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0" r:id="rId3"/>
    <p:sldId id="261" r:id="rId4"/>
    <p:sldId id="267" r:id="rId5"/>
    <p:sldId id="263" r:id="rId6"/>
    <p:sldId id="262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BA1B1-5081-4CFF-B1AB-16649AD0A04D}" v="110" dt="2020-04-16T15:26:49.1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48" autoAdjust="0"/>
    <p:restoredTop sz="94660"/>
  </p:normalViewPr>
  <p:slideViewPr>
    <p:cSldViewPr snapToGrid="0">
      <p:cViewPr varScale="1">
        <p:scale>
          <a:sx n="41" d="100"/>
          <a:sy n="41" d="100"/>
        </p:scale>
        <p:origin x="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28.0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 4 5208 0 0,'0'0'116'0'0,"0"0"17"0"0,0 0 11 0 0,-1 0-19 0 0,-3 0-55 0 0,2 0 548 0 0,1 1-47 0 0,-1-1-46 0 0,1 0-43 0 0,0 1-43 0 0,0-1-39 0 0,0 1-38 0 0,0-1-37 0 0,0 2 224 0 0,-1-1-124 0 0,2 1-109 0 0,-1 0-94 0 0,1 1-61 0 0,0 0-89 0 0,0 1-75 0 0,1 4-95 0 0,-1-5 83 0 0,1 0 38 0 0,-1-1 43 0 0,0 1 55 0 0,1-1 66 0 0,3 28 151 0 0,2 1-84 0 0,2-4-73 0 0,14 34 184 0 0,-21-58-345 0 0,0 0 23 0 0,1 1-1 0 0,-1 0 1 0 0,1-1-1 0 0,0 1 1 0 0,1-1-1 0 0,1 4-42 0 0,6 2 52 0 0,3-1-45 0 0,-12-7 10 0 0,1 0 1 0 0,0-1-1 0 0,0 1 1 0 0,0 0 0 0 0,0-1-1 0 0,-1 1 1 0 0,1-1 0 0 0,0 0-1 0 0,0 0 1 0 0,0 0 0 0 0,0 0-1 0 0,0 0 1 0 0,0 0-1 0 0,0 0 1 0 0,0-1 0 0 0,0 1-1 0 0,0-1-17 0 0,1 0 35 0 0,1 0 0 0 0,-1-1 0 0 0,0 1-1 0 0,0-1 1 0 0,1 0 0 0 0,-1 0 0 0 0,0 0-1 0 0,-1 0 1 0 0,1-1-35 0 0,11-11 131 0 0,-1-1-32 0 0,-2 0-46 0 0,-2 2-56 0 0,-1 1 38 0 0,-1 0 0 0 0,-1-1 0 0 0,0 1 0 0 0,3-10-35 0 0,-3 2 5 0 0,-4 1-38 0 0,-3 0-48 0 0,-5 2-61 0 0,-10-3 41 0 0,9 16 10 0 0,8 8-5 0 0,3 5 73 0 0,-4-8 14 0 0,29 65-50 0 0,-17-33 69 0 0,-1 0 0 0 0,-1 4-10 0 0,-8-31 34 0 0,1 1 89 0 0,1 3 152 0 0,-2 5 249 0 0,-2-15-523 0 0,1 1 65 0 0,1 3-62 0 0,3 2 49 0 0,-4-6-130 0 0,-1 0-28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8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95 5344 0 0,'27'1'339'0'0,"-14"1"-125"0"0,0 0 43 0 0,-2-1 35 0 0,1 1 57 0 0,0-1 65 0 0,0-1 73 0 0,0 0-114 0 0,8 0 251 0 0,-8-1-177 0 0,-1 0-30 0 0,0-2 58 0 0,-3 0-35 0 0,-2 0-59 0 0,0 0-54 0 0,-1-1-53 0 0,0 0-49 0 0,0 0-47 0 0,0-2-42 0 0,0 1-41 0 0,-5 4-93 0 0,0 1 4 0 0,1-1-1 0 0,-1 0 0 0 0,1 1 1 0 0,-1-1-1 0 0,0 0 0 0 0,1 0 1 0 0,-1 0-1 0 0,0 1 0 0 0,0-1 1 0 0,0 0-1 0 0,1 0 0 0 0,-1 0 1 0 0,0 0-1 0 0,0 1 0 0 0,0-1 1 0 0,0 0-1 0 0,0 0 0 0 0,-1 0 1 0 0,1 0-1 0 0,0 1 0 0 0,0-1 1 0 0,-1 0-1 0 0,1 0 0 0 0,0 0 1 0 0,-1 1-1 0 0,1-1 0 0 0,-1 0-5 0 0,-13-18 82 0 0,12 16-92 0 0,-2-2-30 0 0,0 1 36 0 0,-6-2 89 0 0,-4 1 144 0 0,-10 4 254 0 0,0 4-1 0 0,9 1-254 0 0,4-1-143 0 0,5-1-90 0 0,2 0-36 0 0,-9 4 88 0 0,1 0 39 0 0,-7 9 183 0 0,5 4 99 0 0,4 5 62 0 0,6-5-357 0 0,5 0 48 0 0,-1-14-73 0 0,1 0 0 0 0,0-1-1 0 0,0 1 1 0 0,1-1 0 0 0,-1 1-1 0 0,1-1 1 0 0,0 0 0 0 0,0 1-1 0 0,0-1 1 0 0,1 0 0 0 0,2 2-48 0 0,13 13 179 0 0,4-4-94 0 0,-9-9-95 0 0,0-2-43 0 0,2 0 37 0 0,1-1 40 0 0,-8-3 24 0 0,1 1 1 0 0,0-1-1 0 0,0 0 0 0 0,5-2-48 0 0,7-2 54 0 0,0-1-71 0 0,-10 1-31 0 0,-1 0-33 0 0,3 0-47 0 0,-9 2-20 0 0,-2 1 22 0 0,0 1-46 0 0,0-1-61 0 0,1 0-65 0 0,-1 1-72 0 0,0-1-82 0 0,0 0-88 0 0,0 0-98 0 0,0 1-106 0 0,0-1-114 0 0,4-1-1040 0 0,1 0-1078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6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6624 0 0,'0'1'192'0'0,"1"3"-88"0"0,1 0-34 0 0,1 4-11 0 0,4 13-68 0 0,-5-11 94 0 0,0 1 406 0 0,2 1-36 0 0,14 22 794 0 0,-10-19-673 0 0,5 11 261 0 0,-2 2-55 0 0,-1 0-57 0 0,-2 1-59 0 0,-1 1-59 0 0,-2-1-62 0 0,0 1-61 0 0,-2-2-65 0 0,-1-17-243 0 0,0-1 36 0 0,2 11 278 0 0,-5-8-208 0 0,-2-2 190 0 0,2-8 334 0 0,0-6-426 0 0,2-2-55 0 0,-1 1-155 0 0,0 0-48 0 0,0-1-56 0 0,0 1-63 0 0,1-1-72 0 0,-1 2-80 0 0,1-34 138 0 0,4 0-65 0 0,1 12-26 0 0,0 1-53 0 0,1 3-22 0 0,0 2-49 0 0,2 0-54 0 0,0 1-61 0 0,6-7-123 0 0,12-13-393 0 0,-21 30 562 0 0,0 1 0 0 0,1 0 0 0 0,6-5 295 0 0,12-3-513 0 0,-13 10 328 0 0,1 1 37 0 0,-2 3 36 0 0,1 1 33 0 0,9 5 10 0 0,-3 6 103 0 0,-5 0 54 0 0,-1 3 44 0 0,0 5 71 0 0,1 14 157 0 0,-10-17-139 0 0,0 0 0 0 0,-1 0 0 0 0,1 12-221 0 0,0 9 326 0 0,-1-4-33 0 0,-2-11-98 0 0,2-7-128 0 0,-1-13-70 0 0,-1 4 2 0 0,0 3-35 0 0,0-8 92 0 0,0-1 24 0 0,0 0-140 0 0,2 3 36 0 0,-1-2-58 0 0,0 0-113 0 0,-1-1 44 0 0,0 0-44 0 0,0 0-250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7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1 137 6568 0 0,'0'0'190'0'0,"2"0"-10"0"0,6 0-262 0 0,0-1 91 0 0,1 1 78 0 0,1-1 65 0 0,-1 0 46 0 0,1-1 37 0 0,20-5 634 0 0,-17 4-527 0 0,0-1-62 0 0,-2 0-108 0 0,0-1-22 0 0,0 0-54 0 0,3-2-24 0 0,20-9 27 0 0,-26 11-40 0 0,1 1 33 0 0,-6 2-79 0 0,0 0 0 0 0,-1 0 1 0 0,1 0-1 0 0,-1 0 1 0 0,1 0-1 0 0,-1 0 0 0 0,0-1 1 0 0,2-2-14 0 0,5-5 31 0 0,-7 1 26 0 0,-4 3-77 0 0,0 1-90 0 0,1 3 12 0 0,0 1-37 0 0,-7-3-30 0 0,0 0 45 0 0,-9-1-13 0 0,1 2 99 0 0,9 3 39 0 0,-1-1-1 0 0,1 1 1 0 0,0 1-1 0 0,-2 0-4 0 0,-3 2 56 0 0,1 2 73 0 0,-2 6 172 0 0,2 3 87 0 0,-6 18 459 0 0,13-21-595 0 0,1-1-39 0 0,-1 9 331 0 0,2 1-93 0 0,2-7-166 0 0,-1 19 353 0 0,5 0-40 0 0,3 1-53 0 0,4-1-68 0 0,3-2-79 0 0,5-3-95 0 0,3-3-106 0 0,4-6-121 0 0,-15-13-111 0 0,-8-4 46 0 0,1 0-1 0 0,0 0 1 0 0,-1-1-1 0 0,1 1 1 0 0,0-1-1 0 0,1 0-10 0 0,4 0-17 0 0,-1-1-51 0 0,-2 0-22 0 0,0-1-43 0 0,-1 0-48 0 0,0-1-57 0 0,6-5-183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7.4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2 107 8896 0 0,'-1'1'304'0'0,"1"1"-83"0"0,1 1-67 0 0,1 0-47 0 0,6 8 92 0 0,-5-7-88 0 0,-1-1 107 0 0,7 9 196 0 0,-1 2 44 0 0,9 13 565 0 0,-9-15-505 0 0,-1 0-90 0 0,-1-3-156 0 0,-1 0-34 0 0,4 10 165 0 0,14 24 421 0 0,-10-19-221 0 0,-1 0-80 0 0,-3-6-210 0 0,0 0-75 0 0,2-1-87 0 0,0-1-100 0 0,-8-13-40 0 0,-1 1-4 0 0,4 4 67 0 0,-6-8-74 0 0,0 1 0 0 0,0-1 0 0 0,0 0 0 0 0,1 0 0 0 0,-1 0 0 0 0,0 1 0 0 0,1-1-1 0 0,-1 0 1 0 0,0 0 0 0 0,0 0 0 0 0,1 0 0 0 0,-1 1 0 0 0,0-1 0 0 0,1 0-1 0 0,-1 0 1 0 0,0 0 0 0 0,1 0 0 0 0,-1 0 0 0 0,0 0 0 0 0,1 0 0 0 0,-1 0-1 0 0,0 0 1 0 0,1 0 0 0 0,-1 0 0 0 0,0 0 0 0 0,1 0 0 0 0,-1 0 0 0 0,0 0-1 0 0,0-1 1 0 0,1 1 0 0 0,3-1-37 0 0,0-1-36 0 0,2-2-86 0 0,-2 1-97 0 0,0 0-117 0 0,-3 2 136 0 0,0 0-38 0 0,0 0 16 0 0,1 0-286 0 0,-1-1-98 0 0,1 1 106 0 0,-1 0-38 0 0,1-2-655 0 0,1-2-712 0 0,-1-2-1096 0 0</inkml:trace>
  <inkml:trace contextRef="#ctx0" brushRef="#br0" timeOffset="354.02">330 1 8864 0 0,'0'0'200'0'0,"0"0"33"0"0,0 0 14 0 0,-1 1-61 0 0,-2 5-124 0 0,1 1-13 0 0,0 2 86 0 0,1 0 65 0 0,1 1 46 0 0,2 17 519 0 0,-1-16-482 0 0,0-4-130 0 0,0 0-47 0 0,0 7 190 0 0,-1 1-41 0 0,-1 2 11 0 0,-1 9 81 0 0,0 9 105 0 0,0 0 14 0 0,-2 1-33 0 0,-4 23 1467 0 0,-15 50-1900 0 0,11-63 507 0 0,0 3 31 0 0,4-16-218 0 0,-1 7 87 0 0,-2-1-35 0 0,-13 39 281 0 0,-4 14 1 0 0,3-13-349 0 0,6-28-198 0 0,18-48-333 0 0,0-1 79 0 0,0 1 70 0 0,0 0 60 0 0,-1 1 75 0 0,0 1 73 0 0,-4 9 484 0 0,3-7-425 0 0,0-2-143 0 0,1-3-78 0 0,1 1-43 0 0,-1-1-49 0 0,1 1-54 0 0,-1-1-61 0 0,1 0-65 0 0,-1 0-71 0 0,1 0-76 0 0,-1 0-83 0 0,0 0-87 0 0,1 0-93 0 0,-1-1-99 0 0,0 1-105 0 0,1-1-109 0 0,0-1-1350 0 0,1 0-1350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2.9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95 7688 0 0,'0'0'166'0'0,"0"0"29"0"0,0 0 14 0 0,0 0-67 0 0,0 0-69 0 0,3 3-37 0 0,-1 0 24 0 0,3 2 445 0 0,4 4 412 0 0,2 1 156 0 0,-7-6-756 0 0,-1 0-36 0 0,0-1-82 0 0,-1 0-40 0 0,1 1-44 0 0,-1 0-50 0 0,12 20 539 0 0,-1 1-53 0 0,4 5 27 0 0,-8-14-342 0 0,0-1-40 0 0,13 30 290 0 0,-12-22-271 0 0,2-2-87 0 0,6 17 61 0 0,-14-28-148 0 0,0-1 0 0 0,1 0 0 0 0,0 0 1 0 0,3 4-42 0 0,13 15 89 0 0,-20-27-22 0 0,0 0-1 0 0,2 2-108 0 0,0-1 43 0 0,8-1 103 0 0,-6-2-111 0 0,-2 0-40 0 0,0 0-43 0 0,0-1-52 0 0,-1 0-62 0 0,1 0-71 0 0,-1-1-80 0 0,1 1-90 0 0,-1-2-99 0 0,-1 4 200 0 0,-1-2-48 0 0,1 1-45 0 0,0 0-37 0 0,0 0-138 0 0,-1-1-37 0 0,3-3-1431 0 0</inkml:trace>
  <inkml:trace contextRef="#ctx0" brushRef="#br0" timeOffset="302.75">324 1 7920 0 0,'0'0'174'0'0,"0"0"29"0"0,0 0 13 0 0,0 1-31 0 0,1 1-143 0 0,-4 9-45 0 0,1-6 2 0 0,1 2 67 0 0,-1-1 109 0 0,1 0 66 0 0,1 9 392 0 0,0-11-471 0 0,1 2-38 0 0,0 7 279 0 0,0 1-42 0 0,-1 16 254 0 0,0-9-247 0 0,1 0-39 0 0,1 17 102 0 0,0 0-34 0 0,0 38 311 0 0,-2-19-242 0 0,-2 0-44 0 0,-5 58 331 0 0,2-55-392 0 0,0 1-47 0 0,0-1-51 0 0,1 0-51 0 0,1-37 15 0 0,-4 21-227 0 0,0-7 122 0 0,5-28-108 0 0,0 0 0 0 0,-1 0 1 0 0,0 0-1 0 0,-2 2-14 0 0,-1 7 40 0 0,5-14-38 0 0,-1 5 70 0 0,0-7-124 0 0,0-3-23 0 0,1-1-41 0 0,-1-1-98 0 0,0-1 64 0 0,2 1 35 0 0,0-6-97 0 0,1 6 103 0 0,0 1-4 0 0,-1-1-32 0 0,1 1-41 0 0,0-1-48 0 0,0 0-175 0 0,1-1-120 0 0,-2 3 164 0 0,1-1-50 0 0,-1 0-46 0 0,0 1-39 0 0,1-2-145 0 0,-1 1-38 0 0,1 0-176 0 0,-1-2-470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46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8576 0 0,'0'0'197'0'0,"0"0"24"0"0,0 0 17 0 0,0 0 32 0 0,0 0 130 0 0,0 0-176 0 0,0 0-58 0 0,0 1-48 0 0,0-1-41 0 0,0 1-9 0 0,0 3-19 0 0,0-3 30 0 0,0 0 70 0 0,0 0-17 0 0,0 0 38 0 0,0-1 44 0 0,1 0 48 0 0,3 7 118 0 0,7 9 610 0 0,-7-11-749 0 0,-1 0-41 0 0,1-1-55 0 0,-1 1-67 0 0,7 7 399 0 0,1 1-87 0 0,-2-3-137 0 0,-1 0-68 0 0,29 34 501 0 0,-9-17-288 0 0,-5-3-114 0 0,-1 0-75 0 0,6 5 32 0 0,-18-18-99 0 0,0 0-1 0 0,0 0 0 0 0,1 4-141 0 0,7 9 220 0 0,-13-18-131 0 0,0 0 0 0 0,-1 1 0 0 0,0-1 0 0 0,4 8-89 0 0,25 46 540 0 0,-27-50-409 0 0,-2-1-10 0 0,3 9 6 0 0,-7-17-118 0 0,0 1 55 0 0,0-2 0 0 0,0 0-103 0 0,1 2 120 0 0,1 1-1 0 0,-2-2-66 0 0,1 1-49 0 0,-1-1-60 0 0,0 1-40 0 0,0-1-60 0 0,0 0-70 0 0,0 0-78 0 0,0 0 66 0 0,-1-1-47 0 0,1 0-40 0 0,0 1-38 0 0,-1 0-262 0 0,1 0-63 0 0,-1-1-48 0 0,1 1-35 0 0,-2 1-1455 0 0,1-1-1290 0 0</inkml:trace>
  <inkml:trace contextRef="#ctx0" brushRef="#br0" timeOffset="470.18">517 5 5528 0 0,'0'0'124'0'0,"0"2"17"0"0,0 0-92 0 0,0-2-36 0 0,-1 5 65 0 0,-1 5 66 0 0,1-2-55 0 0,1 3 1525 0 0,-1-5-573 0 0,0-1-229 0 0,0 0-77 0 0,0-2-320 0 0,1 0-47 0 0,-1 0-52 0 0,0 1-57 0 0,1-1-66 0 0,0 1-69 0 0,-1 0-76 0 0,1 0-83 0 0,0 11 249 0 0,-7 24 384 0 0,3-27-441 0 0,1-1-34 0 0,-1 2 31 0 0,1 0 1 0 0,1-1-1 0 0,-1 6-154 0 0,-7 32 357 0 0,-2-16-165 0 0,6-19-155 0 0,1 0 17 0 0,-1 11 25 0 0,3-13-65 0 0,0-2 1 0 0,1-2 23 0 0,-7 13 32 0 0,8-17-77 0 0,1-4-372 0 0,0 0 39 0 0,-1 0-242 0 0,1 1 41 0 0,-2 0-594 0 0,1-2 665 0 0,1 0-143 0 0,-2 1-1133 0 0,0-1-988 0 0</inkml:trace>
  <inkml:trace contextRef="#ctx0" brushRef="#br0" timeOffset="848.76">332 483 7080 0 0,'3'-1'118'0'0,"0"0"-34"0"0,-3 1-77 0 0,1 1 0 0 0,-1-1 0 0 0,0 0 0 0 0,0 0 1 0 0,1 0-1 0 0,-1 0 0 0 0,0 0 0 0 0,1 1 0 0 0,-1-1 0 0 0,0 0 0 0 0,0 0 0 0 0,0 1 0 0 0,1-1 1 0 0,-1 0-1 0 0,0 0 0 0 0,0 1 0 0 0,0-1 0 0 0,1 0 0 0 0,-1 0 0 0 0,0 1 0 0 0,0-1 0 0 0,0 0 1 0 0,0 1-1 0 0,0-1 0 0 0,0 0 0 0 0,0 1 0 0 0,0-1 0 0 0,0 0 0 0 0,0 0 0 0 0,0 1 1 0 0,0-1-1 0 0,0 1-7 0 0,2 4 136 0 0,0 2 96 0 0,0-4-67 0 0,0 0 39 0 0,1 1 45 0 0,1-1 49 0 0,-1-1-49 0 0,3 5 532 0 0,-5-6-377 0 0,0 1-42 0 0,3 7 1 0 0,1 1-96 0 0,-1-4-110 0 0,-1 1 0 0 0,0-1 0 0 0,0 1 0 0 0,-1 1-157 0 0,6 10 371 0 0,0-2-106 0 0,6 12 43 0 0,7 37 1200 0 0,8 43-1508 0 0,-21-71 370 0 0,0 1 46 0 0,-4-16-153 0 0,2 11 181 0 0,-2-10-213 0 0,3 1-63 0 0,-7-22-99 0 0,0-1 6 0 0,0 2-37 0 0,0 0-36 0 0,0 2-93 0 0,0-2-119 0 0,1-1-114 0 0,1-1-109 0 0,2-3-85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8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9184 0 0,'0'0'208'0'0,"0"0"33"0"0,0 0 14 0 0,0 1-42 0 0,6 12-59 0 0,4 6 165 0 0,0 2 6 0 0,-4-7-179 0 0,7 18 251 0 0,-3-8 250 0 0,4 17-647 0 0,14 51 741 0 0,13 49 397 0 0,-37-123-1004 0 0,1 0 49 0 0,0 4 84 0 0,3 11 188 0 0,5 15 204 0 0,-5-16-325 0 0,-5-5-169 0 0,3 5 60 0 0,-1-9-27 0 0,-5-8-24 0 0,-1-3 41 0 0,-3 1 97 0 0,3-12-90 0 0,1 0 2 0 0,1-17 14 0 0,2-1-95 0 0,1-2-88 0 0,1 0-81 0 0,1-1-72 0 0,0 1-68 0 0,1 0-57 0 0,0 2-53 0 0,11-17-409 0 0,-11 22 429 0 0,0 2-34 0 0,-2 2 49 0 0,1 0-20 0 0,0 0 35 0 0,7-4-130 0 0,1 4 107 0 0,1 3 83 0 0,3 4 40 0 0,-14 2 110 0 0,-1-1 0 0 0,1 1 0 0 0,-1 0 0 0 0,0 0 1 0 0,1 1-1 0 0,-1-1 0 0 0,0 1 0 0 0,0-1 0 0 0,0 1 0 0 0,0 0 0 0 0,0 0 0 0 0,-1 0 1 0 0,1 1 15 0 0,2 1-1 0 0,0 1 1 0 0,-1 0 0 0 0,0 0 0 0 0,0 0 0 0 0,0 0 0 0 0,-1 1 0 0 0,0-1 0 0 0,0 1-1 0 0,0 0 1 0 0,1 5 0 0 0,5 20 74 0 0,-9-27-27 0 0,0 0 0 0 0,-1-1 1 0 0,1 1-1 0 0,-1 0 1 0 0,0-1-1 0 0,0 1 1 0 0,0-1-1 0 0,-1 1 1 0 0,1-1-1 0 0,-1 2-47 0 0,-2 5 110 0 0,3-8-88 0 0,0 0 1 0 0,0 0 0 0 0,0-1-1 0 0,0 1 1 0 0,0 0 0 0 0,-1-1 0 0 0,1 1-1 0 0,0-1 1 0 0,-1 1 0 0 0,1-1 0 0 0,-1 0-1 0 0,0 1 1 0 0,1-1 0 0 0,-2 0-23 0 0,-13 13 154 0 0,13-11-117 0 0,0 0 0 0 0,0 0 1 0 0,-1-1-1 0 0,1 0 0 0 0,-1 1 1 0 0,0-1-1 0 0,1 0 1 0 0,-1 0-1 0 0,0-1 0 0 0,-2 1-37 0 0,-20 6 119 0 0,13-5-103 0 0,2-1-36 0 0,1-2-41 0 0,3-1-8 0 0,1-1-34 0 0,0 0-62 0 0,1 1-15 0 0,1 0-58 0 0,-1 0-65 0 0,2 1-74 0 0,0-1-72 0 0,1 1-101 0 0,1 0-19 0 0,-1 0-56 0 0,-1-1-745 0 0,0 0-454 0 0,-2-1-1029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9.0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0 7688 0 0,'0'0'166'0'0,"-1"1"-47"0"0,-10 2 275 0 0,8-2-312 0 0,0 0-51 0 0,-6 3 24 0 0,0-1 87 0 0,5-1-37 0 0,0-1 0 0 0,0 1-1 0 0,0 0 1 0 0,0 0 0 0 0,-2 2-105 0 0,-9 5 601 0 0,12-8-454 0 0,0 1 0 0 0,-1 0 0 0 0,1 0 0 0 0,0 0 0 0 0,1 0 1 0 0,-1 0-1 0 0,0 1-147 0 0,-7 8 471 0 0,-2 1-37 0 0,1 1-95 0 0,5-6-134 0 0,1 0 1 0 0,0 1-1 0 0,0-1 0 0 0,-3 7-205 0 0,-10 27 680 0 0,5 2-59 0 0,12-34-440 0 0,-1 0 0 0 0,1 0 0 0 0,1 9-181 0 0,0-11 111 0 0,1 1 0 0 0,-1 0 0 0 0,2 0 0 0 0,1 7-111 0 0,0-5 83 0 0,5 18 167 0 0,-8-27-235 0 0,1 0 0 0 0,0 1-1 0 0,-1-1 1 0 0,1 0 0 0 0,0 1-1 0 0,0-1 1 0 0,0 0 0 0 0,0 0-1 0 0,0 0 1 0 0,0 0 0 0 0,0 0-1 0 0,0 0 1 0 0,0 0 0 0 0,1 0-1 0 0,-1-1 1 0 0,0 1 0 0 0,1 0-15 0 0,11 2 97 0 0,1-3 117 0 0,0-6 6 0 0,-4-1-112 0 0,10-12 59 0 0,-3-5-63 0 0,-3-2-59 0 0,-3 2-57 0 0,5-22 18 0 0,-7 19-23 0 0,-2 9-41 0 0,-1 2-40 0 0,3-7-113 0 0,-8 21 98 0 0,1-2 67 0 0,0-1 46 0 0,-1 3-31 0 0,0 0-40 0 0,0 0-62 0 0,1 1-38 0 0,-1 0-66 0 0,1 0-78 0 0,0 1-88 0 0,-2 0 263 0 0,1 5-20 0 0,1 0 58 0 0,-1 0 45 0 0,1-1 34 0 0,4 13 20 0 0,0 11-68 0 0,16 38 70 0 0,-9-44 1 0 0,-9-16 0 0 0,0 1 0 0 0,0-1 0 0 0,-1 1 0 0 0,2 3 0 0 0,-4-7-30 0 0,-1-2-78 0 0,1 0-80 0 0,-1 0 49 0 0,0-1-33 0 0,0 0 171 0 0,0 0-209 0 0,0 1-35 0 0,1-1-337 0 0,-1 0 75 0 0,0 0-47 0 0,1 1-657 0 0,1 1-517 0 0,3 2-981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9.4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156 1 9504 0 0,'0'0'216'0'0,"0"0"-7"0"0,0 0-89 0 0,0 0-58 0 0,-2 0-6 0 0,0 0 2 0 0,-5 0 108 0 0,1 1-86 0 0,0 0-57 0 0,-8 4-31 0 0,4 0 78 0 0,5-3 59 0 0,1 0 41 0 0,-1 1 56 0 0,-11 9 773 0 0,11-8-782 0 0,1 0-56 0 0,-3 4 141 0 0,1 0 1 0 0,0 0-1 0 0,-3 7-302 0 0,3-6 282 0 0,1 2 0 0 0,0-1 0 0 0,1 2-282 0 0,-9 33 766 0 0,5 2-98 0 0,8-10-282 0 0,4-12-190 0 0,0-5-91 0 0,3-1-69 0 0,-6-15-23 0 0,2 0 1 0 0,-1 0 0 0 0,0 0 0 0 0,1-1 0 0 0,0 1 0 0 0,-1 0 0 0 0,2-1 0 0 0,-1 0 0 0 0,0 0-1 0 0,1 0 1 0 0,3 3-14 0 0,-5-4 7 0 0,1-1 0 0 0,0 1 0 0 0,0 0 0 0 0,0-1 0 0 0,0 1-1 0 0,0-1 1 0 0,0 0 0 0 0,0 0 0 0 0,0 0 0 0 0,0 0 0 0 0,0 0 0 0 0,1-1 0 0 0,-1 0-1 0 0,0 1 1 0 0,1-1 0 0 0,0-1-7 0 0,1 0-70 0 0,0 0 1 0 0,0 0-1 0 0,-1-1 0 0 0,1 0 0 0 0,-1 0 0 0 0,2-1 70 0 0,5-3-212 0 0,-1-1-92 0 0,-2 1-43 0 0,-1 0-106 0 0,-3 3 181 0 0,0 0-34 0 0,0-1-36 0 0,-1 1-39 0 0,3-1-209 0 0,-5 2 254 0 0,0 1-41 0 0,2-1-484 0 0,1-2-319 0 0,1 0-756 0 0,-5 3 1830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0.8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9040 0 0,'0'0'200'0'0,"0"0"33"0"0,0 0 15 0 0,1 1-36 0 0,6 5-172 0 0,-4 4-26 0 0,-2-6 68 0 0,3 5 455 0 0,7 14 773 0 0,-4-7-439 0 0,-3-8-477 0 0,-1-1-39 0 0,0 0-42 0 0,0-1-35 0 0,4 6 195 0 0,-1-2-153 0 0,5 14 368 0 0,-8-8-214 0 0,-1-2-158 0 0,1 5 168 0 0,-3-6-215 0 0,0-3-121 0 0,-2 1-104 0 0,1-2 66 0 0,1-1-44 0 0,0-6-59 0 0,0 0 0 0 0,0-1 1 0 0,0 1-1 0 0,0-1 1 0 0,0 1-1 0 0,0 0 0 0 0,-1-1 1 0 0,1 1-1 0 0,0-1 0 0 0,-1 1 1 0 0,0-1-1 0 0,1 1 1 0 0,-1-1-1 0 0,0 0 0 0 0,0 1 1 0 0,0-1-8 0 0,-1 2 76 0 0,0 1-70 0 0,-1 0-65 0 0,1 0-59 0 0,-1 0-50 0 0,1 0-46 0 0,-1 4-323 0 0,2-7-120 0 0,1-1-21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1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17 7616 0 0,'-6'-8'222'0'0,"4"6"16"0"0,2 2-46 0 0,0 0-75 0 0,1 0-49 0 0,0-1-47 0 0,0 0-44 0 0,0 1-39 0 0,0-1-37 0 0,1-1-197 0 0,-1 1-97 0 0,-1 1-115 0 0,0 0-212 0 0,0 0-485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9.3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5552 0 0,'1'1'119'0'0,"-1"0"-42"0"0,4 6 56 0 0,-2-4-45 0 0,2 3-146 0 0,-1 1 62 0 0,0 0 59 0 0,1 0 55 0 0,-1 0 52 0 0,0 0 46 0 0,0 1 42 0 0,0-1 40 0 0,0 2 106 0 0,0 1 42 0 0,3 8 550 0 0,-1-1-21 0 0,5 20 1359 0 0,-7-25-1341 0 0,0 0-41 0 0,-1-5-352 0 0,-1 1-34 0 0,0-2-127 0 0,0 0-33 0 0,-1 1-37 0 0,0-1-41 0 0,-10 3 368 0 0,8-8-518 0 0,0-1 35 0 0,1-2-194 0 0,-1 1 1 0 0,1-1-1 0 0,0 0 1 0 0,-1 0-1 0 0,1 1 1 0 0,0-1-1 0 0,0 0 1 0 0,0-1-20 0 0,-3-16 108 0 0,4 15-96 0 0,1 0-1 0 0,-1 0 1 0 0,1-1 0 0 0,0 1-1 0 0,0 0 1 0 0,0 0 0 0 0,0 0-1 0 0,1 0 1 0 0,0 0-12 0 0,2-4 1 0 0,0 1 0 0 0,0 0 0 0 0,1 0 0 0 0,0 0 0 0 0,0 0 0 0 0,1 1 0 0 0,0 0 0 0 0,0 0 0 0 0,2-1-1 0 0,3-1-19 0 0,6-5 62 0 0,-9 8-49 0 0,-1 0-44 0 0,1 0-65 0 0,1 0-116 0 0,-5 3 67 0 0,1 0-38 0 0,-1 0-40 0 0,1 0-45 0 0,-1 0-49 0 0,1 0-50 0 0,-4 2 119 0 0,0-1-39 0 0,0 1-409 0 0,0-1 101 0 0,0 1-53 0 0,1-1-783 0 0,2-1-609 0 0,1-1-1165 0 0,-5 3 3210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2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 6 3336 0 0,'0'0'68'0'0,"0"0"16"0"0,-1-1 37 0 0,-5-1-67 0 0,3 0 16 0 0,1 2 247 0 0,-1 1-106 0 0,0 2-82 0 0,-6 4 94 0 0,7-6-92 0 0,-2 4 115 0 0,0 3 175 0 0,-1 2 105 0 0,0-4-214 0 0,2-3-110 0 0,0 0 0 0 0,0 0-1 0 0,0 0 1 0 0,1 0 0 0 0,-1 1-1 0 0,1 0-201 0 0,-9 16 763 0 0,4-4-187 0 0,1-1-78 0 0,0 2 21 0 0,2-1-85 0 0,0 5 12 0 0,1 9 163 0 0,1-14-308 0 0,-2-1-77 0 0,0 1-50 0 0,3-13-142 0 0,1 0-1 0 0,-1-1 1 0 0,1 1 0 0 0,0 0-1 0 0,0 0 1 0 0,0 0 0 0 0,0 0 0 0 0,0-1-1 0 0,1 1 1 0 0,-1 0 0 0 0,2 2-32 0 0,10 26 340 0 0,-10-26-259 0 0,1 0 1 0 0,0-1-1 0 0,0 1 0 0 0,0-1 1 0 0,0 0-82 0 0,-1-2 39 0 0,0 0 1 0 0,0 0 0 0 0,0 0-1 0 0,0 0 1 0 0,1 0-1 0 0,-1-1 1 0 0,1 1 0 0 0,-1-1-1 0 0,1 0 1 0 0,-1 1 0 0 0,1-1-1 0 0,0 0 1 0 0,-1-1-1 0 0,1 1 1 0 0,0 0 0 0 0,0-1-1 0 0,-1 0 1 0 0,1 0-1 0 0,0 1 1 0 0,0-2 0 0 0,0 1-1 0 0,0 0-39 0 0,3-1 99 0 0,0 0 0 0 0,0 0-1 0 0,0 0 1 0 0,3-2-99 0 0,22-12 303 0 0,-2-6-89 0 0,-4-5-88 0 0,-4-4-85 0 0,-5-2-83 0 0,-6-2-82 0 0,-6-1-78 0 0,-4 25-63 0 0,-5-11-290 0 0,3 14 343 0 0,-1 2-46 0 0,-1-2-101 0 0,0 1-96 0 0,-1 0-117 0 0,3 4 236 0 0,-1-1-36 0 0,2 2 78 0 0,0 0-38 0 0,0-1-430 0 0,-1 0-285 0 0,-1-1-671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3.3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10080 0 0,'0'0'230'0'0,"0"0"30"0"0,0 0 18 0 0,0 0-120 0 0,1 1-83 0 0,3 5-13 0 0,0 14-97 0 0,-3-14 65 0 0,0-1 41 0 0,1 1 53 0 0,-1-1 67 0 0,10 21 596 0 0,2-1-62 0 0,-3-4-210 0 0,0-1-74 0 0,-3-4 27 0 0,1-1 0 0 0,1-1 0 0 0,0 1 0 0 0,1-1 0 0 0,8 8-468 0 0,1 2 659 0 0,-12-16-368 0 0,0 0-45 0 0,9 5 140 0 0,-5-5-189 0 0,-3-3-26 0 0,1 0 0 0 0,0-1 0 0 0,0 0 0 0 0,4 1-171 0 0,0-1 240 0 0,0-1 60 0 0,-4-2 28 0 0,0-3-110 0 0,1-3-60 0 0,4-4-25 0 0,-4 2-14 0 0,-7 5-98 0 0,-1 0 0 0 0,1 0-1 0 0,-1 0 1 0 0,1 0-1 0 0,-1 0 1 0 0,0-1-1 0 0,2-1-20 0 0,12-20 56 0 0,-3 3-60 0 0,-8 14-1 0 0,-2 1 1 0 0,1-1-1 0 0,-1 0 0 0 0,0 0 0 0 0,0 0 0 0 0,0-5 5 0 0,5-9-81 0 0,1 1-85 0 0,1-2-90 0 0,-3 3 40 0 0,1 8 43 0 0,-4 7 46 0 0,2-3 29 0 0,-3 3 3 0 0,1-1-96 0 0,-1 2-18 0 0,0 0-86 0 0,-3 3-15 0 0,1 2 71 0 0,1 0 63 0 0,0 0 54 0 0,0 3 26 0 0,1 0 64 0 0,6 15 89 0 0,-7-13-107 0 0,4 12 60 0 0,3 0 112 0 0,-3-6 22 0 0,0 1 44 0 0,0-2-59 0 0,6 5 16 0 0,2 2 17 0 0,-7-3-19 0 0,-7-15-127 0 0,1 1 0 0 0,-1-1 0 0 0,1 1-1 0 0,-1-1 1 0 0,1 1 0 0 0,0-1 0 0 0,0 1 0 0 0,0-1-1 0 0,0 0 1 0 0,0 0 0 0 0,0 1 0 0 0,0-1-16 0 0,5 6 108 0 0,2 5 66 0 0,-5-8-93 0 0,0-2-66 0 0,2 0-9 0 0,-1 0 29 0 0,-3 1-280 0 0,-1-1 54 0 0,0-1 27 0 0,0-1-53 0 0,0 1-66 0 0,0-1-74 0 0,0 0-66 0 0,0 0-67 0 0,0 0-61 0 0,0 0-52 0 0,0 1-180 0 0,0-1-51 0 0,0 0-218 0 0,0 0-582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2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 8720 0 0,'0'0'197'0'0,"0"0"24"0"0,0 0 19 0 0,0 0 51 0 0,0 0-83 0 0,0 1-49 0 0,0-1-40 0 0,0 0-36 0 0,0 2 6 0 0,0 1-10 0 0,0-1-16 0 0,0-1 51 0 0,0 0 114 0 0,0 0-68 0 0,0-1 37 0 0,1 10 455 0 0,0 0-52 0 0,1-1-51 0 0,1-1-46 0 0,1 1-42 0 0,0 0-38 0 0,5 9 324 0 0,-7-15-610 0 0,0 2 84 0 0,1 0-38 0 0,2 5 90 0 0,1 1-70 0 0,7 15 149 0 0,-7-18-160 0 0,-1 2 115 0 0,-2-5-102 0 0,0 0 42 0 0,0-2-74 0 0,-1 1 37 0 0,3 9 542 0 0,-1-4-230 0 0,-1-3-229 0 0,0-1-107 0 0,0-1-70 0 0,-1 0-65 0 0,1-1-57 0 0,0 1-51 0 0,-1 0-40 0 0,1 0-65 0 0,0 1-33 0 0,6 9-463 0 0,-3-5 312 0 0,-3-5 232 0 0,0 0 54 0 0,-3-3 53 0 0,0 0 7 0 0,1-1 0 0 0,-1 1-1 0 0,0-1 1 0 0,0 1 0 0 0,1-1 0 0 0,-1 1-1 0 0,0-1 1 0 0,1 1 0 0 0,-1-1-1 0 0,1 1 1 0 0,-1-1 0 0 0,1 0-1 0 0,-1 1 1 0 0,0-1 0 0 0,1 0-1 0 0,0 0 1 0 0,-1 1 0 0 0,1-1-1 0 0,-1 0 1 0 0,1 0 0 0 0,-1 0-1 0 0,1 1 1 0 0,-1-1 0 0 0,1 0-1 0 0,-1 0 1 0 0,1 0 0 0 0,0 0-1 0 0,0 0 1 0 0,10 1-243 0 0,0-1-81 0 0,-2-2-100 0 0,-4 1 167 0 0,-1-1-33 0 0,0 0-37 0 0,0 0-37 0 0,-1 0-42 0 0,0 0-44 0 0,0-1-46 0 0,0 0-50 0 0,0 1-52 0 0,-1-1-54 0 0,5-6-706 0 0</inkml:trace>
  <inkml:trace contextRef="#ctx0" brushRef="#br0" timeOffset="385.47">316 1 8352 0 0,'0'0'190'0'0,"0"0"28"0"0,0 0 7 0 0,0 0 31 0 0,0 0 107 0 0,0 0 42 0 0,0 0-210 0 0,0 0-43 0 0,0 0 47 0 0,0 1-108 0 0,0 2-11 0 0,0-1 20 0 0,0 15 457 0 0,-1 1-97 0 0,0-1-85 0 0,0 0-74 0 0,-1 3-20 0 0,0 1-71 0 0,0 3-21 0 0,-3 14 36 0 0,1-4 12 0 0,1-10-17 0 0,-5 24 617 0 0,-11 39-837 0 0,7-34 654 0 0,1 10-654 0 0,1-3 806 0 0,-3 0-1 0 0,-19 56-805 0 0,18-59 393 0 0,11-39-210 0 0,-2 0 0 0 0,0-1 0 0 0,-2 3-183 0 0,0 4 177 0 0,5-19-128 0 0,1 0 1 0 0,-1 0 0 0 0,0 0-1 0 0,0 0 1 0 0,-3 4-50 0 0,3-6 14 0 0,1 1-6 0 0,-3 7 74 0 0,4-10-30 0 0,0-1-116 0 0,2-6-202 0 0,3 0-53 0 0,0 1 18 0 0,-2-1-44 0 0,-1 3 257 0 0,-1 0-119 0 0,0 1 53 0 0,0 1-38 0 0,-1-1-41 0 0,1 0-42 0 0,0 0-47 0 0,0 0-48 0 0,0 0-52 0 0,0 0-53 0 0,0 0-58 0 0,0 1-59 0 0,-1-1-62 0 0,1 0-66 0 0,2-4-1124 0 0,2-3-1035 0 0,-5 8 2444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1.4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419 66 6536 0 0,'0'0'141'0'0,"0"0"-2"0"0,0 0-59 0 0,-5-4 42 0 0,0-2-214 0 0,-2 1 112 0 0,0 0 97 0 0,0 0 83 0 0,-4-2 196 0 0,0 0 100 0 0,-27-10 1357 0 0,30 15-1496 0 0,1-1-42 0 0,0 2-28 0 0,0-1 44 0 0,-20 1 853 0 0,16 1-731 0 0,0 1-94 0 0,5 0-233 0 0,2 0-44 0 0,-20 6 325 0 0,1 1-106 0 0,7-2-182 0 0,1-1-88 0 0,13-4-20 0 0,0 0 1 0 0,0 0 0 0 0,0 0 0 0 0,0 0 0 0 0,0 1 0 0 0,0-1 0 0 0,1 1 0 0 0,-1-1 0 0 0,0 1-1 0 0,1-1 1 0 0,-1 1 0 0 0,1 0-12 0 0,-17 25 47 0 0,14-20-50 0 0,-8 15 131 0 0,6 0-50 0 0,5-16-70 0 0,0 0-1 0 0,1 0 0 0 0,0 1 1 0 0,0-1-1 0 0,1 0 0 0 0,0 2-7 0 0,2 9-28 0 0,2 0-1 0 0,0-1 0 0 0,1 0 1 0 0,3 7 28 0 0,6 15-21 0 0,15 36 266 0 0,-5-17-90 0 0,-18-38-96 0 0,-1 1-1 0 0,0 1-58 0 0,2 16 62 0 0,-1 0 34 0 0,-4-17 45 0 0,-1 0 0 0 0,-1 13-141 0 0,-5-10 224 0 0,4-22-293 0 0,0-1 72 0 0,-3 3 197 0 0,1-3-176 0 0,1 1-70 0 0,0-1-62 0 0,0 0-94 0 0,-1 0-104 0 0,2 0 107 0 0,-1 0-32 0 0,1 0-36 0 0,-1 0-37 0 0,-5-4-601 0 0</inkml:trace>
  <inkml:trace contextRef="#ctx0" brushRef="#br0" timeOffset="263">1 398 9136 0 0,'0'0'266'0'0,"0"0"1"0"0,0-1-174 0 0,3-4-79 0 0,4 0 20 0 0,0 1 56 0 0,21-4 324 0 0,-19 5-295 0 0,-1 1-38 0 0,10-3 142 0 0,-1 1 0 0 0,1 1 0 0 0,4 0-223 0 0,3 0 176 0 0,-2-2-43 0 0,11-1 129 0 0,21-1-262 0 0,-17 4 54 0 0,-13 3-54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9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8928 0 0,'3'1'286'0'0,"-1"1"-51"0"0,0 0-46 0 0,0 0-40 0 0,-1 1-11 0 0,1 1-36 0 0,0 8 109 0 0,-1-7-119 0 0,0 0 33 0 0,1 0 125 0 0,4 15 364 0 0,-1 0-104 0 0,-2-4-154 0 0,1-1-45 0 0,10 26 513 0 0,-1 1-46 0 0,-2 0-48 0 0,-2 1-50 0 0,-1 0-51 0 0,-2 0-54 0 0,-2 0-55 0 0,-3 0-57 0 0,-1-20-211 0 0,1 0-35 0 0,0 22 133 0 0,0-8-132 0 0,0 19 48 0 0,0-54-326 0 0,0-2-109 0 0,2-4-101 0 0,0 0-90 0 0,0-2-81 0 0,0-1-70 0 0,0 2-60 0 0,-2 0-51 0 0,7-10-708 0 0</inkml:trace>
  <inkml:trace contextRef="#ctx0" brushRef="#br0" timeOffset="326.07">442 223 8808 0 0,'0'0'197'0'0,"0"0"24"0"0,-2 0 19 0 0,-3 1-29 0 0,-5 5-162 0 0,4 2 149 0 0,-1-1 54 0 0,0-2 13 0 0,0 2-71 0 0,-1 2-30 0 0,-3 6 7 0 0,1-1-4 0 0,3-5-7 0 0,-2 0 23 0 0,-24 29 637 0 0,26-30-507 0 0,0 1 1 0 0,1 0-1 0 0,-2 6-313 0 0,-4 5 390 0 0,-4 10 221 0 0,8-7-252 0 0,5-12-219 0 0,0-2-36 0 0,-5 17 112 0 0,7-14-99 0 0,1-3-29 0 0,0-3 15 0 0,0-5-7 0 0,0-1 1 0 0,1 2 7 0 0,0 0-73 0 0,0-1 1 0 0,0 1-1 0 0,0 0 0 0 0,1-1 1 0 0,-1 1-1 0 0,0-1 0 0 0,1 1 1 0 0,-1-1-1 0 0,1 0 0 0 0,0 1 1 0 0,-1-1-1 0 0,1 0 0 0 0,0 0 1 0 0,0 0-1 0 0,0-1 1 0 0,0 1-1 0 0,-1 0 0 0 0,1-1 1 0 0,1 1-32 0 0,21 5 247 0 0,-12-5-172 0 0,-1 1-47 0 0,-3-1-47 0 0,2 0 68 0 0,5-1-19 0 0,17 2 24 0 0,8 5-51 0 0,-21-4-58 0 0,0 0-64 0 0,-13-2 6 0 0,0 0-60 0 0,26 3-905 0 0,-25-3 896 0 0,14-1-386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5.2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5960 0 0,'0'0'132'0'0,"0"0"17"0"0,0 0 12 0 0,1 2-17 0 0,5 12-127 0 0,-5-9 48 0 0,0 0 70 0 0,0 0 48 0 0,0-1 80 0 0,-1 1 93 0 0,0 0 107 0 0,0 0-128 0 0,1 0-37 0 0,2 4 201 0 0,0-1-113 0 0,1 0-88 0 0,2 4 13 0 0,-1 7 54 0 0,0-3-91 0 0,1-2 44 0 0,2 2 90 0 0,-4 2 64 0 0,0 3 67 0 0,2-2-36 0 0,-3-13-327 0 0,-1 0 1 0 0,-1 0-1 0 0,1 0 1 0 0,-1 0-1 0 0,0 0 1 0 0,0 5-177 0 0,0-4 129 0 0,1 3 125 0 0,0 2 107 0 0,-2-4-158 0 0,-1-7-13 0 0,1-1-4 0 0,0 0-6 0 0,-1 5 63 0 0,-1-1-73 0 0,1-1 17 0 0,6-4 33 0 0,-12 3-125 0 0,5-1-3 0 0,2-2-18 0 0,-1-6-61 0 0,-5-4 35 0 0,-1-3-43 0 0,6 10-5 0 0,0 0 0 0 0,-1 0 0 0 0,1 0 0 0 0,-1 0 0 0 0,-2-3 0 0 0,3 5 0 0 0,-1-1 0 0 0,1 0 0 0 0,0 1 0 0 0,0-1 0 0 0,0 0 0 0 0,0 0 0 0 0,0 0 0 0 0,1 1 0 0 0,-1-1 0 0 0,1 0 0 0 0,0 0 0 0 0,-1 0 0 0 0,1-1 0 0 0,3-24-56 0 0,-1 5-66 0 0,-2 17 79 0 0,1 1-1 0 0,0-1 0 0 0,1 1 0 0 0,-1-1 1 0 0,1 1-1 0 0,0 0 0 0 0,0 0 1 0 0,3-4 43 0 0,4-10-159 0 0,3-4-48 0 0,-6 16 179 0 0,1 1 38 0 0,3 0-26 0 0,4-3 65 0 0,-8 6-57 0 0,2 0-55 0 0,1 0-85 0 0,7 2-47 0 0,-1 3 63 0 0,0 3 52 0 0,0 3 40 0 0,2 4 30 0 0,20 19 42 0 0,-17-13-53 0 0,-10-7 23 0 0,-1-1 0 0 0,0 1 0 0 0,-1 1 0 0 0,0 0 0 0 0,0 0 1 0 0,-2 0-1 0 0,1 1 0 0 0,3 13-2 0 0,-7-21 55 0 0,-1 1-1 0 0,-1 0 1 0 0,1 0 0 0 0,0 3-55 0 0,-2-7 22 0 0,0 0 0 0 0,1 0 0 0 0,-1 0 0 0 0,0 0 0 0 0,0 0 0 0 0,-1 0 0 0 0,1 0 0 0 0,0 0 0 0 0,-1 0 0 0 0,1 0 0 0 0,-1 0 0 0 0,0 0 0 0 0,1 0 0 0 0,-2 0-22 0 0,0 2 59 0 0,0 2 84 0 0,-1 3 78 0 0,-1-6-174 0 0,3-2 35 0 0,1-1-2 0 0,0 0 0 0 0,0 0-1 0 0,0 0-11 0 0,-1 1-34 0 0,-3 0-14 0 0,3-1 19 0 0,0-1 94 0 0,0 0-128 0 0,0-1 1 0 0,1 0-1 0 0,-1 1 0 0 0,1-1 1 0 0,0 0-1 0 0,-1 1 1 0 0,1-1-1 0 0,0 0 0 0 0,0 1 1 0 0,0-1-1 0 0,0 0-5 0 0,6-18 19 0 0,-2 7-23 0 0,-4 8 4 0 0,1 1 0 0 0,-1-1 0 0 0,0 0 0 0 0,0 1 0 0 0,0-1 0 0 0,-1-3 0 0 0,-1-12 0 0 0,1 7-11 0 0,0 0-50 0 0,1 12 49 0 0,0-1-1 0 0,1 0 1 0 0,-1 1 0 0 0,0-1-1 0 0,1 1 1 0 0,-1-1 0 0 0,1 0-1 0 0,-1 1 1 0 0,1-1 0 0 0,0 1-1 0 0,0-1 13 0 0,19-25-189 0 0,6 4 59 0 0,5 4 49 0 0,2 5 38 0 0,-25 12 41 0 0,1 0 0 0 0,-1 0 0 0 0,0 0 1 0 0,1 1-1 0 0,-1 0 0 0 0,0 1 0 0 0,1 0 0 0 0,-1 0 0 0 0,1 1 0 0 0,-1 0 1 0 0,0 0-1 0 0,1 1 0 0 0,-1 0 0 0 0,0 1 0 0 0,0 0 0 0 0,0 0 2 0 0,6 4-51 0 0,-2-2-21 0 0,-1 1 0 0 0,0 0-1 0 0,3 3 73 0 0,-9-6-13 0 0,-1 1 0 0 0,1 0-1 0 0,-1 0 1 0 0,0 0 0 0 0,2 3 13 0 0,-2-1 8 0 0,6 6-32 0 0,0 0 1 0 0,-2 1 0 0 0,4 7 23 0 0,-1 7 51 0 0,-6-12-13 0 0,0 1 60 0 0,-7-2-63 0 0,-2 22 146 0 0,1-20-116 0 0,3-9-55 0 0,-1 2-81 0 0,1-5-162 0 0,0 0-94 0 0,1-2 116 0 0,-1 0-39 0 0,1-1-44 0 0,0 1-49 0 0,-1-1-88 0 0,1 0 78 0 0,-1 0-50 0 0,1 0-45 0 0,-1 0-40 0 0,1 0-142 0 0,-1 0-40 0 0,1 1-171 0 0,0 0-462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7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28 6768 0 0,'0'0'149'0'0,"0"0"-4"0"0,-1-1-61 0 0,-6-3 43 0 0,-1-1-135 0 0,-1 1 74 0 0,-1-1 72 0 0,0 1 73 0 0,0 1 69 0 0,-1 2 69 0 0,1 0 67 0 0,1 3 65 0 0,-30 11 637 0 0,20-5-610 0 0,1 2-40 0 0,1 2-49 0 0,2 2-52 0 0,2 3-60 0 0,4 3-64 0 0,1-2-124 0 0,-4 14 47 0 0,11-26-152 0 0,-1-1 0 0 0,1 0 0 0 0,0 1 0 0 0,1-1 1 0 0,0 5-15 0 0,0 6 53 0 0,6 11 77 0 0,-5-25-119 0 0,0 0 0 0 0,-1 0-1 0 0,1-1 1 0 0,0 1 0 0 0,0 0 0 0 0,0-1-1 0 0,0 1 1 0 0,0 0 0 0 0,1-1-1 0 0,-1 1 1 0 0,0-1 0 0 0,1 0-1 0 0,-1 1 1 0 0,1-1 0 0 0,0 0-1 0 0,-1 0 1 0 0,1 0 0 0 0,0 0-1 0 0,0 0 1 0 0,-1-1 0 0 0,3 1-11 0 0,17 3 74 0 0,-17-5-64 0 0,1 1 1 0 0,-1 0 0 0 0,1-1-1 0 0,-1 0 1 0 0,1 0-1 0 0,-1 0 1 0 0,0-1 0 0 0,1 1-1 0 0,-1-1-10 0 0,13-6 67 0 0,5-3 31 0 0,14-7-13 0 0,-25 12-81 0 0,0-1 0 0 0,0 0 1 0 0,7-6-5 0 0,-6 3 4 0 0,23-22-10 0 0,-16 6 61 0 0,-9 11-104 0 0,-4 5-25 0 0,-1 0-38 0 0,-2-1-47 0 0,-2-4-52 0 0,1 4-4 0 0,-1-2 40 0 0,-3 7 21 0 0,8 12-52 0 0,-3 3 72 0 0,-1 0 58 0 0,-1 2 41 0 0,0-7 32 0 0,-1 1 1 0 0,1-1 0 0 0,0 0 0 0 0,0 0 0 0 0,0 0 0 0 0,1 1 2 0 0,0 2 0 0 0,1 0 0 0 0,-1 0 0 0 0,-1 0 0 0 0,1 0 0 0 0,-1 1 0 0 0,0-1 0 0 0,0-1 0 0 0,0 0 0 0 0,1 1 0 0 0,0-1 0 0 0,0 0 0 0 0,0 0 0 0 0,1 1 0 0 0,2 2 0 0 0,-3-6 2 0 0,-1 0 0 0 0,1 0 0 0 0,0 0 0 0 0,0-1 0 0 0,0 1 0 0 0,0 0 0 0 0,1-1-2 0 0,9 14 140 0 0,-1-2-74 0 0,-3-7-85 0 0,3-2-50 0 0,-10-5 5 0 0,-1 0 4 0 0,0 0-34 0 0,1 0-16 0 0,-1 0-34 0 0,0 0-39 0 0,0 0-44 0 0,0 0-47 0 0,0 0-44 0 0,1 0-38 0 0,-1-1-36 0 0,1 1-115 0 0,-1 0-34 0 0,1-1-1201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8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7920 0 0,'0'0'174'0'0,"0"0"29"0"0,0 0 13 0 0,1 2-31 0 0,5 12 200 0 0,-2 1 37 0 0,6 34 921 0 0,-4-19-591 0 0,-3-15-428 0 0,1-1-48 0 0,12 50 903 0 0,-11-42-820 0 0,-1-2-41 0 0,-2-1-12 0 0,0-2-64 0 0,-1-7-65 0 0,0-1 0 0 0,0 1-1 0 0,3 7-176 0 0,5 22 902 0 0,-1 2 0 0 0,1 32-902 0 0,-9-72 11 0 0,3 55 501 0 0,-2-41-396 0 0,-1-12-70 0 0,0-2 34 0 0,0 0-134 0 0,-1-1 59 0 0,-2 4 274 0 0,2-2-296 0 0,0-2-40 0 0,1 1-42 0 0,-1 0-127 0 0,0-1-118 0 0,1 0 122 0 0,0 0-36 0 0,0 0-39 0 0,0-1-42 0 0,0 1 73 0 0,0-1-38 0 0,0 0-405 0 0,0 0 102 0 0,0-1-51 0 0,0 0-770 0 0,0-1-602 0 0,0-1-1146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9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1 150 8656 0 0,'27'-10'345'0'0,"1"4"100"0"0,1 3 114 0 0,-14 2-231 0 0,0 0 33 0 0,4 0 180 0 0,1-1 68 0 0,-8 1-345 0 0,8 1 228 0 0,-5 0-139 0 0,-6 0-155 0 0,-1-1-71 0 0,0 0-47 0 0,8 0 74 0 0,-2 2-53 0 0,-7 0-69 0 0,1 0-1 0 0,-1-1 1 0 0,1 0-1 0 0,0-1 0 0 0,5-1-31 0 0,-12 2 8 0 0,1 0-1 0 0,-1 0 1 0 0,1 0-1 0 0,-1 0 1 0 0,1-1-1 0 0,-1 1 1 0 0,1-1-1 0 0,-1 1 1 0 0,1-1-1 0 0,-1 1 1 0 0,1-1-1 0 0,-1 0 1 0 0,0 0-8 0 0,4-1 20 0 0,4-5-57 0 0,1-7-171 0 0,-9 12 173 0 0,2-9-193 0 0,-2 4-2 0 0,-1 6 49 0 0,0-1 86 0 0,-2 0 59 0 0,0-1 7 0 0,1 2-15 0 0,-5-13-179 0 0,-1 1 98 0 0,6 10 112 0 0,-1 1 1 0 0,0-1-1 0 0,0 1 0 0 0,0-1 0 0 0,0 1 1 0 0,0 0-1 0 0,0 0 0 0 0,-1 0 1 0 0,1 0-1 0 0,-1 0 0 0 0,0 0 0 0 0,1 1 1 0 0,-2-1 12 0 0,2 0-24 0 0,-4-2-5 0 0,-4 4-72 0 0,-10 4-22 0 0,1 4 87 0 0,0 3 83 0 0,2 2 78 0 0,2 2 75 0 0,2 2 71 0 0,2 1 67 0 0,2 1 63 0 0,8-16-346 0 0,-9 28 543 0 0,6-15-349 0 0,1 0-35 0 0,3 0-40 0 0,4-1-43 0 0,2 0-44 0 0,5 0-48 0 0,-5-10-167 0 0,-1 1 56 0 0,1-2 50 0 0,1 1 41 0 0,5 2 105 0 0,-1-2 40 0 0,15 3 277 0 0,-8-4-247 0 0,-5-3-144 0 0,-7 0-67 0 0,1-1-33 0 0,-1 1-38 0 0,1-1-41 0 0,-1 0-46 0 0,1 0-49 0 0,-1 0-54 0 0,1 0-57 0 0,-1 0-62 0 0,1 0-66 0 0,-1-1-69 0 0,0 1-75 0 0,0-1-77 0 0,1 1-82 0 0,2-1-1055 0 0,7-1-1035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9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0 6648 0 0,'0'0'149'0'0,"0"0"23"0"0,-4 0 145 0 0,0 0-259 0 0,0 1-38 0 0,0-1 37 0 0,-4 2 157 0 0,3 0 21 0 0,-1 0 52 0 0,-4 5 401 0 0,-9 10 844 0 0,13-11-1068 0 0,1 0-66 0 0,1-2-193 0 0,0 0-43 0 0,1 0-47 0 0,-1 0-54 0 0,-6 8 230 0 0,2 2 70 0 0,-11 33 902 0 0,12-29-795 0 0,3-6-221 0 0,1 1-33 0 0,-4 9 144 0 0,6-19-314 0 0,1-1-1 0 0,-1 1 1 0 0,1-1 0 0 0,-1 1 0 0 0,1-1 0 0 0,0 1 0 0 0,0-1 0 0 0,0 1 0 0 0,1-1 0 0 0,-1 1-44 0 0,5 18 261 0 0,0-8-133 0 0,2-2-39 0 0,0-1-50 0 0,0-3-59 0 0,-5-6 30 0 0,0 1 0 0 0,-1-1 0 0 0,1-1 1 0 0,0 1-1 0 0,0 0 0 0 0,0 0 1 0 0,0-1-1 0 0,0 1 0 0 0,0-1 0 0 0,0 1 1 0 0,0-1-1 0 0,0 0 0 0 0,0 0-10 0 0,2 0 14 0 0,0 0 0 0 0,0 0 0 0 0,1-1 0 0 0,-1 1 0 0 0,0-1 0 0 0,2-1-14 0 0,24-10 35 0 0,-6-3-47 0 0,-12 5 50 0 0,-2-1-63 0 0,0-1-51 0 0,-2-1-38 0 0,18-43-451 0 0,-23 49 507 0 0,2-6-173 0 0,0-1 0 0 0,1-9 231 0 0,-3 4-284 0 0,-3 17 124 0 0,0 2-6 0 0,0 0 15 0 0,0 0 67 0 0,1 2-4 0 0,4 6 74 0 0,0 1 1 0 0,0 0-1 0 0,-1 0 1 0 0,-1 1-1 0 0,1-1 14 0 0,0 2-3 0 0,0 0 0 0 0,1-1 0 0 0,6 11 3 0 0,-7-14 2 0 0,7 8 2 0 0,8 4-52 0 0,-15-16-210 0 0,1 0 98 0 0,8 1-82 0 0,-11-4 160 0 0,13 1-190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9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8696 0 0,'0'0'197'0'0,"0"0"24"0"0,0 0 18 0 0,0 1-73 0 0,1-1-63 0 0,4 3 76 0 0,-3-1-34 0 0,5 6 332 0 0,0 0-34 0 0,4 10 351 0 0,0 0-101 0 0,-1 2-79 0 0,1 2 31 0 0,9 9 263 0 0,-17-26-783 0 0,8 10 319 0 0,1 1-58 0 0,0-2-53 0 0,1 0-48 0 0,0-1-45 0 0,2-2-38 0 0,-9-7-125 0 0,1 0 0 0 0,-1 0 0 0 0,1-1 1 0 0,1 1-79 0 0,8 1 81 0 0,2-2-42 0 0,-16-3-37 0 0,0 0-1 0 0,0 0 1 0 0,0 0-1 0 0,0 0 0 0 0,0 0 1 0 0,0-1-1 0 0,0 1 1 0 0,0-1-1 0 0,0 1 0 0 0,0-1 1 0 0,0 0-1 0 0,0 0 1 0 0,0 0-1 0 0,0 0 0 0 0,0 0 0 0 0,0 0-193 0 0,-1-1 86 0 0,2 1 63 0 0,0-1 68 0 0,-1 0-4 0 0,0 1-45 0 0,-1 0-38 0 0,0 0-50 0 0,0 0-29 0 0,0 1-51 0 0,0-1-57 0 0,1 0-66 0 0,-2 0-3 0 0,1 0-53 0 0,0 0-59 0 0,0 0-63 0 0,0 0-66 0 0,0 0-72 0 0,0 0-74 0 0,0 0-79 0 0,1-2-1110 0 0,2-3-1068 0 0</inkml:trace>
  <inkml:trace contextRef="#ctx0" brushRef="#br0" timeOffset="365.24">380 1 7200 0 0,'0'0'165'0'0,"0"0"22"0"0,0 0 6 0 0,0 0 40 0 0,0 0 147 0 0,0 0 62 0 0,0 0 7 0 0,0 0-22 0 0,0 0-117 0 0,0 0-48 0 0,0 0-8 0 0,0 0 14 0 0,0 0-77 0 0,0 1-36 0 0,0 0 71 0 0,0 2-71 0 0,-1 5 92 0 0,0-6-103 0 0,-1 9 366 0 0,0-1-69 0 0,0 1-63 0 0,0 0-56 0 0,1 0-48 0 0,0 0-41 0 0,-1 11 141 0 0,-2 23 223 0 0,2-27-310 0 0,-3 8 1 0 0,-30 158 1733 0 0,11-94-946 0 0,11-49 91 0 0,-4 5-1166 0 0,6-18 283 0 0,-9 20 219 0 0,13-32-378 0 0,0 0-41 0 0,3-6-103 0 0,0 0 68 0 0,-1 2 78 0 0,-2 7 154 0 0,-2 6 148 0 0,2-8-231 0 0,1-3-150 0 0,2-7-78 0 0,1-1-43 0 0,2-5 291 0 0,1 0-48 0 0,-1 0-45 0 0,1 0-43 0 0,0-1-40 0 0,-1 1-37 0 0,1 0-36 0 0,0 0-34 0 0,-1 0-154 0 0,1 0-104 0 0,0 0-84 0 0,0 0-65 0 0,0 0-141 0 0,1-1-891 0 0,1 0 666 0 0,-1-1 340 0 0,0 1 293 0 0,0-1 35 0 0,5-3-1299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11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261 1 8720 0 0,'0'0'197'0'0,"0"0"24"0"0,0 0 19 0 0,-1 1-51 0 0,-2 1-124 0 0,0-1-26 0 0,-1 0 70 0 0,0-1 90 0 0,-3 0 185 0 0,-4 0 174 0 0,4 1-287 0 0,0 1 96 0 0,-1-1-64 0 0,-5 2 132 0 0,-9 3 157 0 0,13-1-301 0 0,-6 2 114 0 0,-1 0-45 0 0,3-2-76 0 0,-1 1-41 0 0,1 3-42 0 0,1 1-44 0 0,-4 7 42 0 0,2 0-77 0 0,-2 4-45 0 0,-3 16-11 0 0,16-32-43 0 0,1 0-1 0 0,0 0 1 0 0,1 1-1 0 0,-1-1 1 0 0,1 1 0 0 0,0-1-1 0 0,1 1 1 0 0,-1-1-1 0 0,1 1 1 0 0,0 0-1 0 0,0-1 1 0 0,1 1-1 0 0,0-1 1 0 0,0 1 0 0 0,0-1-23 0 0,0 0 19 0 0,1 0 1 0 0,0-1-1 0 0,0 1 1 0 0,0-1-1 0 0,1 1 1 0 0,0 1-20 0 0,15 15 42 0 0,6-4-50 0 0,-19-14 45 0 0,2 0 1 0 0,-1-1-1 0 0,0 1 1 0 0,0-1-1 0 0,1 0 1 0 0,4 0-38 0 0,-5-1 24 0 0,1 0 0 0 0,0 0 0 0 0,0-1 1 0 0,0 0-1 0 0,-1-1 0 0 0,4 0-24 0 0,-3 0 10 0 0,-1 0 1 0 0,1-1-1 0 0,-1 0 1 0 0,0 0-1 0 0,1 0 0 0 0,2-3-10 0 0,-3 2-4 0 0,0 0 0 0 0,-1-1 0 0 0,1 0 0 0 0,-1 0 0 0 0,0 0-1 0 0,4-5 5 0 0,-3 3-1 0 0,7-9 12 0 0,-2-1 40 0 0,-8 10-33 0 0,0-1 1 0 0,-1 0 0 0 0,1 0 0 0 0,0-6-19 0 0,-2 9-3 0 0,-1-1 0 0 0,0 0 1 0 0,0 0-1 0 0,0 1 0 0 0,0-2 3 0 0,-1-1-98 0 0,1-3 3 0 0,-1-1-19 0 0,0 4-18 0 0,1 1-38 0 0,-1 0-71 0 0,0 1-28 0 0,0 0-71 0 0,-1 0-82 0 0,1 0-92 0 0,0 3 165 0 0,1 1-49 0 0,-1-1-43 0 0,1 0-39 0 0,-1 1-138 0 0,0-1-37 0 0,0-1-169 0 0,0 0-453 0 0,1 3 1249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11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9912 0 0,'0'0'290'0'0,"0"2"-3"0"0,1 2-209 0 0,1 0-43 0 0,7 12-52 0 0,-5-10 34 0 0,-1-1 37 0 0,0 0 51 0 0,0 0 66 0 0,0 0 81 0 0,6 12 560 0 0,0 0-53 0 0,-1 0-49 0 0,1 1-42 0 0,4 8 260 0 0,0 0-71 0 0,-1 1-56 0 0,-1-1-42 0 0,-10-24-873 0 0,0 0 102 0 0,0 1 86 0 0,-1-1 74 0 0,1 0 92 0 0,0 0 55 0 0,1 1 706 0 0,-1-4-570 0 0,-1 0-265 0 0,1 0-45 0 0,0-2-46 0 0,0 0-117 0 0,2-26 149 0 0,-2 11-70 0 0,3 0-35 0 0,3-6 47 0 0,3-4-50 0 0,0-1-54 0 0,1 0-49 0 0,2 2-45 0 0,3 1-40 0 0,2 2-35 0 0,-13 19 148 0 0,-1 1 0 0 0,2-1 0 0 0,-1 1 0 0 0,0 0-1 0 0,1 0 1 0 0,-1 0 0 0 0,5-1 76 0 0,4-1-144 0 0,0 3 39 0 0,-11 2 89 0 0,0 1 0 0 0,1-1 1 0 0,-1 1-1 0 0,1 0 0 0 0,-1 1 0 0 0,0-1 0 0 0,1 0 0 0 0,-1 1 0 0 0,1 0 0 0 0,-1 0 0 0 0,0 0 0 0 0,0 0 1 0 0,0 0-1 0 0,1 1 0 0 0,-1-1 0 0 0,0 1 0 0 0,-1 0 0 0 0,2 1 16 0 0,1 0-8 0 0,-1 0 0 0 0,0 1 0 0 0,-1 0 0 0 0,1-1 0 0 0,-1 1 0 0 0,1 0 0 0 0,-1 1 0 0 0,0-1 0 0 0,-1 1 1 0 0,1 0 7 0 0,7 21-4 0 0,0 2 4 0 0,-7-23 2 0 0,-1 0 0 0 0,0 1 0 0 0,0-1 0 0 0,-1 1 0 0 0,1 0 0 0 0,-1 0 0 0 0,0-1 0 0 0,-1 5-2 0 0,-1 19 133 0 0,0-5-42 0 0,1-22-16 0 0,0 1-6 0 0,0 7-5 0 0,0-7 0 0 0,0-3 0 0 0,0 1-10 0 0,0 3-73 0 0,0-3-136 0 0,0-1 24 0 0,0 0-117 0 0,0 1 73 0 0,0-1-37 0 0,0 0-39 0 0,-1 1-43 0 0,1-1-44 0 0,0 0-48 0 0,0 0-50 0 0,0 0-52 0 0,0 0-56 0 0,0-1-57 0 0,1 1-61 0 0,-1-1-62 0 0,1 0-1478 0 0,0-1-1249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12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30 153 8032 0 0,'1'-1'182'0'0,"19"-4"-2"0"0,1-2 54 0 0,-1-1 69 0 0,1-2 79 0 0,0 0 91 0 0,-1-2 105 0 0,-2 0 115 0 0,-9 6-299 0 0,0-1 33 0 0,-3 1-220 0 0,0-1-61 0 0,-1 2-74 0 0,-1 1-47 0 0,-3 3 24 0 0,0 0-20 0 0,-1-1-30 0 0,0-3 27 0 0,-1-2 47 0 0,1 5-65 0 0,0 1 1 0 0,0-1-1 0 0,0 1 0 0 0,0-1 1 0 0,0 1-1 0 0,-1-1 1 0 0,1 1-1 0 0,-1-1 1 0 0,1 1-1 0 0,-1-1 1 0 0,0 1-1 0 0,1 0 1 0 0,-1 0-1 0 0,0-1 1 0 0,0 1-9 0 0,0-1 8 0 0,-1 1 0 0 0,1 0 0 0 0,-1 0 0 0 0,1 0 0 0 0,-1 0 1 0 0,0 0-1 0 0,1 0 0 0 0,-1 0 0 0 0,0 0 0 0 0,0 0 1 0 0,1 1-1 0 0,-1-1 0 0 0,0 1 0 0 0,0 0 0 0 0,0-1 0 0 0,0 1 1 0 0,0 0-9 0 0,-17 1 86 0 0,1 3 37 0 0,-2 6 130 0 0,-4 9 22 0 0,13-8-141 0 0,0-1-1 0 0,1 1 1 0 0,0 1 0 0 0,0 1-134 0 0,-5 10 217 0 0,4 1 46 0 0,2 1 65 0 0,5 1 86 0 0,2-3-104 0 0,2-14-175 0 0,0 1-1 0 0,1-1 0 0 0,0 0 1 0 0,1 3-135 0 0,1-4 111 0 0,2 0-42 0 0,16 9 46 0 0,-16-14-67 0 0,-2 0-23 0 0,1-1 0 0 0,0 0 0 0 0,0-1-1 0 0,0 1 1 0 0,0-1 0 0 0,0 1-1 0 0,0-1 1 0 0,0-1 0 0 0,0 1-1 0 0,0 0 1 0 0,2-1-25 0 0,21 0 89 0 0,-2-2-50 0 0,0-2 41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10.1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283 304 11600 0 0,'-15'-11'469'0'0,"0"3"-62"0"0,-11-1 113 0 0,0 5-75 0 0,10 3-34 0 0,1 0 1 0 0,-10 2-412 0 0,-11 2 622 0 0,28-3-569 0 0,1 1 1 0 0,-1 0-1 0 0,1 1 0 0 0,-1 0 0 0 0,1 0 1 0 0,0 1-1 0 0,0-1 0 0 0,0 2 0 0 0,-1 0-53 0 0,-27 20 269 0 0,36-18-213 0 0,7 7-63 0 0,-6-12 12 0 0,4 7-28 0 0,0 0 1 0 0,0 0-1 0 0,1-1 1 0 0,0 0-1 0 0,0-1 1 0 0,8 6 22 0 0,28 18-17 0 0,-6-4 86 0 0,-27-20 5 0 0,1 0 5 0 0,-5 1 49 0 0,-1 0-94 0 0,-4-5 42 0 0,-1-2-2 0 0,0 0-8 0 0,0 0 3 0 0,0 0 22 0 0,-1 1 5 0 0,-5 9 31 0 0,-3-5-46 0 0,-16-3-3 0 0,22-2-249 0 0,0 0 106 0 0,0 0 72 0 0,-4-1 97 0 0,2 0-115 0 0,3 0-71 0 0,-1 0-79 0 0,1 1-50 0 0,0-1-80 0 0,0 0-92 0 0,0 1-103 0 0,0-1-116 0 0,0 0 254 0 0,1 1-32 0 0,0 0-35 0 0,0-1-36 0 0,0 1-37 0 0,0-1-39 0 0,-5-1-1435 0 0,-2-2-1113 0 0</inkml:trace>
  <inkml:trace contextRef="#ctx0" brushRef="#br0" timeOffset="363">636 0 10080 0 0,'0'0'230'0'0,"0"0"30"0"0,0 0 18 0 0,0 0-12 0 0,0 0-54 0 0,0 0-20 0 0,0 1-19 0 0,0 1-64 0 0,0 8 49 0 0,1-6-52 0 0,1 18 296 0 0,-3 0-55 0 0,0-14-185 0 0,0 0-1 0 0,1 0 1 0 0,1 7-162 0 0,1 8 485 0 0,1 0-64 0 0,0 0-62 0 0,0 0-62 0 0,1 0-60 0 0,0 0-58 0 0,0 0-58 0 0,1 0-56 0 0,5 29 265 0 0,3 27 286 0 0,-11-62-448 0 0,-1 0-52 0 0,5 32 58 0 0,-5-46-163 0 0,0-2-8 0 0,-1 0-1 0 0,0 0 1 0 0,0 0-1 0 0,1 0 1 0 0,-1 0-1 0 0,0 1 1 0 0,0-1-1 0 0,0 0 1 0 0,0 0-1 0 0,-1 0 1 0 0,1 0-1 0 0,0 0 0 0 0,0 0 1 0 0,-1 0-1 0 0,1 0 1 0 0,0 0-1 0 0,-1 0-2 0 0,-1 7-16 0 0,1-7-41 0 0,1 0-87 0 0,0-1-92 0 0,0 0 68 0 0,0 0-41 0 0,0 0-43 0 0,0 0-40 0 0,0 0-37 0 0,0 0-33 0 0,0 0-237 0 0,-1 0-55 0 0,1 0-773 0 0,-2 1-609 0 0,-2 0-1158 0 0</inkml:trace>
  <inkml:trace contextRef="#ctx0" brushRef="#br0" timeOffset="685.59">436 184 9152 0 0,'0'0'208'0'0,"0"0"33"0"0,0 0 14 0 0,3 0-42 0 0,24-6 230 0 0,-4 3-42 0 0,-4 1-44 0 0,-2 0-46 0 0,-3 1-67 0 0,0-1-40 0 0,1-1-41 0 0,2 0-43 0 0,10-3 182 0 0,1 1 0 0 0,16 0-302 0 0,-11 3 99 0 0,-16 1-101 0 0,0 0-45 0 0,8-1-123 0 0,-13 1 35 0 0,1 0-38 0 0,-6 1-238 0 0,0-1-117 0 0,-2 1 69 0 0,0 0-44 0 0,6-1-599 0 0,4 1-478 0 0,7 0-907 0 0,-22 0 2485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8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0 8608 0 0,'0'0'197'0'0,"0"0"24"0"0,0 0 17 0 0,0 2-58 0 0,0 4-120 0 0,3 19-24 0 0,9 14 104 0 0,-2-7-6 0 0,0 3 84 0 0,0 0 76 0 0,0 0 59 0 0,1 0 42 0 0,14 47 615 0 0,-21-62-588 0 0,0-1 1 0 0,-1 0 0 0 0,-1 2-423 0 0,-1-6 385 0 0,1 1 1 0 0,1-1 0 0 0,0 1-1 0 0,5 12-385 0 0,-7-25 57 0 0,0 0 0 0 0,0 1 0 0 0,0-1 1 0 0,-1 0-1 0 0,1 1 0 0 0,-1-1 0 0 0,0 0 0 0 0,0 1 0 0 0,0-1 0 0 0,-1 0 0 0 0,1 1 0 0 0,-1-1 0 0 0,0 4-57 0 0,0-5 28 0 0,1 0-3 0 0,0 0 0 0 0,0 0 1 0 0,0-1-1 0 0,0 1 1 0 0,0 0-1 0 0,0 0 1 0 0,0 0-1 0 0,1 2-25 0 0,3 8 37 0 0,-3-11-38 0 0,-1 0 1 0 0,1 1-1 0 0,-1-1 1 0 0,0 0-1 0 0,0 0 1 0 0,1 0 0 0 0,-1 0-1 0 0,0 1 1 0 0,0-1-1 0 0,0 0 1 0 0,-1 0 0 0 0,1 0-1 0 0,0 0 1 0 0,0 1-1 0 0,-1-1 1 0 0,1 0 0 0 0,-2 8 18 0 0,3 1 63 0 0,0-6 16 0 0,-2-1-52 0 0,0-1-45 0 0,-1 0-36 0 0,-2 1-97 0 0,-9-1-276 0 0,4-4 169 0 0</inkml:trace>
  <inkml:trace contextRef="#ctx0" brushRef="#br0" timeOffset="202.45">1 375 9672 0 0,'0'0'216'0'0,"0"0"32"0"0,0 0-28 0 0,0 0-93 0 0,1 0-69 0 0,3-2-18 0 0,-2 1 11 0 0,9-4-70 0 0,0 1 34 0 0,12-4 100 0 0,-2 2 56 0 0,30-6 303 0 0,-30 7-317 0 0,0 0-58 0 0,-1 0-87 0 0,41-5 283 0 0,-34 6-250 0 0,-15 3-76 0 0,0-1-43 0 0,0 1-49 0 0,0 0-59 0 0,-2 0-16 0 0,0-1-49 0 0,-8 2-13 0 0,1 0-42 0 0,0-1-38 0 0,0 1-34 0 0,1 0-111 0 0,-1-1-32 0 0,8 1-1152 0 0,-11-1 1643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6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163 437 8840 0 0,'0'0'197'0'0,"0"0"24"0"0,0 0 19 0 0,0 0-92 0 0,0-1-65 0 0,0 0-41 0 0,-2-4-9 0 0,1 4 7 0 0,0-1 103 0 0,1 1-19 0 0,-1 1 45 0 0,-3-1 331 0 0,0 0-100 0 0,0 0-84 0 0,0 0-69 0 0,-1 1-17 0 0,-10-1 255 0 0,9 1-236 0 0,4 0-108 0 0,-1 0 103 0 0,1 1-52 0 0,-1 0-44 0 0,1 0-36 0 0,-3 1 18 0 0,-4 4 36 0 0,6-4-32 0 0,-13 9 293 0 0,3 3-56 0 0,1 1-53 0 0,1 1-49 0 0,2 2-44 0 0,2 0-43 0 0,0 0-37 0 0,2 0-34 0 0,0 8 25 0 0,4 2-39 0 0,1-21-78 0 0,0 0 0 0 0,1 0-1 0 0,0 0 1 0 0,0 0 0 0 0,1 0-1 0 0,0-1 1 0 0,0 1 0 0 0,0-1-1 0 0,1 1 1 0 0,2 4-19 0 0,-2-6 1 0 0,1 0 0 0 0,-1 0-1 0 0,1-1 1 0 0,0 1 0 0 0,0-1-1 0 0,0 0 1 0 0,1 0-1 0 0,-1 0 1 0 0,1-1 0 0 0,0 0-1 0 0,0 1 1 0 0,0-2 0 0 0,1 1-1 0 0,-1-1 1 0 0,0 1 0 0 0,1-2-1 0 0,0 1 1 0 0,3 0-1 0 0,-2-1 9 0 0,0 0 0 0 0,-1-1 1 0 0,1 0-1 0 0,-1 0 0 0 0,1 0 0 0 0,5-2-9 0 0,-7 1-159 0 0,1 0 65 0 0,-1 0 55 0 0,0 0 45 0 0,5-2 103 0 0,12-3 289 0 0,-15 3-339 0 0,0 0-76 0 0,-3 2-39 0 0,-1-1-41 0 0,1 0-46 0 0,0 0-52 0 0,0 0-78 0 0,0 0-73 0 0,0 0-79 0 0,1-1-85 0 0,-1 1-94 0 0,0-1-98 0 0,0 0-106 0 0,0 0-113 0 0,3-2-1037 0 0,5-2-1112 0 0</inkml:trace>
  <inkml:trace contextRef="#ctx0" brushRef="#br0" timeOffset="332.08">432 0 5584 0 0,'7'6'296'0'0,"-3"-2"-240"0"0,0 5-24 0 0,0 0 60 0 0,0 1 52 0 0,-1-1 45 0 0,2 5 137 0 0,-1 0 56 0 0,8 32 1000 0 0,-7-26-847 0 0,-2-9-280 0 0,-1 0-46 0 0,1 0-55 0 0,0 0-65 0 0,5 20 321 0 0,0 1-49 0 0,22 72 670 0 0,-18-59-556 0 0,-3-16-110 0 0,-1 1 52 0 0,7 42 695 0 0,-2-10-113 0 0,0-22-256 0 0,-6-15-168 0 0,-6-21-441 0 0,0 1 0 0 0,0-1 0 0 0,0 0 1 0 0,1 0-1 0 0,-1 0 0 0 0,2 2-134 0 0,-1-2 112 0 0,0 2 148 0 0,-1-1-20 0 0,1-2-110 0 0,-1-1-56 0 0,1 0-46 0 0,-1-1 132 0 0,-1-1-7 0 0,0 0-11 0 0,2-1-46 0 0,5-10 32 0 0,-1-4-44 0 0,2-2-78 0 0,8-13-11 0 0,1-3 17 0 0,-4 12-41 0 0,-1 3-45 0 0,2 2-64 0 0,-10 11 76 0 0,0 1 0 0 0,0 0 0 0 0,1 0 0 0 0,0 0 0 0 0,-1 0 0 0 0,1 1 0 0 0,0 0 1 0 0,1 0-1 0 0,-1 0 0 0 0,1 1 0 0 0,-1 0 0 0 0,1 0 0 0 0,4-1 62 0 0,10 2-162 0 0,0 6 35 0 0,-1 6 47 0 0,-2 8 56 0 0,-9-9-3 0 0,22 33-22 0 0,-24-33 52 0 0,0 0 0 0 0,0 0 0 0 0,-1 1 0 0 0,-1-1 0 0 0,3 11-3 0 0,-6-18-34 0 0,1 1 36 0 0,5 13 158 0 0,-5-12-180 0 0,0 0-99 0 0,-1-3 9 0 0,0 0-39 0 0,0 1-45 0 0,-1-1-48 0 0,1-1-9 0 0,-1-1-41 0 0,0 0-38 0 0,0 0-36 0 0,0 1-239 0 0,0-1-58 0 0,0 0-46 0 0,0 0-34 0 0,0 0-1337 0 0,0 0-1193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05.6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173 360 5904 0 0,'0'0'145'0'0,"0"-1"-60"0"0,-1 1-45 0 0,-3-3 30 0 0,0 1-9 0 0,3 2-10 0 0,-3-2 327 0 0,-1 1-111 0 0,0 0-54 0 0,-2-1-9 0 0,3 2-30 0 0,1-1-5 0 0,0 0 340 0 0,3 1-288 0 0,0 0-50 0 0,-1 0-41 0 0,0 0-37 0 0,-1-1 20 0 0,-4 0-23 0 0,5 1 14 0 0,-11 0 344 0 0,10 0-20 0 0,0 0-84 0 0,-22 3 282 0 0,20-2-495 0 0,0 1 0 0 0,0 0-1 0 0,0-1 1 0 0,1 1-1 0 0,-1 0 1 0 0,1 1 0 0 0,0-1-1 0 0,-1 1 1 0 0,1-1 0 0 0,0 1-1 0 0,0 0 1 0 0,-1 2-131 0 0,-7 11 496 0 0,2 2-84 0 0,5-8-248 0 0,1 0-32 0 0,1 0-37 0 0,0 0-40 0 0,0 4 90 0 0,2-12-122 0 0,-1 0 1 0 0,1 0-1 0 0,-1 0 0 0 0,1 0 0 0 0,0 0 0 0 0,0 0 0 0 0,0 0 0 0 0,0 1 0 0 0,1-1 0 0 0,-1 0 1 0 0,1 1-24 0 0,2 11 130 0 0,2 5 83 0 0,2-7-159 0 0,-4-7-14 0 0,-2-3-34 0 0,1 0 0 0 0,-1 0 0 0 0,0-1 0 0 0,1 1 0 0 0,0 0 1 0 0,-1-1-1 0 0,1 1 0 0 0,0-1 0 0 0,0 1 0 0 0,0-1 0 0 0,-1 0 0 0 0,1 0 1 0 0,1 0-1 0 0,-1 0 0 0 0,0 0 0 0 0,0 0 0 0 0,2 0-6 0 0,9 0 50 0 0,2-3 33 0 0,6-5-47 0 0,-12 4-1 0 0,-1-1 0 0 0,0-1 0 0 0,0 0 1 0 0,7-5-36 0 0,1-3 17 0 0,-1 0-43 0 0,-1-1-61 0 0,-1 1-76 0 0,-11 10 180 0 0,1 0 1 0 0,-1 0 0 0 0,0 0 0 0 0,0 0-1 0 0,-1 0 1 0 0,1 0 0 0 0,-1 0-1 0 0,1-1 1 0 0,-1 0-18 0 0,3-11 35 0 0,-2 2-54 0 0,-1-1-61 0 0,0 1-79 0 0,-1 0-97 0 0,0 13 148 0 0,0 0 17 0 0,0 0 10 0 0,0 0 1 0 0,0 0 2 0 0,0 0 12 0 0,0 0 2 0 0,4 4-45 0 0,6 12-16 0 0,-6-8 1 0 0,-1 0 36 0 0,3 9 13 0 0,-2-8 86 0 0,-1-1 33 0 0,5 9 134 0 0,-3-7-98 0 0,-1-4-46 0 0,17 32-52 0 0,-21-37-64 0 0,0-1-22 0 0,1 1-16 0 0,1 1 49 0 0,2 3 19 0 0,-2-2-62 0 0,-1-1-86 0 0,0-2 50 0 0,-1 1-40 0 0,0-1-175 0 0</inkml:trace>
  <inkml:trace contextRef="#ctx0" brushRef="#br0" timeOffset="328.6">551 1 8640 0 0,'0'0'197'0'0,"0"0"24"0"0,0 0 17 0 0,1 2-38 0 0,10 14 194 0 0,4 18 349 0 0,-9-18-450 0 0,1 0-26 0 0,-1 0-92 0 0,6 15 347 0 0,-1 1 0 0 0,-1 1 1 0 0,0 7-523 0 0,2 7 503 0 0,-1 8 30 0 0,-6-26-244 0 0,-1-9-63 0 0,1 3 20 0 0,0 32 388 0 0,-4-51-595 0 0,1 11 107 0 0,-2-12-109 0 0,1 0-1 0 0,-1-1 0 0 0,1 1 0 0 0,-1 0 0 0 0,0 0 0 0 0,0 0 0 0 0,-1 0 0 0 0,1 0 0 0 0,-1 1-36 0 0,0 1 37 0 0,0 0 1 0 0,1 0 0 0 0,-1 0 0 0 0,1 0 0 0 0,0 0 0 0 0,1 0-1 0 0,-1 0 1 0 0,1 3-38 0 0,0-6-20 0 0,-2 2 79 0 0,1 3 11 0 0,0-3-113 0 0,0-2-96 0 0,0-1 23 0 0,1-1-36 0 0,-1 0-117 0 0</inkml:trace>
  <inkml:trace contextRef="#ctx0" brushRef="#br0" timeOffset="651.52">474 344 10368 0 0,'0'0'233'0'0,"0"0"39"0"0,0 0 15 0 0,0 0-125 0 0,2 0-84 0 0,12-2-82 0 0,1-1 96 0 0,-1-2 48 0 0,20-9 263 0 0,-18 7-228 0 0,0 1-72 0 0,40-14 109 0 0,123-40 253 0 0,-169 57-506 0 0,17-3 145 0 0,-15 4-114 0 0,-6 1-50 0 0,1 0-54 0 0,0 0-68 0 0,0-1-80 0 0,-2 1-151 0 0,-1 1-116 0 0,-1-1 68 0 0,1 1-43 0 0,2-1-597 0 0,2 1-473 0 0,2 0-897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16.4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9672 0 0,'0'0'282'0'0,"0"0"-2"0"0,0 0-209 0 0,1 2-43 0 0,1 4-100 0 0,-1 1 96 0 0,1 0 84 0 0,-1 0 70 0 0,0-1 33 0 0,0 1 36 0 0,5 13 605 0 0,0-5-304 0 0,0-1-93 0 0,-1 1-82 0 0,0-1-73 0 0,0 0-63 0 0,0 1-55 0 0,-1 0-44 0 0,0 0-36 0 0,3 14 73 0 0,-2 0-45 0 0,-1 1-40 0 0,0 0-34 0 0,1 9-25 0 0,-5-35-7 0 0,0-2-80 0 0,1 1-69 0 0,-1-1-94 0 0,0 0-52 0 0,0 0-96 0 0,0-1-109 0 0,0 1-121 0 0,0-1 191 0 0,0 0-47 0 0,0 0-51 0 0,0-1-52 0 0,0 2-1229 0 0,0-2-1018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15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190 373 5384 0 0,'-9'3'248'0'0,"2"1"-77"0"0,2 1-63 0 0,1 1-52 0 0,0 5-42 0 0,2 7-71 0 0,-1-1 54 0 0,0-7 104 0 0,0-6 217 0 0,-3-1 56 0 0,-1 0 130 0 0,-6 0 305 0 0,5 0-95 0 0,-4 2 89 0 0,5-2-422 0 0,0 0-51 0 0,1-1-64 0 0,0-2-77 0 0,-2 1 33 0 0,2 2-47 0 0,-4 5 65 0 0,4 2-127 0 0,-2 6-8 0 0,-3 4 55 0 0,7-14-150 0 0,1 0-1 0 0,0 0 1 0 0,0 0-1 0 0,0 1 1 0 0,1-1 0 0 0,0 1-1 0 0,0-1 1 0 0,1 1-1 0 0,-1 6-9 0 0,0 11 34 0 0,0 0 0 0 0,2 6-34 0 0,0-22 1 0 0,4 41 46 0 0,-2-34-15 0 0,1-1 1 0 0,1-1 0 0 0,0 1-1 0 0,1 0 1 0 0,0-1-33 0 0,12 19 46 0 0,-16-30-37 0 0,1 0 1 0 0,-1 0-1 0 0,1 0 1 0 0,0 0 0 0 0,-1 0-1 0 0,1-1 1 0 0,0 1-1 0 0,0 0 1 0 0,0-1 0 0 0,0 0-1 0 0,1 1 1 0 0,-1-1-1 0 0,0 0 1 0 0,0 0 0 0 0,1 0-1 0 0,-1-1 1 0 0,1 1-1 0 0,-1 0 1 0 0,0-1 0 0 0,1 0-1 0 0,-1 1 1 0 0,1-1-1 0 0,-1 0 1 0 0,1 0 0 0 0,-1 0-1 0 0,1-1 1 0 0,-1 1-1 0 0,1-1 1 0 0,-1 1 0 0 0,1-1-1 0 0,-1 0 1 0 0,0 0-1 0 0,1 0 1 0 0,-1 0 0 0 0,1-1-10 0 0,9-4 63 0 0,-8 4-53 0 0,-1 0-1 0 0,0 1 0 0 0,1-1 0 0 0,-1 0 0 0 0,0-1 0 0 0,0 1 0 0 0,-1 0 0 0 0,1-1 0 0 0,0 0 0 0 0,1-2-9 0 0,9-12 11 0 0,12-18 57 0 0,-17 23-97 0 0,0 0-54 0 0,-2 1-41 0 0,0 1-61 0 0,-1-1-70 0 0,0 1-81 0 0,0-7-197 0 0</inkml:trace>
  <inkml:trace contextRef="#ctx0" brushRef="#br0" timeOffset="438.46">240 0 6160 0 0,'0'54'133'0'0,"0"-52"-3"0"0,1-1-49 0 0,-1 0-42 0 0,0 1-34 0 0,0 0-73 0 0,1 2-228 0 0,-1-3 240 0 0,1 0 48 0 0,-1 0 58 0 0,0-1 66 0 0,0 1 79 0 0,0 0 94 0 0,1 0 105 0 0,-1 0 119 0 0,0-1-208 0 0,0 0 35 0 0,0 1 36 0 0,0-1 38 0 0,0 0-178 0 0,0 0 16 0 0,-1 4-27 0 0,1 0-75 0 0,-1 1-41 0 0,-1 2-12 0 0,0-2-8 0 0,1-2 9 0 0,1-1 158 0 0,-1 0 0 0 0,-2 19 249 0 0,3-19-284 0 0,0 1-11 0 0,-1 41 411 0 0,-1-14-277 0 0,2 0-36 0 0,1-18-135 0 0,0 1-1 0 0,0 0 0 0 0,3 8-172 0 0,4 24 282 0 0,-3-12-61 0 0,3-1 38 0 0,-3-1-38 0 0,-4-25-174 0 0,0 0-1 0 0,0 0 1 0 0,0 0 0 0 0,2 3-47 0 0,6 22 209 0 0,1 16 42 0 0,6 18 65 0 0,-8-30-131 0 0,-2 16-13 0 0,-4-31-83 0 0,0 0 1 0 0,3 6-90 0 0,0-8 77 0 0,2 6 6 0 0,-7-18-63 0 0,1 1 12 0 0,4 12 60 0 0,-3-8-47 0 0,-3 15 7 0 0,0-16 1 0 0,1 2 50 0 0,-3 2-109 0 0,2-13-68 0 0,1-1-152 0 0,0 0 65 0 0,0 0 58 0 0,0 0 51 0 0,0-1 59 0 0,0 1 91 0 0,0 0 441 0 0,0-1-456 0 0,0 1-37 0 0,0 0-48 0 0,0 0-63 0 0,0 0-74 0 0,0 0-87 0 0,0-1-58 0 0,0 1-88 0 0,0 0-96 0 0,0 0-104 0 0,0 0-113 0 0,0 0-123 0 0,0 0 356 0 0,0 0-33 0 0,0 0-36 0 0,0 0-35 0 0,0 0-1319 0 0,0 0-1059 0 0</inkml:trace>
  <inkml:trace contextRef="#ctx0" brushRef="#br0" timeOffset="1040.34">513 424 7368 0 0,'-1'0'207'0'0,"0"0"-34"0"0,1-2 96 0 0,0-9 143 0 0,0 5-175 0 0,0 0 88 0 0,0 3-37 0 0,-1 1 75 0 0,3-2-136 0 0,-1 3-183 0 0,0 0-37 0 0,1 0-36 0 0,-1 0-41 0 0,0 1-48 0 0,0 0-54 0 0,-1-1-73 0 0,1 1 30 0 0,-1 0-36 0 0,0 0-345 0 0,1 0-244 0 0,-1 0-560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39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6536 0 0,'0'0'141'0'0,"0"0"23"0"0,0 0 13 0 0,0 0-56 0 0,0 0-60 0 0,-1 0-43 0 0,-1 2-42 0 0,1-1 38 0 0,0 1-4 0 0,0-1 25 0 0,1-1 39 0 0,-1 0 81 0 0,1 0 131 0 0,-1 4 164 0 0,1 3-77 0 0,1 1-72 0 0,-1 0-67 0 0,0 1 0 0 0,2 11 220 0 0,1-1-53 0 0,6 20 291 0 0,-5-23-322 0 0,-1-1-1 0 0,0 1 1 0 0,-1 5-370 0 0,1 3 362 0 0,5 13 102 0 0,-2-11-114 0 0,5 6 92 0 0,-8-24-289 0 0,0 0 1 0 0,-1 0-1 0 0,2 8-153 0 0,-4-14-145 0 0,0 0 47 0 0,1 0 44 0 0,-1 0 37 0 0,1 1 40 0 0,-1-1 39 0 0,1 1 52 0 0,0 2 108 0 0,0 0 71 0 0,-1-1-127 0 0,1-1-69 0 0,0 1-54 0 0,-1-2-60 0 0,1 1-56 0 0,-1 0-67 0 0,0-1-74 0 0,1 1-29 0 0,-1-1-64 0 0,0 0-68 0 0,0 1-74 0 0,1-1-80 0 0,-1 1-84 0 0,0-1-90 0 0,0 1-94 0 0,0-3-933 0 0,0 0-984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6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135 52 7424 0 0,'0'0'166'0'0,"0"0"29"0"0,0 0 12 0 0,0 0-78 0 0,1 1 88 0 0,3 5 729 0 0,-2-3-613 0 0,-1-1-208 0 0,0-1-74 0 0,4 15 612 0 0,-2-5-287 0 0,-1-6-227 0 0,0 0-34 0 0,9 27 586 0 0,-3 1-69 0 0,-2 0-55 0 0,-2 1-38 0 0,-2 12 902 0 0,-2 2-1441 0 0,0-7 652 0 0,0-15-194 0 0,-1 0 34 0 0,0-3-153 0 0,-1-1 58 0 0,-1 20 462 0 0,3-42-795 0 0,0 0 0 0 0,0 0 0 0 0,0 0 0 0 0,0 0-36 0 0,0 0-44 0 0,0 0-64 0 0,0 0-50 0 0,0 0-194 0 0,0 0 238 0 0,0 0-5 0 0,0 0-23 0 0,0 0-46 0 0,0 0-17 0 0,0 0-48 0 0,0 0-53 0 0,0 0-60 0 0,0 0-66 0 0,1-1-60 0 0,-1 1-54 0 0,0 0-47 0 0,0-1-166 0 0,0 1-46 0 0,0-1-200 0 0,1 0-539 0 0</inkml:trace>
  <inkml:trace contextRef="#ctx0" brushRef="#br0" timeOffset="474.13">459 0 5840 0 0,'0'0'132'0'0,"0"0"17"0"0,0 0 11 0 0,1 1 42 0 0,-1 0-86 0 0,0 1-58 0 0,2 3 19 0 0,-2-2 45 0 0,1-2-5 0 0,-1 1 51 0 0,1-1 61 0 0,-1-1 73 0 0,2 7-235 0 0,0 0 80 0 0,-1-1 68 0 0,1 1 60 0 0,-1 2 117 0 0,1-1 52 0 0,1 17 1020 0 0,-2-20-1209 0 0,0 0-34 0 0,1 5 133 0 0,2 2-53 0 0,3 6-6 0 0,-1-1-61 0 0,-2-6-36 0 0,-1-1 28 0 0,-1-1 79 0 0,0 6 63 0 0,1 0-91 0 0,0-4-119 0 0,-1 1-38 0 0,1 11 28 0 0,-3-11-54 0 0,1-1 34 0 0,1 13 207 0 0,9 44 900 0 0,-7-49-834 0 0,3 12 251 0 0,-2-11-252 0 0,0-3-109 0 0,1-1-52 0 0,-5-15-480 0 0,-1 0 100 0 0,0 0 88 0 0,1 0 72 0 0,-1 0 58 0 0,0 0 44 0 0,1 4 641 0 0,-1-4-597 0 0,0 1-100 0 0,0-2-88 0 0,0 1-57 0 0,0 0-64 0 0,0-1-73 0 0,0 1-105 0 0,0-1-103 0 0,0 1-111 0 0,0-1-122 0 0,0 1 280 0 0,0-1-35 0 0,0 0-34 0 0,0 0-38 0 0,0 0-37 0 0,0 0-39 0 0,0 0-41 0 0,0 0-41 0 0,-2 1-1411 0 0,0 0-1161 0 0</inkml:trace>
  <inkml:trace contextRef="#ctx0" brushRef="#br0" timeOffset="825.11">0 237 5904 0 0,'0'0'169'0'0,"5"-1"267"0"0,-1 0-208 0 0,0 0 116 0 0,-3 1-120 0 0,1-1 43 0 0,7-1 607 0 0,1 0-101 0 0,-1 0-93 0 0,1-1-89 0 0,0 1-83 0 0,-1-1-77 0 0,1 1-70 0 0,0-1-66 0 0,2 0-6 0 0,0 0-83 0 0,0 0-70 0 0,1 0-59 0 0,-1 0-48 0 0,0 0-35 0 0,44-9-151 0 0,-39 9 179 0 0,0 0 89 0 0,-4 1-191 0 0</inkml:trace>
  <inkml:trace contextRef="#ctx0" brushRef="#br0" timeOffset="1342.03">231 241 7024 0 0,'0'0'157'0'0,"1"0"105"0"0,1 0-96 0 0,3 1-63 0 0,1-1-63 0 0,19-1 654 0 0,35-9 1091 0 0,-41 6-1281 0 0,0 0-59 0 0,-4 1-142 0 0,0 0-65 0 0,0 0-77 0 0,-1 0-89 0 0,-6 2-196 0 0,-1 0 102 0 0,2-1 101 0 0,4 0 180 0 0,7-1 192 0 0,-13 2-341 0 0,-1 0-45 0 0,0 0-55 0 0,0 0-50 0 0,-1 0-58 0 0,1 0-67 0 0,-2 0-29 0 0,1 0-58 0 0,-1 0-61 0 0,1 0-67 0 0,-1 0-72 0 0,1 0-76 0 0,-1 0-82 0 0,1 0-87 0 0,0 0-611 0 0,3-1-747 0 0,-6 1 1533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39.9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113 40 5584 0 0,'0'0'165'0'0,"-1"-1"-28"0"0,-3-4-87 0 0,3 2-16 0 0,0 1 63 0 0,-1-2 142 0 0,0 0 91 0 0,0 0 110 0 0,-4-3 672 0 0,3 4-759 0 0,0 2-122 0 0,1-1-44 0 0,-1 1-55 0 0,-1 0-66 0 0,-3 0 137 0 0,-2 1-75 0 0,1 2-51 0 0,-11 4 47 0 0,10-1 11 0 0,7-4-7 0 0,2 0-20 0 0,-2 0-32 0 0,-4 7 30 0 0,2-3-12 0 0,0 2 50 0 0,1 2-64 0 0,0 1-45 0 0,0 7-49 0 0,3-16 11 0 0,0 1 0 0 0,0-1-1 0 0,0 1 1 0 0,0-1-1 0 0,1 0 1 0 0,-1 1-1 0 0,0-1 1 0 0,1 1-1 0 0,-1-1 1 0 0,1 0-1 0 0,-1 1 1 0 0,1-1-1 0 0,0 0 1 0 0,-1 1-1 0 0,2-1 4 0 0,5 16-17 0 0,-6-13 12 0 0,1 1 1 0 0,0-1 0 0 0,0 1 0 0 0,1-1 0 0 0,-1 0-1 0 0,1 0 1 0 0,2 3 4 0 0,7 10-24 0 0,4 4 24 0 0,-7-12-22 0 0,1-1-1 0 0,0 0 1 0 0,1-1-1 0 0,0 0 23 0 0,9 7 50 0 0,-1 0 108 0 0,-15-10-87 0 0,5 4 127 0 0,12 8 335 0 0,-19-15-295 0 0,0 3 68 0 0,2 1-74 0 0,3 6 92 0 0,-5-3-138 0 0,-2-6-17 0 0,0-2-83 0 0,0 0-39 0 0,-1 6 3 0 0,0-3-157 0 0,0 0 50 0 0,0-1 42 0 0,0 1 35 0 0,-2 1 92 0 0,-6 5 250 0 0,6-6-304 0 0,0-1-59 0 0,-1 1-108 0 0,2-1 2 0 0,0-1-41 0 0,0 1-62 0 0,0-1-56 0 0,-1 1-63 0 0,1-1-68 0 0,0 1-73 0 0,0 0-77 0 0,0-1-84 0 0,1 1-89 0 0,-4 2-861 0 0,-1 3-900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0.1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 9560 0 0,'0'0'216'0'0,"0"0"-48"0"0,0 0-61 0 0,1 0-24 0 0,0-1-42 0 0,0 0 5 0 0,0 0 56 0 0,0 0 81 0 0,0-1-154 0 0,5-6-1 0 0,-3 4 10 0 0,0 0 52 0 0,-1 2 76 0 0,-1 1 145 0 0,1 1 1 0 0,3 0-136 0 0,-1 0-92 0 0,0 0-44 0 0,0 0-28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1.8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0 236 6648 0 0,'1'0'135'0'0,"0"0"-51"0"0,7 0 43 0 0,-4-1-37 0 0,-2 1 3 0 0,-1-1 42 0 0,23-11-135 0 0,-14 7 33 0 0,3-1 91 0 0,-6 2-14 0 0,-1 1 41 0 0,1-1 47 0 0,-1 0 53 0 0,1 0 58 0 0,-1-1 67 0 0,12-9 270 0 0,-8 7-145 0 0,0 0 0 0 0,-1-1 0 0 0,0-1-501 0 0,4-7 600 0 0,2-4 187 0 0,-8 10-372 0 0,0 0-40 0 0,-3 3-157 0 0,0-2-34 0 0,-3 4-69 0 0,4-8 92 0 0,-1-9-4 0 0,-6 10-69 0 0,-2 5-13 0 0,-1 2 11 0 0,-3 1 36 0 0,-2 3-18 0 0,0 3-37 0 0,8-1-94 0 0,-1 0 1 0 0,1 1 0 0 0,-1-1 0 0 0,1 1 0 0 0,-1-1-1 0 0,1 1 1 0 0,0 0-20 0 0,-5 5 44 0 0,0 0 0 0 0,0 1 1 0 0,-3 4-45 0 0,9-9 12 0 0,-12 18 66 0 0,10-14-55 0 0,0 1-1 0 0,1-1 1 0 0,-2 7-23 0 0,-1 24 113 0 0,2-15 44 0 0,3-4 84 0 0,1-1-97 0 0,3 4-68 0 0,-3-18-78 0 0,1 0 1 0 0,0 0 0 0 0,-1 1 0 0 0,1-1 0 0 0,1 0 0 0 0,-1 0 1 0 0,5 2 0 0 0,-4-4 0 0 0,0 0 1 0 0,-1-1-1 0 0,1 1 1 0 0,0-1 0 0 0,0 0-1 0 0,0 1 1 0 0,0-1 0 0 0,0-1-1 0 0,0 1 1 0 0,1 0 0 0 0,1-1-1 0 0,5 1-39 0 0,1 0-50 0 0,0-1-66 0 0,-1 0-85 0 0,1 0-128 0 0,7 0-132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3.4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1 5728 0 0,'0'0'132'0'0,"-2"0"-42"0"0,-8 6 204 0 0,7-4-233 0 0,0 0-38 0 0,0 0-1 0 0,-1 1 43 0 0,1 0 39 0 0,0 1 34 0 0,-1 1 127 0 0,-1 1 58 0 0,-2 6 446 0 0,-7 14 906 0 0,10-17-1185 0 0,0 0-84 0 0,0 0-113 0 0,2-4-199 0 0,1-1-40 0 0,-7 17 296 0 0,3 2-33 0 0,4-11-133 0 0,0 0 1 0 0,1-1 0 0 0,0 4-185 0 0,1-1 189 0 0,0 1 0 0 0,2-1 0 0 0,-1 0 0 0 0,2 0 0 0 0,3 9-189 0 0,-1-9 256 0 0,5 5 79 0 0,-9-18-298 0 0,-1 0 0 0 0,0 1 1 0 0,1-1-1 0 0,-1 0 1 0 0,1 0-1 0 0,-1 0 1 0 0,1 0-1 0 0,-1 0 1 0 0,1 0-1 0 0,0 0-37 0 0,12 1 329 0 0,10-3-125 0 0,-2-5 55 0 0,-3-5 60 0 0,-1-7 61 0 0,-6 5-147 0 0,-4 4-138 0 0,0 0-36 0 0,4-11-14 0 0,-6 6 22 0 0,-1-1-64 0 0,-3 6-61 0 0,0 0 0 0 0,0-1 0 0 0,-1-9 58 0 0,0-3-24 0 0,-1 19 25 0 0,0 0 0 0 0,-1 0 1 0 0,1 0-1 0 0,-1 0 1 0 0,0 0-1 0 0,-1-3-1 0 0,-4-9-41 0 0,-1 2-45 0 0,-1 1-61 0 0,2 2-24 0 0,1 1-56 0 0,4 7 227 0 0,0 0-32 0 0,-1 0-34 0 0,1 0-33 0 0,0 0-34 0 0,-1 0-33 0 0,1 0-35 0 0,0 0-34 0 0,-1 0-61 0 0,1 0-41 0 0,-1 0-42 0 0,1-1-42 0 0,-1 1-42 0 0,1 0-43 0 0,0 0-44 0 0,0 0-42 0 0,-3-6-1221 0 0,0-4-1026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3.9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10304 0 0,'0'0'233'0'0,"0"0"39"0"0,0 0 15 0 0,0 0-125 0 0,2 1-84 0 0,6 6-85 0 0,0 2 114 0 0,-1 4 130 0 0,3 8 239 0 0,-3-4-96 0 0,-1-7-169 0 0,9 18 225 0 0,-2 0 106 0 0,-1 2 57 0 0,14 40 863 0 0,-19-49-1046 0 0,0 1-38 0 0,3 8 78 0 0,-2 2 4 0 0,2 4 24 0 0,-6-25-334 0 0,-2 5 16 0 0,0-5-29 0 0,0-4-10 0 0,0 0 13 0 0,1-1 38 0 0,-3-5-155 0 0,1 2 213 0 0,-1-5-16 0 0,-1 0-99 0 0,0-1-40 0 0,0 0-52 0 0,0 0-64 0 0,0-14 38 0 0,2 1-73 0 0,1 0-62 0 0,3-1-51 0 0,6-10-243 0 0,-7 20 281 0 0,-1 1 0 0 0,1 0-1 0 0,1 1 1 0 0,-1-1-1 0 0,1 1 1 0 0,0-1 0 0 0,0 1-1 0 0,3-2 146 0 0,0 1-200 0 0,-1 1 39 0 0,8-4-63 0 0,-2 3 100 0 0,-8 5 95 0 0,-1-1 0 0 0,1 1 0 0 0,-1 1 0 0 0,1-1 0 0 0,0 0 0 0 0,-1 1 0 0 0,1 0 29 0 0,6 0-45 0 0,0 1 0 0 0,0 0-1 0 0,-1 0 1 0 0,1 1-1 0 0,0 1 47 0 0,-3-1-21 0 0,-1 1 0 0 0,0-1 0 0 0,0 1 0 0 0,0 1 0 0 0,0 0 0 0 0,-1 0 1 0 0,1 0-1 0 0,-1 0 0 0 0,0 1 0 0 0,0 0 0 0 0,4 6 20 0 0,-3-3-41 0 0,-2 1 35 0 0,1 8 89 0 0,-6-14-50 0 0,0-1 0 0 0,1 1-1 0 0,-1 0 1 0 0,-1-1 0 0 0,1 1-1 0 0,0-1 1 0 0,-1 2-33 0 0,0 0 55 0 0,0-1 0 0 0,-1 1 0 0 0,1-1 0 0 0,-1 0 0 0 0,1 0 0 0 0,-1 0 0 0 0,0 0 0 0 0,0 0 0 0 0,-1 1-55 0 0,-2 2 107 0 0,-1-1 0 0 0,1 0 0 0 0,-1 1 0 0 0,0-2 0 0 0,-1 1-107 0 0,-14 8 226 0 0,-1-1-34 0 0,-1-2-41 0 0,-1-2-46 0 0,1-2-50 0 0,1-2-58 0 0,7-1-76 0 0,-18-3 43 0 0,23-1-16 0 0,0-1-54 0 0,2-1-40 0 0,0 1-64 0 0,1-2-76 0 0,0 0-89 0 0,0 0-99 0 0,0-1-112 0 0,1-1-124 0 0,3 3 306 0 0,0-1-37 0 0,2 4 71 0 0,1-1-49 0 0,-1 0-44 0 0,0 0-37 0 0,0 1-142 0 0,1-1-38 0 0,-3-1-1491 0 0,3 2 2146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4.4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6 7920 0 0,'-3'-2'301'0'0,"-2"1"-63"0"0,-19-2 588 0 0,16 4-472 0 0,4 0-126 0 0,0 0 42 0 0,-12 5 464 0 0,0 0-65 0 0,1 2-62 0 0,0 0-57 0 0,2 2-53 0 0,1 2-49 0 0,2 2-45 0 0,2 2-40 0 0,4-7-118 0 0,1 0 0 0 0,0 0 0 0 0,1 0 1 0 0,0 3-246 0 0,-1 9 354 0 0,3-10-201 0 0,0 1-41 0 0,1 0-49 0 0,1 0-57 0 0,2-1 82 0 0,4 3 100 0 0,0-4 7 0 0,0-1 37 0 0,8 3 309 0 0,-7-11-296 0 0,-1-1-83 0 0,0-2-67 0 0,0-2-49 0 0,-2 0-43 0 0,1-1 0 0 0,-1 1-1 0 0,5-6-2 0 0,-3 2 57 0 0,1 2 79 0 0,5-6-37 0 0,-1-1-43 0 0,0-3-30 0 0,6-11-44 0 0,-16 22-5 0 0,10-14-28 0 0,20-25 51 0 0,-31 42-6 0 0,5-4 16 0 0,5 4-90 0 0,-8 5 21 0 0,0 5 63 0 0,-3-7-9 0 0,7 12 5 0 0,-6-10 0 0 0,1 1 0 0 0,-1-1 0 0 0,0 0 0 0 0,-1 1 0 0 0,2 3 0 0 0,15 24 3 0 0,-14-23-45 0 0,0-2-44 0 0,-1-3-100 0 0,-1 1-65 0 0,0-2 28 0 0,1 1-58 0 0,-1-1-5 0 0,0 0-56 0 0,1 0-61 0 0,-1 0-69 0 0,8 4-454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5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0 9960 0 0,'0'0'222'0'0,"0"0"30"0"0,0 0 20 0 0,1 3-86 0 0,1 0-92 0 0,0 3-24 0 0,1-1-52 0 0,-1-1 34 0 0,4 4 128 0 0,7 13 455 0 0,-9-10-431 0 0,2 4 186 0 0,-1 0-56 0 0,11 36 623 0 0,-9-29-477 0 0,-3-3-45 0 0,0 0-35 0 0,3 20 305 0 0,-2 1-113 0 0,-1-1-96 0 0,-3-18-281 0 0,0-10-46 0 0,-1 0 0 0 0,2-1-1 0 0,1 8-168 0 0,1 3 217 0 0,-2-1-84 0 0,-2-12-94 0 0,1 0 1 0 0,0-1 0 0 0,1 1 0 0 0,-1-1-1 0 0,2 4-39 0 0,2 6 32 0 0,-4 11 64 0 0,0-5-52 0 0,-1-7-33 0 0,0 1 42 0 0,1-15-261 0 0,-1-1 63 0 0,0 1 59 0 0,0-1 50 0 0,1 1 71 0 0,-1 0 91 0 0,-1 2 520 0 0,1-3-536 0 0,0 0-34 0 0,0-1-47 0 0,-1 1-60 0 0,1-1-71 0 0,0 1-84 0 0,0-1-103 0 0,-1 1-113 0 0,1-1 155 0 0,0 0-32 0 0,0 1-35 0 0,0-1-36 0 0,0 0-38 0 0,0 0-39 0 0,0 1-41 0 0,-1-1-42 0 0,1 1-44 0 0,0-1-46 0 0,0 0-47 0 0,0 1-48 0 0,0-1-1404 0 0,0 0-1187 0 0</inkml:trace>
  <inkml:trace contextRef="#ctx0" brushRef="#br0" timeOffset="485.74">0 371 11544 0 0,'0'0'264'0'0,"0"0"34"0"0,0 0 20 0 0,0 0-41 0 0,1 0-209 0 0,0 1-40 0 0,1 0 44 0 0,1 0 0 0 0,0 0 0 0 0,-1 0 1 0 0,1 0-1 0 0,0-1 0 0 0,0 1 0 0 0,-1-1 0 0 0,2 1-72 0 0,-1-1 88 0 0,0 0 0 0 0,0 0-1 0 0,1-1 1 0 0,-1 1 0 0 0,0-1-1 0 0,2 0-87 0 0,19-8 451 0 0,-1-4-102 0 0,-7 5-191 0 0,-1 0-56 0 0,7-1 113 0 0,1-1-63 0 0,5 0-36 0 0,16-4-27 0 0,-25 9-30 0 0,0 0 1 0 0,19 0-60 0 0,-13 3 84 0 0,0 3 45 0 0,4 2-118 0 0,1 4-43 0 0,-17-3-7 0 0,-1 1 0 0 0,0 0 0 0 0,1 0 0 0 0,-1 2 0 0 0,-1-1 0 0 0,6 5 39 0 0,16 16-74 0 0,-16-8 63 0 0,-1 1 33 0 0,-8-9-19 0 0,0 1 68 0 0,6 7 146 0 0,3 9 226 0 0,-11-14-208 0 0,13 15 434 0 0,-11-18-443 0 0,-2 0-62 0 0,-6-11-158 0 0,2 2 67 0 0,1-1-50 0 0,6 2 16 0 0,-5-2-53 0 0,0-2 139 0 0,-2 0-127 0 0,-1 0-46 0 0,1 1-43 0 0,2 0-112 0 0,2-1-113 0 0,-4 0-251 0 0,7-4-8 0 0</inkml:trace>
  <inkml:trace contextRef="#ctx0" brushRef="#br0" timeOffset="786.49">859 265 8144 0 0,'0'0'234'0'0,"0"0"6"0"0,0 0-170 0 0,0 1-38 0 0,0 8-36 0 0,1-6 74 0 0,-1-2 93 0 0,2 4 45 0 0,-1-1 0 0 0,1 1 0 0 0,-1 0 0 0 0,0 0 0 0 0,0 4-208 0 0,6 22 947 0 0,1-1 109 0 0,-4 2-74 0 0,-1 1-95 0 0,-3 0-120 0 0,1-5-214 0 0,0 0-122 0 0,1 17 219 0 0,-3-16-249 0 0,0-4-104 0 0,-1 0-48 0 0,1 0-56 0 0,-1 1-77 0 0,-3 15 97 0 0,-5 0 96 0 0,3-11-32 0 0,1-1 37 0 0,2-8-80 0 0,-5 9-12 0 0,5-19-127 0 0,1 0 1 0 0,0 0-1 0 0,0 2-95 0 0,2-7 24 0 0,-1 0 1 0 0,1-1 0 0 0,-1 1 0 0 0,-1-1-1 0 0,1 0 1 0 0,-3 5-25 0 0,0-1 0 0 0,1 0-46 0 0,4-9-162 0 0,0 0 78 0 0,0 1 68 0 0,-1-1 56 0 0,1 0 44 0 0,0 0 34 0 0,0 1 397 0 0,-1 0-388 0 0,1-1-83 0 0,0 0-51 0 0,0 0-46 0 0,0 0-53 0 0,0 1-59 0 0,-1-1-88 0 0,1 0-83 0 0,0 0-91 0 0,0 0-99 0 0,0 0-107 0 0,0 0-114 0 0,-1 0-122 0 0,1 0 409 0 0,0 0-34 0 0,0 0-618 0 0,0 0-33 0 0,0 0-2497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5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7368 0 0,'0'0'165'0'0,"0"0"22"0"0,0 0 10 0 0,1 1 32 0 0,7 13 215 0 0,2 10 93 0 0,5 9 160 0 0,-5-13-348 0 0,-1 2-82 0 0,-2-1-71 0 0,-2-5 30 0 0,-1 1-1 0 0,2 10-225 0 0,-3-2 226 0 0,-1-6-24 0 0,2 0 0 0 0,0-1 0 0 0,1 1 0 0 0,1-1-202 0 0,4 18 344 0 0,-2 0 55 0 0,-1 1 40 0 0,9 22 385 0 0,-6-36-495 0 0,-5-10-89 0 0,1 7 216 0 0,-3-9-218 0 0,1-1-60 0 0,-4-8-18 0 0,0-2-10 0 0,0 0-38 0 0,0 0-16 0 0,0 0-6 0 0,1 0 2 0 0,0-2-34 0 0,0-5-10 0 0,0 1-30 0 0,-1 4 30 0 0,7-15-36 0 0,7-16-24 0 0,-8 23-35 0 0,0 0-37 0 0,6-9-14 0 0,1 3-112 0 0,2-2-112 0 0,-9 12 111 0 0,1-1-1 0 0,0 1 1 0 0,1 0 0 0 0,4-3 211 0 0,6-1-242 0 0,-14 7 217 0 0,0 1 1 0 0,1 1-1 0 0,-1-1 1 0 0,1 1-1 0 0,0 0 1 0 0,0-1 24 0 0,0 2-15 0 0,1-1-1 0 0,-1 0 1 0 0,1 1-1 0 0,-1 0 1 0 0,3 1 15 0 0,-4-1-3 0 0,-1 0 1 0 0,1 1-1 0 0,-1 0 0 0 0,1-1 0 0 0,-1 1 1 0 0,0 1-1 0 0,1-1 0 0 0,-1 0 1 0 0,0 1-1 0 0,0-1 0 0 0,0 1 1 0 0,0 0-1 0 0,0 0 0 0 0,0 0 1 0 0,-1 1-1 0 0,1-1 0 0 0,-1 1 1 0 0,1 0 2 0 0,3 7-27 0 0,-1 0 55 0 0,-1 0 46 0 0,-2 0 38 0 0,-1 9 163 0 0,-2-15-197 0 0,0 0 0 0 0,0 1-1 0 0,0-1 1 0 0,0 0 0 0 0,-1 0 0 0 0,1 0-1 0 0,-1 0 1 0 0,0 0 0 0 0,0-1 0 0 0,-1 1-78 0 0,1 0 81 0 0,-1 1 1 0 0,0-1-1 0 0,-1 0 1 0 0,1 0-1 0 0,0 0 1 0 0,-1-1-1 0 0,0 1-81 0 0,-6 3 122 0 0,-2 3-19 0 0,-7 5 51 0 0,5-9-120 0 0,5-4-29 0 0,-20 2 57 0 0,16-6-65 0 0,8 1 5 0 0,-15-4 2 0 0,14 2-48 0 0,0 1-46 0 0,1 0-30 0 0,0-1-49 0 0,0 0-58 0 0,0-1-66 0 0,-6-5-201 0 0</inkml:trace>
  <inkml:trace contextRef="#ctx0" brushRef="#br0" timeOffset="285.01">629 354 11520 0 0,'1'2'264'0'0,"1"4"-174"0"0,-1 2 40 0 0,3 16 344 0 0,-2-10-257 0 0,-1-7-152 0 0,0-1-41 0 0,1 2 37 0 0,0 0 106 0 0,-1-1 76 0 0,1 1 58 0 0,2 16 838 0 0,-3-13-704 0 0,-1-6-253 0 0,0 1-36 0 0,0-1-46 0 0,0 1-50 0 0,0 2 33 0 0,1 6 128 0 0,0-4-84 0 0,-1-5-84 0 0,0-3-704 0 0,0-1 101 0 0,1 0 104 0 0,0 1-691 0 0,0-1 619 0 0,-1-1 54 0 0,0 0-71 0 0,1 1-1407 0 0,-1-1-1117 0 0</inkml:trace>
  <inkml:trace contextRef="#ctx0" brushRef="#br0" timeOffset="469.9">561 189 8408 0 0,'0'0'190'0'0,"0"0"28"0"0,0 0 8 0 0,0 0-18 0 0,0 0-114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2.4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 7920 0 0,'0'0'174'0'0,"0"0"29"0"0,0 0 13 0 0,0 1-31 0 0,3 19-146 0 0,1-8 57 0 0,0-1 37 0 0,1-1 19 0 0,-2-3-28 0 0,0 0 0 0 0,1 0 0 0 0,0-1-1 0 0,1 1-123 0 0,11 21 452 0 0,11 33 464 0 0,-8-15 551 0 0,-2 2-1467 0 0,-16-43 71 0 0,7 19 257 0 0,9 40 465 0 0,-11-34-409 0 0,2 21 112 0 0,8 26 188 0 0,-4-24-176 0 0,-8-36-353 0 0,2 13 89 0 0,-5-16-115 0 0,-1-8-37 0 0,2 0-36 0 0,0 4-14 0 0,-2-10 30 0 0,0 0 7 0 0,-2 0-19 0 0,-1 0-65 0 0,0-1-50 0 0,0-1-35 0 0,2 1 5 0 0,0 0 38 0 0,0-3-2 0 0,0 2-5 0 0,1 0-75 0 0,-1 1 24 0 0,1 0-32 0 0,0 0-90 0 0,0-1-69 0 0,-1 1-78 0 0,1 0-88 0 0,0 0-97 0 0,-1-1-108 0 0,1 1-116 0 0,-1 0-125 0 0,0-2-1036 0 0,-1-1-1101 0 0,2 4 3041 0 0</inkml:trace>
  <inkml:trace contextRef="#ctx0" brushRef="#br0" timeOffset="300.95">128 60 8320 0 0,'11'0'190'0'0,"-8"0"28"0"0,-2-2 7 0 0,18-21 45 0 0,-9 12-68 0 0,-4 6-35 0 0,0 0 54 0 0,0 0 64 0 0,-1 2 73 0 0,-3 2 63 0 0,-1 0-77 0 0,1 0-290 0 0,0 1 0 0 0,0-1-1 0 0,0 1 1 0 0,0-1 0 0 0,0 1 0 0 0,0 0 0 0 0,0 0 0 0 0,0 0-1 0 0,0 0 1 0 0,0 0 0 0 0,0 0 0 0 0,0 1 0 0 0,0-1 0 0 0,1 1-54 0 0,11 6 331 0 0,-1 2-34 0 0,0 3-39 0 0,-2 2-42 0 0,-1-1-46 0 0,-1 0-49 0 0,-4-5-73 0 0,6 8 115 0 0,-2 3-66 0 0,-5-8-58 0 0,0 0 0 0 0,-1 0 0 0 0,0 0 0 0 0,0 4-39 0 0,-1 13 5 0 0,-3-1 68 0 0,-3 1 52 0 0,-2 0 38 0 0,0-7 103 0 0,-2-1 1 0 0,-5 12-267 0 0,-1-2 205 0 0,6-17-159 0 0,4-8-16 0 0,1 0-1 0 0,-1-1 1 0 0,0 0 0 0 0,-1 0-1 0 0,1 0 1 0 0,-1 0-30 0 0,-17 9 41 0 0,5-7-98 0 0,-1-4-105 0 0,14-2 51 0 0,-4-2-37 0 0,6 1 44 0 0,-1 0-88 0 0,1 1 54 0 0,1-1-33 0 0,-1 0-65 0 0,1 1-52 0 0,-1-1-59 0 0,1 0-64 0 0,0 0-71 0 0,-1 1-77 0 0,1-1-83 0 0,0 0-87 0 0,-2-1-1020 0 0,0-1-990 0 0</inkml:trace>
  <inkml:trace contextRef="#ctx0" brushRef="#br0" timeOffset="685.77">470 17 8088 0 0,'0'0'182'0'0,"1"2"29"0"0,6 10-2 0 0,1 0-69 0 0,13 23 131 0 0,-11-20-97 0 0,-4-7-34 0 0,0 0 40 0 0,0 0 49 0 0,1-1 59 0 0,3 4-11 0 0,-2 1 72 0 0,10 10 386 0 0,-3-2-96 0 0,-5 0 70 0 0,-5-5-181 0 0,-2 1 59 0 0,3 4 150 0 0,-2-8-184 0 0,-3-6-228 0 0,0 0 44 0 0,-1-3-58 0 0,-1-1-112 0 0,0 0-71 0 0,-1-1-69 0 0,0 1-21 0 0,1 0 57 0 0,0 0 67 0 0,1 1 108 0 0,0 15 427 0 0,0-17-599 0 0,0 0-37 0 0,0-1 19 0 0,0 0-15 0 0,0 0-1 0 0,0 0 0 0 0,0-2 0 0 0,4-14 43 0 0,-6-8-71 0 0,0 5-24 0 0,2 6 25 0 0,3-10-18 0 0,-1-2-28 0 0,2 9-50 0 0,3 3-42 0 0,2 2-61 0 0,11-9-185 0 0,-4 4 4 0 0,5 0-49 0 0,-17 14 172 0 0,0 0 57 0 0,0 0 50 0 0,1 0 41 0 0,4-2 14 0 0,13-4 38 0 0,-16 5-49 0 0,1 1-71 0 0,-2 1 14 0 0,-1 0-39 0 0,0 0-43 0 0,0 0-49 0 0,1-1-77 0 0,-1 1-67 0 0,1 0-74 0 0,-1 0-79 0 0,1 0-85 0 0,-1 0-93 0 0,1 0-97 0 0,-1 0-104 0 0,2 0-862 0 0,3-2-1011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0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1 6824 0 0,'0'0'149'0'0,"0"0"23"0"0,0 0 13 0 0,0 0-27 0 0,-1 0-70 0 0,1 1-49 0 0,-2 1-8 0 0,2 0 36 0 0,0-1 22 0 0,0 0 53 0 0,3 6-21 0 0,0 1 41 0 0,6 21 470 0 0,-7-16-395 0 0,5 6 153 0 0,0 1 60 0 0,-4-4-53 0 0,5 8 88 0 0,-1-5-103 0 0,-3-6-78 0 0,1 8 110 0 0,3 12 162 0 0,-6-22-322 0 0,-1 1-1 0 0,1-1 0 0 0,-1 7-253 0 0,4 25 551 0 0,-1-21-290 0 0,-3 0-75 0 0,0-5 14 0 0,1 0 1 0 0,1 9-201 0 0,3 12 206 0 0,-6 0-41 0 0,0-6-61 0 0,0 2-27 0 0,-2-19 15 0 0,2-7-57 0 0,-1-2-21 0 0,0-4 41 0 0,1-2-12 0 0,0 0-109 0 0,0 0-31 0 0,-2-2-23 0 0,0 0 24 0 0,2 1-26 0 0,0 0 53 0 0,-1 1 35 0 0,1-1 25 0 0,0-1-28 0 0,0 2-46 0 0,-1-1-43 0 0,1 0-68 0 0,0 0-30 0 0,-1 0-66 0 0,0 0-75 0 0,1 0-82 0 0,-4-3-746 0 0</inkml:trace>
  <inkml:trace contextRef="#ctx0" brushRef="#br0" timeOffset="294.1">0 307 6536 0 0,'2'2'44'0'0,"1"2"-31"0"0,0-2 25 0 0,-2-1 38 0 0,1 0 58 0 0,-2-1 43 0 0,2 0-19 0 0,10 4-20 0 0,-4-6-26 0 0,-5 0-30 0 0,4 1 43 0 0,2 1 176 0 0,6-2 257 0 0,-10 1-419 0 0,0 0-50 0 0,16-6 259 0 0,18-6 231 0 0,-20 5-334 0 0,0-2-33 0 0,0-2-91 0 0,9-5 43 0 0,-10 5-87 0 0,-2 3-50 0 0,0 0-47 0 0,-2 3-41 0 0,-1-1-47 0 0,1 1-55 0 0,0 1-61 0 0,-10 4-112 0 0,-1 0-91 0 0,0 0 58 0 0,0 0-34 0 0,2-2-477 0 0,2-2-374 0 0,2-3-714 0 0</inkml:trace>
  <inkml:trace contextRef="#ctx0" brushRef="#br0" timeOffset="648.29">459 88 6016 0 0,'0'0'133'0'0,"0"0"-27"0"0,0 1-38 0 0,1 1-15 0 0,1 3 4 0 0,-1-3 7 0 0,-1-1 51 0 0,0 7-169 0 0,1 0 54 0 0,1 1 47 0 0,1-1 40 0 0,0 2 62 0 0,1 0 36 0 0,10 20 469 0 0,-8-19-404 0 0,-1 0-35 0 0,11 25 345 0 0,23 48 599 0 0,-29-61-827 0 0,1 14 216 0 0,1 3 78 0 0,-5-10-2 0 0,-3 16 236 0 0,-1-8-122 0 0,-2-30-459 0 0,-2-1-62 0 0,-2 12 296 0 0,2-13-337 0 0,0-1 40 0 0,0 0 58 0 0,1 0 72 0 0,0-3-138 0 0,0-2-31 0 0,0 0-7 0 0,0 0-14 0 0,0 0-50 0 0,0 0-18 0 0,0-2-4 0 0,0-2-36 0 0,4-7-23 0 0,-2 6-21 0 0,0-10 26 0 0,2-5 16 0 0,1 4-76 0 0,6-21-190 0 0,-6 17 51 0 0,2 0-47 0 0,2 1-59 0 0,3 2-66 0 0,-1 6 101 0 0,0 2 68 0 0,0 1 54 0 0,2 3 37 0 0,-10 4 68 0 0,-1 0 0 0 0,1 1 0 0 0,0-1 0 0 0,0 1 0 0 0,0 0 0 0 0,0 0 0 0 0,-1 0 0 0 0,1 0 0 0 0,0 0 0 0 0,0 0 0 0 0,0 1 0 0 0,0 0 13 0 0,14 5-95 0 0,-10-1 88 0 0,0-1-1 0 0,0 1 0 0 0,0 0 0 0 0,-1 0 1 0 0,1 1-1 0 0,-2-1 0 0 0,1 1 0 0 0,-1 1 1 0 0,1-1-1 0 0,-2 1 0 0 0,1 0 1 0 0,-1 0-1 0 0,0 1 0 0 0,0-1 0 0 0,-1 1 1 0 0,0 0-1 0 0,-1 0 0 0 0,0 0 1 0 0,1 4 7 0 0,0 1 1 0 0,0-5-4 0 0,-2 1-1 0 0,1-1 1 0 0,-1 1-1 0 0,0-1 1 0 0,-1 6 3 0 0,0-14-182 0 0,0 1 52 0 0,0-1 48 0 0,0 1 41 0 0,0-1 49 0 0,1 1 74 0 0,0 1 367 0 0,-1-1-338 0 0,0-1-109 0 0,1 0-51 0 0,-1 1-60 0 0,0-1-70 0 0,1 0-48 0 0,-1 0-70 0 0,0 0-79 0 0,0 1-84 0 0,1-1-91 0 0,-1 0-99 0 0,0 0-106 0 0,0 0-113 0 0,2-1-589 0 0,2-2-1466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3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0 7312 0 0,'-1'0'426'0'0,"1"0"-42"0"0,-1 1-38 0 0,1-1-37 0 0,0 1-35 0 0,0 0-33 0 0,-1 2 151 0 0,1 1-107 0 0,-1 0-91 0 0,1 1-74 0 0,0 0-58 0 0,-1 1-41 0 0,1 9-50 0 0,0-7 73 0 0,0-3 67 0 0,0 0 101 0 0,0-4-119 0 0,1 20 496 0 0,0 1-116 0 0,2 4-23 0 0,0-6-174 0 0,0-1-34 0 0,-3-18-221 0 0,1 2 8 0 0,10 91 1141 0 0,-9-76-742 0 0,-2 1 1 0 0,-1 6-429 0 0,0 5 500 0 0,-1 10 238 0 0,0-17-436 0 0,-1-1-13 0 0,0-8-63 0 0,2-11-125 0 0,0 2 50 0 0,-1-1-53 0 0,-1-1-78 0 0,-2-1-47 0 0,4-2-53 0 0,1 1-96 0 0,0-1-167 0 0,0 0 185 0 0,0 0-41 0 0,0 0-72 0 0,0 0 89 0 0,0 0-37 0 0,0 0-39 0 0,0 0-38 0 0,0-1-394 0 0,0 1 99 0 0,0 0-52 0 0,0 0-751 0 0,-1-2-587 0 0,0-1-1120 0 0</inkml:trace>
  <inkml:trace contextRef="#ctx0" brushRef="#br0" timeOffset="338.52">0 321 6992 0 0,'0'0'157'0'0,"0"0"23"0"0,0 0 12 0 0,4-1-44 0 0,3-2-97 0 0,6-1-15 0 0,-1 0 67 0 0,1-1 61 0 0,-1 0 52 0 0,3-1 101 0 0,0 0 53 0 0,3-2 123 0 0,9-4 302 0 0,-1 0-6 0 0,-8 4-300 0 0,-4 2-122 0 0,1 0-50 0 0,-2 1-101 0 0,-1 0-50 0 0,0 1-59 0 0,1 0-66 0 0,-2 0-45 0 0,7-1 51 0 0,10-4 47 0 0,-10 3-106 0 0,-2 1-94 0 0,-9 3 8 0 0,1 1-35 0 0,3-1-89 0 0,0 0-2 0 0</inkml:trace>
  <inkml:trace contextRef="#ctx0" brushRef="#br0" timeOffset="871.05">455 65 7512 0 0,'0'0'166'0'0,"0"0"29"0"0,0 0-38 0 0,1 1-44 0 0,-1 1 6 0 0,1-1-96 0 0,1 6-12 0 0,1-1-96 0 0,-1 1 116 0 0,0-1 96 0 0,-1 1 78 0 0,1 2 115 0 0,2 15 737 0 0,-3-13-665 0 0,0-3-145 0 0,-1-4-170 0 0,1 0-38 0 0,2 24 608 0 0,-1 37 777 0 0,-2-41-881 0 0,0-21-471 0 0,1 19 379 0 0,-1 3 94 0 0,-1 0 65 0 0,0-18-400 0 0,0 9 159 0 0,-1 0-93 0 0,-7 32 358 0 0,7-42-343 0 0,2-6-189 0 0,0-3 91 0 0,1-2-49 0 0,0 1-89 0 0,-1 0-42 0 0,0-1 393 0 0,1 1-64 0 0,-1-1-61 0 0,1 0-57 0 0,0 0-53 0 0,1 0-51 0 0,-1-1-45 0 0,1 1-44 0 0,0-1-45 0 0,1-1-50 0 0,-1 1-43 0 0,1 0-39 0 0,1-1-70 0 0,-1 0-34 0 0,9-11-603 0 0,4-4 458 0 0,3 1 80 0 0,6-3 20 0 0,-18 19 211 0 0,0-1 0 0 0,0 1 0 0 0,1 1 0 0 0,4-3 84 0 0,-9 5-14 0 0,-1 1 1 0 0,1 0-1 0 0,-1 0 1 0 0,1 0-1 0 0,-1 1 1 0 0,1-1-1 0 0,0 1 1 0 0,-1-1-1 0 0,1 1 1 0 0,0 0-1 0 0,-1 0 1 0 0,1 0-1 0 0,0 0 1 0 0,-1 0-1 0 0,1 1 1 0 0,0-1-1 0 0,-1 1 1 0 0,1 0 0 0 0,0 0-1 0 0,-1 0 1 0 0,2 0 13 0 0,-1 1-12 0 0,-1 0 1 0 0,0-1 0 0 0,1 1 0 0 0,-1 0 0 0 0,0 0 0 0 0,0 0-1 0 0,0 0 1 0 0,1 3 11 0 0,0-2-6 0 0,-1 1 0 0 0,1 0 0 0 0,-1 0 0 0 0,0 1 0 0 0,-1-1 1 0 0,1 1 5 0 0,2 7 3 0 0,4 12-8 0 0,-5-7 60 0 0,-1-1-5 0 0,-2-7 24 0 0,0 0 42 0 0,0 2 69 0 0,0-3-37 0 0,0-9-389 0 0,0 2 116 0 0,0-1 98 0 0,0 1 77 0 0,0 1 116 0 0,1 4 371 0 0,-1-4-409 0 0,0 0-51 0 0,0-1-64 0 0,0 0-43 0 0,1 1-50 0 0,-1-1-57 0 0,0 0-91 0 0,0 1-90 0 0,1-1-98 0 0,-1 0-109 0 0,0 0-118 0 0,0-1 274 0 0,0 0-33 0 0,1 0-34 0 0,-1 1-36 0 0,0-1-37 0 0,0 0-38 0 0,0 0-1401 0 0,0 0-1108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48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35 378 8352 0 0,'-6'14'408'0'0,"5"-12"-183"0"0,1 0-53 0 0,1 3-113 0 0,1 5-6 0 0,2-1 80 0 0,-3-6-75 0 0,0-1 0 0 0,0 1 0 0 0,0 0-1 0 0,0-1 1 0 0,0 1 0 0 0,-1 0 0 0 0,0-1 0 0 0,1 3-58 0 0,-1 9 428 0 0,1 0-58 0 0,1 0-50 0 0,0 0-42 0 0,1 3 11 0 0,0 0-35 0 0,9 33 438 0 0,-2-18-314 0 0,2 1-33 0 0,2-1-33 0 0,0 0-35 0 0,12 26 139 0 0,-19-44-293 0 0,0 0 1 0 0,1 0 0 0 0,0-1 0 0 0,1 0 0 0 0,1-1 0 0 0,0 0 0 0 0,1-1-1 0 0,0 0 1 0 0,8 6-124 0 0,-18-16 23 0 0,1 0 0 0 0,-1 0-1 0 0,1 0 1 0 0,-1 0 0 0 0,1-1 0 0 0,0 1-1 0 0,-1 0 1 0 0,1-1 0 0 0,-1 0 0 0 0,1 1-1 0 0,0-1 1 0 0,0 0 0 0 0,-1 0 0 0 0,1 1-1 0 0,0-1 1 0 0,0-1 0 0 0,-1 1 0 0 0,1 0-1 0 0,0 0 1 0 0,-1-1 0 0 0,1 1 0 0 0,0-1-1 0 0,-1 1 1 0 0,1-1 0 0 0,0 0 0 0 0,-1 1-1 0 0,1-1 1 0 0,-1 0 0 0 0,0 0 0 0 0,1 0-1 0 0,-1 0 1 0 0,0-1 0 0 0,1 1 0 0 0,-1 0-1 0 0,0-1-22 0 0,4-2 81 0 0,-1-1 0 0 0,0 0-1 0 0,0 0 1 0 0,1-3-81 0 0,3-5 121 0 0,-2 0-35 0 0,10-28 57 0 0,-5-2-52 0 0,-2 11-43 0 0,-7 25-30 0 0,-1 0-1 0 0,0-1 1 0 0,0 1 0 0 0,-1 0-1 0 0,0-6-17 0 0,-1 6 6 0 0,1 0 0 0 0,1 0 0 0 0,0-1 0 0 0,0 1-1 0 0,0-2-5 0 0,8-20-41 0 0,-4 14-56 0 0,-1 0 1 0 0,3-16 96 0 0,1 5-24 0 0,-8 26-30 0 0,1-1 1 0 0,0-2 32 0 0,2 6-32 0 0,2 4 56 0 0,-5-7-6 0 0,14 30-91 0 0,12 43-25 0 0,-21-55 107 0 0,-4-12 12 0 0,1 0 0 0 0,0-1 0 0 0,0 1 0 0 0,1 3 0 0 0,1-1-17 0 0,0 1 59 0 0,-1 1 45 0 0,0-1 35 0 0,9 24 383 0 0,-5-20-342 0 0,-2-3-131 0 0,0-1-74 0 0,11 22-263 0 0,-13-24 271 0 0,0 0 33 0 0,3 8 1 0 0,-5-10 0 0 0,1 0 0 0 0,0-1 0 0 0,0 1 0 0 0,1 0 0 0 0,-1 0 0 0 0,-1-4-97 0 0,0-1 109 0 0,0 3 168 0 0,-1-3-161 0 0,0 1-52 0 0,1 0-86 0 0,-1 1-116 0 0,0-2 67 0 0,0 1-40 0 0,0 0-41 0 0,0 0-46 0 0,0-1-79 0 0,0 0-60 0 0,0 1-54 0 0,0-1-47 0 0,0 1-159 0 0,0-1-46 0 0,0 1-192 0 0,0 0-517 0 0</inkml:trace>
  <inkml:trace contextRef="#ctx0" brushRef="#br0" timeOffset="1232.57">1054 398 6824 0 0,'0'0'149'0'0,"0"0"23"0"0,0 0 13 0 0,0 0 29 0 0,0 0 70 0 0,0 0 32 0 0,0 0 4 0 0,0 0-7 0 0,0 0-28 0 0,0 0-11 0 0,0 0-2 0 0,2 1-19 0 0,6 1-94 0 0,-6-1-126 0 0,0 0 0 0 0,-1 0 1 0 0,1 0-1 0 0,0 0 0 0 0,-1 0 1 0 0,1 1-1 0 0,-1-1 0 0 0,1 0 1 0 0,0 2-34 0 0,4 3 112 0 0,2 0 40 0 0,-6-5-81 0 0,0 1 0 0 0,1 0 0 0 0,-1 0 0 0 0,0 0 0 0 0,0 1 0 0 0,0-1 0 0 0,0 0 0 0 0,1 2-71 0 0,5 11 328 0 0,0 0-76 0 0,16 27 334 0 0,-6-4-157 0 0,-14-29-281 0 0,0 0 1 0 0,1 0 0 0 0,3 6-149 0 0,10 11 941 0 0,12 26-941 0 0,-16-25 342 0 0,-1 0 34 0 0,-3-13-154 0 0,-2-3-14 0 0,-4-3 7 0 0,-3-5-212 0 0,-1-1 51 0 0,1 0 118 0 0,6 3 332 0 0,-4-4-405 0 0,1-1-63 0 0,-3-1 79 0 0,0-1-51 0 0,4-11-9 0 0,-4 4 31 0 0,0 2-38 0 0,2-1-37 0 0,-1 6-4 0 0,-1-1 0 0 0,0 1 0 0 0,0-1 0 0 0,0 0 0 0 0,0 0 0 0 0,0 1 0 0 0,-1-1 1 0 0,1 0-1 0 0,-1 0 0 0 0,0 0 0 0 0,0 0 0 0 0,0-2-7 0 0,0 1 7 0 0,0 0 1 0 0,1 0-1 0 0,-1 0 0 0 0,1 0 0 0 0,0 0 0 0 0,0 0 0 0 0,0 0-7 0 0,3-6 0 0 0,1-2 0 0 0,0 1 1 0 0,1 0 0 0 0,4-7-1 0 0,-8 14-1 0 0,1 1-1 0 0,0-1 1 0 0,0 1 0 0 0,0 0 0 0 0,0 0 0 0 0,1 0 0 0 0,-1 0 0 0 0,1 1 0 0 0,0-1 0 0 0,-1 1 0 0 0,1 0-1 0 0,0 0 2 0 0,7 0-45 0 0,-8 1 41 0 0,0 1 0 0 0,1 0-1 0 0,-1 0 1 0 0,0 0-1 0 0,1 1 1 0 0,-1-1 0 0 0,0 1-1 0 0,0 0 1 0 0,1 0 0 0 0,-1 0 4 0 0,9 7-44 0 0,13 14-19 0 0,-2-3-7 0 0,-10-4 60 0 0,-3-1-17 0 0,0 1 0 0 0,-1 1 0 0 0,2 4 27 0 0,12 27-4 0 0,-7-12 47 0 0,2 0 54 0 0,-13-27-46 0 0,9 15 106 0 0,-3-9 19 0 0,-5-8-42 0 0,-6-5-103 0 0,1 0 0 0 0,-1-1-1 0 0,1 1 1 0 0,0-1 0 0 0,-1 1-1 0 0,1-1 1 0 0,-1 0-1 0 0,1 1 1 0 0,0-1 0 0 0,-1 0-1 0 0,1 1 1 0 0,0-1 0 0 0,0 0-1 0 0,-1 0 1 0 0,1 0-1 0 0,0 1 1 0 0,0-1-31 0 0,5 0 175 0 0,-1 0-110 0 0,-4 0 24 0 0,0-3 26 0 0,5-2-40 0 0,0 0-2 0 0,-5-5 17 0 0,3-8 61 0 0,-1 13-122 0 0,-1 1-1 0 0,0 0 0 0 0,-1-1 0 0 0,1 1 0 0 0,-1-1 1 0 0,0 1-1 0 0,0-1 0 0 0,0 1 0 0 0,-1-1 0 0 0,0 0 1 0 0,0 0-1 0 0,0 1 0 0 0,0-3-28 0 0,-2-4 24 0 0,1-17 140 0 0,1 19-139 0 0,0 1-36 0 0,1-4-95 0 0,0 6 3 0 0,0 0-41 0 0,1-3-82 0 0,-2-3-163 0 0,0-3-92 0 0,3 5 219 0 0,-1 5 308 0 0,-1 0 49 0 0,2-4 204 0 0,5-13 643 0 0,-3 13-626 0 0,-2 4-208 0 0,1 1-63 0 0,0 0-78 0 0,1 0-91 0 0,-5 4 47 0 0,1 0-90 0 0,-1 0-141 0 0,0 0-4 0 0,0 0 93 0 0,0 0-22 0 0,0 0-283 0 0,1 0 110 0 0,0-1 95 0 0,0 1 82 0 0,0-1 40 0 0,0 1 70 0 0,2-3-79 0 0,-2 3 63 0 0,0-1 29 0 0,-1 1-39 0 0,7-1-1256 0 0</inkml:trace>
  <inkml:trace contextRef="#ctx0" brushRef="#br0" timeOffset="1535.87">2033 557 9328 0 0,'0'10'256'0'0,"-1"0"-70"0"0,1 0-55 0 0,0 0-44 0 0,1 22 70 0 0,0-19-64 0 0,0-5-7 0 0,0 0 32 0 0,1 1 55 0 0,0-1 57 0 0,1 1 66 0 0,0-1 77 0 0,0 3 258 0 0,1 1-113 0 0,-1 2-6 0 0,0 6 128 0 0,0-4-157 0 0,-1-5-128 0 0,2 12 202 0 0,-2-7-267 0 0,-1-3-146 0 0,-1-8-116 0 0,1 1-35 0 0,-1-5-101 0 0,0-1 72 0 0,0 0-17 0 0,0 0-25 0 0,0 0-42 0 0,0 0-19 0 0,0 0-43 0 0,0 0-49 0 0,0 0-54 0 0,0 0-59 0 0,0 0-55 0 0,0 0-49 0 0,0 0-42 0 0,0 0-146 0 0,0 0-43 0 0,0 0-175 0 0,0 0-473 0 0</inkml:trace>
  <inkml:trace contextRef="#ctx0" brushRef="#br0" timeOffset="1749.39">1854 281 8520 0 0,'-1'0'183'0'0,"0"1"-64"0"0,-6-1 82 0 0,6 0-67 0 0,-1-2-9 0 0,0 1-46 0 0,-1-1-19 0 0,0-1-81 0 0,2 1 36 0 0,0 0 64 0 0,1-2 100 0 0,0 3 92 0 0,0 1-18 0 0,1-2-98 0 0,0 1-74 0 0,3-4 20 0 0,-2 3-23 0 0,-2 2-187 0 0,0 0 36 0 0,0 0 19 0 0,1 0 80 0 0,-1 0 45 0 0,3-1 285 0 0,-2 0-238 0 0,0 0-79 0 0,0 1-64 0 0,-1 0-37 0 0,1-1-58 0 0,-1 1-59 0 0,1 0-68 0 0,-1-1-74 0 0,0 1-84 0 0,1 0-89 0 0,-1-1-97 0 0,0 1-106 0 0,0 0-611 0 0,0 0-749 0 0</inkml:trace>
  <inkml:trace contextRef="#ctx0" brushRef="#br0" timeOffset="2019.11">2250 166 7168 0 0,'0'0'165'0'0,"0"0"22"0"0,0 0 6 0 0,1 0-28 0 0,2 3-116 0 0,-1-2 16 0 0,3 5 505 0 0,-3 0-61 0 0,-1 2-55 0 0,0-1-47 0 0,0 4 101 0 0,2-2-62 0 0,3 5 83 0 0,-2 1-96 0 0,-1 1-82 0 0,-1 1-69 0 0,1-1-51 0 0,0 0-46 0 0,4 14 85 0 0,1 0-40 0 0,16 73 461 0 0,-11-51-306 0 0,-8-34-134 0 0,-1 0 1 0 0,0 8-252 0 0,5 35 585 0 0,4-2 94 0 0,-8-22-214 0 0,0-3-75 0 0,-1-11-118 0 0,-2-7-146 0 0,-2-15-117 0 0,0 1 0 0 0,1-1 0 0 0,-1 0 1 0 0,0 0-1 0 0,1 1 0 0 0,-1-1 0 0 0,1 0 0 0 0,-1 0 0 0 0,1 0 0 0 0,0 1 0 0 0,0-1 1 0 0,-1 0-1 0 0,1 0 0 0 0,1 1-9 0 0,0-1 66 0 0,-2 1-11 0 0,0-6-305 0 0,5-6-175 0 0,-2 5 161 0 0,-2 3 82 0 0,0 0-43 0 0,0 0-50 0 0,-1-1-58 0 0,1 1-65 0 0,-1 0-72 0 0,0 1 90 0 0,0-1-51 0 0,0 1-47 0 0,0 0-41 0 0,-1 0-149 0 0,1-1-40 0 0,0 1-180 0 0,-1-2-488 0 0</inkml:trace>
  <inkml:trace contextRef="#ctx0" brushRef="#br0" timeOffset="2388.57">2592 129 7688 0 0,'0'0'166'0'0,"0"0"29"0"0,0 0 14 0 0,0 0 50 0 0,0 0-108 0 0,0 0 117 0 0,0 0 221 0 0,0 0-316 0 0,1 0 45 0 0,3-1 326 0 0,1 0 245 0 0,1 2 494 0 0,5 16-802 0 0,-2 1-86 0 0,0 1-73 0 0,-1 1-62 0 0,3 12 61 0 0,4 19 45 0 0,-5-18-127 0 0,-3-12-50 0 0,17 64 638 0 0,-15-55-696 0 0,3 16-49 0 0,-3-9 7 0 0,-2-12 38 0 0,9 33 293 0 0,-3 1 85 0 0,-6-27-204 0 0,-6-29-482 0 0,-1 0 84 0 0,1 0 74 0 0,-1 0 60 0 0,1 0 49 0 0,-1 0 36 0 0,2 11 606 0 0,-2-10-566 0 0,1 0-86 0 0,-1-1-85 0 0,0 0-47 0 0,0-1-56 0 0,0 1-63 0 0,1-1-88 0 0,-1 1-87 0 0,0-1-97 0 0,0 1-103 0 0,0-1-113 0 0,0 1-121 0 0,0-2 345 0 0,0 0-35 0 0,0 0-33 0 0,0 0-36 0 0,0 0-1627 0 0,0 0-1245 0 0</inkml:trace>
  <inkml:trace contextRef="#ctx0" brushRef="#br0" timeOffset="3275.64">3517 320 8232 0 0,'-1'0'155'0'0,"1"1"-64"0"0,0-1-42 0 0,-3 1 2 0 0,1-1-4 0 0,-4 0 164 0 0,-2-1-76 0 0,1-1-59 0 0,0 1-42 0 0,-16-3-17 0 0,14 3 30 0 0,-3 2 434 0 0,1 2-68 0 0,0 1-62 0 0,1 2-58 0 0,1 0-50 0 0,0 2-46 0 0,1 1-41 0 0,1 1-33 0 0,-8 16 64 0 0,12-19-155 0 0,0 1 1 0 0,0 0 0 0 0,1-1-1 0 0,0 1 1 0 0,0 0-1 0 0,1 0 1 0 0,0 1-33 0 0,0 6 20 0 0,0 0-1 0 0,2 0 1 0 0,-1-1 0 0 0,4 15-20 0 0,-2-17 11 0 0,0 3 65 0 0,0 0 0 0 0,2 0 1 0 0,4 12-77 0 0,-4-15 36 0 0,4 8-8 0 0,-5-13-28 0 0,0 0 0 0 0,1 0 0 0 0,0-1 0 0 0,0 1 0 0 0,2 2 0 0 0,10 9-14 0 0,2-5 120 0 0,-16-12-81 0 0,0 0 1 0 0,1 0 0 0 0,-1 0 0 0 0,0 0 0 0 0,0-1-1 0 0,1 1 1 0 0,-1-1 0 0 0,2 1-26 0 0,-2-1 36 0 0,1 0 1 0 0,-1 0-1 0 0,1-1 1 0 0,-1 1-1 0 0,1 0 0 0 0,-1-1 1 0 0,1 0-1 0 0,2 0-36 0 0,-1-1 20 0 0,1 0 1 0 0,0-1-1 0 0,0 1 1 0 0,-1-1-1 0 0,2-1-20 0 0,0-1 46 0 0,-1 1-1 0 0,1-1 1 0 0,-2 0-1 0 0,1 0 1 0 0,0-1-1 0 0,1-3-45 0 0,-1 3 50 0 0,-1-2 1 0 0,0 1-1 0 0,-1-1 0 0 0,1 1 0 0 0,0-4-50 0 0,4-23 65 0 0,-7 18-51 0 0,0 0 0 0 0,0-1 0 0 0,-2 1 0 0 0,0 0 1 0 0,-1-1-1 0 0,-1 1 0 0 0,0 0 0 0 0,-1 0 1 0 0,-3-8-15 0 0,0-1 0 0 0,4 20-18 0 0,-2 1 54 0 0,3 4-51 0 0,1 0-52 0 0,0-1-75 0 0,12 28 135 0 0,12 36-71 0 0,-10-22-15 0 0,11 22 93 0 0,2 5-29 0 0,-19-46 31 0 0,-1-1 1 0 0,1 6-3 0 0,-2 0-8 0 0,6 31 9 0 0,-1 2 35 0 0,-3-1 44 0 0,-4 2 51 0 0,-2-5 26 0 0,0-9 39 0 0,-2-1 86 0 0,-4 1 111 0 0,1-24-146 0 0,-3 0 38 0 0,3-8 31 0 0,-1-1 1 0 0,-7 14-317 0 0,9-23 56 0 0,1-1 1 0 0,-1 1-1 0 0,0 0 0 0 0,0-1 0 0 0,-1 0 1 0 0,0 0-1 0 0,1 0 0 0 0,-1 0 1 0 0,-2 1-57 0 0,-1 0 45 0 0,5-3-30 0 0,1-1 1 0 0,-1 0-1 0 0,1 1 1 0 0,-1-1 0 0 0,0 0-1 0 0,0 0 1 0 0,0 0-1 0 0,0-1 1 0 0,-1 1-16 0 0,2 0 5 0 0,-1-1 0 0 0,1 0 0 0 0,-1 0 0 0 0,1 0 0 0 0,-1 0 0 0 0,1 0 0 0 0,-1 0 0 0 0,1-1 0 0 0,-1 1 0 0 0,0 0-5 0 0,-4-2 29 0 0,4 2-23 0 0,1 0-1 0 0,0-1 0 0 0,-1 1 0 0 0,1 0 1 0 0,-1-1-1 0 0,1 1 0 0 0,-1-1 1 0 0,1 0-1 0 0,0 1 0 0 0,0-1 0 0 0,-1 0 1 0 0,1 0-1 0 0,0 0 0 0 0,0 0 1 0 0,0 0-1 0 0,0 0 0 0 0,0 0 1 0 0,0 0-1 0 0,0-1-5 0 0,-2-2-165 0 0,1 1 81 0 0,-1-1 59 0 0,-1-2 63 0 0,0 2-18 0 0,2 2-45 0 0,1-1-34 0 0,-1 1-46 0 0,1 0-26 0 0,-1 0-44 0 0,1 0-52 0 0,0-1-57 0 0,0 2-1 0 0,0-1-47 0 0,0-1-51 0 0,0 1-55 0 0,0 0-57 0 0,0 0-62 0 0,0-1-65 0 0,1 1-68 0 0,-3-6-1236 0 0,-2-4-1093 0 0</inkml:trace>
  <inkml:trace contextRef="#ctx0" brushRef="#br0" timeOffset="3770.23">3781 511 7424 0 0,'0'0'137'0'0,"1"1"-64"0"0,-1 0-43 0 0,2 3-18 0 0,-2-3 25 0 0,2 1 109 0 0,-2-1-17 0 0,1 0 48 0 0,6 3-242 0 0,0 0 81 0 0,1-1 70 0 0,-1-1 60 0 0,2 1 90 0 0,0-2 51 0 0,-6-1-167 0 0,0 0 1 0 0,1-1-1 0 0,-1 1 1 0 0,0-1-1 0 0,0 1 0 0 0,0-1 1 0 0,0 0-1 0 0,2-1-120 0 0,4-1 321 0 0,0-1-34 0 0,9-5 204 0 0,3-1-18 0 0,11-7 105 0 0,-11 6-200 0 0,-12 6-294 0 0,10-10 172 0 0,-11 5-150 0 0,-7 8-94 0 0,0 2-5 0 0,-1-1-1 0 0,0 0 0 0 0,1 1 1 0 0,-1-1-1 0 0,0 0 1 0 0,1 1-1 0 0,-1-1 1 0 0,1 1-1 0 0,-1-1 0 0 0,1 1 1 0 0,-1-1-1 0 0,1 1 1 0 0,-1-1-1 0 0,1 1 0 0 0,0 0 1 0 0,-1-1-1 0 0,1 1 1 0 0,0 0-7 0 0,1-4 63 0 0,0-2-67 0 0,-2 5 9 0 0,3-9-5 0 0,-3 10 0 0 0,0-1 0 0 0,0 0 0 0 0,0 0 0 0 0,0 1 0 0 0,0-1 0 0 0,0 0 0 0 0,0 0 0 0 0,-1 0 0 0 0,1 1 0 0 0,0-1 0 0 0,0 0 0 0 0,-1 1 0 0 0,1-1 0 0 0,0 0 0 0 0,-1 1 0 0 0,1-1 0 0 0,-1 0 0 0 0,1 1 0 0 0,-1-1 0 0 0,1 1 0 0 0,-1-1 0 0 0,1 1 0 0 0,-1-1 0 0 0,0 1 0 0 0,0-1 0 0 0,-8-4 0 0 0,-11-3 0 0 0,10 10 0 0 0,5 0 0 0 0,-11-1 0 0 0,12-1 0 0 0,1 0 0 0 0,0 1 0 0 0,-1-1 0 0 0,1 1 0 0 0,-1 0 0 0 0,1 0 0 0 0,0 0 0 0 0,0 0 0 0 0,0 0 0 0 0,-1 1 0 0 0,1 0 0 0 0,1-1 0 0 0,-1 1 0 0 0,0 0 0 0 0,0 0 0 0 0,1 1 0 0 0,-3 1 0 0 0,4-3-1 0 0,0 1 1 0 0,-1 0 0 0 0,1-1 0 0 0,0 1-1 0 0,0 0 1 0 0,0 0 0 0 0,0 0 0 0 0,1 0 0 0 0,-1 0-1 0 0,0 0 1 0 0,1 0 0 0 0,-1 0 0 0 0,1 0-1 0 0,0 0 1 0 0,0 1 0 0 0,-1 21 12 0 0,2-8 28 0 0,0 4 94 0 0,-1-17-110 0 0,1 0-1 0 0,-1 1 0 0 0,1-1 0 0 0,-1 0 1 0 0,1 0-1 0 0,1 3-23 0 0,9 19 199 0 0,0 0 36 0 0,-8-19-185 0 0,0 1 0 0 0,1-1 0 0 0,-1 0 0 0 0,2 0 0 0 0,-1 0 0 0 0,1 0 0 0 0,0-1 0 0 0,0 0 0 0 0,1 1-50 0 0,3 2 84 0 0,0 0 1 0 0,1-1 0 0 0,2 1-85 0 0,0-1-39 0 0,2-2 68 0 0,-8-3 10 0 0,-1 0 0 0 0,1-1 0 0 0,0 0 0 0 0,0 0 1 0 0,0 0-1 0 0,4-1-39 0 0,12-2 51 0 0,-11-1-79 0 0,-1-1-49 0 0,3-4-119 0 0,-7 3 50 0 0,-1 0-35 0 0,-4 4-34 0 0,0 0-36 0 0,1-1-346 0 0,0 0 78 0 0,-1 1-50 0 0,3-2-678 0 0,0-1-530 0 0,3-1-1021 0 0,-7 5 2775 0 0</inkml:trace>
  <inkml:trace contextRef="#ctx0" brushRef="#br0" timeOffset="4108.49">4323 0 8496 0 0,'0'0'190'0'0,"0"0"28"0"0,0 0 10 0 0,0 0 41 0 0,0 0 111 0 0,0 0-178 0 0,0 0-44 0 0,0 1 49 0 0,1-1-100 0 0,1 4-13 0 0,-1-1 5 0 0,3 6 281 0 0,-1 2-66 0 0,-1 0-51 0 0,1 0-36 0 0,4 20 361 0 0,1-6-117 0 0,-1 1-91 0 0,0-1-78 0 0,0 1-67 0 0,-2-3-69 0 0,0 0-34 0 0,2 15 314 0 0,1 34-446 0 0,-5-46 108 0 0,2 0 58 0 0,2 26 240 0 0,-5-32-274 0 0,1 34 319 0 0,-2-30-285 0 0,-1-3-65 0 0,0 1-63 0 0,1-19-37 0 0,-2 0 4 0 0,-1 6 66 0 0,1-7-41 0 0,1-2-43 0 0,0 0-61 0 0,0 0-49 0 0,0 0-186 0 0,0 0 158 0 0,0 0-38 0 0,0 0-67 0 0,0 0 84 0 0,0 0-34 0 0,0 0-37 0 0,0 0-35 0 0,0 0-370 0 0,0 0 93 0 0,0 0-49 0 0,0 0-705 0 0,0 0-553 0 0,0 0-1053 0 0</inkml:trace>
  <inkml:trace contextRef="#ctx0" brushRef="#br0" timeOffset="4424.86">4240 375 8264 0 0,'0'0'182'0'0,"0"0"29"0"0,0 0 14 0 0,1 0-48 0 0,5 0-116 0 0,1-3-6 0 0,1 0 94 0 0,2-2 92 0 0,12-9 415 0 0,-14 10-462 0 0,-3 0-79 0 0,0 1-49 0 0,16-10 193 0 0,16-11 130 0 0,2 3-110 0 0,1 2-122 0 0,-19 12-128 0 0,0 2-34 0 0,-14 3-23 0 0,-2 1-71 0 0,-3 1 2 0 0,1 0-39 0 0,0-1-47 0 0,-1 1-53 0 0,1-1-20 0 0,-1 1-42 0 0,3-2-406 0 0,1 1-286 0 0,3-2-655 0 0</inkml:trace>
  <inkml:trace contextRef="#ctx0" brushRef="#br0" timeOffset="29879.48">375 1723 8720 0 0,'0'0'256'0'0,"0"3"-7"0"0,0 8-146 0 0,0-9-39 0 0,0-2 0 0 0,0 0 0 0 0,0 0-24 0 0,0 0-96 0 0</inkml:trace>
  <inkml:trace contextRef="#ctx0" brushRef="#br0" timeOffset="30265.04">742 1641 8928 0 0,'1'12'139'0'0,"1"4"214"0"0,0-5-125 0 0,-1-4-109 0 0,-1 0-54 0 0,1 0-41 0 0,-1-5 2 0 0,0 0 50 0 0,1 1 39 0 0,-1 0 35 0 0,1 2 82 0 0,3 7 504 0 0,-3-7-449 0 0,1-1-81 0 0,0-1-68 0 0,1 2 244 0 0,1 0-51 0 0,-1 0-46 0 0,0 0-39 0 0,0 2 8 0 0,0-1-36 0 0,3 16 332 0 0,6 9 179 0 0,-6-16-435 0 0,-1-1-85 0 0,3 13 135 0 0,0 0-49 0 0,7 26 188 0 0,14 46 256 0 0,-17-57-393 0 0,-9-28-235 0 0,1 1 70 0 0,-1-1 1 0 0,0 1-1 0 0,0 2-181 0 0,3 19 339 0 0,-4-29-251 0 0,0 1-1 0 0,-1-1 1 0 0,0 0-1 0 0,0 4-87 0 0,-1-9-92 0 0,0 0 41 0 0,0 1 46 0 0,1-1 82 0 0,1 3 212 0 0,-1-2-182 0 0,0-2-101 0 0,-1 1-45 0 0,1 0-98 0 0,0 1-119 0 0,-1 0-66 0 0,0 1-111 0 0,1-2 170 0 0,-1 0-32 0 0,0 0-36 0 0,0 1-35 0 0,-1-5-808 0 0,-2-9-44 0 0</inkml:trace>
  <inkml:trace contextRef="#ctx0" brushRef="#br0" timeOffset="30645.42">723 1836 9848 0 0,'0'4'63'0'0,"0"0"34"0"0,0 10 436 0 0,4-8-332 0 0,0-2-107 0 0,3-1-58 0 0,-4-1-15 0 0,0-2 38 0 0,3 1 157 0 0,2 0 170 0 0,3-2 314 0 0,-2 1-206 0 0,-3 0-221 0 0,-2 0-101 0 0,1 1-67 0 0,14-3 562 0 0,-11 1-407 0 0,1 1-45 0 0,18 2 330 0 0,-9-2-232 0 0,-2 1-113 0 0,-8-1-140 0 0,-1 1-33 0 0,34-1 58 0 0,-29 0-60 0 0,1 0-1 0 0,-1 1 1 0 0,1 0-25 0 0,-10-1 50 0 0,0 1-70 0 0,1-1-68 0 0,-1 0-66 0 0,0 1-67 0 0,0-1-65 0 0,0 0-63 0 0,0 0-63 0 0,1 0-169 0 0,0 1-87 0 0,0-1-87 0 0,-1 0-83 0 0,6 1-1065 0 0,4 2-1092 0 0,-13-3 2991 0 0</inkml:trace>
  <inkml:trace contextRef="#ctx0" brushRef="#br0" timeOffset="29224.85">87 2153 4864 0 0,'-3'-19'141'0'0,"-2"2"1007"0"0,-4 4 105 0 0,-1 3 93 0 0,-2 1 78 0 0,10 9-1046 0 0,1-1-58 0 0,0 1-55 0 0,0 1-50 0 0,0-1-46 0 0,-1 1-40 0 0,0 1 26 0 0,0 0-110 0 0,0 0-50 0 0,-3 5-114 0 0,3-4 122 0 0,1-1 51 0 0,0-1 47 0 0,-2 3-91 0 0,1 0-1 0 0,-1 0 0 0 0,1 1 1 0 0,0-1-1 0 0,0 1 0 0 0,0 0 1 0 0,0-1-1 0 0,1 1 0 0 0,0 0 1 0 0,0 0-1 0 0,0 0 1 0 0,1 0-1 0 0,0 0 0 0 0,0 4-9 0 0,-2 14 15 0 0,1-18-10 0 0,1 1 0 0 0,1 0 0 0 0,-1-1 1 0 0,1 1-1 0 0,0-1 0 0 0,0 1 0 0 0,2 4-5 0 0,-1-3 6 0 0,0-1-1 0 0,-1 1 1 0 0,0 0-1 0 0,0-1 1 0 0,0 1-6 0 0,-1-1 0 0 0,1-1 0 0 0,0 1 0 0 0,0-1 0 0 0,0 0 0 0 0,1 0 0 0 0,0 0 0 0 0,0 0 0 0 0,2 4 0 0 0,3 8 0 0 0,3 8 0 0 0,-6-20 0 0 0,0 0 0 0 0,-1-2 0 0 0,2 2 0 0 0,9-7 0 0 0,-10 1 0 0 0,1 0 0 0 0,1 0 0 0 0,8-10 0 0 0,-11 8 1 0 0,0 0 0 0 0,0 0 0 0 0,-1-1 1 0 0,1 1-1 0 0,1-3-1 0 0,4-9 21 0 0,1-11 26 0 0,-1-19 35 0 0,-7 17-49 0 0,-3 6-33 0 0,-2 0 46 0 0,-3 0 45 0 0,0 0 45 0 0,0 1 43 0 0,1 1 42 0 0,6 16-155 0 0,-1-6 105 0 0,-4 7-132 0 0,5 5 4 0 0,21 36-32 0 0,4 11-41 0 0,-6-10-18 0 0,-5-15 43 0 0,-8-13-21 0 0,0-1 0 0 0,4 12 26 0 0,13 46-1 0 0,-6-15 1 0 0,-2-9 10 0 0,-4 0 59 0 0,-1 0 62 0 0,-4 2 68 0 0,-2-1 74 0 0,-2 1 80 0 0,-3 0 83 0 0,-3 1 91 0 0,3-24-373 0 0,-1 10 102 0 0,-4 1 100 0 0,1-18-133 0 0,-2-2 35 0 0,-3-1 36 0 0,-2-3 40 0 0,7-7-279 0 0,-1 0-1 0 0,0 0 1 0 0,1 0 0 0 0,-7 1-55 0 0,-4 0 65 0 0,3-3-61 0 0,0-2-65 0 0,0-3-86 0 0,0-1-104 0 0,6 0 145 0 0,1 1-94 0 0,-1-1-83 0 0,1 0-74 0 0,0-1-64 0 0,1 0-54 0 0,0 0-44 0 0,1 0-36 0 0,-5-10-743 0 0</inkml:trace>
  <inkml:trace contextRef="#ctx0" brushRef="#br0" timeOffset="29625.98">414 2071 8288 0 0,'0'9'190'0'0,"0"-7"28"0"0,2-12 167 0 0,0 6-314 0 0,-2 4-42 0 0,1 0 53 0 0,-1-1 197 0 0,2 0 544 0 0,-1 1-564 0 0,-1 0 33 0 0,0 0-142 0 0,0 0-58 0 0,0 1-34 0 0,6 4-10 0 0,-1 1 37 0 0,5 6 176 0 0,-2-1 77 0 0,7 17 546 0 0,-11-19-644 0 0,-1 0-40 0 0,0 0-52 0 0,0 1-72 0 0,-1 0-87 0 0,1 0-102 0 0,1 7 150 0 0,2-2 55 0 0,5 18 127 0 0,-4-10-69 0 0,-1-1 7 0 0,-3-8-88 0 0,-1 3 12 0 0,-1-3-63 0 0,0-5-48 0 0,-1-5-57 0 0,1-5-121 0 0,0-5-14 0 0</inkml:trace>
  <inkml:trace contextRef="#ctx0" brushRef="#br0" timeOffset="46314.94">1371 2136 9040 0 0,'5'4'107'0'0,"-4"-5"67"0"0,-8-11 233 0 0,3 5-230 0 0,2 5-125 0 0,2 1-33 0 0,-4 11-19 0 0,2-3 0 0 0,-3 35 0 0 0,5-39 20 0 0,-1-1 60 0 0,1 0 49 0 0,0-1-133 0 0,0 0-43 0 0,0 1-43 0 0,0 1-55 0 0,0 0-62 0 0,0 2-73 0 0,0-5 60 0 0,0 0-37 0 0,0 0-352 0 0,0 0-250 0 0,0 0-572 0 0</inkml:trace>
  <inkml:trace contextRef="#ctx0" brushRef="#br0" timeOffset="48358.01">1859 1613 4000 0 0,'2'-18'116'0'0,"-1"17"-21"0"0,-1 1-56 0 0,1 3-40 0 0,1 1 19 0 0,-1-2 46 0 0,1 0 43 0 0,-1-1 63 0 0,0-1 223 0 0,-1 2-63 0 0,1-1-63 0 0,0 1-56 0 0,0 0-47 0 0,1 0-21 0 0,0 0-46 0 0,1 0-25 0 0,1 2-7 0 0,1 0 52 0 0,-3-2 56 0 0,7 10 254 0 0,-1-1-42 0 0,0 1-36 0 0,-1 1-35 0 0,8 12 225 0 0,-2 0-95 0 0,3 5-12 0 0,10 13 140 0 0,-10-16-268 0 0,-2 2-49 0 0,-7-14-2 0 0,1 0 1 0 0,9 13-254 0 0,8 14 431 0 0,-19-31-261 0 0,1 0 1 0 0,-1-1-1 0 0,2 1 1 0 0,5 5-171 0 0,-3-4 161 0 0,-7-7-30 0 0,-1 0 1 0 0,1 0-1 0 0,-1 0 0 0 0,2 4-131 0 0,0 3 101 0 0,-3-9-91 0 0,13 23 200 0 0,-13-25-146 0 0,0 1 0 0 0,0 0-32 0 0,12 10 0 0 0,-11-10-25 0 0,2 2 49 0 0,4 0 83 0 0,-4-5-26 0 0,-5-9-55 0 0,-5-31 17 0 0,2 5-22 0 0,4-2-42 0 0,0 30-11 0 0,-1 1 0 0 0,1 0 0 0 0,1 0 0 0 0,0-7 0 0 0,2-15 0 0 0,-3 20 0 0 0,1-1 0 0 0,0 1 0 0 0,1-1 0 0 0,0 1 0 0 0,1 0 0 0 0,0-1 0 0 0,0 1 0 0 0,1 1 0 0 0,0-1 0 0 0,0 0 0 0 0,1 1 0 0 0,2-3 0 0 0,2-4-2 0 0,-3 7 5 0 0,5 1-59 0 0,-6 4 27 0 0,1 0-38 0 0,2 2 68 0 0,-4 0-11 0 0,1 0-36 0 0,-4 1 46 0 0,-1 0-1 0 0,1-1 1 0 0,0 1 0 0 0,-1 0-1 0 0,1 0 1 0 0,0-1-1 0 0,-1 1 1 0 0,1 0-1 0 0,0 0 1 0 0,0 0 0 0 0,-1 0-1 0 0,1 0 1 0 0,0 0-1 0 0,0 0 1 0 0,-1 0 0 0 0,1 1-1 0 0,0-1 1 0 0,0 0-1 0 0,-1 0 1 0 0,1 1-1 0 0,0-1 1 0 0,-1 0 0 0 0,1 1-1 0 0,0-1 1 0 0,-1 0-1 0 0,1 1 1 0 0,-1-1 0 0 0,1 1 0 0 0,1 1 1 0 0,4 1-9 0 0,0 1 1 0 0,-1-1-1 0 0,0 2 1 0 0,1-1 0 0 0,-1 0-1 0 0,-1 1 1 0 0,1 0-1 0 0,2 4 8 0 0,5 8-34 0 0,-1 0 0 0 0,2 4 34 0 0,-9-15 0 0 0,25 39 0 0 0,-10-6 0 0 0,3-2 0 0 0,12 17 0 0 0,18 17 0 0 0,-50-67 14 0 0,-1-2 61 0 0,-1-3-53 0 0,0 0-1 0 0,0 1 1 0 0,1-1-1 0 0,-1 0 1 0 0,0 1 0 0 0,1-1-1 0 0,-1 1 1 0 0,1-1 0 0 0,-1 1-1 0 0,1-1 1 0 0,-1 1 0 0 0,1-1-1 0 0,-1 1 1 0 0,1-1 0 0 0,-1 1-1 0 0,1 0-21 0 0,4-4 121 0 0,-2 0-53 0 0,2-15 107 0 0,-2-1-58 0 0,-1-6-36 0 0,-4-13-37 0 0,1 5-27 0 0,-4-37 80 0 0,0 15-23 0 0,4 25-65 0 0,-6-82-7 0 0,7 105-2 0 0,-1 1 0 0 0,1 0 0 0 0,1-1 0 0 0,-1 1 1 0 0,1-1-1 0 0,1 1 0 0 0,-1 0 0 0 0,2-2 0 0 0,8-17-89 0 0,-11 26 50 0 0,0-1-42 0 0,0 1-218 0 0,0 0-50 0 0,0 0 196 0 0,0 0-26 0 0,0 0-56 0 0,0 0-108 0 0,0 0-125 0 0,0 0-112 0 0,0 0 83 0 0,0 0-41 0 0,0 0-629 0 0,0 0-493 0 0,0 0-936 0 0</inkml:trace>
  <inkml:trace contextRef="#ctx0" brushRef="#br0" timeOffset="48974.97">2874 1510 6448 0 0,'0'-1'37'0'0,"-6"-5"26"0"0,4 5 47 0 0,0 1-11 0 0,0 0 37 0 0,2 1 51 0 0,0 1-35 0 0,1 0 58 0 0,0 1 25 0 0,5 8 794 0 0,-4-8-782 0 0,0-1-70 0 0,-1 1-94 0 0,0-1-119 0 0,0 1 296 0 0,1 0-76 0 0,0 0-38 0 0,1 1-23 0 0,2 0-3 0 0,-3 0 22 0 0,11 23 589 0 0,0-1-113 0 0,0-2-154 0 0,-2 0-82 0 0,1 1-75 0 0,-2 1-71 0 0,19 48 394 0 0,-18-42-384 0 0,-4-12-119 0 0,9 23 123 0 0,-9-22-103 0 0,0 0 76 0 0,-2-7 13 0 0,6 25 289 0 0,-7-23-258 0 0,-3 0 47 0 0,0-1 103 0 0,-1-14-309 0 0,0-1-18 0 0,0 0-6 0 0,0 0 9 0 0,0-7 1 0 0,-5-8-93 0 0,3 5 0 0 0,0-10 17 0 0,4-1-100 0 0,0 8-78 0 0,1 0 0 0 0,0 0 1 0 0,5-10 159 0 0,4-1-158 0 0,7 3 49 0 0,-15 18 92 0 0,0-1 1 0 0,1 1-1 0 0,-1-1 0 0 0,1 1 1 0 0,0 0-1 0 0,0 1 0 0 0,0 0 1 0 0,0-1-1 0 0,1 1 1 0 0,-1 1-1 0 0,1-1 0 0 0,-1 1 1 0 0,4 0 16 0 0,-4 1-10 0 0,-1 1 0 0 0,1 0 0 0 0,0 0 0 0 0,-1 0-1 0 0,1 1 1 0 0,-1 0 0 0 0,1-1 0 0 0,-1 2 0 0 0,0-1 0 0 0,0 0 0 0 0,1 1 10 0 0,3 2-6 0 0,1 1-3 0 0,1 0 0 0 0,-1 0 0 0 0,-1 1 0 0 0,1 0 1 0 0,-1 0-1 0 0,0 2 9 0 0,13 15-15 0 0,8 11 15 0 0,-9-9 4 0 0,-15-19-1 0 0,-1-1 1 0 0,0 1 0 0 0,0 0 0 0 0,-1 0-1 0 0,1 1-3 0 0,12 36 99 0 0,-15-40-187 0 0,0-1 80 0 0,5 5 203 0 0,-4-5-171 0 0,0-2-62 0 0,-1 0-46 0 0,1 1-57 0 0,0-1-66 0 0,-1 0 30 0 0,0 0-37 0 0,0 0-38 0 0,0 0-42 0 0,0 0-50 0 0,-1-1-54 0 0,1 1-49 0 0,-1-1-42 0 0,1 1-145 0 0,-1 0-42 0 0,0 0-175 0 0,1 0-471 0 0</inkml:trace>
  <inkml:trace contextRef="#ctx0" brushRef="#br0" timeOffset="49508.21">3885 1848 6120 0 0,'0'0'150'0'0,"-1"0"-63"0"0,1 0-46 0 0,-4-3 29 0 0,-2-1-38 0 0,1 0 34 0 0,-3-3 155 0 0,3 0 94 0 0,0 0 68 0 0,4 6-254 0 0,1-1 1 0 0,-1 1 0 0 0,0 0 0 0 0,0-1 0 0 0,0 1 0 0 0,-1 0-1 0 0,1 0 1 0 0,0 0 0 0 0,-1-1-130 0 0,-4 0 353 0 0,-1 1-54 0 0,-8-3 340 0 0,6 1-238 0 0,-1 4-98 0 0,0 2-8 0 0,0 0-46 0 0,-1 1-40 0 0,2 2-53 0 0,3 2-67 0 0,3-2-45 0 0,-5 9 75 0 0,0-5-76 0 0,1 0 15 0 0,0 10 7 0 0,-1 12-68 0 0,6-24 7 0 0,1-1-4 0 0,1-1 0 0 0,-1 1 0 0 0,1 0 0 0 0,0 0 0 0 0,2 5 0 0 0,4 8 0 0 0,-6-19 0 0 0,1 0 0 0 0,-1 0 0 0 0,0 0 0 0 0,1 0 0 0 0,-1 0 0 0 0,1 0 0 0 0,-1 0 0 0 0,1 0 0 0 0,0 0 0 0 0,-1-1 0 0 0,1 1 0 0 0,0 0 0 0 0,-1 0 0 0 0,1-1 0 0 0,0 1 0 0 0,0-1 0 0 0,0 1 0 0 0,0-1 0 0 0,0 1 0 0 0,0-1 0 0 0,0 1 0 0 0,0-1 0 0 0,0 1 0 0 0,0-1 0 0 0,0 1 0 0 0,0-1 0 0 0,0 1 0 0 0,0 0 0 0 0,0 0 0 0 0,0-1 0 0 0,-1 1 0 0 0,1 0 0 0 0,0 0 0 0 0,-1 0 0 0 0,1 0 0 0 0,0 0 0 0 0,9 9 0 0 0,-10-10 0 0 0,0 0 0 0 0,1 0 0 0 0,-1 0 0 0 0,1 0 0 0 0,-1 0 0 0 0,0 0 0 0 0,1 0 0 0 0,-1 0 0 0 0,1 0 0 0 0,-1-1 0 0 0,0 1 0 0 0,1 0 0 0 0,-1 0 0 0 0,0 0 0 0 0,1 0 0 0 0,-1-1 0 0 0,0 1 0 0 0,1 0 0 0 0,-1 0 0 0 0,0-1 0 0 0,1 1 0 0 0,-1 0 0 0 0,0 0 0 0 0,0-1 0 0 0,1 1 0 0 0,-1 0 0 0 0,0-1 0 0 0,0 1 0 0 0,0 0 0 0 0,1-1 0 0 0,-1 1 0 0 0,0-1 0 0 0,0 1 0 0 0,0-1 0 0 0,0 1 0 0 0,1-2 1 0 0,0 1-1 0 0,0-1 1 0 0,0 0 0 0 0,0 1-1 0 0,0-1 1 0 0,0 1 0 0 0,0-1-1 0 0,0 1 1 0 0,1 0-1 0 0,-1-1 1 0 0,1 1 0 0 0,-1 0-1 0 0,1 0 1 0 0,-1 0 0 0 0,1 0-1 0 0,0 0 0 0 0,22-3 80 0 0,-21 3-61 0 0,0 0 1 0 0,1-1-1 0 0,-1 1 0 0 0,0-1 0 0 0,0 0 0 0 0,-1 0 0 0 0,1 0 1 0 0,2-2-20 0 0,-1 0 24 0 0,-1 0 1 0 0,1 0 0 0 0,-1 0-1 0 0,0 0 1 0 0,2-4-25 0 0,5-13 27 0 0,-2 5 35 0 0,0-7-17 0 0,3-20 30 0 0,-11 42-76 0 0,0 0 0 0 0,0 0 0 0 0,1 0 0 0 0,-1 0 0 0 0,1 0 0 0 0,-1 0 0 0 0,1 0 0 0 0,-1 0 1 0 0,1 0-1 0 0,0 0 0 0 0,-1 0 0 0 0,1 0 1 0 0,-1 1-1 0 0,1-1 0 0 0,-1 1 0 0 0,0 0 0 0 0,1 0 0 0 0,-1 0 0 0 0,0 0 0 0 0,0-1-1 0 0,1 1 1 0 0,-1 0 0 0 0,0 0 0 0 0,1 0 0 0 0,-1 0 0 0 0,0 0 0 0 0,1 0 0 0 0,-1 0 0 0 0,0 0 0 0 0,1 0 0 0 0,-1 0 0 0 0,0 0 0 0 0,1 0 0 0 0,-1 0 0 0 0,0 0 0 0 0,0 0 0 0 0,1 0 1 0 0,0 1-5 0 0,1 0 0 0 0,-1 0 0 0 0,0 0 0 0 0,0 0 1 0 0,1 0-1 0 0,-1 0 0 0 0,0 0 0 0 0,0 0 0 0 0,0 0 0 0 0,0 1 5 0 0,0-1-3 0 0,1 1 1 0 0,-1 0 0 0 0,0 0 0 0 0,1 0 0 0 0,-1 0 1 0 0,0 0-1 0 0,0 0 0 0 0,0 0 0 0 0,0 0 0 0 0,-1 0 0 0 0,1 1 2 0 0,-1-2-2 0 0,0 0 0 0 0,1 0 0 0 0,-1 0 0 0 0,0 0-1 0 0,1 0 1 0 0,-1 1 0 0 0,1-1 0 0 0,-1 0 0 0 0,1 0-1 0 0,0 0 1 0 0,-1-1 0 0 0,1 1 0 0 0,0 0 0 0 0,0 0-1 0 0,0 0 1 0 0,0 0 2 0 0,2 2-1 0 0,-2-1 0 0 0,1 1 0 0 0,0 0 0 0 0,0 0 0 0 0,-1-1 0 0 0,1 1-1 0 0,-1 0 1 0 0,0 0 0 0 0,0 0 0 0 0,0 2 1 0 0,0-2 1 0 0,4 17-1 0 0,-1-3 0 0 0,2-6 0 0 0,6 5-72 0 0,-6-8-64 0 0,0-1-1 0 0,1 0 0 0 0,3 3 137 0 0,-3-6-262 0 0</inkml:trace>
  <inkml:trace contextRef="#ctx0" brushRef="#br0" timeOffset="50580.49">4273 1383 5472 0 0,'0'0'124'0'0,"0"0"17"0"0,0 0 10 0 0,0 0-49 0 0,0 0-3 0 0,0 0 42 0 0,0 0 127 0 0,0 0 236 0 0,0 0 22 0 0,0 0-16 0 0,0 0-71 0 0,0 0-30 0 0,0 0-7 0 0,0 0-34 0 0,1 2-135 0 0,6 15 103 0 0,-1 1-76 0 0,0 0-61 0 0,-1 1-47 0 0,17 46 242 0 0,-10-38-176 0 0,-1-4-50 0 0,-2 1-46 0 0,10 47 112 0 0,-8-28-72 0 0,-2-14 5 0 0,0 2 487 0 0,3 21-654 0 0,2 10 501 0 0,-12-50-377 0 0,1-1 1 0 0,-2 1 0 0 0,0 2-125 0 0,2 14 250 0 0,-2-10-24 0 0,-1-15-182 0 0,0-1 70 0 0,0-1-21 0 0,0 0-39 0 0,1 8 15 0 0,2-4-30 0 0,0 6 41 0 0,-5-3 17 0 0,2-9-298 0 0,1 0 91 0 0,-1 0 75 0 0,1 0 62 0 0,-1 0 78 0 0,1-3 348 0 0,-1 2-315 0 0,0 0-108 0 0,0 1-61 0 0,0 1-37 0 0,0-1-45 0 0,0 0-49 0 0,0 0-55 0 0,0 0-58 0 0,0 0-66 0 0,0 0-69 0 0,0 0-75 0 0,0 0-81 0 0,0 1 164 0 0,0-1-35 0 0,0 0-37 0 0,0 1-39 0 0,0 0-1292 0 0,0 0-1031 0 0</inkml:trace>
  <inkml:trace contextRef="#ctx0" brushRef="#br0" timeOffset="50881.25">4205 1713 9192 0 0,'-4'-14'266'0'0,"4"11"1"0"0,0 3-199 0 0,1 0-40 0 0,2 1-26 0 0,0-1 0 0 0,0-1 0 0 0,0 1 0 0 0,1 0-1 0 0,-1-1 1 0 0,-1 1 0 0 0,3-2-2 0 0,9 0-2 0 0,38-3-1 0 0,-40 2 6 0 0,1 2-1 0 0,-1 0 1 0 0,1 0 0 0 0,-1 1-1 0 0,4 1-2 0 0,-13-1 41 0 0,0 1-48 0 0,1-1-71 0 0,0 1-76 0 0,0-1-76 0 0,1 1-75 0 0,-1-1-72 0 0,0 0-72 0 0,1 0-71 0 0,-1 0-69 0 0,6-1-608 0 0,5-2-684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8.6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158 0 9560 0 0,'0'0'216'0'0,"-2"0"32"0"0,-12 2-84 0 0,-2 3 44 0 0,-15 12 310 0 0,8 1-30 0 0,-4 11 308 0 0,22-23-773 0 0,1 0 44 0 0,-3 6 178 0 0,2 0 65 0 0,-3 17 520 0 0,-2 22 574 0 0,8-38-1074 0 0,0 8 134 0 0,1-10-288 0 0,1-1-47 0 0,0-8 19 0 0,2 1-35 0 0,-2 0-67 0 0,2 3-8 0 0,3-2 56 0 0,-2-3-80 0 0,0-1 0 0 0,-1 1 0 0 0,1-1 0 0 0,0 0 0 0 0,0 0-1 0 0,-1 0 1 0 0,1 0 0 0 0,0 0 0 0 0,0 0 0 0 0,-1-1 0 0 0,1 0-1 0 0,0 1 1 0 0,-1-1 0 0 0,1 0 0 0 0,0 0 0 0 0,-1-1-14 0 0,7-2 37 0 0,-1 0 0 0 0,1-1 1 0 0,-1 0-1 0 0,2-2-37 0 0,0-1 15 0 0,0-1 0 0 0,7-7-15 0 0,14-20-72 0 0,-10 6-201 0 0,10-22 273 0 0,-23 38-72 0 0,2 2 64 0 0,-4 8-6 0 0,-4 4-62 0 0,-1 0-22 0 0,1 1 50 0 0,8 7 24 0 0,-8-5-38 0 0,1-1 50 0 0,-1 0 0 0 0,-1 1 0 0 0,1-1 0 0 0,0 1 1 0 0,-1 0-1 0 0,1-1 0 0 0,-1 1 0 0 0,1 2 12 0 0,7 27-42 0 0,1 3 22 0 0,-2-19 25 0 0,-3-9-29 0 0,-2-3-31 0 0,0-2-47 0 0,-2-1-67 0 0,-1-1 84 0 0,1 0 66 0 0,-1 0 49 0 0,1 1 191 0 0,0-1-199 0 0,-1 1-61 0 0,1-1-50 0 0,-1 0-60 0 0,1 0-69 0 0,-1 0-24 0 0,1 0-61 0 0,-1 1-67 0 0,0-1-73 0 0,1 0-78 0 0,-1 0-85 0 0,1 0-90 0 0,-1 0-95 0 0,1 0-1129 0 0,-1 0-1093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8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0 10736 0 0,'0'0'241'0'0,"0"0"38"0"0,0 0 13 0 0,0 0-26 0 0,2 2-107 0 0,13 15 585 0 0,-4 3-113 0 0,-2 1-94 0 0,-3 2-79 0 0,1 15 157 0 0,-2 20 171 0 0,-1-10-69 0 0,-2-33-595 0 0,-1-1-36 0 0,2 54 163 0 0,-4-47-114 0 0,0-1 82 0 0,1 16 269 0 0,0 0 48 0 0,-1-26-361 0 0,1 1 1 0 0,1-1-1 0 0,0 6-173 0 0,1 4 198 0 0,1 5-19 0 0,-2-13-130 0 0,-1 1-35 0 0,1-4 1 0 0,-2 12 49 0 0,-1-13-81 0 0,-3 1-42 0 0,4-8-81 0 0,1-1-140 0 0,0 0-236 0 0,0 0 390 0 0,0 0 9 0 0,0 0-17 0 0,0 0-47 0 0,0 0-13 0 0,0 0-46 0 0,-1 0-54 0 0,1 0-59 0 0,0 0 54 0 0,0-1-33 0 0,-1 1-421 0 0,0 0-101 0 0,0-1-79 0 0,0 0-193 0 0,-1 0-639 0 0</inkml:trace>
  <inkml:trace contextRef="#ctx0" brushRef="#br0" timeOffset="338.57">0 299 11672 0 0,'0'0'341'0'0,"0"0"-121"0"0,0 0-100 0 0,1 0-34 0 0,0 0-51 0 0,10-1 37 0 0,1 0 71 0 0,-5 0-11 0 0,0 0-1 0 0,1 1 1 0 0,-1 0 0 0 0,1 0-132 0 0,47 4 894 0 0,-33-3-553 0 0,-1 1-35 0 0,8 1 11 0 0,-11-1-148 0 0,28-3 288 0 0,-30 1-327 0 0,-1-1-32 0 0,-11 1-232 0 0,0 0 56 0 0,0 0 48 0 0,0 0 41 0 0,3-1 98 0 0,14-2 449 0 0,-12 2-387 0 0,-3 0-139 0 0,-3 1-58 0 0,1-1-33 0 0,-1 1-37 0 0,0-1-42 0 0,0 1-45 0 0,1-1-49 0 0,-1 1-53 0 0,0 0-57 0 0,0-1-62 0 0,1 1-64 0 0,-1 0-70 0 0,0 0-74 0 0,1 0-76 0 0,-1 0-82 0 0,4 0-1189 0 0,5 0-1120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47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1 9184 0 0,'0'0'208'0'0,"0"0"33"0"0,0 0 14 0 0,0 0 34 0 0,0 0 142 0 0,0 0 66 0 0,0 0 14 0 0,0 0-215 0 0,0 0-128 0 0,0 0-42 0 0,0 0 12 0 0,2 2 43 0 0,11 13 65 0 0,-3 5 79 0 0,3 26 395 0 0,-9-29-476 0 0,1-1-48 0 0,2 10 125 0 0,-1 12 60 0 0,-2-8-107 0 0,13 68 640 0 0,-9-31-349 0 0,-4-12-162 0 0,-3 1-87 0 0,-1-37-207 0 0,0 16 135 0 0,0-27-200 0 0,0 0-1 0 0,0 0 1 0 0,-1-1-1 0 0,1 1 1 0 0,-2 1-44 0 0,-2 10 65 0 0,3-16-53 0 0,-9 8 75 0 0,3-8-121 0 0,6-3-225 0 0,1 0 101 0 0,0 0 96 0 0,-1 0 41 0 0,0 0 76 0 0,0 0 88 0 0,-2 0 282 0 0,1 0-333 0 0,1 0-47 0 0,0 0-73 0 0,0 0-115 0 0,0 0-84 0 0,0 0-114 0 0,0 0 122 0 0,1 0-33 0 0,-1 0-37 0 0,1 0-39 0 0,0 0-40 0 0,-1 0-42 0 0,1 0-44 0 0,0 0-46 0 0,0 0-48 0 0,0 0-51 0 0,0 0-51 0 0,-1 0-55 0 0,1 0-1366 0 0,0 0-1172 0 0</inkml:trace>
  <inkml:trace contextRef="#ctx0" brushRef="#br0" timeOffset="601.3">1 266 7688 0 0,'0'0'166'0'0,"0"0"29"0"0,0 0 14 0 0,2 0-25 0 0,4 2-147 0 0,0 0 32 0 0,8-1 152 0 0,3-1 151 0 0,10-3 282 0 0,-11 0-275 0 0,-6 1-158 0 0,-1-1-66 0 0,-1 1-35 0 0,-1 0-52 0 0,0 0-33 0 0,-1 0-37 0 0,0 0-41 0 0,21-8 272 0 0,1 0-49 0 0,12-8 19 0 0,-4-2-58 0 0,9-4-55 0 0,-10 7-7 0 0,-26 11-44 0 0,8-4 6 0 0,1 0-51 0 0,0 0-72 0 0,0 1-92 0 0,-6 3-3 0 0,0 2-56 0 0,0 0-62 0 0,-1 1-68 0 0,-9 2 84 0 0,-2 1 72 0 0,0 0 30 0 0,0 0 54 0 0,0 0 48 0 0,1-1 28 0 0,0 1 29 0 0,3 2-25 0 0,2 1-48 0 0,-4-2 115 0 0,0 1 0 0 0,1-1 0 0 0,-1 1-1 0 0,0 0 1 0 0,0 0 0 0 0,0 0 0 0 0,-1 0 0 0 0,1 0 0 0 0,0 0 0 0 0,-1 0 0 0 0,2 3-24 0 0,4 12 222 0 0,-4-10-95 0 0,0 5 94 0 0,0-1-74 0 0,2 10 70 0 0,9 23 209 0 0,-5 0 36 0 0,-4-18-10 0 0,2-1 0 0 0,1 4-452 0 0,-2-13 194 0 0,-1 0 53 0 0,9 37 682 0 0,-9-31-599 0 0,-2 3 32 0 0,-1-4-27 0 0,4-6-44 0 0,-5-11-161 0 0,1 0 1 0 0,-1 0 0 0 0,0 0-1 0 0,0 1 1 0 0,0 3-131 0 0,2 7 383 0 0,-2-13-222 0 0,-1-2-7 0 0,0 0-11 0 0,0 0-32 0 0,0 0-14 0 0,0 0-1 0 0,2-1 5 0 0,1-2-47 0 0,0-2-33 0 0,3-4-39 0 0,-1 1 10 0 0,10-13-88 0 0,-7 10 36 0 0,0 1-34 0 0,4-3-116 0 0,0 0-65 0 0,-6 6 85 0 0,1 1 0 0 0,-1 0 0 0 0,1 1 1 0 0,4-4 189 0 0,-8 7-50 0 0,0 1 0 0 0,0-1 1 0 0,0 1-1 0 0,0 0 0 0 0,0 0 1 0 0,0 0-1 0 0,0 0 0 0 0,0 1 1 0 0,2-1 49 0 0,2 0-104 0 0,4 0 12 0 0,-9 1 84 0 0,-1 0 0 0 0,1 0 0 0 0,-1 0 0 0 0,1 0 0 0 0,0 0 0 0 0,-1 1 0 0 0,1-1 0 0 0,-1 1 0 0 0,1-1 0 0 0,-1 1 1 0 0,1-1-1 0 0,-1 1 0 0 0,1 0 0 0 0,-1 0 0 0 0,1 0 8 0 0,3 3-6 0 0,0 0 1 0 0,0 0-1 0 0,0 1 0 0 0,-1 0 0 0 0,0 0 1 0 0,0 0-1 0 0,0 0 0 0 0,0 1 1 0 0,-1-1-1 0 0,0 1 0 0 0,0 0 1 0 0,-1 0-1 0 0,1 0 0 0 0,-1 0 1 0 0,0 3 5 0 0,3 8 40 0 0,3 15 146 0 0,-7-17-143 0 0,-1-11-53 0 0,2 10 43 0 0,1-8-90 0 0,3 2-88 0 0,-5-7-99 0 0,-1-1-18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1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102 0 5848 0 0,'0'0'168'0'0,"0"1"-31"0"0,0 0-71 0 0,0 1-50 0 0,-2 3-52 0 0,1-3 53 0 0,-2 1 191 0 0,-1 0 41 0 0,-9 2 636 0 0,5-2-355 0 0,3-1-209 0 0,2 1-89 0 0,0 1-43 0 0,-6 9 391 0 0,0 1-81 0 0,0 1-70 0 0,1 0-55 0 0,-3 11 136 0 0,9-20-343 0 0,0 1-1 0 0,0-1 0 0 0,1 1 1 0 0,-1 6-167 0 0,1 1 190 0 0,-2 19 152 0 0,2-22-210 0 0,1 0 1 0 0,1 0-1 0 0,0 9-132 0 0,7 9 245 0 0,2-12-52 0 0,1-5-2 0 0,3-2 33 0 0,-1-5-85 0 0,0-3 50 0 0,3-2 84 0 0,8-6 183 0 0,-1-6-18 0 0,-10 2-196 0 0,-4 0-92 0 0,-1 0-61 0 0,11-19 236 0 0,-4 5-138 0 0,-8 12-152 0 0,0-2-52 0 0,-4 4-93 0 0,1 0 84 0 0,-2 0 55 0 0,2-19 155 0 0,-4 17-138 0 0,-1 3-55 0 0,0 0-53 0 0,-1 0-67 0 0,-1 0-81 0 0,-1 1-94 0 0,-1 0-110 0 0,0 1-124 0 0,2 3 219 0 0,0 1-37 0 0,1 1 12 0 0,1 1-48 0 0,0 0-44 0 0,0 0-36 0 0,0 0-138 0 0,-1 0-37 0 0,1-1-167 0 0,-2 0-449 0 0,3 2 1155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1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7 9560 0 0,'0'0'216'0'0,"0"0"32"0"0,-2 8 198 0 0,1-5-387 0 0,1 0-36 0 0,1 5 10 0 0,0 0 62 0 0,0 0 52 0 0,1 0 43 0 0,3 7 230 0 0,8 20 680 0 0,-9-27-861 0 0,-1 1-34 0 0,0-1-44 0 0,0 0-55 0 0,3 8 347 0 0,5 6 77 0 0,4 11 175 0 0,-13-26-528 0 0,1-1 0 0 0,1 0 1 0 0,-1 0-1 0 0,1 0 0 0 0,0 0 1 0 0,0-1-1 0 0,2 2-177 0 0,-1-1 188 0 0,1 0-1 0 0,0-1 1 0 0,0 0 0 0 0,0 0-1 0 0,0-1 1 0 0,5 3-188 0 0,16 5 512 0 0,2-6-39 0 0,0-6-42 0 0,-1-8-45 0 0,-11 1-60 0 0,-2-2-64 0 0,0-1-56 0 0,-2 0-45 0 0,8-12 40 0 0,-14 14-143 0 0,0 0 0 0 0,-2-1 0 0 0,1 0 0 0 0,-1 0 0 0 0,4-9-58 0 0,-6 11 19 0 0,0 2-2 0 0,-1-1 0 0 0,0 1 1 0 0,0-1-1 0 0,0 1 1 0 0,-1-1-1 0 0,1 0 0 0 0,-2 1 1 0 0,2-5-18 0 0,-2-1 45 0 0,-1-8-23 0 0,1 15-32 0 0,0 1 0 0 0,-1 0 0 0 0,1 0 0 0 0,-1 0 0 0 0,0 0-1 0 0,0 0 1 0 0,0 0 0 0 0,-1 0 10 0 0,0 0-214 0 0,1 0 72 0 0,0 1 62 0 0,-1-1 49 0 0,0-2 76 0 0,-3-3 145 0 0,3 5-138 0 0,0 0-59 0 0,0 0-89 0 0,1 1-16 0 0,0 0-49 0 0,-1 0-54 0 0,1 0-61 0 0,0 1-95 0 0,-1-1-84 0 0,1 0-92 0 0,-1 0-101 0 0,0 0-108 0 0,1 0-114 0 0,-1 0-124 0 0,1 1 448 0 0,0 0-33 0 0,-1-3-1755 0 0,-3-2-1318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3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 0 6880 0 0,'0'0'133'0'0,"0"1"-54"0"0,-7 1 46 0 0,4-2 20 0 0,0 1-38 0 0,-3 1 12 0 0,1 1-89 0 0,-7 5-58 0 0,9-6 52 0 0,0 1 42 0 0,1 0 308 0 0,0 0-101 0 0,0 1-45 0 0,0 2-16 0 0,0 1-14 0 0,0-3-2 0 0,-6 7 223 0 0,0-1-83 0 0,2-1-93 0 0,-1 0-37 0 0,4-5-118 0 0,1 0 0 0 0,-1 1 0 0 0,1-1 0 0 0,0 1 0 0 0,1-1 0 0 0,-1 2-88 0 0,-6 26 382 0 0,-1 18 85 0 0,6-31-289 0 0,2-15-128 0 0,1 0-1 0 0,0-1 1 0 0,0 1 0 0 0,0 0 0 0 0,1 0 0 0 0,-1 0 0 0 0,1 0 0 0 0,0 0 0 0 0,1 4-50 0 0,6 12 187 0 0,1 0-44 0 0,-6-14-106 0 0,-1-3-17 0 0,-1 0 0 0 0,1 0 0 0 0,0-1 0 0 0,0 1 0 0 0,0-1 0 0 0,0 1 0 0 0,0-1 0 0 0,2 1-20 0 0,0 0 22 0 0,0 0-1 0 0,0 0 0 0 0,0-1 0 0 0,0 1 0 0 0,0-1 0 0 0,1 0 0 0 0,-1-1 1 0 0,1 1-1 0 0,0-1-21 0 0,0 1 29 0 0,0-1 1 0 0,1 0-1 0 0,-1 0 1 0 0,0-1-1 0 0,1 0 1 0 0,-1 0-1 0 0,6-1-29 0 0,-7 1 32 0 0,-1-1-1 0 0,1 0 1 0 0,0 0-1 0 0,0 0 1 0 0,-1 0-1 0 0,4-2-31 0 0,17-10 166 0 0,-2-1-43 0 0,1-4-17 0 0,-15 11-68 0 0,0-1-1 0 0,-1 0 0 0 0,3-4-37 0 0,-4 4 38 0 0,-3 5-28 0 0,0-1 0 0 0,0 1-1 0 0,0-1 1 0 0,-1 0 0 0 0,1-2-10 0 0,0-4 46 0 0,-5-1-27 0 0,1 9-15 0 0,1 1 1 0 0,0-1 0 0 0,-1 1 0 0 0,1 0-1 0 0,0-1 1 0 0,0 1 0 0 0,0-1 0 0 0,0 1-1 0 0,0-1 1 0 0,0 1 0 0 0,0-1-1 0 0,1 1 1 0 0,-1-1-5 0 0,1 1 2 0 0,0-1-1 0 0,-1 0 1 0 0,1 0-1 0 0,0 0 0 0 0,-1 0 1 0 0,0 0-1 0 0,1 0 1 0 0,-1 0-1 0 0,0-1 1 0 0,0 0-2 0 0,-1 2 0 0 0,1-1 0 0 0,-1 1-1 0 0,1-1 1 0 0,-1 1 0 0 0,0 0 0 0 0,0-1 0 0 0,0 1 0 0 0,0 0 0 0 0,0-1 0 0 0,0 1 0 0 0,0 0 0 0 0,0 0 0 0 0,0 0 0 0 0,-1 0 0 0 0,0-1 0 0 0,-9-6 0 0 0,-1 0-39 0 0,-11-9-126 0 0,2-3-103 0 0,14 13 97 0 0,-9-6-53 0 0,11 9 95 0 0,-1 1-74 0 0,2 0-26 0 0,0 0-73 0 0,-1 0-89 0 0,1-1-99 0 0,3 3 203 0 0,0 1-39 0 0,-2-2-429 0 0,1-1-288 0 0,-2 0-681 0 0,4 2 1630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4.1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11088 0 0,'0'1'236'0'0,"1"0"-84"0"0,1 7 112 0 0,0-5-82 0 0,2 13-79 0 0,0 0 41 0 0,1 1 40 0 0,0-1 39 0 0,1 3 87 0 0,-1 0 47 0 0,0 0 45 0 0,0 0 43 0 0,-1-4-90 0 0,1-1 0 0 0,4 9-355 0 0,-1-3 300 0 0,-2 0 40 0 0,-2-10-123 0 0,-2 0 34 0 0,1-1 53 0 0,-1 0 56 0 0,-2 0 62 0 0,0-7-114 0 0,0-2-11 0 0,0 0-149 0 0,0 0-40 0 0,0 0 17 0 0,0 1-89 0 0,0 1-60 0 0,0-2 46 0 0,0 1 39 0 0,0-1 56 0 0,0 0 72 0 0,0 0 86 0 0,0 0 103 0 0,-3-11-125 0 0,4-2-108 0 0,-1 4-99 0 0,0 1-37 0 0,1-19 36 0 0,6-1 51 0 0,-2 6 19 0 0,-2 10-8 0 0,0 1-63 0 0,1 0-54 0 0,1 1-46 0 0,4-8-129 0 0,18-22-409 0 0,-13 24 401 0 0,2 7 37 0 0,-13 8 135 0 0,0 0-1 0 0,0 0 1 0 0,0 0 0 0 0,0 1-1 0 0,0-1 1 0 0,0 1-1 0 0,0 0 1 0 0,0 0-1 0 0,0 0 1 0 0,2 1 21 0 0,0 0-20 0 0,0 0 1 0 0,-1 0 0 0 0,1 0 0 0 0,-1 1 0 0 0,1-1 0 0 0,3 3 19 0 0,-2 0-12 0 0,-1-1 0 0 0,1 1 0 0 0,-1 0 0 0 0,4 3 12 0 0,-1 0-7 0 0,-2-2 7 0 0,0 1-1 0 0,0-1 0 0 0,0 1 0 0 0,-1 1 0 0 0,0-1 0 0 0,4 8 1 0 0,-2-3 0 0 0,-1 0 0 0 0,0 0 0 0 0,-1 1 0 0 0,4 12 0 0 0,-2-3 2 0 0,4 16 3 0 0,-8-9 52 0 0,-2-17-57 0 0,-1-10 0 0 0,0 0 0 0 0,0 0 0 0 0,1 0 0 0 0,-1 0 0 0 0,0 0 0 0 0,0 0 0 0 0,0 0 0 0 0,-1 0 0 0 0,1 0 0 0 0,0 0 0 0 0,0 0 0 0 0,0 0 0 0 0,-1 0 0 0 0,1 2-16 0 0,0-3-42 0 0,0 0 58 0 0,0 1-122 0 0,0-1-146 0 0,0 0-265 0 0,0 0-149 0 0,0 0 135 0 0,1 0 79 0 0,-1 0 67 0 0,0 0 54 0 0,1 0-44 0 0,0 0-550 0 0,-1-1 500 0 0,1 1-29 0 0,0 0-106 0 0,2-2-1463 0 0,3-1-1148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4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10 10680 0 0,'0'-8'241'0'0,"0"6"38"0"0,0 2 11 0 0,0 0-28 0 0,0 0-197 0 0,-1 0-37 0 0,0 0-351 0 0,1 1 35 0 0,-1 0-206 0 0,3 3-839 0 0,-2-4 1005 0 0,1 1-49 0 0,-1-1 257 0 0,1 2-1202 0 0,1 1-753 0 0,-1-3 1778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4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128 0 11144 0 0,'2'0'344'0'0,"-1"0"-40"0"0,1 1-38 0 0,-1 0-34 0 0,2 2 139 0 0,-1 2-101 0 0,0-1-110 0 0,-1 0-37 0 0,4 10 154 0 0,-4-10-151 0 0,0 0 43 0 0,3 8-44 0 0,-1 0 0 0 0,0 0-1 0 0,-1 0 1 0 0,0 0-1 0 0,-1 5-124 0 0,1 17 349 0 0,-1-13-82 0 0,0-1 61 0 0,0-6-150 0 0,-2 0 38 0 0,-2 29 540 0 0,0-16-315 0 0,2-10-201 0 0,1-2-91 0 0,0-1-61 0 0,2 9-73 0 0,-1-5-30 0 0,1-5 47 0 0,0-2 49 0 0,1 0 68 0 0,0 0 42 0 0,-1 5 144 0 0,0 3 33 0 0,3-7-216 0 0,-2 8-65 0 0,-3-18-79 0 0,0 0-1 0 0,0 0 1 0 0,0 0 0 0 0,1 0 0 0 0,-1 0 0 0 0,1 0 0 0 0,-1 0 0 0 0,1 0 0 0 0,0 0-8 0 0,0 0-259 0 0,-1-1 100 0 0,1 0 87 0 0,-1 0 72 0 0,0 0 57 0 0,0 0 44 0 0,0 2 558 0 0,-1-2-530 0 0,1-1-100 0 0,-1 1-66 0 0,1-1-40 0 0,0 0-47 0 0,-1 1-52 0 0,1-1-56 0 0,-1 0-61 0 0,1 0-67 0 0,0 1-72 0 0,-1-1 30 0 0,1 0-53 0 0,0 0-54 0 0,0 0-58 0 0,-1 1-60 0 0,1-1-63 0 0,0 0-65 0 0,0 0-68 0 0,-1 1-1328 0 0,-1 0-1215 0 0</inkml:trace>
  <inkml:trace contextRef="#ctx0" brushRef="#br0" timeOffset="216.12">1 314 9672 0 0,'0'0'216'0'0,"0"0"32"0"0,0 0 13 0 0,5 0-52 0 0,0 0-154 0 0,0 0-36 0 0,9-1 37 0 0,0 0 96 0 0,4-1 124 0 0,8-2 246 0 0,0-1 9 0 0,-9 3-242 0 0,-2 1-122 0 0,-1 1-92 0 0,-9 0-211 0 0,1 0 61 0 0,-1 0 53 0 0,0 0 44 0 0,5 0 117 0 0,14 0 363 0 0,-17 0-393 0 0,1 0-60 0 0,-4 0-59 0 0,0 0-35 0 0,1 0-39 0 0,-1 0-45 0 0,1 0-65 0 0,-1 0-62 0 0,1 0-69 0 0,0 0-75 0 0,-1 0-80 0 0,1 0-88 0 0,0 0-92 0 0,-1 0-100 0 0,1 0-814 0 0,1 0-901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29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2 204 4688 0 0,'0'0'101'0'0,"0"0"22"0"0,0 0 6 0 0,0 0-17 0 0,-1-1-34 0 0,0 1 10 0 0,1 0 103 0 0,0 0 172 0 0,0 0 12 0 0,0 0 11 0 0,0 0 45 0 0,0 0 17 0 0,0 0 7 0 0,0 0-22 0 0,4-2 54 0 0,0 3-114 0 0,0 0-90 0 0,1 2-69 0 0,10 9 436 0 0,-10-6-351 0 0,-1 1-69 0 0,1 4-26 0 0,0 6 6 0 0,2 3 15 0 0,0-2-74 0 0,0 0 50 0 0,0 0 44 0 0,0 0 39 0 0,6 19 384 0 0,1-1 99 0 0,-12-32-725 0 0,-1-1-36 0 0,5 7-73 0 0,-3-6 80 0 0,-1 0 63 0 0,1-1 90 0 0,-1 1 115 0 0,-1-2-89 0 0,0 0 39 0 0,-1-1-71 0 0,0-1 0 0 0,0 0 1 0 0,0 0 6 0 0,0 0 1 0 0,1 0-10 0 0,1 0-59 0 0,10-2 105 0 0,-3-3-42 0 0,-3-3-37 0 0,4-12 39 0 0,-6 2-94 0 0,0-11-15 0 0,0 7 3 0 0,-3 15-58 0 0,1-5 0 0 0,1 1 1 0 0,0-1 0 0 0,5-9-1 0 0,-7 19-1 0 0,0-1 0 0 0,0 0 0 0 0,1 0 0 0 0,0 1 0 0 0,-1-1 0 0 0,1 1 0 0 0,0-1 0 0 0,0 1 0 0 0,0 0 0 0 0,1 0 0 0 0,-1-1 1 0 0,0 2-1 0 0,1-1 0 0 0,0 0 0 0 0,-1 0 0 0 0,1 1 0 0 0,0-1 1 0 0,4 2-61 0 0,4 5 42 0 0,5 6 26 0 0,-7-3-40 0 0,-1 0 0 0 0,1 0 0 0 0,-1 1 0 0 0,5 8 33 0 0,5 7-5 0 0,-15-19 13 0 0,4 3-23 0 0,7 6-33 0 0,-7-8 48 0 0,1 0 0 0 0,8 1 108 0 0,-4-5 66 0 0,-11-2-151 0 0,-1 0 0 0 0,1 0 0 0 0,0 0 0 0 0,0 0 0 0 0,0 0 1 0 0,0 0-1 0 0,-1 0 0 0 0,1-1 0 0 0,0 1 0 0 0,0 0 0 0 0,-1 0 0 0 0,1-1 0 0 0,0 1 0 0 0,0-1 0 0 0,-1 1 0 0 0,1-1 0 0 0,0 1 0 0 0,-1-1 0 0 0,1 1 0 0 0,0-1-23 0 0,4-10 347 0 0,-3 1-144 0 0,-2 2-69 0 0,-1-1-42 0 0,-1-27 389 0 0,3 17-303 0 0,1 0-56 0 0,0-3-71 0 0,-1 16-51 0 0,0 0 0 0 0,1 0 0 0 0,0 0 0 0 0,0 0 0 0 0,3-5 0 0 0,-5 9 0 0 0,1 0-216 0 0,-1 1 78 0 0,1 0 68 0 0,0 0 56 0 0,-1 0 45 0 0,1 0 32 0 0,2-3 355 0 0,-3 3-360 0 0,1 0-87 0 0,0 0-43 0 0,-1 1-47 0 0,1-1-56 0 0,-1 1-61 0 0,1-1-92 0 0,0 1-87 0 0,-1 0-93 0 0,1-1-103 0 0,-1 1-110 0 0,1 0-118 0 0,-1 0-126 0 0,0 0 432 0 0,1 0-34 0 0,-1 0-1587 0 0,0 0-1217 0 0</inkml:trace>
  <inkml:trace contextRef="#ctx0" brushRef="#br0" timeOffset="354.62">669 226 8752 0 0,'0'0'197'0'0,"0"0"24"0"0,0 0 19 0 0,0 0 51 0 0,0 0-128 0 0,0 0 123 0 0,0 0 316 0 0,1 1-99 0 0,0 1-96 0 0,1-1-91 0 0,0 1-89 0 0,-1 0-85 0 0,1 0-81 0 0,-1-1-77 0 0,3 6 394 0 0,-1 0-50 0 0,0 1-46 0 0,0 1-41 0 0,1 8 142 0 0,-1 1-99 0 0,2 8 68 0 0,-2-17-205 0 0,0 2-60 0 0,3 10 28 0 0,-3-7 21 0 0,-1-3 75 0 0,-2-6-59 0 0,1 0 40 0 0,-1-4-80 0 0,0-1-117 0 0,0 0-45 0 0,-1 0-14 0 0,1 0-16 0 0,0 1-35 0 0,0-1-33 0 0,0 1-36 0 0,0-1-36 0 0,-1 1-36 0 0,1-1-38 0 0,0 1-39 0 0,-1 0-39 0 0,1-1-40 0 0,-1 1-41 0 0,1-1-41 0 0,0 1-43 0 0,-1-1-44 0 0,0 1-1284 0 0,-2 0-1060 0 0,3-1 2905 0 0</inkml:trace>
  <inkml:trace contextRef="#ctx0" brushRef="#br0" timeOffset="602.13">540 45 8696 0 0,'0'0'197'0'0,"0"0"24"0"0,0 0 18 0 0,0 0-34 0 0,-2 0-163 0 0</inkml:trace>
  <inkml:trace contextRef="#ctx0" brushRef="#br0" timeOffset="934.22">823 0 6704 0 0,'0'0'149'0'0,"0"0"23"0"0,0 0 12 0 0,0 0-60 0 0,0 0-13 0 0,0 0 37 0 0,0 0 125 0 0,0 0 230 0 0,0 0 10 0 0,0 0-198 0 0,0 1-113 0 0,0-1-100 0 0,0 1-47 0 0,0 1-6 0 0,0-1 5 0 0,0 0 84 0 0,0-1-24 0 0,0 1 38 0 0,0 9 329 0 0,1 1-60 0 0,1 0-52 0 0,0 0-47 0 0,1 0-40 0 0,1 0-36 0 0,3 11 168 0 0,5 22 277 0 0,-3-9-190 0 0,1 1 81 0 0,12 49 910 0 0,-16-57-1028 0 0,-2 1-48 0 0,-1-9-10 0 0,0 0 43 0 0,-2-6-200 0 0,-1-13-363 0 0,0-1 111 0 0,0 1 98 0 0,1-1 123 0 0,0 1-106 0 0,-1-1-99 0 0,0 0-43 0 0,1 0-94 0 0,-1 1-116 0 0,0 0-67 0 0,0 0-112 0 0,-1-1 163 0 0,1 1-33 0 0,0 0-34 0 0,0 0-37 0 0,0-1-35 0 0,0 0-57 0 0,0 0-50 0 0,0 0-45 0 0,0 0-158 0 0,0 0-43 0 0,0 0-193 0 0,0 0-517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2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229 456 7456 0 0,'0'0'166'0'0,"0"0"29"0"0,0 0-22 0 0,0-1-74 0 0,-1 1-55 0 0,-3-2-18 0 0,2 0 12 0 0,-3 0-141 0 0,1-1 59 0 0,-1 1 54 0 0,1 0 47 0 0,0 0 43 0 0,0 1 35 0 0,-5-1 220 0 0,7 2-243 0 0,0-1 0 0 0,0 1 0 0 0,0 0 0 0 0,0 1 0 0 0,0-1 0 0 0,0 0 0 0 0,0 0 0 0 0,0 1 0 0 0,1-1-1 0 0,-1 1 1 0 0,-1 0-112 0 0,-7 5 446 0 0,-4 2-17 0 0,6-4-223 0 0,1 1-35 0 0,-8 7 93 0 0,-6 9 19 0 0,0 2-44 0 0,1 1-40 0 0,2 2-36 0 0,13-19-125 0 0,1 1 1 0 0,1-1-1 0 0,-1 1 0 0 0,1 0 0 0 0,0 0 0 0 0,0 2-38 0 0,2-5 14 0 0,0 1 0 0 0,0 0-1 0 0,1-1 1 0 0,-1 1 0 0 0,1 0-1 0 0,1-1 1 0 0,-1 1 0 0 0,1 0-1 0 0,1 4-13 0 0,1 4 29 0 0,-2-7-23 0 0,1 0-1 0 0,0 1 1 0 0,0-1-1 0 0,0 0 1 0 0,4 4-6 0 0,-5-8 0 0 0,0-1-1 0 0,1 0 1 0 0,0 1 0 0 0,0-1 0 0 0,0 0 0 0 0,0 0-1 0 0,0 0 1 0 0,0 0 0 0 0,0-1 0 0 0,0 1 0 0 0,1-1 0 0 0,-1 1-1 0 0,1-1 1 0 0,-1 0 0 0 0,1 0 0 0 0,0 0 0 0 0,0 1 0 0 0,2-1 0 0 0,-1 0 0 0 0,1 0 0 0 0,-1 0 0 0 0,1 0 1 0 0,-1 0-1 0 0,1-1 0 0 0,-1 0 0 0 0,1 0 0 0 0,2-1 0 0 0,-4 1 6 0 0,0-1 1 0 0,-1 0-1 0 0,1 0 0 0 0,0 0 0 0 0,0 0 1 0 0,-1 0-1 0 0,1 0 0 0 0,-1-1 0 0 0,1 1 1 0 0,0-2-7 0 0,7-4-21 0 0,4-2 46 0 0,0-1 7 0 0,-4 2-52 0 0,-1 2-44 0 0,0-2-59 0 0,0 0-9 0 0,-2 3-25 0 0,-2 0-51 0 0,1 1-94 0 0,-3 1 82 0 0,1 1-40 0 0,-1 0-46 0 0,0-1-49 0 0,0 1-54 0 0,0-1-57 0 0,0 1-61 0 0,0-1-66 0 0,4-3-738 0 0,4-5-751 0 0,-10 10 1753 0 0</inkml:trace>
  <inkml:trace contextRef="#ctx0" brushRef="#br0" timeOffset="343.04">153 5 5264 0 0,'2'-1'85'0'0,"0"0"-113"0"0,-1 0-35 0 0,0 0 50 0 0,1 1 42 0 0,0 0 53 0 0,0-1 39 0 0,1 1 56 0 0,0 0 67 0 0,2 0 74 0 0,4 2 27 0 0,15 10 618 0 0,-15-5-655 0 0,-1-1-64 0 0,-1 0-93 0 0,-4-4-118 0 0,-1 1-35 0 0,-1-2 24 0 0,0 1 0 0 0,0-1 1 0 0,0 1-1 0 0,0-1 0 0 0,0 1 0 0 0,0-1 0 0 0,0 1 0 0 0,-1 0 0 0 0,1 0 0 0 0,-1-1 0 0 0,1 1 0 0 0,-1 0 0 0 0,1 1-22 0 0,-1-1 28 0 0,0 1 0 0 0,1-1 0 0 0,0 1 0 0 0,0-1 0 0 0,0 1 0 0 0,0-1 0 0 0,0 0 0 0 0,1 1-28 0 0,7 11 145 0 0,-5-9-61 0 0,0 0 1 0 0,-1 1 0 0 0,0 0 0 0 0,1 0-1 0 0,-2 0 1 0 0,1 0 0 0 0,-1 0 0 0 0,0 1-85 0 0,4 16 251 0 0,2-2-47 0 0,-5-12-104 0 0,0 0 1 0 0,-1 1-1 0 0,1-1 0 0 0,-2 0 0 0 0,2 10-100 0 0,-3-14 48 0 0,-1 0 0 0 0,1 0 0 0 0,-1 0 0 0 0,1-1 0 0 0,-2 2-48 0 0,-2 11 187 0 0,2 0 36 0 0,1-11-93 0 0,0 1 0 0 0,1-1 0 0 0,0 1-1 0 0,1-1 1 0 0,-1 0 0 0 0,2 7-130 0 0,0-2 241 0 0,-1 1 1 0 0,-1 0-1 0 0,0 0 1 0 0,0-1-1 0 0,-2 10-241 0 0,0 10 438 0 0,2 0-67 0 0,-1-7-216 0 0,0-21-127 0 0,0 0 0 0 0,1 1-1 0 0,0-1 1 0 0,0 0-1 0 0,0 0 1 0 0,0 1 0 0 0,0-1-1 0 0,1 0 1 0 0,0 3-28 0 0,4 4 75 0 0,-4-9-61 0 0,0 0 0 0 0,-1 0 0 0 0,1 0 0 0 0,0 1 0 0 0,-1-1 0 0 0,1 0 0 0 0,-1 1 0 0 0,1-1 1 0 0,-1 0-1 0 0,0 1 0 0 0,0-1 0 0 0,1 0 0 0 0,-1 1 0 0 0,0-1 0 0 0,0 1 0 0 0,0-1 1 0 0,-1 1-15 0 0,0 4 79 0 0,-2 10 111 0 0,3-15-181 0 0,0 0-1 0 0,0 0 1 0 0,0 0 0 0 0,1 0-1 0 0,-1 1 1 0 0,0-1 0 0 0,1 0-1 0 0,-1 0 1 0 0,1 0 0 0 0,-1 0-1 0 0,1 0 1 0 0,0 1-9 0 0,0-2 3 0 0,-1 1 1 0 0,0 0-1 0 0,1-1 1 0 0,-1 1 0 0 0,1 0-1 0 0,-1-1 1 0 0,0 1-1 0 0,0 0 1 0 0,1-1-1 0 0,-1 1 1 0 0,0 0-1 0 0,0 0 1 0 0,0-1-1 0 0,0 1 1 0 0,0 0-1 0 0,0 0 1 0 0,0-1-1 0 0,0 1 1 0 0,0 0 0 0 0,0 0-4 0 0,-1 3-13 0 0,2 2 47 0 0,-1-2-46 0 0,-1-3-81 0 0,-1-1-65 0 0,-1-1-96 0 0,5 2 177 0 0,-1-1-1 0 0,0 1-18 0 0,0-1-38 0 0,-1 0-13 0 0,1 1-38 0 0,0-1-44 0 0,-1 0-49 0 0,1 0-53 0 0,-1 0-49 0 0,1 1-43 0 0,-1-1-39 0 0,0 0-134 0 0,0 0-38 0 0,0 0-1400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0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24 8320 0 0,'0'0'190'0'0,"0"0"28"0"0,0 0-29 0 0,0 0-81 0 0,0 1-60 0 0,-2 1-18 0 0,1 0 12 0 0,1-1-37 0 0,-1 0 0 0 0,0 1 0 0 0,1-1 0 0 0,-1 0-1 0 0,1 1 1 0 0,-1-1 0 0 0,1 0 0 0 0,0 1 0 0 0,-1-1 0 0 0,1 1 0 0 0,0-1 0 0 0,0 1-1 0 0,0-1 1 0 0,0 0 0 0 0,0 1 0 0 0,1-1 0 0 0,-1 1-5 0 0,1 5 74 0 0,1 0 46 0 0,-1-4 22 0 0,7 21 700 0 0,1-2-94 0 0,1-1-76 0 0,0 0-58 0 0,8 14 338 0 0,-6-10-399 0 0,22 29 798 0 0,-22-38-984 0 0,0 1-49 0 0,5 10-202 0 0,-4-5-90 0 0,3-1-96 0 0,-6-9 57 0 0,-9-12-193 0 0,-1 0 79 0 0,0 1 67 0 0,1-1 59 0 0,-1 0 53 0 0,1 0 44 0 0,2 0 334 0 0,-2 0-285 0 0,0 0-95 0 0,-1 0-38 0 0,1 0-41 0 0,0 0-43 0 0,-1 0-50 0 0,1 0-56 0 0,0 0-83 0 0,0-1-78 0 0,-1 1-87 0 0,1 0-94 0 0,0 0-103 0 0,-1 0-109 0 0,1 0-117 0 0,-1 0-126 0 0,3-1-919 0 0,1-1-1077 0 0</inkml:trace>
  <inkml:trace contextRef="#ctx0" brushRef="#br0" timeOffset="400.08">355 1 8640 0 0,'0'0'197'0'0,"0"0"24"0"0,0 8 183 0 0,0-6-350 0 0,0 1-34 0 0,0 4 7 0 0,0 0 48 0 0,-1 0 41 0 0,0 0 33 0 0,0 2 62 0 0,-6 28 723 0 0,4-24-673 0 0,1 0-109 0 0,-5 28 491 0 0,1-4-154 0 0,-1 1-60 0 0,-16 71 733 0 0,13-58-601 0 0,4 0-74 0 0,1-6-133 0 0,-3 0-92 0 0,-4 9 32 0 0,-5 24 104 0 0,10-53-306 0 0,-1-1-37 0 0,-3 15 46 0 0,4-1-73 0 0,7-38-29 0 0,0 3-125 0 0,0-1 48 0 0,-1-3 17 0 0,2 0-16 0 0,-1 0-21 0 0,0 0-38 0 0,0-1-168 0 0,0 1 102 0 0,0 0-39 0 0,0 0-42 0 0,0 0-45 0 0,0 0-50 0 0,0 0-53 0 0,0 0 73 0 0,0 1-49 0 0,0-1-44 0 0,0 0-38 0 0,0 0-140 0 0,0 0-39 0 0,0-2-1466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5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9520 0 0,'-1'1'183'0'0,"0"-1"-34"0"0,0 3 65 0 0,1 0-95 0 0,0 2-67 0 0,3 9-54 0 0,-2-9 38 0 0,0 0 72 0 0,-1-2 107 0 0,2 9 339 0 0,1 0-87 0 0,0 0-72 0 0,1 0-56 0 0,0 1-19 0 0,3 17 363 0 0,-4-12-363 0 0,-1 1-48 0 0,2 18 173 0 0,3 23 174 0 0,-4-39-388 0 0,0-1 34 0 0,3 20 217 0 0,-2 22 112 0 0,0-1 11 0 0,-4-36-233 0 0,0-5-95 0 0,1-5-145 0 0,3 1-77 0 0,2 2-65 0 0,-6-17 19 0 0,0 1-5 0 0,0 4 37 0 0,1-3-127 0 0,0-2-33 0 0,0-2-52 0 0,-1-1-71 0 0,0 2-63 0 0,0 0 9 0 0,0 0-36 0 0,1-2-877 0 0,3-6-58 0 0,3-1-11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5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 1 8928 0 0,'-3'0'48'0'0,"1"1"0"0"0,-1 0 0 0 0,0 0 1 0 0,1 0-1 0 0,-1 0 0 0 0,1 0 0 0 0,-1 1 0 0 0,1-1 1 0 0,0 1-1 0 0,-1-1 0 0 0,0 2-48 0 0,0 0 86 0 0,0 0 1 0 0,0 1-1 0 0,0-1 1 0 0,0 1-1 0 0,1-1 0 0 0,0 1 1 0 0,-1 0-87 0 0,-3 10 334 0 0,0-1 1 0 0,1 1-1 0 0,1 0 1 0 0,0 2-335 0 0,-1 0 336 0 0,2-3-157 0 0,0 0 0 0 0,1 0 0 0 0,1 1 0 0 0,0 7-179 0 0,0 4 272 0 0,1 0 45 0 0,0-15-167 0 0,1 11 155 0 0,4-1-53 0 0,3 3-5 0 0,-5-18-187 0 0,0-1 0 0 0,0 1-1 0 0,0 0 1 0 0,0-1 0 0 0,2 2-60 0 0,-2-2 42 0 0,0-1 0 0 0,1 0 0 0 0,-1 0 1 0 0,1 0-1 0 0,0 0 0 0 0,0-1 1 0 0,0 1-1 0 0,0-1 0 0 0,0 0 0 0 0,1 0 1 0 0,1 0-43 0 0,14 2 188 0 0,2-4 37 0 0,-5-3 62 0 0,-1-3-51 0 0,0-2-49 0 0,-1-2-45 0 0,-1-1-42 0 0,0-2-38 0 0,9-12-39 0 0,-20 21-14 0 0,0 0 0 0 0,-1 0 0 0 0,1-1 0 0 0,-1 1 1 0 0,0-1-1 0 0,0 1 0 0 0,-1-1 0 0 0,1 0 0 0 0,-1 0 0 0 0,0 1 0 0 0,0-1 0 0 0,-1 0 0 0 0,0 0 0 0 0,0-4-9 0 0,0 2 6 0 0,0 0-1 0 0,-1 0 0 0 0,0 0 1 0 0,0 0-1 0 0,-1 1 1 0 0,0-1-1 0 0,0 0 1 0 0,0 1-1 0 0,-1 0 1 0 0,-2-3-6 0 0,-11-23-9 0 0,11 21-64 0 0,0-2-100 0 0,-2 1-31 0 0,-12-13-181 0 0,13 18 252 0 0,1 1-36 0 0,0-1-45 0 0,0 0-57 0 0,-5-6-266 0 0,2 3-7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6.1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173 27 8864 0 0,'2'-2'76'0'0,"-1"1"47"0"0,-1-1 351 0 0,-3-1-310 0 0,1 1-98 0 0,-2-2-41 0 0,0 1-7 0 0,0 0 34 0 0,-4-1 141 0 0,1 2 19 0 0,-1 1 46 0 0,-8 1 356 0 0,-16 7 720 0 0,22-4-946 0 0,0 0-67 0 0,1-1-98 0 0,0 1-108 0 0,7-2-27 0 0,-1 0 1 0 0,1 0 0 0 0,-1 0 0 0 0,1 0 0 0 0,0 1 0 0 0,-1-1 0 0 0,1 1-1 0 0,0 0 1 0 0,-2 1-89 0 0,-2 3 176 0 0,1 0-30 0 0,0 0-61 0 0,0-1-83 0 0,1 3-2 0 0,7 17 12 0 0,-1-19-18 0 0,0 0 0 0 0,0-1 1 0 0,0 1-1 0 0,1-1 1 0 0,1 2 5 0 0,4 6-16 0 0,1 0 0 0 0,0-1 0 0 0,4 3 16 0 0,4 6 0 0 0,-12-14 0 0 0,0 0 0 0 0,1 0 0 0 0,4 4 0 0 0,9 7 5 0 0,-11-8 49 0 0,-1 1 46 0 0,-3 1 53 0 0,-3-1 61 0 0,-5 1 68 0 0,-6-1 78 0 0,7-8-556 0 0,0-1 63 0 0,0 1 58 0 0,0-1 50 0 0,-4 2 76 0 0,1-1 88 0 0,-16 7 529 0 0,17-8-559 0 0,-1-1-36 0 0,1 1-48 0 0,0-1-63 0 0,0 0-74 0 0,-1 0-86 0 0,2-1-61 0 0,-1 1-87 0 0,0-1-96 0 0,1 0-104 0 0,-1 0-112 0 0,0 0-121 0 0,3-1 341 0 0,0 1-33 0 0,0 0-34 0 0,0-1-37 0 0,-1 1-1327 0 0,-1-2-1060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6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1 135 6880 0 0,'0'0'157'0'0,"0"0"-5"0"0,0-1-64 0 0,1 1-42 0 0,3-2-4 0 0,-2 1 1 0 0,2 0 52 0 0,3-2-5 0 0,1-2-83 0 0,0 2 21 0 0,1 1 60 0 0,-1 0 37 0 0,-1-1 48 0 0,3 0 132 0 0,4-3 245 0 0,-2 2-76 0 0,-3 1-221 0 0,-2 0-109 0 0,0-1-79 0 0,46-22 794 0 0,-46 21-706 0 0,2-5 126 0 0,1-1 33 0 0,-7 8-290 0 0,-1 1 69 0 0,1-7 410 0 0,-3 5-331 0 0,0 3 23 0 0,0 0-167 0 0,0 1 0 0 0,0 0 0 0 0,1 0 1 0 0,-1-1-1 0 0,0 1 0 0 0,0 0 0 0 0,0 0 0 0 0,0-1 1 0 0,0 1-1 0 0,0 0 0 0 0,0-1 0 0 0,0 1 0 0 0,0 0 0 0 0,0 0 1 0 0,-1-1-1 0 0,1 1 0 0 0,0 0 0 0 0,0-1 0 0 0,0 1 0 0 0,0 0 1 0 0,0 0-1 0 0,0-1 0 0 0,-1 1 0 0 0,1 0 0 0 0,0 0 0 0 0,0 0 1 0 0,-1-1-27 0 0,0-2 143 0 0,0 2-116 0 0,1 0-39 0 0,-1 1-22 0 0,1-1 54 0 0,-1 1 1 0 0,0-1-1 0 0,0 1 1 0 0,0-1 0 0 0,0 1-1 0 0,0 0 1 0 0,0-1-1 0 0,0 1 1 0 0,0 0 0 0 0,0-1-1 0 0,0 1 1 0 0,0 0-1 0 0,0 0-20 0 0,-1 0 52 0 0,-1 0 0 0 0,1 1-1 0 0,0-1 1 0 0,0 1 0 0 0,0-1-1 0 0,0 1 1 0 0,0-1-1 0 0,0 1 1 0 0,0 0 0 0 0,0 1-52 0 0,-12 6 293 0 0,6-2-133 0 0,3-1-63 0 0,0 0-39 0 0,-23 31 721 0 0,4 7-114 0 0,6 2-103 0 0,15-35-406 0 0,1 0 1 0 0,0 0-1 0 0,0 4-156 0 0,0 0 346 0 0,2 2-106 0 0,1-5-118 0 0,0 0-41 0 0,4 10-2 0 0,-4-18-75 0 0,0 0 1 0 0,1-1-1 0 0,-1 1 0 0 0,1 0 1 0 0,-1-1-1 0 0,1 1 1 0 0,0-1-1 0 0,0 1 1 0 0,0-1-1 0 0,0 0 1 0 0,1 0-1 0 0,0 1-4 0 0,9 5 62 0 0,4-3 55 0 0,-13-5-225 0 0,0 1 45 0 0,3 0 42 0 0,0 0 97 0 0,8-1 208 0 0,-9 0-239 0 0,-1 0-49 0 0,1 0-91 0 0,-2 0 3 0 0,0 0-36 0 0,-1 0-51 0 0,1 0-49 0 0,0 0-54 0 0,0-1-58 0 0,0 1-62 0 0,-1 0-67 0 0,1 0-71 0 0,0 0-77 0 0,-1 0 188 0 0,-1-1-32 0 0,1 1-35 0 0,0 0-34 0 0,6 0-1662 0 0,5 0-1248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7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16 7920 0 0,'0'0'174'0'0,"0"0"24"0"0,-2-1-67 0 0,-2 0-25 0 0,-4-3 63 0 0,2 0-230 0 0,0 2 94 0 0,-1 0 78 0 0,0 1 64 0 0,-4 1 192 0 0,7 0-201 0 0,0 0 0 0 0,0 1 1 0 0,1-1-1 0 0,-1 1 0 0 0,1 0 0 0 0,-2 0-166 0 0,-3 3 297 0 0,-1 1-74 0 0,6-2-160 0 0,-1 0-41 0 0,-8 10 497 0 0,8-10-381 0 0,1 0 0 0 0,0 0 1 0 0,0 0-1 0 0,1 0 0 0 0,-1 1 0 0 0,1-1 1 0 0,-2 4-139 0 0,-12 22 768 0 0,6-13-359 0 0,2 0-52 0 0,3-5-163 0 0,1 1-44 0 0,-4 17 179 0 0,5-1-73 0 0,3-23-224 0 0,0-1 0 0 0,0 0 0 0 0,0 1 0 0 0,1-1 0 0 0,0 0 0 0 0,0 1 0 0 0,0-1 0 0 0,1 0-1 0 0,-1 0 1 0 0,1 0 0 0 0,0 0 0 0 0,1 1-32 0 0,-1-1 24 0 0,1 0 0 0 0,0 0 0 0 0,0 0 0 0 0,0-1 0 0 0,3 4-24 0 0,-3-4 11 0 0,0-1 0 0 0,1 1 1 0 0,-1-1-1 0 0,1 0 0 0 0,-1 0 0 0 0,1 0 1 0 0,-1-1-1 0 0,1 1 0 0 0,0-1 0 0 0,0 0 1 0 0,0 0-1 0 0,0 0 0 0 0,0 0 0 0 0,0-1 1 0 0,0 0-1 0 0,3 1-11 0 0,16-5 88 0 0,0-4 42 0 0,-16 5-101 0 0,-1-1 0 0 0,1 0 1 0 0,-1 0-1 0 0,0 0 0 0 0,0-1 1 0 0,0 0-1 0 0,0 0 1 0 0,-1-1-1 0 0,0 0-29 0 0,-1 2 13 0 0,-1 0 1 0 0,0-1-1 0 0,-1 1 0 0 0,1-1 1 0 0,-1 0-1 0 0,0 0-13 0 0,0 0 5 0 0,-1 1 0 0 0,1 0 0 0 0,-1-1 0 0 0,-1 0-1 0 0,1 1 1 0 0,-1-1 0 0 0,1-2-5 0 0,-2-15 50 0 0,1 15-50 0 0,-1 0 1 0 0,0 0 0 0 0,-1 0-1 0 0,1 0 1 0 0,-1 0 0 0 0,-1 0-1 0 0,1-1-32 0 0,-3-5 26 0 0,1 4-49 0 0,2 2-75 0 0,0 4 24 0 0,0-1-34 0 0,0-2-181 0 0,0 3 114 0 0,0 0-35 0 0,1 0-36 0 0,-1 0-41 0 0,0 0-42 0 0,0 0-45 0 0,1 2 57 0 0,1 0-46 0 0,-1 0-43 0 0,0-1-37 0 0,0 1-135 0 0,0-1-37 0 0,-2-3-1420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8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 9672 0 0,'0'0'216'0'0,"0"0"32"0"0,0 1 13 0 0,0 9-67 0 0,1-1-107 0 0,0 1-70 0 0,2 11-39 0 0,-1-14 51 0 0,-1-1 39 0 0,2 2 82 0 0,-1 1 95 0 0,6 28 840 0 0,-1-1-169 0 0,-6-33-821 0 0,0 0 0 0 0,0 1 1 0 0,0-1-1 0 0,1 0 0 0 0,-1 0 1 0 0,1-1-1 0 0,0 1 0 0 0,0 0 1 0 0,1 1-96 0 0,15 15 1462 0 0,18 16-1462 0 0,-10-16 599 0 0,-2-6-375 0 0,-1-8 116 0 0,0-5 96 0 0,0-5 75 0 0,-18 3-326 0 0,0 0 0 0 0,0 0 0 0 0,0-1 0 0 0,0 0 1 0 0,3-3-186 0 0,-2 2 211 0 0,-1 0 0 0 0,1-1 0 0 0,-1 0 0 0 0,-1-1 0 0 0,1 1 0 0 0,-1-1 0 0 0,2-2-211 0 0,0-3-138 0 0,0 0 55 0 0,-2-1 44 0 0,0-1 38 0 0,-1-3 41 0 0,-2 8 12 0 0,0-1-1 0 0,-1 1 1 0 0,0-1 0 0 0,-1-4-52 0 0,-2-7 55 0 0,-1 2-63 0 0,-2 2-77 0 0,5 13 115 0 0,0 0-66 0 0,0 1-60 0 0,1-1-53 0 0,-1 0-48 0 0,0 1-41 0 0,0-3-339 0 0,0 1 74 0 0,-2-6-1010 0 0,2 6 903 0 0,-1 0 128 0 0,0 1 88 0 0,-1-4-1108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8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1 198 10688 0 0,'0'2'314'0'0,"0"12"-244"0"0,2 0 90 0 0,0-1 81 0 0,1 0 75 0 0,1-3-36 0 0,-1-1 33 0 0,5 9 398 0 0,2 1 91 0 0,2-1 63 0 0,-10-14-630 0 0,2 2 47 0 0,0-2-35 0 0,-3-3 51 0 0,-1-1-128 0 0,0 1-51 0 0,0-1-41 0 0,0 0-36 0 0,1 1-34 0 0,0 2-88 0 0,0-3 109 0 0,-1 1 61 0 0,0-1 85 0 0,1 0 107 0 0,-1 0-94 0 0,0 0 34 0 0,0 0 37 0 0,0 0 40 0 0,3-14-49 0 0,-4-3-84 0 0,-2-1-71 0 0,-1 0-60 0 0,1 5-45 0 0,-2-16 16 0 0,3 15 23 0 0,1-1-1 0 0,0 0 1 0 0,1 1-1 0 0,2-15-28 0 0,6-6 16 0 0,-6 29-15 0 0,1 1-1 0 0,-1 0 0 0 0,1 0 1 0 0,0 0-1 0 0,1 0 0 0 0,-1 1 1 0 0,1-1-1 0 0,0 1 0 0 0,0 0 1 0 0,1 0-1 0 0,-1 1 0 0 0,1-1 1 0 0,1 0-1 0 0,32-18-16 0 0,-1 7-58 0 0,-34 14-124 0 0,1 0 71 0 0,0-1 62 0 0,0 1 52 0 0,3 0 96 0 0,12-3 294 0 0,-14 3-322 0 0,1 0-79 0 0,-3 0-38 0 0,1 1-44 0 0,-1-1-48 0 0,1 1-57 0 0,-1-1-81 0 0,1 1-79 0 0,-1 0-83 0 0,1-1-93 0 0,-1 1-99 0 0,1 0-106 0 0,-1-1-113 0 0,1 1-121 0 0,3 0-1180 0 0,4 0-1232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9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 9104 0 0,'0'0'227'0'0,"0"0"-95"0"0,0 1-70 0 0,0 2-9 0 0,0-1 6 0 0,1 14 339 0 0,0-2-35 0 0,3 13 276 0 0,4 2 10 0 0,7 12 195 0 0,-1-3-84 0 0,-6-12-186 0 0,-6-17-349 0 0,0 1 65 0 0,-1 3 190 0 0,1 16 717 0 0,-2-27-1272 0 0,0-1 34 0 0,-1 1 46 0 0,0 1 122 0 0,-1-1 214 0 0,0-2 37 0 0,0 0-183 0 0,0-1-107 0 0,1 0-99 0 0,-1-3 21 0 0,0 0 0 0 0,1 0-1 0 0,-1 0 1 0 0,1-1 0 0 0,-1 1-1 0 0,2 0 1 0 0,-1-1-1 0 0,0 1 1 0 0,1 0 0 0 0,0-1-1 0 0,-1 1 1 0 0,2-1 0 0 0,0-3-10 0 0,1-11 5 0 0,1 1 0 0 0,4-11-5 0 0,-7 29 0 0 0,3-12 22 0 0,1-5-32 0 0,0 0-41 0 0,7-16-140 0 0,-8 27 137 0 0,0 0-1 0 0,0 0 1 0 0,0 0 0 0 0,1 0-1 0 0,-1 1 1 0 0,2 0-1 0 0,-1 0 1 0 0,0 0-1 0 0,4-2 55 0 0,-6 5-12 0 0,3-4-45 0 0,2 1-1 0 0,-1 0 1 0 0,0 0-1 0 0,1 1 1 0 0,1-1 57 0 0,-5 4-22 0 0,-1 0 0 0 0,0 0 0 0 0,1 0 0 0 0,-1 0 0 0 0,1 1 1 0 0,-1-1-1 0 0,1 1 0 0 0,-1 0 0 0 0,1-1 0 0 0,-1 1 0 0 0,1 0 0 0 0,0 0 0 0 0,-1 1 1 0 0,1-1-1 0 0,-1 1 0 0 0,1-1 0 0 0,-1 1 0 0 0,3 0 22 0 0,17 9-5 0 0,-14-5 19 0 0,0-1 0 0 0,0 1 0 0 0,-1 0 0 0 0,0 1 0 0 0,0 0-14 0 0,9 8-22 0 0,-7-4 2 0 0,0 1 0 0 0,0-1 0 0 0,4 8 20 0 0,7 19 15 0 0,-6-5 55 0 0,-5 1 68 0 0,-5-18-82 0 0,1 8 78 0 0,-4-19-97 0 0,-1 0-1 0 0,1 1 1 0 0,-1-1 0 0 0,0 0 0 0 0,0 0 0 0 0,-1 0 0 0 0,1 0-37 0 0,2 7 127 0 0,-2-10-119 0 0,0-1 0 0 0,0 0 0 0 0,0 1 0 0 0,1-1 0 0 0,-1 1 0 0 0,0-1 0 0 0,0 0 0 0 0,0 1 0 0 0,0-1 0 0 0,0 1 0 0 0,0-1 0 0 0,0 1 0 0 0,0-1 0 0 0,0 1 0 0 0,0-1 0 0 0,0 0 0 0 0,0 1 0 0 0,0-1 0 0 0,0 1 0 0 0,0-1 0 0 0,-1 1 0 0 0,1-1 0 0 0,0 0 0 0 0,0 1 0 0 0,0-1 0 0 0,-1 1 1 0 0,1-1-1 0 0,0 0 0 0 0,-1 1-9 0 0,1-1 25 0 0,0 1-1 0 0,-1 0 0 0 0,0-1 0 0 0,1 1 1 0 0,-1 0-1 0 0,1-1 0 0 0,-1 1 0 0 0,0-1 1 0 0,1 1-1 0 0,-1-1 0 0 0,0 0 0 0 0,1 1 1 0 0,-1-1-1 0 0,0 0 0 0 0,0 1 0 0 0,1-1 1 0 0,-1 0-1 0 0,-1 1-23 0 0,-4-5 140 0 0,2 0-110 0 0,0-2-37 0 0,2 3 16 0 0,1 0 0 0 0,-1 0 0 0 0,1-1 0 0 0,-1 1 0 0 0,1-1 0 0 0,0 1 0 0 0,1-1 0 0 0,-1 0 0 0 0,0 1 0 0 0,1-1 0 0 0,0 0 0 0 0,0 1 0 0 0,0-1 0 0 0,0 0 0 0 0,1-2-9 0 0,1-5 17 0 0,1 0 0 0 0,0 1 0 0 0,0-1-1 0 0,4-6-16 0 0,9-16-2 0 0,4 2-100 0 0,1 4-47 0 0,-13 19 79 0 0,-1 0 0 0 0,1 1 1 0 0,1 0-1 0 0,0 0 0 0 0,0 1 0 0 0,1-1 70 0 0,-6 5-24 0 0,0 0 0 0 0,0 0-1 0 0,0 1 1 0 0,0-1-1 0 0,4 0 25 0 0,-4 1-13 0 0,0 0-1 0 0,1 1 1 0 0,-1-1 0 0 0,0 1-1 0 0,0 0 1 0 0,1 0 0 0 0,-1 1-1 0 0,0-1 1 0 0,0 1 0 0 0,0 0-1 0 0,0 0 1 0 0,1 0 0 0 0,-1 1-1 0 0,-1-1 1 0 0,3 2 13 0 0,13 12-123 0 0,-16-12 120 0 0,2 1 2 0 0,-1 1 1 0 0,1 0-1 0 0,-1 0 0 0 0,0 0 0 0 0,-1 0 1 0 0,1 1-1 0 0,-1 0 0 0 0,0 0 0 0 0,0-1 0 0 0,-1 2 1 0 0,5 15 4 0 0,5 30 80 0 0,-9-33-91 0 0,-2 8 10 0 0,-1-3-56 0 0,0-22-184 0 0,0 0 92 0 0,1 0 53 0 0,0 0 22 0 0,0-1-51 0 0,0 1-308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25.4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7424 0 0,'0'0'166'0'0,"0"0"29"0"0,0 0 12 0 0,0 0 37 0 0,0 0-102 0 0,0 0 112 0 0,0 0 211 0 0,0 0 14 0 0,0 0-21 0 0,0 0-90 0 0,5 0 659 0 0,-3 0-710 0 0,1 0-38 0 0,0 0-86 0 0,-1 0-45 0 0,0 0-53 0 0,-1 0-62 0 0,2 1 310 0 0,1 0-33 0 0,4 3 217 0 0,0 2-106 0 0,0 1-89 0 0,-2 0-119 0 0,0-1-35 0 0,8 11 230 0 0,-10-11-185 0 0,1 0-66 0 0,1 0-56 0 0,-1-1-47 0 0,6 4-44 0 0,16 11-151 0 0,-17-14 137 0 0,-1 1 71 0 0,11 7 26 0 0,-1 0 95 0 0,5 3 158 0 0,-3-2 6 0 0,26 25 530 0 0,-17-9-415 0 0,-29-30-401 0 0,2 0 28 0 0,7 8-67 0 0,-7-5 33 0 0,1 3 69 0 0,-1-2-108 0 0,-1-2 22 0 0,-2-2-38 0 0,1 1-22 0 0,0 0-46 0 0,0-1-75 0 0,-1-1-156 0 0,0 0-247 0 0,0 0 411 0 0,0 0 12 0 0,0 0-16 0 0,0 0-42 0 0,0 0-12 0 0,0 0-44 0 0,0 0-50 0 0,0 0-55 0 0,0 0-62 0 0,0 0-55 0 0,0 0-50 0 0,0 0-44 0 0,0 0-158 0 0,0 0-44 0 0,0 0-191 0 0,0 0-517 0 0</inkml:trace>
  <inkml:trace contextRef="#ctx0" brushRef="#br0" timeOffset="431.95">613 1 4176 0 0,'0'0'91'0'0,"0"0"11"0"0,0 1 50 0 0,-2 2-79 0 0,-5 9-61 0 0,5-9 54 0 0,-1 3 745 0 0,-2 0-80 0 0,1 0-76 0 0,0-1-66 0 0,-2 3 139 0 0,0 1-99 0 0,2-3-209 0 0,0 0-37 0 0,-3 8 309 0 0,1 1-234 0 0,-2 0-53 0 0,-3 2 30 0 0,-6 9 155 0 0,0 0-11 0 0,6-9-164 0 0,2-1-127 0 0,2-3-120 0 0,0-1-33 0 0,-16 23 148 0 0,1-8-155 0 0,21-26-228 0 0,1 0 83 0 0,-1 0 55 0 0,1 1 124 0 0,0-2-121 0 0,0 1-75 0 0,0-1-63 0 0,0 0-95 0 0,0 1-111 0 0,0-1 104 0 0,0 0-36 0 0,0 0-36 0 0,0 0-40 0 0,0 0-389 0 0</inkml:trace>
  <inkml:trace contextRef="#ctx0" brushRef="#br0" timeOffset="948.95">317 298 7400 0 0,'0'0'165'0'0,"0"0"22"0"0,0 0 10 0 0,0 0 54 0 0,0 0 141 0 0,0 0 65 0 0,0 0-133 0 0,0 1-63 0 0,0 0-55 0 0,1 0-46 0 0,0 1 54 0 0,2 4 97 0 0,-2-5-173 0 0,-1 0 63 0 0,2 2 113 0 0,0-1-45 0 0,0 2-39 0 0,-1-1-35 0 0,1 1 1 0 0,0 1-33 0 0,2 10 219 0 0,-1-2-34 0 0,0-6-23 0 0,5 16 206 0 0,-1 3-72 0 0,-1-1-58 0 0,-1-1-44 0 0,0 11 203 0 0,0-1-62 0 0,0-13-103 0 0,-4-17-325 0 0,1 4 101 0 0,-3-4-12 0 0,1-2-32 0 0,2 0 305 0 0,-1-1-342 0 0,0-1-82 0 0,0 0-82 0 0,-1 0-103 0 0,1 0 44 0 0,-1 0-33 0 0,0 0-405 0 0</inkml:trace>
  <inkml:trace contextRef="#ctx0" brushRef="#br0" timeOffset="1657.85">878 323 6992 0 0,'0'0'157'0'0,"0"0"23"0"0,-1 0-35 0 0,1 0-38 0 0,-3-1 15 0 0,0 0-89 0 0,-5-2-59 0 0,7 2 46 0 0,0 1 39 0 0,-10-2 727 0 0,1 0-85 0 0,0 2-80 0 0,0 0-74 0 0,0 1-68 0 0,1 1-64 0 0,0 1-57 0 0,0 0-52 0 0,-5 4 90 0 0,0 0-97 0 0,-1 4-34 0 0,-7 9 21 0 0,12-8-339 0 0,4 2 37 0 0,3 4 37 0 0,4 10 61 0 0,2-17-29 0 0,-1-1 1 0 0,2 0-1 0 0,2 6-53 0 0,6 13 35 0 0,-10-25-40 0 0,13 24 27 0 0,-10-22-31 0 0,-1 1-1 0 0,1-1 1 0 0,1 0-1 0 0,-1-1 1 0 0,5 4 9 0 0,11 5 6 0 0,2-6 60 0 0,-6-7 26 0 0,0-4 49 0 0,-15 2-76 0 0,0-1 0 0 0,1 1 0 0 0,-1 0 0 0 0,0-1 0 0 0,1 1 0 0 0,-1-1 0 0 0,0 0 0 0 0,0 1 0 0 0,0-1 0 0 0,-1 0 0 0 0,1 0 0 0 0,0-1 0 0 0,-1 1 0 0 0,1 0 0 0 0,-1 0 0 0 0,1-3-65 0 0,7-16 414 0 0,-4 2-105 0 0,-1 0-47 0 0,-1 1-59 0 0,-2 2-71 0 0,2-34-14 0 0,-4 35-38 0 0,0 0-1 0 0,0-1 1 0 0,-2 1-1 0 0,-1-6-79 0 0,1 12 45 0 0,1 1 1 0 0,-1-1-1 0 0,-1 1 0 0 0,-1-3-45 0 0,-13-15 84 0 0,0 8-49 0 0,-5 5-44 0 0,13 9-135 0 0,0 2 83 0 0,-2 1 60 0 0,-16 5 74 0 0,18-1-87 0 0,1 1-45 0 0,0-1-58 0 0,1 1-74 0 0,-1 0-89 0 0,1 1-103 0 0,1-1-118 0 0,3-1 201 0 0,0-1-35 0 0,1 0-38 0 0,0 0-38 0 0,2-1 61 0 0,0 0-48 0 0,0-1-43 0 0,0 1-37 0 0,0 0-138 0 0,0-1-36 0 0,-2 3-1435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7:00.3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0 125 5328 0 0,'25'-1'85'0'0,"13"0"129"0"0,1 0-12 0 0,-13 1-151 0 0,-19 0-19 0 0,0-1 58 0 0,0 1 51 0 0,0-1 43 0 0,6-1 251 0 0,25-6 1031 0 0,-22 4-921 0 0,-6 1-269 0 0,1 1-104 0 0,2-2 392 0 0,11-4 389 0 0,-2-3 25 0 0,-11 2-373 0 0,-11 8-591 0 0,1 0 1 0 0,0 0-1 0 0,0 0 1 0 0,-1-1-1 0 0,1 1 0 0 0,-1 0 1 0 0,1 0-1 0 0,-1-1 1 0 0,0 1-1 0 0,1 0 0 0 0,-1 0 1 0 0,0-1-1 0 0,0 1 1 0 0,0 0-15 0 0,0-1 14 0 0,0 0 1 0 0,0 1 0 0 0,-1-1 0 0 0,1 1 0 0 0,0-1 0 0 0,-1 0 0 0 0,1 1-1 0 0,-1-1 1 0 0,0 1 0 0 0,0-1-15 0 0,-11-14 103 0 0,-3 4-37 0 0,14 11-56 0 0,0 1 0 0 0,0-1 0 0 0,0 1 0 0 0,1-1 0 0 0,-1 1 0 0 0,0 0 0 0 0,0-1 0 0 0,-1 1 0 0 0,1 0 0 0 0,0 0 0 0 0,0 0 0 0 0,0 0 0 0 0,0 0 0 0 0,0 0 0 0 0,0 0 0 0 0,0 0 0 0 0,-1 0-10 0 0,1 1 30 0 0,-1-1-1 0 0,0 1 1 0 0,0 0-1 0 0,0-1 1 0 0,1 1-1 0 0,-1 0 1 0 0,0 0-1 0 0,1 0 1 0 0,-2 1-30 0 0,-3 4 146 0 0,0 0 1 0 0,1 0 0 0 0,-1 0-1 0 0,-1 4-146 0 0,1-3 122 0 0,-12 16 123 0 0,13-16-166 0 0,1-1 0 0 0,0 1-1 0 0,0 0 1 0 0,-1 4-79 0 0,4-7 36 0 0,-1-1 0 0 0,1 0 0 0 0,0 1 0 0 0,1-1 1 0 0,-1 1-1 0 0,1-1 0 0 0,-1 1 0 0 0,1 0 0 0 0,0-1 1 0 0,1 4-37 0 0,-1-4 41 0 0,1 0 0 0 0,0 0 0 0 0,0 1 1 0 0,0-1-1 0 0,0 0 0 0 0,1 0 0 0 0,-1 0 1 0 0,1 1-42 0 0,12 18 168 0 0,3 1-45 0 0,-14-20-112 0 0,0 0 1 0 0,-1-1-1 0 0,1 1 1 0 0,1 0 0 0 0,-1-1-1 0 0,0 0 1 0 0,0 0-1 0 0,1 0 1 0 0,-1 0-1 0 0,1-1 1 0 0,0 1-1 0 0,-1-1 1 0 0,2 0-12 0 0,10 2-11 0 0,9-1 89 0 0,-14-2-74 0 0,1-2-55 0 0,1-1-82 0 0,-10 3 53 0 0,0-1 37 0 0,4 0 9 0 0,-3 0-5 0 0,0 0-65 0 0,0 0-100 0 0,-2 1 37 0 0,1 0-46 0 0,0-1-52 0 0,-1 1-58 0 0,0-1-20 0 0,1 1-52 0 0,-1 0-45 0 0,0-1-41 0 0,1 1-141 0 0,0-1-40 0 0,0 1-172 0 0,0-1-459 0 0,-2 1 1279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7:00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90 7464 0 0,'0'0'216'0'0,"1"1"-11"0"0,2 3-292 0 0,0 0 63 0 0,0-1 55 0 0,0 1 51 0 0,0 1 46 0 0,0-1 40 0 0,2 5 269 0 0,3 2 245 0 0,4 6 544 0 0,-6-10-734 0 0,6 4 149 0 0,-1 1-63 0 0,2 1 5 0 0,0 0-73 0 0,0 0-69 0 0,0-1-64 0 0,0 0-61 0 0,1 0-56 0 0,0-2-52 0 0,1 0-48 0 0,-1 0 5 0 0,-1-1-46 0 0,0 1-60 0 0,-6-6-21 0 0,0-3-78 0 0,0-2-68 0 0,-1-1-61 0 0,0-1-52 0 0,-2-1-45 0 0,2-2-365 0 0,1-3-123 0 0,-2-1 104 0 0,-1 0 94 0 0,-1-1 86 0 0,-1 0 76 0 0,0 0 66 0 0,-1-1 57 0 0,0 1 47 0 0,0-7-46 0 0,3-6-44 0 0,0 6 155 0 0,-1-1-107 0 0,7-31-656 0 0,-5 34 675 0 0,1 1 88 0 0,-5 13 296 0 0,-1 0-55 0 0,1 0-48 0 0,0-1-40 0 0,0-1-116 0 0,0-7-338 0 0,-1 8 388 0 0,0 0 98 0 0,0 0 96 0 0,0 0 116 0 0,0 2-68 0 0,0-1 36 0 0,-1 1 23 0 0,1-1 36 0 0,0 1 39 0 0,0 0 41 0 0,0-1 44 0 0,0 1 45 0 0,0 0 48 0 0,0-1 49 0 0,0 4-248 0 0,-1 0-93 0 0,0 1-55 0 0,-1 2-51 0 0,0-1-28 0 0,1-1 38 0 0,-1 8 152 0 0,-2 6 188 0 0,0 0 6 0 0,1-6-174 0 0,1-2-81 0 0,0 0-44 0 0,-2 5 140 0 0,1 6 29 0 0,-1 8 59 0 0,-5 26 308 0 0,4-21-248 0 0,0-9-111 0 0,-5 18 173 0 0,0 0 227 0 0,-2 0-1 0 0,-3 3-717 0 0,-15 52 1065 0 0,10-37-473 0 0,5 0-94 0 0,14-58-482 0 0,1 0 1 0 0,-1 0-1 0 0,0 0 0 0 0,0 0 1 0 0,0 0-1 0 0,0 0 1 0 0,-1 0-1 0 0,1-1 0 0 0,-1 2-16 0 0,-1 1 27 0 0,2-3 53 0 0,1-1-20 0 0,0 0-137 0 0,0 0-411 0 0,1-1 80 0 0,-1 0 66 0 0,1-1 55 0 0,-1-1-27 0 0,1-5-417 0 0,0 5 373 0 0,-1 1-40 0 0,0 0-110 0 0,0 1 56 0 0,0 0 13 0 0,1 0-53 0 0,-1-1-48 0 0,0 1-40 0 0,0-1-163 0 0,1 1-41 0 0,-1-1-196 0 0,1-1-534 0 0,-1 3 1514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7:01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8 9616 0 0,'-14'-2'281'0'0,"11"1"-6"0"0,3 1-289 0 0,0 0 62 0 0,1 0 53 0 0,0 0 46 0 0,0 0 62 0 0,0 0 36 0 0,6 0 1037 0 0,-4 0-914 0 0,-2 0-172 0 0,0 0-101 0 0,0 0-92 0 0,-1 0-34 0 0,1 0-36 0 0,-1 0-41 0 0,6 0 496 0 0,1 0-35 0 0,6-1 261 0 0,0 1-111 0 0,0-1-95 0 0,5 0 17 0 0,1 0-106 0 0,-5 0-60 0 0,0 1-1 0 0,0 1 1 0 0,2 1-259 0 0,-4 0 201 0 0,0 1 41 0 0,0 1-36 0 0,-3 1-52 0 0,-2 1-44 0 0,-2 1-33 0 0,0 6-5 0 0,-4 13-11 0 0,-4-11-51 0 0,-6 0 47 0 0,-14 12 152 0 0,15-19-113 0 0,-16 15 149 0 0,-3-2-86 0 0,-1 1-64 0 0,27-21-68 0 0,1-1-91 0 0,0 0-6 0 0,0 0 18 0 0,0 0-24 0 0,0 0-53 0 0,0 0-136 0 0,0 0-241 0 0,0 1 382 0 0,0-1 10 0 0,0 0-16 0 0,0 0-43 0 0,0 0-13 0 0,0 0-42 0 0,0 1-51 0 0,0-1-56 0 0,0 1-60 0 0,0-1-56 0 0,0 1-49 0 0,0 0-44 0 0,0 0-158 0 0,0 0-43 0 0,0 0-191 0 0,0 1-513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7:01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0 12872 0 0,'0'0'289'0'0,"0"0"40"0"0,0 0 23 0 0,0 0-144 0 0,0 0-100 0 0,0 0 30 0 0,0 0-40 0 0,0 0 118 0 0,0 0 236 0 0,0 0-101 0 0,0 1-57 0 0,0-1-54 0 0,0 0-50 0 0,0 0-44 0 0,0 0-42 0 0,0 0-1 0 0,0 0-100 0 0,0 1-39 0 0,0-1-86 0 0,-1 2-244 0 0,1-2 297 0 0,0 0 48 0 0,0 1 56 0 0,-1-1 63 0 0,1 0 75 0 0,0 1 85 0 0,0-1 106 0 0,0 0 114 0 0,0 0-193 0 0,-1 1 33 0 0,1-1 34 0 0,0 0 37 0 0,0 0 37 0 0,0 0 39 0 0,0 0 40 0 0,0 0 43 0 0,-1 0 43 0 0,1 0 46 0 0,0 0 46 0 0,0 0 48 0 0,-3 0-722 0 0,1 0-47 0 0,1 0-266 0 0,1 0 80 0 0,-1 0 73 0 0,1 0 64 0 0,0 0 55 0 0,-1 0 67 0 0,1 0 74 0 0,-1 1 142 0 0,0-1 79 0 0,1 0-155 0 0,-1 0-90 0 0,1 0-81 0 0,0 0-80 0 0,-1 0-86 0 0,1 0-101 0 0,0 0-113 0 0,0 0-34 0 0,-1 0-97 0 0,1-1-104 0 0,0 1-112 0 0,0 0-120 0 0,0 0 374 0 0,-1 0-33 0 0,1 0-34 0 0,0 0-35 0 0,0 0-36 0 0,0 0-37 0 0,-1-1-686 0 0,1 0-35 0 0,-2-1-2857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9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133 147 8496 0 0,'0'0'190'0'0,"0"0"28"0"0,-7-3 180 0 0,4 3-344 0 0,1 0-34 0 0,-7 1 10 0 0,2 1 51 0 0,-10 12 307 0 0,10-8-247 0 0,0-1-37 0 0,-1 1 99 0 0,1 1-55 0 0,2-1-61 0 0,0 0-1 0 0,1 0 1 0 0,0 1 0 0 0,-1 0-87 0 0,1 1 108 0 0,-3 6 133 0 0,3-8-73 0 0,1 1 41 0 0,0-2 25 0 0,1 1-13 0 0,-1 0 0 0 0,1 0 0 0 0,0 1 0 0 0,1-1 0 0 0,-1 0 0 0 0,1 1 0 0 0,0-1-221 0 0,1 18 623 0 0,3-5-161 0 0,4-1-71 0 0,4-3-92 0 0,6-3-113 0 0,-14-11-159 0 0,1 0-1 0 0,-1 1 1 0 0,1-1 0 0 0,0-1-1 0 0,-1 1 1 0 0,1-1-1 0 0,0 1 1 0 0,0-1 0 0 0,-1 0-1 0 0,1 0 1 0 0,0-1-1 0 0,0 1 1 0 0,2-2-27 0 0,22-6 150 0 0,-3-4-68 0 0,-8 0 17 0 0,-4-2-37 0 0,-7 7-43 0 0,-2-1 0 0 0,1 1 0 0 0,-1-1 0 0 0,0-1 0 0 0,1-3-19 0 0,-2 4 14 0 0,-1-1-64 0 0,0-2-75 0 0,0 1-87 0 0,-1-1-98 0 0,-1 1-109 0 0,1 0-120 0 0,-1 6 221 0 0,0 0-34 0 0,-3-13-801 0 0</inkml:trace>
  <inkml:trace contextRef="#ctx0" brushRef="#br0" timeOffset="432.14">376 117 10448 0 0,'1'2'301'0'0,"1"4"-157"0"0,0 1-40 0 0,1 0-23 0 0,8 23 147 0 0,-9-22-116 0 0,1 1 55 0 0,0-2 42 0 0,-1 0 70 0 0,0 1 82 0 0,1-1 94 0 0,0 2-52 0 0,9 18 882 0 0,-5-15-774 0 0,-1-3-130 0 0,-1 0-108 0 0,-4-8-47 0 0,-1-1-5 0 0,0 0-12 0 0,0 0-8 0 0,0 0-1 0 0,0 0-16 0 0,0 0-66 0 0,0 0-29 0 0,0 0-8 0 0,0 0 1 0 0,0-2 63 0 0,5-10-28 0 0,6-17-31 0 0,-2-1-44 0 0,3-13-18 0 0,-7 29-17 0 0,11-29-35 0 0,5 0-104 0 0,-8 25 14 0 0,2 1-42 0 0,3 4-46 0 0,4 3-53 0 0,5 3-32 0 0,2 6 96 0 0,-25 1 178 0 0,-1 1 1 0 0,1-1-1 0 0,-1 1 0 0 0,0 0 1 0 0,1 0-1 0 0,-1 0 0 0 0,1 1 17 0 0,-2-1-5 0 0,0 0 0 0 0,0 0 0 0 0,0 0 0 0 0,0 1-1 0 0,0-1 1 0 0,-1 0 0 0 0,1 1 0 0 0,-1 0 0 0 0,1-1 0 0 0,-1 1 0 0 0,2 1 5 0 0,0 3-10 0 0,11 15 16 0 0,-2 2 56 0 0,-2 0 45 0 0,-5 2 36 0 0,0-3 25 0 0,-4-20-144 0 0,0 1-1 0 0,-1-1 0 0 0,1 1 0 0 0,0-1 0 0 0,-1 1 0 0 0,0 0 1 0 0,0-1-1 0 0,0 1 0 0 0,0 2-23 0 0,-1 3 28 0 0,1 0 0 0 0,0 1 1 0 0,0-1-1 0 0,1 6-28 0 0,0 0 50 0 0,-1 5-59 0 0,0-19-97 0 0,0 1 76 0 0,0 0 75 0 0,0 2 153 0 0,0-1-195 0 0,0-1-65 0 0,0 0-107 0 0,0-1 37 0 0,0 1-38 0 0,0-1-40 0 0,0 0-45 0 0,0 0-47 0 0,0 1-51 0 0,0-1-283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6:57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7112 0 0,'4'2'62'0'0,"-1"0"38"0"0,3 6 279 0 0,-4-4-240 0 0,2 1-83 0 0,1 2-16 0 0,-1 0 69 0 0,-1 4 88 0 0,2 5 174 0 0,0 3 74 0 0,-2-11-83 0 0,0 0-38 0 0,3 9 225 0 0,-2-3-191 0 0,0-1-50 0 0,1-1 98 0 0,0 1 0 0 0,0-1 0 0 0,7 10-406 0 0,1 0 392 0 0,7 14 378 0 0,-11-20-477 0 0,-1 0-65 0 0,1 0-107 0 0,-6-11-110 0 0,9 17 63 0 0,22 26 157 0 0,-30-44-207 0 0,2 2 126 0 0,-3-4-111 0 0,0-1-61 0 0,-1 0-30 0 0,-1-1-34 0 0,1 0-40 0 0,0-1-45 0 0,-1 0-50 0 0,0 0-55 0 0,0 1 61 0 0,-1 0-33 0 0,0 0-337 0 0,0 0 80 0 0,0 0-45 0 0,0 0-649 0 0,0 0-510 0 0,0 0-972 0 0</inkml:trace>
  <inkml:trace contextRef="#ctx0" brushRef="#br0" timeOffset="316.07">342 33 9072 0 0,'0'0'170'0'0,"0"0"-70"0"0,-1 1-45 0 0,0 3 1 0 0,0-2-4 0 0,-2 5 216 0 0,0 1-111 0 0,1-1-91 0 0,0 0-42 0 0,-4 17-50 0 0,4-14 67 0 0,0 1 98 0 0,1-6-17 0 0,0 0 41 0 0,0-5-144 0 0,-1 23 661 0 0,2-18-514 0 0,-1 0 1 0 0,0 0-1 0 0,1 0 1 0 0,-2 0-1 0 0,0 2-166 0 0,-10 34 889 0 0,7-19-490 0 0,1-1-42 0 0,-1 9 36 0 0,0-1-116 0 0,1-7-160 0 0,-17 92 1231 0 0,5-37-526 0 0,7-38-449 0 0,1 0-43 0 0,0 1-52 0 0,1 0-60 0 0,1-15-87 0 0,4-17-105 0 0,0 0 1 0 0,0 0-1 0 0,1 1 0 0 0,0 6-26 0 0,1-5-52 0 0,-1-1 53 0 0,-5 18 122 0 0,3-12-124 0 0,1-7-56 0 0,1 0-53 0 0,0 4-138 0 0,0-6 73 0 0,1 0-39 0 0,0-6-429 0 0,0-1 94 0 0,1 1 80 0 0,-1-1 66 0 0,1 0-203 0 0,0-1-246 0 0,0 2 462 0 0,-1-1-137 0 0,0 1 220 0 0,1 0-36 0 0,1-3-1704 0 0,2-1-1155 0 0,-4 4 3198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2.5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5472 0 0,'0'0'124'0'0,"0"0"17"0"0,0 0 10 0 0,1 1-43 0 0,-1-1 49 0 0,0 1 40 0 0,0 0 35 0 0,1 2 296 0 0,0 4 834 0 0,0-4-983 0 0,-1-1-50 0 0,1 0-65 0 0,-1 0-90 0 0,1-1-111 0 0,-1 0-79 0 0,0-1-35 0 0,4 13 911 0 0,-2-6-472 0 0,0-1-98 0 0,2 1-51 0 0,-1 0-44 0 0,2 11 99 0 0,0 2-14 0 0,16 37 645 0 0,-13-32-553 0 0,-4-13-217 0 0,12 43 423 0 0,-9-27 61 0 0,7 14-639 0 0,-11-33 63 0 0,0-1 0 0 0,-1 1 0 0 0,1 5-63 0 0,0 5 127 0 0,11 40 352 0 0,-11-52-407 0 0,-1 0 0 0 0,1 0 0 0 0,0 0 0 0 0,2 2-72 0 0,-1 0 103 0 0,0-2 34 0 0,-4-6-57 0 0,0-1-164 0 0,1 1 65 0 0,-1-1 56 0 0,1 1 45 0 0,0 0 75 0 0,3 1 405 0 0,-2-2-359 0 0,-1 1-86 0 0,0-2-93 0 0,8-5 82 0 0,-5-6-40 0 0,0-17-3 0 0,-1 3-12 0 0,-2 20-49 0 0,0 0 0 0 0,0-1-1 0 0,0 1 1 0 0,-1 0 0 0 0,0 0 0 0 0,0-3-2 0 0,1-27-1 0 0,8-11 1 0 0,4-7 0 0 0,-7 29-7 0 0,-2 6 15 0 0,1 1-1 0 0,2-2-7 0 0,5-7-21 0 0,7 3-51 0 0,-19 24 8 0 0,0 0-7 0 0,0 0-15 0 0,1 1-9 0 0,6 6 22 0 0,1 3-9 0 0,-5-7 43 0 0,8 11 2 0 0,9 12 8 0 0,-15-18 0 0 0,0 1-1 0 0,0-1 1 0 0,3 10 29 0 0,42 120-11 0 0,-40-114 7 0 0,2 0 20 0 0,-1 4 90 0 0,-10-25-97 0 0,0 1-3 0 0,1 7 60 0 0,0-8-11 0 0,2 2-31 0 0,-3-4 40 0 0,0 0 4 0 0,2 2 4 0 0,-2-2 9 0 0,1-2 44 0 0,2-2-37 0 0,2-3 6 0 0,-2-8-10 0 0,-2 5-49 0 0,1-1 0 0 0,-2 1 0 0 0,1 0 0 0 0,0-10-35 0 0,3-34 160 0 0,-5 42-117 0 0,2-1 1 0 0,-1 1-1 0 0,2-6-43 0 0,0 5 6 0 0,-1 1-1 0 0,-1-1 0 0 0,0-5-5 0 0,0-22 4 0 0,1 9 29 0 0,2 0 0 0 0,1-3-33 0 0,8-21-19 0 0,-12 50-46 0 0,-1 3-34 0 0,0 1-104 0 0,0 0-42 0 0,0 0-10 0 0,0 1-313 0 0,1 4-232 0 0,-1-3 417 0 0,1 0-82 0 0,-1-1-110 0 0,0 0 204 0 0,1-1-51 0 0,-1 0-46 0 0,0 0-40 0 0,0 0-148 0 0,0 0-39 0 0,0 0-177 0 0,0 0-480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3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7688 0 0,'0'0'166'0'0,"0"0"29"0"0,0 0 14 0 0,0 0 47 0 0,0 0 148 0 0,0 0 63 0 0,0 1-152 0 0,0-1-111 0 0,1 0-98 0 0,-1 0-45 0 0,2 1 13 0 0,-1 0-9 0 0,0 0 84 0 0,0-1-30 0 0,-1 0 37 0 0,7 8 319 0 0,-1 0-55 0 0,0 2-51 0 0,-2 1-47 0 0,0 0-42 0 0,-1 1-38 0 0,2 11 141 0 0,-2-9-201 0 0,0 0-33 0 0,6 26 222 0 0,1 24 330 0 0,-1-9-72 0 0,-5-15-339 0 0,-2-12-66 0 0,0 0 51 0 0,1 0 59 0 0,-3 9 159 0 0,0-24-331 0 0,1-8-54 0 0,0-1-52 0 0,0 0-31 0 0,-1-2 19 0 0,-1 0 31 0 0,0 1 49 0 0,0-2-44 0 0,1-1 14 0 0,0-4 64 0 0,1-1-62 0 0,2-4-28 0 0,1-6-56 0 0,-3 2 16 0 0,5-27 9 0 0,-4 27-38 0 0,0 1 0 0 0,1 0 1 0 0,0 0-1 0 0,1 0 0 0 0,0 0 0 0 0,5-6 1 0 0,-2 4 38 0 0,0 1-61 0 0,1 0-52 0 0,1 0-41 0 0,6-5-129 0 0,-11 14 160 0 0,0 0 0 0 0,1 0 0 0 0,-1 1 0 0 0,1 0 0 0 0,2-2 85 0 0,3 0 22 0 0,0 0 1 0 0,0 0-1 0 0,2 0-22 0 0,-5 3-5 0 0,1 0-1 0 0,-1 0 1 0 0,0 1 0 0 0,0 0-1 0 0,3 0 6 0 0,-6 0-5 0 0,0 1-1 0 0,0 0 1 0 0,0 0-1 0 0,0 1 1 0 0,-1-1-1 0 0,1 1 1 0 0,0 0-1 0 0,0 0 1 0 0,0 0-1 0 0,-1 0 0 0 0,1 1 1 0 0,-1-1-1 0 0,1 1 1 0 0,-1 0-1 0 0,0 0 1 0 0,1 0-1 0 0,-1 1 1 0 0,0-1-1 0 0,0 1 1 0 0,-1 0-1 0 0,1 0 1 0 0,1 2 4 0 0,7 12 56 0 0,-2 1-54 0 0,-5-9-28 0 0,-1 1 1 0 0,0 0-1 0 0,0 0 1 0 0,0 10 26 0 0,0 11 14 0 0,-2-14 40 0 0,0-1 44 0 0,-1 6 115 0 0,0 1 112 0 0,0-9-55 0 0,0-12-244 0 0,0-2-136 0 0,0 0-67 0 0,0 0 74 0 0,0 0-70 0 0,0 0-87 0 0,0 0 78 0 0,0 0-40 0 0,0 0-44 0 0,0 0-41 0 0,0 0-38 0 0,0 0-34 0 0,0 0-246 0 0,0 0-57 0 0,0 0-803 0 0,0 0-634 0 0,0 0-1203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3.9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168 19 7080 0 0,'0'0'157'0'0,"0"0"9"0"0,-1 0-67 0 0,-4-3 52 0 0,2 2-23 0 0,-4-2 20 0 0,-1 0 38 0 0,-9-1 283 0 0,-3 3 211 0 0,-11 5 430 0 0,16 1-581 0 0,2 2-58 0 0,5-2-204 0 0,0 2-49 0 0,2-1-80 0 0,1 0-45 0 0,1 2-50 0 0,0-1-56 0 0,-3 16 166 0 0,3 3-36 0 0,3-18-79 0 0,0 1-1 0 0,1 0 1 0 0,0 0 0 0 0,2 6-38 0 0,1 0-2 0 0,2 0 47 0 0,2 0 40 0 0,2-2 33 0 0,-7-11-91 0 0,0 0 1 0 0,-1-1-1 0 0,1 1 0 0 0,0-1 0 0 0,-1 1 0 0 0,1-1 1 0 0,0 0-1 0 0,0 0 0 0 0,1 1-27 0 0,-1-2 21 0 0,0 1 0 0 0,-1-1 0 0 0,1 1 0 0 0,0-1 0 0 0,-1 0 0 0 0,1 1 0 0 0,0-1 0 0 0,0 0 1 0 0,-1 0-1 0 0,1 0 0 0 0,0-1 0 0 0,0 1 0 0 0,-1 0 0 0 0,1-1 0 0 0,0 1 0 0 0,-1-1 0 0 0,1 1 0 0 0,0-1 0 0 0,-1 0 0 0 0,1 0 0 0 0,-1 0-21 0 0,5-2 18 0 0,-1-1 0 0 0,0 1 0 0 0,0-1 0 0 0,-1-1-1 0 0,1 1 1 0 0,-1-1 0 0 0,0 0 0 0 0,0 0 0 0 0,3-4-18 0 0,4-9 50 0 0,-1 0 0 0 0,2-8-50 0 0,-5 12 1 0 0,-3 2 2 0 0,1 1 0 0 0,1-12-3 0 0,-2 9 47 0 0,-3 10-37 0 0,1-2 6 0 0,0 0 0 0 0,0-1 0 0 0,-1 1 1 0 0,0-4-17 0 0,-1 6 0 0 0,-1 4-2 0 0,2 11-15 0 0,7 56-36 0 0,-5-51 77 0 0,0 2 38 0 0,4 19 118 0 0,-1-14-102 0 0,-5-21-6 0 0,0 0 30 0 0,-1 5-64 0 0,1 0 17 0 0,0-4 67 0 0,3 3-143 0 0,-3-4-150 0 0,-1-2-74 0 0,0 0-13 0 0,0 0-4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5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6648 0 0,'0'0'149'0'0,"0"0"23"0"0,0 0 12 0 0,0 0-55 0 0,0 0 2 0 0,0 0 59 0 0,0 0 172 0 0,0 0 315 0 0,0 0 26 0 0,0 0-31 0 0,0 0-399 0 0,0 0-37 0 0,0 0 196 0 0,0 0-14 0 0,0 0-213 0 0,0 0-42 0 0,1 1 61 0 0,-1 1-89 0 0,3 3 52 0 0,-2-3-47 0 0,4 10 326 0 0,-1 0-53 0 0,0 1-48 0 0,-1 0-44 0 0,2 7 89 0 0,-1 1-72 0 0,0-1-56 0 0,-1 1-40 0 0,7 32 321 0 0,-4-21-294 0 0,0 1-36 0 0,9 42 200 0 0,-15-72-425 0 0,0-2-18 0 0,0 1 33 0 0,1 1 30 0 0,1 1 41 0 0,-1-2-28 0 0,-1-2-28 0 0,0 0-105 0 0,0 0-14 0 0,0 0 2 0 0,0 0-74 0 0,0 0-134 0 0,0 0 1 0 0,0 0-37 0 0,0 0-861 0 0,0 0-57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2.5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0 7224 0 0,'0'0'165'0'0,"0"0"22"0"0,0 0 7 0 0,0 1-63 0 0,0-1-65 0 0,0 1-47 0 0,-1 2-44 0 0,1-2 40 0 0,-3 14 640 0 0,1-1-54 0 0,1 0-46 0 0,-1-1-41 0 0,1 3 57 0 0,1 0-42 0 0,1 2 68 0 0,1 11 253 0 0,0-20-626 0 0,-2 2 38 0 0,1 0 34 0 0,-1-2 34 0 0,0-8-413 0 0,0 0 82 0 0,0-1 54 0 0,0 2 133 0 0,-1-2-137 0 0,1 1-82 0 0,0-1-64 0 0,-1 0-96 0 0,1 0-112 0 0,0 1 104 0 0,0-1-34 0 0,-1 0-38 0 0,1 0-40 0 0,0 0-2 0 0,0 0-51 0 0,-1 0-43 0 0,1 0-38 0 0,0 0-99 0 0,-1 1-33 0 0,0-1-1273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5.5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0 5264 0 0,'0'0'116'0'0,"0"0"17"0"0,-1 1 52 0 0,-1-1-100 0 0,-6 3-52 0 0,-2-1 368 0 0,0 0 78 0 0,1-1 60 0 0,0 1 43 0 0,-23 4 1719 0 0,21-4-1612 0 0,1 2-96 0 0,2-2-415 0 0,0 0 81 0 0,-8 3 403 0 0,9-2-412 0 0,-2 2-51 0 0,5-2-143 0 0,-1 1-36 0 0,1-2-31 0 0,4-1 8 0 0,-1-1 0 0 0,1 0 1 0 0,0 0-1 0 0,0 1 0 0 0,0-1 0 0 0,0 0 0 0 0,0 0 0 0 0,0 1 1 0 0,-1-1-1 0 0,1 0 0 0 0,0 0 0 0 0,0 1 0 0 0,0-1 1 0 0,0 0-1 0 0,0 1 0 0 0,0-1 0 0 0,0 0 0 0 0,0 0 1 0 0,0 1-1 0 0,0-1 0 0 0,0 0 0 0 0,0 1 0 0 0,1-1 1 0 0,-1 0-1 0 0,0 0 0 0 0,0 1 0 0 0,0-1 0 0 0,0 0 0 0 0,0 0 1 0 0,0 1-1 0 0,1-1 3 0 0,4 11-71 0 0,-4-10 72 0 0,6 7-7 0 0,22 8 84 0 0,-21-12-78 0 0,9 4 0 0 0,1 0 0 0 0,7 1 0 0 0,-9-4 0 0 0,0 2 0 0 0,0 0 0 0 0,2 2 0 0 0,-1 1-40 0 0,-2 0 60 0 0,-5-2 44 0 0,-1 1 52 0 0,0 3 117 0 0,-3 1 116 0 0,-4-6-124 0 0,-1 1 36 0 0,-2 0 39 0 0,0 1 42 0 0,-1 0-52 0 0,-1 0-35 0 0,-6 9 155 0 0,-3-1-118 0 0,-2-2-106 0 0,-3-2-90 0 0,-1-4-77 0 0,-1-4-63 0 0,-1-5-48 0 0,18 0 112 0 0,0 0-130 0 0,0-1-125 0 0,1 0-122 0 0,-1 1-118 0 0,0-1-115 0 0,0 0-111 0 0,1 0-107 0 0,-1 0 174 0 0,1 1-50 0 0,-3-2-1264 0 0,-3-2-1108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5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16 8808 0 0,'-1'-2'125'0'0,"0"0"57"0"0,-2-1 320 0 0,2 2-377 0 0,0-1-35 0 0,0 1-52 0 0,-1 0-34 0 0,1 0-38 0 0,-1-1-44 0 0,2 1 292 0 0,0 1 42 0 0,0 0 0 0 0,0 0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7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0 165 6072 0 0,'0'0'133'0'0,"0"0"23"0"0,0 0-15 0 0,1-1-60 0 0,0 1-45 0 0,6-1 19 0 0,-1 0-75 0 0,1 1 52 0 0,-1-1 48 0 0,1 1 45 0 0,-1-1 41 0 0,1 1 35 0 0,6-1 297 0 0,-2 0-48 0 0,-1 0 44 0 0,24-2 1249 0 0,-20 2-1023 0 0,-6 0-323 0 0,1-1-35 0 0,0 1-20 0 0,0-1-59 0 0,-1 0-69 0 0,1 0-79 0 0,4-2 408 0 0,1 0-52 0 0,0-1-60 0 0,0 0-67 0 0,0-1-75 0 0,-1-1-82 0 0,-1 0-91 0 0,0 0-97 0 0,-4 0 159 0 0,-4-1-50 0 0,-4-3-9 0 0,-6 1-58 0 0,3 7-47 0 0,-1 0 1 0 0,1 0-1 0 0,-1 0 1 0 0,0 1-1 0 0,-1-2-14 0 0,-11-5 115 0 0,7 4 70 0 0,2 0-111 0 0,0 1-1 0 0,-1 0 1 0 0,1 0 0 0 0,-1 1-1 0 0,0 0 1 0 0,-5-1-74 0 0,9 4 32 0 0,0-1 0 0 0,0 0 1 0 0,0 1-1 0 0,0 0 0 0 0,0 0 1 0 0,-2 0-33 0 0,2 1 19 0 0,1-1 1 0 0,-1 1 0 0 0,0 0 0 0 0,1 0 0 0 0,0 0 0 0 0,-1 1 0 0 0,-2 1-20 0 0,0 0 15 0 0,1 1 1 0 0,1 0 0 0 0,-1 0-1 0 0,0 0 1 0 0,1 1 0 0 0,0-1-1 0 0,0 1 1 0 0,0 0-1 0 0,1 0 1 0 0,0 1 0 0 0,0-1-1 0 0,0 1 1 0 0,0-1-1 0 0,1 1 1 0 0,0 0 0 0 0,0 0-1 0 0,1 0 1 0 0,0 0 0 0 0,0 0-1 0 0,0 0 1 0 0,1 5-16 0 0,0-3 9 0 0,0 16 49 0 0,4 12 84 0 0,-4-32-123 0 0,1-1-1 0 0,1 1 0 0 0,-1 0 1 0 0,1 0-1 0 0,-1 0 0 0 0,1-1 1 0 0,0 1-1 0 0,0-1 1 0 0,0 0-1 0 0,1 1 0 0 0,0-1 1 0 0,-1 0-1 0 0,1 0 0 0 0,0 0-18 0 0,9 6-38 0 0,0-3 83 0 0,1-1 74 0 0,-8-4-61 0 0,-1 0 0 0 0,1 0 0 0 0,-1 0 0 0 0,1-1 0 0 0,-1 0 1 0 0,2 0-59 0 0,6-1 80 0 0,-1-1-57 0 0,0 0-61 0 0,-1-1-77 0 0,1-1-93 0 0,0 0-108 0 0,-1 0-123 0 0,-4 2 169 0 0,-1-1-37 0 0,0 1-39 0 0,0 0-40 0 0,-3 1-11 0 0,0 0-57 0 0,0 1-51 0 0,-1-1-44 0 0,2 0-161 0 0,-1 0-44 0 0,1 0-193 0 0,1-1-521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8.9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9488 0 0,'0'0'276'0'0,"1"3"-73"0"0,0 2-97 0 0,0-1-48 0 0,-1-1-37 0 0,-2 10 47 0 0,2-10-7 0 0,0 1-1 0 0,0 0 1 0 0,0-1-1 0 0,1 1 1 0 0,0 0 0 0 0,0 1-61 0 0,0 0 32 0 0,4 14 422 0 0,1 0 75 0 0,1 4 178 0 0,5 11 429 0 0,-3-7-233 0 0,-2-8-244 0 0,1 0-4 0 0,-5-7-298 0 0,-1-3-45 0 0,2-1-70 0 0,0 1 3 0 0,-4-8-95 0 0,0-1-47 0 0,0 2-48 0 0,-1 4-14 0 0,0-3 5 0 0,1-1 82 0 0,0-1-18 0 0,-1-1 36 0 0,-4-8-31 0 0,1-12-25 0 0,2 7-23 0 0,-3-7 6 0 0,3-1-40 0 0,1-1-44 0 0,3 0-47 0 0,3 0-53 0 0,3 2-55 0 0,3 2-61 0 0,4 3-65 0 0,-11 12 1 0 0,0 0 87 0 0,-1 0 74 0 0,1 0 60 0 0,2-2 52 0 0,9-7 125 0 0,-9 8-148 0 0,-3 2-23 0 0,0 0-38 0 0,0 0-43 0 0,0 0-50 0 0,0 0-87 0 0,1 0-79 0 0,-1 0-87 0 0,1 0-95 0 0,0 1-105 0 0,0-1-112 0 0,0 1-122 0 0,-2 0 393 0 0,0 0-34 0 0,4-1-1293 0 0,5-1-1027 0 0,-11 3 2756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9.3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8 8176 0 0,'0'0'182'0'0,"0"0"29"0"0,0 0 13 0 0,-1 0-65 0 0,-1 1-87 0 0,-6 4-73 0 0,5-4 80 0 0,-4 4 504 0 0,2 2-66 0 0,-1 0-58 0 0,1 2-51 0 0,1 0-45 0 0,0 0-38 0 0,-3 9 242 0 0,3-10-293 0 0,-2 9 205 0 0,1 2-53 0 0,2 1-46 0 0,1 0-43 0 0,2-13-192 0 0,0 0-1 0 0,0 0 0 0 0,1 0 0 0 0,1 4-144 0 0,-1-6 69 0 0,0-1 0 0 0,0 0 0 0 0,1 0 0 0 0,-1 0 0 0 0,1 0 0 0 0,0 0 0 0 0,2 2-69 0 0,7 5 262 0 0,2-7-43 0 0,3-4-40 0 0,-1-4-40 0 0,1-3-36 0 0,-1-2-34 0 0,6-10-24 0 0,-14 10-31 0 0,-1 1 0 0 0,1-1 0 0 0,-2 0 1 0 0,1-1-1 0 0,3-8-14 0 0,-5 3-15 0 0,0-1-37 0 0,-4 10-113 0 0,0 1 36 0 0,-1-5-30 0 0,-6-12-154 0 0,4 16 171 0 0,-1-1-49 0 0,0 1-76 0 0,0-1-87 0 0,-1 1-105 0 0,1 0-122 0 0,1 3 239 0 0,1 0-37 0 0,-1 0-39 0 0,1 0-42 0 0,-1 0-44 0 0,1 0-45 0 0,0 0-49 0 0,-1 1-50 0 0,1 0 106 0 0,-2-3-971 0 0,-2-2-842 0 0,6 7 2291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9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7976 0 0,'0'0'174'0'0,"0"0"29"0"0,0 0 14 0 0,4 4-46 0 0,1 3-112 0 0,2 4-11 0 0,-1 1 92 0 0,0-1 80 0 0,-1 1 71 0 0,0-2 1 0 0,0 0 38 0 0,4 10 416 0 0,16 49 1990 0 0,-20-54-2199 0 0,0 0-53 0 0,-1 0-62 0 0,1 0-88 0 0,-1 0-107 0 0,-2-7-159 0 0,0-1-33 0 0,2 8 247 0 0,1 6 83 0 0,0-1-52 0 0,-2 5 14 0 0,-2-17-216 0 0,-1 0 1 0 0,0-1 0 0 0,-1 1-1 0 0,0 1-111 0 0,1-5 58 0 0,-1-1-36 0 0,1 3-12 0 0,-1-2 60 0 0,-1-1 88 0 0,1-1-30 0 0,0 0 38 0 0,2-5-58 0 0,-1-6-89 0 0,1 0-39 0 0,1-2-4 0 0,1 1-36 0 0,5-10-156 0 0,4-2-169 0 0,-9 16 205 0 0,1 1 1 0 0,1 0-1 0 0,-1 0 1 0 0,4-3 179 0 0,-4 4-143 0 0,0 0 0 0 0,1 1 0 0 0,0-1-1 0 0,0 1 1 0 0,2 0 143 0 0,16-7-380 0 0,-2 6 170 0 0,-10 3 153 0 0,0 2 37 0 0,0 0 8 0 0,0 0 1 0 0,0 1-1 0 0,-1 1 1 0 0,1-1-1 0 0,-1 2 1 0 0,0 0 0 0 0,0 0-1 0 0,0 1 1 0 0,2 1 11 0 0,-11-5 28 0 0,0 0 0 0 0,0 0 0 0 0,0 0 0 0 0,0 0 0 0 0,0 0 0 0 0,0 0 1 0 0,0 0-1 0 0,0 1 0 0 0,0-1 0 0 0,-1 0 0 0 0,1 1 0 0 0,-1-1 0 0 0,1 1 0 0 0,-1-1 0 0 0,1 1-28 0 0,0 0 64 0 0,-1 1-1 0 0,1-1 0 0 0,-1 0 1 0 0,1 1-1 0 0,-1-1 0 0 0,0 1 1 0 0,0-1-1 0 0,0 2-63 0 0,-6 13 563 0 0,-4-2-115 0 0,-3-2-100 0 0,-3-1-89 0 0,-1-2-74 0 0,-1-1-61 0 0,1-2-49 0 0,1-1-35 0 0,-3 0-83 0 0,1 0 69 0 0,0-2 110 0 0,0 0 1 0 0,-7 0-137 0 0,-1-2 54 0 0,11-2-82 0 0,-1-1-61 0 0,1-1-77 0 0,-1 0-90 0 0,1-2-104 0 0,0 0-119 0 0,7 1 191 0 0,0 0-35 0 0,1 0-38 0 0,-1-1-37 0 0,6 3 6 0 0,1 1-58 0 0,0-1-50 0 0,-1 0-45 0 0,1 0-158 0 0,-1 1-45 0 0,0-1-191 0 0,-1-1-517 0 0,3 2 1456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10.5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7 4864 0 0,'0'0'141'0'0,"0"0"-22"0"0,-2-1-70 0 0,-6-1-69 0 0,5 1 85 0 0,1 1 19 0 0,0-1 47 0 0,1 1 56 0 0,0 0 66 0 0,-5-1 454 0 0,1 0-58 0 0,-1 1-53 0 0,1 1-53 0 0,0-1-48 0 0,0 2-47 0 0,0-1-43 0 0,0 1-40 0 0,0 0-39 0 0,0 0-35 0 0,-5 3 197 0 0,1 1-109 0 0,0 2-86 0 0,0 0-41 0 0,-14 20 286 0 0,14-16-262 0 0,2-1 58 0 0,4-6-124 0 0,0 1 35 0 0,-2 6-84 0 0,0 1-40 0 0,3-6-72 0 0,0-1 1 0 0,1 1-1 0 0,0 0 0 0 0,0-1 1 0 0,0 7-50 0 0,4 13 169 0 0,4-10-1 0 0,2-5 24 0 0,4-3 61 0 0,-2-5 82 0 0,2-4-93 0 0,-1-3-79 0 0,0-3-64 0 0,6-7-38 0 0,6-10-73 0 0,-17 17 12 0 0,1-1 42 0 0,-1 0-35 0 0,3-6-53 0 0,11-21-143 0 0,-16 24 164 0 0,1 0 41 0 0,-4 7-1 0 0,-2 4-39 0 0,0 0 36 0 0,0-3 93 0 0,2 1-99 0 0,0 1-91 0 0,0 0-47 0 0,0 1-74 0 0,-1 0 200 0 0,-1 0 1 0 0,1 1-1 0 0,0-1 1 0 0,0 0-1 0 0,-1 1 1 0 0,1-1 0 0 0,0 1-1 0 0,-1-1 1 0 0,1 1-1 0 0,-1-1 1 0 0,1 1 0 0 0,0-1-1 0 0,-1 1 1 0 0,1 0-1 0 0,-1-1 1 0 0,0 1 0 0 0,1 0-1 0 0,-1 0 1 0 0,0-1-1 0 0,1 1 6 0 0,8 19-108 0 0,-7-15 93 0 0,34 75-121 0 0,-36-79 113 0 0,0 0-42 0 0,1 0-43 0 0,0 1-40 0 0,0-1-39 0 0,0 1-37 0 0,0 0-37 0 0,0 0-33 0 0,1 2-392 0 0,0-1-120 0 0,0-1-106 0 0,-1-1-96 0 0,-1-1-724 0 0,0 0-982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12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7856 0 0,'0'0'174'0'0,"0"0"29"0"0,0 0 13 0 0,0 1-62 0 0,0 0-83 0 0,2 9-68 0 0,-1-7 70 0 0,1 11 636 0 0,1 1-59 0 0,0-1-54 0 0,0 0-51 0 0,0 0-48 0 0,-1 0-44 0 0,1 0-42 0 0,0 0-38 0 0,0 6 92 0 0,1 0-60 0 0,-1 0-49 0 0,1 0-41 0 0,2 19 217 0 0,2 25 251 0 0,-5-37-420 0 0,-1 1 61 0 0,0 1 76 0 0,-1-13-334 0 0,2 9 158 0 0,-1-2-14 0 0,-1-7-145 0 0,0-3-74 0 0,-1 0-59 0 0,-1-5-21 0 0,1-7 42 0 0,0-1-18 0 0,0 0-115 0 0,0 0 7 0 0,0 0 10 0 0,0 0-32 0 0,0 0-16 0 0,0 0-33 0 0,0 0-37 0 0,0 0-44 0 0,0 0-46 0 0,0 0-43 0 0,0 0-41 0 0,0 0-35 0 0,0 0-256 0 0,0 0-59 0 0,0 0-47 0 0,0 0-35 0 0,1 0-1409 0 0,0-2-1250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12.3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11344 0 0,'0'0'332'0'0,"0"0"-170"0"0,0 1-39 0 0,0 0 22 0 0,0 2-98 0 0,0 4-95 0 0,0-4 79 0 0,0 3-46 0 0,1 0 42 0 0,0 0 39 0 0,0 0 36 0 0,2 6 197 0 0,1 0 108 0 0,0 3 244 0 0,1 8 481 0 0,-4-12-754 0 0,1-1-88 0 0,0 4-21 0 0,-1-1-113 0 0,-1 1-87 0 0,-2 0-63 0 0,2-13-50 0 0,-1 0 42 0 0,0 4 197 0 0,1-4-202 0 0,-1-1-51 0 0,0 1-83 0 0,1 0-102 0 0,-1-1 77 0 0,1 0-33 0 0,-1 1-36 0 0,1-1-38 0 0,-3 0-231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12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 9728 0 0,'3'-4'811'0'0,"-1"0"-90"0"0,0 1-312 0 0,-1 1-77 0 0,0 0-91 0 0,0 1-106 0 0,0-1-122 0 0,0 2-56 0 0,0-1-36 0 0,0 0-38 0 0,0 1-39 0 0,0-1-41 0 0,1 0-44 0 0,-2 1-27 0 0,1 0-45 0 0,0-1-40 0 0,0 1-36 0 0,0 0-118 0 0,0 0-34 0 0,2-1-1205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2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6648 0 0,'0'0'149'0'0,"0"0"23"0"0,0 0 12 0 0,0-2-80 0 0,2-1 104 0 0,-1 0 96 0 0,1 1 91 0 0,0 2-366 0 0,1 0-41 0 0,3 0-81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14.2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1 6056 0 0,'-1'0'156'0'0,"0"0"-46"0"0,-2 1-1 0 0,-9 3-100 0 0,-3 2 697 0 0,1 2-49 0 0,1 1-47 0 0,1 1-47 0 0,1 1-47 0 0,-1 0-45 0 0,2 1-46 0 0,-1 0-45 0 0,-5 5 92 0 0,-9 14 374 0 0,22-26-719 0 0,0-1 0 0 0,0 2 0 0 0,0-1 0 0 0,0 0 1 0 0,1 0-1 0 0,0 1 0 0 0,0-1 0 0 0,0 1 0 0 0,1 0-127 0 0,-2 12 289 0 0,-2 8 187 0 0,7-6-254 0 0,2-5-172 0 0,1-1 40 0 0,-3-11-45 0 0,0 0-1 0 0,0 1 1 0 0,0-1-1 0 0,0 0 0 0 0,0 0 1 0 0,1-1-1 0 0,-1 1 1 0 0,1 0-1 0 0,3 1-44 0 0,15 7 240 0 0,-5-7-121 0 0,-1-4-61 0 0,1-2-48 0 0,-8 1 61 0 0,0-2 1 0 0,0 1-1 0 0,0-1 1 0 0,0 0 0 0 0,-1-1-1 0 0,5-2-71 0 0,10-9 159 0 0,-4 1-58 0 0,-2-2-44 0 0,0 0-53 0 0,-1-1-65 0 0,-5 1-63 0 0,-9 14 107 0 0,0 0 0 0 0,-1-1 1 0 0,1 1-1 0 0,0 0 0 0 0,-1-1 1 0 0,0 1-1 0 0,1-1 0 0 0,-1 1 1 0 0,0-1-1 0 0,0 1 0 0 0,-1-1 1 0 0,1 1-1 0 0,0-1 0 0 0,-1 1 17 0 0,-3-11-111 0 0,-4-3-82 0 0,-1 1-89 0 0,-2 1-116 0 0,6 7 146 0 0,-1 1-40 0 0,-1-4-258 0 0,-2-2-47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14.6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6 9648 0 0,'0'0'216'0'0,"0"0"-18"0"0,-1 0-49 0 0,1 1-40 0 0,-1-1-34 0 0,-5 1 131 0 0,3-1-267 0 0,-2-2 9 0 0,-1 1 78 0 0,2 0 69 0 0,-1 0 57 0 0,0 0 34 0 0,1 0 33 0 0,2 1-37 0 0,-1 0-1 0 0,0 0 1 0 0,1 0 0 0 0,-1 0-1 0 0,1 1 1 0 0,-1-1-1 0 0,1 1 1 0 0,-2 0-182 0 0,-2 1 273 0 0,1 0-45 0 0,-8 6 306 0 0,1 1-73 0 0,3 2-66 0 0,0 1-58 0 0,3 0-51 0 0,0 2-44 0 0,-1 15 140 0 0,5-14-182 0 0,1 0-1 0 0,0 0 1 0 0,1 1-1 0 0,1 9-199 0 0,1-7 207 0 0,0-2 41 0 0,0-2 57 0 0,1-1-80 0 0,-1 1-66 0 0,1-1-55 0 0,3 11-20 0 0,8 32-59 0 0,-8-35 54 0 0,-2-1 78 0 0,-2 1-55 0 0,1 5-30 0 0,-2-17-22 0 0,-2 10-56 0 0,-1-10 15 0 0,0-1 37 0 0,0-4 16 0 0,-1-2 33 0 0,2-2-114 0 0,0 0-60 0 0,0 0-25 0 0,0-1-53 0 0,0 0-21 0 0,-1 1-51 0 0,1-1-56 0 0,0 1-62 0 0,1-1 6 0 0,-1 0-52 0 0,0 1-53 0 0,0-1-59 0 0,1 1-61 0 0,-1 0-65 0 0,1-1-68 0 0,0 1-72 0 0,-2-2-1379 0 0,1-1-1216 0 0</inkml:trace>
  <inkml:trace contextRef="#ctx0" brushRef="#br0" timeOffset="300.74">1 243 6296 0 0,'7'-1'-92'0'0,"0"1"52"0"0,1 0 49 0 0,0 0 46 0 0,-1 0 41 0 0,1 0 38 0 0,7-1 236 0 0,0 0 101 0 0,0 0 80 0 0,0 0 43 0 0,19-2 859 0 0,-13 0-623 0 0,-11 2-453 0 0,1-1-43 0 0,0 0-54 0 0,-1 0-63 0 0,3 0-53 0 0,-1 0-119 0 0,-6 0-73 0 0,0 1-34 0 0,0 0-39 0 0,0-1-39 0 0,39-9 87 0 0,-28 7 53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12.8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 0 9416 0 0,'0'0'208'0'0,"0"0"33"0"0,0 0 16 0 0,1 1-72 0 0,-1 1-99 0 0,0 0-66 0 0,1 5-44 0 0,1-3 91 0 0,2 10 398 0 0,1-1-49 0 0,0 1-43 0 0,0 0-39 0 0,3 9 156 0 0,0 1-70 0 0,17 53 764 0 0,-15-44-615 0 0,-4-16-232 0 0,-1 0 44 0 0,0 0 52 0 0,0 0 61 0 0,0 5-8 0 0,0 0-80 0 0,-2 0-74 0 0,0 0-70 0 0,-2 1-64 0 0,0-1-58 0 0,0 0-54 0 0,-1 0-47 0 0,0-19-282 0 0,0 0 104 0 0,0 0 86 0 0,-1 0 74 0 0,1 0 55 0 0,0 0 42 0 0,-2 6 383 0 0,1-6-317 0 0,0 1-74 0 0,1-2-97 0 0,-1 0-34 0 0,0 1-101 0 0,1-2 14 0 0,0 1-34 0 0,-1-1-37 0 0,1 1-40 0 0,-1-1-42 0 0,1 1-47 0 0,0-1-47 0 0,-1 1-51 0 0,1-1-55 0 0,0 1-55 0 0,0 0-60 0 0,-1-1-61 0 0,1 1-65 0 0,0-1-68 0 0,0-1-1423 0 0,0 0-1248 0 0</inkml:trace>
  <inkml:trace contextRef="#ctx0" brushRef="#br0" timeOffset="432.09">0 239 11432 0 0,'0'0'256'0'0,"0"0"34"0"0,0 0 22 0 0,0 0-30 0 0,0 0-211 0 0,0 0-36 0 0,6-2-33 0 0,8-2 151 0 0,8-1 139 0 0,1 0-5 0 0,-7 1-153 0 0,-4 0-82 0 0,1-1-74 0 0,32-11 102 0 0,17-2-80 0 0,-52 15-23 0 0,1 1-40 0 0,10-2-170 0 0,-9 3 37 0 0,1 0-32 0 0,25 3-580 0 0,-31-1 601 0 0,-1 1 0 0 0,0-1-1 0 0,1 1 1 0 0,3 2 207 0 0,12 8-464 0 0,-6 2 184 0 0,-9-6 187 0 0,-1 1 39 0 0,2 3-95 0 0,5 20-258 0 0,-7-17 271 0 0,0 0 83 0 0,-3-9 91 0 0,-1 0 68 0 0,-1 0 53 0 0,0 0 38 0 0,6 17 644 0 0,-1-13-573 0 0,1 0 140 0 0,1 0 86 0 0,2 2 128 0 0,16 13 905 0 0,-15-17-1023 0 0,-2-2-102 0 0,1-1-59 0 0,0-1-76 0 0,1-1-91 0 0,-1-2-107 0 0,1-1-121 0 0,-5-1-24 0 0,0 0-37 0 0,-1 0-37 0 0,1-1-40 0 0,-5 1-47 0 0,0 1-40 0 0,-1 0-36 0 0,1-1-33 0 0,0 1-227 0 0,-1-1-54 0 0,2 0-744 0 0,0-1-590 0 0,2-1-1118 0 0</inkml:trace>
  <inkml:trace contextRef="#ctx0" brushRef="#br0" timeOffset="739.61">722 172 10536 0 0,'0'0'233'0'0,"0"0"39"0"0,0 0 17 0 0,0 0-27 0 0,2 3-173 0 0,3 3-74 0 0,-4-3 39 0 0,0 2 89 0 0,0 0 37 0 0,0 6 307 0 0,0-6-274 0 0,-1-1-65 0 0,3 15 517 0 0,-1 1-84 0 0,0-1-76 0 0,-2 0-69 0 0,0 1-61 0 0,-1-1-53 0 0,0 1-46 0 0,-1 0-38 0 0,-2 11 81 0 0,-10 55 422 0 0,7-50-369 0 0,1-6-131 0 0,-1-1 45 0 0,-19 69 768 0 0,13-56-641 0 0,5-19-206 0 0,0 1-38 0 0,-30 77 341 0 0,20-58-266 0 0,5-14-27 0 0,-1 0 52 0 0,10-21-196 0 0,0-1 49 0 0,-3 8 158 0 0,2-5-142 0 0,-1-1-101 0 0,-2 1-107 0 0,8-10-81 0 0,-1 1 96 0 0,1-1 65 0 0,0 1 90 0 0,-1-1-109 0 0,1 0-64 0 0,0 0-74 0 0,0 0-112 0 0,0 0 84 0 0,0 1-35 0 0,0-1-37 0 0,-1 0-40 0 0,1 0-42 0 0,0 0-46 0 0,0 0 367 0 0,3-3-855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11.1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9616 0 0,'0'0'216'0'0,"0"0"32"0"0,0 0 12 0 0,0 0 17 0 0,0 0 11 0 0,0 0-27 0 0,1 1-37 0 0,0-1-37 0 0,0 1-35 0 0,1 0-36 0 0,-1 1-36 0 0,0-1-36 0 0,0 1-35 0 0,4 10 237 0 0,-2-7-122 0 0,-1 1 0 0 0,0-1 0 0 0,0 1 0 0 0,0 0 0 0 0,-1 0 0 0 0,0-1 0 0 0,0 1 0 0 0,0 0-124 0 0,2 21 437 0 0,2 0-39 0 0,8 27 297 0 0,-1-7-177 0 0,-5-17-231 0 0,1 5-7 0 0,-5-21-109 0 0,-1 1 1 0 0,0 10-172 0 0,6 87 625 0 0,-7-96-505 0 0,0-14-78 0 0,-1 1-1 0 0,0 0 0 0 0,0 0 0 0 0,0-1 0 0 0,0 1 0 0 0,-1 0 0 0 0,1 2-41 0 0,-1-4 103 0 0,1-1-6 0 0,0 0-1 0 0,0 0 0 0 0,0 0 2 0 0,0 0 4 0 0,0 0 2 0 0,1-1 33 0 0,0-1-78 0 0,2-8-47 0 0,4-15-6 0 0,-3 1-86 0 0,1 4-46 0 0,-1 0-51 0 0,2 0-47 0 0,2 1-44 0 0,-1 5-130 0 0,0 1 1 0 0,0 0-1 0 0,2 0 398 0 0,10-9-635 0 0,-15 20 499 0 0,-1-1 1 0 0,1 0-1 0 0,-1 1 0 0 0,1 0 1 0 0,4-2 135 0 0,-6 3-47 0 0,-1 1 22 0 0,-1-1 0 0 0,1 1 0 0 0,0 0 1 0 0,0-1-1 0 0,0 1 0 0 0,0 0 1 0 0,0 0-1 0 0,0 0 0 0 0,0-1 1 0 0,-1 1-1 0 0,1 0 0 0 0,0 0 1 0 0,1 1 24 0 0,10 3-178 0 0,-1 3 94 0 0,-1 2 42 0 0,-1 0 44 0 0,-1 1 45 0 0,0 1 44 0 0,-2 1 44 0 0,-1 0 43 0 0,-1 0 42 0 0,-1 1 43 0 0,-3-9-144 0 0,0 0 0 0 0,0 0 1 0 0,-1 1-1 0 0,1-1 1 0 0,-1 0-1 0 0,-1 3-119 0 0,-8 25 775 0 0,9-28-689 0 0,-1-1 0 0 0,0 0 0 0 0,0 0-1 0 0,0 0 1 0 0,0-1 0 0 0,0 1-1 0 0,-1 0 1 0 0,1-1-86 0 0,-16 12 356 0 0,2-5-173 0 0,8-6-141 0 0,-1-1-41 0 0,1-2-25 0 0,-10-7 70 0 0,14 5-76 0 0,0 0-34 0 0,0 0-44 0 0,0 1-54 0 0,2 0 34 0 0,-3 0-53 0 0,3 0 52 0 0,1 0-103 0 0,0 1 66 0 0,0-1-39 0 0,0 1-75 0 0,0-1-61 0 0,0 1-69 0 0,1-1-75 0 0,-1 0-82 0 0,0 1-89 0 0,0-1-96 0 0,0 0-103 0 0,-1-1-1165 0 0,-2-1-1142 0 0</inkml:trace>
  <inkml:trace contextRef="#ctx0" brushRef="#br0" timeOffset="301.02">500 241 12464 0 0,'0'0'281'0'0,"0"0"40"0"0,1 2 22 0 0,3 7-170 0 0,1 1-34 0 0,8 22 221 0 0,-9-17-181 0 0,0 0 66 0 0,-2 1 95 0 0,0-7-288 0 0,-1 1 72 0 0,2 20 465 0 0,-2-18-410 0 0,0-5-139 0 0,-1 0-48 0 0,0-1-57 0 0,0 1-66 0 0,0-6-6 0 0,0-1-60 0 0,0 1 90 0 0,0 0 59 0 0,0 1 4 0 0,0 0-54 0 0,0-2-28 0 0,0 1-70 0 0,0-1-100 0 0</inkml:trace>
  <inkml:trace contextRef="#ctx0" brushRef="#br0" timeOffset="470.3">497 32 11312 0 0,'0'0'158'0'0,"0"0"-34"0"0,-1 0 40 0 0,1 0-88 0 0,-3 0-11 0 0,1 0 8 0 0,-7 0-56 0 0,-5 2 175 0 0,11-1-187 0 0,0 1-65 0 0,2-1-37 0 0,-1 0-55 0 0,0 0-63 0 0,0 0-72 0 0,1-1 210 0 0,1 1-188 0 0,0-1-43 0 0,-1 0-39 0 0,1 0-34 0 0,0 0-114 0 0,0 0-33 0 0,0 0-1174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8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16 8928 0 0,'0'0'200'0'0,"0"0"33"0"0,0 0 14 0 0,-1 1-74 0 0,1 1-93 0 0,-1 0-64 0 0,-1 5-50 0 0,3-4 87 0 0,3 5 181 0 0,1 7 194 0 0,-1-3-52 0 0,0-4-170 0 0,1 2 161 0 0,-1 1-43 0 0,0-1-39 0 0,-1 1-35 0 0,4 11 174 0 0,3-1-102 0 0,2 1-26 0 0,-2 1-55 0 0,1 5-4 0 0,4 16 67 0 0,-5-11-60 0 0,0 0 23 0 0,3 19 251 0 0,-7-25-275 0 0,1-1-69 0 0,0 20 40 0 0,-3-11-50 0 0,-2-16-67 0 0,-4 8 6 0 0,-1 1-11 0 0,3-27-85 0 0,0 0 0 0 0,-1-1 0 0 0,1 1 0 0 0,0 0 0 0 0,-1 0 0 0 0,1-1 0 0 0,-1 1 0 0 0,1 0 0 0 0,-1-1 0 0 0,1 1 0 0 0,-1 0 0 0 0,1-1 0 0 0,-1 1 0 0 0,0-1 0 0 0,1 1 0 0 0,-1-1-7 0 0,-8 4 76 0 0,5-7 13 0 0,-4-3-84 0 0,2 2-22 0 0,3 0-52 0 0,2 1-103 0 0,-1 0 39 0 0,-2-6-194 0 0,2 6 152 0 0,1 0 37 0 0,0 1-34 0 0,-1 0-61 0 0,1-1-58 0 0,-1 1-69 0 0,1-1-79 0 0,0 2 82 0 0,0 0-50 0 0,0-1-43 0 0,1 1-39 0 0,-1-1-140 0 0,0 0-39 0 0,-2-3-1466 0 0</inkml:trace>
  <inkml:trace contextRef="#ctx0" brushRef="#br0" timeOffset="307.27">78 65 6648 0 0,'1'0'159'0'0,"0"-1"-53"0"0,5-8 134 0 0,0 1-292 0 0,1 0 94 0 0,0 2 85 0 0,1-1 73 0 0,2 0 122 0 0,0 2 70 0 0,4-1 146 0 0,7 0 339 0 0,0 4-15 0 0,-7 3-350 0 0,-2 1-150 0 0,-1 2-81 0 0,-2-1-121 0 0,0 2-80 0 0,0 1-90 0 0,-2 1-102 0 0,13 14 311 0 0,5 12 168 0 0,-22-28-300 0 0,0 0 0 0 0,-1 0 0 0 0,1 0 0 0 0,-1 1-1 0 0,1 4-66 0 0,0 18 139 0 0,-3-28-138 0 0,0 7 46 0 0,0-1 41 0 0,0 4 126 0 0,-6 10 356 0 0,2-13-444 0 0,0 0-53 0 0,-4 4-64 0 0,-1-1 45 0 0,4-5 17 0 0,-1 1 1 0 0,0-1-1 0 0,0-1 0 0 0,0 1 0 0 0,-1-1 1 0 0,-6 3-72 0 0,-4 1 48 0 0,-1-2-108 0 0,5-3-72 0 0,-1 0-89 0 0,1-2-106 0 0,0 0-119 0 0,10-1-11 0 0,1 0-118 0 0,0 0 79 0 0,1-1-44 0 0,-2 1-636 0 0,-1-2-495 0 0,-1 0-949 0 0,5 2 2606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6.4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11 7080 0 0,'0'0'157'0'0,"0"0"23"0"0,0 0 13 0 0,0 0-60 0 0,0 0-14 0 0,0 0 41 0 0,0 0 131 0 0,0 0 246 0 0,0 0 21 0 0,0 0-21 0 0,0 0-94 0 0,0 0-41 0 0,0 0-172 0 0,0 0-47 0 0,-1 1-40 0 0,1-1-34 0 0,-1 1-4 0 0,-1 0-41 0 0,-2 2 45 0 0,3-2-14 0 0,-2 8 313 0 0,2 2-34 0 0,1 0-43 0 0,2 2-50 0 0,0-1-58 0 0,1-1-65 0 0,0 0-75 0 0,1-3-81 0 0,3 13 73 0 0,2 12-11 0 0,-2-4 1 0 0,0-10 11 0 0,3 13 25 0 0,-1 2 92 0 0,-1 7 126 0 0,-1 20 254 0 0,-6-45-314 0 0,1 0-79 0 0,0 0-61 0 0,0 1-43 0 0,4 26 56 0 0,-5-24-44 0 0,1 1 76 0 0,-2 1 103 0 0,0-19-239 0 0,0 0-1 0 0,0 1 0 0 0,0-1 0 0 0,-1 0 0 0 0,1 1 0 0 0,-1-1 1 0 0,1 0-1 0 0,-1 0 0 0 0,-1 2-27 0 0,2-3 11 0 0,-1 0 1 0 0,1-1-1 0 0,-1 1 1 0 0,1 0-1 0 0,-1 0 1 0 0,0-1-1 0 0,1 1 0 0 0,-1 0 1 0 0,0-1-1 0 0,0 1 1 0 0,1 0-1 0 0,-1-1 1 0 0,0 1-12 0 0,-9 1 57 0 0,6-5-496 0 0,1 1 212 0 0,2 0 59 0 0,-1 1-41 0 0,1 0-52 0 0,0 0-60 0 0,-1 0-125 0 0,2 0-103 0 0,-1 1 187 0 0,1-1-51 0 0,0 1-44 0 0,-1 0-40 0 0,1 0-142 0 0,0-1-39 0 0,-1 1-173 0 0,0 0-466 0 0</inkml:trace>
  <inkml:trace contextRef="#ctx0" brushRef="#br0" timeOffset="300.52">0 325 6048 0 0,'0'0'133'0'0,"0"0"23"0"0,0 0 11 0 0,1-2-41 0 0,4-1-84 0 0,1 0 6 0 0,0 0 87 0 0,0 0 74 0 0,0 0 60 0 0,6-2 323 0 0,7-2 490 0 0,-10 4-646 0 0,-2 0-110 0 0,0 0-56 0 0,0 1-74 0 0,0-1-89 0 0,13-5 344 0 0,1 1-71 0 0,-1 0-66 0 0,1 1-59 0 0,0 0-54 0 0,0 0-50 0 0,0 0-43 0 0,0 1-38 0 0,21-7-23 0 0,22-7-125 0 0,-58 18-3 0 0,8-5 60 0 0,-10 4-27 0 0,1 0-58 0 0,-2 1-18 0 0,0 0-49 0 0,0-1-57 0 0,-1 1-64 0 0,0 0 25 0 0,0 0-42 0 0,1 0-416 0 0,1-1-288 0 0,2-1-668 0 0,-6 3 1668 0 0</inkml:trace>
  <inkml:trace contextRef="#ctx0" brushRef="#br0" timeOffset="770.64">458 1 5344 0 0,'0'0'133'0'0,"0"0"-55"0"0,1 1-42 0 0,0 3 22 0 0,-1-1-80 0 0,1-1 52 0 0,0 1 46 0 0,0-1 39 0 0,0 0 65 0 0,0 0 35 0 0,2 4 519 0 0,-2-4-410 0 0,0 1-56 0 0,0-2-136 0 0,-1 1-48 0 0,5 10 580 0 0,0 1-66 0 0,0-1-58 0 0,0 1-55 0 0,3 5 133 0 0,-1 0-86 0 0,3 9 140 0 0,-3 2-104 0 0,-3-10-212 0 0,2 9 99 0 0,0 0-54 0 0,10 63 742 0 0,-11-52-624 0 0,-3-20-137 0 0,-2 0-75 0 0,1 0-60 0 0,-1-1-45 0 0,0-10-125 0 0,0-7 19 0 0,-1 0 329 0 0,0-1-353 0 0,1 0-89 0 0,-3-7 131 0 0,2-1-53 0 0,1-2-36 0 0,1-4-37 0 0,0 0 16 0 0,0-6-87 0 0,3-1-66 0 0,-2 13 39 0 0,1-1 0 0 0,0 1 0 0 0,0 0 0 0 0,1-1-1 0 0,0 2 1 0 0,4-7 110 0 0,9-8-217 0 0,-13 18 152 0 0,-1 1 1 0 0,1 0-1 0 0,0 0 1 0 0,0 0-1 0 0,0 0 0 0 0,0 0 1 0 0,0 1-1 0 0,1 0 1 0 0,-1 0-1 0 0,1 0 1 0 0,-1 0-1 0 0,6 0 65 0 0,6 0-161 0 0,0 4 42 0 0,0 5 57 0 0,-1 4 70 0 0,-10-7-12 0 0,-1 0 0 0 0,0 1 0 0 0,0-1 0 0 0,-1 1 0 0 0,1 0 0 0 0,-1 0 0 0 0,2 3 4 0 0,7 24 34 0 0,-8-12 45 0 0,-1 2 63 0 0,-1-1 82 0 0,-2 1 97 0 0,3 15-321 0 0,-1-33 10 0 0,-2-4-28 0 0,0 0-90 0 0,0 0-92 0 0,0 0 50 0 0,0 0-38 0 0,0 0-42 0 0,0 0-39 0 0,0 0-375 0 0,0 0 83 0 0,0 0-54 0 0,0 0-732 0 0,0 0-582 0 0,0 0-1102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04.2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8552 0 0,'0'0'190'0'0,"0"0"28"0"0,0 0 11 0 0,0 2-44 0 0,0 5-119 0 0,3 6-28 0 0,0 1 71 0 0,0 0 63 0 0,1-1 54 0 0,0 4 103 0 0,1-1 51 0 0,9 33 914 0 0,-6-25-671 0 0,-4-8-241 0 0,0-3-95 0 0,0 0-37 0 0,-1-1-76 0 0,0-1-37 0 0,0 0-39 0 0,-1 0-45 0 0,4 18 435 0 0,-2-7-191 0 0,-1 0-36 0 0,5 23 228 0 0,-2-16-123 0 0,-3-11-16 0 0,0-1 0 0 0,-1 1 0 0 0,-1 11-350 0 0,-1-25 70 0 0,-1 0-13 0 0,0 2 8 0 0,0 1 21 0 0,1-6 11 0 0,0-1 34 0 0,0 0 11 0 0,0 0 2 0 0,-1 0-258 0 0,-1 2 38 0 0,1-1 22 0 0,1 0-53 0 0,-1-1-72 0 0,1 0-95 0 0,-1 0 29 0 0,0 0-59 0 0,1-1-63 0 0,-1 1-71 0 0,1-1 50 0 0,-1 1-56 0 0,1 0-51 0 0,0 0-42 0 0,0-1-157 0 0,-1 1-43 0 0,1-1-189 0 0,-1 1-510 0 0</inkml:trace>
  <inkml:trace contextRef="#ctx0" brushRef="#br0" timeOffset="323.36">1 259 8576 0 0,'0'0'197'0'0,"0"0"24"0"0,0 0 17 0 0,4 1-58 0 0,3 0-120 0 0,10 2-2 0 0,-1-3 103 0 0,1-2 80 0 0,0-1 59 0 0,29-13 674 0 0,-27 8-583 0 0,-4 2-144 0 0,-1 1-54 0 0,0 0-68 0 0,0 0-83 0 0,2 1-102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20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15 5672 0 0,'-3'-2'304'0'0,"-1"0"-139"0"0,0 0-76 0 0,1 0-63 0 0,-14-3 441 0 0,-1 3-43 0 0,-1 4-41 0 0,0 2-41 0 0,0 2-39 0 0,1 2-38 0 0,1 0-38 0 0,1 0-37 0 0,6-1-58 0 0,8-4-76 0 0,0-1 0 0 0,0 0 0 0 0,0 1-1 0 0,0-1 1 0 0,1 1 0 0 0,-1 0 0 0 0,1-1 0 0 0,0 1-1 0 0,-1 1-55 0 0,0 4 107 0 0,3 0-65 0 0,-1-7-39 0 0,1 1 0 0 0,-1-1 0 0 0,1 1 1 0 0,0-1-1 0 0,0 1 0 0 0,0-1 0 0 0,0 1 1 0 0,0-1-1 0 0,0 0 0 0 0,0 1 0 0 0,0-1 1 0 0,0 0-1 0 0,1 0 0 0 0,-1 0 0 0 0,0 0 0 0 0,1 0 1 0 0,-1 0-1 0 0,1 0-3 0 0,2 2 6 0 0,13 8 18 0 0,0-1 0 0 0,10 5-23 0 0,1 0 14 0 0,-5-2 35 0 0,4 1 93 0 0,13 12 159 0 0,-34-22-231 0 0,0 1 1 0 0,0 0-1 0 0,-1 1 1 0 0,5 5-72 0 0,5 14 113 0 0,-14-23-65 0 0,0 0 0 0 0,-1 0 0 0 0,1 0 0 0 0,-1 0 0 0 0,1 0 0 0 0,-1 0 0 0 0,0 0 0 0 0,0 0 0 0 0,0 0 0 0 0,0 0 0 0 0,0 0 0 0 0,0 0 0 0 0,0 0 0 0 0,-1 0-1 0 0,1 0 1 0 0,-1 0 0 0 0,0 0 0 0 0,0 1-48 0 0,0 0 76 0 0,-1-1 0 0 0,1 1 0 0 0,-1-1 0 0 0,1 0-1 0 0,-1 0 1 0 0,0 0 0 0 0,-1 1-76 0 0,-10 8 327 0 0,-6 0 22 0 0,-2-2-93 0 0,11-6-172 0 0,0 0-36 0 0,0-1-38 0 0,2 0-43 0 0,5-2-97 0 0,-1 0 48 0 0,1 0 43 0 0,0 0 36 0 0,-4 0 75 0 0,-13-4 358 0 0,12 2-300 0 0,1-1-113 0 0,2 1-101 0 0,2 0-4 0 0,0 1-35 0 0,0-1-40 0 0,0 1-41 0 0,1-1-47 0 0,-1 0-50 0 0,1 0-52 0 0,0 0-57 0 0,0 0-59 0 0,0 0-64 0 0,0 0-67 0 0,0 0-71 0 0,0-1-878 0 0,-2-3-880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21.9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 7520 0 0,'31'-9'433'0'0,"-11"2"-60"0"0,-7 3-46 0 0,0-1 92 0 0,0 1 116 0 0,-6 2-217 0 0,-1 1 38 0 0,2-2-135 0 0,2 0 261 0 0,-2 0-47 0 0,-2 1-200 0 0,-1 1-105 0 0,0 0-82 0 0,1 0-49 0 0,0-1-1 0 0,1-4 21 0 0,-2 2 61 0 0,-1-1 14 0 0,-3 0-41 0 0,-7 0-28 0 0,-5 3-47 0 0,7 2 38 0 0,4 0-12 0 0,-4 1 9 0 0,0-1 0 0 0,1 0 1 0 0,-1 1-1 0 0,0 0 0 0 0,1 0 0 0 0,-1 0 0 0 0,1 1 0 0 0,-1-1 0 0 0,1 1 0 0 0,0-1 0 0 0,0 1 0 0 0,-3 2-13 0 0,-12 11 99 0 0,4-1 43 0 0,2 1 81 0 0,2 1 108 0 0,6-9-118 0 0,0 0 36 0 0,1 1-52 0 0,1 0-64 0 0,-1 3-32 0 0,1 5-4 0 0,1-4 1 0 0,0-10-95 0 0,1 0 0 0 0,0 0 0 0 0,0 1 0 0 0,1-1 0 0 0,-1 0 1 0 0,0 0-1 0 0,1 0 0 0 0,0 0 0 0 0,-1 0 0 0 0,1 0 0 0 0,0 0 0 0 0,0 0 0 0 0,0 0 0 0 0,0-1 0 0 0,0 1 0 0 0,0 0 0 0 0,1 0 0 0 0,-1-1 0 0 0,0 1 0 0 0,1-1 0 0 0,-1 1 0 0 0,1-1 0 0 0,0 0 0 0 0,0 0 0 0 0,-1 0 0 0 0,1 1 1 0 0,0-2-1 0 0,1 2-3 0 0,9 4 40 0 0,-11-5-26 0 0,1 0-1 0 0,0 0 0 0 0,-1 0 0 0 0,1 0 1 0 0,0-1-1 0 0,0 1 0 0 0,-1 0 1 0 0,1-1-1 0 0,0 0 0 0 0,0 1 0 0 0,0-1 1 0 0,0 0-1 0 0,0 0 0 0 0,-1 0 1 0 0,3 0-14 0 0,5-1 40 0 0,1-1-63 0 0,18-5-213 0 0,-10 2 63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22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 1 7696 0 0,'0'0'225'0'0,"-1"0"-38"0"0,0 0-105 0 0,-1 0-67 0 0,-4 0-41 0 0,4 0 53 0 0,1 0 37 0 0,-8 1 622 0 0,-1 1-72 0 0,0 2-65 0 0,1 0-63 0 0,-1 2-57 0 0,1-1-55 0 0,1 1-49 0 0,1-1-46 0 0,-3 4 92 0 0,1 0-38 0 0,-6 11 240 0 0,5 0-132 0 0,6-10-206 0 0,1 0 1 0 0,0 0-1 0 0,1 0 1 0 0,-1 1-236 0 0,2-4 135 0 0,1 0 0 0 0,-1-1 0 0 0,1 1 0 0 0,0 0 1 0 0,1 0-136 0 0,2 14 288 0 0,3-1-49 0 0,6 5-15 0 0,-5-14-161 0 0,2-1-36 0 0,0-2-94 0 0,0-2 57 0 0,-6-4 26 0 0,0-1 1 0 0,0 1 0 0 0,1-1-1 0 0,-1 0 1 0 0,0 0-1 0 0,1 0 1 0 0,-1 0-1 0 0,1 0-16 0 0,10 0 23 0 0,-6-1-49 0 0,0-1-44 0 0,1-1-53 0 0,-1 0-65 0 0,0 0-74 0 0,1 0-85 0 0,-1-1-96 0 0,0-1-105 0 0,-6 4 218 0 0,1-1-56 0 0,-1 0-51 0 0,1 0-43 0 0,2-1-439 0 0,-1 0-76 0 0,4-1-775 0 0,3-2-997 0 0,-10 5 2687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4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103 1 5840 0 0,'0'0'132'0'0,"0"0"61"0"0,0 0-53 0 0,-1 0-45 0 0,-1 0-38 0 0,-1 0-26 0 0,-4 0-95 0 0,5 0 90 0 0,1 0 57 0 0,-5 2 592 0 0,1 0-58 0 0,0 1-55 0 0,1-1-52 0 0,-1 2-50 0 0,1-1-46 0 0,-1 1-45 0 0,1 0-41 0 0,0 0-38 0 0,1 1-37 0 0,-4 4 157 0 0,1 2-111 0 0,0 0-90 0 0,2-1-86 0 0,0-1-36 0 0,-5 24 114 0 0,6-19-76 0 0,2 0 80 0 0,0-8-62 0 0,1 1 34 0 0,-1 1-104 0 0,1 0 0 0 0,0 0 0 0 0,1 0 0 0 0,0 0 0 0 0,0 0 0 0 0,1 0 0 0 0,0 0-73 0 0,-1-6 28 0 0,0 1-1 0 0,-1-1 1 0 0,1 0 0 0 0,1 0-1 0 0,-1 0 1 0 0,0 0 0 0 0,0 0-1 0 0,1 0 1 0 0,-1 0-1 0 0,1 0 1 0 0,1 1-28 0 0,11 4 189 0 0,4-6 33 0 0,-14-1-170 0 0,-1-1 0 0 0,1 0 1 0 0,0 0-1 0 0,-1 0 0 0 0,1 0 1 0 0,-1 0-1 0 0,1-1 0 0 0,-1 0 1 0 0,0 0-1 0 0,1 0 1 0 0,-1 0-1 0 0,0 0 0 0 0,2-2-52 0 0,-1 0 69 0 0,-1 0 1 0 0,1 1-1 0 0,-1-1 0 0 0,0-1 0 0 0,0 1 1 0 0,1-2-70 0 0,6-16 218 0 0,-5-2-47 0 0,-4 0-57 0 0,-7 1-71 0 0,3 17-152 0 0,0-1 47 0 0,-13-22-20 0 0,11 21-21 0 0,-1-1-108 0 0,1 4-30 0 0,1-1-92 0 0,-1 0-107 0 0,0 1-121 0 0,4 4 74 0 0,0 0-118 0 0,0 0 86 0 0,1 0-43 0 0,-1-1-659 0 0,-1 0-514 0 0,1-2-980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24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0 7744 0 0,'0'0'174'0'0,"0"1"-24"0"0,-1-1-36 0 0,-1 2 32 0 0,-8 3 42 0 0,2-1-236 0 0,1 0 62 0 0,-1 0 67 0 0,0 1 76 0 0,0 1 83 0 0,1 0 91 0 0,0-1 99 0 0,1 1 105 0 0,1-1-197 0 0,-1 0-42 0 0,-3 8 193 0 0,1-2-132 0 0,-8 18 368 0 0,11-19-436 0 0,-1 1 49 0 0,2-3-74 0 0,4-7-212 0 0,0 0 0 0 0,-1 0 0 0 0,1 1 0 0 0,0-1 0 0 0,0 0 0 0 0,0 0 0 0 0,0 0 0 0 0,0 1 0 0 0,0-1 0 0 0,0 0 0 0 0,0 0 0 0 0,1 1 0 0 0,-1-1 0 0 0,0 0 0 0 0,1 0 0 0 0,-1 0 0 0 0,1 1-52 0 0,5 6 340 0 0,-4-7-241 0 0,1 0-33 0 0,4-3-5 0 0,7-5-22 0 0,-11 5 26 0 0,6-2-45 0 0,0-2-1 0 0,-1 1 1 0 0,0-1-1 0 0,0 0 1 0 0,-1-1-1 0 0,5-4-19 0 0,8-12 100 0 0,9-12-100 0 0,-20 23 5 0 0,-8 11-7 0 0,0-1 0 0 0,0 1 0 0 0,0 0 0 0 0,0 0 0 0 0,0 0 0 0 0,1 0 0 0 0,-1 0 0 0 0,0 0 0 0 0,1 0 0 0 0,-1 0 0 0 0,0 0 0 0 0,1 0 0 0 0,-1 1 0 0 0,1-1 0 0 0,-1 0 0 0 0,1 1 1 0 0,-1 0-1 0 0,1-1 0 0 0,-1 1 0 0 0,1 0 0 0 0,0 0 0 0 0,-1-1 0 0 0,1 2 0 0 0,-1-1 0 0 0,1 0 0 0 0,0 0 0 0 0,-1 0 0 0 0,1 1 0 0 0,-1-1 0 0 0,1 0 0 0 0,-1 1 0 0 0,1 0 0 0 0,-1-1 0 0 0,1 1 1 0 0,0 0 1 0 0,1 2-6 0 0,1-1 1 0 0,-1 1 0 0 0,0 0 0 0 0,0 0-1 0 0,0 0 1 0 0,-1 0 0 0 0,1 0 0 0 0,0 0-1 0 0,-1 1 1 0 0,0 0 0 0 0,0-1 0 0 0,0 1 0 0 0,0 1 5 0 0,10 24 48 0 0,-1 2 77 0 0,25 68 475 0 0,-23-57-427 0 0,-10-33-47 0 0,4 15 234 0 0,0 1 58 0 0,0 5 135 0 0,-1 15 320 0 0,-6-37-664 0 0,0-1 0 0 0,-1 0 0 0 0,1 1 0 0 0,-3 6-209 0 0,-6 13 487 0 0,-4-6-149 0 0,-6-1-81 0 0,13-15-205 0 0,0 0-1 0 0,0-1 1 0 0,0 0 0 0 0,-1 0-1 0 0,1 0 1 0 0,-1-1 0 0 0,0 0-1 0 0,0-1 1 0 0,-3 1-52 0 0,-15 3 106 0 0,-1-5-57 0 0,4-2-67 0 0,1-3-66 0 0,0-2-76 0 0,1-2-89 0 0,11 4 140 0 0,1 0-121 0 0,0 1-102 0 0,0 0-86 0 0,1 0 7 0 0,0 0-40 0 0,-25-12-1831 0 0,13 3 844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25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28 5824 0 0,'0'0'166'0'0,"0"-1"-50"0"0,-1 1-55 0 0,-3-3-24 0 0,1 2 12 0 0,1-1 93 0 0,1 2-20 0 0,1-1 42 0 0,-9-3 884 0 0,-2 0-50 0 0,0 1-68 0 0,-1 1-90 0 0,4 0-340 0 0,0 1-55 0 0,0 0-60 0 0,1 1-67 0 0,1-1-112 0 0,1 0-52 0 0,-7 1 322 0 0,1 1-95 0 0,0 2-84 0 0,0 1-76 0 0,1 2-65 0 0,1 0-55 0 0,0 2-47 0 0,0 1-36 0 0,3-2-41 0 0,0 1 1 0 0,0 0-1 0 0,1 0 1 0 0,0 1-1 0 0,-3 8 23 0 0,3-5 31 0 0,0 0 58 0 0,4-7-89 0 0,0 1 0 0 0,0-1 0 0 0,1 1 0 0 0,-1 0 0 0 0,1-1 0 0 0,0 1 0 0 0,1 0 0 0 0,0-1 0 0 0,-1 1 0 0 0,3 4 0 0 0,3 1-12 0 0,-5-9 16 0 0,1 0-1 0 0,-1-1 1 0 0,1 1-1 0 0,0-1 0 0 0,0 0 1 0 0,-1 0-1 0 0,1 1 1 0 0,1-1-4 0 0,0 0 5 0 0,0 1 0 0 0,0-1 1 0 0,0 0-1 0 0,1 0 0 0 0,-1 0 1 0 0,0-1-1 0 0,0 1 0 0 0,1-1 1 0 0,0 0-6 0 0,2 0 17 0 0,0-1 1 0 0,0 0 0 0 0,0 0 0 0 0,0 0 0 0 0,0-1 0 0 0,0 0 0 0 0,0 0 0 0 0,0-1 0 0 0,0 1-1 0 0,-1-1 1 0 0,0-1 0 0 0,1 1 0 0 0,-1-1 0 0 0,-1 1 0 0 0,1-2 0 0 0,0 1 0 0 0,-1 0-1 0 0,0-1 1 0 0,0 0 0 0 0,0 0 0 0 0,-1 0 0 0 0,1 0 0 0 0,0-2-18 0 0,7-24 52 0 0,-9 26-48 0 0,-1-1 0 0 0,0 1 0 0 0,-1-1 1 0 0,1-4-5 0 0,-1-4-15 0 0,0 13-33 0 0,2 5 87 0 0,-1 9-41 0 0,-1-8 4 0 0,1 2-2 0 0,0-1 0 0 0,0-1 0 0 0,0 1 0 0 0,1 0 0 0 0,0-1 0 0 0,0 1 0 0 0,0-1 0 0 0,2 3 0 0 0,3 6 0 0 0,-4-9 0 0 0,0 1 0 0 0,0-1 0 0 0,0 0 0 0 0,1 0 0 0 0,0 0 0 0 0,0 0 0 0 0,-3-4-145 0 0,0-1 34 0 0,0 2-17 0 0,0-1 102 0 0,0 0 47 0 0,0 0 126 0 0,0 1 331 0 0,0-2-395 0 0,-1 1-97 0 0,0-1-95 0 0,1 0-109 0 0,-1 0 61 0 0,0 0-35 0 0,0 0-37 0 0,0 0-40 0 0,1 0-25 0 0,-1 0-39 0 0,0 0-44 0 0,0 1-43 0 0,1-1-47 0 0,-1 0-48 0 0,1 0-50 0 0,-1 0-54 0 0,1 1-1264 0 0,2 0-655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22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3 8776 0 0,'0'0'257'0'0,"0"0"-2"0"0,0 0-320 0 0,1 0 58 0 0,0 0 47 0 0,0 0 39 0 0,2-1 157 0 0,2 0 235 0 0,-3 1-295 0 0,0 0-46 0 0,-1 0-73 0 0,2 3 130 0 0,-1 1-66 0 0,-1 2-34 0 0,1 3-10 0 0,-1-4 4 0 0,0-1-16 0 0,0 0-1 0 0,0 0 1 0 0,-1 0-1 0 0,0 0 1 0 0,0 4-65 0 0,-2 11 292 0 0,1-4 18 0 0,6 7 91 0 0,-3-17-303 0 0,-1-1 0 0 0,0 1 0 0 0,0-1 0 0 0,0 1 0 0 0,-1 2-98 0 0,1 5 341 0 0,0 1-1 0 0,3 11-340 0 0,-2-12 313 0 0,0 0-1 0 0,-1 13-312 0 0,0-17 115 0 0,0-1 1 0 0,0 1-1 0 0,0-1 1 0 0,1 0 0 0 0,1 2-116 0 0,-1-2 106 0 0,0 0 1 0 0,-1 0 0 0 0,0 1 0 0 0,0-1 0 0 0,0 2-107 0 0,0 6 190 0 0,3 0-67 0 0,-3-11-98 0 0,0 0 1 0 0,-1 0-1 0 0,1 0 0 0 0,-1 0 1 0 0,1 0-1 0 0,-1 0 0 0 0,0 0 1 0 0,-1 0-26 0 0,2 15 70 0 0,0-17-61 0 0,-1-1 0 0 0,0 0-1 0 0,0 1 1 0 0,1-1-1 0 0,-1 1 1 0 0,0-1 0 0 0,0 0-1 0 0,0 1 1 0 0,-1-1 0 0 0,1 1-1 0 0,0-1 1 0 0,0 0-1 0 0,-1 1 1 0 0,1-1 0 0 0,-1 0-1 0 0,1 0 1 0 0,-2 2-9 0 0,1-2-35 0 0,0 1 36 0 0,2 2 157 0 0,0-3-176 0 0,0 0-86 0 0,-1 0 11 0 0,1 1-35 0 0,-1-1-36 0 0,0 1-41 0 0,0-2-29 0 0,0 0-40 0 0,0 0-37 0 0,0 0-34 0 0,0 0-226 0 0,0 0-55 0 0,1 0-741 0 0,1-1-582 0 0,1-1-1103 0 0</inkml:trace>
  <inkml:trace contextRef="#ctx0" brushRef="#br0" timeOffset="417">3 275 6592 0 0,'-1'0'476'0'0,"1"0"-44"0"0,-1 0-42 0 0,1 0-40 0 0,0 0-37 0 0,0 0-35 0 0,0-1 181 0 0,1 1-114 0 0,0 0-97 0 0,1 0-79 0 0,0-1-61 0 0,1 1-32 0 0,4-1 29 0 0,-4 0-29 0 0,-1 1 62 0 0,0-1 83 0 0,12-4 178 0 0,2-1-2 0 0,0 0-70 0 0,0 0-63 0 0,1 1-57 0 0,-1 0-50 0 0,0 0-43 0 0,17-4 10 0 0,-4 4-93 0 0,-13 2-32 0 0,1 1 0 0 0,-1 1 0 0 0,2 1 1 0 0,24 3 81 0 0,-17 1-36 0 0,13 7-32 0 0,-34-10-13 0 0,1 1 0 0 0,-1 0-1 0 0,0 1 1 0 0,1-1-1 0 0,-1 1 1 0 0,0-1 0 0 0,0 1-1 0 0,-1 0 1 0 0,1 1-1 0 0,-1-1 1 0 0,1 1 0 0 0,0 1 0 0 0,6 11-1 0 0,-6-9 19 0 0,1 0 38 0 0,-4-5-48 0 0,0-1-1 0 0,-1 1 1 0 0,1-1 0 0 0,0 1 0 0 0,-1 0-1 0 0,0-1 1 0 0,1 1 0 0 0,-1 0 0 0 0,0-1-1 0 0,0 1 1 0 0,0 1-8 0 0,4 16 106 0 0,4 9 33 0 0,-5-13-39 0 0,3 0 37 0 0,-3-4-71 0 0,-2-4-91 0 0,2 0-67 0 0,0-3 47 0 0,4 8-74 0 0,-4-3 94 0 0,-3-8-34 0 0,0 0 40 0 0,1 1 48 0 0,2 4 104 0 0,-1-4-141 0 0,0 0-53 0 0,0 0-52 0 0,1-1-67 0 0,-1 1-79 0 0,2 0-91 0 0,-4-2 61 0 0,1 0-46 0 0,-1 0-43 0 0,1 0-36 0 0,0 0-124 0 0,0 0-37 0 0,1 1-1279 0 0,-2-1 1804 0 0</inkml:trace>
  <inkml:trace contextRef="#ctx0" brushRef="#br0" timeOffset="880.63">591 230 8408 0 0,'0'0'155'0'0,"1"0"-70"0"0,3 0-14 0 0,-2 0 4 0 0,-1 0 22 0 0,0 0 54 0 0,1 1-113 0 0,4 1 98 0 0,0 0-77 0 0,13 8-51 0 0,-10-3 87 0 0,-6-4 21 0 0,0 0 43 0 0,3 2 261 0 0,-1 1 81 0 0,5 8 738 0 0,-7-9-912 0 0,-1 1-57 0 0,6 6 333 0 0,-8-11-541 0 0,1 0-1 0 0,0 0 1 0 0,0 1-1 0 0,0-1 1 0 0,0 0 0 0 0,-1 1-1 0 0,1-1 1 0 0,-1 0 0 0 0,1 1-1 0 0,-1-1 1 0 0,0 0-1 0 0,1 1 1 0 0,-1-1 0 0 0,0 1-62 0 0,1 14 489 0 0,4 5 157 0 0,-2-9-271 0 0,0 1 68 0 0,-1 4 147 0 0,1 5 85 0 0,-3-10-271 0 0,-1-4-127 0 0,2-2-62 0 0,-1-6-202 0 0,0 0 1 0 0,0 0-1 0 0,1 1 0 0 0,-1-1 0 0 0,0 0 1 0 0,0 0-1 0 0,0 1 0 0 0,0-1 0 0 0,0 0 1 0 0,0 1-1 0 0,0-1 0 0 0,0 0 0 0 0,0 0 1 0 0,0 1-1 0 0,0-1 0 0 0,0 0 0 0 0,0 1 1 0 0,0-1-1 0 0,0 0 0 0 0,0 1 0 0 0,0-1 0 0 0,0 0 1 0 0,-1 0-1 0 0,1 1 0 0 0,0-1 0 0 0,0 0 1 0 0,0 0-1 0 0,0 1 0 0 0,-1-1 0 0 0,1 0 1 0 0,0 0-1 0 0,0 0 0 0 0,0 1 0 0 0,-1-1 1 0 0,1 0-1 0 0,0 0 0 0 0,0 0 0 0 0,-1 0 1 0 0,1 1-1 0 0,0-1 0 0 0,-1 0 0 0 0,1 0 1 0 0,0 0-1 0 0,0 0 0 0 0,-1 0 0 0 0,1 0 1 0 0,0 0-1 0 0,-1 0 0 0 0,1 0 0 0 0,0 0-13 0 0,-3-1 123 0 0,0-2-38 0 0,3-1-49 0 0,1-3-61 0 0,2-2 89 0 0,0 0-44 0 0,-3 5-19 0 0,1 1 0 0 0,0 0 0 0 0,0-1 0 0 0,0 1 0 0 0,0 0 0 0 0,1-1 0 0 0,0 1-1 0 0,9-14 14 0 0,1 0-99 0 0,25-30-396 0 0,-33 41 309 0 0,1 1 1 0 0,0 0-1 0 0,1 1 1 0 0,-1-1-1 0 0,6-3 172 0 0,18-6-495 0 0,-11 9 240 0 0,2 4 55 0 0,-1 3 65 0 0,1 4 76 0 0,-6 2-57 0 0,-7-4-10 0 0,-1 1 0 0 0,0-1-1 0 0,0 1 1 0 0,-1 1 0 0 0,2 1 126 0 0,0 0-100 0 0,-1 1 44 0 0,0 0 53 0 0,-1-1 56 0 0,0 1 64 0 0,0-1 75 0 0,3 9-26 0 0,-3-4-109 0 0,-1 0-36 0 0,5 13-13 0 0,0-9 41 0 0,-9-15-147 0 0,1 0 69 0 0,0 0 47 0 0,2 1 113 0 0,-1-1-104 0 0,-1 0-83 0 0,0 0-26 0 0,0-1-48 0 0,1 1-77 0 0,-1-1-77 0 0,0 0-88 0 0,0 1-97 0 0,0-1-108 0 0,0 0-119 0 0,0 0 301 0 0,-1 0-33 0 0,1 0-35 0 0,-1 0-36 0 0,3-1-1436 0 0,2-1-1102 0 0</inkml:trace>
  <inkml:trace contextRef="#ctx0" brushRef="#br0" timeOffset="1621.55">566 28 7080 0 0,'0'0'157'0'0,"0"0"23"0"0,0 0 13 0 0,0 0 13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21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0 378 7640 0 0,'0'0'224'0'0,"2"0"-36"0"0,1 0-138 0 0,1 0-32 0 0,5 1 19 0 0,2 0 70 0 0,-1-1 62 0 0,1 0 55 0 0,2-1 105 0 0,0 0 55 0 0,2-1 129 0 0,9-3 316 0 0,-1-1 5 0 0,-8 0-314 0 0,-3 1-128 0 0,-1-1-52 0 0,-1 1-106 0 0,-2 0-52 0 0,1-1-60 0 0,-1-1-69 0 0,-1-1 210 0 0,-3 4-177 0 0,0-1-38 0 0,-1-1-41 0 0,-1 1-47 0 0,-1-1-51 0 0,0 1-57 0 0,-1 4 146 0 0,0 0 0 0 0,-1 0 0 0 0,1-1 0 0 0,-1 1 0 0 0,1 0 0 0 0,-1 0 1 0 0,1-1-1 0 0,-1 1 0 0 0,1 0 0 0 0,-1 0 0 0 0,0 0 0 0 0,0 0 0 0 0,0 0 0 0 0,0 0 0 0 0,0 0 0 0 0,0 0 0 0 0,0 0 0 0 0,0 0 0 0 0,0 1 0 0 0,0-1 0 0 0,-1 0 2 0 0,0-1-31 0 0,-21-12-195 0 0,20 13 199 0 0,1 0 0 0 0,-1 0-1 0 0,0 0 1 0 0,0 1 0 0 0,0-1-1 0 0,-2 1 28 0 0,2 0-15 0 0,0 0 0 0 0,1 0 0 0 0,-1 0-1 0 0,1 0 1 0 0,-1 1 0 0 0,1-1-1 0 0,-1 1 1 0 0,1 0 0 0 0,-2 0 15 0 0,1 1-12 0 0,0-1 0 0 0,0 1 0 0 0,0 0 1 0 0,1 0-1 0 0,-1 0 0 0 0,0 0 0 0 0,1 1 0 0 0,-1-1 0 0 0,1 1 1 0 0,0-1-1 0 0,0 1 0 0 0,0 0 12 0 0,-12 17 24 0 0,3 2 51 0 0,-4 16 131 0 0,11-26-102 0 0,1-1 0 0 0,1 1 0 0 0,0 1 0 0 0,0 4-104 0 0,1 12 154 0 0,4 0-44 0 0,3 1-68 0 0,0-15-46 0 0,-1-12 8 0 0,-2-2 13 0 0,10 9 118 0 0,0-3-52 0 0,2-4-49 0 0,2-6-47 0 0,-15 3-99 0 0,0-1 48 0 0,0 0 40 0 0,0 0 33 0 0,2 0 78 0 0,5-3 207 0 0,-6 3-257 0 0,-1-1-60 0 0,2 1-109 0 0,-3 0 14 0 0,1 0-41 0 0,0 0-60 0 0,-1 0-56 0 0,1 0-61 0 0,0 0-67 0 0,0 0-71 0 0,0 0-76 0 0,0 0-81 0 0,-1 0-87 0 0,5-3-991 0 0,2-1-979 0 0</inkml:trace>
  <inkml:trace contextRef="#ctx0" brushRef="#br0" timeOffset="331.96">394 1 8144 0 0,'0'0'234'0'0,"0"0"6"0"0,0 0-170 0 0,1 1-38 0 0,6 7-22 0 0,-5 2 59 0 0,1 0 61 0 0,4 11 255 0 0,2 7 249 0 0,-4-8-286 0 0,-2-2-57 0 0,0 0 47 0 0,4 18 435 0 0,6 25 635 0 0,-9-34-852 0 0,-1-6-75 0 0,2 0-52 0 0,0 1-29 0 0,-1 9 156 0 0,-2-13-217 0 0,2 8 33 0 0,1-3-33 0 0,-5-22-515 0 0,0 0 60 0 0,0 0 52 0 0,0 0 48 0 0,0 1 74 0 0,1 1 84 0 0,-1 5 515 0 0,0-6-548 0 0,0 0-35 0 0,1 0-45 0 0,-1 0-58 0 0,0 1-70 0 0,0-1-81 0 0,0 0-59 0 0,0 0-81 0 0,0 0-89 0 0,0 1-98 0 0,0-1-106 0 0,0 0-113 0 0,0 1-121 0 0,0-2 375 0 0,0 0-33 0 0,0-1-1562 0 0,0 0-1171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38.7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0 7312 0 0,'0'0'165'0'0,"0"0"22"0"0,0 0 9 0 0,0 0-61 0 0,-1 1-68 0 0,1-1-46 0 0,-3 1-48 0 0,1 0 43 0 0,1 0 54 0 0,0 0 1 0 0,0 0-1 0 0,0 0 1 0 0,0 0-1 0 0,0 0 1 0 0,0 0-1 0 0,1 0 1 0 0,-1 0-1 0 0,0 1 1 0 0,0-1-1 0 0,0 1-70 0 0,-1 6 577 0 0,0 1-166 0 0,1 1-55 0 0,-1 0-48 0 0,1-1-40 0 0,0 9 173 0 0,2 25 456 0 0,1-30-571 0 0,1 1 63 0 0,-1-7-107 0 0,0 0-36 0 0,2 7 147 0 0,0-3-172 0 0,0 0-52 0 0,6 11 60 0 0,-7-16-177 0 0,0 0 1 0 0,0-1-1 0 0,1 1 0 0 0,0-1 0 0 0,0 0 1 0 0,1 0-53 0 0,6 5 154 0 0,1-2 68 0 0,-1-5 144 0 0,0-3-109 0 0,-3-3-123 0 0,-1 0-40 0 0,7-9 7 0 0,9-18-4 0 0,-16 21-19 0 0,-2 0 57 0 0,-5 8-111 0 0,15-27 60 0 0,-9 16-59 0 0,-1-1 0 0 0,3-10-25 0 0,-6 15 10 0 0,0 0 0 0 0,0 0 0 0 0,-1-1 0 0 0,0-7-10 0 0,-1 10 13 0 0,0 1 0 0 0,0 0 0 0 0,-1 0 0 0 0,0-1 1 0 0,0 1-14 0 0,1 4-60 0 0,-1 1 52 0 0,0-3 117 0 0,0 2-108 0 0,1 0-44 0 0,0 0-46 0 0,-1 1-67 0 0,0-1-78 0 0,1 1-88 0 0,-1-1-103 0 0,1 1-84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39.2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15 8288 0 0,'0'0'190'0'0,"0"0"28"0"0,-9-8 167 0 0,4 6-314 0 0,0 0-47 0 0,0 1 45 0 0,-1 0 40 0 0,0 1 36 0 0,-1 0 68 0 0,0 0 34 0 0,-14 3 618 0 0,2 6 3 0 0,14-5-619 0 0,0 0-33 0 0,1 0-68 0 0,1 1-35 0 0,1 0-40 0 0,0 1-44 0 0,2 2 48 0 0,3 2-43 0 0,11 18-49 0 0,20 23-88 0 0,-21-27 104 0 0,-6-12 36 0 0,-1 2 35 0 0,0-1 43 0 0,0 0 51 0 0,-3-2-15 0 0,-2 2 84 0 0,-1 4 121 0 0,-5 8 241 0 0,4-23-536 0 0,0 0 0 0 0,0 0-1 0 0,0 0 1 0 0,0 0-1 0 0,0 0 1 0 0,-1 0 0 0 0,1 0-1 0 0,-1-1 1 0 0,1 1-61 0 0,-11 6 263 0 0,-1-6-141 0 0,-2-6-115 0 0,-11-8-73 0 0,17 6-22 0 0,0 0-75 0 0,2 0-47 0 0,0 1-85 0 0,1-1-97 0 0,1 1-113 0 0,-1-1-69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39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8264 0 0,'0'0'182'0'0,"0"0"29"0"0,0 0 14 0 0,6 5-48 0 0,3 3-116 0 0,-5-3-17 0 0,-1 1 79 0 0,1 0 68 0 0,-1 0 55 0 0,1 5 298 0 0,6 15 865 0 0,-8-19-1091 0 0,1 0-53 0 0,-1 0-69 0 0,1 0-84 0 0,-1 0 228 0 0,0 0-53 0 0,-1 5 65 0 0,-1-1-64 0 0,3 17 410 0 0,-3-26-578 0 0,0-1-44 0 0,0 0-28 0 0,-1 0-27 0 0,-1 1 31 0 0,2 0 11 0 0,1 0 40 0 0,-1-2-243 0 0,0 0 41 0 0,0 0 37 0 0,0 0 34 0 0,0 1 32 0 0,0-1 34 0 0,0 0 69 0 0,1 1 40 0 0,-1 0 244 0 0,0-1-310 0 0,0 0-49 0 0,0 1-55 0 0,0-1-53 0 0,0 0-64 0 0,1 1-71 0 0,-1-1-26 0 0,0 0-61 0 0,0 1-67 0 0,0-1-70 0 0,0 1-77 0 0,0-1-82 0 0,0 1-86 0 0,0-1-92 0 0,0 0-1099 0 0,0 0-1058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39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9616 0 0,'0'0'216'0'0,"0"0"32"0"0,1 0-29 0 0,-1 0-94 0 0,0 1-68 0 0,2 3-19 0 0,-1-2 12 0 0,1 4-152 0 0,0-1 62 0 0,1 0 56 0 0,0 1 51 0 0,1 2 117 0 0,1-1 85 0 0,0 1 68 0 0,-1 0 50 0 0,16 24 1343 0 0,-17-25-1406 0 0,1 1-43 0 0,0 2 131 0 0,0 0-60 0 0,0 3 72 0 0,-2-7-197 0 0,-1 0 1 0 0,-1-1-1 0 0,1 1 1 0 0,-1 5-228 0 0,-1-5 323 0 0,-7 8 491 0 0,-1-7-306 0 0,5-7-314 0 0,0-1-59 0 0,-1-9-24 0 0,3-8-37 0 0,5-1-4 0 0,3 0-84 0 0,3 1-73 0 0,3 1-60 0 0,11-8-182 0 0,-18 21 227 0 0,-1 0 0 0 0,1 0 1 0 0,1 1-1 0 0,-1 0 0 0 0,0 0 0 0 0,3-1 102 0 0,20-5-277 0 0,-2 7 105 0 0,-23 3 159 0 0,1-1 1 0 0,-1 1-1 0 0,1 0 0 0 0,-1 0 0 0 0,0 0 0 0 0,1 1 0 0 0,-1-1 1 0 0,0 1-1 0 0,0-1 0 0 0,0 1 0 0 0,0 0 0 0 0,0 0 1 0 0,0 1-1 0 0,1 1 13 0 0,4 4-14 0 0,0-1 1 0 0,0 1 0 0 0,-1 1-1 0 0,0 0 1 0 0,-1 0 0 0 0,0 0-1 0 0,4 9 14 0 0,-5-7 3 0 0,-1 0 0 0 0,0 0-1 0 0,1 5-2 0 0,0 4-123 0 0,-5-19 49 0 0,0 0-71 0 0,0-1-85 0 0,0 0 66 0 0,0 0-38 0 0,0 0-41 0 0,0 0-39 0 0,0 0-386 0 0,0 0 91 0 0,0 0-54 0 0,0 0-745 0 0,0 0-588 0 0,0 0-1116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40.4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0 8928 0 0,'0'0'200'0'0,"0"0"33"0"0,-5 7 186 0 0,3-5-364 0 0,0-1-34 0 0,-8 8 33 0 0,0 0 96 0 0,0 0 85 0 0,0 0 61 0 0,-22 22 849 0 0,19-16-699 0 0,7-8-257 0 0,0 1-35 0 0,0 0-44 0 0,1 1-51 0 0,-8 16 521 0 0,8-6-241 0 0,4-17-305 0 0,1 0-1 0 0,0 0 1 0 0,0 0-1 0 0,0 0 1 0 0,0-1-1 0 0,0 1 1 0 0,1 0-1 0 0,-1 0 0 0 0,1 0 1 0 0,0 2-34 0 0,5 6 118 0 0,4-1-39 0 0,-9-9-73 0 0,0 0 0 0 0,0 1 1 0 0,-1-1-1 0 0,1 0 0 0 0,0 0 0 0 0,0 0 0 0 0,0 0 1 0 0,0 1-1 0 0,0-1 0 0 0,0 0 0 0 0,0 0 1 0 0,0-1-1 0 0,-1 1 0 0 0,1 0 0 0 0,0 0 1 0 0,0 0-1 0 0,0-1 0 0 0,0 1 0 0 0,0 0-6 0 0,18-10 150 0 0,-15 8-91 0 0,0-1-50 0 0,0 1 1 0 0,0-1 0 0 0,0 0 0 0 0,-1 0-1 0 0,0 0 1 0 0,1-1 0 0 0,-1 1 0 0 0,0-1-1 0 0,-1 0 1 0 0,2-1-10 0 0,22-44 45 0 0,-12 21 5 0 0,-10 20-50 0 0,-2 5 0 0 0,-1 0 0 0 0,1 0 0 0 0,0 0 0 0 0,0 0 0 0 0,0 0 0 0 0,0 1 0 0 0,1-1 0 0 0,-3 2 0 0 0,1 1 0 0 0,-1 0 0 0 0,1-1 1 0 0,-1 1-1 0 0,1-1 0 0 0,-1 1 1 0 0,1 0-1 0 0,-1-1 0 0 0,1 1 1 0 0,0 0-1 0 0,-1 0 0 0 0,1 0 1 0 0,0-1-1 0 0,-1 1 0 0 0,1 0 1 0 0,0 0-1 0 0,-1 0 0 0 0,1 0 0 0 0,0 0-4 0 0,0 1 1 0 0,0-1-1 0 0,0 0 0 0 0,-1 1 0 0 0,1-1 1 0 0,0 1-1 0 0,0-1 0 0 0,-1 1 0 0 0,1-1 1 0 0,0 1-1 0 0,-1 0 0 0 0,1-1 0 0 0,0 1 1 0 0,-1 0-1 0 0,1 0 0 0 0,-1-1 0 0 0,1 1 1 0 0,-1 0-1 0 0,0 0 0 0 0,1 0 4 0 0,-1 0-2 0 0,9 25-52 0 0,-3 18 43 0 0,-5-30 12 0 0,4 27-9 0 0,-2-12 73 0 0,0 1 51 0 0,0 0 44 0 0,-1 0 37 0 0,-1-12 25 0 0,-1 2 37 0 0,-5 39 647 0 0,4-48-728 0 0,-2 11 223 0 0,-2-1-43 0 0,-3 0-39 0 0,-2 0-37 0 0,5-13-127 0 0,0 0 1 0 0,0 0-1 0 0,-5 5-155 0 0,4-7 87 0 0,1 0 1 0 0,-1 0 0 0 0,-1-1-1 0 0,-1 2-87 0 0,2-3 36 0 0,-1 0-1 0 0,1 0 0 0 0,-1 0 1 0 0,-4 1-36 0 0,-15 3 33 0 0,10-4-56 0 0,-1-1-45 0 0,0-1-53 0 0,0 0-62 0 0,14-2-34 0 0,1 1 54 0 0,0-1 46 0 0,-1 0 40 0 0,-1 0 4 0 0,-7-1 14 0 0,8 1-18 0 0,0 0-67 0 0,1-1 17 0 0,0 1-36 0 0,0 0-41 0 0,0-1-46 0 0,0 1-74 0 0,0 0-64 0 0,-1-1-68 0 0,1 1-77 0 0,0 0-80 0 0,0-1-87 0 0,0 1-93 0 0,0 0-98 0 0,-2-1-1131 0 0,-3 0-1138 0 0,7 1 3076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40.7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10136 0 0,'0'0'230'0'0,"0"0"30"0"0,0 0 19 0 0,0 0 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0.5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8 9096 0 0,'-1'-1'241'0'0,"0"0"-63"0"0,-5-3 262 0 0,6 3-302 0 0,-1 1-52 0 0,1 0 97 0 0,0 0 151 0 0,0 0 2 0 0,0 0-28 0 0,0 10 90 0 0,1 0-35 0 0,2 9 264 0 0,1 1-116 0 0,1-1-99 0 0,-1-3-140 0 0,2-1-42 0 0,0 4 3 0 0,5 9 64 0 0,4 11 106 0 0,-6-13-78 0 0,-3-4 19 0 0,-1 0 93 0 0,-3-15-421 0 0,-1-1 35 0 0,2 7 141 0 0,1 3 157 0 0,3 8 311 0 0,-2-6-130 0 0,-1-6-218 0 0,-3-6-132 0 0,2 2 30 0 0,1 2 81 0 0,-4-9-461 0 0,0-1 71 0 0,0 1 62 0 0,1-1 54 0 0,-1 1 60 0 0,0-1 48 0 0,1 2 385 0 0,0-1-284 0 0,-1-1-77 0 0,1 1-115 0 0,-1-1-69 0 0,0 1-57 0 0,0-1-65 0 0,0 0-74 0 0,1 1-81 0 0,-1-1-17 0 0,0 1-66 0 0,0-1-72 0 0,0 0-77 0 0,0 1-80 0 0,0-1-85 0 0,0 1-91 0 0,-1-1-95 0 0,1 1-639 0 0,0 0-55 0 0,-2 2-1385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5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5584 0 0,'0'0'124'0'0,"0"0"17"0"0,0 0 11 0 0,0 0 38 0 0,0 1-84 0 0,0-1-57 0 0,0 2-1 0 0,1-1 43 0 0,-1 0 4 0 0,0-1 45 0 0,1 1 56 0 0,-1-1 65 0 0,3 3 124 0 0,-1-1-33 0 0,2 4 263 0 0,-1 2-106 0 0,-1-1-85 0 0,-1 0-135 0 0,0 0-33 0 0,2 14 402 0 0,-1-4-43 0 0,0 0-268 0 0,1 5 118 0 0,1 0 44 0 0,-2-15-284 0 0,-1 0 0 0 0,1 0 1 0 0,1 0-1 0 0,-1-1 0 0 0,2 2-225 0 0,-2-5 109 0 0,-1-1-1 0 0,1 1 1 0 0,0 0 0 0 0,0-1-1 0 0,0 1 1 0 0,0-1 0 0 0,0 0-1 0 0,0 0 1 0 0,1 1-109 0 0,0-2 90 0 0,-1 1 1 0 0,1-1-1 0 0,0 1 0 0 0,0-1 0 0 0,-1 0 1 0 0,1 0-1 0 0,0 0 0 0 0,0 0 0 0 0,0-1 1 0 0,0 1-1 0 0,0-1 0 0 0,0 0 0 0 0,0 0 1 0 0,0 0-1 0 0,0 0 0 0 0,0 0 1 0 0,1-1-91 0 0,25-7 744 0 0,-2-8-117 0 0,-14 7-364 0 0,-1-1-37 0 0,-1 0-39 0 0,-1-1-43 0 0,-3 2-174 0 0,-2 0 67 0 0,-3 6 3 0 0,-1-1-1 0 0,0 1 0 0 0,0-1 0 0 0,0 1 1 0 0,0-1-1 0 0,0 1 0 0 0,-1-1 1 0 0,0-2-40 0 0,0-9 79 0 0,-2 6-88 0 0,-1 1-57 0 0,-1-1-86 0 0,-1 1-99 0 0,-1 1-115 0 0,2 4 134 0 0,0 0-35 0 0,3 2-11 0 0,1 1-43 0 0,-1-1-39 0 0,0 1-36 0 0,0-1-257 0 0,0 0-59 0 0,0 0-46 0 0,0 0-35 0 0,-1-1-1419 0 0,-2-1-1258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41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3 6240 0 0,'0'0'182'0'0,"-7"-1"-28"0"0,-3 0-98 0 0,7 1-32 0 0,0 0 45 0 0,-3 0 174 0 0,1 0 61 0 0,-8 3 494 0 0,6-2-440 0 0,3 0-237 0 0,1-1-53 0 0,0 1 31 0 0,0-1 0 0 0,0 1 0 0 0,0 0 1 0 0,0 0-1 0 0,0 0 0 0 0,0 0 0 0 0,1 1 0 0 0,-3 1-99 0 0,0 0 171 0 0,0 0-1 0 0,1 1 1 0 0,0 0-1 0 0,-3 2-170 0 0,-14 20 577 0 0,4 0-102 0 0,3 2-91 0 0,12-22-305 0 0,0 0 1 0 0,0 1-1 0 0,0-1 1 0 0,1 1-1 0 0,0-1 1 0 0,0 4-80 0 0,1-7 29 0 0,0-1 1 0 0,0 0-1 0 0,0 1 1 0 0,0-1-1 0 0,0 1 1 0 0,1-1-1 0 0,-1 1 1 0 0,1-1-1 0 0,0 0 1 0 0,-1 1-1 0 0,1-1 1 0 0,0 0-1 0 0,1 0 0 0 0,-1 0 1 0 0,0 0-1 0 0,1 0 1 0 0,-1 1-30 0 0,1-2 33 0 0,0 1 0 0 0,-1-1-1 0 0,1 1 1 0 0,0-1 0 0 0,0 0 0 0 0,0 0 0 0 0,0 1 0 0 0,0-1 0 0 0,1-1-1 0 0,-1 1 1 0 0,0 0 0 0 0,0 0 0 0 0,1-1-33 0 0,1 1 74 0 0,-1-1 0 0 0,1 1 0 0 0,0-1 0 0 0,-1 0 0 0 0,1 0 0 0 0,3-1-74 0 0,-1 1 109 0 0,-1-2 0 0 0,1 1 1 0 0,-1-1-1 0 0,0 1 0 0 0,0-1 0 0 0,0-1 0 0 0,2 0-109 0 0,13-9 361 0 0,-2-3-52 0 0,-7 4-148 0 0,-2 1-45 0 0,9-16 20 0 0,-14 19-107 0 0,-1 1-1 0 0,0-1 0 0 0,0 0 0 0 0,2-6-28 0 0,-2 3 33 0 0,-1 0 1 0 0,0 0-1 0 0,0-8-33 0 0,-1-23 112 0 0,-1 41-168 0 0,0 1-36 0 0,-1 1 50 0 0,-1 10 27 0 0,4 18-35 0 0,2 15 35 0 0,0 0 16 0 0,-3-32 9 0 0,2 1 0 0 0,-1-1 1 0 0,3 6-11 0 0,7 20 122 0 0,-8-27-51 0 0,-3-6-101 0 0,0-1 62 0 0,2 5 99 0 0,-1-6-119 0 0,0 0-41 0 0,0 0-34 0 0,0 1-47 0 0,1 0-53 0 0,0 1-61 0 0,-3-6-2 0 0,1 1-39 0 0,-1-1-369 0 0,0 0 81 0 0,0 0-54 0 0,1 1-723 0 0,0 0-577 0 0,2 2-1095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37.9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109 366 6624 0 0,'0'0'149'0'0,"0"0"-12"0"0,0 0-35 0 0,-2 0 25 0 0,-7 4 15 0 0,2 1-174 0 0,-1 0 80 0 0,1-1 87 0 0,1 0 99 0 0,-1 2 111 0 0,1 0 124 0 0,1 1-159 0 0,-1 0 12 0 0,1 0-40 0 0,0 1 15 0 0,-2 7 94 0 0,0 4-103 0 0,-1 2-17 0 0,5-12-134 0 0,0 0 1 0 0,1 0 0 0 0,0 1 0 0 0,-1 5-138 0 0,3-10 56 0 0,0-1 1 0 0,-1 1 0 0 0,2 0-1 0 0,-1 0 1 0 0,0-1-1 0 0,1 1 1 0 0,0 0 0 0 0,1 3-57 0 0,4 6 113 0 0,3-2-39 0 0,3-3 79 0 0,1-6-47 0 0,-10-2-93 0 0,-1-2 0 0 0,1 1-1 0 0,0 0 1 0 0,0-1-1 0 0,0 1 1 0 0,-1-1-1 0 0,1 0 1 0 0,0 0-1 0 0,0 0-12 0 0,3-2 12 0 0,0 0-1 0 0,0 0 1 0 0,-1 0-1 0 0,0-1 1 0 0,1 0-1 0 0,-1 0 1 0 0,3-4-12 0 0,5-6-8 0 0,-3 0-75 0 0,-1 0-77 0 0,-3-1-77 0 0,-1 0-78 0 0,-2-1-80 0 0,-3-1-81 0 0,-1-1-82 0 0,-1-2-138 0 0,-1 0-21 0 0</inkml:trace>
  <inkml:trace contextRef="#ctx0" brushRef="#br0" timeOffset="222.62">59 1 5456 0 0,'0'0'158'0'0,"0"0"14"0"0,0 0-49 0 0,0 0-26 0 0,0 0-19 0 0,1 1-40 0 0,2 2-30 0 0,-2-1 24 0 0,0 0 71 0 0,0-1 112 0 0,10 15 381 0 0,-3 1-78 0 0,-1 0-67 0 0,-1 1-60 0 0,-1 0-51 0 0,0 1-41 0 0,2 19 210 0 0,10 28 457 0 0,-6-24-295 0 0,-6-21-294 0 0,-2 1 41 0 0,0-8-151 0 0,-1-1-66 0 0,2 6 5 0 0,-3-14-163 0 0,-1-1-1 0 0,1 1 1 0 0,-1-1-1 0 0,0 1 1 0 0,0-1-1 0 0,-1 1 1 0 0,1-1-1 0 0,-1 1 1 0 0,0-1-43 0 0,0-1 21 0 0,0 0-1 0 0,0 0 1 0 0,0-1 0 0 0,1 1-1 0 0,-1 0 1 0 0,1 0 0 0 0,0 0-1 0 0,0 0 1 0 0,0 0 0 0 0,0 0-1 0 0,0 0 1 0 0,0-1 0 0 0,1 1-1 0 0,0 0 1 0 0,-1 0 0 0 0,1 0-1 0 0,0 0 1 0 0,0-1 0 0 0,1 1-1 0 0,-1 0-20 0 0,0-1-148 0 0,0-1 67 0 0,0 1 55 0 0,-1 0 46 0 0,1 0 58 0 0,1 5 265 0 0,-1-5-232 0 0,-1 1-77 0 0,1-1-92 0 0,-1 0-64 0 0,0 0-79 0 0,1 0-93 0 0,-1 0-105 0 0,0 0-117 0 0,1-1 211 0 0,-1 0-35 0 0,0 0-34 0 0,1 0-38 0 0,-1 0-37 0 0,0 0-41 0 0,1 2-1151 0 0,1 2-941 0 0,-2-5 2580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36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 5584 0 0,'0'0'124'0'0,"0"0"17"0"0,1 0 11 0 0,3-4-20 0 0,-2 2-87 0 0,-1 2 29 0 0,-1 0-74 0 0,2-3 54 0 0,1 1 56 0 0,0 1 50 0 0,0 1 45 0 0,-1 0 92 0 0,1 1 47 0 0,1 2 239 0 0,-1 1 52 0 0,3 7 662 0 0,-3-3-516 0 0,-1-2-246 0 0,-1-3-322 0 0,-1 0-44 0 0,1 0-23 0 0,0-1-95 0 0,3 11-21 0 0,-2-1 51 0 0,1 3 65 0 0,0 9 127 0 0,2 8 79 0 0,-1-11-218 0 0,2 2 120 0 0,1 0-39 0 0,11 39 329 0 0,-11-30-388 0 0,2 5 19 0 0,-4-12-31 0 0,-2-4 9 0 0,-2-1 42 0 0,-1-16-151 0 0,0 0 1 0 0,1-1 0 0 0,-1 1-1 0 0,1-1 1 0 0,0 1 0 0 0,1 2-45 0 0,-2-6 8 0 0,1 2 76 0 0,-3 0-57 0 0,1 0 39 0 0,0 0 89 0 0,0-2 43 0 0,1-4 226 0 0,1 0-204 0 0,-1 1-149 0 0,0 1-46 0 0,1-1-57 0 0,-1 1-68 0 0,3-25 153 0 0,5 1-34 0 0,-4 17-28 0 0,0 1-1 0 0,0 0 1 0 0,1 1 0 0 0,0-1 0 0 0,2-2 9 0 0,0 2-32 0 0,1 0 1 0 0,-1 0-1 0 0,3-2 32 0 0,-2 4-38 0 0,0 0-1 0 0,0 0 1 0 0,0 1-1 0 0,0 0 1 0 0,8-2 38 0 0,1 0 63 0 0,1 5-51 0 0,3 2-47 0 0,10 8-61 0 0,-1 5 26 0 0,-11-2 80 0 0,-4-1 55 0 0,-1 0 67 0 0,-2 0-208 0 0,11 14-180 0 0,-18-18 228 0 0,1 1 39 0 0,1-1 52 0 0,-1 1 63 0 0,-3-5-110 0 0,-1 0-1 0 0,0 0 1 0 0,0 1-1 0 0,0-1 1 0 0,-1 1-1 0 0,1 0 1 0 0,-1-1-1 0 0,1 2-15 0 0,5 14 14 0 0,-3-2-70 0 0,0 0-83 0 0,-3-10 66 0 0,-1-5 178 0 0,0 0-43 0 0,0 1-45 0 0,0 0-44 0 0,0 0-44 0 0,0 0-46 0 0,0 0-44 0 0,0 0-47 0 0,0 0-93 0 0,0-1-64 0 0,0 4-397 0 0</inkml:trace>
  <inkml:trace contextRef="#ctx0" brushRef="#br0" timeOffset="440.37">813 356 6392 0 0,'-1'-1'202'0'0,"-1"-2"-48"0"0,-3 0-19 0 0,0-2 7 0 0,0 1 487 0 0,1 1-53 0 0,-1 0-51 0 0,0 1-49 0 0,0 0-45 0 0,0 1-44 0 0,0 0-40 0 0,0 1-40 0 0,1 0-35 0 0,-1 1-35 0 0,-4 1 147 0 0,0 2-106 0 0,0 1-87 0 0,2 0-83 0 0,0 1-36 0 0,1-1-22 0 0,1 1 0 0 0,0 0 0 0 0,0 0 0 0 0,-1 2-50 0 0,0 2 135 0 0,0-1 93 0 0,5-7-206 0 0,1 0 0 0 0,-1 0 1 0 0,0 0-1 0 0,0 1 0 0 0,1-1 1 0 0,-1 0-1 0 0,1 0 0 0 0,0 0 1 0 0,0 1-1 0 0,0 0-22 0 0,2 14 198 0 0,3-3 17 0 0,2-2 61 0 0,-4-8-171 0 0,-1-1-55 0 0,3-2-56 0 0,-4-1 17 0 0,0 0-2 0 0,1 1 1 0 0,0-1 0 0 0,-1 1 0 0 0,1-1 0 0 0,0 0 0 0 0,-1 0 0 0 0,1 0 0 0 0,0 0 0 0 0,-1 0 0 0 0,1 0 0 0 0,0-1-10 0 0,2 1 34 0 0,0-2 1 0 0,-1 1-1 0 0,1 0 0 0 0,-1-1 1 0 0,1 1-1 0 0,-1-1 1 0 0,1 0-1 0 0,-1-1-34 0 0,16-11 158 0 0,-8 4-81 0 0,-3 3-42 0 0,-1-1-33 0 0,-1 3 1 0 0,0-1 0 0 0,-1 0 0 0 0,0-1 0 0 0,0 1 1 0 0,1-3-4 0 0,16-25 176 0 0,-21 32-176 0 0,5-5 1 0 0,0 1 8 0 0,-6 5 15 0 0,4 3-169 0 0,0 4 69 0 0,2 8 44 0 0,-5-11 35 0 0,16 39-3 0 0,-7-14-28 0 0,5 0-62 0 0,-14-26 63 0 0,2 3 14 0 0,5 6 78 0 0,-6-8-69 0 0,0 0-32 0 0,2 1-98 0 0,-2-2 21 0 0,0 0-37 0 0,-2-1 32 0 0,0-1 36 0 0,0 0-38 0 0,0 0-14 0 0,0 0-37 0 0,0 0-43 0 0,0 0-48 0 0,0 0-51 0 0,0 0-49 0 0,0 0-41 0 0,0 0-38 0 0,0 0-130 0 0,0 0-37 0 0,0 0-1343 0 0</inkml:trace>
  <inkml:trace contextRef="#ctx0" brushRef="#br0" timeOffset="894.83">1049 238 6776 0 0,'0'0'198'0'0,"1"2"-11"0"0,0 2-230 0 0,1 0 59 0 0,-1 1 54 0 0,1-1 51 0 0,1 1 44 0 0,-1 0 41 0 0,3 4 312 0 0,-2-2-87 0 0,0 0 42 0 0,10 26 1919 0 0,-11-23-1728 0 0,-1-1-94 0 0,-1-6-240 0 0,0-1-50 0 0,0 1-45 0 0,1-1-41 0 0,-1 3 96 0 0,1-1-97 0 0,0 6 134 0 0,-1-6-135 0 0,0-3 23 0 0,0-1 1 0 0,0 0-7 0 0,0 0-28 0 0,0 0-11 0 0,0 0-4 0 0,-1-1-63 0 0,0-1-47 0 0,-3-5 64 0 0,2-8 21 0 0,2 0-46 0 0,5-15-11 0 0,7 5-93 0 0,-9 20-1 0 0,0 0 1 0 0,1 1-1 0 0,-1-1 0 0 0,1 0 1 0 0,0 1-1 0 0,1 0 0 0 0,-1 0 1 0 0,1 0-1 0 0,3-1 10 0 0,-6 4-8 0 0,0 0 1 0 0,-1 0-1 0 0,1 0 0 0 0,0 0 1 0 0,0 1-1 0 0,0-1 0 0 0,0 1 1 0 0,0 0-1 0 0,0-1 0 0 0,0 1 1 0 0,0 0-1 0 0,0 0 0 0 0,0 0 1 0 0,0 0-1 0 0,0 1 0 0 0,0-1 1 0 0,0 0-1 0 0,0 1 0 0 0,0-1 1 0 0,0 1-1 0 0,-1 0 0 0 0,1 0 1 0 0,0 0-1 0 0,0 0 0 0 0,1 1 8 0 0,20 15-82 0 0,-2 3 42 0 0,-7-7 52 0 0,-10-9-11 0 0,0-1-1 0 0,-1 1 0 0 0,1 0 0 0 0,-1 0 0 0 0,0 0 0 0 0,0 1 0 0 0,0-1 0 0 0,0 1 0 0 0,-1-1 0 0 0,0 1 0 0 0,0 0 0 0 0,0 0 0 0 0,0 2 0 0 0,2 2 0 0 0,-4-9 0 0 0,0 1 0 0 0,1-1 0 0 0,-1 1 0 0 0,0-1 0 0 0,1 1 0 0 0,-1-1 0 0 0,0 1 0 0 0,0-1 0 0 0,1 1 0 0 0,-1-1 0 0 0,0 1 1 0 0,0-1-1 0 0,0 1 0 0 0,0 0 0 0 0,0-1 0 0 0,0 1 0 0 0,0-1 0 0 0,0 1 0 0 0,0-1 0 0 0,0 1 0 0 0,0-1 0 0 0,0 1 0 0 0,-1-1 0 0 0,1 1-1 0 0,0-1 0 0 0,0 0 0 0 0,0 1 0 0 0,0-1 1 0 0,0 0-1 0 0,0 1 0 0 0,0-1 0 0 0,0 0 0 0 0,0 1 1 0 0,0-1-1 0 0,0 0 0 0 0,0 0 0 0 0,0 1 0 0 0,1-1 1 0 0,-1 0-1 0 0,0 1 0 0 0,0-1 0 0 0,0 0 0 0 0,0 0 1 0 0,0 1-1 0 0,1-1 0 0 0,-1 0 0 0 0,0 0 0 0 0,0 1 1 0 0,1-1-1 0 0,-1 0 0 0 0,0 0 0 0 0,0 1 1 0 0,1 0-64 0 0,2 1 36 0 0,-3-1-36 0 0,1 0-46 0 0,0 0-71 0 0,-1 0-87 0 0,1 0-106 0 0,-1-1 108 0 0,0 1-43 0 0,1-1-46 0 0,-1 0-49 0 0,0 1-53 0 0,0-1-55 0 0,1 1-60 0 0,-1-1-61 0 0,0 1-1293 0 0,0-1-1097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46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69 9184 0 0,'0'0'208'0'0,"0"0"33"0"0,8 0 191 0 0,-5 0-375 0 0,0 0-35 0 0,7 0 25 0 0,-1-1 88 0 0,1 0 72 0 0,0 0 61 0 0,6-1 322 0 0,12-3 495 0 0,-16 2-644 0 0,-1 1-61 0 0,1-1-76 0 0,0 1-101 0 0,-6 1-146 0 0,0 0-36 0 0,8-1-50 0 0,1 0 41 0 0,2 0 46 0 0,10-1 81 0 0,11-1 72 0 0,-13 0-130 0 0,-23 5-69 0 0,-2-1-9 0 0,1 0-1 0 0,-1 0 1 0 0,1 0-1 0 0,-1 0 1 0 0,1 0-1 0 0,-1 0 1 0 0,1 0-1 0 0,-1 0 1 0 0,1-1-1 0 0,-1 1 0 0 0,1 0 1 0 0,-1 0-1 0 0,1 0 1 0 0,-1 0-1 0 0,0-1 1 0 0,1 1-1 0 0,-1 0 1 0 0,1 0-1 0 0,-1-1 1 0 0,0 1-1 0 0,1-1-2 0 0,0 1 54 0 0,0 0 21 0 0,3 0 108 0 0,-3 0-75 0 0,-3 0-103 0 0,-2 0-48 0 0,-9-3 69 0 0,1 0 1 0 0,-11-4-27 0 0,0 0 23 0 0,7 3-35 0 0,7 2-52 0 0,-1 1 37 0 0,-8 1 67 0 0,-4 3 129 0 0,-9 8 209 0 0,13-2-153 0 0,6-3-103 0 0,3 0-49 0 0,-1 1-33 0 0,3-2-37 0 0,-1 1-34 0 0,0-1-37 0 0,1 1-42 0 0,4-3 140 0 0,0 0 0 0 0,-1-1 0 0 0,2 2-1 0 0,-1-1 1 0 0,0 0 0 0 0,1 1 0 0 0,-1-1 0 0 0,1 1-1 0 0,0 0 1 0 0,0 0 0 0 0,0 1-30 0 0,0-1 27 0 0,1 1 0 0 0,0-1 0 0 0,0 1 0 0 0,0 0 0 0 0,0 0 0 0 0,1-1 0 0 0,0 1 0 0 0,0 0 0 0 0,0 2-27 0 0,1-1 20 0 0,0 0 0 0 0,0 0-1 0 0,0 0 1 0 0,1 0 0 0 0,0 0 0 0 0,0-1 0 0 0,2 3-20 0 0,9 15 24 0 0,5-4-34 0 0,-15-16 30 0 0,0 0 0 0 0,0-1 1 0 0,1 0-1 0 0,-1 0 0 0 0,1 0 0 0 0,-1 0 0 0 0,1 0 0 0 0,0-1 0 0 0,0 1 1 0 0,0-1-1 0 0,0 0 0 0 0,0 0 0 0 0,0-1 0 0 0,0 1 0 0 0,0-1 0 0 0,3 0-20 0 0,25-3 111 0 0,-6-4-78 0 0,1-2-78 0 0,-2-1-105 0 0,-13 4 29 0 0,-1 1-36 0 0,7-4-283 0 0,0-1-51 0 0,-1 0 19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49.5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205 26 7368 0 0,'0'-1'186'0'0,"-1"1"-66"0"0,0-1-52 0 0,-1-3 38 0 0,1 2-37 0 0,-2-2 91 0 0,-1 1-94 0 0,-5 1-79 0 0,7 2 39 0 0,0 0 44 0 0,-4-2 634 0 0,-1 0-75 0 0,0 0-89 0 0,1 1-83 0 0,-1 0-75 0 0,0 0-68 0 0,0 2-60 0 0,0 0-53 0 0,-1 1-47 0 0,-29 12 526 0 0,14-2-289 0 0,9-2-186 0 0,3 1-38 0 0,0 2-45 0 0,2 3-52 0 0,5-6-192 0 0,1 1 53 0 0,0-1 44 0 0,2 1 39 0 0,0 3 58 0 0,2 1 45 0 0,0-7-19 0 0,0-1-1 0 0,0 0 1 0 0,1 0 0 0 0,0 0-1 0 0,2 4-97 0 0,5 8 149 0 0,1-3-103 0 0,0-1-106 0 0,-4-8-19 0 0,0 0-37 0 0,0 0-42 0 0,1-1-45 0 0,-1 0-48 0 0,1 0-53 0 0,0-1-56 0 0,1 0-59 0 0,-1 0-64 0 0,0 0-67 0 0,1-1-71 0 0,0-1-75 0 0,-3 0-952 0 0,3 0-938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50.0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1 8656 0 0,'-1'0'132'0'0,"-11"1"243"0"0,8 0-302 0 0,2 0-45 0 0,-5 2 3 0 0,1 1 56 0 0,-1 0 47 0 0,1 0 39 0 0,-5 4 210 0 0,-14 13 613 0 0,19-15-760 0 0,-1 0-42 0 0,0-1-54 0 0,1 1-66 0 0,-7 4 167 0 0,1 2 38 0 0,7-5-88 0 0,-1-1 0 0 0,1 1 1 0 0,1 0-1 0 0,-1 1 0 0 0,1 0-191 0 0,-7 21 582 0 0,6-9-225 0 0,4-4-92 0 0,3 1-41 0 0,-2-15-214 0 0,0-1 1 0 0,0 1 0 0 0,1 0 0 0 0,-1-1-1 0 0,1 1 1 0 0,-1 0 0 0 0,1-1 0 0 0,-1 1 0 0 0,1-1-1 0 0,0 1 1 0 0,0-1 0 0 0,0 1 0 0 0,0-1 0 0 0,0 0-1 0 0,0 1 1 0 0,0-1 0 0 0,1 0 0 0 0,-1 0-1 0 0,0 0 1 0 0,2 1-11 0 0,-1-1 22 0 0,0-1 1 0 0,0 1-1 0 0,0 0 0 0 0,0-1 0 0 0,0 1 0 0 0,0-1 0 0 0,0 0 1 0 0,0 1-1 0 0,1-1 0 0 0,-1 0 0 0 0,0 0 0 0 0,0-1 0 0 0,0 1 1 0 0,1 0-23 0 0,5-2 92 0 0,-1-1 0 0 0,1 1 0 0 0,-1-1 1 0 0,0 0-1 0 0,0 0 0 0 0,0-1 0 0 0,0 0 1 0 0,1-2-93 0 0,-2 2-129 0 0,0 0 39 0 0,6-5 7 0 0,-3 2 94 0 0,0 0 55 0 0,18-20 307 0 0,-16 15-254 0 0,-1-2-99 0 0,-6 7-65 0 0,1-1-45 0 0,-2 2 47 0 0,1-1 33 0 0,0-1 45 0 0,0 0 52 0 0,-2-7 100 0 0,-1 6-75 0 0,1 1-88 0 0,1-9-43 0 0,-3 18-24 0 0,-2-1 33 0 0,-1 0 1 0 0,2 1-34 0 0,0 1-39 0 0,0 3 82 0 0,0-2-7 0 0,1-1 1 0 0,-1 0 0 0 0,1 1-1 0 0,0-1 1 0 0,-1 0 0 0 0,1 1-1 0 0,0-1 1 0 0,0 0 0 0 0,1 1-1 0 0,-1-1 1 0 0,0 0 0 0 0,1 1 0 0 0,0 1 6 0 0,1 1-11 0 0,0 1 0 0 0,-1 0 0 0 0,0 0 1 0 0,1 5 10 0 0,-2-7-18 0 0,1 1 1 0 0,0-1-1 0 0,-1 0 1 0 0,2 1-1 0 0,-1-1 1 0 0,0 0 0 0 0,1 0-1 0 0,0 0 1 0 0,0 0-1 0 0,0-1 1 0 0,1 2 17 0 0,4 4 4 0 0,-3-3 7 0 0,0 0 1 0 0,0 0-1 0 0,1-1 1 0 0,0 1-1 0 0,0-1 1 0 0,0 0-1 0 0,1-1 1 0 0,-1 1-1 0 0,1-1 1 0 0,0 0 0 0 0,6 2-12 0 0,-11-5-106 0 0,2 0 67 0 0,-1 0 15 0 0,0-1-47 0 0,-1 1-53 0 0,0-1-80 0 0,0 0-43 0 0,1 1-82 0 0,-1-1-95 0 0,0 0-107 0 0,0 0 183 0 0,-1 0-51 0 0,0 0-43 0 0,1 0-39 0 0,-1 0-140 0 0,1 0-38 0 0,-1 0-169 0 0,2 0-455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50.4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8776 0 0,'0'0'257'0'0,"0"0"-2"0"0,1 1-166 0 0,1 6-74 0 0,-1-2 2 0 0,0-1 34 0 0,1 6 143 0 0,0-1 108 0 0,1 1 91 0 0,0 1 174 0 0,1 1 78 0 0,8 21 1457 0 0,-9-24-1583 0 0,0 0-39 0 0,0 0-53 0 0,0 0-67 0 0,-1-4-165 0 0,0 1-41 0 0,0 0-43 0 0,0 0-50 0 0,-2-3 172 0 0,1 0-60 0 0,1 3 24 0 0,1 2 32 0 0,-2-4-102 0 0,1 0 55 0 0,-1-1 80 0 0,0 1 60 0 0,1-1 101 0 0,-1 0 120 0 0,0-1-221 0 0,0-1 37 0 0,-1-3-226 0 0,1-1-45 0 0,1-2-26 0 0,1-3-20 0 0,-1 3-15 0 0,4-13 29 0 0,0-2-68 0 0,-3 8-49 0 0,0 1 1 0 0,1 0 0 0 0,0 0-1 0 0,6-9 61 0 0,-1 6-35 0 0,3 2 39 0 0,3 3 53 0 0,3 2 67 0 0,-8 5-385 0 0,0 1 42 0 0,40-1-621 0 0,-38 2 586 0 0,0 0-59 0 0,0 0-76 0 0,0-1-95 0 0,-9 0 292 0 0,0 1 34 0 0,2 0-76 0 0,2-1 67 0 0,8 1-101 0 0,-10 0 122 0 0,0 0-12 0 0,-1 0-56 0 0,0 0-67 0 0,0 0-81 0 0,-1 0 47 0 0,0 0-53 0 0,0 0-56 0 0,0 1-62 0 0,0-1-67 0 0,-1 0-70 0 0,1 0-76 0 0,0 1-81 0 0,4-1-983 0 0,2 2-988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50.9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183 286 7512 0 0,'0'0'166'0'0,"0"0"29"0"0,0 0-54 0 0,-1 0-33 0 0,-1 0 25 0 0,-2 0-79 0 0,-4 0-87 0 0,6 0 53 0 0,-15 1 790 0 0,1 2-107 0 0,0 2-98 0 0,1 1-90 0 0,0 1-80 0 0,1 2-70 0 0,0 2-63 0 0,2 0-54 0 0,-1 5-6 0 0,2 0-48 0 0,7-10-133 0 0,1 0 1 0 0,0 0-1 0 0,1 0 1 0 0,-1 1-1 0 0,1-1 1 0 0,1 1-1 0 0,-1-1 0 0 0,0 5-61 0 0,2 18 242 0 0,0-26-215 0 0,0 0 0 0 0,1 0 1 0 0,0 0-1 0 0,0 0 1 0 0,0 0-1 0 0,0 0 0 0 0,0 0 1 0 0,1-1-1 0 0,-1 1 1 0 0,1 1-28 0 0,1-1 29 0 0,-1 0 1 0 0,0 0-1 0 0,1 0 1 0 0,0 0 0 0 0,0-1-1 0 0,0 1 1 0 0,0-1-1 0 0,1 1-29 0 0,-1-1 27 0 0,0 0-1 0 0,1 0 1 0 0,0 0-1 0 0,-1-1 1 0 0,1 1-1 0 0,0-1 1 0 0,3 1-27 0 0,-3-2 13 0 0,-1 1 0 0 0,0-1 1 0 0,1 0-1 0 0,-1 0 0 0 0,1 0 1 0 0,-1 0-1 0 0,0 0 0 0 0,0-1 1 0 0,3 0-14 0 0,1-1 42 0 0,1-1 1 0 0,-1 1-1 0 0,1-1 1 0 0,4-3-43 0 0,-7 2 11 0 0,0 1 1 0 0,0-1-1 0 0,0 0 0 0 0,0 0 1 0 0,-1 0-1 0 0,1 0 0 0 0,-1-1 1 0 0,0 0-1 0 0,-1 0 1 0 0,1-1-12 0 0,13-24 76 0 0,-11 14-82 0 0,-2-1-34 0 0,-1 0-35 0 0,-1-1-37 0 0,-2 1-39 0 0,-2 0-41 0 0,-10-93-1331 0 0,10 73 1057 0 0,-1 1 57 0 0,1 3 108 0 0,0 0 81 0 0,2 3 43 0 0,1 18 126 0 0,0-8 59 0 0,-1 8 45 0 0,0-1 43 0 0,1 17-80 0 0,-1-1 0 0 0,1 1 0 0 0,-1-1 0 0 0,1 0 0 0 0,0 0 0 0 0,2 3-16 0 0,3 16 38 0 0,-4-4 18 0 0,0 1 82 0 0,2 13 145 0 0,-1-11-144 0 0,5 31 260 0 0,2 16 218 0 0,2-11-313 0 0,-2 0-80 0 0,-9-45-223 0 0,3 15 165 0 0,-2-15-171 0 0,-2-6-51 0 0,1 1-52 0 0,-1-1-62 0 0,0 0-72 0 0,0-4 48 0 0,0-1-35 0 0,0 1-318 0 0,0 0 70 0 0,0 0-47 0 0,0 1-622 0 0,-1 1-495 0 0,-1 1-939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48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122 285 6216 0 0,'0'0'133'0'0,"-1"0"-37"0"0,-9 3 230 0 0,7-2-259 0 0,1 0-41 0 0,-4 1 19 0 0,0 0 81 0 0,1 0 62 0 0,-1 0 46 0 0,-18 6 816 0 0,17-4-783 0 0,0 0-108 0 0,-4 6 367 0 0,2 0-80 0 0,1 1-74 0 0,2 1-64 0 0,1 0-59 0 0,2 1-50 0 0,1 0-43 0 0,1 0-35 0 0,3 13 40 0 0,0-19-115 0 0,-1 1 0 0 0,1-1 0 0 0,1 1 1 0 0,-1-1-1 0 0,1 0 0 0 0,4 6-46 0 0,4 5 164 0 0,2-5-67 0 0,2-3 64 0 0,1-4 58 0 0,1-3 52 0 0,1-4 45 0 0,-1-3 39 0 0,-14 3-265 0 0,0-1-1 0 0,0 1 0 0 0,0-1 1 0 0,0 0-1 0 0,0 1 0 0 0,-1-1 1 0 0,1 0-1 0 0,-1-1 1 0 0,2 0-90 0 0,2-4 250 0 0,5-4 151 0 0,-2 0-68 0 0,4-7 68 0 0,-2-3-78 0 0,2-17-383 0 0,-12 30 66 0 0,1 0-1 0 0,-1 0 0 0 0,0-1 0 0 0,-1 1 1 0 0,0-1-1 0 0,0 0-5 0 0,-1 3 2 0 0,1 1 0 0 0,-1-1-1 0 0,-1 1 1 0 0,1-1 0 0 0,-1 1 0 0 0,0 0-1 0 0,0-1 1 0 0,0 1 0 0 0,-2-1-2 0 0,2 1-12 0 0,-1 1-1 0 0,0 0 1 0 0,0 1-1 0 0,-1-1 1 0 0,1 0-1 0 0,-1 1 1 0 0,0-1 12 0 0,2 3-6 0 0,0 0-80 0 0,-1 0-126 0 0,-1 2-217 0 0,2 0 270 0 0,1-1-286 0 0</inkml:trace>
  <inkml:trace contextRef="#ctx0" brushRef="#br0" timeOffset="486.11">627 70 7544 0 0,'-3'-7'126'0'0,"0"-3"127"0"0,-1-3 54 0 0,1 5-158 0 0,-1 1-91 0 0,-1 1-83 0 0,2 2 553 0 0,-1 1-56 0 0,0 0-53 0 0,0 0-50 0 0,1 1-46 0 0,-1 1-42 0 0,0 0-38 0 0,0 0-34 0 0,-3 1 62 0 0,0 0-62 0 0,-1 2-21 0 0,-7 2 24 0 0,-3 2 127 0 0,2 2-40 0 0,1 2-37 0 0,2 1-33 0 0,9-7-154 0 0,0 0 0 0 0,1 0-1 0 0,0 0 1 0 0,0 1 0 0 0,-2 2-75 0 0,3-1 56 0 0,-1-1 1 0 0,0 1-1 0 0,1 0 0 0 0,0 0 1 0 0,1 1-57 0 0,-6 24 278 0 0,3 0-62 0 0,2 8-18 0 0,4 18 29 0 0,-1-48-168 0 0,1 1 0 0 0,0-1 0 0 0,2 5-59 0 0,3 19 215 0 0,-2-8-54 0 0,1 0 71 0 0,0 5 110 0 0,-4-20-150 0 0,0 0 0 0 0,-1 0 0 0 0,0 6-192 0 0,1 12 440 0 0,0-4-78 0 0,-3-8-204 0 0,1-10-89 0 0,0 0-13 0 0,0-1-12 0 0,0 2 34 0 0,0-6 1 0 0,0-1-115 0 0,-3 0-12 0 0,2 0-20 0 0,0 0-60 0 0,0-1-104 0 0,0 1 73 0 0,1 0-34 0 0,-1 0-35 0 0,1-1-40 0 0,-1 1-42 0 0,1 0-45 0 0,-1 0-35 0 0,1-1-57 0 0,-1 1-51 0 0,1 0-46 0 0,-1 0-158 0 0,1-1-44 0 0,-1 1-192 0 0,-1-1-518 0 0,2 1 1453 0 0</inkml:trace>
  <inkml:trace contextRef="#ctx0" brushRef="#br0" timeOffset="762.5">350 314 7760 0 0,'0'0'225'0'0,"0"0"-51"0"0,2 0-88 0 0,0 0-63 0 0,5-2-63 0 0,-4 2 60 0 0,7-2 136 0 0,1 0 48 0 0,4 0 138 0 0,22 0 520 0 0,-24 1-606 0 0,0 0-52 0 0,0 0-74 0 0,-1 0-92 0 0,28-3 106 0 0,0 1-96 0 0,-22 3-48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47.0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170 227 10336 0 0,'0'0'233'0'0,"0"0"39"0"0,-1 0-62 0 0,1 0-52 0 0,-1 0-45 0 0,0-1-40 0 0,-1 0-17 0 0,-5-3-129 0 0,4 3 111 0 0,-8-2 232 0 0,-2 2 64 0 0,7 0-144 0 0,1 2 0 0 0,-1-1 1 0 0,0 1-1 0 0,1 0 1 0 0,-1 0-1 0 0,0 0-190 0 0,-13 6 509 0 0,10-3-304 0 0,0 1-47 0 0,-2 2-35 0 0,6-4-106 0 0,0 1-34 0 0,-6 10 141 0 0,8-9-43 0 0,1 0 0 0 0,0 0-1 0 0,0 0 1 0 0,0 5-81 0 0,-5 22 317 0 0,5-12-206 0 0,1-15-103 0 0,1 4-8 0 0,-1 0 1 0 0,1 0 0 0 0,1 0 0 0 0,0 0 0 0 0,0 0 0 0 0,0 0 0 0 0,2 3-1 0 0,-1-5 11 0 0,1 1 1 0 0,0-1-1 0 0,3 7-11 0 0,-4-10 13 0 0,1 1 1 0 0,0-1-1 0 0,-1 0 0 0 0,2 0 0 0 0,-1 0 1 0 0,1 0-14 0 0,4 4-45 0 0,1-1 48 0 0,9 3 113 0 0,0-4 99 0 0,-13-5-129 0 0,0 0 0 0 0,0-1 0 0 0,1 0 1 0 0,-1 1-1 0 0,0-2 0 0 0,1 1 1 0 0,1-1-87 0 0,7-1 139 0 0,-1-2-54 0 0,3-1-80 0 0,-8 1-50 0 0,0 1-38 0 0,0-1-41 0 0,0 0-46 0 0,0 0-49 0 0,-1-1-52 0 0,1 1-58 0 0,-1-1-60 0 0,0 0-65 0 0,0 0-69 0 0,0 0-72 0 0,-1 0-77 0 0,1 1-80 0 0,-1-1-84 0 0,0 0-979 0 0,4-3-1026 0 0,-10 8 2837 0 0</inkml:trace>
  <inkml:trace contextRef="#ctx0" brushRef="#br0" timeOffset="300.75">425 1 7832 0 0,'0'0'174'0'0,"0"0"29"0"0,0 0 13 0 0,2 5-50 0 0,1 2-109 0 0,1 4 5 0 0,0 1 112 0 0,-1-1 93 0 0,0 1 76 0 0,0 2 143 0 0,3 27 1045 0 0,-4-23-924 0 0,-1-7-255 0 0,0 1-66 0 0,1 0-83 0 0,0-1-98 0 0,1 18 467 0 0,-1-3 915 0 0,-1 18-1487 0 0,-2-23 387 0 0,-1 0-81 0 0,1 3 81 0 0,2 2-61 0 0,2 0-51 0 0,-1-2-42 0 0,4 3-32 0 0,-3-11-8 0 0,-1-8-40 0 0,-2 1 54 0 0,1-3-258 0 0,0-4-24 0 0,0-2-10 0 0,0 0-43 0 0,1 0-52 0 0,-1-1-63 0 0,1 0-73 0 0,-1 0-84 0 0,1-1-93 0 0,-1 0-103 0 0,0 1-115 0 0,0-1-125 0 0,0 1 368 0 0,-1 0-34 0 0,1 1-37 0 0,-1-1-37 0 0,2-3-1372 0 0,2-2-1096 0 0</inkml:trace>
  <inkml:trace contextRef="#ctx0" brushRef="#br0" timeOffset="650.39">777 203 8696 0 0,'0'0'197'0'0,"0"0"24"0"0,0 0 18 0 0,-7 3-55 0 0,-3 1-121 0 0,1 2-5 0 0,1-1 102 0 0,1-1 35 0 0,-1 1 41 0 0,-16 8 643 0 0,14-7-538 0 0,-1 0-73 0 0,6-4-177 0 0,-1 1-35 0 0,-5 3 402 0 0,-16 11 678 0 0,11-5-507 0 0,6-3-264 0 0,1 0-101 0 0,2-1 35 0 0,-2 4 66 0 0,9-11-228 0 0,-1 0 7 0 0,0 1-92 0 0,-2 5 14 0 0,3-5-16 0 0,0-1 34 0 0,7 11 164 0 0,3-1-48 0 0,2-3-42 0 0,2 0-34 0 0,10 0 24 0 0,15 2 16 0 0,-5-1 20 0 0,-19-5-72 0 0,0-1 0 0 0,1 0 0 0 0,0 0-112 0 0,4-1 74 0 0,1-1-37 0 0,-4 0-40 0 0,1-1-39 0 0,-1 0-44 0 0,1 0-51 0 0,-18 0 132 0 0,10 0-177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6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67 4432 0 0,'0'0'99'0'0,"0"0"11"0"0,0 0 10 0 0,0 0-17 0 0,0 1-63 0 0,2 5-92 0 0,-1-3 76 0 0,-1-1 28 0 0,1-1 37 0 0,-1 0 45 0 0,0-1 52 0 0,3 9 503 0 0,0 0-88 0 0,-1 0-75 0 0,0 0-64 0 0,-1 3 26 0 0,1 0-55 0 0,1 24 746 0 0,-1-20-602 0 0,-1-1 99 0 0,0-8-373 0 0,-1 1-43 0 0,-1 28 774 0 0,0-28-754 0 0,1 0 52 0 0,-1 0 66 0 0,1 0 83 0 0,0-6-163 0 0,0-1-33 0 0,0 1 192 0 0,0-1-113 0 0,0-1-99 0 0,0-1-85 0 0,0-1-73 0 0,0 0-59 0 0,0-1-46 0 0,0-13-202 0 0,0 11 225 0 0,0 3 36 0 0,1 1 41 0 0,2-20-27 0 0,3 0-67 0 0,-2 6-59 0 0,2 0 0 0 0,-1 1 1 0 0,8-12 50 0 0,4-1-4 0 0,-6 13 60 0 0,0 0 60 0 0,-2 5-66 0 0,1 0-52 0 0,13-7-111 0 0,-19 14 79 0 0,0-1-1 0 0,0 1 1 0 0,0 1-1 0 0,0-1 1 0 0,0 1-1 0 0,1-1 1 0 0,-1 1-1 0 0,0 0 1 0 0,1 1 0 0 0,3-1 34 0 0,-1 3 56 0 0,0 4-49 0 0,0 0-43 0 0,-3 0-34 0 0,8 13-63 0 0,-1 1 69 0 0,-1 4 49 0 0,-6-14 24 0 0,-1 0 0 0 0,0 1 0 0 0,-1-1 0 0 0,1 8-9 0 0,-2 3-17 0 0,-1-11 110 0 0,1-5-75 0 0,-1-1 0 0 0,0 1 0 0 0,-1-1 0 0 0,1 1 0 0 0,-1-1 0 0 0,0 2-18 0 0,-5 6 93 0 0,6-12-92 0 0,0 0 1 0 0,0 1-1 0 0,0-1 0 0 0,0 0 0 0 0,0 0 1 0 0,0 0-1 0 0,0 0 0 0 0,0 0 0 0 0,0 0 1 0 0,0 0-1 0 0,0 0 0 0 0,-1 1 0 0 0,1-1 1 0 0,0 0-1 0 0,0 0 0 0 0,0 0 0 0 0,0 0 1 0 0,0 0-1 0 0,0 0 0 0 0,0 0 0 0 0,0 0 1 0 0,-1 0-1 0 0,1 0 0 0 0,0 0 0 0 0,0 0 1 0 0,0 0-1 0 0,0 0 0 0 0,0 0 0 0 0,0 0 1 0 0,-1 0-1 0 0,1 0 0 0 0,0 0 0 0 0,0 0 1 0 0,0 0-1 0 0,0 0 0 0 0,0 0 0 0 0,0 0 1 0 0,0 0-1 0 0,-1 0 0 0 0,1 0 0 0 0,0 0 1 0 0,0 0-1 0 0,0 0 0 0 0,0 0 0 0 0,0 0-1 0 0,-3-7 65 0 0,2-8 56 0 0,10-24 49 0 0,4 2-67 0 0,3 1-55 0 0,4 2-40 0 0,-14 26-17 0 0,0 0 1 0 0,0 0 0 0 0,1 0 0 0 0,0 1-1 0 0,1 0 1 0 0,0 1 0 0 0,0-1 0 0 0,0 1-1 0 0,0 1 1 0 0,1 0 0 0 0,0 0-1 0 0,0 1 1 0 0,1 0 0 0 0,4-2 8 0 0,12 1-45 0 0,-22 5 44 0 0,0 0-1 0 0,-1 0 0 0 0,1 0 1 0 0,0 0-1 0 0,0 1 0 0 0,0-1 1 0 0,0 1-1 0 0,1 1 2 0 0,-2-1 0 0 0,0 0 0 0 0,0 0 1 0 0,0 1-1 0 0,0-1 0 0 0,-1 1 0 0 0,1 0 1 0 0,-1 0-1 0 0,1 0 0 0 0,-1 0 0 0 0,0 0 1 0 0,0 1-1 0 0,0-1 0 0 0,0 0 0 0 0,0 1 1 0 0,0 0-1 0 0,-1-1 0 0 0,1 1 0 0 0,-1 0 1 0 0,1 1-1 0 0,2 9-47 0 0,1-1 0 0 0,-2 1 0 0 0,2 5 47 0 0,0 20-57 0 0,-4-5 62 0 0,-3-1 68 0 0,2-15-33 0 0,-1-1 49 0 0,0-8-5 0 0,-1-2 37 0 0,2-4-56 0 0,0-2-284 0 0,0 0 95 0 0,0 0 80 0 0,0 0 67 0 0,0 1 137 0 0,0 1 236 0 0,0-1-254 0 0,0-1-76 0 0,0 1-38 0 0,0-1-46 0 0,0 1-56 0 0,0-1-65 0 0,0 1-75 0 0,0-1-83 0 0,0 1-95 0 0,0-1 74 0 0,0 0-48 0 0,0 1-51 0 0,0-1-55 0 0,0 0-57 0 0,0 0-59 0 0,0 0-63 0 0,0 0-65 0 0,0 0-1251 0 0,0 0-1118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45.7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274 278 7856 0 0,'0'0'174'0'0,"0"0"-2"0"0,0 0-73 0 0,0 0-47 0 0,-2-3-4 0 0,2 3 0 0 0,-3-4-77 0 0,0 1 45 0 0,0 1 41 0 0,0 0 37 0 0,-1 0 59 0 0,0 0 36 0 0,-1 1 76 0 0,-3 0 176 0 0,-5 2 295 0 0,4 1-340 0 0,2-1-179 0 0,4 0-161 0 0,0 0-41 0 0,1-1-32 0 0,-14 5 375 0 0,0 2-118 0 0,0 1-98 0 0,0 0-78 0 0,-9 4-70 0 0,18-8 26 0 0,1 0 1 0 0,-1 0 0 0 0,1 0 0 0 0,-2 2-21 0 0,1 1 51 0 0,-1-1 1 0 0,1 2-1 0 0,0-1 1 0 0,1 1 0 0 0,-2 3-52 0 0,3-3 41 0 0,0 0 0 0 0,0-1 0 0 0,1 1 0 0 0,1 1 0 0 0,0-1 1 0 0,-1 2-42 0 0,2-4 12 0 0,1 0 1 0 0,0 0 0 0 0,0 0 0 0 0,0 0 0 0 0,1 4-13 0 0,0-7 3 0 0,0 0 0 0 0,1 0 0 0 0,0 1 0 0 0,-1-1 0 0 0,1 0 0 0 0,0 0 0 0 0,1 0 0 0 0,-1 0 0 0 0,0 0 0 0 0,1-1 0 0 0,0 1 1 0 0,0 0-1 0 0,0-1 0 0 0,0 1 0 0 0,0-1 0 0 0,0 1 0 0 0,0-1 0 0 0,1 0 0 0 0,-1 0 0 0 0,1 0 0 0 0,0 0 0 0 0,-1-1 0 0 0,1 1 0 0 0,0-1 1 0 0,0 0-1 0 0,0 1-3 0 0,7 2 16 0 0,0-1 0 0 0,1 1 0 0 0,-1-2 0 0 0,0 1 0 0 0,1-2 0 0 0,0 1 0 0 0,2-1-16 0 0,4-1 0 0 0,-1-3-81 0 0,0-2-79 0 0,-2-2-72 0 0,1-1-69 0 0,-2-1-64 0 0,0-2-58 0 0,-1 0-55 0 0,-1-1-2 0 0</inkml:trace>
  <inkml:trace contextRef="#ctx0" brushRef="#br0" timeOffset="316.45">333 1 7568 0 0,'0'0'166'0'0,"0"0"29"0"0,0 0 14 0 0,0 0-56 0 0,0 2-83 0 0,0 7-69 0 0,0-6 71 0 0,0 11 600 0 0,-1-1-93 0 0,1 1-82 0 0,-1 0-75 0 0,1-4-150 0 0,-1 0-33 0 0,-1 10 151 0 0,1 1-93 0 0,-1-1-65 0 0,-3 37 311 0 0,3-33-245 0 0,2-10-88 0 0,-1-1 41 0 0,1 1 51 0 0,0 0 58 0 0,-1 31 315 0 0,0-7-179 0 0,3 19 200 0 0,-1-44-566 0 0,1 15 72 0 0,-2-18-121 0 0,2 0-1 0 0,0 0 1 0 0,0-1-1 0 0,1 1 0 0 0,3 8-80 0 0,-6-17 95 0 0,0-1-7 0 0,1-1-133 0 0,7-7-198 0 0,-6 1 13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52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15 8384 0 0,'0'0'195'0'0,"-1"-1"-53"0"0,0 1-44 0 0,0-1-37 0 0,-1 1-23 0 0,-6-4 9 0 0,-13-1 185 0 0,1 2 96 0 0,2 2 24 0 0,-23 4 539 0 0,12 3-325 0 0,14-2-346 0 0,1 1-59 0 0,4-2-93 0 0,1 0-37 0 0,-1 1-41 0 0,0-1-45 0 0,0 2 207 0 0,0 1-44 0 0,-1 4-23 0 0,-1 6-16 0 0,12-15-64 0 0,-1 0 0 0 0,0 0-1 0 0,1 0 1 0 0,0 1 0 0 0,-1-1-1 0 0,1 0 1 0 0,0 0 0 0 0,-1 1-1 0 0,1-1 1 0 0,0 0 0 0 0,0 1-1 0 0,0-1 1 0 0,0 0 0 0 0,0 0 0 0 0,0 1-1 0 0,1-1 1 0 0,-1 0 0 0 0,0 1-1 0 0,1-1 1 0 0,-1 0 0 0 0,1 1-5 0 0,0 0 13 0 0,0-1 1 0 0,0 1-1 0 0,1-1 1 0 0,-1 1-1 0 0,0-1 1 0 0,1 0-1 0 0,-1 1 1 0 0,1-1-1 0 0,-1 0 1 0 0,1 0-1 0 0,-1 0 1 0 0,2 0-14 0 0,18 9 184 0 0,1-2-37 0 0,5-1-7 0 0,14 2 20 0 0,-18-5-2 0 0,0 2-1 0 0,16 5-157 0 0,-31-7 82 0 0,0-1-1 0 0,1 2 1 0 0,4 3-82 0 0,5 5 166 0 0,-1 3 37 0 0,-9-7-80 0 0,1 3 60 0 0,-1 1 53 0 0,-3 1 47 0 0,-2 0 43 0 0,-4-1 37 0 0,1-12-318 0 0,-1 1 0 0 0,1-1 0 0 0,-1 1 0 0 0,0-1 1 0 0,0 0-1 0 0,1 0 0 0 0,-1 1 0 0 0,0-1 1 0 0,0 0-1 0 0,0 0 0 0 0,0 0 0 0 0,0 0 0 0 0,-1 0 1 0 0,1 0-1 0 0,0 0 0 0 0,0-1 0 0 0,-1 1 1 0 0,0 0-46 0 0,-8 4 188 0 0,1-2-39 0 0,-9 2 52 0 0,-4-2-81 0 0,-15-3-37 0 0,23 0-113 0 0,-19 0 97 0 0,23 0-88 0 0,-1-1-65 0 0,2 0-51 0 0,0-1-76 0 0,1 0-90 0 0,-1-1-103 0 0,9 3 316 0 0,-1 0 34 0 0,0-1-6 0 0,0 0 20 0 0,1 1-17 0 0,-1 0-18 0 0,1-1-33 0 0,-1 1-165 0 0,1 0 86 0 0,-1 0-39 0 0,1 0-380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52.7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246 279 7632 0 0,'0'0'142'0'0,"0"0"-59"0"0,-4 0 53 0 0,-11 1 39 0 0,-23 3 170 0 0,14 0-75 0 0,11-1-71 0 0,0 0 51 0 0,1 0 62 0 0,0 1 74 0 0,-17 7 193 0 0,22-8-404 0 0,-1 1 1 0 0,1 0 0 0 0,1 0 0 0 0,-1 0 0 0 0,1 1 0 0 0,-1 0 0 0 0,1 1-1 0 0,-1 1-175 0 0,-7 13 475 0 0,5 2-40 0 0,8 3-54 0 0,1-20-318 0 0,1-1-1 0 0,0 0 0 0 0,0 0 1 0 0,0 0-1 0 0,1 3-62 0 0,11 17 217 0 0,2-4-43 0 0,-11-15-133 0 0,1-1 0 0 0,0 0 0 0 0,0 0 0 0 0,0 0 0 0 0,0-1 0 0 0,1 1 0 0 0,0-1 0 0 0,-1-1 1 0 0,1 1-1 0 0,6 1-41 0 0,21 4 96 0 0,0-6 70 0 0,8-6 97 0 0,-33 2-170 0 0,1 0 0 0 0,0-1 0 0 0,-1 0 0 0 0,0-1 0 0 0,6-2-93 0 0,-7 2 76 0 0,-1 0 0 0 0,1-1 0 0 0,-1 1 0 0 0,0-1-1 0 0,0 0 1 0 0,3-4-76 0 0,-5 4 62 0 0,1-1-1 0 0,-1 1 1 0 0,0-1 0 0 0,2-4-62 0 0,7-21 144 0 0,-7-4-74 0 0,-7 17-39 0 0,0 14-11 0 0,0-1-1 0 0,0 1 1 0 0,0-1 0 0 0,-1 1-1 0 0,1 0 1 0 0,-1-1-1 0 0,-1 0-19 0 0,-12-19 34 0 0,7 13-75 0 0,-1 0-53 0 0,4 5 18 0 0,4 4-97 0 0,-1 1 59 0 0,1-1 50 0 0,-1 0 42 0 0,-2-1 63 0 0,-5-5 170 0 0,6 5-211 0 0,0 1-73 0 0,1 1-15 0 0,0 0-40 0 0,0 0-44 0 0,0 0-49 0 0,0-1-77 0 0,0 1-69 0 0,0 0-75 0 0,0 0-82 0 0,0 0-87 0 0,0 1-94 0 0,0-1-100 0 0,0 0-107 0 0,-1 0-725 0 0,-2-1-924 0 0,4 2 2121 0 0</inkml:trace>
  <inkml:trace contextRef="#ctx0" brushRef="#br0" timeOffset="423.03">923 32 9272 0 0,'-1'-1'317'0'0,"-1"-2"-104"0"0,-1-1-80 0 0,-2-2 121 0 0,-7-3-137 0 0,-2 4 62 0 0,-4 2 95 0 0,-11 4 207 0 0,1 8 7 0 0,12 0-201 0 0,4 0-92 0 0,2 2-57 0 0,1 0 52 0 0,4-6-46 0 0,1 1-1 0 0,-1 0 1 0 0,1 0-1 0 0,1 1 1 0 0,-3 4-144 0 0,-3 12 318 0 0,1 1-39 0 0,0 1-36 0 0,2 0-34 0 0,-3 14 51 0 0,3-1-56 0 0,-4 38 83 0 0,10-61-151 0 0,-1-1 1 0 0,2 1-1 0 0,0 1-136 0 0,3 23 319 0 0,1 1 71 0 0,-1-12-131 0 0,-1-9-168 0 0,0-7-104 0 0,-2-8 3 0 0,0-2-29 0 0,-1-2 39 0 0,0 1-106 0 0,1 0-49 0 0,-1-1-216 0 0,0 0-19 0 0</inkml:trace>
  <inkml:trace contextRef="#ctx0" brushRef="#br0" timeOffset="670.58">518 338 9384 0 0,'9'-2'687'0'0,"-4"1"-444"0"0,14-3-74 0 0,0 0 94 0 0,0 1 58 0 0,26-4 498 0 0,-17 4-393 0 0,-11 0-234 0 0,1 1-88 0 0,-1-1-107 0 0,-8 2-46 0 0,-1 0-35 0 0,15-2 84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57.2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0 5328 0 0,'0'0'116'0'0,"0"0"17"0"0,0 0 12 0 0,0 0-42 0 0,0 0-7 0 0,0 0 35 0 0,0 0 113 0 0,0 0 206 0 0,0 0 20 0 0,0 0-34 0 0,0 0-306 0 0,0 0 24 0 0,0 0 60 0 0,0 0-12 0 0,0 0-4 0 0,0 0-6 0 0,0 0-6 0 0,0 0-2 0 0,0 0 5 0 0,0 0 23 0 0,0 0 11 0 0,0 0 1 0 0,0 0 0 0 0,0 0 0 0 0,0 0-331 0 0,0 0 40 0 0,0 0 38 0 0,0 0 33 0 0,1 1 97 0 0,-1 0 103 0 0,1-1 75 0 0,0 1 57 0 0,3 2 901 0 0,-3-2-771 0 0,-1 0-272 0 0,1 0-39 0 0,-1-1-48 0 0,0 0-54 0 0,1 7 259 0 0,0-1-60 0 0,-1 1-54 0 0,0-1-48 0 0,-1 3-21 0 0,0-1-46 0 0,-1 3-27 0 0,-2 4-17 0 0,0 1 12 0 0,2-6 28 0 0,-1 11 95 0 0,-1-1-37 0 0,-3 21 46 0 0,-1 5-79 0 0,-12 61 25 0 0,12-69-18 0 0,2-15-25 0 0,-1 13 25 0 0,2-15-44 0 0,0-1 82 0 0,-1-2 56 0 0,2 0 66 0 0,-4 7 249 0 0,5-15-364 0 0,0-1-76 0 0,1-1-30 0 0,1-5-34 0 0,1-1-1 0 0,-1 1 1 0 0,0-1 0 0 0,0 1-1 0 0,0 0 1 0 0,0-1-1 0 0,0 1 1 0 0,-1-1 0 0 0,1 0-1 0 0,-1 0 1 0 0,1 1 0 0 0,-1-1-1 0 0,0 0-15 0 0,-1 1 47 0 0,-5 6-30 0 0,8-11 55 0 0,-1-2-62 0 0,1-1-47 0 0,-1 1-59 0 0,0 2-72 0 0,0 1-28 0 0,0 0 63 0 0,1-4-127 0 0,0 3 89 0 0,0 0-52 0 0,0 0-110 0 0,0 1 115 0 0,0 0-39 0 0,0 0-44 0 0,0 0-46 0 0,0 0-24 0 0,0 1-53 0 0,-1-1-47 0 0,1 1-42 0 0,0-1-148 0 0,0 1-41 0 0,0-1-180 0 0,0 0-485 0 0,0 1 1366 0 0</inkml:trace>
  <inkml:trace contextRef="#ctx0" brushRef="#br0" timeOffset="739.65">217 37 6832 0 0,'0'0'200'0'0,"0"0"-49"0"0,0 0-1 0 0,0 0 59 0 0,0 0 182 0 0,0 0 336 0 0,0 0 29 0 0,0 0-313 0 0,0 0-184 0 0,0 0-48 0 0,0 0 41 0 0,0 0 109 0 0,0 0-17 0 0,0 0-20 0 0,0 0-58 0 0,0 0-30 0 0,0 0-4 0 0,0 0-4 0 0,0 0-18 0 0,0 0-8 0 0,0 0-2 0 0,0 0-3 0 0,3 8 531 0 0,-2-4-558 0 0,0 0-99 0 0,3 9 154 0 0,1 1-51 0 0,3 2-16 0 0,4 9 19 0 0,3 6 36 0 0,-6-9-14 0 0,4 15 98 0 0,-3-7 270 0 0,8 15-567 0 0,-11-28 210 0 0,-1 0 1 0 0,0 5-211 0 0,-1-4 201 0 0,1-1 0 0 0,3 6-201 0 0,-3-7 188 0 0,0 0-1 0 0,-2 0 0 0 0,4 17-187 0 0,6 26 382 0 0,-10-46-283 0 0,-2 0 35 0 0,0 0 42 0 0,2-1 35 0 0,-4-11-55 0 0,1 0 37 0 0,-1 1-99 0 0,3 9-41 0 0,-3-9-10 0 0,0 1 39 0 0,1-1 53 0 0,-1 0 66 0 0,0-1 79 0 0,0 0 91 0 0,0 5-348 0 0,0-4-229 0 0,0 0 60 0 0,-2 2-174 0 0,1-2 122 0 0,0-1 53 0 0,1 0-39 0 0,-1 0-48 0 0,0 0-56 0 0,1 0 29 0 0,-1-1-39 0 0,1 1-44 0 0,0-1-45 0 0,-1 1-51 0 0,1-1-52 0 0,0 1-58 0 0,0-1-59 0 0,0 1 218 0 0,-1-1-54 0 0,1 0-47 0 0,0 0-42 0 0,0 1-152 0 0,0-1-42 0 0,-1 0-184 0 0,1 1-500 0 0,0-1 1408 0 0</inkml:trace>
  <inkml:trace contextRef="#ctx0" brushRef="#br0" timeOffset="1125.1">153 407 6592 0 0,'0'0'149'0'0,"0"0"23"0"0,0 0 11 0 0,0 0 18 0 0,0 0 75 0 0,0 0 39 0 0,17 0 1939 0 0,-6 2-1464 0 0,-4 0-307 0 0,-2-1-216 0 0,-1-2-98 0 0,1 0-66 0 0,7-4 159 0 0,-1 0-42 0 0,0 2-44 0 0,-1 0-48 0 0,2 1-52 0 0,0 1-55 0 0,3 0-58 0 0,2 0-61 0 0,-16 1-44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1:59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6704 0 0,'0'0'149'0'0,"0"0"23"0"0,0 0 12 0 0,0 4-42 0 0,2 4-93 0 0,0 0-8 0 0,0 1 75 0 0,-1 0 64 0 0,0-1 54 0 0,1 9 339 0 0,-1 22 948 0 0,-1-27-1121 0 0,0 0-84 0 0,0-2-125 0 0,0 1-115 0 0,-1-9-12 0 0,-1 1-569 0 0,1-1 83 0 0,0 0-642 0 0,1-2 612 0 0,-1 1-93 0 0,1-1-807 0 0,0 1-780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03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6568 0 0,'0'0'190'0'0,"3"5"-30"0"0,2 2-102 0 0,0 2-15 0 0,0-1 79 0 0,-1 1 72 0 0,0-1 63 0 0,-1 0 0 0 0,0-1 33 0 0,2 8 368 0 0,-2-4 148 0 0,-1 0-1 0 0,0 0 0 0 0,0 7-805 0 0,-2-7 476 0 0,0 0-46 0 0,0 1-54 0 0,0-1-78 0 0,-1 1-93 0 0,-1-1-107 0 0,2-7 9 0 0,-4 3 206 0 0,2-2-147 0 0,1-2-121 0 0,0 1-35 0 0,0 1-68 0 0,0 2-99 0 0,1-7-46 0 0,0 0-36 0 0,0 0-331 0 0,0 0 72 0 0,0 0-48 0 0,-1 1-650 0 0,0 0-517 0 0,-3 2-980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04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 14 7464 0 0,'0'0'216'0'0,"0"0"-62"0"0,0 0-23 0 0,0 0 317 0 0,0 0-16 0 0,-1-1-111 0 0,0 0-77 0 0,-2-3 257 0 0,1 3-314 0 0,1-1 39 0 0,0 1 113 0 0,-1 0 96 0 0,1 0-154 0 0,1 1 37 0 0,-1-1 40 0 0,1 1 46 0 0,-1 0 46 0 0,1 0 52 0 0,0 0 55 0 0,0 0 57 0 0,-1 1-589 0 0,0 1 0 0 0,0-1 0 0 0,1 1 0 0 0,-1 0 0 0 0,1-1 0 0 0,-1 1 0 0 0,1 0 0 0 0,0-1 0 0 0,0 1 0 0 0,0 1-25 0 0,2 20 182 0 0,5 2-59 0 0,1-2-51 0 0,-3-9-45 0 0,16 43 221 0 0,3 0 52 0 0,-5-13-10 0 0,-3-7 39 0 0,-8-21-23 0 0,-1 0-1 0 0,4 16-305 0 0,-6-9 244 0 0,-3 1 33 0 0,-2-6-44 0 0,1 1 52 0 0,-1-10-104 0 0,0 0-1 0 0,-1-1 0 0 0,0 1 1 0 0,-1-1-1 0 0,0 3-180 0 0,-6 9 348 0 0,-3-3-72 0 0,-2 0-95 0 0,-5 2-46 0 0,14-17-114 0 0,1 1 0 0 0,-1 0-1 0 0,1-1 1 0 0,-1 0-1 0 0,0 0 1 0 0,0 0-1 0 0,-3 1-20 0 0,-5 1 40 0 0,8-2-24 0 0,0-1 0 0 0,1 0 0 0 0,-1 1-1 0 0,0-1 1 0 0,0-1 0 0 0,0 1 0 0 0,0 0 0 0 0,0-1-1 0 0,0 0 1 0 0,0 0 0 0 0,0 0 0 0 0,0-1 0 0 0,0 1-16 0 0,-8-3 49 0 0,1 0 0 0 0,0 0-1 0 0,-5-3-48 0 0,-6-4 27 0 0,15 6-12 0 0,1 0 0 0 0,1 0 0 0 0,-1 0-1 0 0,0-1 1 0 0,1 0-15 0 0,-8-8 1 0 0,6 2-46 0 0,0 1-55 0 0,2-3-93 0 0,0-1-108 0 0,4 7 105 0 0,0 0-35 0 0,0 0-37 0 0,1 0-40 0 0,0 4 118 0 0,0 0-9 0 0,0-2-133 0 0,0 3 166 0 0,0 0-56 0 0,0 1-20 0 0,0-1-62 0 0,1 1-72 0 0,-1-1-82 0 0,0 1 39 0 0,1 0-56 0 0,-1 0-50 0 0,1 0-45 0 0,-1-1-163 0 0,1 1-43 0 0,0-1-198 0 0,0-1-534 0 0,-1 3 1486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04.3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9672 0 0,'0'0'216'0'0,"0"0"32"0"0,0 0 13 0 0,1 6-52 0 0,0-1-154 0 0,-1-1-36 0 0,2 3 44 0 0,-1-1 109 0 0,0-1 53 0 0,1 1 50 0 0,1 12 765 0 0,-2-10-632 0 0,0 0-84 0 0,-1-4-212 0 0,0 1-42 0 0,3 50 1557 0 0,0-31-971 0 0,-1-7-249 0 0,1-1-74 0 0,-3-12-353 0 0,0-1 61 0 0,0 0 55 0 0,-2 6 185 0 0,2-6-208 0 0,-1-1-42 0 0,1 1-36 0 0,-1-1-48 0 0,1 1-56 0 0,-1 0-65 0 0,1-1-75 0 0,0 1-85 0 0,0 0-92 0 0,0-3 56 0 0,0 0-58 0 0,0 0-54 0 0,0 0-45 0 0,0 0-157 0 0,0 0-45 0 0,0 0-191 0 0,0 0-508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05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6120 0 0,'0'0'176'0'0,"0"0"54"0"0,0 0-15 0 0,0 1-34 0 0,1 1 96 0 0,1 1-60 0 0,2 5 185 0 0,-3-6-198 0 0,2 8 458 0 0,-2 0-93 0 0,0 0-82 0 0,-2 1-71 0 0,1 6 107 0 0,2-1-98 0 0,0-1-71 0 0,0 1-56 0 0,0 0-47 0 0,-1 0-38 0 0,0 11 80 0 0,5 12 92 0 0,-1 0-77 0 0,-2 0 40 0 0,-1 3 64 0 0,4-1 51 0 0,6 22 23 0 0,-3-11-113 0 0,-8-36-230 0 0,-1-4-49 0 0,3-6-3 0 0,-3-5-18 0 0,0-1 6 0 0,0 0-84 0 0,0 0-96 0 0,0 0-94 0 0,0 0 48 0 0,0 0-37 0 0,0 0-43 0 0,0 0-39 0 0,0 0-369 0 0,0 0 79 0 0,0 0-53 0 0,0 0-726 0 0,0 0-581 0 0,0 0-1100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05.6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38 5384 0 0,'-2'2'193'0'0,"-2"0"-48"0"0,-5 4 42 0 0,0 1-108 0 0,3 1 97 0 0,0 0 52 0 0,-3 15 536 0 0,7-13-473 0 0,0-4-146 0 0,0-1-41 0 0,-3 20 473 0 0,2 1-32 0 0,2 2-46 0 0,2-2-60 0 0,-1-1-83 0 0,1-5-53 0 0,1 0-59 0 0,4 14 67 0 0,-3-22-196 0 0,0 0 1 0 0,2 0 0 0 0,-1 0 0 0 0,1 0-1 0 0,3 2-115 0 0,4 7 232 0 0,3-2 68 0 0,-14-18-284 0 0,7 8 166 0 0,0 1 39 0 0,-4-6-33 0 0,0 0 0 0 0,1 0-1 0 0,-1 0 1 0 0,4 1-188 0 0,5 3 340 0 0,3-4-86 0 0,-3-2-156 0 0,0-2-74 0 0,16-5 63 0 0,-22 4-85 0 0,-1-1 1 0 0,0-1 0 0 0,0 1-1 0 0,0-1 1 0 0,0 0-1 0 0,0 0 1 0 0,-1-1-1 0 0,1 1 1 0 0,0-2-3 0 0,12-13 92 0 0,-13 13-67 0 0,-1-1 1 0 0,0 0 0 0 0,-1 0 0 0 0,1 0 0 0 0,-1 0 0 0 0,0-1-1 0 0,-1 1 1 0 0,1-1 0 0 0,-1-3-26 0 0,1-1 26 0 0,-1 1 0 0 0,-1-1 0 0 0,0 0-1 0 0,0 1 1 0 0,-1-1 0 0 0,-1-3-26 0 0,0 2 23 0 0,0-1 0 0 0,-1 1 1 0 0,-1 0-1 0 0,0 0 0 0 0,-1 0 0 0 0,0 0 0 0 0,-1 0 1 0 0,0 1-1 0 0,0 0 0 0 0,-2 0 0 0 0,-1-2-23 0 0,-3-2 15 0 0,-1 0 0 0 0,-1 1-1 0 0,0 0 1 0 0,-1 1 0 0 0,0 0-1 0 0,-1 1 1 0 0,-1 1 0 0 0,-5-3-15 0 0,15 10-4 0 0,0 1 0 0 0,1-1 0 0 0,-1 1 0 0 0,-1 1 0 0 0,1-1 1 0 0,0 1-1 0 0,-1 0 0 0 0,1 1 0 0 0,-1-1 0 0 0,1 1 1 0 0,-1 0-1 0 0,0 1 0 0 0,1 0 0 0 0,-6 0 4 0 0,8 0-26 0 0,-3 1 39 0 0,3-1-69 0 0,1-1-64 0 0,-1 1-95 0 0,4 0 124 0 0,-1 0-54 0 0,1 0-71 0 0,0 0 66 0 0,0 0-33 0 0,0 0-36 0 0,0 0-33 0 0,0 0-342 0 0,0 0 82 0 0,0 0-46 0 0,0 0-658 0 0,0 0-516 0 0,0 0-982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7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162 6 7800 0 0,'0'0'174'0'0,"0"0"29"0"0,-13-1 168 0 0,7 1-303 0 0,4-1-50 0 0,0 0 33 0 0,-2 0 137 0 0,0 1 41 0 0,1-1 48 0 0,-8 1 759 0 0,6 0-633 0 0,0 2-85 0 0,3-1-209 0 0,-1 0-42 0 0,-1 1 258 0 0,0 0-96 0 0,0-1-89 0 0,1 1-42 0 0,-8 5 124 0 0,7-2-76 0 0,-5 5 81 0 0,-6 8 147 0 0,2 3-39 0 0,9-12-245 0 0,-3 4 77 0 0,-9 23 388 0 0,11-19-344 0 0,3-2-70 0 0,2 1-68 0 0,5 1-26 0 0,-3-13-23 0 0,0 0 0 0 0,0-1 1 0 0,1 1-1 0 0,-1-1 1 0 0,1 1-1 0 0,0-1-24 0 0,21 17 141 0 0,-8-12-104 0 0,-7-5-22 0 0,-3-1 14 0 0,-1-1 0 0 0,1-1 1 0 0,0 1-1 0 0,-1-1 1 0 0,6 0-30 0 0,0 0-9 0 0,0-2-51 0 0,1 0-87 0 0,-1-1-104 0 0,-5 1 79 0 0,0 1-34 0 0,-1-1-37 0 0,1 0-41 0 0,-5 1-41 0 0,1 1-51 0 0,-1-1-45 0 0,0 1-38 0 0,1-1-137 0 0,-1 0-39 0 0,1 0-165 0 0,1 0-445 0 0,-3 1 1136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02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302 40 6536 0 0,'0'0'141'0'0,"-1"-1"161"0"0,-1-3-119 0 0,-1 0-110 0 0,0 1-100 0 0,0 0 43 0 0,2 2 42 0 0,1 1-58 0 0,-9-6 830 0 0,0 0-83 0 0,0 2-75 0 0,0 1-72 0 0,-1 1-64 0 0,0 0-60 0 0,0 2-54 0 0,0 0-48 0 0,-5 2 137 0 0,-1 2-88 0 0,-1 3 1 0 0,-7 7 123 0 0,12-5-513 0 0,0 1 1 0 0,0 1-1 0 0,1 0 1 0 0,1 1-1 0 0,-5 5-34 0 0,8-6 12 0 0,-1 0 0 0 0,2 0 0 0 0,0 1 0 0 0,-1 1-12 0 0,5-9-1 0 0,-6 14-32 0 0,0 1 0 0 0,-2 13 33 0 0,8-26-6 0 0,1-1 1 0 0,0 1-1 0 0,0-1 0 0 0,0 1 1 0 0,1 0-1 0 0,0-1 1 0 0,0 1-1 0 0,0 0 1 0 0,1 0-1 0 0,0-1 1 0 0,1 6 5 0 0,6 12-69 0 0,0 1 0 0 0,4 4 69 0 0,8 8-53 0 0,-16-31 53 0 0,1 0-1 0 0,-1 1 1 0 0,1-1 0 0 0,3 3 0 0 0,12 11-1 0 0,-14-14-11 0 0,-1 1-1 0 0,1-1 1 0 0,0 0 0 0 0,0-1-1 0 0,1 0 1 0 0,1 2 12 0 0,24 8-51 0 0,0-5 45 0 0,-24-7 19 0 0,1-1 0 0 0,-1 0 0 0 0,1-1 0 0 0,0 0 0 0 0,-1 0 0 0 0,8-2-13 0 0,5-2 16 0 0,-2-1 47 0 0,-1-3 41 0 0,-1-2 36 0 0,-11 6-52 0 0,0 0 1 0 0,-1 0-1 0 0,0-1 0 0 0,0 0 1 0 0,3-3-89 0 0,-3 2 98 0 0,-1-1 0 0 0,1 1 1 0 0,-1-1-1 0 0,-1 0 0 0 0,1 0 0 0 0,-1 0 1 0 0,0 0-1 0 0,0-3-98 0 0,1-5 199 0 0,0 1-33 0 0,0 0-34 0 0,-2 0-32 0 0,0-14 0 0 0,-6-3-126 0 0,-1 14 79 0 0,1 0 1 0 0,-2-1 0 0 0,0 2 0 0 0,-1-1 0 0 0,-5-7-54 0 0,6 13 18 0 0,-1 1 0 0 0,0 0 0 0 0,0 1 0 0 0,-1-1 1 0 0,-4-2-19 0 0,-7-6-20 0 0,3 4 40 0 0,0 0 1 0 0,-5-1-21 0 0,-3-1-18 0 0,0 3-56 0 0,0 0-79 0 0,21 12 94 0 0,-5-2 0 0 0,6 3 13 0 0,0-1-34 0 0,-2 0-120 0 0,2 1 54 0 0,1 0-38 0 0,-1-1-70 0 0,0 1-58 0 0,0 0-64 0 0,0 0-70 0 0,0-1-77 0 0,0 1-82 0 0,0 0-89 0 0,0 0-94 0 0,-2-1-1102 0 0,-1 1-1072 0 0</inkml:trace>
  <inkml:trace contextRef="#ctx0" brushRef="#br0" timeOffset="485.47">330 375 9440 0 0,'0'0'216'0'0,"0"0"32"0"0,0 0 9 0 0,0 0 31 0 0,0 0 108 0 0,0 0 48 0 0,0 0 11 0 0,0 0-22 0 0,0 0-96 0 0,0 1-165 0 0,0-1-33 0 0,0 1 54 0 0,0 1-88 0 0,1 4 37 0 0,0-3-39 0 0,2 7 276 0 0,1-1-57 0 0,0 1-51 0 0,1-1-46 0 0,0 0-40 0 0,-1 0-32 0 0,6 10 75 0 0,15 27 191 0 0,-18-30-231 0 0,-2 0 74 0 0,7 10 242 0 0,-5-12-105 0 0,-6-13-248 0 0,-1-1-14 0 0,0 1-45 0 0,0-1-34 0 0,1 1-13 0 0,0 5-5 0 0,-1-3 12 0 0,0 1 41 0 0,0-3-159 0 0,0-1-2 0 0,0 0-83 0 0,0 0-92 0 0,0 0 69 0 0,0 0-41 0 0,0 0-44 0 0,0 0-43 0 0,0 0-38 0 0,0 0-34 0 0,0 0-245 0 0,0 0-57 0 0,0 0-46 0 0,0 0-32 0 0,0 0-1354 0 0,0 0-1200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00.2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5064 0 0,'0'0'108'0'0,"0"0"17"0"0,0 0 14 0 0,0 0-35 0 0,0 0 1 0 0,0 0 46 0 0,0 0 135 0 0,0 0 249 0 0,0 0 17 0 0,0 0-31 0 0,0 0-357 0 0,0 0 38 0 0,0 0 94 0 0,0 0-10 0 0,0 0 4 0 0,0 0 32 0 0,0 0 20 0 0,0 0 2 0 0,0 0-12 0 0,0 0-51 0 0,0 0-11 0 0,1 2-104 0 0,-1 0-71 0 0,2 4 67 0 0,-1-4-79 0 0,0 0 38 0 0,0-1 90 0 0,-1 0 92 0 0,7 8 100 0 0,-3 5-46 0 0,-1 1-56 0 0,-1 1-68 0 0,-1-5-116 0 0,1-3-42 0 0,5 27 230 0 0,0 1-108 0 0,7 70 156 0 0,-7-44-197 0 0,-2-30-42 0 0,-2 0 0 0 0,-1 5-114 0 0,-2-24 21 0 0,2-1 40 0 0,0 5 66 0 0,-4 8 117 0 0,2-24-335 0 0,-1 0 43 0 0,0 1 61 0 0,1-1 100 0 0,-3 0 280 0 0,3-1-303 0 0,-1-1-44 0 0,0 0-72 0 0,0 0-113 0 0,1 1 18 0 0,-1-1-39 0 0,1 1-42 0 0,0-1-46 0 0,-1 0-50 0 0,1 0-52 0 0,0 1-57 0 0,-1-1-60 0 0,1 0-64 0 0,0 0-66 0 0,-1 0-71 0 0,1 0-74 0 0,0-1-1054 0 0,-1-2-1018 0 0</inkml:trace>
  <inkml:trace contextRef="#ctx0" brushRef="#br0" timeOffset="594.41">341 1 5008 0 0,'0'0'144'0'0,"0"0"-28"0"0,0 0 7 0 0,0 0 52 0 0,0 0 160 0 0,0 0 293 0 0,0 0 20 0 0,0 0-28 0 0,0 0-380 0 0,1 0-53 0 0,-1 1-45 0 0,0 0-37 0 0,0 1 23 0 0,1 4 66 0 0,-1-5-75 0 0,0 1 65 0 0,0 6 287 0 0,-1 0-98 0 0,0 0-79 0 0,-1 0-59 0 0,-2 13 248 0 0,-2 1-31 0 0,-8 11 81 0 0,12-28-788 0 0,-1 1 93 0 0,0 0 81 0 0,-1 0 74 0 0,2-2 49 0 0,-1 1 40 0 0,-3 5 174 0 0,0-1 79 0 0,-8 12 527 0 0,9-14-640 0 0,0-1-46 0 0,-1-1-61 0 0,1 1-83 0 0,-1-1-97 0 0,0 1-116 0 0,-15 13 391 0 0,7-6-20 0 0,3-1 34 0 0,-2 0 69 0 0,8-5-164 0 0,-3 1 35 0 0,-3-1-2 0 0,10-7-85 0 0,2 1-21 0 0,37 16-45 0 0,-10-5-12 0 0,-10-4 38 0 0,-3 1 31 0 0,-1 1 44 0 0,5 3-5 0 0,1 0 90 0 0,-3 0 57 0 0,0-1 86 0 0,-1 0 95 0 0,-1-1 103 0 0,-14-9-332 0 0,1 0-82 0 0,12 5 325 0 0,-11-6-351 0 0,-1 0-55 0 0,0 0 21 0 0,-2-1 2 0 0,0 0 3 0 0,0 0-49 0 0,0 0-68 0 0,0 0-78 0 0,0 0-169 0 0,1 0 29 0 0,-1 0 53 0 0,1 0 1 0 0,0 0 54 0 0,1 0-216 0 0,-1 0 168 0 0,0 0-107 0 0,-1 0 101 0 0,1 0-46 0 0,0-1-133 0 0,0 1-54 0 0,-1 0-48 0 0,1 0-42 0 0,0 0-153 0 0,0 0-42 0 0,0-1-186 0 0,1 1-503 0 0</inkml:trace>
  <inkml:trace contextRef="#ctx0" brushRef="#br0" timeOffset="926.11">527 376 7312 0 0,'0'0'165'0'0,"0"0"22"0"0,0 0 9 0 0,0 1-20 0 0,2 3-224 0 0,0-1 40 0 0,0-1 41 0 0,0 1 43 0 0,-1-2 45 0 0,1 1 46 0 0,0-1 48 0 0,0 0 51 0 0,-1 0-4 0 0,0 0 37 0 0,1 0 39 0 0,-1 0 39 0 0,0 0 41 0 0,-1 1 41 0 0,1-1 43 0 0,0 1 43 0 0,0 0-357 0 0,-1 0-52 0 0,2 0-21 0 0,0 1 15 0 0,1 0 78 0 0,-1 1 36 0 0,0-1 68 0 0,-1-1-110 0 0,-1 0 37 0 0,6 19 632 0 0,0 1 19 0 0,-4-10-508 0 0,0-1-60 0 0,0-2-147 0 0,-2-1-37 0 0,1 1-41 0 0,-1 0-45 0 0,-2-3 5 0 0,1-4-69 0 0,0 0-45 0 0,0 0-65 0 0,1-1-82 0 0,0-1-41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17.6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96 7920 0 0,'0'0'174'0'0,"0"0"29"0"0,0 0 13 0 0,0 0-71 0 0,0 0-14 0 0,0 0 460 0 0,-2-6 871 0 0,2 3-1044 0 0,-1 1-37 0 0,0 0-16 0 0,1 0-80 0 0,0 0-96 0 0,0 1-116 0 0,3-6 466 0 0,1 0-60 0 0,1 1-59 0 0,1 0-54 0 0,0 1-51 0 0,1 0-46 0 0,0 0-43 0 0,1 1-40 0 0,5-2 40 0 0,0 1-78 0 0,7-2-35 0 0,-1 2-87 0 0,-11 2-28 0 0,11-1 111 0 0,3 2-47 0 0,7 2-34 0 0,-22 1-33 0 0,0 0 0 0 0,0 1-1 0 0,0-1 1 0 0,5 3 5 0 0,-8-3-4 0 0,-1 1-1 0 0,1-1 1 0 0,-1 1-1 0 0,0 0 1 0 0,0 0-1 0 0,0 0 1 0 0,0 0-1 0 0,0 0 1 0 0,0 1-1 0 0,-1-1 1 0 0,1 1-1 0 0,-1-1 1 0 0,1 2 4 0 0,-1-2 0 0 0,-1 1 0 0 0,0-1 0 0 0,0 0 0 0 0,0 1 0 0 0,0-1 0 0 0,0 0 0 0 0,0 1 0 0 0,-1-1 0 0 0,1 1 0 0 0,-1 1 6 0 0,0-1 0 0 0,0 0 0 0 0,0 1 1 0 0,0-1-1 0 0,0 1 0 0 0,-1-1 1 0 0,0 4-7 0 0,-5 16 66 0 0,-3 0 43 0 0,5-14-40 0 0,0 0 0 0 0,-1-1 0 0 0,0 1 0 0 0,0-1 0 0 0,-1 0 0 0 0,-1 0 0 0 0,1-1 0 0 0,-1 0 0 0 0,0 0 0 0 0,-3 1-69 0 0,4-3 40 0 0,-1-1 0 0 0,1 0 1 0 0,-1-1-1 0 0,0 0 0 0 0,-6 2-40 0 0,-7 3 41 0 0,19-7-247 0 0,1-1 65 0 0,-1 0 58 0 0,1 0 51 0 0,-1 0 74 0 0,0 0 90 0 0,-3 0 502 0 0,4 0-536 0 0,-1 0-39 0 0,0 0-53 0 0,1 0-65 0 0,-1 0-78 0 0,0 0-92 0 0,1 0-62 0 0,0-1-91 0 0,-1 1-100 0 0,1 0-110 0 0,0 0-117 0 0,-1 0 307 0 0,1 0-32 0 0,0 0-35 0 0,0 0-34 0 0,0 0-37 0 0,0 0-37 0 0,0 0 577 0 0,0 0-1985 0 0,0 0-1124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17.9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 11256 0 0,'0'0'256'0'0,"0"0"34"0"0,0 0 21 0 0,0 0-35 0 0,0 0-160 0 0,0 0-40 0 0,0 0 89 0 0,0 0 179 0 0,0 0 328 0 0,0 0 31 0 0,0 0-22 0 0,0 0-122 0 0,0 0-58 0 0,0 0-12 0 0,0 0-21 0 0,0 0-84 0 0,0 0-479 0 0,0 0 71 0 0,1-1 63 0 0,-1 1 50 0 0,1-1 196 0 0,3-2 544 0 0,-3 2-645 0 0,0 0-84 0 0,0 0-92 0 0,-1 0-46 0 0,1 1-51 0 0,0-1-59 0 0,-1 1-82 0 0,1-1-81 0 0,-1 1-89 0 0,1-1-96 0 0,-1 1-103 0 0,0 0-112 0 0,0 0-118 0 0,0-1-126 0 0,0 1-213 0 0,0 0-32 0 0,0 0-2516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26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 5472 0 0,'0'0'124'0'0,"0"0"17"0"0,0 0 10 0 0,0 0-47 0 0,0 0 5 0 0,0 0 52 0 0,0 0 150 0 0,0 0 277 0 0,0 0 20 0 0,0 0-33 0 0,0 0-353 0 0,0 0-38 0 0,0 0 146 0 0,0 0-12 0 0,0 0-10 0 0,0 0-24 0 0,0 0-10 0 0,0 0-119 0 0,0 0-38 0 0,0 1 24 0 0,0 0-87 0 0,0 3-32 0 0,0-3 15 0 0,0 0 38 0 0,0 0 58 0 0,0 0 71 0 0,1-1 88 0 0,-1 1 102 0 0,2 4-321 0 0,9 19-57 0 0,-8-12-17 0 0,4 7 80 0 0,8 8-17 0 0,-5-9-32 0 0,-1 1 34 0 0,-1 4 157 0 0,-1 0 0 0 0,4 24-221 0 0,-6-27 60 0 0,0 0-37 0 0,5 18 32 0 0,26 64 355 0 0,-18-59-317 0 0,-14-34-79 0 0,-1 0 62 0 0,4 8 194 0 0,6 8 252 0 0,-12-24-428 0 0,-1-1-6 0 0,0 0-6 0 0,0 0-2 0 0,0 0-3 0 0,0 0-5 0 0,0 0 13 0 0,0 0-14 0 0,0 0 0 0 0,0 0 1 0 0,0 0 0 0 0,0 0 1 0 0,3 0 20 0 0,8-7-11 0 0,-10 4-61 0 0,1 1 0 0 0,-1-1 0 0 0,0 1 0 0 0,0-1 0 0 0,-1 1 0 0 0,1-1 1 0 0,0 1-1 0 0,-1-3-21 0 0,1-5 35 0 0,-1 1 0 0 0,0-1 1 0 0,-1-5-36 0 0,1-25 82 0 0,2 18-76 0 0,-2 0 0 0 0,0-6-6 0 0,0 7-1 0 0,0 1 1 0 0,1 0 0 0 0,1-1 0 0 0,5-29 0 0 0,6-31 0 0 0,12-14 0 0 0,-23 87 30 0 0,2 1-102 0 0,0 6-13 0 0,0 8 60 0 0,11 40 14 0 0,-11-35-35 0 0,3 6 36 0 0,3 6 13 0 0,18 53-3 0 0,-13-42 0 0 0,2 0 0 0 0,2-1 0 0 0,2 1 0 0 0,0 1 0 0 0,-6-5-1 0 0,-14-26 2 0 0,1-1 1 0 0,-1 1-1 0 0,2-1 0 0 0,-1 0 0 0 0,0 1 0 0 0,1-1 0 0 0,-1 0 0 0 0,1-1 0 0 0,0 1 0 0 0,1 0 1 0 0,0 0-2 0 0,4 3 63 0 0,0-4 185 0 0,-4-8 38 0 0,-1-2-156 0 0,0-9 304 0 0,-1-1-59 0 0,-1 0-60 0 0,-1 0-60 0 0,-1 5-104 0 0,1-5 32 0 0,0-5-31 0 0,3-11-31 0 0,-1 10-29 0 0,-1 0 1 0 0,-1-19-93 0 0,-3-17 89 0 0,3 48-89 0 0,0 1 0 0 0,1-1 0 0 0,0 1 0 0 0,2-3 0 0 0,0-12 0 0 0,7-7 0 0 0,-3 10 0 0 0,-7 21-214 0 0,1 0 79 0 0,-1-1 69 0 0,1 1 59 0 0,-1 0 60 0 0,1-1 50 0 0,1-2 317 0 0,-1 3-297 0 0,0 0-53 0 0,-1-1-76 0 0,1 1-100 0 0,-1 0-31 0 0,1 0-62 0 0,-1 0-69 0 0,0 0-75 0 0,1 0-6 0 0,-1 0-62 0 0,0 0-65 0 0,0 0-69 0 0,0 0-74 0 0,0 1-77 0 0,0-1-82 0 0,0-1-86 0 0,0 1-1309 0 0,0-1-1235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26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7016 0 0,'0'0'201'0'0,"0"1"-33"0"0,0 1-93 0 0,0 2-60 0 0,0 5-42 0 0,0-5 92 0 0,1 7 428 0 0,-1 0-39 0 0,1 0-40 0 0,0 1-40 0 0,1-1-42 0 0,0 0-42 0 0,0 0-42 0 0,0 0-44 0 0,7 29 429 0 0,0-1 914 0 0,9 25-1547 0 0,-6-18 573 0 0,-3 0-84 0 0,6 25 179 0 0,-10-50-450 0 0,0 0 55 0 0,2 11 215 0 0,-1 1 63 0 0,-1-7-93 0 0,-4-18-374 0 0,-1-4 60 0 0,-2-7 214 0 0,0-4-170 0 0,0-1-78 0 0,1 3-102 0 0,1 0-70 0 0,-1-13 89 0 0,0 1-1 0 0,2-1 1 0 0,0 0-27 0 0,2-3 2 0 0,1 0 0 0 0,0-1-1 0 0,7-17-1 0 0,-9 34-16 0 0,0 1 0 0 0,0-1-1 0 0,0 1 1 0 0,1 0 0 0 0,0-1-1 0 0,-1 1 1 0 0,2 0 0 0 0,-1 1-1 0 0,0-1 1 0 0,2-1 16 0 0,-3 3-9 0 0,0 0-1 0 0,0 1 1 0 0,0-1 0 0 0,0 1 0 0 0,0-1-1 0 0,0 1 1 0 0,1 0 0 0 0,-1 0-1 0 0,0 0 1 0 0,1 0 0 0 0,-1 0 0 0 0,1 0-1 0 0,-1 1 1 0 0,1-1 0 0 0,-1 1-1 0 0,1 0 1 0 0,0 0 0 0 0,-1 0-1 0 0,1 0 1 0 0,0 0 9 0 0,19 5-64 0 0,-19-4 59 0 0,0 0 1 0 0,-1 0-1 0 0,1 0 0 0 0,0 1 0 0 0,0-1 1 0 0,-1 1-1 0 0,1-1 0 0 0,-1 1 0 0 0,1 0 1 0 0,-1 0-1 0 0,0 0 0 0 0,0 1 0 0 0,0-1 0 0 0,1 2 5 0 0,3 3 5 0 0,-1 0-7 0 0,1 0 0 0 0,-2 0 0 0 0,1 1 0 0 0,0 0 2 0 0,-4-4 9 0 0,1 0 1 0 0,-1 0-1 0 0,1 0 1 0 0,-1 0-1 0 0,-1 1 1 0 0,1 1-10 0 0,7 35 12 0 0,-4-26 40 0 0,-4-14 25 0 0,0 0-39 0 0,0 0-40 0 0,0-1-37 0 0,0 1-39 0 0,0 0-35 0 0,0 0-37 0 0,0 0-35 0 0,0 0-35 0 0,0-1-33 0 0,0 2-352 0 0,0-1-126 0 0,0 0-120 0 0,0 0 89 0 0,0-1-69 0 0,0 1-1194 0 0,0 0-1146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27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35 5456 0 0,'0'0'158'0'0,"0"-1"-103"0"0,-1 0 36 0 0,0-1 36 0 0,-1-1 35 0 0,-1-2 258 0 0,0 2 120 0 0,0 0-47 0 0,0 0 327 0 0,0 0-127 0 0,1 1-265 0 0,0 1-109 0 0,0 0-46 0 0,1 0-89 0 0,-1 0-46 0 0,0 0-54 0 0,0 0-60 0 0,-5-1 507 0 0,-1 1-62 0 0,1 1-58 0 0,-1 0-55 0 0,0 1-51 0 0,1 1-47 0 0,-1 0-43 0 0,1 1-40 0 0,-3 3 33 0 0,0 1-76 0 0,2 5-52 0 0,7-10-78 0 0,0 0 0 0 0,0 0 0 0 0,0 1 0 0 0,0-1 0 0 0,1 0 0 0 0,-1 0 0 0 0,1 1 0 0 0,0 1-2 0 0,-1 13 11 0 0,1-9-11 0 0,-1 1 0 0 0,0-1 0 0 0,0 1 0 0 0,-1 0 0 0 0,1-1-8 0 0,0 1 0 0 0,0 0 0 0 0,1-1 1 0 0,0 1-1 0 0,0 0 8 0 0,0 32-25 0 0,-1-35 33 0 0,1 1-1 0 0,0-1 1 0 0,0 0 0 0 0,1 0 0 0 0,0 1-8 0 0,-1-5 1 0 0,0 0 0 0 0,1 0 1 0 0,-1 0-1 0 0,1 0 0 0 0,-1 0 0 0 0,1 0 0 0 0,0 0 0 0 0,0-1 0 0 0,0 1 0 0 0,0 0 0 0 0,0 0 1 0 0,0-1-1 0 0,0 1 0 0 0,1 0 0 0 0,-1-1 0 0 0,2 2-1 0 0,9 8-70 0 0,-11-10 69 0 0,1 1 0 0 0,-1-1 0 0 0,1 1 0 0 0,-1-1 0 0 0,1 0 0 0 0,-1 0 0 0 0,1 1 0 0 0,1-1 1 0 0,-2-1 3 0 0,0 1 0 0 0,0-1 0 0 0,0 0 1 0 0,0 0-1 0 0,0 0 0 0 0,0 1 0 0 0,0-1 0 0 0,0 0 0 0 0,0-1 0 0 0,0 1 0 0 0,0 0 0 0 0,0 0 0 0 0,0 0 0 0 0,0-1 0 0 0,1 1 0 0 0,-1 0 0 0 0,-1-1 0 0 0,1 1 0 0 0,1-1-3 0 0,2-1 5 0 0,-1 0 0 0 0,0 0-1 0 0,0 0 1 0 0,0 0 0 0 0,0-1 0 0 0,1 0-5 0 0,-1-2 15 0 0,1 1 0 0 0,0-1 0 0 0,-1 1 1 0 0,0-1-1 0 0,0 0 0 0 0,1-2-15 0 0,3-10 80 0 0,0-1 0 0 0,4-16-80 0 0,-2 4 27 0 0,-3 2 3 0 0,-5 23-21 0 0,0 0-1 0 0,0 1 0 0 0,0-1 0 0 0,0 1 0 0 0,1-1 1 0 0,2-4-9 0 0,4-12-19 0 0,-7 20-68 0 0,4-2 21 0 0,1 3 19 0 0,-1 4 2 0 0,6 12-50 0 0,-3 3 103 0 0,2 25 159 0 0,-6-23-79 0 0,0-4-4 0 0,0 1-44 0 0,6 34-41 0 0,-6-25 34 0 0,2 0 99 0 0,-6-27-282 0 0,0 0 58 0 0,0 0 49 0 0,0 0 41 0 0,0 1 86 0 0,0 1 266 0 0,0-1-288 0 0,0-1-61 0 0,0 1-38 0 0,0-1-34 0 0,0 0-38 0 0,0 1-44 0 0,0-1-63 0 0,0 1-61 0 0,0-1-66 0 0,0 0-72 0 0,0 0-77 0 0,0 0-84 0 0,0 1-89 0 0,0-1-95 0 0,0 0-958 0 0,0 0-980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28.3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5848 0 0,'0'0'168'0'0,"0"0"37"0"0,0 0 31 0 0,0 0 11 0 0,0 0 1 0 0,0 0 6 0 0,0 0 49 0 0,0 1-109 0 0,-1 1-83 0 0,0 4 59 0 0,1-3-58 0 0,1 10 520 0 0,0-1-79 0 0,2-1-71 0 0,0 0-66 0 0,1 0-60 0 0,0 0-52 0 0,1 0-46 0 0,0-1-39 0 0,5 15 158 0 0,3 13 36 0 0,-4 1-133 0 0,0-3 130 0 0,-2 1 0 0 0,-2 1-410 0 0,-1-10 266 0 0,0-2-3 0 0,-3-9-150 0 0,-1-15-91 0 0,0 3 6 0 0,3 1 64 0 0,-3-6-26 0 0,0 1-139 0 0,0-1 72 0 0,0 2 171 0 0,0-1-144 0 0,0 0-46 0 0,0 0-67 0 0,0-1-86 0 0,0 1 0 0 0,0-1-52 0 0,0 0-59 0 0,0 1-64 0 0,0-1 39 0 0,0 0-49 0 0,0 0-42 0 0,0 0-39 0 0,0 0-129 0 0,0 0-38 0 0,0 0-1342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28.8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3 7424 0 0,'0'0'166'0'0,"0"0"29"0"0,0 0-33 0 0,-1 0-47 0 0,-2-1 4 0 0,1 1-98 0 0,-6-1-23 0 0,5 1 11 0 0,2 0 24 0 0,0 0 37 0 0,1 0 76 0 0,-4 0 260 0 0,0 0-40 0 0,-1 1-37 0 0,1 0-34 0 0,-5 2 204 0 0,0 1-105 0 0,1 0-112 0 0,0 1-53 0 0,-2 2 30 0 0,-9 10 288 0 0,13-7-382 0 0,1 3-93 0 0,4-11-71 0 0,0 1 0 0 0,1 0 0 0 0,-1 0 0 0 0,1 0 0 0 0,0 0-1 0 0,0 0 1 0 0,0 0 0 0 0,0-1 0 0 0,0 1 0 0 0,0 0 0 0 0,1 0 0 0 0,0 1-1 0 0,1 0 0 0 0,1 0 0 0 0,-1 1 0 0 0,1-1 0 0 0,0-1 0 0 0,0 1 0 0 0,1 0 0 0 0,-1-1 0 0 0,1 0 0 0 0,-1 0 0 0 0,2 1 0 0 0,16 15 0 0 0,-17-15 1 0 0,0-1 1 0 0,0 1-1 0 0,0-1 1 0 0,0 0 0 0 0,4 2-2 0 0,25 11-27 0 0,-24-12 5 0 0,0 1 1 0 0,-1-1 0 0 0,0 1 0 0 0,0 1-1 0 0,8 5 22 0 0,-6-1-45 0 0,-2 1 106 0 0,-1 1 87 0 0,-2-1 65 0 0,-5-9-172 0 0,1 0 0 0 0,-1 0 0 0 0,0 0 0 0 0,0 0 0 0 0,0 0 0 0 0,0 0 0 0 0,0 0 1 0 0,0 0-1 0 0,0 0 0 0 0,-1 0 0 0 0,1-1 0 0 0,-1 1 0 0 0,1 0 0 0 0,-1 0 0 0 0,0 0 0 0 0,0-1 1 0 0,1 1-1 0 0,-1 0 0 0 0,-1-1 0 0 0,1 1 0 0 0,0-1 0 0 0,0 1 0 0 0,-1-1 0 0 0,1 1 0 0 0,0-1 1 0 0,-2 1-42 0 0,0 1-138 0 0,0-1 53 0 0,0 0 47 0 0,0 1 40 0 0,-1 0 57 0 0,0 0 48 0 0,-9 6 362 0 0,7-6-321 0 0,1 0-102 0 0,-1-1-105 0 0,3-1-19 0 0,1-1-37 0 0,-1 1-42 0 0,0 0-44 0 0,0-1-49 0 0,0 1-53 0 0,0-1-55 0 0,0 0-61 0 0,0 0-64 0 0,0 0-67 0 0,0 0-71 0 0,-1 0-75 0 0,0 0-804 0 0,-1 0-851 0 0,4 0 1938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29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16 6968 0 0,'0'0'157'0'0,"0"0"-5"0"0,0 0-64 0 0,-1-1-42 0 0,-2-1-4 0 0,2 0 1 0 0,-1-3 117 0 0,1 0-128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8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8288 0 0,'0'0'190'0'0,"1"1"24"0"0,-1 0-74 0 0,1 3-28 0 0,2 6 57 0 0,16 42 707 0 0,-8-16 347 0 0,-1 8-1223 0 0,-2-3 640 0 0,-1 0 62 0 0,-2-14-185 0 0,-1 1 52 0 0,0-2 35 0 0,0 1 64 0 0,0 4 113 0 0,3 16 328 0 0,-6-46-719 0 0,0-1-67 0 0,0 0-61 0 0,0-1-55 0 0,0 0-49 0 0,1-1-44 0 0,1-3 7 0 0,1-2-110 0 0,3-4-109 0 0,-4 6 85 0 0,-1 2 46 0 0,-1 0 60 0 0,15-26-133 0 0,-10 16-23 0 0,1 0-54 0 0,0 1-73 0 0,3 0-93 0 0,-8 8 204 0 0,11-10-285 0 0,3 1 49 0 0,4 4 59 0 0,8 5 74 0 0,-23 7 74 0 0,0 3 84 0 0,-4-3 7 0 0,2 0 16 0 0,-2-2-4 0 0,1 0 1 0 0,-1 0-1 0 0,0 0 1 0 0,0 0-1 0 0,0 0 0 0 0,0 1 1 0 0,0-1-1 0 0,-1 1 0 0 0,1-1 1 0 0,0 0-1 0 0,-1 1 1 0 0,1-1-1 0 0,-1 1 0 0 0,1-1 1 0 0,-1 1-1 0 0,1 0 0 0 0,-1-1 1 0 0,0 1-1 0 0,0-1 0 0 0,0 1 6 0 0,4 10-9 0 0,5 2 62 0 0,-2-2 52 0 0,-7-10-43 0 0,3 1 2 0 0,-1 0 70 0 0,-2 0 45 0 0,0 4 300 0 0,-1-3-235 0 0,0-2-149 0 0,0 0-53 0 0,0 0-53 0 0,0 0-42 0 0,1 0-48 0 0,-1-1-54 0 0,1 0 26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0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5264 0 0,'0'0'116'0'0,"0"0"17"0"0,0 0-18 0 0,0 1-34 0 0,0 1 5 0 0,0 7-65 0 0,1 9 307 0 0,0 0 0 0 0,1 0 1 0 0,1-1-1 0 0,4 11-328 0 0,1 4 497 0 0,2 0 73 0 0,-1 0 84 0 0,-5-16-283 0 0,0 0 32 0 0,1 4 38 0 0,0-1-37 0 0,4 20 314 0 0,-1 4-15 0 0,-3-6 826 0 0,1 28-1529 0 0,-5-27 613 0 0,-1-32-474 0 0,-1 3-23 0 0,0-2 16 0 0,1-2 31 0 0,0-1 49 0 0,0 0 88 0 0,-1-13-51 0 0,0 1-102 0 0,-1 0-75 0 0,0-14-27 0 0,3 11 12 0 0,5-43-35 0 0,1 18-61 0 0,1 6-72 0 0,1 2-103 0 0,-8 24 179 0 0,1 0 0 0 0,0 0-1 0 0,0 0 1 0 0,0 0 0 0 0,0 0-1 0 0,1 1 1 0 0,0-1 0 0 0,-1 1-1 0 0,1 0 1 0 0,4-3 35 0 0,-5 4-23 0 0,1 0 0 0 0,0 0 0 0 0,-1 0 0 0 0,1 1 0 0 0,0-1 0 0 0,2 0 23 0 0,-2 1-14 0 0,0 0-1 0 0,0 1 0 0 0,0-1 1 0 0,-1 0-1 0 0,1 1 1 0 0,0 0-1 0 0,2-1 15 0 0,6 2-82 0 0,-3 1 36 0 0,4 5 26 0 0,-8-4 15 0 0,-1-1 0 0 0,0 0 1 0 0,0 1-1 0 0,0 0 1 0 0,0-1-1 0 0,0 1 1 0 0,-1 0-1 0 0,1 1 1 0 0,-1-1-1 0 0,0 0 1 0 0,1 1-1 0 0,-2-1 1 0 0,1 1-1 0 0,0 0 1 0 0,0 0 4 0 0,-1 1 0 0 0,0 0-1 0 0,0 0 1 0 0,0 0 0 0 0,0 0 0 0 0,-1 1 0 0 0,1 2 0 0 0,-1 14-1 0 0,0-8 35 0 0,-1-13-144 0 0,1 0 48 0 0,-1 1-19 0 0,0-1-18 0 0,1 0-97 0 0,0-1 51 0 0,0 1-37 0 0,-1-1-42 0 0,1 0-45 0 0,0 0-50 0 0,0 1-49 0 0,0-1-44 0 0,0 0-37 0 0,0 0-134 0 0,0 0-38 0 0,0 0-1372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0.8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6824 0 0,'0'0'149'0'0,"0"0"23"0"0,0 0-16 0 0,0 0-66 0 0,1-1-49 0 0,3 0-14 0 0,-1 0 8 0 0,1-1-159 0 0,1 1 49 0 0,-1-1 45 0 0,0 0 44 0 0,0 1 39 0 0,0-1 36 0 0,4-3 185 0 0,-1 1 96 0 0,0-1 77 0 0,0-1 40 0 0,8-7 710 0 0,-7 4-523 0 0,-3 5-374 0 0,-1-1-43 0 0,0 0-50 0 0,0 0-61 0 0,1-1 160 0 0,3-3 145 0 0,-1 0-34 0 0,6-12 333 0 0,-12 19-696 0 0,0 0 19 0 0,1 0-16 0 0,2-1 33 0 0,-3 2 1 0 0,-1-3-11 0 0,-2 1-9 0 0,-5-1 64 0 0,0 2-47 0 0,-11 3-15 0 0,14 0-71 0 0,1 0-1 0 0,-1 0 1 0 0,1 1 0 0 0,-1-1-1 0 0,1 1 1 0 0,0 0 0 0 0,-3 1-2 0 0,4-1 0 0 0,0 1 0 0 0,0-1 0 0 0,0 0 0 0 0,0 1 0 0 0,0-1 0 0 0,1 1 0 0 0,-1-1 0 0 0,1 1 0 0 0,0 0 0 0 0,0-1 0 0 0,-1 2 0 0 0,-8 35 0 0 0,7-28 0 0 0,1-2 0 0 0,0 1 0 0 0,0 0 0 0 0,1 0 0 0 0,1 3 0 0 0,-1-10 0 0 0,1 1 0 0 0,1-1 0 0 0,-1 1 0 0 0,0 0 0 0 0,1-1 0 0 0,0 1 0 0 0,0-1 0 0 0,0 0 0 0 0,0 1 0 0 0,0-1 0 0 0,1 0 0 0 0,0 1 0 0 0,0 0 0 0 0,0-1-1 0 0,0-1 1 0 0,0 1 0 0 0,0-1 0 0 0,0 0-1 0 0,0 1 1 0 0,1-1 0 0 0,-1 0 0 0 0,1 0-1 0 0,-1-1 1 0 0,1 1 0 0 0,0 0 0 0 0,0-1 0 0 0,-1 0-1 0 0,1 0 1 0 0,0 0 0 0 0,2 1 0 0 0,25 0-81 0 0,-29-2 76 0 0,10 0-81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2.1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41 8288 0 0,'0'0'190'0'0,"0"0"-34"0"0,0 1-38 0 0,0 1 34 0 0,2 9 57 0 0,-2-1-174 0 0,3 13-31 0 0,1-11 32 0 0,3 4 136 0 0,0 0 47 0 0,0 0 56 0 0,0 0 61 0 0,1 0 69 0 0,0 0 76 0 0,0 0 83 0 0,0-1 90 0 0,-6-9-427 0 0,1 0 36 0 0,0 6 336 0 0,4 6 514 0 0,-2-10-673 0 0,-4-7-470 0 0,-1 1 59 0 0,1 0 51 0 0,0 0 46 0 0,-1-1 73 0 0,0 1 44 0 0,0-1 90 0 0,0 1 206 0 0,-1-1 180 0 0,0-2-341 0 0,1-1-211 0 0,-1 1-68 0 0,1-2-83 0 0,0 0-95 0 0,0-21 179 0 0,1 0-1 0 0,3-17-99 0 0,0 19 17 0 0,3 1-35 0 0,1 0-47 0 0,4 1-58 0 0,-6 9 8 0 0,10-11-85 0 0,-5 8 19 0 0,-3 5-26 0 0,0 1-95 0 0,-3 3 84 0 0,-1 0-43 0 0,1 1-46 0 0,0-1-51 0 0,0 1-57 0 0,0-1-59 0 0,0 1-66 0 0,0 0-69 0 0,-4 3 260 0 0,0 0-47 0 0,0 1-42 0 0,0-1-36 0 0,0 0-136 0 0,0 0-37 0 0,2-1-1417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2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138 50 7112 0 0,'-32'9'597'0'0,"20"-5"-369"0"0,2 1 41 0 0,-3 3 152 0 0,7-3-166 0 0,1-1 34 0 0,0 1 40 0 0,0 1 42 0 0,1-1 47 0 0,1 1 51 0 0,-3 5-82 0 0,-2-1-61 0 0,-3 4 41 0 0,4 3-61 0 0,1 6 7 0 0,2 0-65 0 0,3 4-10 0 0,2-21-187 0 0,-1-1-1 0 0,1 0 1 0 0,0 1 0 0 0,1-1 0 0 0,-1 0 0 0 0,3 5-51 0 0,1 1 52 0 0,-3-6-29 0 0,0 1-1 0 0,1-1 1 0 0,0 0-1 0 0,0 1 1 0 0,3 3-23 0 0,-5-8 4 0 0,1 0 1 0 0,-1 1-1 0 0,0-1 0 0 0,1 0 1 0 0,-1 0-1 0 0,1 0 1 0 0,0 0-1 0 0,-1 0 1 0 0,1 0-1 0 0,0 0 1 0 0,-1 0-1 0 0,1-1 1 0 0,0 1-1 0 0,0-1 1 0 0,0 1-1 0 0,0-1 1 0 0,-1 0-1 0 0,1 0 1 0 0,0 0-1 0 0,1 0-4 0 0,-1 0 59 0 0,1 0 0 0 0,0-1 0 0 0,0 1 0 0 0,0-1 1 0 0,-1 0-1 0 0,1 0 0 0 0,0 0 0 0 0,-1 0 0 0 0,1-1 0 0 0,-1 1 0 0 0,1-1 0 0 0,-1 1 0 0 0,1-1 0 0 0,-1 0 0 0 0,0 0 0 0 0,0 0 0 0 0,0 0 0 0 0,0 0 0 0 0,-1-1 0 0 0,1 1-59 0 0,1-2 102 0 0,0 0 0 0 0,-1-1 1 0 0,0 1-1 0 0,0 0 0 0 0,1-3-102 0 0,1-7 207 0 0,-2 2-42 0 0,-2 2-23 0 0,1 1-43 0 0,2-9 1 0 0,-1 12-98 0 0,-1-1 1 0 0,0 1-1 0 0,-1 0 1 0 0,0-1 0 0 0,0-4-3 0 0,-1-8 18 0 0,2 14-6 0 0,-2 0 1 0 0,1 0-1 0 0,0 0 0 0 0,-1 1 1 0 0,0-1-1 0 0,0 0 0 0 0,0 0 1 0 0,-2-3-13 0 0,-7-11-31 0 0,3 7-17 0 0,1 2-20 0 0,-1 1-33 0 0,-5-6-161 0 0,5 8 78 0 0,0 0-41 0 0,4 4 58 0 0,-3-3-24 0 0,5 4 118 0 0,-1 1-34 0 0,0-1-47 0 0,1 1-56 0 0,0 0 31 0 0,0 0-34 0 0,-1 0-37 0 0,1 0-42 0 0,0 0-43 0 0,0 0-46 0 0,0 0-43 0 0,0 0-35 0 0,0 0-134 0 0,0 0-35 0 0,-3-2-1383 0 0,3 3 2000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3.3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7856 0 0,'0'0'174'0'0,"0"0"29"0"0,0 0 13 0 0,0 1-69 0 0,0 0-67 0 0,2 7 16 0 0,-2-5 18 0 0,7 20 445 0 0,2-1-86 0 0,1 0-68 0 0,1 0-46 0 0,16 39 527 0 0,-18-34-472 0 0,1 14 40 0 0,0 0-116 0 0,1 9-49 0 0,3 25 0 0 0,-14-74-275 0 0,1 7 64 0 0,1 9-46 0 0,-2-9 6 0 0,-1 1 72 0 0,-1-1 107 0 0,0-5-56 0 0,0 0 41 0 0,0-1 46 0 0,-1 0 52 0 0,0-2-110 0 0,1-1-50 0 0,1-1-42 0 0,0-1-32 0 0,-1-10 35 0 0,2 10-59 0 0,-1-22 83 0 0,2 0-66 0 0,2 0-62 0 0,0 0-55 0 0,0 7-16 0 0,0 2-3 0 0,2 0-37 0 0,-3 9 38 0 0,1 1-1 0 0,1 0 0 0 0,-1-1 1 0 0,1 1-1 0 0,0 1 0 0 0,1-3 77 0 0,17-14-277 0 0,-5 11 128 0 0,-1 5 62 0 0,1 2 43 0 0,-14 4 30 0 0,0 0 1 0 0,1 1-1 0 0,-1-1 0 0 0,0 1 0 0 0,0-1 0 0 0,0 1 0 0 0,1 0 1 0 0,-1 0-1 0 0,0 1 0 0 0,0-1 0 0 0,0 0 0 0 0,-1 1 1 0 0,1 0-1 0 0,0 0 0 0 0,0 0 0 0 0,0 0 14 0 0,0 1-17 0 0,1 0 0 0 0,-1 0 0 0 0,0 0 0 0 0,0 1 0 0 0,0-1-1 0 0,0 1 1 0 0,-1-1 0 0 0,1 1 0 0 0,-1 0 0 0 0,0 0 0 0 0,1 3 17 0 0,2 18-72 0 0,-5-1 99 0 0,-5-1 81 0 0,-5-2 64 0 0,-8 2 92 0 0,14-19-194 0 0,-1 1 0 0 0,1-1 0 0 0,-1-1-1 0 0,-1 1 1 0 0,1-1 0 0 0,0 0 0 0 0,-1 0 0 0 0,0 0-1 0 0,1-1 1 0 0,-2 0-70 0 0,-16 5 40 0 0,10-4 29 0 0,0-1 1 0 0,-1 0-1 0 0,-1 0-69 0 0,-2-2 24 0 0,0 0-50 0 0,5-1-34 0 0,0 0-41 0 0,0-1-48 0 0,0 0-55 0 0,9 1 179 0 0,1 1-34 0 0,1-1-33 0 0,-1 1-35 0 0,1-1-35 0 0,0 1-36 0 0,0-1-39 0 0,0 1-39 0 0,-1-1-40 0 0,1 1-42 0 0,0-1-43 0 0,0 0-44 0 0,0 0-46 0 0,0 1-46 0 0,0-1-48 0 0,-3-2-1165 0 0,-1 0-989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3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13 7424 0 0,'-5'-2'25'0'0,"-1"0"35"0"0,-5-2 153 0 0,2 1 16 0 0,1 2 48 0 0,-9 0 384 0 0,16 2-569 0 0,-1-1 0 0 0,0 0 0 0 0,0 1 0 0 0,1-1 0 0 0,-1 1-1 0 0,0-1 1 0 0,0 1 0 0 0,1 0 0 0 0,-1 0 0 0 0,1 0 0 0 0,-1 0-1 0 0,1 0 1 0 0,-1 0 0 0 0,1 0 0 0 0,0 0 0 0 0,-1 1-92 0 0,-5 7 447 0 0,3 4-60 0 0,-5 24-21 0 0,2 4 332 0 0,2 5-698 0 0,5-19 302 0 0,6-2-67 0 0,5-3-63 0 0,4-1-58 0 0,-14-19-102 0 0,1 0 0 0 0,-1-1 1 0 0,0 0-1 0 0,1 1 1 0 0,0-1-1 0 0,-1 0 0 0 0,1 1 1 0 0,1 0-13 0 0,-2-2 16 0 0,0 1 1 0 0,1-1-1 0 0,-1 0 0 0 0,0 1 1 0 0,0-1-1 0 0,0 0 0 0 0,0 1 1 0 0,1-1-1 0 0,-1 0 1 0 0,0 0-1 0 0,1 0-16 0 0,1-1 35 0 0,-1 1-1 0 0,0-1 1 0 0,0 1 0 0 0,0-1 0 0 0,0 0 0 0 0,0 0-1 0 0,0 0 1 0 0,0 0 0 0 0,0 0 0 0 0,0 0 0 0 0,-1-1-1 0 0,1 1 1 0 0,0-1 0 0 0,0 0-35 0 0,16-19 350 0 0,-8 5-166 0 0,-3 3-82 0 0,-2 3-63 0 0,9-32 91 0 0,-4 9-82 0 0,-7 27-53 0 0,-1-1 0 0 0,2 1 0 0 0,-1 0 1 0 0,2-2 4 0 0,-5 7-80 0 0,4 9 32 0 0,5 11-8 0 0,-6-11 58 0 0,0 1-1 0 0,-1-1 1 0 0,0 1-1 0 0,-1-1 1 0 0,1 9-2 0 0,-2-17-173 0 0,0 1 68 0 0,0-1 57 0 0,1 1 48 0 0,-1 0 47 0 0,0-1 37 0 0,1 4 287 0 0,-1-3-246 0 0,0 1-70 0 0,1-1-79 0 0,-1-1-37 0 0,0 1-43 0 0,0 0-47 0 0,0-1-70 0 0,1 1-67 0 0,-1-1-74 0 0,0 1-80 0 0,0-1-87 0 0,1 0-94 0 0,-1 1-100 0 0,0-1-105 0 0,0 0-928 0 0,0 0-1000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4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 6896 0 0,'0'0'200'0'0,"0"0"46"0"0,0 0 72 0 0,-1 0-30 0 0,1 1-89 0 0,-1 0-86 0 0,1 0-37 0 0,-2 4 69 0 0,1-3-58 0 0,1 0 69 0 0,-1-1 101 0 0,2 9 154 0 0,-1 1-34 0 0,2 10 284 0 0,0-1-116 0 0,1 1-104 0 0,0-5-173 0 0,0-1-47 0 0,1 1-43 0 0,0-1-37 0 0,4 16 45 0 0,0 0-94 0 0,12 44-23 0 0,-13-43-6 0 0,0 4 103 0 0,-5-18-29 0 0,0 0 47 0 0,2 13 83 0 0,-2-12-43 0 0,0 0 62 0 0,-2 1 74 0 0,-3-1 86 0 0,2-17-426 0 0,1-1 90 0 0,0 0 106 0 0,0-1 187 0 0,0 0-35 0 0,0-2-216 0 0,-1 1-119 0 0,0 0-111 0 0,-2-6 209 0 0,2-1-44 0 0,1-3-26 0 0,0-6-18 0 0,1 3-5 0 0,1-10-86 0 0,3 2-93 0 0,5-3-123 0 0,-7 20 161 0 0,0 0 0 0 0,0 0 0 0 0,0 0 0 0 0,1 1 0 0 0,2-3 103 0 0,-2 3-92 0 0,0 0 0 0 0,0 1 1 0 0,0 0-1 0 0,1-1 0 0 0,-1 2 0 0 0,2-2 92 0 0,18-5-326 0 0,-1 5 108 0 0,1 4 73 0 0,-20-1 111 0 0,-2 1 32 0 0,1 1-32 0 0,2 0-37 0 0,2 3-56 0 0,7 5 32 0 0,-11-6 82 0 0,-1 1-1 0 0,4 4 14 0 0,-1 3 76 0 0,-5-7-45 0 0,-1-1-7 0 0,2 1 36 0 0,-4 6-26 0 0,1-6 14 0 0,0 1 67 0 0,2-3-89 0 0,-1 1 0 0 0,0 0 0 0 0,0 0-1 0 0,-1 0 1 0 0,1-1 0 0 0,-1 1 0 0 0,1-1 0 0 0,-1 1 0 0 0,0-1-1 0 0,0 0 1 0 0,0 1 0 0 0,-1 0-26 0 0,-22 16 154 0 0,8-10-108 0 0,-1-1-54 0 0,0-3-68 0 0,1-2-80 0 0,13-2-8 0 0,-1-1-71 0 0,3 0 70 0 0,-4 0-155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4.8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11920 0 0,'1'0'298'0'0,"-1"2"-104"0"0,1-1-81 0 0,1 6 68 0 0,0-5-67 0 0,0 4 92 0 0,0-1-82 0 0,1 1-57 0 0,1 3-62 0 0,0 0-11 0 0,-1-2 57 0 0,-1-2 55 0 0,0 1 82 0 0,1-2-39 0 0,-1 0 46 0 0,5 11 524 0 0,-8-10-463 0 0,1-4-368 0 0,0-1 41 0 0,0 1 31 0 0,0-1 92 0 0,0 0 56 0 0,1 2 372 0 0,0-1-343 0 0,-1-1-111 0 0,1 1-41 0 0,-1-1-47 0 0,0 0-55 0 0,1 1-64 0 0,-1-1-70 0 0,0 0-78 0 0,1 1-87 0 0,-1-1-93 0 0,0 0-101 0 0,0 0-109 0 0,1 0-116 0 0,-1 0-1068 0 0,0 0-1090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5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4 11664 0 0,'0'0'264'0'0,"0"0"-331"0"0,0 0 51 0 0,0 0 44 0 0,0 0 36 0 0,-1-1 138 0 0,-2 0 376 0 0,2 1-453 0 0,0 0-61 0 0,0 0-64 0 0,1 0-33 0 0,-1-1-37 0 0,1 1-42 0 0,-1 0-60 0 0,1 0-59 0 0,-1 0-63 0 0,1 0-69 0 0,0 0-75 0 0,-1 0-80 0 0,1 0-85 0 0,0 0-91 0 0,0 0-871 0 0,0 0-896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5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8088 0 0,'0'0'182'0'0,"0"0"29"0"0,0 0 12 0 0,0 1-55 0 0,3 4-112 0 0,0 2-21 0 0,1 0 68 0 0,-1 0 58 0 0,0 0 53 0 0,2 4 242 0 0,-1-1 94 0 0,8 21 1480 0 0,-10-24-1627 0 0,0 0-37 0 0,0 0-43 0 0,0 0-62 0 0,0 0-76 0 0,0 1-88 0 0,3 14 396 0 0,-3 2-69 0 0,2 8 91 0 0,0-13-237 0 0,-1 0-47 0 0,7 45 392 0 0,-7-37-314 0 0,0-2-26 0 0,0 1 36 0 0,-1-2 28 0 0,-2-23-481 0 0,0 1 34 0 0,1 0-7 0 0,-1 1 108 0 0,0 0 86 0 0,0 2 175 0 0,0 8 535 0 0,0-9-595 0 0,0-2-138 0 0,0 1-41 0 0,0-1-47 0 0,0 0-55 0 0,0 0-65 0 0,0-1-72 0 0,0 1-79 0 0,0 0-86 0 0,0-1-95 0 0,0 0-101 0 0,0 0-110 0 0,0 0-115 0 0,0-1-25 0 0,0 0-105 0 0,0-1-1340 0 0,0-1-1293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6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151 210 7568 0 0,'0'0'166'0'0,"-2"-2"-47"0"0,-7-9 275 0 0,6 8-312 0 0,2 2-51 0 0,-2 2 4 0 0,1-1 62 0 0,-2 2 79 0 0,-1 0 155 0 0,-3 1 114 0 0,6-2-339 0 0,0 0-35 0 0,-3-1 103 0 0,0 2 0 0 0,0-1 0 0 0,1 1 0 0 0,-1-1 0 0 0,1 1 0 0 0,-4 2-174 0 0,-10 9 637 0 0,8-3-293 0 0,2 2-60 0 0,0 0-74 0 0,0 2-88 0 0,3-6-20 0 0,1 0-1 0 0,1 0 1 0 0,-4 9-102 0 0,7-13 21 0 0,-1-1 0 0 0,0 0 1 0 0,1 1-1 0 0,-1-1 1 0 0,1 1-1 0 0,0-1 1 0 0,0 1-1 0 0,0-1 0 0 0,1 1 1 0 0,-1-1-1 0 0,1 0 1 0 0,0 1-22 0 0,2 4-36 0 0,1-2 49 0 0,1-2 40 0 0,0-1 35 0 0,5-2 108 0 0,7-4 174 0 0,3-6 81 0 0,-7 1-218 0 0,-4 2-119 0 0,-1 0-102 0 0,8-9 133 0 0,-3-1-81 0 0,-8 8-63 0 0,-1 1 1 0 0,-1 0-1 0 0,1-1 1 0 0,-1 0-1 0 0,0 0 1 0 0,0-3-2 0 0,3-12-7 0 0,-3 10 31 0 0,0 0-1 0 0,1 1 1 0 0,5-11-24 0 0,-6 18-246 0 0,0 1 49 0 0,-1 2 44 0 0,1 1 39 0 0,1 2-15 0 0,-1 3 101 0 0,4 19 174 0 0,-5-12-130 0 0,-1-4-83 0 0,1-2-104 0 0,-1 2 97 0 0,1 0 46 0 0,0 2 53 0 0,0-1 52 0 0,1 9 103 0 0,1-3-136 0 0,0-1-115 0 0,-2-6-15 0 0,1 1-41 0 0,-1-3 176 0 0,1 0 106 0 0,0 0-85 0 0,2 3-67 0 0,-5-7-67 0 0,0-1 11 0 0,0 0-65 0 0,0 0-73 0 0,0 0-116 0 0,0 0 102 0 0,0 0-33 0 0,0 0-326 0 0,0 0 75 0 0,1 0-45 0 0,0 1-632 0 0,1 0-498 0 0,3 1-945 0 0</inkml:trace>
  <inkml:trace contextRef="#ctx0" brushRef="#br0" timeOffset="369.87">485 1 7344 0 0,'0'0'216'0'0,"0"0"26"0"0,1 1-31 0 0,0 0-65 0 0,4 8 175 0 0,-3-6-107 0 0,1 5 183 0 0,0 0-42 0 0,-1 1-40 0 0,-1 0-33 0 0,1 1 15 0 0,-1 1-35 0 0,0 6 78 0 0,0 0-41 0 0,2 20 332 0 0,0-13-127 0 0,3 13 129 0 0,2 21 204 0 0,0 3 69 0 0,-7-51-726 0 0,1-3-106 0 0,0 0-34 0 0,3 14 64 0 0,-4-14-16 0 0,0 0 56 0 0,-1-6-197 0 0,0-1 34 0 0,0 1 60 0 0,0 3 374 0 0,0-3-367 0 0,0 0-47 0 0,0 0-62 0 0,0-1-78 0 0,0 1-95 0 0,0-1-109 0 0,0 0-56 0 0,0-1-92 0 0,0 1-78 0 0,-1 0-66 0 0,1-1-127 0 0,0 1-44 0 0,-1-1-1097 0 0,0-2-1082 0 0</inkml:trace>
  <inkml:trace contextRef="#ctx0" brushRef="#br0" timeOffset="672.37">381 176 8328 0 0,'0'0'241'0'0,"0"0"0"0"0,0 0-105 0 0,1-1 345 0 0,1-1-100 0 0,-1 1-237 0 0,1 0-36 0 0,-1 1-39 0 0,1-1-42 0 0,6 0 387 0 0,-1-1-47 0 0,1 0-42 0 0,0 0-40 0 0,8-3 181 0 0,0 0-112 0 0,5-1 5 0 0,12-3 59 0 0,-17 6-292 0 0,0 0-35 0 0,17-3-3 0 0,0 1-97 0 0,0-1-69 0 0,-15 4-4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5.7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10824 0 0,'0'0'241'0'0,"0"0"19"0"0,0 2-91 0 0,0 0-53 0 0,0 5 71 0 0,0-5-75 0 0,12 39 49 0 0,-9-31-98 0 0,0-1 38 0 0,-1 0 48 0 0,1 0 61 0 0,1 9 131 0 0,0-1-42 0 0,-1 0 95 0 0,0 0-1 0 0,-1-1 1 0 0,0 17-394 0 0,0-4 395 0 0,-1-24-294 0 0,0 1 0 0 0,0 0 0 0 0,-1 0 0 0 0,0-1 0 0 0,0 1 1 0 0,-2 4-102 0 0,1 0 117 0 0,-3 7-16 0 0,4-16-84 0 0,0-1-36 0 0,0 0-47 0 0,0 0-96 0 0,0 0-172 0 0,0 0-16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5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10080 0 0,'0'0'230'0'0,"0"0"30"0"0,0 0 18 0 0,0 0-28 0 0,0 0-122 0 0,0 0-52 0 0,0 0-10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1.4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1 136 8352 0 0,'0'0'190'0'0,"0"0"28"0"0,0 0 7 0 0,0 0-19 0 0,0 2-88 0 0,0-1-66 0 0,0 5-19 0 0,0-3 13 0 0,3 24 275 0 0,10 14 85 0 0,-8-29-182 0 0,-1 0 1 0 0,2 12-225 0 0,-1-1 256 0 0,4 10 171 0 0,2 7 76 0 0,-6-14-219 0 0,-1 5 101 0 0,0-1-85 0 0,8 60 409 0 0,-10-67-566 0 0,-2 8 26 0 0,0-27-143 0 0,0 1 1 0 0,0 0-1 0 0,1 0 1 0 0,-1-1-1 0 0,1 2-26 0 0,0-2 17 0 0,-1-1 0 0 0,1 1 0 0 0,-1 0 0 0 0,0 0 0 0 0,0-1-1 0 0,0 1 1 0 0,-1 0-17 0 0,1 2 46 0 0,-1 6 75 0 0,-3-8-82 0 0,1-3-62 0 0,0-2-38 0 0,0-3-147 0 0,0-5-333 0 0,3 8 459 0 0,0 0 39 0 0,-1-1-39 0 0,1 1-37 0 0,0-1-38 0 0,-1 0-105 0 0,0 0-62 0 0,1 0-59 0 0,-1 0-56 0 0,1 0-54 0 0,0 0-52 0 0,-1 0-49 0 0,1 0-48 0 0,-1-2-917 0 0,1-2-876 0 0</inkml:trace>
  <inkml:trace contextRef="#ctx0" brushRef="#br0" timeOffset="369.69">4 37 7256 0 0,'0'0'165'0'0,"0"0"-8"0"0,0 0-66 0 0,1-1-44 0 0,2-1-5 0 0,-1 0 2 0 0,3-3-108 0 0,1 0 59 0 0,0 1 54 0 0,0 0 48 0 0,2 0 72 0 0,0 1 49 0 0,1-1 93 0 0,6 1 215 0 0,9 4 360 0 0,-15 1-630 0 0,-1 1-39 0 0,-2 0-72 0 0,1 1-40 0 0,-1 0-46 0 0,1 2-53 0 0,8 8 324 0 0,-2 1-43 0 0,-1 1-41 0 0,-2 3-38 0 0,-1-4-50 0 0,-8-14-138 0 0,0 1-1 0 0,0 0 0 0 0,0-1 0 0 0,0 1 0 0 0,0 0 0 0 0,0 0 0 0 0,0 0 0 0 0,-1 0 0 0 0,1 0 0 0 0,0 0 0 0 0,-1 0 0 0 0,0 0 0 0 0,0 0 0 0 0,1 0 1 0 0,-1 0-1 0 0,-1 2-19 0 0,1 10 107 0 0,1 5 2 0 0,0 9 23 0 0,-6-8 1 0 0,0 6 81 0 0,2-7-78 0 0,-1-7-115 0 0,-5 5 30 0 0,5-8-14 0 0,0 0 0 0 0,-1 0 0 0 0,0-1 0 0 0,-1 0 0 0 0,-5 6-37 0 0,2-4 55 0 0,4-3-33 0 0,-1-1-1 0 0,0 0 0 0 0,0 0 1 0 0,0-1-1 0 0,-1 1 1 0 0,0-1-1 0 0,-1 0-21 0 0,-1-2 1 0 0,3-2-45 0 0,0 0-40 0 0,-1 0-104 0 0,2-2-106 0 0,-1-2-78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29.7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 0 6072 0 0,'0'0'133'0'0,"0"0"23"0"0,0 0 12 0 0,0 0 41 0 0,0 0 146 0 0,0 0 58 0 0,0 0 17 0 0,0 0 0 0 0,0 0-4 0 0,0 0-2 0 0,0 0 0 0 0,0 0-12 0 0,0 1-187 0 0,0-1-46 0 0,0 0-39 0 0,0 1-34 0 0,0 1 21 0 0,-2 4 21 0 0,2-3-29 0 0,-1 4 160 0 0,0 0-50 0 0,1 1-44 0 0,0-1-39 0 0,1 2-16 0 0,0-1-41 0 0,1 3-23 0 0,1 4-20 0 0,1 10 8 0 0,-2-9 48 0 0,4 23 20 0 0,10 20 8 0 0,-2-9-2 0 0,-11-38-110 0 0,6 25 63 0 0,-1 1 36 0 0,-3-12 201 0 0,1 23-318 0 0,3 37 368 0 0,-9-81-338 0 0,1 0 1 0 0,-1 0 0 0 0,-1 0 0 0 0,1 1 0 0 0,-1-1-1 0 0,0 0 1 0 0,0 0 0 0 0,0 0 0 0 0,-1 1-31 0 0,1-5-130 0 0,1 1 51 0 0,-1-1 45 0 0,1 0 38 0 0,-1 0 54 0 0,0 0 45 0 0,-2 1 339 0 0,2-2-309 0 0,0-1-99 0 0,0 1-103 0 0,1-1-13 0 0,0 1-37 0 0,-1-1-40 0 0,1 0-44 0 0,-1 1-48 0 0,1-1-51 0 0,-1 0-55 0 0,1 0-59 0 0,0 0-62 0 0,-1 0-65 0 0,1 0-70 0 0,0 0-73 0 0,-1-1-1000 0 0,-1-1-953 0 0,2 3 2554 0 0</inkml:trace>
  <inkml:trace contextRef="#ctx0" brushRef="#br0" timeOffset="316.44">1 308 5904 0 0,'0'0'132'0'0,"0"0"17"0"0,0 0 11 0 0,11 0 215 0 0,-6 0-208 0 0,-2 0 51 0 0,6 0 158 0 0,0-1-44 0 0,-1-1-40 0 0,1 0-39 0 0,8-4 150 0 0,0-1-118 0 0,-4 0-127 0 0,0 0-51 0 0,2-3-28 0 0,8-5-19 0 0,2-1-3 0 0,-9 6 24 0 0,-6 4-29 0 0,-6 4-69 0 0,1-1-86 0 0,-2 2 5 0 0,-1-1-39 0 0,0 1-10 0 0,0 0-34 0 0,0 0-37 0 0,0 0-41 0 0,0-1-43 0 0,0 1-46 0 0,0 0-51 0 0,-1 0-52 0 0,5-3-704 0 0,3-2-666 0 0,-9 6 1809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27.6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10152 0 0,'0'0'298'0'0,"0"0"-4"0"0,0 0-221 0 0,1 0-37 0 0,0 6-48 0 0,1 14-70 0 0,0 0-12 0 0,1-6 69 0 0,1 25 3 0 0,-3-29 9 0 0,0-1-1 0 0,0 1 1 0 0,1 0 0 0 0,2 5 13 0 0,4 20-5 0 0,-2 0 102 0 0,-1-8 27 0 0,4 14 112 0 0,9 21 195 0 0,-4 0 649 0 0,1 22-1080 0 0,0 4 774 0 0,-8-51-477 0 0,-1 0-64 0 0,-6-37-296 0 0,0 1 47 0 0,0 0 39 0 0,0 5 181 0 0,0-4-208 0 0,0-1-64 0 0,0 0-62 0 0,0 0-81 0 0,0 0-96 0 0,-1-1-108 0 0,1 0-24 0 0,-1 0-88 0 0,1-1-75 0 0,-1 1-60 0 0,0 0-261 0 0,-1-1-537 0 0</inkml:trace>
  <inkml:trace contextRef="#ctx0" brushRef="#br0" timeOffset="263.01">20 383 9672 0 0,'0'0'216'0'0,"0"0"32"0"0,0 0 13 0 0,0 0-68 0 0,2-1-101 0 0,0 0-69 0 0,5-1-65 0 0,-5 0 75 0 0,93-34 436 0 0,-92 34-551 0 0,1 0 60 0 0,1 0 50 0 0,6-2 117 0 0,-5 1-123 0 0,-1 1-95 0 0,0 0-106 0 0,-2 1 22 0 0,0 0-48 0 0,-1 0-53 0 0,1 0-57 0 0,0 0-64 0 0,-1 0-68 0 0,1 1-73 0 0,-1-1-79 0 0,4 0-749 0 0,2-1-777 0 0,-8 2 2114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9.4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233 0 7744 0 0,'0'0'174'0'0,"0"0"29"0"0,0 0 12 0 0,-5 0-53 0 0,-3 0-108 0 0,5 0-51 0 0,-7 0 43 0 0,1 0 49 0 0,0 0 45 0 0,0 1 39 0 0,-3-1 78 0 0,1 1 38 0 0,-23 2 718 0 0,14 1-394 0 0,8 0-236 0 0,1-1-98 0 0,1 2-40 0 0,2-1-79 0 0,0 0-40 0 0,1 1-46 0 0,-1 1-52 0 0,6-4-23 0 0,0-1-1 0 0,-1 1 1 0 0,1 0 0 0 0,0 0 0 0 0,0 0 0 0 0,0 1 0 0 0,0-1 0 0 0,1 0 0 0 0,-1 1 0 0 0,1-1 0 0 0,-1 1 0 0 0,1-1 0 0 0,-1 4-5 0 0,-2 3-3 0 0,3-6 0 0 0,0-1 0 0 0,0 1 0 0 0,0-1 0 0 0,0 0 1 0 0,0 1-1 0 0,0 0 0 0 0,1-1 0 0 0,-1 1 1 0 0,1-1-1 0 0,0 1 0 0 0,0 0 0 0 0,0-1 1 0 0,0 1-1 0 0,0 0 0 0 0,0-1 0 0 0,1 1 0 0 0,-1-1 1 0 0,1 1-1 0 0,0-1 0 0 0,0 1 0 0 0,0-1 1 0 0,1 3 2 0 0,3 3-6 0 0,0-1 1 0 0,1 1 0 0 0,0-1 0 0 0,1 0-1 0 0,-1 0 1 0 0,6 3 5 0 0,48 35-46 0 0,-9-7 53 0 0,-31-23 88 0 0,0 1 33 0 0,-2 1 65 0 0,-2 2 98 0 0,-11-8-100 0 0,-1 1 38 0 0,-4-11-164 0 0,0 1 1 0 0,1 0 0 0 0,-1 0 0 0 0,0 0 0 0 0,0 0-1 0 0,0-1 1 0 0,0 1 0 0 0,-1 0 0 0 0,1 0-66 0 0,-7 12 482 0 0,-5-3-101 0 0,-5-3-94 0 0,-1-3-86 0 0,-1-3-77 0 0,1-1-71 0 0,4-2-61 0 0,1-1-21 0 0,-13-5 78 0 0,16 3-84 0 0,3 1-51 0 0,0-1-68 0 0,0 0-85 0 0,0-1-102 0 0,-2-2-152 0 0</inkml:trace>
  <inkml:trace contextRef="#ctx0" brushRef="#br0" timeOffset="416.14">361 247 7136 0 0,'0'0'165'0'0,"0"0"22"0"0,0 0 6 0 0,3 3-45 0 0,4 1-97 0 0,-2-2-26 0 0,0-1 47 0 0,-1 0 42 0 0,1 0 38 0 0,1-1 73 0 0,0 0 40 0 0,3-1 189 0 0,0 0 43 0 0,9-3 520 0 0,-6 1-409 0 0,-2 0-198 0 0,-5 1-252 0 0,0 1-36 0 0,2-1-17 0 0,3-2 237 0 0,14-10 652 0 0,-15 9-684 0 0,-4 2-199 0 0,-1 1-36 0 0,-1 1-28 0 0,-2 1-37 0 0,0-1 0 0 0,1 0 0 0 0,-1 0 0 0 0,0 1 0 0 0,1-1 0 0 0,-1 0 0 0 0,0 0 1 0 0,0 0-1 0 0,0 0 0 0 0,1-2-10 0 0,1-1 57 0 0,-1-1 40 0 0,1-1-25 0 0,-3 5-6 0 0,-3-3 4 0 0,2 3-68 0 0,1 1 0 0 0,0 0-1 0 0,0-1 1 0 0,0 1 0 0 0,0 0-1 0 0,-1-1 1 0 0,1 1 0 0 0,0 0-1 0 0,0-1 1 0 0,-1 1 0 0 0,1 0 0 0 0,0-1-1 0 0,0 1 1 0 0,-1 0 0 0 0,1 0-1 0 0,0 0 1 0 0,-1-1 0 0 0,1 1-1 0 0,0 0 1 0 0,-1 0 0 0 0,1 0-1 0 0,-1 0 1 0 0,1 0 0 0 0,0 0-1 0 0,-1 0 1 0 0,1-1 0 0 0,0 1-1 0 0,-1 0 1 0 0,1 0 0 0 0,-1 0 0 0 0,1 1-1 0 0,0-1 1 0 0,-1 0 0 0 0,1 0-2 0 0,-5 1 0 0 0,1 0 0 0 0,-1 0 0 0 0,1 1 0 0 0,0 0 0 0 0,0 0 0 0 0,-1 0 0 0 0,1 0 0 0 0,1 1 0 0 0,-1 0 0 0 0,0-1 0 0 0,1 1 0 0 0,-1 0 0 0 0,1 1 0 0 0,0-1 0 0 0,0 1 0 0 0,0-1 0 0 0,-1 3 0 0 0,-6 9 2 0 0,-11 22-80 0 0,16-26 101 0 0,0 2 54 0 0,1-5-10 0 0,2-5-46 0 0,1 1 0 0 0,0-1 1 0 0,-1 1-1 0 0,1 0 0 0 0,0-1 0 0 0,1 1 0 0 0,-1 0 1 0 0,1 0-1 0 0,-1 0 0 0 0,1 0-21 0 0,5 22 142 0 0,0-20-73 0 0,7 0-73 0 0,-9-5 16 0 0,0 1-166 0 0,0-1 55 0 0,1 1 49 0 0,-1-1 42 0 0,2 0 54 0 0,1-1 50 0 0,12 1 342 0 0,-11-2-306 0 0,0 0-103 0 0,0 0-109 0 0,-4 0-10 0 0,0 1-39 0 0,0-1-44 0 0,1 0-46 0 0,-1 0-50 0 0,0 0-55 0 0,0 1-59 0 0,0-1-62 0 0,0 0-67 0 0,0 0-69 0 0,0 0-75 0 0,-1 0-78 0 0,5-1-1080 0 0,3-1-1033 0 0,-10 3 2839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45.9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7800 0 0,'0'0'174'0'0,"0"0"29"0"0,0 0 13 0 0,0 1 109 0 0,1 1-89 0 0,0 1-42 0 0,2 5 169 0 0,-2-6-194 0 0,0 13 663 0 0,-1-6-285 0 0,2 1 74 0 0,5 13-54 0 0,0-1-52 0 0,-2 1-47 0 0,0 0-43 0 0,0 0-38 0 0,-1 0-35 0 0,4 24 266 0 0,-1-3-117 0 0,5 22 174 0 0,-3-6-187 0 0,-4-13-109 0 0,-4-40-309 0 0,-4 2 220 0 0,2-7-255 0 0,0-1-48 0 0,0-1-66 0 0,1-2-82 0 0,0 1-1 0 0,-1-2-16 0 0,1 2 57 0 0,-1 0-85 0 0,1 0 11 0 0,0 1-58 0 0,-1-1-67 0 0,1 0-74 0 0,0 1 12 0 0,0-1-54 0 0,0 1-51 0 0,0-1-43 0 0,0 1-154 0 0,0-1-43 0 0,0 0-186 0 0,0 0-504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46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96 7912 0 0,'0'0'232'0'0,"1"0"-19"0"0,1 0-94 0 0,0 0-69 0 0,7 0-25 0 0,-6 0 22 0 0,11-3 368 0 0,0 0-80 0 0,2-3-14 0 0,7-4 62 0 0,2 0 3 0 0,-8 4-81 0 0,-2 2 12 0 0,0 2 80 0 0,-5 1-206 0 0,-1 0-33 0 0,10 0 75 0 0,3 0-61 0 0,13 0-22 0 0,-30 0-135 0 0,2 0-19 0 0,6 1-52 0 0,-8 0 44 0 0,1 2 22 0 0,-5-2 44 0 0,-1 0 10 0 0,0 0 0 0 0,0 0 4 0 0,0 0 17 0 0,0 0 10 0 0,0 0 1 0 0,-1-4 98 0 0,-3 0-100 0 0,-13-8-26 0 0,12 9-10 0 0,2 1 50 0 0,-2-1 57 0 0,0 0-43 0 0,-8-2 19 0 0,-1 1-94 0 0,-19-1-21 0 0,23 4 28 0 0,1 1 53 0 0,4 0-94 0 0,0 0 0 0 0,-1 1 0 0 0,1 0 0 0 0,-1 0 0 0 0,1 0 0 0 0,0 0 0 0 0,-1 1-13 0 0,2 0 4 0 0,-1 0 1 0 0,1 0 0 0 0,0 0-1 0 0,0 1 1 0 0,0 0-1 0 0,0-1 1 0 0,0 1 0 0 0,0 1-5 0 0,-6 6 16 0 0,-12 18-46 0 0,16-16 44 0 0,2 0 39 0 0,1 0 54 0 0,3 0 69 0 0,2 6-21 0 0,5 7 8 0 0,-5-22-141 0 0,-1-1 0 0 0,0 1 0 0 0,1-1 0 0 0,-1 0 0 0 0,1 1 0 0 0,0-1 0 0 0,0 0 0 0 0,0 0-22 0 0,14 10 180 0 0,-12-10-385 0 0,0 0 45 0 0,0 0 42 0 0,1 0 38 0 0,3 2 21 0 0,1 0 114 0 0,2-1 145 0 0,-1 0 42 0 0,13 2 381 0 0,-16-4-467 0 0,0 0-37 0 0,0 0-55 0 0,-1-1-50 0 0,1 0-58 0 0,-1 0-67 0 0,1 0-80 0 0,0-1-89 0 0,-1 0-99 0 0,1 1-107 0 0,0-2-117 0 0,-4 2 255 0 0,1-1-33 0 0,-1 0-34 0 0,0 0-36 0 0,1 1-36 0 0,-1-1-37 0 0,2-1-1367 0 0,4-1-1075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47.0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120 3 7368 0 0,'0'0'165'0'0,"0"0"-12"0"0,-1 0-39 0 0,0 0 27 0 0,-5-2 16 0 0,0 1-107 0 0,1 1 32 0 0,-6 1 170 0 0,0 2 165 0 0,-5 4 340 0 0,2 3 3 0 0,6-3-336 0 0,2-1-166 0 0,3-3-170 0 0,0 0-34 0 0,0 0 75 0 0,1 0 0 0 0,-1 0-1 0 0,1 1 1 0 0,0-1 0 0 0,0 1 0 0 0,0 1-129 0 0,-7 24 692 0 0,5 2-80 0 0,5 0-81 0 0,2-15-563 0 0,3-2 54 0 0,2-1 45 0 0,2-2 32 0 0,-6-7-48 0 0,0 0 0 0 0,0-1 0 0 0,1 0 0 0 0,-1 0 0 0 0,1-1 0 0 0,0 1 0 0 0,0-1 0 0 0,0 0 1 0 0,0 0-1 0 0,3 0-51 0 0,12 2 120 0 0,-1-2-49 0 0,1-3-66 0 0,-2-2-86 0 0,-6-1-30 0 0,0 0-51 0 0,-2-1-57 0 0,0-2-63 0 0,1-2-200 0 0,-3 1-4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47.9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9184 0 0,'0'0'208'0'0,"0"0"33"0"0,0 0 14 0 0,2 5-63 0 0,1 2-128 0 0,-3 1-28 0 0,0-2 63 0 0,1 0 86 0 0,0 1 176 0 0,1 4 313 0 0,-2-7-504 0 0,-1 1-53 0 0,1 5 245 0 0,3 3 103 0 0,-2-11-384 0 0,-1 0 0 0 0,1 0 0 0 0,-1 0 0 0 0,1 0-1 0 0,-1 1 1 0 0,0-1 0 0 0,0 0 0 0 0,0 0 0 0 0,0 1-81 0 0,0 10 379 0 0,2 7 257 0 0,0 2 10 0 0,-3-8-274 0 0,2 3 111 0 0,2 0-68 0 0,0-4-140 0 0,-2 2-72 0 0,0-3-12 0 0,3 0-62 0 0,-3-10-110 0 0,0 0-1 0 0,0 1 0 0 0,-1-1 1 0 0,1 1-1 0 0,-1-1 1 0 0,0 1-1 0 0,1-1 0 0 0,-1 1 1 0 0,0-1-1 0 0,-1 3-18 0 0,1-4-91 0 0,0 0 82 0 0,0 0 52 0 0,0 3 178 0 0,0-3-158 0 0,0 0-56 0 0,1 0-37 0 0,-1-1-45 0 0,0 1-54 0 0,0 0-63 0 0,0-1-71 0 0,0 0-82 0 0,-1 1-88 0 0,3-4-212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3.8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27 7024 0 0,'0'0'159'0'0,"0"0"-40"0"0,0 0 18 0 0,0 0-108 0 0,-1 1-56 0 0,0 1-222 0 0,0 0 190 0 0,0-2 66 0 0,1 1 35 0 0,0-1 43 0 0,-1 1 48 0 0,1-1 33 0 0,0 1 50 0 0,0-1 56 0 0,0 1 59 0 0,0-1 66 0 0,0 0 70 0 0,0 0 75 0 0,0 1 81 0 0,8 9 214 0 0,-5-3-341 0 0,-1-1-179 0 0,-2-2-204 0 0,1 0-38 0 0,1 4 157 0 0,1-2-52 0 0,2 2-20 0 0,5 2 9 0 0,6 8 92 0 0,-9-6-139 0 0,4 6 103 0 0,6 9 123 0 0,-7-9-191 0 0,-2-2-117 0 0,-1 1-114 0 0,-7-17-41 0 0,1 1 75 0 0,-1 1 94 0 0,3 2 246 0 0,-2-3-278 0 0,0 0-85 0 0,1 0-90 0 0,-1 0-111 0 0,0-1 83 0 0,-1 0-36 0 0,1 0-39 0 0,0 0-41 0 0,-1 0-15 0 0,0 0-47 0 0,1 0-44 0 0,-1 0-37 0 0,1 0-129 0 0,0 0-38 0 0,1 0-1341 0 0</inkml:trace>
  <inkml:trace contextRef="#ctx0" brushRef="#br0" timeOffset="369.79">288 0 6072 0 0,'0'0'133'0'0,"0"0"23"0"0,0 0 12 0 0,0 0 31 0 0,0 0 101 0 0,0 1-39 0 0,0 0-47 0 0,-1 0-39 0 0,-1 1-34 0 0,-1 2 95 0 0,-1 2-1 0 0,-1 5 144 0 0,-4 15 569 0 0,6-17-669 0 0,1-1-35 0 0,-2 2 119 0 0,1 0-45 0 0,0 1-42 0 0,-1-1-37 0 0,-1 11 148 0 0,-1 0-92 0 0,-12 43 433 0 0,11-42-412 0 0,-1-2 102 0 0,0 0-102 0 0,1-1-82 0 0,-17 39 264 0 0,9-23-227 0 0,7-18-92 0 0,0 1 0 0 0,-1-1 0 0 0,-1-1 0 0 0,0 0 0 0 0,-4 4-179 0 0,7-10 85 0 0,-3 6 90 0 0,-2 4 36 0 0,3-8-123 0 0,-6 7-8 0 0,13-16-57 0 0,0 1 0 0 0,0-1 0 0 0,0 0 0 0 0,-1 0 0 0 0,0-1 0 0 0,1 1 0 0 0,-1 0 0 0 0,-1 0-23 0 0,1-1 52 0 0,-3 1 110 0 0,5-5-110 0 0,1-3-60 0 0,0 2 51 0 0,0-1-60 0 0,0 1-49 0 0,-1 0-38 0 0,0-1-95 0 0,2-6-324 0 0,1 7 372 0 0,0 0 18 0 0,0 1 10 0 0,-1 1-17 0 0,0-1-46 0 0,0 1 19 0 0,0 0-34 0 0,0 0-38 0 0,0 0-41 0 0,0 0-80 0 0,0 0-51 0 0,0-1-44 0 0,-1 1-40 0 0,2-1-142 0 0,-1 1-39 0 0,0-1-172 0 0,1-1-467 0 0,-2 3 1303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49.2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11432 0 0,'0'0'256'0'0,"0"0"34"0"0,0 0 22 0 0,0 0-30 0 0,0 0-156 0 0,0 0 34 0 0,1 0-5 0 0,-1-1-72 0 0,3-1-21 0 0,-1 2 13 0 0,-1 0 23 0 0,-1 0 57 0 0,5 3-217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47.3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0 10104 0 0,'0'0'230'0'0,"0"0"30"0"0,0 0 19 0 0,0 0 12 0 0,0 0 18 0 0,0 0 10 0 0,0 0 1 0 0,0 0-76 0 0,0 1-110 0 0,1 0-79 0 0,1 2-30 0 0,0 0 34 0 0,5 7 169 0 0,-2 1 45 0 0,0 4 471 0 0,0 0 0 0 0,2 15-744 0 0,-3-12 399 0 0,-2-10-159 0 0,-1 0-40 0 0,1 0-38 0 0,-1 1-33 0 0,1 8 44 0 0,-1 0-91 0 0,0-1-61 0 0,1 19 30 0 0,-3 0 114 0 0,0-7 39 0 0,2-1 55 0 0,-1-11-13 0 0,0 0-1 0 0,-1-1 0 0 0,-2 15-245 0 0,3-4 295 0 0,0-22-246 0 0,1-1 0 0 0,-1 1 1 0 0,0-1-1 0 0,0 1 1 0 0,-1 0-1 0 0,1-1 0 0 0,-1 1-49 0 0,-3 21 213 0 0,4-21-186 0 0,0-1 0 0 0,-1 1-1 0 0,1-1 1 0 0,-1 1 0 0 0,0-1 0 0 0,0 1-1 0 0,0-1 1 0 0,0 0 0 0 0,-1 1-1 0 0,0-1-26 0 0,1-4-388 0 0,0 0 169 0 0,0-1 52 0 0,1 1-46 0 0,-1 0-54 0 0,1-1-66 0 0,0 1 0 0 0,-1 0-58 0 0,1-1-62 0 0,0 1-70 0 0,0 0-74 0 0,0 0-80 0 0,0 0-86 0 0,1 0-91 0 0,0-2-1226 0 0,3-1-1173 0 0</inkml:trace>
  <inkml:trace contextRef="#ctx0" brushRef="#br0" timeOffset="300.39">0 306 9432 0 0,'0'0'274'0'0,"0"0"0"0"0,1 0-157 0 0,-1-1-45 0 0,8 0 84 0 0,31-10 967 0 0,-18 4-602 0 0,0 2-81 0 0,10-2-4 0 0,-1 1-64 0 0,1 1-69 0 0,0-1-72 0 0,0 1-77 0 0,0 0-81 0 0,-20 3-111 0 0,15-5 140 0 0,-19 5-140 0 0,1 0-87 0 0,-1 0-63 0 0,-1 0-97 0 0,1 1-113 0 0,-4 0 151 0 0,0 0-34 0 0,-2 1-24 0 0,1-1-46 0 0,-1 1-39 0 0,1 0-37 0 0,-1-1-124 0 0,1 0-35 0 0,3 0-1295 0 0,-5 1 1860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15.1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33 6832 0 0,'0'0'200'0'0,"0"0"-53"0"0,0 0-12 0 0,0 0 271 0 0,-1-1 65 0 0,-3-4 1259 0 0,2 2-1036 0 0,1 2-332 0 0,0-1-55 0 0,0 1-52 0 0,0 0-92 0 0,0 0-109 0 0,1 1-72 0 0,0-1-34 0 0,-14-7 123 0 0,0 2 63 0 0,0 3 54 0 0,-1 3 44 0 0,-9 5 210 0 0,18-3-292 0 0,0 0 0 0 0,0 1 0 0 0,0 0-1 0 0,0 0 1 0 0,1 0-150 0 0,-19 15 538 0 0,10-5-206 0 0,4 0-85 0 0,1 0-35 0 0,2-2-69 0 0,1 0-34 0 0,2 0-40 0 0,1 0-45 0 0,-2 19 44 0 0,4-23-16 0 0,1-1 0 0 0,-1 1 0 0 0,2-1 0 0 0,-1 1 0 0 0,1 3-52 0 0,0-6 32 0 0,0 1 0 0 0,0-1 1 0 0,1 0-1 0 0,-1 0 1 0 0,1 0-1 0 0,0 0 1 0 0,0-1-1 0 0,2 4-32 0 0,-1-3 14 0 0,0 0 0 0 0,0-1-1 0 0,0 1 1 0 0,1-1 0 0 0,2 2-14 0 0,-3-3 0 0 0,0 0 0 0 0,0 0 0 0 0,0 0 0 0 0,0-1 0 0 0,1 0 0 0 0,-1 1 0 0 0,1-1 0 0 0,-1 0 0 0 0,1-1 0 0 0,-1 1 0 0 0,1-1 0 0 0,-1 1 0 0 0,1-1 0 0 0,11 0 0 0 0,-1 0 0 0 0,9-2 0 0 0,-11 1 0 0 0,16-3 4 0 0,-10 0-43 0 0,-3 1-38 0 0,0-2-55 0 0,-3 2-28 0 0,0-1-56 0 0,0 0-61 0 0,0 0-69 0 0,-4 1 46 0 0,1 0-43 0 0,2-2-462 0 0,0-2-24 0 0</inkml:trace>
  <inkml:trace contextRef="#ctx0" brushRef="#br0" timeOffset="569.92">453 200 6968 0 0,'0'0'157'0'0,"0"0"23"0"0,0 0 11 0 0,5-1-47 0 0,4 0-96 0 0,-4 0-20 0 0,0 1 52 0 0,0-1 46 0 0,0 0 42 0 0,4-1 190 0 0,0 0 72 0 0,21-8 1151 0 0,-18 5-986 0 0,-6 2-347 0 0,0 0-50 0 0,0 0-61 0 0,-1-1-69 0 0,9-3 459 0 0,-4 2-236 0 0,-1-2-86 0 0,13-10 232 0 0,-6 5-120 0 0,-1-3-47 0 0,-11 11-229 0 0,3-4 78 0 0,-7 7-104 0 0,0 0 0 0 0,1 0 0 0 0,-1 0 0 0 0,0 0 0 0 0,0 0 0 0 0,0 0 0 0 0,0 0 0 0 0,0 0 0 0 0,0 0 0 0 0,0 0 0 0 0,0 0 0 0 0,-1 0 0 0 0,1 0 0 0 0,-1-1-15 0 0,1 1 9 0 0,0 0 0 0 0,-1 0 0 0 0,1 1-1 0 0,-1-1 1 0 0,1 0 0 0 0,-1 0 0 0 0,1 0 0 0 0,-1 0-1 0 0,0 1 1 0 0,0-1 0 0 0,1 0 0 0 0,-1 1-1 0 0,0-1-8 0 0,-14-7 163 0 0,10 7-85 0 0,1 0-1 0 0,0 0 0 0 0,0 0 1 0 0,-1 0-1 0 0,-3 1-77 0 0,-6 0 254 0 0,-17 4 215 0 0,21-1-234 0 0,-12 7 76 0 0,2 4-45 0 0,15-9-179 0 0,-1 0-1 0 0,1 1 1 0 0,0-1-1 0 0,1 1 0 0 0,-4 5-86 0 0,4-3 82 0 0,-1 1 0 0 0,1-1-1 0 0,0 1 1 0 0,1 0-1 0 0,0 0 1 0 0,0 0-1 0 0,1 0 1 0 0,0 0-1 0 0,0 6-81 0 0,2-12 33 0 0,0 1 0 0 0,0-1 0 0 0,0 0 0 0 0,0 0 0 0 0,1 1 0 0 0,-1-1-1 0 0,1 0 1 0 0,0 0 0 0 0,0 1 0 0 0,0-1 0 0 0,0 0 0 0 0,1 0-1 0 0,-1 0 1 0 0,1-1 0 0 0,0 1 0 0 0,0 0 0 0 0,1 1-33 0 0,19 17 259 0 0,2-2-51 0 0,-2-3-90 0 0,-18-13-94 0 0,1 0-1 0 0,0 0 0 0 0,0-1 0 0 0,0 1 0 0 0,0-1 1 0 0,0 0-1 0 0,0-1 0 0 0,1 1 0 0 0,3 0-23 0 0,28 2 152 0 0,-15-4 23 0 0,-9-2-192 0 0,0 0 90 0 0,-2-2 45 0 0,12-6 221 0 0,-7 1-164 0 0,-8 4-145 0 0,-1 0-56 0 0,-2 1-29 0 0,0 0-33 0 0,0 1-39 0 0,0-1-42 0 0,1 0-59 0 0,-1 0-57 0 0,1 0-60 0 0,-1-1-64 0 0,-4 5-25 0 0,0-1-69 0 0,0 1-61 0 0,0-1-53 0 0,0 1-183 0 0,0-1-52 0 0,0 0-223 0 0,1 0-593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14.1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54 46 3968 0 0,'-1'0'952'0'0,"-1"0"-84"0"0,1 0-79 0 0,0 0-77 0 0,0 1-71 0 0,0-1-69 0 0,0 0-65 0 0,0 1-61 0 0,0-1-58 0 0,0 1-53 0 0,0-1-51 0 0,1 1-46 0 0,-1 0-43 0 0,1 0-40 0 0,-1 0 54 0 0,0 1-114 0 0,1 0-79 0 0,-1 0-49 0 0,1 3-101 0 0,0-2 120 0 0,0 0 65 0 0,0-1 65 0 0,0 1 126 0 0,-1 27 124 0 0,-1 1-67 0 0,-1-1-51 0 0,0 1-37 0 0,-4 55 311 0 0,5-50-270 0 0,-6 119 808 0 0,4-106-746 0 0,3-28-159 0 0,1 6 84 0 0,-5-11 25 0 0,4-15-135 0 0,1-1 6 0 0,0 0-64 0 0,0 0-52 0 0,0 0-38 0 0,0 0-62 0 0,0-1-117 0 0,0-1 75 0 0,0-8-81 0 0,1 7 49 0 0,0-1-117 0 0,0 0-49 0 0,2-7-495 0 0,-3-1 11 0 0</inkml:trace>
  <inkml:trace contextRef="#ctx0" brushRef="#br0" timeOffset="333.57">54 53 6656 0 0,'3'-8'145'0'0,"-1"1"117"0"0,0 4-84 0 0,0-1 32 0 0,-1 1 36 0 0,1 0 35 0 0,0 0 37 0 0,0 0 39 0 0,0 0 40 0 0,0 0 42 0 0,1 0 43 0 0,-1 0 43 0 0,1 0 47 0 0,0 0 46 0 0,-3 3-336 0 0,0 0-12 0 0,0 0-36 0 0,0 0-12 0 0,2 0-6 0 0,0 2-34 0 0,2 3 90 0 0,2 3-74 0 0,-2-1-115 0 0,-1-2-34 0 0,0 1-2 0 0,28 48 362 0 0,-7 0 428 0 0,7 27-837 0 0,-16-41 297 0 0,1-1 59 0 0,-6-12-152 0 0,-1 1-54 0 0,2 8-17 0 0,4-2-44 0 0,4 4 45 0 0,-10-22-37 0 0,-7-12-65 0 0,9 23 163 0 0,2 3 63 0 0,-4-17-91 0 0,2-3 35 0 0,-11-10-136 0 0,1 0 1 0 0,2 0-51 0 0,-2-2-62 0 0,0 0-78 0 0,-1 0-93 0 0,-1-1-108 0 0,0 0-122 0 0,1 2 172 0 0,-1 1-37 0 0,1-1-38 0 0,0 1-40 0 0,-1-1 14 0 0,1 0-53 0 0,-1 0-47 0 0,1 1-42 0 0,-1-1-149 0 0,0 0-42 0 0,1 0-181 0 0,-2-1-489 0 0</inkml:trace>
  <inkml:trace contextRef="#ctx0" brushRef="#br0" timeOffset="569.6">54 319 7136 0 0,'0'0'208'0'0,"0"0"-96"0"0,0 0-33 0 0,-1 0-2 0 0,1 0-73 0 0,-3 0-55 0 0,3 0 76 0 0,-1 0 44 0 0,1 0 60 0 0,0 0 76 0 0,0 0 89 0 0,1 0 105 0 0,11-1-54 0 0,4-4-69 0 0,0 0-74 0 0,-3 0-77 0 0,-11 4-111 0 0,17-6 115 0 0,-2-1-41 0 0,28-9 60 0 0,-26 12-137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1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 5192 0 0,'0'0'151'0'0,"-4"4"-22"0"0,-3 2-81 0 0,-3 1 1 0 0,2 1 93 0 0,0 1 82 0 0,2 0 72 0 0,-1 3 139 0 0,2 1 72 0 0,1 4 170 0 0,0 9 417 0 0,4 1 3 0 0,1-9-414 0 0,1-3-171 0 0,1 0-68 0 0,-1-3-140 0 0,1-1-71 0 0,0 0-81 0 0,0 0-91 0 0,2 3 24 0 0,3 0 97 0 0,1-2 79 0 0,2-2 58 0 0,-10-9-271 0 0,1 0 0 0 0,0 0 1 0 0,-1 0-1 0 0,1-1 0 0 0,0 1 0 0 0,0 0 1 0 0,-1-1-1 0 0,1 1 0 0 0,0-1 0 0 0,0 1 1 0 0,0-1-1 0 0,0 0 0 0 0,0 0 1 0 0,0 0-1 0 0,-1 0 0 0 0,1 0 0 0 0,0 0 1 0 0,0 0-1 0 0,0-1 0 0 0,0 1 0 0 0,0-1 1 0 0,0 0-1 0 0,-1 1 0 0 0,1-1 1 0 0,0 0-1 0 0,-1 0 0 0 0,1 0 0 0 0,0 0 1 0 0,-1 0-1 0 0,1-1-48 0 0,15-14 334 0 0,-4-4-46 0 0,-4-2-50 0 0,-5-1-54 0 0,-2-1-58 0 0,-4 0-61 0 0,-3 0-66 0 0,-2 3-70 0 0,5 17-88 0 0,0 0 34 0 0,-1-4-40 0 0,-1 0 79 0 0,-4-9-17 0 0,5 12 45 0 0,0 0-34 0 0,0 0-51 0 0,-1 0-64 0 0,1 0-78 0 0,0 0-91 0 0,0 1 44 0 0,0 1-58 0 0,1 0-64 0 0,-1 0-69 0 0,0 0-74 0 0,0-1-78 0 0,0 1-85 0 0,0 1-88 0 0,1-1-752 0 0,-2 1-902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1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25 6768 0 0,'0'0'149'0'0,"0"0"23"0"0,-1 1-17 0 0,1-1-67 0 0,-1 0-48 0 0,-2 1-15 0 0,1 0 10 0 0,-4-1 35 0 0,4 1 28 0 0,0 1 38 0 0,0 3 212 0 0,1 8 410 0 0,1-10-495 0 0,-1 16 806 0 0,3 0-82 0 0,0-9-548 0 0,-1 2 71 0 0,1 0-33 0 0,1 0-37 0 0,-1 0-39 0 0,2 0-43 0 0,0 0-45 0 0,1-1-48 0 0,1 0-51 0 0,-2-3 83 0 0,2 0-32 0 0,-1 0-56 0 0,1 1-11 0 0,6 2 43 0 0,1-3 6 0 0,-3-5-37 0 0,1-2 13 0 0,0-1 60 0 0,-9-1-227 0 0,0 1 0 0 0,0 0 0 0 0,0-1 0 0 0,0 0-1 0 0,0 1 1 0 0,0-1 0 0 0,0 0 0 0 0,0 0-1 0 0,0 0 1 0 0,-1 0 0 0 0,1 0 0 0 0,0 0-1 0 0,-1 0 1 0 0,2-2-56 0 0,7-8 321 0 0,-2-2-108 0 0,0 2-152 0 0,-2-3 21 0 0,-1-8-9 0 0,-2 3 7 0 0,0 5-105 0 0,-2 9 30 0 0,-1-1 0 0 0,0 0 0 0 0,-1 0-1 0 0,0-4-4 0 0,-1-2-29 0 0,-1-3-81 0 0,1 7 14 0 0,0 1-35 0 0,0 0-39 0 0,-1-1-43 0 0,1 2-50 0 0,-1-1-52 0 0,2 4 227 0 0,0 1-95 0 0,0 0-20 0 0,0 1-84 0 0,0-1-27 0 0,1 1-80 0 0,-1 0-88 0 0,0-1-98 0 0,0 1 47 0 0,0 0-72 0 0,0 0-77 0 0,1 0-80 0 0,-3-3-1244 0 0,0-2-1128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92 10568 0 0,'0'5'193'0'0,"1"0"-35"0"0,1 6 74 0 0,2 1-68 0 0,3 7-32 0 0,-1-3 9 0 0,-2-4 35 0 0,-2-3 54 0 0,-1 0 102 0 0,2 9 223 0 0,-2-6-156 0 0,1-1 12 0 0,0 0 65 0 0,-1 0 83 0 0,-1 0 103 0 0,0-9-625 0 0,0-1 57 0 0,0 1 50 0 0,0-1 44 0 0,0 0 88 0 0,0 0 43 0 0,-1 0 108 0 0,1-1 264 0 0,-1-1 442 0 0,0 1-801 0 0,0-1-41 0 0,1 0-86 0 0,-1 0-42 0 0,1 0-48 0 0,-1 0-54 0 0,0 0-66 0 0,0-1-92 0 0,0 1-102 0 0,0-1-111 0 0,-1-1 324 0 0,0 0 0 0 0,1 0 1 0 0,0-1-1 0 0,-1 1 1 0 0,1-1-1 0 0,1 1 0 0 0,-1 0 1 0 0,0-1-1 0 0,1 0 0 0 0,0-1-14 0 0,0-39 75 0 0,0 37-75 0 0,1 0-1 0 0,0 1 1 0 0,0-1-1 0 0,0 0 1 0 0,1 1-1 0 0,1-2 1 0 0,7-11-57 0 0,1 7 10 0 0,-5 2 13 0 0,1 2 0 0 0,1-1 1 0 0,-1 1-1 0 0,2 0 0 0 0,3-3 34 0 0,9-2-20 0 0,-12 9 24 0 0,0 0 0 0 0,0 0 0 0 0,1 1 0 0 0,7-2-4 0 0,3 1-20 0 0,1 1-37 0 0,-2 1-51 0 0,0 2-67 0 0,-17 0-291 0 0,-1 0 46 0 0,0 0 41 0 0,0 0 35 0 0,0-1-30 0 0,0 1 34 0 0,1 0-576 0 0,0 0 282 0 0,-1-1 159 0 0,0 1 27 0 0,0 0-62 0 0,5 0-1756 0 0,4 0-1289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4.2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15 9168 0 0,'0'0'266'0'0,"0"0"1"0"0,-1 3-174 0 0,-1 6-79 0 0,2 5 48 0 0,8 23 265 0 0,-5-27-170 0 0,0-1 63 0 0,2 6 263 0 0,-3-9-218 0 0,-1-1 0 0 0,0 0 0 0 0,0 1 0 0 0,0-1 0 0 0,-1 6-265 0 0,1 6 412 0 0,1 9 161 0 0,0 0 12 0 0,-2-9-153 0 0,0-15-532 0 0,1-1 56 0 0,-1 1 49 0 0,0 0 44 0 0,0 0 60 0 0,1 0 44 0 0,-1 1 78 0 0,1 0 173 0 0,0-1 179 0 0,0-2-249 0 0,-1-1-171 0 0,0 0-49 0 0,1-2-59 0 0,-1-1-72 0 0,0-17 152 0 0,0-1-85 0 0,2-1-70 0 0,1 0-52 0 0,-2 17 31 0 0,0-1 0 0 0,1 1 0 0 0,0 0 0 0 0,0 0 0 0 0,0 0 0 0 0,0 1 0 0 0,1-1 0 0 0,0 0 0 0 0,0 1 0 0 0,1 0 0 0 0,0 0 0 0 0,3-5 41 0 0,1 3-72 0 0,0-1-54 0 0,-2 4-16 0 0,-1 0 0 0 0,1 0-1 0 0,0 1 1 0 0,1-2 142 0 0,8-1-204 0 0,0 3 94 0 0,-7 2 110 0 0,0 0 45 0 0,-6 1-50 0 0,4 0-24 0 0,1 0 0 0 0,-1 0-1 0 0,1 1 1 0 0,-1 0-1 0 0,6 1 30 0 0,-8 0-5 0 0,0-1 0 0 0,-1 1 0 0 0,1-1-1 0 0,-1 1 1 0 0,1 0 0 0 0,-1 1 0 0 0,1-1 5 0 0,-1 1 62 0 0,0-1 1 0 0,0 1-1 0 0,-1 0 1 0 0,1 0-1 0 0,-1 0 1 0 0,1 0 0 0 0,0 2-63 0 0,1 2 84 0 0,-1-1 0 0 0,0 1 1 0 0,-1 0-1 0 0,1 0 0 0 0,-1-1 1 0 0,0 5-85 0 0,4 22 307 0 0,-4-11-67 0 0,-1-4-5 0 0,-1-2 42 0 0,0-10-149 0 0,-1 1 58 0 0,0-1 27 0 0,1-5-147 0 0,0 1 1 0 0,-1 0 0 0 0,1-1-1 0 0,0 1 1 0 0,-1-1-1 0 0,0 0 1 0 0,1 1 0 0 0,-1-1-1 0 0,0 1 1 0 0,1-1-1 0 0,-1 0 1 0 0,0 0 0 0 0,0 1-1 0 0,0-1-66 0 0,-3 0 228 0 0,1-3-77 0 0,1-2-61 0 0,1-2-44 0 0,-1-17 8 0 0,4-7-36 0 0,4 1-116 0 0,1 0-90 0 0,2 1-69 0 0,-7 21 184 0 0,0 1-37 0 0,0 1 0 0 0,1-1 1 0 0,-1 0-1 0 0,2 1 0 0 0,-1 0 1 0 0,2-3 109 0 0,17-17-401 0 0,-6 12 182 0 0,2 3 33 0 0,0 3 41 0 0,0 4 48 0 0,-15 3 87 0 0,-1 1-1 0 0,1-1 0 0 0,0 0 0 0 0,-1 1 0 0 0,1 0 0 0 0,-1-1 0 0 0,1 1 0 0 0,-1 0 1 0 0,0 0-1 0 0,2 1 11 0 0,-1 0-6 0 0,0 0 1 0 0,0 0-1 0 0,0 0 1 0 0,0 1-1 0 0,0-1 1 0 0,-1 1-1 0 0,1 1 6 0 0,0-1 15 0 0,0 1-1 0 0,0 0 0 0 0,-1-1 0 0 0,0 2 1 0 0,2 2-15 0 0,1 6 89 0 0,-3 1 43 0 0,-1 2-2 0 0,1 11 103 0 0,-3-9-111 0 0,0-11-54 0 0,1 2-31 0 0,0 0 24 0 0,0-1 58 0 0,-2-1 67 0 0,-1 1 103 0 0,2-7-274 0 0,0 0-59 0 0,0-1-74 0 0,1 0-54 0 0,0 0-240 0 0,0 0 307 0 0,0 0 3 0 0,0 0-18 0 0,0 0-44 0 0,0 0-14 0 0,0 0-44 0 0,0 0-51 0 0,0 0-56 0 0,0 0-61 0 0,0 0-57 0 0,0 0-50 0 0,0 0-44 0 0,0 0-157 0 0,0 0-44 0 0,0 0-191 0 0,0 0-513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4.6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0 158 7968 0 0,'0'0'233'0'0,"1"0"-50"0"0,0-1-94 0 0,0 0-66 0 0,5-1-69 0 0,-3 1 68 0 0,1-1-62 0 0,0 1 58 0 0,1-1 51 0 0,-1 1 44 0 0,1-1 71 0 0,1-1 43 0 0,10-4 592 0 0,-3 1-129 0 0,-8 4-501 0 0,-1 0-33 0 0,19-6 791 0 0,0 0-53 0 0,0 1-69 0 0,0 0-83 0 0,-10 3-370 0 0,0 0-34 0 0,0 0-36 0 0,-1 0-39 0 0,1-1-42 0 0,0 1-43 0 0,-1-1-48 0 0,1 0-50 0 0,-5 2-89 0 0,0 1-57 0 0,10-9-96 0 0,-11 2 362 0 0,-7 0-58 0 0,-4 2-50 0 0,-4 1-39 0 0,-10-2-26 0 0,-6 3-37 0 0,16 5 5 0 0,0 1 1 0 0,0 0 0 0 0,1 0 0 0 0,-1 1 0 0 0,0 0-1 0 0,-3 1 5 0 0,2 1 13 0 0,0-1 0 0 0,0 2 0 0 0,0-1 0 0 0,1 1 0 0 0,-2 2-13 0 0,1-2 36 0 0,1 2-1 0 0,1-1 1 0 0,-1 1-1 0 0,1 1 0 0 0,0-1-35 0 0,-10 17 138 0 0,3 2 35 0 0,13-23-159 0 0,0 0-1 0 0,0-1 0 0 0,0 1 0 0 0,1 0 0 0 0,-1 0 0 0 0,1 0 0 0 0,0 0 1 0 0,0 0-1 0 0,0 0 0 0 0,0 0 0 0 0,0 0 0 0 0,0 0 0 0 0,1 0 0 0 0,0 0 0 0 0,-1 0 1 0 0,1 0-14 0 0,0-2 10 0 0,0 1 0 0 0,0 0 0 0 0,-1 0 0 0 0,1-1 0 0 0,1 1 1 0 0,-1-1-1 0 0,0 1 0 0 0,0-1 0 0 0,1 1 0 0 0,-1-1 0 0 0,0 0 0 0 0,1 1 1 0 0,-1-1-1 0 0,1 0 0 0 0,0 0 0 0 0,-1 0 0 0 0,1 0 0 0 0,0-1 1 0 0,0 1-1 0 0,0 0 0 0 0,-1-1 0 0 0,1 1 0 0 0,0-1 0 0 0,0 0 0 0 0,0 1-10 0 0,3-1-168 0 0,1 1 66 0 0,-1-1 56 0 0,1 1 46 0 0,4-1 98 0 0,15 0 275 0 0,-17 0-325 0 0,0 0-78 0 0,-3 0-36 0 0,-1-1-42 0 0,1 1-47 0 0,-1 0-55 0 0,1-1-80 0 0,0 1-75 0 0,0 0-81 0 0,0-1-89 0 0,-1 1-95 0 0,1-1-102 0 0,0 1-109 0 0,0-1-116 0 0,4 0-1101 0 0,5 0-1169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5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344 58 9848 0 0,'0'0'189'0'0,"0"0"-79"0"0,-1-1-51 0 0,-2-1 1 0 0,2 1-4 0 0,-11-7 53 0 0,0 1 57 0 0,0 0 47 0 0,-1 0 40 0 0,-10-4 278 0 0,14 8-257 0 0,0 0 1 0 0,1 1 0 0 0,-1 0 0 0 0,0 0 0 0 0,-5 0-275 0 0,-7 2 268 0 0,16 0-172 0 0,0 1 0 0 0,0 0 0 0 0,0 0-1 0 0,0 0 1 0 0,0 1 0 0 0,0 0 0 0 0,0 0-1 0 0,-4 2-95 0 0,-4 6 241 0 0,3 3-59 0 0,6 4-84 0 0,7 3-109 0 0,-1-14 11 0 0,1 0 0 0 0,0 0 0 0 0,0-1 0 0 0,1 1 0 0 0,0 0 0 0 0,0-1 0 0 0,0 0 0 0 0,1 1 0 0 0,13 16 0 0 0,4 3 30 0 0,-17-20-20 0 0,0 0 1 0 0,0 1-1 0 0,-1-1 1 0 0,4 6-11 0 0,-1 0 62 0 0,0 0 108 0 0,3 4 168 0 0,4 9 274 0 0,-9-11-320 0 0,-1-1-48 0 0,-2-3-122 0 0,-2-1-43 0 0,-1 4 460 0 0,-2-2-60 0 0,-2-1-56 0 0,-2-1-52 0 0,-1-2-50 0 0,-1-1-47 0 0,-1-1-43 0 0,-1-1-42 0 0,0-1-38 0 0,-1 0-34 0 0,-11-1 23 0 0,1-2-104 0 0,4 0-80 0 0,-10-3-264 0 0,17 1 143 0 0,-2 0-86 0 0,0 0-107 0 0,2-1-48 0 0,1 0-121 0 0,5 2 212 0 0,0 0-38 0 0,0 0-40 0 0,1-1-44 0 0,-13-6-1004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43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375 44 7632 0 0,'0'0'166'0'0,"0"0"30"0"0,-1-1-45 0 0,0 0-38 0 0,0-1-33 0 0,-3-2 9 0 0,-1-1-92 0 0,1 1 352 0 0,0 1 1 0 0,-1 0-1 0 0,1 0 1 0 0,-1 0-1 0 0,0 0 1 0 0,-4-1-350 0 0,-8-2 823 0 0,2 4-248 0 0,8 2-338 0 0,-1 1-42 0 0,1 1-47 0 0,-1 0-50 0 0,1 1-58 0 0,0 1-61 0 0,-18 9 208 0 0,21-12-170 0 0,-1 1 1 0 0,1 0-1 0 0,0 1 1 0 0,0-1-1 0 0,-1 1 1 0 0,2 0-1 0 0,-1 0 1 0 0,0 0 0 0 0,1 0-1 0 0,-1 1 1 0 0,0 0-18 0 0,-9 13 118 0 0,10-13-43 0 0,-1 1 1 0 0,1-1-1 0 0,0 1 1 0 0,-3 5-76 0 0,0 4 177 0 0,3 0-59 0 0,0 1-48 0 0,2 0-34 0 0,5 47 5 0 0,-2-36 59 0 0,-1-13-4 0 0,-1-1 42 0 0,2 31 173 0 0,0-30-203 0 0,-1-1 0 0 0,-1 1 0 0 0,0-1 1 0 0,-2 12-109 0 0,1-22-19 0 0,1 1 17 0 0,-1 0 35 0 0,-4 12 276 0 0,2-11-269 0 0,1-2-60 0 0,1-1-33 0 0,-2-1-41 0 0,1 0-46 0 0,-1-1-51 0 0,0-1-59 0 0,1 0-195 0 0</inkml:trace>
  <inkml:trace contextRef="#ctx0" brushRef="#br0" timeOffset="222.98">1 224 6896 0 0,'0'0'200'0'0,"0"0"-42"0"0,2 0-82 0 0,-1-1-57 0 0,5 0-60 0 0,-4 0 61 0 0,11-3 402 0 0,7-2 279 0 0,0 0-29 0 0,-7 2-307 0 0,0 0-15 0 0,1 1-74 0 0,-1 1-65 0 0,1 0-54 0 0,2 0-26 0 0,1 1-47 0 0,33 0 71 0 0,-29 1-95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6.2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2 11312 0 0,'0'0'256'0'0,"0"0"-308"0"0,0 0 34 0 0,-1 0 65 0 0,1 0 71 0 0,0-1 354 0 0,-1 1-318 0 0,1 0-105 0 0,0 0-53 0 0,-1 0-65 0 0,1-1-78 0 0,0 1-13 0 0,0 0-50 0 0,0 0-56 0 0,0 0-60 0 0,0 0-65 0 0,0 0-68 0 0,0 0-74 0 0,0 0-79 0 0,0 0-914 0 0,0 0-877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6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218 45 6880 0 0,'0'0'157'0'0,"0"-1"82"0"0,-1 0-109 0 0,-3-6 32 0 0,-2 0-216 0 0,-1 2 92 0 0,1 0 82 0 0,-1 0 74 0 0,-1 1 119 0 0,-1 0 75 0 0,-2 1 150 0 0,-5 0 358 0 0,-1 4 18 0 0,6 2-343 0 0,2 0-144 0 0,1 1-61 0 0,1 0-122 0 0,0 1-63 0 0,1 1-76 0 0,-1 1-84 0 0,-8 12 355 0 0,1 2-48 0 0,3 0-46 0 0,2 1-41 0 0,-5 24 135 0 0,6 2-113 0 0,8-33-200 0 0,3-2 36 0 0,-2-10-67 0 0,0-1-1 0 0,0 0 1 0 0,0 0 0 0 0,0 0-1 0 0,0 1 1 0 0,1-1 0 0 0,-1 0 0 0 0,0-1-1 0 0,2 3-31 0 0,-2-3 27 0 0,0 0-1 0 0,1 0 0 0 0,-1 0 1 0 0,0 0-1 0 0,0-1 1 0 0,1 1-1 0 0,-1 0 0 0 0,1 0 1 0 0,-1-1-1 0 0,0 1 0 0 0,1-1-26 0 0,0 1 28 0 0,0-1-1 0 0,0 0 0 0 0,-1 0 0 0 0,1 0 1 0 0,0 0-1 0 0,-1 0 0 0 0,1 0 0 0 0,0 0 0 0 0,0-1 1 0 0,-1 1-1 0 0,1-1 0 0 0,0 1 0 0 0,-1-1 1 0 0,1 1-1 0 0,-1-1 0 0 0,1 0 0 0 0,-1 0 1 0 0,1 0-28 0 0,11-7 133 0 0,6-5 36 0 0,1 0-57 0 0,-2-2-52 0 0,-1-2-43 0 0,-3 2 44 0 0,-2-1 0 0 0,7-10-61 0 0,-14 17 3 0 0,0 1 1 0 0,-1-1 0 0 0,0 1-1 0 0,0-2-3 0 0,-3 7 0 0 0,1-1 0 0 0,-1 0 0 0 0,1 1 0 0 0,0-1 0 0 0,2-2 0 0 0,-4 6-1 0 0,0-1-1 0 0,0 1 0 0 0,1 0 0 0 0,-1 0 0 0 0,0-1 0 0 0,0 1 0 0 0,0 0 0 0 0,0 0 1 0 0,0 0-1 0 0,1-1 0 0 0,-1 1 0 0 0,0 0 0 0 0,0 0 0 0 0,0 0 0 0 0,1 0 0 0 0,-1 0 1 0 0,0-1-1 0 0,0 1 0 0 0,0 0 0 0 0,1 0 0 0 0,-1 0 0 0 0,0 0 0 0 0,0 0 0 0 0,1 0 1 0 0,-1 0-1 0 0,0 0 0 0 0,0 0 0 0 0,1 0 0 0 0,-1 0 0 0 0,0 0 0 0 0,0 0 0 0 0,1 0 1 0 0,-1 0-1 0 0,0 0 0 0 0,0 0 0 0 0,1 0 0 0 0,-1 0 0 0 0,0 0 0 0 0,0 1 0 0 0,1-1 1 0 0,-1 0-1 0 0,0 0 0 0 0,0 0 0 0 0,0 0 0 0 0,1 0 0 0 0,-1 1 0 0 0,0-1 0 0 0,0 0 1 0 0,0 0 1 0 0,4 7-66 0 0,4 14-30 0 0,-1 1 40 0 0,8 46 22 0 0,-14-64-159 0 0,0 0 77 0 0,0 0 67 0 0,0 0 56 0 0,1 1 55 0 0,-1 0 42 0 0,6 11 351 0 0,-4-9-298 0 0,-1-3-100 0 0,0 0-36 0 0,-1-1-42 0 0,1 1-42 0 0,0-1-49 0 0,0 1-55 0 0,0-1-80 0 0,0 1-77 0 0,0-1-86 0 0,1 1-92 0 0,-1-1-100 0 0,0 0-107 0 0,0 1-116 0 0,0-1-122 0 0,1 1-1024 0 0,2 2-1122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7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11024 0 0,'0'0'248'0'0,"0"0"17"0"0,0 2-92 0 0,0 0-54 0 0,1 4 73 0 0,-1-3-80 0 0,2 7-126 0 0,1 1 71 0 0,1-1 64 0 0,0 0 57 0 0,0 0 51 0 0,1 0 44 0 0,6 9 378 0 0,-4-7-239 0 0,0 1-43 0 0,10 28 618 0 0,-11-26-593 0 0,1 0 42 0 0,0 15 278 0 0,-5-19-311 0 0,-2-10-187 0 0,0-1 0 0 0,0 0 0 0 0,0 0 0 0 0,0 0 0 0 0,0 0 0 0 0,0 0-20 0 0,0 0-85 0 0,-2-1-5 0 0,-5-6-15 0 0,3-2 15 0 0,-1 1-6 0 0,1-2-37 0 0,2 4-53 0 0,0-2-33 0 0,-2-12 23 0 0,3 16 0 0 0,0 0 0 0 0,0 1 0 0 0,0-1 0 0 0,1 0 0 0 0,-1 1 0 0 0,1-1 0 0 0,0 0 0 0 0,0 0 0 0 0,1 0 0 0 0,-1 1 0 0 0,1-1 0 0 0,-1 0 0 0 0,2-1 0 0 0,4-8-126 0 0,3 0 49 0 0,-5 8 62 0 0,0 1 0 0 0,1 0 0 0 0,0 0 0 0 0,0 0 0 0 0,0 0 0 0 0,0 1 0 0 0,1-1 0 0 0,-1 2 0 0 0,1-1 0 0 0,3-1 15 0 0,4-1-66 0 0,0 1-34 0 0,1 0-44 0 0,-1 1-51 0 0,0 0-61 0 0,0 0-70 0 0,0 1-79 0 0,-1 0-87 0 0,-1 0-41 0 0,-10 2 260 0 0,0-1-38 0 0,2 1-416 0 0,-1 0 104 0 0,0 0-54 0 0,3 0-792 0 0,-5 0 1469 0 0,5 0-2090 0 0,3 0-1181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7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17 9416 0 0,'0'0'208'0'0,"-1"-1"21"0"0,0 1-77 0 0,-1-2-61 0 0,-4-1 64 0 0,4 2-60 0 0,1 0-115 0 0,-5-1-27 0 0,-1 0 93 0 0,0 0 86 0 0,0 0 79 0 0,0 1 72 0 0,0 1 63 0 0,0 2 58 0 0,1 1 49 0 0,-2 1-109 0 0,2 1-55 0 0,-1 0-47 0 0,1 0-42 0 0,-5 5 87 0 0,3-1-105 0 0,5-5-109 0 0,1 0 1 0 0,-1 0-1 0 0,1 1 0 0 0,0-1 0 0 0,0 1-73 0 0,-4 15 297 0 0,3-4-45 0 0,2 0-49 0 0,3 2-7 0 0,5 8 40 0 0,-6-22-196 0 0,1-1 0 0 0,0 1 0 0 0,0-1 0 0 0,0 0 0 0 0,1 1 0 0 0,-1-1 0 0 0,1-1 0 0 0,-1 1 0 0 0,1 0 0 0 0,2 1-40 0 0,8 5 178 0 0,3-3 42 0 0,7 0 16 0 0,1-6-35 0 0,-19-1-156 0 0,1 1 0 0 0,0-2 0 0 0,-1 1 0 0 0,1 0 0 0 0,-1-1 0 0 0,0 0 0 0 0,2-1-45 0 0,-2 0 32 0 0,0 1 0 0 0,0-1 0 0 0,0-1 0 0 0,0 1 0 0 0,-1-1 0 0 0,1 0 1 0 0,-1 0-1 0 0,2-2-32 0 0,-2 2 16 0 0,-1-1 0 0 0,0 1 0 0 0,0 0 1 0 0,-1-1-1 0 0,1 1 0 0 0,-1-1 0 0 0,0 0 1 0 0,0 1-1 0 0,-1-1 0 0 0,1 0 0 0 0,-1 0 0 0 0,0-1 1 0 0,-1 1-1 0 0,1 0 0 0 0,-1-3-16 0 0,-1-4 98 0 0,1 9-57 0 0,-1 0 0 0 0,0 0 0 0 0,0 0-1 0 0,0 0 1 0 0,0 0 0 0 0,0 0 0 0 0,-2-1-41 0 0,-2-4 68 0 0,-2 0-44 0 0,0 2-71 0 0,0 0-61 0 0,-1 2-75 0 0,1 0-88 0 0,-1 0-99 0 0,0 0-110 0 0,0 1-123 0 0,3 2 252 0 0,1 0-35 0 0,0 0-37 0 0,0 0-37 0 0,3 1 144 0 0,0-1-40 0 0,-1 1-458 0 0,1 0 270 0 0,0-1-33 0 0,-1 1-339 0 0,1 0-37 0 0,0 0 281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8.5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94 10512 0 0,'0'0'233'0'0,"0"0"39"0"0,0 0 16 0 0,0 0-32 0 0,0 0-105 0 0,0 0 111 0 0,0 1-43 0 0,-2 2 117 0 0,-2 9 377 0 0,2 8 296 0 0,3 3-95 0 0,3 0-104 0 0,1-4-115 0 0,-2-12-406 0 0,0-2-33 0 0,3 4 164 0 0,2-2-103 0 0,1-2-84 0 0,7-1 15 0 0,-12-3-207 0 0,-1-1 1 0 0,1-1-1 0 0,0 1 0 0 0,-1 0 0 0 0,1-1 1 0 0,2-1-42 0 0,16-5 95 0 0,-10 2 1 0 0,0-1-1 0 0,-1 0 1 0 0,0-1-96 0 0,6-3 70 0 0,-13 8-60 0 0,0-2-7 0 0,2 0-6 0 0,1 1 0 0 0,-1-1 0 0 0,0 1 0 0 0,1 0 0 0 0,2-1 3 0 0,-7 4-6 0 0,0-1 1 0 0,0 1-1 0 0,0 0 0 0 0,0-1 1 0 0,0 1-1 0 0,0 0 0 0 0,0 0 1 0 0,0 0-1 0 0,2 1 6 0 0,-3-1-8 0 0,1 1 1 0 0,-1-1-1 0 0,1 1 0 0 0,-1-1 1 0 0,0 1-1 0 0,1 0 1 0 0,-1-1-1 0 0,0 1 0 0 0,1 0 1 0 0,-1 0-1 0 0,0 0 0 0 0,0 0 1 0 0,1 1 7 0 0,14 21-48 0 0,-3 2 37 0 0,-10-18 12 0 0,0-1 0 0 0,0 1-1 0 0,1-1 1 0 0,0 0-1 0 0,0 0 1 0 0,1 0 0 0 0,0 0-1 0 0,1 1 0 0 0,14 7-23 0 0,1-5 98 0 0,-5-6 35 0 0,1-3 36 0 0,17-5 221 0 0,-20 1-166 0 0,-1 0 1 0 0,1-1 0 0 0,-1-1 0 0 0,0-1-202 0 0,8-3 219 0 0,-2-1-57 0 0,-10 6-113 0 0,5-3 97 0 0,0-1 0 0 0,0 0-1 0 0,4-5-145 0 0,-1-3 104 0 0,-3 0-50 0 0,-12 14-42 0 0,0 0 1 0 0,0 0-1 0 0,-1-1 0 0 0,1 1 0 0 0,-1 0 1 0 0,0-1-1 0 0,1-2-12 0 0,-2 3 19 0 0,1-1 1 0 0,-1 1-1 0 0,0-1 1 0 0,0 1-1 0 0,0-1 0 0 0,0 1 1 0 0,-1-1-1 0 0,0 1 1 0 0,1-1-1 0 0,-1 1 1 0 0,0-1-1 0 0,-1 1 0 0 0,1 0 1 0 0,-1 0-1 0 0,1 0 1 0 0,-1 0-1 0 0,-1-2-19 0 0,-12-14 59 0 0,-4 3-85 0 0,9 9-28 0 0,0 0-33 0 0,-1 2-38 0 0,1 0-41 0 0,7 4 191 0 0,0 0-64 0 0,0 0-65 0 0,1 0-65 0 0,-1 0-66 0 0,0 0-67 0 0,1 1-67 0 0,-1-1-68 0 0,1 0 34 0 0,0 0-45 0 0,-1 1-46 0 0,1-1-46 0 0,0 0-47 0 0,0 0-46 0 0,0 1-48 0 0,0-1-46 0 0,-2-1-539 0 0,0 1-34 0 0,-8-3-2722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5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13 8720 0 0,'0'0'197'0'0,"0"0"24"0"0,-5 4 195 0 0,3-3-359 0 0,1 1-36 0 0,-3 6 16 0 0,2 0 70 0 0,0 0 62 0 0,0 0 57 0 0,2 1 47 0 0,-1-1 42 0 0,3 9 411 0 0,0-5 415 0 0,0 0 0 0 0,5 11-1141 0 0,-4-13 452 0 0,0 0-40 0 0,1 1-12 0 0,0 0-84 0 0,-1 0-101 0 0,0 1-120 0 0,2 11 283 0 0,-1 1-48 0 0,-2-5-148 0 0,-2 2-39 0 0,0-20-132 0 0,0-1-55 0 0,0 0-70 0 0,0 0-120 0 0,0 0 112 0 0,0 0-54 0 0,0 0-75 0 0,0 0 78 0 0,0 0-36 0 0,0 0-39 0 0,0 0-38 0 0,0 0-385 0 0,0 0 93 0 0,0 0-50 0 0,0 0-738 0 0,0 0-580 0 0,0 0-1101 0 0</inkml:trace>
  <inkml:trace contextRef="#ctx0" brushRef="#br0" timeOffset="416.38">102 0 9728 0 0,'0'0'222'0'0,"1"0"-9"0"0,-1 1-89 0 0,1-1-59 0 0,1 3-6 0 0,0-1 2 0 0,2 3-121 0 0,0 0 55 0 0,1 0 51 0 0,-1 1 46 0 0,0-1 42 0 0,-1 1 39 0 0,4 6 273 0 0,-2-5-95 0 0,-1 1 37 0 0,2 6 324 0 0,7 20 1023 0 0,-10-24-1244 0 0,0 0-45 0 0,-1-1-98 0 0,0 1-59 0 0,-1-1-70 0 0,1 0-80 0 0,-2-5 74 0 0,0 1-69 0 0,0-1-49 0 0,0 6 67 0 0,-1-4-14 0 0,0-1 43 0 0,1-1 100 0 0,0-1-100 0 0,-1-1 36 0 0,1 0 40 0 0,0 1 43 0 0,0-6-197 0 0,-2-1-70 0 0,-1-7-28 0 0,4-6-8 0 0,3 0-89 0 0,1 2-55 0 0,-3 8 39 0 0,1 1 1 0 0,1-1-1 0 0,-1 1 0 0 0,3-3 98 0 0,10-10-173 0 0,-6 9 134 0 0,1 1 68 0 0,1 0 96 0 0,2 2 118 0 0,-8 4-71 0 0,1 0 37 0 0,0 1 39 0 0,1 0 42 0 0,7-1-746 0 0,0 2 83 0 0,1 1 76 0 0,0 2 68 0 0,-1 2 62 0 0,0 0 55 0 0,0 2 46 0 0,-1 1 41 0 0,3 3 37 0 0,-2 2 35 0 0,-10-8-12 0 0,0 1 0 0 0,0 0 0 0 0,-1 0 0 0 0,1 0-1 0 0,-1 1 1 0 0,-1 0 0 0 0,4 4-35 0 0,2 14 70 0 0,-6-13-120 0 0,0 1 50 0 0,-2-7 21 0 0,0-1 0 0 0,-1 1 1 0 0,1 0-1 0 0,-1 0 0 0 0,-1 4-21 0 0,-2 7-13 0 0,0-9-41 0 0,-1 0-41 0 0,-4 3-113 0 0,-2-2-111 0 0,8-6 185 0 0,0-1-43 0 0,1 0 4 0 0,0 0-63 0 0,0 0-76 0 0,0 0-88 0 0,0-1 9 0 0,1 1-58 0 0,-1-1-52 0 0,0 1-46 0 0,0 0-160 0 0,0-1-44 0 0,0 1-195 0 0,-1 0-520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2.9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6 8432 0 0,'0'0'190'0'0,"0"0"28"0"0,0-1 10 0 0,0-2 36 0 0,0 2 88 0 0,0 1 37 0 0,0 0-126 0 0,1 0-93 0 0,-1 0-82 0 0,1 0-37 0 0,2 0 10 0 0,-2 0-6 0 0,0 0 73 0 0,-1 1 107 0 0,4 3-43 0 0,10 13 672 0 0,-12-11-686 0 0,0 1-56 0 0,1 10 364 0 0,1 0-85 0 0,1 0-72 0 0,1-1-59 0 0,0 6 6 0 0,3 10 56 0 0,-1 9 84 0 0,-2 0-60 0 0,0 21 566 0 0,-2 1-922 0 0,-3-22 263 0 0,-1-1 47 0 0,2-13-13 0 0,-1-18-176 0 0,-1 6 120 0 0,1 5 76 0 0,0-8-179 0 0,0 0-24 0 0,-6 15 219 0 0,2-20-282 0 0,0-1-53 0 0,1-4 78 0 0,0 0-35 0 0,0-1-35 0 0,-1-1-39 0 0,0 0-40 0 0,1-1-42 0 0,-1 0-45 0 0,0-1-47 0 0,0 1-49 0 0,0-1-51 0 0,0 0-53 0 0,0 0-55 0 0,1-1-58 0 0,0 1-59 0 0,0 0-63 0 0,1 0-63 0 0,-3-4-644 0 0</inkml:trace>
  <inkml:trace contextRef="#ctx0" brushRef="#br0" timeOffset="369.27">0 304 6992 0 0,'9'0'157'0'0,"-7"0"23"0"0,-2 0 12 0 0,0 0 15 0 0,1 0 34 0 0,6-3 205 0 0,0 1-53 0 0,0 0-47 0 0,0-1-45 0 0,0 1-40 0 0,-1 0-39 0 0,8-2 124 0 0,0 0-108 0 0,0-1-82 0 0,30-10 104 0 0,-12 1 8 0 0,-2 2-121 0 0,-1 0-80 0 0,8 0-65 0 0,-24 8-32 0 0,1 1 1 0 0,0 0-1 0 0,2 1 30 0 0,1 1-81 0 0,-1 2-39 0 0,-10-1 57 0 0,-1 1-1 0 0,1 0 0 0 0,-1 0 0 0 0,1 1 0 0 0,-1 0 0 0 0,0 0 1 0 0,2 1 63 0 0,13 9-188 0 0,-4 4 85 0 0,-7-2 105 0 0,-2 2 73 0 0,8 27 580 0 0,-5 2-77 0 0,-3 1-106 0 0,-5-23-285 0 0,-2 0-38 0 0,-4-3 100 0 0,-4-2 92 0 0,5-9-132 0 0,2-6 1 0 0,0-1-71 0 0,1 2-34 0 0,1-1-84 0 0,-1 4-30 0 0,-1-5-86 0 0,1-1 65 0 0,-2 4 124 0 0,1-4-90 0 0,0 0-47 0 0,1 1-49 0 0,-1-1-75 0 0,1 0-83 0 0,-1 0-101 0 0,1 0-113 0 0,-1 0-14 0 0,1 0-95 0 0,-1 0-105 0 0,1 0-111 0 0,-1 1-858 0 0,-1 1-938 0 0,2-3 2583 0 0</inkml:trace>
  <inkml:trace contextRef="#ctx0" brushRef="#br0" timeOffset="538.57">474 139 9856 0 0,'0'0'289'0'0,"0"0"-8"0"0,3-1-185 0 0,6-2-82 0 0,-3 2-4 0 0,-4 2 17 0 0,0 0-96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20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306 80 5584 0 0,'0'0'165'0'0,"0"-2"498"0"0,1-3-44 0 0,0-5 520 0 0,-3 4-537 0 0,1 1-113 0 0,0 0-33 0 0,-1 0-87 0 0,2 4-292 0 0,-1-1 0 0 0,0 1 0 0 0,0 0 0 0 0,-1 0 0 0 0,1 0-1 0 0,0 0 1 0 0,0 0 0 0 0,-1 0 0 0 0,1 0 0 0 0,0 0 0 0 0,-1 0 0 0 0,0 0-77 0 0,-4-2 324 0 0,1 1-68 0 0,-1-1-59 0 0,0 1-49 0 0,-1-1-29 0 0,0 1-37 0 0,-15-5 83 0 0,12 5-61 0 0,-2-1 116 0 0,9 3-194 0 0,1 0 0 0 0,-1 0 1 0 0,0 0-1 0 0,0 0 1 0 0,0 1-1 0 0,0-1 1 0 0,0 1-1 0 0,0-1 0 0 0,-1 2-26 0 0,-17 6 121 0 0,-4 8-56 0 0,15-8-84 0 0,2 1-41 0 0,5-6 48 0 0,-1 2 25 0 0,3-3 2 0 0,-1 1 0 0 0,0 0 0 0 0,1-1 0 0 0,0 1 0 0 0,0 0 0 0 0,-1 0 0 0 0,2 0 0 0 0,-1 0 0 0 0,0 1-15 0 0,0 0 0 0 0,1 0 0 0 0,0 0 0 0 0,0 0 0 0 0,0 1 0 0 0,0-1 0 0 0,1 0 0 0 0,-1 0 0 0 0,1 0 0 0 0,0 1 0 0 0,1 0 0 0 0,3 22 0 0 0,2 12-4 0 0,4 1 82 0 0,3 14 104 0 0,-5-2 28 0 0,-4-17-41 0 0,2 22 201 0 0,-4-8 54 0 0,-2-25-161 0 0,-1 0 38 0 0,0-22-294 0 0,-1 4 1 0 0,-3-1-64 0 0,3-4 51 0 0,0-1 45 0 0,-3-1 207 0 0,3 0-183 0 0,0 0-66 0 0,0 0-39 0 0,0 0-51 0 0,1 0-58 0 0,-1-1-67 0 0,0 1-78 0 0,1 0-86 0 0,-1 0-96 0 0,0 0-101 0 0,1 1-113 0 0,0-1-121 0 0,-1 1 357 0 0,1 0-34 0 0,-2-2-1307 0 0,-1-1-1018 0 0</inkml:trace>
  <inkml:trace contextRef="#ctx0" brushRef="#br0" timeOffset="269.58">0 332 7688 0 0,'0'0'166'0'0,"0"0"29"0"0,0 0 14 0 0,1 0 42 0 0,1 0-77 0 0,0-1-54 0 0,4 0 103 0 0,-2 0-24 0 0,7-1 354 0 0,-1 1-79 0 0,1-1-69 0 0,-1 1-54 0 0,7-1 126 0 0,24-6 494 0 0,-5-3-569 0 0,-12 3-139 0 0,-8 4-135 0 0,-2 0-70 0 0,-1 1-60 0 0,5-1-104 0 0,-10 3 1 0 0,1 0-38 0 0,-1 1-42 0 0,1-1-47 0 0,-1 2-47 0 0,0-1-54 0 0,-6 0 44 0 0,-1 0-45 0 0,1 0-39 0 0,0 1-35 0 0,0-1-120 0 0,0 0-33 0 0,4 0-1244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0.7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10304 0 0,'0'0'233'0'0,"0"0"39"0"0,0 0 15 0 0,0 0-104 0 0,0 1-91 0 0,0-1-64 0 0,-1 4-64 0 0,0-1 57 0 0,0 8 93 0 0,0 1 96 0 0,0 29 702 0 0,1-32-754 0 0,0-1-42 0 0,2 18 416 0 0,-1-4 34 0 0,-1-21-694 0 0,0-1 45 0 0,0 1 40 0 0,0 0 36 0 0,0-1 38 0 0,1 1 38 0 0,-1 0 51 0 0,0 1 112 0 0,1 1 273 0 0,-1-2-388 0 0,0 0-51 0 0,0 0-61 0 0,0-1-55 0 0,0 1-65 0 0,0 0-72 0 0,0 0-32 0 0,0-1-62 0 0,0 1-67 0 0,-1-1-72 0 0,1 1-79 0 0,0-1-82 0 0,-1 1-88 0 0,1-1-93 0 0,-1 1-1099 0 0,-1 0-895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1.0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8984 0 0,'0'0'200'0'0,"0"0"33"0"0,0 0 15 0 0,0 0-9 0 0,0 0-65 0 0,0 0-22 0 0,0 0-6 0 0,0 0-2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37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182 18 4752 0 0,'0'0'101'0'0,"0"0"22"0"0,0 0 6 0 0,0 0 30 0 0,2-2 158 0 0,-1 1-150 0 0,1-1 44 0 0,-1 1 87 0 0,0 0-85 0 0,0 1 40 0 0,-1-1 44 0 0,1 0 50 0 0,-1 1 53 0 0,1 0 60 0 0,-1-1 62 0 0,0 1 69 0 0,1-2 85 0 0,0 0-100 0 0,-1 0-93 0 0,-1 1-84 0 0,0 1-78 0 0,-1-1-69 0 0,0 2-60 0 0,0-1-54 0 0,-2 1-8 0 0,-1 0-83 0 0,-8 4-83 0 0,10-4 56 0 0,0 0 33 0 0,2-1 44 0 0,-1 1 55 0 0,-12 2-82 0 0,0 0 54 0 0,-33 8 434 0 0,27-6-362 0 0,8-2-123 0 0,0 0-46 0 0,7-1-34 0 0,-8 2-18 0 0,-3 3 45 0 0,16-6 60 0 0,0-1-12 0 0,-2 2-14 0 0,3 4-39 0 0,1 8-100 0 0,-1 3 106 0 0,5 14-110 0 0,-3-17 81 0 0,0-1 64 0 0,0-1 94 0 0,2 6-129 0 0,2 7-36 0 0,-3-8 79 0 0,-2-3 93 0 0,-1-7-31 0 0,-1-1 40 0 0,0-5-39 0 0,0-1 2 0 0,1 1-47 0 0,6 5 54 0 0,-5-4-40 0 0,1-1 90 0 0,-2 0-45 0 0,-1-1 41 0 0,15-5-186 0 0,20-10-97 0 0,-22 9 92 0 0,0 0 51 0 0,-8 5-42 0 0,1-1 1 0 0,-1 1-1 0 0,0 0 1 0 0,1 0-1 0 0,-1 1 1 0 0,1-1-1 0 0,-1 1 1 0 0,1 0-1 0 0,5 1 0 0 0,26 6-13 0 0,-15 0-32 0 0,-9-2-8 0 0,-2 0 46 0 0,7 6 68 0 0,-14-8-32 0 0,0 1 0 0 0,0-1 0 0 0,0 1-1 0 0,-1 0 1 0 0,1 0 0 0 0,-1 0 0 0 0,0 1-1 0 0,0 0-28 0 0,4 8 16 0 0,-2 2-60 0 0,-1-2-58 0 0,0-1 54 0 0,-1 0 43 0 0,2 8 65 0 0,-2-10 11 0 0,-2 0 0 0 0,1 0 0 0 0,-1 8-71 0 0,-1-3 9 0 0,-2 1-59 0 0,-1 0 135 0 0,-2-1 40 0 0,-4 2 63 0 0,-7 4 144 0 0,11-16-219 0 0,0 0-1 0 0,-1-1 1 0 0,1 0 0 0 0,-1 0 0 0 0,-4 2-113 0 0,-20 8 287 0 0,15-10-32 0 0,-1 0-102 0 0,4-3-93 0 0,0 0-37 0 0,-11-1-56 0 0,-24-7-120 0 0,32 3 149 0 0,0 0 55 0 0,9 2-55 0 0,-1 0 49 0 0,-18-9 292 0 0,19 7-273 0 0,1 1-35 0 0,0-1-35 0 0,1 1-44 0 0,-1-1-53 0 0,2 0-61 0 0,-1-1-72 0 0,1 1-78 0 0,1-1-89 0 0,0 1-268 0 0,2 1 140 0 0,-1 0 11 0 0,1 0-90 0 0,0-2-596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1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311 62 8752 0 0,'0'0'197'0'0,"0"0"24"0"0,-5-3 195 0 0,3 2-359 0 0,1-1-36 0 0,-2-1 18 0 0,0 0 73 0 0,-1-1 60 0 0,0 1 50 0 0,-4-2 266 0 0,-11-5 765 0 0,14 7-992 0 0,1 1-43 0 0,0-1-55 0 0,0 1-67 0 0,-8-5 338 0 0,0 2-79 0 0,1 2-67 0 0,-1 1-58 0 0,-1 2-27 0 0,0 1-45 0 0,9 0-115 0 0,0 0 0 0 0,0 1 0 0 0,0-1 0 0 0,1 1-1 0 0,-1-1 1 0 0,0 1 0 0 0,0 0 0 0 0,1 1 0 0 0,-1-1-43 0 0,-10 10 195 0 0,7-3-46 0 0,0 1 35 0 0,-1 8-44 0 0,4 14-10 0 0,2-16-46 0 0,2-7-10 0 0,0 0 0 0 0,0 0 0 0 0,1 0 0 0 0,1 0 0 0 0,-1 0 0 0 0,3 5-74 0 0,1 11 180 0 0,4 10 100 0 0,-6-26-147 0 0,-1 1 0 0 0,1 0 0 0 0,-1 5-133 0 0,8 27 375 0 0,-9-30-287 0 0,2 7 89 0 0,0-2-25 0 0,-1-6-80 0 0,-2-3-44 0 0,1 1-37 0 0,-1-8 66 0 0,0-1 27 0 0,0 0-319 0 0,0 0 97 0 0,-1 1 83 0 0,1-1 69 0 0,0 1 55 0 0,0-1 40 0 0,0 3 563 0 0,-1-2-544 0 0,1 0-103 0 0,0-1-74 0 0,0 1-58 0 0,0-1-64 0 0,0 1-74 0 0,0-1-108 0 0,0 1-102 0 0,0-1-113 0 0,0 1-122 0 0,0-1 296 0 0,0 0-34 0 0,0 0-35 0 0,0 1-37 0 0,0-1-38 0 0,0 0-39 0 0,0 0-40 0 0,0 0-42 0 0,0 0-1313 0 0,0 0-1110 0 0</inkml:trace>
  <inkml:trace contextRef="#ctx0" brushRef="#br0" timeOffset="269.76">0 311 9328 0 0,'0'0'208'0'0,"0"0"33"0"0,0 0 15 0 0,1-1-112 0 0,-1 1-51 0 0,5-4 59 0 0,-3 3-52 0 0,0 0-3 0 0,-1 1 42 0 0,8-2 342 0 0,0 1-43 0 0,0 0-42 0 0,0-1-37 0 0,9-1 258 0 0,0 0-116 0 0,-2 0-130 0 0,1 0-57 0 0,58-14 880 0 0,-70 15-1306 0 0,1 1 60 0 0,0-1 52 0 0,-1 1 44 0 0,5-1 132 0 0,19-3 563 0 0,-23 4-609 0 0,0 0-33 0 0,2 0-41 0 0,0 0-96 0 0,0-1-118 0 0,-4 2 28 0 0,0-1-39 0 0,1 1-95 0 0,0-1-67 0 0,0 0-73 0 0,0 0-78 0 0,0 1-83 0 0,0-1-89 0 0,-1 0-93 0 0,1 0-99 0 0,4 0-1103 0 0,5-2-1115 0 0,-14 3 3040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4.4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195 34 8032 0 0,'0'0'182'0'0,"0"0"29"0"0,0 0 12 0 0,0 0 39 0 0,0 0-66 0 0,0 0 35 0 0,0 0 72 0 0,-1-1 94 0 0,-2-4 1137 0 0,3 4-1236 0 0,-1-1-36 0 0,0 1-45 0 0,0 0-62 0 0,1 0-75 0 0,-1 1-87 0 0,-5-5 521 0 0,1 1-103 0 0,0 1-95 0 0,-10-3 439 0 0,6 4-394 0 0,-3 0 36 0 0,1 3-77 0 0,0 2-68 0 0,1 1-62 0 0,0 2-54 0 0,1 2-45 0 0,-8 10-18 0 0,10-9-92 0 0,1 1 0 0 0,0 0 0 0 0,0 0 1 0 0,1 0-1 0 0,0 4 19 0 0,0-1 14 0 0,1-1 41 0 0,-2 8-55 0 0,1 0 0 0 0,1 0 0 0 0,0 0 0 0 0,2 0 0 0 0,1 1 0 0 0,0-1 0 0 0,1 1 0 0 0,2-1 0 0 0,0 1 0 0 0,1-1 0 0 0,1 3 0 0 0,2-7 26 0 0,12 17 90 0 0,-11-28 1 0 0,3-3-54 0 0,11-4-3 0 0,-10 1 6 0 0,6 0-3 0 0,3-3-42 0 0,-7 1-43 0 0,0-2-38 0 0,-3 0-24 0 0,0 0-35 0 0,-1-1-40 0 0,-1 0-44 0 0,-4 1-120 0 0,3-2-318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6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124 305 7424 0 0,'0'0'166'0'0,"0"0"28"0"0,-1-1-66 0 0,-1-1-26 0 0,-3-3 49 0 0,0 2-85 0 0,0 0 51 0 0,1 0 49 0 0,0 1 43 0 0,-1-1 36 0 0,0 0 92 0 0,0 1 35 0 0,-10-4 865 0 0,6 4-488 0 0,3 2-282 0 0,1 0-111 0 0,0 2-41 0 0,1-1-90 0 0,-1 1-41 0 0,1 0-46 0 0,-1 1-52 0 0,-3 4 76 0 0,2 2-56 0 0,-1 7-29 0 0,4 2-69 0 0,2 19-60 0 0,3-15 77 0 0,-2-18-26 0 0,2 24 3 0 0,5 20-2 0 0,-5-39-2 0 0,0 0 0 0 0,1-1 1 0 0,-1 0-1 0 0,2 1 0 0 0,-1-1 1 0 0,1-1-1 0 0,3 6 2 0 0,-5-10-9 0 0,9 6-25 0 0,-7-6 108 0 0,1-2-34 0 0,3 0-46 0 0,-2-2-65 0 0,0-1-46 0 0,5-5-218 0 0,8-13-475 0 0,-14 13 580 0 0,-1 1 57 0 0,8-14-329 0 0,-2-1-74 0 0,1-4-129 0 0,10-33-1015 0 0,-15 36 1139 0 0,-1 6 167 0 0,-1-1 36 0 0,0 1 44 0 0,-1-1 52 0 0,2-7-4 0 0,-3 1 117 0 0,-3 0 97 0 0,-4-1 73 0 0,-1 5 94 0 0,-2 1 38 0 0,-1 1 41 0 0,0-1 43 0 0,-1 1 47 0 0,-1 1 49 0 0,0-1 51 0 0,0 1 54 0 0,1 1-11 0 0,0 1 45 0 0,0 0 246 0 0,1 3-181 0 0,2 3-2 0 0,4 5-217 0 0,-1 1 33 0 0,2 0-198 0 0,-1 2 39 0 0,-6 1 486 0 0,6 1-415 0 0,2 1-77 0 0,1-1-126 0 0,0 0-35 0 0,4 14 255 0 0,1-1-33 0 0,2 2 10 0 0,5 8 76 0 0,1 1 1 0 0,-2 0 29 0 0,4 14 77 0 0,-5-14-167 0 0,3 9 318 0 0,-2 2 0 0 0,-1-1 0 0 0,1 19-571 0 0,-1 17 814 0 0,-9-64-680 0 0,-1 0-1 0 0,1 0 1 0 0,-2 0-1 0 0,1 1-133 0 0,-2 4 133 0 0,-2 0-42 0 0,3-9-94 0 0,1-3-63 0 0,0-1-76 0 0,0 0-120 0 0,0 0 2 0 0,0 0-34 0 0,0 0-786 0 0,0 0-50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6.6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47 5728 0 0,'0'0'166'0'0,"1"-1"-6"0"0,4-4-126 0 0,-5-2-17 0 0,0 6 7 0 0,0 1 184 0 0,0-1-260 0 0,0 1 120 0 0,-1-1 100 0 0,1 0 83 0 0,-1-1 170 0 0,-1-3 979 0 0,1 3-866 0 0,1 1-339 0 0,-1 0-35 0 0,1 1-41 0 0,-1-1-48 0 0,-2-2 579 0 0,0 0-58 0 0,0 1-54 0 0,-1 0-51 0 0,0 0-48 0 0,1 0-45 0 0,-1 1-41 0 0,0 0-39 0 0,-1 0 16 0 0,0 1-45 0 0,0 0-40 0 0,0 0-35 0 0,-8 2 186 0 0,-4 5 47 0 0,5 1-338 0 0,-2 4-49 0 0,14-11-56 0 0,-1 0 0 0 0,0 0 1 0 0,0 0-1 0 0,0 0 1 0 0,1 0-1 0 0,-1 0 1 0 0,1 0-1 0 0,-1 0 0 0 0,1 0 1 0 0,-1 1-1 0 0,1-1 1 0 0,0 0-1 0 0,-1 0 0 0 0,1 0 1 0 0,0 1-1 0 0,0-1 1 0 0,0 0-1 0 0,0 0 1 0 0,0 1-1 0 0,0-1 0 0 0,0 0 1 0 0,0 0-1 0 0,1 1 1 0 0,-1-1-1 0 0,0 0 1 0 0,1 1-1 0 0,5 14-10 0 0,-5-13 5 0 0,0-1 0 0 0,0 1 0 0 0,0-1-1 0 0,0 0 1 0 0,0 1 0 0 0,0-1 0 0 0,0 0-1 0 0,1 0 1 0 0,-1 0 0 0 0,1 0 0 0 0,0 0-1 0 0,-1 0 1 0 0,2 0 5 0 0,46 33-130 0 0,-44-31 121 0 0,0 0 1 0 0,0 0 0 0 0,0 1 0 0 0,1 0 8 0 0,19 17-31 0 0,-21-19 31 0 0,4 2 0 0 0,0 0 0 0 0,0 1 0 0 0,-1 0 0 0 0,0 0 0 0 0,0 1 0 0 0,2 2 35 0 0,10 11-33 0 0,-13-13 30 0 0,-1 0 40 0 0,0 3 97 0 0,-2 1 113 0 0,-2-6-90 0 0,-1 1 39 0 0,0 0 43 0 0,-1 0 46 0 0,0-1-30 0 0,-2 0-43 0 0,0-1-40 0 0,-1 0-36 0 0,-5 3 80 0 0,-2-1-95 0 0,0-2-65 0 0,-14 4 58 0 0,17-6-65 0 0,3-1-280 0 0,0-1 84 0 0,0 1 72 0 0,0 0 61 0 0,-1-1 46 0 0,1 1 35 0 0,-22-1 505 0 0,19-1-494 0 0,0 0-94 0 0,3 1-64 0 0,0-1-52 0 0,1 0-59 0 0,-1 0-65 0 0,0 0-96 0 0,0 0-91 0 0,0 0-101 0 0,1-1-109 0 0,-1 1-117 0 0,1-1-125 0 0,2 1 380 0 0,0 0-35 0 0,0 0-36 0 0,0 0-36 0 0,-1-1-1589 0 0,0 0-1233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7.6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 24 5472 0 0,'0'0'124'0'0,"0"0"17"0"0,0 0 10 0 0,-1-1-25 0 0,-5-1-70 0 0,2 0 71 0 0,1 1 58 0 0,2 0 45 0 0,-3-1 375 0 0,3 1 35 0 0,1 1-249 0 0,-1 0-66 0 0,0 0-59 0 0,-1 0-48 0 0,0 0-21 0 0,-1 0-39 0 0,-8 0 428 0 0,9 1-280 0 0,-9 1 350 0 0,1 1-120 0 0,1 1-106 0 0,0 0-95 0 0,0 2-38 0 0,0 1-95 0 0,0 4-54 0 0,-6 8-36 0 0,0 4-17 0 0,4-1-35 0 0,3 2-34 0 0,3 3-35 0 0,4-19 9 0 0,1 0 0 0 0,-1-1 0 0 0,2 1 0 0 0,-1 0 0 0 0,1 0 0 0 0,0 0-1 0 0,1 3 1 0 0,3 2 53 0 0,1 0 55 0 0,-6-13-110 0 0,2 3 24 0 0,8 13 117 0 0,-5-11-104 0 0,-3-4 10 0 0,0 0 0 0 0,0 1 0 0 0,0-1 0 0 0,1 0 0 0 0,-1 0-1 0 0,1 0 1 0 0,-1 0 0 0 0,2 0-45 0 0,-2-1 27 0 0,0 0 0 0 0,-1 1 0 0 0,1-1-1 0 0,0 0 1 0 0,0 0 0 0 0,0-1 0 0 0,-1 1 0 0 0,1 0-1 0 0,0 0 1 0 0,0-1-27 0 0,16-9 193 0 0,-3-6-59 0 0,1-9-30 0 0,-12 15-65 0 0,0 0 0 0 0,0 0 0 0 0,-1 0 0 0 0,2-10-39 0 0,-3 12 9 0 0,-1-1 1 0 0,0 1 0 0 0,0 0 0 0 0,-1-1 0 0 0,0 1 0 0 0,0-1-1 0 0,-1 1 1 0 0,0-1 0 0 0,-1 1 0 0 0,0 0 0 0 0,0 0 0 0 0,-1-1 0 0 0,-2-5-10 0 0,2 8 4 0 0,-10-23-12 0 0,9 10 65 0 0,4 16-77 0 0,-3 2 100 0 0,1 2-80 0 0,2 0-64 0 0,0 1-96 0 0,8 23 50 0 0,2 2 57 0 0,21 52 39 0 0,-26-68-16 0 0,-2 0 37 0 0,2 6 55 0 0,-1 0 40 0 0,3 13 109 0 0,0-10-111 0 0,-5-16-77 0 0,-1-1-21 0 0,2 7 49 0 0,2 10 77 0 0,-3-10-80 0 0,-1-4-119 0 0,-1-5-60 0 0,0-1 91 0 0,0 0-16 0 0,0 0-24 0 0,0 0-40 0 0,0 1-18 0 0,0-1-41 0 0,0 0-48 0 0,0 0-51 0 0,0 1 16 0 0,0-1-32 0 0,1 1-386 0 0,-1 0-100 0 0,0 0-77 0 0,1 0 15 0 0,0 0-467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8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63 9216 0 0,'0'0'208'0'0,"0"0"33"0"0,0 0 14 0 0,2 4-63 0 0,4 2-128 0 0,-2-1-32 0 0,1-1 60 0 0,-1 1 54 0 0,0 0 48 0 0,3 4 222 0 0,-1 0 88 0 0,0-1 47 0 0,6 13 800 0 0,-5-7-596 0 0,-4-7-424 0 0,1 0-50 0 0,-1 0-61 0 0,1 0-72 0 0,-2-2-89 0 0,6 14 380 0 0,-3 0-56 0 0,-1 1-57 0 0,0 1-56 0 0,1 6 14 0 0,-3-18-162 0 0,1 12-12 0 0,-2-14-31 0 0,0-1 64 0 0,0-1 10 0 0,-1 0 53 0 0,0-1 61 0 0,0 1 70 0 0,0-9-219 0 0,-1 1-35 0 0,-1-5 6 0 0,-3-7-43 0 0,4-11 49 0 0,0 0-34 0 0,5-26-20 0 0,4 11-65 0 0,-5 30 3 0 0,1-1 0 0 0,0 1 0 0 0,1 1-1 0 0,2-5 22 0 0,-2 7 1 0 0,0 0-1 0 0,0 0 1 0 0,1 1-1 0 0,0-1 0 0 0,15-13-37 0 0,-1 4-58 0 0,1 1-91 0 0,-18 14-53 0 0,0 0 83 0 0,5-4-129 0 0,-4 3 88 0 0,-2 2 9 0 0,1 0-75 0 0,-1 0-25 0 0,-1 0-72 0 0,1 0-83 0 0,0 0-93 0 0,0 0-102 0 0,1 0-112 0 0,-1 0-123 0 0,-1 1 389 0 0,0-1-35 0 0,3 0-1544 0 0,2-1-1162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8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1 144 5520 0 0,'0'0'158'0'0,"1"0"2"0"0,2 1 111 0 0,2 0 163 0 0,3-1 331 0 0,-2-1 97 0 0,-1-1-55 0 0,1 1-53 0 0,0-1-51 0 0,0-1-50 0 0,0 1-48 0 0,0-1-45 0 0,-1 0-44 0 0,1 0-41 0 0,-1-1-41 0 0,1 1-37 0 0,0-1-37 0 0,4-3 261 0 0,1-1-121 0 0,0 1-109 0 0,-1-1-89 0 0,1 2-74 0 0,-1 0-58 0 0,7-4 47 0 0,-14 8-184 0 0,1 0 0 0 0,-1-1 0 0 0,1 0 0 0 0,-1 1 0 0 0,0-1 0 0 0,0-1 0 0 0,0 1 0 0 0,0 0-1 0 0,0-1-32 0 0,0-2 223 0 0,-2 1-49 0 0,-1 1-42 0 0,-2 0-39 0 0,-4-2 0 0 0,-4 1-92 0 0,6 4-26 0 0,0 0 1 0 0,-1 0-1 0 0,1 1 0 0 0,-1 0 0 0 0,1-1 0 0 0,-1 1 25 0 0,-5 1 28 0 0,7 0-23 0 0,1-1 0 0 0,-1 1 0 0 0,1 0 0 0 0,0-1 0 0 0,-1 1 0 0 0,1 0 0 0 0,0 1 0 0 0,0-1 0 0 0,-2 2-5 0 0,0-1 2 0 0,1 1-1 0 0,0 0 1 0 0,0 1-1 0 0,0-1 1 0 0,0 0-1 0 0,1 1 1 0 0,-1 0-1 0 0,0 2-1 0 0,-3 6 2 0 0,1 0 0 0 0,0-1-1 0 0,1 1 1 0 0,-1 9-2 0 0,2-10 23 0 0,0 1-1 0 0,1 0 1 0 0,1-1 0 0 0,0 1-1 0 0,1 11-22 0 0,0-16 19 0 0,1 1 0 0 0,0-1 0 0 0,1 0 0 0 0,0 3-19 0 0,0-4 23 0 0,0 0-1 0 0,1 0 1 0 0,0 0-1 0 0,0 0 0 0 0,1 1-22 0 0,-3-6 9 0 0,-1 0-1 0 0,1 0 0 0 0,0-1 0 0 0,0 1 0 0 0,0 0 1 0 0,0 0-1 0 0,0-1 0 0 0,0 1 0 0 0,1 0 0 0 0,-1-1 1 0 0,0 1-1 0 0,0-1 0 0 0,0 1-8 0 0,24 4 45 0 0,-8-4-13 0 0,-1-2-34 0 0,-1-1-35 0 0,1 0-33 0 0,-4 0-5 0 0,15-1-53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9.2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 9792 0 0,'0'0'222'0'0,"0"0"30"0"0,0 0 18 0 0,0 0-151 0 0,0 0-34 0 0,1 2-34 0 0,0 0-34 0 0,4 5 5 0 0,-1-1 41 0 0,1 0 37 0 0,0 0 33 0 0,1 1 66 0 0,0 0 34 0 0,3 3 168 0 0,1 1 41 0 0,12 14 634 0 0,-14-16-750 0 0,-1-1-37 0 0,-1 0-83 0 0,-1 0-41 0 0,0-1-46 0 0,0 1-53 0 0,7 13 266 0 0,-1 0-36 0 0,9 22 207 0 0,1 10-9 0 0,3 29 168 0 0,-21-67-524 0 0,0 0 0 0 0,-1 0-1 0 0,-1 0 1 0 0,-1 0-1 0 0,0 4-137 0 0,0-17 80 0 0,-4-3 31 0 0,-2-3-110 0 0,-3-6-162 0 0,4 2 36 0 0,0-1-61 0 0,-14-40-957 0 0,15 36 896 0 0,-11-36-640 0 0,-12-69-1058 0 0,24 104 1688 0 0,3 11 240 0 0,-4-14-131 0 0,1 0-70 0 0,0-4-108 0 0,0-11-219 0 0,4 0 34 0 0,3 11 247 0 0,2 5 121 0 0,2 1 91 0 0,-8 15 52 0 0,4-7 34 0 0,0 2 56 0 0,0-1 74 0 0,3 0 150 0 0,2 3 17 0 0,-2 3-139 0 0,0 1-67 0 0,1 0-46 0 0,-3 1 73 0 0,1 0 0 0 0,-1 1 0 0 0,1 0 0 0 0,-1-1 1 0 0,0 2-1 0 0,0-1 0 0 0,0 1 0 0 0,0-1 0 0 0,-1 1 0 0 0,1 1-152 0 0,-4-4 38 0 0,5 6 346 0 0,-2 1-83 0 0,0 3-18 0 0,0 5 72 0 0,-2-7-121 0 0,-1-6-169 0 0,-1 0-1 0 0,0-1 1 0 0,0 1 0 0 0,0 0-1 0 0,0 0 1 0 0,0 0 0 0 0,-1-1-1 0 0,0 1 1 0 0,1 0 0 0 0,-1 0 0 0 0,0-1-1 0 0,-1 2-64 0 0,-7 15 341 0 0,3-11-209 0 0,1-1-36 0 0,-2 0-36 0 0,-14 15 155 0 0,13-14-182 0 0,0-1-44 0 0,-2 2-92 0 0,5-5 6 0 0,-1-1-36 0 0,1 1-39 0 0,0-1-44 0 0,-1-1-47 0 0,1 1-51 0 0,-1-2-285 0 0,-1-2-15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9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10880 0 0,'0'0'248'0'0,"1"0"13"0"0,-1 2-94 0 0,1 0-66 0 0,1 4 54 0 0,0-3 9 0 0,2 6-234 0 0,0 1 93 0 0,1-1 79 0 0,0 1 68 0 0,0-2 41 0 0,0 1 40 0 0,5 6 236 0 0,12 18 746 0 0,-15-23-894 0 0,0-1-45 0 0,11 13 502 0 0,-10-15-403 0 0,-1 0 0 0 0,1 0-1 0 0,0-1 1 0 0,0 0-1 0 0,5 2-392 0 0,5 2 564 0 0,0-4-48 0 0,-17-5-495 0 0,-1-1-1 0 0,1 0 0 0 0,0 0 1 0 0,-1 0-1 0 0,1 0 0 0 0,0 0 1 0 0,0 0-1 0 0,-1 0 0 0 0,1-1 1 0 0,0 1-1 0 0,-1 0 0 0 0,1 0 0 0 0,0 0 1 0 0,-1-1-1 0 0,1 1 0 0 0,0 0-20 0 0,11-9 229 0 0,-1-3-73 0 0,-4 2-50 0 0,2-8-43 0 0,-7 13-16 0 0,0-1 0 0 0,0 1 0 0 0,-1-1-1 0 0,0 1 1 0 0,0-1 0 0 0,0-4-47 0 0,-1-3 50 0 0,-1 0-49 0 0,-2-1-81 0 0,-2-1-108 0 0,3 8 45 0 0,-2 0-36 0 0,1 0-41 0 0,-1 0-42 0 0,2 4-107 0 0,-2-5-416 0 0,3 6 500 0 0,0 0-39 0 0,0-1-54 0 0,-1 1-68 0 0,2 0 104 0 0,-1 1-41 0 0,0 0-46 0 0,0-1-48 0 0,0 1 71 0 0,1 1-46 0 0,-1-1-41 0 0,1 0-36 0 0,-1 0-146 0 0,0 0-35 0 0,-1-1-1545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9.8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0 12352 0 0,'0'0'281'0'0,"0"0"40"0"0,0 0-65 0 0,1 1-71 0 0,-1 0-60 0 0,1 0-49 0 0,0 1-31 0 0,1 3-30 0 0,-1-2 22 0 0,2 7-75 0 0,0 0 77 0 0,1 0 66 0 0,-1 0 57 0 0,0 0 40 0 0,0 0 33 0 0,10 37 1003 0 0,-10-33-917 0 0,1 1-78 0 0,8 43 849 0 0,-1-7-135 0 0,-3-18-371 0 0,0-5-157 0 0,3-2-74 0 0,-2 3-190 0 0,-3 0-65 0 0,3 10-65 0 0,-9-38-141 0 0,0 1 57 0 0,-1 2 44 0 0,1-2-42 0 0,-1-1-24 0 0,1 0-46 0 0,-1 0-55 0 0,1 0-67 0 0,0 0-77 0 0,0 0-86 0 0,0 0-99 0 0,0 0-107 0 0,0-1 177 0 0,0 0-61 0 0,0 0-57 0 0,0 0-47 0 0,0 0-175 0 0,0 0-47 0 0,0 0-210 0 0,0 0-565 0 0</inkml:trace>
  <inkml:trace contextRef="#ctx0" brushRef="#br0" timeOffset="247.37">1 293 9528 0 0,'0'0'216'0'0,"0"0"32"0"0,0 0 10 0 0,1-1-57 0 0,1 0-150 0 0,1-1-33 0 0,29-12 20 0 0,21-4 85 0 0,-15 5-66 0 0,26-7 0 0 0,3 5-61 0 0,-9 1-75 0 0,-29 7 63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38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7856 0 0,'0'0'174'0'0,"0"0"29"0"0,0 0 13 0 0,1 0-31 0 0,7 6 221 0 0,-2 2 114 0 0,-5-5-273 0 0,0-1-69 0 0,1 2 252 0 0,-1 0-54 0 0,0 0-47 0 0,0 0-42 0 0,0 1 10 0 0,1 1-41 0 0,-1 0 10 0 0,0 4 87 0 0,1 0 8 0 0,-1-4-89 0 0,0 0-11 0 0,0-1 43 0 0,1 18 343 0 0,-2-13-385 0 0,1 1-48 0 0,0-5-150 0 0,0 0 0 0 0,-1 0 1 0 0,1 0-1 0 0,-2-1 0 0 0,1 2-64 0 0,-3 6 67 0 0,2-12-99 0 0,0 0-84 0 0,0 0-87 0 0,1-1 54 0 0,-1 0-37 0 0,1 1-39 0 0,0-1-39 0 0,0 0-363 0 0,0 0 83 0 0,0 0-52 0 0,0 0-704 0 0,0 0-553 0 0,0 0-1052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34.9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11 5528 0 0,'0'0'124'0'0,"0"0"17"0"0,0 0 11 0 0,-1 0-34 0 0,-3-2-77 0 0,-3-1-20 0 0,0 0 42 0 0,0 2 37 0 0,1 0 36 0 0,-6 1 232 0 0,0 3 110 0 0,4 1-32 0 0,0 1 45 0 0,-1 3 141 0 0,-3 6 366 0 0,0 6 194 0 0,6-6-453 0 0,1-2-184 0 0,2 0-78 0 0,0-2-152 0 0,1 0-78 0 0,1-1-89 0 0,0-1-100 0 0,-2 36-57 0 0,5 1 46 0 0,-1-36-17 0 0,1 0 0 0 0,-1 0 0 0 0,4 7-30 0 0,-3-10 25 0 0,1 0 1 0 0,0 1-1 0 0,0-1 0 0 0,0 0 1 0 0,2 2-26 0 0,5 4 50 0 0,2-4 40 0 0,-10-7-69 0 0,0 0 1 0 0,-1-1-1 0 0,1 1 0 0 0,0-1 1 0 0,0 1-1 0 0,0-1 1 0 0,0 1-1 0 0,-1-1 1 0 0,3 0-22 0 0,-2 0 18 0 0,-1 0 0 0 0,0 0 1 0 0,1 0-1 0 0,-1-1 0 0 0,1 1 0 0 0,-1 0 1 0 0,0-1-1 0 0,1 1 0 0 0,-1-1 1 0 0,0 0-1 0 0,1 1 0 0 0,-1-1 1 0 0,0 0-19 0 0,22-16 147 0 0,-3-3-44 0 0,0-6-23 0 0,-16 20-68 0 0,-1 0-1 0 0,0 0 1 0 0,0 0-1 0 0,0-1 1 0 0,-1 1 0 0 0,1-4-12 0 0,4-22 52 0 0,0-16-36 0 0,-6 41-16 0 0,-1-1 1 0 0,0 1 0 0 0,-1-1 0 0 0,0 1-1 0 0,0-1 1 0 0,0 1 0 0 0,-1 0-1 0 0,0-1 1 0 0,-3-4-1 0 0,0-1 49 0 0,1 1-44 0 0,6 20-109 0 0,2 14 56 0 0,5 10 48 0 0,1 0 0 0 0,3 3 0 0 0,4 6 64 0 0,-2-4-54 0 0,-11-21 46 0 0,-4-14-54 0 0,0-1-1 0 0,0 0 0 0 0,0 0 1 0 0,1 1-1 0 0,-1-1 0 0 0,1 0 1 0 0,-1 0-1 0 0,0 1 0 0 0,1-1 1 0 0,0 0-1 0 0,-1 0 0 0 0,1 0 1 0 0,0 0-1 0 0,0 0-1 0 0,1 2-72 0 0,-1 0-46 0 0,1 1-76 0 0,1-1-51 0 0</inkml:trace>
  <inkml:trace contextRef="#ctx0" brushRef="#br0" timeOffset="401.07">388 18 7424 0 0,'0'0'166'0'0,"0"0"29"0"0,0 0 12 0 0,0 0-75 0 0,0 1-65 0 0,1-1-47 0 0,2 3-46 0 0,-1-1 41 0 0,3 5-70 0 0,0 1 107 0 0,0 0 94 0 0,-1 1 84 0 0,0-1 46 0 0,0-1 53 0 0,0 0 40 0 0,0 1-38 0 0,4 9 237 0 0,-2 0-98 0 0,7 23 513 0 0,-10-28-655 0 0,0-1 38 0 0,1 6 121 0 0,3 9 386 0 0,1 4 215 0 0,-3-10-421 0 0,-2-3-198 0 0,-1-9-277 0 0,0 0-34 0 0,-2-4-77 0 0,1 0 39 0 0,-1-1 206 0 0,-2-5 462 0 0,1 0-573 0 0,0-1-35 0 0,1-1-45 0 0,-1 1-61 0 0,1 1-65 0 0,-1-1-36 0 0,1 1-40 0 0,0 0-44 0 0,2-48 165 0 0,-1 36-54 0 0,0 1 0 0 0,2-1 0 0 0,-1 1 0 0 0,2 0 0 0 0,0 0 0 0 0,0 0-1 0 0,5-9 1 0 0,-6 17-1 0 0,0-1 0 0 0,1 1-1 0 0,0-1 1 0 0,0 1 0 0 0,3-3 1 0 0,-4 4-9 0 0,1 1-1 0 0,0-1 1 0 0,0 1 0 0 0,0 0 0 0 0,0 1 0 0 0,0-1 0 0 0,2 0 9 0 0,-3 2-16 0 0,1-1 1 0 0,0 1-1 0 0,0-1 0 0 0,0 1 0 0 0,0 0 0 0 0,0 1 0 0 0,0-1 1 0 0,3 1 15 0 0,-2 0-25 0 0,-1 0 0 0 0,1 0 1 0 0,-1 1-1 0 0,0-1 1 0 0,1 1-1 0 0,-1 1 1 0 0,0-1-1 0 0,4 2 25 0 0,-5-2-184 0 0,-1 0 72 0 0,1 0 56 0 0,0 1 42 0 0,7 2 66 0 0,-6-2-120 0 0,-1-1-28 0 0,-1 0-56 0 0,1 0-67 0 0,-1 0-78 0 0,1-1-17 0 0,-1 1-68 0 0,0 0-74 0 0,0-1-80 0 0,0 1-88 0 0,0-1-92 0 0,1 1-99 0 0,-1-1-106 0 0,3 1-1097 0 0,4 0-1140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45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7 5456 0 0,'-7'-2'289'0'0,"2"1"-234"0"0,-2 0-7 0 0,-1 0 89 0 0,0 0 81 0 0,1 1 69 0 0,-3 0 136 0 0,0 1 69 0 0,-2 0 166 0 0,-5 3 407 0 0,2 3 3 0 0,5-1-402 0 0,3-1-165 0 0,1 2-67 0 0,2-1-135 0 0,0 1-69 0 0,1 1-77 0 0,2 0-88 0 0,-3 13 182 0 0,-1 0-42 0 0,-2 10 27 0 0,5-23-165 0 0,1 0-1 0 0,0 0 1 0 0,0 0 0 0 0,0 1 0 0 0,2-1 0 0 0,-1 0 0 0 0,1 4-67 0 0,8 17 324 0 0,-8-26-272 0 0,6 1 136 0 0,8 0-10 0 0,-14-4-143 0 0,8-1 17 0 0,4-9 74 0 0,-1-3-14 0 0,-7 5-83 0 0,-4 7-29 0 0,8-12 0 0 0,-1-1 0 0 0,0 0 0 0 0,-1 0 0 0 0,5-13 0 0 0,-11 21 0 0 0,1 1 0 0 0,0 0 0 0 0,0 0 0 0 0,1 0 0 0 0,-1 0 0 0 0,1 1 0 0 0,0-1 0 0 0,1 0 0 0 0,-1 1 0 0 0,1 0 0 0 0,0 0 0 0 0,1-1 0 0 0,-4 4-3 0 0,-1 1 1 0 0,1 0 0 0 0,0-1-1 0 0,-1 1 1 0 0,1 0 0 0 0,0 0-1 0 0,-1-1 1 0 0,1 1 0 0 0,0 0 0 0 0,-1 0-1 0 0,1 0 1 0 0,0 0 0 0 0,-1 0-1 0 0,1 0 1 0 0,0 0 0 0 0,-1 0-1 0 0,1 0 1 0 0,0 0 0 0 0,-1 1-1 0 0,1-1 1 0 0,0 0 0 0 0,-1 0 0 0 0,1 1-1 0 0,0-1 1 0 0,-1 0 0 0 0,1 1-1 0 0,-1-1 1 0 0,1 0 0 0 0,-1 1-1 0 0,1-1 1 0 0,-1 1 0 0 0,1-1 0 0 0,-1 1 2 0 0,11 15-102 0 0,-10-15 98 0 0,7 16-84 0 0,-2 1 52 0 0,0 0 50 0 0,0 1 52 0 0,0 1 64 0 0,1 0 61 0 0,0-1 60 0 0,3 0 57 0 0,-8-15-183 0 0,1 0-36 0 0,0-1-45 0 0,1 0-53 0 0,0-1-63 0 0,1-2-71 0 0,-1 0-80 0 0,1-1-90 0 0,1-1 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45.6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124 11 8776 0 0,'0'0'257'0'0,"-8"-5"28"0"0,4 3-231 0 0,2 1-34 0 0,-9-1 25 0 0,1 1 86 0 0,1 2 76 0 0,0 2 66 0 0,0 1 129 0 0,0 2 68 0 0,0 3 158 0 0,-2 7 392 0 0,2 3 9 0 0,4-6-384 0 0,2-1-155 0 0,-1-1-62 0 0,2-1-129 0 0,0-1-62 0 0,0-1-73 0 0,0 0-80 0 0,2-5-76 0 0,-1 4 91 0 0,0 0 0 0 0,0 0 0 0 0,1 0 0 0 0,0 0 0 0 0,0 5-99 0 0,1-6 56 0 0,0-1 0 0 0,0 1 0 0 0,0 0 0 0 0,1-1 0 0 0,0 1 0 0 0,0-1 0 0 0,1 2-56 0 0,9 11 149 0 0,4-4-35 0 0,6-5-38 0 0,-19-9-70 0 0,1 1 0 0 0,0-1-1 0 0,-1 0 1 0 0,1 0 0 0 0,0 0 0 0 0,0 0-6 0 0,3-1-47 0 0,1-1 41 0 0,15-5 104 0 0,-13 3-93 0 0,-4 1-36 0 0,0 1-37 0 0,-1-1-22 0 0,0 1-37 0 0,-1-1-40 0 0,1 1-46 0 0,0-1-50 0 0,-1 0-56 0 0,1 1-60 0 0,-1-1-65 0 0,-2 2 76 0 0,-1 0-53 0 0,0 0-48 0 0,1 1-42 0 0,0-2-149 0 0,-1 1-42 0 0,1 0-181 0 0,1-1-489 0 0,-2 2 1268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47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0 9728 0 0,'0'0'210'0'0,"0"0"-55"0"0,-1 0-45 0 0,0 0-38 0 0,-1 0-10 0 0,-4 0-2 0 0,0 1-49 0 0,1 3-11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50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1 107 9072 0 0,'0'-1'215'0'0,"2"1"-73"0"0,0-1-56 0 0,5-2 61 0 0,-4 3-56 0 0,16-5 59 0 0,8-2-7 0 0,-8 2 10 0 0,-9 2-30 0 0,-1 1 43 0 0,4-1 142 0 0,-6 2-110 0 0,0 0 32 0 0,-1 0-165 0 0,1 0 39 0 0,5-2 197 0 0,2 1 180 0 0,7-3 341 0 0,-1 1-184 0 0,-5 1-313 0 0,-1 0-149 0 0,1 1-112 0 0,-10 1-44 0 0,-1-1 34 0 0,5-3 177 0 0,-2 0-158 0 0,-7 5 43 0 0,0 0-243 0 0,0 0 98 0 0,1-1 83 0 0,-1 1 68 0 0,0-1 112 0 0,2-2 597 0 0,-2 1-537 0 0,0 1-133 0 0,0 1-131 0 0,0 0-41 0 0,-1-2 46 0 0,0 0 0 0 0,0 0 1 0 0,0 0-1 0 0,0 0 0 0 0,0 0 0 0 0,0 0 0 0 0,-1 0 1 0 0,1 1-1 0 0,0-1 0 0 0,-1 0 0 0 0,0 1 1 0 0,-1-1-37 0 0,2 1 20 0 0,-1 0 0 0 0,1 0 0 0 0,-1 1 0 0 0,1-1 0 0 0,-1 0 0 0 0,0 1 0 0 0,1 0 0 0 0,-1-1 0 0 0,0 1 0 0 0,1 0 0 0 0,-1 0 0 0 0,0 0-19 0 0,-4 0 54 0 0,-20 2 154 0 0,23-2-195 0 0,1 1-1 0 0,-1-1 1 0 0,1 1-1 0 0,-1 0 0 0 0,1 0 1 0 0,-1 1-1 0 0,1-1 0 0 0,0 0 1 0 0,-2 2-13 0 0,-17 14 264 0 0,1 2-72 0 0,1 3-62 0 0,2 1-49 0 0,12-16-64 0 0,0 1 0 0 0,1 0-1 0 0,-3 9-16 0 0,5-11-2 0 0,0 0 0 0 0,0 0 0 0 0,1 1 0 0 0,0-1 0 0 0,0 0 0 0 0,0 1 0 0 0,1-1 0 0 0,0 1-1 0 0,1 2 3 0 0,-2-7 0 0 0,1 3 0 0 0,6 8 0 0 0,4 1-33 0 0,1-4 66 0 0,-8-8-10 0 0,0-1 0 0 0,0 1 1 0 0,0-1-1 0 0,0 1 0 0 0,0-1 0 0 0,1 0 0 0 0,-1 0 0 0 0,0 0 0 0 0,1-1 0 0 0,-1 1 1 0 0,3-1-24 0 0,17 0 62 0 0,-12-2-82 0 0,1 0-50 0 0,4-2-116 0 0,-9 2 46 0 0,0 0-35 0 0,10-3-143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50.7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165 3 11312 0 0,'0'0'256'0'0,"-2"-1"-73"0"0,-12 0 439 0 0,10 1-493 0 0,1 0-79 0 0,-8 0-16 0 0,0 2 63 0 0,0 1 56 0 0,1 1 50 0 0,-2 1 95 0 0,1 3 50 0 0,-1 1 116 0 0,-4 9 287 0 0,2 2 2 0 0,6-6-285 0 0,2-2-116 0 0,1 1-48 0 0,2-3-95 0 0,0 1-49 0 0,0-1-55 0 0,1 0-62 0 0,-1 19 85 0 0,2-24-65 0 0,1 1 1 0 0,1 0 0 0 0,-1 0-1 0 0,1 0 1 0 0,1 4-64 0 0,6 12 172 0 0,1-9-99 0 0,1-2-51 0 0,1-2-46 0 0,0-2-39 0 0,-1-2 46 0 0,9 2 67 0 0,-13-6-11 0 0,0 0-1 0 0,0 0 1 0 0,0-1-1 0 0,0 1 0 0 0,0-1 1 0 0,3-1-39 0 0,5 0 26 0 0,0-2-52 0 0,1-1-80 0 0,-1-1-99 0 0,-7 2 59 0 0,0 0-34 0 0,0 0-35 0 0,0 0-38 0 0,-1 0-41 0 0,1-1-44 0 0,0 0-46 0 0,-1 1-48 0 0,0-1-53 0 0,0 0-53 0 0,0 0-57 0 0,-1 0-60 0 0,7-4-615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51.0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11256 0 0,'0'0'256'0'0,"0"0"34"0"0,0 0 21 0 0,0 0-35 0 0,0 0-206 0 0,0 1-34 0 0,0 7 5 0 0,1 24 2523 0 0,5 30-2564 0 0,-1-30 791 0 0,0-1-87 0 0,-2-10-302 0 0,0 0-62 0 0,0-1-71 0 0,-1 1-81 0 0,6 37 351 0 0,1 14 151 0 0,-7-25-155 0 0,-1-29-276 0 0,0-1-61 0 0,0-1-55 0 0,-1 16 25 0 0,0-31-132 0 0,0-1-112 0 0,0 0-7 0 0,0 0-69 0 0,0 0-130 0 0,0 0 0 0 0,0 0-36 0 0,0 0-850 0 0,0 0 896 0 0,1 0 62 0 0,-1 0 3 0 0,0 0-39 0 0,0 0 4 0 0,0 0-39 0 0,0-1-45 0 0,0 1-50 0 0,0 0-141 0 0,0-1-70 0 0,1 0-60 0 0,-1 0-50 0 0,1 0-634 0 0,0-2-795 0 0</inkml:trace>
  <inkml:trace contextRef="#ctx0" brushRef="#br0" timeOffset="401.2">262 200 10224 0 0,'0'0'230'0'0,"-1"0"-37"0"0,0 1-35 0 0,-2 1 73 0 0,-2 1-68 0 0,-2 1-29 0 0,2-1-178 0 0,0 1 93 0 0,0 0 81 0 0,0 1 69 0 0,0 0 115 0 0,-1 1 62 0 0,-11 13 914 0 0,9-9-667 0 0,4-6-354 0 0,0 1-42 0 0,-2 1-3 0 0,1-1-112 0 0,-18 23 899 0 0,11-13-389 0 0,6-8-266 0 0,-1-1 40 0 0,6-3-212 0 0,-2 0-77 0 0,0 2-54 0 0,-2 4-53 0 0,1-2 16 0 0,4-6 59 0 0,0 0 3 0 0,0 1-46 0 0,0 5-11 0 0,1-3 45 0 0,5 1-42 0 0,1 1-1 0 0,-1-1 1 0 0,1 0-1 0 0,0-1 1 0 0,1 0-1 0 0,-1 0 0 0 0,1 0 1 0 0,0-1-1 0 0,6 2-23 0 0,21 10 120 0 0,-3-2 44 0 0,1-1 78 0 0,2 0 45 0 0,-27-9-169 0 0,1-1 0 0 0,-1 0 0 0 0,1 0 0 0 0,0-1 0 0 0,4 0-118 0 0,-1 0 67 0 0,-1-1-61 0 0,-10 0-146 0 0,-1 0-188 0 0,0 0-335 0 0,0 0-38 0 0,0 0-10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49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193 274 9408 0 0,'0'0'193'0'0,"-1"0"-50"0"0,0 0-41 0 0,0 0-34 0 0,-1 0-7 0 0,-5 0 9 0 0,-1 0 8 0 0,0 1 47 0 0,0 1 40 0 0,0-1 34 0 0,-7 5 263 0 0,9-4-220 0 0,1 1 0 0 0,0-1 0 0 0,0 1-1 0 0,0 1 1 0 0,-2 1-242 0 0,-2 2 334 0 0,1 1-49 0 0,-1 3-33 0 0,5-5-171 0 0,1 0-35 0 0,-5 7 248 0 0,1-1-54 0 0,0 0-48 0 0,1 1-38 0 0,-6 11 65 0 0,6-9-24 0 0,1 0 0 0 0,-4 16-195 0 0,5-12 174 0 0,1 1 64 0 0,2 4-57 0 0,1-21-160 0 0,0 1 0 0 0,1-1 0 0 0,-1 0 1 0 0,1 1-1 0 0,0-1 0 0 0,0 0 0 0 0,0 0 0 0 0,1 3-21 0 0,-1-5 8 0 0,-1 0 0 0 0,1 0 0 0 0,0 0 0 0 0,0 1 0 0 0,0-1 0 0 0,0 0 1 0 0,-1 0-1 0 0,1 0 0 0 0,0 0 0 0 0,1-1 0 0 0,-1 1 0 0 0,0 0 0 0 0,0 0 0 0 0,0-1 0 0 0,0 1 1 0 0,1 0-1 0 0,-1-1 0 0 0,0 0 0 0 0,1 1 0 0 0,-1-1-8 0 0,1 1 17 0 0,1-1 0 0 0,-1 0 0 0 0,0 0 0 0 0,0 0 0 0 0,1 0 0 0 0,-1 0 0 0 0,0-1 0 0 0,0 1 0 0 0,1-1 0 0 0,-1 1-17 0 0,4-2-107 0 0,0 0 44 0 0,5-2 39 0 0,0 0 98 0 0,13-8 219 0 0,-17 8-234 0 0,0-1-43 0 0,0 1-61 0 0,0-1-78 0 0,0-1-95 0 0,0 1-114 0 0,-3 1 17 0 0,1 0-73 0 0,-1 0-78 0 0,0-1-86 0 0,0 1-91 0 0,0-1-97 0 0,0 1-104 0 0,0-1-110 0 0,0-2-809 0 0,3-2-993 0 0,-7 9 2751 0 0</inkml:trace>
  <inkml:trace contextRef="#ctx0" brushRef="#br0" timeOffset="316.45">151 0 7200 0 0,'0'0'165'0'0,"0"0"22"0"0,0 0 6 0 0,1 2-45 0 0,0 2-97 0 0,-1 5-7 0 0,1-1 81 0 0,-1 1 73 0 0,1 0 62 0 0,1 1 121 0 0,-1 1 61 0 0,1 1 145 0 0,2 8 352 0 0,-1-4-130 0 0,-2-4-307 0 0,1-3-123 0 0,-1 0-46 0 0,0-1-100 0 0,0-1-46 0 0,0 1-53 0 0,-1 0-58 0 0,1 11 340 0 0,1 1-44 0 0,-1-1-41 0 0,1 1-33 0 0,1 7 71 0 0,-1 0-41 0 0,0-2 116 0 0,-2 0 0 0 0,-1 7-444 0 0,1-14 182 0 0,-1 1 52 0 0,-1 39 562 0 0,-2-40-569 0 0,-1-1-55 0 0,5-16-161 0 0,0-1-72 0 0,0 0-44 0 0,0 0-168 0 0,0 0 199 0 0,0 0-10 0 0,0 0-23 0 0,0 0-46 0 0,0 0-19 0 0,0 0-47 0 0,0 0-53 0 0,0 0-62 0 0,0 0-64 0 0,0 0-60 0 0,0 0-54 0 0,0 0-48 0 0,0 0-164 0 0,0 0-46 0 0,0 0-199 0 0,0 0-535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37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1309 402 8576 0 0,'0'0'197'0'0,"0"0"24"0"0,-7 7 183 0 0,5-5-350 0 0,0 0-34 0 0,-5 2 27 0 0,1 1 83 0 0,-4 2 217 0 0,-4 7 356 0 0,8-8-436 0 0,0 2-63 0 0,0 0-102 0 0,-4 7 129 0 0,-2 11 75 0 0,10-23-260 0 0,1 0 0 0 0,0 0 0 0 0,1 1 0 0 0,-1-1 0 0 0,1 0 0 0 0,-1 1 0 0 0,1 0-46 0 0,3 14 261 0 0,-1-14-184 0 0,3 9 105 0 0,5 6-33 0 0,-4-10-58 0 0,2-3 56 0 0,-1-3-2 0 0,0-1 49 0 0,19-1 140 0 0,-2-8-75 0 0,-1-5-61 0 0,-2-4-43 0 0,-14 9-101 0 0,0-1 0 0 0,0 0 1 0 0,-1 0-1 0 0,0 0 0 0 0,-1-1 1 0 0,1 0-1 0 0,-2 0 0 0 0,1-1 1 0 0,-1 0-55 0 0,3-14 1 0 0,-6 16 22 0 0,0-1 1 0 0,-1 1-1 0 0,0 0 1 0 0,0-1 0 0 0,-1 1-1 0 0,0-4-23 0 0,-4-10 11 0 0,-2 1-66 0 0,-3 3-92 0 0,5 9 30 0 0,-2 2-33 0 0,4 4 90 0 0,-1-1-39 0 0,-3-1-192 0 0,-2 0-176 0 0,-6 0-320 0 0,6 2 251 0 0</inkml:trace>
  <inkml:trace contextRef="#ctx0" brushRef="#br0" timeOffset="400.97">1856 41 9040 0 0,'-3'-6'143'0'0,"-1"-3"219"0"0,2 4-136 0 0,0 1-109 0 0,1 1-53 0 0,-1 0-40 0 0,-1-2-5 0 0,0 2 34 0 0,-2 1 76 0 0,0 1 42 0 0,-6 4 209 0 0,5 0-165 0 0,3-1-128 0 0,0-1-40 0 0,-14 5 159 0 0,0 1 46 0 0,-4 3 96 0 0,-8 8 222 0 0,3 5-2 0 0,11-6-224 0 0,5-2-95 0 0,1 2-47 0 0,1 7 7 0 0,5-10-112 0 0,1 0 0 0 0,0 0 1 0 0,1 0-1 0 0,1 1-97 0 0,0 16 218 0 0,2 2 249 0 0,3-2-74 0 0,3 1-65 0 0,1-1-58 0 0,0 1-41 0 0,-1 1-45 0 0,-3-18-57 0 0,-1-4-8 0 0,-3 1-16 0 0,0 7 52 0 0,-1-17-169 0 0,-1 0-114 0 0,1-1-112 0 0,-1 0-110 0 0,0 0-108 0 0,0-1-108 0 0,0 1-104 0 0,0-1-104 0 0,0 1-2 0 0,0-1-81 0 0,-1 1-1179 0 0,1 1-1158 0 0</inkml:trace>
  <inkml:trace contextRef="#ctx0" brushRef="#br0" timeOffset="580.65">1551 309 10928 0 0,'0'0'11'0'0,"0"0"1"0"0,0 0 0 0 0,-1 0-1 0 0,1 0 1 0 0,0-1 0 0 0,0 1-1 0 0,-1 0 1 0 0,1 0 0 0 0,0 0-1 0 0,0 0 1 0 0,0-1 0 0 0,-1 1 0 0 0,1 0-1 0 0,0 0 1 0 0,0 0 0 0 0,0-1-1 0 0,-1 1 1 0 0,1 0 0 0 0,0 0-1 0 0,0-1 1 0 0,0 1 0 0 0,0 0-1 0 0,0 0 1 0 0,0-1 0 0 0,0 1-1 0 0,0 0 1 0 0,0 0 0 0 0,0-1-1 0 0,0 1 1 0 0,0 0 0 0 0,0-1-1 0 0,0 1 1 0 0,0 0 0 0 0,0 0 0 0 0,0-1-1 0 0,0 1 1 0 0,0 0 0 0 0,0 0-1 0 0,0-1 1 0 0,0 1-12 0 0,5-3 191 0 0,2 0-69 0 0,-2 1-96 0 0,1-1-72 0 0,6-3 34 0 0,1 0 50 0 0,3 0 58 0 0,9-2 114 0 0,4-2 64 0 0,-10 2-126 0 0,12-5 31 0 0,1-1-52 0 0,17-6-12 0 0,0 1-61 0 0,-24 9-43 0 0</inkml:trace>
  <inkml:trace contextRef="#ctx0" brushRef="#br0" timeOffset="-1318.9">92 70 9408 0 0,'0'0'273'0'0,"0"0"-5"0"0,0 0-144 0 0,0 0 31 0 0,0 0 33 0 0,0 0 4 0 0,1 0 25 0 0,0 0-66 0 0,8 2 154 0 0,-6-1-121 0 0,4 4 238 0 0,0 2-90 0 0,1 2-26 0 0,2 8 42 0 0,-1 0-29 0 0,-4-5-62 0 0,-2-3 14 0 0,1-1 74 0 0,2 9 30 0 0,-1-1-36 0 0,4 18 243 0 0,-3 1-108 0 0,-1 1-81 0 0,-1 7 7 0 0,-1 56 467 0 0,-6-53-342 0 0,1-28-363 0 0,-2-4-23 0 0,1-8-122 0 0,-1 1-37 0 0,4-7-206 0 0,0 0 84 0 0,0 1 73 0 0,-1-1 62 0 0,1 0 57 0 0,0 0 47 0 0,-1 1 343 0 0,0 0-293 0 0,1-1-99 0 0,0 0-41 0 0,-1 0-44 0 0,1 0-46 0 0,0 1-54 0 0,0-1-61 0 0,-1 0-88 0 0,1 0-85 0 0,0 0-94 0 0,0 0-102 0 0,-1 0-109 0 0,1-1-118 0 0,0 1-127 0 0,0 0 411 0 0,0 0-35 0 0,-1-1-1644 0 0,0-1-1247 0 0</inkml:trace>
  <inkml:trace contextRef="#ctx0" brushRef="#br0" timeOffset="-949.4">1 314 11088 0 0,'0'0'248'0'0,"0"0"34"0"0,0 0-26 0 0,0 0-109 0 0,1 0-81 0 0,3-2-18 0 0,-1 1 14 0 0,28-10 268 0 0,0-2 0 0 0,23-13-330 0 0,-21 9 172 0 0,2 1-45 0 0,0 2-65 0 0,1 3-84 0 0,-20 8 87 0 0,1-1-42 0 0,-1 3-42 0 0,-1 1-42 0 0,0 2-39 0 0,-1 4-40 0 0,-1 3-38 0 0,0 5-38 0 0,-2 2 204 0 0,10 26-87 0 0,-10-14 106 0 0,-2-5 108 0 0,-4-12-5 0 0,-1 0 44 0 0,7 15 318 0 0,5 10 252 0 0,-9-24-515 0 0,1-1-35 0 0,-2-3-17 0 0,1 1 1 0 0,-2-6-65 0 0,3 2 59 0 0,4 2 77 0 0,-10-6-404 0 0,0-1 69 0 0,0 1 59 0 0,0-1 50 0 0,2 1 109 0 0,5-1 352 0 0,-6 0-370 0 0,0-1-67 0 0,-1 1-55 0 0,-1 0-37 0 0,1 0-45 0 0,0-1-49 0 0,0 1-73 0 0,-1-1-70 0 0,1 1-76 0 0,0-1-83 0 0,-1 1-90 0 0,1-1-97 0 0,0 1-103 0 0,-1-1-111 0 0,2 0-976 0 0,1-2-1052 0 0,-4 3 2884 0 0</inkml:trace>
  <inkml:trace contextRef="#ctx0" brushRef="#br0" timeOffset="-617.23">683 198 9792 0 0,'0'0'222'0'0,"0"0"30"0"0,0 0 18 0 0,0 2-151 0 0,-1 2-34 0 0,0 0-34 0 0,0 1-34 0 0,0 1 13 0 0,0 1 54 0 0,0 0 45 0 0,1 0 36 0 0,0 2 69 0 0,2 16 500 0 0,0-14-445 0 0,-1 1-39 0 0,0-1-95 0 0,0 25 529 0 0,-8 50 782 0 0,4-61-990 0 0,0 1 158 0 0,0 1-47 0 0,-1-1-47 0 0,-1 1-45 0 0,1-1-43 0 0,-2 0-42 0 0,0 1-40 0 0,0-1-39 0 0,-1 0-38 0 0,0 0-35 0 0,-9 25 158 0 0,-1 0-126 0 0,-1 0-111 0 0,10-33-36 0 0,-1 0-42 0 0,-21 35 63 0 0,24-43-140 0 0,5-9-101 0 0,0 1 61 0 0,-1 1 46 0 0,-2 2 97 0 0,2-4-111 0 0,0 1-35 0 0,0-1-43 0 0,1 0-53 0 0,-1-1-65 0 0,0 0-75 0 0,0 0-86 0 0,1-1-98 0 0,-1 0-107 0 0,-1-4-497 0 0</inkml:trace>
  <inkml:trace contextRef="#ctx0" brushRef="#br0" timeOffset="70337.48">339 1076 9432 0 0,'0'0'274'0'0,"0"0"0"0"0,0 0-117 0 0,0 0-51 0 0,0 0 108 0 0,0 0 12 0 0,0 0-42 0 0,0 2 79 0 0,0 0-86 0 0,0 6 92 0 0,0-6-105 0 0,3 10 543 0 0,-1 0-118 0 0,1-1-109 0 0,0 0-102 0 0,0-3-180 0 0,-1 0-39 0 0,0-1-36 0 0,-1 1-33 0 0,4 9 204 0 0,4 9 232 0 0,0 1-2 0 0,-4-9-247 0 0,5 20 239 0 0,3 15 132 0 0,0 34 150 0 0,-11-58-574 0 0,-1 1-40 0 0,0-24-152 0 0,2 5 39 0 0,-6-2-76 0 0,2-9-62 0 0,1 0-68 0 0,0 0-108 0 0,0 0-267 0 0,0 0 116 0 0,-1 0 71 0 0,1 0 64 0 0,0 1 55 0 0,0-1 48 0 0,0 0 42 0 0,-1 0-23 0 0,0 1-12 0 0,1-1 46 0 0,0 0-82 0 0,-5-2-861 0 0</inkml:trace>
  <inkml:trace contextRef="#ctx0" brushRef="#br0" timeOffset="71039.38">267 1292 7568 0 0,'0'0'166'0'0,"0"0"29"0"0,0 0 14 0 0,0 0 42 0 0,7 0 810 0 0,-3 0-737 0 0,-1-1-38 0 0,17-2 231 0 0,0-2-84 0 0,0 0-76 0 0,0-2-71 0 0,0 1-63 0 0,0-1-54 0 0,0-1-50 0 0,0 1-40 0 0,19-8-16 0 0,-21 8-100 0 0,1-1 51 0 0,40-20 160 0 0,-35 15-153 0 0,-2 2-89 0 0,-11 5-8 0 0,0 1-33 0 0,0 0-39 0 0,0-1-43 0 0,0 1-46 0 0,0 1-52 0 0,15-6-316 0 0,-17 7 318 0 0,-5 3 105 0 0,-1 0-35 0 0,-2 0 246 0 0,-1 0 0 0 0,1 1 0 0 0,-1-1 1 0 0,1 1-1 0 0,-1-1 0 0 0,1 1 0 0 0,-1-1 0 0 0,0 1 0 0 0,1-1 0 0 0,-1 1 1 0 0,0 0-1 0 0,1-1 0 0 0,-1 1 0 0 0,0 0 0 0 0,0-1 0 0 0,0 1 0 0 0,1 0-29 0 0,2 9 294 0 0,-2-5-107 0 0,3 4 146 0 0,-1 1-1 0 0,-1-1 1 0 0,1 1-1 0 0,-2-1 1 0 0,1 3-333 0 0,2 30 1052 0 0,-2-22-571 0 0,0 1-33 0 0,1-1-42 0 0,2 0-48 0 0,-2-6-161 0 0,4 21 208 0 0,-3-13-108 0 0,-2-7-31 0 0,1 0 71 0 0,-1-1 93 0 0,2 0 111 0 0,-4-12-344 0 0,0-2-33 0 0,0 0-4 0 0,0 0-8 0 0,0 0-34 0 0,0 0-20 0 0,0 0-2 0 0,0 0-5 0 0,0 0-22 0 0,11-4 65 0 0,-1-5-59 0 0,-2-3-52 0 0,-1-1-44 0 0,1-2-58 0 0,1 2-15 0 0,1 1-53 0 0,3-3-81 0 0,9-6-167 0 0,2 5 7 0 0,-6 8 172 0 0,-3 3 83 0 0,1 3 57 0 0,-14 1 67 0 0,1 1 1 0 0,-1 0-1 0 0,0 0 0 0 0,1 1 1 0 0,-1-1-1 0 0,0 0 0 0 0,0 1 0 0 0,1 0 1 0 0,-1-1-1 0 0,0 1 0 0 0,0 0 0 0 0,0 0 1 0 0,0 0-1 0 0,0 0 0 0 0,2 1 9 0 0,-1 1-9 0 0,-1-1 0 0 0,1 1 0 0 0,0 0-1 0 0,-1 0 1 0 0,1 0 0 0 0,-1 0 0 0 0,0 0 0 0 0,0 0-1 0 0,0 1 10 0 0,2 4-13 0 0,0 0 1 0 0,-1 0-1 0 0,2 6 13 0 0,4 21 1 0 0,-7-25 56 0 0,-1 0-1 0 0,0 0 1 0 0,-1 8-57 0 0,1 5 79 0 0,1-7-56 0 0,-1-12-131 0 0,2 1-173 0 0,-2-5 26 0 0</inkml:trace>
  <inkml:trace contextRef="#ctx0" brushRef="#br0" timeOffset="71478.2">1487 1390 10480 0 0,'0'0'233'0'0,"0"0"-27"0"0,1 0-49 0 0,0 0-42 0 0,0 0-33 0 0,10 0 174 0 0,-3 0-311 0 0,-1 0 64 0 0,0 0 56 0 0,1 0 50 0 0,4 0 172 0 0,0-1 89 0 0,28-2 1074 0 0,-32 1-1169 0 0,0 1-35 0 0,1-1-44 0 0,-1 0-60 0 0,1 0-72 0 0,-1-1-83 0 0,9-2 307 0 0,1 0-54 0 0,-1 0-49 0 0,1-1-37 0 0,17-7 69 0 0,-26 10-168 0 0,-1-1 0 0 0,0 0 0 0 0,0 0 0 0 0,-1-1 0 0 0,1 0 0 0 0,5-6-55 0 0,-8 6 34 0 0,-2 0-37 0 0,-3-4-96 0 0,-6 1-95 0 0,-4 0-61 0 0,-20-6-397 0 0,20 11 484 0 0,2 0 55 0 0,3 2 75 0 0,-7-3-44 0 0,1 1 0 0 0,-1 0 0 0 0,1 1 0 0 0,-1 0 0 0 0,-9 1 82 0 0,-12 3-119 0 0,7 4 87 0 0,1 5 84 0 0,1 5 107 0 0,14-6-33 0 0,-1 2 35 0 0,5-4 39 0 0,1 0 0 0 0,0 0 0 0 0,-5 9-200 0 0,6-8 234 0 0,0 1 0 0 0,0 0 1 0 0,-2 10-235 0 0,5-13 157 0 0,-1 1 0 0 0,1-1 1 0 0,0 1-1 0 0,1 0 1 0 0,0 4-158 0 0,0-7 106 0 0,1 0 1 0 0,0 0-1 0 0,-1 0 1 0 0,2-1 0 0 0,-1 1-1 0 0,0 0 1 0 0,1-1-1 0 0,2 5-106 0 0,7 6 259 0 0,4-3-63 0 0,3-4-53 0 0,1-2-46 0 0,13-1-14 0 0,13-5-61 0 0,-41 0-36 0 0,7-1 58 0 0,-7 1-50 0 0,0-1-45 0 0,0 1-61 0 0,1-1-109 0 0,-3 1 64 0 0,0 0-35 0 0,0 0-38 0 0,1-1-42 0 0,-1 1-45 0 0,0 0-48 0 0,1 0-258 0 0,1-1-117 0 0,-3 1 322 0 0,1 0-34 0 0,-1 0-34 0 0,1 0-36 0 0,6-2-1686 0 0,3 0-1257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46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11024 0 0,'0'0'248'0'0,"0"0"-9"0"0,0 1-101 0 0,0-1-65 0 0,2 3-5 0 0,-2-1 0 0 0,3 7-75 0 0,1-1 58 0 0,-1 1 54 0 0,1-1 48 0 0,0 1 46 0 0,0-1 39 0 0,4 9 340 0 0,-2-5-101 0 0,-1 0 40 0 0,4 6 765 0 0,-2 0 1 0 0,0 3-1283 0 0,-2-9 673 0 0,-1-5-273 0 0,-2-2-164 0 0,0 0-40 0 0,-1-4-21 0 0,-1-1-363 0 0,0 0 86 0 0,0 0 75 0 0,0 1 63 0 0,0-1 47 0 0,0 0 38 0 0,0 3 590 0 0,1-2-563 0 0,-1 0-92 0 0,0-1-80 0 0,1 1-51 0 0,-1-1-58 0 0,0 1-66 0 0,0-1-95 0 0,0 1-92 0 0,1-1-100 0 0,-1 1-110 0 0,0-1-118 0 0,0 0 309 0 0,0 0-31 0 0,0 0-35 0 0,0 0-35 0 0,0 0-36 0 0,0 0-37 0 0,0 0-1665 0 0,0 0-1278 0 0</inkml:trace>
  <inkml:trace contextRef="#ctx0" brushRef="#br0" timeOffset="416.54">199 72 10656 0 0,'0'0'241'0'0,"0"0"-6"0"0,0 1-100 0 0,1 0-65 0 0,0 3-7 0 0,0-2 2 0 0,1 4-83 0 0,1 1 51 0 0,-1 0 50 0 0,1 0 52 0 0,0 3 136 0 0,0 0 97 0 0,1 0 98 0 0,0-1 98 0 0,0 1 97 0 0,0-1 98 0 0,1 0 98 0 0,0-1 98 0 0,-3-5-619 0 0,-1-1 64 0 0,3 7 1088 0 0,-3-6-900 0 0,-1 0-288 0 0,0-1-53 0 0,0-2-136 0 0,0 0-30 0 0,0 0-8 0 0,0 0-2 0 0,0 0-6 0 0,-1-4 6 0 0,-1-6-104 0 0,2 5-60 0 0,1 1 0 0 0,-1-1 0 0 0,1 1 1 0 0,0 0-1 0 0,1 0 0 0 0,-1-1 0 0 0,0 1 0 0 0,1 0 1 0 0,0 0-1 0 0,0 0 0 0 0,1 1 0 0 0,-1-1 0 0 0,1 0 1 0 0,0 0 92 0 0,18-17-495 0 0,0 8 159 0 0,2 4 98 0 0,-11 7 164 0 0,0 2 34 0 0,0 2 38 0 0,-1 2 40 0 0,4 2-12 0 0,-10-3-37 0 0,0 0 1 0 0,0 0-1 0 0,0 0 1 0 0,0 1 0 0 0,1 0 10 0 0,3 6 29 0 0,-1 2 79 0 0,-2 1 111 0 0,-4-7-215 0 0,0 1 93 0 0,0-1 53 0 0,2 12 390 0 0,-4-11-343 0 0,0-1-97 0 0,0-1-58 0 0,-2 1-73 0 0,1-1-89 0 0,-2 0-104 0 0,0-1-121 0 0,1-2 123 0 0,0 1-36 0 0,0-1-38 0 0,-1 0-40 0 0,2-2-87 0 0,1 0-67 0 0,-1 1-58 0 0,1-1-52 0 0,-1 1-176 0 0,1-1-52 0 0,-1 0-213 0 0,0 1-576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38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7568 0 0,'0'0'166'0'0,"0"0"29"0"0,0 0-9 0 0,-1 0-46 0 0,1 1-52 0 0,-1 0-58 0 0,1 0-62 0 0,-1 0-70 0 0,1 0-75 0 0,0 0-80 0 0,0-1-130 0 0,0 1-103 0 0,0 0-199 0 0,0 0-460 0 0,0-1 1091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45.9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8928 0 0,'0'0'200'0'0,"0"0"33"0"0,0 0 14 0 0,0 3 48 0 0,0 4 35 0 0,1 3 198 0 0,0-3-128 0 0,1 1-38 0 0,1 7 266 0 0,2 3-7 0 0,2 10 155 0 0,2 3 80 0 0,-6-21-532 0 0,-1 0 37 0 0,0-4-188 0 0,1 9 223 0 0,0 0-51 0 0,1-1-43 0 0,0 1-39 0 0,0 3 10 0 0,1 0-38 0 0,9 34 344 0 0,-4-27-318 0 0,-3-9-145 0 0,-1-3-101 0 0,0 0-101 0 0,-4-6-3 0 0,1 1-37 0 0,-1 0-38 0 0,1 1-44 0 0,-3-10-431 0 0,0 1 92 0 0,0 0 80 0 0,1 0 64 0 0,0 0 59 0 0,-1 0 37 0 0,2-1-595 0 0,-1 1 483 0 0,-1 0-80 0 0,1-1-111 0 0,1 1-1444 0 0,1-2-1161 0 0,-3 2 3215 0 0</inkml:trace>
  <inkml:trace contextRef="#ctx0" brushRef="#br0" timeOffset="323.16">306 146 10192 0 0,'0'0'230'0'0,"0"0"30"0"0,0 0 19 0 0,0 0-30 0 0,0 1-177 0 0,0 0-41 0 0,-2 8-25 0 0,1-5 44 0 0,-1 2 164 0 0,-5 13 603 0 0,0 0-92 0 0,0-7-317 0 0,-1 1-77 0 0,2-4-68 0 0,0 0 59 0 0,-15 20 876 0 0,11-17-746 0 0,5-6-265 0 0,0 0-39 0 0,0 0-47 0 0,1 0-54 0 0,-12 15 203 0 0,-3 10-5 0 0,18-29-229 0 0,-1 7 99 0 0,2-9-108 0 0,0 1 1 0 0,1 0-1 0 0,-1 0 0 0 0,1 0 0 0 0,-1 0 1 0 0,0 0-1 0 0,1-1 0 0 0,-1 1 0 0 0,1 0 1 0 0,0-1-1 0 0,-1 1 0 0 0,1 0 0 0 0,0 0-7 0 0,1 0 19 0 0,0 1-1 0 0,0-1 0 0 0,0 0 0 0 0,0 1 0 0 0,0-1 0 0 0,0 0 0 0 0,0 0 0 0 0,0-1-18 0 0,17 5 97 0 0,-1-1-69 0 0,-8-3-48 0 0,-1 0 1 0 0,1-1-1 0 0,-1 0 1 0 0,1 0-1 0 0,2-1 20 0 0,14-4 13 0 0,-16 3-59 0 0,8 0 87 0 0,-11 1-57 0 0,-2 0-31 0 0,1 1-42 0 0,-1-1-52 0 0,0 0-62 0 0,1 0-74 0 0,-1 0-83 0 0,0 0-95 0 0,0 0-103 0 0,-3 0 179 0 0,-1 1-54 0 0,0 0-50 0 0,0-1-43 0 0,0 1-153 0 0,1-1-43 0 0,-1 0-186 0 0,2 0-500 0 0,-3 1 1386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44.4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10136 0 0,'0'0'230'0'0,"0"0"30"0"0,0 0 19 0 0,0 0 30 0 0,0 0-123 0 0,0 0-42 0 0,1 0 37 0 0,-1 0-100 0 0,3 0-13 0 0,-3 0-14 0 0,1 0 45 0 0,0 0 98 0 0,0 1 115 0 0,6 1 242 0 0,-1 1-62 0 0,0 2-59 0 0,0 0-55 0 0,-1 1-49 0 0,0 0-46 0 0,-1 1-41 0 0,0 1-36 0 0,1 5 56 0 0,0 0-65 0 0,0 3-21 0 0,1 8 27 0 0,1 0 65 0 0,24 95 677 0 0,-21-70 85 0 0,1 22-1030 0 0,-10-55 100 0 0,-3 7-15 0 0,0 3 3 0 0,2-22-65 0 0,0 4 20 0 0,-4 4 51 0 0,2-10-54 0 0,0-2-108 0 0,0-2-84 0 0,0 0-63 0 0,-2-6-530 0 0,3 6 449 0 0,0 1 234 0 0,1 0-61 0 0,-1 0-107 0 0,0 0-100 0 0,1 0-110 0 0,-1 0-121 0 0,1 0 233 0 0,0 0-35 0 0,-1 1-34 0 0,1-1-36 0 0,0 0-37 0 0,0 0-39 0 0,0 0-39 0 0,-1 0-41 0 0,1-2-1458 0 0,-1-3-1150 0 0</inkml:trace>
  <inkml:trace contextRef="#ctx0" brushRef="#br0" timeOffset="305.08">91 242 7688 0 0,'0'0'166'0'0,"0"0"29"0"0,0 0 14 0 0,1-1-25 0 0,6-5 8 0 0,0 2 38 0 0,-5 3-109 0 0,0 0 0 0 0,1 0-1 0 0,-1 0 1 0 0,0 0 0 0 0,1 1 0 0 0,-1-1-1 0 0,2 0-120 0 0,5 0 319 0 0,-3 1-132 0 0,0-1-62 0 0,35-4 627 0 0,2 5-91 0 0,-11 5-215 0 0,-1 3-33 0 0,-21-4-224 0 0,1 0 0 0 0,-1 1 0 0 0,0 0 0 0 0,6 4-189 0 0,-2 2 249 0 0,5 8 189 0 0,-1 0-21 0 0,-12-13-257 0 0,1 2-48 0 0,-3-2-57 0 0,-1-1-1 0 0,1 0 0 0 0,-1 1 1 0 0,2 4-55 0 0,-2 3 119 0 0,-5 20 196 0 0,2-21-112 0 0,-3 0-42 0 0,1-8-117 0 0,0 0-1 0 0,0 0 1 0 0,0-1 0 0 0,-1 0-1 0 0,-1 3-43 0 0,-12 11 104 0 0,-8 1-3 0 0,10-11-135 0 0,1 0 53 0 0,2-3 45 0 0,1-1 1 0 0,-1 1-1 0 0,0-2 1 0 0,0 1-1 0 0,-1-1-64 0 0,-8 0 8 0 0,9-2-48 0 0,1 1-37 0 0,-5-2-109 0 0,0 0-107 0 0,8 1 102 0 0,-1-1-32 0 0,1 0-36 0 0,-1 0-37 0 0,7 1-15 0 0,1 0-55 0 0,-1 0-270 0 0,-1-1-89 0 0,1 1-68 0 0,0 0-49 0 0,-1-2-1048 0 0,-2-1-1072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53.1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142 4 6648 0 0,'0'0'149'0'0,"0"0"-4"0"0,0 0-61 0 0,-5 0 43 0 0,-3-2-202 0 0,1 1 111 0 0,1 0 95 0 0,-1 2 77 0 0,2-1 31 0 0,-1 1 36 0 0,-10 4 721 0 0,9-2-601 0 0,1-1-87 0 0,-1 0-89 0 0,-7 6 100 0 0,11-6-224 0 0,0 1 0 0 0,1 0 1 0 0,-1-1-1 0 0,1 1 1 0 0,-1 0-1 0 0,1 1-95 0 0,-11 21 550 0 0,8-9-272 0 0,0 3-89 0 0,4-13-127 0 0,-1-1 0 0 0,1 1-1 0 0,0 0 1 0 0,0-1 0 0 0,1 5-62 0 0,1 38 289 0 0,0-38-194 0 0,1-1 0 0 0,-1 1 0 0 0,2-1 0 0 0,0 3-95 0 0,-2-8 32 0 0,0-1 0 0 0,0 0 0 0 0,1 1 1 0 0,-1-1-1 0 0,1 0 0 0 0,0 0 0 0 0,0 0 1 0 0,0 0-1 0 0,0 0 0 0 0,0-1 0 0 0,1 1 1 0 0,-1-1-1 0 0,1 1 0 0 0,-1-1 0 0 0,1 0 0 0 0,0 0 1 0 0,0 0-1 0 0,0 0 0 0 0,0 0 0 0 0,1-1 1 0 0,-1 0-1 0 0,0 1 0 0 0,1-1 0 0 0,-1-1 1 0 0,1 1-1 0 0,2 0-32 0 0,9-2 222 0 0,0-6-47 0 0,-1-3-44 0 0,-1-1-38 0 0,1-2-27 0 0,7-6 38 0 0,-2-6-50 0 0,-16 21-47 0 0,-1-1 1 0 0,0 1-1 0 0,0 0 1 0 0,0-1-1 0 0,0 1 0 0 0,-1-1 1 0 0,1 1-1 0 0,-1-1 1 0 0,0 0-1 0 0,-1 0 1 0 0,1-1-8 0 0,2-22 0 0 0,-3 24 0 0 0,1-1 0 0 0,0 0 0 0 0,-1 0 0 0 0,0 1 0 0 0,0-1 0 0 0,0 0 0 0 0,-1 0 0 0 0,0-3 0 0 0,-1-10 0 0 0,2 15 0 0 0,-1 0 0 0 0,1 0 0 0 0,0 0 0 0 0,-1 0 0 0 0,0 0 0 0 0,0-2 0 0 0,-1 0 41 0 0,2 2-48 0 0,2 2-93 0 0,2 3-49 0 0,-2-1 118 0 0,-1 3 20 0 0,1-1 0 0 0,-1 1-1 0 0,0-1 1 0 0,0 1-1 0 0,0 0 1 0 0,-1 0 0 0 0,1-1-1 0 0,-1 1 1 0 0,0 0 0 0 0,0 3 11 0 0,0-2-13 0 0,0 0 0 0 0,0-1-1 0 0,0 1 1 0 0,1 0 0 0 0,0-1 0 0 0,0 1 0 0 0,1 2 13 0 0,9 21-55 0 0,-8-18 55 0 0,0-1 1 0 0,1 0-1 0 0,0 0 1 0 0,5 7-1 0 0,21 43 0 0 0,-29-58-157 0 0,0 1 55 0 0,-1-1 48 0 0,1 0 42 0 0,-1 0 52 0 0,1 1 50 0 0,0 2 320 0 0,0-3-293 0 0,-1 0-100 0 0,0 0-99 0 0,1 0-5 0 0,-1-1-35 0 0,0 0-39 0 0,0 1-42 0 0,0-1-45 0 0,0 0-49 0 0,1 0-53 0 0,-1 1-55 0 0,0-1-59 0 0,0 0-62 0 0,1 0-67 0 0,-1 0-69 0 0,0 0-1037 0 0,0 0-975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2:48.3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64 11168 0 0,'0'1'274'0'0,"0"0"-48"0"0,1 1-42 0 0,0 0-38 0 0,1 1-13 0 0,0 1-39 0 0,1 1-21 0 0,2 4-11 0 0,2 2 4 0 0,-3-4 20 0 0,-1-1 41 0 0,-1-2 71 0 0,1 11 561 0 0,-1-4-280 0 0,0-5-216 0 0,0-2-111 0 0,4 12 473 0 0,-7-4-260 0 0,0-1-32 0 0,5 3 122 0 0,-1 2 102 0 0,-6-3-117 0 0,2-11-372 0 0,0 0 1 0 0,1 0-1 0 0,-1 0 1 0 0,1 0 0 0 0,-1 0-1 0 0,1 0 1 0 0,0 1-1 0 0,0-1 1 0 0,0 0-1 0 0,0 0 1 0 0,0 0 0 0 0,0 0-1 0 0,0 0 1 0 0,1 0-1 0 0,-1 0 1 0 0,1 0-69 0 0,1 7 282 0 0,-2 2-40 0 0,0-11-162 0 0,-4 0-37 0 0,4 0 30 0 0,3-1-11 0 0,-1-3 103 0 0,1-2-5 0 0,1 1-83 0 0,0-1 75 0 0,-1-1-34 0 0,-1 0-40 0 0,-1-1-46 0 0,-1 2-44 0 0,1 0-34 0 0,1 0-37 0 0,0 1-41 0 0,1-1 28 0 0,-1 1 1 0 0,0-1-1 0 0,0 0 0 0 0,0 0 1 0 0,-1 0-1 0 0,0 0 0 0 0,0 0 96 0 0,3-8-193 0 0,9-6-51 0 0,3 1-38 0 0,-5 7 22 0 0,-4 5 44 0 0,-1 1-46 0 0,0 0 5 0 0,-1 1 52 0 0,1 0 43 0 0,-1 1 37 0 0,6-3-36 0 0,18-6-119 0 0,-28 13 276 0 0,1-1 1 0 0,0 1 0 0 0,0-1 0 0 0,0 1 0 0 0,0 0 0 0 0,-1 0-1 0 0,1 0 1 0 0,0 0 0 0 0,0 0 0 0 0,0 0 0 0 0,0 0 0 0 0,1 1 3 0 0,-1-1-16 0 0,1 1 1 0 0,-1 0 0 0 0,1 0-1 0 0,-1 0 1 0 0,0 1-1 0 0,1-1 1 0 0,-1 1 0 0 0,0-1-1 0 0,0 1 1 0 0,0 0-1 0 0,0 0 1 0 0,1 1 15 0 0,9 13-77 0 0,-1 2 55 0 0,-6-7 54 0 0,0 0 50 0 0,-2-2 8 0 0,0-1 1 0 0,-1 1-1 0 0,1 0 1 0 0,-2 0 0 0 0,1 1-91 0 0,1 44 402 0 0,-3-50-308 0 0,1-1-48 0 0,0-1 33 0 0,-1 1 56 0 0,1 1 58 0 0,-1 1 92 0 0,0-4-664 0 0,1 0 60 0 0,0-1 52 0 0,0 1 45 0 0,2 0-99 0 0,5-1-325 0 0,-7 0 480 0 0,0 0-34 0 0,-1 0 87 0 0,8 0-909 0 0</inkml:trace>
  <inkml:trace contextRef="#ctx0" brushRef="#br0" timeOffset="632.62">819 148 7800 0 0,'0'0'174'0'0,"0"0"29"0"0,-5 5 168 0 0,2-2-303 0 0,-1 1-49 0 0,0 0 38 0 0,-4 5 150 0 0,1 0 47 0 0,1 0 53 0 0,-12 22 847 0 0,11-17-700 0 0,1-1-91 0 0,3-6-236 0 0,0-1-44 0 0,-4 13 811 0 0,4-9-486 0 0,2 1-32 0 0,2-1-39 0 0,1-1-45 0 0,2 0-51 0 0,2-1-56 0 0,4-1 173 0 0,-1-5-43 0 0,1-3-44 0 0,-1-4-46 0 0,0-3-47 0 0,-1 0-46 0 0,0-2-49 0 0,-1 1-49 0 0,3-3-84 0 0,-2 1-59 0 0,-2-1 91 0 0,-1-3 78 0 0,1-9 99 0 0,-2 11-83 0 0,-1-1-48 0 0,0 6-52 0 0,1-1-44 0 0,0 3 17 0 0,1 2-85 0 0,-2 4 83 0 0,1 2 35 0 0,2 4 84 0 0,0 2-14 0 0,-1 4-33 0 0,4 24-86 0 0,0 10 172 0 0,-1 0 46 0 0,-1 0 50 0 0,0 1 53 0 0,-1-1 56 0 0,0 0 60 0 0,-2 0 63 0 0,-2 0 65 0 0,-1-5-43 0 0,-1 2-57 0 0,-3 1-62 0 0,-4-1-66 0 0,-5-1-71 0 0,-5-4-76 0 0,12-31-109 0 0,1 1 1 0 0,-1-1-1 0 0,-5 5-14 0 0,4-6-11 0 0,1 0 1 0 0,-1-1-1 0 0,0 0 0 0 0,-3 2 11 0 0,4-4 23 0 0,1 0-1 0 0,-1-1 0 0 0,0 0 0 0 0,0 1 0 0 0,0-1 1 0 0,0-1-1 0 0,0 1 0 0 0,0-1 0 0 0,-1 0 0 0 0,1 0 1 0 0,0-1-1 0 0,-5 1-22 0 0,2-1 28 0 0,-1-1 0 0 0,0 1 0 0 0,1-2 0 0 0,-8-1-28 0 0,-15-6 19 0 0,1-4-53 0 0,2-1-64 0 0,2-1-77 0 0,21 12 48 0 0,-8-6-53 0 0,9 5 40 0 0,2 2 27 0 0,0 1-34 0 0,0-1-40 0 0,0 0-44 0 0,-1-1-86 0 0,1 1-70 0 0,0 0-78 0 0,0 0-86 0 0,0-1-92 0 0,0 1-102 0 0,0 0-108 0 0,0-1-117 0 0,-3-3-1374 0 0,-1-4-1326 0 0</inkml:trace>
  <inkml:trace contextRef="#ctx0" brushRef="#br0" timeOffset="24090.76">1672 20 6648 0 0,'0'0'149'0'0,"0"0"23"0"0,0 0 12 0 0,0-1-25 0 0,0 1-118 0 0,0-1 0 0 0,0 0-1 0 0,0 0 1 0 0,0 0 0 0 0,0 1 0 0 0,-1-1 0 0 0,1 0 0 0 0,0 0 0 0 0,0 1-1 0 0,-1-1 1 0 0,1 0 0 0 0,-1 0 0 0 0,1 1 0 0 0,-1-1-41 0 0,1 0 61 0 0,-1 0 1 0 0,1 1 0 0 0,-1-1-1 0 0,0 1 1 0 0,1-1-1 0 0,-1 1 1 0 0,0-1-1 0 0,0 1 1 0 0,1 0-1 0 0,-1-1 1 0 0,0 1-1 0 0,0 0 1 0 0,1 0 0 0 0,-1-1-1 0 0,0 1 1 0 0,0 0-1 0 0,0 0-61 0 0,-4 0 423 0 0,-2 0-32 0 0,1 1-49 0 0,0 1-45 0 0,0 1-42 0 0,0 0-38 0 0,0 0-36 0 0,-4 5 90 0 0,2 0-128 0 0,0 0-50 0 0,-1 3-29 0 0,-4 4-14 0 0,0 2 34 0 0,-7 12-71 0 0,11-14 38 0 0,2-3-32 0 0,0 0 0 0 0,1 0 0 0 0,0 3-19 0 0,-8 16 18 0 0,12-26-18 0 0,1-1 0 0 0,-1 1 0 0 0,1 0 0 0 0,0 0 0 0 0,0 0 0 0 0,0 0 0 0 0,1 4 0 0 0,0-6 0 0 0,-1 0 0 0 0,1 0 0 0 0,1 0 0 0 0,-1 0 0 0 0,0 0 0 0 0,1 0 0 0 0,-1 0 0 0 0,1 0 0 0 0,0-1 0 0 0,0 1 0 0 0,0 0 0 0 0,1-1 0 0 0,-1 1 0 0 0,1 0 0 0 0,-1-2 2 0 0,0 0 1 0 0,0 0 0 0 0,0 1-1 0 0,0-1 1 0 0,1 0-1 0 0,-1 0 1 0 0,0-1 0 0 0,1 1-1 0 0,-1 0 1 0 0,1 0 0 0 0,1 0-3 0 0,-1 0 11 0 0,1-1 1 0 0,0 1-1 0 0,0-1 1 0 0,0 1 0 0 0,0-1-1 0 0,0 0 1 0 0,0 0 0 0 0,0 0-1 0 0,0-1 1 0 0,1 1-12 0 0,31-10 134 0 0,-14 2-72 0 0,-11 5-47 0 0,-4 0-8 0 0,0 1 0 0 0,-1-1 0 0 0,1 0 0 0 0,-1-1 0 0 0,2-1-7 0 0,-1 1 14 0 0,-1 0 0 0 0,0-1 1 0 0,0 0-1 0 0,-1 0 0 0 0,1 0 0 0 0,-1-1 1 0 0,1-2-15 0 0,0 0 18 0 0,0 0 1 0 0,-1-1-1 0 0,-1 1 1 0 0,1-1 0 0 0,-1-2-19 0 0,6-28 24 0 0,-9 36-15 0 0,1 0 1 0 0,-1-1 0 0 0,-1 1 0 0 0,1 0-1 0 0,0-1 1 0 0,-2-2-10 0 0,0-15 70 0 0,-1 8 25 0 0,0 1-91 0 0,3 8-46 0 0,2 0-39 0 0,-1 3 27 0 0,16 12 10 0 0,-14-7 16 0 0,0 0-1 0 0,0 0 1 0 0,0 0-1 0 0,0 0 0 0 0,-1 1 1 0 0,1-1-1 0 0,0 3 29 0 0,7 13-54 0 0,37 57 120 0 0,-23-31 73 0 0,-24-45-266 0 0,1 1 37 0 0,1 1 11 0 0,-1 0 122 0 0,0 0 35 0 0,0 0 82 0 0,1 4 189 0 0,-1-4-276 0 0,0-1-45 0 0,0 0-47 0 0,0 0-48 0 0,0 0-54 0 0,1 0-64 0 0,-1 0-22 0 0,0 0-53 0 0,1 0-58 0 0,-1-1-62 0 0,1 1-67 0 0,0-1-70 0 0,0 1-76 0 0,0 0-80 0 0,0-1-850 0 0,1 1-863 0 0,-3-2 2378 0 0</inkml:trace>
  <inkml:trace contextRef="#ctx0" brushRef="#br0" timeOffset="24507.5">1988 20 6160 0 0,'0'0'133'0'0,"0"0"23"0"0,5 7 140 0 0,-2-3-241 0 0,0 3-4 0 0,0 0 96 0 0,1 0 81 0 0,0 0 68 0 0,0 2 132 0 0,1-1 57 0 0,10 17 1086 0 0,-9-15-983 0 0,0 0-91 0 0,-3-5-295 0 0,0 0-39 0 0,0 1-42 0 0,0-1-49 0 0,0 1 183 0 0,1 1 34 0 0,3 5 258 0 0,-4-6-121 0 0,1 0-1 0 0,-1 1 1 0 0,-1-1-1 0 0,2 5-424 0 0,-2 4 684 0 0,-1-8-330 0 0,1 0-65 0 0,0 0 74 0 0,-1-3 103 0 0,-1-3-186 0 0,-1-1 36 0 0,1-1 40 0 0,-2-2 43 0 0,1-1-379 0 0,0 1-1 0 0,0-1 1 0 0,0 0 0 0 0,0 1-1 0 0,0-1 1 0 0,1 0-1 0 0,0 0 1 0 0,0 1-21 0 0,0-4 17 0 0,0 0 1 0 0,1 0-1 0 0,0 0 1 0 0,1-1-18 0 0,3-11-6 0 0,1 1 0 0 0,5-12 6 0 0,-10 26-22 0 0,1 0 1 0 0,0 1-1 0 0,0-1 0 0 0,1 0 0 0 0,-1 1 1 0 0,1-2 21 0 0,0 2-14 0 0,0 0 1 0 0,0 0-1 0 0,0 1 1 0 0,0-1-1 0 0,1 0 1 0 0,-1 1 13 0 0,2-1-7 0 0,0 0 1 0 0,0 1 0 0 0,0 0 0 0 0,1 0-1 0 0,-1 0 1 0 0,1 0 0 0 0,-1 1-1 0 0,1 0 1 0 0,3 0 6 0 0,6 2 44 0 0,10 9-30 0 0,9 15-19 0 0,-28-20 6 0 0,0 0-1 0 0,0 1 0 0 0,-1 0 1 0 0,0 0-1 0 0,0 1 0 0 0,0-1 1 0 0,-1 1-1 0 0,3 7 0 0 0,0 2-46 0 0,-3 0-51 0 0,-4-12-34 0 0,0-1 44 0 0,0 4 21 0 0,0-3 78 0 0,-3 7 106 0 0,1-6-91 0 0,1 0-48 0 0,-1-1-62 0 0,0 1-105 0 0,1-2 49 0 0,0-1-35 0 0,0 1-39 0 0,1-1-40 0 0,-1 1-45 0 0,0-1-48 0 0,1-1-38 0 0,0-1-60 0 0,0 1-53 0 0,0-1-46 0 0,0 1-161 0 0,0 0-47 0 0,0-1-193 0 0,0 2-524 0 0,0-2 1458 0 0</inkml:trace>
  <inkml:trace contextRef="#ctx0" brushRef="#br0" timeOffset="65161.92">262 811 10424 0 0,'-14'-13'663'0'0,"10"8"-438"0"0,-1 1-34 0 0,-1-2-21 0 0,0 2-131 0 0,4 3-63 0 0,-2 0-32 0 0,-4-2 200 0 0,0 1 34 0 0,-9-2 262 0 0,11 3-226 0 0,1 1 0 0 0,-1-1 0 0 0,0 1 0 0 0,0 1 0 0 0,0-1 0 0 0,0 1 0 0 0,0 0 0 0 0,-1 0-214 0 0,-3 2 319 0 0,-1 2-50 0 0,10-4-173 0 0,0 2-83 0 0,1-1-3 0 0,-9 15 63 0 0,6-12-21 0 0,1 1 0 0 0,0 0 0 0 0,1 0 0 0 0,-1-1 0 0 0,1 1 0 0 0,0 3-52 0 0,0 8 42 0 0,-1 0-42 0 0,1-15 0 0 0,1 0 0 0 0,-1 0 0 0 0,1 0 0 0 0,0 0 0 0 0,0 0 0 0 0,0 0 0 0 0,0 0 0 0 0,0 0 0 0 0,0 0 0 0 0,1 2 0 0 0,0-1 5 0 0,-1 0 1 0 0,1-1 0 0 0,0 1 0 0 0,-1 0 0 0 0,0 0-1 0 0,1 0 1 0 0,-1 0-6 0 0,-1-1 15 0 0,1 1-1 0 0,-1-1 1 0 0,1 0 0 0 0,-1 1-1 0 0,0-1 1 0 0,0 0-1 0 0,0 0 1 0 0,-1 1-15 0 0,1-1 19 0 0,1 0-1 0 0,-1-1 1 0 0,0 1 0 0 0,1 0 0 0 0,-1 0-1 0 0,1 0 1 0 0,0 0 0 0 0,-1 0 0 0 0,1 0-1 0 0,0 0 1 0 0,0 0 0 0 0,0 0 0 0 0,0-1-1 0 0,1 1 1 0 0,-1 0 0 0 0,1 1-19 0 0,6 17 124 0 0,-2-8-97 0 0,-1 1-43 0 0,-4-8 16 0 0,2 0 0 0 0,-1 0 0 0 0,1 0 0 0 0,-1 0 0 0 0,2 0 0 0 0,-1 0 0 0 0,0-1 0 0 0,1 1 0 0 0,0 0 0 0 0,3 8 11 0 0,0 9-60 0 0,2 6 4 0 0,-6-23 76 0 0,-1 0-1 0 0,0-1 1 0 0,0 1 0 0 0,0 0 0 0 0,-1 0-1 0 0,1 4-30 0 0,1 13 91 0 0,-1-19-64 0 0,-1 9 49 0 0,-4-5-26 0 0,-4 2 36 0 0,7-8 8 0 0,1-1-11 0 0,0 0-17 0 0,-1 1-65 0 0,0 0-48 0 0,2-2-311 0 0,-1 0 114 0 0,1 0 88 0 0,-1-2-137 0 0,0 2 124 0 0,-3-4-303 0 0</inkml:trace>
  <inkml:trace contextRef="#ctx0" brushRef="#br0" timeOffset="65494">15 1040 9672 0 0,'0'0'216'0'0,"0"0"32"0"0,0 0 13 0 0,5 1-52 0 0,0 1-154 0 0,0-2-36 0 0,4 1 1 0 0,1 0 38 0 0,9-1 157 0 0,1-1 105 0 0,0-2 76 0 0,36-7 852 0 0,-33 5-773 0 0,-9 2-250 0 0,-1 0-47 0 0,0 1-56 0 0,0 0-66 0 0,-7 0-198 0 0,0 1 69 0 0,0 0 58 0 0,1 0 50 0 0,5-1 140 0 0,16-3 430 0 0,-20 3-469 0 0,1 1-69 0 0,-4 0-70 0 0,0 0-40 0 0,0 0-43 0 0,0 0-51 0 0,1 0-71 0 0,0 0-70 0 0,-1 0-77 0 0,1 0-84 0 0,-1 0-90 0 0,1-1-98 0 0,-1 1-103 0 0,1 0-111 0 0,2 0-909 0 0,3-2-1005 0 0</inkml:trace>
  <inkml:trace contextRef="#ctx0" brushRef="#br0" timeOffset="65841.42">669 841 9184 0 0,'0'0'208'0'0,"0"0"33"0"0,0 0 14 0 0,0 0 34 0 0,0 0 142 0 0,0 0 66 0 0,1 0-215 0 0,-1 0-54 0 0,0 1-47 0 0,1-1-40 0 0,1 1 37 0 0,3 3 82 0 0,-2-2-78 0 0,2 4 295 0 0,0 1-67 0 0,-2 1-58 0 0,0 0-48 0 0,1 7 104 0 0,0 7 91 0 0,0 0 4 0 0,3 13 51 0 0,-1 1-107 0 0,0 1-97 0 0,0-1-86 0 0,-1-3-92 0 0,0-1-54 0 0,1 11-3 0 0,-4-24-33 0 0,-2-6 31 0 0,0 0 65 0 0,0-13-372 0 0,0 1 79 0 0,0-1 66 0 0,0 0 56 0 0,0 1 44 0 0,0 0 33 0 0,-2 2 441 0 0,2-2-428 0 0,-1 0-82 0 0,1 0-58 0 0,0-1-46 0 0,0 1-52 0 0,-1-1-60 0 0,1 1-86 0 0,0-1-84 0 0,0 1-90 0 0,0-1-99 0 0,0 1-106 0 0,-1-1-114 0 0,1 0-123 0 0,0 0 404 0 0,0 0-34 0 0,0 0 517 0 0,0 0-2123 0 0,0 0-1216 0 0</inkml:trace>
  <inkml:trace contextRef="#ctx0" brushRef="#br0" timeOffset="66132.61">512 1048 10080 0 0,'0'0'230'0'0,"0"0"30"0"0,0 0 18 0 0,0 0-156 0 0,2 0-34 0 0,0 0-36 0 0,2 0-34 0 0,3 0 10 0 0,0-1 51 0 0,0 0 43 0 0,0 0 34 0 0,1-1 65 0 0,16-4 474 0 0,-14 3-421 0 0,1-1-30 0 0,0 1-95 0 0,8-2 63 0 0,0 0-40 0 0,20-7 66 0 0,-16 5-152 0 0,0 0-33 0 0,5-2-24 0 0,13-4-29 0 0,-3 1-14 0 0,-34 11 53 0 0,0 0-98 0 0,-1 0-15 0 0,-1 1-33 0 0,0-1-37 0 0,0 1-41 0 0,0-1-42 0 0,1 1-46 0 0,-1-1-49 0 0,0 1-52 0 0,1-1-56 0 0,-1 1-58 0 0,1-1-62 0 0,-1 1-64 0 0,5-2-1065 0 0,5 0-962 0 0</inkml:trace>
  <inkml:trace contextRef="#ctx0" brushRef="#br0" timeOffset="66512.18">1074 1117 7568 0 0,'1'0'159'0'0,"0"1"-58"0"0,6 2 79 0 0,-4-2-50 0 0,7 1-189 0 0,0-1 82 0 0,0 0 73 0 0,0 0 67 0 0,0-1 57 0 0,0 0 50 0 0,0 0 42 0 0,0-1 33 0 0,6-2 290 0 0,-11 2-326 0 0,1-1 1 0 0,-1 1-1 0 0,0-1 0 0 0,0-1 1 0 0,5-2-310 0 0,1-2 436 0 0,-1-1-41 0 0,-2 0 85 0 0,1 1-53 0 0,-1-1-55 0 0,0 0-56 0 0,1 0-59 0 0,-1 0-60 0 0,0 0-62 0 0,0-1-64 0 0,-1-1-94 0 0,-5 1-38 0 0,-5-2-49 0 0,-9-2-96 0 0,-5 3-1 0 0,4 5 97 0 0,2 3 49 0 0,2 1 39 0 0,7 1 23 0 0,0 0 0 0 0,0 1 1 0 0,0-1-1 0 0,0 0 1 0 0,0 1-1 0 0,1-1 0 0 0,-1 1 1 0 0,0 0-1 0 0,0 0 1 0 0,1 0-1 0 0,-1-1 0 0 0,0 2-1 0 0,-2 0 9 0 0,1 1-1 0 0,-1 0 1 0 0,1 0-1 0 0,0 1 0 0 0,0-1 1 0 0,0 1-1 0 0,1-1 1 0 0,-2 3-9 0 0,-3 6 27 0 0,0 0 0 0 0,1 1 0 0 0,1 0 0 0 0,0 1-27 0 0,-3 11 158 0 0,2 2 91 0 0,2 5 129 0 0,4-23-220 0 0,0 0-1 0 0,0 0 1 0 0,1 1 0 0 0,1 1-158 0 0,4 12 299 0 0,3-3-37 0 0,-7-16-211 0 0,1 0 1 0 0,-1-1-1 0 0,1 1 0 0 0,0-1 0 0 0,2 3-51 0 0,16 9 100 0 0,-8-9-98 0 0,1-1-36 0 0,2-3 17 0 0,-11-2 39 0 0,0 0 0 0 0,0-1 0 0 0,0 0-1 0 0,0 0 1 0 0,0 0 0 0 0,0 0 0 0 0,0-1-22 0 0,9-4-34 0 0,-7 3-27 0 0,0 0-37 0 0,0-1-44 0 0,-1 1-49 0 0,0 0-55 0 0,0 0-62 0 0,7-7-273 0 0</inkml:trace>
  <inkml:trace contextRef="#ctx0" brushRef="#br0" timeOffset="66897.57">1573 1015 8088 0 0,'0'1'200'0'0,"0"-1"-83"0"0,0 1-63 0 0,1 3-10 0 0,-1-1 5 0 0,1 3-157 0 0,0 1 66 0 0,1 0 61 0 0,-1-1 56 0 0,1 1 50 0 0,-1-1 47 0 0,1 1 41 0 0,0-1 35 0 0,0 2 90 0 0,1-1 35 0 0,1 6 309 0 0,8 17 967 0 0,-8-21-1190 0 0,0 0-46 0 0,2 1 169 0 0,2 6 227 0 0,-4-6-241 0 0,-1-1-66 0 0,-2-1 35 0 0,-1-6-369 0 0,0 0 52 0 0,0 0 56 0 0,0 1 174 0 0,-2 2 676 0 0,1-4-645 0 0,0 0-295 0 0,-1-1-48 0 0,1 0-56 0 0,-1-1-66 0 0,0 0-75 0 0,-1 0-82 0 0,1 0 156 0 0,0 0 0 0 0,0-1 0 0 0,1 1 0 0 0,-1-1 0 0 0,0 0 0 0 0,1 1 0 0 0,-1-1 0 0 0,1 0 0 0 0,0 0 0 0 0,-1 0 0 0 0,1 0 0 0 0,0 0-15 0 0,-1-3 18 0 0,0 0-1 0 0,0 0 1 0 0,0 0 0 0 0,1 0 0 0 0,-1-4-18 0 0,1 3 9 0 0,0-1 1 0 0,0 0-1 0 0,1 1 1 0 0,0-1-1 0 0,0 0 1 0 0,1 1-1 0 0,-1-1 1 0 0,2 1-1 0 0,-1-3-9 0 0,7-12-94 0 0,-4 14 77 0 0,0-1 1 0 0,0 1-1 0 0,0 0 0 0 0,1 1 0 0 0,0-1 1 0 0,2-1 16 0 0,11-10-99 0 0,-8 10 7 0 0,1 0-39 0 0,0 1-47 0 0,0 0-54 0 0,2 0-62 0 0,-1 2-70 0 0,1-1-78 0 0,1 1-86 0 0,-11 4 30 0 0,1-1-110 0 0,-1 1-67 0 0,1 0-71 0 0,-1 0-55 0 0,1-1-39 0 0,4-2-1279 0 0,3-2-1200 0 0,-10 6 3272 0 0</inkml:trace>
  <inkml:trace contextRef="#ctx0" brushRef="#br0" timeOffset="67683.72">2308 1139 9440 0 0,'0'0'216'0'0,"0"0"-7"0"0,1 0-89 0 0,0 1-58 0 0,3 0-6 0 0,-2 0 2 0 0,11 4-106 0 0,0-1 69 0 0,-1-2 61 0 0,1 0 55 0 0,2-1 90 0 0,1-1 57 0 0,2-2 116 0 0,10-4 279 0 0,-17 3-93 0 0,0-1 1 0 0,11-5-587 0 0,-8 2 356 0 0,0-1-35 0 0,-3 1-91 0 0,-1 0-39 0 0,1-1-48 0 0,-1 0-54 0 0,3-3 162 0 0,1 1-69 0 0,1-2-46 0 0,-1 1-47 0 0,-6 4-52 0 0,-1 0 0 0 0,1 0 1 0 0,-1-1-1 0 0,1-2-37 0 0,-4 3 21 0 0,-2 1-58 0 0,-4-2-102 0 0,-4 3-68 0 0,-13-2-255 0 0,6 4 240 0 0,8 2 169 0 0,0 0 59 0 0,-22-3-96 0 0,-1 7 67 0 0,2 6 67 0 0,1 4 67 0 0,1 4 67 0 0,2 2 66 0 0,3 1 67 0 0,1 0 66 0 0,14-15-288 0 0,0 1 0 0 0,0 1 0 0 0,0-1 0 0 0,1 1 0 0 0,0-1 0 0 0,0 1 1 0 0,1 0-1 0 0,0 0 0 0 0,0 0 0 0 0,0 5-89 0 0,0-4 111 0 0,1 0 1 0 0,1 0-1 0 0,-1 1 0 0 0,2-1 0 0 0,0 7-111 0 0,-1-12 26 0 0,1 0-1 0 0,-1 0 0 0 0,1 0 0 0 0,0 0 0 0 0,1 0 0 0 0,-1 0 0 0 0,0-1 0 0 0,1 1 0 0 0,-1 0 0 0 0,1-1 0 0 0,0 1-25 0 0,2 1 34 0 0,-1 1 1 0 0,1-1-1 0 0,1-1 0 0 0,-1 1 0 0 0,0 0 1 0 0,1-1-35 0 0,31 18 124 0 0,-2-7-95 0 0,-29-12-163 0 0,0-1 60 0 0,0 1 54 0 0,1-1 46 0 0,4 1 116 0 0,20 0 515 0 0,-24-2-543 0 0,1 0-34 0 0,3-1-48 0 0,-6 1-66 0 0,1 0-38 0 0,0-1-43 0 0,0 1-48 0 0,0-1-53 0 0,-1 0-56 0 0,1 1-62 0 0,-1-1-67 0 0,1 0-70 0 0,-1 1-75 0 0,1-1-80 0 0,-1 0-85 0 0,0 0-88 0 0,0 0-94 0 0,4 0-1209 0 0,4-1-1193 0 0,-12 2 3288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56.6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152 40 11056 0 0,'0'0'248'0'0,"0"0"-10"0"0,-1-1-48 0 0,0 0-42 0 0,0-1-36 0 0,-1-3 49 0 0,-1-1-53 0 0,1 2-216 0 0,0 1 67 0 0,0 0 59 0 0,0 0 53 0 0,-1 0 74 0 0,1 1 53 0 0,-2-1 93 0 0,-1 0 206 0 0,-1 2 12 0 0,2 1-199 0 0,1 1-88 0 0,0 0-47 0 0,0 0-73 0 0,0 1-49 0 0,0 0-54 0 0,0 1-63 0 0,-23 23 524 0 0,12-8-186 0 0,3-1-84 0 0,1 2-51 0 0,-5 17 56 0 0,5-6-116 0 0,4 2-33 0 0,5-23-34 0 0,1-1 0 0 0,-1 1 0 0 0,2 0 0 0 0,-1-1 1 0 0,1 1-1 0 0,0 2-12 0 0,1-6 17 0 0,-1 0 0 0 0,0 0 0 0 0,1 0 0 0 0,0 0 0 0 0,0 0 0 0 0,2 2-17 0 0,-3-6 8 0 0,-1 0 0 0 0,1-1 0 0 0,0 1 0 0 0,0 0 0 0 0,0 0 0 0 0,-1 0 0 0 0,1 0 1 0 0,0-1-1 0 0,0 1 0 0 0,0 0 0 0 0,1-1 0 0 0,-1 1 0 0 0,0-1 0 0 0,0 1 0 0 0,0-1 1 0 0,0 0-1 0 0,0 0 0 0 0,1 1 0 0 0,-1-1 0 0 0,0 0 0 0 0,0 0 0 0 0,0 0 1 0 0,1 0-1 0 0,-1 0 0 0 0,0 0 0 0 0,0 0 0 0 0,0-1 0 0 0,1 1 0 0 0,-1-1-8 0 0,4 0 40 0 0,0 0 0 0 0,-1-1 0 0 0,1 0 0 0 0,-1 0 0 0 0,0 0 0 0 0,3-2-40 0 0,19-13 115 0 0,-2-2-36 0 0,-15 12-62 0 0,-1 0 1 0 0,0-1 0 0 0,-1 0 0 0 0,0-1-1 0 0,0 0 1 0 0,-1 0 0 0 0,3-4-18 0 0,-2 0 3 0 0,0 0 0 0 0,-1 0 0 0 0,2-10-3 0 0,-1-6 61 0 0,-7 22-52 0 0,2-3-6 0 0,2 1-91 0 0,-3 8-26 0 0,-1 1 14 0 0,0 0 10 0 0,0 0 6 0 0,2 6 63 0 0,4 15-127 0 0,0 14 88 0 0,-1-4 40 0 0,0-11-40 0 0,4 5 1 0 0,1-3 34 0 0,-7-17 29 0 0,0 0 0 0 0,1 0 0 0 0,-1-1 1 0 0,1 1-1 0 0,0-1 0 0 0,0 0 0 0 0,0 0 0 0 0,1-1 0 0 0,0 1 0 0 0,-1-1 1 0 0,6 3-5 0 0,-8-5-77 0 0,-1 0 43 0 0,5 3 42 0 0,-4-2-104 0 0,-1-2 3 0 0,0 1-40 0 0,0 0-45 0 0,-1-1-51 0 0,1 1-58 0 0,0 0-63 0 0,0-1 78 0 0,0 0-33 0 0,0 1-34 0 0,-1-1-37 0 0,1 0-39 0 0,0 1-39 0 0,0-1-43 0 0,0 0-43 0 0,2 1-1368 0 0,2 0-1085 0 0,-5-1 2913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59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 0 13408 0 0,'0'0'396'0'0,"0"0"-147"0"0,0 0-114 0 0,0 0 67 0 0,0 0-87 0 0,0 0 109 0 0,0 0 201 0 0,0 0 21 0 0,0 0-9 0 0,0 0-45 0 0,0 0-22 0 0,0 0-2 0 0,0 1-183 0 0,-1-1-42 0 0,-2 1 39 0 0,-1 1-93 0 0,-6 1-11 0 0,8-2 23 0 0,1-1-36 0 0,0 0-38 0 0,-1 0-47 0 0,1 0-56 0 0,-1 0-65 0 0,1 0-74 0 0,-1 0-83 0 0,1 0-92 0 0,0 0 74 0 0,0 0-47 0 0,0 0-50 0 0,0 0-53 0 0,0 0-56 0 0,0 0-58 0 0,0 0-61 0 0,0 0-63 0 0,-1 0-1452 0 0,-2 0-1228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57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272 212 8808 0 0,'0'0'167'0'0,"-1"0"-70"0"0,1 0-44 0 0,-3 0-1 0 0,1 0-3 0 0,-8 0-27 0 0,1 2 48 0 0,-1-1 44 0 0,1 2 39 0 0,-3 1 71 0 0,1 0 37 0 0,-22 14 642 0 0,14-5-359 0 0,7-3-216 0 0,3-2-90 0 0,-1 0-43 0 0,3-1-72 0 0,0 0-43 0 0,0 0-48 0 0,1 0-55 0 0,-8 10 492 0 0,0 0 0 0 0,1 2-469 0 0,-9 19 558 0 0,6-5-163 0 0,3 2-84 0 0,10-20-282 0 0,4-1 101 0 0,0-12-97 0 0,-1 0 0 0 0,1-1 0 0 0,-1 1 0 0 0,1 0 0 0 0,0 0 0 0 0,0 0 0 0 0,0-1 0 0 0,0 1 0 0 0,0 0 0 0 0,0-1 0 0 0,0 1 0 0 0,0-1 0 0 0,1 1 0 0 0,-1-1 0 0 0,1 0 0 0 0,-1 1 0 0 0,1-1 0 0 0,-1 0 0 0 0,1 0 0 0 0,0 0 0 0 0,0 0-33 0 0,8 2 118 0 0,1-2-36 0 0,-2-1-57 0 0,0-1 1 0 0,0 0 0 0 0,0-1 0 0 0,0 1 0 0 0,1-2-26 0 0,13-4 17 0 0,2-5-87 0 0,-12 6-16 0 0,-2-2-41 0 0,-1 2-15 0 0,-1-1-37 0 0,0 0-40 0 0,0-1-45 0 0,-1 0-47 0 0,-1 0-51 0 0,0 0-55 0 0,0-1-58 0 0,4-8-211 0 0</inkml:trace>
  <inkml:trace contextRef="#ctx0" brushRef="#br0" timeOffset="369.89">275 1 7256 0 0,'0'0'165'0'0,"0"0"21"0"0,1 2-64 0 0,0 1-24 0 0,1 7 48 0 0,1 4-133 0 0,0-1 86 0 0,1 1 75 0 0,-1 0 65 0 0,2 3 119 0 0,0-1 60 0 0,2 4 138 0 0,3 10 323 0 0,0 2 4 0 0,-3-11-381 0 0,-2-4-168 0 0,0 1-100 0 0,10 41 1024 0 0,-3-13-323 0 0,0-1-45 0 0,-11-44-870 0 0,8 32 512 0 0,-5-11-135 0 0,-3-20-469 0 0,-1-1 45 0 0,0 2 78 0 0,3 7 412 0 0,-2-8-410 0 0,-1 0-49 0 0,1-1-61 0 0,-1 0-77 0 0,1 0-91 0 0,0-1-105 0 0,-1-1-119 0 0,0 1 175 0 0,1-1-35 0 0,-1-4-823 0 0</inkml:trace>
  <inkml:trace contextRef="#ctx0" brushRef="#br0" timeOffset="632.68">558 191 10680 0 0,'0'0'241'0'0,"0"0"-28"0"0,0 0-51 0 0,0 1-44 0 0,1 0-35 0 0,3 9 172 0 0,0 0-350 0 0,0-1 118 0 0,0 1 103 0 0,0 0 88 0 0,-1-1 52 0 0,0 0 51 0 0,3 6 296 0 0,6 21 918 0 0,-8-25-1121 0 0,-1 0-63 0 0,3 6 263 0 0,9 35 1060 0 0,-11-30-915 0 0,-2-6-156 0 0,-1 0 70 0 0,-1-15-445 0 0,0-1-5 0 0,0 0-24 0 0,0 0-17 0 0,0 0-2 0 0,0 0-14 0 0,-2-2-19 0 0,0-4-60 0 0,1-11-4 0 0,1 5-48 0 0,1 1 1 0 0,0 0-1 0 0,0-1 0 0 0,2-1-31 0 0,9-24 22 0 0,2 9-73 0 0,3 1-88 0 0,1 7-58 0 0,2 2-89 0 0,3 3-100 0 0,2 2-114 0 0,-8 6 167 0 0,-5 3 14 0 0,-2 1-60 0 0,-5 2 139 0 0,0-1-40 0 0,-1 1 13 0 0,1 0-34 0 0,-1 0-36 0 0,0 0-39 0 0,0 1-41 0 0,1-1-44 0 0,-1 0-46 0 0,0 0-50 0 0,-2 1 150 0 0,-1 0-49 0 0,1 0-42 0 0,0 0-37 0 0,0 0-150 0 0,0 0-37 0 0,4 0-1574 0 0,-6 0 2287 0 0</inkml:trace>
  <inkml:trace contextRef="#ctx0" brushRef="#br0" timeOffset="1118.6">1226 279 10104 0 0,'-3'-2'329'0'0,"0"0"-84"0"0,0 0-70 0 0,-1 0-60 0 0,0 0-48 0 0,-1 0-33 0 0,-10-3-24 0 0,8 3 19 0 0,0 1 60 0 0,1 0 96 0 0,3 0-17 0 0,-1 1 52 0 0,1 0 59 0 0,0 0 66 0 0,-3 1 57 0 0,-1 0-40 0 0,1 1-37 0 0,0-1-34 0 0,-5 3 200 0 0,0 1-105 0 0,2 0-109 0 0,0 1-52 0 0,5-3-121 0 0,0 1 0 0 0,-1 0 0 0 0,1 0 0 0 0,1 0 1 0 0,-1 1-1 0 0,1 0 0 0 0,-1-1 0 0 0,1 2-104 0 0,-4 6 12 0 0,0 1 40 0 0,-5 12 151 0 0,1 6 162 0 0,8-20-153 0 0,0-1 1 0 0,1 1-1 0 0,0 6-212 0 0,2-14 34 0 0,0-1 0 0 0,-1 1-1 0 0,1-1 1 0 0,1 1 0 0 0,-1-1-1 0 0,0 1 1 0 0,1-1 0 0 0,-1 0-1 0 0,1 1 1 0 0,0-1 0 0 0,-1 1-1 0 0,1-1 1 0 0,0 0 0 0 0,1 0-1 0 0,-1 0 1 0 0,0 0-1 0 0,1 0 1 0 0,-1 0 0 0 0,1 0-1 0 0,0 0-33 0 0,-1 0 25 0 0,0-1 0 0 0,1 0 1 0 0,-1 0-1 0 0,1 0 0 0 0,-1-1 0 0 0,1 1 0 0 0,0 0 0 0 0,-1 0 0 0 0,1-1 0 0 0,0 1 0 0 0,-1-1 0 0 0,2 1-25 0 0,-1-1 22 0 0,0 0 1 0 0,1 0-1 0 0,-1 0 0 0 0,0 0 1 0 0,1 0-1 0 0,-1-1 1 0 0,0 1-1 0 0,0-1 0 0 0,1 1 1 0 0,1-2-23 0 0,4-1 40 0 0,1-1 1 0 0,-1 0-1 0 0,0-1 0 0 0,0 1 1 0 0,1-3-41 0 0,0 1 31 0 0,-1-1 0 0 0,0 0 0 0 0,-1 0 0 0 0,3-4-31 0 0,-2 1 19 0 0,0 0 1 0 0,-1 0-1 0 0,3-7-19 0 0,-3 4 1 0 0,-1 0 0 0 0,5-13-1 0 0,-7 14 0 0 0,-3 7 0 0 0,1-1 0 0 0,0 1 0 0 0,1 0 0 0 0,-1-1 0 0 0,1 1 0 0 0,3-4 0 0 0,4 0-77 0 0,-7 6 50 0 0,-1 1-53 0 0,-1 2-10 0 0,-1 0 23 0 0,3 7 47 0 0,9 21-116 0 0,-3 3 70 0 0,6 15 45 0 0,-10-34 21 0 0,0-1 0 0 0,1 0 0 0 0,1 2 0 0 0,-4-10 0 0 0,-1 1 0 0 0,1-1 0 0 0,-1 0 0 0 0,1 1 0 0 0,0-1 0 0 0,1 0 0 0 0,-1-1 0 0 0,0 1 0 0 0,1-1 0 0 0,3 3 0 0 0,-3-3-104 0 0,0-1 73 0 0,1 1 48 0 0,5 0 78 0 0,-3-2-95 0 0,-3 0-55 0 0,0 0-58 0 0,-1-1-35 0 0,1 0-58 0 0,-1 0-67 0 0,0 0-73 0 0,-1 0-83 0 0,1 0-90 0 0,0-1-99 0 0,-1 0-106 0 0,2-3-685 0 0</inkml:trace>
  <inkml:trace contextRef="#ctx0" brushRef="#br0" timeOffset="1686.73">1575 193 7344 0 0,'0'0'165'0'0,"0"0"22"0"0,0 0 9 0 0,4 4-39 0 0,1 4-102 0 0,-2-4-37 0 0,-1 0 34 0 0,3 5 146 0 0,-1 0 109 0 0,0 0 91 0 0,0 1 63 0 0,-1-1 52 0 0,6 23 1317 0 0,-6-18-1081 0 0,0 0-77 0 0,-2-7-386 0 0,1 0-43 0 0,0 3 23 0 0,-1-5-178 0 0,0 0-33 0 0,0 2 217 0 0,4 17 559 0 0,-2-10 81 0 0,1 0 0 0 0,4 8-912 0 0,-2-7 620 0 0,2-1 68 0 0,-6-11-415 0 0,0-1-35 0 0,5-1 148 0 0,0-1-98 0 0,0-1-73 0 0,13-7 218 0 0,-14 5-220 0 0,11-10-54 0 0,-2-4-57 0 0,12-22-17 0 0,-19 26-78 0 0,20-39 79 0 0,-5 8-43 0 0,-19 37-42 0 0,1 1 1 0 0,-1 0 0 0 0,1 0 0 0 0,0 0-1 0 0,3-2-1 0 0,-7 7 1 0 0,0 0-1 0 0,0 1 0 0 0,0-1 0 0 0,0 0 1 0 0,0 0-1 0 0,0 1 0 0 0,0-1 1 0 0,0 1-1 0 0,0-1 0 0 0,0 1 0 0 0,0-1 1 0 0,0 1-1 0 0,1 0 0 0 0,-1-1 0 0 0,0 1-4 0 0,0 1-1 0 0,0-1 1 0 0,0 0 0 0 0,0 0-1 0 0,0 0 1 0 0,-1 0 0 0 0,1 1-1 0 0,0-1 1 0 0,0 1-1 0 0,0-1 1 0 0,-1 0 0 0 0,1 1-1 0 0,0-1 1 0 0,0 1-1 0 0,-1-1 1 0 0,1 1 0 0 0,0 0-1 0 0,-1-1 1 0 0,1 1 0 0 0,-1 0-1 0 0,1-1 1 0 0,-1 1-1 0 0,1 0 1 0 0,-1 0 4 0 0,11 26-139 0 0,-6-9 84 0 0,-2-7 58 0 0,6 21-18 0 0,6 20-52 0 0,-1-20 52 0 0,-2-14 39 0 0,2-3 37 0 0,4-3 46 0 0,3-4 57 0 0,1-5 97 0 0,-16-3-166 0 0,0 0 1 0 0,0-1-1 0 0,0 0 0 0 0,0 0 0 0 0,0 0 1 0 0,0-1-1 0 0,5-2-95 0 0,7-4 215 0 0,-1-1-35 0 0,-1-2-48 0 0,-1 0-62 0 0,-11 8-46 0 0,0-1 0 0 0,0 0 0 0 0,0 0 0 0 0,-1 0 0 0 0,1 0 0 0 0,-1 0 0 0 0,0-1 1 0 0,0 0-1 0 0,0-1-24 0 0,-2 3 14 0 0,0 0 0 0 0,1 0 0 0 0,-2-1 0 0 0,1 1 0 0 0,0 0 0 0 0,0-4-14 0 0,-1 4 1 0 0,0 0 0 0 0,0-1 0 0 0,0 1 0 0 0,-1 0-1 0 0,1 0 1 0 0,-1-1 0 0 0,0-1-1 0 0,0 1-93 0 0,-1 1 53 0 0,-1-10 65 0 0,1 8-49 0 0,1 2-31 0 0,0-1-40 0 0,-1 1-66 0 0,1-1-72 0 0,0 1-84 0 0,0 0-96 0 0,0-1-80 0 0,0 1-107 0 0,0 0-120 0 0,0 1 312 0 0,1 1-33 0 0,0 0 104 0 0,-1 1-41 0 0,1-1-35 0 0,0 1-34 0 0,0-1-277 0 0,0 0-54 0 0,0 0-895 0 0,0 1 1673 0 0,0-2-2364 0 0,0-1-1320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3:56.9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195 148 10080 0 0,'-24'-9'546'0'0,"20"8"-425"0"0,-1 0 0 0 0,0 0-1 0 0,0 1 1 0 0,0-1 0 0 0,0 1 0 0 0,0 0-1 0 0,0 0 1 0 0,1 1 0 0 0,-1 0-1 0 0,-1 0-120 0 0,-12 5 463 0 0,1 4 44 0 0,2 3 62 0 0,2 5 79 0 0,-3 9-302 0 0,2 1 59 0 0,9-16-182 0 0,1 0 1 0 0,0 0-1 0 0,1 0 1 0 0,0 0-1 0 0,1 0 1 0 0,0 8-224 0 0,1-12 151 0 0,1 0 1 0 0,1 1 0 0 0,-1-1-1 0 0,2 4-151 0 0,3 10 255 0 0,4-1-45 0 0,8 5-15 0 0,6-1-118 0 0,-16-21-215 0 0,-1 1 65 0 0,1-1 56 0 0,0-1 48 0 0,7 2 126 0 0,-8-3-14 0 0,1 0-1 0 0,-1-1 1 0 0,1 0-1 0 0,-1-1 0 0 0,4 1-142 0 0,-1-1 123 0 0,0-1-37 0 0,5-1-50 0 0,-7 1-71 0 0,-1 0-42 0 0,1-1-45 0 0,0 0-52 0 0,-1 0-55 0 0,0-1-61 0 0,1 1-66 0 0,-1-1-71 0 0,0 0-74 0 0,-1-1-81 0 0,1 1-85 0 0,-1-1-90 0 0,0 0-95 0 0,0 0-99 0 0,0-1-1118 0 0,2-2-1172 0 0,-7 7 3231 0 0</inkml:trace>
  <inkml:trace contextRef="#ctx0" brushRef="#br0" timeOffset="363.3">359 0 9136 0 0,'0'0'196'0'0,"0"1"-50"0"0,0 0-43 0 0,0 1-36 0 0,0 1-8 0 0,0 5-1 0 0,-1 1-83 0 0,0 0 70 0 0,1 0 63 0 0,1 0 57 0 0,-1 0 49 0 0,2 0 42 0 0,2 10 353 0 0,12 34 1351 0 0,-12-42-1577 0 0,0 0-41 0 0,-1-2-83 0 0,1 0-50 0 0,-1 0-58 0 0,0 0-66 0 0,6 17 417 0 0,-3-11-253 0 0,4 8 82 0 0,7 18 260 0 0,-7-12-103 0 0,-6-18-312 0 0,3 13 260 0 0,-2-10-122 0 0,2 5 200 0 0,-6-17-445 0 0,0 0 48 0 0,2 4 362 0 0,-2-3-283 0 0,0-1-80 0 0,0-1-106 0 0,-1 0-69 0 0,0 0 219 0 0,0-1 0 0 0,0 0 0 0 0,0 0 0 0 0,0 0 0 0 0,1 0-53 0 0,1 1-55 0 0,9-1-51 0 0,2-9-67 0 0,2-14 25 0 0,-3-4-1 0 0,-6 10-23 0 0,-3 6-23 0 0,4-6 66 0 0,0 1-93 0 0,3-4-112 0 0,7-10-218 0 0,4 5-10 0 0,-5 10 210 0 0,-2 5 109 0 0,2 2 86 0 0,-14 8 23 0 0,-1-1 1 0 0,1 1-1 0 0,-1 0 0 0 0,1 0 0 0 0,-1-1 1 0 0,1 1-1 0 0,-1 0 0 0 0,1 0 0 0 0,-1 1 1 0 0,1-1-1 0 0,-1 0 0 0 0,1 0 27 0 0,19 9-245 0 0,-1 4 78 0 0,-6 1 81 0 0,-6 0 26 0 0,-1 1 60 0 0,0 3 50 0 0,-4-13-43 0 0,-1 0 33 0 0,0 2 41 0 0,1 3 85 0 0,3 7 126 0 0,-6-15-458 0 0,1 0 75 0 0,-1-1 63 0 0,0 1 53 0 0,1 2 136 0 0,-1 5 392 0 0,0-6-453 0 0,0 0-83 0 0,0-2-60 0 0,0 1-46 0 0,0 0-52 0 0,-1-1-59 0 0,1 1-87 0 0,0 0-83 0 0,0 0-89 0 0,-1 0-97 0 0,1-1-106 0 0,0 1-113 0 0,-1 0-121 0 0,1-1 401 0 0,0-1-33 0 0,-1 3-1623 0 0,-1 0-1223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06.5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188 0 1200 0 0,'0'0'312'0'0,"0"0"1"0"0,0 0 6 0 0,0 0-3 0 0,0 0-16 0 0,0 0-4 0 0,0 0 0 0 0,0 0-3 0 0,0 0-10 0 0,0 0-3 0 0,0 0-1 0 0,0 0 42 0 0,0 0 192 0 0,-2 3 51 0 0,-3 0-451 0 0,0 1-1 0 0,0-1 0 0 0,-1 0 1 0 0,1 0-1 0 0,0-1 1 0 0,-1 0-1 0 0,0 1 0 0 0,0-2 1 0 0,0 1-1 0 0,0-1 1 0 0,0 0-1 0 0,0 0 1 0 0,0-1-1 0 0,0 1-112 0 0,-39 7 1109 0 0,23 2-233 0 0,21-9-797 0 0,0-1 0 0 0,0 1 0 0 0,0-1 0 0 0,0 1 0 0 0,0-1 0 0 0,0 1 0 0 0,0 0-1 0 0,1 0 1 0 0,-1 0 0 0 0,0-1 0 0 0,0 1 0 0 0,1 0 0 0 0,-1 0 0 0 0,1 0 0 0 0,-1 0 0 0 0,1 0 0 0 0,-1 0 0 0 0,1 1-79 0 0,0 7 96 0 0,0 0 1 0 0,-1 1-1 0 0,0-1 1 0 0,0 0-1 0 0,-1 0 1 0 0,0 0-1 0 0,0 0 1 0 0,-1 0-1 0 0,-2 5-96 0 0,4-14 5 0 0,1 0 0 0 0,0 0 0 0 0,0 1 0 0 0,0-1 0 0 0,-1 0 0 0 0,1 1 0 0 0,0-1 1 0 0,0 0-1 0 0,0 0 0 0 0,0 1 0 0 0,0-1 0 0 0,0 0 0 0 0,0 1 0 0 0,0-1 0 0 0,0 0 0 0 0,0 1 0 0 0,0-1 0 0 0,0 0 0 0 0,0 1 0 0 0,0-1 0 0 0,0 0 1 0 0,0 1-1 0 0,0-1 0 0 0,0 0 0 0 0,0 1 0 0 0,0-1 0 0 0,1 0 0 0 0,-1 1 0 0 0,0-1 0 0 0,0 0 0 0 0,0 0 0 0 0,1 1 0 0 0,-1-1 0 0 0,0 0 0 0 0,0 0-5 0 0,14 4 395 0 0,17-6 217 0 0,-27 1-605 0 0,1 1 0 0 0,0-1 0 0 0,-1 1 0 0 0,1 0 0 0 0,0 0 1 0 0,-1 0-1 0 0,1 1 0 0 0,0-1 0 0 0,-1 1 0 0 0,1 0 0 0 0,-1 1 0 0 0,1-1 0 0 0,-1 1 0 0 0,0 0 1 0 0,0 0-1 0 0,1 0 0 0 0,-2 0 0 0 0,1 1 0 0 0,0 0 0 0 0,0 0 0 0 0,-1 0 0 0 0,1 0 0 0 0,-1 0 1 0 0,0 1-1 0 0,0 0 0 0 0,0-1 0 0 0,-1 1 0 0 0,1 0 0 0 0,-1 0 0 0 0,0 0 0 0 0,0 1 0 0 0,0-1 1 0 0,-1 1-1 0 0,1-1 0 0 0,-1 1 0 0 0,0-1 0 0 0,-1 1 0 0 0,1-1 0 0 0,-1 5-7 0 0,1-3-21 0 0,-1 0 1 0 0,1 0-1 0 0,-1 0 0 0 0,-1 0 0 0 0,1 0 0 0 0,-1 0 1 0 0,0 0-1 0 0,0 0 0 0 0,-1 0 0 0 0,0 0 0 0 0,0-1 1 0 0,0 1-1 0 0,-1-1 0 0 0,0 1 0 0 0,-3 3 21 0 0,-7 12-41 0 0,11-18 34 0 0,0 1 0 0 0,0-1 0 0 0,0 0 0 0 0,0 0 1 0 0,-1 0-1 0 0,1 0 0 0 0,-3 2 7 0 0,-5 3-21 0 0,7-6 20 0 0,1 1-1 0 0,-1 0 1 0 0,0-1-1 0 0,0 0 1 0 0,-1 0-1 0 0,1 0 1 0 0,0 0-1 0 0,-1 0 1 0 0,1-1-1 0 0,-1 0 1 0 0,0 1-1 0 0,1-1 1 0 0,-3 0 1 0 0,4-1-39 0 0,0 1 0 0 0,0-1 1 0 0,0 1-1 0 0,0-1 0 0 0,0 0 0 0 0,0 0 1 0 0,0 0-1 0 0,1 0 0 0 0,-1-1 0 0 0,0 1 0 0 0,0 0 1 0 0,0-1-1 0 0,0 1 0 0 0,0-1 0 0 0,0 0 1 0 0,1 1-1 0 0,-1-1 0 0 0,0 0 0 0 0,0 0 1 0 0,1 0-1 0 0,-1 0 0 0 0,1-1 0 0 0,-1 1 1 0 0,1 0-1 0 0,0-1 0 0 0,-1 0 39 0 0,1 1-8393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07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84 5120 0 0,'0'-2'140'0'0,"7"-25"2123"0"0,-7 25-2154 0 0,1 0 0 0 0,0 0-1 0 0,0 0 1 0 0,0 1 0 0 0,0-1-1 0 0,0 0 1 0 0,0 0 0 0 0,0 1-1 0 0,1-1 1 0 0,-1 1 0 0 0,0-1 0 0 0,1 1-1 0 0,0-1 1 0 0,-1 1 0 0 0,1 0-1 0 0,1-1-108 0 0,3-1 10 0 0,2-1-31 0 0,1 0-1 0 0,-1 1 0 0 0,1 0 0 0 0,0 1 0 0 0,0 0 1 0 0,0 0-1 0 0,1 0 22 0 0,-4 2 61 0 0,1-1 1 0 0,-1 1 0 0 0,1 0-1 0 0,-1 0 1 0 0,0 1-1 0 0,1 0 1 0 0,-1 0 0 0 0,0 0-1 0 0,0 1 1 0 0,0 0-1 0 0,3 2-61 0 0,-5-2 66 0 0,0 0-1 0 0,-1 0 1 0 0,0 0-1 0 0,1 1 0 0 0,-1 0 1 0 0,0-1-1 0 0,0 1 0 0 0,0 0 1 0 0,-1 1-1 0 0,1-1 1 0 0,-1 0-1 0 0,0 1 0 0 0,0-1 1 0 0,0 1-1 0 0,0 0 1 0 0,0 0-1 0 0,-1 0 0 0 0,1 1-65 0 0,-1 0 38 0 0,0 0 0 0 0,-1 0-1 0 0,1 0 1 0 0,-1 0 0 0 0,0 0-1 0 0,0 0 1 0 0,-1 0 0 0 0,1 0-1 0 0,-1 0 1 0 0,0 0 0 0 0,0-1 0 0 0,-1 1-1 0 0,0 0-37 0 0,-6 34 184 0 0,5-27-120 0 0,1 0 0 0 0,-2-1 0 0 0,0 1 0 0 0,-4 8-64 0 0,-5 17 105 0 0,-17 49 86 0 0,4-19-142 0 0,14-36-22 0 0,8-23 15 0 0,0 1-1 0 0,1 0 1 0 0,0 0-1 0 0,-1 7-41 0 0,4-15 43 0 0,-1 0 0 0 0,1 0 0 0 0,0 0 0 0 0,0 0 0 0 0,0 0 0 0 0,0 0 0 0 0,0 0 0 0 0,0 1 0 0 0,0-1 0 0 0,0 0 0 0 0,1 0 0 0 0,-1 0 0 0 0,0 0 0 0 0,1 1-43 0 0,-1-2 34 0 0,0 0-1 0 0,1 1 0 0 0,-1-1 0 0 0,0 0 0 0 0,0 0 0 0 0,1 1 1 0 0,-1-1-1 0 0,0 0 0 0 0,1 0 0 0 0,-1 1 0 0 0,0-1 0 0 0,1 0 1 0 0,-1 0-1 0 0,0 0 0 0 0,1 0 0 0 0,-1 0 0 0 0,1 0 0 0 0,-1 0 1 0 0,0 0-1 0 0,1 0 0 0 0,-1 0 0 0 0,0 0 0 0 0,1 0 0 0 0,-1 0 1 0 0,1 0-1 0 0,-1 0 0 0 0,0 0-33 0 0,5-1 232 0 0,-1-1 0 0 0,0 1 0 0 0,1-1 0 0 0,-1 0 0 0 0,0-1 0 0 0,2 0-232 0 0,8-5-108 0 0,-6 4 261 0 0,0 0 1 0 0,0 1 0 0 0,0 0 0 0 0,1 0 0 0 0,0 1 0 0 0,-1 0 0 0 0,1 1 0 0 0,0 0 0 0 0,0 0 0 0 0,0 1 0 0 0,0 0 0 0 0,0 0 0 0 0,9 2-154 0 0,-7 0-2111 0 0,-2-2-8691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1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 4536 0 0,'0'0'133'0'0,"0"0"31"0"0,1 2 317 0 0,2 4-83 0 0,0 0-63 0 0,-1-2-46 0 0,6 8 537 0 0,-1-1-146 0 0,0-1-63 0 0,0 1-58 0 0,-1-1-54 0 0,-1 1-49 0 0,0 1-43 0 0,0 0-40 0 0,-1 1-34 0 0,2 10 134 0 0,4 11 148 0 0,-3-12-187 0 0,-3-7-103 0 0,0-2-15 0 0,-1 0 45 0 0,0-4-137 0 0,2 1-50 0 0,-1-2-36 0 0,-4-7-32 0 0,0-1 46 0 0,0 0 22 0 0,0 0 2 0 0,0 0 8 0 0,0 0 34 0 0,0 0 20 0 0,0 0 2 0 0,0 0-24 0 0,1-3-49 0 0,1-3-97 0 0,2-4-27 0 0,-1-15-95 0 0,1-13 66 0 0,0-8 33 0 0,2 17-64 0 0,-6 26 14 0 0,12-33 11 0 0,-2 20-18 0 0,4 4-45 0 0,-8 10 29 0 0,1 2-38 0 0,-5 1 52 0 0,1-1 0 0 0,-1 1 0 0 0,1 0 0 0 0,-1 0 0 0 0,1-1 0 0 0,-1 2 0 0 0,1-1 0 0 0,-1 0 0 0 0,1 1 12 0 0,12 12-32 0 0,-11-10 31 0 0,10 13-54 0 0,-3 4 60 0 0,-6-11-8 0 0,21 48 3 0 0,-24-54 61 0 0,1 5-103 0 0,1 1-23 0 0,-1-3 60 0 0,-1-2 49 0 0,0 0 62 0 0,-1-2 41 0 0,0-1 66 0 0,0-1 73 0 0,0-1 86 0 0,-1-2-354 0 0,0 1-1 0 0,0-1 1 0 0,0 0 0 0 0,0 0-1 0 0,0 0 1 0 0,0 0 0 0 0,-1 1 0 0 0,1-1-1 0 0,-1 0 1 0 0,1-1-18 0 0,-3-13 68 0 0,4-47 38 0 0,4 2-95 0 0,-3 52-11 0 0,-1 7 0 0 0,-1 0 0 0 0,0 1 0 0 0,0-1 0 0 0,1 0 0 0 0,-1 0 0 0 0,0 0 0 0 0,-1 0 0 0 0,1 0 0 0 0,0-1 0 0 0,1-12 0 0 0,0 9-44 0 0,1 1-45 0 0,0 1-32 0 0,-1 0-50 0 0,1 0-60 0 0,0 1-67 0 0,-2 3 46 0 0,1 0 95 0 0,-1 0 81 0 0,0 0 67 0 0,0-1 48 0 0,0 1 32 0 0,0 0 405 0 0,0 0-396 0 0,0 0-55 0 0,0 0-74 0 0,0 0-92 0 0,0 0-14 0 0,0-1-55 0 0,0 1-60 0 0,0 0-66 0 0,0 0 1 0 0,0 0-52 0 0,0 0-57 0 0,0 0-59 0 0,0 0-62 0 0,0 0-66 0 0,0 0-69 0 0,0 0-72 0 0,1-1-1086 0 0,0 0-1044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39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253 24 6560 0 0,'0'0'149'0'0,"0"0"23"0"0,-9-6 138 0 0,5 4-253 0 0,-5-2-15 0 0,0 0 79 0 0,0 2 70 0 0,-1-1 62 0 0,-2 2 120 0 0,0 0 60 0 0,-3 1 147 0 0,-8 3 357 0 0,1 2 5 0 0,8 0-355 0 0,3 0-145 0 0,0 1-58 0 0,2-1-120 0 0,1 1-59 0 0,1 0-69 0 0,0 0-77 0 0,-5 6 155 0 0,-6 7 150 0 0,10-2-214 0 0,5-9-129 0 0,0 0-1 0 0,1 1 1 0 0,0-1-1 0 0,1 0 1 0 0,0 1 0 0 0,0 0-1 0 0,1 1-20 0 0,0-7 6 0 0,0 0 0 0 0,0 0 1 0 0,0 0-1 0 0,1-1 0 0 0,0 1 0 0 0,-1 0 0 0 0,1 0 0 0 0,0-1 0 0 0,0 1 0 0 0,1-1 0 0 0,-1 1 0 0 0,0-1 1 0 0,1 1-1 0 0,-1-1 0 0 0,1 0 0 0 0,0 0 0 0 0,0 0 0 0 0,0 0 0 0 0,0 0 0 0 0,0 0 0 0 0,1 0 0 0 0,-1-1 0 0 0,0 1 1 0 0,2 0-7 0 0,-2-2 18 0 0,0 1 0 0 0,0 0 0 0 0,0-1 1 0 0,0 1-1 0 0,0-1 0 0 0,1 0 0 0 0,-1 0 1 0 0,0 0-1 0 0,0 0 0 0 0,1 0 0 0 0,-1 0 1 0 0,0 0-1 0 0,0-1 0 0 0,0 1 0 0 0,0-1 1 0 0,1 0-1 0 0,-1 0 0 0 0,0 0-18 0 0,8-3 98 0 0,0-1 0 0 0,-1 0 0 0 0,2-1-98 0 0,-9 5 18 0 0,21-17 35 0 0,-18 13-28 0 0,-1 0 1 0 0,1-1 0 0 0,-1 0 0 0 0,0 1-1 0 0,0-2 1 0 0,0 1 0 0 0,-1 0-1 0 0,0-2-25 0 0,10-30 62 0 0,-12 34-62 0 0,0-1-2 0 0,1 1 0 0 0,-1 0-1 0 0,1-1 1 0 0,0 1 0 0 0,0 0 0 0 0,0 0 0 0 0,2-2 2 0 0,-3 6-59 0 0,1 2 50 0 0,-1 0 0 0 0,1-1 1 0 0,0 1-1 0 0,-1 0 0 0 0,1 0 0 0 0,-1 0 0 0 0,0 0 0 0 0,0 0 0 0 0,1 0 0 0 0,-1 2 9 0 0,5 21-40 0 0,-3-11 27 0 0,7 24-34 0 0,-1-1-1 0 0,-1 7 48 0 0,-5-15 6 0 0,-3 1 39 0 0,-2 0 52 0 0,-3 1 66 0 0,2-14-46 0 0,-2 0 90 0 0,-2 3 131 0 0,-7 9 272 0 0,11-25-486 0 0,1 0 1 0 0,-1-1-1 0 0,0 1 1 0 0,0-1-1 0 0,-3 2-124 0 0,-10 7 359 0 0,-1-6-125 0 0,-2-4-83 0 0,13-3-315 0 0,0 1 66 0 0,0-1 59 0 0,0 0 49 0 0,-5-1 112 0 0,6 1 33 0 0,0-1-1 0 0,0 0 1 0 0,0 0 0 0 0,-4-3-155 0 0,4 2 101 0 0,-1-1-37 0 0,3 1-49 0 0,-1 0-33 0 0,1 0-38 0 0,-1-1-43 0 0,1 0-47 0 0,0 1-54 0 0,1-1-58 0 0,-1-1-63 0 0,1 1-68 0 0,-1 0-72 0 0,2-1-79 0 0,-1 0-84 0 0,0 0-87 0 0,1 0-94 0 0,0 0-97 0 0,0-1-104 0 0,1 2-994 0 0,-2-1-1127 0 0,2 5 3122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07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200 6 4312 0 0,'-1'-1'282'0'0,"-1"1"-1"0"0,1-1 1 0 0,0 0 0 0 0,0 1 0 0 0,-1-1-1 0 0,1 1 1 0 0,-1-1 0 0 0,1 1 0 0 0,0 0 0 0 0,-1 0-1 0 0,1 0 1 0 0,-1 0 0 0 0,1 0 0 0 0,-1 0-1 0 0,1 0 1 0 0,0 0 0 0 0,-1 0 0 0 0,0 1-282 0 0,-11-1 1634 0 0,7 1-1639 0 0,-1 0-1 0 0,1 1 0 0 0,0-1 1 0 0,0 1-1 0 0,0 1 0 0 0,0-1 0 0 0,0 1 1 0 0,0 0-1 0 0,1 0 0 0 0,-1 1 1 0 0,1 0 5 0 0,0-1-82 0 0,1 1 0 0 0,0 1 0 0 0,0-1 0 0 0,0 1 0 0 0,0-1 1 0 0,1 1-1 0 0,-1 0 0 0 0,0 2 82 0 0,-5 8-132 0 0,1-1 47 0 0,7-12 71 0 0,0 0 1 0 0,0 0-1 0 0,0 0 0 0 0,-1 0 0 0 0,1 0 0 0 0,0 0 0 0 0,-1-1 0 0 0,0 1 0 0 0,1 0 0 0 0,-1-1 14 0 0,0 1-13 0 0,0 0 0 0 0,0 0 0 0 0,1 0 0 0 0,-1 0 0 0 0,1 0 1 0 0,-1 0-1 0 0,1 0 0 0 0,0 0 0 0 0,0 1 0 0 0,0-1 0 0 0,0 0 0 0 0,0 1 0 0 0,0-1 0 0 0,1 1 0 0 0,-1-1 0 0 0,1 3 13 0 0,-1 1-2 0 0,1-1-1 0 0,0 1 1 0 0,0-1-1 0 0,1 1 1 0 0,0-1 0 0 0,0 1-1 0 0,0 1 3 0 0,0-6 7 0 0,0 1-1 0 0,0 0 1 0 0,0-1-1 0 0,0 1 1 0 0,1-1-1 0 0,-1 0 1 0 0,0 1 0 0 0,1-1-1 0 0,-1 0 1 0 0,1 0-1 0 0,0 1 1 0 0,-1-1-1 0 0,1 0 1 0 0,0-1-1 0 0,0 1 1 0 0,-1 0 0 0 0,1 0-1 0 0,0-1 1 0 0,0 1-1 0 0,2-1-6 0 0,42 9 209 0 0,-43-8-198 0 0,30-1-1153 0 0,-31 0-5244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08.3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85 11 5824 0 0,'-7'-5'636'0'0,"-1"0"1289"0"0,7 5-1874 0 0,1 0 1 0 0,-1 0-1 0 0,1 1 1 0 0,-1-1-1 0 0,1 0 1 0 0,-1 0 0 0 0,1 1-1 0 0,0-1 1 0 0,-1 1-1 0 0,1-1 1 0 0,-1 0-1 0 0,1 1 1 0 0,0-1-1 0 0,-1 1 1 0 0,1-1-1 0 0,0 1 1 0 0,0-1-1 0 0,-1 1 1 0 0,1-1-1 0 0,0 1 1 0 0,0-1-1 0 0,0 1 1 0 0,0-1-1 0 0,0 1-51 0 0,-27 52 1146 0 0,21-44-984 0 0,1 1 1 0 0,0 1-1 0 0,0-1 0 0 0,1 1 1 0 0,1-1-1 0 0,-3 10-162 0 0,6-18 17 0 0,0 0-1 0 0,-1 0 1 0 0,1 0 0 0 0,0 0 0 0 0,0 0 0 0 0,0-1-1 0 0,0 1 1 0 0,1 0 0 0 0,-1 0 0 0 0,0 0-1 0 0,1 0 1 0 0,0 0 0 0 0,-1-1 0 0 0,1 1-1 0 0,0 0 1 0 0,0 0 0 0 0,0-1 0 0 0,0 1-1 0 0,0-1 1 0 0,0 1 0 0 0,0-1 0 0 0,0 1-1 0 0,1-1 1 0 0,-1 0 0 0 0,2 1-17 0 0,-3-1 0 0 0,1 0 1 0 0,1-1 0 0 0,-1 1 0 0 0,0 0-1 0 0,0-1 1 0 0,0 1 0 0 0,1-1 0 0 0,-1 0 0 0 0,0 1 0 0 0,0-1 0 0 0,1 0 0 0 0,-1 0 0 0 0,0 0 0 0 0,0 0 0 0 0,1 0 0 0 0,-1 0 0 0 0,0 0 0 0 0,1 0 0 0 0,-1 0 0 0 0,0-1 0 0 0,0 1 0 0 0,1 0 0 0 0,-1-1 0 0 0,0 1 0 0 0,0-1 0 0 0,0 0 0 0 0,1 1 0 0 0,-1-1 0 0 0,1-1-1 0 0,3-1-3 0 0,0 0 0 0 0,-1 0 0 0 0,1-1 0 0 0,0 1 0 0 0,-1-1 0 0 0,1-1 3 0 0,1-3 83 0 0,0 1 0 0 0,-1-1 0 0 0,0-1 0 0 0,0 1 0 0 0,-1-1 0 0 0,0 0 0 0 0,0 0 0 0 0,-1 0 0 0 0,0 0 1 0 0,0 0-1 0 0,-1-1 0 0 0,-1 0 0 0 0,0 1 0 0 0,0-1 0 0 0,-1 1 0 0 0,0-1 0 0 0,0-1-83 0 0,0 11 124 0 0,0 0 9 0 0,-5 25 533 0 0,3-15-634 0 0,0 0 1 0 0,1 0 0 0 0,1 0 0 0 0,0 0 0 0 0,0 0 0 0 0,1 0-1 0 0,0 2-32 0 0,0-8 60 0 0,0 0 0 0 0,0 0-1 0 0,0 0 1 0 0,0 0-1 0 0,1 0 1 0 0,0-1 0 0 0,0 1-1 0 0,0 0 1 0 0,0-1-1 0 0,0 0 1 0 0,1 1 0 0 0,-1-1-1 0 0,1 0 1 0 0,0 0-1 0 0,0-1 1 0 0,0 1 0 0 0,1-1-1 0 0,2 3-59 0 0,-2-3 73 0 0,0 1-1 0 0,0-1 0 0 0,1 0 1 0 0,-1 0-1 0 0,1 0 0 0 0,-1-1 1 0 0,1 1-1 0 0,-1-1 0 0 0,1 0 1 0 0,0-1-1 0 0,0 1 0 0 0,-1-1 1 0 0,1 0-1 0 0,2 0-72 0 0,-4-1-287 0 0,1 1 0 0 0,0-1 0 0 0,0 0 0 0 0,0 0 0 0 0,-1-1 0 0 0,1 1 0 0 0,1-1 287 0 0,1-2-10586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08.7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6520 0 0,'3'21'597'0'0,"2"-4"734"0"0,0 0 0 0 0,2-1 0 0 0,0 1 0 0 0,3 2-1331 0 0,-5-10 337 0 0,-3-7-249 0 0,-1 0 0 0 0,1 1 0 0 0,-1-1 0 0 0,1 1 0 0 0,-1-1 0 0 0,0 1 0 0 0,0 0 0 0 0,0-1-1 0 0,-1 1 1 0 0,1 0 0 0 0,0 0 0 0 0,-1 0 0 0 0,0-1 0 0 0,0 1 0 0 0,0 1-88 0 0,-3-29 1783 0 0,2 15-1607 0 0,1 1 0 0 0,0 0 0 0 0,1 0 0 0 0,0-1 0 0 0,0 1 0 0 0,1 0 0 0 0,0 0 0 0 0,1 0 0 0 0,0 1 1 0 0,0-1-1 0 0,1 1 0 0 0,1-3-176 0 0,-4 10 47 0 0,0-1 0 0 0,0 1 0 0 0,0 1 0 0 0,0-1 0 0 0,0 0 0 0 0,0 0 0 0 0,0 0 1 0 0,0 0-1 0 0,1 1 0 0 0,-1-1 0 0 0,0 1 0 0 0,0-1 0 0 0,1 1 0 0 0,-1-1 0 0 0,0 1 0 0 0,0-1 0 0 0,1 1-47 0 0,7 1-2287 0 0,-8-1-9507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09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90 267 8032 0 0,'-1'-1'70'0'0,"0"1"1"0"0,0-1 0 0 0,0 0-1 0 0,0 0 1 0 0,-1 0-1 0 0,1 1 1 0 0,0-1 0 0 0,0 0-1 0 0,-1 1 1 0 0,1-1-1 0 0,0 1 1 0 0,-1 0 0 0 0,1-1-1 0 0,0 1 1 0 0,-1 0-1 0 0,1 0 1 0 0,-1 0 0 0 0,1 0-1 0 0,0 0 1 0 0,-1 0-1 0 0,1 0 1 0 0,-1 0 0 0 0,1 1-1 0 0,0-1 1 0 0,-1 1-1 0 0,0-1-70 0 0,0 1 124 0 0,0 0-1 0 0,0 1 0 0 0,-1-1 0 0 0,1 0 1 0 0,0 1-1 0 0,0-1 0 0 0,0 1 0 0 0,1-1 1 0 0,-1 1-1 0 0,0 0 0 0 0,1 0 0 0 0,-1 0 1 0 0,1 0-1 0 0,-1 2-123 0 0,-2 1-129 0 0,1 1-1 0 0,0-1 1 0 0,0 1 0 0 0,1 0-1 0 0,-1 0 1 0 0,1 0 0 0 0,1 1-1 0 0,-1-1 1 0 0,1 0 0 0 0,0 1-1 0 0,1-1 1 0 0,-1 1 0 0 0,1-1-1 0 0,1 6 130 0 0,-1-10-39 0 0,1 0-1 0 0,0-1 1 0 0,-1 1-1 0 0,1 0 0 0 0,0-1 1 0 0,0 1-1 0 0,0 0 1 0 0,0-1-1 0 0,0 1 0 0 0,0-1 1 0 0,0 1-1 0 0,0-1 1 0 0,1 0-1 0 0,-1 0 0 0 0,0 1 1 0 0,1-1-1 0 0,-1 0 1 0 0,1 0-1 0 0,0 0 0 0 0,-1-1 1 0 0,3 2 39 0 0,-1-1-21 0 0,1 0 0 0 0,-1 0 1 0 0,1 0-1 0 0,0-1 0 0 0,0 1 0 0 0,-1-1 1 0 0,1 0-1 0 0,0 0 0 0 0,0-1 0 0 0,-1 1 1 0 0,2-1 20 0 0,0 1 57 0 0,-1-1-1 0 0,1 0 1 0 0,0-1 0 0 0,0 1 0 0 0,-1-1 0 0 0,1 0 0 0 0,-1 0-1 0 0,0 0 1 0 0,0-1 0 0 0,1 1 0 0 0,-1-1 0 0 0,-1 0 0 0 0,1 0 0 0 0,0 0-1 0 0,-1-1 1 0 0,0 1 0 0 0,3-4-57 0 0,-4 1 131 0 0,0 1 0 0 0,0 0 0 0 0,-1-1 0 0 0,1 1 1 0 0,-1-1-1 0 0,-1 1 0 0 0,1-1 0 0 0,-1 0 0 0 0,0 1 0 0 0,0-1 0 0 0,0 0 0 0 0,-2-3-131 0 0,-2-15 474 0 0,-1 1-1 0 0,-4-11-473 0 0,0-2 372 0 0,-5-16 78 0 0,7 26-226 0 0,1 0-1 0 0,1 0 1 0 0,-1-14-224 0 0,4 31 98 0 0,-2 9-71 0 0,4 1-29 0 0,-1 0 1 0 0,1-1 0 0 0,-1 1 0 0 0,1 0 0 0 0,-1 0 0 0 0,1 0 0 0 0,0 0 0 0 0,-1 0 0 0 0,1 0 0 0 0,0 0 0 0 0,0 0 0 0 0,0 0 0 0 0,0 0 0 0 0,0 0 0 0 0,0 0 0 0 0,0 0 1 0 0,4 33-22 0 0,1 0 0 0 0,2 0-1 0 0,2-1 1 0 0,3 8 22 0 0,14 55 4 0 0,-24-86-143 0 0,1 2-202 0 0,-1 1 0 0 0,0-1-1 0 0,0 0 1 0 0,-1 6 341 0 0,-1-17-8733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09.5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5 8136 0 0,'-1'0'198'0'0,"0"-1"0"0"0,-1 0 0 0 0,1 1 0 0 0,0-1 0 0 0,0 1 0 0 0,0 0 1 0 0,-1-1-1 0 0,1 1 0 0 0,0 0 0 0 0,-1 0 0 0 0,1 0 0 0 0,0 0 0 0 0,0 0 0 0 0,-1 0 0 0 0,1 0 1 0 0,0 0-1 0 0,0 0 0 0 0,-1 1-198 0 0,-6 0 752 0 0,7-1-752 0 0,1 1 0 0 0,-1-1 0 0 0,1 1 0 0 0,-1-1 1 0 0,1 1-1 0 0,0-1 0 0 0,-1 1 0 0 0,1 0 0 0 0,0-1 0 0 0,0 1 0 0 0,-1-1 0 0 0,1 1 0 0 0,0 0 0 0 0,0-1 0 0 0,0 1 0 0 0,0 0 0 0 0,0-1 0 0 0,0 1 0 0 0,0 0 0 0 0,0-1 0 0 0,0 1 0 0 0,0 0 1 0 0,0-1-1 0 0,0 1 0 0 0,2 17 6 0 0,2-8 10 0 0,1 0 0 0 0,0 0 0 0 0,1 0 0 0 0,0-1 0 0 0,1 0 0 0 0,2 4-16 0 0,-2-6 59 0 0,-2 1 1 0 0,1 0-1 0 0,-1 0 0 0 0,0 1 0 0 0,0-1 0 0 0,-1 1 0 0 0,-1 0 1 0 0,1 2-60 0 0,-4-11 23 0 0,0 1 0 0 0,1-1 1 0 0,-1 1-1 0 0,0 0 1 0 0,0-1-1 0 0,0 1 0 0 0,0-1 1 0 0,0 1-1 0 0,0 0 0 0 0,0-1 1 0 0,-1 1-1 0 0,1-1 1 0 0,0 1-1 0 0,0-1 0 0 0,0 1 1 0 0,-1 0-1 0 0,1-1 0 0 0,0 1 1 0 0,0-1-1 0 0,-1 1 1 0 0,1-1-1 0 0,-1 1 0 0 0,1-1 1 0 0,0 0-1 0 0,-1 1 1 0 0,1-1-1 0 0,-1 1 0 0 0,1-1 1 0 0,-1 0-1 0 0,1 1 0 0 0,-1-1-23 0 0,-24 7 424 0 0,-33-8 296 0 0,53 0-550 0 0,-2 0-1896 0 0,6 0-7810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0.0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4512 0 0,'1'2'273'0'0,"-1"0"0"0"0,1 0 0 0 0,0 0 0 0 0,0-1 0 0 0,-1 1-1 0 0,1 0 1 0 0,-1 0 0 0 0,0 0 0 0 0,0 0 0 0 0,0 0 0 0 0,0 0 0 0 0,0 0 0 0 0,0 2-273 0 0,1 17 2000 0 0,5 3-1627 0 0,-1 1 0 0 0,-1 0 0 0 0,-1 0 0 0 0,0 22-373 0 0,-1-35 465 0 0,-2-12-485 0 0,0 0 0 0 0,0 0 1 0 0,1 0-1 0 0,-1 0 0 0 0,0 0 0 0 0,0 0 0 0 0,0 0 0 0 0,0 0 1 0 0,0 0-1 0 0,1 0 0 0 0,-1 0 0 0 0,0 0 0 0 0,0 0 1 0 0,0 0-1 0 0,0 0 0 0 0,0 0 0 0 0,1 0 0 0 0,-1 0 1 0 0,0 0-1 0 0,0 0 0 0 0,0 0 0 0 0,0 0 0 0 0,0 0 0 0 0,1 0 1 0 0,-1 0-1 0 0,0 0 0 0 0,0 0 0 0 0,0 0 0 0 0,0 0 1 0 0,0-1-1 0 0,0 1 0 0 0,1 0 0 0 0,-1 0 0 0 0,0 0 1 0 0,0 0-1 0 0,0 0 0 0 0,0 0 0 0 0,0 0 0 0 0,0-1 0 0 0,0 1 1 0 0,0 0-1 0 0,0 0 0 0 0,0 0 0 0 0,0 0 0 0 0,0 0 1 0 0,0-1-1 0 0,0 1 0 0 0,0 0 0 0 0,0 0 0 0 0,0 0 20 0 0,1-1-7882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0.4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6520 0 0,'22'82'1913'0'0,"-10"-42"-1614"0"0,-8-30 69 0 0,-1 0 0 0 0,0 1-1 0 0,-1-1 1 0 0,0 1 0 0 0,0-1-1 0 0,-1 5-367 0 0,-1-14 214 0 0,0-1 3 0 0,0 0 6 0 0,0 0 1 0 0,0 0-10 0 0,0 0-36 0 0,0 0-10 0 0,-1-8 18 0 0,0 0 1 0 0,1 0 0 0 0,0 0 0 0 0,0-1-1 0 0,1 1 1 0 0,1-6-187 0 0,-1 5 128 0 0,0 0-43 0 0,1 1 1 0 0,0 0-1 0 0,0-1 1 0 0,1 1-1 0 0,0 0 1 0 0,1 0-1 0 0,-1 0 1 0 0,1 1 0 0 0,1 0-1 0 0,2-4-85 0 0,-6 9 41 0 0,1 0 0 0 0,-1 0 0 0 0,1 0 0 0 0,0 0-1 0 0,-1 0 1 0 0,1 0 0 0 0,0 1 0 0 0,0-1 0 0 0,0 1 0 0 0,0-1-1 0 0,0 1 1 0 0,1 0 0 0 0,-1 0 0 0 0,0 0 0 0 0,1 0 0 0 0,-1 0-1 0 0,0 0 1 0 0,1 1 0 0 0,-1-1 0 0 0,1 1 0 0 0,-1 0 0 0 0,1 0-1 0 0,-1 0 1 0 0,1 0 0 0 0,-1 0 0 0 0,1 0 0 0 0,-1 0 0 0 0,1 1-1 0 0,-1 0 1 0 0,1-1 0 0 0,-1 1 0 0 0,0 0 0 0 0,1 0 0 0 0,-1 0-1 0 0,0 1 1 0 0,0-1 0 0 0,2 1-41 0 0,0 2 32 0 0,0-1 0 0 0,0 1-1 0 0,-1 0 1 0 0,1 0 0 0 0,-1 1 0 0 0,0-1 0 0 0,0 1-1 0 0,0-1 1 0 0,0 1 0 0 0,0 3-32 0 0,2 3 61 0 0,0 0 0 0 0,-1 0 0 0 0,-1 1-1 0 0,1 2-60 0 0,-3-9-10 0 0,-1-3-5 0 0,1 0 0 0 0,0 0 0 0 0,-1-1 0 0 0,1 1-1 0 0,-1 0 1 0 0,0 0 0 0 0,0 0 0 0 0,0 0-1 0 0,0 0 1 0 0,0 0 0 0 0,0-1 0 0 0,0 1 0 0 0,0 0-1 0 0,-1 0 1 0 0,1 0 0 0 0,-1 0 0 0 0,1-1 0 0 0,-1 1-1 0 0,0 0 1 0 0,0-1 0 0 0,0 1 0 0 0,0 0 0 0 0,0 0 15 0 0,0-1-127 0 0,0 0 1 0 0,-1 0 0 0 0,1 0 0 0 0,0-1 0 0 0,-1 1 0 0 0,1 0-1 0 0,0 0 1 0 0,-1-1 0 0 0,1 1 0 0 0,-1-1 0 0 0,1 1 0 0 0,-1-1-1 0 0,1 0 1 0 0,-1 1 0 0 0,1-1 0 0 0,-1 0 126 0 0,-5 0-10125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0.7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0 8640 0 0,'-2'2'0'0'0,"1"0"0"0"0,-4 0 0 0 0,2 0 792 0 0,2 3 0 0 0,1-1-8 0 0,-1 1 8 0 0,1-5-9648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1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1 4616 0 0,'-5'0'128'0'0,"1"0"1"0"0,-1 0 0 0 0,0 0-1 0 0,1 1 1 0 0,-1-1-1 0 0,0 1 1 0 0,1 0 0 0 0,-1 1-1 0 0,1-1 1 0 0,-1 1-1 0 0,1 0 1 0 0,0 0 0 0 0,-1 0-1 0 0,1 0 1 0 0,0 1-1 0 0,1 0 1 0 0,-1 0-1 0 0,0 0 1 0 0,1 0 0 0 0,0 1-1 0 0,-1-1 1 0 0,1 1-1 0 0,1 0 1 0 0,-1 0 0 0 0,0 0-1 0 0,1 0 1 0 0,0 1-129 0 0,-4 8 80 0 0,0-1 0 0 0,1 1 0 0 0,-3 12-80 0 0,7-21 9 0 0,0-1 0 0 0,1 1 1 0 0,-1-1-1 0 0,0 1 0 0 0,1 0 1 0 0,0-1-1 0 0,0 1 0 0 0,0-1 1 0 0,0 1-1 0 0,1 0 0 0 0,-1-1 1 0 0,1 1-1 0 0,0-1 0 0 0,0 1 1 0 0,0-1-1 0 0,0 0 0 0 0,2 2-9 0 0,-2-3 1 0 0,0-1 0 0 0,0 1-1 0 0,1-1 1 0 0,-1 1 0 0 0,0-1 0 0 0,1 1-1 0 0,0-1 1 0 0,-1 0 0 0 0,1 0-1 0 0,0 0 1 0 0,-1 0 0 0 0,1 0-1 0 0,0 0 1 0 0,0-1 0 0 0,0 1-1 0 0,0 0 1 0 0,0-1 0 0 0,0 0-1 0 0,1 1 0 0 0,1-1 34 0 0,0 0 0 0 0,0 0 0 0 0,0-1 0 0 0,0 1 0 0 0,0-1-1 0 0,0 0 1 0 0,0 0 0 0 0,0 0 0 0 0,0-1 0 0 0,0 0-34 0 0,3-1 111 0 0,1-1 1 0 0,-1 0-1 0 0,0 0 1 0 0,-1-1-1 0 0,1 1 1 0 0,-1-2-1 0 0,0 1 1 0 0,0-1-1 0 0,-1 0 1 0 0,1 0-112 0 0,-2-1 241 0 0,1 1 0 0 0,-1-1 0 0 0,0 0 1 0 0,0-1-1 0 0,-1 1 0 0 0,0-1 0 0 0,0 0 0 0 0,-1 1 0 0 0,0-1 0 0 0,0 0 1 0 0,-1 0-1 0 0,0-1 0 0 0,-1 1 0 0 0,1-2-241 0 0,-3 4 1520 0 0,-1 15-1192 0 0,-3 18-372 0 0,6-23 54 0 0,-1 0 0 0 0,1 0 0 0 0,0 0 1 0 0,0 0-1 0 0,1 0 0 0 0,-1 0 0 0 0,1 0 0 0 0,0 0 1 0 0,0 0-1 0 0,0 0 0 0 0,0-1 0 0 0,1 1 0 0 0,0 0 1 0 0,-1-1-1 0 0,1 1 0 0 0,1-1 0 0 0,-1 1 0 0 0,0-1 1 0 0,3 2-11 0 0,-1-1-149 0 0,0-1 1 0 0,0 0-1 0 0,0 0 1 0 0,0 0-1 0 0,1 0 1 0 0,-1-1-1 0 0,1 0 1 0 0,0 0-1 0 0,0 0 1 0 0,0 0-1 0 0,0-1 1 0 0,0 0 0 0 0,0 0-1 0 0,0 0 1 0 0,3-1 148 0 0,3 2-9364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1.6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142 5 5520 0 0,'-24'-2'1112'0'0,"21"1"-889"0"0,1 0-1 0 0,-1 1 1 0 0,0 0 0 0 0,1-1-1 0 0,-1 1 1 0 0,0 0-1 0 0,0 0 1 0 0,1 1-1 0 0,-1-1 1 0 0,0 1 0 0 0,1-1-1 0 0,-1 1 1 0 0,0 0-1 0 0,1 0 1 0 0,-1 0-1 0 0,1 0 1 0 0,-1 0 0 0 0,1 1-1 0 0,0-1 1 0 0,0 1-1 0 0,-1 0-222 0 0,-3 2 15 0 0,1 1 1 0 0,0 1-1 0 0,0-1 0 0 0,1 0 0 0 0,-1 1 0 0 0,1 0 0 0 0,1 0 0 0 0,-1 0 1 0 0,1 1-1 0 0,0-1 0 0 0,0 1 0 0 0,1 0 0 0 0,0 0 0 0 0,0 1-15 0 0,1-7 0 0 0,0 1 0 0 0,1-1-1 0 0,-1 1 1 0 0,1-1-1 0 0,-1 1 1 0 0,1 0 0 0 0,0-1-1 0 0,0 1 1 0 0,-1 0-1 0 0,1-1 1 0 0,0 1 0 0 0,1 0-1 0 0,-1-1 1 0 0,0 1 0 0 0,0-1-1 0 0,1 1 1 0 0,-1 0-1 0 0,1-1 1 0 0,-1 1 0 0 0,1-1-1 0 0,0 1 1 0 0,0-1 0 0 0,-1 1-1 0 0,1-1 1 0 0,0 0-1 0 0,0 1 1 0 0,0-1 0 0 0,1 0-1 0 0,-1 0 1 0 0,0 0-1 0 0,0 0 1 0 0,1 0 0 0 0,-1 0-1 0 0,1 0 1 0 0,-1 0 0 0 0,0 0-1 0 0,1-1 1 0 0,0 1-1 0 0,-1-1 1 0 0,1 1 0 0 0,-1-1-1 0 0,1 1 1 0 0,0-1-1 0 0,-1 0 1 0 0,1 0 0 0 0,0 0-1 0 0,0 0 1 0 0,10 1 3 0 0,1-1 0 0 0,-1-1-1 0 0,1 0 1 0 0,-1 0 0 0 0,8-3-3 0 0,-18 4-1 0 0,5-2 12 0 0,1 0 0 0 0,-1 0 0 0 0,0 0 0 0 0,0-1 0 0 0,0 0 0 0 0,0 0 0 0 0,-1-1 0 0 0,1 0-1 0 0,5-4-10 0 0,-9 6-91 0 0,0-1-1 0 0,0 0 1 0 0,0 0-1 0 0,0 1 1 0 0,-1-2-1 0 0,1 1 1 0 0,-1 0-1 0 0,0 0 0 0 0,0-1 1 0 0,0 1-1 0 0,0-1 1 0 0,-1 0-1 0 0,1 1 1 0 0,-1-1-1 0 0,0 0 0 0 0,0 0 1 0 0,0 0-1 0 0,-1 0 1 0 0,1-1 91 0 0,-1-4-7056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40.0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0 8176 0 0,'0'0'182'0'0,"0"0"29"0"0,-1 12 173 0 0,0-6-313 0 0,0 0-37 0 0,0 1 64 0 0,1-1 54 0 0,0 1 46 0 0,0 6 245 0 0,2 17 765 0 0,-1-21-845 0 0,-1 1-54 0 0,1-1-74 0 0,-1 0-97 0 0,1 4 427 0 0,1 7 406 0 0,0-9-458 0 0,-1 0-75 0 0,-1-3-210 0 0,0-1-68 0 0,0-7-477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1.9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4720 0 0,'0'0'376'0'0,"2"21"1009"0"0,3 17-1521 0 0,0 0-1 0 0,-3 0 0 0 0,-1 7 137 0 0,1 16 82 0 0,-1-16 177 0 0,4 38 2043 0 0,-5-77-1494 0 0,0-6-770 0 0,-1 0 0 0 0,1 1 0 0 0,0-1 0 0 0,0 0 0 0 0,0 0-1 0 0,0 0 1 0 0,0 1 0 0 0,0-1 0 0 0,0 0 0 0 0,0 0 0 0 0,0 0 0 0 0,0 1-1 0 0,0-1 1 0 0,0 0 0 0 0,0 0 0 0 0,0 0 0 0 0,0 1 0 0 0,1-1 0 0 0,-1 0 0 0 0,0 0-1 0 0,0 0 1 0 0,0 0 0 0 0,0 1 0 0 0,0-1 0 0 0,0 0 0 0 0,0 0 0 0 0,1 0 0 0 0,-1 0-1 0 0,0 1 1 0 0,0-1 0 0 0,0 0 0 0 0,0 0 0 0 0,1 0 0 0 0,-1 0 0 0 0,0 0-1 0 0,0 0 1 0 0,0 0 0 0 0,0 0 0 0 0,1 1 0 0 0,-1-1 0 0 0,0 0 0 0 0,0 0 0 0 0,0 0-1 0 0,1 0 1 0 0,-1 0 0 0 0,0 0 0 0 0,0 0 0 0 0,1 0 0 0 0,-1 0 0 0 0,0 0-38 0 0,0-1-1116 0 0,0 1-6232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2.3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93 6928 0 0,'3'-3'307'0'0,"0"1"0"0"0,1-1 1 0 0,-1 1-1 0 0,1 0 0 0 0,-1 0 1 0 0,1 1-1 0 0,0-1 0 0 0,2 0-307 0 0,-2 1 332 0 0,-1-1 0 0 0,1 1-1 0 0,0-1 1 0 0,0 0 0 0 0,-1 0-1 0 0,1-1 1 0 0,-1 1 0 0 0,2-2-332 0 0,28-23 840 0 0,-32 26-809 0 0,0 1 1 0 0,-1-1-1 0 0,1 0 1 0 0,0 0 0 0 0,-1 0-1 0 0,1 0 1 0 0,-1 0-1 0 0,1 0 1 0 0,-1 0-1 0 0,1 0 1 0 0,-1 0 0 0 0,0 0-1 0 0,0 0 1 0 0,1 0-1 0 0,-1-1 1 0 0,0 1-32 0 0,0 0 13 0 0,-1 1 0 0 0,1-1 0 0 0,0 1 1 0 0,-1-1-1 0 0,1 0 0 0 0,0 1 0 0 0,-1-1 0 0 0,1 1 0 0 0,-1-1 1 0 0,1 1-1 0 0,-1-1 0 0 0,1 1 0 0 0,-1 0 0 0 0,1-1 0 0 0,-1 1 1 0 0,1 0-1 0 0,-1-1 0 0 0,1 1 0 0 0,-1 0 0 0 0,0 0 0 0 0,1-1 0 0 0,-1 1 1 0 0,0 0-1 0 0,1 0 0 0 0,-1 0 0 0 0,0 0 0 0 0,1 0 0 0 0,-1 0 1 0 0,1 0-1 0 0,-1 0 0 0 0,0 0-13 0 0,-4 0 10 0 0,1 0 1 0 0,0 1-1 0 0,-1-1 0 0 0,1 1 1 0 0,0 0-1 0 0,0 0 0 0 0,0 1 1 0 0,0-1-1 0 0,0 1 0 0 0,0 0 1 0 0,0 0-1 0 0,0 0 0 0 0,0 0 1 0 0,1 1-1 0 0,0 0 1 0 0,-1 0-1 0 0,1-1 0 0 0,-3 4-10 0 0,0 2 24 0 0,-1 0-1 0 0,1 0 1 0 0,0 0-1 0 0,1 0 1 0 0,0 1-1 0 0,0 0 1 0 0,-2 7-24 0 0,6-14-1 0 0,1-1-1 0 0,-1 0 1 0 0,1 1 0 0 0,0-1 0 0 0,0 1 0 0 0,-1-1 0 0 0,1 1 0 0 0,0-1 0 0 0,0 1 0 0 0,0-1 0 0 0,1 0 0 0 0,-1 1 0 0 0,0-1 0 0 0,0 1 0 0 0,1-1 0 0 0,-1 1 0 0 0,1-1 0 0 0,-1 0 0 0 0,1 1 0 0 0,0-1 0 0 0,0 0 0 0 0,-1 0 0 0 0,1 1 0 0 0,0-1 0 0 0,0 0-1 0 0,0 0 1 0 0,0 0 0 0 0,0 0 0 0 0,0 0 0 0 0,1 0 0 0 0,-1-1 0 0 0,0 1 0 0 0,0 0 0 0 0,1 0 0 0 0,-1-1 0 0 0,0 1 0 0 0,1-1 0 0 0,-1 1 0 0 0,1-1 0 0 0,0 0 1 0 0,7 3-11 0 0,1 0 0 0 0,-1-1 0 0 0,1 0-1 0 0,0-1 1 0 0,3 0 11 0 0,14 0-451 0 0,1-2-1 0 0,0 0 0 0 0,0-2 1 0 0,19-5 451 0 0,-30 4-8752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2.6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122 2 6728 0 0,'-12'-1'946'0'0,"8"1"-317"0"0,1 0 1 0 0,0 0 0 0 0,-1 0 0 0 0,1 0-1 0 0,0 1 1 0 0,-1-1 0 0 0,-2 2-630 0 0,-14 10-153 0 0,15-8 105 0 0,0 1 1 0 0,0-1 0 0 0,0 1-1 0 0,1-1 1 0 0,0 1-1 0 0,0 1 1 0 0,1-1-1 0 0,-1 0 1 0 0,1 1-1 0 0,0 0 1 0 0,0 0-1 0 0,1 0 1 0 0,0 0-1 0 0,0 0 1 0 0,0 0-1 0 0,1 1 1 0 0,0-1-1 0 0,0 7 48 0 0,1-9 22 0 0,0 0 0 0 0,0 1 0 0 0,1-1-1 0 0,-1 0 1 0 0,1 0 0 0 0,0 0 0 0 0,0 0 0 0 0,1 0-1 0 0,-1 0 1 0 0,1 0 0 0 0,0 0 0 0 0,0 0 0 0 0,0-1-1 0 0,0 1 1 0 0,1-1 0 0 0,-1 0 0 0 0,1 1 0 0 0,0-1-1 0 0,0 0 1 0 0,0-1 0 0 0,1 1 0 0 0,-1-1 0 0 0,1 1-1 0 0,-1-1 1 0 0,1 0 0 0 0,0 0 0 0 0,0 0-1 0 0,0-1 1 0 0,0 0 0 0 0,1 1-22 0 0,0 0-55 0 0,1 0 0 0 0,0 0 0 0 0,1-1-1 0 0,-1 0 1 0 0,0 0 0 0 0,0-1 0 0 0,1 1 0 0 0,-1-1 0 0 0,0-1 0 0 0,0 1-1 0 0,1-1 1 0 0,-1 0 0 0 0,0 0 0 0 0,0-1 0 0 0,0 0 0 0 0,0 0-1 0 0,0 0 1 0 0,0-1 0 0 0,-1 0 0 0 0,1 0 55 0 0,-5 2-7593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3.0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5320 0 0,'2'5'214'0'0,"-1"-1"1"0"0,1 1 0 0 0,-1-1-1 0 0,0 1 1 0 0,0-1 0 0 0,0 1-1 0 0,-1-1 1 0 0,1 1 0 0 0,-1 0-1 0 0,-1 1-214 0 0,3 16 550 0 0,6 39-509 0 0,15 89 232 0 0,-19-73 2350 0 0,-4-76-2562 0 0,1 0 0 0 0,-1 0 0 0 0,0-1 1 0 0,0 1-1 0 0,1 0 0 0 0,-1 0 0 0 0,0-1 0 0 0,1 1 0 0 0,-1 0 1 0 0,1 0-1 0 0,-1-1 0 0 0,1 1 0 0 0,-1-1 0 0 0,1 1 0 0 0,-1 0 1 0 0,1-1-1 0 0,-1 1 0 0 0,1-1 0 0 0,0 1 0 0 0,0-1 0 0 0,-1 0 0 0 0,1 1 1 0 0,0-1-62 0 0,-1 0-1518 0 0,0 0-6228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3.4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110 1 5824 0 0,'0'1'212'0'0,"0"0"1"0"0,-1 0 0 0 0,1 1-1 0 0,-1-1 1 0 0,1 0-1 0 0,-1 0 1 0 0,0 0 0 0 0,1 0-1 0 0,-1 0 1 0 0,0 0-1 0 0,0 0 1 0 0,0 0 0 0 0,1 0-1 0 0,-1 0 1 0 0,0-1-1 0 0,-1 2-212 0 0,-23 15-289 0 0,9-5 131 0 0,13-9 35 0 0,-6 4-172 0 0,1 0-1 0 0,1 1 1 0 0,-7 7 295 0 0,12-13 6 0 0,1 0-1 0 0,-1 1 1 0 0,1-1-1 0 0,-1 0 1 0 0,1 1-1 0 0,0-1 1 0 0,0 1-1 0 0,0-1 1 0 0,0 1-1 0 0,1 0 0 0 0,-1-1 1 0 0,1 1-1 0 0,-1 0 1 0 0,1 0-1 0 0,0-1 1 0 0,0 1-1 0 0,0 3-5 0 0,3-4 80 0 0,-1 1 0 0 0,1-1 0 0 0,-1 0-1 0 0,1 0 1 0 0,0 0 0 0 0,0 0 0 0 0,0 0-1 0 0,0 0 1 0 0,0-1 0 0 0,0 0-1 0 0,3 1-79 0 0,0 1 134 0 0,19 8 768 0 0,0 0 0 0 0,1-2-1 0 0,24 5-901 0 0,-35-3-222 0 0,-15-11-7886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4.9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230 110 2400 0 0,'-37'12'1576'0'0,"-13"5"104"0"0,-1-2 1 0 0,-4-2-1681 0 0,53-12 435 0 0,-1 0 0 0 0,0-1 0 0 0,0 1 0 0 0,1-1-1 0 0,-1 0 1 0 0,0 0 0 0 0,0 0 0 0 0,0 0 0 0 0,1 0 0 0 0,-1-1 0 0 0,0 1 0 0 0,0-1-435 0 0,3-5 70 0 0,0 0 1 0 0,1 0 0 0 0,0 0 0 0 0,0 0 0 0 0,1 0 0 0 0,0 0-1 0 0,0 1 1 0 0,0-1 0 0 0,0 1 0 0 0,1-1-71 0 0,6-10 143 0 0,1 1 1 0 0,8-10-144 0 0,-11 15 106 0 0,18-15-48 0 0,-11 13-45 0 0,-14 12-9 0 0,1 0 1 0 0,-1-1 0 0 0,1 1-1 0 0,0 0 1 0 0,-1 0 0 0 0,1 0 0 0 0,0 0-1 0 0,-1 0 1 0 0,1 0 0 0 0,-1 1-1 0 0,1-1 1 0 0,0 0 0 0 0,-1 0 0 0 0,1 0-1 0 0,-1 0 1 0 0,1 1 0 0 0,-1-1-1 0 0,1 0 1 0 0,0 1 0 0 0,-1-1 0 0 0,1 0-1 0 0,-1 1 1 0 0,1-1 0 0 0,-1 1-1 0 0,0-1 1 0 0,1 1 0 0 0,-1-1 0 0 0,1 1-1 0 0,-1-1 1 0 0,0 1 0 0 0,0-1-1 0 0,1 1 1 0 0,-1-1 0 0 0,0 1 0 0 0,0 0-1 0 0,1-1-4 0 0,11 24 176 0 0,-6-6-163 0 0,-1 1 0 0 0,-1 0 1 0 0,-1 0-1 0 0,0 8-13 0 0,3 20 8 0 0,2 6 0 0 0,-3-13 78 0 0,3 0 0 0 0,2 2-86 0 0,-7-28 103 0 0,-3-12-78 0 0,0 1 1 0 0,1-1-1 0 0,-1 1 0 0 0,1-1 0 0 0,0 0 0 0 0,-1 1 1 0 0,1-1-1 0 0,0 0 0 0 0,1 0 0 0 0,-1 1 0 0 0,0-1 1 0 0,1 0-26 0 0,-1 8-1578 0 0,-1-10-7812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5.4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65 37 5520 0 0,'0'-1'13'0'0,"0"1"-1"0"0,0 0 1 0 0,0 0 0 0 0,0 0 0 0 0,0 0-1 0 0,0 0 1 0 0,0 0 0 0 0,0 0 0 0 0,0 0-1 0 0,0-1 1 0 0,0 1 0 0 0,0 0 0 0 0,0 0-1 0 0,0 0 1 0 0,0 0 0 0 0,0 0 0 0 0,0 0-1 0 0,0 0 1 0 0,0 0 0 0 0,0-1 0 0 0,0 1-1 0 0,0 0 1 0 0,0 0 0 0 0,0 0 0 0 0,0 0-1 0 0,-1 0 1 0 0,1 0 0 0 0,0 0 0 0 0,0 0-1 0 0,0 0 1 0 0,0 0 0 0 0,0 0 0 0 0,0 0 0 0 0,0 0-1 0 0,0-1 1 0 0,0 1 0 0 0,-1 0 0 0 0,1 0-1 0 0,0 0 1 0 0,0 0 0 0 0,0 0 0 0 0,0 0-1 0 0,0 0 1 0 0,0 0 0 0 0,0 0 0 0 0,0 0-1 0 0,-1 0 1 0 0,1 0 0 0 0,0 0 0 0 0,0 0-1 0 0,0 0 1 0 0,0 0 0 0 0,0 0 0 0 0,0 0-1 0 0,0 1 1 0 0,0-1 0 0 0,0 0 0 0 0,-1 0-1 0 0,1 0-12 0 0,-8 7 1655 0 0,-6 9 747 0 0,8-7-2432 0 0,1-1-1 0 0,0 1 1 0 0,0 0 0 0 0,1 1-1 0 0,-2 5 31 0 0,5-11-25 0 0,-1 0 0 0 0,1 0 0 0 0,0 0 0 0 0,0 0-1 0 0,1 0 1 0 0,-1 1 0 0 0,1-1 0 0 0,0 0 0 0 0,0 0 0 0 0,0 1-1 0 0,0-1 1 0 0,1 0 0 0 0,0 0 0 0 0,1 5 25 0 0,-1-7 3 0 0,1 0 0 0 0,-1 0 0 0 0,0 0 0 0 0,1-1-1 0 0,0 1 1 0 0,-1 0 0 0 0,1 0 0 0 0,0-1 0 0 0,0 1 0 0 0,0-1 0 0 0,0 0 0 0 0,0 1 0 0 0,0-1-1 0 0,1 0 1 0 0,-1 0 0 0 0,0-1 0 0 0,0 1 0 0 0,1 0 0 0 0,-1-1 0 0 0,1 1 0 0 0,-1-1-1 0 0,0 0 1 0 0,1 0 0 0 0,-1 0 0 0 0,1 0 0 0 0,-1 0 0 0 0,1 0 0 0 0,-1-1 0 0 0,0 1 0 0 0,3-2-3 0 0,-1 2 95 0 0,0-1 1 0 0,0 0-1 0 0,0 0 1 0 0,0-1-1 0 0,-1 1 1 0 0,1-1-1 0 0,0 0 1 0 0,0 0 0 0 0,-1 0-1 0 0,1 0 1 0 0,-1 0-1 0 0,0-1 1 0 0,0 0-1 0 0,0 0 1 0 0,0 0 0 0 0,0 0-1 0 0,-1 0 1 0 0,1-1-96 0 0,-1 1 107 0 0,-1 0 1 0 0,0 1-1 0 0,1-1 1 0 0,-1 0-1 0 0,0 0 1 0 0,-1 0-1 0 0,1 0 1 0 0,-1-1-1 0 0,1 1 1 0 0,-1 0-1 0 0,0 0 1 0 0,0 0 0 0 0,0 0-1 0 0,0 0 1 0 0,-1 0-1 0 0,0-1 1 0 0,1 1-1 0 0,-1 0 1 0 0,0 0-1 0 0,0 0 1 0 0,-1 0-108 0 0,-1-2 89 0 0,0-1-1 0 0,-1 1 1 0 0,0 0 0 0 0,0 0-1 0 0,0 1 1 0 0,-1-1 0 0 0,0 1-1 0 0,0 0 1 0 0,0 0 0 0 0,0 0-89 0 0,-12-8 203 0 0,7 4 22 0 0,0 1 0 0 0,0 0 1 0 0,-9-4-226 0 0,2 5-1686 0 0,16 6-8300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5.8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117 9 7232 0 0,'-2'-1'42'0'0,"0"0"0"0"0,0 0 0 0 0,0 0 0 0 0,0 0 0 0 0,0 0 0 0 0,0 0 0 0 0,0 1-1 0 0,0-1 1 0 0,0 1 0 0 0,0-1 0 0 0,-1 1 0 0 0,1 0 0 0 0,0 0 0 0 0,0 0 0 0 0,0 0 0 0 0,-1 1 0 0 0,1-1 0 0 0,0 0 0 0 0,0 1 0 0 0,-1 0-42 0 0,0 0 154 0 0,0 1 1 0 0,0 0-1 0 0,0-1 1 0 0,0 1-1 0 0,0 0 0 0 0,1 1 1 0 0,-1-1-1 0 0,1 0 1 0 0,0 1-1 0 0,0-1 0 0 0,0 1 1 0 0,-2 2-155 0 0,0 2 306 0 0,-1 1 0 0 0,1 0 0 0 0,1 0 1 0 0,-1 1-1 0 0,1-1 0 0 0,1 1 0 0 0,0-1 0 0 0,0 1 1 0 0,0 7-307 0 0,0 4 91 0 0,0-9-81 0 0,1 1 0 0 0,1-1 0 0 0,0 0 1 0 0,0 1-1 0 0,1-1 0 0 0,0 0 0 0 0,1 1 0 0 0,0-1 0 0 0,3 6-10 0 0,2 7 41 0 0,-6-20-31 0 0,0 0 0 0 0,0 0 0 0 0,0 0 0 0 0,0 0 0 0 0,1 0 0 0 0,0 0 0 0 0,-1-1 0 0 0,1 1 0 0 0,1-1 1 0 0,-1 1-1 0 0,1-1 0 0 0,0 1-10 0 0,-2-2-1535 0 0,-1-2-6674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6.1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57 7432 0 0,'2'0'0'0'0,"0"0"0"0"0,11-8 0 0 0,3 3 464 0 0,-1 0 16 0 0,1 1-8 0 0,2-4 0 0 0,3-1-216 0 0,-1 1 0 0 0,5 3 8 0 0,1 1 0 0 0,-26 4-8040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6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 78 4720 0 0,'0'0'35'0'0,"1"0"-1"0"0,0 1 1 0 0,-1-1 0 0 0,1 0 0 0 0,-1 0-1 0 0,1 1 1 0 0,0-1 0 0 0,-1 0-1 0 0,1 1 1 0 0,-1-1 0 0 0,1 0 0 0 0,-1 1-1 0 0,1-1 1 0 0,-1 1 0 0 0,1-1 0 0 0,-1 1-1 0 0,1-1 1 0 0,-1 1-35 0 0,1 0 79 0 0,-1-1-1 0 0,1 1 1 0 0,0 0-1 0 0,-1-1 1 0 0,1 1 0 0 0,0 0-1 0 0,-1-1 1 0 0,1 1-1 0 0,0-1 1 0 0,0 1 0 0 0,0-1-1 0 0,0 0 1 0 0,0 1-1 0 0,-1-1 1 0 0,1 0-1 0 0,1 1-78 0 0,4-1 155 0 0,0-1 0 0 0,0 1 0 0 0,0-1 0 0 0,0 0-1 0 0,0 0 1 0 0,-1 0 0 0 0,1-1 0 0 0,0 0 0 0 0,-1 0-1 0 0,1-1 1 0 0,-1 1 0 0 0,0-1 0 0 0,1 0-1 0 0,-1-1 1 0 0,-1 1 0 0 0,1-1 0 0 0,0 0 0 0 0,-1 0-1 0 0,0 0 1 0 0,0-1 0 0 0,0 0 0 0 0,1-3-155 0 0,-4 7 44 0 0,0 1 1 0 0,-1-1-1 0 0,0 1 0 0 0,1-1 1 0 0,-1 1-1 0 0,1-1 1 0 0,-1 1-1 0 0,0-1 0 0 0,1 0 1 0 0,-1 1-1 0 0,0-1 1 0 0,0 0-1 0 0,1 1 1 0 0,-1-1-1 0 0,0 0 0 0 0,0 1 1 0 0,0-1-1 0 0,0 0 1 0 0,0 0-1 0 0,0 1 1 0 0,0-1-1 0 0,0 0 0 0 0,0 1 1 0 0,0-1-1 0 0,-1 0 1 0 0,1 1-1 0 0,0-1 0 0 0,0 0 1 0 0,-1 1-1 0 0,1-1 1 0 0,0 0-1 0 0,-1 1 1 0 0,1-1-1 0 0,0 1 0 0 0,-1-1 1 0 0,1 0-1 0 0,-1 1 1 0 0,1-1-1 0 0,-1 1 1 0 0,1 0-1 0 0,-1-1 0 0 0,0 1 1 0 0,1-1-1 0 0,-1 1 1 0 0,0 0-1 0 0,1 0 0 0 0,-1-1 1 0 0,0 1-1 0 0,0 0-44 0 0,-2-1 84 0 0,-1 0 0 0 0,0 1 1 0 0,1-1-1 0 0,-1 1 0 0 0,0 0 0 0 0,1 0 0 0 0,-1 1 0 0 0,1-1 0 0 0,-1 1-84 0 0,-2 1 42 0 0,0 0 0 0 0,1 0 0 0 0,0 0 0 0 0,-1 1 0 0 0,1 0 0 0 0,0 0 0 0 0,0 0 0 0 0,1 0 0 0 0,-1 1 0 0 0,1 0 0 0 0,-1 0 0 0 0,1 0 0 0 0,-1 3-42 0 0,-2 1 79 0 0,1 0 0 0 0,0 0-1 0 0,0 1 1 0 0,1 0 0 0 0,0 0-1 0 0,0 0 1 0 0,0 4-79 0 0,4-12 14 0 0,1 1-1 0 0,-1 0 1 0 0,0 0-1 0 0,1 0 1 0 0,-1 0 0 0 0,1 0-1 0 0,0 0 1 0 0,0 0-1 0 0,-1 0 1 0 0,1 0-1 0 0,1-1 1 0 0,-1 1-1 0 0,0 0 1 0 0,0 0 0 0 0,1 0-1 0 0,-1 0 1 0 0,1 0-1 0 0,-1 0 1 0 0,1 0-1 0 0,0-1 1 0 0,0 1-1 0 0,0 0 1 0 0,0 0-1 0 0,0-1 1 0 0,0 1 0 0 0,0-1-1 0 0,1 1 1 0 0,-1-1-1 0 0,1 0 1 0 0,-1 1-1 0 0,1-1 1 0 0,-1 0-1 0 0,1 0 1 0 0,0 0 0 0 0,-1 0-1 0 0,1 0 1 0 0,0 0-1 0 0,0-1 1 0 0,0 1-1 0 0,0-1 1 0 0,0 1-1 0 0,-1-1 1 0 0,2 1-14 0 0,8 1 58 0 0,0 0 0 0 0,1-1-1 0 0,-1 0 1 0 0,1 0 0 0 0,-1-2 0 0 0,10 0-58 0 0,7-1-1808 0 0,-12 0-7592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40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8328 0 0,'0'0'241'0'0,"0"0"0"0"0,0 0-179 0 0,0 0-44 0 0,2 0-60 0 0,2 0 42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7.0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3 5624 0 0,'-1'-1'98'0'0,"0"1"0"0"0,0 0 0 0 0,0-1 0 0 0,0 1 0 0 0,0 0 0 0 0,0 0 0 0 0,-1 0 0 0 0,1 0 0 0 0,0 0 0 0 0,0 0 0 0 0,0 0 0 0 0,0 0 0 0 0,0 0 0 0 0,0 1 0 0 0,0-1 0 0 0,0 0 0 0 0,0 1 0 0 0,0-1 0 0 0,0 1 0 0 0,-1 0-98 0 0,-27 11 1968 0 0,17-3-1975 0 0,0 0 0 0 0,1 1 0 0 0,0 0 0 0 0,-1 4 7 0 0,7-10-22 0 0,1 1 0 0 0,0 1 0 0 0,0-1 0 0 0,1 1 0 0 0,-1-1 0 0 0,1 1 0 0 0,0 0 0 0 0,1 0 0 0 0,-1 1 0 0 0,0 2 22 0 0,3-8 27 0 0,0 0 1 0 0,0 1 0 0 0,0-1-1 0 0,0 0 1 0 0,0 0 0 0 0,0 0-1 0 0,0 0 1 0 0,0 0 0 0 0,0 0-1 0 0,0 0 1 0 0,1 0 0 0 0,-1 0-1 0 0,0 0 1 0 0,1 0 0 0 0,-1 0-1 0 0,1 0 1 0 0,-1 0 0 0 0,1 0 0 0 0,-1 0-1 0 0,1 0 1 0 0,0 0 0 0 0,0 0-1 0 0,-1-1 1 0 0,1 1 0 0 0,1 0-28 0 0,-1 0 44 0 0,1 0 0 0 0,-1 0 1 0 0,1 0-1 0 0,0 0 1 0 0,0-1-1 0 0,-1 1 1 0 0,1-1-1 0 0,0 1 1 0 0,0-1-1 0 0,0 0 1 0 0,0 1-1 0 0,0-1 0 0 0,0 0 1 0 0,-1 0-1 0 0,3-1-44 0 0,3 1 82 0 0,1-2 0 0 0,-1 1 0 0 0,0-1 0 0 0,0 0 0 0 0,0 0 0 0 0,0-1 0 0 0,0 0 0 0 0,0 0 0 0 0,2-3-82 0 0,-5 4 34 0 0,-1 0 0 0 0,0 0 1 0 0,0 0-1 0 0,0-1 1 0 0,0 0-1 0 0,-1 1 1 0 0,1-1-1 0 0,-1 0 1 0 0,0 0-1 0 0,1 0 1 0 0,-1-1-1 0 0,-1 1 1 0 0,1 0-1 0 0,0-1 0 0 0,-1 1 1 0 0,0-1-1 0 0,0 0 1 0 0,0 1-1 0 0,0-2-34 0 0,7-47 818 0 0,-8 51-705 0 0,-1 2-65 0 0,1 0 0 0 0,-1 0 0 0 0,1 0 1 0 0,-1 0-1 0 0,1 0 0 0 0,-1 0 0 0 0,1 0 0 0 0,0 0 0 0 0,0 1 0 0 0,0-1 1 0 0,0 0-1 0 0,0 0 0 0 0,0 0 0 0 0,0 0 0 0 0,0 0 0 0 0,0 0 0 0 0,0 0 1 0 0,0 0-1 0 0,1 0 0 0 0,-1 0 0 0 0,0 1-48 0 0,7 30 42 0 0,-5-27-104 0 0,1 1 0 0 0,0-1 0 0 0,0 1 0 0 0,0-1 0 0 0,1 0 0 0 0,-1 0 0 0 0,1-1 0 0 0,0 1 0 0 0,1-1 0 0 0,-1 0 0 0 0,1 0 0 0 0,5 3 62 0 0,-4-1-856 0 0,-5-6-8030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7.4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102 6 7024 0 0,'-1'-1'71'0'0,"1"0"1"0"0,-1 1-1 0 0,0-1 0 0 0,0 1 1 0 0,0-1-1 0 0,-1 1 0 0 0,1 0 1 0 0,0-1-1 0 0,0 1 0 0 0,0 0 1 0 0,0-1-1 0 0,0 1 1 0 0,0 0-1 0 0,0 0 0 0 0,-1 0 1 0 0,1 0-1 0 0,0 0 0 0 0,0 1 1 0 0,0-1-1 0 0,0 0 1 0 0,0 0-1 0 0,0 1 0 0 0,-1-1 1 0 0,1 0-1 0 0,0 1 0 0 0,0-1 1 0 0,0 1-1 0 0,0 0 0 0 0,1-1 1 0 0,-1 1-1 0 0,0 0 1 0 0,0 0-1 0 0,0-1 0 0 0,0 1 1 0 0,1 0-1 0 0,-1 0-71 0 0,-5 4 656 0 0,1 1 1 0 0,0 0-1 0 0,1-1 0 0 0,-5 7-656 0 0,4-4 14 0 0,1 0-1 0 0,0 0 1 0 0,0 0 0 0 0,0 1-1 0 0,1-1 1 0 0,0 1-1 0 0,1 0 1 0 0,0 0-1 0 0,0 0 1 0 0,1 0 0 0 0,0 5-14 0 0,1-13 11 0 0,0 1 1 0 0,1 0-1 0 0,-1-1 1 0 0,1 1-1 0 0,0 0 1 0 0,-1-1-1 0 0,1 1 1 0 0,0-1-1 0 0,0 1 1 0 0,0-1-1 0 0,0 0 1 0 0,0 1-1 0 0,1-1 1 0 0,-1 0 0 0 0,0 0-1 0 0,0 1 1 0 0,1-1-1 0 0,-1 0 1 0 0,1 0-1 0 0,-1-1 1 0 0,1 1-1 0 0,-1 0 1 0 0,1 0-1 0 0,0-1 1 0 0,-1 1-1 0 0,1-1 1 0 0,0 0-1 0 0,0 1 1 0 0,-1-1-1 0 0,1 0 1 0 0,0 0-1 0 0,0 0 1 0 0,0 0-12 0 0,8 1 65 0 0,1-1-1 0 0,-1-1 1 0 0,1 1-1 0 0,8-3-64 0 0,-12 2-85 0 0,0 0-1 0 0,0 0 0 0 0,0 0 1 0 0,0-1-1 0 0,0 0 0 0 0,0-1 1 0 0,-1 0-1 0 0,1 0 0 0 0,-1 0 1 0 0,1 0-1 0 0,-1-1 0 0 0,0 0 1 0 0,0-1-1 0 0,-1 1 0 0 0,0-1 1 0 0,4-4 85 0 0,-2 0-8316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17.7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6224 0 0,'2'12'703'0'0,"-1"1"1"0"0,2-1-1 0 0,0 0 1 0 0,2 7-704 0 0,-1-4 308 0 0,19 77 6 0 0,-6-19-334 0 0,8 11 20 0 0,-14-62-8 0 0,-9-19 151 0 0,0 0-1 0 0,-1 0 1 0 0,1 0 0 0 0,-1 0 0 0 0,1 0 0 0 0,-1 0 0 0 0,0 1 0 0 0,0-1 0 0 0,0 2-143 0 0,-1-4 203 0 0,0-1 21 0 0,0 0 71 0 0,0 0 18 0 0,2-2-160 0 0,-1 1 0 0 0,1-1 0 0 0,-1 1-1 0 0,1-1 1 0 0,-1 1 0 0 0,0-1 0 0 0,1 0 0 0 0,-1 1 0 0 0,0-1 0 0 0,0 0-1 0 0,0 0 1 0 0,0 0 0 0 0,-1 0 0 0 0,1 0 0 0 0,0-2-153 0 0,2-3 267 0 0,4-8 105 0 0,1 0 0 0 0,1 1 0 0 0,0 0 1 0 0,1 0-1 0 0,0 1 0 0 0,1 1 0 0 0,2-2-372 0 0,-12 13 33 0 0,-1 0-1 0 0,1 0 0 0 0,0 1 1 0 0,-1-1-1 0 0,1 1 0 0 0,0-1 1 0 0,-1 1-1 0 0,1-1 1 0 0,0 1-1 0 0,0-1 0 0 0,0 1 1 0 0,0 0-1 0 0,-1-1 1 0 0,1 1-1 0 0,0 0 0 0 0,0 0 1 0 0,0-1-1 0 0,0 1 1 0 0,0 0-1 0 0,0 0 0 0 0,0 0 1 0 0,0 0-1 0 0,-1 0 0 0 0,1 1 1 0 0,0-1-1 0 0,0 0 1 0 0,1 0-33 0 0,-1 1 26 0 0,0 0 1 0 0,1 0-1 0 0,-1 0 1 0 0,0 1-1 0 0,0-1 1 0 0,1 0-1 0 0,-1 0 1 0 0,0 1-1 0 0,0-1 1 0 0,-1 0-1 0 0,1 1 1 0 0,0-1-1 0 0,0 1 1 0 0,0 0-27 0 0,2 9 33 0 0,1 0-1 0 0,-1 0 1 0 0,-1 0 0 0 0,1 4-33 0 0,-3-10 32 0 0,10 36-2249 0 0,-10-40-9437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28.4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5224 0 0,'0'0'601'0'0,"0"0"4"0"0,0 0-1 0 0,0 0-14 0 0,0 0-92 0 0,0 0-14 0 0,2 2-1 0 0,1 1-253 0 0,0 0 0 0 0,0 0 0 0 0,-1 1 0 0 0,1-1 0 0 0,-1 1 0 0 0,0 0 0 0 0,0 0 0 0 0,0-1-1 0 0,-1 1 1 0 0,1 0 0 0 0,-1 1 0 0 0,0-1 0 0 0,0 0 0 0 0,-1 1-230 0 0,3 15 111 0 0,-1 1-1 0 0,0 11-110 0 0,1 18 215 0 0,0-26-131 0 0,-3-17-56 0 0,0 0 1 0 0,1 0 0 0 0,0 0-1 0 0,1 0 1 0 0,0 0 0 0 0,0-1-1 0 0,0 1 1 0 0,1 1-29 0 0,-1-4-29 0 0,-1 0-1 0 0,0 0 1 0 0,0 0 0 0 0,0 0 0 0 0,0 0-1 0 0,-1 0 1 0 0,0 0 0 0 0,0 0-1 0 0,0 1 1 0 0,0-1 29 0 0,0 3-974 0 0,0-7-7456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28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70 8936 0 0,'3'-4'176'0'0,"0"1"1"0"0,1 0 0 0 0,-1 0-1 0 0,1 0 1 0 0,0 0 0 0 0,-1 1-1 0 0,1-1 1 0 0,0 1-1 0 0,1 0 1 0 0,-1 0 0 0 0,0 0-1 0 0,1 1-176 0 0,8-4 710 0 0,1 1 0 0 0,-1 1 0 0 0,7-1-710 0 0,15-1-16 0 0,-13 3-743 0 0,0-2 1 0 0,16-5 758 0 0,-35 9-8324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29.2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3712 0 0,'3'5'309'0'0,"0"1"1"0"0,0 0-1 0 0,-1-1 1 0 0,0 1-1 0 0,0 0 0 0 0,1 5-309 0 0,-2-6 189 0 0,0 0-1 0 0,0-1 0 0 0,0 1 0 0 0,1-1 0 0 0,0 0 0 0 0,0 0 1 0 0,0 1-1 0 0,0-1 0 0 0,1 0 0 0 0,-1-1 0 0 0,1 1 0 0 0,2 2-188 0 0,-3-4 47 0 0,-1-1 0 0 0,1 1 0 0 0,0-1 0 0 0,0 0 0 0 0,-1 1 0 0 0,1-1 0 0 0,0 0 0 0 0,0 0 0 0 0,0 0-1 0 0,0 0 1 0 0,0 0 0 0 0,0-1 0 0 0,0 1 0 0 0,1-1 0 0 0,-1 1 0 0 0,0-1 0 0 0,0 0 0 0 0,0 0 0 0 0,1 0 0 0 0,-1 0-1 0 0,0 0 1 0 0,0-1 0 0 0,0 1 0 0 0,1 0 0 0 0,-1-1 0 0 0,0 0 0 0 0,0 1 0 0 0,0-1 0 0 0,0 0 0 0 0,0 0 0 0 0,0 0-47 0 0,1-2 109 0 0,1 1 0 0 0,-1-1 1 0 0,0 0-1 0 0,0 0 0 0 0,-1 0 1 0 0,1 0-1 0 0,0-1 0 0 0,-1 1 1 0 0,0-1-1 0 0,0 1 1 0 0,0-1-1 0 0,0 0 0 0 0,-1 0 1 0 0,1 0-1 0 0,-1 0 0 0 0,0 0-109 0 0,1-6 387 0 0,0 1 0 0 0,-1-1-1 0 0,0 0 1 0 0,0 0 0 0 0,-1-1-387 0 0,0 10 44 0 0,0 1-20 0 0,0 0 1 0 0,0 0 3 0 0,0 0-8 0 0,0 0 3 0 0,0 16 51 0 0,3 50 31 0 0,0-47-117 0 0,-2 0 1 0 0,-1-1 0 0 0,0 1 0 0 0,-1 0-1 0 0,-2 4 12 0 0,-6 62-122 0 0,4-26 211 0 0,5-58-191 0 0,-1 1-1 0 0,1-1 1 0 0,0 1-1 0 0,-1-1 1 0 0,1 0 0 0 0,-1 1-1 0 0,1-1 1 0 0,-1 1 0 0 0,0-1-1 0 0,0 0 1 0 0,0 0-1 0 0,0 1 1 0 0,1-1 0 0 0,-2 1 102 0 0,1-2-8424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29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0 119 2608 0 0,'4'5'323'0'0,"-1"0"0"0"0,0 0 1 0 0,0 1-1 0 0,-1-1 0 0 0,0 1 0 0 0,0-1 0 0 0,0 1 1 0 0,1 5-324 0 0,3 8 815 0 0,8 23 2312 0 0,5 28-3127 0 0,-18-66 117 0 0,0-1 27 0 0,0 1-1 0 0,0-1 0 0 0,0 0 0 0 0,0 1 0 0 0,-1-1 1 0 0,0 1-1 0 0,1-1 0 0 0,-1 1 0 0 0,-1-1 0 0 0,1 1 0 0 0,0-1 1 0 0,-1 1-144 0 0,1-4 174 0 0,0 0 6 0 0,-8-35 647 0 0,4 13-726 0 0,1 0 0 0 0,1-1-1 0 0,1 1 1 0 0,1-1 0 0 0,1 1 0 0 0,1 0-1 0 0,1-1 1 0 0,1 1 0 0 0,1 0 0 0 0,1 1-1 0 0,1-1 1 0 0,1 0-101 0 0,-8 20 3 0 0,1 1-1 0 0,0-1 1 0 0,-1 0-1 0 0,1 0 1 0 0,0 0-1 0 0,0 0 0 0 0,0 1 1 0 0,0-1-1 0 0,1 1 1 0 0,-1-1-1 0 0,0 1 1 0 0,1-1-1 0 0,-1 1 1 0 0,1-1-1 0 0,-1 1 1 0 0,1 0-1 0 0,0 0 0 0 0,-1 0 1 0 0,1 0-3 0 0,1 1-71 0 0,-1 0 1 0 0,1 0-1 0 0,0 1 0 0 0,-1-1 0 0 0,1 1 1 0 0,-1-1-1 0 0,1 1 0 0 0,-1 0 1 0 0,1 0-1 0 0,-1 0 0 0 0,0 0 0 0 0,1 1 1 0 0,-1-1-1 0 0,0 0 0 0 0,0 1 1 0 0,0 0-1 0 0,0 0 0 0 0,0-1 1 0 0,0 1-1 0 0,-1 0 0 0 0,1 1 71 0 0,6 5-237 0 0,-1 0 0 0 0,0 1 0 0 0,-1 0 0 0 0,5 8 237 0 0,-10-15-56 0 0,0 0 1 0 0,1 0 0 0 0,-1 0 0 0 0,0 1 0 0 0,-1-1-1 0 0,1 0 1 0 0,0 1 0 0 0,-1-1 0 0 0,1 1-1 0 0,-1-1 1 0 0,0 1 0 0 0,0-1 0 0 0,0 1 55 0 0,0-1-27 0 0,-1-1 1 0 0,1 1-1 0 0,-1-1 1 0 0,1 0-1 0 0,-1 1 1 0 0,1-1-1 0 0,-1 0 1 0 0,0 1-1 0 0,0-1 0 0 0,0 0 1 0 0,0 0-1 0 0,0 0 1 0 0,0 0-1 0 0,0 0 1 0 0,0 0-1 0 0,0 0 1 0 0,0 0-1 0 0,-1 0 1 0 0,1-1-1 0 0,0 1 1 0 0,-1 0-1 0 0,1-1 1 0 0,-1 1 26 0 0,-8 3 103 0 0,-29 12 717 0 0,37-15-901 0 0,0-1 0 0 0,-1 1 1 0 0,1-1-1 0 0,0 1 1 0 0,-1-1-1 0 0,1 0 1 0 0,0 0-1 0 0,-1 0 1 0 0,1 0-1 0 0,0 0 1 0 0,-1-1-1 0 0,1 1 0 0 0,0-1 1 0 0,-1 1-1 0 0,0-2 81 0 0,2 2-6682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0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62 6016 0 0,'16'-1'722'0'0,"0"-1"0"0"0,-1 0 0 0 0,1-1 0 0 0,0-1 0 0 0,-1 0 0 0 0,0-1 0 0 0,2-1-722 0 0,-16 5 2 0 0,-1 1-1 0 0,1 0 1 0 0,0 0-1 0 0,-1-1 1 0 0,1 1-1 0 0,0 0 1 0 0,-1-1 0 0 0,1 1-1 0 0,0 0 1 0 0,-1-1-1 0 0,1 1 1 0 0,-1-1-1 0 0,1 1 1 0 0,0-1-1 0 0,-1 0 1 0 0,0 1-1 0 0,1-1 1 0 0,-1 1-1 0 0,1-1 1 0 0,-1 0-1 0 0,0 1 1 0 0,1-1-1 0 0,-1 0-1 0 0,0 0 3 0 0,0 0 0 0 0,0 1 1 0 0,0-1-1 0 0,0 0 0 0 0,-1 1 0 0 0,1-1 0 0 0,0 0 0 0 0,0 1 0 0 0,-1-1 0 0 0,1 1 0 0 0,0-1 0 0 0,-1 1 0 0 0,1-1 0 0 0,0 1 0 0 0,-1-1 0 0 0,1 1 0 0 0,-1-1 0 0 0,1 1 0 0 0,-1-1 0 0 0,1 1 0 0 0,-1-1-3 0 0,-1 0 17 0 0,0 0-1 0 0,0 0 1 0 0,0 0-1 0 0,0 0 1 0 0,0 0-1 0 0,0 0 1 0 0,0 0-1 0 0,-1 1 1 0 0,1-1-1 0 0,0 1 1 0 0,0-1-1 0 0,-1 1 1 0 0,1 0-1 0 0,0 0 1 0 0,0 0-1 0 0,-1 0-16 0 0,-2 2 37 0 0,0 0-1 0 0,0 0 1 0 0,1 1-1 0 0,-1-1 1 0 0,0 1-1 0 0,1 0 1 0 0,0 0-1 0 0,-1 1 1 0 0,1-1-1 0 0,1 1 1 0 0,-1 0-1 0 0,0 0 1 0 0,1 0-1 0 0,-2 4-36 0 0,2-4 45 0 0,0-1-1 0 0,1 1 0 0 0,-1 1 1 0 0,1-1-1 0 0,0 0 0 0 0,0 0 1 0 0,1 1-1 0 0,-1-1 0 0 0,1 1 1 0 0,0-1-1 0 0,0 1 1 0 0,1 0-1 0 0,-1-1 0 0 0,1 1 1 0 0,0 0-1 0 0,0 0 0 0 0,1 0-44 0 0,0-4 20 0 0,-1 1-1 0 0,1-1 1 0 0,0 1 0 0 0,0-1-1 0 0,0 0 1 0 0,0 1-1 0 0,0-1 1 0 0,0 0 0 0 0,1 0-1 0 0,-1 0 1 0 0,0 1-1 0 0,1-1 1 0 0,-1-1 0 0 0,1 1-1 0 0,-1 0 1 0 0,1 0-1 0 0,-1 0 1 0 0,1-1-1 0 0,-1 1 1 0 0,1-1 0 0 0,0 1-1 0 0,-1-1 1 0 0,1 0-1 0 0,0 0 1 0 0,0 0 0 0 0,-1 0-1 0 0,1 0 1 0 0,0 0-20 0 0,11 1 31 0 0,-1-2 1 0 0,1 1 0 0 0,5-2-32 0 0,-13 1 32 0 0,50-6-1662 0 0,-36 4-6762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0.7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137 0 8744 0 0,'-2'4'207'0'0,"0"0"0"0"0,0 0 0 0 0,0 0 0 0 0,0 0 0 0 0,1 0 0 0 0,0 0 0 0 0,-1 0 0 0 0,2 1 0 0 0,-2 2-207 0 0,-1 7 497 0 0,-17 72 739 0 0,2 6-1236 0 0,-8 36-108 0 0,-10 34 173 0 0,32-142 20 0 0,-5 18 486 0 0,4-29 630 0 0,11-23-2725 0 0,-3 6-7498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1.4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245 148 5520 0 0,'-42'13'7001'0'0,"-13"-6"-6987"0"0,39-5 98 0 0,0 0 0 0 0,0 0 0 0 0,0 2 0 0 0,0 0 1 0 0,1 1-113 0 0,11-4 111 0 0,0 0 1 0 0,0 0 0 0 0,0 0 0 0 0,0-1 0 0 0,0 1 0 0 0,0-1 0 0 0,0 0 0 0 0,0 0-1 0 0,0-1 1 0 0,0 1 0 0 0,-1-1-112 0 0,4 1 23 0 0,1-1 0 0 0,0 1 0 0 0,0 0 0 0 0,-1 0-1 0 0,1-1 1 0 0,0 1 0 0 0,0 0 0 0 0,0-1 0 0 0,-1 1-1 0 0,1 0 1 0 0,0-1 0 0 0,0 1 0 0 0,0 0 0 0 0,0-1 0 0 0,0 1-1 0 0,0 0 1 0 0,0-1 0 0 0,0 1 0 0 0,0 0 0 0 0,0-1-1 0 0,0 1 1 0 0,0 0 0 0 0,0-1 0 0 0,0 1 0 0 0,0 0 0 0 0,0-1-1 0 0,0 1 1 0 0,0-1 0 0 0,0 1 0 0 0,1 0 0 0 0,-1 0-1 0 0,0-1 1 0 0,0 1 0 0 0,0 0 0 0 0,1-1 0 0 0,-1 1-23 0 0,10-16 149 0 0,-5 9-58 0 0,66-117 33 0 0,-70 122-130 0 0,1 0 1 0 0,0-1-1 0 0,-1 1 1 0 0,1 0-1 0 0,0 0 1 0 0,0 1-1 0 0,0-1 1 0 0,0 0-1 0 0,1 1 1 0 0,-1-1-1 0 0,2 0 6 0 0,3-2-10 0 0,-7 4 6 0 0,0-1 0 0 0,0 1-1 0 0,0 0 1 0 0,0 0 0 0 0,1 0 0 0 0,-1-1 0 0 0,0 1 0 0 0,0 0 0 0 0,0 0-1 0 0,0 0 1 0 0,0 0 0 0 0,1 0 0 0 0,-1-1 0 0 0,0 1 0 0 0,0 0 0 0 0,0 0-1 0 0,1 0 1 0 0,-1 0 0 0 0,0 0 0 0 0,0 0 0 0 0,0 0 0 0 0,1 0-1 0 0,-1 0 1 0 0,0 0 0 0 0,0 0 0 0 0,1 0 0 0 0,-1 0 0 0 0,0 0 0 0 0,0 0-1 0 0,0 0 1 0 0,1 0 0 0 0,-1 0 0 0 0,0 0 0 0 0,0 0 0 0 0,0 0 0 0 0,1 0-1 0 0,-1 0 1 0 0,0 0 0 0 0,0 1 4 0 0,7 1-65 0 0,-7-2 52 0 0,0 0 1 0 0,0 0-8 0 0,0 1 15 0 0,1 0 0 0 0,-1 1 0 0 0,0-1 0 0 0,0 0 0 0 0,1 0 0 0 0,-1 1 1 0 0,0-1-1 0 0,1 0 0 0 0,-1 0 0 0 0,1 0 0 0 0,0 0 0 0 0,-1 0 0 0 0,1 0 0 0 0,0 0 0 0 0,0 0 1 0 0,0 1 4 0 0,4 7-11 0 0,1 14 9 0 0,0 0 1 0 0,-2 0 0 0 0,0 1 0 0 0,-1 8 1 0 0,1 97-34 0 0,-4-22 305 0 0,0-107-225 0 0,0 0-1936 0 0,0 0-7730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41.2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15 5240 0 0,'0'0'116'0'0,"0"0"17"0"0,0 0 11 0 0,1 0-19 0 0,1 0-71 0 0,2-1-108 0 0,-3 0 100 0 0,0 1 16 0 0,-1 0 34 0 0,0 0 42 0 0,0 0 46 0 0,0 0 366 0 0,0 0 24 0 0,0 0-18 0 0,0 0-83 0 0,0 0-361 0 0,0 0 48 0 0,0-1 42 0 0,0 1 33 0 0,0-1 299 0 0,-1-2 821 0 0,1 2-987 0 0,0 0-55 0 0,0 0-71 0 0,-1 1-97 0 0,1-1-119 0 0,-1 1-64 0 0,1 0-37 0 0,-7-2 414 0 0,0 1-34 0 0,-8 0 205 0 0,-2 2-122 0 0,1 0-108 0 0,0 2-95 0 0,0 1-82 0 0,1 0-69 0 0,1 0-56 0 0,3 0-35 0 0,7-3 56 0 0,-1 1 0 0 0,1-1 0 0 0,1 1-1 0 0,-1-1 1 0 0,0 1 0 0 0,0 0 0 0 0,1 1 0 0 0,-4 1 1 0 0,2 1 19 0 0,-8 9-73 0 0,12-4 41 0 0,5-2 55 0 0,17 15-100 0 0,5-4 37 0 0,32 13 30 0 0,-22-13-13 0 0,-27-14 25 0 0,15 12-56 0 0,-16-9 79 0 0,-2-1 71 0 0,-2 1 100 0 0,-2-4-63 0 0,-2 1 36 0 0,-1-1 202 0 0,-1 0-84 0 0,-2 1-67 0 0,0-1-48 0 0,-9 6 252 0 0,9-7-221 0 0,-9 3 10 0 0,-2-1-57 0 0,-1-2-55 0 0,-1-1-56 0 0,0 0-55 0 0,0-2-53 0 0,1-1-55 0 0,2 0-52 0 0,10 0-52 0 0,3 1 52 0 0,0-1 23 0 0,0 1-43 0 0,0-1-49 0 0,0 1-60 0 0,0 0-4 0 0,1-1-52 0 0,-1 1-55 0 0,1 0-63 0 0,-1-1-65 0 0,1 1-71 0 0,-1 0-75 0 0,1-1-82 0 0,-1 0-1209 0 0,0-1-1106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1.9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125 6 7632 0 0,'-1'-1'170'0'0,"0"0"-1"0"0,0 1 1 0 0,0-1 0 0 0,0 1 0 0 0,0-1 0 0 0,0 1 0 0 0,0-1-1 0 0,0 1 1 0 0,0 0 0 0 0,0 0 0 0 0,0-1 0 0 0,0 1 0 0 0,0 0-1 0 0,0 0 1 0 0,0 0 0 0 0,0 0 0 0 0,0 0 0 0 0,-1 0-170 0 0,-23 3 3115 0 0,22-2-3101 0 0,-1 0 0 0 0,1 0 1 0 0,-1 0-1 0 0,1 0 0 0 0,0 1 1 0 0,-1-1-1 0 0,1 1 0 0 0,0 0 1 0 0,0 0-1 0 0,1 0 0 0 0,-1 0 1 0 0,0 0-1 0 0,1 1 1 0 0,-1 0-1 0 0,1-1 0 0 0,0 1 1 0 0,-2 2-15 0 0,4-4 2 0 0,0 1 0 0 0,0-1 0 0 0,0 0 0 0 0,0 0 1 0 0,0 1-1 0 0,1-1 0 0 0,-1 0 0 0 0,0 1 0 0 0,1-1 1 0 0,-1 0-1 0 0,1 0 0 0 0,-1 0 0 0 0,1 0 0 0 0,0 1 1 0 0,-1-1-1 0 0,1 0 0 0 0,0 0 0 0 0,0 0 0 0 0,0 0 1 0 0,0 0-3 0 0,21 21 23 0 0,-19-19-18 0 0,4 3-29 0 0,-1 1 1 0 0,1 0 0 0 0,-2 0-1 0 0,1 1 1 0 0,-1-1 0 0 0,0 1-1 0 0,-1 0 1 0 0,0 0 0 0 0,0 1-1 0 0,-1-1 1 0 0,0 1 0 0 0,1 4 23 0 0,-4-12-5 0 0,0 1 0 0 0,0 0 0 0 0,0 0 0 0 0,0-1 1 0 0,0 1-1 0 0,0 0 0 0 0,0-1 0 0 0,-1 1 1 0 0,1 0-1 0 0,-1 0 0 0 0,1-1 0 0 0,-1 1 0 0 0,0-1 1 0 0,1 1-1 0 0,-1 0 0 0 0,0-1 0 0 0,0 0 0 0 0,0 1 1 0 0,0-1-1 0 0,-1 1 0 0 0,1-1 0 0 0,0 0 1 0 0,0 0-1 0 0,-1 0 0 0 0,1 0 0 0 0,-1 0 0 0 0,1 0 1 0 0,-1 0-1 0 0,1 0 0 0 0,-1-1 0 0 0,0 1 1 0 0,1-1-1 0 0,-1 1 0 0 0,0-1 0 0 0,1 1 0 0 0,-1-1 1 0 0,0 0-1 0 0,0 0 5 0 0,-2 1 47 0 0,-1-1 0 0 0,1 1-1 0 0,0-1 1 0 0,-1 0 0 0 0,1 0 0 0 0,0-1 0 0 0,0 1 0 0 0,-1-1 0 0 0,1 0 0 0 0,0 0-1 0 0,0 0 1 0 0,0-1 0 0 0,0 1 0 0 0,0-1 0 0 0,-2-1-47 0 0,5 1-81 0 0,-1 1 1 0 0,1 0-1 0 0,0-1 1 0 0,-1 1-1 0 0,1-1 1 0 0,0 1-1 0 0,0-1 1 0 0,0 0-1 0 0,1 0 0 0 0,-1 1 1 0 0,0-1-1 0 0,0 0 1 0 0,1 0-1 0 0,-1 0 1 0 0,1 1-1 0 0,0-1 1 0 0,0 0 80 0 0,-1 1-9280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2.2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6224 0 0,'0'6'275'0'0,"0"8"91"0"0,0 0-1 0 0,0 1 1 0 0,2-1-1 0 0,0 0 1 0 0,1 0-1 0 0,1 5-365 0 0,-3-16 59 0 0,0-1 0 0 0,0 1 0 0 0,0 0 0 0 0,0-1 1 0 0,0 1-1 0 0,1-1 0 0 0,-1 0 0 0 0,1 1 0 0 0,0-1 0 0 0,0 0 0 0 0,0 0 0 0 0,0 0 0 0 0,0 0 0 0 0,0 0 0 0 0,0-1 0 0 0,0 1 0 0 0,1-1 0 0 0,-1 1 1 0 0,1-1-1 0 0,-1 0 0 0 0,1 0 0 0 0,0 0 0 0 0,-1 0 0 0 0,1 0 0 0 0,0-1 0 0 0,-1 1 0 0 0,1-1 0 0 0,0 0 0 0 0,0 0 0 0 0,0 0 0 0 0,0 0 0 0 0,-1 0 1 0 0,1 0-1 0 0,0-1 0 0 0,0 0-59 0 0,0 0 93 0 0,1 0 1 0 0,-1 0 0 0 0,0-1-1 0 0,1 1 1 0 0,-1-1 0 0 0,0 0 0 0 0,0 0-1 0 0,0 0 1 0 0,0 0 0 0 0,-1 0-1 0 0,1-1 1 0 0,-1 1 0 0 0,1-1 0 0 0,-1 0-1 0 0,0 0 1 0 0,0 0-94 0 0,2-2 213 0 0,-1 0 0 0 0,1-1 1 0 0,-1 1-1 0 0,-1-1 0 0 0,1 1 0 0 0,-1-1 1 0 0,0 0-1 0 0,1-5-213 0 0,-3 7-11 0 0,1 0 1 0 0,-1 1-1 0 0,-1-1 0 0 0,1 0 1 0 0,0 0-1 0 0,-1 0 0 0 0,0 0 1 0 0,1 1-1 0 0,-2-1 0 0 0,1 0 1 0 0,0 1-1 0 0,-1-1 0 0 0,1 1 1 0 0,-1-1-1 0 0,0 1 0 0 0,0 0 1 0 0,-1 0-1 0 0,-1-2 11 0 0,4 4-9837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2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6824 0 0,'1'3'248'0'0,"0"0"1"0"0,1 1-1 0 0,-1-1 0 0 0,-1 0 1 0 0,1 1-1 0 0,0-1 0 0 0,-1 0 1 0 0,0 1-1 0 0,1-1 1 0 0,-1 1-1 0 0,-1-1 0 0 0,1 1-248 0 0,0 11 465 0 0,7 36 343 0 0,-4-26 365 0 0,0-1 1 0 0,-1 9-1174 0 0,-2-33 80 0 0,0-2-1638 0 0,0 2-6980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2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7736 0 0,'1'26'724'0'0,"2"-1"-1"0"0,1 1 1 0 0,5 20-724 0 0,6 35 1207 0 0,-10-30 1805 0 0,-2 45-3012 0 0,-9-86-1337 0 0,5-10-7804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3.3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 10344 0 0,'4'0'257'0'0,"-1"0"1"0"0,1-1-1 0 0,0 0 1 0 0,0 0-1 0 0,-1 0 1 0 0,1 0 0 0 0,1-2-258 0 0,23-5 1371 0 0,18 0-1076 0 0,-20 3-157 0 0,0 1-1 0 0,1 1-137 0 0,88-6-1770 0 0,-112 9-7036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3.6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305 9 7232 0 0,'-2'-7'1334'0'0,"-8"5"2253"0"0,5 2-3044 0 0,-6 0-423 0 0,1 0 0 0 0,-1 1 0 0 0,1 0 0 0 0,0 1 0 0 0,-1 0 0 0 0,1 0 1 0 0,0 1-1 0 0,0 1 0 0 0,-8 3-120 0 0,14-5 47 0 0,1-1-1 0 0,0 0 1 0 0,0 1 0 0 0,0 0 0 0 0,0 0 0 0 0,0 0-1 0 0,0 0 1 0 0,0 1 0 0 0,0 0-47 0 0,2-1 20 0 0,0 0 0 0 0,0-1 0 0 0,0 1 0 0 0,0 0 1 0 0,0 0-1 0 0,1-1 0 0 0,-1 1 0 0 0,1 0 0 0 0,0 0 1 0 0,-1 0-1 0 0,1 0 0 0 0,0 0 0 0 0,0 0 0 0 0,0 0 0 0 0,0 0 1 0 0,0 0-1 0 0,1-1 0 0 0,-1 2-20 0 0,2 3 7 0 0,0 0 0 0 0,0 0-1 0 0,0-1 1 0 0,1 1 0 0 0,-1-1 0 0 0,2 1 0 0 0,-1-1 0 0 0,0 0 0 0 0,1 0-1 0 0,0 0 1 0 0,0-1 0 0 0,1 1 0 0 0,0 0-7 0 0,0 0 7 0 0,0 0 0 0 0,0 1 0 0 0,0-1-1 0 0,-1 1 1 0 0,0 0 0 0 0,0 1 0 0 0,-1-1 0 0 0,1 1 0 0 0,0 4-7 0 0,-4-10 2 0 0,1 0 0 0 0,-1 0 1 0 0,0 0-1 0 0,0 0 1 0 0,0 0-1 0 0,0 0 0 0 0,0 0 1 0 0,0 0-1 0 0,0 1 1 0 0,-1-1-1 0 0,1 0 1 0 0,0 0-1 0 0,-1 0 0 0 0,1 0 1 0 0,-1 0-1 0 0,1 0 1 0 0,-1 0-1 0 0,1 0 1 0 0,-1 0-1 0 0,1 0 0 0 0,-1-1 1 0 0,0 1-1 0 0,0 0 1 0 0,1 0-1 0 0,-1-1 0 0 0,0 1 1 0 0,0 0-1 0 0,0-1 1 0 0,0 1-1 0 0,0 0 1 0 0,0-1-1 0 0,0 0 0 0 0,0 1 1 0 0,0-1-1 0 0,0 0 1 0 0,-1 1-3 0 0,-5 1 30 0 0,0 0-1 0 0,0 0 1 0 0,0-1 0 0 0,-7 1-30 0 0,9-2 8 0 0,-4 1 60 0 0,0 0 0 0 0,0-1 0 0 0,0 0 0 0 0,0-1 0 0 0,0 0 0 0 0,0 0-1 0 0,0-1 1 0 0,0 0 0 0 0,1 0 0 0 0,-1-1 0 0 0,1-1 0 0 0,-1 1 0 0 0,-2-3-68 0 0,-14-14-1908 0 0,16 14-8025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4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10152 0 0,'0'0'0'0'0,"0"0"0"0"0,2-1 0 0 0,0-1 592 0 0,-2 2 0 0 0,-2 3 0 0 0,2-3 0 0 0,0 0-296 0 0,0 0 0 0 0,0 0-10136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4.7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3312 0 0,'5'8'129'0'0,"-2"0"0"0"0,1 0 0 0 0,-1 0 0 0 0,0 1 0 0 0,0-1 0 0 0,-1 1 0 0 0,0 0 0 0 0,-1 0-129 0 0,2 19 1784 0 0,-1 26-1784 0 0,-2-40 280 0 0,9 71 2168 0 0,-4-42-1609 0 0,-3-31-710 0 0,-1 0-1 0 0,0-1 1 0 0,-1 7-129 0 0,-1-2 257 0 0,0-8-56 0 0,1 1 1 0 0,0 0-1 0 0,0 0 1 0 0,1-1-1 0 0,0 2-201 0 0,-1-6 240 0 0,0-3-273 0 0,0-1 1 0 0,0 1-1 0 0,-1-1 1 0 0,1 1-1 0 0,0-1 1 0 0,0 1-1 0 0,0-1 1 0 0,0 1-1 0 0,0-1 0 0 0,1 1 1 0 0,-1-1-1 0 0,0 1 1 0 0,0-1-1 0 0,0 1 1 0 0,0-1-1 0 0,0 1 1 0 0,1-1-1 0 0,-1 1 1 0 0,0-1-1 0 0,0 0 1 0 0,1 1-1 0 0,-1 0 33 0 0,1-1-7765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5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 5224 0 0,'1'0'134'0'0,"1"1"0"0"0,-1-1 0 0 0,1 0 0 0 0,0 1 1 0 0,0-1-1 0 0,-1 0 0 0 0,1 0 0 0 0,0 0 0 0 0,-1 0 0 0 0,1-1 1 0 0,0 1-1 0 0,0 0 0 0 0,-1-1 0 0 0,1 1 0 0 0,-1-1 0 0 0,1 1 0 0 0,0-1 1 0 0,-1 0-1 0 0,2 0-134 0 0,11-4 268 0 0,-1 2-111 0 0,0 2 0 0 0,-1-1 0 0 0,8 1-157 0 0,-8 1 38 0 0,0-1 0 0 0,1 0 0 0 0,7-3-38 0 0,-17 4 1 0 0,1-1 0 0 0,0 1 0 0 0,-1 0 0 0 0,1 0 0 0 0,-1 0 0 0 0,1 1-1 0 0,-1-1 1 0 0,1 1 0 0 0,-1 0 0 0 0,1 0 0 0 0,-1 0 0 0 0,1 0 0 0 0,-1 1-1 0 0,0-1 1 0 0,0 1 0 0 0,0 0 0 0 0,1 0-1 0 0,1 1-51 0 0,-4-3 74 0 0,-1 0 0 0 0,0 0-1 0 0,1 0 1 0 0,-1 0 0 0 0,0 0 0 0 0,0 0-1 0 0,1 0 1 0 0,-1 0 0 0 0,0 0 0 0 0,0 1-1 0 0,1-1 1 0 0,-1 0 0 0 0,0 0 0 0 0,0 0-1 0 0,1 1 1 0 0,-1-1 0 0 0,0 0 0 0 0,0 0-1 0 0,0 0 1 0 0,0 1 0 0 0,1-1-1 0 0,-1 0 1 0 0,0 1 0 0 0,0-1 0 0 0,0 0-1 0 0,0 0 1 0 0,0 1 0 0 0,0-1 0 0 0,0 0-1 0 0,0 0 1 0 0,0 1 0 0 0,0-1 0 0 0,0 0-1 0 0,0 1 1 0 0,0-1 0 0 0,0 0 0 0 0,0 1-1 0 0,0-1 1 0 0,0 0 0 0 0,0 0 0 0 0,0 1-1 0 0,0-1 1 0 0,0 0 0 0 0,0 0 0 0 0,-1 1-1 0 0,1-1 1 0 0,0 0 0 0 0,0 0 0 0 0,0 1-1 0 0,0-1 1 0 0,-1 0 0 0 0,1 0-1 0 0,0 0 1 0 0,0 1 0 0 0,-1-1 0 0 0,1 0-23 0 0,-5 10 154 0 0,-1 1 0 0 0,0-1 0 0 0,0 0 0 0 0,-1-1 0 0 0,-1 0 0 0 0,0 0 0 0 0,0 0 0 0 0,-1-1-154 0 0,5-4-1 0 0,1 0 0 0 0,0 0 0 0 0,0 0 0 0 0,0 0 0 0 0,1 0 1 0 0,-1 1-1 0 0,1-1 0 0 0,0 1 0 0 0,-1 4 1 0 0,-11 19-14 0 0,13-26 8 0 0,0 0 0 0 0,0 1 0 0 0,0-1 0 0 0,1 0 0 0 0,-1 0 0 0 0,1 1 0 0 0,-1-1 0 0 0,1 0 0 0 0,0 3 6 0 0,0-3-23 0 0,0 0 0 0 0,0 0 0 0 0,-1 0 0 0 0,1 0 0 0 0,-1 0-1 0 0,1 0 1 0 0,-1 0 0 0 0,1 0 0 0 0,-1 0 0 0 0,0 0 0 0 0,0 0-1 0 0,0 0 24 0 0,1-2-5 0 0,-1 0 0 0 0,1 1 0 0 0,0-1 0 0 0,0 0 0 0 0,-1 0 0 0 0,1 0 0 0 0,0 1 0 0 0,0-1 0 0 0,0 0 0 0 0,-1 1 0 0 0,1-1 0 0 0,0 0 0 0 0,0 0 0 0 0,0 1 0 0 0,0-1 0 0 0,0 0 0 0 0,0 1 0 0 0,0-1 0 0 0,0 0 0 0 0,0 1 0 0 0,0-1-1 0 0,0 0 1 0 0,0 1 0 0 0,0-1 0 0 0,0 0 0 0 0,0 1 0 0 0,0-1 0 0 0,0 0 0 0 0,0 0 0 0 0,0 1 0 0 0,0-1 0 0 0,0 0 0 0 0,0 1 0 0 0,1-1 0 0 0,-1 0 0 0 0,0 0 0 0 0,0 1 0 0 0,0-1 0 0 0,1 0 0 0 0,-1 0 0 0 0,0 1 0 0 0,0-1 0 0 0,1 0 0 0 0,-1 0 0 0 0,0 0 0 0 0,0 1-1 0 0,1-1 1 0 0,-1 0 0 0 0,0 0 0 0 0,1 0 0 0 0,-1 0 0 0 0,0 0 0 0 0,0 0 0 0 0,1 0 0 0 0,-1 0 0 0 0,0 0 0 0 0,1 0 0 0 0,-1 0 0 0 0,0 0 0 0 0,1 0 0 0 0,-1 0 0 0 0,0 0 0 0 0,1 0 0 0 0,-1 0 0 0 0,0 0 5 0 0,29-2 66 0 0,-23 1-74 0 0,3 0 89 0 0,0 1 0 0 0,0 0 0 0 0,0 1 1 0 0,-1 0-1 0 0,1 0 0 0 0,0 1 0 0 0,0 0 0 0 0,-1 0 0 0 0,1 1 0 0 0,0 1-81 0 0,-4-2 47 0 0,-1 0-1 0 0,0 0 1 0 0,1 1-1 0 0,-1 0 0 0 0,0 0 1 0 0,0 0-1 0 0,-1 0 1 0 0,1 1-1 0 0,-1-1 1 0 0,1 1-1 0 0,-1 0 0 0 0,0 0 1 0 0,-1 0-1 0 0,1 0 1 0 0,-1 1-1 0 0,0-1 0 0 0,0 1 1 0 0,0-1-1 0 0,0 2-46 0 0,0 0 59 0 0,-1 0 0 0 0,1-1 0 0 0,-1 1 0 0 0,0 0-1 0 0,0 0 1 0 0,-1 0 0 0 0,0 0 0 0 0,0 0 0 0 0,-1 0-1 0 0,1 0 1 0 0,-2 4-59 0 0,1-6 58 0 0,0-1 1 0 0,-1 0-1 0 0,1 1 0 0 0,-1-1 0 0 0,0 0 0 0 0,0 0 0 0 0,0 0 1 0 0,0 0-1 0 0,0 0 0 0 0,-1-1 0 0 0,1 1 0 0 0,-1-1 1 0 0,1 0-1 0 0,-1 1 0 0 0,0-1 0 0 0,0 0 0 0 0,0-1 1 0 0,-1 1-1 0 0,1 0 0 0 0,-1-1-58 0 0,-2 2 71 0 0,0-1-1 0 0,0 0 1 0 0,0 0 0 0 0,-1-1-1 0 0,1 0 1 0 0,-1 0 0 0 0,1 0-1 0 0,-1-1 1 0 0,1 0 0 0 0,0 0-1 0 0,-1 0 1 0 0,1-1 0 0 0,-1 0-1 0 0,1-1 1 0 0,0 1 0 0 0,-1-1-1 0 0,1 0 1 0 0,0-1 0 0 0,-2 0-71 0 0,-3-9-1731 0 0,11 12-7978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5.8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57 38 4216 0 0,'-1'0'205'0'0,"-1"1"0"0"0,1-1 0 0 0,0 1-1 0 0,-1-1 1 0 0,1 1 0 0 0,0 0 0 0 0,0 0 0 0 0,0 0 0 0 0,-1 0 0 0 0,1 0 0 0 0,0 0-1 0 0,0 0 1 0 0,0 0 0 0 0,1 0 0 0 0,-1 0 0 0 0,0 1 0 0 0,0-1 0 0 0,0 1-205 0 0,-13 26 209 0 0,9-14-210 0 0,0-1 0 0 0,1 1 0 0 0,-1 8 1 0 0,5-19-7 0 0,-1 0 0 0 0,0 0 0 0 0,1 1 0 0 0,0-1 0 0 0,0 0 0 0 0,0 0 0 0 0,0 1 0 0 0,0-1 0 0 0,1 0 0 0 0,-1 1 0 0 0,1-1 0 0 0,0 0 0 0 0,0 0 0 0 0,0 0 0 0 0,0 0 0 0 0,1 0 0 0 0,-1 0 0 0 0,3 3 7 0 0,-2-5 1 0 0,0 1 0 0 0,0-1-1 0 0,0 0 1 0 0,1 1 0 0 0,-1-1 0 0 0,1 0 0 0 0,-1 0 0 0 0,1-1 0 0 0,-1 1 0 0 0,1 0 0 0 0,-1-1-1 0 0,1 0 1 0 0,-1 1 0 0 0,1-1 0 0 0,0 0 0 0 0,-1-1 0 0 0,1 1 0 0 0,0 0 0 0 0,1-1-1 0 0,3 0 58 0 0,0 0 1 0 0,0-1-1 0 0,0 0 1 0 0,-1 0-1 0 0,1-1 1 0 0,5-2-59 0 0,-8 3 95 0 0,-1 0 1 0 0,0 0-1 0 0,1 0 1 0 0,-1 0-1 0 0,0 0 1 0 0,0-1-1 0 0,-1 0 1 0 0,1 1-1 0 0,0-1 0 0 0,-1 0 1 0 0,0 0-1 0 0,0 0 1 0 0,0-1-1 0 0,0 1 1 0 0,0 0-1 0 0,0-1 1 0 0,-1 0-1 0 0,0 1 1 0 0,0-1-1 0 0,0 0 1 0 0,0 1-1 0 0,0-1 1 0 0,-1 0-1 0 0,0 0 0 0 0,0 0 1 0 0,0 1-1 0 0,0-1 1 0 0,0 0-1 0 0,-1 0 1 0 0,0 0-1 0 0,0 1 1 0 0,0-1-1 0 0,0 0 1 0 0,0 1-1 0 0,-1-1 1 0 0,1 1-1 0 0,-1-1 1 0 0,0 1-1 0 0,0 0 1 0 0,-1 0-1 0 0,1 0 0 0 0,-1 0 1 0 0,1 0-1 0 0,-1 1 1 0 0,0-1-1 0 0,0 1 1 0 0,0-1-1 0 0,-1 1-95 0 0,-3-4-46 0 0,0 0 0 0 0,-1 1 0 0 0,1 0 0 0 0,-1 1 1 0 0,-1 0-1 0 0,1 0 0 0 0,0 0 0 0 0,-1 1 0 0 0,0 1 0 0 0,0-1 0 0 0,0 1 0 0 0,0 1 0 0 0,-7-1 46 0 0,15 2-8809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41.4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10088 0 0,'0'0'298'0'0,"1"2"-84"0"0,0 2-104 0 0,1-1-50 0 0,0 0-38 0 0,3 4 20 0 0,-1 1 79 0 0,0 0 67 0 0,0 1 57 0 0,0 0 83 0 0,-1 1 44 0 0,5 23 956 0 0,-7-18-797 0 0,0-7-252 0 0,-1 1-37 0 0,-1-2-65 0 0,0 1-43 0 0,0-1-50 0 0,0 1-55 0 0,-1 1-97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6.2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144 9 6016 0 0,'-3'-1'62'0'0,"1"-1"0"0"0,-1 1 1 0 0,0 0-1 0 0,1 0 0 0 0,-1 0 1 0 0,0 1-1 0 0,0-1 0 0 0,0 1 1 0 0,1-1-1 0 0,-1 1 0 0 0,0 0 0 0 0,0 0 1 0 0,-2 0-63 0 0,1 0 103 0 0,-1 1-1 0 0,0-1 1 0 0,1 0 0 0 0,-1 1 0 0 0,1 0-1 0 0,-1 0 1 0 0,1 1 0 0 0,-2 0-103 0 0,2 0 49 0 0,1 1 0 0 0,0 0 1 0 0,-1 0-1 0 0,1 0 0 0 0,0 1 1 0 0,1-1-1 0 0,-1 1 0 0 0,1-1 0 0 0,-1 1 1 0 0,1 0-1 0 0,-1 3-49 0 0,-17 47 370 0 0,18-45-208 0 0,0-1 0 0 0,1 1 0 0 0,0 0 0 0 0,1 0 0 0 0,0-1 1 0 0,1 1-1 0 0,-1 0 0 0 0,2 0 0 0 0,-1-1 0 0 0,3 8-162 0 0,0-1 222 0 0,1 0-1 0 0,1-1 1 0 0,0 0-1 0 0,0-1 1 0 0,8 12-222 0 0,11 8 968 0 0,-25-33-880 0 0,0 0-11 0 0,0 0-2 0 0,0 0 4 0 0,0 0 2 0 0,0 0-1602 0 0,0 0-6431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6.5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7024 0 0,'2'0'0'0'0,"0"0"0"0"0,1-2 0 0 0,1 0 656 0 0,1-1 0 0 0,1-1 0 0 0,9-2 0 0 0,-1-3-352 0 0,0 1 8 0 0,3 3-8 0 0,1 0 16 0 0,4 1-232 0 0,-1 0 0 0 0,2-1-8392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7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1 113 5224 0 0,'8'6'36'0'0,"1"-3"182"0"0,-1 0-1 0 0,0-1 1 0 0,1 0-1 0 0,6 1-217 0 0,-10-3 120 0 0,-1 1 0 0 0,0-1 0 0 0,0-1 0 0 0,1 1 0 0 0,-1 0 0 0 0,0-1 0 0 0,0 0-1 0 0,0 0 1 0 0,0 0 0 0 0,0-1 0 0 0,0 1 0 0 0,0-1 0 0 0,0 0 0 0 0,0 0-1 0 0,-1 0 1 0 0,1-1 0 0 0,-1 1 0 0 0,0-1 0 0 0,1 0 0 0 0,-1 0 0 0 0,-1 0-1 0 0,1 0 1 0 0,0-1 0 0 0,-1 1 0 0 0,1-1 0 0 0,-1 1 0 0 0,0-1 0 0 0,0 0 0 0 0,-1 0-1 0 0,1 0-119 0 0,-2 2 68 0 0,0 1-1 0 0,0-1 1 0 0,0 0-1 0 0,0 0 1 0 0,0 0-1 0 0,0 1 1 0 0,0-1-1 0 0,-1 0 1 0 0,1 0-1 0 0,-1 1 1 0 0,1-1-1 0 0,-1 0 1 0 0,0 1-1 0 0,0-1 1 0 0,1 1-1 0 0,-1-1 1 0 0,0 1-1 0 0,-1-1 1 0 0,1 1-1 0 0,0-1 1 0 0,0 1-1 0 0,0 0 1 0 0,-2-1-68 0 0,-1-2 141 0 0,1 1 1 0 0,-1 0 0 0 0,0 0-1 0 0,0 0 1 0 0,0 1 0 0 0,-1-1-1 0 0,-3-1-141 0 0,5 3 54 0 0,1 1 1 0 0,0-1-1 0 0,-1 1 0 0 0,1 0 0 0 0,-1 0 0 0 0,1 0 0 0 0,-1 0 1 0 0,1 0-1 0 0,-1 1 0 0 0,1-1 0 0 0,0 1 0 0 0,-1-1 0 0 0,1 1 1 0 0,0 0-1 0 0,-1 0 0 0 0,1 0 0 0 0,0 0 0 0 0,0 0 0 0 0,0 1 1 0 0,0-1-1 0 0,0 1 0 0 0,0-1 0 0 0,0 1 0 0 0,0 0 1 0 0,1-1-1 0 0,-1 1 0 0 0,1 0 0 0 0,-1 0 0 0 0,1 0 0 0 0,-1 2-54 0 0,-2 3 18 0 0,0 0 0 0 0,0 0-1 0 0,1 1 1 0 0,-1-1 0 0 0,2 0-1 0 0,-1 1 1 0 0,1 0 0 0 0,1 0-1 0 0,-1 1-17 0 0,2-4 11 0 0,-1 0 0 0 0,1 1-1 0 0,0-1 1 0 0,1 0 0 0 0,-1 1-1 0 0,1-1 1 0 0,0 0 0 0 0,1 1-1 0 0,-1-1 1 0 0,1 0 0 0 0,0 0-1 0 0,0 0 1 0 0,0 0 0 0 0,1-1-1 0 0,0 1 1 0 0,0-1 0 0 0,0 1 0 0 0,1-1-1 0 0,-1 0 1 0 0,1 0 0 0 0,0 0-1 0 0,2 1-10 0 0,0 0-137 0 0,1-1 0 0 0,-1 1-1 0 0,1-1 1 0 0,0-1 0 0 0,0 1 0 0 0,1-1-1 0 0,-1 0 1 0 0,1-1 0 0 0,0 0 0 0 0,-1 0-1 0 0,1 0 1 0 0,0-1 0 0 0,0-1 0 0 0,5 1 137 0 0,-11-1-8840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7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75 3 6728 0 0,'-1'-1'225'0'0,"-1"1"1"0"0,1-1-1 0 0,-1 1 1 0 0,1 0-1 0 0,-1 0 1 0 0,1-1-1 0 0,-1 1 1 0 0,1 0-1 0 0,-1 0 0 0 0,0 1 1 0 0,1-1-1 0 0,-1 0 1 0 0,1 0-1 0 0,-1 1 1 0 0,1-1-1 0 0,-1 1 1 0 0,1-1-1 0 0,-1 1 1 0 0,0 0-226 0 0,-20 33 652 0 0,19-28-667 0 0,0 0 1 0 0,0 0 0 0 0,0 1-1 0 0,1-1 1 0 0,0 1-1 0 0,0-1 1 0 0,1 1 0 0 0,0 0-1 0 0,0 0 1 0 0,0 0-1 0 0,1 0 1 0 0,0-1 0 0 0,1 1-1 0 0,0 2 15 0 0,-1-7 15 0 0,0-1-1 0 0,0 0 1 0 0,0 1-1 0 0,0-1 1 0 0,1 0-1 0 0,-1 0 1 0 0,1 1-1 0 0,-1-1 1 0 0,1 0-1 0 0,-1 0 1 0 0,1 0-1 0 0,0 1 1 0 0,0-1-1 0 0,-1 0 1 0 0,1 0-1 0 0,0 0 0 0 0,0 0 1 0 0,0-1-1 0 0,0 1 1 0 0,0 0-1 0 0,0 0 1 0 0,0-1-1 0 0,1 1 1 0 0,-1 0-1 0 0,0-1 1 0 0,0 1-1 0 0,0-1 1 0 0,1 1-1 0 0,-1-1 1 0 0,0 0-1 0 0,1 0 1 0 0,-1 1-1 0 0,0-1 1 0 0,0 0-1 0 0,1 0 1 0 0,-1 0-1 0 0,0-1 1 0 0,1 1-15 0 0,1 0 34 0 0,0-1 1 0 0,0 1-1 0 0,0-1 1 0 0,0 0 0 0 0,0 0-1 0 0,0 0 1 0 0,-1 0-1 0 0,1-1 1 0 0,0 1 0 0 0,-1-1-1 0 0,1 1 1 0 0,-1-1-1 0 0,0 0 1 0 0,1 0 0 0 0,-1 0-1 0 0,1-1-34 0 0,0-3 50 0 0,1 0 0 0 0,-1 0 0 0 0,0 0-1 0 0,0-1 1 0 0,0 1 0 0 0,-1-1 0 0 0,0 1 0 0 0,1-7-50 0 0,6-55 908 0 0,-8 62-735 0 0,-1 15 218 0 0,0 1-1 0 0,1-1 0 0 0,0 0 0 0 0,2 10-390 0 0,-2-14 25 0 0,0 0 0 0 0,0 1-1 0 0,1-1 1 0 0,0 0 0 0 0,0 0-1 0 0,0 0 1 0 0,0-1 0 0 0,1 1 0 0 0,0 0-1 0 0,0-1 1 0 0,0 0 0 0 0,3 3-25 0 0,35 31-1899 0 0,-39-37-8106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8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8536 0 0,'-1'0'43'0'0,"0"0"-1"0"0,0 0 1 0 0,1 0 0 0 0,-1 0 0 0 0,0 0-1 0 0,0 1 1 0 0,0-1 0 0 0,0 0 0 0 0,1 0-1 0 0,-1 1 1 0 0,0-1 0 0 0,0 0 0 0 0,1 1 0 0 0,-1-1-1 0 0,0 1 1 0 0,1-1 0 0 0,-1 1 0 0 0,0 0-1 0 0,1-1 1 0 0,-1 1 0 0 0,1 0 0 0 0,-1-1 0 0 0,1 1-1 0 0,-1 0 1 0 0,1-1 0 0 0,0 1 0 0 0,-1 0-1 0 0,1 0 1 0 0,0 0 0 0 0,-1-1 0 0 0,1 2-43 0 0,-11 26 1338 0 0,8-16-1320 0 0,0-1 1 0 0,1 1-1 0 0,1 0 0 0 0,0 1-18 0 0,0-9 21 0 0,1-1-1 0 0,0 1 0 0 0,0 0 0 0 0,1 0 1 0 0,-1-1-1 0 0,1 1 0 0 0,0 0 0 0 0,0-1 1 0 0,0 1-1 0 0,0-1 0 0 0,1 1 0 0 0,-1-1 0 0 0,1 0 1 0 0,0 1-1 0 0,0-1-20 0 0,0-2-2 0 0,-1 0-1 0 0,1 0 1 0 0,-1 0 0 0 0,1 0-1 0 0,0 0 1 0 0,0 0 0 0 0,-1 0 0 0 0,1-1-1 0 0,0 1 1 0 0,0-1 0 0 0,0 1-1 0 0,0-1 1 0 0,0 0 0 0 0,0 0-1 0 0,1 1 3 0 0,30-3-602 0 0,-26 1 501 0 0,1 0 1 0 0,-1-1 0 0 0,0 0-1 0 0,0 0 1 0 0,0-1-1 0 0,0 0 1 0 0,0 0 0 0 0,-1-1-1 0 0,1 1 1 0 0,-1-1 0 0 0,0-1-1 0 0,0 1 1 0 0,-1-1-1 0 0,5-4 101 0 0,-2-3-6814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8.5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 3000 0 0,'0'1'90'0'0,"-1"1"-1"0"0,1-1 1 0 0,-1 1-1 0 0,1-1 1 0 0,0 1 0 0 0,-1-1-1 0 0,1 1 1 0 0,0-1-1 0 0,0 1 1 0 0,0-1 0 0 0,0 1-1 0 0,0-1 1 0 0,1 1 0 0 0,-1 0-1 0 0,0-1 1 0 0,1 1-1 0 0,-1-1 1 0 0,1 1-90 0 0,0 4 115 0 0,4 35 605 0 0,10 37-720 0 0,-5-35-122 0 0,2 0 0 0 0,16 36 122 0 0,-23-64 532 0 0,-4-11-264 0 0,0-1-1 0 0,0 0 1 0 0,0 1-1 0 0,0-1 0 0 0,1 0 1 0 0,-1 0-1 0 0,1 0 0 0 0,0 0 1 0 0,0 0-1 0 0,0 0 1 0 0,0-1-1 0 0,1 1-267 0 0,3-7 3247 0 0,8-15-2588 0 0,-8 11-309 0 0,3-3 4 0 0,17-20 367 0 0,-25 30-635 0 0,0-1 1 0 0,0 1-1 0 0,0 0 1 0 0,1 0-1 0 0,-1 0 0 0 0,1 0 1 0 0,-1 0-1 0 0,0 1 1 0 0,1-1-1 0 0,0 0 1 0 0,-1 1-1 0 0,1-1 1 0 0,-1 1-1 0 0,1-1 0 0 0,0 1 1 0 0,-1 0-1 0 0,1 0 1 0 0,0 0-1 0 0,1 0-86 0 0,-2 0 73 0 0,0 0 0 0 0,0 0-1 0 0,0 1 1 0 0,1-1 0 0 0,-1 1 0 0 0,0-1-1 0 0,0 1 1 0 0,0-1 0 0 0,0 1 0 0 0,0 0-1 0 0,0-1 1 0 0,0 1 0 0 0,0 0 0 0 0,0 0-1 0 0,0 0 1 0 0,0 0 0 0 0,0 0 0 0 0,-1 0-1 0 0,1 0 1 0 0,0 0 0 0 0,-1 0 0 0 0,1 0-1 0 0,-1 0 1 0 0,1 0 0 0 0,0 2-73 0 0,0 2 91 0 0,0 0 0 0 0,0 0 0 0 0,-1 1 0 0 0,1-1 0 0 0,-1 4-91 0 0,1 13 527 0 0,3-16-2778 0 0,-4-5-9513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39.1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168 7 5224 0 0,'-3'-1'612'0'0,"0"0"0"0"0,0 0 0 0 0,-1 0-1 0 0,1 0 1 0 0,-1 1 0 0 0,1-1 0 0 0,0 1 0 0 0,-2 0-612 0 0,-28 0 1138 0 0,14-1-1122 0 0,-24 2-247 0 0,41 0 219 0 0,1-1-1 0 0,-1 0 0 0 0,0 1 1 0 0,1-1-1 0 0,-1 1 0 0 0,0-1 0 0 0,1 1 1 0 0,-1 0-1 0 0,1-1 0 0 0,-1 1 1 0 0,1 0-1 0 0,-1 0 0 0 0,1 0 1 0 0,0 0-1 0 0,-1 0 0 0 0,1 1 0 0 0,0-1 1 0 0,0 0-1 0 0,0 1 0 0 0,0-1 1 0 0,0 1 12 0 0,1-1 1 0 0,-1 0 1 0 0,1 0-1 0 0,0 0 0 0 0,0 1 1 0 0,0-1-1 0 0,0 0 1 0 0,0 0-1 0 0,0 1 1 0 0,0-1-1 0 0,0 0 0 0 0,1 0 1 0 0,-1 0-1 0 0,0 1 1 0 0,1-1-1 0 0,-1 0 1 0 0,1 0-1 0 0,-1 0 0 0 0,1 0 1 0 0,0 0-1 0 0,-1 0 1 0 0,1 0-1 0 0,0 0 1 0 0,0 0-1 0 0,0 0 1 0 0,0 0-1 0 0,-1 0 0 0 0,2 0-1 0 0,31 25 38 0 0,-25-21-29 0 0,17 13-7 0 0,0-1 0 0 0,-1 2-1 0 0,0 1-1 0 0,-23-19 13 0 0,0-1 0 0 0,-1 1 0 0 0,1-1 0 0 0,-1 1 0 0 0,1-1 0 0 0,-1 1 0 0 0,1 0 0 0 0,-1-1 0 0 0,1 1 1 0 0,-1 0-1 0 0,1-1 0 0 0,-1 1 0 0 0,0 0 0 0 0,1-1 0 0 0,-1 1 0 0 0,0 0 0 0 0,0 0 0 0 0,1-1 0 0 0,-1 1 0 0 0,0 0 0 0 0,0 0 0 0 0,0 0 0 0 0,0-1 0 0 0,0 1 0 0 0,0 0 0 0 0,0 0 0 0 0,0-1 0 0 0,-1 1 0 0 0,1 0 0 0 0,0 0 0 0 0,0-1 0 0 0,-1 1 0 0 0,1 0 0 0 0,0 0 0 0 0,-1-1 0 0 0,1 1 0 0 0,0 0 0 0 0,-1-1 0 0 0,1 1 0 0 0,-1-1 0 0 0,0 1 0 0 0,1 0 0 0 0,-1-1 0 0 0,1 1 0 0 0,-1-1 0 0 0,0 0 0 0 0,1 1 0 0 0,-1-1 0 0 0,0 1 0 0 0,0-1 0 0 0,1 0 0 0 0,-1 0-13 0 0,-5 3 154 0 0,1-1 0 0 0,0 0 0 0 0,-1 0 0 0 0,1 0-1 0 0,-1-1 1 0 0,-2 1-154 0 0,-2 0 220 0 0,0-1-1 0 0,0 0 1 0 0,0-1 0 0 0,0 0-1 0 0,0 0 1 0 0,0-1-1 0 0,0 0 1 0 0,0-1 0 0 0,0 0-1 0 0,-1-1-219 0 0,7-1-1538 0 0,4 4-7834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40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6224 0 0,'1'6'165'0'0,"1"0"1"0"0,-1-1-1 0 0,1 1 0 0 0,0 0 1 0 0,0-1-1 0 0,3 4-165 0 0,1 6 160 0 0,-4-10-45 0 0,1 0 0 0 0,-1 0-1 0 0,1 0 1 0 0,0 0 0 0 0,1-1 0 0 0,-1 1 0 0 0,1-1 0 0 0,0 0 0 0 0,0 0-1 0 0,0 0 1 0 0,0-1 0 0 0,1 1 0 0 0,-1-1 0 0 0,1 0 0 0 0,0-1 0 0 0,0 1 0 0 0,0-1-1 0 0,0 0 1 0 0,1 0 0 0 0,-1 0 0 0 0,0-1 0 0 0,1 0 0 0 0,-1 0 0 0 0,1 0-1 0 0,0-1 1 0 0,-1 0 0 0 0,1 0 0 0 0,-1 0 0 0 0,1-1 0 0 0,-1 1 0 0 0,1-1 0 0 0,-1-1-1 0 0,1 1 1 0 0,-1-1 0 0 0,0 0 0 0 0,1 0 0 0 0,-1-1 0 0 0,0 1 0 0 0,0-1-115 0 0,-3 1 156 0 0,1 0 1 0 0,0 0-1 0 0,-1 0 1 0 0,1 0-1 0 0,-1-1 1 0 0,0 1-1 0 0,0-1 0 0 0,0 1 1 0 0,0-1-1 0 0,0 0 1 0 0,0-1-157 0 0,-1 3 66 0 0,0-1 0 0 0,-1 1 1 0 0,0-1-1 0 0,1 1 0 0 0,-1-1 1 0 0,0 1-1 0 0,0-1 0 0 0,0 1 0 0 0,0-1 1 0 0,0 0-1 0 0,0 1 0 0 0,0-1 1 0 0,0 1-1 0 0,-1-1 0 0 0,1 1 0 0 0,-1-1 1 0 0,1 1-1 0 0,-1 0 0 0 0,1-1 0 0 0,-1 1 1 0 0,0 0-1 0 0,0-1 0 0 0,0 1 1 0 0,0-1-67 0 0,-2-2 101 0 0,1 0 0 0 0,-1 0 1 0 0,0 1-1 0 0,-1-1 0 0 0,1 1 1 0 0,-1-1-1 0 0,1 1 0 0 0,-1 0 1 0 0,0 0-1 0 0,0 1 0 0 0,0-1 0 0 0,0 1 1 0 0,-1 0-1 0 0,1 0 0 0 0,-1 1-101 0 0,1-4-1993 0 0,4 5-8501 0 0</inkml:trace>
  <inkml:trace contextRef="#ctx0" brushRef="#br0" timeOffset="1">394 5 8136 0 0,'1'3'275'0'0,"-1"-1"0"0"0,1 1 0 0 0,-1-1 0 0 0,1 1 0 0 0,0-1 0 0 0,0 1 0 0 0,0-1 0 0 0,1 1 0 0 0,-1-1 0 0 0,1 1-275 0 0,6 13 1240 0 0,-6-10-1103 0 0,0-1-1 0 0,0 1 0 0 0,1-1 1 0 0,0 1-1 0 0,1-1 0 0 0,-1 0 1 0 0,1 0-1 0 0,3 4-136 0 0,-5 0-687 0 0,-2-9-8267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40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7736 0 0,'0'0'512'0'0,"0"0"0"0"0,8 9 1673 0 0,-2 37-1910 0 0,-3-18-341 0 0,1-1-1 0 0,2 1 1 0 0,8 25 66 0 0,-8-35 73 0 0,0 3 370 0 0,2 1 0 0 0,1-1-1 0 0,1 0 1 0 0,1 0-443 0 0,-8-17 130 0 0,-2-2 21 0 0,1 0 0 0 0,-1 1 0 0 0,1-1 0 0 0,-1 0-1 0 0,0 1 1 0 0,0-1 0 0 0,0 1 0 0 0,0 0 0 0 0,-1-1 0 0 0,1 3-151 0 0,-1-5 126 0 0,0 0-12 0 0,0 0-33 0 0,0 0-4 0 0,0 0-1 0 0,0 0-4 0 0,0 0-50 0 0,-1 0-1894 0 0,1 0-7560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40.6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262 232 9536 0 0,'1'0'33'0'0,"-1"1"1"0"0,0-1-1 0 0,1 0 1 0 0,-1 0-1 0 0,1 1 1 0 0,-1-1-1 0 0,0 0 1 0 0,1 0-1 0 0,-1 0 1 0 0,0 0-1 0 0,1 0 0 0 0,-1 1 1 0 0,1-1-1 0 0,-1 0 1 0 0,1 0-1 0 0,-1 0 1 0 0,0 0-1 0 0,1 0 1 0 0,-1 0-1 0 0,1 0 1 0 0,-1 0-1 0 0,0-1 1 0 0,1 1-1 0 0,-1 0 1 0 0,1 0-1 0 0,-1 0 1 0 0,1 0-34 0 0,17-5 1448 0 0,-13 4-1120 0 0,77-16 586 0 0,56-3-339 0 0,-131 17-2119 0 0,-6 3-7145 0 0</inkml:trace>
  <inkml:trace contextRef="#ctx0" brushRef="#br0" timeOffset="1">8 0 10152 0 0,'0'0'0'0'0,"0"0"0"0"0,-2 0 0 0 0,0 0 240 0 0,2 0 0 0 0,0 0 8 0 0,-2 2-8 0 0,1-1-72 0 0,1 1 8 0 0,0-2-8 0 0,0 0 0 0 0,0 0 24 0 0,0 0-8 0 0,0 0-9320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45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83 7312 0 0,'0'0'172'0'0,"1"0"-59"0"0,11-5 150 0 0,4 0-240 0 0,2 1 93 0 0,4 2 112 0 0,11 1 204 0 0,-1-1-26 0 0,-11 0-217 0 0,-12 1-156 0 0,0 0 37 0 0,6 1 94 0 0,-1-1 47 0 0,13 0 245 0 0,-9-1-190 0 0,-3 0-114 0 0,-1-3-94 0 0,-10 5-48 0 0,-2 0 95 0 0,-1 0-59 0 0,1 0-51 0 0,0 0-74 0 0,1 0-35 0 0,-1 0 88 0 0,0 0 67 0 0,0 0 83 0 0,-1 0 59 0 0,1 0 85 0 0,1 0 99 0 0,-1 0 113 0 0,0-1-252 0 0,-1-1-81 0 0,-1 0-56 0 0,-2-4 50 0 0,1 4 1 0 0,-1 0-98 0 0,-8-8 268 0 0,-8-3 298 0 0,8 8-373 0 0,-3 1 12 0 0,0 2-49 0 0,-13 6 89 0 0,14 0-164 0 0,1 0 0 0 0,-1 1 0 0 0,-3 2-125 0 0,15-6 7 0 0,-7 2 52 0 0,1 1 0 0 0,0 1 0 0 0,0-1 1 0 0,0 1-1 0 0,1 0 0 0 0,0 0 0 0 0,0 1 1 0 0,0-1-1 0 0,0 1 0 0 0,1 0 1 0 0,-1 2-60 0 0,0 7 284 0 0,5-1-45 0 0,6-1-43 0 0,4-1-38 0 0,-7-9-122 0 0,0-1 0 0 0,1 1-1 0 0,-1-1 1 0 0,1 0 0 0 0,-1 0-1 0 0,4 2-35 0 0,-4-3 18 0 0,1 0-1 0 0,0 1 0 0 0,-1-1 1 0 0,1-1-1 0 0,0 1 0 0 0,3 0-17 0 0,0 0 20 0 0,20 0 212 0 0,18-1-232 0 0,-21-2 51 0 0,0-3-38 0 0,19-7 39 0 0,-34 8-78 0 0,-1 1-43 0 0,2-1-75 0 0,-1-1-88 0 0,0-1-106 0 0,-5 3 123 0 0,0 0-34 0 0,5-5-293 0 0</inkml:trace>
  <inkml:trace contextRef="#ctx0" brushRef="#br0" timeOffset="400.75">525 24 6272 0 0,'1'2'110'0'0,"4"6"311"0"0,-4-6-331 0 0,1 0-55 0 0,0 2 19 0 0,1 1 100 0 0,-1 0 86 0 0,0 0 72 0 0,1 1 138 0 0,-1 0 61 0 0,4 13 1147 0 0,-3-10-927 0 0,-2-4-415 0 0,0-1-46 0 0,1 2 5 0 0,1 0-118 0 0,3 11 1094 0 0,7 14 954 0 0,-1-14-808 0 0,-12-16-1092 0 0,0-1-8 0 0,0 0-10 0 0,0 0-40 0 0,1 0-125 0 0,-1 1 35 0 0,1 0 734 0 0,0-1-631 0 0,-1-2-101 0 0,0 2-132 0 0,0-1-41 0 0,0-1-47 0 0,-1 1-54 0 0,-3-12 160 0 0,-11-37 74 0 0,12 42-112 0 0,2-1 0 0 0,-1 1 0 0 0,1-1 0 0 0,0-6-7 0 0,1 13-4 0 0,0 1 0 0 0,0 0 0 0 0,1-1 0 0 0,-1 1-1 0 0,0 0 1 0 0,1-1 0 0 0,-1 1 0 0 0,0 0-1 0 0,1-1 1 0 0,0 1 0 0 0,0-1 4 0 0,0 0-16 0 0,0 1 0 0 0,1-1 0 0 0,-1 0 1 0 0,1 1-1 0 0,-1 0 0 0 0,1-1 0 0 0,-1 1 0 0 0,1 0 0 0 0,0 0 1 0 0,0 0-1 0 0,-1 0 0 0 0,1 0 16 0 0,27-8-212 0 0,-9 4 126 0 0,-2 2 96 0 0,9-3-77 0 0,-5 3 68 0 0,29 0 56 0 0,-19 3-92 0 0,-19 0-13 0 0,4 1 47 0 0,-2-1-70 0 0,-15 0-79 0 0,0 0 40 0 0,1 0-6 0 0,-1 0 113 0 0,0 0 84 0 0,1 0 389 0 0,-1 0-354 0 0,1 0-119 0 0,-1 0-67 0 0,0 0-80 0 0,0 0-95 0 0,1 0-40 0 0,-1 0-85 0 0,0 0-90 0 0,0 0-100 0 0,0 0-107 0 0,1 0-117 0 0,-1 0-123 0 0,0 0 405 0 0,0 0-34 0 0,1 1-1765 0 0,2 1-1306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2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4416 0 0,'0'0'457'0'0,"0"0"7"0"0,0 0 5 0 0,0 0-9 0 0,0 0-22 0 0,3 6-6 0 0,15 31 422 0 0,-17-36-683 0 0,0 1 0 0 0,-1 0 0 0 0,0 0 0 0 0,1 0 0 0 0,-1 1 0 0 0,0-1 0 0 0,0 0 0 0 0,0 0-1 0 0,0 0 1 0 0,0 0 0 0 0,-1 0 0 0 0,1 1-171 0 0,-1-1 12 0 0,1 1 0 0 0,-1-1-1 0 0,1 0 1 0 0,0 0 0 0 0,0 1 0 0 0,0-1 0 0 0,0 0-1 0 0,0 1 1 0 0,1-1 0 0 0,-1 0 0 0 0,1 0 0 0 0,-1 1-1 0 0,2 1-11 0 0,2 9 49 0 0,0 0-1 0 0,-1 0 1 0 0,-1 0-1 0 0,0 0 0 0 0,0 1 1 0 0,-2-1-1 0 0,0 1 1 0 0,-1 6-49 0 0,1 1 111 0 0,1-1 0 0 0,0 1 1 0 0,4 14-112 0 0,0-4 271 0 0,1 26-271 0 0,-5-35 221 0 0,1 0 0 0 0,2-1 0 0 0,0 1 1 0 0,7 20-222 0 0,-8-32 156 0 0,-1 1 0 0 0,-1 0 0 0 0,1 0 1 0 0,-2 0-1 0 0,1-1 0 0 0,-2 1 1 0 0,0 7-157 0 0,0 5 619 0 0,1-24-502 0 0,-1-1-2 0 0,-10-58 143 0 0,7 32-2139 0 0,3 23-6977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2.8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52 5320 0 0,'1'0'20'0'0,"-1"1"0"0"0,1 0 0 0 0,0-1 0 0 0,-1 1-1 0 0,1-1 1 0 0,0 1 0 0 0,0-1 0 0 0,0 1 0 0 0,0-1 0 0 0,-1 0 0 0 0,1 1 0 0 0,0-1 0 0 0,0 0 0 0 0,0 0 0 0 0,0 0 0 0 0,0 0 0 0 0,0 0-1 0 0,0 0 1 0 0,0 0 0 0 0,0 0 0 0 0,0 0 0 0 0,-1 0 0 0 0,1 0 0 0 0,0 0 0 0 0,0-1 0 0 0,0 1 0 0 0,0 0 0 0 0,0-1 0 0 0,0 1 0 0 0,-1-1-1 0 0,1 1 1 0 0,0-1 0 0 0,0 1 0 0 0,-1-1 0 0 0,1 1 0 0 0,0-1 0 0 0,-1 0 0 0 0,1 1 0 0 0,0-1 0 0 0,-1 0 0 0 0,1 0 0 0 0,-1 0-20 0 0,2-1 68 0 0,0 0 1 0 0,0 0-1 0 0,0 0 1 0 0,1 0-1 0 0,-1 1 1 0 0,1-1 0 0 0,-1 1-1 0 0,1-1-68 0 0,13-6 395 0 0,-9 4-245 0 0,0 1 1 0 0,0 0-1 0 0,0 0 0 0 0,0 1 0 0 0,0 0 0 0 0,7-1-150 0 0,-7 2 27 0 0,0 0 1 0 0,0 0-1 0 0,1 1 0 0 0,-1 0 0 0 0,0 0 1 0 0,0 1-1 0 0,5 1-27 0 0,-8-1-27 0 0,0 0-1 0 0,0 1 1 0 0,0-1-1 0 0,1 1 1 0 0,-1 0-1 0 0,-1 0 0 0 0,1 0 1 0 0,0 1-1 0 0,-1 0 1 0 0,1-1-1 0 0,-1 1 1 0 0,0 0-1 0 0,2 2 28 0 0,2 2-73 0 0,0 0-1 0 0,0 1 1 0 0,-1 0-1 0 0,0 0 1 0 0,-1 1-1 0 0,1 0 1 0 0,-1 0-1 0 0,-1 0 1 0 0,0 0-1 0 0,0 1 1 0 0,-1-1-1 0 0,0 1 1 0 0,-1 0-1 0 0,0 4 74 0 0,5 20-109 0 0,-5-28 84 0 0,-1 0 1 0 0,0 0-1 0 0,0 1 0 0 0,0-1 1 0 0,0 1-1 0 0,-1-1 1 0 0,0 1-1 0 0,-1-1 0 0 0,1 0 1 0 0,-1 1-1 0 0,-2 5 25 0 0,-1 0-15 0 0,3-8 10 0 0,-1 0 1 0 0,1 0-1 0 0,-1 0 0 0 0,1-1 0 0 0,-1 1 0 0 0,0-1 0 0 0,0 1 0 0 0,-1-1 0 0 0,1 0 0 0 0,-1 1 5 0 0,-5 10-5 0 0,8-13 5 0 0,0 1-1 0 0,-1-1 1 0 0,1 0 0 0 0,-1 0 0 0 0,1 0-1 0 0,-1 0 1 0 0,1 0 0 0 0,-1 0-1 0 0,0 0 1 0 0,0 0 0 0 0,1 0-1 0 0,-1 0 1 0 0,0 0 0 0 0,-1 0 0 0 0,-5 4 14 0 0,-1-1 0 0 0,1 0 0 0 0,-1-1 0 0 0,0 0 0 0 0,0 0 0 0 0,0 0-1 0 0,-5 0-13 0 0,-35 13 101 0 0,35-11 47 0 0,0-1 0 0 0,0-1-1 0 0,0 1 1 0 0,0-2-1 0 0,-1 0 1 0 0,1-1 0 0 0,-1 0-1 0 0,1-1 1 0 0,-10-1-148 0 0,13 1 210 0 0,-6-3-1141 0 0,15 2-4187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3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128 0 2000 0 0,'-1'8'-133'0'0,"-3"-10"653"0"0,4 2-487 0 0,-1 0 0 0 0,1 0 0 0 0,0-1 0 0 0,0 1 0 0 0,0 0 0 0 0,-1 0 0 0 0,1 0 1 0 0,0-1-1 0 0,-1 1 0 0 0,1 0 0 0 0,0 0 0 0 0,0 0 0 0 0,-1-1 0 0 0,1 1 0 0 0,0 0 0 0 0,-1 0 1 0 0,1 0-1 0 0,0 0 0 0 0,-1 0 0 0 0,1 0 0 0 0,0 0 0 0 0,-1 0 0 0 0,1 0 0 0 0,0 0 0 0 0,-1 0 1 0 0,1 0-1 0 0,0 0 0 0 0,0 0 0 0 0,-1 0 0 0 0,1 0 0 0 0,0 0 0 0 0,-1 1 0 0 0,1-1 0 0 0,0 0 1 0 0,-1 0-1 0 0,1 0 0 0 0,0 0 0 0 0,0 1 0 0 0,-1-1 0 0 0,1 0 0 0 0,0 0 0 0 0,0 0 1 0 0,-1 1-1 0 0,1-1 0 0 0,0 0 0 0 0,0 0 0 0 0,0 1 0 0 0,0-1 0 0 0,-1 0 0 0 0,1 1 0 0 0,0-1 1 0 0,0 0-1 0 0,0 1 0 0 0,0-1 0 0 0,0 1-33 0 0,-21 39 1972 0 0,-1 1-621 0 0,-4 16-1351 0 0,21-43 81 0 0,0 0 0 0 0,1 0 0 0 0,0 0-1 0 0,1 1 1 0 0,1-1 0 0 0,0 6-81 0 0,0 2 146 0 0,0 0 0 0 0,-2 0 0 0 0,0 1-146 0 0,2-14 52 0 0,2 0-1 0 0,-1 0 1 0 0,1 0-1 0 0,1 1 1 0 0,-1-1-1 0 0,2 0 1 0 0,-1 1-52 0 0,4 37 242 0 0,-3-21-83 0 0,1 0 0 0 0,1-1 1 0 0,1 1-1 0 0,1-1 0 0 0,4 7-159 0 0,11 48 277 0 0,-16-58-174 0 0,1 10 141 0 0,8 24-244 0 0,-11-48 28 0 0,0 0-1 0 0,0 0 1 0 0,1-1 0 0 0,-1 1 0 0 0,2-1 0 0 0,-1 0 0 0 0,1 0 0 0 0,0 0 0 0 0,1 0-28 0 0,-1-1 32 0 0,0 1 0 0 0,0-1 0 0 0,0 1 0 0 0,-1 0 0 0 0,3 8-32 0 0,-4-9 29 0 0,0 1 0 0 0,0-1 0 0 0,1-1 0 0 0,0 1 0 0 0,0 0 0 0 0,1-1 0 0 0,-1 0 0 0 0,3 2-29 0 0,-5-5 13 0 0,-1-1 1 0 0,0 1-1 0 0,1-1 1 0 0,-1 1 0 0 0,0 0-1 0 0,0 0 1 0 0,0-1 0 0 0,0 1-1 0 0,-1 0 1 0 0,1 1-14 0 0,0-2 8 0 0,-1 0 0 0 0,0 0 0 0 0,1 0 0 0 0,-1 1 0 0 0,1-1 0 0 0,0 0 0 0 0,-1 0 0 0 0,1 0 0 0 0,0 0 0 0 0,0 0 0 0 0,-1 0 0 0 0,1 0 0 0 0,0 0 1 0 0,0 0-1 0 0,0-1 0 0 0,0 1 0 0 0,0 0 0 0 0,0-1 0 0 0,1 1 0 0 0,-1 0 0 0 0,0-1 0 0 0,0 1-8 0 0,4 0-145 0 0,-4 0 118 0 0,0-1-1 0 0,0 0 1 0 0,-1 1 0 0 0,1-1 0 0 0,0 0 0 0 0,0 1 0 0 0,0-1-1 0 0,0 0 1 0 0,0 0 0 0 0,0 0 0 0 0,0 0 0 0 0,0 0 0 0 0,0 0 0 0 0,1 0-1 0 0,-1 0 1 0 0,0 0 0 0 0,0 0 0 0 0,0-1 0 0 0,-1 1 0 0 0,1 0-1 0 0,0-1 1 0 0,0 1 0 0 0,0-1 0 0 0,0 1 0 0 0,0-1 0 0 0,0 1-1 0 0,0-1 1 0 0,-1 0 0 0 0,1 1 0 0 0,0-2 27 0 0,0 2-7489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4.5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41 597 5016 0 0,'1'1'80'0'0,"-1"-1"1"0"0,0 1-1 0 0,0-1 1 0 0,0 1-1 0 0,0-1 0 0 0,0 1 1 0 0,0 0-1 0 0,0-1 1 0 0,0 1-1 0 0,0-1 0 0 0,-1 1 1 0 0,1-1-1 0 0,0 1 1 0 0,0-1-1 0 0,0 1 0 0 0,-1 0 1 0 0,1-1-1 0 0,0 1 1 0 0,-1-1-1 0 0,1 0 1 0 0,0 1-1 0 0,-1-1 0 0 0,1 1 1 0 0,-1-1-81 0 0,1 0 82 0 0,-1 0 0 0 0,1-1 1 0 0,0 1-1 0 0,-1 0 0 0 0,1-1 1 0 0,0 1-1 0 0,-1-1 0 0 0,1 1 0 0 0,0-1 1 0 0,-1 1-1 0 0,1-1 0 0 0,0 1 1 0 0,0-1-1 0 0,0 1 0 0 0,0-1 0 0 0,-1 1 1 0 0,1-1-1 0 0,0 1 0 0 0,0-1 1 0 0,0 1-1 0 0,0-1 0 0 0,0 0 1 0 0,0 1-1 0 0,0-1 0 0 0,0 1 0 0 0,1-1 1 0 0,-1 1-83 0 0,0-2 113 0 0,0 1-1 0 0,0-1 1 0 0,0 0 0 0 0,0 1 0 0 0,0-1 0 0 0,-1 1 0 0 0,1-1 0 0 0,0 1 0 0 0,-1-1 0 0 0,1 1-1 0 0,-1-1 1 0 0,0 1 0 0 0,1 0 0 0 0,-1-1 0 0 0,0 1 0 0 0,0 0 0 0 0,0-1 0 0 0,0 1-113 0 0,-1-2 28 0 0,1-1 1 0 0,0 1-1 0 0,0 0 1 0 0,0-1-1 0 0,0 1 0 0 0,0-1 1 0 0,1 1-1 0 0,0-1 1 0 0,0-1-29 0 0,-3-14 174 0 0,-1-8 17 0 0,1 0-1 0 0,2 0 1 0 0,0-9-191 0 0,-2-34 239 0 0,3-51 472 0 0,0 108-609 0 0,0 1 0 0 0,2 0 1 0 0,-1 0-1 0 0,2-2-102 0 0,3-39 296 0 0,-5 44-234 0 0,0 0 0 0 0,1 0 0 0 0,0 0 0 0 0,0 0-1 0 0,1 0 1 0 0,0 1 0 0 0,1-2-62 0 0,-2 5 36 0 0,6-3 154 0 0,-8 8-182 0 0,1 0 0 0 0,-1 0-1 0 0,0 0 1 0 0,0 0 0 0 0,0 0 0 0 0,0 0 0 0 0,0 0 0 0 0,1 0 0 0 0,-1 0 0 0 0,0 0 0 0 0,0 0 0 0 0,0 0 0 0 0,0 0 0 0 0,0 0 0 0 0,0 0 0 0 0,1 0 0 0 0,-1 0 0 0 0,0 0 0 0 0,0-1 0 0 0,0 1-1 0 0,0 0 1 0 0,0 0 0 0 0,0 0 0 0 0,0 0 0 0 0,0 0 0 0 0,0 0 0 0 0,0 0 0 0 0,1-1 0 0 0,-1 1 0 0 0,0 0 0 0 0,0 0 0 0 0,0 0 0 0 0,0 0 0 0 0,0 0 0 0 0,0 0 0 0 0,0-1 0 0 0,0 1-1 0 0,0 0 1 0 0,0 0 0 0 0,0 0 0 0 0,0 0 0 0 0,0 0 0 0 0,0-1 0 0 0,0 1 0 0 0,0 0 0 0 0,0 0 0 0 0,-1 0 0 0 0,1 0-8 0 0,9 5 158 0 0,-9-5-153 0 0,0 0 0 0 0,1 0 1 0 0,-1 0-1 0 0,0 1 0 0 0,1-1 1 0 0,-1 0-1 0 0,0 0 0 0 0,1 0 1 0 0,-1 0-1 0 0,0 1 0 0 0,1-1 1 0 0,-1 0-1 0 0,0 0 1 0 0,0 0-1 0 0,1 1 0 0 0,-1-1 1 0 0,0 0-1 0 0,0 1 0 0 0,0-1 1 0 0,1 0-1 0 0,-1 0 0 0 0,0 1 1 0 0,0-1-1 0 0,0 0 0 0 0,0 1 1 0 0,0-1-1 0 0,0 0 1 0 0,1 1-1 0 0,-1-1 0 0 0,0 1 1 0 0,0-1-1 0 0,0 0 0 0 0,0 1 1 0 0,0-1-1 0 0,0 0 0 0 0,-1 1 1 0 0,1-1-1 0 0,0 0 0 0 0,0 1 1 0 0,0-1-1 0 0,0 1-5 0 0,0 3 13 0 0,0 0-1 0 0,1 0 1 0 0,0 0-1 0 0,-1 0 1 0 0,1 0-1 0 0,1-1 0 0 0,-1 1 1 0 0,1 0-1 0 0,-1 0 1 0 0,1-1-1 0 0,0 1 1 0 0,1 0-13 0 0,31 39 42 0 0,-27-36-41 0 0,0 0 0 0 0,-1 1 0 0 0,0 0 0 0 0,0 0 1 0 0,-1 1-1 0 0,3 6-1 0 0,2 13 1 0 0,-6-17-2 0 0,0 0 0 0 0,0 0 1 0 0,6 9 0 0 0,22 44 8 0 0,-23-45-3 0 0,0 0 1 0 0,1-1-1 0 0,0 0 0 0 0,7 6-5 0 0,-9-12-4 0 0,-1 0 1 0 0,0 0 0 0 0,0 1-1 0 0,-1 0 1 0 0,1 6 3 0 0,21 40-47 0 0,-25-52 39 0 0,1 1 0 0 0,-1-1 0 0 0,-1 1 0 0 0,1 0 0 0 0,0 5 8 0 0,6 20-20 0 0,-8-29 20 0 0,0 1 0 0 0,0-1-1 0 0,0 1 1 0 0,-1 0 0 0 0,1-1 0 0 0,-1 1 0 0 0,0 0 0 0 0,-1-1 0 0 0,1 1 0 0 0,-1 1 0 0 0,1-6 11 0 0,-1 0 0 0 0,1 0 0 0 0,0 1 0 0 0,0-1 0 0 0,0 0 0 0 0,0 0 0 0 0,-1 0 0 0 0,1 0 1 0 0,0 1-1 0 0,0-1 0 0 0,0 0 0 0 0,-1 0 0 0 0,1 0 0 0 0,0 0 0 0 0,0 0 0 0 0,0 0 1 0 0,-1 0-1 0 0,1 0 0 0 0,0 0 0 0 0,0 0 0 0 0,-1 1 0 0 0,1-1 0 0 0,0 0 0 0 0,0 0 0 0 0,-1 0 1 0 0,1 0-1 0 0,0-1 0 0 0,0 1 0 0 0,-1 0 0 0 0,1 0 0 0 0,0 0 0 0 0,0 0 0 0 0,0 0 1 0 0,-1 0-1 0 0,1 0 0 0 0,0 0 0 0 0,0 0 0 0 0,0-1 0 0 0,-1 1 0 0 0,1 0 0 0 0,0 0 0 0 0,0 0 1 0 0,0 0-1 0 0,0-1 0 0 0,-1 1-11 0 0,-5-5-2390 0 0,5 4-7248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4.8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0 128 6128 0 0,'1'0'38'0'0,"-1"-1"1"0"0,0 0-1 0 0,0 1 1 0 0,0-1 0 0 0,1 0-1 0 0,-1 0 1 0 0,0 1-1 0 0,1-1 1 0 0,-1 0-1 0 0,0 1 1 0 0,1-1-1 0 0,-1 1 1 0 0,1-1-1 0 0,-1 0 1 0 0,1 1 0 0 0,-1-1-1 0 0,1 1 1 0 0,-1-1-1 0 0,1 1 1 0 0,0 0-1 0 0,-1-1 1 0 0,1 1-1 0 0,0 0 1 0 0,-1-1-1 0 0,1 1 1 0 0,0 0 0 0 0,0 0-39 0 0,26-7 1872 0 0,-4 1-1024 0 0,18-8-805 0 0,-23 8-52 0 0,-1 0 1 0 0,1-2-1 0 0,5-3 9 0 0,80-31-1520 0 0,-79 29-4482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5.9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3 248 5416 0 0,'0'-5'62'0'0,"0"9"83"0"0,0 6 145 0 0,0-9-129 0 0,0-1-18 0 0,0 0-2 0 0,17 17 814 0 0,-20-6-515 0 0,0-2 3221 0 0,-10-89-2593 0 0,13-71 2 0 0,0 150-1044 0 0,0-1 1 0 0,1 1-1 0 0,-1 0 1 0 0,1 0 0 0 0,-1 0-1 0 0,1-1 1 0 0,-1 1 0 0 0,1 0-1 0 0,0 0 1 0 0,0 0 0 0 0,0 0-1 0 0,-1 0 1 0 0,1 0-1 0 0,0 0 1 0 0,0 0 0 0 0,0 1-1 0 0,0-1 1 0 0,1 0 0 0 0,-1 1-1 0 0,0-1 1 0 0,0 0 0 0 0,0 1-1 0 0,1-1-26 0 0,0 1 25 0 0,0-1 0 0 0,-1 0 0 0 0,1 0 0 0 0,0 0 0 0 0,-1 0 0 0 0,1 0 0 0 0,-1-1 0 0 0,1 1 0 0 0,-1 0 0 0 0,0-1-1 0 0,0 1 1 0 0,1-1 0 0 0,-1 1 0 0 0,0-1 0 0 0,0-1-25 0 0,-1 2 10 0 0,1 0 0 0 0,-1 0 1 0 0,1 0-1 0 0,-1 0 0 0 0,0 0 0 0 0,1 0 0 0 0,0 0 0 0 0,-1 0 0 0 0,1 0 0 0 0,0 0 0 0 0,-1 1 0 0 0,1-1 1 0 0,0 0-1 0 0,0 0 0 0 0,0 1 0 0 0,0-1 0 0 0,-1 0 0 0 0,1 1 0 0 0,0-1 0 0 0,0 1 0 0 0,0-1 0 0 0,0 1 1 0 0,1 0-1 0 0,-1-1 0 0 0,0 1 0 0 0,0 0 0 0 0,0 0 0 0 0,0-1 0 0 0,0 1 0 0 0,0 0 0 0 0,0 0 0 0 0,0 0 1 0 0,1 1-1 0 0,-1-1 0 0 0,0 0 0 0 0,0 0 0 0 0,0 1 0 0 0,0-1 0 0 0,0 0 0 0 0,0 1 0 0 0,0-1 0 0 0,0 1 1 0 0,0-1-1 0 0,1 2-10 0 0,7 3 15 0 0,0 1-1 0 0,0 0 1 0 0,-1 0 0 0 0,8 7-15 0 0,-3-2 27 0 0,-7-5-4 0 0,0 0 0 0 0,0-1 0 0 0,-1 2 1 0 0,0-1-1 0 0,-1 1 0 0 0,1-1 0 0 0,-1 1 1 0 0,0 0-1 0 0,-1 1 0 0 0,2 4-23 0 0,10 18 164 0 0,-12-21-125 0 0,0 0 0 0 0,-1 0 0 0 0,0 0 1 0 0,0 0-1 0 0,-1 0 0 0 0,0 1 0 0 0,-1-1 0 0 0,0 0 1 0 0,-1 4-40 0 0,1-4-2 0 0,5 5 11 0 0,-4-13-8 0 0,0 0-1 0 0,-1-1 1 0 0,1 1-1 0 0,-1 0 0 0 0,1 0 1 0 0,-1 0-1 0 0,1 0 1 0 0,-1 0-1 0 0,0 0 1 0 0,0 0-1 0 0,1 1 1 0 0,-1-1-1 0 0,0 0 1 0 0,0 0-1 0 0,0 6-14 0 0,-1-3-9 0 0,1-1 0 0 0,0 1 0 0 0,0-1 0 0 0,0 1 0 0 0,1-1 0 0 0,-1 1 0 0 0,1-1 0 0 0,-1 1 1 0 0,2 1 22 0 0,7-6-2063 0 0,-8 1-7622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6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46 15 4008 0 0,'1'37'1552'0'0,"0"-32"-1268"0"0,0 0 0 0 0,0 0 0 0 0,0 0 0 0 0,1-1-1 0 0,-1 1 1 0 0,1-1 0 0 0,0 1 0 0 0,1-1 0 0 0,-1 1-1 0 0,2 0-283 0 0,3 8-48 0 0,-1 1-1 0 0,0 1 1 0 0,-1-1-1 0 0,-1 1 0 0 0,0 0 1 0 0,-1 0-1 0 0,1 10 49 0 0,4 18-72 0 0,13 74 344 0 0,-13-64 1334 0 0,12 36-1606 0 0,-17-74 418 0 0,-1 1 0 0 0,-1-1 1 0 0,0 0-1 0 0,-1 0 0 0 0,0 6-418 0 0,0 2 827 0 0,-4-30-2399 0 0,3 6-6438 0 0</inkml:trace>
  <inkml:trace contextRef="#ctx0" brushRef="#br0" timeOffset="1">1 73 5720 0 0,'0'-1'32'0'0,"0"1"1"0"0,0-1 0 0 0,0 1-1 0 0,0-1 1 0 0,0 0 0 0 0,1 1-1 0 0,-1-1 1 0 0,0 1 0 0 0,0-1-1 0 0,1 0 1 0 0,-1 1-1 0 0,1-1 1 0 0,-1 1 0 0 0,0-1-1 0 0,1 1 1 0 0,-1-1 0 0 0,1 1-1 0 0,-1 0 1 0 0,1-1 0 0 0,-1 1-1 0 0,1 0 1 0 0,0-1-1 0 0,-1 1 1 0 0,1 0 0 0 0,0-1-33 0 0,0 1 45 0 0,0 0 1 0 0,-1-1 0 0 0,1 1-1 0 0,0-1 1 0 0,0 1-1 0 0,-1-1 1 0 0,1 0 0 0 0,0 1-1 0 0,-1-1 1 0 0,1 0-1 0 0,0 1 1 0 0,-1-1 0 0 0,1 0-1 0 0,-1 0 1 0 0,1 0-46 0 0,0 0 53 0 0,0-1 1 0 0,1 1-1 0 0,-1 0 1 0 0,0 0-1 0 0,1 0 1 0 0,-1 0-1 0 0,1 0 1 0 0,-1 0-1 0 0,1 0 1 0 0,-1 0 0 0 0,1 1-1 0 0,0-1 1 0 0,0 1-1 0 0,-1-1 1 0 0,1 1-1 0 0,0 0 1 0 0,0-1-54 0 0,17-5 62 0 0,-11 1-51 0 0,0 1 0 0 0,1 1 0 0 0,-1-1 0 0 0,1 1 0 0 0,0 1 0 0 0,-1 0 0 0 0,1 0 0 0 0,0 1 0 0 0,0 0 0 0 0,1 0 0 0 0,-1 1 0 0 0,1 0-11 0 0,-5 0 6 0 0,-1 0-1 0 0,1 1 1 0 0,0-1 0 0 0,0 1-1 0 0,-1 0 1 0 0,1 0 0 0 0,-1 0-1 0 0,1 1 1 0 0,-1 0 0 0 0,1 0-1 0 0,-1 0 1 0 0,0 0 0 0 0,0 1-1 0 0,0-1 1 0 0,0 1 0 0 0,0 0-1 0 0,-1 1 1 0 0,1-1 0 0 0,-1 0-1 0 0,0 1 1 0 0,0 0 0 0 0,0 0-1 0 0,1 2-5 0 0,1 5 15 0 0,-1 0 0 0 0,0 0 0 0 0,0 0 0 0 0,-1 0 0 0 0,-1 0 0 0 0,1 8-15 0 0,-2-12 1 0 0,0-1 0 0 0,-1 1 0 0 0,0 0-1 0 0,0-1 1 0 0,0 1 0 0 0,-1 0-1 0 0,0-1 1 0 0,-1 1 0 0 0,0-1 0 0 0,1 1-1 0 0,-2-1 1 0 0,0 2-1 0 0,-3 2 4 0 0,-1 1 0 0 0,0-1-1 0 0,-4 4-3 0 0,-9 11 12 0 0,18-22-9 0 0,0 1 0 0 0,-1-1 0 0 0,0-1 1 0 0,0 1-1 0 0,0 0 0 0 0,0-1 0 0 0,0 1 1 0 0,0-1-1 0 0,-1 0 0 0 0,1 0 0 0 0,-1 0 0 0 0,0-1-3 0 0,-13 9 34 0 0,7 0-12 0 0,10-9-9 0 0,0-1-1 0 0,0 0 1 0 0,0 0-1 0 0,0 0 1 0 0,0 1-1 0 0,0-1 1 0 0,0 0-1 0 0,0 0 0 0 0,0 0 1 0 0,0 1-1 0 0,0-1 1 0 0,-1 0-1 0 0,1 0 1 0 0,0 0-1 0 0,0 0 1 0 0,0 1-1 0 0,0-1 0 0 0,0 0 1 0 0,-1 0-1 0 0,1 0 1 0 0,0 0-1 0 0,0 0 1 0 0,0 0-1 0 0,0 1 1 0 0,-1-1-1 0 0,1 0 0 0 0,0 0 1 0 0,0 0-1 0 0,0 0 1 0 0,-1 0-1 0 0,1 0 1 0 0,0 0-1 0 0,0 0 1 0 0,0 0-1 0 0,-1 0 0 0 0,1 0 1 0 0,0 0-1 0 0,0 0 1 0 0,-1 0-1 0 0,1 0 1 0 0,0 0-1 0 0,0 0 1 0 0,0 0-1 0 0,0 0 0 0 0,-1-1 1 0 0,1 1-1 0 0,0 0 1 0 0,0 0-1 0 0,0 0 1 0 0,-1 0-1 0 0,1 0 1 0 0,0 0-1 0 0,0-1 0 0 0,0 1 1 0 0,0 0-1 0 0,0 0 1 0 0,0 0-1 0 0,-1 0 1 0 0,1-1-1 0 0,0 1 0 0 0,0 0 1 0 0,0 0-1 0 0,0 0 1 0 0,0-1-1 0 0,0 1 1 0 0,0 0-1 0 0,0 0 1 0 0,0 0-1 0 0,0-1-12 0 0,0 1 4 0 0,0 0-1 0 0,-1 0 1 0 0,1 0 0 0 0,0 0-1 0 0,0 0 1 0 0,0 0 0 0 0,0 0-1 0 0,0 0 1 0 0,-1 0 0 0 0,1 0-1 0 0,0 0 1 0 0,0 0 0 0 0,0 0-1 0 0,0-1 1 0 0,0 1 0 0 0,0 0 0 0 0,0 0-1 0 0,0 0 1 0 0,0 0 0 0 0,-1 0-1 0 0,1 0 1 0 0,0-1 0 0 0,0 1-1 0 0,0 0 1 0 0,0 0 0 0 0,0 0-1 0 0,0 0 1 0 0,0 0 0 0 0,0 0-1 0 0,0-1 1 0 0,0 1 0 0 0,0 0-1 0 0,0 0 1 0 0,0 0 0 0 0,0 0-1 0 0,0 0 1 0 0,0-1 0 0 0,0 1-1 0 0,0 0 1 0 0,0 0 0 0 0,0 0-1 0 0,0 0 1 0 0,0 0 0 0 0,1-1-1 0 0,-1 1 1 0 0,0 0 0 0 0,0 0-1 0 0,0 0 1 0 0,0 0 0 0 0,0 0-1 0 0,0 0 1 0 0,0 0 0 0 0,0 0-1 0 0,1-1 1 0 0,-1 1 0 0 0,0 0 0 0 0,0 0-1 0 0,0 0 1 0 0,0 0 0 0 0,0 0-1 0 0,0 0 1 0 0,1 0 0 0 0,-1 0-1 0 0,0 0 1 0 0,0 0 0 0 0,0 0-1 0 0,0 0 1 0 0,0 0 0 0 0,1 0-4 0 0,9-4 121 0 0,-8 2-77 0 0,1 1 0 0 0,0 0 0 0 0,0-1 0 0 0,0 1 1 0 0,1 1-1 0 0,-1-1 0 0 0,0 0 0 0 0,0 1 0 0 0,0 0 1 0 0,0 0-1 0 0,1 0 0 0 0,-1 0 0 0 0,0 0 0 0 0,0 0 0 0 0,2 1-44 0 0,3 1 48 0 0,0-1 0 0 0,0 1 0 0 0,0 1 0 0 0,-1-1 0 0 0,5 3-48 0 0,7 5 45 0 0,0 2 0 0 0,7 5-45 0 0,3 2 160 0 0,-27-17-144 0 0,1 0 1 0 0,-1 0-1 0 0,0 0 1 0 0,0 0-1 0 0,0 0 1 0 0,0 1-1 0 0,-1-1 0 0 0,1 1 1 0 0,0-1-1 0 0,-1 1 1 0 0,0 0-1 0 0,0-1 1 0 0,1 4-17 0 0,12 19 163 0 0,-12-22-140 0 0,-1-1 0 0 0,0 1 0 0 0,1-1 0 0 0,-1 1 0 0 0,0-1 0 0 0,0 1-1 0 0,-1 0 1 0 0,1 0 0 0 0,0-1 0 0 0,-1 1 0 0 0,0 0 0 0 0,1 0 0 0 0,-1 0 0 0 0,0 0 0 0 0,-1-1 0 0 0,1 1 0 0 0,0 0 0 0 0,-1 0 0 0 0,0 0-1 0 0,1-1 1 0 0,-1 1 0 0 0,0 0 0 0 0,-1-1 0 0 0,1 1 0 0 0,0-1 0 0 0,-1 1 0 0 0,1-1 0 0 0,-1 0 0 0 0,0 0 0 0 0,0 1 0 0 0,0-1-23 0 0,-19 30 220 0 0,17-26-177 0 0,0 1 0 0 0,0-1 1 0 0,0-1-1 0 0,0 1 0 0 0,-1-1 1 0 0,0 1-1 0 0,0-1 0 0 0,-5 2-43 0 0,10-6 4 0 0,-47 28 299 0 0,44-27-272 0 0,0-1-1 0 0,0 1 1 0 0,-1-1 0 0 0,1 0 0 0 0,0 0 0 0 0,-1-1-1 0 0,1 1 1 0 0,-1-1 0 0 0,1 1 0 0 0,-1-1-1 0 0,1 0 1 0 0,-1 0 0 0 0,1-1 0 0 0,-2 1-31 0 0,-20-10 377 0 0,24 10-469 0 0,0-1 0 0 0,0 0 0 0 0,0 1 0 0 0,1-1 0 0 0,-1 0 0 0 0,0 0 0 0 0,1 0 0 0 0,-1 0 0 0 0,0 1 0 0 0,1-1 0 0 0,-1 0 0 0 0,1 0 0 0 0,-1 0 0 0 0,1 0 0 0 0,0 0 0 0 0,-1 0 0 0 0,1-1 0 0 0,0 1 0 0 0,0-1 92 0 0,-1 0-8637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6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4912 0 0,'0'0'51'0'0,"-1"1"-1"0"0,1 0 1 0 0,0-1 0 0 0,-1 1 0 0 0,1 0-1 0 0,0-1 1 0 0,-1 1 0 0 0,1 0 0 0 0,0 0-1 0 0,0-1 1 0 0,0 1 0 0 0,0 0 0 0 0,0 0-1 0 0,0-1 1 0 0,0 1 0 0 0,0 0 0 0 0,0 0-1 0 0,0-1 1 0 0,0 1 0 0 0,0 0 0 0 0,0 0-1 0 0,1-1 1 0 0,-1 1 0 0 0,0 0 0 0 0,1 0-1 0 0,-1-1 1 0 0,0 1 0 0 0,1 0 0 0 0,-1-1-1 0 0,1 1 1 0 0,-1-1 0 0 0,1 1-51 0 0,-1-1 224 0 0,15 0 304 0 0,-12 1-514 0 0,-1-1-1 0 0,1 1 1 0 0,0-1 0 0 0,-1 1 0 0 0,1 0 0 0 0,-1 0 0 0 0,1 0 0 0 0,-1 0-1 0 0,0 0 1 0 0,1 1 0 0 0,-1-1 0 0 0,0 1 0 0 0,0 0 0 0 0,1 0-14 0 0,18 11 28 0 0,-3-3 14 0 0,1 0-1 0 0,-1 0 0 0 0,0 2 0 0 0,-1 0 0 0 0,-1 2 0 0 0,0-1 0 0 0,-1 2 0 0 0,0 0 0 0 0,-1 1 0 0 0,-1 0 0 0 0,-1 1 0 0 0,0 0 0 0 0,-1 1 0 0 0,-1 1 0 0 0,6 14-41 0 0,5 12 836 0 0,-3 2 0 0 0,9 34-836 0 0,-13-27 638 0 0,-2 1-1 0 0,0 15-637 0 0,-9-41 217 0 0,-1 1-1 0 0,-1-1 1 0 0,-2 1-1 0 0,-1 0 1 0 0,-1 4-217 0 0,-2 15 242 0 0,5-38-166 0 0,-1 0 1 0 0,0-1-1 0 0,0 0 1 0 0,-1 1 0 0 0,0-1-1 0 0,-1 0 1 0 0,0 0-1 0 0,-1 0 1 0 0,0 0 0 0 0,-5 7-77 0 0,-18 38 477 0 0,23-42-254 0 0,4-13-211 0 0,0 1 0 0 0,-1 0 0 0 0,1 0 0 0 0,0-1 0 0 0,0 1 0 0 0,0 0 0 0 0,0-1 0 0 0,-1 1 0 0 0,1-1-1 0 0,0 1 1 0 0,-1 0 0 0 0,1-1 0 0 0,0 1 0 0 0,-1-1 0 0 0,1 1 0 0 0,-1-1 0 0 0,1 1 0 0 0,-1-1 0 0 0,1 1 0 0 0,-1-1 0 0 0,1 1-1 0 0,-1-1 1 0 0,0 0 0 0 0,1 1 0 0 0,-1-1-12 0 0,-17 14 227 0 0,17-12-303 0 0,-1-1 1 0 0,1 0-1 0 0,0 0 0 0 0,0 1 1 0 0,-1-1-1 0 0,1 0 1 0 0,-1 0-1 0 0,1 0 1 0 0,-1 0-1 0 0,1-1 1 0 0,-1 1-1 0 0,0 0 1 0 0,1-1-1 0 0,-1 1 1 0 0,0-1-1 0 0,1 1 0 0 0,-1-1 1 0 0,0 0 75 0 0,1 0-9309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7.1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6128 0 0,'32'-1'359'0'0,"14"-5"996"0"0,-23 2-561 0 0,0 2 0 0 0,9 0-794 0 0,-30 3-120 0 0,1-1-1 0 0,-1 0 0 0 0,0 1 0 0 0,0-1 0 0 0,0 1 0 0 0,1 0 1 0 0,-1 0-1 0 0,0 0 0 0 0,0 0 0 0 0,0 0 0 0 0,0 1 121 0 0,-1-2-271 0 0,0 1-5335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7.4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46 5720 0 0,'0'0'0'0'0,"0"0"0"0"0,0 2 0 0 0,3 2 280 0 0,5-4 0 0 0,-6 0 0 0 0,-2-4 8 0 0,5 4-120 0 0,1 0 8 0 0,1 0 0 0 0,-1 0 0 0 0,5-2-16 0 0,2-3 16 0 0,-2 3-8 0 0,6-2 0 0 0,7-7-152 0 0,0-2-8 0 0,-2 2-6200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44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199 329 7256 0 0,'0'0'165'0'0,"-1"0"-52"0"0,-12-3 256 0 0,10 3-293 0 0,0-1-47 0 0,-2 0 2 0 0,0 1 59 0 0,-1 0 52 0 0,0 0 45 0 0,0 1 90 0 0,-1 0 45 0 0,-2 1 110 0 0,-3 3 267 0 0,0 1 5 0 0,4-2-263 0 0,2 0-108 0 0,0 0-42 0 0,1-1-89 0 0,1 1-43 0 0,-1 0-50 0 0,1-1-56 0 0,-9 10 347 0 0,0 2-44 0 0,1 1-48 0 0,1 0-51 0 0,1 2-56 0 0,3 0-61 0 0,2 0-64 0 0,4 1-68 0 0,3-9 35 0 0,8 10-22 0 0,-8-18-8 0 0,0 0-1 0 0,0 0 0 0 0,0-1 1 0 0,1 1-1 0 0,-1-1 0 0 0,0 1 0 0 0,1-1 1 0 0,-1 0-1 0 0,1 1 0 0 0,-1-1 1 0 0,1-1-1 0 0,0 1 0 0 0,-1 0 1 0 0,1-1-1 0 0,2 1-12 0 0,-1-1 18 0 0,0 0 1 0 0,0 0-1 0 0,0 0 0 0 0,0 0 1 0 0,0-1-1 0 0,0 0-18 0 0,15-5 41 0 0,4-4-54 0 0,-2-4-99 0 0,-11 7 9 0 0,-1-1-36 0 0,0 1-39 0 0,-2-1-45 0 0,-5 6 46 0 0,0-1 51 0 0,5-7-128 0 0,-4 6 111 0 0,-2 1 19 0 0,0 1-42 0 0,0 0-11 0 0,1-1-41 0 0,-1 1-47 0 0,0 0-54 0 0,0 0-58 0 0,0 0-65 0 0,0-1-70 0 0,0 1-77 0 0,-1 1 147 0 0,1-1-40 0 0,1-3-1041 0 0,2-1-855 0 0</inkml:trace>
  <inkml:trace contextRef="#ctx0" brushRef="#br0" timeOffset="300.87">186 0 4376 0 0,'9'0'99'0'0,"-7"0"11"0"0,-2 0 10 0 0,0 1-17 0 0,1-1-47 0 0,2 2-11 0 0,-1-1 1 0 0,-1 0 15 0 0,-1 0 35 0 0,11 13 551 0 0,-2 0-41 0 0,-2 1-39 0 0,0 1-38 0 0,-1 1-35 0 0,-1-1-35 0 0,2 19 367 0 0,-2 1-113 0 0,-3-1-98 0 0,-2 1-82 0 0,-2-2-66 0 0,-1 8 144 0 0,-6 20 414 0 0,-2 15 270 0 0,10-51-900 0 0,0 0-33 0 0,1-22-297 0 0,1-1-9 0 0,-1 2 36 0 0,0-4-7 0 0,0-1-91 0 0,0 0-96 0 0,0 0-94 0 0,0 0 50 0 0,0 0-38 0 0,0 0-42 0 0,0 0-38 0 0,0 0-367 0 0,0 0 80 0 0,1 0-52 0 0,-1 0-718 0 0,1 0-197 0 0,0-1-59 0 0,1 1-188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8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47 202 5720 0 0,'0'0'481'0'0,"0"8"1911"0"0,0 34-2596 0 0,-4 81-9 0 0,0-60 302 0 0,3 1-1 0 0,4 15-88 0 0,5-35 440 0 0,-5-34-249 0 0,-1 1 0 0 0,0 1 1 0 0,-1-1-1 0 0,0 2-191 0 0,7 40 895 0 0,-3-19 886 0 0,-5-43-1757 0 0,1-34 18 0 0,-2 0 0 0 0,-1 1 0 0 0,-3 0 0 0 0,-1 0 0 0 0,-7-20-42 0 0,-25-90-539 0 0,36 140 250 0 0,0 0 0 0 0,1 0 0 0 0,0 0 1 0 0,1 0-1 0 0,0 0 0 0 0,1 0 0 0 0,1 0 0 0 0,1-6 289 0 0,-1 13-283 0 0,0 1 0 0 0,0-1 0 0 0,0 0-1 0 0,1 0 1 0 0,0 1 0 0 0,0-1-1 0 0,0 1 1 0 0,1 0 0 0 0,-1 0 0 0 0,1 0-1 0 0,0 1 1 0 0,0-1 0 0 0,1 1-1 0 0,-1 0 1 0 0,2-1 283 0 0,2-2-282 0 0,57-40-2310 0 0,2 2 2592 0 0,-33 22-326 0 0,-24 16 296 0 0,1 0 0 0 0,-1 1 0 0 0,1 0 0 0 0,8-2 30 0 0,-16 6-1 0 0,-1 0-1 0 0,1 0 1 0 0,-1 0 0 0 0,1 0-1 0 0,0 1 1 0 0,-1-1-1 0 0,1 1 1 0 0,-1 0 0 0 0,1 0-1 0 0,0 0 1 0 0,-1 0 0 0 0,1 0-1 0 0,0 1 1 0 0,-1-1-1 0 0,1 1 1 0 0,0-1 0 0 0,-1 1-1 0 0,1 0 1 0 0,-1 0-1 0 0,0 0 1 0 0,1 1 0 0 0,-1-1-1 0 0,2 2 2 0 0,-1 1 21 0 0,0 0-1 0 0,0 0 1 0 0,0 1-1 0 0,0-1 1 0 0,-1 1-1 0 0,0 0 1 0 0,0 0-1 0 0,0 0 1 0 0,0 0-1 0 0,-1 0 1 0 0,0 0-1 0 0,0 0 1 0 0,-1 1-1 0 0,1-1 1 0 0,-1 0-1 0 0,0 0 1 0 0,0 1-1 0 0,-1 1-20 0 0,-1 14 87 0 0,-2 1 0 0 0,0 0 0 0 0,-5 15-87 0 0,4-23 53 0 0,1 0 1 0 0,-2 0 0 0 0,1-1 0 0 0,-2 1 0 0 0,0-1 0 0 0,-7 9-54 0 0,10-16 81 0 0,-1 0 0 0 0,1 0 0 0 0,-1-1 0 0 0,0 1 0 0 0,0-1 0 0 0,-1-1 0 0 0,0 1 1 0 0,0-1-1 0 0,0 0 0 0 0,0 0 0 0 0,-1 0 0 0 0,1-1 0 0 0,-1 0 0 0 0,-6 2-81 0 0,-11 2 401 0 0,16-4-208 0 0,1-1-1 0 0,-1 0 1 0 0,1 0 0 0 0,-1-1 0 0 0,0 0-1 0 0,-6 0-192 0 0,5 0 58 0 0,6-1-77 0 0,0 0 1 0 0,0 0 0 0 0,0 0 0 0 0,0 0 0 0 0,0-1-1 0 0,1 1 1 0 0,-1-1 0 0 0,0 0 0 0 0,-2 0 18 0 0,4 0-3964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8.5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0 4008 0 0,'-30'56'2050'0'0,"20"-40"-1897"0"0,0 1-1 0 0,2-1 1 0 0,0 2 0 0 0,1-1-1 0 0,0 1 1 0 0,2 1-1 0 0,0-1-152 0 0,-34 179 1160 0 0,38-182-994 0 0,1 0 0 0 0,0-1-1 0 0,1 1 1 0 0,0 0 0 0 0,2-1 0 0 0,-1 1-1 0 0,3 5-165 0 0,1 10 412 0 0,-1-14-131 0 0,0 1 1 0 0,1 0-1 0 0,1-1 0 0 0,0 0 0 0 0,1-1 0 0 0,7 11-281 0 0,-8-17 149 0 0,1 0-1 0 0,0 0 1 0 0,0 0-1 0 0,1-1 1 0 0,0-1-1 0 0,0 1-148 0 0,8 6 90 0 0,-15-12-68 0 0,1-1-1 0 0,-1 0 0 0 0,0 1 0 0 0,0-1 1 0 0,1 0-1 0 0,-1 0 0 0 0,0 0 0 0 0,1-1 1 0 0,-1 1-1 0 0,1-1 0 0 0,-1 1 0 0 0,1-1 1 0 0,0 0-1 0 0,-1 0 0 0 0,1 0 1 0 0,2 0-22 0 0,1-1-324 0 0,0 0 1 0 0,1 0 0 0 0,-1-1 0 0 0,0 0-1 0 0,6-2 324 0 0,-11 4-8042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9.0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1 528 7024 0 0,'1'9'515'0'0,"1"-13"664"0"0,2-17 972 0 0,-4 20-2056 0 0,24-71 579 0 0,2-36-60 0 0,42-150 508 0 0,-66 253-1089 0 0,0 1 0 0 0,0 0 0 0 0,0 0 0 0 0,1 0 0 0 0,0 0-1 0 0,1-1-32 0 0,-2 3 113 0 0,1-1-1 0 0,-1 0 1 0 0,0 0-1 0 0,0 1 0 0 0,-1-1 1 0 0,1 0-1 0 0,-1 0 0 0 0,1-1 1 0 0,-1 1-1 0 0,0 0 0 0 0,0 0 1 0 0,0-4-113 0 0,41 8 304 0 0,-34 8-304 0 0,0 0 0 0 0,0 0 0 0 0,0 1 0 0 0,-1 0 0 0 0,-1 0 0 0 0,0 1 0 0 0,0 0 0 0 0,4 11 0 0 0,2 4 0 0 0,-7-15 0 0 0,-1 1 0 0 0,0 0 0 0 0,0 0 0 0 0,0 7 0 0 0,10 33-2 0 0,5 0-98 0 0,3 21 100 0 0,-2-32-2 0 0,-7-14-1798 0 0,-13-27-7720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9.3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68 8136 0 0,'0'1'54'0'0,"-1"0"1"0"0,1 0 0 0 0,0 0 0 0 0,0 0-1 0 0,0 0 1 0 0,0 0 0 0 0,0 0-1 0 0,0 0 1 0 0,1 0 0 0 0,-1 0-1 0 0,0 0 1 0 0,0 0 0 0 0,1 0-1 0 0,-1 0 1 0 0,1 0 0 0 0,-1 0 0 0 0,1 0-1 0 0,-1 0 1 0 0,1-1 0 0 0,-1 1-1 0 0,1 0 1 0 0,0 0-55 0 0,1-1 88 0 0,-1 0 0 0 0,1 0 0 0 0,0 0 0 0 0,0 0 0 0 0,0 0 0 0 0,0 0 0 0 0,-1 0 0 0 0,1-1 0 0 0,0 1 0 0 0,0-1-1 0 0,-1 0 1 0 0,1 1 0 0 0,0-1 0 0 0,0 0-88 0 0,156-56 167 0 0,-55 33 89 0 0,-92 21-1581 0 0,-8 3-5583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4:59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4616 0 0,'20'5'211'0'0,"9"15"506"0"0,-7-4-289 0 0,3 3-32 0 0,-22-16-372 0 0,0 0 0 0 0,0-1 0 0 0,0 1 0 0 0,0-1 0 0 0,1 0 0 0 0,-1 0 0 0 0,1 0 0 0 0,2 1-24 0 0,4 1 13 0 0,-1 1 1 0 0,1 1-1 0 0,-1 0 1 0 0,0 0-1 0 0,-1 0 1 0 0,1 1-1 0 0,-1 1 1 0 0,-1-1 0 0 0,1 1-1 0 0,-1 1 1 0 0,-1-1-1 0 0,1 1 1 0 0,-2 0-1 0 0,1 0 1 0 0,-1 1-1 0 0,4 10-13 0 0,1 5 128 0 0,0 1 0 0 0,-2 1 0 0 0,-1 0 0 0 0,-1 0 0 0 0,-1 0 0 0 0,-2 3-128 0 0,-1-4 233 0 0,-2 0 0 0 0,-1 0 0 0 0,-1 0 1 0 0,-3 9-234 0 0,1 6 360 0 0,-18 81 900 0 0,21-113-1041 0 0,-1-1 0 0 0,0 1 0 0 0,0-1 1 0 0,0 0-1 0 0,-3 5-219 0 0,-7 24 755 0 0,11-34-684 0 0,-1 0 0 0 0,1 0 0 0 0,-1 0 0 0 0,1 0 0 0 0,-1-1 1 0 0,0 1-1 0 0,0-1 0 0 0,-1 1 0 0 0,1-1 0 0 0,0 1 0 0 0,-1-1 1 0 0,1 0-1 0 0,-3 1-71 0 0,4-2 16 0 0,-8 13 632 0 0,9-13-620 0 0,-1-1-1 0 0,1 1 0 0 0,0 0 1 0 0,0-1-1 0 0,-1 1 1 0 0,1-1-1 0 0,0 1 0 0 0,0 0 1 0 0,-1-1-1 0 0,1 1 1 0 0,-1-1-1 0 0,1 1 1 0 0,0-1-1 0 0,-1 1 0 0 0,1-1 1 0 0,-1 1-1 0 0,1-1 1 0 0,-1 0-1 0 0,0 1 1 0 0,1-1-1 0 0,-1 0 0 0 0,1 1 1 0 0,-1-1-1 0 0,0 0 1 0 0,1 0-1 0 0,-1 0 1 0 0,0 0-1 0 0,1 1 0 0 0,-1-1 1 0 0,1 0-1 0 0,-1 0 1 0 0,0 0-1 0 0,1 0 0 0 0,-1 0 1 0 0,0-1-28 0 0,1 1 231 0 0,-7 21 811 0 0,7-24-2875 0 0,0 3-8120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0.0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9744 0 0,'0'0'368'0'0,"0"0"0"0"0,0 1-267 0 0,0 0 0 0 0,0 0 0 0 0,0-1 0 0 0,0 1 1 0 0,0 0-1 0 0,0 0 0 0 0,0-1 0 0 0,0 1 0 0 0,1 0 0 0 0,-1 0 0 0 0,0-1 1 0 0,0 1-1 0 0,1 0 0 0 0,-1-1 0 0 0,1 1 0 0 0,-1 0-101 0 0,6-1 172 0 0,0 0 353 0 0,-10 0-56 0 0,4 0-423 0 0,0 0-2 0 0,0 0 10 0 0,0 0 3 0 0,0 0-1698 0 0,0 0-6815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0.4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4912 0 0,'0'0'918'0'0,"5"4"916"0"0,-3-1-1597 0 0,0 1 0 0 0,0 0-1 0 0,-1-1 1 0 0,1 1 0 0 0,-1 0 0 0 0,0 0 0 0 0,0 0 0 0 0,0 0 0 0 0,-1 0 0 0 0,1 0 0 0 0,-1 0 0 0 0,0 1 0 0 0,0 1-237 0 0,3 29 304 0 0,16 69-299 0 0,-8-40-124 0 0,-7-33 4 0 0,-1 0-1 0 0,-1 20 116 0 0,-1-19-17 0 0,1-1 0 0 0,4 18 17 0 0,4 67 679 0 0,-9-100-372 0 0,0 1 1 0 0,-1-1-1 0 0,-1 6-307 0 0,0 9 1056 0 0,-10-46-877 0 0,8 4-1835 0 0,2 9-6809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0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24 6424 0 0,'0'0'24'0'0,"1"-1"1"0"0,-1 0-1 0 0,1 0 1 0 0,-1 0-1 0 0,1 1 1 0 0,0-1-1 0 0,-1 0 1 0 0,1 0-1 0 0,0 1 1 0 0,0-1-1 0 0,0 1 1 0 0,-1-1-1 0 0,1 1 1 0 0,0-1-1 0 0,0 1 1 0 0,0-1-1 0 0,0 1 1 0 0,0 0-1 0 0,0 0 1 0 0,0-1-1 0 0,0 1 1 0 0,0 0-1 0 0,1 0-24 0 0,25-4 702 0 0,-5 0-43 0 0,-12 3-599 0 0,-1 0 1 0 0,0 0 0 0 0,0 0-1 0 0,5 2-60 0 0,-11-1-3 0 0,0 0-1 0 0,0 1 1 0 0,-1-1 0 0 0,1 1-1 0 0,0 0 1 0 0,0 0-1 0 0,0 0 1 0 0,-1 0 0 0 0,1 0-1 0 0,-1 1 1 0 0,1-1-1 0 0,-1 1 1 0 0,1 0 0 0 0,-1-1-1 0 0,0 1 1 0 0,1 2 3 0 0,8 7-38 0 0,-1 1 1 0 0,0 0 0 0 0,-1 1-1 0 0,0 0 1 0 0,-2 1 0 0 0,6 9 37 0 0,-10-14-33 0 0,1 0 0 0 0,-1 0 0 0 0,-1 0 0 0 0,0 1 1 0 0,0-1-1 0 0,-1 1 0 0 0,0-1 0 0 0,0 1 0 0 0,-1-1 0 0 0,-1 1 0 0 0,0 8 33 0 0,-1-8-18 0 0,0 1-1 0 0,0 0 0 0 0,-1-1 1 0 0,0 0-1 0 0,-4 7 19 0 0,5-12 2 0 0,0-1-1 0 0,-1 1 0 0 0,1-1 1 0 0,-1 0-1 0 0,0 0 1 0 0,0 0-1 0 0,-1 0 1 0 0,1-1-1 0 0,-1 0 0 0 0,1 1 1 0 0,-1-1-1 0 0,0 0 1 0 0,-2 0-2 0 0,-7 4 83 0 0,0-1 0 0 0,0 0 1 0 0,0-1-1 0 0,-11 2-83 0 0,0 2 343 0 0,20-7-276 0 0,0 0 0 0 0,0-1-1 0 0,0 0 1 0 0,0 1 0 0 0,0-2 0 0 0,0 1 0 0 0,0 0-1 0 0,-4 0-66 0 0,-5-1 187 0 0,-15 1 329 0 0,27-1-556 0 0,0 0 1 0 0,0 0-1 0 0,1 0 0 0 0,-1 0 0 0 0,0 0 0 0 0,0-1 0 0 0,0 1 0 0 0,0 0 0 0 0,0 0 1 0 0,0-1-1 0 0,0 1 0 0 0,0 0 0 0 0,0-1 0 0 0,1 1 0 0 0,-1-1 0 0 0,0 1 0 0 0,0-1 0 0 0,1 0 1 0 0,-1 1-1 0 0,0-1 40 0 0,1 0-6416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1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0 3912 0 0,'-1'1'70'0'0,"0"-1"-1"0"0,0 0 1 0 0,0 1 0 0 0,0-1 0 0 0,0 1 0 0 0,0-1 0 0 0,0 1-1 0 0,0-1 1 0 0,0 1 0 0 0,0 0 0 0 0,0-1 0 0 0,1 1-1 0 0,-1 0 1 0 0,0 0 0 0 0,1 0 0 0 0,-1-1 0 0 0,0 1-1 0 0,1 0-69 0 0,-17 25 2186 0 0,7-9-1368 0 0,-4 3-846 0 0,0 0 0 0 0,2 1 0 0 0,1 0 0 0 0,0 1 1 0 0,2 1-1 0 0,0-1 0 0 0,2 2 0 0 0,-2 7 28 0 0,-6 32-219 0 0,10-47 199 0 0,1 1 1 0 0,0 0 0 0 0,1-1-1 0 0,1 1 1 0 0,1 9 19 0 0,0 0-8 0 0,0-12 5 0 0,1-1 0 0 0,1 1 0 0 0,0 0 1 0 0,1 0-1 0 0,0 0 0 0 0,2 4 3 0 0,9 26 157 0 0,-3-8 417 0 0,2 0 0 0 0,2 1-574 0 0,-9-26 110 0 0,0-1 0 0 0,0 0 0 0 0,1 0 0 0 0,1 0 0 0 0,-1-1 0 0 0,1 0 0 0 0,1 0 0 0 0,7 6-110 0 0,4 1 423 0 0,2-1-1 0 0,-1-1 1 0 0,2 0 0 0 0,0-2-1 0 0,5 2-422 0 0,-6-10-1421 0 0,-19-4-6072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1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3504 0 0,'1'1'169'0'0,"1"1"0"0"0,0-1 1 0 0,-1 0-1 0 0,0 1 0 0 0,1-1 0 0 0,-1 1 0 0 0,0 0 1 0 0,0-1-1 0 0,1 1 0 0 0,-1 0 0 0 0,-1 0 0 0 0,1 0 1 0 0,0 0-1 0 0,0 0 0 0 0,-1-1 0 0 0,1 1 0 0 0,-1 1 1 0 0,0-1-1 0 0,1 0-169 0 0,7 21 726 0 0,-6-18-605 0 0,0-1 0 0 0,1 1 0 0 0,-2 1 0 0 0,1-1 0 0 0,0 0 0 0 0,-1 0 0 0 0,0 5-121 0 0,6 20 124 0 0,7 16 15 0 0,5 30-139 0 0,3 13 95 0 0,-7-18 478 0 0,-12-53-83 0 0,0 1 0 0 0,2-1 1 0 0,0 0-1 0 0,1 0 0 0 0,5 10-490 0 0,-11-28-9 0 0,0 1 0 0 0,1-1-1 0 0,-1 0 1 0 0,0 1 0 0 0,0-1-1 0 0,1 1 1 0 0,-1-1 0 0 0,0 0 0 0 0,0 1-1 0 0,0-1 1 0 0,0 1 0 0 0,1-1-1 0 0,-1 0 1 0 0,0 1 0 0 0,0-1-1 0 0,0 1 1 0 0,0-1 0 0 0,0 1-1 0 0,0-1 1 0 0,0 1 0 0 0,0-1 0 0 0,-1 0-1 0 0,1 1 1 0 0,0-1 0 0 0,0 1-1 0 0,0-1 1 0 0,0 1 0 0 0,0-1-1 0 0,-1 0 1 0 0,1 1 0 0 0,0-1-1 0 0,0 0 1 0 0,-1 1 0 0 0,1-1 0 0 0,0 0-1 0 0,-1 1 1 0 0,1-1 0 0 0,0 0-1 0 0,-1 1 1 0 0,1-1 0 0 0,-1 0-1 0 0,1 0 1 0 0,0 0 0 0 0,-1 1-1 0 0,1-1 1 0 0,-1 0 0 0 0,1 0 0 0 0,0 0-1 0 0,-1 0 1 0 0,1 0 0 0 0,-1 0 9 0 0,1 0-8008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43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33 4576 0 0,'-7'2'-35'0'0,"1"-1"63"0"0,-1-1 58 0 0,0 1 52 0 0,1-1 48 0 0,-1 1 42 0 0,-6-1 331 0 0,-2 0 191 0 0,-19 4 1174 0 0,23-1-1287 0 0,-1 1-82 0 0,7-1-318 0 0,0 1-35 0 0,-1-1-36 0 0,1 2-43 0 0,-3 3 204 0 0,0 0-53 0 0,2 1-47 0 0,0-1-39 0 0,-1 3-7 0 0,2 0-35 0 0,-7 27 197 0 0,9-16-215 0 0,3 1 35 0 0,0-16-86 0 0,1 0-1 0 0,0 0 1 0 0,1 0 0 0 0,0 0-1 0 0,0 0 1 0 0,0-1 0 0 0,1 1-1 0 0,2 4-76 0 0,-3-6 63 0 0,1-1 0 0 0,0 1 1 0 0,0-1-1 0 0,1 0 0 0 0,-1 0 0 0 0,3 1-63 0 0,15 11 223 0 0,-1-8-69 0 0,4-4-39 0 0,1-5 62 0 0,-2-6 94 0 0,-19 5-192 0 0,1 0 0 0 0,-1-1 1 0 0,0 1-1 0 0,0-1 1 0 0,0 0-1 0 0,0 0 1 0 0,-1-1-1 0 0,1 1 0 0 0,-1-1 1 0 0,0 0-1 0 0,0 0 1 0 0,0 0-1 0 0,0 0-79 0 0,5-12 236 0 0,-2-1-37 0 0,-2 0-52 0 0,-2-1-64 0 0,-3 6-71 0 0,0 0-40 0 0,-1 0-43 0 0,-2 0-48 0 0,-3-3 64 0 0,-12-19 47 0 0,12 25-25 0 0,0-1-42 0 0,0 3-31 0 0,1-1-50 0 0,-1 1-57 0 0,0 0-69 0 0,0 0-76 0 0,0 0-86 0 0,0 0-95 0 0,-1 1-104 0 0,8 5 322 0 0,-1 1-46 0 0,1-1-41 0 0,0 1-36 0 0,-1-1-130 0 0,1 1-34 0 0,-2-2-1342 0 0</inkml:trace>
  <inkml:trace contextRef="#ctx0" brushRef="#br0" timeOffset="400.97">328 24 5264 0 0,'0'0'116'0'0,"0"0"17"0"0,0 0 12 0 0,0 0-44 0 0,0 0-51 0 0,2 5-43 0 0,1 2 79 0 0,0-2 75 0 0,1 1 189 0 0,1-2 82 0 0,1 4 364 0 0,-3-1-341 0 0,0 1 223 0 0,1 2-92 0 0,2 1 32 0 0,3 5 231 0 0,-2-6-252 0 0,13 18 906 0 0,-10-14-773 0 0,-1-1 44 0 0,-1 2 60 0 0,-3 0 74 0 0,-5-14-931 0 0,0 0 39 0 0,1 1 122 0 0,-1 1 115 0 0,0-1 90 0 0,-1 1 147 0 0,1-3-460 0 0,0 0-1 0 0,0 0 0 0 0,0 0 0 0 0,0 0 0 0 0,0 0 0 0 0,0 1 1 0 0,0-1-1 0 0,0 0 0 0 0,0 0 0 0 0,0 0 0 0 0,0 0 0 0 0,0 0 1 0 0,-1 0-1 0 0,1 0 0 0 0,0 0 0 0 0,0 0 0 0 0,0 1 0 0 0,0-1 1 0 0,0 0-1 0 0,0 0 0 0 0,0 0 0 0 0,0 0 0 0 0,0 0 0 0 0,-1 0 1 0 0,1 0-1 0 0,0 0 0 0 0,0 0 0 0 0,0 0 0 0 0,0 0 0 0 0,0 0 1 0 0,0 0-1 0 0,0 0 0 0 0,-1 0 0 0 0,1 0 0 0 0,0 0 0 0 0,0 0 1 0 0,0 0-1 0 0,0 0 0 0 0,0 0 0 0 0,0 0 0 0 0,0 0 0 0 0,-1 0-29 0 0,1-1 124 0 0,-1 1 9 0 0,-1-2-52 0 0,-6-5 19 0 0,6 4-23 0 0,-8-10 64 0 0,8 9-126 0 0,1 0-1 0 0,0 0 1 0 0,0 0 0 0 0,0 0-1 0 0,0 0 1 0 0,1 0-15 0 0,-1-14 59 0 0,1 6 12 0 0,0 3 18 0 0,1 0 36 0 0,2-2-38 0 0,2-1-69 0 0,4 0-68 0 0,7-5-116 0 0,-10 12 90 0 0,1 1 0 0 0,-1 0-1 0 0,1 0 1 0 0,1 0 76 0 0,4-1-52 0 0,-1 0 48 0 0,2 1-149 0 0,18-6-87 0 0,-22 8 123 0 0,1-1-54 0 0,1 0-105 0 0,-1 1-116 0 0,-4 1 144 0 0,-1 0-38 0 0,0 0-42 0 0,1 0-46 0 0,-5 1 99 0 0,1 0-39 0 0,0-1-419 0 0,0 1 106 0 0,0-1-55 0 0,2 1-796 0 0,0-2-625 0 0,3 0-1187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2.1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55 6424 0 0,'3'-2'108'0'0,"1"-1"1"0"0,-1 1 0 0 0,1 0-1 0 0,0 0 1 0 0,0 1 0 0 0,0-1-1 0 0,0 1 1 0 0,0 0-1 0 0,0 0 1 0 0,0 0 0 0 0,1 0-109 0 0,28-9 842 0 0,-21 4-647 0 0,-7 3-107 0 0,-1 1-1 0 0,1-1 0 0 0,0 1 1 0 0,0 0-1 0 0,0 1 1 0 0,0-1-1 0 0,1 1 1 0 0,-1 0-1 0 0,0 0 0 0 0,4 0-87 0 0,5 1 26 0 0,-3-1-20 0 0,0 2 1 0 0,0-1-1 0 0,0 1 0 0 0,1 1-6 0 0,-9-2-1 0 0,-1 1 1 0 0,1 0-1 0 0,0-1 0 0 0,-1 1 1 0 0,1 0-1 0 0,-1 0 0 0 0,1 1 1 0 0,-1-1-1 0 0,0 0 0 0 0,0 1 1 0 0,1 0-1 0 0,-1-1 0 0 0,0 1 1 0 0,0 0-1 0 0,0 0 0 0 0,-1 0 1 0 0,1 0-1 0 0,1 3 1 0 0,7 11-2 0 0,-6-10-7 0 0,-1-1 0 0 0,1 1 0 0 0,-1 0 0 0 0,0 0 0 0 0,-1 0 0 0 0,1 0 0 0 0,-1 0 0 0 0,-1 1 0 0 0,1-1 0 0 0,-1 1 0 0 0,0-1 0 0 0,0 1 0 0 0,-1 0 0 0 0,0 0 9 0 0,0 0 23 0 0,-1-1 0 0 0,0 1 1 0 0,0-1-1 0 0,-1 0 0 0 0,0 1 0 0 0,0-1 0 0 0,-1 0 0 0 0,1 0 1 0 0,-1 0-1 0 0,0 0 0 0 0,-1-1 0 0 0,1 1 0 0 0,-1-1 0 0 0,-1 0 0 0 0,1 0 1 0 0,0 0-1 0 0,-6 3-23 0 0,-7 5 205 0 0,-1 0 1 0 0,0-1-1 0 0,-1-1 1 0 0,-13 6-206 0 0,13-7 127 0 0,11-7 48 0 0,0-1-1 0 0,0 0 1 0 0,0 0 0 0 0,-7 1-175 0 0,8-2 360 0 0,8-1 54 0 0,48-6-431 0 0,-32 7-27 0 0,1 1 0 0 0,-1 1 1 0 0,0 1-1 0 0,0 0 0 0 0,-1 1 1 0 0,1 1-1 0 0,-1 0 1 0 0,0 1-1 0 0,0 1 0 0 0,-1 0 1 0 0,6 6 43 0 0,-15-10-10 0 0,0 1 1 0 0,0 1 0 0 0,0-1 0 0 0,-1 1-1 0 0,1 0 1 0 0,-1 1 0 0 0,-1-1 0 0 0,1 1 0 0 0,-1 0-1 0 0,-1 0 1 0 0,1 0 0 0 0,-1 0 0 0 0,2 7 9 0 0,0 0 44 0 0,-5-13-27 0 0,1 0 0 0 0,-1 0-1 0 0,1 0 1 0 0,-1 0 0 0 0,1 0 0 0 0,-1 0-1 0 0,0 0 1 0 0,0 1 0 0 0,1-1 0 0 0,-1 0 0 0 0,0 0-1 0 0,0 0 1 0 0,0 0 0 0 0,0 1 0 0 0,0-1-1 0 0,-1 0 1 0 0,1 0 0 0 0,0 0 0 0 0,0 0-1 0 0,-1 0 1 0 0,1 0 0 0 0,-1 0 0 0 0,1 1-1 0 0,-1-1 1 0 0,1 0 0 0 0,-1-1 0 0 0,0 1-1 0 0,1 0 1 0 0,-1 0 0 0 0,0 0 0 0 0,0 0-17 0 0,-9 10 62 0 0,8-7-19 0 0,-1-1 0 0 0,0 0-1 0 0,0 0 1 0 0,0 0-1 0 0,0 0 1 0 0,0 0-1 0 0,0-1 1 0 0,-1 0-1 0 0,0 1 1 0 0,1-1 0 0 0,-1-1-1 0 0,0 1 1 0 0,0 0-1 0 0,-1-1-42 0 0,-14 7 76 0 0,-1-2 1 0 0,0 0-1 0 0,-1-2 0 0 0,1 0 0 0 0,-1-1 1 0 0,-12 0-77 0 0,12-3 46 0 0,1 0 39 0 0,-1 0 0 0 0,1-1 0 0 0,0-1 0 0 0,0-1 1 0 0,-16-4-86 0 0,23 3 101 0 0,9 4-75 0 0,1-1 1 0 0,0 0 0 0 0,0 0-1 0 0,-1 0 1 0 0,1 0-1 0 0,0-1 1 0 0,0 1-1 0 0,0-1 1 0 0,0 0 0 0 0,1 0-1 0 0,-1 0 1 0 0,0 0-1 0 0,1 0 1 0 0,-1-2-27 0 0,-18-24-1765 0 0,19 25-7167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2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5224 0 0,'0'3'160'0'0,"0"1"0"0"0,1-1 1 0 0,-1 0-1 0 0,1 0 0 0 0,0 0 1 0 0,0 0-1 0 0,0-1 0 0 0,0 1 1 0 0,1 0-161 0 0,25 40 865 0 0,-21-35-824 0 0,-4-3-34 0 0,0 0 0 0 0,0 0 0 0 0,-1 0 0 0 0,1 0 0 0 0,-1 0 0 0 0,0 1 0 0 0,-1-1 0 0 0,1 0 0 0 0,-1 1 0 0 0,0 4-7 0 0,2 16 13 0 0,13 40-13 0 0,-10-49 0 0 0,-1 1 0 0 0,-1-1 0 0 0,0 1 0 0 0,-1 3 0 0 0,1 16 435 0 0,6 26-435 0 0,-3-25 487 0 0,0 23-487 0 0,-6-49 148 0 0,1 0-1 0 0,1 1 1 0 0,0-1-1 0 0,1 0 1 0 0,0-1-1 0 0,1 1 0 0 0,4 10-147 0 0,-7-19 69 0 0,0 0 0 0 0,0 0 0 0 0,0 0 0 0 0,0 0 0 0 0,-1 0 0 0 0,1 0 0 0 0,-1 0 0 0 0,0 1 0 0 0,0 1-69 0 0,0-3 42 0 0,-1 0 1 0 0,1 0-1 0 0,0 0 0 0 0,0 0 1 0 0,1 0-1 0 0,-1-1 0 0 0,0 1 0 0 0,1 0 1 0 0,-1 0-1 0 0,1 0 0 0 0,-1 0 0 0 0,1 0 1 0 0,0-1-1 0 0,0 1 0 0 0,0 0 1 0 0,0-1-1 0 0,0 1 0 0 0,0 0 0 0 0,0-1-42 0 0,0 0 20 0 0,0 1-1 0 0,-1-1 0 0 0,1 1 0 0 0,-1-1 0 0 0,0 1 1 0 0,1 0-1 0 0,-1-1 0 0 0,0 1 0 0 0,0-1 1 0 0,0 1-1 0 0,0-1 0 0 0,0 1-19 0 0,0-2-8049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3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0 675 6520 0 0,'0'-1'48'0'0,"0"1"0"0"0,1 0 0 0 0,-1 0 0 0 0,0-1 0 0 0,0 1 0 0 0,0 0 0 0 0,0-1 0 0 0,0 1 0 0 0,0 0 1 0 0,1 0-1 0 0,-1-1 0 0 0,0 1 0 0 0,0 0 0 0 0,0 0 0 0 0,1 0 0 0 0,-1-1 0 0 0,0 1 0 0 0,0 0 0 0 0,0 0 0 0 0,1 0 0 0 0,-1-1 0 0 0,0 1 1 0 0,1 0-1 0 0,-1 0 0 0 0,0 0 0 0 0,0 0 0 0 0,1 0 0 0 0,-1 0 0 0 0,0 0 0 0 0,1 0 0 0 0,-1 0 0 0 0,0 0 0 0 0,1 0-48 0 0,-1 0 66 0 0,1 0 0 0 0,-1 0 0 0 0,0-1 0 0 0,1 1 0 0 0,-1 0 0 0 0,1 0 0 0 0,-1 0 0 0 0,1 0 0 0 0,-1 0 0 0 0,0-1 0 0 0,1 1 0 0 0,-1 0 0 0 0,0 0 0 0 0,1 0 0 0 0,-1-1 0 0 0,0 1 0 0 0,1 0 0 0 0,-1-1 0 0 0,0 1 0 0 0,1 0 0 0 0,-1-1 0 0 0,0 1 0 0 0,0 0 0 0 0,1-1 0 0 0,-1 1 0 0 0,0-1 0 0 0,0 1 0 0 0,0-1 0 0 0,0 1 0 0 0,0 0 0 0 0,1-1 0 0 0,-1 1 0 0 0,0-1 0 0 0,0 1 0 0 0,0-1-66 0 0,-2-32 381 0 0,1 22-256 0 0,0-1 1 0 0,1 1-1 0 0,0-1 0 0 0,1 1 1 0 0,0-1-1 0 0,1 1 0 0 0,1-2-125 0 0,2-9 305 0 0,-1 0-1 0 0,2-21-304 0 0,2-15 266 0 0,5-26 74 0 0,-8 47-137 0 0,1 1-1 0 0,2-1 1 0 0,2 0-203 0 0,-6 26 55 0 0,1-1-1 0 0,1 1 1 0 0,4-7-55 0 0,-5 8 43 0 0,1 0 0 0 0,-2 0 0 0 0,1 0 0 0 0,1-8-43 0 0,11-23 287 0 0,-17 41-275 0 0,0 0 0 0 0,1-1 1 0 0,-1 1-1 0 0,1-1 1 0 0,-1 1-1 0 0,0 0 0 0 0,1-1 1 0 0,-1 1-1 0 0,1 0 1 0 0,-1 0-1 0 0,1-1 0 0 0,-1 1 1 0 0,1 0-1 0 0,-1 0 1 0 0,1-1-1 0 0,-1 1 0 0 0,1 0 1 0 0,-1 0-1 0 0,1 0 1 0 0,-1 0-1 0 0,1 0 1 0 0,-1 0-1 0 0,1 0 0 0 0,-1 0 1 0 0,1 0-1 0 0,0 0 1 0 0,-1 0-1 0 0,1 1 0 0 0,-1-1 1 0 0,1 0-1 0 0,-1 0 1 0 0,1 0-1 0 0,-1 1 0 0 0,0-1 1 0 0,1 0-1 0 0,0 1-12 0 0,0 16 19 0 0,0 0-1 0 0,2 0 0 0 0,1 2-18 0 0,5 40 24 0 0,-5-21-5 0 0,3 1 0 0 0,9 32-19 0 0,7 35 21 0 0,-12-62-19 0 0,-7-33-1 0 0,-1-1 0 0 0,-1 1 0 0 0,0-1 1 0 0,-1 1-1 0 0,1 6-1 0 0,-2-11 1 0 0,1 0 0 0 0,0 0 0 0 0,1 0 1 0 0,0 0-1 0 0,0 0 0 0 0,0 0-1 0 0,1 4 2 0 0,5 1 13 0 0,-7-11-8 0 0,-1 1-1 0 0,1 0 0 0 0,-1-1 1 0 0,1 1-1 0 0,-1 0 0 0 0,1-1 0 0 0,-1 1 1 0 0,1 0-1 0 0,-1-1 0 0 0,0 1 1 0 0,1 0-1 0 0,-1 0 0 0 0,0-1 0 0 0,0 1 1 0 0,1 0-1 0 0,-1 0 0 0 0,0 0 1 0 0,0 0-1 0 0,0-1 0 0 0,0 2-6 0 0,0-1 44 0 0,0-1 7 0 0,0 0-8 0 0,0 0-3 0 0,0 0 0 0 0,0 0 0 0 0,0 0 0 0 0,0 0 0 0 0,0 0 1 0 0,0 0-1 0 0,0-8-1931 0 0,0 7-7675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3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 6520 0 0,'0'1'8'0'0,"0"-1"1"0"0,1 1-1 0 0,-1-1 1 0 0,1 1-1 0 0,-1-1 1 0 0,0 1-1 0 0,1-1 0 0 0,-1 0 1 0 0,1 1-1 0 0,-1-1 1 0 0,1 0-1 0 0,-1 1 1 0 0,1-1-1 0 0,-1 0 1 0 0,1 1-1 0 0,-1-1 1 0 0,1 0-1 0 0,0 0 0 0 0,-1 0 1 0 0,1 0-1 0 0,-1 1 1 0 0,1-1-1 0 0,0 0 1 0 0,-1 0-1 0 0,1 0 1 0 0,-1 0-1 0 0,1 0 1 0 0,0 0-1 0 0,-1-1 0 0 0,1 1 1 0 0,0 0-9 0 0,28-2 386 0 0,-21 1-333 0 0,230-21-41 0 0,-225 21-924 0 0,-10 1-3609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5:05:03.9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7232 0 0,'4'1'57'0'0,"1"-1"0"0"0,0 2 0 0 0,0-1 0 0 0,-1 0 1 0 0,1 1-1 0 0,0 0 0 0 0,-1 0 0 0 0,0 0 0 0 0,1 1 0 0 0,-1-1 0 0 0,0 1 1 0 0,0 0-1 0 0,2 2-57 0 0,-1-1 26 0 0,5 6-21 0 0,-1 0-1 0 0,0 0 1 0 0,0 0-1 0 0,-1 2 1 0 0,0-1-1 0 0,-1 1 1 0 0,3 6-5 0 0,-4-7 0 0 0,16 29 3 0 0,-1 2 0 0 0,-2 0-1 0 0,-2 1 1 0 0,3 18-3 0 0,-11-32 45 0 0,-2 2-1 0 0,-1-1 0 0 0,-1 0 0 0 0,-2 1 1 0 0,-1 0-1 0 0,-2 0 0 0 0,-1 2-44 0 0,-1-1 218 0 0,0 15 479 0 0,-6 23-697 0 0,5-54 98 0 0,-1-1 0 0 0,0 1 1 0 0,-1-1-1 0 0,0 0 0 0 0,-1 0 0 0 0,-3 4-98 0 0,-23 37 716 0 0,-2-2-1 0 0,-23 28-715 0 0,52-76 181 0 0,0-1 0 0 0,0 1 1 0 0,-1-1-1 0 0,-4 4-181 0 0,4-5 224 0 0,0 1 1 0 0,1 0 0 0 0,0 1-1 0 0,0-1 1 0 0,-1 2-225 0 0,-18 23 1160 0 0,24-30-1182 0 0,0 1 0 0 0,-1 0-1 0 0,1-1 1 0 0,0 1 0 0 0,-1 0 0 0 0,1-1 0 0 0,0 1 0 0 0,-1-1 0 0 0,1 1-1 0 0,-1-1 1 0 0,1 1 0 0 0,-1-1 0 0 0,1 1 0 0 0,-1-1 0 0 0,1 1-1 0 0,-1-1 1 0 0,1 0 0 0 0,-1 1 0 0 0,0-1 0 0 0,1 0 0 0 0,-1 1 0 0 0,0-1-1 0 0,1 0 1 0 0,-1 0 0 0 0,0 0 0 0 0,1 0 0 0 0,-1 0 0 0 0,0 0-1 0 0,1 0 1 0 0,-1 0 0 0 0,0 0 0 0 0,0 0 0 0 0,1 0 0 0 0,-1 0 0 0 0,0 0-1 0 0,1 0 1 0 0,-1-1 0 0 0,0 1 0 0 0,1 0 0 0 0,-1 0 0 0 0,1-1-1 0 0,-1 1 1 0 0,0 0 0 0 0,1-1 0 0 0,-1 1 0 0 0,1-1 0 0 0,-1 1 0 0 0,1-1-1 0 0,-1 1 1 0 0,1-1 0 0 0,-1 1 0 0 0,1-1 22 0 0,0 0-9393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15.3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3 6216 0 0,'-7'30'133'0'0,"5"-24"-3"0"0,1-5-59 0 0,-1-8 13 0 0,2 6-42 0 0,-1-1 60 0 0,-1 1-42 0 0,0 0-31 0 0,0 2-32 0 0,-1-1 4 0 0,2-1 58 0 0,1 0 38 0 0,0 1 112 0 0,0 0 186 0 0,0 0 12 0 0,0 0-19 0 0,0 0-83 0 0,0 0-32 0 0,0 0-63 0 0,0 0-73 0 0,0 0-60 0 0,0 1-50 0 0,0-1-47 0 0,-1 0-162 0 0,0 1 148 0 0,1-1 78 0 0,0 1 104 0 0,0-1-23 0 0,0 0 40 0 0,0 0 42 0 0,0 1 48 0 0,0-1 52 0 0,0 0 56 0 0,0 1 59 0 0,1-1 65 0 0,0 1-402 0 0,5 5 384 0 0,1 1-94 0 0,-1 0-80 0 0,1 0-63 0 0,4 6 68 0 0,4 9 63 0 0,-10-12-178 0 0,-4-7-61 0 0,1-1-46 0 0,0-1-31 0 0,1 1-30 0 0,2 1 26 0 0,-1 4 25 0 0,1 0 0 0 0,-1 0-1 0 0,0 0 1 0 0,0 0 0 0 0,-1 0 0 0 0,0 2-68 0 0,1 0 110 0 0,0 0 1 0 0,1 0 0 0 0,4 6-111 0 0,2 4 118 0 0,0 0-36 0 0,18 44 88 0 0,-13-24 12 0 0,-3-11-64 0 0,7 14 34 0 0,-7-13-19 0 0,-2-6 25 0 0,1 1 64 0 0,-2-3-81 0 0,-3 1-74 0 0,-3-11-28 0 0,0 0 0 0 0,1 0-1 0 0,4 8-38 0 0,-6-14 28 0 0,0 1 37 0 0,0 0-1 0 0,1-1 1 0 0,-1 0-1 0 0,1 0 1 0 0,1 1-65 0 0,3 1 184 0 0,-1 2-35 0 0,-1-1-36 0 0,-1-2-34 0 0,-4-5-7 0 0,1 1 16 0 0,-1 3-46 0 0,1 9-14 0 0,-2-14-20 0 0,0 2 56 0 0,0-2 2 0 0,1-3 39 0 0,9-6-66 0 0,-7 2 46 0 0,0-3-35 0 0,0 1-27 0 0,-1 3-1 0 0,0 1 0 0 0,0 0 0 0 0,-1 0 0 0 0,0-1-1 0 0,0-2-21 0 0,0-9 20 0 0,0-1-1 0 0,-2-4-19 0 0,1-23 9 0 0,1 22 36 0 0,-2 18-44 0 0,1 1 0 0 0,0-1 1 0 0,0 0-1 0 0,1 0 0 0 0,0 1 0 0 0,-1-1 0 0 0,2-1-1 0 0,1-1 11 0 0,-1 0 0 0 0,0-1-1 0 0,0 1 1 0 0,-1 0 0 0 0,0 0-1 0 0,0-8-10 0 0,-1 9 0 0 0,1-1 0 0 0,0 1 0 0 0,0 0 0 0 0,1 0 0 0 0,0-3 0 0 0,6-23 54 0 0,-2-4-39 0 0,-1 10-31 0 0,-4 8-46 0 0,-1 17 58 0 0,0 0 1 0 0,0-1-1 0 0,0 1 0 0 0,0 0 1 0 0,0 0-1 0 0,0 0 0 0 0,0-1 1 0 0,0 1-1 0 0,1 0 0 0 0,-1 0 1 0 0,0 0-1 0 0,1 0 0 0 0,-1 0 1 0 0,1 0-1 0 0,-1-1 0 0 0,1 1 1 0 0,0 0-1 0 0,-1 1 0 0 0,1-1 1 0 0,0 0 3 0 0,7-11-71 0 0,-7 11 0 0 0,0 1-3 0 0,6 0-10 0 0,-3 1 6 0 0,2 4 74 0 0,-2-3-8 0 0,2 1 1 0 0,-1-1-1 0 0,0 1 0 0 0,1 0 0 0 0,-1 1 0 0 0,1 0 12 0 0,6 6 1 0 0,-1 1 1 0 0,7 7-2 0 0,6 7-14 0 0,-6-10-29 0 0,1 3 40 0 0,3 10-43 0 0,3 4 20 0 0,-21-26 26 0 0,0-1 0 0 0,1 1 0 0 0,-2 0 0 0 0,1 0 0 0 0,-1 0 0 0 0,1 2 0 0 0,15 26 0 0 0,-16-30-1 0 0,19 30 5 0 0,-11-11-18 0 0,5 16-39 0 0,9 39 53 0 0,-24-73 0 0 0,1-1 0 0 0,-1 1 0 0 0,1-1 0 0 0,-1 0 0 0 0,1 0 0 0 0,3 4 0 0 0,-1 1 0 0 0,1 2 11 0 0,-1-7 62 0 0,0-8-39 0 0,1-5-30 0 0,-1 0 0 0 0,-1 0 0 0 0,1-1-1 0 0,-1 0-3 0 0,8-22 59 0 0,-8 25-59 0 0,-1 0 0 0 0,0-1 0 0 0,-1 1 0 0 0,0-1 0 0 0,0-6 0 0 0,0 4 0 0 0,0 1 0 0 0,1-1 0 0 0,2-5 0 0 0,1-8 44 0 0,-3-12-28 0 0,0 4 2 0 0,2 11 22 0 0,0-5-16 0 0,0-1 1 0 0,-1-13-25 0 0,3-23 25 0 0,7-42-25 0 0,-4 45 5 0 0,-2 14-23 0 0,-2 15-62 0 0,-5 30-101 0 0,1 0 68 0 0,-1-1 59 0 0,0 0 49 0 0,0 0 47 0 0,0 0 37 0 0,2-2 278 0 0,-2 1-239 0 0,1 1-79 0 0,-1 0-34 0 0,1 0-35 0 0,-1 0-38 0 0,0 0-43 0 0,1 0-48 0 0,-1 0-73 0 0,1 1-68 0 0,-1-1-76 0 0,1 0-81 0 0,-1 1-90 0 0,0 0-95 0 0,1-1-101 0 0,-1 1-109 0 0,0 0 488 0 0,0 0-46 0 0,0 0-41 0 0,0 0-37 0 0,0 0-139 0 0,0 0-36 0 0,0 0-1450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15.9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6072 0 0,'0'0'133'0'0,"0"0"23"0"0,0 1 12 0 0,4 1-23 0 0,3 1-55 0 0,-6-3 7 0 0,-1 1 112 0 0,0-1 186 0 0,0 1-193 0 0,1 1-34 0 0,1 1 79 0 0,1 2-72 0 0,2 2-57 0 0,-1-1-35 0 0,-2-4 21 0 0,10 23 474 0 0,-7-17-259 0 0,-1 0 0 0 0,0 1 0 0 0,0 0 0 0 0,1 6-319 0 0,4 14 567 0 0,4 16 250 0 0,-4-12-335 0 0,-2-8-183 0 0,-2 0-48 0 0,-3 9 60 0 0,7 20 90 0 0,-3-32-196 0 0,3 6 92 0 0,4 14 217 0 0,-4-3-58 0 0,-9-39-454 0 0,10 28 256 0 0,-7-12-118 0 0,-3-14-62 0 0,1 0-4 0 0,0 3-83 0 0,0 0 102 0 0,1 0 234 0 0,0-8-206 0 0,0-5-101 0 0,6-29 96 0 0,-1 0-50 0 0,3 0-39 0 0,-7 28-27 0 0,0 1-1 0 0,1-1 1 0 0,0 1 0 0 0,0 0 0 0 0,1 0 0 0 0,0 0 0 0 0,1-1 0 0 0,15-13-60 0 0,2 3 44 0 0,-14 12 20 0 0,-8 6-9 0 0,1 0 1 0 0,0 0 0 0 0,0 0-1 0 0,0 0 1 0 0,0 0 0 0 0,0 0 0 0 0,0 0-1 0 0,0 1 1 0 0,0-1 0 0 0,0 1 0 0 0,1 0-1 0 0,-1-1 1 0 0,0 1 0 0 0,0 0-1 0 0,0 0 1 0 0,1 0 0 0 0,-1 1 0 0 0,0-1-1 0 0,0 0 1 0 0,0 1 0 0 0,0 0 0 0 0,0-1-1 0 0,0 1 1 0 0,0 0 0 0 0,0 0-1 0 0,0 0 1 0 0,0 0 0 0 0,1 1 4 0 0,3 2-10 0 0,-1 0 0 0 0,0 0 0 0 0,0 0 1 0 0,0 1-1 0 0,0 0 0 0 0,0 0 0 0 0,-1 0 0 0 0,0 0 1 0 0,0 1 9 0 0,4 8-1 0 0,-1 0 1 0 0,0 0 0 0 0,-1 1 0 0 0,0 0 0 0 0,1 9 0 0 0,2 18 54 0 0,-7-19-2 0 0,1 4 1 0 0,5-9-74 0 0,-6-16 38 0 0,-1 1-33 0 0,1 0-35 0 0,-1-1-35 0 0,0 1-82 0 0,1 0-66 0 0,0-1-66 0 0,0 1-70 0 0,0-1-70 0 0,1-1-74 0 0,1 1-75 0 0,0-1-77 0 0,6-1-822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18.1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0 7224 0 0,'0'0'178'0'0,"0"0"-74"0"0,-1 0-55 0 0,-1 1-10 0 0,0-1 4 0 0,1 2-27 0 0,0-1-65 0 0,0 0-48 0 0,0 0-66 0 0,1-1 163 0 0,0 0-240 0 0,0 1-68 0 0,0-1-255 0 0,0 0-82 0 0,0 0-284 0 0,0 0-538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19.3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6648 0 0,'0'0'149'0'0,"1"3"23"0"0,6 20-93 0 0,1 1 50 0 0,0-1 47 0 0,1 1 43 0 0,5 16 222 0 0,-1-1 92 0 0,-1 2 78 0 0,-1 0 64 0 0,-2-9-250 0 0,10 16 334 0 0,-15-40-537 0 0,-1 0 0 0 0,0 1 0 0 0,1 6-222 0 0,0-1 243 0 0,0 0 34 0 0,1 0 25 0 0,-1 0-1 0 0,-1 1 0 0 0,0-1 1 0 0,-1 1-1 0 0,0 8-301 0 0,1-8 238 0 0,-3-12-181 0 0,1-1-1 0 0,-1 0 0 0 0,1 0 0 0 0,-1 1 0 0 0,0-1 0 0 0,0 0 0 0 0,0 1 0 0 0,0-1 1 0 0,0 0-1 0 0,0 1 0 0 0,-1-1 0 0 0,1 1-56 0 0,-1-2 179 0 0,1-2 208 0 0,1-2-78 0 0,0-1-72 0 0,0 0-63 0 0,2-6-1 0 0,0-1-102 0 0,7-29-101 0 0,-9 32 54 0 0,0 1 37 0 0,1-10-1 0 0,1 1-45 0 0,0 0-43 0 0,0 1-35 0 0,7-16-156 0 0,4 1-88 0 0,12-14-194 0 0,-5 18 199 0 0,-15 20 230 0 0,-1 1 1 0 0,1 0-1 0 0,0 0 1 0 0,3-1 71 0 0,9-4-88 0 0,2 1 49 0 0,-16 8 32 0 0,1 0 0 0 0,-1 0 0 0 0,1 1 0 0 0,-1-1 0 0 0,1 1 0 0 0,-1 0 0 0 0,1 1 0 0 0,-1-1 1 0 0,1 1-1 0 0,-1-1 0 0 0,1 1 0 0 0,-1 0 0 0 0,0 1 0 0 0,1-1 0 0 0,-1 1 0 0 0,0 0 0 0 0,0 0 1 0 0,1 1 6 0 0,0 0-10 0 0,0 0 0 0 0,-1 1 0 0 0,0-1 0 0 0,1 1 0 0 0,-1 0 0 0 0,0 0 0 0 0,-1 0 0 0 0,2 2 10 0 0,-3-3-4 0 0,0 0 1 0 0,0 1 0 0 0,0-1-1 0 0,0 1 1 0 0,0 0 0 0 0,0 3 3 0 0,1 3 15 0 0,-1 0 0 0 0,0 0 0 0 0,0 3-15 0 0,-1 10 145 0 0,-1 20-145 0 0,0-6 52 0 0,0-36-18 0 0,0-1-44 0 0,0 0-38 0 0,0 0-76 0 0,0 0-133 0 0,0 0 117 0 0,0 0 51 0 0,0 0-37 0 0,0 0-13 0 0,0 0-38 0 0,0 0-41 0 0,0 0-48 0 0,0 0-50 0 0,0 0-48 0 0,0 0-42 0 0,0 0-37 0 0,0 0-130 0 0,0 0-36 0 0,0 0-1346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19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0 129 5456 0 0,'7'2'51'0'0,"-3"-2"-30"0"0,1 1 24 0 0,1-1 29 0 0,3 0 47 0 0,-5 0-217 0 0,1 0 45 0 0,-1 0 42 0 0,0-1 38 0 0,4 0 132 0 0,-1 0 111 0 0,2-2 164 0 0,-6 2-193 0 0,0 0 0 0 0,1-1-1 0 0,-1 1 1 0 0,0-1 0 0 0,0 0 0 0 0,1-1-243 0 0,5-6 538 0 0,-3 4-378 0 0,-1 0 75 0 0,0 0 64 0 0,6-6 461 0 0,-8 7-518 0 0,-1 0-71 0 0,1-1-37 0 0,-1 0-47 0 0,0 0-56 0 0,2-6-17 0 0,-1 2 23 0 0,-11-13-16 0 0,7 20-17 0 0,1 2-1 0 0,0-1 0 0 0,0 1 1 0 0,0-1-1 0 0,0 1 0 0 0,0 0 0 0 0,-1-1 1 0 0,1 1-1 0 0,0-1 0 0 0,0 1 1 0 0,-1-1-1 0 0,1 1 0 0 0,0 0 1 0 0,0-1-1 0 0,-1 1 0 0 0,1 0 1 0 0,0-1-1 0 0,-1 1 0 0 0,1 0 0 0 0,-1 0 1 0 0,1-1-1 0 0,-1 1 0 0 0,1 0 1 0 0,0 0-4 0 0,-1-1 15 0 0,0 1 1 0 0,1 0-1 0 0,-1-1 1 0 0,0 1-1 0 0,1 0 1 0 0,-1 0-1 0 0,0-1 1 0 0,1 1-1 0 0,-1 0 1 0 0,0 0-1 0 0,0 0 1 0 0,1 0 0 0 0,-1 0-1 0 0,0 0 1 0 0,1 0-1 0 0,-1 0 1 0 0,0 0-1 0 0,0 0-15 0 0,-12 7 196 0 0,3 4-64 0 0,3-1-43 0 0,6-6-56 0 0,-1 0 0 0 0,1 0 0 0 0,-1 0 0 0 0,1 1 0 0 0,1-1 1 0 0,-1 0-1 0 0,0 1 0 0 0,1-1 0 0 0,0 1-33 0 0,-4 25 176 0 0,-1 2 21 0 0,4-24-124 0 0,1 0 0 0 0,0 0 0 0 0,1 0 1 0 0,0 0-1 0 0,0 2-73 0 0,1-4 53 0 0,-1 0 0 0 0,1 0 0 0 0,0 0 0 0 0,0 0 0 0 0,1-1 0 0 0,3 6-53 0 0,-4-7 22 0 0,1 0 0 0 0,0 0 1 0 0,0-1-1 0 0,0 1 0 0 0,3 2-22 0 0,-3-3-109 0 0,1 0 40 0 0,2 2 34 0 0,1-1 95 0 0,11 5 291 0 0,-10-6-254 0 0,-2-1-97 0 0,0-1-89 0 0,0 0-113 0 0,-2 0 52 0 0,-1 0-38 0 0,0-1-40 0 0,1 0-44 0 0,-1 1-45 0 0,1-1-50 0 0,-1 0-53 0 0,1 1-54 0 0,0-1-59 0 0,-1 0-62 0 0,7 1-977 0 0,5 1-896 0 0,-15-2 2462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42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84 7224 0 0,'0'0'209'0'0,"0"0"-45"0"0,1 1-70 0 0,4 5 26 0 0,-2-3-3 0 0,-1-1-21 0 0,7 9 399 0 0,-6-5-212 0 0,-1 2 33 0 0,5 11 586 0 0,-1-5-304 0 0,-4-4-168 0 0,-1-8-393 0 0,6 38 1270 0 0,-2-23-717 0 0,-1 7 363 0 0,-3-6-390 0 0,-1-8-270 0 0,1 0-46 0 0,0-4-7 0 0,0 1-39 0 0,1 6 110 0 0,-2-8-208 0 0,0-1-1 0 0,0 1 0 0 0,0 0 0 0 0,0-1 0 0 0,-1 1 1 0 0,0 0-103 0 0,1-3 10 0 0,-2 3 19 0 0,-1-2 18 0 0,-1 0 44 0 0,3-3-50 0 0,1 0-46 0 0,0 0-46 0 0,0 0-87 0 0,0 0-157 0 0,0 0-22 0 0</inkml:trace>
  <inkml:trace contextRef="#ctx0" brushRef="#br0" timeOffset="293.66">5 16 8496 0 0,'0'-1'148'0'0,"-3"-6"417"0"0,3 5-445 0 0,-1 0-73 0 0,1-1-63 0 0,0 2-75 0 0,0 1-60 0 0,0 0-17 0 0,0 0-6 0 0</inkml:trace>
  <inkml:trace contextRef="#ctx0" brushRef="#br0" timeOffset="765">214 60 5840 0 0,'0'0'132'0'0,"1"0"-41"0"0,6 5 209 0 0,-5-4-239 0 0,0 0-37 0 0,1 1 12 0 0,1 3 60 0 0,1 2 108 0 0,5 8 349 0 0,-7-9-171 0 0,0 1-69 0 0,0-1-57 0 0,0 0-49 0 0,1 6 95 0 0,4 17 239 0 0,-7-20-313 0 0,1 1 76 0 0,2 13 466 0 0,1-2-70 0 0,-4-6-178 0 0,-1-3-135 0 0,2 0 37 0 0,5 31 1054 0 0,-2-25-887 0 0,-1 0-71 0 0,-1-10-305 0 0,-1 0-36 0 0,-1-6-150 0 0,-1 0 43 0 0,0 1 176 0 0,0 0 183 0 0,-1-3 323 0 0,0-1-398 0 0,1 0-58 0 0,0-1-147 0 0,0 0-50 0 0,0 1-62 0 0,0-1-46 0 0,0-1-53 0 0,1 1-58 0 0,2-10 40 0 0,0 0 37 0 0,1-12 33 0 0,4-15 65 0 0,-3 23-65 0 0,1-3-61 0 0,1 1-93 0 0,-6 17 152 0 0,0-3-25 0 0,1 1-1 0 0,0-1 0 0 0,-1 1 1 0 0,1-1-1 0 0,1 1 1 0 0,-1 0-1 0 0,0 0 0 0 0,1 0 1 0 0,-1 0-1 0 0,1 1 0 0 0,1-2 36 0 0,0 2-27 0 0,0-2 2 0 0,1 1 0 0 0,-1 0 0 0 0,1 1 0 0 0,0-1 0 0 0,3 0 25 0 0,-6 2-8 0 0,0 0 0 0 0,0 1 0 0 0,0 0 0 0 0,1-1 0 0 0,-1 1 0 0 0,0 0 0 0 0,0 0 0 0 0,0 0 0 0 0,1 0 8 0 0,13 5-82 0 0,-12-3 69 0 0,-1 0 1 0 0,1 0 0 0 0,-1 0-1 0 0,1 0 1 0 0,-1 1 0 0 0,0-1-1 0 0,0 1 1 0 0,0 0-1 0 0,0 0 1 0 0,-1 0 0 0 0,1 0-1 0 0,-1 0 1 0 0,0 1-1 0 0,1 0 13 0 0,14 17-1 0 0,0 1 8 0 0,-9-5 54 0 0,-3-5-33 0 0,0-1 78 0 0,2-1 61 0 0,-1 1 44 0 0,14 24 594 0 0,-19-32-667 0 0,2 3-7 0 0,-3-6-116 0 0,0 1 0 0 0,0-1 0 0 0,1 1-1 0 0,-1 0 1 0 0,0-1 0 0 0,0 1-1 0 0,0-1 1 0 0,0 1 0 0 0,0 0-1 0 0,0-1 1 0 0,0 1 0 0 0,0-1-1 0 0,0 1 1 0 0,0 0 0 0 0,0-1-1 0 0,0 1-14 0 0,-1 0 100 0 0,1-1-322 0 0,0 0 93 0 0,0 1 81 0 0,0-1 68 0 0,0 0 68 0 0,0 1 51 0 0,0 1 455 0 0,0 0-385 0 0,-1-2-128 0 0,1 1-46 0 0,0 0-50 0 0,0-1-52 0 0,0 1-59 0 0,0-1-67 0 0,-1 1-96 0 0,1-1-94 0 0,0 1-103 0 0,0-1-113 0 0,0 1-120 0 0,0-1 310 0 0,-1 0-33 0 0,1 0-34 0 0,0 0-37 0 0,0 1-37 0 0,0-1-39 0 0,-1 0-1003 0 0,-1 1-56 0 0,0 1-986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3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11600 0 0,'0'3'264'0'0,"0"11"73"0"0,-1 2-58 0 0,1 3-1 0 0,-1 10 80 0 0,-1 2 27 0 0,2-9-72 0 0,-1-5 7 0 0,1 0 74 0 0,0-10-302 0 0,0-5-18 0 0,0 1-102 0 0,0-2-70 0 0,0 0 4 0 0,0 0-39 0 0,0-1-112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3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87 20 11488 0 0,'-7'-3'307'0'0,"0"1"-37"0"0,1 0-41 0 0,-1 1-42 0 0,1-1-45 0 0,-1 0-48 0 0,1 1-51 0 0,0 0-51 0 0,-1 0-18 0 0,0 1 69 0 0,2 0 39 0 0,0-1 42 0 0,0 0 40 0 0,1-1 41 0 0,3 2 116 0 0,1 0-36 0 0,0 0-255 0 0,0 0-110 0 0,0 0-90 0 0,0 0 41 0 0,0 0-35 0 0,0 0-37 0 0,0 0-35 0 0,0 0-329 0 0,0 0 72 0 0,0 0-49 0 0,0 0-645 0 0,0 0-515 0 0,0 0-977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3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7312 0 0,'0'0'165'0'0,"0"0"22"0"0,0 0 9 0 0,0 0 18 0 0,0 0 17 0 0,0 0 8 0 0,0 0 1 0 0,-1 1-45 0 0,1 0-102 0 0,-2 5-22 0 0,2-5-13 0 0,0 0 45 0 0,1 3-41 0 0,-1 0 1 0 0,1 0-1 0 0,-1 1 1 0 0,0-1 0 0 0,0 0-1 0 0,-1 1-62 0 0,1 0 72 0 0,0 0 0 0 0,0-1 1 0 0,0 1-1 0 0,1 0 0 0 0,0 4-72 0 0,9 38 391 0 0,-1 24 49 0 0,0-9-95 0 0,-1-20-84 0 0,-1-5 362 0 0,2 21-623 0 0,-3 8 469 0 0,-1-11 6 0 0,-1-29 185 0 0,-1 23-660 0 0,-2-10 364 0 0,1-3 40 0 0,-2-34-290 0 0,0-2-22 0 0,0 0-13 0 0,0 0-53 0 0,0 0-56 0 0,1-1-236 0 0,-1 0 103 0 0,1 0 77 0 0,1-3-30 0 0,-2 3 23 0 0,0 1 76 0 0,1-7-451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4.3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8232 0 0,'7'5'145'0'0,"-6"-3"-75"0"0,0 0-1 0 0,0 0 1 0 0,-1 0-1 0 0,1 0 0 0 0,0 0 1 0 0,-1 0-1 0 0,1 1 0 0 0,-1 1-69 0 0,2 2 113 0 0,-1 0-70 0 0,3 16-58 0 0,-4-12 32 0 0,2-1 41 0 0,5 14 518 0 0,3 9 202 0 0,-5-11-303 0 0,-2-3-123 0 0,-2-1-53 0 0,-2-8-209 0 0,-1 4 90 0 0,0-1-21 0 0,2-2-110 0 0,0-10-182 0 0,0 1 53 0 0,0 0 46 0 0,0-1 40 0 0,-1 2 88 0 0,1 2 281 0 0,-1-3-299 0 0,1 0-55 0 0,0 0-94 0 0,0 0-14 0 0,-1-1-39 0 0,1 0-58 0 0,0 1-56 0 0,0-1-60 0 0,0 1-66 0 0,0-1-72 0 0,0 0-76 0 0,0 0-82 0 0,0 0-87 0 0,0 0-788 0 0,0 0-842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4.5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8 10480 0 0,'-4'0'109'0'0,"0"0"37"0"0,-8 0 423 0 0,5 0-363 0 0,0 0-72 0 0,3 0-108 0 0,0 0-34 0 0,3 0 166 0 0,1 0 47 0 0,0 0 10 0 0,0 0-97 0 0,0 0-72 0 0,0 0-45 0 0,0 0-56 0 0,0 0-89 0 0,2-1-16 0 0,4-6-6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4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125 0 8536 0 0,'0'0'249'0'0,"0"0"-1"0"0,0 0-183 0 0,0 2-38 0 0,15 19 329 0 0,0-1 34 0 0,-8-11-174 0 0,0 0 0 0 0,-1 1 0 0 0,0-1 0 0 0,0 1 0 0 0,-1 0 1 0 0,0 1-1 0 0,1 5-216 0 0,3 16 479 0 0,-2 0 44 0 0,-1 7 1147 0 0,0 20-1670 0 0,-3-9 792 0 0,-1 0-103 0 0,-2-17-313 0 0,0 1-85 0 0,0-15-184 0 0,-1 11 114 0 0,-1 0-34 0 0,2-9-144 0 0,0-9-3 0 0,-1-8-35 0 0,1 0 0 0 0,-1 0 0 0 0,0 0 0 0 0,0 0 0 0 0,0-1 0 0 0,-1 3-5 0 0,-4 10 47 0 0,6-16-190 0 0,0 0 51 0 0,-1 1 46 0 0,1-1 39 0 0,0 0 40 0 0,0 1 36 0 0,-1 0 231 0 0,1-1-177 0 0,-1 1-49 0 0,1-1-66 0 0,0 1-44 0 0,0-1-33 0 0,-1 0-41 0 0,1 0-46 0 0,0 1-52 0 0,0-1-7 0 0,0 0-42 0 0,0 1-45 0 0,0-1-47 0 0,0 0-51 0 0,0 1-53 0 0,-1-1-56 0 0,1 0-59 0 0,0 0-534 0 0</inkml:trace>
  <inkml:trace contextRef="#ctx0" brushRef="#br0" timeOffset="270.7">0 292 10912 0 0,'0'0'248'0'0,"0"0"34"0"0,0 0 20 0 0,0 0-38 0 0,0 0-196 0 0,0 0-34 0 0,1 8-32 0 0,1-2-33 0 0,3 1 49 0 0,4 2 79 0 0,3-2 58 0 0,14 4 210 0 0,-12-7-177 0 0,38-6 294 0 0,-36 0-340 0 0,4 0 26 0 0,8-3-24 0 0,8-2-16 0 0,0 1 20 0 0,31-9-148 0 0,9-3 60 0 0,-66 16-88 0 0,0 0-49 0 0,-1 0-45 0 0,1 0-38 0 0,1-1-73 0 0,1 0-35 0 0,22-7-637 0 0,-16 5 439 0 0,-6 2 188 0 0,-2 1 77 0 0,0-1 35 0 0,21-2-890 0 0</inkml:trace>
  <inkml:trace contextRef="#ctx0" brushRef="#br0" timeOffset="470.2">741 295 7696 0 0,'0'14'142'0'0,"-1"9"8"0"0,1 8 49 0 0,0-10 8 0 0,1-4 57 0 0,-1-8-91 0 0,0-1 34 0 0,2 7 221 0 0,-1-1 120 0 0,0-7-223 0 0,0 0 37 0 0,1-1 39 0 0,-1 1 42 0 0,1-1-323 0 0,-1-1-1 0 0,1 0 1 0 0,0 0 0 0 0,1 0-1 0 0,-1 0 1 0 0,1 1-120 0 0,9 12 313 0 0,2-2-39 0 0,2-1-46 0 0,1-2-51 0 0,0-1-57 0 0,0-3-65 0 0,-15-9-220 0 0,-1 1 58 0 0,1-1 51 0 0,-1 1 41 0 0,2-1 77 0 0,4 1 231 0 0,-5-1-254 0 0,0 0-65 0 0,0 0-90 0 0,0 0-116 0 0,-1 0 65 0 0,0 0-38 0 0,0 0-40 0 0,0 0-45 0 0,1 0-241 0 0,-1 0-118 0 0,0 0 277 0 0,0 0-35 0 0,0 0-34 0 0,-1 0-37 0 0,1 0-1087 0 0,-1 0-888 0 0</inkml:trace>
  <inkml:trace contextRef="#ctx0" brushRef="#br0" timeOffset="801.24">961 276 8264 0 0,'0'0'182'0'0,"0"0"29"0"0,0 0 14 0 0,2 1-27 0 0,7 5-28 0 0,0 0 92 0 0,1 2 144 0 0,5 5 318 0 0,-4 3 33 0 0,-6-5-293 0 0,-2 0-132 0 0,-2 0-71 0 0,-1-4-6 0 0,2 0-50 0 0,2 4 97 0 0,-3-9-243 0 0,0 1 0 0 0,-1-1-1 0 0,1 0 1 0 0,0 1 0 0 0,-1 0-1 0 0,1-1 1 0 0,-1 1 0 0 0,0 0-59 0 0,0 23 440 0 0,-1 0-84 0 0,0 2-70 0 0,-1-1-56 0 0,-2 17 112 0 0,-3-2-57 0 0,-6 16 47 0 0,-6 5 364 0 0,-6 9-696 0 0,6-18 306 0 0,-1 0 97 0 0,3-6 3 0 0,-23 62 598 0 0,15-44-451 0 0,12-35-180 0 0,4-11-177 0 0,-2 3-72 0 0,6-12-113 0 0,0 1-43 0 0,5-9 31 0 0,-2 3 2 0 0,-3 0-31 0 0,4-6-37 0 0,1 0-33 0 0,1-1-32 0 0,-1-1-91 0 0,1 0-99 0 0,0 0-107 0 0,0 1-115 0 0,0-1-125 0 0,-1 1 285 0 0,1 0-33 0 0,0 0-36 0 0,-1 0-36 0 0,1 0-369 0 0,0 0-99 0 0,2-3-1376 0 0,1-3-1323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2.3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115 453 6240 0 0,'0'0'182'0'0,"0"0"-35"0"0,-1 0-82 0 0,-5 3-51 0 0,3-2 82 0 0,2-1-47 0 0,0 1 37 0 0,-2-1 174 0 0,0-1 132 0 0,-3-1 636 0 0,4 1-723 0 0,2 1 90 0 0,-1 0-69 0 0,-1 1-60 0 0,0-1-53 0 0,-1 2 14 0 0,0-1-62 0 0,-5 4 221 0 0,7-4-148 0 0,-7 3 254 0 0,1 2-115 0 0,1 1-98 0 0,1 1-80 0 0,-3 6-6 0 0,-1 7-56 0 0,4-8-29 0 0,1-3-27 0 0,0 0 1 0 0,1 0-1 0 0,1 0 0 0 0,-1 0 1 0 0,1 2-82 0 0,-1 29 232 0 0,4-38-217 0 0,-1 0 0 0 0,0-1 1 0 0,1 1-1 0 0,0 0 0 0 0,0 0 1 0 0,0-1-1 0 0,1 3-15 0 0,3 13 77 0 0,-2-13 63 0 0,4 3-58 0 0,-5-6-32 0 0,0-1 41 0 0,1 0-45 0 0,4-2-8 0 0,-6 1-20 0 0,21-4 211 0 0,-2-5-50 0 0,-1-5-58 0 0,-2 1-67 0 0,-10 7-54 0 0,-3 2 11 0 0,-1 1 1 0 0,1-1 0 0 0,-1 0 0 0 0,0 0 0 0 0,0-1 0 0 0,-1 1 0 0 0,1-1-12 0 0,-1 1 9 0 0,0 0-1 0 0,1 1 1 0 0,-1-1 0 0 0,1 0-1 0 0,0 1 1 0 0,0 0 0 0 0,3-3-9 0 0,9-12 0 0 0,-14 16 0 0 0,0 1 0 0 0,0-1 0 0 0,0 0 0 0 0,1 1 0 0 0,-1-1 0 0 0,1 1 0 0 0,-1-1 0 0 0,1 1 0 0 0,-1-1 0 0 0,1 1 0 0 0,0 0 0 0 0,0 0 0 0 0,0 0 0 0 0,8-1-11 0 0,-6 2-35 0 0,1 1 41 0 0,-4-1 3 0 0,6 5 2 0 0,-6-4-3 0 0,0 0 1 0 0,0 1 0 0 0,0-1-1 0 0,0 1 1 0 0,0-1 0 0 0,-1 1-1 0 0,1-1 1 0 0,-1 1 0 0 0,1-1-1 0 0,-1 1 3 0 0,5 20-73 0 0,-4-11 0 0 0,0-5 27 0 0,-3 3 26 0 0,0 5 12 0 0,8-4-58 0 0,-5-8 33 0 0,6 4-81 0 0,0 1-48 0 0,1-1-49 0 0,-1-2-50 0 0,-5-3-187 0 0,-2-1-21 0 0</inkml:trace>
  <inkml:trace contextRef="#ctx0" brushRef="#br0" timeOffset="568.79">421 1 8208 0 0,'0'0'234'0'0,"0"0"6"0"0,0 0-172 0 0,0 0-36 0 0,0 3-23 0 0,1-1 65 0 0,-1-1 91 0 0,10 9 171 0 0,-1-1-44 0 0,8 12 187 0 0,0 2-65 0 0,-5-3-3 0 0,-1 0 1 0 0,1 1-412 0 0,-1 3 362 0 0,18 47 392 0 0,-6 3-59 0 0,-6 2-55 0 0,-13-45-53 0 0,0 15-587 0 0,1-10 227 0 0,-1-1 36 0 0,-4-11-27 0 0,-1-9-51 0 0,4 7 162 0 0,-2-10-175 0 0,0 0-52 0 0,-1-4-85 0 0,-1-1-46 0 0,-2 1 70 0 0,2-7 26 0 0,1-1-15 0 0,0 0-6 0 0,0 0 0 0 0,0 0 0 0 0,0 0-1 0 0,0-3 24 0 0,0-4-69 0 0,0 5-5 0 0,1-13-23 0 0,4-9-84 0 0,1-9-75 0 0,0 1-208 0 0,7 2-118 0 0,5 2-93 0 0,5 3-67 0 0,-15 17 371 0 0,1 0 0 0 0,0 1 1 0 0,1 0-1 0 0,0 1 0 0 0,0 0 1 0 0,0 1-1 0 0,2-1 284 0 0,24-6-818 0 0,-20 10 651 0 0,0 3 36 0 0,-1 4 38 0 0,0 2 41 0 0,-3 3 46 0 0,-1 2 48 0 0,-3 1 53 0 0,-2 2 54 0 0,-5-9-10 0 0,0-1 0 0 0,0 1 1 0 0,0 0-1 0 0,-1-1 0 0 0,1 1 0 0 0,-2 2-139 0 0,1-2 168 0 0,-1 0 0 0 0,-1 0 1 0 0,1 1-1 0 0,-1-1 1 0 0,0 0-1 0 0,0-1 0 0 0,-1 1 1 0 0,-1 3-169 0 0,-2 4 296 0 0,0-1-75 0 0,0 2-37 0 0,-11 17 175 0 0,4-14-136 0 0,7-12-79 0 0,0 0-1 0 0,0 0 1 0 0,-1-1 0 0 0,1 1-1 0 0,-1-1 1 0 0,-4 1-144 0 0,-12 5 293 0 0,22-9-411 0 0,1-1-377 0 0,-1 0 63 0 0,1 0 53 0 0,-1 0 42 0 0,-1-1-192 0 0,-2 1-609 0 0,3 0 626 0 0,1 0-105 0 0,-4 0-1271 0 0,0-2-1073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1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123 251 5728 0 0,'-39'-5'302'0'0,"23"5"-244"0"0,0 1-75 0 0,14 1 28 0 0,0 0 80 0 0,-1 0-14 0 0,-1 0 109 0 0,0 2 111 0 0,-5 3 490 0 0,6-5-562 0 0,2 0 320 0 0,1-2-372 0 0,-1 2 45 0 0,-7 9 80 0 0,-3 6 35 0 0,9-2-39 0 0,1 5 8 0 0,1 9 76 0 0,0-24-316 0 0,0-1 0 0 0,1 0 0 0 0,0 1 0 0 0,0-1 0 0 0,0 0 0 0 0,0 1 0 0 0,1-1 0 0 0,1 3-62 0 0,-1-2 104 0 0,0 1 0 0 0,0-1 0 0 0,-1 1 0 0 0,2 5-104 0 0,2 11 260 0 0,2-8-145 0 0,22 28 268 0 0,-28-39-364 0 0,1-1 1 0 0,-1 0-1 0 0,1 0 1 0 0,0 0 0 0 0,0-1-1 0 0,0 1 1 0 0,0 0 0 0 0,0-1-1 0 0,0 1 1 0 0,0-1-1 0 0,1 0 1 0 0,-1 1 0 0 0,0-1-1 0 0,1 0 1 0 0,-1 0-1 0 0,1-1 1 0 0,0 1 0 0 0,-1-1-1 0 0,1 1 1 0 0,-1-1 0 0 0,2 0-20 0 0,2 1 52 0 0,0-1 1 0 0,-1 1 0 0 0,1-1 0 0 0,0-1-1 0 0,0 1 1 0 0,0-1 0 0 0,0 0 0 0 0,0-1-1 0 0,1 0-52 0 0,21-12-8 0 0,-1-7 102 0 0,-23 17-41 0 0,0-1 0 0 0,1 0 0 0 0,-2 0 0 0 0,3-2-53 0 0,2-8 155 0 0,-3 0 35 0 0,-2-7-121 0 0,-3 15-24 0 0,0-1-1 0 0,-1 0 0 0 0,0 0 0 0 0,0 1 0 0 0,-2-3-44 0 0,-4-19 84 0 0,5 22-79 0 0,-3-21 5 0 0,2 11-17 0 0,-3-1-39 0 0,4 12-148 0 0,-1-1 105 0 0,0 1 67 0 0,-4-9 31 0 0,5 10-40 0 0,0 1-37 0 0,-1-2-81 0 0,0 1-91 0 0,2 2 66 0 0,-1 0-36 0 0,1 0-39 0 0,-1 0-42 0 0,1 0-46 0 0,0 0-48 0 0,-1 0-53 0 0,1 0-54 0 0,-1 1-43 0 0,1-1-57 0 0,-2-4-976 0 0,-2-2-886 0 0</inkml:trace>
  <inkml:trace contextRef="#ctx0" brushRef="#br0" timeOffset="531.23">398 1 8520 0 0,'0'0'190'0'0,"0"0"28"0"0,0 0 11 0 0,0 0 15 0 0,1 1-23 0 0,7 10 67 0 0,1 0 52 0 0,7 8 271 0 0,-8-4-248 0 0,16 39 761 0 0,-14-31-674 0 0,0 0-63 0 0,0-1-76 0 0,5 8 131 0 0,2-2-42 0 0,11 21 261 0 0,-15-13-180 0 0,-6-17-235 0 0,1 0-103 0 0,-3-8-63 0 0,-1 0 1 0 0,0 0-1 0 0,-1 2-80 0 0,4 7 77 0 0,1 8 19 0 0,-8-27-85 0 0,0 1-1 0 0,0 0 0 0 0,0-1 1 0 0,0 1-1 0 0,0-1 0 0 0,0 1 0 0 0,-1-1 1 0 0,1 1-1 0 0,0-1 0 0 0,-1 2-10 0 0,0-1 75 0 0,1-2 19 0 0,0 2-69 0 0,0 1-49 0 0,0-1 72 0 0,-1-1 86 0 0,1-1-22 0 0,-1 0 36 0 0,1 0-138 0 0,-1 0 0 0 0,0 0-1 0 0,0 0 1 0 0,0 0 0 0 0,0 0-1 0 0,0 0 1 0 0,1-1 0 0 0,-1 1-1 0 0,0 0 1 0 0,0 0 0 0 0,0-1-1 0 0,1 1 1 0 0,-1-1 0 0 0,0 1 0 0 0,0 0-1 0 0,1-1 1 0 0,-1 0 0 0 0,0 1-1 0 0,1-1 1 0 0,-1 1 0 0 0,0-1-1 0 0,1 0 1 0 0,-1 1 0 0 0,1-1 0 0 0,-1 0-1 0 0,1 0-9 0 0,-4-10 78 0 0,2-2-62 0 0,1 4-51 0 0,-1 0-45 0 0,-1-8 17 0 0,5 1-64 0 0,3 0-52 0 0,2 1-42 0 0,4-17-300 0 0,-11 30 456 0 0,1-1-1 0 0,0 0 1 0 0,0 0 0 0 0,1 0-1 0 0,-1 1 1 0 0,1-1 0 0 0,-1 1-1 0 0,1-1 1 0 0,0 1 0 0 0,0 0-1 0 0,0-1 1 0 0,0 1 65 0 0,2-1-111 0 0,0-1 1 0 0,0 1-1 0 0,0 0 1 0 0,1 0-1 0 0,-1 1 1 0 0,5-3 110 0 0,11-3-283 0 0,1 3 35 0 0,-1 2 35 0 0,-2 3 38 0 0,14 5 53 0 0,-22-3 59 0 0,0 1-1 0 0,0 1 1 0 0,-1 0-1 0 0,1 0 1 0 0,-1 0 0 0 0,3 3 63 0 0,7 5-77 0 0,-3 3 48 0 0,2 8 23 0 0,-10-7 37 0 0,-4-8 8 0 0,1 10 154 0 0,-6 5 48 0 0,-3 0 43 0 0,0-3 39 0 0,-6 1 46 0 0,-5-1-62 0 0,-20 15 272 0 0,21-24-383 0 0,-2-1-42 0 0,5-4-28 0 0,-1 0 0 0 0,0 0 0 0 0,-10 2-126 0 0,-3-1 189 0 0,19-5-158 0 0,-1-1-1 0 0,1 0 1 0 0,-1 0 0 0 0,-4-1-31 0 0,8 0 6 0 0,0 0 0 0 0,0 0 0 0 0,1 0 0 0 0,-1-1 0 0 0,0 1 0 0 0,1-1 0 0 0,-1 0 0 0 0,0 0 0 0 0,1 0 0 0 0,-1 0 0 0 0,1 0-1 0 0,-1-1-5 0 0,-4-1-26 0 0,-3-2 57 0 0,-1 1-12 0 0,4 0-75 0 0,3-1-66 0 0,0-1-91 0 0,1 1 59 0 0,0 1-21 0 0,1 2-15 0 0,1-1-79 0 0,-1 0-100 0 0,0 0-119 0 0,2 2 194 0 0,-1-1-37 0 0,0 1-40 0 0,1 0-42 0 0,-1-1-44 0 0,1 1-46 0 0,0-1-50 0 0,0 1-51 0 0,0-4-1212 0 0,3-4-1022 0 0,-3 9 2719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0.3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7200 0 0,'0'0'165'0'0,"2"2"22"0"0,17 19-11 0 0,3 2-5 0 0,-9-7-126 0 0,-4-2-19 0 0,1 1 68 0 0,1 1 53 0 0,20 38 491 0 0,-20-29-394 0 0,-5-10-135 0 0,-2 1-39 0 0,12 36 339 0 0,1 3 84 0 0,-10-28-188 0 0,-1 1 56 0 0,-5-25-322 0 0,9 48 605 0 0,-5-21-211 0 0,-2-1 1 0 0,0 1 0 0 0,-2 1-434 0 0,0-4 302 0 0,2 12 41 0 0,1 29 180 0 0,-4-23-185 0 0,-2-2 370 0 0,-3 18-708 0 0,0-13 400 0 0,4-39-286 0 0,1-1 215 0 0,0-12-166 0 0,-1-1-144 0 0,-1-1-58 0 0,-1-3-65 0 0,1 1 71 0 0,-5-20 89 0 0,4 16-120 0 0,2 6-25 0 0,0 0-50 0 0,0 0-62 0 0,0-1-70 0 0,0 2-19 0 0,0 0-63 0 0,0 0-69 0 0,0 0-75 0 0,0-1-80 0 0,0 1-87 0 0,0 0-91 0 0,0-1-98 0 0,-2-5-960 0 0,-2-7-1022 0 0</inkml:trace>
  <inkml:trace contextRef="#ctx0" brushRef="#br0" timeOffset="337.68">104 96 6880 0 0,'-4'-8'354'0'0,"4"4"-190"0"0,-1 1 45 0 0,1 0 10 0 0,0 1 49 0 0,0 0 57 0 0,1 0 65 0 0,4-5 84 0 0,0 1-68 0 0,2 1-65 0 0,0 0-57 0 0,0 1-52 0 0,1 2-47 0 0,0-1-40 0 0,1 2-34 0 0,12 0 47 0 0,-14 1-130 0 0,-1 1 0 0 0,1 0 0 0 0,0 0 1 0 0,-1 1-1 0 0,1 0 0 0 0,0 0-28 0 0,-4 0 6 0 0,0-1 1 0 0,-1 1-1 0 0,1-1 0 0 0,0 1 0 0 0,-1 0 0 0 0,3 2-6 0 0,13 9 17 0 0,-9-9-14 0 0,1 1 0 0 0,-1 1 1 0 0,-1 0-1 0 0,1 0 0 0 0,-1 1 1 0 0,3 2-4 0 0,5 7 30 0 0,-1 1 0 0 0,5 6-30 0 0,-18-20 16 0 0,-1-1 0 0 0,1 1 0 0 0,-1 0 0 0 0,1 0 0 0 0,-1 0 0 0 0,0 0 1 0 0,0 0-1 0 0,0 2-16 0 0,7 18 121 0 0,-2-9-23 0 0,-5-11-62 0 0,0 0-1 0 0,0 0 1 0 0,0 1-1 0 0,-1-1 1 0 0,1 0-1 0 0,-1 0 1 0 0,0 1-1 0 0,0-1 1 0 0,0 0 0 0 0,0 2-36 0 0,-2 5 143 0 0,1-1 0 0 0,-1 0 0 0 0,0 0 0 0 0,-4 9-143 0 0,-7 4 258 0 0,3-11-164 0 0,-1-2-34 0 0,-1-1 47 0 0,-9 7 5 0 0,16-12-93 0 0,0 1 1 0 0,0-1-1 0 0,-1-1 1 0 0,0 1 0 0 0,0-1-1 0 0,0 0 1 0 0,0 0 0 0 0,-2 0-20 0 0,1 0-22 0 0,-13 1 60 0 0,13-2-54 0 0,1-2-43 0 0,0 1-35 0 0,1-2-50 0 0,-1 0-61 0 0,2-1-71 0 0,0 1 144 0 0,2 0-11 0 0,1 1 3 0 0,-1 0-48 0 0,1 0-57 0 0,-1 0-68 0 0,1 0 22 0 0,0 0-41 0 0,-1 0-437 0 0,0 0-296 0 0,-1 0-691 0 0</inkml:trace>
  <inkml:trace contextRef="#ctx0" brushRef="#br0" timeOffset="653.24">556 123 6688 0 0,'2'1'197'0'0,"5"4"-52"0"0,0 1-79 0 0,16 16-68 0 0,-14-11 71 0 0,-3-4 50 0 0,0-1 83 0 0,5 6 257 0 0,-1 1 0 0 0,0 1 0 0 0,0 2-459 0 0,5 9 651 0 0,-8-12 10 0 0,-1 0 0 0 0,2 8-661 0 0,1 3 606 0 0,-5-13-243 0 0,-1-2-47 0 0,2 7 192 0 0,0-5-135 0 0,-4-10-315 0 0,0-1 0 0 0,-1 1 1 0 0,1 0-1 0 0,-1 0 0 0 0,0 0 1 0 0,1 0-1 0 0,-1 0 1 0 0,0 0-1 0 0,1 0 0 0 0,-1 0 1 0 0,0 0-1 0 0,0 0 0 0 0,0 0 1 0 0,0 0-1 0 0,0 0 0 0 0,0 0 1 0 0,0 0-59 0 0,-1 2 164 0 0,-1 0-48 0 0,1-2 150 0 0,1-1-54 0 0,0 0-20 0 0,0 0-6 0 0,0 0-12 0 0,0 0-39 0 0,0 0-20 0 0,1-2-3 0 0,4-12 19 0 0,-2 1-43 0 0,-1-4-24 0 0,-4-10-11 0 0,1 19-42 0 0,0 0 1 0 0,1 0 0 0 0,0 0-1 0 0,0 0 1 0 0,1 0-1 0 0,0 0-11 0 0,9-30-7 0 0,2 9-77 0 0,4 2-102 0 0,2 3 27 0 0,-5 9 7 0 0,-2 4-23 0 0,1 0-60 0 0,-1 3-18 0 0,0 0-61 0 0,0 0-69 0 0,1 1-77 0 0,-7 5 307 0 0,-3 0 18 0 0,1 1-13 0 0,-1-1-45 0 0,0 0-128 0 0,1 1-108 0 0,-1 0 112 0 0,-1 0-42 0 0,0 0-38 0 0,1 0-32 0 0,1 0-708 0 0,2-2-730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18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1 7848 0 0,'0'0'232'0'0,"0"0"44"0"0,0 0 57 0 0,0 0 19 0 0,0 0 228 0 0,-1 2-85 0 0,-1 0-82 0 0,0 1-80 0 0,0-1-76 0 0,0 1-73 0 0,0-1-71 0 0,1-1-67 0 0,1-1 97 0 0,0 1-34 0 0,0 1 28 0 0,1 1-79 0 0,1 2-15 0 0,-1-4 37 0 0,0 4 20 0 0,0-1-1 0 0,0 0 1 0 0,-1 0 0 0 0,1 0 0 0 0,-1 1 0 0 0,0-1 0 0 0,-1 4-100 0 0,1 10 277 0 0,2-1-48 0 0,5 9 10 0 0,2 9 13 0 0,-1-2-65 0 0,1-1-65 0 0,-2-10-14 0 0,-1 0 0 0 0,-1 3-108 0 0,2 7 327 0 0,5 14-327 0 0,-1-5 208 0 0,-3 1 68 0 0,-1-11-83 0 0,0 6 70 0 0,-6-31-210 0 0,0-1 1 0 0,1 1 0 0 0,-1-1 0 0 0,1 0 0 0 0,1 1-54 0 0,-1-1 56 0 0,1 1 0 0 0,-2-1 0 0 0,1 1 0 0 0,0 4-56 0 0,0 0 34 0 0,3 6 70 0 0,1 5 17 0 0,-4-6-110 0 0,-2-4-78 0 0,-1 0-96 0 0,1-11-90 0 0,0-1 49 0 0,-1 0 39 0 0,0 0 34 0 0,0-1-55 0 0,-4-3-148 0 0,4 4 183 0 0,0 0-57 0 0,0 0-139 0 0,1 1 122 0 0,-1 0-38 0 0,1 0-84 0 0,0-1-47 0 0,0 1-43 0 0,-1 0-36 0 0,1 0-136 0 0,0 0-37 0 0,0 0-1418 0 0</inkml:trace>
  <inkml:trace contextRef="#ctx0" brushRef="#br0" timeOffset="246.73">1 387 6968 0 0,'0'0'157'0'0,"0"0"23"0"0,0 0 11 0 0,2 0-31 0 0,2 1-111 0 0,1-2 0 0 0,0 1 1 0 0,-1-1-1 0 0,1 1 0 0 0,-1-1 0 0 0,5-2-49 0 0,4 0 137 0 0,12-4 120 0 0,-2-4-80 0 0,12-4 11 0 0,-29 14-279 0 0,0-1 43 0 0,6-2 54 0 0,0 1 97 0 0,14-7 262 0 0,-18 7-283 0 0,0 0-42 0 0,2-1-69 0 0,-1 0-110 0 0,-4 2 11 0 0,0 0-43 0 0,0 0-48 0 0,0 0-52 0 0,1-1-55 0 0,-1 1-60 0 0,0 0-64 0 0,0 0-68 0 0,3-2-567 0 0,5-3-624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40.5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2 8088 0 0,'0'0'182'0'0,"0"0"29"0"0,0 0-24 0 0,0 0-81 0 0,0 0-59 0 0,1 0-19 0 0,0-1 13 0 0,3 0-49 0 0,-1 1 51 0 0,-1 1 42 0 0,1-1 35 0 0,1 2 77 0 0,4 4 451 0 0,-5-3-396 0 0,-2 0-76 0 0,1-1-69 0 0,8 14 630 0 0,-3 2-44 0 0,-1 1-48 0 0,-1 0-50 0 0,-1 1-54 0 0,-2 0-57 0 0,0 0-61 0 0,0 0-64 0 0,-1-6-142 0 0,1 0-36 0 0,3 45 925 0 0,-3-19-424 0 0,-2-7-183 0 0,1 0-86 0 0,-1-32-553 0 0,0 0 35 0 0,0 1-11 0 0,-1 1 107 0 0,1 0 86 0 0,0 1 98 0 0,-2 7 496 0 0,2-6-449 0 0,-1-2-135 0 0,1-1-93 0 0,-1-1-41 0 0,1 0-46 0 0,0 1-50 0 0,0-2-57 0 0,-1 1-60 0 0,1 0-67 0 0,0-1-72 0 0,0 0-77 0 0,0-1-82 0 0,0 1-87 0 0,0-1-92 0 0,-1 0-99 0 0,1-1-102 0 0,0 0-1287 0 0,0-2-1264 0 0</inkml:trace>
  <inkml:trace contextRef="#ctx0" brushRef="#br0" timeOffset="247.16">1 201 9040 0 0,'0'0'266'0'0,"0"0"1"0"0,4-1-174 0 0,7 0-79 0 0,-1 0 25 0 0,0 0 70 0 0,2-1 90 0 0,6-1 186 0 0,-1 1 18 0 0,-5 0-163 0 0,-2 1-78 0 0,-1 0-51 0 0,0 0 63 0 0,0 0-44 0 0,8-1 24 0 0,0 0-109 0 0,28-4-108 0 0,-27 2 95 0 0,-8 3-84 0 0,-1-1 44 0 0,21-3 106 0 0,-17 3-95 0 0,-6 1-39 0 0,1 0-39 0 0,0 0-59 0 0,0 0-65 0 0,0 0-78 0 0,0 0-89 0 0,-6 1 111 0 0,-1 0-41 0 0,3-1-396 0 0,-1 1-276 0 0,3-1-640 0 0,-6 1 1561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17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5904 0 0,'0'0'169'0'0,"0"0"70"0"0,0 0 143 0 0,0 0 60 0 0,0 3 7 0 0,0 5-215 0 0,0 1 67 0 0,0 2 90 0 0,0 14 583 0 0,1-16-657 0 0,1 0-27 0 0,0 1-70 0 0,6 15 344 0 0,4 12 220 0 0,-1-6-84 0 0,-1-2-77 0 0,-1 0-105 0 0,1 0-82 0 0,2 14 98 0 0,-2 2-96 0 0,-5-26-278 0 0,7 9 41 0 0,-11-24-177 0 0,0-3-20 0 0,-1-1 0 0 0,0 1 1 0 0,1 0-1 0 0,-1 0 1 0 0,1 0-1 0 0,-1 0 0 0 0,1-1 1 0 0,-1 1-1 0 0,1 0 0 0 0,0 0 1 0 0,-1-1-1 0 0,2 1-4 0 0,-2 0 54 0 0,0-1-233 0 0,0 0 57 0 0,0 0 50 0 0,0 0 44 0 0,0 1 40 0 0,0-1 39 0 0,0 0 97 0 0,0 0 288 0 0,0 0-339 0 0,0 1-43 0 0,0-1-55 0 0,0 0-58 0 0,0 0-68 0 0,0 0-79 0 0,0 0-54 0 0,0 0-80 0 0,0 0-86 0 0,0 1-96 0 0,0-1-102 0 0,0 0-110 0 0,0 0-118 0 0,0 0-126 0 0,0 0-810 0 0,0 0-1012 0 0</inkml:trace>
  <inkml:trace contextRef="#ctx0" brushRef="#br0" timeOffset="446.57">360 1 4320 0 0,'0'0'99'0'0,"0"0"11"0"0,0 0 9 0 0,-1 0-43 0 0,1 1-37 0 0,-5 5-34 0 0,-1 0-22 0 0,-1 0 102 0 0,1-2 32 0 0,1 1 39 0 0,-6 4 234 0 0,-9 8 453 0 0,14-12-602 0 0,0 0-48 0 0,2-1-38 0 0,1-1-36 0 0,-2 4 35 0 0,5-7-138 0 0,-1 1 0 0 0,1 0 0 0 0,-1 0 0 0 0,0 0 0 0 0,1-1 0 0 0,-1 1 0 0 0,0 0 0 0 0,1-1 0 0 0,-1 1 0 0 0,0 0 0 0 0,0-1 0 0 0,0 1-16 0 0,-3 2 165 0 0,3 1-80 0 0,2 1-66 0 0,0-2-57 0 0,-1-3 31 0 0,1 1-100 0 0,1 1 26 0 0,3 5 75 0 0,10 10-47 0 0,-2-8 92 0 0,10 1 141 0 0,-21-9-88 0 0,1 2-16 0 0,17 17 19 0 0,6-1 65 0 0,-1-1 61 0 0,-3 2 87 0 0,-8-7-95 0 0,-5-4-22 0 0,-1 0 40 0 0,-1 1 45 0 0,-2 3 53 0 0,-2-5-61 0 0,4 4 29 0 0,2 3 63 0 0,-7-4-45 0 0,-2 0-77 0 0,0 1 32 0 0,-2-1-40 0 0,2-10-209 0 0,-1 0 1 0 0,0 0-1 0 0,1 0 1 0 0,-1 0 0 0 0,0 0-1 0 0,1 0 1 0 0,-1 0-1 0 0,0 0 1 0 0,0 0 0 0 0,0-1-1 0 0,0 1 1 0 0,0 0-1 0 0,0-1 1 0 0,0 1 0 0 0,0 0-1 0 0,0-1 1 0 0,0 1-1 0 0,-2-1-21 0 0,-2 4 115 0 0,1 2-54 0 0,1 0-28 0 0,0-2 17 0 0,1-3-175 0 0,1 0 50 0 0,0 0 44 0 0,-1 0 35 0 0,-1 1 82 0 0,-4 2 244 0 0,4-3-272 0 0,1-1-55 0 0,-1 1-97 0 0,1-1-3 0 0,0 1-38 0 0,1-1-58 0 0,-1 0-54 0 0,0 0-59 0 0,0 0-65 0 0,0 0-69 0 0,0-1-75 0 0,0 1-79 0 0,0 0-85 0 0,-3-1-827 0 0,-3-2-856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16.5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186 332 6824 0 0,'-4'16'149'0'0,"4"-13"23"0"0,0-3 13 0 0,0 0 29 0 0,0 0 70 0 0,0 0 32 0 0,0 0 4 0 0,0 0-8 0 0,0 0-172 0 0,-1 0-33 0 0,0 0 25 0 0,-1-1-77 0 0,-2 1-5 0 0,3 0 10 0 0,-2-1-71 0 0,1 1 46 0 0,-4-1 145 0 0,1 1 95 0 0,-7 0 449 0 0,9 1-556 0 0,-1 0-59 0 0,-8 4 143 0 0,-14 7 390 0 0,12-2-291 0 0,5-1-158 0 0,1 1-71 0 0,-1 2 97 0 0,-2 2-13 0 0,6-6-151 0 0,-5 13 222 0 0,0 0 1 0 0,-1 9-278 0 0,2 8 213 0 0,5 2-69 0 0,7-13-45 0 0,-1-24-93 0 0,-1 0 1 0 0,0 0 0 0 0,1 0 0 0 0,-1 0 0 0 0,1 0 0 0 0,0 0 0 0 0,0 0 0 0 0,0-1-1 0 0,0 1 1 0 0,1-1 0 0 0,-1 1 0 0 0,1-1 0 0 0,-1 0 0 0 0,1 0 0 0 0,0 0 0 0 0,0 0 0 0 0,2 1-7 0 0,-3-2-5 0 0,26 12 39 0 0,-27-12-32 0 0,1-1-1 0 0,-1 1 1 0 0,1-1 0 0 0,-1 0 0 0 0,1 0 0 0 0,-1 1 0 0 0,1-1-1 0 0,-1 0 1 0 0,1 0 0 0 0,-1 0 0 0 0,1-1 0 0 0,-1 1 0 0 0,1 0-1 0 0,-1-1 1 0 0,1 1 0 0 0,-1-1 0 0 0,1 1 0 0 0,-1-1 0 0 0,1 1-2 0 0,14-10 25 0 0,-6 4-9 0 0,-1 1 1 0 0,0-2-1 0 0,3-2-16 0 0,-2 2 19 0 0,-8 5-16 0 0,0 1-1 0 0,0-1 1 0 0,-1 1 0 0 0,1-1 0 0 0,0 0 0 0 0,-1 1 0 0 0,1-1 0 0 0,-1 0 0 0 0,1 0 0 0 0,-1 0 0 0 0,0 0 0 0 0,1-2-3 0 0,14-28 35 0 0,4-7 42 0 0,-10 11-53 0 0,-7 18-3 0 0,0 0 0 0 0,-1 0 0 0 0,0-11-21 0 0,-1 18 1 0 0,11-58 63 0 0,-9 50-64 0 0,1 2-12 0 0,-3 7-36 0 0,0 3 47 0 0,0 0 0 0 0,0-1 1 0 0,0 1-1 0 0,-1 0 1 0 0,1-1-1 0 0,0 1 0 0 0,-1 0 1 0 0,1 0-1 0 0,-1-1 1 0 0,1 1-1 0 0,-1 0 0 0 0,1 0 1 0 0,-1 0-1 0 0,1 0 0 0 0,-1 0 1 0 0,0 0-1 0 0,0 0 1 0 0,1 0-1 0 0,-1 0 1 0 0,2 5 0 0 0,5 17 7 0 0,2 14-46 0 0,5 17 7 0 0,-14-53 28 0 0,6 16 8 0 0,9 18 100 0 0,-9-19-3 0 0,0-1-42 0 0,-3-7 23 0 0,-2-6-71 0 0,0 1-1 0 0,1 0 0 0 0,-1 0 1 0 0,1-1-1 0 0,-1 1 1 0 0,1-1-1 0 0,0 1 1 0 0,0-1-1 0 0,0 0 0 0 0,0 1 1 0 0,0-1-11 0 0,5 3 2 0 0,1 1-108 0 0,0-1-104 0 0,-3-2-99 0 0,-4-3 140 0 0,-1 0 71 0 0,1 0-36 0 0,-1 1-12 0 0,0-1-36 0 0,0 0-41 0 0,0 0-47 0 0,0 0-51 0 0,0 0-46 0 0,0 0-41 0 0,0 0-37 0 0,0 0-129 0 0,0 0-36 0 0,0 0-1345 0 0</inkml:trace>
  <inkml:trace contextRef="#ctx0" brushRef="#br0" timeOffset="368.82">583 5 7376 0 0,'0'-4'284'0'0,"0"4"-139"0"0,0 4-110 0 0,0 4-25 0 0,1 1 67 0 0,4-6-54 0 0,-4-2-9 0 0,4 5-6 0 0,2 5-104 0 0,-1-1 14 0 0,-2-4 210 0 0,-1 0-1 0 0,0 0 0 0 0,-1 1 1 0 0,0-1-1 0 0,0 1 0 0 0,1 4-127 0 0,2 8 330 0 0,1-1 70 0 0,1-1-41 0 0,-2 0-41 0 0,5 15 185 0 0,2 0 169 0 0,-1 1 1 0 0,1 11-673 0 0,0 4 515 0 0,9 55 469 0 0,-19-79-747 0 0,1-1 21 0 0,1-8 15 0 0,-2-9-228 0 0,0-1 1 0 0,-1 0 0 0 0,0 0 0 0 0,0 1 0 0 0,-1-1-1 0 0,0 0 1 0 0,1 1 0 0 0,-2-1 0 0 0,0 5-46 0 0,1 9 70 0 0,0 0-51 0 0,4 2-69 0 0,3 1-84 0 0,-6-20-7 0 0,-1-2 40 0 0,0 0-6 0 0,0 0-55 0 0,0 0-154 0 0,0 0-280 0 0,0 0-18 0 0</inkml:trace>
  <inkml:trace contextRef="#ctx0" brushRef="#br0" timeOffset="631.11">583 389 7848 0 0,'-2'-1'232'0'0,"1"0"-167"0"0,-3-1 34 0 0,-5 1 34 0 0,7 1 32 0 0,4 0 27 0 0,9-5 48 0 0,1-1-79 0 0,3-1-41 0 0,7-4-15 0 0,-5 2-17 0 0,40-18 147 0 0,-34 16-164 0 0,-13 7-118 0 0,16-3 168 0 0,-21 5-123 0 0,1 1-34 0 0,-1 0-43 0 0,1-1-52 0 0,0 1-64 0 0,0-1-73 0 0,-4 1 54 0 0,1 1-35 0 0,1-2-339 0 0,2 1-239 0 0,4-2-548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8.6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1 120 6768 0 0,'0'0'149'0'0,"1"1"23"0"0,6 1-23 0 0,-1 1-45 0 0,7 4-1 0 0,16 7-77 0 0,-16-11 28 0 0,-7-2 132 0 0,1-1 0 0 0,-1 0 0 0 0,1 0 0 0 0,-1 0 0 0 0,1-1 0 0 0,-1 0-186 0 0,14-3 452 0 0,1-2-7 0 0,1-2-87 0 0,6-6 65 0 0,-10 1-176 0 0,-6 6-93 0 0,-3 0 19 0 0,1 0-55 0 0,-1 0-49 0 0,-2 2-37 0 0,-2 2 25 0 0,-1-1-53 0 0,4-9 9 0 0,-3 6 41 0 0,-5 3-2 0 0,-4-4-36 0 0,-4 0-10 0 0,8 8-6 0 0,-22-16 83 0 0,19 15-62 0 0,0 0 0 0 0,0 0 0 0 0,0 0 0 0 0,0 0-1 0 0,0 0 1 0 0,0 0 0 0 0,0 1 0 0 0,0-1 0 0 0,0 1 0 0 0,-1 0 0 0 0,1 0-1 0 0,0 0 1 0 0,0 1 0 0 0,0-1 0 0 0,-1 1 0 0 0,1 0 0 0 0,-3 1-21 0 0,-9 2 118 0 0,11-3-76 0 0,1 0 0 0 0,-1 0 1 0 0,1 1-1 0 0,0-1 0 0 0,-1 1 1 0 0,1-1-1 0 0,0 1 0 0 0,0 0 1 0 0,0 0-1 0 0,-1 2-42 0 0,3-4 6 0 0,-26 28 442 0 0,24-25-399 0 0,0 1 0 0 0,0 0 0 0 0,1-1 0 0 0,0 1-1 0 0,0 0 1 0 0,0 1 0 0 0,0 0-49 0 0,-4 11 206 0 0,1 1-1 0 0,0-1 1 0 0,2 2-206 0 0,1-12 67 0 0,2 0 0 0 0,-1 0 0 0 0,1 1-1 0 0,0-1 1 0 0,0 0 0 0 0,0 0 0 0 0,1 1 0 0 0,0-1 0 0 0,2 6-67 0 0,1-2 45 0 0,0 1 1 0 0,0-1 0 0 0,1 0 0 0 0,0 0 0 0 0,4 5-46 0 0,-5-9 25 0 0,1-1 1 0 0,-1 0-1 0 0,1 1 1 0 0,0-1-1 0 0,2 1-25 0 0,18 10 32 0 0,-16-11-90 0 0,1-1-117 0 0,-1 0-123 0 0,-5-2 100 0 0,1-1-33 0 0,0 1-33 0 0,-1-1-35 0 0,1 1-36 0 0,0-1-35 0 0,0 0-37 0 0,0 0-37 0 0,1 0-39 0 0,-1 0-38 0 0,5 1-1261 0 0,6 1-1009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9.4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1 8272 0 0,'0'0'241'0'0,"0"0"38"0"0,-1 1 10 0 0,-5 11 138 0 0,1-2-150 0 0,4-8-238 0 0,0-1 0 0 0,1 1 1 0 0,-1 0-1 0 0,1 0 1 0 0,-1 0-1 0 0,1 0 1 0 0,0 0-1 0 0,0 0 1 0 0,0 0-40 0 0,-1 24 282 0 0,2 27 177 0 0,2-27-236 0 0,5 17 88 0 0,-3-16 12 0 0,-1 1 1 0 0,-1 0-1 0 0,-1 4-323 0 0,0 16 1038 0 0,3 7-1038 0 0,-1-5 472 0 0,-2 0-81 0 0,-2-39-266 0 0,1-1 1 0 0,0 1-1 0 0,0-1 0 0 0,2 5-125 0 0,3 10 270 0 0,-3-11-122 0 0,1 8 138 0 0,-2-3-43 0 0,1-7-108 0 0,-1-1-54 0 0,2-2-37 0 0,-1 3-29 0 0,-1 0 91 0 0,-1-1 42 0 0,-1-9-108 0 0,0 0 1 0 0,0 0-1 0 0,-1 0 1 0 0,1 0 0 0 0,0 0-1 0 0,-1 0 1 0 0,1 0 0 0 0,-1 0-1 0 0,0-1 1 0 0,0 2-41 0 0,1-2 91 0 0,0 0-46 0 0,2 0-40 0 0,-1 0 25 0 0,0-1 80 0 0,-1 0-12 0 0,0-1 37 0 0,0-13 49 0 0,1-1-36 0 0,2-31 192 0 0,0 30-280 0 0,2 0-60 0 0,5-6-88 0 0,3-1-68 0 0,19-17-193 0 0,-21 27 265 0 0,0 2 37 0 0,17-15-111 0 0,-21 21 145 0 0,0 1 0 0 0,0-1 0 0 0,1 1 0 0 0,-1 1 0 0 0,1-1 1 0 0,0 1 12 0 0,-3 2-4 0 0,0-1 1 0 0,0 1 0 0 0,0 0 0 0 0,0 0 0 0 0,0 1 0 0 0,1-1-1 0 0,-1 1 1 0 0,0 0 0 0 0,0 1 0 0 0,1-1 3 0 0,-2 1-10 0 0,0 0 1 0 0,0 0-1 0 0,0 0 1 0 0,-1 1-1 0 0,1-1 1 0 0,0 1-1 0 0,0 0 0 0 0,1 1 10 0 0,0 0-1 0 0,-1 1 0 0 0,0-1-1 0 0,1 1 1 0 0,-1 0 0 0 0,-1 0-1 0 0,1 1 1 0 0,0-1-1 0 0,-1 2 2 0 0,24 40-51 0 0,-13-21 49 0 0,-10-17-9 0 0,0 1 0 0 0,0 0-1 0 0,0-1 1 0 0,-1 2-1 0 0,1 5 12 0 0,-2-7-1 0 0,-1 0 0 0 0,0 1 0 0 0,0-1 0 0 0,-1 0 0 0 0,0 0-1 0 0,0 5 2 0 0,0 12-1 0 0,0-8 14 0 0,-2-6 29 0 0,2-9-175 0 0,0-1 46 0 0,-1 1 41 0 0,1-1 33 0 0,0 1 44 0 0,0-1 42 0 0,-1 3 272 0 0,1-3-240 0 0,1 0-81 0 0,-1-1-87 0 0,0 1-113 0 0,1-1 38 0 0,-1 0-38 0 0,0 0-40 0 0,1 0-45 0 0,-1 0-47 0 0,0 1-50 0 0,1-1-54 0 0,-1 0-57 0 0,1 0-60 0 0,-1 0-63 0 0,11 0-638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0.7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114 426 8960 0 0,'-1'0'232'0'0,"0"0"-108"0"0,-1 0-71 0 0,-3 0 8 0 0,4 1-9 0 0,0-1 39 0 0,-10 4-88 0 0,-2 0 22 0 0,5 0 32 0 0,1 1 30 0 0,-1 1 48 0 0,5-4-83 0 0,0 1-1 0 0,1 0 1 0 0,-1 0 0 0 0,1 0 0 0 0,0 0 0 0 0,-2 3-52 0 0,-8 22 215 0 0,7-10-41 0 0,1 1 0 0 0,-1 8-174 0 0,0 3 238 0 0,0 8 34 0 0,4 2-60 0 0,6 1-52 0 0,5-4-40 0 0,-2-20-83 0 0,4-1 37 0 0,1-1 41 0 0,-1-2 47 0 0,-10-12-100 0 0,0-1-35 0 0,4-4-27 0 0,-6 3 11 0 0,9-5 1 0 0,-1-1 1 0 0,-1 0-1 0 0,1-1 1 0 0,-1 0-1 0 0,-1 0 1 0 0,1-1 0 0 0,-2 1-1 0 0,1-1 1 0 0,-1-1-1 0 0,0 1 1 0 0,-1-1-1 0 0,0 0 1 0 0,-1 1-1 0 0,3-11-12 0 0,-2 0 25 0 0,0 0 0 0 0,-1 0-1 0 0,-1 0 1 0 0,0-3-25 0 0,-3-44 31 0 0,-20-133 105 0 0,15 150-144 0 0,2 2-52 0 0,1 0-1 0 0,3 0 1 0 0,2-6 60 0 0,-1 46 24 0 0,2-5-55 0 0,-1 0 12 0 0,-1 5 63 0 0,-1 3 51 0 0,-1 0 72 0 0,9 36 25 0 0,2 47 100 0 0,-7-48-124 0 0,2 11 101 0 0,-2 1-50 0 0,0-1-42 0 0,-1 0-35 0 0,2 25 29 0 0,5 32 15 0 0,-6-60-68 0 0,-1 10-118 0 0,-1-4 40 0 0,2-2-52 0 0,-1-29-56 0 0,1-2-38 0 0,-1 0-62 0 0,0 2-86 0 0,1 1-32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1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138 3 8808 0 0,'0'0'197'0'0,"0"0"24"0"0,0 0 19 0 0,-1 0-29 0 0,-3 0-131 0 0,0-1 115 0 0,1 1 89 0 0,1-1 62 0 0,-4 1 764 0 0,4 0-796 0 0,1 1-71 0 0,-1 0-114 0 0,0 0-83 0 0,0 1-98 0 0,0 0-112 0 0,-11 12 369 0 0,1 0 51 0 0,2-1 233 0 0,1 1-1 0 0,-8 13-488 0 0,5-2 372 0 0,6-10-195 0 0,0 1-46 0 0,-2 11 50 0 0,2 2-42 0 0,3-6 23 0 0,1 0-1 0 0,0 20-161 0 0,2-37 12 0 0,0 1-1 0 0,1-1 1 0 0,0 1 0 0 0,0-1-1 0 0,1 1 1 0 0,0-1 0 0 0,0 1-1 0 0,0-1 1 0 0,1 0 0 0 0,0 0-1 0 0,2 4-11 0 0,16 21 15 0 0,-18-28-135 0 0,-1 0 41 0 0,4 3 22 0 0,1 1 107 0 0,11 6 213 0 0,-11-8-229 0 0,-1-2-64 0 0,0-1-66 0 0,-1 1-82 0 0,1 0-97 0 0,-2-2 12 0 0,0 1-64 0 0,0-1-68 0 0,0 0-75 0 0,1 1-79 0 0,-1-1-85 0 0,-1 0-92 0 0,1-1-96 0 0,5 2-929 0 0,3 0-992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1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2 9152 0 0,'-9'-1'215'0'0,"1"0"-39"0"0,-10 3 80 0 0,2 4-94 0 0,12-4-134 0 0,1-1-1 0 0,0 1 0 0 0,0 0 0 0 0,0 1 0 0 0,0-1 1 0 0,0 0-1 0 0,0 1 0 0 0,1 0 0 0 0,-1-1 0 0 0,0 2-27 0 0,-4 7 115 0 0,2 2 41 0 0,0 4 34 0 0,-7 23 133 0 0,10-29-235 0 0,0-1 1 0 0,0 1-1 0 0,1 0 0 0 0,0 9-88 0 0,4 56 494 0 0,5-24-194 0 0,1-20-143 0 0,4-3-32 0 0,4-2-42 0 0,6-6-50 0 0,-21-19-16 0 0,1 0 0 0 0,-1-1 0 0 0,1 0-1 0 0,-1 1 1 0 0,1-1 0 0 0,0 0-1 0 0,-1 0 1 0 0,1 0 0 0 0,0-1 0 0 0,0 1-1 0 0,0-1 1 0 0,1 1-17 0 0,0-1 27 0 0,-1 0 0 0 0,0-1 0 0 0,1 1 0 0 0,-1 0 0 0 0,0-1 0 0 0,1 0 0 0 0,-1 0 0 0 0,0 0 1 0 0,0 0-1 0 0,1-1-27 0 0,-1 1 32 0 0,1-1 1 0 0,-1 0 0 0 0,0 0 0 0 0,0 0-1 0 0,0 0 1 0 0,0-1 0 0 0,-1 1-1 0 0,1-1 1 0 0,0 1 0 0 0,-1-1 0 0 0,0 0-1 0 0,0 0 1 0 0,0 0 0 0 0,0-1 0 0 0,0 1-1 0 0,-1 0 1 0 0,1-1 0 0 0,-1 1 0 0 0,1-3-33 0 0,12-36 201 0 0,-11 35-175 0 0,-1 1 0 0 0,1-1 0 0 0,-1 1 1 0 0,-1-1-1 0 0,1 0 0 0 0,-1 0 1 0 0,0 1-1 0 0,0-1 0 0 0,-1 0 1 0 0,0-5-27 0 0,-1 2 40 0 0,0 1 0 0 0,-1 0 0 0 0,0 0 0 0 0,0 0 0 0 0,-1 0 0 0 0,0 0 0 0 0,-4-7-40 0 0,1 5 40 0 0,-3-5-57 0 0,-7-7-128 0 0,3 7 30 0 0,5 6-9 0 0,0 0-43 0 0,-1 1-43 0 0,1 1-46 0 0,3 4-86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2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8864 0 0,'0'0'200'0'0,"0"0"33"0"0,0 0 14 0 0,1 1-41 0 0,3 3-274 0 0,0 1 37 0 0,4 4 72 0 0,0 1 117 0 0,-2-1 96 0 0,1 4 143 0 0,9 24 938 0 0,-11-19-819 0 0,-2-7-316 0 0,0-1-33 0 0,-1-5-65 0 0,0 1 0 0 0,-1-1 0 0 0,0 0 0 0 0,0 1 0 0 0,0 0-102 0 0,2 20 316 0 0,0 13 254 0 0,-2-28-337 0 0,-1-1 0 0 0,-1 1 0 0 0,1 0 1 0 0,-2 3-234 0 0,1 1 380 0 0,0-4-68 0 0,-1-4-148 0 0,2-6 34 0 0,0-1-4 0 0,0 0-3 0 0,0 0 1 0 0,0 0-12 0 0,0 0-52 0 0,0 0-28 0 0,0 0-19 0 0,0 0-35 0 0,-1-7 15 0 0,0 1-19 0 0,0-1-1 0 0,0 1 0 0 0,0 0 0 0 0,1-3-41 0 0,2-28 76 0 0,13-36 3 0 0,-14 68-71 0 0,1-3-2 0 0,1 0-1 0 0,0 1 0 0 0,0-1 0 0 0,4-6-5 0 0,-1 3-10 0 0,0 1-1 0 0,1 0 0 0 0,2-2 11 0 0,2-1-41 0 0,0 1-1 0 0,2 0 1 0 0,-1 0-1 0 0,14-8 42 0 0,-23 17-9 0 0,0 1 0 0 0,0 0 0 0 0,0 0 1 0 0,1 0-1 0 0,-1 1 0 0 0,1-1 0 0 0,-1 1 0 0 0,1 0 0 0 0,0 0 0 0 0,-1 0 0 0 0,1 0 1 0 0,0 1-1 0 0,0-1 0 0 0,-1 1 0 0 0,1 0 0 0 0,0 0 0 0 0,0 1 0 0 0,0-1 0 0 0,2 1 9 0 0,-3 0-14 0 0,1 1 0 0 0,-1-1-1 0 0,0 0 1 0 0,1 1 0 0 0,-1 0 0 0 0,0 0-1 0 0,0 0 1 0 0,0 0 0 0 0,0 0-1 0 0,-1 1 1 0 0,1-1 0 0 0,-1 1-1 0 0,2 2 15 0 0,1 1-10 0 0,-1 0 0 0 0,0 0-1 0 0,0 0 1 0 0,0 1 0 0 0,-1 1 10 0 0,1 0 3 0 0,-1 0 0 0 0,-1 1 1 0 0,2 7-4 0 0,0 7 28 0 0,-2 0 1 0 0,0 20-29 0 0,-1-6-16 0 0,0-30-211 0 0,-1 1 94 0 0,0-1 80 0 0,0 0 68 0 0,0 0 51 0 0,0 0 38 0 0,0 16 338 0 0,-1-13-285 0 0,1 0-71 0 0,0-4-83 0 0,0-1-33 0 0,-1 3-94 0 0,1 0-112 0 0,0-4 70 0 0,0 0-34 0 0,-1 0-37 0 0,1 0-40 0 0,0 0-41 0 0,0 0-44 0 0,0 0-47 0 0,0 0-48 0 0,0 0-51 0 0,0 0-53 0 0,0 0-55 0 0,0 1-58 0 0,0 0-1393 0 0,0 5-1174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3.5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12464 0 0,'0'0'281'0'0,"0"0"40"0"0,0 2 22 0 0,0 5-161 0 0,0-1-56 0 0,0 3-27 0 0,0 0-62 0 0,4 22-81 0 0,1-18 80 0 0,3 7 80 0 0,-1 0 0 0 0,1 7-116 0 0,-1-3 60 0 0,2 1-45 0 0,-6-14-16 0 0,0 0 1 0 0,0 0 0 0 0,0 6 0 0 0,5 23 11 0 0,-4-29 17 0 0,-2-5-24 0 0,0 0 0 0 0,-1 1 1 0 0,1-1-1 0 0,-1 0 0 0 0,0 0 1 0 0,-1 4-5 0 0,1-5-2 0 0,-1 0 0 0 0,1 0 1 0 0,0 0-1 0 0,0-1 1 0 0,1 4 1 0 0,1 6-52 0 0,-2-11 15 0 0,-3 3 48 0 0,1-4-42 0 0,1 0-47 0 0,-1 0-68 0 0,0 0-87 0 0,1 0-107 0 0,0-2-98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3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11024 0 0,'1'1'248'0'0,"2"1"-99"0"0,8 8 234 0 0,-11-9-365 0 0,1-1 0 0 0,-1 0 0 0 0,0 1 1 0 0,0-1-1 0 0,0 1 0 0 0,1-1 1 0 0,-1 1-1 0 0,0 0 0 0 0,0-1 1 0 0,0 1-1 0 0,0-1 0 0 0,0 1 0 0 0,0-1 1 0 0,0 1-1 0 0,0-1 0 0 0,0 1 1 0 0,0-1-1 0 0,0 1-18 0 0,-1 10 91 0 0,5 6-74 0 0,4 2-13 0 0,-2-8 64 0 0,-1-2 55 0 0,-1 0 85 0 0,4 9 205 0 0,-5-11-220 0 0,-1 0-1 0 0,2-1 1 0 0,-1 1 0 0 0,1-1 0 0 0,3 5-193 0 0,-4-8 63 0 0,0 1 1 0 0,-1 0 0 0 0,1-1-1 0 0,-1 1 1 0 0,0 0-1 0 0,0 0 1 0 0,0 0-1 0 0,0 1 1 0 0,-1-1-1 0 0,0 0 1 0 0,0 1 0 0 0,0 3-64 0 0,3 10 240 0 0,5 5 56 0 0,-2-6-62 0 0,-3-5-45 0 0,-2-1 0 0 0,-1 1 39 0 0,-1-2-71 0 0,0 7 162 0 0,0-16-308 0 0,-1-1 0 0 0,1 1 0 0 0,0-1 0 0 0,-1 1 0 0 0,1-1 0 0 0,0 1 0 0 0,-1-1 0 0 0,1 1 0 0 0,0-1 1 0 0,-1 1-1 0 0,1-1 0 0 0,-1 1 0 0 0,1-1 0 0 0,-1 0 0 0 0,1 1 0 0 0,-1-1 0 0 0,1 0 0 0 0,-1 0 0 0 0,0 1 0 0 0,1-1 0 0 0,-1 0 1 0 0,1 0-1 0 0,-1 0 0 0 0,0 0 0 0 0,1 1-11 0 0,-3-1 198 0 0,3 0 2 0 0,0 0-9 0 0,0 0-40 0 0,0 0-21 0 0,1-3 7 0 0,-2 0-69 0 0,0-2-21 0 0,2 1-5 0 0,0 2-19 0 0,0-1 1 0 0,-1 1-1 0 0,0 0 1 0 0,1-1-1 0 0,-1 1 1 0 0,0-1-1 0 0,0 1 1 0 0,0-1-1 0 0,-1 1 1 0 0,1-1-1 0 0,-1-1-23 0 0,1 2 11 0 0,0-1 0 0 0,0 0 0 0 0,0 1 0 0 0,0-1-1 0 0,0 1 1 0 0,1-1 0 0 0,-1 0 0 0 0,1 0-11 0 0,14-34 55 0 0,-6 15-37 0 0,-3 8-25 0 0,-1 1 0 0 0,6-7 7 0 0,18-22-122 0 0,-1 9 80 0 0,-21 26 23 0 0,0 0 0 0 0,0 1 0 0 0,0-1 0 0 0,2 1 19 0 0,-6 4-9 0 0,0 0 0 0 0,0 1 0 0 0,0-1 0 0 0,0 0 0 0 0,0 1 0 0 0,1 0 0 0 0,-1 0 0 0 0,0 0 1 0 0,1 0-1 0 0,-1 0 0 0 0,3 1 9 0 0,-4 0-7 0 0,0 0 1 0 0,1 0 0 0 0,-1 0 0 0 0,0 1 0 0 0,0-1 0 0 0,1 1-1 0 0,-1 0 1 0 0,0-1 0 0 0,0 1 0 0 0,0 0 0 0 0,0 0-1 0 0,0 0 1 0 0,0 1 0 0 0,0-1 0 0 0,0 0 0 0 0,0 1 0 0 0,0-1-1 0 0,0 2 7 0 0,8 8 16 0 0,-2 2-43 0 0,-4-6-27 0 0,0 1 0 0 0,-1 0 0 0 0,0 0-1 0 0,1 8 55 0 0,0 3-68 0 0,0 21-20 0 0,-2 18 96 0 0,-2-19-3 0 0,1-14-41 0 0,1-4-33 0 0,2 1-48 0 0,-4-21 172 0 0,0 1-57 0 0,1-1-53 0 0,-1 1-49 0 0,1-1-45 0 0,-1 0-41 0 0,1 1-37 0 0,-1-1-34 0 0,1 1-278 0 0,0-1-72 0 0,1 1-35 0 0,1 1-918 0 0,-1-1 660 0 0,2 0-1147 0 0,1 0-1163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2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6392 0 0,'0'0'141'0'0,"0"0"23"0"0,0 1 47 0 0,0 1-98 0 0,0 3-67 0 0,0 3-73 0 0,0-6 43 0 0,1 2-14 0 0,-1 0 54 0 0,1 1 46 0 0,-1-1 43 0 0,2 1 77 0 0,-1 0 43 0 0,1 1 97 0 0,1 3 238 0 0,2 7 444 0 0,-3-10-731 0 0,-1-1-34 0 0,0-1-81 0 0,0 1-37 0 0,-1 0-43 0 0,0-1-49 0 0,0 15 465 0 0,0 18 405 0 0,0-18-520 0 0,-2-1-39 0 0,2-18-547 0 0,0 1 78 0 0,0-1 64 0 0,-1 0 54 0 0,1 1 117 0 0,0-1 192 0 0,0 0-220 0 0,-1 1-44 0 0,1-1-89 0 0,0 0-42 0 0,0 0-51 0 0,0 0-58 0 0,0 1-64 0 0,0-1-72 0 0,0 0 58 0 0,0 0-37 0 0,0 0-39 0 0,-1 0-42 0 0,1 1-43 0 0,0-1-45 0 0,0 0-47 0 0,0 0-50 0 0,0 0-1074 0 0,0 0-926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9:37.9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220 262 7344 0 0,'-1'0'128'0'0,"-6"-4"360"0"0,4 3-384 0 0,1 0-64 0 0,-4-1-11 0 0,-1-1 54 0 0,1 1 47 0 0,0 0 43 0 0,-1 0 82 0 0,0 0 41 0 0,-1 1 100 0 0,-5-1 244 0 0,1 3 1 0 0,3 0-242 0 0,2 0-99 0 0,0 1-41 0 0,1 0-81 0 0,0 1-42 0 0,0-1-47 0 0,0 2-53 0 0,1-2 35 0 0,0 1 1 0 0,1 0 0 0 0,0 1 0 0 0,0-1-1 0 0,0 1 1 0 0,-4 4-72 0 0,3-3 82 0 0,1 1-1 0 0,0 1 0 0 0,-1-1 1 0 0,-1 5-82 0 0,-11 30 247 0 0,7 0-53 0 0,9-38-183 0 0,0 0 0 0 0,1 0 0 0 0,-1 0 0 0 0,1 0 0 0 0,0 0 0 0 0,0 0 0 0 0,0 0 0 0 0,1 0 0 0 0,-1 0 0 0 0,1 0 0 0 0,-1 0 0 0 0,1 0 0 0 0,0-1 0 0 0,0 1 0 0 0,0 0 0 0 0,1 0 0 0 0,-1-1 0 0 0,1 1 0 0 0,-1-1 0 0 0,1 1 0 0 0,0-1 0 0 0,0 0 0 0 0,0 0 0 0 0,0 1 0 0 0,1 0-11 0 0,1-1 20 0 0,-1 0 0 0 0,0 0 0 0 0,1 0 0 0 0,-1 0-1 0 0,1 0 1 0 0,-1-1 0 0 0,1 0 0 0 0,2 1-20 0 0,0-1 39 0 0,-1 0 0 0 0,0 0-1 0 0,0 0 1 0 0,1-1 0 0 0,-1 0 0 0 0,4-1-39 0 0,11-1 37 0 0,25-8 155 0 0,-31 6-161 0 0,-1-1-39 0 0,2-2-62 0 0,-1 0-84 0 0,0 0-104 0 0,-8 2 84 0 0,1 1-33 0 0,-6 3-2 0 0,0 0-34 0 0,1 0-332 0 0,0-1 77 0 0,0 1-46 0 0,0-2-643 0 0,2-2-509 0 0,1-2-965 0 0</inkml:trace>
  <inkml:trace contextRef="#ctx0" brushRef="#br0" timeOffset="432.02">218 0 5400 0 0,'0'0'158'0'0,"0"0"57"0"0,0 0 130 0 0,0 0 58 0 0,0 2 110 0 0,1 1-100 0 0,0 2-17 0 0,0 2 89 0 0,1 7 433 0 0,0 1-104 0 0,-1-1-137 0 0,2 1-112 0 0,-1-1-118 0 0,2-1-126 0 0,-1-1 10 0 0,0 1-39 0 0,-1 15 200 0 0,1-6-149 0 0,2 20 240 0 0,6 56 618 0 0,-8-68-788 0 0,-1 0 62 0 0,-2-14-232 0 0,2 5 346 0 0,0 0 0 0 0,1 1-589 0 0,-3-19-49 0 0,0-1 39 0 0,0 2 79 0 0,-1 1 410 0 0,1-5-408 0 0,0 0-60 0 0,0-1-84 0 0,1 0-103 0 0,0-1-9 0 0,0 1-62 0 0,0-1-68 0 0,0 1-74 0 0,0 0 61 0 0,-1 1-54 0 0,0 0-47 0 0,1-1-43 0 0,0 0-577 0 0,0 1-104 0 0,-1-1 815 0 0,2 0-1781 0 0,1-1-1197 0 0,-3 2 3303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4.1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100 5 11544 0 0,'0'0'264'0'0,"0"0"34"0"0,-2 0 20 0 0,0-2-227 0 0,-2 0 3 0 0,-1 2-20 0 0,-4 0 40 0 0,2 0-154 0 0,1 0 40 0 0,-6 3 96 0 0,1 1 82 0 0,8-2-116 0 0,1-1 0 0 0,0 0-1 0 0,0 1 1 0 0,0-1 0 0 0,0 1 0 0 0,0-1 0 0 0,0 1 0 0 0,0 0 0 0 0,0 0 0 0 0,1 0 0 0 0,-2 2-62 0 0,-4 10 248 0 0,5-7-228 0 0,0 1 1 0 0,0-1-1 0 0,1 1 1 0 0,0-1-1 0 0,0 1 1 0 0,0 0 0 0 0,1 5-21 0 0,1-8 6 0 0,-1-1 0 0 0,1 1 1 0 0,0-1-1 0 0,1 1 1 0 0,-1 1-7 0 0,4 4 16 0 0,-1 1 0 0 0,2-1 1 0 0,-1 0-1 0 0,3 3-16 0 0,11 13 224 0 0,20 21-224 0 0,-9-11 100 0 0,-25-30-39 0 0,2 3 166 0 0,0 0 0 0 0,6 11-227 0 0,-6-6 207 0 0,-2 2 58 0 0,-4 3 289 0 0,-7-3-118 0 0,-5-1-106 0 0,-3-3-91 0 0,-4-1-79 0 0,0-2-67 0 0,0-2-51 0 0,2-1-41 0 0,14-5 39 0 0,0 0-46 0 0,-1 0-43 0 0,1-1-40 0 0,-1 1-40 0 0,1 0-37 0 0,0-1-35 0 0,-1 1-34 0 0,-1-1-328 0 0,-1 1-112 0 0,1 0-97 0 0,-1-1-82 0 0,0 1-214 0 0,-4 0-1034 0 0,-5 1-1204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4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58 13304 0 0,'-6'-4'77'0'0,"0"0"47"0"0,-4-3 157 0 0,-15-6 465 0 0,17 9-568 0 0,0 0-58 0 0,4 2-83 0 0,-1 0-33 0 0,0-1-38 0 0,0 1-43 0 0,-5-5 93 0 0,4 3 32 0 0,5 3 16 0 0,1 1 0 0 0,0 0-36 0 0,0 0-151 0 0,0 2-65 0 0,0 7-17 0 0,0-7-3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5.0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361 68 7848 0 0,'-6'-2'18'0'0,"0"0"42"0"0,-10-8 253 0 0,9 5-215 0 0,3 1-76 0 0,-1 0-37 0 0,1 1 41 0 0,-1-1 54 0 0,0 1 46 0 0,0 0 41 0 0,-4-1 122 0 0,1 1 48 0 0,-21-7 879 0 0,18 6-752 0 0,6 3-289 0 0,-9-3 197 0 0,1 3-60 0 0,0 0-55 0 0,0 2-46 0 0,-3 2-8 0 0,1 2-44 0 0,9-2-88 0 0,-1 0-1 0 0,0 0 0 0 0,1 1 1 0 0,0 0-1 0 0,-3 2-70 0 0,-13 13 252 0 0,1 2-63 0 0,3 2-51 0 0,1 2-38 0 0,13-16-71 0 0,-1-1-1 0 0,1 1 1 0 0,0 1 0 0 0,1-1-1 0 0,0 0 1 0 0,0 1 0 0 0,1 0-1 0 0,0-1 1 0 0,1 1 0 0 0,0 9-29 0 0,1-14-1 0 0,0 0 1 0 0,1 1-1 0 0,0-1 1 0 0,0 0-1 0 0,0 0 1 0 0,1 0-1 0 0,-1 0 1 0 0,1 0-1 0 0,0 0 1 0 0,2 2 0 0 0,15 23 14 0 0,-3-11 30 0 0,-14-17-38 0 0,0 0 1 0 0,1 0 0 0 0,-1 0-1 0 0,1 0 1 0 0,-1 0-1 0 0,1 0 1 0 0,-1-1 0 0 0,1 0-1 0 0,0 1 1 0 0,0-1-1 0 0,3 1-6 0 0,-1-1 22 0 0,0 0-1 0 0,0 0 1 0 0,1 0-1 0 0,-1-1 1 0 0,0 0-1 0 0,6 0-21 0 0,-4 0 31 0 0,0-1-1 0 0,0 0 1 0 0,0-1-1 0 0,0 1 1 0 0,0-1-1 0 0,-1-1 1 0 0,1 1-1 0 0,0-1 1 0 0,-1 0 0 0 0,4-4-31 0 0,4-2 82 0 0,-1-2-37 0 0,21-22-28 0 0,-30 27-18 0 0,0 1 1 0 0,-1-1 0 0 0,0 0 0 0 0,0 0 0 0 0,0 0 0 0 0,-1 0 0 0 0,2-5 0 0 0,9-22 11 0 0,-5 11 67 0 0,-7 19-59 0 0,0 0 1 0 0,0-1 0 0 0,1 1-1 0 0,-1 0 1 0 0,1 0 0 0 0,-1 0-1 0 0,1 0 1 0 0,0 0-20 0 0,2-3 0 0 0,-4 6-3 0 0,0 0 1 0 0,0 0 0 0 0,1 0-1 0 0,-1-1 1 0 0,0 1-1 0 0,0 0 1 0 0,0 0 0 0 0,1 0-1 0 0,-1 0 1 0 0,0 0-1 0 0,0-1 1 0 0,1 1 0 0 0,-1 0-1 0 0,0 0 1 0 0,0 0-1 0 0,1 0 1 0 0,-1 0 0 0 0,0 0-1 0 0,0 0 1 0 0,1 0-1 0 0,-1 0 1 0 0,0 0-1 0 0,0 0 1 0 0,1 0 0 0 0,-1 0-1 0 0,0 0 1 0 0,1 0-1 0 0,-1 0 1 0 0,0 0 0 0 0,0 0-1 0 0,1 1 1 0 0,-1-1-1 0 0,0 0 1 0 0,0 0 0 0 0,0 0-1 0 0,1 0 1 0 0,-1 0-1 0 0,0 1 1 0 0,0-1 0 0 0,0 0-1 0 0,1 0 1 0 0,-1 0-1 0 0,0 1 1 0 0,0-1-1 0 0,0 0 1 0 0,0 0 0 0 0,0 1 2 0 0,8 8-31 0 0,-2 2 21 0 0,-1 0 1 0 0,0 0-1 0 0,-1 0 0 0 0,1 4 10 0 0,13 32-14 0 0,-12-36-27 0 0,-1 0-83 0 0,-1 0-87 0 0,1 0-91 0 0,-2-4 42 0 0,0 1-46 0 0,1-1-47 0 0,-1 1-47 0 0,0-1-49 0 0,1 1-49 0 0,0-1-52 0 0,0 1-52 0 0,-1-4-1192 0 0,2 3-1020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6.9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10304 0 0,'0'0'233'0'0,"0"0"39"0"0,0 0 15 0 0,0 0-125 0 0,1-1-84 0 0,3-3-140 0 0,0 2 88 0 0,2 1 142 0 0,0 2 98 0 0,4 8 322 0 0,-6-5-441 0 0,-2 1-55 0 0,8 14 337 0 0,-3 2-93 0 0,0 0-80 0 0,-2 0-67 0 0,2 14 7 0 0,0 16-41 0 0,-6-46-141 0 0,3 20 62 0 0,2 20 119 0 0,-2-1 0 0 0,-1 15-195 0 0,-1-28 53 0 0,2 17 80 0 0,1 21 65 0 0,-7-24-144 0 0,1-35-120 0 0,1-5-15 0 0,0 0-34 0 0,0 1-33 0 0,0-1-34 0 0,1 0-33 0 0,-1 1-34 0 0,0-1-34 0 0,1 0-34 0 0,-1 0-35 0 0,1 0-34 0 0,0 0-36 0 0,-1 0-34 0 0,1 0-36 0 0,0-1-35 0 0,0 1-1270 0 0,2 2-1025 0 0,-3-7 2820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7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 7248 0 0,'0'0'209'0'0,"0"0"51"0"0,0 2 65 0 0,-5 20 284 0 0,2-7-204 0 0,1 1 37 0 0,2 4 75 0 0,1 1-96 0 0,1 0-81 0 0,0 0-68 0 0,0-2-76 0 0,0 0-34 0 0,12 70 412 0 0,-3-28-326 0 0,2 1 50 0 0,7 38 277 0 0,-4 1 100 0 0,-10-39-231 0 0,5 24 94 0 0,-11-82-606 0 0,1 1 48 0 0,-1-1 44 0 0,0 0 39 0 0,0 3 159 0 0,0-1 94 0 0,0 1 481 0 0,1-7-478 0 0,0-2-98 0 0,0-2-58 0 0,1-2-76 0 0,0-2-95 0 0,3-11 83 0 0,0 1-1 0 0,-2-5-74 0 0,4-14 32 0 0,4 0-56 0 0,3 5-60 0 0,0 2-66 0 0,4 1-59 0 0,4 1-51 0 0,6 1 16 0 0,2 5 73 0 0,-21 16 126 0 0,0 1 0 0 0,1 0 0 0 0,1 0 45 0 0,-1 1-25 0 0,0 1 0 0 0,0 0 0 0 0,0 1 0 0 0,0 0 0 0 0,6-1 25 0 0,-12 3-4 0 0,0 0 1 0 0,-1 0-1 0 0,1 0 0 0 0,-1 1 1 0 0,1 0-1 0 0,-1-1 0 0 0,1 1 1 0 0,-1 0-1 0 0,1 0 1 0 0,-1 1-1 0 0,0-1 0 0 0,1 1 1 0 0,-1 0-1 0 0,0 0 0 0 0,0 0 1 0 0,0 0-1 0 0,-1 0 1 0 0,1 1-1 0 0,0-1 0 0 0,-1 1 1 0 0,2 1 3 0 0,2 4-6 0 0,0 0 0 0 0,-1 0 0 0 0,0 1 0 0 0,0 0 0 0 0,0 0 0 0 0,-2 0 1 0 0,2 3 5 0 0,2 9 3 0 0,0 1 0 0 0,-2 0 1 0 0,-1 0-1 0 0,1 6-3 0 0,-3-2 49 0 0,-1 0 43 0 0,-3-10-55 0 0,-1 5 26 0 0,3-11-84 0 0,2 4-38 0 0,-2-14-22 0 0,0 1 33 0 0,0 0 28 0 0,1 1 146 0 0,-1-1-141 0 0,0 0-85 0 0,1 0-73 0 0,-1 0-103 0 0,1-1 93 0 0,-1 1-33 0 0,1-1-35 0 0,-1 1-38 0 0,1-1-72 0 0,0 1-55 0 0,-1-1-50 0 0,1 1-43 0 0,0 0-110 0 0,0 0-38 0 0,2 1-1443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7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11 5672 0 0,'0'0'165'0'0,"-1"2"-10"0"0,-4 2-120 0 0,-1 2-39 0 0,0-1-6 0 0,2-1 32 0 0,0-1 27 0 0,1 1 40 0 0,0-1 23 0 0,1 1 41 0 0,-1 0 47 0 0,1 0 52 0 0,-2 3-28 0 0,-3 3 153 0 0,-6 9 273 0 0,7-5-273 0 0,0 2 87 0 0,-1-1-86 0 0,-7 20 354 0 0,11-18-386 0 0,1-5-89 0 0,0-1-1 0 0,2 1 1 0 0,-1 10-257 0 0,2-18 72 0 0,-1 0 0 0 0,0 1 0 0 0,1-1 0 0 0,0 0 0 0 0,0 0 0 0 0,0 0 0 0 0,1 0 0 0 0,0 0 0 0 0,-1 0 0 0 0,1 0 0 0 0,3 3-72 0 0,1-1 226 0 0,1-1-42 0 0,12 2 87 0 0,-16-7-229 0 0,1 1-1 0 0,-1-1 1 0 0,0 1-1 0 0,1-1 1 0 0,-1 0-1 0 0,0-1 0 0 0,1 1 1 0 0,-1-1-1 0 0,1 1-41 0 0,8-4 129 0 0,10-2 72 0 0,0-3-48 0 0,-20 7-139 0 0,0 1 1 0 0,1-1-1 0 0,-1 1 0 0 0,0-1 1 0 0,0 0-1 0 0,0 0 0 0 0,0 0 1 0 0,0 0-1 0 0,0 0 0 0 0,-1 0 1 0 0,1 0-1 0 0,-1-1 0 0 0,1 1 1 0 0,-1-1-1 0 0,0 1 0 0 0,0-1-14 0 0,4-16 68 0 0,-1 8-34 0 0,-2 3 20 0 0,-1 4-42 0 0,0 0-1 0 0,-1 1 1 0 0,1-1-1 0 0,-1 0 1 0 0,0 1-1 0 0,0-1 1 0 0,0 0-1 0 0,-1 0 1 0 0,1 1-1 0 0,-1-1 1 0 0,0 1-1 0 0,0-1 1 0 0,-1-2-12 0 0,-2-9 32 0 0,1 4-21 0 0,0-1 1 0 0,-1 1 0 0 0,-2-4-12 0 0,-3-5-63 0 0,3 6-58 0 0,0 0-88 0 0,1-1-108 0 0,2 8 111 0 0,1-1-35 0 0,1 3 20 0 0,-1 1-31 0 0,1 2-75 0 0,1 0 111 0 0,0 1-40 0 0,-1 0-44 0 0,1-1-40 0 0,-1 0-445 0 0,-1-1-297 0 0,1-1-697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8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1 8480 0 0,'-1'0'18'0'0,"1"0"0"0"0,-1 0 1 0 0,1 0-1 0 0,-1-1 0 0 0,1 2 1 0 0,-1-1-1 0 0,0 0 0 0 0,1 0 1 0 0,-1 0-1 0 0,1 0 0 0 0,-1 0 1 0 0,1 0-1 0 0,-1 0 0 0 0,1 1 1 0 0,-1-1-1 0 0,1 0 0 0 0,-1 0 0 0 0,1 1 1 0 0,0-1-19 0 0,0 4 201 0 0,2 0-103 0 0,0 0-48 0 0,0 2-59 0 0,0 1 382 0 0,-1 0 50 0 0,1 15 956 0 0,-1-9-697 0 0,0-6-399 0 0,0-1-54 0 0,0 2-26 0 0,1-3-154 0 0,-1-1-38 0 0,1 17 412 0 0,-2-10-251 0 0,2-1-49 0 0,3 4 91 0 0,1 0 0 0 0,0-1 0 0 0,0 0 0 0 0,1 0 0 0 0,6 7-214 0 0,-8-13 142 0 0,0-1 1 0 0,0 0 0 0 0,6 5-143 0 0,3-2 453 0 0,2-6-77 0 0,1-4-68 0 0,0-5-56 0 0,9-7 62 0 0,-20 9-226 0 0,0 0 1 0 0,0-1-1 0 0,-1 1 1 0 0,4-5-89 0 0,-7 6 28 0 0,1-1 0 0 0,-1 0 0 0 0,1 0 0 0 0,-1 0 0 0 0,0 0 0 0 0,-1 0 0 0 0,1-1 0 0 0,-1 1 1 0 0,0 0-1 0 0,0-1 0 0 0,0 1 0 0 0,-1-1 0 0 0,1 1 0 0 0,-1-1 0 0 0,0 1 0 0 0,-1-1 0 0 0,0-3-28 0 0,-2-26 165 0 0,1 20-139 0 0,1-1-37 0 0,-2 1-44 0 0,-1 1-51 0 0,1 0-108 0 0,2 6-30 0 0,-1 4 62 0 0,-1-1-54 0 0,2 2 162 0 0,0 1-9 0 0,0 0-20 0 0,1 0-42 0 0,-1 0-14 0 0,0 0-40 0 0,1 0-45 0 0,-1 0-51 0 0,1 1 6 0 0,0-1-42 0 0,0 0-44 0 0,-1 0-50 0 0,1 1-50 0 0,0-1-55 0 0,0 0-57 0 0,0 0-60 0 0,0 0-1323 0 0,0 1-1112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9.4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8088 0 0,'2'-1'234'0'0,"14"-5"-89"0"0,4-1-47 0 0,-1 1-63 0 0,-14 5-16 0 0,0 0 36 0 0,4-2 138 0 0,23-5 749 0 0,-11 6-193 0 0,-6 1-217 0 0,22-1 641 0 0,-14 5-396 0 0,-22-3-733 0 0,23 5 780 0 0,-6 3-47 0 0,-16-7-688 0 0,0 0 0 0 0,-1 0 0 0 0,1 0 1 0 0,-1 1-1 0 0,1-1 0 0 0,-1 1 0 0 0,0-1 1 0 0,2 2-90 0 0,7 20 637 0 0,-5-2-175 0 0,-5-1-88 0 0,0-14-274 0 0,-1 0 1 0 0,0 0-1 0 0,0-1 1 0 0,-1 1-1 0 0,0 0 0 0 0,0-1 1 0 0,0 1-1 0 0,0-1 0 0 0,-3 3-100 0 0,0 2 150 0 0,1-1-33 0 0,-3 5 7 0 0,-1-1-36 0 0,4-8-47 0 0,-4 6 39 0 0,-9 16 37 0 0,3-1 9 0 0,13-22-128 0 0,-1 1-103 0 0,1-2-66 0 0,0 0-55 0 0,0-2-315 0 0,1-1 411 0 0,0 0 11 0 0,0 0-15 0 0,0 0-44 0 0,0 0-11 0 0,0 0-44 0 0,0 0-51 0 0,0 0-57 0 0,0 0-61 0 0,0 0-56 0 0,0 0-51 0 0,0 0-44 0 0,0 0-160 0 0,0 0-43 0 0,0 0-194 0 0,0 0-522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9.7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13104 0 0,'0'0'297'0'0,"0"0"39"0"0,0 0 19 0 0,0 0-145 0 0,0 0-99 0 0,0 0 33 0 0,0 0 39 0 0,0 0 38 0 0,0 0 10 0 0,0 0-27 0 0,1 1-123 0 0,5 4-58 0 0,-5-4-78 0 0,2 1 41 0 0,-2-1-26 0 0,-1-1-51 0 0,1 0-71 0 0,-1 1-90 0 0,0-1-130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8.6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 4 6392 0 0,'0'0'141'0'0,"0"0"37"0"0,0 0-48 0 0,0 0-43 0 0,1 0-38 0 0,-1 0-38 0 0,1 0-69 0 0,2-1-315 0 0,-2 0 277 0 0,-1 1 95 0 0,1 0 43 0 0,-1 0 53 0 0,1 0 61 0 0,-1 0 42 0 0,0-1 62 0 0,1 1 69 0 0,-1 0 75 0 0,0 0 81 0 0,0 0 87 0 0,-1 0 93 0 0,1 0 101 0 0,-13 0-38 0 0,-1 1-116 0 0,0 0-98 0 0,0 0-81 0 0,-8 4 133 0 0,18-3-427 0 0,-1 0 0 0 0,1 0-1 0 0,0 0 1 0 0,-1 0-1 0 0,-3 3-138 0 0,0-2 70 0 0,2-1-18 0 0,2 1 21 0 0,-2 5-63 0 0,4-2 44 0 0,-1 6-41 0 0,5-8-14 0 0,0-2 0 0 0,10 20 25 0 0,13 9 65 0 0,2 3-13 0 0,-12-16-46 0 0,-13-15-22 0 0,1-1 0 0 0,-1 1 1 0 0,0 0-1 0 0,1 0 0 0 0,-1 0 0 0 0,-1 0 0 0 0,1 1 0 0 0,0-1 0 0 0,-1 1 1 0 0,0-1-1 0 0,0 1 0 0 0,1 0-8 0 0,0 9 74 0 0,3 19 150 0 0,-3 1 80 0 0,-5-1 69 0 0,3-28-311 0 0,-1-1 0 0 0,0 0 0 0 0,0 1 0 0 0,-1-1 0 0 0,1 0 0 0 0,-1 0 0 0 0,-1 2-62 0 0,1-2 80 0 0,-1 1 0 0 0,1-1 0 0 0,-1 0 0 0 0,0 0 0 0 0,0-1 0 0 0,0 1 0 0 0,-1-1 0 0 0,-2 2-80 0 0,-7 3 183 0 0,0-2-39 0 0,-4-2-41 0 0,0-3-112 0 0,9-1-45 0 0,0-2-39 0 0,0 0-42 0 0,1-2-45 0 0,4 3 0 0 0,-2-4-55 0 0,4 4 112 0 0,0 0-69 0 0,0 0-2 0 0,0 1-58 0 0,1-1-67 0 0,-1 0-77 0 0,0 1 30 0 0,1 0-53 0 0,-1-1-47 0 0,1 1-40 0 0,-1-1-147 0 0,1 1-40 0 0,-1-1-179 0 0,0-1-478 0 0,1 2 1337 0 0</inkml:trace>
  <inkml:trace contextRef="#ctx0" brushRef="#br0" timeOffset="368.81">268 173 7688 0 0,'3'0'58'0'0,"4"0"-69"0"0,-3 0 71 0 0,0 0 99 0 0,-2 0-28 0 0,1 0 42 0 0,10 1-64 0 0,-6 1-36 0 0,2 0-33 0 0,-5-2-22 0 0,0 0 35 0 0,4 0 141 0 0,-2-1 42 0 0,0 1 49 0 0,15-1 777 0 0,-12 0-653 0 0,0 0-91 0 0,-4 0-212 0 0,-1 0-43 0 0,8-1 372 0 0,-1-1-107 0 0,-2-1-94 0 0,11-8 241 0 0,-19 12-307 0 0,-1 0-156 0 0,1 0 1 0 0,-1 0-1 0 0,0 0 1 0 0,1 0-1 0 0,-1 0 1 0 0,0-1 0 0 0,1 1-1 0 0,-1 0 1 0 0,0 0-1 0 0,0 0 1 0 0,1 0-1 0 0,-1 0 1 0 0,0 0 0 0 0,1 0-1 0 0,-1-1 1 0 0,0 1-1 0 0,0 0 1 0 0,0 0-1 0 0,1 0 1 0 0,-1-1 0 0 0,0 1-1 0 0,0 0 1 0 0,0 0-1 0 0,1-1 1 0 0,-1 1-1 0 0,0 0-12 0 0,4-11 231 0 0,-2-11 138 0 0,-3 16-286 0 0,-2-1 37 0 0,2 6-72 0 0,0-1 1 0 0,-1 0 0 0 0,1 1-1 0 0,0-1 1 0 0,-1 0-1 0 0,1 1 1 0 0,-1 0 0 0 0,0-1-1 0 0,0 1 1 0 0,1 0-49 0 0,-1 0 45 0 0,0 0-1 0 0,1 0 1 0 0,-1 0 0 0 0,0 1 0 0 0,0-1-1 0 0,0 1 1 0 0,1-1 0 0 0,-1 1-1 0 0,0-1 1 0 0,0 1 0 0 0,-1 0-45 0 0,-4 1 124 0 0,0 2-35 0 0,2 0-46 0 0,0 1 0 0 0,0 0 0 0 0,0 0 0 0 0,-2 3-43 0 0,-15 22 138 0 0,7 3-45 0 0,6 3-56 0 0,5-14-6 0 0,3-15-28 0 0,0-1 0 0 0,0 1 0 0 0,0 0 0 0 0,0 1 0 0 0,1-1 0 0 0,0 0 0 0 0,0 0 0 0 0,1 0 0 0 0,0 0 0 0 0,0 0 0 0 0,1 3-3 0 0,-1-5 0 0 0,1 1-1 0 0,-1-1 1 0 0,1 1 0 0 0,0-1 0 0 0,0 0 0 0 0,0 0 0 0 0,1 0 0 0 0,0 0 0 0 0,-1 0 0 0 0,2 0 0 0 0,-1-1 0 0 0,1 2 0 0 0,-1-3 11 0 0,1 1 0 0 0,-1-1-1 0 0,1 0 1 0 0,0 0 0 0 0,3 2-11 0 0,15 1 12 0 0,0-6-58 0 0,-9 1-16 0 0,0 0-34 0 0,-10 1 101 0 0,1-1-104 0 0,0 0-123 0 0,0 1-110 0 0,0-1-100 0 0,0 0-90 0 0,-1 1-81 0 0,1-1-72 0 0,0 0-60 0 0,-1-1-53 0 0,5 1-1078 0 0,3-2-1062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07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74 19 4656 0 0,'0'0'133'0'0,"-7"3"335"0"0,2-2-185 0 0,1 1 49 0 0,-6 3 372 0 0,1 2-108 0 0,2 0-99 0 0,0 1-87 0 0,1 1-79 0 0,2 1-67 0 0,0 1-58 0 0,0-1-47 0 0,1 9 30 0 0,0 26 119 0 0,3-31-179 0 0,1-2 46 0 0,3 8-109 0 0,3-2 71 0 0,4-3 63 0 0,2-3 53 0 0,5-1 105 0 0,2-4 45 0 0,-16-6-316 0 0,0-1 1 0 0,1 1-1 0 0,-1-1 0 0 0,0 0 0 0 0,0 0 1 0 0,0-1-1 0 0,0 1 0 0 0,0-1 1 0 0,0 0-1 0 0,0 0 0 0 0,0 0 0 0 0,0-1 1 0 0,-1 1-1 0 0,1-1 0 0 0,2-1-87 0 0,13-11 316 0 0,-6-3-40 0 0,-6-2-37 0 0,-5-2-35 0 0,-2 16-152 0 0,0-1 0 0 0,-1 0 0 0 0,0 1 0 0 0,0-1 0 0 0,0 0 0 0 0,-2-2-52 0 0,1 1 49 0 0,-1-1 1 0 0,-1 1 0 0 0,1 0 0 0 0,-4-4-50 0 0,5 8 4 0 0,-6-10 38 0 0,-1 0 0 0 0,-7-8-42 0 0,12 17 6 0 0,0 0 0 0 0,-1 0 0 0 0,1 0 0 0 0,-1 1 0 0 0,0 0 0 0 0,1 0 0 0 0,-1 0 0 0 0,-5-2-6 0 0,7 4-11 0 0,-4-2-107 0 0,0 0-128 0 0,0 0-123 0 0,0 0-119 0 0,0 1-114 0 0,0 1-110 0 0,0 0-104 0 0,0 0-101 0 0,6 1-753 0 0,1 0-949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5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76 8952 0 0,'2'-3'61'0'0,"-1"1"35"0"0,0 1-42 0 0,-1-1 1 0 0,1 1-1 0 0,-1 0 1 0 0,0 0 0 0 0,1-1-1 0 0,-1 1 1 0 0,0 0 0 0 0,0-1-1 0 0,0 1 1 0 0,0 0 0 0 0,0-1-55 0 0,-1-3 128 0 0,-1 1-78 0 0,1 3 1 0 0,0 0 88 0 0,-1-1 116 0 0,-1 0 235 0 0,-1 0 28 0 0,2 0-220 0 0,0 1-109 0 0,0-1-77 0 0,-1 0 161 0 0,-1-1-72 0 0,-8-5 234 0 0,10 4-184 0 0,2 3-73 0 0,-5-1 65 0 0,0-2-38 0 0,5 4-185 0 0,-1-1 1 0 0,1 0-1 0 0,-1 1 1 0 0,1-1-1 0 0,-1 1 1 0 0,1 0-1 0 0,-1-1 1 0 0,1 1 0 0 0,-1-1-1 0 0,1 1 1 0 0,-1 0-1 0 0,0-1 1 0 0,1 1-1 0 0,-1 0 1 0 0,0 0-1 0 0,1 0 1 0 0,-1 0 0 0 0,0-1-21 0 0,-10 1 185 0 0,0-1-38 0 0,-2 0-13 0 0,0 1-35 0 0,10 0-82 0 0,0 0 1 0 0,0 1-1 0 0,-1-1 0 0 0,1 1 0 0 0,0 0 0 0 0,0-1 1 0 0,0 2-1 0 0,0-1 0 0 0,1 0 0 0 0,-1 0 0 0 0,-1 2-17 0 0,-11 2 54 0 0,7-2-54 0 0,-9 12 0 0 0,17-15 0 0 0,-1 1 0 0 0,0-1 0 0 0,1 1 0 0 0,-1-1 0 0 0,0 1 0 0 0,1-1 0 0 0,-1 1 0 0 0,1-1 0 0 0,-1 1 0 0 0,1 0 0 0 0,0-1 0 0 0,-1 1 0 0 0,1 0 0 0 0,0-1 0 0 0,-1 1 0 0 0,1 0 0 0 0,0 0 0 0 0,0-1 0 0 0,0 1 0 0 0,-1 0 0 0 0,1 0 0 0 0,0-1 0 0 0,0 2 0 0 0,0 1 0 0 0,-3 7 0 0 0,0 0 0 0 0,1 1 0 0 0,0-1 0 0 0,1 1 0 0 0,0 0 0 0 0,1-1 0 0 0,0 1 0 0 0,0 0 0 0 0,1-1 0 0 0,1 1 0 0 0,0-1 0 0 0,2 9 0 0 0,3 17 0 0 0,0 2 12 0 0,-2-17 29 0 0,1 18-41 0 0,2 16 56 0 0,-5-34 7 0 0,0-1 1 0 0,0 17-64 0 0,-2-18 32 0 0,0-1 0 0 0,2 1 0 0 0,0 1-32 0 0,4 25 70 0 0,-5-15 13 0 0,-3-18-72 0 0,1-9-10 0 0,-1-1 0 0 0,1 1 1 0 0,0-1-1 0 0,0 1 0 0 0,0-1 1 0 0,1 1-1 0 0,-1-1 0 0 0,0 1-1 0 0,3 12 27 0 0,-5-11-6 0 0,1-2-15 0 0,-2 5-41 0 0,2-6-40 0 0,1 0-37 0 0,0-1-166 0 0,0 0 140 0 0,0 0-39 0 0,0 0-65 0 0,0 0 80 0 0,0 0-34 0 0,0 0-35 0 0,0 0-33 0 0,0 0-354 0 0,0 0 89 0 0,0 0-47 0 0,0 0-673 0 0,0 0-527 0 0,0 0-1006 0 0</inkml:trace>
  <inkml:trace contextRef="#ctx0" brushRef="#br0" timeOffset="562.3">13 447 8776 0 0,'0'0'218'0'0,"0"0"-91"0"0,-1 0-67 0 0,-1 0-10 0 0,0 0 7 0 0,-4 0 63 0 0,4 0 29 0 0,7-1 41 0 0,0 0-48 0 0,4-1 2 0 0,-1 0-58 0 0,7-3 48 0 0,5 1 17 0 0,0 0-35 0 0,9-5 7 0 0,-1-1-42 0 0,36-10 57 0 0,48-12 172 0 0,-56 15-184 0 0,-1 2-68 0 0,-24 8-17 0 0,1 2 1 0 0,21 0-42 0 0,-32 3-7 0 0,-17 2 7 0 0,0 0 0 0 0,0 0 0 0 0,-1 0 0 0 0,1 1 0 0 0,0-1 0 0 0,0 1 0 0 0,-1 0 0 0 0,1 0 0 0 0,-1 1 0 0 0,4 1 0 0 0,10 3 0 0 0,-8-1 10 0 0,-3 4-21 0 0,0 1 42 0 0,2 12 130 0 0,-4-3 39 0 0,0 11 165 0 0,-1-3-20 0 0,0-11-144 0 0,3 13 111 0 0,-4 1-34 0 0,-1-16-96 0 0,1 0 1 0 0,0 0 0 0 0,3 7-183 0 0,-2-11 105 0 0,7 23 166 0 0,-3-20-129 0 0,0-5-1 0 0,1 1 48 0 0,5-1 142 0 0,2-4-92 0 0,0-5-74 0 0,0-4-57 0 0,3-4-29 0 0,17-19 49 0 0,-32 26-117 0 0,0-1 0 0 0,-1 0-1 0 0,0 0 1 0 0,0 0 0 0 0,0 0 0 0 0,0 0-1 0 0,0-1 1 0 0,0-1-11 0 0,9-14 64 0 0,2-1-25 0 0,-1-1-45 0 0,-1-1-64 0 0,-1 0-82 0 0,0 0-97 0 0,1 1-115 0 0,-6 9 130 0 0,-1 0 57 0 0,-3 9 130 0 0,1-1-1 0 0,-1 0 1 0 0,1 0 0 0 0,-1 1-1 0 0,1-1 1 0 0,0 1 0 0 0,1-1 47 0 0,4-5-101 0 0,-2 0 52 0 0,-4 8-15 0 0,0 1 0 0 0,6 1 62 0 0,-7 0 1 0 0,1-1 1 0 0,-1 1-1 0 0,1 0 1 0 0,-1-1 0 0 0,0 1-1 0 0,1 0 1 0 0,-1 0 0 0 0,0-1-1 0 0,1 1 1 0 0,-1 0-1 0 0,0 0 1 0 0,0 0 0 0 0,0-1-1 0 0,0 1 1 0 0,0 0-1 0 0,1 0 1 0 0,-1 0 0 0 0,-1-1-1 0 0,1 1 1 0 0,0 0 0 0 0,0 0-1 0 0,0 0 1 0 0,1 14-82 0 0,8 5-7 0 0,0 1 44 0 0,22 40 51 0 0,-11-22-11 0 0,-16-32 5 0 0,0-1 0 0 0,1 1 0 0 0,0-1 0 0 0,0 0 0 0 0,3 3 0 0 0,8 8 0 0 0,-14-14 0 0 0,-1-2 0 0 0,0 0 0 0 0,0 0 0 0 0,0 0 0 0 0,0 1 0 0 0,0-2 0 0 0,0 1 0 0 0,0 0 0 0 0,0 0 0 0 0,0 0 0 0 0,1 0 0 0 0,-1-1 0 0 0,1 1 0 0 0,0 0-47 0 0,0 0 39 0 0,3 2 101 0 0,-4-1-78 0 0,1 0-86 0 0,-1 0-26 0 0,-1 0-54 0 0,0-1-62 0 0,0 1-71 0 0,2-2-163 0 0,4 0-7 0 0</inkml:trace>
  <inkml:trace contextRef="#ctx0" brushRef="#br0" timeOffset="915.63">1296 21 9152 0 0,'0'0'208'0'0,"0"0"33"0"0,0 0 14 0 0,0 0-13 0 0,0 0-55 0 0,2 3-24 0 0,-1-3-150 0 0,16 28 400 0 0,-11-12-311 0 0,-3-6-61 0 0,2 9 81 0 0,0 1 45 0 0,9 43 508 0 0,-9-36-413 0 0,-3-10-138 0 0,0-1-35 0 0,-1 6 74 0 0,5 38 828 0 0,3 12-991 0 0,-5-51 169 0 0,6 39 397 0 0,-5-35-356 0 0,-1-3-79 0 0,0-1-69 0 0,-3-16-127 0 0,0 0 62 0 0,4 11 172 0 0,-3-10-138 0 0,0-1-68 0 0,0-1-66 0 0,-1 1-85 0 0,0-1-102 0 0,0-3 5 0 0,-1 0-58 0 0,0 1-244 0 0,1-1-88 0 0,-1 0-69 0 0,1 0-50 0 0,3 1-1012 0 0,3 0-1038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32.5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0 7792 0 0,'0'0'230'0'0,"0"0"49"0"0,0 0 96 0 0,0 0 38 0 0,0 0 10 0 0,0 0-23 0 0,0 0-102 0 0,2 2-46 0 0,2 6-43 0 0,-1 8 174 0 0,-1-4-111 0 0,0-3-118 0 0,2-3-7 0 0,-1 1 0 0 0,1 0 1 0 0,1-1-1 0 0,-1 0 1 0 0,4 3-148 0 0,8 12 342 0 0,-5 1-61 0 0,2 8 81 0 0,1 3-15 0 0,-12-27-275 0 0,0 0 1 0 0,-1 0 0 0 0,0 0 0 0 0,1 5-73 0 0,1 17 220 0 0,-2-14-125 0 0,1-1 0 0 0,-2 1 0 0 0,0-1 0 0 0,0 1 1 0 0,-2 2-96 0 0,0-1 162 0 0,1-1 1 0 0,0 14-163 0 0,5 12 251 0 0,-3-35-221 0 0,-1 0 0 0 0,0 0-1 0 0,0-1 1 0 0,0 1 0 0 0,-1 0 0 0 0,0 1-30 0 0,-1 28 155 0 0,2-34-154 0 0,1 30 147 0 0,-3-17-110 0 0,-3 5-58 0 0,-3 4-97 0 0,7-21-52 0 0,1 0 62 0 0,0-1 55 0 0,-1 1 44 0 0,1 0 90 0 0,-1 1 279 0 0,1-2-301 0 0,0 0-65 0 0,0 1-39 0 0,0-1-37 0 0,-1 0-42 0 0,1 0-47 0 0,0 0-70 0 0,0 0-67 0 0,0 0-72 0 0,0 0-78 0 0,0 0-85 0 0,0 0-92 0 0,0 0-97 0 0,0 0-103 0 0,0 0-1028 0 0,0 0-1056 0 0</inkml:trace>
  <inkml:trace contextRef="#ctx0" brushRef="#br0" timeOffset="346.72">1 265 11200 0 0,'0'0'256'0'0,"0"0"34"0"0,0 0 20 0 0,0 0-40 0 0,0 0-203 0 0,0-2-39 0 0,1 2-28 0 0,-1 0 1 0 0,0-1-1 0 0,0 1 1 0 0,0-1-1 0 0,0 1 1 0 0,0 0-1 0 0,1-1 1 0 0,-1 1-1 0 0,0-1 1 0 0,0 1-1 0 0,1 0 1 0 0,-1-1-1 0 0,0 1 1 0 0,1 0-1 0 0,-1 0 1 0 0,0-1-1 0 0,1 1 1 0 0,-1 0-1 0 0,0 0 1 0 0,1-1-1 0 0,-1 1 1 0 0,0 0-1 0 0,1 0 1 0 0,-1 0-1 0 0,1 0 1 0 0,-1 0-1 0 0,0 0 1 0 0,1-1-1 0 0,-1 1 1 0 0,1 0-1 0 0,-1 0 1 0 0,1 0-1 0 0,-1 0 1 0 0,1 0-1 0 0,1 0 8 0 0,47-13 361 0 0,21-3-369 0 0,-17 6 129 0 0,-11 2-77 0 0,0-1-68 0 0,-13 4 11 0 0,38-6 106 0 0,-47 9-113 0 0,1-1-52 0 0,-5 1-38 0 0,1 0-54 0 0,-1 0-66 0 0,1 0-73 0 0,-9 1-122 0 0,0 0-111 0 0,-2 1 72 0 0,-1-1-41 0 0,7 1-588 0 0,2-1-461 0 0,6 1-878 0 0</inkml:trace>
  <inkml:trace contextRef="#ctx0" brushRef="#br0" timeOffset="653.27">858 211 5328 0 0,'0'0'116'0'0,"0"0"17"0"0,0 0 12 0 0,0 0-40 0 0,0 0-3 0 0,0 0 43 0 0,0 0 127 0 0,-2 0 240 0 0,-12 8 449 0 0,-1 1-89 0 0,2-3-232 0 0,0 2-69 0 0,1-1-75 0 0,0 1-78 0 0,7-4-127 0 0,-1 0-48 0 0,1 0-43 0 0,0 1-34 0 0,-7 6 125 0 0,-3 7 30 0 0,6-3-41 0 0,2 3-52 0 0,0 0-46 0 0,2 1-37 0 0,-2 2 4 0 0,3 0-6 0 0,3-1-46 0 0,1-14-61 0 0,0 0 0 0 0,-1 0 0 0 0,0 1 0 0 0,-1 1-36 0 0,2-4 10 0 0,-1-1 1 0 0,1 0-1 0 0,0 1 0 0 0,0-1 1 0 0,0 0-1 0 0,0 1 1 0 0,1-1-1 0 0,-1 0 1 0 0,1 1-1 0 0,0-1 1 0 0,0 0-1 0 0,0 0 1 0 0,0 0-1 0 0,2 2-10 0 0,-2-3 56 0 0,1-1 8 0 0,8 2-37 0 0,3-4 37 0 0,-5-1-43 0 0,-1-1-1 0 0,1 0 1 0 0,-1 0 0 0 0,0-1 0 0 0,0 0-21 0 0,-3 2 2 0 0,-1-1 1 0 0,1 1 0 0 0,-1-1-1 0 0,0 1 1 0 0,0-1 0 0 0,0 0-1 0 0,0 0 1 0 0,-1-1 0 0 0,1 1 0 0 0,0-2-3 0 0,1-1-3 0 0,0 0 1 0 0,-1 0-1 0 0,2 1 1 0 0,1-2 2 0 0,19-17-57 0 0,-11 7 22 0 0,-8 8-13 0 0,0 0 0 0 0,-1 0 0 0 0,5-10 48 0 0,-3 2-22 0 0,0 1 42 0 0,-4 9-20 0 0,-1 1 1 0 0,0-1 0 0 0,0 0 0 0 0,0-4-1 0 0,2-15 54 0 0,-1 6 49 0 0,-3 20-101 0 0,1-1 1 0 0,-1 1 0 0 0,0-1 0 0 0,0 1 0 0 0,0-1 0 0 0,0 1 0 0 0,0-1-1 0 0,0 0 1 0 0,0 1 0 0 0,0-1 0 0 0,0 1 0 0 0,-1-1 0 0 0,1 1 0 0 0,0-1 0 0 0,0 1-1 0 0,0-1 1 0 0,-1 1 0 0 0,1-1 0 0 0,0 1 0 0 0,-1-1-3 0 0,-4-2-4 0 0,6 1-46 0 0,5-4 31 0 0,-4 7-45 0 0,2 4 49 0 0,-1 0 0 0 0,0 0 0 0 0,-1 0 0 0 0,1 0 0 0 0,-1 1 15 0 0,0 1-1 0 0,0-1-1 0 0,0 1 1 0 0,-1 0 0 0 0,0 2 1 0 0,1-3 0 0 0,-1 1 0 0 0,1-1 0 0 0,0 0 0 0 0,2 6 0 0 0,-1-7 0 0 0,-1 1 0 0 0,0-1 0 0 0,-1 1 0 0 0,0 0 0 0 0,1 5 0 0 0,13 70 0 0 0,-14-70-55 0 0,5 17 169 0 0,-4-23-120 0 0,0 1-37 0 0,1-1-36 0 0,-1-1-47 0 0,1 1-55 0 0,0-1-65 0 0,-2-3 42 0 0,0 1-35 0 0,1 0-330 0 0,-1 0 75 0 0,0 0-46 0 0,1 1-642 0 0,1 2-505 0 0,0 1-960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9.8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1 8952 0 0,'0'0'200'0'0,"0"0"33"0"0,0 0 15 0 0,-2 0-36 0 0,-15 2 159 0 0,-1 4-89 0 0,6 1-119 0 0,0 1-33 0 0,10-6-106 0 0,0 0 0 0 0,0 1 0 0 0,0-1 0 0 0,0 0 0 0 0,0 1 0 0 0,1-1-1 0 0,-1 1 1 0 0,1 0-24 0 0,-5 7 128 0 0,-6 6 109 0 0,8-11-121 0 0,0 0-1 0 0,0 0 1 0 0,1 1-1 0 0,-3 4-115 0 0,-15 27 482 0 0,1-2 28 0 0,11-10-71 0 0,6-2-46 0 0,1 1-81 0 0,2 4-10 0 0,4 15 89 0 0,-3-42-377 0 0,-1 0 1 0 0,1 1-1 0 0,-1-1 0 0 0,1 0 0 0 0,-1 1 1 0 0,1-1-1 0 0,0 0 0 0 0,-1 1 0 0 0,1-1 1 0 0,0 0-1 0 0,0 0 0 0 0,0 0 0 0 0,0 0 0 0 0,0 0 1 0 0,0 0-1 0 0,0 0 0 0 0,0 0 0 0 0,1 0 1 0 0,-1-1-1 0 0,0 1 0 0 0,1 0 0 0 0,-1-1 1 0 0,0 1-1 0 0,1-1 0 0 0,-1 1 0 0 0,0-1 0 0 0,1 0 1 0 0,-1 0-1 0 0,1 1-14 0 0,2-1 38 0 0,0 0-1 0 0,0 1 1 0 0,0-1 0 0 0,0 0-1 0 0,0-1 1 0 0,1 1-38 0 0,11-4 91 0 0,-10 1-60 0 0,-1 1 0 0 0,1-1 0 0 0,-1 0 0 0 0,4-2-31 0 0,-1-1 65 0 0,-1 0 0 0 0,1-1-1 0 0,-1 1 1 0 0,3-6-65 0 0,8-10 113 0 0,-2 0-40 0 0,-7 7-59 0 0,-1 0-35 0 0,10-14-42 0 0,1-3 52 0 0,-9 9-41 0 0,-9 18 44 0 0,3-8 6 0 0,2 0 0 0 0,3-9 2 0 0,5-4-64 0 0,-13 25 0 0 0,0 2 52 0 0,0-1 1 0 0,1 1 0 0 0,-1 0 0 0 0,0 0-1 0 0,0 0 1 0 0,0 0 0 0 0,0 0 0 0 0,0 0-1 0 0,-1 0 1 0 0,1 0 0 0 0,0 0 11 0 0,7 16-76 0 0,-1 22 5 0 0,-4-22 43 0 0,2 13-2 0 0,2 9 7 0 0,1-8 23 0 0,-7-22 0 0 0,1 0 0 0 0,1 0 0 0 0,0 0 0 0 0,0 0 0 0 0,0-1 0 0 0,1 0 0 0 0,5 7 0 0 0,-2-3-55 0 0,3 4-161 0 0,-8-13 134 0 0,1 0 0 0 0,0 0 0 0 0,-1 0 0 0 0,1 0 0 0 0,0 0 1 0 0,2 1 81 0 0,8 3-185 0 0,-5-2-284 0 0</inkml:trace>
  <inkml:trace contextRef="#ctx0" brushRef="#br0" timeOffset="399.95">595 53 10016 0 0,'0'0'230'0'0,"0"0"30"0"0,0 0 18 0 0,0 1-120 0 0,0 0-83 0 0,4 8-34 0 0,3 5-34 0 0,3 5-5 0 0,-7-6 60 0 0,-2-7 117 0 0,0 1-1 0 0,1-1 1 0 0,-1 0-1 0 0,1 0 1 0 0,1 2-179 0 0,1 0 155 0 0,0-1-36 0 0,6 13 300 0 0,-2 0-100 0 0,-2-6-91 0 0,1 0 1 0 0,0-1 0 0 0,2 2-229 0 0,-5-9 92 0 0,0 1 0 0 0,0-1 0 0 0,0 1 0 0 0,-1 0 0 0 0,0 0 0 0 0,2 7-92 0 0,4 8 318 0 0,-6-15-152 0 0,0 1 47 0 0,-2-6 58 0 0,0 0-13 0 0,2 8-56 0 0,-2-8-30 0 0,-1-2-4 0 0,0 0 2 0 0,0 0 12 0 0,0 0 1 0 0,0 0 1 0 0,0 0-16 0 0,0 0-88 0 0,0-1-36 0 0,4-6 0 0 0,0-14 44 0 0,-1 0-43 0 0,3-15-39 0 0,-5 29-21 0 0,1 0 0 0 0,0 0 1 0 0,1 0-1 0 0,0 0 1 0 0,0 1-1 0 0,2-4 15 0 0,2-3-63 0 0,1 1 1 0 0,0 0-1 0 0,0 0 0 0 0,2 1 0 0 0,-1 0 0 0 0,1 0 1 0 0,1 1-1 0 0,0 1 0 0 0,0 0 0 0 0,1 0 0 0 0,2 0 64 0 0,-8 6-11 0 0,-1 0 1 0 0,0 1 0 0 0,1-1 0 0 0,0 1-1 0 0,-1 1 1 0 0,1-1 0 0 0,0 1 0 0 0,3-1 9 0 0,-6 2-7 0 0,0 0 1 0 0,-1 0-1 0 0,1 0 1 0 0,0 0 0 0 0,0 0-1 0 0,0 1 1 0 0,0-1 0 0 0,-1 1-1 0 0,1 0 1 0 0,0 0 0 0 0,0 0-1 0 0,-1 0 1 0 0,1 0 0 0 0,-1 1-1 0 0,1-1 1 0 0,-1 1 0 0 0,0 0-1 0 0,1-1 1 0 0,-1 2 6 0 0,2 1-11 0 0,0 0 0 0 0,0 1 0 0 0,0-1-1 0 0,1 4 12 0 0,0 1-3 0 0,0 1 0 0 0,0-1-1 0 0,-1 1 1 0 0,0 1 3 0 0,3 11 2 0 0,-1 0 1 0 0,2 19-3 0 0,-4-12 0 0 0,-3-17 0 0 0,1-1 0 0 0,0 0 0 0 0,2 7 0 0 0,-2-13-70 0 0,-1 0 39 0 0,6 13 24 0 0,-4-13-71 0 0,-1 0-98 0 0,1-2-28 0 0,-1 1-80 0 0,0 0-93 0 0,1 0-106 0 0,-2-3 131 0 0,-1 0-54 0 0,1 0-48 0 0,0 1-41 0 0,-1-1-147 0 0,1 0-41 0 0,-1 1-177 0 0,2 0-474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50:26.8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225 1 5640 0 0,'0'0'124'0'0,"0"0"17"0"0,0 0 12 0 0,0 0-45 0 0,0 0-9 0 0,0 0 36 0 0,0 0 114 0 0,0 0 215 0 0,0 0 15 0 0,0 0-13 0 0,0 0-55 0 0,0 0-24 0 0,0 0-3 0 0,0 2-4 0 0,0 1-292 0 0,0 14 435 0 0,4-7-66 0 0,-3-9-116 0 0,-1 0-188 0 0,0-1-37 0 0,0 3 24 0 0,0-1-87 0 0,0 4-8 0 0,0-5 25 0 0,0 22 312 0 0,1-1-68 0 0,1 0-54 0 0,1 0-41 0 0,1 16 528 0 0,-2 16-747 0 0,-1-22 217 0 0,1 0-42 0 0,0 32 129 0 0,0-22 98 0 0,2 5-402 0 0,-1-4 404 0 0,-1 5-404 0 0,-2-17 132 0 0,-1 0 52 0 0,-1-1 72 0 0,2 0 94 0 0,0-26-298 0 0,-1 1 16 0 0,-2 10 4 0 0,2-6-66 0 0,1 4 48 0 0,0-6-26 0 0,0-5 13 0 0,0-2-137 0 0,0 0 16 0 0,0 0-68 0 0,0 0-84 0 0,0 0 69 0 0,0 0-38 0 0,0 0-41 0 0,0 0-37 0 0,0 0-383 0 0,0 0 90 0 0,0 0-52 0 0,0 0-738 0 0,0 0-583 0 0,0 0-1106 0 0</inkml:trace>
  <inkml:trace contextRef="#ctx0" brushRef="#br0" timeOffset="1037.51">0 323 7512 0 0,'0'0'166'0'0,"0"0"29"0"0,0 0 13 0 0,0 0-24 0 0,0 0-64 0 0,0 0-53 0 0,1 1-43 0 0,-1-1-41 0 0,1 2-140 0 0,0-1 130 0 0,-1 0 70 0 0,1 0 91 0 0,-1-1-22 0 0,0 1 35 0 0,1-1 39 0 0,-1 0 41 0 0,0 0 46 0 0,1 0 49 0 0,-1 1 54 0 0,0-1 55 0 0,19 1 156 0 0,-9 0-326 0 0,0-1-46 0 0,0-1-58 0 0,1-1-70 0 0,34-8-14 0 0,25-3 147 0 0,8-2 61 0 0,-27 3-152 0 0,-7 0-43 0 0,-4 3 25 0 0,22-1-111 0 0,-57 10-110 0 0,1-1 64 0 0,0 0 52 0 0,11-3 143 0 0,-10 2-116 0 0,-1 1-66 0 0,0-1-87 0 0,-2 1-30 0 0,0 0-66 0 0,0 0-75 0 0,0 0-85 0 0,0 0-93 0 0,0 0-104 0 0,1 0-113 0 0,-1 0-121 0 0,2 0-709 0 0,2-1-860 0 0</inkml:trace>
  <inkml:trace contextRef="#ctx0" brushRef="#br0" timeOffset="1433.5">707 157 6272 0 0,'0'0'141'0'0,"0"0"23"0"0,0 0 11 0 0,1 2 30 0 0,2 3-14 0 0,1 1 67 0 0,6 11 486 0 0,-8-8-466 0 0,1 9 210 0 0,1 0-98 0 0,1-1-80 0 0,0 1-62 0 0,2 7 22 0 0,-3-10 12 0 0,-1 1 0 0 0,1 11-282 0 0,-2-11 163 0 0,3 44 1240 0 0,-2 17-1403 0 0,-2-43 328 0 0,-2 41 484 0 0,-3-43-504 0 0,4-30-222 0 0,0 0-33 0 0,0 2-23 0 0,0 6-70 0 0,-1-6 52 0 0,1-1 38 0 0,-1 0 88 0 0,-1 0 110 0 0,1-2-74 0 0,-1 0 39 0 0,1 0 42 0 0,-1-1 46 0 0,2-2-202 0 0,0-2-51 0 0,0-8-42 0 0,0 11 1 0 0,1-19 48 0 0,2 1-41 0 0,4-8-54 0 0,2 0-50 0 0,6-18-99 0 0,-13 36 111 0 0,1-1 0 0 0,1 1 0 0 0,0 1 0 0 0,0-1 0 0 0,5-6 78 0 0,17-21-213 0 0,1 9 88 0 0,3 5 67 0 0,-26 20 52 0 0,-1 0 0 0 0,1 0 0 0 0,-1 1 0 0 0,1-1 1 0 0,0 1-1 0 0,0 0 0 0 0,0 0 0 0 0,0 0 0 0 0,0 0 0 0 0,0 1 1 0 0,0-1-1 0 0,0 1 0 0 0,0 0 0 0 0,0 0 0 0 0,0 1 1 0 0,0-1-1 0 0,0 1 0 0 0,0 0 0 0 0,0 0 0 0 0,0 0 1 0 0,-1 1-1 0 0,1-1 0 0 0,0 1 0 0 0,-1 0 0 0 0,1 0 0 0 0,-1 0 1 0 0,1 1-1 0 0,-1-1 0 0 0,1 2 6 0 0,2 1-11 0 0,0 1 0 0 0,0 0 0 0 0,-1 0 0 0 0,0 0 0 0 0,-1 0-1 0 0,1 1 1 0 0,-1 0 0 0 0,0 0 0 0 0,-1 0 0 0 0,1 0 0 0 0,-2 1 0 0 0,1-1 0 0 0,-1 1 0 0 0,1 4 11 0 0,0 6-6 0 0,4 23 28 0 0,-4 2 36 0 0,-4-22-14 0 0,0 7-26 0 0,3-3 46 0 0,-1-21-94 0 0,0-2-77 0 0,-1 0-81 0 0,0-2 51 0 0,1 1-35 0 0,-1-1-36 0 0,0 1-36 0 0,0-1-335 0 0,0 1 75 0 0,0-1-47 0 0,0 0-655 0 0,0 0-516 0 0,0 0-982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3.8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52 5640 0 0,'0'0'124'0'0,"0"0"17"0"0,0 0 12 0 0,0 0 21 0 0,0 0 35 0 0,0 0 14 0 0,0 0 1 0 0,0 0-3 0 0,0 1 128 0 0,1 2-102 0 0,1 9 281 0 0,0-5 41 0 0,0 1-67 0 0,0 0-63 0 0,1 0-57 0 0,1 0-53 0 0,-1-1-48 0 0,1 1-44 0 0,0-1-38 0 0,4 5 50 0 0,-1 0-68 0 0,3 2-27 0 0,5 6 20 0 0,-1 0 28 0 0,-6-7 3 0 0,3 3 8 0 0,-2 1 0 0 0,0 0 1 0 0,1 6-214 0 0,19 56 571 0 0,-14-39-317 0 0,5 17 57 0 0,-7-18-50 0 0,-3-6 24 0 0,0 0 86 0 0,-6-22-224 0 0,2 15 130 0 0,-3-14-125 0 0,0-1 35 0 0,-3-10-79 0 0,0-1-18 0 0,0 0-8 0 0,0 0-2 0 0,0 0 0 0 0,0 0 0 0 0,0 0 0 0 0,0 0-1 0 0,0 0 0 0 0,2-1 42 0 0,4-7-25 0 0,-2-9 79 0 0,-2-1-70 0 0,-1-4-49 0 0,-1-12-57 0 0,-1 0-23 0 0,2 13 41 0 0,4-49-17 0 0,-3 24 0 0 0,6-27 0 0 0,-5 57 0 0 0,1-8 0 0 0,0 0 0 0 0,2 0 0 0 0,0 1 0 0 0,6-12 0 0 0,-4 27 0 0 0,-2 2 0 0 0,-8 2-10 0 0,1 2-33 0 0,2 1 20 0 0,3 5-38 0 0,1 5 64 0 0,-3-7-15 0 0,32 44-85 0 0,-14-20 76 0 0,1 1 21 0 0,-1 2 0 0 0,-2 0 0 0 0,-1 1 0 0 0,1 6 0 0 0,55 122 0 0 0,-48-114 0 0 0,-19-37 190 0 0,-2-7-59 0 0,-1-5-46 0 0,-2-3-34 0 0,-2-29 51 0 0,1 36-93 0 0,-2-19 64 0 0,-3-39 78 0 0,1 1-67 0 0,2-11-41 0 0,2 19-26 0 0,2-5-17 0 0,-2 49 5 0 0,3-30-8 0 0,6-46-72 0 0,-3 53 76 0 0,-4 17 11 0 0,1-3-44 0 0,0 5-86 0 0,-1 3-75 0 0,2 0-116 0 0,-4 6 203 0 0,0 0 72 0 0,1 1 55 0 0,-1-2 89 0 0,0 2-110 0 0,0 0-42 0 0,0 0-54 0 0,0-1-81 0 0,0 1-94 0 0,0 0-110 0 0,0 0 144 0 0,0 0-33 0 0,0 0-422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4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6824 0 0,'0'0'149'0'0,"0"0"23"0"0,0 0 13 0 0,0 0-52 0 0,1 0-70 0 0,-1 1-51 0 0,1 3-48 0 0,-1-3 56 0 0,1 0 25 0 0,-1 0 35 0 0,1-1 42 0 0,-1 1 51 0 0,3 5 270 0 0,1 0-48 0 0,-1 0-43 0 0,0 0-41 0 0,2 3 91 0 0,-1 1-67 0 0,1 0-53 0 0,-1 0-40 0 0,14 28 555 0 0,-3-4-350 0 0,-4 1-68 0 0,-1 7 573 0 0,1 24-952 0 0,-3-15 470 0 0,3-1 101 0 0,-8-38-388 0 0,1 26 212 0 0,-3-23-189 0 0,0-3 2 0 0,0-2 63 0 0,0-1 80 0 0,1-2 99 0 0,-4-14-241 0 0,0-1-54 0 0,0 1-47 0 0,1 0-38 0 0,-1-7-14 0 0,0-19-27 0 0,3 18 14 0 0,0 0-37 0 0,0 0 0 0 0,1 0-1 0 0,1-7-5 0 0,-1 14 14 0 0,7-26-14 0 0,-7 28-11 0 0,0 1-1 0 0,0 0 1 0 0,0 0-1 0 0,1 0 1 0 0,0 0 11 0 0,-2 3-6 0 0,0 0 0 0 0,0 0 0 0 0,0 1 0 0 0,1-1 0 0 0,-1 1 0 0 0,1-1 0 0 0,-1 1 0 0 0,1 0 0 0 0,-1-1 0 0 0,1 1 0 0 0,0 0 1 0 0,0 0-1 0 0,-1 0 0 0 0,1 0 0 0 0,0 1 0 0 0,0-1 0 0 0,0 0 0 0 0,0 1 0 0 0,0-1 0 0 0,0 1 0 0 0,0 0 0 0 0,0 0 0 0 0,0 0 0 0 0,0 0 0 0 0,0 0 0 0 0,0 0 0 0 0,0 0 0 0 0,0 1 0 0 0,0-1 0 0 0,0 1 0 0 0,1 0 6 0 0,13 4-60 0 0,-13 0 63 0 0,-1-3-6 0 0,3 4-12 0 0,1 0 0 0 0,-1 0-1 0 0,-1 0 1 0 0,2 2 15 0 0,14 29-6 0 0,-7 4 54 0 0,-5-1 51 0 0,-7-21-99 0 0,0 23 76 0 0,-1-40-17 0 0,0-2-43 0 0,0 0-79 0 0,0 0-211 0 0,0 0 69 0 0,0 0 61 0 0,0 0 51 0 0,1 1 17 0 0,1 1 82 0 0,-2-1-65 0 0,1 0-76 0 0,-1-1-110 0 0,1 0 73 0 0,-1 1-38 0 0,0-1-42 0 0,0 0-46 0 0,0 0-48 0 0,0 0-53 0 0,0 0 32 0 0,0 0-47 0 0,0 0-42 0 0,0 0-37 0 0,0 0-140 0 0,0 0-37 0 0,0 0-1466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5.0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56 5072 0 0,'-9'-8'268'0'0,"5"5"-216"0"0,1 0-4 0 0,0 0 84 0 0,0 1 68 0 0,0-1 52 0 0,-7-5 770 0 0,5 4-622 0 0,2 2-172 0 0,-2 0-69 0 0,-2-1 530 0 0,0 1-75 0 0,-1-1-69 0 0,1 0-63 0 0,-1 1-56 0 0,-1 0-52 0 0,1 1-45 0 0,0 0-40 0 0,-5 1 105 0 0,0 1-63 0 0,11 0-265 0 0,-1 0 0 0 0,1-1-1 0 0,-1 1 1 0 0,0 0 0 0 0,1 1-1 0 0,0-1 1 0 0,-1 0-1 0 0,1 1 1 0 0,0-1 0 0 0,0 1-1 0 0,0 0 1 0 0,0-1 0 0 0,-1 2-66 0 0,-2 3 58 0 0,-10 11 68 0 0,12-14-116 0 0,0 0 1 0 0,1 0-1 0 0,0 1 0 0 0,0-1 1 0 0,0 1-1 0 0,0 0 1 0 0,1-1-1 0 0,-1 1 1 0 0,1 0-1 0 0,0 0 0 0 0,0 0 1 0 0,0 1-11 0 0,0 2-4 0 0,0 1 0 0 0,1-1 0 0 0,0 0-1 0 0,0 1 1 0 0,1-1 0 0 0,0 0 0 0 0,0 0 0 0 0,2 6 4 0 0,-2-10-5 0 0,0 1-1 0 0,0-1 1 0 0,1 0 0 0 0,0 1-1 0 0,-1-1 1 0 0,1 0 0 0 0,0 0 0 0 0,1 0-1 0 0,-1 0 1 0 0,0 0 0 0 0,1-1 0 0 0,-1 1-1 0 0,1-1 1 0 0,0 0 0 0 0,0 1-1 0 0,0-1 1 0 0,0-1 0 0 0,1 2 5 0 0,-1-2-5 0 0,-1 0 1 0 0,1 0-1 0 0,-1 0 1 0 0,1-1-1 0 0,0 1 1 0 0,0 0-1 0 0,-1-1 1 0 0,3 0 4 0 0,-2 0 3 0 0,0 0 1 0 0,0 0-1 0 0,-1 0 1 0 0,1-1 0 0 0,0 1-1 0 0,0-1 1 0 0,2 0-4 0 0,-1-1 17 0 0,1 0 0 0 0,-1 0-1 0 0,0-1 1 0 0,1 0 0 0 0,-1 1 0 0 0,0-1 0 0 0,-1 0 0 0 0,1-1 0 0 0,-1 1 0 0 0,1-1-17 0 0,2-3 38 0 0,-1 0-1 0 0,0 1 1 0 0,0-2 0 0 0,-1 1-1 0 0,0 0 1 0 0,0-1 0 0 0,0-2-38 0 0,-2 5 22 0 0,0-1 0 0 0,0 1 1 0 0,-1-1-1 0 0,0 0 0 0 0,1-5-22 0 0,-2-2 28 0 0,1 3-5 0 0,0-1-1 0 0,0 1 0 0 0,1-1 1 0 0,1-2-23 0 0,-3 13-1 0 0,0 0-1 0 0,0 0 1 0 0,0 1 0 0 0,0-1 0 0 0,0 0 0 0 0,0 0 0 0 0,0 0 0 0 0,0 0 0 0 0,0 0 0 0 0,0 0 0 0 0,0 1 0 0 0,0-1 0 0 0,0 0 0 0 0,1 0 0 0 0,-1 0 0 0 0,0 0 0 0 0,0 0-1 0 0,0 0 1 0 0,0 0 0 0 0,0 0 0 0 0,0 0 0 0 0,0 0 0 0 0,1 0 0 0 0,-1 1 0 0 0,0-1 0 0 0,0 0 0 0 0,0 0 0 0 0,0 0 0 0 0,0 0 0 0 0,0 0 0 0 0,1 0 0 0 0,-1 0 0 0 0,0 0-1 0 0,0 0 1 0 0,0 0 0 0 0,0 0 0 0 0,0 0 0 0 0,0 0 0 0 0,1 0 0 0 0,-1 0 0 0 0,0 0 0 0 0,0-1 0 0 0,0 1 0 0 0,0 0 0 0 0,0 0 0 0 0,0 0 0 0 0,0 0 0 0 0,1 0 0 0 0,-1 0-1 0 0,0 0 1 0 0,0 0 0 0 0,0 0 0 0 0,0 0 0 0 0,0 0 0 0 0,0-1 0 0 0,0 1 0 0 0,0 0 0 0 0,0 0 0 0 0,0 0 0 0 0,0 0 0 0 0,1 0 0 0 0,-1 0 0 0 0,0-1 0 0 0,0 1 0 0 0,0 0 0 0 0,0 0-1 0 0,0 0 2 0 0,4 9-59 0 0,3 21-36 0 0,0 1 41 0 0,1 6 37 0 0,2 0 40 0 0,-5-19 44 0 0,1 1 0 0 0,8 14-67 0 0,-12-29 4 0 0,2 4 92 0 0,-3-5-91 0 0,2 1-75 0 0,-2-2-6 0 0,1-1-34 0 0,3 4-63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6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7464 0 0,'0'0'216'0'0,"0"0"-61"0"0,0 0-22 0 0,0 0 34 0 0,0 0 130 0 0,0 0 239 0 0,0 0-280 0 0,0 1-55 0 0,0-1-50 0 0,0 0-40 0 0,0 1 8 0 0,0 3-14 0 0,1-2 25 0 0,3 11 472 0 0,-1 1-101 0 0,0 1-75 0 0,1 0-96 0 0,5 13 101 0 0,-2 1-36 0 0,0 6 43 0 0,2 19 173 0 0,-4-21-234 0 0,-2-20-235 0 0,-1 0 40 0 0,7 43 767 0 0,-8-32-614 0 0,-1-23-497 0 0,0-1 54 0 0,0 1 48 0 0,0-1 42 0 0,0 1 65 0 0,0 1 73 0 0,1 2 440 0 0,0-2-414 0 0,-1-1-131 0 0,0 0-54 0 0,0 0-64 0 0,0 0-74 0 0,0-1-55 0 0,0 1-77 0 0,1 0-83 0 0,-1-1-93 0 0,0 0-98 0 0,0 1-107 0 0,0-1-114 0 0,0 0-122 0 0,0 0-1003 0 0,0 0-1102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6.5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126 29 9848 0 0,'0'0'222'0'0,"-1"-1"-69"0"0,-3-5 352 0 0,3 4-401 0 0,0 0-64 0 0,-4-3-16 0 0,0 1 46 0 0,0 1 39 0 0,0 0 36 0 0,-3 2 69 0 0,1 0 34 0 0,-16 4 618 0 0,1 7 0 0 0,15-5-618 0 0,1-1-35 0 0,1 0-68 0 0,1 0-35 0 0,0 1-41 0 0,1-1-44 0 0,1-2-28 0 0,1 0 0 0 0,0 0 0 0 0,0 0 0 0 0,0 0 1 0 0,0 0-1 0 0,1 0 0 0 0,-1 0 0 0 0,1 0 1 0 0,-1 1-1 0 0,1-1 0 0 0,0 0 0 0 0,-1 0 0 0 0,1 1 1 0 0,1-1-1 0 0,-1 0 0 0 0,0 1 0 0 0,0-1 0 0 0,1 0 1 0 0,-1 0-1 0 0,1 0 0 0 0,0 1 0 0 0,0-1 1 0 0,-1 0-1 0 0,1 0 0 0 0,1 0 3 0 0,3 6-22 0 0,0 0 0 0 0,1 0 0 0 0,0-1 0 0 0,0 0 0 0 0,5 4 22 0 0,4 5-23 0 0,2 0-29 0 0,12 6 51 0 0,-6-6 1 0 0,-7-4 0 0 0,-9-7 2 0 0,0 0-1 0 0,0 0 1 0 0,-1 0-1 0 0,0 1 0 0 0,0 0 1 0 0,-1 0-1 0 0,2 2-1 0 0,-3-1 142 0 0,3 5 158 0 0,-2 3 214 0 0,-5-8-271 0 0,-3 1-35 0 0,-6 5-17 0 0,7-11-352 0 0,-1 1 73 0 0,0-1 63 0 0,0 0 51 0 0,-4 2 138 0 0,-10 3 417 0 0,11-5-460 0 0,1-1-75 0 0,1 0-66 0 0,1 0-43 0 0,-1-1-48 0 0,1 1-54 0 0,-1-1-78 0 0,0 1-77 0 0,1-1-83 0 0,-1 0-91 0 0,1 0-97 0 0,-1 0-105 0 0,1-1-113 0 0,-1 1-119 0 0,-1-1-982 0 0,-4 0-1080 0 0,9 1 2989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6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7 10080 0 0,'0'0'212'0'0,"0"0"-68"0"0,-2-1-8 0 0,-1-1-30 0 0,2 1-36 0 0,0 1 56 0 0,1-1 81 0 0,0 1-207 0 0,-1-1 37 0 0,-1 1-27 0 0,2 0-8 0 0,-1 0 0 0 0,1 0 1 0 0,-1 0-1 0 0,1 0 0 0 0,0 0 1 0 0,-1 0-1 0 0,1 0 0 0 0,0 0 0 0 0,-1 1 1 0 0,1-1-1 0 0,-1 0 0 0 0,1 0 1 0 0,0 0-1 0 0,-1 1 0 0 0,1-1 1 0 0,0 0-1 0 0,0 0 0 0 0,-1 1 1 0 0,1-1-1 0 0,0 0 0 0 0,0 1 0 0 0,-1-1 1 0 0,1 0-1 0 0,0 1 0 0 0,0-1 1 0 0,0 0-1 0 0,-1 1 0 0 0,1-1 1 0 0,0 0-1 0 0,0 1 0 0 0,0-1 1 0 0,0 1-1 0 0,0-1 0 0 0,0 0 0 0 0,0 1 1 0 0,0-1-1 0 0,0 1-2 0 0,0-1 5 0 0,-3 7 49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09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372 1 5784 0 0,'0'0'132'0'0,"0"0"17"0"0,0 0 10 0 0,-1 0-45 0 0,-1 1-64 0 0,-7 3-53 0 0,6-3 68 0 0,-7 1 645 0 0,1 0-99 0 0,0-1-91 0 0,-1 0-81 0 0,0 0-73 0 0,1-1-64 0 0,-1 0-54 0 0,1-1-47 0 0,-10 1 90 0 0,-25 3 201 0 0,39-2-478 0 0,-1 0 34 0 0,-1 0 45 0 0,-4-1 91 0 0,-2 1 46 0 0,5 0-106 0 0,1 0-59 0 0,0 0-48 0 0,7-1-10 0 0,-6 1-3 0 0,4 3-4 0 0,0 1 0 0 0,-3 9 0 0 0,1 1 0 0 0,2-9 0 0 0,0 0 0 0 0,0 1 0 0 0,1-1 0 0 0,-1 5 0 0 0,0 1 0 0 0,1 0 23 0 0,0-6-4 0 0,1 0 28 0 0,-2 0 26 0 0,0 2 42 0 0,2-6-30 0 0,0 5-20 0 0,0-3-47 0 0,0 4 51 0 0,0-6-26 0 0,4 2-22 0 0,-3-2 22 0 0,4 3-22 0 0,-4-4-17 0 0,0 1 0 0 0,1-1 0 0 0,-1 0 0 0 0,1 0-1 0 0,-1 0 1 0 0,1 0 0 0 0,-1 0 0 0 0,1 0 0 0 0,1 0-4 0 0,15 3 67 0 0,-10-4-28 0 0,0 0 0 0 0,0-1 0 0 0,0 0 0 0 0,1-1-39 0 0,21-2 60 0 0,-17 4-73 0 0,-1 1-1 0 0,1 0 1 0 0,-1 0 0 0 0,1 1 0 0 0,0 1 13 0 0,-8-2-6 0 0,-1 1 1 0 0,1-1-1 0 0,-1 1 0 0 0,1 0 0 0 0,-1 0 0 0 0,0 1 1 0 0,0 0-1 0 0,0-1 0 0 0,0 1 0 0 0,0 0 0 0 0,-1 1 1 0 0,1-1-1 0 0,-1 1 0 0 0,2 2 6 0 0,7 15-56 0 0,-11-18 57 0 0,-1-1 0 0 0,1 1 0 0 0,-1 0 1 0 0,1 0-1 0 0,-1 0 0 0 0,0 3-1 0 0,0 0-4 0 0,1 3 1 0 0,-1 1 0 0 0,0-1 0 0 0,-2 8 3 0 0,-4 11 67 0 0,-3-5 96 0 0,3-12-30 0 0,-1 0 42 0 0,-4 4 243 0 0,-2-1-43 0 0,-2-2-37 0 0,-1-2-37 0 0,-18 4 207 0 0,-4-5-106 0 0,6-5-141 0 0,0-3-41 0 0,8-2 52 0 0,0 0 0 0 0,-19-5-272 0 0,24 1 15 0 0,-25-10 104 0 0,43 15-117 0 0,0-1 112 0 0,0 0-103 0 0,0 1-34 0 0,0-1-37 0 0,1 0-40 0 0,-1 1-44 0 0,1-1-46 0 0,-1 0-49 0 0,1 1-52 0 0,-1-1-55 0 0,1 0-58 0 0,0 0-61 0 0,-1 1-64 0 0,1-1-66 0 0,0 0-71 0 0,-1 0 115 0 0,1 0-1406 0 0,-1-2-1114 0 0,1 3 3057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8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1 201 6824 0 0,'0'0'149'0'0,"1"1"120"0"0,2 0-104 0 0,3 1-70 0 0,1 1-69 0 0,-1-2 43 0 0,0 1 53 0 0,0-1 49 0 0,0 1 41 0 0,4-1 225 0 0,0 0 74 0 0,20-2 1347 0 0,-16-1-1143 0 0,-7 0-406 0 0,0 1-52 0 0,0-1-60 0 0,1-1-71 0 0,7-2 398 0 0,-1 0-99 0 0,0-1-88 0 0,0 0-77 0 0,2-1-35 0 0,0-2-77 0 0,3-1-45 0 0,9-8-35 0 0,-22 13-37 0 0,0-1 1 0 0,0 0-1 0 0,0 0 0 0 0,-1 0 0 0 0,0-1-31 0 0,4-4 55 0 0,-7 9-49 0 0,-1 0 1 0 0,0 0-1 0 0,1 0 0 0 0,-1 0 1 0 0,0 0-1 0 0,0 0 0 0 0,0-1 1 0 0,0 0-7 0 0,0 0 15 0 0,-1-1 0 0 0,1 1 0 0 0,-1 0 1 0 0,1-1-1 0 0,-1 1 0 0 0,0-1 0 0 0,0 1 1 0 0,-1-1-1 0 0,1 1 0 0 0,-1-1 0 0 0,0 1 0 0 0,0-1 1 0 0,0 1-1 0 0,0-1-15 0 0,0 3 6 0 0,1 0 0 0 0,-1-1-1 0 0,0 1 1 0 0,1 0 0 0 0,-1 0 0 0 0,0 0 0 0 0,1 0 0 0 0,-1 0 0 0 0,0 0 0 0 0,0 0-1 0 0,0 1 1 0 0,0-1 0 0 0,0 0 0 0 0,0 0 0 0 0,0 1 0 0 0,0-1 0 0 0,0 0 0 0 0,0 1-1 0 0,-2-1-5 0 0,1 1 4 0 0,1-1 0 0 0,-1 1 0 0 0,0 0-1 0 0,0 0 1 0 0,0 0 0 0 0,0 0 0 0 0,0 0-1 0 0,0 0 1 0 0,0 0 0 0 0,0 1-1 0 0,-2 0-3 0 0,-2 1 1 0 0,1 0-1 0 0,-1 0 0 0 0,1 1 1 0 0,-1 0-1 0 0,1 0 0 0 0,0 0 1 0 0,-3 3-1 0 0,-3 3 14 0 0,-7 5 101 0 0,16-12-80 0 0,-1 0-1 0 0,1 1 1 0 0,0-1-1 0 0,0 1 1 0 0,0 0-1 0 0,0-1 1 0 0,1 1-1 0 0,-1 0 1 0 0,0 2-35 0 0,-7 14 117 0 0,0-1-64 0 0,-12 30 1 0 0,15-30 7 0 0,3 0 54 0 0,1 11 32 0 0,2-26-123 0 0,0 0 0 0 0,0 0 0 0 0,1 1 0 0 0,-1-1 0 0 0,1 0 0 0 0,0 0 0 0 0,0 0 0 0 0,1 1 0 0 0,-1-1 0 0 0,0 0 0 0 0,1-1 1 0 0,0 2-25 0 0,6 5 11 0 0,-4-6-10 0 0,1-1 0 0 0,-1 1-1 0 0,1-1 1 0 0,0 0-1 0 0,-1 0 1 0 0,1-1 0 0 0,0 0-1 0 0,0 1 1 0 0,0-2-1 0 0,3 1 0 0 0,29 2-17 0 0,-14-2-39 0 0,-14-1-54 0 0,6 0-120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9.7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18 8808 0 0,'-4'4'208'0'0,"2"1"-48"0"0,2 2-15 0 0,2 5 22 0 0,3 1 2 0 0,-1-4-21 0 0,-1-2 16 0 0,1 0 49 0 0,0 2 179 0 0,-2-6-143 0 0,0 1 40 0 0,8 18 437 0 0,6 11 236 0 0,0-1-49 0 0,-6-10-260 0 0,-2-3-52 0 0,-2 1 77 0 0,-3-8-306 0 0,1-1-5 0 0,-1 1 38 0 0,0-1 50 0 0,-1 0 60 0 0,-3-16-100 0 0,0 1-45 0 0,0-1-41 0 0,0 0-39 0 0,1 0-37 0 0,-1 0-35 0 0,-1-5 122 0 0,1-1-113 0 0,0 0-96 0 0,1-1-78 0 0,-1 0-61 0 0,2-2-57 0 0,2-19-161 0 0,2 13 156 0 0,-1 6 108 0 0,1 1 107 0 0,-4 10-146 0 0,16-32-44 0 0,-4 13-50 0 0,-4 9-11 0 0,2 1-46 0 0,1 2-56 0 0,2 1-65 0 0,-9 7 83 0 0,3-2-52 0 0,-3 1 36 0 0,-1 1-33 0 0,0 0-89 0 0,0 1-33 0 0,0 0-95 0 0,0 0-112 0 0,-2 0 237 0 0,0 1-33 0 0,-1-1-47 0 0,1 1-56 0 0,-1 0-50 0 0,0 0-42 0 0,1-1-161 0 0,-1 1-43 0 0,1 0-193 0 0,1-1-525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0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2 6896 0 0,'-5'0'216'0'0,"2"0"-82"0"0,-1 0-64 0 0,0-1-45 0 0,-8 0-40 0 0,7 2 68 0 0,2-1 18 0 0,0 0 40 0 0,0 1 46 0 0,0-1 57 0 0,-3 2 239 0 0,-3 0 233 0 0,0 1-62 0 0,1 0-64 0 0,0 0-69 0 0,1 2-72 0 0,1 1-75 0 0,0 1-81 0 0,1 2-82 0 0,-1 4 8 0 0,1-1 0 0 0,1 1 0 0 0,0 0-1 0 0,-2 12-188 0 0,2 10 349 0 0,4-6-21 0 0,5 0 50 0 0,5-3 65 0 0,6-3 79 0 0,-14-20-468 0 0,1-1 1 0 0,-1 0 0 0 0,1 1 0 0 0,-1-1 0 0 0,1-1 0 0 0,0 1 0 0 0,0 0 0 0 0,0-1 0 0 0,0 1 0 0 0,0-1 0 0 0,0 0 0 0 0,0 0 0 0 0,0 0 0 0 0,0 0 0 0 0,1-1 0 0 0,-1 1 0 0 0,0-1-1 0 0,1 0 1 0 0,-1 0 0 0 0,0 0 0 0 0,4-1-55 0 0,-5 1 40 0 0,0-1-1 0 0,1 1 1 0 0,-1-1-1 0 0,0 0 1 0 0,1 0-1 0 0,-1 0 0 0 0,0 0 1 0 0,0 0-1 0 0,0-1 1 0 0,0 1-1 0 0,0-1 1 0 0,0 1-1 0 0,1-1-39 0 0,7-14 219 0 0,-4-5-33 0 0,-5 16-359 0 0,-1 1 79 0 0,0-1 69 0 0,1 0 57 0 0,-1 0 46 0 0,-1 0 33 0 0,-1-17 557 0 0,1 15-524 0 0,-1 1-80 0 0,1 2-78 0 0,0 0-45 0 0,0 0-53 0 0,0 0-59 0 0,0-1-85 0 0,-1 1-82 0 0,0 0-92 0 0,1 0-98 0 0,-1 0-107 0 0,0 0-115 0 0,0 0-122 0 0,1 2 388 0 0,0 0-34 0 0,-2-3-1559 0 0,-2-2-1187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0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9016 0 0,'0'0'265'0'0,"0"0"-4"0"0,0 0-147 0 0,0 0-8 0 0,0 0 22 0 0,0 2-47 0 0,2 5 37 0 0,-2-4-38 0 0,2 5 216 0 0,0-1-33 0 0,4 7 179 0 0,2 3-29 0 0,5 9 71 0 0,-1-4-72 0 0,-5-7-87 0 0,-1-1-4 0 0,0 0-34 0 0,3 14 191 0 0,1 7-36 0 0,-4-8-180 0 0,-1 0-36 0 0,2 28 191 0 0,-5-19-99 0 0,-1-6 9 0 0,0 0 87 0 0,-1-12-51 0 0,-1 1 67 0 0,-1 0 73 0 0,-1-2 79 0 0,2-15-265 0 0,1-1-62 0 0,-1-1-58 0 0,1-1-49 0 0,0 0-43 0 0,-1-1-38 0 0,1-4-17 0 0,-1-13-116 0 0,1 16 90 0 0,1 0 38 0 0,1-12-16 0 0,1-2-39 0 0,1 1-39 0 0,0-1-35 0 0,5-17-165 0 0,2 1-117 0 0,4 1-99 0 0,4 3-83 0 0,4 4-66 0 0,6 6-48 0 0,-26 17 616 0 0,-1 1 0 0 0,2-1 0 0 0,-1 1 0 0 0,0 0-1 0 0,0 0 1 0 0,0 1 0 0 0,0-1 0 0 0,1 0 29 0 0,-1 1-16 0 0,-1 0 0 0 0,1 0 0 0 0,-1 0 0 0 0,1 0 0 0 0,-1 1 0 0 0,1-1 0 0 0,-1 1 0 0 0,0-1 0 0 0,2 2 16 0 0,-2-1-9 0 0,1 0 0 0 0,0 0 0 0 0,-1 1 1 0 0,1-1-1 0 0,-1 1 0 0 0,1 0 0 0 0,0 1 9 0 0,15 17 18 0 0,-6 6 73 0 0,-4 2 69 0 0,-5 0 64 0 0,-6-3 60 0 0,1-17-124 0 0,-1 0 0 0 0,0 0-1 0 0,-1 0 1 0 0,-2 5-160 0 0,-7 7 267 0 0,-2-1-46 0 0,-3-3-51 0 0,-2-4-59 0 0,-3-3-66 0 0,-1-4-74 0 0,22-5-83 0 0,1 0 40 0 0,-2 0 27 0 0,-1 0 106 0 0,-4-1 200 0 0,5 1-240 0 0,1-1-69 0 0,-1 1-71 0 0,1-1-88 0 0,0 1-105 0 0,0-1 17 0 0,1 1-67 0 0,-1 0-74 0 0,1-1-78 0 0,-1 1-85 0 0,0-1-91 0 0,1 1-96 0 0,-1-1-102 0 0,-3 0-1304 0 0,-2-2-1249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1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6 6648 0 0,'-1'0'265'0'0,"-2"-1"-108"0"0,-6-2 85 0 0,8 3-154 0 0,-1-1 0 0 0,0 1 0 0 0,1 0 0 0 0,-1 0 0 0 0,0-1 0 0 0,1 1 0 0 0,-1 0 0 0 0,0 0 0 0 0,0 1 0 0 0,1-1 0 0 0,-1 0 0 0 0,1 1 1 0 0,-1-1-1 0 0,0 1 0 0 0,1-1 0 0 0,-1 1 0 0 0,1 0 0 0 0,-1 0 0 0 0,1-1 0 0 0,-2 2-88 0 0,-5 6 549 0 0,0 2-38 0 0,0 5 54 0 0,2 2-101 0 0,3-9-278 0 0,0 0-34 0 0,1 0-38 0 0,-1 0-39 0 0,2-2-45 0 0,-1 0-35 0 0,-14 53 521 0 0,11-33-247 0 0,2 3 120 0 0,3-15-145 0 0,1 1 40 0 0,2-1 179 0 0,-3-12-403 0 0,1 0 0 0 0,0-1 1 0 0,-1 1-1 0 0,1 0 1 0 0,0 0-1 0 0,0-1 0 0 0,0 1 1 0 0,1 0-1 0 0,-1-1-60 0 0,8 6 331 0 0,-2-5-74 0 0,0-1-7 0 0,1-2 42 0 0,17-7-46 0 0,-2-7-80 0 0,-18 11-138 0 0,-1 0-1 0 0,0 0 1 0 0,0 0 0 0 0,0-1-1 0 0,0 0 1 0 0,-1 1-1 0 0,1-1 1 0 0,-1 0 0 0 0,-1-1-1 0 0,1 1 1 0 0,-1-1 0 0 0,2-3-28 0 0,0-9 43 0 0,10-29 33 0 0,-12 42-74 0 0,0 1 0 0 0,0 0 0 0 0,0-1 0 0 0,1 1 0 0 0,0 0 0 0 0,-1 0 0 0 0,1 0 0 0 0,2-2-2 0 0,1 3-136 0 0,-1 4 54 0 0,3 12 32 0 0,-2 11 76 0 0,-6-18-39 0 0,0-2-212 0 0,0 0 95 0 0,0 1 81 0 0,0-1 68 0 0,0 3 109 0 0,-1 12 481 0 0,2-12-430 0 0,-1-3-149 0 0,1 0-41 0 0,-1-1-49 0 0,1 1-57 0 0,0-1-87 0 0,0 1-90 0 0,0 0-100 0 0,0 0-108 0 0,0-1-121 0 0,0-1 263 0 0,0 0-33 0 0,0-1-36 0 0,0 1-36 0 0,0 0-37 0 0,0 0-40 0 0,1 0-1442 0 0,1 2-1129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1.9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0 7976 0 0,'0'0'174'0'0,"0"0"29"0"0,0 0 14 0 0,-1 1-46 0 0,0 1-112 0 0,-1 2-37 0 0,0 0 40 0 0,0 3 165 0 0,2 0 77 0 0,3 13 734 0 0,-1-12-641 0 0,0-2-142 0 0,-2-3-170 0 0,1 0-35 0 0,5 28 488 0 0,13 40 789 0 0,-7-26-548 0 0,-6-23-436 0 0,-1 1-43 0 0,1 8 14 0 0,-2 1-118 0 0,1 42 180 0 0,-4-49-216 0 0,0 0 35 0 0,0-4 2 0 0,-1 0 38 0 0,1 0 44 0 0,-1 0 49 0 0,0-13-228 0 0,1-5 103 0 0,1-4 337 0 0,0-5-202 0 0,-1 1-212 0 0,0 0-114 0 0,0 1-110 0 0,-1 3 61 0 0,2-6 21 0 0,4-20-98 0 0,1-1-92 0 0,2 1-105 0 0,3 1-115 0 0,-5 14 165 0 0,1 1-33 0 0,1 1-35 0 0,0 1-36 0 0,2 1-39 0 0,2 1-39 0 0,0 2-41 0 0,2 1-42 0 0,-10 3 336 0 0,-3 1 142 0 0,-1 0 0 0 0,0 0 0 0 0,0-1 0 0 0,0 1 0 0 0,1 0 0 0 0,-1 0 0 0 0,0 0 0 0 0,0 0 0 0 0,1 0 0 0 0,-1 1 0 0 0,1-1 48 0 0,6 3-209 0 0,4 2-40 0 0,-9-3 241 0 0,-1-1 0 0 0,1 1 0 0 0,0 0 0 0 0,-1 0 0 0 0,1 0 1 0 0,-1 1-1 0 0,1-1 0 0 0,-1 0 0 0 0,0 1 0 0 0,0 0 0 0 0,0-1 0 0 0,-1 1 8 0 0,7 14 7 0 0,-4 3 91 0 0,-3-10-1 0 0,-2 0 41 0 0,0-6-41 0 0,0 0 0 0 0,1 0 1 0 0,-1 0-1 0 0,-1 0 0 0 0,1 0 0 0 0,-1 0 1 0 0,1 0-1 0 0,-1-1 0 0 0,0 1 0 0 0,-1 0 0 0 0,1-1 1 0 0,0 0-1 0 0,-1 0 0 0 0,0 0 0 0 0,0 1-97 0 0,-10 5 336 0 0,-1-1-47 0 0,-2-2-61 0 0,-2-1-79 0 0,8-4-221 0 0,1 0 100 0 0,0 0 65 0 0,-12-2 196 0 0,8 0-192 0 0,5-1-115 0 0,1 0-80 0 0,-1 0-117 0 0,4 1 57 0 0,0 0-36 0 0,0-1-41 0 0,0 1-43 0 0,1-1-46 0 0,-1 0-48 0 0,3 2 30 0 0,0 0-50 0 0,1 0-45 0 0,-1-1-39 0 0,0 1-141 0 0,1 0-38 0 0,-1 0-168 0 0,0-1-455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2.2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12840 0 0,'0'1'288'0'0,"0"0"-99"0"0,1 2-55 0 0,0 4 93 0 0,-1-5-95 0 0,3 8-88 0 0,1 2 80 0 0,0-1 65 0 0,1 9 232 0 0,5 26 711 0 0,-9-32-848 0 0,0 1-75 0 0,-1-14-200 0 0,0 2-3 0 0,-3 4 63 0 0,0-3-66 0 0,-1-2-63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2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11 10808 0 0,'0'0'260'0'0,"-1"0"-73"0"0,0 0-61 0 0,0-1-49 0 0,-1 0-34 0 0,-3-1-33 0 0,3 2 27 0 0,-1-2-7 0 0,-1 1-41 0 0,0-1-22 0 0,1 1 65 0 0,0 0 64 0 0,0 1 90 0 0,3 0-90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2.8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6824 0 0,'0'0'149'0'0,"0"0"23"0"0,0 0 13 0 0,1 0-21 0 0,5 4 198 0 0,-2-1 65 0 0,3 3 391 0 0,2 2 617 0 0,-7-4-850 0 0,0 1-47 0 0,0-1-86 0 0,-1 1-143 0 0,0-1-110 0 0,0-1-147 0 0,-1-1-35 0 0,1 1-37 0 0,-1 0-40 0 0,2 6 428 0 0,0 1-43 0 0,0-1-40 0 0,0 1-36 0 0,1 0-18 0 0,-1 1-33 0 0,2 9 116 0 0,-1 5-37 0 0,-2 14 62 0 0,-2 2 38 0 0,2-13-159 0 0,1-6-78 0 0,-2-1-37 0 0,0 21 128 0 0,0 20 159 0 0,1-43-334 0 0,-1-7-4 0 0,0 6 38 0 0,0-18-88 0 0,0 1 1 0 0,0 0 0 0 0,0 0 1 0 0,0-1-1 0 0,0 1 1 0 0,0 0-1 0 0,0-1 0 0 0,-1 1 1 0 0,1 0-1 0 0,0-1 1 0 0,0 1-1 0 0,-1-1 0 0 0,1 1 1 0 0,0 0-1 0 0,-1-1 1 0 0,1 1-1 0 0,-1 0-3 0 0,-1 2-9 0 0,2-2-44 0 0,0-1-89 0 0,-1 0-91 0 0,1 0 65 0 0,0 0-40 0 0,0 0-43 0 0,0 0-40 0 0,0 0-38 0 0,0 0-33 0 0,0 0-236 0 0,0 0-56 0 0,0 0-774 0 0,-1 1-611 0 0,0 0-1159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3.1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11056 0 0,'0'0'248'0'0,"0"0"34"0"0,0 0-61 0 0,0 1-59 0 0,0 0-51 0 0,0 0-40 0 0,0 2-15 0 0,1 2-35 0 0,0-3 12 0 0,1 8-50 0 0,1-1 50 0 0,-1 1 43 0 0,0-1 41 0 0,1 3 67 0 0,-1 0 43 0 0,2 5 175 0 0,-1 1 49 0 0,6 26 724 0 0,-5-29-829 0 0,-1 0-49 0 0,-1-4-171 0 0,0 16 355 0 0,-2-19-387 0 0,-1 1-70 0 0,1-2-64 0 0,-1 0-59 0 0,0 0-67 0 0,0 0-78 0 0,1-7-4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07.2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0 5264 0 0,'0'0'116'0'0,"0"0"17"0"0,0 0 12 0 0,0 0 29 0 0,0 0 68 0 0,0 0 29 0 0,0 0-33 0 0,4 3 659 0 0,-2-1-577 0 0,-1-1-219 0 0,-1 0-35 0 0,1-1-42 0 0,-1 1-49 0 0,7 16 584 0 0,-1 1-81 0 0,-1 0-70 0 0,-1-1-61 0 0,0 5 2 0 0,-1 0-58 0 0,1 4 5 0 0,0 14 100 0 0,-1-8-62 0 0,0-10-78 0 0,-1-5-8 0 0,1 1 40 0 0,-1-8-67 0 0,1 5 56 0 0,2 11 198 0 0,-4-17-282 0 0,1 0 35 0 0,-2-1-5 0 0,1-1 39 0 0,-1 0 43 0 0,1 1 49 0 0,-1-9-674 0 0,-1 1 57 0 0,1 0 51 0 0,0-1 43 0 0,-1 0 13 0 0,1 1 42 0 0,-2-2-99 0 0,0 1 93 0 0,2 0 5 0 0,-1 0-15 0 0,0 1-42 0 0,1-1-9 0 0,0 1-40 0 0,-1 0-46 0 0,1-1-50 0 0,0 1 11 0 0,0 0-40 0 0,0-1-448 0 0,0 0-297 0 0,0 0-700 0 0</inkml:trace>
  <inkml:trace contextRef="#ctx0" brushRef="#br0" timeOffset="349.72">2 150 4384 0 0,'0'-1'6'0'0,"-1"-2"42"0"0,1 1 46 0 0,1-1 60 0 0,1 1 75 0 0,-1 2 33 0 0,-1 0 94 0 0,1-1-56 0 0,1-1-53 0 0,0 0-47 0 0,0 1-42 0 0,0-1-39 0 0,1 0 22 0 0,10-3 788 0 0,-6 3-457 0 0,-1-1-73 0 0,2 1-95 0 0,0 1-113 0 0,-4 0-81 0 0,7 0 159 0 0,1 0-71 0 0,0 0-63 0 0,-1 0-52 0 0,2 0-40 0 0,0 0-42 0 0,29 1-119 0 0,-23 1 92 0 0,3 1 84 0 0,-12-1-156 0 0,12 1 83 0 0,-15-1-41 0 0,1-1-82 0 0,-4 0 28 0 0,-1 1-34 0 0,1-1-38 0 0,0 1-41 0 0,-2-1 12 0 0,-1 0-33 0 0,2 1-329 0 0,1-1-227 0 0,1 1-528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3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 10800 0 0,'0'0'241'0'0,"0"0"38"0"0,0 0 13 0 0,0 0-26 0 0,0 0-152 0 0,2-2 142 0 0,-2 2-237 0 0,1-1-34 0 0,0 0-55 0 0,-1 0-68 0 0,1 0-82 0 0,0 0-95 0 0,-1 1 51 0 0,1-1-46 0 0,-1 1-41 0 0,0-1-35 0 0,1 1-116 0 0,0 0-36 0 0,0-2-1196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6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112 19 9096 0 0,'-4'0'96'0'0,"0"1"1"0"0,0-1-1 0 0,0 1 1 0 0,0-1-1 0 0,0 1 0 0 0,0 0 1 0 0,0 1-97 0 0,1-1 119 0 0,-1 1-1 0 0,0 0 1 0 0,1 0 0 0 0,-1 0 0 0 0,1 0 0 0 0,-2 2-119 0 0,0 0 165 0 0,1 0 0 0 0,0 0 0 0 0,0 0 0 0 0,1 1 0 0 0,-1 0 0 0 0,1 0 0 0 0,0-1 1 0 0,0 2-1 0 0,-1 4-165 0 0,0-2 220 0 0,1 0 0 0 0,1 1 1 0 0,0-1-1 0 0,0 1 1 0 0,1-1-1 0 0,-1 1 0 0 0,2 0 1 0 0,0 1-221 0 0,0-3 180 0 0,0 0-1 0 0,1 0 1 0 0,0 0 0 0 0,0 0 0 0 0,1 0 0 0 0,-1 0-180 0 0,0-5 42 0 0,0 0 0 0 0,0 0 1 0 0,0 0-1 0 0,0 0 1 0 0,0 0-1 0 0,0 0 1 0 0,0 0-1 0 0,1 1-42 0 0,-1-2 26 0 0,0 0-1 0 0,0 0 1 0 0,0-1-1 0 0,0 1 1 0 0,0 0-1 0 0,0-1 1 0 0,0 1-1 0 0,0 0 1 0 0,0-1-1 0 0,0 1 1 0 0,0-1 0 0 0,1 1-26 0 0,14-1 268 0 0,2-7-41 0 0,-1-4-49 0 0,-1-2-52 0 0,-2-2-57 0 0,-4 2-62 0 0,17-30 117 0 0,-14 11-91 0 0,-4 0 14 0 0,4-15 13 0 0,0 18 22 0 0,-11 25-286 0 0,1 5 88 0 0,-1 3 67 0 0,0 1 47 0 0,0 11 54 0 0,-1-10-87 0 0,2 33-23 0 0,-3-21 60 0 0,2-1 1 0 0,0 4-3 0 0,-1-15 0 0 0,1-1 0 0 0,0 0 0 0 0,-1 0 1 0 0,2 0-1 0 0,-1 0 0 0 0,3 8 52 0 0,0-4-41 0 0,2 0-11 0 0,-5-6-25 0 0,-1-1-63 0 0,0-1-65 0 0,0 1-100 0 0,0-2 38 0 0,-1 0-26 0 0,0 1-41 0 0,1-1-37 0 0,-1 0-33 0 0,0 1-230 0 0,0-1-55 0 0,1 0-752 0 0,1 1-591 0 0,2 1-1120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7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58 7344 0 0,'0'0'165'0'0,"0"0"-26"0"0,-1-1-32 0 0,-1-1 28 0 0,-5-6 43 0 0,4 5-328 0 0,0 0 67 0 0,0 0 63 0 0,0-1 69 0 0,0 0 63 0 0,-1 1 53 0 0,0-1 96 0 0,0 0 55 0 0,-2-1 119 0 0,-2-1 286 0 0,-7 0 484 0 0,9 5-851 0 0,1 1-44 0 0,0 0-95 0 0,0 1-47 0 0,0 1-55 0 0,0 0-60 0 0,-6 3 52 0 0,1 0 39 0 0,-6 6 156 0 0,8-6-42 0 0,1 2-1 0 0,0-1 1 0 0,-5 5-258 0 0,3 0 194 0 0,-1 1-48 0 0,-6 14 2 0 0,2 2 37 0 0,11-19-92 0 0,0 0 0 0 0,1 1 0 0 0,-1-1-1 0 0,2 1 1 0 0,-1 5-93 0 0,1-8 87 0 0,1 1 0 0 0,0-1 1 0 0,1 1-1 0 0,-1-1 0 0 0,3 6-87 0 0,-2-8 59 0 0,0 1 0 0 0,1-1 0 0 0,0 1 0 0 0,0-1 0 0 0,0 0 0 0 0,1 0 0 0 0,0 0 0 0 0,0-1 0 0 0,0 1 0 0 0,1 0 0 0 0,-1-1 1 0 0,3 1-60 0 0,-5-3 22 0 0,0-1 1 0 0,1 0-1 0 0,-1 0 1 0 0,0 0-1 0 0,1 0 1 0 0,0 0-1 0 0,-1-1 1 0 0,1 1 0 0 0,-1 0-1 0 0,1-1 1 0 0,1 1-23 0 0,0 0 24 0 0,1-1 0 0 0,-1 0-1 0 0,1 1 1 0 0,-1-1 0 0 0,1-1 0 0 0,0 1 0 0 0,-1 0 0 0 0,0-1 0 0 0,2 0-24 0 0,31-11 224 0 0,-25 7-109 0 0,-1 1 34 0 0,-9 4-133 0 0,3-2 31 0 0,0-1-1 0 0,0 1 1 0 0,-1 0-1 0 0,1-1 1 0 0,-1 0-1 0 0,1 0-46 0 0,18-22 173 0 0,-12 9-82 0 0,-1 0 1 0 0,4-9-92 0 0,-6 10 43 0 0,9-17 60 0 0,2-7 15 0 0,-2 16-123 0 0,-14 20-51 0 0,-2 9-42 0 0,4 9 51 0 0,-2-10 42 0 0,6 40 5 0 0,-2-13 0 0 0,1 0 0 0 0,4 7 0 0 0,-9-30 8 0 0,0-3-26 0 0,-1-3-41 0 0,1 0-35 0 0,-1 0-52 0 0,0-1-24 0 0,1 1-50 0 0,0-1-57 0 0,0 1-62 0 0,3 4-401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8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1 7632 0 0,'-1'0'253'0'0,"-2"2"-76"0"0,-1-1-63 0 0,-3 3 96 0 0,-19 14 753 0 0,4 5-45 0 0,5 4-56 0 0,5 4-69 0 0,4 1-83 0 0,3 1-94 0 0,5-1-107 0 0,4-1-120 0 0,-3-26-316 0 0,0-1 0 0 0,0 1-1 0 0,1-1 1 0 0,-1 0 0 0 0,2 2-73 0 0,-1-2 65 0 0,0 0 1 0 0,0-1-1 0 0,0 1 1 0 0,1-1-1 0 0,0 0 1 0 0,-1 0 0 0 0,1 0-1 0 0,0 0 1 0 0,1 0-66 0 0,-1-1 53 0 0,0 0 1 0 0,0 0-1 0 0,-1 0 1 0 0,1-1 0 0 0,0 1-1 0 0,1-1 1 0 0,-1 0-1 0 0,0 0 1 0 0,0 0-1 0 0,0 0 1 0 0,2-1-54 0 0,-1 1 52 0 0,-1-1 0 0 0,1 0-1 0 0,-1 0 1 0 0,0 0 0 0 0,1-1 0 0 0,-1 1 0 0 0,3-2-52 0 0,20-7 392 0 0,0-5-53 0 0,-3-3-54 0 0,-3-4-49 0 0,-3-2-47 0 0,-7-3-46 0 0,-6-2-42 0 0,-4 24-89 0 0,0-1 0 0 0,-1 0 0 0 0,1 1 0 0 0,-1-1 0 0 0,-1-1-12 0 0,1 1-127 0 0,-1 1 53 0 0,0-1 46 0 0,0 1 38 0 0,-2-4 93 0 0,-9-10 286 0 0,9 12-310 0 0,-1 1-54 0 0,0-1-93 0 0,2 4-17 0 0,0-1-39 0 0,0 0-43 0 0,0 0-48 0 0,0 1-51 0 0,-1-1-57 0 0,1 1-61 0 0,0-1-64 0 0,0 1-69 0 0,0 0-74 0 0,-1 0-77 0 0,1-1-81 0 0,0 1-87 0 0,0 0-91 0 0,-2 0-1061 0 0,-2-1-1118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9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228 17 7136 0 0,'0'0'208'0'0,"-6"-3"-32"0"0,-2-1-112 0 0,-1 2-14 0 0,0-1 95 0 0,1 1 84 0 0,-1 1 73 0 0,-1 0 144 0 0,-1 0 72 0 0,-1 2 175 0 0,-7 0 428 0 0,0 2 5 0 0,6 0-424 0 0,3 0-174 0 0,0 0-70 0 0,1 0-142 0 0,1-1-73 0 0,0 2-81 0 0,-1-1-92 0 0,-3 3 227 0 0,2 2-115 0 0,1 1-90 0 0,3 1-64 0 0,5-9-30 0 0,1 1 0 0 0,-1-1 0 0 0,1 0-1 0 0,0 1 1 0 0,-1-1 0 0 0,1 1 0 0 0,0-1 0 0 0,0 1-1 0 0,0-1 1 0 0,0 0 0 0 0,0 1 0 0 0,0-1 0 0 0,0 1-1 0 0,1-1 1 0 0,-1 1 0 0 0,0-1 0 0 0,1 0 0 0 0,-1 1-1 0 0,1-1 1 0 0,-1 0 0 0 0,1 1 2 0 0,10 11 26 0 0,19 10-39 0 0,19 8-134 0 0,-24-17 100 0 0,-2 2 70 0 0,-4-4 0 0 0,-6-4-67 0 0,-1 1-1 0 0,0 0 1 0 0,3 3 44 0 0,-12-8 1 0 0,1 0 0 0 0,-1 0 0 0 0,1 0-1 0 0,2 4 0 0 0,0 6 62 0 0,-1 1 55 0 0,-6-4 365 0 0,-4-3-71 0 0,-4-2-71 0 0,-2-2-70 0 0,-1-2-67 0 0,0 0-66 0 0,1-2-65 0 0,3-1-62 0 0,3 1-187 0 0,1-1 69 0 0,0 1 61 0 0,0-1 49 0 0,-3-1 107 0 0,-11-4 310 0 0,13 3-357 0 0,0 1-80 0 0,2 0-42 0 0,0 1-43 0 0,0-1-51 0 0,0 0-55 0 0,0 0-83 0 0,0 0-78 0 0,0 0-85 0 0,0 0-91 0 0,0 0-101 0 0,0-1-105 0 0,0 1-115 0 0,1 0-120 0 0,-2-1-1003 0 0,0-2-1129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9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11200 0 0,'0'0'330'0'0,"0"0"-8"0"0,0 0-241 0 0,1 0-41 0 0,2 3-37 0 0,1-1 4 0 0,0 2 40 0 0,3 4 147 0 0,1 3 171 0 0,2 8 324 0 0,-2 2-13 0 0,-5-7-336 0 0,-2-2-178 0 0,0-7-133 0 0,-1 0-42 0 0,0 1 55 0 0,1 0 37 0 0,-2 14 328 0 0,1-11-237 0 0,-1 1-51 0 0,0-5-97 0 0,-1-2-32 0 0,1-2-98 0 0,-3-1 11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9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9 12152 0 0,'0'0'273'0'0,"0"0"40"0"0,0 0-155 0 0,0 0-35 0 0,0 0 38 0 0,0-1-89 0 0,-2-1-22 0 0,2 1 17 0 0,0-3 54 0 0,0 3-1 0 0,0 1 22 0 0,0 0-120 0 0,0 0-96 0 0,0 0-86 0 0,0 0 36 0 0,0 0-35 0 0,0 0-37 0 0,0 0-35 0 0,0 0-325 0 0,0 0 70 0 0,0 0-49 0 0,0 0-638 0 0,0 0-509 0 0,0 0-964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41.5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11200 0 0,'0'0'256'0'0,"0"0"34"0"0,0 0 20 0 0,0 0-40 0 0,0 1-169 0 0,2 9 34 0 0,-1-6-44 0 0,0 3 174 0 0,2 1-43 0 0,3 8 119 0 0,1 4-6 0 0,-2-6-121 0 0,1 0 49 0 0,4 6 205 0 0,1 0 58 0 0,10 21 587 0 0,-16-30-793 0 0,0-1 1 0 0,1 1 0 0 0,1-1 0 0 0,0 0-1 0 0,0-1 1 0 0,1 1-321 0 0,-5-6 128 0 0,1-1 0 0 0,-1 0 0 0 0,1 1 0 0 0,0-1 0 0 0,0-1 1 0 0,0 1-1 0 0,3 1-128 0 0,-4-3 61 0 0,-1 0 0 0 0,1 0 0 0 0,0 0 0 0 0,0 0 0 0 0,-1 0 0 0 0,1-1 1 0 0,0 0-1 0 0,0 1 0 0 0,0-1 0 0 0,0 0 0 0 0,0 0 0 0 0,0 0 0 0 0,0-1-61 0 0,1 0 29 0 0,0 1 0 0 0,0-1 0 0 0,0-1-1 0 0,-1 1 1 0 0,1 0 0 0 0,0-1-29 0 0,-1 0 33 0 0,0 0 0 0 0,0 0 0 0 0,0 0-1 0 0,0 0 1 0 0,0-1 0 0 0,-1 1 0 0 0,1-1 0 0 0,-1 1 0 0 0,1-1 0 0 0,-1 0-1 0 0,0 0 1 0 0,0 0 0 0 0,-1 0 0 0 0,1-1 0 0 0,0 1-33 0 0,5-18 131 0 0,-2-6-55 0 0,-3 12-88 0 0,-1 0-41 0 0,-1 1-48 0 0,0-1-52 0 0,0 1-58 0 0,0 0-65 0 0,-1 0-97 0 0,1 1-87 0 0,0 10 181 0 0,0 0-50 0 0,1-1-117 0 0,0-2-282 0 0,-1 0 22 0 0,1-5-735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42.0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0 147 9072 0 0,'7'0'185'0'0,"0"-1"1"0"0,0 0-1 0 0,0 0 0 0 0,5-1-185 0 0,14-7 577 0 0,-9 3-157 0 0,-1-1 61 0 0,-1-1 73 0 0,0 1 85 0 0,-2 1 11 0 0,-6 2-435 0 0,5-1 157 0 0,16-11 555 0 0,-10 2-310 0 0,-11 6-352 0 0,-2-1-42 0 0,-4 8-213 0 0,-1 1-1 0 0,1-1 1 0 0,-1 0 0 0 0,1 0 0 0 0,-1 0 0 0 0,0 0-1 0 0,1 0 1 0 0,-1 0 0 0 0,0 0 0 0 0,0-1 0 0 0,0 1-1 0 0,0 0 1 0 0,0 0 0 0 0,0 0 0 0 0,0 0-1 0 0,0 0 1 0 0,0 0 0 0 0,0 0 0 0 0,0 0 0 0 0,-1 0-1 0 0,1 0 1 0 0,-1 0 0 0 0,1 0 0 0 0,0 0 0 0 0,-1 0-1 0 0,0 0 1 0 0,1 0 0 0 0,-1 0 0 0 0,1 0 0 0 0,-1 1-1 0 0,0-1 1 0 0,0 0 0 0 0,0 0 0 0 0,1 1-1 0 0,-1-1 1 0 0,0 1 0 0 0,0-1 0 0 0,0 1 0 0 0,0-1-1 0 0,0 1 1 0 0,0-1 0 0 0,0 1 0 0 0,-1-1-10 0 0,-1 0 25 0 0,-1 0 0 0 0,1 1 0 0 0,0-1-1 0 0,-1 0 1 0 0,1 1 0 0 0,-3 0-25 0 0,-7 1 20 0 0,2 1-51 0 0,-12 7 52 0 0,-1 3 86 0 0,2 4 72 0 0,3 2 61 0 0,15-14-171 0 0,1 0 0 0 0,0 0 0 0 0,0 0 0 0 0,1 1 0 0 0,-1-1 0 0 0,1 1-1 0 0,0 0-68 0 0,0-2 58 0 0,1 1-1 0 0,0 0 0 0 0,0-1 0 0 0,1 1 0 0 0,-1 0 1 0 0,1 0-1 0 0,-1 0 0 0 0,1 0 0 0 0,0 0 0 0 0,1-1 1 0 0,-1 1-1 0 0,1 0 0 0 0,0 0 0 0 0,0 0 0 0 0,0 1-57 0 0,5 11 80 0 0,2-1 58 0 0,-3-8-22 0 0,0 1-1 0 0,1-1 1 0 0,0 0 0 0 0,0 0 0 0 0,2 1-116 0 0,11 9 173 0 0,-7-9-128 0 0,1 0-60 0 0,0 0-71 0 0,0-2-86 0 0,1-1-96 0 0,-1 0-112 0 0,1-2-121 0 0,-7-2 200 0 0,0 0-36 0 0,8 1-777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45.6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19 16416 0 0,'-1'-1'56'0'0,"-1"1"40"0"0,-1-1 82 0 0,1 0 45 0 0,-7-6 641 0 0,5 2-519 0 0,3 4-367 0 0,1 1-55 0 0,0 0-65 0 0,1 0-116 0 0,0 0 124 0 0,0 0-20 0 0,-1 0-51 0 0,1 0-64 0 0,0 0-75 0 0,0-1-54 0 0,-1 1-63 0 0,1 0-55 0 0,-1 0-49 0 0,1 0-166 0 0,0-1-49 0 0,-1 1-202 0 0,1-1-542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18.4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46 6880 0 0,'0'0'157'0'0,"0"0"23"0"0,3 7 144 0 0,-1-3-265 0 0,1 3-17 0 0,-1-1 77 0 0,1 0 68 0 0,-1 0 60 0 0,1 2 114 0 0,0 0 56 0 0,0 1 135 0 0,1 5 327 0 0,0-2-153 0 0,-1-4-277 0 0,-1-1-112 0 0,0-1-43 0 0,0 0-88 0 0,0-1-42 0 0,0 1-48 0 0,1-1-52 0 0,4 11 722 0 0,-6-14-603 0 0,1 0 1 0 0,-1 1 0 0 0,1-1-1 0 0,0 0 1 0 0,0 0 0 0 0,-1 0-1 0 0,3 1-183 0 0,7 3 755 0 0,-2-5-288 0 0,-1-2-112 0 0,1-2-38 0 0,5-4 38 0 0,-3-1-96 0 0,0-2-81 0 0,-2 0-64 0 0,4-8-26 0 0,5-10-46 0 0,-9 12 1 0 0,0 1 56 0 0,-8 13-99 0 0,0 0 1 0 0,10-4-14 0 0,-11 7 6 0 0,1-1-1 0 0,0 0 0 0 0,0 1 0 0 0,-1-1 0 0 0,1 1 1 0 0,0-1-1 0 0,0 1 0 0 0,-1-1 0 0 0,1 1 0 0 0,-1 0 1 0 0,1-1-1 0 0,0 1 0 0 0,-1 0 0 0 0,1 0 1 0 0,-1-1-1 0 0,0 1 0 0 0,1 0 0 0 0,-1 0 0 0 0,0-1 1 0 0,1 1 7 0 0,4 10-53 0 0,-2-7 57 0 0,13 19-76 0 0,-2-7 70 0 0,-13-15 4 0 0,2 3-2 0 0,0-1 0 0 0,0 0 0 0 0,0-1 0 0 0,1 1 0 0 0,-1-1 0 0 0,1 1 0 0 0,-1-1 0 0 0,1 0 0 0 0,0-1 0 0 0,0 1 0 0 0,0 0 0 0 0,0-1-1 0 0,0 0 1 0 0,0 0 0 0 0,0 0 0 0 0,1-1 0 0 0,-1 0 0 0 0,0 1 0 0 0,3-1 0 0 0,-2-1 12 0 0,-1 1 1 0 0,1-1-1 0 0,0 0 1 0 0,-1 0-1 0 0,1 0 0 0 0,-1-1 1 0 0,1 0-13 0 0,1 0 25 0 0,0-1 0 0 0,0 0 0 0 0,-1 0 1 0 0,1-1-1 0 0,-1 1 0 0 0,0-1 0 0 0,3-3-25 0 0,-6 5 17 0 0,1-1 1 0 0,-1 1-1 0 0,0-1 0 0 0,0 0 0 0 0,-1 1 0 0 0,1-1 0 0 0,0-1-17 0 0,-1 2 17 0 0,0-1 1 0 0,0 0-1 0 0,0 1 0 0 0,-1-1 0 0 0,1 0 0 0 0,-1 0 0 0 0,0 0 0 0 0,1 1 0 0 0,-1-1-17 0 0,0-2 26 0 0,-1 0 0 0 0,1 1 0 0 0,-1-1 0 0 0,0 1 0 0 0,0-3-26 0 0,-6-10 15 0 0,-1 2-88 0 0,-1 1-108 0 0,8 13-57 0 0,0-1 109 0 0,0 0 76 0 0,-2-2 23 0 0,2 2-66 0 0,0 0-37 0 0,0 1-83 0 0,0-1-41 0 0,1 1-83 0 0,-1 0-96 0 0,0 0-105 0 0,0-1-119 0 0,1 2 282 0 0,0-1-34 0 0,-1 1-36 0 0,1-1-36 0 0,0 0-39 0 0,-1 1-40 0 0,0-2-1469 0 0,0-2-1145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44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1 182 8264 0 0,'0'0'182'0'0,"0"0"29"0"0,1 0 14 0 0,5 2-78 0 0,12-1 24 0 0,-11-1-12 0 0,-4-1-48 0 0,-1 1 36 0 0,1 0 41 0 0,-1 0 47 0 0,10-1 415 0 0,0 0-117 0 0,0 0-101 0 0,1-1-86 0 0,-3-1-93 0 0,1 1-43 0 0,38-13 550 0 0,-27 5-478 0 0,-2-2-84 0 0,-9 4-120 0 0,-4-2 53 0 0,-7 10-121 0 0,1-1 1 0 0,-1 1-1 0 0,0-1 1 0 0,0 1 0 0 0,0-1-1 0 0,0 1 1 0 0,1-1-1 0 0,-1 0 1 0 0,0 1 0 0 0,0-1-1 0 0,0 1 1 0 0,0-1-1 0 0,0 1 1 0 0,-1-1 0 0 0,1 1-1 0 0,0-1 1 0 0,0 0-11 0 0,0 1 16 0 0,-1-1 1 0 0,1 0-1 0 0,-1 0 0 0 0,1 1 1 0 0,-1-1-1 0 0,1 0 1 0 0,-1 1-1 0 0,1-1 0 0 0,-1 0 1 0 0,0 1-1 0 0,1-1 0 0 0,-1 1 1 0 0,0-1-1 0 0,0 1-16 0 0,-10-5 247 0 0,0 2-61 0 0,-4 4-23 0 0,-9 4 1 0 0,-14 12 71 0 0,27-11-120 0 0,1 0 40 0 0,6-4-84 0 0,-10 7 191 0 0,1 3 37 0 0,8-8-159 0 0,1 1-1 0 0,0 0 1 0 0,0 0 0 0 0,1 0 0 0 0,0 0 0 0 0,-1 1-1 0 0,-1 4-139 0 0,-2 16 455 0 0,7-23-402 0 0,0 0 0 0 0,0-1 0 0 0,0 1 0 0 0,0 0 0 0 0,1 0 0 0 0,-1 0 0 0 0,1 2-53 0 0,6 11 180 0 0,5-2-70 0 0,7-3 77 0 0,3-5-76 0 0,25-2-22 0 0,-41-4-83 0 0,2 0-143 0 0,0 0 51 0 0,0 1 45 0 0,0-2 38 0 0,10 1 97 0 0,11-2 185 0 0,-17 0-184 0 0,3 0-53 0 0,-3 0-90 0 0,-1 0-92 0 0,0 0-112 0 0,-5 1 77 0 0,-1-1-35 0 0,3 1-158 0 0,0-1-85 0 0,0-1-94 0 0,0 1-100 0 0,0 0-108 0 0,0-1-116 0 0,0 1-123 0 0,-4 0 449 0 0,0 1-34 0 0,5-2-1500 0 0,4-2-1173 0 0,-13 5 3250 0 0</inkml:trace>
  <inkml:trace contextRef="#ctx0" brushRef="#br0" timeOffset="369.78">451 100 6776 0 0,'3'8'356'0'0,"-1"-3"-288"0"0,-1 0-38 0 0,1-1 56 0 0,-1 1 48 0 0,0-1 42 0 0,0 2 79 0 0,0 0 38 0 0,3 12 683 0 0,-2-9-461 0 0,-1 1-91 0 0,1-3-219 0 0,-1-1-83 0 0,1 2 275 0 0,2 3 100 0 0,1 6 186 0 0,-4-12-418 0 0,0 1 37 0 0,0-2-14 0 0,-1 1 38 0 0,1 0 46 0 0,-1-1 52 0 0,0-3 70 0 0,0-1 2 0 0,0 0-14 0 0,0 0-212 0 0,-1 0-49 0 0,0 0-44 0 0,0 0-35 0 0,-2 0 79 0 0,-4 0 143 0 0,5 0-150 0 0,-6-4 172 0 0,2-2-109 0 0,2 1-129 0 0,1-1-40 0 0,-1-9 21 0 0,0-14 33 0 0,5 20-58 0 0,-1 2 60 0 0,6-22 127 0 0,5 2-104 0 0,4 3-84 0 0,3 1-62 0 0,-10 15-45 0 0,0 1 0 0 0,0 0 1 0 0,0 0-1 0 0,1 1 0 0 0,0 0 0 0 0,5-2 4 0 0,17-7 15 0 0,-15 10-70 0 0,-8 3 57 0 0,-1 1-1 0 0,1 0 1 0 0,0 0 0 0 0,4 0-2 0 0,3 2-79 0 0,0 2-109 0 0,-8-1 42 0 0,0 0-44 0 0,-1 1-46 0 0,0 1-53 0 0,-6-4 138 0 0,0 0 36 0 0,0 0-20 0 0,0 1 108 0 0,1-1 77 0 0,-1 0 39 0 0,1 0 212 0 0,-1 1-249 0 0,1-1-54 0 0,-1 0-56 0 0,0 0-60 0 0,0 0-73 0 0,1 0-82 0 0,-1 1-26 0 0,0-1-70 0 0,0 0-77 0 0,0 0-84 0 0,0 0-89 0 0,0 0-95 0 0,0 0-103 0 0,1 0-106 0 0,-1 0-1204 0 0,0 0-1202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43.2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 1 12464 0 0,'0'0'281'0'0,"0"0"40"0"0,0 0 22 0 0,0 0-181 0 0,0 0-42 0 0,3 1 16 0 0,0 1-102 0 0,6 4-80 0 0,-7-4 105 0 0,5 6 312 0 0,-2 2-60 0 0,0 1-53 0 0,-1 1-48 0 0,0-1-42 0 0,-1 1-36 0 0,2 10 48 0 0,1 14 818 0 0,0 11-998 0 0,-4-15 797 0 0,-1 0-1 0 0,-3 29-796 0 0,1-46 238 0 0,1 0-51 0 0,1-1-45 0 0,0 1-36 0 0,0 4-11 0 0,1 15-1 0 0,-2-33-4 0 0,0-1-58 0 0,0 0-88 0 0,0 0-101 0 0,0 0-214 0 0,0 0-377 0 0,0 0-40 0 0</inkml:trace>
  <inkml:trace contextRef="#ctx0" brushRef="#br0" timeOffset="269.39">1 251 13560 0 0,'0'0'306'0'0,"0"-1"-23"0"0,1 0-56 0 0,-1 0-49 0 0,1 0-41 0 0,0-2-18 0 0,0 1-37 0 0,3-3 62 0 0,8-2-144 0 0,1 1 75 0 0,2 1 71 0 0,22-4 273 0 0,-23 6-301 0 0,3-1-38 0 0,-9 2-82 0 0,0 0-36 0 0,-3 1-141 0 0,0 0 72 0 0,1-1 62 0 0,-1 1 53 0 0,5-1 120 0 0,14-3 384 0 0,-17 3-406 0 0,0 1-72 0 0,-2 0-59 0 0,-1 0-41 0 0,0 0-47 0 0,1 1-52 0 0,-1-1-76 0 0,1 0-74 0 0,0 0-82 0 0,0 1-87 0 0,-1-1-95 0 0,1 1-103 0 0,0-1-108 0 0,-1 0-118 0 0,4 1-1012 0 0,5-2-1100 0 0,-13 2 3018 0 0</inkml:trace>
  <inkml:trace contextRef="#ctx0" brushRef="#br0" timeOffset="623.21">389 306 9504 0 0,'0'0'228'0'0,"2"0"-78"0"0,1-1-60 0 0,4 1 65 0 0,-4-1-57 0 0,20-1 206 0 0,-2-1 80 0 0,1 0 64 0 0,49-6 1203 0 0,-40 5-985 0 0,-13 1-317 0 0,0-1-50 0 0,1 1-49 0 0,1-1-86 0 0,-1-1-102 0 0,0 0-116 0 0,4 0 62 0 0,-8 2 17 0 0,2-2 38 0 0,9-4 115 0 0,-39 13-297 0 0,-2 0 49 0 0,-4 0 75 0 0,9-1 45 0 0,1 1 36 0 0,-9 4 57 0 0,-1 2 68 0 0,-3 2 101 0 0,-9 10 199 0 0,4 4-59 0 0,13-6-246 0 0,4-2-125 0 0,3 2-104 0 0,6-17-157 0 0,0 0 58 0 0,1 0 50 0 0,0 1 46 0 0,0 1 65 0 0,1 0 78 0 0,5 10 447 0 0,-4-12-477 0 0,0 0-35 0 0,0 0-46 0 0,1 0-57 0 0,-1 0-69 0 0,1-1-81 0 0,-1 0-55 0 0,1 0-80 0 0,0 0-88 0 0,0 0-96 0 0,0-1-104 0 0,-1 1-112 0 0,1-1-119 0 0,-1 0 380 0 0,-1-1-33 0 0,4 2-1535 0 0,3 1-1164 0 0</inkml:trace>
  <inkml:trace contextRef="#ctx0" brushRef="#br0" timeOffset="1138.46">1081 266 11864 0 0,'0'0'266'0'0,"-2"0"-73"0"0,-10-3 458 0 0,8 2-517 0 0,2 1-82 0 0,-14 1-4 0 0,3 3 83 0 0,-2 5 107 0 0,-2 8 209 0 0,4 6-1 0 0,6-7-208 0 0,4-1-107 0 0,0-1-82 0 0,4 12 13 0 0,0-24-54 0 0,-1-1 0 0 0,0 1 0 0 0,1-1 0 0 0,-1 1 0 0 0,1-1 1 0 0,-1 0-1 0 0,1 1 0 0 0,0-1 0 0 0,0 0 0 0 0,-1 0 1 0 0,2 1-9 0 0,-2-1 17 0 0,1-1 1 0 0,0 1 0 0 0,-1-1 0 0 0,1 1-1 0 0,0-1 1 0 0,-1 0 0 0 0,1 0 0 0 0,0 1-1 0 0,0-1 1 0 0,-1 0 0 0 0,1 0 0 0 0,0 0-1 0 0,0 1 1 0 0,-1-1 0 0 0,1 0 0 0 0,0 0-1 0 0,0 0 1 0 0,0 0 0 0 0,-1-1 0 0 0,1 1-1 0 0,0 0 1 0 0,0 0 0 0 0,-1 0 0 0 0,1-1-1 0 0,0 1 1 0 0,0 0 0 0 0,-1-1 0 0 0,1 1-1 0 0,0 0 1 0 0,-1-1 0 0 0,1 1 0 0 0,-1-1-1 0 0,1 1 1 0 0,0-1 0 0 0,-1 0 0 0 0,1 1-1 0 0,-1-1 1 0 0,1 1 0 0 0,-1-1-18 0 0,11-13 261 0 0,-7 7-183 0 0,-1 2-46 0 0,-3 5-31 0 0,11-21 168 0 0,-4-1-45 0 0,3-5-54 0 0,4-2-95 0 0,-13 29-45 0 0,0 0-24 0 0,0 1 73 0 0,1 0 0 0 0,-1 0 0 0 0,1 0 0 0 0,-1 1 0 0 0,0-1 0 0 0,1 0 1 0 0,-1 1-1 0 0,1 1 21 0 0,5 12-69 0 0,-6-9 65 0 0,0 0-1 0 0,0 0 1 0 0,-1 0-1 0 0,1 4 5 0 0,-1 6-40 0 0,3 25 38 0 0,-2 34 2 0 0,-3-26 74 0 0,1-34-41 0 0,-1-1 0 0 0,0 1 1 0 0,-2-1-1 0 0,1 1-33 0 0,-1-4 53 0 0,1-1-1 0 0,-2 1 1 0 0,-2 3-53 0 0,-9 12 170 0 0,-4-2 79 0 0,-4-5 100 0 0,-5-4 119 0 0,23-13-611 0 0,-1 0 78 0 0,-1 0 67 0 0,1 0 59 0 0,-1-1 39 0 0,0 0 35 0 0,-5-1 145 0 0,-17-2 448 0 0,21 0-540 0 0,0-1-40 0 0,2 1-73 0 0,1 0-36 0 0,0-1-41 0 0,0 0-47 0 0,1 0-54 0 0,-1-1-57 0 0,2 0-65 0 0,-1-1-70 0 0,1 1-75 0 0,0-1-82 0 0,1-1-86 0 0,1 0-94 0 0,0 0-97 0 0,0 0-105 0 0,1-1-109 0 0,1-1-115 0 0,0 4-1080 0 0,0-3-1209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42.4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10824 0 0,'0'0'241'0'0,"0"0"38"0"0,0 0 14 0 0,2 2-91 0 0,0 1-100 0 0,1 0-47 0 0,-1 0-35 0 0,5 9 16 0 0,0-1 69 0 0,0 0 61 0 0,0 1 52 0 0,1 2 104 0 0,0 0 52 0 0,1 3 126 0 0,3 9 307 0 0,-2 1 1 0 0,-4-9-306 0 0,-2-3-126 0 0,-1 1-51 0 0,-1-3-104 0 0,0 0-53 0 0,-1 1-60 0 0,-1 0-67 0 0,0-14 23 0 0,0 0 2 0 0,0 0-2 0 0,0 0-58 0 0,0 0-100 0 0,0 0-128 0 0,0 0-12 0 0,0 0-36 0 0,0 0-738 0 0,-1 0-59 0 0,-3 0-11 0 0</inkml:trace>
  <inkml:trace contextRef="#ctx0" brushRef="#br0" timeOffset="438.51">247 25 10712 0 0,'0'0'241'0'0,"0"0"38"0"0,1 0-75 0 0,-1 0-53 0 0,1 1-47 0 0,0 0-36 0 0,1 1-11 0 0,4 3 4 0 0,0 2 138 0 0,0 1 39 0 0,6 7 331 0 0,-1 1 75 0 0,11 22 946 0 0,-16-25-1141 0 0,-1 0-45 0 0,0 0-54 0 0,-2 0-80 0 0,0 1-96 0 0,0-1-112 0 0,-2-2 227 0 0,-2 0 66 0 0,-1-1 55 0 0,-1 0 45 0 0,3-10-441 0 0,0 0 0 0 0,0 0 0 0 0,0 0-1 0 0,0 0 1 0 0,0 0 0 0 0,0 1 0 0 0,0-1-1 0 0,0 0 1 0 0,0 0 0 0 0,0 0-1 0 0,0 0 1 0 0,-1 0 0 0 0,1 0 0 0 0,0 0-1 0 0,0 1 1 0 0,0-1 0 0 0,0 0 0 0 0,0 0-1 0 0,0 0 1 0 0,0 0 0 0 0,-1 0-1 0 0,1 0 1 0 0,0 0 0 0 0,0 0 0 0 0,0 0-1 0 0,0 0 1 0 0,0 0 0 0 0,0 0 0 0 0,-1 0-1 0 0,1 0 1 0 0,0 0 0 0 0,0 0-1 0 0,0 0 1 0 0,0 0 0 0 0,0 0 0 0 0,-1 0-1 0 0,1 0 1 0 0,0 0 0 0 0,0 0-1 0 0,0 0 1 0 0,0 0 0 0 0,0 0 0 0 0,0 0-1 0 0,-1 0 1 0 0,1 0 0 0 0,0 0 0 0 0,0 0-1 0 0,0 0 1 0 0,0 0 0 0 0,0 0-1 0 0,0-1 1 0 0,0 1 0 0 0,-1 0 0 0 0,1 0-1 0 0,0 0-13 0 0,-3-3 276 0 0,2 1-195 0 0,0 0-50 0 0,1 2-54 0 0,-1 0-57 0 0,1-4 94 0 0,-1 0 0 0 0,0 0 0 0 0,1 0 0 0 0,0 0 0 0 0,-1 0-1 0 0,2 0 1 0 0,-1 0 0 0 0,0 0 0 0 0,1 1 0 0 0,0-4-14 0 0,2-4 22 0 0,0 0 0 0 0,1 0 1 0 0,1-1-23 0 0,3-5-62 0 0,4-1-72 0 0,4-3-101 0 0,-11 15 126 0 0,1 1-1 0 0,-1 0 1 0 0,1 1 0 0 0,3-3 109 0 0,-6 5-65 0 0,2-1 0 0 0,-1 1 1 0 0,0 0-1 0 0,0 0 1 0 0,1 1-1 0 0,-1-1 0 0 0,1 1 65 0 0,19-1-259 0 0,-3 7 93 0 0,-1 6 65 0 0,-10-1 50 0 0,0 1 52 0 0,0 5 51 0 0,3 10 80 0 0,-3 1-1 0 0,-6-8-84 0 0,-1-4-51 0 0,-1-1-55 0 0,-1 0 64 0 0,0 18-88 0 0,-1-16 94 0 0,0-9 10 0 0,0-6-105 0 0,0-1 12 0 0,0 0-82 0 0,0 0-93 0 0,0 0 70 0 0,0 0-42 0 0,0 0-46 0 0,0 0-42 0 0,0 0-39 0 0,0 0-36 0 0,0 0-248 0 0,0 0-60 0 0,0 0-45 0 0,0 0-34 0 0,0 0-1381 0 0,0 0-1224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40.3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1 9520 0 0,'0'0'276'0'0,"0"0"2"0"0,0 0-99 0 0,0 0-41 0 0,0 0 147 0 0,0 0 259 0 0,0 0 28 0 0,0 0-282 0 0,0 0-60 0 0,0 1-53 0 0,0 0-44 0 0,0 1 20 0 0,0 5 13 0 0,0-5-106 0 0,0-1 33 0 0,0 12 229 0 0,1 0-64 0 0,0 1-54 0 0,0 0-46 0 0,4 13 56 0 0,8 35 134 0 0,-8-44-182 0 0,0-1 72 0 0,0 4 121 0 0,0-1-49 0 0,2 15 134 0 0,0 23 207 0 0,-4-33-349 0 0,-1 0 50 0 0,0-1 66 0 0,-2-18-371 0 0,1 14 19 0 0,-1 29-48 0 0,-3-35 48 0 0,0-1 72 0 0,2-7-110 0 0,-1 1 35 0 0,-1-2 32 0 0,0-2 9 0 0,-1-2-112 0 0,2-1-103 0 0,-1-1-91 0 0,1-1-82 0 0,0 0-70 0 0,0 0-61 0 0,0 0-50 0 0,1 0-319 0 0,-5-5-576 0 0</inkml:trace>
  <inkml:trace contextRef="#ctx0" brushRef="#br0" timeOffset="717.07">0 287 10968 0 0,'0'0'248'0'0,"0"0"34"0"0,0 0 21 0 0,0 0-34 0 0,1 0-179 0 0,5 3-68 0 0,-2-2 48 0 0,2 0 384 0 0,1 0-41 0 0,0 0-36 0 0,0 0-37 0 0,6 0 243 0 0,2-1-116 0 0,2 0-36 0 0,0 0-110 0 0,4-2-39 0 0,10 0 38 0 0,-7 0-51 0 0,-8 1-34 0 0,79-8 755 0 0,-54 4-640 0 0,-19 1-205 0 0,0 1-48 0 0,1-1-55 0 0,0 0-67 0 0,-18 3-57 0 0,0 0 69 0 0,11-3 157 0 0,-9 3-114 0 0,0-1-100 0 0,-2 1-59 0 0,-1 0-86 0 0,0 0-42 0 0,0 0-80 0 0,0 1-89 0 0,0-1-100 0 0,-2 2-174 0 0,1 1 93 0 0,-1 2 80 0 0,1 0 68 0 0,0 3-172 0 0,-1 0-179 0 0,0 1 485 0 0,0 0 62 0 0,0 1 58 0 0,0-1 56 0 0,0 0 50 0 0,0 1 48 0 0,0-1 43 0 0,0 0 39 0 0,3 8 122 0 0,-1 0 101 0 0,0-3 20 0 0,-1 0 39 0 0,11 29 811 0 0,-8-25-685 0 0,1 1-76 0 0,-3-9-227 0 0,-1 0-37 0 0,4 16 294 0 0,-5-16-274 0 0,-1-4-48 0 0,0-5-7 0 0,-1 1-136 0 0,-2 2 1 0 0,1-2-39 0 0</inkml:trace>
  <inkml:trace contextRef="#ctx0" brushRef="#br0" timeOffset="1033.44">480 141 12480 0 0,'0'0'365'0'0,"0"0"-204"0"0,0 0-38 0 0,0-1 24 0 0,-1 1-97 0 0,-1-2-79 0 0,1 1 69 0 0,-1-2-29 0 0,1 1 51 0 0,0-1 82 0 0,4-2 250 0 0,-3 5-350 0 0,1-1 157 0 0,1 1-26 0 0,-1 0-163 0 0,1 0-46 0 0,0 0-38 0 0,-1 0-49 0 0,1 0-56 0 0,-1 0-65 0 0,0 0 34 0 0,-1 0-36 0 0,2 0-336 0 0,-1 0 76 0 0,-1 0-50 0 0,2 0-657 0 0,1 0-527 0 0,1 0-997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8.2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24 9072 0 0,'0'0'200'0'0,"0"0"33"0"0,7 10 192 0 0,-5-8-369 0 0,-1 0-34 0 0,4 6 3 0 0,2 2 80 0 0,-1 0 72 0 0,1-1 62 0 0,-1 1 52 0 0,6 9 391 0 0,13 26 1105 0 0,-18-31-1296 0 0,-1 1-76 0 0,-3-6-215 0 0,1 0-43 0 0,-1 0-47 0 0,0 1-55 0 0,7 27 284 0 0,-1 1 46 0 0,-1 1 41 0 0,-1 0 34 0 0,-2 24 333 0 0,-4-41-369 0 0,-2 0-1 0 0,0 0 0 0 0,-2 5-423 0 0,2-17 117 0 0,0 5 46 0 0,-5-7-91 0 0,-2-5 61 0 0,3-6-111 0 0,1-2-84 0 0,3 1-57 0 0,1 4 107 0 0,-8-26-694 0 0,6 18 411 0 0,0-1-69 0 0,1 2-11 0 0,-1 0-78 0 0,1-1-93 0 0,0 0-107 0 0,0 7 383 0 0,1-1-34 0 0,-1-1-392 0 0,1 0 108 0 0,-1 0-46 0 0,0-2-733 0 0,-2-3-566 0 0,0-4-1084 0 0</inkml:trace>
  <inkml:trace contextRef="#ctx0" brushRef="#br0" timeOffset="313.71">138 0 7248 0 0,'0'0'209'0'0,"2"1"23"0"0,3 0 92 0 0,1 1 100 0 0,-2-1 108 0 0,4 4 258 0 0,0 0-125 0 0,0 0-112 0 0,0 0-99 0 0,1 0-25 0 0,1 0-105 0 0,-3 0-137 0 0,0-1-39 0 0,8 4 68 0 0,4 2 16 0 0,-6-2-38 0 0,-2-2 37 0 0,0 1 97 0 0,4 3-56 0 0,-2 3-35 0 0,-10-8-171 0 0,0-1-1 0 0,0 0 1 0 0,0 1 0 0 0,-1-1 0 0 0,1 1-1 0 0,-1 0 1 0 0,0 0 0 0 0,-1 0 0 0 0,1 1-66 0 0,2 27 348 0 0,-6-11-85 0 0,-1-5-10 0 0,-4 1 39 0 0,0-4-272 0 0,-1 0 42 0 0,-3 2 52 0 0,-9 7 101 0 0,-3-5-4 0 0,5-9-104 0 0,3-3-54 0 0,-2-3-45 0 0,16-3 42 0 0,0 0-48 0 0,-1 0-48 0 0,1 0-46 0 0,0 0-47 0 0,0 0-45 0 0,-1 0-46 0 0,1 0-44 0 0,0-1-44 0 0,0 1-43 0 0,0 0-43 0 0,0 0-43 0 0,-1 0-41 0 0,1 0-41 0 0,0-1-41 0 0,0 1-39 0 0,-2-1-1422 0 0,-2 0-1154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6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3 11744 0 0,'0'0'266'0'0,"0"0"44"0"0,0 0 11 0 0,0 0-135 0 0,0-1-89 0 0,1 1-92 0 0,-1 0 0 0 0,1-1 0 0 0,-1 1 1 0 0,1 0-1 0 0,0 0 0 0 0,-1 0 1 0 0,1 0-1 0 0,-1-1 0 0 0,1 1 0 0 0,0 0 1 0 0,-1 0-1 0 0,1 0 0 0 0,-1 0 0 0 0,1 0 1 0 0,-1 0-1 0 0,1 0 0 0 0,0 1 1 0 0,-1-1-1 0 0,1 0 0 0 0,-1 0 0 0 0,1 0 1 0 0,-1 1-1 0 0,1-1 0 0 0,0 0 1 0 0,-1 0-1 0 0,1 1 0 0 0,-1-1 0 0 0,0 0 1 0 0,1 1-6 0 0,9 11 138 0 0,-8-9-89 0 0,15 26 248 0 0,-11-16-44 0 0,0 0 0 0 0,2 12-253 0 0,5 28 506 0 0,-8-19-207 0 0,0 13 486 0 0,-2 0 1 0 0,-2 31-786 0 0,-2-41 377 0 0,0 1 36 0 0,-1 14 251 0 0,2-25-289 0 0,0-1 34 0 0,0-18-365 0 0,-1 16 101 0 0,-1-15-148 0 0,-2 0-55 0 0,4-9-70 0 0,-1 0-155 0 0,1 0 64 0 0,0 0 37 0 0,0 1-94 0 0,0-1 87 0 0,-1 1-164 0 0,1-1 212 0 0,0 0-41 0 0,-1 0-108 0 0,0 1-102 0 0,1-1-15 0 0,0 0-57 0 0,-1 0-50 0 0,1 0-44 0 0,-1 0-162 0 0,1 0-43 0 0,-1 0-196 0 0,0 0-526 0 0,1 0 1461 0 0</inkml:trace>
  <inkml:trace contextRef="#ctx0" brushRef="#br0" timeOffset="247.4">0 233 10736 0 0,'0'0'241'0'0,"0"0"38"0"0,1 0-76 0 0,-1-1-53 0 0,2 1-45 0 0,-1 0-36 0 0,3-1-10 0 0,4 0 8 0 0,25-4-16 0 0,15-4 121 0 0,12-1 51 0 0,-20 5-162 0 0,-34 5-88 0 0,0 0-56 0 0,0-1-56 0 0,0 1-60 0 0,1-1-61 0 0,-1 1-63 0 0,0-1-65 0 0,0 1-68 0 0,2-1-269 0 0,-4 1 314 0 0,0 0-33 0 0,9-1-1060 0 0,6 0-852 0 0,-19 1 2351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5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0 9040 0 0,'0'0'200'0'0,"0"0"33"0"0,0 0 15 0 0,0 0 41 0 0,0 0 147 0 0,0 0 63 0 0,0 0 12 0 0,0 0-18 0 0,0 0-77 0 0,0 0-31 0 0,0 0-7 0 0,0 0-12 0 0,0 0-212 0 0,0 0-33 0 0,0 1 35 0 0,0 0-76 0 0,0 4-16 0 0,0-3 9 0 0,0 13 273 0 0,0 0-73 0 0,0 7 24 0 0,0 1-105 0 0,0 1-62 0 0,4 33 86 0 0,-1-36-84 0 0,6 46 264 0 0,-1 0 57 0 0,-2-14-39 0 0,1 1 50 0 0,-5-39-282 0 0,0 0 0 0 0,-1 0 0 0 0,0 0-1 0 0,-1 0 1 0 0,-1 0 0 0 0,0 0-1 0 0,-1 1-181 0 0,1-14-124 0 0,1-1 53 0 0,-1 1 47 0 0,0-1 38 0 0,-1 2 121 0 0,-1 0 213 0 0,1-3-225 0 0,0 0-52 0 0,0 0-114 0 0,1 0-26 0 0,0 0-39 0 0,0-1-42 0 0,0 1-47 0 0,1-1-50 0 0,-1 0-54 0 0,0 0-60 0 0,0 0-63 0 0,0 0-68 0 0,1 0-71 0 0,-1 0-77 0 0,0 0-79 0 0,1 0-85 0 0,-1-1-88 0 0,0 0-1316 0 0,0-2-1253 0 0</inkml:trace>
  <inkml:trace contextRef="#ctx0" brushRef="#br0" timeOffset="301.75">1 270 8840 0 0,'0'0'197'0'0,"0"0"24"0"0,0 0 19 0 0,5-2-51 0 0,5 0-124 0 0,19-6-7 0 0,2 0 86 0 0,40-10 294 0 0,-48 10-336 0 0,-1-2-58 0 0,-4 2-6 0 0,4-3-19 0 0,-1 1-34 0 0,1-1-34 0 0,0-1-34 0 0,-5 4-63 0 0,-6 2-33 0 0,-2 2-47 0 0,0 0-89 0 0,-2 1 14 0 0,0-1-66 0 0,1 1-73 0 0,-1 0-82 0 0,-4 1 56 0 0,0 1-87 0 0,1-1-195 0 0,3 0-469 0 0</inkml:trace>
  <inkml:trace contextRef="#ctx0" brushRef="#br0" timeOffset="602.04">413 44 5400 0 0,'0'0'158'0'0,"0"1"-2"0"0,0 6 81 0 0,0-4-119 0 0,0-1 55 0 0,1 5 392 0 0,-1-1-83 0 0,1 0-75 0 0,0 0-66 0 0,0 0-57 0 0,1 0-49 0 0,1 5 119 0 0,-1-2-161 0 0,2 11 200 0 0,-3-7-81 0 0,1 8 174 0 0,0 1-51 0 0,1-1-45 0 0,-1 0-36 0 0,3 16 193 0 0,-2-3 619 0 0,-1 19-1166 0 0,-1-19 636 0 0,0-18-291 0 0,0 1 39 0 0,-2-1 45 0 0,0 0 55 0 0,1-2-18 0 0,1-4-83 0 0,-1-6-146 0 0,-1-1 44 0 0,0-3 39 0 0,1 0-34 0 0,0 0-20 0 0,0 0-2 0 0,0 0-18 0 0,0 0-80 0 0,1 0-57 0 0,-1 0-48 0 0,4-6 21 0 0,6-17 30 0 0,-2 0-91 0 0,10-24-51 0 0,-11 32-10 0 0,2 1-54 0 0,3-4-74 0 0,9-5-155 0 0,-18 21 280 0 0,-1 0 0 0 0,1 0-1 0 0,-1 0 1 0 0,1 1 0 0 0,0-1-1 0 0,0 1 1 0 0,0-1 0 0 0,0 1 0 0 0,0 0-1 0 0,0 0 1 0 0,0 0 0 0 0,0 1-1 0 0,3-1 44 0 0,11 2-150 0 0,0 5 37 0 0,-13-3 90 0 0,0-1-1 0 0,0 1 0 0 0,0 0 0 0 0,-1 0 1 0 0,1 0-1 0 0,-1 0 0 0 0,1 1 0 0 0,1 2 24 0 0,-1 0-21 0 0,0-1 0 0 0,0 1 0 0 0,-1 0 0 0 0,0 1 0 0 0,2 4 21 0 0,-1 3-22 0 0,0-1 0 0 0,0 1 1 0 0,-2 0-1 0 0,1 0 0 0 0,-1 10 22 0 0,-2-19-59 0 0,1 4 105 0 0,-1-3 8 0 0,1-1-52 0 0,-1-2-42 0 0,0 1-52 0 0,1-1-34 0 0,-1 0-54 0 0,0 0-61 0 0,0-1-69 0 0,0-1 62 0 0,0-1-40 0 0,0 0-37 0 0,0 0-33 0 0,0 0-234 0 0,0 0-56 0 0,1 1-765 0 0,0 1-606 0 0,2 2-1151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33.7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114 0 9256 0 0,'0'0'266'0'0,"0"0"1"0"0,2 3-174 0 0,4 5-79 0 0,-2-4 7 0 0,0 2 39 0 0,4 5 162 0 0,-1-1 49 0 0,-1 0 57 0 0,11 26 898 0 0,-10-21-748 0 0,-4-7-271 0 0,0-1-35 0 0,0 1-42 0 0,-1-1-48 0 0,5 11 369 0 0,-1 0-39 0 0,3 17 319 0 0,-4-10-39 0 0,-2 0 0 0 0,0 0 0 0 0,-1 18-692 0 0,-3-17 500 0 0,1 1 58 0 0,-1-12-347 0 0,-3 38 290 0 0,0-32-203 0 0,3-17-205 0 0,-1 1-38 0 0,-4 3 31 0 0,4-8-770 0 0,-3-5-455 0 0,3 2 604 0 0,0 0 73 0 0,1 2 215 0 0,1 0 61 0 0,0 1 132 0 0,-3-6-1112 0 0</inkml:trace>
  <inkml:trace contextRef="#ctx0" brushRef="#br0" timeOffset="516.94">1 268 6120 0 0,'0'0'176'0'0,"0"0"107"0"0,0 0-57 0 0,0 0-49 0 0,1 0-43 0 0,-1 1-25 0 0,1-1-33 0 0,4 2 152 0 0,-4-2-60 0 0,8-1 635 0 0,-1 1-88 0 0,0-1-82 0 0,1 0-73 0 0,-1-1-68 0 0,0 0-60 0 0,1 0-54 0 0,-1 1-47 0 0,1-2-19 0 0,0 2-39 0 0,1-2 17 0 0,6 1 98 0 0,36-4 315 0 0,-18 2-289 0 0,-6 1-152 0 0,1 1-111 0 0,-6 1-135 0 0,1 1-120 0 0,-12 0 1 0 0,0 0-38 0 0,0 0-40 0 0,0 1-42 0 0,-10-1-77 0 0,0 0-61 0 0,0 0-55 0 0,0 0-46 0 0,2 1-441 0 0,0-1-83 0 0,2 0-800 0 0,2 0-1018 0 0</inkml:trace>
  <inkml:trace contextRef="#ctx0" brushRef="#br0" timeOffset="810.37">525 247 9848 0 0,'0'0'222'0'0,"0"1"29"0"0,0 0-85 0 0,0 2-31 0 0,1 5 68 0 0,0 0-218 0 0,1-1 39 0 0,0 1 36 0 0,0 0 33 0 0,4 7 179 0 0,2 1 90 0 0,1 2 153 0 0,15 23 781 0 0,-17-29-920 0 0,2 1 107 0 0,14 16 718 0 0,-5-9-405 0 0,-10-11-388 0 0,1-2-53 0 0,4 2 17 0 0,11 3 118 0 0,-23-11-441 0 0,1-1-72 0 0,0 0-88 0 0,0-1-108 0 0,-1 1 63 0 0,0 0-33 0 0,0-1-36 0 0,0 1-39 0 0,0 0-39 0 0,0-1-44 0 0,0 1-44 0 0,0 0-48 0 0,0-1-149 0 0,-1 1-73 0 0,1-1-79 0 0,0 1-81 0 0,1 0-1272 0 0,1-2-1187 0 0</inkml:trace>
  <inkml:trace contextRef="#ctx0" brushRef="#br0" timeOffset="1135.28">841 210 9072 0 0,'0'0'266'0'0,"0"0"1"0"0,0 1-176 0 0,-2 7-70 0 0,1-4 46 0 0,-1 10 567 0 0,0-1-88 0 0,1 1-80 0 0,-1 0-70 0 0,1 0-62 0 0,0 0-51 0 0,1-1-43 0 0,-1 1-33 0 0,-3 43 473 0 0,2-34-359 0 0,0-9-108 0 0,0-1 34 0 0,0 0 43 0 0,-1 0 51 0 0,-3 13 249 0 0,0 0-36 0 0,-7 26 460 0 0,-2-1-104 0 0,-2 0-75 0 0,7-23-471 0 0,-17 37 556 0 0,16-43-613 0 0,-1 0-33 0 0,-2-2-47 0 0,-1-1-62 0 0,6-7-76 0 0,-1 0-39 0 0,-8 4-44 0 0,18-16-52 0 0,0 0-55 0 0,-1 0 96 0 0,1 1 64 0 0,0-1 144 0 0,-1 1-163 0 0,1-1-92 0 0,0 0-81 0 0,0 0-119 0 0,0 0 76 0 0,0 0-37 0 0,0 0-40 0 0,-1 1-44 0 0,1-1-45 0 0,0 0-48 0 0,0 0-716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9.1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27 6648 0 0,'-8'3'149'0'0,"6"-2"23"0"0,2 8 145 0 0,1-3-259 0 0,0 5-24 0 0,1-1 61 0 0,0 0 51 0 0,0 0 42 0 0,1 6 166 0 0,5 20 564 0 0,-5-23-628 0 0,1 1-42 0 0,1 0-89 0 0,6 38 796 0 0,-4 1-66 0 0,11 44 435 0 0,-14-69-311 0 0,4 14-1013 0 0,-2-11 498 0 0,-1-1 71 0 0,0 3-4 0 0,-2-16-16 0 0,-1 1 0 0 0,0 13-549 0 0,-2-26 64 0 0,0-5-52 0 0,-1 1 1 0 0,1-1-1 0 0,0 0 1 0 0,0 1-1 0 0,0-1 1 0 0,0 0 0 0 0,0 1-1 0 0,-1-1 1 0 0,1 0-1 0 0,0 0 1 0 0,0 1-1 0 0,-1-1 1 0 0,1 0-1 0 0,0 0 1 0 0,0 1-1 0 0,-1-1 1 0 0,1 0-1 0 0,0 0 1 0 0,-1 0 0 0 0,1 1-1 0 0,0-1 1 0 0,-1 0-1 0 0,1 0-12 0 0,-3 0 31 0 0,3-1 64 0 0,-1-2-81 0 0,-1-2-74 0 0,0 1-104 0 0,0 0 96 0 0,1 2-16 0 0,0 0-24 0 0,0-1-43 0 0,1 2-15 0 0,-1-1-43 0 0,0 0-47 0 0,1 0-54 0 0,-1 0 6 0 0,1 1-43 0 0,-1-1-47 0 0,1 0-51 0 0,-1 1-53 0 0,1-1-57 0 0,0 1-60 0 0,-1-1-62 0 0,-1-4-1299 0 0,0-3-1119 0 0,2 9 3094 0 0</inkml:trace>
  <inkml:trace contextRef="#ctx0" brushRef="#br0" timeOffset="324.39">50 68 8352 0 0,'0'-1'146'0'0,"2"-10"408"0"0,-1 8-436 0 0,-1 1-72 0 0,2-4-17 0 0,-1 2 59 0 0,-1-1 65 0 0,0-1 66 0 0,2 0 439 0 0,3 1-68 0 0,2 0-66 0 0,1 0-69 0 0,1 2-68 0 0,0 0-69 0 0,-2 1-70 0 0,0 2-71 0 0,19 2-16 0 0,-1 4-67 0 0,4 6-45 0 0,-21-8-50 0 0,0 0 0 0 0,-1 1-1 0 0,0 1 1 0 0,2 0 1 0 0,-2 1-5 0 0,0 0-1 0 0,0 0 1 0 0,4 6 5 0 0,6 13 27 0 0,-5-4 41 0 0,-4 2 60 0 0,1 11 54 0 0,-3 1 76 0 0,-6 7 128 0 0,-1-34-273 0 0,0 0 0 0 0,-1 0 0 0 0,0 0 0 0 0,0 0 0 0 0,-1 0 0 0 0,-1 0-113 0 0,-2 5 79 0 0,-2-2 45 0 0,4-7-46 0 0,1 0 0 0 0,-2-1-1 0 0,1 0 1 0 0,0 0 0 0 0,-1 0 0 0 0,0 0-1 0 0,1 0 1 0 0,-1-1 0 0 0,-1 0 0 0 0,-1 1-78 0 0,-12 3 164 0 0,-2-2-103 0 0,10-3-86 0 0,-1-2-51 0 0,1 0-58 0 0,-1-2-64 0 0,1-1-71 0 0,0 0-77 0 0,0-2-85 0 0,1-1-91 0 0,9 5 170 0 0,0 1-52 0 0,0-1-47 0 0,0 1-39 0 0,0-1-144 0 0,1 1-40 0 0,-2-1-173 0 0,1 0-467 0 0,1 1 1307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7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0 7800 0 0,'0'0'174'0'0,"0"0"29"0"0,0 0 13 0 0,0 0-71 0 0,0 0-14 0 0,0 0 46 0 0,0 0 149 0 0,0 0 280 0 0,0 0 24 0 0,0 0-360 0 0,0 0-62 0 0,0 0-54 0 0,0 1-46 0 0,1 0-1 0 0,0 2-66 0 0,-1-2-3 0 0,1 0 34 0 0,3 7 305 0 0,0 1-52 0 0,-1 0-47 0 0,0 0-42 0 0,0 1-1 0 0,0 1-44 0 0,1 6 32 0 0,0 0-50 0 0,5 24 215 0 0,0-1-63 0 0,-1 1-56 0 0,10 83 413 0 0,-12-83-425 0 0,-1-1 50 0 0,-2-23-164 0 0,-1 0 39 0 0,0 18 275 0 0,-1-15-40 0 0,-2 0-1 0 0,0-1 0 0 0,-1 1 0 0 0,-2 6-416 0 0,4-24-124 0 0,-1 1 98 0 0,0-2 75 0 0,0 0 54 0 0,-2-2 277 0 0,2 0-265 0 0,0 0-82 0 0,0-1-82 0 0,0 1-103 0 0,1 0 30 0 0,-1 0-35 0 0,1 0-36 0 0,-1 1-41 0 0,1-1-42 0 0,0 0-46 0 0,-1 0-48 0 0,1 1-52 0 0,0-1-53 0 0,0 1-57 0 0,-1-1 66 0 0,1 1-40 0 0,0 0-39 0 0,0 0-43 0 0,-1-3-1629 0 0,-1-1-1262 0 0</inkml:trace>
  <inkml:trace contextRef="#ctx0" brushRef="#br0" timeOffset="317.55">0 281 7256 0 0,'0'0'165'0'0,"0"0"22"0"0,0 0 7 0 0,0 0 18 0 0,0 0 31 0 0,1 0-29 0 0,-1 1-92 0 0,1 0-59 0 0,3 0-9 0 0,-2 0 4 0 0,6 1 208 0 0,1-2-37 0 0,11-1 132 0 0,0-3-103 0 0,-1-1-72 0 0,-8 3-86 0 0,21-7 130 0 0,0 0-35 0 0,-1-2-40 0 0,-1 0-45 0 0,0-2-50 0 0,-1-2-55 0 0,0-1-59 0 0,0-1-65 0 0,-25 15 75 0 0,0 0-28 0 0,-1 0-65 0 0,0 0-91 0 0,-1 1 72 0 0,-1 0-35 0 0,1 0-48 0 0,0 0-37 0 0,1-1-369 0 0,1 0-257 0 0,2-1-593 0 0,-6 3 1482 0 0</inkml:trace>
  <inkml:trace contextRef="#ctx0" brushRef="#br0" timeOffset="648.24">441 22 6392 0 0,'0'0'141'0'0,"-1"2"101"0"0,0 3-82 0 0,0 0-71 0 0,0-1-57 0 0,-1 7 184 0 0,0 1 45 0 0,2 2 96 0 0,3 8 232 0 0,4 14 383 0 0,-4-23-692 0 0,0-2-38 0 0,1 2-33 0 0,-1-1-74 0 0,5 24 331 0 0,-1-1-41 0 0,12 83 851 0 0,-14-67-693 0 0,-2-21-202 0 0,-1 0 37 0 0,1 9 306 0 0,-2-27-421 0 0,1 2 68 0 0,-2-8-204 0 0,0 2 63 0 0,0-1 26 0 0,0-4-69 0 0,0 1 0 0 0,-1-1 0 0 0,1 1 0 0 0,-1-1 0 0 0,0 0 0 0 0,-1 4-187 0 0,2-8 254 0 0,0 1-36 0 0,0-1 118 0 0,0-1-171 0 0,0 0-48 0 0,-1 0-40 0 0,1 0-33 0 0,0-3-28 0 0,0-7-82 0 0,0 8 94 0 0,1 1 55 0 0,3-23-19 0 0,1 2-42 0 0,1-2-35 0 0,1 1-36 0 0,2 0-37 0 0,3 2-39 0 0,3 3-40 0 0,3 4-42 0 0,5 4-42 0 0,-21 11 233 0 0,0 0 0 0 0,0 1 0 0 0,0-1 0 0 0,0 1 0 0 0,0 0 0 0 0,1 0-1 0 0,-1 0 1 0 0,0 0 0 0 0,0 0 0 0 0,0 0 0 0 0,0 0 0 0 0,0 1 16 0 0,17 6-80 0 0,-2 6 35 0 0,-11-7 28 0 0,-1 0 1 0 0,0 0-1 0 0,0 1 1 0 0,2 3 16 0 0,6 14-90 0 0,-6-6 40 0 0,-1 10 47 0 0,-2-4 2 0 0,-5-12 1 0 0,1-12 0 0 0,0 1 0 0 0,0-1 0 0 0,0 1 0 0 0,0-1 0 0 0,-1 1 0 0 0,1-1 0 0 0,0 1 0 0 0,0-1 0 0 0,0 1 0 0 0,0-1 0 0 0,0 1 0 0 0,0 0 0 0 0,0-1 0 0 0,1 1 0 0 0,-1-1 0 0 0,0 1 0 0 0,0-1 0 0 0,0 1 0 0 0,0-1 0 0 0,1 1 0 0 0,-1-1 0 0 0,0 1 0 0 0,1 0 0 0 0,0 1-35 0 0,0-1-93 0 0,-1 0-95 0 0,0 0 59 0 0,0-1-40 0 0,1 1-45 0 0,-1-1-41 0 0,0 0-38 0 0,0 0-34 0 0,0 0-239 0 0,0 0-57 0 0,0 0-779 0 0,0 0-620 0 0,0 0-1174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18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 7024 0 0,'1'0'167'0'0,"1"2"-39"0"0,8 9 271 0 0,-8-6-452 0 0,1-1 49 0 0,-1 0 46 0 0,1 1 43 0 0,-1-1 39 0 0,0 1 36 0 0,1 4 254 0 0,0 0 48 0 0,0-1 64 0 0,0 2 115 0 0,3 13 914 0 0,-5-15-1029 0 0,2 3 95 0 0,-1-1-106 0 0,-1-9-496 0 0,-1 1 63 0 0,0-1 57 0 0,0 0 48 0 0,0 1 91 0 0,-1 0 44 0 0,0 2 785 0 0,1-3-557 0 0,-1-1-216 0 0,1 0-86 0 0,0 0-37 0 0,-1-1-9 0 0,1 0-84 0 0,0-1-99 0 0,0 0-113 0 0,2-25 326 0 0,4-1-92 0 0,3 0-70 0 0,4 2-52 0 0,-9 19-22 0 0,-1 1 0 0 0,2 0 0 0 0,-1 1 0 0 0,0-1 0 0 0,1 1 0 0 0,0 0 0 0 0,1 0-1 0 0,-1 0 1 0 0,1 1 0 0 0,1-1 4 0 0,-3 2 5 0 0,1 1-1 0 0,-1 0 1 0 0,0 0-1 0 0,1 0 0 0 0,4-1-4 0 0,-6 3-12 0 0,0-1-1 0 0,1 0 0 0 0,-1 1 0 0 0,0 0 0 0 0,0 0 0 0 0,1 0 0 0 0,-1 0 1 0 0,0 1-1 0 0,1-1 0 0 0,-1 1 0 0 0,2 0 13 0 0,-1 0-12 0 0,0 1-1 0 0,0 0 1 0 0,0 0 0 0 0,0 0 0 0 0,0 0-1 0 0,0 1 1 0 0,3 2 12 0 0,-1 0-8 0 0,-1 0-1 0 0,0 0 0 0 0,0 1 1 0 0,3 4 8 0 0,13 24 13 0 0,-13-17-21 0 0,-1 0 56 0 0,0 0 55 0 0,-2 0 56 0 0,-1 1 54 0 0,-1 0 53 0 0,-1 0 52 0 0,-1 1 53 0 0,-1-16-380 0 0,0 1 89 0 0,0 8 302 0 0,0-9-311 0 0,-1 1-82 0 0,0-2-82 0 0,-1 0-96 0 0,0 1-116 0 0,0-3 104 0 0,1 1-36 0 0,-4 1-385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25.4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 15 9728 0 0,'0'0'255'0'0,"-1"-1"-92"0"0,1-1-69 0 0,-2-3 46 0 0,2 3-48 0 0,0-2 158 0 0,0 3-88 0 0,0 1-40 0 0,0 0-8 0 0,0 0-16 0 0,1 1-40 0 0,6 3 35 0 0,-6-3-57 0 0,1 0 0 0 0,-1 1 0 0 0,0-1 0 0 0,1 1 0 0 0,-1 0 0 0 0,0-1 0 0 0,0 1 0 0 0,0 0 0 0 0,0 0 0 0 0,0-1 0 0 0,0 3-36 0 0,8 24 318 0 0,-5-11-145 0 0,26 91 953 0 0,-9-35-461 0 0,7 39 434 0 0,-5-19-203 0 0,-19-79-817 0 0,-2-7-43 0 0,0 1 0 0 0,0-1 0 0 0,-1 1 0 0 0,0 0 0 0 0,0-1 0 0 0,-1 2-36 0 0,0-8-56 0 0,0-1-39 0 0,0 0-66 0 0,0 0-162 0 0,0 0-275 0 0,-3 0-10 0 0</inkml:trace>
  <inkml:trace contextRef="#ctx0" brushRef="#br0" timeOffset="354.56">0 285 9616 0 0,'0'0'216'0'0,"0"0"32"0"0,0 0 12 0 0,1 0-74 0 0,0-1-84 0 0,1 0-58 0 0,4-1-14 0 0,-3 0 49 0 0,4-2 151 0 0,-1 0-83 0 0,1 1-49 0 0,11-6 70 0 0,-13 7-248 0 0,0 0 35 0 0,6-2 43 0 0,-2 1 73 0 0,0 1 49 0 0,22-5 390 0 0,-18 5-345 0 0,-6 2-117 0 0,-1-1-33 0 0,1 0-40 0 0,0 0-45 0 0,-1 1-37 0 0,0-1-47 0 0,0 1-50 0 0,0-1-56 0 0,0 1-59 0 0,0-1-66 0 0,1 1-69 0 0,-1-1-73 0 0,-1 1 48 0 0,-1 0-51 0 0,4-1-916 0 0,4-1-830 0 0,-12 2 2270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49.5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0 7344 0 0,'0'0'165'0'0,"0"0"22"0"0,0 0 9 0 0,-1 1-20 0 0,-1 0-153 0 0,0 1 39 0 0,-2 3 155 0 0,2-1 82 0 0,1 7 497 0 0,0-8-585 0 0,1-1-41 0 0,0-1-96 0 0,1 12 628 0 0,0 0 0 0 0,2 12-702 0 0,4 10 883 0 0,1-7-215 0 0,0 1-87 0 0,-2-8-207 0 0,0 0-76 0 0,-4-11-132 0 0,4 12 253 0 0,-2-7-87 0 0,0-3-4 0 0,0-1 64 0 0,-4-10-221 0 0,0-1-3 0 0,0 0 0 0 0,0 0 0 0 0,0 0-1 0 0,0 0 1 0 0,0 0 11 0 0,0 0 45 0 0,-1 0-38 0 0,1-1-36 0 0,-2-2 59 0 0,1-2-82 0 0,0-2-76 0 0,1 4-33 0 0,-3-17-43 0 0,1-2 33 0 0,1 4 37 0 0,1 1-1 0 0,1-1 1 0 0,0 1-45 0 0,7-25 82 0 0,1 17-59 0 0,2 6-36 0 0,2 2-40 0 0,7 2 52 0 0,1 7-70 0 0,-18 7 50 0 0,0 1-1 0 0,0-1 1 0 0,0 1 0 0 0,0 0-1 0 0,0 0 1 0 0,0 1 0 0 0,1-1 21 0 0,0 1-36 0 0,0 0 0 0 0,0 0 0 0 0,0 0 0 0 0,0 1 0 0 0,0-1 0 0 0,0 1 0 0 0,0 0 0 0 0,0 0 36 0 0,2 2-65 0 0,0 0-1 0 0,-1 1 0 0 0,1-1 0 0 0,3 5 66 0 0,9 13-108 0 0,-5-4 89 0 0,-3 1 82 0 0,0 3-63 0 0,-1 1 0 0 0,-1-1 0 0 0,-2 1 0 0 0,0 1 0 0 0,-1-1 0 0 0,0 11 0 0 0,-5-31-88 0 0,1-1 56 0 0,-1 3 69 0 0,0 4 179 0 0,0-5-203 0 0,0-1-65 0 0,0 0-87 0 0,0 1-109 0 0,0-2 76 0 0,0 0-36 0 0,0 0-39 0 0,0 1-40 0 0,0-3-817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49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15 7728 0 0,'0'0'225'0'0,"-1"0"-38"0"0,-1-2-105 0 0,-1 0-68 0 0,-4-3-43 0 0,6 4 55 0 0,-1 0 37 0 0,-1 0 410 0 0,-1-1-38 0 0,1 2-35 0 0,0-1-34 0 0,-4 2 270 0 0,1 1-116 0 0,1 2-106 0 0,-1 1-92 0 0,2 0-78 0 0,-1 2-68 0 0,-1 4-2 0 0,1-1-98 0 0,-3 14 34 0 0,4-13 40 0 0,1 8 164 0 0,3 1-62 0 0,2 6-12 0 0,0-19-170 0 0,-1 0-1 0 0,1 0 1 0 0,1-1-1 0 0,1 4-69 0 0,-3-6 36 0 0,1 0 0 0 0,0 0 0 0 0,1 0 0 0 0,-1 0 0 0 0,1 0 0 0 0,0-1 0 0 0,0 0 0 0 0,0 1 0 0 0,0-1-1 0 0,0 0 1 0 0,1 0 0 0 0,2 1-36 0 0,13 5 185 0 0,2-7 43 0 0,-5-3 119 0 0,-1-3-47 0 0,-3-2-46 0 0,-1-2-41 0 0,-1-2-38 0 0,-3-1-36 0 0,4-15 49 0 0,-7 3-110 0 0,-4 0-50 0 0,-5-5-40 0 0,3 24 2 0 0,0-1 1 0 0,1 1 0 0 0,-1-1 0 0 0,-1 1 0 0 0,1 0 0 0 0,-1 0 0 0 0,0-2 9 0 0,-1 2-117 0 0,-6-7-54 0 0,5 7 59 0 0,1 0-65 0 0,0 1-107 0 0,1 0-18 0 0,0 0-94 0 0,-1 0-106 0 0,1 0-121 0 0,2 3 277 0 0,1-1-49 0 0,-1 0-43 0 0,0 1-38 0 0,0-1-136 0 0,1 0-37 0 0,-3-1-1429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1.0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87 8984 0 0,'0'0'200'0'0,"0"0"33"0"0,0 0 15 0 0,7-1-58 0 0,4-1-125 0 0,-4 1-30 0 0,-1 0 65 0 0,1-1 54 0 0,0 0 44 0 0,2-1 109 0 0,16-8 664 0 0,-14 7-597 0 0,-2-1-108 0 0,0 1-93 0 0,-5 2-133 0 0,3-2 151 0 0,12-7 309 0 0,-7 3-245 0 0,-5 2-137 0 0,0 0-80 0 0,-5 3-22 0 0,0-1-43 0 0,-3 1-42 0 0,1 3 53 0 0,0-1 0 0 0,0 1 0 0 0,-1 0 0 0 0,1 0 0 0 0,0-1 0 0 0,-1 1 0 0 0,1 0 0 0 0,0 0 0 0 0,-1 0 0 0 0,1-1 1 0 0,0 1-1 0 0,-1 0 0 0 0,1 0 0 0 0,0 0 0 0 0,-1 0 0 0 0,1 0 0 0 0,-1 0 0 0 0,1 0 0 0 0,0 0 0 0 0,-1 0 0 0 0,1 0 0 0 0,0 0 16 0 0,-3 0-119 0 0,3 0 93 0 0,-9 0-189 0 0,0 1 54 0 0,1 0 47 0 0,-1 1 38 0 0,-5 3 10 0 0,11-4 61 0 0,0 1-1 0 0,0 0 1 0 0,0 0-1 0 0,1 0 1 0 0,-1 0 0 0 0,0 0-1 0 0,1 0 1 0 0,-1 1 0 0 0,0 1 5 0 0,-16 20 2 0 0,4 0 81 0 0,3 2 81 0 0,3 4 84 0 0,5-17-74 0 0,2 1 0 0 0,-1 0 0 0 0,2 0 0 0 0,-1 9-174 0 0,2-17 81 0 0,1 1 1 0 0,-1-1-1 0 0,1 0 0 0 0,0 0 0 0 0,2 3-81 0 0,-2-5 53 0 0,0-1-1 0 0,0 0 0 0 0,1 1 1 0 0,0-1-1 0 0,-1 0 0 0 0,1 0 1 0 0,0 0-1 0 0,1 0 0 0 0,1 2-52 0 0,-1-2 57 0 0,0 0-1 0 0,0 0 1 0 0,1-1-1 0 0,-1 1 1 0 0,1-1-1 0 0,0 0 1 0 0,1 1-57 0 0,-1-1 58 0 0,1 0 0 0 0,-1 0 0 0 0,1-1 0 0 0,-1 0 0 0 0,1 0 0 0 0,3 0-58 0 0,-3 0 47 0 0,0-1-1 0 0,0 0 1 0 0,0 0 0 0 0,0-1-1 0 0,0 1 1 0 0,1-1-47 0 0,-1 0 32 0 0,0 0 0 0 0,0-1-1 0 0,-1 0 1 0 0,1 0 0 0 0,0 0 0 0 0,0 0-32 0 0,2-2-94 0 0,-5 2 29 0 0,0 1-38 0 0,0-1-19 0 0,0 1-41 0 0,0 0-48 0 0,0-1-55 0 0,0 1-2 0 0,0 0-47 0 0,-1 0-52 0 0,1 0-54 0 0,-1 0-59 0 0,1 0-62 0 0,-1-1-68 0 0,0 1-71 0 0,3-2-1159 0 0,0-1-1041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3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79 8464 0 0,'0'0'190'0'0,"0"0"28"0"0,8 0 180 0 0,-6 0-344 0 0,1 0-34 0 0,7 0 43 0 0,0-1 108 0 0,-1 1 38 0 0,0 0 43 0 0,19-2 685 0 0,-16 0-577 0 0,0-1-81 0 0,-6 2-187 0 0,0-1-39 0 0,1 0 113 0 0,1 1-39 0 0,19-7 176 0 0,-16 3-147 0 0,-4 0-6 0 0,-2-1 48 0 0,-3 0-110 0 0,-3-1-37 0 0,-10-4-51 0 0,-4 3-122 0 0,2 3-107 0 0,10 4 212 0 0,0 0 0 0 0,0 1 0 0 0,0-1 1 0 0,0 1-1 0 0,0 0 0 0 0,0 0 0 0 0,0 0 1 0 0,0 0-1 0 0,0 0 0 0 0,0 1 1 0 0,0-1-1 0 0,0 1 0 0 0,0 0 0 0 0,0 0 1 0 0,0 0-1 0 0,-1 1 17 0 0,-18 12-80 0 0,2 7 46 0 0,5 3 53 0 0,4 3 59 0 0,5 0 69 0 0,6-2 73 0 0,0-22-203 0 0,1 1 1 0 0,-1 0-1 0 0,1-1 0 0 0,1 1 0 0 0,-1-1 1 0 0,0 1-1 0 0,1-1 0 0 0,-1 0 0 0 0,1 1 0 0 0,0-1 1 0 0,1 0-18 0 0,-1 0 23 0 0,0-1 0 0 0,0 1 0 0 0,1-1 0 0 0,-1 0 1 0 0,1 0-1 0 0,0 0 0 0 0,0 1-23 0 0,19 7 186 0 0,3-6 67 0 0,-21-4-331 0 0,0 0 40 0 0,4 1 60 0 0,0-1 88 0 0,12 1 361 0 0,-11-1-331 0 0,-3 0-110 0 0,-1 0-65 0 0,1 0-79 0 0,-1 0-94 0 0,-1 0-8 0 0,0-1-61 0 0,0 1-67 0 0,0 0-73 0 0,0 0-78 0 0,0-1-83 0 0,0 1-90 0 0,0 0-94 0 0,2-1-917 0 0,4-2-962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5.1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 12000 0 0,'0'0'349'0'0,"0"0"-124"0"0,0 0-102 0 0,1-1-33 0 0,-1 1-52 0 0,4-2-23 0 0,1 2-15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5.6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10624 0 0,'0'0'309'0'0,"0"0"3"0"0,0 0-204 0 0,0 6-93 0 0,0 6 36 0 0,1-1 94 0 0,-1 0 82 0 0,1 0 72 0 0,1 4 217 0 0,1 1 86 0 0,6 35 1573 0 0,-7-41-1739 0 0,0 1-36 0 0,1 2 16 0 0,0 0-83 0 0,-1 0-101 0 0,1-1-118 0 0,6 35 711 0 0,0 0-103 0 0,-3-22-383 0 0,-1 0-44 0 0,0 1-48 0 0,-1-1-54 0 0,-4-24-306 0 0,0-1 82 0 0,0 1 71 0 0,0 0 99 0 0,0-1-23 0 0,0 1-114 0 0,0 0-78 0 0,0 0-96 0 0,0 0-58 0 0,0 0-95 0 0,0 1-105 0 0,1-1-120 0 0,-1-1-412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6.0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202 30 11912 0 0,'0'0'275'0'0,"-1"-1"-71"0"0,0 0-60 0 0,-1 0-51 0 0,-1-2-16 0 0,-3-2-38 0 0,4 3 15 0 0,0 0 0 0 0,0 1 0 0 0,0-1 1 0 0,0 0-1 0 0,0 1 0 0 0,-1 0 1 0 0,1 0-1 0 0,0-1 0 0 0,-1 1 0 0 0,1 0 1 0 0,-1 1-1 0 0,1-1 0 0 0,-1 0 0 0 0,1 1 1 0 0,-1 0-1 0 0,0-1 0 0 0,1 1 1 0 0,-1 0-1 0 0,0 0 0 0 0,1 1 0 0 0,-1-1 1 0 0,1 0-1 0 0,-1 1 0 0 0,1 0 0 0 0,-1-1 1 0 0,1 1-1 0 0,-2 1-54 0 0,-1 0 138 0 0,0 0 0 0 0,0 0 0 0 0,0 1 0 0 0,0 0 0 0 0,-4 3-138 0 0,5-3 124 0 0,0 1 0 0 0,0-1 0 0 0,0 1 0 0 0,0 0 1 0 0,-2 4-125 0 0,-6 9 334 0 0,0 1-43 0 0,1-1-42 0 0,3 1-40 0 0,0 1-38 0 0,3 1-36 0 0,4-13-92 0 0,0 1 1 0 0,0 0-1 0 0,1 0 0 0 0,0 4-43 0 0,1-2 26 0 0,0 0-1 0 0,0 0 1 0 0,1 0-1 0 0,0 0 1 0 0,1-1-1 0 0,1 3-25 0 0,-1-4 27 0 0,0-1 0 0 0,1-1 1 0 0,0 1-1 0 0,0 0 0 0 0,1 0-27 0 0,-2-2 30 0 0,1-1 1 0 0,0 0-1 0 0,0 1 0 0 0,0-1 1 0 0,1 0-1 0 0,-1-1 1 0 0,1 1-1 0 0,4 1-30 0 0,19 7 164 0 0,4-7 33 0 0,-22-5-126 0 0,0 0-1 0 0,0 0 0 0 0,0-1 0 0 0,0-1 0 0 0,0 0 0 0 0,0 0 0 0 0,0 0 0 0 0,-1-2 0 0 0,1 1 0 0 0,-1-1 0 0 0,0 0 0 0 0,3-3-70 0 0,14-12 172 0 0,-4-6-52 0 0,-19 20-106 0 0,0 0-1 0 0,0 0 0 0 0,0-1 0 0 0,0-2-13 0 0,0 2-8 0 0,-1-1 0 0 0,-1 1 0 0 0,0 0 0 0 0,1-4 8 0 0,-1-1-129 0 0,-1 0 62 0 0,0 0 54 0 0,-2 1 44 0 0,-2-10 124 0 0,2 14-52 0 0,-1-1 0 0 0,0 1 0 0 0,0-1 0 0 0,0 1 0 0 0,-3-3-103 0 0,-2-3 101 0 0,-1 1-68 0 0,3 5-56 0 0,0 0-38 0 0,0 0-44 0 0,-1 0-48 0 0,0 1-54 0 0,0 0-59 0 0,0 0-64 0 0,-1 0-69 0 0,1 1-74 0 0,-1 0-79 0 0,0 0-86 0 0,1 0-89 0 0,-1 1-95 0 0,0 0-99 0 0,-1 0-107 0 0,1 0-109 0 0,6 2-866 0 0,-1 0-1131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6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296 68 9416 0 0,'0'-1'63'0'0,"0"0"37"0"0,-2-10 527 0 0,2 8-493 0 0,-1 1-82 0 0,-2-4-11 0 0,-1 0 73 0 0,-2-1 192 0 0,5 5-196 0 0,-1 1-1 0 0,0-1 1 0 0,1 1-1 0 0,-1-1 1 0 0,0 1-1 0 0,0 0 1 0 0,0-1-1 0 0,0 1-109 0 0,-5-2 197 0 0,-1 0-85 0 0,-28-6 711 0 0,27 8-561 0 0,1 0-1 0 0,-1 1 1 0 0,0-1-1 0 0,1 2 1 0 0,-1-1-1 0 0,1 1 1 0 0,-1 1-1 0 0,-5 1-261 0 0,-14 7 660 0 0,15-4-372 0 0,1 2-35 0 0,0 2-42 0 0,1 0-46 0 0,1 2-54 0 0,1 1-58 0 0,4-4 2 0 0,0-1-1 0 0,0 1 1 0 0,-1 6-55 0 0,3-7 17 0 0,0 0 0 0 0,1 0 1 0 0,0 0-1 0 0,1 1 0 0 0,-1-1 1 0 0,2 1-1 0 0,-1 1-17 0 0,1-4 13 0 0,0-1-1 0 0,1 1 1 0 0,0-1 0 0 0,0 1-1 0 0,0-1 1 0 0,1 2-13 0 0,10 17 80 0 0,2-7 15 0 0,7-3 34 0 0,-13-10-65 0 0,0 0 0 0 0,1 0 0 0 0,0-1-1 0 0,0 0 1 0 0,0-1 0 0 0,0 0-1 0 0,2 0-63 0 0,1-1 70 0 0,0 0 1 0 0,0-1-1 0 0,0 0 0 0 0,0-1 1 0 0,6-1-71 0 0,-4 0 68 0 0,0-1 1 0 0,0-1-1 0 0,-1 0 1 0 0,7-3-69 0 0,-7 1 53 0 0,0 0 1 0 0,-1 0-1 0 0,0-1 1 0 0,5-5-54 0 0,-4 2 2 0 0,-1-2 41 0 0,-8 8-20 0 0,-2 1 1 0 0,1-1 0 0 0,0 0 0 0 0,-1 0-1 0 0,1 0 1 0 0,-1 0 0 0 0,0-1 0 0 0,-1 1 0 0 0,1-1-24 0 0,1-17 60 0 0,-6-1-100 0 0,-4 8-69 0 0,-2-1-83 0 0,5 13-6 0 0,1-1 63 0 0,0 0 34 0 0,-6-5-71 0 0,6 6 82 0 0,-1-1-130 0 0,1 1 57 0 0,1 1-43 0 0,-1 0-85 0 0,0-1-72 0 0,0 1-82 0 0,1 0-93 0 0,-1-1-102 0 0,0 1-110 0 0,0 0-122 0 0,1 1 388 0 0,1-1-34 0 0,-6-3-1572 0 0,-1-3-1177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7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11408 0 0,'0'0'332'0'0,"0"0"-4"0"0,0 0-130 0 0,0 0-57 0 0,0 0 146 0 0,0 0 268 0 0,0 0 21 0 0,0 0-27 0 0,0 0-137 0 0,0 0-141 0 0,1 1-54 0 0,0 0-47 0 0,0 1-38 0 0,1 2 37 0 0,2 3 123 0 0,0 4 168 0 0,0 1-50 0 0,-2 1-48 0 0,1 0-47 0 0,-1 0-44 0 0,-1 0-42 0 0,0 0-40 0 0,0 0-38 0 0,1 4 4 0 0,5 48 388 0 0,-1-22-278 0 0,-4-13-267 0 0,-2-29-68 0 0,0-1 5 0 0,0 0 3 0 0,0 0-36 0 0,0 0-16 0 0,0 0-35 0 0,0 0-41 0 0,0 0-46 0 0,0 0-49 0 0,0 0-47 0 0,0 0-43 0 0,0 0-38 0 0,0 0-270 0 0,0 0-64 0 0,0 0-50 0 0,0 0-36 0 0,0 0-1496 0 0,0 0-1326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16.7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256 223 7136 0 0,'-7'0'183'0'0,"0"-1"-37"0"0,-6 0 56 0 0,-30 2 161 0 0,33 0-234 0 0,1 1 55 0 0,0 0 78 0 0,0 0 91 0 0,0 2 110 0 0,4-2-185 0 0,1 0 33 0 0,3-2-310 0 0,-18 8 123 0 0,-1 2 74 0 0,-4 3 106 0 0,-8 10 218 0 0,28-20-439 0 0,1 1 0 0 0,-1 0-1 0 0,1-1 1 0 0,0 1-1 0 0,0 0 1 0 0,-1 3-83 0 0,-5 16 257 0 0,7-1-117 0 0,7 2-88 0 0,-4-18-46 0 0,2 1 0 0 0,-1-1-1 0 0,1 0 1 0 0,0 0 0 0 0,2 2-6 0 0,-2-3 12 0 0,0-1-1 0 0,0 1 1 0 0,1-1-1 0 0,0 0 1 0 0,-1 0 0 0 0,1-1-1 0 0,1 1 1 0 0,-1-1-1 0 0,0 0 1 0 0,2 1-12 0 0,-2-2 9 0 0,0 0 0 0 0,-1-1 1 0 0,1 1-1 0 0,0-1 0 0 0,0 0 1 0 0,0 0-1 0 0,0 0 1 0 0,0 0-1 0 0,0-1 0 0 0,1 1 1 0 0,-1-1-1 0 0,0 0 0 0 0,1-1-9 0 0,0 1 6 0 0,0-1-1 0 0,-1 0 0 0 0,1-1 0 0 0,0 1 0 0 0,-1-1 0 0 0,1 0 0 0 0,-1 0 1 0 0,2-1-6 0 0,2-2 32 0 0,0 0 0 0 0,0-1-1 0 0,5-4-31 0 0,-1-1-16 0 0,-1 0-69 0 0,-2 1-59 0 0,-1-1-83 0 0,0 1-98 0 0,-2-1-113 0 0,3-4-34 0 0</inkml:trace>
  <inkml:trace contextRef="#ctx0" brushRef="#br0" timeOffset="347.7">241 0 6072 0 0,'0'0'133'0'0,"0"0"23"0"0,0 0 12 0 0,1 0-74 0 0,0 1-40 0 0,8 4 36 0 0,-7-3 10 0 0,0 0 95 0 0,4 5 281 0 0,0 1-48 0 0,-1 0-46 0 0,-1 1-41 0 0,0 0-38 0 0,-1 1-34 0 0,2 9 181 0 0,-2-2-158 0 0,0-1-45 0 0,2 33 377 0 0,-4-30-332 0 0,1 2-81 0 0,1 0 40 0 0,6 40 643 0 0,-3-27-400 0 0,-3-12-192 0 0,0-3-80 0 0,-1-1-34 0 0,-1-9-66 0 0,0 0-34 0 0,1 8 13 0 0,2 8-12 0 0,-3-8 21 0 0,0-3 61 0 0,0-1 109 0 0,-1-13-566 0 0,0-1 68 0 0,0-1-6 0 0,1 1 84 0 0,0-3-70 0 0,-1 3 79 0 0,2-6-341 0 0</inkml:trace>
  <inkml:trace contextRef="#ctx0" brushRef="#br0" timeOffset="686.03">487 233 8088 0 0,'0'0'182'0'0,"1"1"-55"0"0,3 10 286 0 0,-3-8-328 0 0,0-1-52 0 0,3 6 9 0 0,0-1 78 0 0,0 1 69 0 0,0 0 62 0 0,2 6 283 0 0,0-1 108 0 0,9 34 1711 0 0,-13-37-1891 0 0,0 0-45 0 0,0 1-54 0 0,-1-1-76 0 0,0 1-92 0 0,-1-1-106 0 0,0-8-278 0 0,0-1 89 0 0,0 1 80 0 0,0-1 70 0 0,0 1 64 0 0,0-1 55 0 0,1 0 45 0 0,-1 0 39 0 0,0 0 220 0 0,0 0 732 0 0,-1-2-808 0 0,1 0-52 0 0,0 0-73 0 0,-1-1-95 0 0,0 0-117 0 0,1 0-89 0 0,-1-1 44 0 0,1 0 0 0 0,-1 0 0 0 0,1 1-1 0 0,0-1 1 0 0,0 0 0 0 0,0 0 0 0 0,1 0-1 0 0,0-2-14 0 0,5-24 186 0 0,-4 20-399 0 0,1 1 73 0 0,1 0 64 0 0,0 0 56 0 0,4-5 95 0 0,1 2 64 0 0,14-10 245 0 0,-16 15-304 0 0,2 1-41 0 0,-3 1-45 0 0,0 1-36 0 0,1 0-40 0 0,-1 0-48 0 0,1 0-51 0 0,0 1-58 0 0,0-1-64 0 0,0 1-68 0 0,0 1-74 0 0,0-1-80 0 0,0 1-85 0 0,1 0-91 0 0,-1 0-95 0 0,0 0-103 0 0,0 1-107 0 0,0 0-112 0 0,-3 0-799 0 0,3 0-1075 0 0</inkml:trace>
  <inkml:trace contextRef="#ctx0" brushRef="#br0" timeOffset="1081.62">923 226 6016 0 0,'0'-1'172'0'0,"-1"0"-34"0"0,-1 0 55 0 0,-2 0-69 0 0,-3 0-37 0 0,2 1-21 0 0,2 1 11 0 0,0-1 16 0 0,1 0 36 0 0,0 1 11 0 0,1-1 33 0 0,-1 0 38 0 0,1 1 42 0 0,-5 1 273 0 0,-1 1-59 0 0,1 1-53 0 0,0-1-50 0 0,0 2-46 0 0,0-1-40 0 0,-6 6 172 0 0,-1 3-52 0 0,3-1-142 0 0,6-7-124 0 0,1 1 0 0 0,0-1 1 0 0,0 0-1 0 0,-2 6-132 0 0,2-1 196 0 0,0 0 40 0 0,2 0-179 0 0,1 2 85 0 0,1 1 114 0 0,4 7 240 0 0,-4-19-443 0 0,0 0 1 0 0,-1 1-1 0 0,1-1 1 0 0,0 1 0 0 0,0-1-1 0 0,0 0 1 0 0,0 0-1 0 0,0 0 1 0 0,0 0 0 0 0,1 1-54 0 0,8 2 328 0 0,1-3-98 0 0,2-5-59 0 0,-5 0 21 0 0,1-2-105 0 0,0 0-69 0 0,10-10-30 0 0,-14 11 44 0 0,0 1 40 0 0,-3 1-13 0 0,9-8 194 0 0,-2-1-85 0 0,-1-5-54 0 0,2-8-54 0 0,2-4-33 0 0,-2 12 39 0 0,-6 13-78 0 0,-2 3-50 0 0,-1 2 53 0 0,-1-1 0 0 0,1 0 0 0 0,0 1 0 0 0,0-1 0 0 0,0 1 0 0 0,-1-1 0 0 0,1 1 0 0 0,0 0-1 0 0,-1-1 1 0 0,1 1 0 0 0,0 0 0 0 0,-1-1 0 0 0,1 1 0 0 0,-1 0 0 0 0,1 0 0 0 0,-1-1 0 0 0,1 2 9 0 0,4 9-93 0 0,-3-7 70 0 0,10 28 8 0 0,-7-16-11 0 0,1-1-1 0 0,0 1 1 0 0,5 6 26 0 0,-9-18-3 0 0,0-1 0 0 0,0 0 0 0 0,0 0 0 0 0,1 0 0 0 0,-1 0 0 0 0,1 0 0 0 0,-1 0 0 0 0,1-1 0 0 0,0 1 0 0 0,0-1 0 0 0,0 0 0 0 0,0 0 0 0 0,1 0 1 0 0,-1 0-1 0 0,1-1 0 0 0,-1 1 0 0 0,2-1 3 0 0,-2 0-1 0 0,-1-1-41 0 0,4-1-144 0 0,-1 0-62 0 0,5-4-413 0 0,-3 1 239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7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49 10304 0 0,'0'-3'602'0'0,"-2"-1"-299"0"0,1 0-153 0 0,0 3-120 0 0,0 0-35 0 0,-2-2-52 0 0,0 1 38 0 0,-1 0 37 0 0,1 0 34 0 0,-3-1 147 0 0,-1 0 116 0 0,2 1-33 0 0,1 0 46 0 0,-1 0 38 0 0,0-1 35 0 0,-6-2 20 0 0,-1 1-85 0 0,-1 2-64 0 0,-2 2-46 0 0,-24 3 330 0 0,25 0-276 0 0,13-3-277 0 0,-1 1 0 0 0,1-1 0 0 0,0 0 1 0 0,0 1-1 0 0,0-1 0 0 0,-1 1 0 0 0,1-1 1 0 0,0 1-1 0 0,0 0 0 0 0,0-1 1 0 0,0 1-1 0 0,0 0 0 0 0,0 0 0 0 0,0 0 1 0 0,0 0-1 0 0,0 0 0 0 0,1 0 0 0 0,-1 0 1 0 0,0 0-1 0 0,0 0 0 0 0,1 0 1 0 0,-1 0-1 0 0,1 0 0 0 0,-1 1 0 0 0,1-1 1 0 0,-1 1-4 0 0,1 0 0 0 0,0-1 0 0 0,0 0 1 0 0,0 1-1 0 0,0-1 1 0 0,0 1-1 0 0,0-1 1 0 0,1 0-1 0 0,-1 1 1 0 0,0-1-1 0 0,1 0 0 0 0,-1 1 0 0 0,11 13-61 0 0,12 10 33 0 0,-2-2-93 0 0,9 15 121 0 0,-14-15-16 0 0,-3-3 31 0 0,-2 0 35 0 0,0 1 43 0 0,-2 1 52 0 0,-4-8 109 0 0,-3 0 103 0 0,-1 4 162 0 0,-6 5 322 0 0,-1-12-444 0 0,-1-2-49 0 0,1-4-154 0 0,-1-1-41 0 0,1-1-60 0 0,-1-1-38 0 0,-1-1-40 0 0,-1-1-45 0 0,7 0-103 0 0,0 0 47 0 0,1 0 42 0 0,-1 0 34 0 0,-2 0 63 0 0,-4-2 175 0 0,6 2-206 0 0,0-1-57 0 0,-1 0-107 0 0,1 1 20 0 0,1-1-38 0 0,0 1-61 0 0,-1-1-54 0 0,0 1-60 0 0,1-1-65 0 0,-1 0-69 0 0,1 1-75 0 0,-1-1-80 0 0,0 0-85 0 0,1 1 51 0 0,-1-1-66 0 0,-2 0-1508 0 0,-3-1-1270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7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8 11168 0 0,'-1'-1'68'0'0,"0"0"-29"0"0,0-1 4 0 0,-1 1 49 0 0,1 0 63 0 0,-1 1 100 0 0,1-1-186 0 0,-2 0-14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4.0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12360 0 0,'0'0'364'0'0,"0"0"-190"0"0,0 0-42 0 0,0 2 25 0 0,0 0-105 0 0,0 4-100 0 0,0-3 81 0 0,2 7 0 0 0,0-1 33 0 0,3 11 146 0 0,-1-3 43 0 0,8 24 404 0 0,-6-27-271 0 0,2-1-98 0 0,-3-5-177 0 0,-4-7-488 0 0,-1-1 37 0 0,1 0-253 0 0,0 0 88 0 0,1 0-599 0 0,-1 0 726 0 0,-1 0-44 0 0,0 0-22 0 0,2-1-1384 0 0,1-1-1044 0 0,-3 2 2801 0 0</inkml:trace>
  <inkml:trace contextRef="#ctx0" brushRef="#br0" timeOffset="253.66">220 47 8208 0 0,'0'0'168'0'0,"0"1"-42"0"0,0 1 25 0 0,0 2-95 0 0,1 3 8 0 0,-1-3-177 0 0,1 1 80 0 0,0 0 73 0 0,-1 0 65 0 0,1 1 142 0 0,0 1 94 0 0,0-1 3 0 0,0 0 39 0 0,2 13 975 0 0,-1-11-806 0 0,0 0-60 0 0,1-1-111 0 0,1 11 684 0 0,-2-11-664 0 0,-1 0 48 0 0,-1-2-29 0 0,1 1 51 0 0,-1-2 60 0 0,0 1 68 0 0,0-5-262 0 0,1-4-8 0 0,0-1-34 0 0,1-6 200 0 0,1 0-118 0 0,0-1-105 0 0,2 0-92 0 0,0 0-82 0 0,1 0-68 0 0,1 0-57 0 0,8-10-139 0 0,-11 17 85 0 0,0 0 0 0 0,1 1 1 0 0,0-1-1 0 0,0 1 0 0 0,4-3 81 0 0,8-2-145 0 0,5 1 51 0 0,8 4-101 0 0,-1 8 41 0 0,-3 6 42 0 0,-2 5 45 0 0,-4 5 49 0 0,-3 4 49 0 0,-4 2 53 0 0,-5 3 55 0 0,-4-11 34 0 0,-1 2-88 0 0,2-2-101 0 0,-5-17-43 0 0,0-1-185 0 0,1 0 100 0 0,-1 0 83 0 0,0 0 68 0 0,0 1 66 0 0,1-1 288 0 0,-1 1-248 0 0,0-1-88 0 0,0 0-38 0 0,0 0-45 0 0,0 0-53 0 0,0 1-63 0 0,0-1-70 0 0,0 0-79 0 0,0 0-86 0 0,0 0 85 0 0,1 1-46 0 0,-1-1-46 0 0,0 0-50 0 0,0 0-52 0 0,0 1-54 0 0,0-1-57 0 0,1 0-59 0 0,0 1-1497 0 0,1 2-1243 0 0,-2-3 3416 0 0</inkml:trace>
  <inkml:trace contextRef="#ctx0" brushRef="#br0" timeOffset="786.73">849 47 11256 0 0,'0'0'201'0'0,"0"0"-43"0"0,-1 0 48 0 0,-1 0-100 0 0,-3 2-16 0 0,3-1 6 0 0,-7 4 22 0 0,1 0 0 0 0,-1 1 0 0 0,1-1 0 0 0,0 2 0 0 0,0-1-1 0 0,1 1 1 0 0,0 1 0 0 0,-3 4-118 0 0,-15 22 456 0 0,20-24-257 0 0,2 1 90 0 0,0 3 139 0 0,4 7 286 0 0,0-19-640 0 0,-1-1 0 0 0,1 1 0 0 0,-1 0 0 0 0,1 0 0 0 0,0-1 0 0 0,-1 1 0 0 0,1 0 0 0 0,0-1 0 0 0,1 1-74 0 0,8 6 342 0 0,1-4-159 0 0,-5-3-134 0 0,1-2-34 0 0,-1 1 23 0 0,-1-1 1 0 0,1 0 0 0 0,-1-1-1 0 0,1 0 1 0 0,1 0-39 0 0,23-15 155 0 0,-20 10-100 0 0,0-2 1 0 0,0 1 0 0 0,-1-1-1 0 0,4-5-55 0 0,-7 7 19 0 0,1-1 83 0 0,14-12 356 0 0,-11 15-317 0 0,-4 3-141 0 0,-5 2 0 0 0,-1 0 0 0 0,1 0 0 0 0,0 0 0 0 0,-1 0 0 0 0,1 0 0 0 0,-1 1 0 0 0,1-1 0 0 0,0 0 0 0 0,-1 0 0 0 0,1 1 0 0 0,-1-1 0 0 0,1 0 0 0 0,-1 0 0 0 0,1 1 0 0 0,-1-1 0 0 0,1 1 0 0 0,-1-1 0 0 0,1 0 0 0 0,-1 1 0 0 0,1-1 0 0 0,-1 1 0 0 0,0-1 0 0 0,1 1 0 0 0,-1 0 0 0 0,0-1 0 0 0,1 1 0 0 0,-1-1 0 0 0,0 1 0 0 0,0-1 0 0 0,0 1 0 0 0,2 3 16 0 0,0 0 0 0 0,0 0 0 0 0,-1 1 0 0 0,1-1 0 0 0,-1 0 0 0 0,0 1 0 0 0,-1-1 0 0 0,1 3-16 0 0,0 37 72 0 0,-1-31-64 0 0,0 16 39 0 0,1 0 52 0 0,0 0 47 0 0,0 0 43 0 0,2 15 165 0 0,2 0 73 0 0,0-1 56 0 0,3 1 43 0 0,-8-43-513 0 0,8 44 523 0 0,-5-27-101 0 0,-1-1 0 0 0,-1 19-435 0 0,-4-1 418 0 0,-7-2-39 0 0,0-13-158 0 0,-5-2-34 0 0,12-15-156 0 0,-1 0 1 0 0,0 0 0 0 0,0 0-1 0 0,0-1 1 0 0,0 0-1 0 0,0 1 1 0 0,0-1-1 0 0,0-1 1 0 0,-1 1-1 0 0,1-1 1 0 0,-1 1-1 0 0,1-1 1 0 0,-1 0-1 0 0,0-1 1 0 0,-2 1-32 0 0,-10-1 58 0 0,-1-1-37 0 0,3-1-41 0 0,1-1-41 0 0,-1 0-45 0 0,1-1-53 0 0,0-1-58 0 0,0 1-64 0 0,1-1-71 0 0,1 0-77 0 0,8 3 193 0 0,0 1 34 0 0,-8-5-366 0 0,7 4 288 0 0,-1-1-80 0 0,1 1-112 0 0,2 0 153 0 0,0 1-52 0 0,0 0-57 0 0,0-1-63 0 0,0 1 4 0 0,1 0-58 0 0,0 0-51 0 0,-1 0-45 0 0,0-1-177 0 0,0 1-46 0 0,0-1-214 0 0,-3 0-587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3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129 261 9560 0 0,'0'0'216'0'0,"0"0"32"0"0,-7 2 198 0 0,5-1-387 0 0,0 0-36 0 0,-6 3-4 0 0,0 1 38 0 0,-6 7 150 0 0,-2 4 171 0 0,-5 11 339 0 0,3 4 18 0 0,8-11-326 0 0,3-3-163 0 0,4-9-167 0 0,0 0-33 0 0,1-1 117 0 0,0-1 1 0 0,0 1-1 0 0,1 0 1 0 0,0 1-164 0 0,0 10 285 0 0,3-1-37 0 0,4-2-44 0 0,3-3-52 0 0,6-4-57 0 0,4-5-66 0 0,1-4 88 0 0,10-8 201 0 0,-18 3-224 0 0,0-2-75 0 0,-6 4-50 0 0,-1 0-32 0 0,4-3-129 0 0,-5 2 50 0 0,0 1-33 0 0,0 0-37 0 0,0 0-39 0 0,0-1-42 0 0,-1 0-44 0 0,1 1-47 0 0,-1-1-50 0 0,0 0-52 0 0,0 0-54 0 0,0 0-59 0 0,-1 0-59 0 0,0 0-63 0 0,1-1-65 0 0,-2 1-790 0 0,2-2-884 0 0</inkml:trace>
  <inkml:trace contextRef="#ctx0" brushRef="#br0" timeOffset="316.58">184 0 6072 0 0,'0'0'133'0'0,"0"0"23"0"0,0 0 12 0 0,1 1-25 0 0,1 7 17 0 0,0-4-28 0 0,2 10 450 0 0,2 3 125 0 0,0 2 148 0 0,-3-4-350 0 0,-1-5-221 0 0,0-1-107 0 0,7 29 637 0 0,-3 2-34 0 0,1-3-32 0 0,-4-16-405 0 0,1 1 52 0 0,5 41 946 0 0,-4-32-706 0 0,-2-11-246 0 0,0-3-95 0 0,0-1-38 0 0,-1-3-185 0 0,2 5-14 0 0,-4 0-54 0 0,0-16-37 0 0,0 0-88 0 0,-1-1-91 0 0,1-1 57 0 0,0 1-39 0 0,0-1-42 0 0,0 0-40 0 0,0 0-36 0 0,0 1-33 0 0,0-1-227 0 0,0 0-54 0 0,-1 0-744 0 0,1 0-29 0 0,-1 1-36 0 0,0 0-768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1.9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83 1 11088 0 0,'0'0'248'0'0,"0"0"34"0"0,0 0 22 0 0,0 0-29 0 0,0 1-178 0 0,-3 5 74 0 0,2-2-4 0 0,-2 1 179 0 0,0 1-57 0 0,0-1-50 0 0,0 0-45 0 0,-3 5 84 0 0,-1 0-108 0 0,-12 19 156 0 0,16-22-212 0 0,0-1 42 0 0,-5 12 286 0 0,2 0 1 0 0,-1 6-443 0 0,0 19 511 0 0,7-16-253 0 0,5-2-65 0 0,7-2-76 0 0,-10-20-112 0 0,0 0 0 0 0,1 0 0 0 0,0 0 0 0 0,-1-1 0 0 0,4 3-5 0 0,2 1-246 0 0,1-1 119 0 0,0-1 98 0 0,-1-1 79 0 0,3-1 87 0 0,21 1 410 0 0,-18-4-374 0 0,-7 0-128 0 0,0 0-40 0 0,0-1-51 0 0,0 0-57 0 0,0 1-66 0 0,0-1-75 0 0,0-1-82 0 0,0 1-92 0 0,-3 0 85 0 0,1 1-47 0 0,-1-1-48 0 0,1 0-52 0 0,-1 0-55 0 0,0 1-55 0 0,0-1-60 0 0,0 0-60 0 0,1-1-1278 0 0,3-1-1128 0 0,-8 4 3112 0 0</inkml:trace>
  <inkml:trace contextRef="#ctx0" brushRef="#br0" timeOffset="347.67">360 188 7888 0 0,'0'0'174'0'0,"0"0"-14"0"0,1 0-39 0 0,1 0 28 0 0,7-4 25 0 0,-3 1-281 0 0,0 1 79 0 0,0-1 71 0 0,0 0 65 0 0,2 0 93 0 0,-1 0 67 0 0,3 0 123 0 0,4-3 285 0 0,7-1 367 0 0,-8 1-429 0 0,-2 2-216 0 0,-5 1-253 0 0,-1 1-43 0 0,8-4 260 0 0,18-5 551 0 0,-12 5-422 0 0,-9 2-300 0 0,-1 0-52 0 0,-8 4-134 0 0,0 0 0 0 0,0-1 0 0 0,0 1 0 0 0,0-1 0 0 0,0 1 0 0 0,0-1 0 0 0,0 1 0 0 0,0-1 0 0 0,-1 0 0 0 0,1 1 0 0 0,0-1 0 0 0,0 0 0 0 0,-1 0 0 0 0,1 0 0 0 0,0 1 0 0 0,-1-1 0 0 0,1 0 0 0 0,-1 0 0 0 0,1 0 0 0 0,-1 0 0 0 0,1 0 0 0 0,-1 0 0 0 0,0 0 0 0 0,1 0 0 0 0,-1-1-5 0 0,0 1 9 0 0,0-1 0 0 0,-1 1 1 0 0,1-1-1 0 0,0 1 0 0 0,-1 0 1 0 0,1-1-1 0 0,-1 1 0 0 0,1-1 0 0 0,-1 1 1 0 0,0 0-1 0 0,0-1 0 0 0,1 1 1 0 0,-1 0-1 0 0,0 0 0 0 0,0 0 1 0 0,-1-1-10 0 0,-1-1 20 0 0,0 0 0 0 0,-1 0 0 0 0,0 0 0 0 0,1 0-1 0 0,-1 1 1 0 0,0-1 0 0 0,-2 0-20 0 0,-14-4 29 0 0,2 7-40 0 0,1 3 35 0 0,13-2-7 0 0,1 1 0 0 0,0-1 0 0 0,-1 1 0 0 0,1-1 0 0 0,0 1 0 0 0,0 0 0 0 0,0 0 0 0 0,0 1-17 0 0,-15 16 173 0 0,15-14-119 0 0,0 0 1 0 0,0 0-1 0 0,0 0 0 0 0,1 0 0 0 0,0 1 1 0 0,-1 0-55 0 0,1 1 63 0 0,1-1 0 0 0,0 0 0 0 0,-1 1 0 0 0,2-1 0 0 0,-1 1 1 0 0,1-1-1 0 0,0 1 0 0 0,1-1 0 0 0,0 7-63 0 0,0-8 45 0 0,0 0-1 0 0,1 0 1 0 0,-1-1-1 0 0,1 1 1 0 0,2 3-45 0 0,-2-4 19 0 0,0-1 0 0 0,0 1 0 0 0,0-1 1 0 0,1 0-1 0 0,-1 0 0 0 0,1 0 0 0 0,1 1-19 0 0,2 1-43 0 0,0-1 59 0 0,17 10 217 0 0,-13-9-166 0 0,1-1-99 0 0,-5-3-39 0 0,0 1-45 0 0,2-1-145 0 0,-4 0 84 0 0,0-1-35 0 0,0 1-37 0 0,0-1-40 0 0,0 0-42 0 0,0-1-45 0 0,6 0-374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1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 8928 0 0,'1'0'321'0'0,"3"1"-100"0"0,1 0-48 0 0,2 1-2 0 0,0 1-207 0 0,0 0 70 0 0,0 1 61 0 0,-1 0 57 0 0,0 0 50 0 0,0 1 42 0 0,5 5 349 0 0,-1 0 66 0 0,12 16 964 0 0,-14-17-1099 0 0,-2-1-138 0 0,0 0-66 0 0,0 0-82 0 0,1-1-97 0 0,2 3 281 0 0,-1 1-74 0 0,1-1-62 0 0,-1 1-53 0 0,8 11 111 0 0,16 32 269 0 0,-23-37-364 0 0,-1 0 80 0 0,-7-16-400 0 0,-1-1 94 0 0,1 1 63 0 0,-1 1 47 0 0,3 4 687 0 0,-2-4-653 0 0,-1-1-124 0 0,1 0-34 0 0,-1 0-45 0 0,0 0-55 0 0,1 0-64 0 0,-1-1-70 0 0,0 1-77 0 0,0 0-85 0 0,0-1-92 0 0,0 1-100 0 0,0-1 177 0 0</inkml:trace>
  <inkml:trace contextRef="#ctx0" brushRef="#br0" timeOffset="300.75">254 0 9816 0 0,'0'0'172'0'0,"-1"0"-37"0"0,1 1 44 0 0,-1 0-95 0 0,-3 2-2 0 0,3-1 11 0 0,-28 25 549 0 0,1 5 57 0 0,-9 15 344 0 0,20-22-206 0 0,1 0 0 0 0,1 1 0 0 0,-5 15-837 0 0,13-27 339 0 0,-1 1-95 0 0,2-3-138 0 0,0 1-117 0 0,3-7-46 0 0,0 0-37 0 0,1 0-41 0 0,0 1-43 0 0,-1 0-84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4:50.2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1 9416 0 0,'0'0'208'0'0,"0"0"33"0"0,0 0 16 0 0,0 0-129 0 0,-1 0-38 0 0,1 2-1 0 0,-2 5 29 0 0,2-5-48 0 0,0-1 43 0 0,0 0-106 0 0,0 6 358 0 0,0 0-70 0 0,0 1-60 0 0,0-1-51 0 0,0 1-27 0 0,1 0-39 0 0,0 19 158 0 0,0-16-127 0 0,1 3 123 0 0,1 1 86 0 0,-1 0-48 0 0,0 1-41 0 0,0-1-35 0 0,1 13 124 0 0,2 38 382 0 0,-4-49-476 0 0,0 0-62 0 0,0 1-54 0 0,-1 0-45 0 0,1 13-4 0 0,-1 44-42 0 0,0-51-7 0 0,0-21-125 0 0,0 0 66 0 0,-1 2 73 0 0,0 6 159 0 0,0-9-208 0 0,0 1-39 0 0,0-1-49 0 0,0 1-61 0 0,0-1-70 0 0,-1 0-83 0 0,0-1-92 0 0,0 0-104 0 0,-3 2-75 0 0</inkml:trace>
  <inkml:trace contextRef="#ctx0" brushRef="#br0" timeOffset="285.2">1 204 10680 0 0,'0'0'241'0'0,"0"0"38"0"0,0 0-64 0 0,1 0-58 0 0,0 0-50 0 0,1-1-39 0 0,0 1-26 0 0,8-1 14 0 0,8-1 25 0 0,0 0 64 0 0,48-5 611 0 0,-49 5-594 0 0,9-2-4 0 0,-13 2-134 0 0,0 0-47 0 0,53-8 35 0 0,-43 8-12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16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7568 0 0,'0'0'166'0'0,"0"0"29"0"0,1 9 168 0 0,0-4-295 0 0,2 3-32 0 0,0 1 68 0 0,0-1 63 0 0,0 0 56 0 0,-1 1 50 0 0,1-1 45 0 0,2 9 424 0 0,1 0 136 0 0,7 23 1303 0 0,-9-27-1555 0 0,1-1-53 0 0,0 1-24 0 0,0 0-117 0 0,-2-6-268 0 0,0 0-39 0 0,0-1-43 0 0,0 1-46 0 0,3 6 147 0 0,-2-4-119 0 0,1 4-90 0 0,-4-12-203 0 0,-1-1 165 0 0,0 0-9 0 0,0 0-22 0 0,0 0-41 0 0,0 0-17 0 0,0 0-42 0 0,0 0-48 0 0,0 0-54 0 0,0 0-59 0 0,0 0-53 0 0,0 0-49 0 0,0 0-42 0 0,0 0-147 0 0,0 0-41 0 0,0 0-179 0 0,0 0-477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16.3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10 8088 0 0,'0'0'165'0'0,"0"-1"-51"0"0,-1 0-6 0 0,-2-3 39 0 0,2 3-45 0 0,1 1 64 0 0,-4-2-96 0 0,3 2 90 0 0,1 0 30 0 0,0 0-4 0 0,0 0-18 0 0,0 0-68 0 0,0 0-32 0 0,0 0-4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16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25 6392 0 0,'0'0'141'0'0,"0"-1"104"0"0,1-2-97 0 0,0-1-60 0 0,1-1-46 0 0,0 2 481 0 0,0 1-42 0 0,0 0-38 0 0,0 1-37 0 0,0-1-37 0 0,0 2-33 0 0,3-1 240 0 0,-1 2-115 0 0,0 1-101 0 0,0 0-88 0 0,0 2-73 0 0,0 0-39 0 0,1 2-61 0 0,7 12 81 0 0,-8-11-21 0 0,-3-5-45 0 0,0 0 34 0 0,23 36 507 0 0,5 10 180 0 0,-20-32-599 0 0,-1 1-40 0 0,5 9 149 0 0,2 0 53 0 0,1-1 55 0 0,0 0 55 0 0,-9-13-218 0 0,1 1 54 0 0,-2-5-68 0 0,-5-8-99 0 0,-1 0-1 0 0,0 0 0 0 0,0 0-2 0 0,0 0-13 0 0,0 0-8 0 0,1-2 70 0 0,2 0-95 0 0,3-5 97 0 0,-3-3-9 0 0,-1-2-72 0 0,-2-2-40 0 0,-3-9-25 0 0,1-4 34 0 0,2 9-38 0 0,-1 7-70 0 0,1 0 1 0 0,1 1-1 0 0,0-1 0 0 0,0 0-5 0 0,3-11 118 0 0,-1 1-84 0 0,1-3-68 0 0,3-11-96 0 0,-7 33-112 0 0,0 1 95 0 0,0 0 80 0 0,1-1 64 0 0,-1 1 61 0 0,0-4 251 0 0,0 4-218 0 0,0 0-78 0 0,0 0-39 0 0,0 0-49 0 0,0-1-58 0 0,0 1-66 0 0,0 0-76 0 0,0 0-84 0 0,0 0-94 0 0,0 1 95 0 0,0-1-48 0 0,0 0-52 0 0,1 1-52 0 0,-1-1-57 0 0,0 0-59 0 0,0 1-61 0 0,0-1-64 0 0,1-1-1482 0 0,1 0-1266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15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 8376 0 0,'0'0'190'0'0,"0"0"28"0"0,0 0 8 0 0,6-1 216 0 0,1 0-72 0 0,-2 1 31 0 0,-3 0-158 0 0,-1 0 33 0 0,5 4 124 0 0,-1 1-88 0 0,-1 1-71 0 0,0 2-52 0 0,5 23 401 0 0,-7-23-385 0 0,0-2 60 0 0,4 15 204 0 0,-2 0-97 0 0,1 0-83 0 0,-1 0-64 0 0,1 8 13 0 0,5 14 41 0 0,-7-32-178 0 0,0-1-41 0 0,2 0-28 0 0,3 6-33 0 0,-6-9 15 0 0,-1-6 56 0 0,-1 0-13 0 0,1-1-59 0 0,0 1-37 0 0,-1-1-66 0 0,1 1-94 0 0,-1-1 55 0 0,0 0-35 0 0,0 0-45 0 0,0 0-36 0 0,1 1-361 0 0,-1-1 82 0 0,0 0-51 0 0,0 0-699 0 0,0 0-548 0 0,0 0-1044 0 0</inkml:trace>
  <inkml:trace contextRef="#ctx0" brushRef="#br0" timeOffset="284.95">279 150 7792 0 0,'0'0'230'0'0,"5"4"-40"0"0,-1-2-140 0 0,0 1-32 0 0,0 0 6 0 0,1 0 44 0 0,0 1 39 0 0,-1-1 34 0 0,6 8 299 0 0,5 5 356 0 0,-4-3-209 0 0,-3-5-276 0 0,-1-1-133 0 0,0-1-94 0 0,2 1 87 0 0,-1 0 85 0 0,1 0 59 0 0,12 9 492 0 0,-18-14-694 0 0,7 5 132 0 0,3 0-39 0 0,-11-7-180 0 0,-1 1 0 0 0,1 0-1 0 0,0 0 1 0 0,0-1 0 0 0,-1 1 0 0 0,1-1 0 0 0,0 1 0 0 0,0-1 0 0 0,0 0 0 0 0,0 0 0 0 0,-1 0 0 0 0,3 0-26 0 0,2-2-112 0 0,-1 0-68 0 0,-1-2-94 0 0,-2 2 93 0 0,-1 0-34 0 0,1-1-129 0 0,0 0-74 0 0,0-1-81 0 0,0 1-89 0 0,0-1-129 0 0,-1 2 150 0 0,0 1-113 0 0,0-2-247 0 0,0 0-585 0 0,-1 3 1510 0 0</inkml:trace>
  <inkml:trace contextRef="#ctx0" brushRef="#br0" timeOffset="617.22">541 79 6160 0 0,'0'0'133'0'0,"0"0"-26"0"0,0-1-39 0 0,0 1-27 0 0,2-1 29 0 0,-2 0-2 0 0,0 1 54 0 0,2-2 722 0 0,-1 1-85 0 0,0 1-82 0 0,-1-1-77 0 0,1 1-72 0 0,0 1-69 0 0,-1-1-64 0 0,1 1-60 0 0,-1 0-54 0 0,1 1-53 0 0,-1 0-45 0 0,0-1-44 0 0,0 1-37 0 0,0 1-35 0 0,0 1-16 0 0,0 2-96 0 0,-1 8-195 0 0,0-9 211 0 0,1-2 56 0 0,-1 0 39 0 0,1-1 47 0 0,0 0 53 0 0,0-1 63 0 0,-15 79 849 0 0,1-25 282 0 0,-2 0 0 0 0,-9 15-1360 0 0,4-16 786 0 0,-2-1-67 0 0,17-39-576 0 0,-1 0-47 0 0,-18 31 104 0 0,14-27-68 0 0,11-18-254 0 0,-1 1 47 0 0,1-1 41 0 0,0 0 35 0 0,-1 1 92 0 0,1 0 171 0 0,-1-1-175 0 0,1 0-50 0 0,0 0-99 0 0,0 1-13 0 0,0-1-34 0 0,0 0-50 0 0,-1 0-48 0 0,1 0-52 0 0,0 0-56 0 0,0 0-63 0 0,0 0-66 0 0,0 0-71 0 0,0 0-75 0 0,0 0-466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19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 7640 0 0,'0'0'224'0'0,"5"3"-36"0"0,-1-1-138 0 0,0-1-32 0 0,5 2 30 0 0,0-1 91 0 0,0 0 81 0 0,0-1 70 0 0,-2 0 1 0 0,0 0 38 0 0,8-1 415 0 0,-7 0-197 0 0,0 0 0 0 0,0-1 0 0 0,-1 0-1 0 0,1-1 1 0 0,0 0-547 0 0,2-1 539 0 0,0-1-53 0 0,-1 0-61 0 0,1-1-87 0 0,-1-1-106 0 0,0 0-122 0 0,-2 1 154 0 0,0 0-94 0 0,-1 0-52 0 0,1-1-28 0 0,3-4-20 0 0,-10 9-66 0 0,1 1 0 0 0,-1-1 1 0 0,1 0-1 0 0,0 0 0 0 0,-1 0 1 0 0,1 1-1 0 0,-1-1 0 0 0,0 0 0 0 0,1 0 1 0 0,-1 0-1 0 0,0 0 0 0 0,0 0 1 0 0,1 0-1 0 0,-1 0 0 0 0,0 0 1 0 0,0 0-1 0 0,0 0 0 0 0,0 0 0 0 0,0-1-4 0 0,-1-1 4 0 0,1 2 9 0 0,0-1-1 0 0,0 1 0 0 0,0-1 1 0 0,-1 1-1 0 0,1-1 1 0 0,0 1-1 0 0,-1-1 1 0 0,1 1-1 0 0,-1 0 0 0 0,0-1 1 0 0,0 1-13 0 0,-7-10 58 0 0,7 10-55 0 0,0 0 0 0 0,0-1 0 0 0,0 1 1 0 0,0 0-1 0 0,-1 0 1 0 0,1 0-1 0 0,0 0 1 0 0,-1 0-1 0 0,1 0 1 0 0,-1 0-1 0 0,1 0 1 0 0,-1 1-1 0 0,1-1 1 0 0,-1 1-1 0 0,1-1 1 0 0,-1 1-1 0 0,0-1 1 0 0,1 1-1 0 0,-1 0 1 0 0,0 0-1 0 0,1 0 0 0 0,-1 0 1 0 0,0 0-1 0 0,1 0 1 0 0,-1 0-1 0 0,0 1 1 0 0,1-1-1 0 0,-1 0 1 0 0,0 1-1 0 0,1 0 1 0 0,-1-1-1 0 0,1 1 1 0 0,-1 0-1 0 0,1 0 1 0 0,0 0-1 0 0,-1 0 1 0 0,1 0-1 0 0,0 0 1 0 0,-1 0-1 0 0,1 0-3 0 0,-3 3 23 0 0,0 0-1 0 0,1-1 1 0 0,-1 2-1 0 0,1-1 1 0 0,-3 3-23 0 0,-9 23 168 0 0,10-17-99 0 0,1 1 0 0 0,0 0 0 0 0,1 0 0 0 0,0 7-69 0 0,3 12 94 0 0,4-12-121 0 0,2-3 66 0 0,5-1 59 0 0,-8-13-61 0 0,0-1 0 0 0,0 0 0 0 0,1 1 0 0 0,0-1 1 0 0,-1 0-1 0 0,1 0 0 0 0,0-1 0 0 0,3 2-37 0 0,8 3 76 0 0,-1-2-42 0 0,1-2-45 0 0,1 0-58 0 0,-1-2-67 0 0,1-1-81 0 0,0-1-91 0 0,-1-1-104 0 0,0-1-116 0 0,-13 2 272 0 0,0 1-38 0 0,2-1-393 0 0,-1 0 97 0 0,0 1-52 0 0,4-2-750 0 0,2 1-589 0 0,6-1-1119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20.2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7400 0 0,'0'0'165'0'0,"0"0"22"0"0,0 0 10 0 0,0 0-62 0 0,0 1-38 0 0,0 5 118 0 0,0-2-91 0 0,1-1 77 0 0,-1-2-61 0 0,0 0 33 0 0,3 12 667 0 0,1 0-102 0 0,0-1-94 0 0,1 1-86 0 0,0 0-78 0 0,0 0-70 0 0,0-1-61 0 0,0 1-54 0 0,2 5 39 0 0,0 0-66 0 0,13 41 416 0 0,-14-33-352 0 0,1 11-66 0 0,-1 0-58 0 0,8 86 295 0 0,-9-72-257 0 0,-5-48-233 0 0,1 0 85 0 0,-1 2-39 0 0,0 2-22 0 0,0 12-40 0 0,0-13 39 0 0,0-1 43 0 0,0 0 106 0 0,0-3-48 0 0,0 0 34 0 0,0-1 38 0 0,0 0 42 0 0,0 0 45 0 0,0-2 50 0 0,3-13-326 0 0,0 1-36 0 0,3-14-106 0 0,1 1-98 0 0,2 1-67 0 0,-4 13 57 0 0,0 0-1 0 0,0 1 1 0 0,2 0 0 0 0,6-10 230 0 0,9-6-331 0 0,-18 23 282 0 0,0 0 1 0 0,1 1-1 0 0,-1-1 0 0 0,1 1 0 0 0,0-1 0 0 0,0 1 0 0 0,0 1 1 0 0,2-1 47 0 0,-3 1-34 0 0,0 0-1 0 0,1 1 0 0 0,-1-1 0 0 0,0 1 0 0 0,1 1 0 0 0,2-1 36 0 0,14 2-100 0 0,-3 6 36 0 0,-2 8 42 0 0,-14-12 27 0 0,0 0 0 0 0,-1 0 0 0 0,1 0 0 0 0,0 0 0 0 0,-1 0 0 0 0,0 1-5 0 0,1 1 71 0 0,-1-1 0 0 0,0 1 0 0 0,-1-1 0 0 0,1 1 0 0 0,-1-1 0 0 0,0 1 1 0 0,0-1-1 0 0,0 1 0 0 0,-1 0 0 0 0,1-1 0 0 0,-1 1 0 0 0,0-1 0 0 0,-1 0 1 0 0,1 1-1 0 0,-2 3-71 0 0,-14 22 420 0 0,-2-8-120 0 0,-2-3-63 0 0,-3-4-83 0 0,1-4-99 0 0,21-11-261 0 0,0 1 67 0 0,1-1 60 0 0,-1 1 51 0 0,-1 0 59 0 0,0-1 60 0 0,-7 2 355 0 0,5-2-326 0 0,2 1-121 0 0,1-1-47 0 0,0-1-39 0 0,0 1-44 0 0,0 0-47 0 0,0 0-53 0 0,1-1-58 0 0,-1 1-62 0 0,1-1-68 0 0,-1 1-71 0 0,1-1-78 0 0,-1 0-81 0 0,1 0-87 0 0,0 0-91 0 0,0 0-96 0 0,0 0-1089 0 0,-1-2-1140 0 0,2 3 3151 0 0</inkml:trace>
  <inkml:trace contextRef="#ctx0" brushRef="#br0" timeOffset="532.59">495 280 10248 0 0,'0'0'230'0'0,"0"0"-10"0"0,0 0-93 0 0,1 1-60 0 0,0 1-4 0 0,0 0 0 0 0,1 3 115 0 0,1 1-66 0 0,1 0-44 0 0,1 3-55 0 0,2 3-33 0 0,-2-4 58 0 0,-2 0 67 0 0,0-1 96 0 0,3 9 193 0 0,14 21 687 0 0,-12-24-709 0 0,9 9 229 0 0,-14-18-462 0 0,0-1 0 0 0,0 1 0 0 0,0 0 0 0 0,0 0 0 0 0,0 1-139 0 0,1 1 247 0 0,0-1-52 0 0,13 6 278 0 0,-9-6-173 0 0,-4-2-105 0 0,0 0 43 0 0,-3-2-184 0 0,1-1 0 0 0,-1 1 1 0 0,0 0-1 0 0,0-1 1 0 0,0 1-1 0 0,1-1 0 0 0,-1 1 1 0 0,0-1-1 0 0,1 1 1 0 0,-1-1-1 0 0,0 0 0 0 0,1 0 1 0 0,-1 0-1 0 0,1 0 1 0 0,-1 0-1 0 0,1 0-54 0 0,10-1 339 0 0,-3-2-103 0 0,0-1-61 0 0,-1-1-78 0 0,-3 0-95 0 0,6-8-2 0 0,-9 11 0 0 0,1-1 0 0 0,-1 0 0 0 0,1 0 0 0 0,-1 0 0 0 0,0 0 0 0 0,0 0 0 0 0,-1-1 0 0 0,2-2 0 0 0,-1 2-9 0 0,-1 1 0 0 0,1 0-1 0 0,0-1 1 0 0,0 1-1 0 0,3-3 10 0 0,-3 4-2 0 0,0 0 1 0 0,-1-1-1 0 0,1 1 0 0 0,0 0 1 0 0,-1-1-1 0 0,0 0 0 0 0,0 1 1 0 0,0-1-1 0 0,0 0 0 0 0,1-1 2 0 0,-2 2 0 0 0,0 0 0 0 0,1 1 0 0 0,0-1 0 0 0,-1 1 0 0 0,1-1 0 0 0,0 1 0 0 0,0-1 0 0 0,0 1 0 0 0,0 0 0 0 0,0-1 0 0 0,0 1 0 0 0,0 0 0 0 0,0-1 0 0 0,-1 1 0 0 0,1 0 0 0 0,0 0 0 0 0,0-1 0 0 0,-1 1 0 0 0,1 0 0 0 0,-1-1 0 0 0,1 1 0 0 0,-1 0 0 0 0,0-1 0 0 0,0 1 0 0 0,1-2 0 0 0,0-1-12 0 0,4 1-48 0 0,-4 3-10 0 0,-1 1 64 0 0,0 0 1 0 0,1 0-1 0 0,-1 0 1 0 0,0 0-1 0 0,1 0 1 0 0,-1 0-1 0 0,1-1 0 0 0,-1 1 1 0 0,1 0-1 0 0,-1 0 1 0 0,1 0-1 0 0,-1 0 1 0 0,1-1-1 0 0,0 1 1 0 0,0 0 5 0 0,0 0-4 0 0,0 0 0 0 0,0 0 0 0 0,-1 0 0 0 0,1 0 0 0 0,0 0 1 0 0,0 0-1 0 0,-1 0 0 0 0,1 0 0 0 0,-1 1 0 0 0,1-1 0 0 0,-1 0 0 0 0,1 2 4 0 0,0 1 0 0 0,-1-1 0 0 0,0-1 0 0 0,0 0 0 0 0,1 1 0 0 0,-1-1 0 0 0,1 0 0 0 0,0 0 0 0 0,0 1 0 0 0,-1-1 0 0 0,1 0 0 0 0,1 1 0 0 0,-1-1 0 0 0,0 1 0 0 0,0 0 0 0 0,0-1 0 0 0,0 1 0 0 0,0 0 0 0 0,-1 0 0 0 0,0 0 0 0 0,1-1 0 0 0,-1 1 0 0 0,0 3 0 0 0,3 21 0 0 0,0-14 0 0 0,0-1 0 0 0,-1 1 0 0 0,-1 0 0 0 0,0 3 0 0 0,-1-13 0 0 0,6 25 0 0 0,-4-23 0 0 0,-1 0 0 0 0,0 0 0 0 0,0 0 0 0 0,-1 0 0 0 0,1 2 0 0 0,-1 56 7 0 0,1-32 42 0 0,-1 1 65 0 0,-1 65 300 0 0,0-89-361 0 0,0 0-1 0 0,0 0 1 0 0,-1 0-1 0 0,0 0 1 0 0,-1 4-53 0 0,-4 13 153 0 0,5-19-111 0 0,0-1-1 0 0,0 0 1 0 0,0 0-1 0 0,-1 1 1 0 0,1-1-1 0 0,-1-1 1 0 0,0 1-1 0 0,-4 4-41 0 0,-12 13 203 0 0,-1-3 46 0 0,6-7-110 0 0,-7 2-7 0 0,2 0-14 0 0,5-3-3 0 0,9-7-60 0 0,0 1 0 0 0,-1-2 0 0 0,0 1-1 0 0,0 0 1 0 0,0-1 0 0 0,0 0-1 0 0,0-1 1 0 0,-6 2-55 0 0,6-2 47 0 0,-1 0 0 0 0,0-1 1 0 0,1 0-1 0 0,-1 0 0 0 0,-4-1-47 0 0,5 0 20 0 0,0 0 0 0 0,0-1 1 0 0,0 0-1 0 0,0 0 0 0 0,-1 0-20 0 0,-10-5 4 0 0,0-3-39 0 0,8 3-101 0 0,-14-11-48 0 0,14 10 37 0 0,4 3 4 0 0,0-1-52 0 0,1 0-62 0 0,-1 1-70 0 0,2-1-82 0 0,-1 0-90 0 0,1 0-100 0 0,1 0-111 0 0,0-4-635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18.7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9960 0 0,'0'0'222'0'0,"0"0"30"0"0,0 0 20 0 0,0 0-24 0 0,0 1-177 0 0,2 1-39 0 0,4 7-25 0 0,-4-5 38 0 0,13 26 438 0 0,-2 1-71 0 0,0 1-62 0 0,-2-1-55 0 0,2 8-1 0 0,-2 0-53 0 0,0 9-2 0 0,1 24 67 0 0,-3-29 95 0 0,0 0-19 0 0,-8-40-447 0 0,-1 0 33 0 0,1 2 54 0 0,0 1 124 0 0,2 2 222 0 0,0-6-26 0 0,-1-3-143 0 0,1-3-32 0 0,-1 1-132 0 0,-1-2-41 0 0,14-35 87 0 0,5 1-108 0 0,4 3-106 0 0,-18 30 55 0 0,0-1 0 0 0,0 1 1 0 0,6-4 77 0 0,-10 8-8 0 0,-1 1 1 0 0,1 0-1 0 0,-1 0 1 0 0,1 0 0 0 0,0 0-1 0 0,-1 1 1 0 0,1-1-1 0 0,0 0 1 0 0,-1 1 0 0 0,1-1-1 0 0,0 1 1 0 0,0-1-1 0 0,0 1 1 0 0,0 0 0 0 0,0 0-1 0 0,-1 0 1 0 0,2 0 7 0 0,-1 0-4 0 0,0 1 0 0 0,0-1 0 0 0,0 1 0 0 0,0 0 0 0 0,0-1 0 0 0,-1 1 0 0 0,1 0 0 0 0,0 0 0 0 0,-1 0 0 0 0,1 0 0 0 0,0 0 0 0 0,-1 1 0 0 0,1-1 0 0 0,0 1 4 0 0,1 2 0 0 0,-1-1 1 0 0,0 0 0 0 0,1 1 0 0 0,-1-1-1 0 0,0 1 1 0 0,0-1 0 0 0,-1 1 0 0 0,1 0-1 0 0,-1 0 1 0 0,0 0 0 0 0,0 0 0 0 0,0 0-1 0 0,-1 0 1 0 0,1 0 0 0 0,-1 1-1 0 0,0 2 118 0 0,0-1 1 0 0,-1 1-1 0 0,0 0 1 0 0,0 0-1 0 0,-1-1 0 0 0,0 1 1 0 0,0-1-1 0 0,-2 4-118 0 0,-10 14 359 0 0,-1-8-122 0 0,-3-2-76 0 0,-3-4-100 0 0,-3-5-120 0 0,22-5-60 0 0,1 0 35 0 0,-2 0 6 0 0,0 0 83 0 0,-4-1 112 0 0,4 0-107 0 0,1 1-38 0 0,0-1-51 0 0,-1 1-68 0 0,1-1-82 0 0,0 0-96 0 0,0 0 25 0 0,1 1-61 0 0,-1-1-68 0 0,1 0-72 0 0,-1 1-79 0 0,1-1-82 0 0,0 0-90 0 0,0 0-93 0 0,-2 0-1087 0 0,0-1-1092 0 0</inkml:trace>
  <inkml:trace contextRef="#ctx0" brushRef="#br0" timeOffset="363.61">446 7 9792 0 0,'0'0'222'0'0,"0"0"30"0"0,0 0 18 0 0,0 0-213 0 0,1 0 67 0 0,0 1 76 0 0,5 1 496 0 0,-4-1-430 0 0,0 0-95 0 0,-1 0-93 0 0,4 7 325 0 0,0 0-55 0 0,1 0-47 0 0,-1 0-42 0 0,1 1-5 0 0,0-1-34 0 0,11 20 343 0 0,0 12 17 0 0,-3 0-87 0 0,-1 10 11 0 0,3 26 151 0 0,-4-19-176 0 0,-11-54-634 0 0,0 0 48 0 0,-1 0 45 0 0,1-1 39 0 0,0 4 76 0 0,1 0 101 0 0,2 12 534 0 0,-3-15-569 0 0,0 1-35 0 0,0 0-42 0 0,-1 0-70 0 0,1 1-84 0 0,0-1-99 0 0,0-1-51 0 0,-1 1-87 0 0,0-1-95 0 0,1 1-104 0 0,-1-1-113 0 0,0 1-121 0 0,0-2 343 0 0,0 0-33 0 0,0-1-34 0 0,0 1-36 0 0,0-2-1570 0 0,0 0-1200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17.7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8 6296 0 0,'0'0'184'0'0,"0"0"-45"0"0,0 0-4 0 0,0 0 237 0 0,-1 0-84 0 0,1 0-72 0 0,0 0-61 0 0,-1 0-42 0 0,1-1-47 0 0,-2 0 12 0 0,1 0-37 0 0,0 1 23 0 0,1 0 37 0 0,-1-1 141 0 0,1 1-72 0 0,-1 0 38 0 0,1 0 42 0 0,0 0 46 0 0,-1 0 49 0 0,1 0 54 0 0,-13-1 681 0 0,6 1-580 0 0,-1-1-35 0 0,0 0-6 0 0,0 1-60 0 0,-1-1-70 0 0,1 1-78 0 0,-3 1 97 0 0,-1 0-47 0 0,0 2-50 0 0,0 1-51 0 0,0 1-54 0 0,1 0-53 0 0,1 1-57 0 0,1 2-58 0 0,2 1 69 0 0,1 7-37 0 0,5-13-11 0 0,0 0 1 0 0,0 0-1 0 0,0-1 1 0 0,-1 1-1 0 0,1 0 1 0 0,-2 1 0 0 0,3-3 0 0 0,-1-1 0 0 0,1 1 0 0 0,0-1 0 0 0,-1 1 0 0 0,1 0 0 0 0,0-1 0 0 0,-1 1 0 0 0,1 0 0 0 0,0-1 0 0 0,0 1 0 0 0,0 0 0 0 0,0-1 0 0 0,0 1 0 0 0,0 0 0 0 0,0-1 0 0 0,0 1 0 0 0,0 0 0 0 0,0-1 0 0 0,0 1 0 0 0,0 0 0 0 0,0-1 0 0 0,0 1 0 0 0,1 0 0 0 0,-1-1 0 0 0,0 1 0 0 0,1 1-4 0 0,0 0 1 0 0,1 0-1 0 0,-1 0 0 0 0,0 0 0 0 0,1 0 1 0 0,0 0-1 0 0,-1-1 0 0 0,2 2 4 0 0,4 3-37 0 0,1-1 0 0 0,0 1 1 0 0,5 2 36 0 0,6 1-17 0 0,-1 0 1 0 0,17 4 16 0 0,-11-4-30 0 0,18 11 30 0 0,-35-17-2 0 0,-1 1 1 0 0,1 0-1 0 0,-1 0 0 0 0,0 1 1 0 0,0 0-1 0 0,0 0 0 0 0,-1 1 1 0 0,1 0 1 0 0,2 5 19 0 0,-3 0 35 0 0,-4-9-30 0 0,0 0-1 0 0,-1 0 1 0 0,1 1-1 0 0,0-1 1 0 0,-1 1 0 0 0,0-1-1 0 0,0 0 1 0 0,1 1-1 0 0,-2-1 1 0 0,1 1-1 0 0,0-1 1 0 0,0 1-24 0 0,-1 0 26 0 0,0-1 1 0 0,1 1-1 0 0,-1-1 1 0 0,0 0-1 0 0,0 1 0 0 0,-1-1 1 0 0,1 0-1 0 0,0 0 1 0 0,-1 1-1 0 0,1-1 1 0 0,-2 0-27 0 0,-16 14 87 0 0,16-14-250 0 0,0 0 71 0 0,0 0 63 0 0,0 0 50 0 0,-3 1 132 0 0,-9 2 385 0 0,11-4-435 0 0,-1 0-79 0 0,3 0-58 0 0,-1-1-44 0 0,0 0-50 0 0,0 0-56 0 0,0 0-80 0 0,0 0-79 0 0,0 0-85 0 0,0-1-92 0 0,0 1-100 0 0,0-1-107 0 0,0 0-115 0 0,0 0-121 0 0,0 0-878 0 0,-2 0-1044 0 0</inkml:trace>
  <inkml:trace contextRef="#ctx0" brushRef="#br0" timeOffset="369.91">402 97 7920 0 0,'0'0'174'0'0,"0"0"29"0"0,0 0 13 0 0,0 0-72 0 0,0 0-13 0 0,0 0 43 0 0,0 0 145 0 0,1 0-13 0 0,-1 0-58 0 0,0 1-49 0 0,1 0-43 0 0,1 1 83 0 0,1 2 10 0 0,-1-2-117 0 0,-1-1 106 0 0,3 6 219 0 0,-1 0-53 0 0,0 2-49 0 0,-1-1-44 0 0,2 4 56 0 0,0-2-63 0 0,4 7 157 0 0,-1 1-54 0 0,0 0-46 0 0,0 0-41 0 0,1 4 19 0 0,-1 0-38 0 0,14 44 482 0 0,-21-64-837 0 0,0-1 115 0 0,0-1-1 0 0,0 1-48 0 0,0 0-34 0 0,0 0-40 0 0,1 1-29 0 0,0 0-42 0 0,0 1-48 0 0,1 0-54 0 0,-2-2-3 0 0,0-1-40 0 0,1 1-36 0 0,-1-1-33 0 0,0 1-228 0 0,1 0-55 0 0,-1 0-748 0 0,0-1 1378 0 0,0 1-1971 0 0,1-1-1127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17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74 8592 0 0,'0'1'187'0'0,"0"-1"-48"0"0,0 1-42 0 0,1 1-33 0 0,0 0-8 0 0,1 5-2 0 0,3 6-10 0 0,0 0 81 0 0,-1 1 69 0 0,-1-1 58 0 0,2 13 309 0 0,3 33 944 0 0,-5-40-1083 0 0,-1-2-69 0 0,0-5-111 0 0,-2 0 54 0 0,1 3 113 0 0,-1 7 263 0 0,0 4 115 0 0,0-9-323 0 0,2-3-147 0 0,0-1-85 0 0,-1-6-154 0 0,-1-1-60 0 0,2-1-18 0 0</inkml:trace>
  <inkml:trace contextRef="#ctx0" brushRef="#br0" timeOffset="263.08">6 7 8288 0 0,'0'0'190'0'0,"0"0"-42"0"0,-1 0-55 0 0,1 0-20 0 0,-1-1-37 0 0,1 1 4 0 0,0-1 47 0 0,-1 1 71 0 0,-1-3-83 0 0,2 2 103 0 0,0 1 32 0 0,0 0-157 0 0,0 0-82 0 0,0 0-67 0 0,0 0-90 0 0,0 0-104 0 0,0 0-94 0 0,0 0 45 0 0,0 0-35 0 0,0 0-449 0 0,0 0-359 0 0,0 0-680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15.3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181 294 5760 0 0,'0'0'166'0'0,"-1"0"-33"0"0,-1 0-69 0 0,-1 0-49 0 0,-5 0-50 0 0,6 0 52 0 0,-7 1 925 0 0,0 0-86 0 0,0 1-81 0 0,0 0-79 0 0,1 1-74 0 0,0 1-70 0 0,0 0-67 0 0,1 1-61 0 0,0 0-60 0 0,0 1-53 0 0,0 0-52 0 0,1 1-46 0 0,0 0-42 0 0,0 0-40 0 0,-5 9 32 0 0,3-2-111 0 0,1 0-57 0 0,1 0-89 0 0,0 0-1 0 0,-1 8 95 0 0,2-1-46 0 0,1 1 97 0 0,2-12 29 0 0,1 0 45 0 0,0-3-126 0 0,1 0 0 0 0,0 0 1 0 0,0 0-1 0 0,0 0 1 0 0,1 0-1 0 0,0 0 1 0 0,1 0-1 0 0,0-1 1 0 0,0 1-1 0 0,0 1 1 0 0,0-5 1 0 0,-1-1 0 0 0,0 1 0 0 0,0-1 1 0 0,1 0-1 0 0,-1 0 0 0 0,1 1 0 0 0,0-1 0 0 0,0 0 1 0 0,0 0-1 0 0,0 0 0 0 0,0-1 0 0 0,0 1 0 0 0,0-1 0 0 0,3 2-1 0 0,-3-2 5 0 0,1 0 0 0 0,-1 0 0 0 0,0 0 0 0 0,1 0 0 0 0,-1-1-1 0 0,1 1 1 0 0,0-1 0 0 0,-1 0 0 0 0,1 0 0 0 0,-1 0 0 0 0,2 0-5 0 0,2-1-131 0 0,0 0 50 0 0,0 0 44 0 0,0 0 37 0 0,2-1 52 0 0,-1-1 44 0 0,18-7 324 0 0,-15 4-295 0 0,-1 1-96 0 0,-1-1-100 0 0,-4 3-12 0 0,0 1-35 0 0,0-1-40 0 0,0 0-42 0 0,0 0-48 0 0,0-1-49 0 0,0 1-54 0 0,-1 0-57 0 0,1 0-61 0 0,0 0-65 0 0,-1 0-67 0 0,1 0-72 0 0,1-2-915 0 0,2-1-902 0 0</inkml:trace>
  <inkml:trace contextRef="#ctx0" brushRef="#br0" timeOffset="400.69">183 0 7568 0 0,'0'0'166'0'0,"0"0"29"0"0,0 0 14 0 0,0 0 47 0 0,0 0 150 0 0,0 0 66 0 0,0 0-265 0 0,1 0-34 0 0,-1 1 87 0 0,1 0-115 0 0,0 0-47 0 0,3 2 91 0 0,-2-1-64 0 0,-1-1 98 0 0,-1 0-59 0 0,0-1 42 0 0,1 13 509 0 0,0 0-124 0 0,1 0-111 0 0,1 1-97 0 0,1 1-35 0 0,0 1-100 0 0,2 3-52 0 0,4 9-30 0 0,2 9 10 0 0,-9-25-84 0 0,1 0 35 0 0,34 140 572 0 0,-23-86-320 0 0,-9-41-193 0 0,0-1-2 0 0,0 1 30 0 0,-1 1 41 0 0,-3-10-51 0 0,-1 1 33 0 0,-1-13-292 0 0,0-1 81 0 0,1 1 69 0 0,0 5 200 0 0,0-7-229 0 0,-1 0-53 0 0,1-1-58 0 0,-1-1-72 0 0,1 0-87 0 0,-1-2-102 0 0,0 0-116 0 0,0 1 163 0 0,1-1-35 0 0,-1 0-37 0 0,0-1-37 0 0,0 3-11 0 0,0-1-53 0 0,0 0-48 0 0,0 1-40 0 0,0-1-152 0 0,0 0-40 0 0,0 0-183 0 0,0 0-491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27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97 7512 0 0,'0'0'166'0'0,"0"0"29"0"0,0 0 13 0 0,1 0-61 0 0,1 2-76 0 0,1 0-54 0 0,4 3-56 0 0,-5-3 58 0 0,9 5 507 0 0,2-3 70 0 0,3-1 181 0 0,9-5 440 0 0,0-5-46 0 0,-10 1-478 0 0,-3-1-200 0 0,-2 1-98 0 0,-5 3-263 0 0,2-3 24 0 0,1 0-57 0 0,-5 3-78 0 0,0 0 0 0 0,0 0 0 0 0,0 0 0 0 0,0 0 0 0 0,-1 0 0 0 0,0-1 0 0 0,1-1-21 0 0,-2 4 7 0 0,-1 1 0 0 0,0-1-1 0 0,1 0 1 0 0,-1 1 0 0 0,0-1-1 0 0,0 0 1 0 0,1 1 0 0 0,-1-1-1 0 0,0 0 1 0 0,0 1 0 0 0,0-1-1 0 0,0 0 1 0 0,0 1 0 0 0,0-1 0 0 0,0 0-1 0 0,0 1 1 0 0,0-1 0 0 0,-1 0-7 0 0,-5-8 58 0 0,-3 4-63 0 0,5 3-67 0 0,-21-11 82 0 0,19 11-20 0 0,-2 0 1 0 0,1 0 0 0 0,0 1-1 0 0,0 0 1 0 0,0 0 0 0 0,-1 0-1 0 0,1 1 1 0 0,-6 1 9 0 0,-8 2 33 0 0,3 4 63 0 0,13-5-46 0 0,1 1 1 0 0,0 0 0 0 0,0 0 0 0 0,0 1 0 0 0,0-1 0 0 0,0 1-1 0 0,1 0 1 0 0,-1 0 0 0 0,1 0 0 0 0,0 0 0 0 0,1 0 0 0 0,-1 1 0 0 0,1-1-1 0 0,-1 1 1 0 0,1 0 0 0 0,1 0 0 0 0,-1 0 0 0 0,1 0 0 0 0,-1 5-51 0 0,0-2 85 0 0,1 1 1 0 0,0 0 0 0 0,0-1 0 0 0,1 1-1 0 0,1 4-85 0 0,3 14 169 0 0,3-3-45 0 0,12 12 176 0 0,-15-30-235 0 0,1 0 1 0 0,0 0-1 0 0,-1-1 1 0 0,2 1-66 0 0,-1-1 52 0 0,0-1 1 0 0,1 0-1 0 0,0 0 0 0 0,2 2-52 0 0,-1-2 47 0 0,0-1 0 0 0,1 1 0 0 0,7 1-47 0 0,8 1 76 0 0,-17-5-30 0 0,0 0 0 0 0,0 0-1 0 0,1-1 1 0 0,-1 0 0 0 0,0 0 0 0 0,6-2-46 0 0,5-1 57 0 0,0-2-58 0 0,0-2-83 0 0,1 0-104 0 0,-16 6 84 0 0,1 0 16 0 0,4-2-19 0 0,-5 2 39 0 0,0 0-43 0 0,0 0-82 0 0,0 0-95 0 0,1 0-116 0 0,-2 0 152 0 0,0 1-37 0 0,0-1-100 0 0,0 1-57 0 0,0-1-50 0 0,0 0-44 0 0,1 1-157 0 0,-1-1-43 0 0,0 0-191 0 0,1-1-512 0 0,-2 2 1431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27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8328 0 0,'0'0'241'0'0,"4"5"31"0"0,-1 1-201 0 0,1 1-15 0 0,0 0 105 0 0,0 0 91 0 0,-1 1 79 0 0,1 3 242 0 0,-1 0 95 0 0,5 26 1755 0 0,-7-29-1936 0 0,1 0-36 0 0,-1 2 38 0 0,1 0-99 0 0,-1-5-240 0 0,0 0-32 0 0,0-1-37 0 0,0 1-39 0 0,1 2 131 0 0,1 17 449 0 0,-3-4-303 0 0,0-19-406 0 0,0-1 14 0 0,0 0-75 0 0,0 0-86 0 0,0 0 68 0 0,0 0-39 0 0,0 0-42 0 0,0 0-40 0 0,0 0-36 0 0,0 0-32 0 0,0 0-233 0 0,0 0-53 0 0,0 0-759 0 0,0 0-599 0 0,0 0-1138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27.6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26 9848 0 0,'0'0'222'0'0,"-1"-1"25"0"0,1 0-84 0 0,-2 0-30 0 0,-1-2-2 0 0,2 2-50 0 0,-1 0-44 0 0,1-1-27 0 0,-1 0 0 0 0,1 1 28 0 0,1 0 39 0 0,0 1 87 0 0,1-3 461 0 0,0 1-432 0 0,0 1-134 0 0,0 1-46 0 0,-1-1-54 0 0,1 0-62 0 0,0 1-39 0 0,0-1-54 0 0,-1 1-60 0 0,1-1-65 0 0,-1 1-71 0 0,1 0-75 0 0,-1-1-81 0 0,0 1-85 0 0,1 0-860 0 0,-1 0-854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29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0 214 7920 0 0,'1'0'189'0'0,"0"1"-64"0"0,1-1-51 0 0,4 1 52 0 0,-3-1-47 0 0,10-1 90 0 0,-1 0 69 0 0,1-2 61 0 0,-1 0 52 0 0,2-2 130 0 0,0-2 49 0 0,2-2 152 0 0,7-7 384 0 0,-2-2-24 0 0,-7 5-400 0 0,-3 2-162 0 0,0 0-63 0 0,-3 1-130 0 0,0 0-62 0 0,0 1-70 0 0,0-1-80 0 0,-7 9-72 0 0,0-1 0 0 0,0 1 0 0 0,0 0 1 0 0,-1-1-1 0 0,1 1 0 0 0,0-1 0 0 0,-1 1 1 0 0,1-1-1 0 0,-1 1 0 0 0,1-1 1 0 0,-1 0-1 0 0,0 1 0 0 0,0-2-3 0 0,0 1 8 0 0,0 0-1 0 0,0 0 1 0 0,0 0 0 0 0,-1 0-1 0 0,1 0 1 0 0,-1 0 0 0 0,1 1-1 0 0,-1-1 1 0 0,0 0-1 0 0,0 0 1 0 0,0 0 0 0 0,0 1-1 0 0,0-1 1 0 0,0 0 0 0 0,-1 0-8 0 0,-1-1 7 0 0,1 1 1 0 0,0-1-1 0 0,-1 1 1 0 0,1 0 0 0 0,-1 0-1 0 0,0 0 1 0 0,0 1 0 0 0,0-1-1 0 0,-2-1-7 0 0,2 2-5 0 0,1 1-1 0 0,0-1 0 0 0,-1 0 1 0 0,1 1-1 0 0,-1-1 1 0 0,1 1-1 0 0,-3 0 6 0 0,-10 3 0 0 0,4 5 36 0 0,9-6-18 0 0,-1 1 0 0 0,1 0 0 0 0,0 0 0 0 0,1 0 0 0 0,-1 0-1 0 0,0 0 1 0 0,1 0 0 0 0,-1 1-18 0 0,-8 35 195 0 0,7-17-117 0 0,2-19-72 0 0,-1 19 112 0 0,2-1 71 0 0,3 11 195 0 0,5-1 79 0 0,-6-26-367 0 0,0 0 1 0 0,0 0-1 0 0,1 0 1 0 0,0 0 0 0 0,0 0-1 0 0,0-1 1 0 0,0 0-1 0 0,1 1 1 0 0,-1-1 0 0 0,2 0-97 0 0,12 9 281 0 0,3-4-43 0 0,-13-6-452 0 0,-1-1 98 0 0,1 0 83 0 0,-1-1 71 0 0,1 1 53 0 0,-1-1 41 0 0,25 2 636 0 0,-22-3-617 0 0,0 0-107 0 0,-3 0-85 0 0,-1-1-58 0 0,1 0-69 0 0,-1 0-74 0 0,1 0-111 0 0,0 0-106 0 0,0-1-116 0 0,-1 0-125 0 0,-2 2 299 0 0,0-1-34 0 0,0-1-37 0 0,0 1-38 0 0,0 0-38 0 0,0 0-40 0 0,-1 0-42 0 0,1-1-43 0 0,1 1-1494 0 0,0-2-1224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14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105 1 5328 0 0,'0'0'116'0'0,"0"0"17"0"0,0 0 12 0 0,-1 0 236 0 0,-2 0-66 0 0,-6 0 459 0 0,4 3-481 0 0,-1-1-97 0 0,2 0-98 0 0,0-1-39 0 0,-2 3-19 0 0,-9 5-34 0 0,11-6 32 0 0,0 2 44 0 0,-4 4 351 0 0,1 1-54 0 0,0 1-50 0 0,1 0-47 0 0,1 1-41 0 0,1 1-37 0 0,-1 13 108 0 0,3-6-135 0 0,4 1-45 0 0,-1-17-107 0 0,0 1 0 0 0,0-1 0 0 0,0 0 0 0 0,1 0-1 0 0,0 1 1 0 0,-1-1 0 0 0,1 0 0 0 0,1-1 0 0 0,-1 1 0 0 0,1 0 0 0 0,-1-1 0 0 0,3 3-25 0 0,11 7 338 0 0,1-5-72 0 0,-14-7-223 0 0,1 0-1 0 0,-1-1 0 0 0,0 1 0 0 0,0-1 0 0 0,0 0 0 0 0,1 0 1 0 0,0 0-43 0 0,23-6 209 0 0,-21 3-166 0 0,-1 1 1 0 0,1-1-1 0 0,-1 0 0 0 0,0-1 0 0 0,0 1 0 0 0,0-1 0 0 0,0 0 0 0 0,1-2-43 0 0,7-8 142 0 0,-3-1 36 0 0,-5 3-156 0 0,0 1 65 0 0,-1-3 82 0 0,-2-7 157 0 0,-6 1 7 0 0,-1 7-155 0 0,-2 2-78 0 0,-2 1-63 0 0,7 7-174 0 0,-1 1 100 0 0,0-1 74 0 0,-3-2 135 0 0,3 3-163 0 0,1 0-47 0 0,0 1-52 0 0,1-1-64 0 0,-1 1-74 0 0,0 0 4 0 0,1 0-53 0 0,0 0-56 0 0,-1 0-62 0 0,1 0-66 0 0,-1-1-71 0 0,1 1-76 0 0,-1 0-80 0 0,-1-2-954 0 0,-2 0-933 0 0,5 3 2566 0 0</inkml:trace>
  <inkml:trace contextRef="#ctx0" brushRef="#br0" timeOffset="632.94">345 43 8840 0 0,'0'0'197'0'0,"0"1"-61"0"0,4 8 315 0 0,-3-6-359 0 0,0-1-56 0 0,2 8 21 0 0,0 0 102 0 0,0 0 81 0 0,1-1 61 0 0,6 23 849 0 0,-6-19-695 0 0,-2-5-242 0 0,0 0-41 0 0,0 0-48 0 0,-1 0-59 0 0,2 3 301 0 0,-2-5-106 0 0,0 0 40 0 0,-1 0 43 0 0,-1 1 45 0 0,0-4 175 0 0,0-1-111 0 0,0-1-99 0 0,0-1-87 0 0,-1-1-78 0 0,1-1-64 0 0,-1 0-55 0 0,1 0-43 0 0,-7-14-143 0 0,7 14 152 0 0,1 0 66 0 0,-2-5-75 0 0,1 0 0 0 0,0 0 0 0 0,1 0 0 0 0,-1 0 0 0 0,1 0 1 0 0,1-6-27 0 0,0 6 17 0 0,0 0 0 0 0,1-1 1 0 0,0 1-1 0 0,0-1-17 0 0,8-14 5 0 0,2 3-42 0 0,4 3-54 0 0,4 4-66 0 0,13 0-37 0 0,-28 11 169 0 0,1 0 1 0 0,-1 0-1 0 0,1 0 1 0 0,-1 1-1 0 0,1 0 1 0 0,-1 0-1 0 0,5 1 25 0 0,-5 0-13 0 0,-1 0 1 0 0,1 0-1 0 0,-1 0 1 0 0,0 1-1 0 0,0-1 1 0 0,0 1-1 0 0,0 0 1 0 0,0 0-1 0 0,0 1 1 0 0,0-1-1 0 0,-1 1 1 0 0,1 0-1 0 0,-1 0 1 0 0,0 0-1 0 0,0 0 1 0 0,0 1-1 0 0,0-1 1 0 0,0 1 12 0 0,3 6 92 0 0,0 0-68 0 0,1 5-69 0 0,5 20-138 0 0,-11-26 177 0 0,1 1 39 0 0,-1-1 50 0 0,0 1 60 0 0,0 0 72 0 0,-1 0 82 0 0,0 0 93 0 0,1 0 105 0 0,-1-14-345 0 0,0-1-34 0 0,1-4 32 0 0,1-2-76 0 0,1-5-59 0 0,-1 7 13 0 0,2-8 157 0 0,1 0-84 0 0,3-9-70 0 0,4 1-91 0 0,-10 20 40 0 0,2 0 0 0 0,-1 1 1 0 0,0-1-1 0 0,1 0 0 0 0,0 1 0 0 0,0 0 1 0 0,0 0-1 0 0,0 0 22 0 0,11-6-10 0 0,1 3 52 0 0,-1 5-275 0 0,-2 5 63 0 0,-1 5 53 0 0,-2 2 40 0 0,-3-1 45 0 0,-1 0-1 0 0,0 0 1 0 0,-1 1-1 0 0,3 6 33 0 0,-4-7-36 0 0,0 1 35 0 0,1 0 0 0 0,-2 0 0 0 0,2 8 1 0 0,9 25 41 0 0,-14-42-105 0 0,1-1-408 0 0,-1 0 51 0 0,1 0 46 0 0,-1 0 36 0 0,0 1-201 0 0,1-1-591 0 0,0 0 456 0 0,-1 0 283 0 0,0 0-50 0 0,1 0-1626 0 0,-1 0-1178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29.4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71 10536 0 0,'0'0'232'0'0,"1"2"-78"0"0,0 0-45 0 0,3 5 81 0 0,-3-4-81 0 0,3 5-106 0 0,0 1 36 0 0,1 0 34 0 0,-1 0 36 0 0,0 0 33 0 0,1 0 33 0 0,4 8 273 0 0,-3-6-121 0 0,0 0 42 0 0,-1-1 43 0 0,0 1 40 0 0,1 0 40 0 0,-1 0 39 0 0,-1-1 38 0 0,1 1 36 0 0,-4-6-346 0 0,1 1 105 0 0,0 0 62 0 0,0 7 656 0 0,-1-6-495 0 0,-1-6-191 0 0,-1-1-65 0 0,0 1-91 0 0,0 1-74 0 0,0-1-61 0 0,0 2-29 0 0,-4 0-6 0 0,3-3-11 0 0,-1-1 46 0 0,1 0-80 0 0,1-1 0 0 0,-1 1 0 0 0,0 0-1 0 0,1-1 1 0 0,-1 1 0 0 0,1-1 0 0 0,-1 0 0 0 0,1 0 0 0 0,0 0-25 0 0,-8-18 168 0 0,5-3-48 0 0,3 0-43 0 0,0 3-41 0 0,1 10-263 0 0,0 0 78 0 0,0 0 69 0 0,1 0 59 0 0,1 1 45 0 0,0 0 35 0 0,3-5 95 0 0,11-17 282 0 0,-10 23-338 0 0,0-1-40 0 0,-1 3-50 0 0,1 1-36 0 0,0-1-42 0 0,0 1-47 0 0,0 0-53 0 0,0 0-60 0 0,1 1-64 0 0,0 0-71 0 0,0 0-76 0 0,0 0-82 0 0,0 1-87 0 0,1 0-94 0 0,-1 0-99 0 0,1 0-105 0 0,0 1-111 0 0,0 0-116 0 0,-1 1-1199 0 0,3 0-1322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30.2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0 163 11664 0 0,'1'0'244'0'0,"-1"-1"-46"0"0,1 0-40 0 0,0-1-32 0 0,1-1 39 0 0,3-5 108 0 0,-1 4-327 0 0,0-1 36 0 0,5-4 79 0 0,-1 0 113 0 0,0 0 92 0 0,1 0 66 0 0,-1 0 49 0 0,19-20 982 0 0,-16 16-842 0 0,-5 7-296 0 0,0 0-36 0 0,0-1-43 0 0,0 1-51 0 0,2-1 89 0 0,-5 4-87 0 0,0 0 1 0 0,1 1 0 0 0,-1 0 0 0 0,0 0 0 0 0,4-2-98 0 0,-5 3 34 0 0,0 1 0 0 0,0-1 1 0 0,0 1-1 0 0,-1-1 0 0 0,1 1 0 0 0,0-1 1 0 0,0 1-1 0 0,2 0-34 0 0,5 2 75 0 0,-1 2-60 0 0,-4 0-5 0 0,0-1 0 0 0,0 1 0 0 0,0-1 0 0 0,-1 1-1 0 0,1 0 1 0 0,-1 1 0 0 0,0-1 0 0 0,0 0 0 0 0,-1 1 0 0 0,1 0-10 0 0,4 12 85 0 0,-1 3 72 0 0,-1-2 175 0 0,2 22 552 0 0,-6-28-642 0 0,0 0-39 0 0,-1 2-41 0 0,-1 0-86 0 0,0 0-107 0 0,0-6-31 0 0,-1-1-34 0 0,-1 8-285 0 0,0 0 57 0 0,-1 0 53 0 0,0 0 48 0 0,-1 0 46 0 0,1 0 40 0 0,-2-1 37 0 0,1 1 33 0 0,-6 12 17 0 0,0-1 72 0 0,-1-1 45 0 0,-17 32 148 0 0,9-24-136 0 0,6-11 6 0 0,-2-1 60 0 0,-2-1 52 0 0,0-1 41 0 0,-17 21 334 0 0,32-37-518 0 0,2-1 72 0 0,1 1 93 0 0,1-1 177 0 0,2-1-22 0 0,0-1-195 0 0,0 0-101 0 0,0 0-86 0 0,1 0-114 0 0,21-2 287 0 0,-1-2-51 0 0,1-1-43 0 0,0-2-38 0 0,13-3-44 0 0,1 3-57 0 0,-20 5 30 0 0,32-1 140 0 0,-29 3-108 0 0,-2 1-99 0 0,-11 0 3 0 0,2 0-41 0 0,-4-1-472 0 0,-4 0 307 0 0,-1 0 95 0 0,0 0-41 0 0,0 0-51 0 0,0 0-60 0 0,-1 0-42 0 0,1 0-69 0 0,0 0-77 0 0,0 0-84 0 0,-1 0 190 0 0,0 0-54 0 0,0 0-48 0 0,0 0-42 0 0,0 0-166 0 0,0 0-41 0 0,0 0-200 0 0,2 0-543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32.2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285 2 11376 0 0,'0'0'256'0'0,"0"0"34"0"0,-1 0-38 0 0,0 0-70 0 0,0 0-59 0 0,-1 0-48 0 0,-2-1-25 0 0,-1 1-59 0 0,3 0 30 0 0,-8 0 255 0 0,0 1 37 0 0,-37 5 1322 0 0,30-3-1115 0 0,9-2-298 0 0,0 0-34 0 0,-1 0-40 0 0,1 0-46 0 0,0-1-52 0 0,-1 0-58 0 0,-2 0 81 0 0,0 1 48 0 0,-3-1 73 0 0,-6 2 159 0 0,-12-1 226 0 0,11 0-294 0 0,20 0-237 0 0,-3 2-36 0 0,3-2-12 0 0,-1 1 0 0 0,1-1 0 0 0,0 1 0 0 0,0 0 0 0 0,0-1 0 0 0,-1 1 0 0 0,2 0 0 0 0,-1-1 0 0 0,0 1 0 0 0,0 0 0 0 0,1 0 0 0 0,-1 0 0 0 0,1 0 0 0 0,-1 0 0 0 0,1 1 0 0 0,0 31 0 0 0,1-20 0 0 0,-1 9-17 0 0,-1-2 61 0 0,0 11 113 0 0,-1-1 71 0 0,-1 39 305 0 0,3-45-393 0 0,0 2-45 0 0,10-26 101 0 0,-6-1-162 0 0,-1 0-36 0 0,22-11 65 0 0,-1-3-46 0 0,-19 10-19 0 0,1 0 0 0 0,-1 1 0 0 0,1 0-1 0 0,0 0 1 0 0,0 0 0 0 0,1 1 0 0 0,-1-1 0 0 0,0 2-1 0 0,7-2 3 0 0,-5 2-12 0 0,1 1-1 0 0,-1 0 1 0 0,0 0 0 0 0,2 1 12 0 0,-2 0-3 0 0,0 1 0 0 0,0-1 1 0 0,0 1-1 0 0,0 1 1 0 0,0 0-1 0 0,6 3 3 0 0,-9-3 0 0 0,1-1 1 0 0,-1 1-1 0 0,0 1 0 0 0,-1-1 1 0 0,1 1-1 0 0,0 0 0 0 0,-1 0 1 0 0,0 0-1 0 0,0 1 0 0 0,0-1 1 0 0,-1 1-1 0 0,1 0 0 0 0,-1 0 0 0 0,0 0 1 0 0,-1 1-1 0 0,1-1 0 0 0,-1 1 0 0 0,3 11-38 0 0,-1-1 50 0 0,-2 1 53 0 0,-1-1 54 0 0,-3 0 56 0 0,-3 0 57 0 0,-2-1 59 0 0,-4 0 61 0 0,-6 3 27 0 0,-3-2-75 0 0,-1-3-61 0 0,-2-2-48 0 0,-6 0-4 0 0,14-6-63 0 0,-2-1 0 0 0,1-1 0 0 0,-4 0-128 0 0,16-3 1 0 0,1 0 0 0 0,-1 0 0 0 0,0 0 0 0 0,1 0 0 0 0,-1-1-1 0 0,0 0 1 0 0,1 0 0 0 0,-1 0 0 0 0,1 0 0 0 0,-2 0-1 0 0,-11-8-28 0 0,8 4-23 0 0,0-1-35 0 0,2-1-44 0 0,0 1-52 0 0,6 4-62 0 0,-1 1 64 0 0,1 0 55 0 0,-1 0 45 0 0,0-1 21 0 0,0-4 59 0 0,1 4-66 0 0,0 0-76 0 0,0 1 11 0 0,0 0-42 0 0,0-1-48 0 0,0 1-52 0 0,0 0-84 0 0,0 0-73 0 0,1 0-81 0 0,-1 0-87 0 0,0 0-93 0 0,0 0-101 0 0,0 0-107 0 0,1 0-114 0 0,0-2-1436 0 0,0-3-1384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32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5 17247 0 0,'0'0'396'0'0,"0"0"52"0"0,0 0 28 0 0,0 0-201 0 0,0 0-134 0 0,0 0 57 0 0,0 0-99 0 0,0 0 91 0 0,0 0 166 0 0,0 0 17 0 0,0 0-38 0 0,0 0-252 0 0,0 0-3 0 0,0 0 12 0 0,0 0-18 0 0,-1 0-14 0 0,-2 0-139 0 0,0 0-47 0 0,1 0-41 0 0,0 0-37 0 0,1 0-82 0 0,-1 0-36 0 0,1-1-101 0 0,-2 1-253 0 0,1-1 74 0 0,-4-2-445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30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3 9384 0 0,'0'0'222'0'0,"-1"0"-76"0"0,-1-1-58 0 0,-5 0 66 0 0,5 1-58 0 0,-11 0 37 0 0,1 2 83 0 0,1 1 72 0 0,-1 1 60 0 0,1 0 40 0 0,0 2 35 0 0,5-2-68 0 0,0 0 0 0 0,0 0 0 0 0,0 0 0 0 0,0 1 0 0 0,1 0 0 0 0,-4 5-355 0 0,-2 4 591 0 0,2 1-85 0 0,5-6-258 0 0,0 0-48 0 0,1 1-54 0 0,1 0-61 0 0,2-6-16 0 0,-3 9 142 0 0,2 0-48 0 0,0-6-70 0 0,0 1-1 0 0,1 0 1 0 0,0-1-1 0 0,0 1 1 0 0,1-1-1 0 0,2 8-92 0 0,-3-11 44 0 0,1 0 0 0 0,1 0 0 0 0,-1 0-1 0 0,0-1 1 0 0,1 1 0 0 0,0 0 0 0 0,0-1 0 0 0,1 2-44 0 0,-1-2 28 0 0,0 0 1 0 0,1-1 0 0 0,0 1 0 0 0,-1 0 0 0 0,1-1 0 0 0,0 0 0 0 0,0 0 0 0 0,0 0-1 0 0,0 0 1 0 0,1 0 0 0 0,-1-1 0 0 0,1 1 0 0 0,-1-1 0 0 0,1 0-29 0 0,4 1 66 0 0,-1 0 0 0 0,1 0-1 0 0,0-1 1 0 0,0 0 0 0 0,0-1 0 0 0,-1 0 0 0 0,1 0 0 0 0,0 0 0 0 0,0-1-1 0 0,0 0 1 0 0,6-2-66 0 0,-9 1 39 0 0,0 1 1 0 0,-1-1-1 0 0,1 0 0 0 0,0-1 0 0 0,0 1 0 0 0,-1-1 0 0 0,0 0 0 0 0,3-1-39 0 0,10-14 107 0 0,-6-5-47 0 0,-10 20-52 0 0,0-1-1 0 0,-1 1 1 0 0,1-1 0 0 0,-1 1 0 0 0,0-1-1 0 0,1 1 1 0 0,-2-1 0 0 0,1 1 0 0 0,0-1-1 0 0,-1 1 1 0 0,0-3-8 0 0,-3-7-26 0 0,-2 0-57 0 0,1 6-6 0 0,0-1-34 0 0,-1 1-39 0 0,0 0-43 0 0,0 0-48 0 0,0 0-51 0 0,-1 1-57 0 0,1-1-61 0 0,-2-1-142 0 0,1 1-92 0 0,0 0-100 0 0,1-1-106 0 0,0 1-26 0 0</inkml:trace>
  <inkml:trace contextRef="#ctx0" brushRef="#br0" timeOffset="385.7">393 151 10248 0 0,'0'1'238'0'0,"0"0"-81"0"0,0 2-48 0 0,2 3 62 0 0,-2-3-76 0 0,5 12-29 0 0,-2-4 26 0 0,0-2 31 0 0,0 0 55 0 0,0-1 53 0 0,0 1 69 0 0,-1 0 80 0 0,1-1 90 0 0,0 1 99 0 0,-1-1 110 0 0,1 1 119 0 0,-2-5-351 0 0,0 0 34 0 0,0 1 259 0 0,-1-1-48 0 0,0 0-50 0 0,-1-2-50 0 0,-1 0-50 0 0,0-1-52 0 0,0 0-51 0 0,0-1-53 0 0,-1-1-52 0 0,0 0-53 0 0,1-1-54 0 0,-1 0-54 0 0,0 0-54 0 0,1-1-56 0 0,0 0-55 0 0,1 0-57 0 0,-12-40 331 0 0,9 22-192 0 0,3-1-38 0 0,2 0-41 0 0,3 0-42 0 0,2 1-47 0 0,3 0-48 0 0,-1 7 63 0 0,2 2 79 0 0,2-1 67 0 0,-6 8-13 0 0,0 0-1 0 0,0 0 0 0 0,1 1 0 0 0,1-1-69 0 0,5-2 65 0 0,-1 2-48 0 0,0 0-54 0 0,1 1-67 0 0,-1 0-81 0 0,1 1-96 0 0,0 0-109 0 0,0 1-123 0 0,-6 2 206 0 0,-1-1-36 0 0,-4 1 126 0 0,0 0 25 0 0,-1 0-53 0 0,1 0-87 0 0,-1-1-109 0 0,0 1 172 0 0,0 0-36 0 0,0 0-158 0 0,0 0-61 0 0,0 0-54 0 0,0 0-49 0 0,0-1-179 0 0,0 1-48 0 0,0 0-215 0 0,1-1-587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45:27.9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133 4 10592 0 0,'0'0'241'0'0,"0"0"38"0"0,0 0-37 0 0,0 0-103 0 0,0 0-77 0 0,-2-1-18 0 0,1 0 14 0 0,0 0 541 0 0,0 1-59 0 0,0 0-55 0 0,1 0-52 0 0,-1 0-50 0 0,1 1-47 0 0,-1-1-43 0 0,1 1-41 0 0,0 0-38 0 0,0 0-35 0 0,0 2 86 0 0,0 0-106 0 0,0 0-82 0 0,1 0-61 0 0,1 6-84 0 0,-1-6 72 0 0,0-1 37 0 0,-1 0 106 0 0,1-1-23 0 0,-1 0 41 0 0,7 19 232 0 0,1 1-20 0 0,0 0-43 0 0,7 21 227 0 0,0 9-17 0 0,-8-26-185 0 0,-2 0 1 0 0,-1 5-360 0 0,5 18 594 0 0,1 20 259 0 0,-9-35-465 0 0,-5-2-66 0 0,3-27-299 0 0,0 2 67 0 0,0-1-77 0 0,0-2-77 0 0,-1 1-101 0 0,2-4-99 0 0,0 0 91 0 0,-1 0 78 0 0,1 1 68 0 0,0-1 61 0 0,0 0 51 0 0,-1 1 342 0 0,1-1-281 0 0,-1 1-98 0 0,1-1-42 0 0,0 0-36 0 0,0 0-35 0 0,-1 0-39 0 0,1 0-43 0 0,0 0-48 0 0,0 1-53 0 0,-1-1-57 0 0,1 0-61 0 0,0 0-34 0 0,0 0-60 0 0,-1 1-64 0 0,1-1-68 0 0,0 0-71 0 0,-1 0-75 0 0,1 0-78 0 0,0 1-83 0 0,-1-1-526 0 0,1 0-42 0 0,-2 1-2059 0 0</inkml:trace>
  <inkml:trace contextRef="#ctx0" brushRef="#br0" timeOffset="316.45">1 276 11000 0 0,'0'0'248'0'0,"0"0"34"0"0,0 0 21 0 0,0 0-34 0 0,1 0-193 0 0,1-2-44 0 0,7-3-34 0 0,-5 3 50 0 0,27-10 1068 0 0,-18 8-719 0 0,-6 1-243 0 0,-1 0-37 0 0,4-1-101 0 0,1-1 44 0 0,9-3 168 0 0,1 0 96 0 0,27-9 556 0 0,-34 13-643 0 0,1-1-45 0 0,3 0-45 0 0,0 0-114 0 0,-3 1-115 0 0,0 0-116 0 0,-8 2 50 0 0,1 0-34 0 0,-1 0-38 0 0,1 0-39 0 0,-1 0-42 0 0,1 1-43 0 0,-1-1-45 0 0,1 0-48 0 0,0 0-49 0 0,-1 1-51 0 0,1-1-55 0 0,-1 1-54 0 0,2-1-1251 0 0,5-1-1078 0 0</inkml:trace>
  <inkml:trace contextRef="#ctx0" brushRef="#br0" timeOffset="701.97">534 97 7920 0 0,'0'0'174'0'0,"0"0"29"0"0,0 0 13 0 0,3 4-50 0 0,2 3-109 0 0,1 5-2 0 0,-1 1 102 0 0,0-1 91 0 0,0 1 76 0 0,1 5 236 0 0,-1 1 93 0 0,8 43 1704 0 0,-11-49-1885 0 0,1 1-39 0 0,-1 1 7 0 0,1 0-86 0 0,0 1-104 0 0,-1-9-169 0 0,-1 0-33 0 0,0-2 41 0 0,4 19 482 0 0,0 0 93 0 0,0 0 47 0 0,2 33 1023 0 0,-5-24-741 0 0,-2-32-856 0 0,0-1-29 0 0,0 0-4 0 0,0 0-4 0 0,0 0-17 0 0,0 0-10 0 0,0 0-1 0 0,0 0-1 0 0,0-4 48 0 0,1-1-46 0 0,4-7-35 0 0,-1 2-88 0 0,2-10-86 0 0,2-3-60 0 0,8-11-184 0 0,3 2-69 0 0,-15 26 336 0 0,0 0 0 0 0,1 1 0 0 0,0 0 0 0 0,0 0 0 0 0,0 0 0 0 0,0 1 0 0 0,4-3 113 0 0,-5 5-73 0 0,0-1 0 0 0,0 1 0 0 0,0 0-1 0 0,0 0 1 0 0,2 0 73 0 0,-2 1-53 0 0,0 0 0 0 0,0 0 1 0 0,1 1-1 0 0,-1-1 0 0 0,0 1 0 0 0,1 0 53 0 0,13 3-171 0 0,-2 6 60 0 0,-3 5 56 0 0,-3 3 50 0 0,-2 2 47 0 0,-3 1 41 0 0,2 16 190 0 0,-6-21-148 0 0,-1 4 125 0 0,-1 14-14 0 0,1-33-460 0 0,0 0-13 0 0,0 0-35 0 0,1 0-731 0 0,6 0-47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2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59 6824 0 0,'0'0'149'0'0,"0"0"23"0"0,0 0 13 0 0,0 1 71 0 0,1 1-68 0 0,0 1-56 0 0,4 10 290 0 0,-2-5-95 0 0,0 1-43 0 0,1 2 14 0 0,2 4 96 0 0,3 8 162 0 0,-4-7-119 0 0,1 1 18 0 0,1 0-50 0 0,-2-7-131 0 0,0 0-1 0 0,0-1 0 0 0,1 1 0 0 0,1-1-273 0 0,10 12 587 0 0,-6-12-257 0 0,-1-1 33 0 0,6 1 188 0 0,2-3 91 0 0,-8-4-95 0 0,-1-3-57 0 0,-1-1-54 0 0,0-2-50 0 0,-1-1-47 0 0,-1-2-43 0 0,-1-1-41 0 0,0 0-36 0 0,2-7 62 0 0,-2 0-71 0 0,-1-8-2 0 0,-3 3-86 0 0,-2 8-134 0 0,0 1 33 0 0,-5-43 217 0 0,4 37-229 0 0,0 1-84 0 0,0 2-73 0 0,0 1-96 0 0,0-1-114 0 0,1 7 132 0 0,1 1-36 0 0,-1 4 207 0 0,1 0-66 0 0,0 0-77 0 0,0 1-91 0 0,0-1-103 0 0,0 0-116 0 0,0 1 207 0 0,0 0-33 0 0,0 0-36 0 0,0 1-37 0 0,0-1-111 0 0,0 0-54 0 0,0 0-57 0 0,0 0-58 0 0,0-2-1399 0 0,0 0-1173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3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23 10280 0 0,'0'0'230'0'0,"-1"0"-21"0"0,1-1-40 0 0,-3 0 73 0 0,-2-1-82 0 0,0 0-53 0 0,1-1-43 0 0,0 1 50 0 0,0 0 45 0 0,-1 0 36 0 0,-5-1 343 0 0,-16-1 896 0 0,17 4-998 0 0,2 1-173 0 0,0 0-83 0 0,1 1-102 0 0,3-1-84 0 0,0 0-32 0 0,-8 5 207 0 0,-13 14 289 0 0,11-7-227 0 0,8-5-134 0 0,0 2-32 0 0,-1 10-6 0 0,1 23-2 0 0,5-41-47 0 0,0 4-10 0 0,0-1 0 0 0,0 1 0 0 0,0 0 0 0 0,1-1 0 0 0,0 1 0 0 0,0 0 0 0 0,0-1 0 0 0,1 0 0 0 0,0 1 0 0 0,0-1 0 0 0,0 0 0 0 0,0 0 0 0 0,1 0 0 0 0,0 0 0 0 0,0 0 0 0 0,2 1 0 0 0,0-1 0 0 0,0 1 0 0 0,0-1 0 0 0,1 0 0 0 0,-1-1 0 0 0,1 1 0 0 0,0-1 0 0 0,0 0 0 0 0,1-1 0 0 0,-1 1 0 0 0,5 0 0 0 0,-8-2-150 0 0,1-1 57 0 0,-1 0 48 0 0,0 1 39 0 0,4 0 77 0 0,9 4 203 0 0,-11-4-252 0 0,1-1-68 0 0,-3 0-25 0 0,0 0-36 0 0,0-1-43 0 0,0 1-47 0 0,0-1-72 0 0,1 1-66 0 0,-1-1-71 0 0,0 0-78 0 0,1 1-83 0 0,-1-1-89 0 0,0 0-96 0 0,1-1-101 0 0,4 1-1015 0 0,4-2-1060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4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60 136 5904 0 0,'10'1'315'0'0,"-4"-1"-254"0"0,2-1-14 0 0,0 0 87 0 0,-1-1 79 0 0,1 0 68 0 0,1-1 133 0 0,0 0 68 0 0,1-1 164 0 0,6-4 400 0 0,-1 0 7 0 0,-6 2-394 0 0,-1 1-161 0 0,0 0-64 0 0,-1 0-132 0 0,-1 1-66 0 0,0-1-75 0 0,0 1-85 0 0,5-4 372 0 0,-3 2-164 0 0,-4 3-140 0 0,0 0-68 0 0,0 1-53 0 0,-1-3 157 0 0,-7-7 147 0 0,-5 1-38 0 0,4 6-174 0 0,-16-6 230 0 0,-1 7-76 0 0,18 4-227 0 0,0 0 1 0 0,0 0-1 0 0,1 0 0 0 0,-1 1 0 0 0,0 0 0 0 0,0 0 0 0 0,0 0-42 0 0,-2 1 52 0 0,0 0 1 0 0,1 1-1 0 0,-1-1 0 0 0,-2 3-52 0 0,-2 2 90 0 0,0 0 0 0 0,1 0 0 0 0,0 1 0 0 0,-8 9-90 0 0,2 0 158 0 0,1-1 43 0 0,0 4 52 0 0,-5 15 277 0 0,17-31-432 0 0,0 1-1 0 0,1-1 0 0 0,0 1 0 0 0,0 0 1 0 0,0 0-1 0 0,0 4-97 0 0,1-7 43 0 0,0 1 1 0 0,0-1-1 0 0,0 0 1 0 0,0 0-1 0 0,1 1 1 0 0,-1-1-1 0 0,1 0 0 0 0,0 2-43 0 0,4 3 125 0 0,1 0-51 0 0,-2-4-60 0 0,0-1 0 0 0,0 1 0 0 0,0-1 0 0 0,0 0 1 0 0,0 0-1 0 0,1 0-14 0 0,6 1 63 0 0,11 1-36 0 0,1-3-76 0 0,1-1-72 0 0,-1-1-69 0 0,1-2-67 0 0,-1-1-63 0 0,0 0-61 0 0,1 0-57 0 0,1-1-123 0 0,10-3-358 0 0,-2-1 52 0 0,2-1-43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4.8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217 26 8232 0 0,'0'0'182'0'0,"0"0"29"0"0,0 0 14 0 0,-7-2 123 0 0,4 2-239 0 0,-2-1 156 0 0,3 0-78 0 0,1 1 47 0 0,-5 0 294 0 0,1 1-36 0 0,-7 0 391 0 0,1 1-125 0 0,-1 0-114 0 0,1 1-104 0 0,-1 1-92 0 0,1 1-82 0 0,0 0-69 0 0,-2 2-18 0 0,0 1-65 0 0,3 1-57 0 0,5-5-67 0 0,0 1-1 0 0,0-1 1 0 0,1 1-1 0 0,-3 3-89 0 0,-1 6 179 0 0,1-2-128 0 0,3-6-9 0 0,0 1-1 0 0,1-1 0 0 0,-1 1 0 0 0,2 0 0 0 0,-1 0 0 0 0,1 0 1 0 0,0 0-1 0 0,0 3-41 0 0,-2 36 125 0 0,4-39-110 0 0,0 1 0 0 0,1-1 0 0 0,0 0-1 0 0,0 0 1 0 0,1 1-15 0 0,-1-4 4 0 0,0 0 0 0 0,0 0 0 0 0,1-1 1 0 0,-1 1-1 0 0,1 0 0 0 0,0-1 0 0 0,0 1 0 0 0,1-1 0 0 0,-1 0 1 0 0,1 0-1 0 0,-1 0 0 0 0,1 0 0 0 0,0 0 0 0 0,0 0 0 0 0,0-1 1 0 0,1 0-1 0 0,-1 1 0 0 0,0-1 0 0 0,1 0 0 0 0,0-1 0 0 0,0 1-4 0 0,0 0 3 0 0,1 0-1 0 0,-1-1 1 0 0,1 0-1 0 0,0 0 0 0 0,-1 0 1 0 0,1-1-1 0 0,4 1-2 0 0,-4-1-4 0 0,0 0 1 0 0,0-1-1 0 0,0 0 1 0 0,0 0-1 0 0,0 0 1 0 0,0 0-1 0 0,0-1 4 0 0,20-10-51 0 0,-3-6-37 0 0,-17 14 81 0 0,0-1 1 0 0,-1 0 0 0 0,1-1-1 0 0,-1 1 1 0 0,-1-1 0 0 0,1 0-1 0 0,-1 0 1 0 0,0 0 0 0 0,0 0 0 0 0,0-2 6 0 0,-1 1-1 0 0,-1 0 1 0 0,1-1 0 0 0,-1 1 0 0 0,-1 0 0 0 0,1 0-1 0 0,-1-2 1 0 0,-3-36-5 0 0,0 30 29 0 0,0-1 0 0 0,-1 1 0 0 0,-5-10-24 0 0,-2-5 5 0 0,6 22-18 0 0,0 0-80 0 0,-1 1-75 0 0,-1 1-69 0 0,0 0-64 0 0,-1 1-59 0 0,0 1-54 0 0,-1 0-49 0 0,4 2-31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12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3 165 4264 0 0,'0'0'125'0'0,"0"1"-23"0"0,0 0-56 0 0,-1 7-40 0 0,1-5 56 0 0,-1 12 826 0 0,0 1-38 0 0,2 0-35 0 0,0-1-34 0 0,4 16 692 0 0,4-2-109 0 0,-5-15-889 0 0,4 18 545 0 0,-4-14-365 0 0,-1-9-272 0 0,-1 0 53 0 0,-2-8-590 0 0,1 1 73 0 0,-1 0 66 0 0,0 0 58 0 0,1 0 77 0 0,-1 0 61 0 0,0 2 180 0 0,1-1 69 0 0,-1 0 325 0 0,0-2-305 0 0,-1-2-222 0 0,1 0-57 0 0,0-2-71 0 0,-1-1-85 0 0,-4-22 175 0 0,-2-8-9 0 0,9 16-145 0 0,5 1-49 0 0,19-18 14 0 0,-13 21-62 0 0,7-3-39 0 0,0 2 79 0 0,-10 7 44 0 0,1 2-1 0 0,0 0 1 0 0,0 0-1 0 0,1 1 1 0 0,2-1-23 0 0,2 1-9 0 0,1 1-34 0 0,0 0-48 0 0,1 2-58 0 0,0 1-68 0 0,1 0-80 0 0,-18 1 285 0 0,1 0-38 0 0,-1 0-37 0 0,1 0-37 0 0,-1 0-39 0 0,1 0-36 0 0,0 0-39 0 0,-1 0-37 0 0,1 0-38 0 0,-1 0-38 0 0,1 0-38 0 0,0 0-37 0 0,-1 0-39 0 0,1 0-38 0 0,0 0-38 0 0,-1 0-38 0 0,4 0-1294 0 0,3 0-1056 0 0</inkml:trace>
  <inkml:trace contextRef="#ctx0" brushRef="#br0" timeOffset="647.26">693 216 6216 0 0,'-2'0'107'0'0,"-10"-1"310"0"0,9 1-328 0 0,0-1-54 0 0,-2 1-5 0 0,0 0 56 0 0,-1-1 50 0 0,0 2 44 0 0,-1-1 85 0 0,-1 1 44 0 0,-1 1 105 0 0,-5 1 257 0 0,-9 3 430 0 0,16-4-779 0 0,0 0-41 0 0,1 0-85 0 0,0 0-41 0 0,1 0-47 0 0,0 0-54 0 0,-7 3 282 0 0,1 2-56 0 0,1 0-52 0 0,2 1-47 0 0,-3 6 15 0 0,3 2-79 0 0,3 0-60 0 0,1 1-46 0 0,4-10-18 0 0,0 0-1 0 0,0 0 0 0 0,0 0 0 0 0,1-1 1 0 0,-1 1-1 0 0,2 0 0 0 0,-1-1 0 0 0,1 1 1 0 0,1 4 7 0 0,8 11 59 0 0,2-2 106 0 0,-10-17-165 0 0,-1 0 1 0 0,1 0-1 0 0,0 0 1 0 0,0 0-1 0 0,1-1 0 0 0,1 2 0 0 0,8 3 47 0 0,1-3 35 0 0,1-3 38 0 0,-1-4 44 0 0,-1-3 47 0 0,-1-5 51 0 0,4-9 38 0 0,-2-2-49 0 0,-2 0-64 0 0,0 0-79 0 0,-8 14-93 0 0,-2 3 4 0 0,0 1-1 0 0,0-1 1 0 0,-1 0-1 0 0,1 0 1 0 0,-1-1-1 0 0,-1 1 1 0 0,1 0 0 0 0,-1 0-1 0 0,1 0 1 0 0,-2-4-19 0 0,0-16 53 0 0,0-4-49 0 0,1 28-59 0 0,0 1-18 0 0,0 0-8 0 0,0 0 13 0 0,0 0 4 0 0,4 5-30 0 0,3 9 23 0 0,-5-9 25 0 0,19 43-35 0 0,-9-19 2 0 0,3-1-52 0 0,-11-20 121 0 0,1 0 13 0 0,3 1 35 0 0,8 0 102 0 0,-16-9 5 0 0,1 0-56 0 0,-1 1-55 0 0,1-1-55 0 0,0 0-53 0 0,1 0-53 0 0,-1 0-53 0 0,0 0-50 0 0,1 0-51 0 0,-1 1-50 0 0,0-1-49 0 0,1 0-48 0 0,-1 0-47 0 0,0 0-46 0 0,0 0-47 0 0,0 0-44 0 0,2-1-1084 0 0,0 0-957 0 0</inkml:trace>
  <inkml:trace contextRef="#ctx0" brushRef="#br0" timeOffset="1088.71">919 232 5616 0 0,'0'0'124'0'0,"0"0"17"0"0,0 0 11 0 0,0 0 108 0 0,1 1-80 0 0,0 1-20 0 0,1 3 19 0 0,-1-3-78 0 0,3 6 427 0 0,0 0-37 0 0,5 7 399 0 0,12 27 1297 0 0,-15-22-1174 0 0,-1-6-622 0 0,0-1 54 0 0,-3-9-255 0 0,0 0 1 0 0,0 1-1 0 0,-1-1 1 0 0,0 1-1 0 0,1 0 1 0 0,-2-1 0 0 0,1 1-191 0 0,-1-3 50 0 0,1 20 569 0 0,-2-14-328 0 0,-1-2-39 0 0,-1 0 56 0 0,2-5-68 0 0,1-1-2 0 0,0 0-5 0 0,0 0-1 0 0,0 0 0 0 0,0 0-55 0 0,0-1-80 0 0,0 1-57 0 0,0-4-22 0 0,-1 2 24 0 0,-2-9 117 0 0,-1-5 43 0 0,4 4-129 0 0,0-12 18 0 0,0 21-79 0 0,-1-1-1 0 0,1 1 1 0 0,0-1-1 0 0,0 1 1 0 0,1-1-1 0 0,-1-2-11 0 0,3-4 12 0 0,1-7-21 0 0,0 2-43 0 0,4 1-54 0 0,3 1-67 0 0,10-4-98 0 0,1 6 67 0 0,3 6 54 0 0,3 4 38 0 0,-20 2 78 0 0,-1 0 0 0 0,0 0 1 0 0,0 0-1 0 0,0 1 0 0 0,0 0 0 0 0,-1 1 0 0 0,5 1 34 0 0,-6-1-23 0 0,0-1 0 0 0,0 2-1 0 0,0-1 1 0 0,0 0 0 0 0,3 4 23 0 0,-4-4-12 0 0,0 1 0 0 0,-1 0-1 0 0,1 1 1 0 0,2 4 12 0 0,-2-4 3 0 0,-2 0 0 0 0,1 0 0 0 0,0 0 0 0 0,1 6-3 0 0,4 12 1 0 0,2 6-1 0 0,-5-9 73 0 0,-5-19-112 0 0,1 0 34 0 0,0 1 100 0 0,0-1-33 0 0,-1 0-56 0 0,1 0-37 0 0,-1 0-43 0 0,0 0-29 0 0,0 0-43 0 0,0 0-49 0 0,1 1-55 0 0,-1-2 9 0 0,0 0-41 0 0,0 0-37 0 0,0 0-33 0 0,0 1-232 0 0,0-1-55 0 0,0 0-758 0 0,1 1-262 0 0,0 0 283 0 0,1 0-729 0 0</inkml:trace>
  <inkml:trace contextRef="#ctx0" brushRef="#br0" timeOffset="1775.05">1571 298 7312 0 0,'0'0'165'0'0,"-1"-1"134"0"0,-3-2-116 0 0,0-2-81 0 0,-2 1-91 0 0,-17-7 1334 0 0,11 8-726 0 0,0 3-54 0 0,0 1-65 0 0,0 3-78 0 0,2 3-91 0 0,1 3-103 0 0,-1 3-3 0 0,0 1-39 0 0,-6 18 99 0 0,15-29-261 0 0,0 0-1 0 0,0 1 0 0 0,0-1 1 0 0,0 0-1 0 0,0 0 1 0 0,1 1-1 0 0,0-1 1 0 0,-1 0-1 0 0,1 1 1 0 0,0-1-1 0 0,1 0 0 0 0,-1 1 1 0 0,1-1-1 0 0,-1 0 1 0 0,1 1-1 0 0,0-1 1 0 0,0 0-1 0 0,1 0 1 0 0,0 3-24 0 0,-1-4 10 0 0,0-1 0 0 0,0 1 1 0 0,1-1-1 0 0,-1 1 1 0 0,0-1-1 0 0,1 1 1 0 0,-1-1-1 0 0,2 1-10 0 0,12 5 119 0 0,-12-7-91 0 0,0 1 0 0 0,0-1 0 0 0,1 0 0 0 0,-1 0 0 0 0,0 0-1 0 0,0-1 1 0 0,0 1 0 0 0,0-1 0 0 0,0 0 0 0 0,2 0-28 0 0,17-9 147 0 0,-2-3-49 0 0,-9 4-76 0 0,-3 0-42 0 0,4-7 173 0 0,-1 0-84 0 0,-2 0-72 0 0,-2-1-59 0 0,3-13-165 0 0,-8 21 121 0 0,-1-1-1 0 0,0 1 0 0 0,0 0 1 0 0,-1 0-1 0 0,0 0 0 0 0,-1-1 1 0 0,0-5 106 0 0,-6-28-318 0 0,-5-22-25 0 0,0-3 28 0 0,5 22 53 0 0,11 67 199 0 0,2 4 91 0 0,0 3 73 0 0,2 0 53 0 0,12 54 408 0 0,-15-61-424 0 0,2-1 72 0 0,-1 3 122 0 0,0 1 92 0 0,-2 0-98 0 0,-1-2-48 0 0,-1-3 106 0 0,-1 0-1 0 0,-1 17-383 0 0,-3-3 357 0 0,2-28-232 0 0,1 0-41 0 0,0 1-61 0 0,-1-1-87 0 0,0 0-109 0 0,1-3 41 0 0,-1 0-35 0 0,0-2-73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6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1 8144 0 0,'0'0'234'0'0,"0"0"6"0"0,0 0-90 0 0,0 0-47 0 0,0 0 107 0 0,0 0 190 0 0,0 0 16 0 0,0 0-171 0 0,0 0-46 0 0,0 0-42 0 0,-1 1-34 0 0,1 0 34 0 0,-3 4 74 0 0,2-2-72 0 0,-1 3 252 0 0,0 1-74 0 0,1 1-62 0 0,0-1-52 0 0,-1 7 83 0 0,1 18 256 0 0,0-24-386 0 0,1-1 39 0 0,-1 12 309 0 0,0 1-75 0 0,1-1-66 0 0,-1 0-56 0 0,1-1-64 0 0,-1 0-33 0 0,1 12 101 0 0,-1 41 364 0 0,1-50-451 0 0,0 0 36 0 0,1 18 241 0 0,-1 25 465 0 0,-3-37-614 0 0,3-26-353 0 0,-1 1-1 0 0,1-1 1 0 0,0 1-1 0 0,-1-1 1 0 0,1 1 0 0 0,-1-1-1 0 0,1 0 1 0 0,-1 1-1 0 0,0-1 1 0 0,0 0 0 0 0,1 1-1 0 0,-1-1 1 0 0,0 0-1 0 0,0 0 1 0 0,0 0 0 0 0,0 0-1 0 0,0 0 1 0 0,-1 0-19 0 0,1-1 42 0 0,-1 0-37 0 0,1 0-38 0 0,0-2-37 0 0,0 1-37 0 0,0-1-35 0 0,0 0-35 0 0,0-1-36 0 0,1 1-34 0 0,0-1-34 0 0,-1 1-34 0 0,1-1-33 0 0,0-1-445 0 0,0 1-126 0 0,0-5-632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6.5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16 7024 0 0,'-1'0'193'0'0,"-1"1"-56"0"0,-1 0-9 0 0,-5 3 108 0 0,-6 6 223 0 0,2 2 39 0 0,6-6-186 0 0,1 0 0 0 0,0 1 0 0 0,1 0 0 0 0,0 0 0 0 0,0 1 0 0 0,0-1 0 0 0,1 1 0 0 0,-2 5-312 0 0,-3 16 803 0 0,5-15-449 0 0,1 1-42 0 0,0 0-48 0 0,1-1-55 0 0,0 0-63 0 0,1 0-69 0 0,0 4 134 0 0,1 1-61 0 0,3 37 145 0 0,0-25-178 0 0,-2-20-94 0 0,1-1 0 0 0,0 0-1 0 0,1 0 1 0 0,0 0 0 0 0,1 0 0 0 0,1 2-23 0 0,10 11 102 0 0,3-4 79 0 0,3-5 110 0 0,-10-9-93 0 0,2-1 38 0 0,-12-4-169 0 0,1 0 0 0 0,-1 1 0 0 0,0-1 0 0 0,1 0 0 0 0,-1 0 0 0 0,1-1 0 0 0,2 1-67 0 0,12-8 429 0 0,-2-6-43 0 0,-5-4-48 0 0,-1-3-51 0 0,-4 0-55 0 0,-1 0-58 0 0,-1 2-64 0 0,0-17 100 0 0,-2 0-50 0 0,-4-1-41 0 0,-1 1-35 0 0,-8-22-1 0 0,-13-26-19 0 0,22 75-188 0 0,-1 0 96 0 0,0-1 64 0 0,-8-10 120 0 0,3 9-143 0 0,3 5-80 0 0,-1 1-79 0 0,1 1-97 0 0,-2 1-117 0 0,5 1 130 0 0,-1 1-36 0 0,0 1-38 0 0,0-1-41 0 0,-1 1-44 0 0,1 1-45 0 0,0-1-48 0 0,-1 1-50 0 0,-4 3-442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7.5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7024 0 0,'0'0'157'0'0,"0"0"23"0"0,0 0 12 0 0,0-1-27 0 0,1 0-115 0 0,0-1 18 0 0,-1 2 68 0 0,0 0 157 0 0,0 0 260 0 0,0 0 21 0 0,0 0-33 0 0,0 0-145 0 0,0 0-63 0 0,0 0-11 0 0,0 0-17 0 0,0 1-53 0 0,0 1-97 0 0,0 0-73 0 0,0 5 21 0 0,0-6-24 0 0,4 46 622 0 0,-2-1-82 0 0,-1 10 48 0 0,-3 28 258 0 0,1 9 139 0 0,1-68-731 0 0,0 15 75 0 0,0-22-204 0 0,0 2 124 0 0,0-15-182 0 0,-1 0-53 0 0,1 0 36 0 0,-1-1 59 0 0,1 1 65 0 0,0 1 112 0 0,0-9-187 0 0,0 0-36 0 0,1-4 50 0 0,1 0-96 0 0,-1 0-70 0 0,3-11-65 0 0,-1-1-100 0 0,8-26-128 0 0,-1 18 56 0 0,1 6-45 0 0,1 0-109 0 0,-6 12 131 0 0,2-1-40 0 0,-1 2-45 0 0,1-1-49 0 0,6-1 100 0 0,0 3 89 0 0,4 2 55 0 0,-15 5 110 0 0,1 0 0 0 0,0 0 0 0 0,-1 0 1 0 0,1 0-1 0 0,0 1 0 0 0,1 0 14 0 0,21 8-67 0 0,-10 2-31 0 0,-4 0-47 0 0,-2 2-82 0 0,4 10 177 0 0,-7-10 69 0 0,-1 0 34 0 0,-1 1 37 0 0,-1 0 38 0 0,-2 0 43 0 0,-1 0 44 0 0,-1-12-164 0 0,0 1 0 0 0,0 0 0 0 0,-1-1 0 0 0,1 1 0 0 0,-1 0 1 0 0,1-1-1 0 0,-1 1 0 0 0,0-1 0 0 0,0 1 0 0 0,0-1 0 0 0,0 1 1 0 0,0-1-1 0 0,-1 0 0 0 0,1 0 0 0 0,-1 1 0 0 0,1-1 0 0 0,-3 1-51 0 0,-15 10 392 0 0,-4-5-63 0 0,-3-4-85 0 0,-1-4-112 0 0,14-1-114 0 0,1-1-38 0 0,0 0-39 0 0,2-1-44 0 0,7 3 52 0 0,-4-2-79 0 0,5 1 44 0 0,0 0-41 0 0,0 1-20 0 0,1-1-44 0 0,-1 1-52 0 0,0-1-57 0 0,1 1-1 0 0,0-1-48 0 0,-1 1-54 0 0,1-1-58 0 0,0 1-62 0 0,-1-1-65 0 0,1 0-69 0 0,0 1-75 0 0,-3-2-1364 0 0,-1-2-1189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7.8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5640 0 0,'0'0'124'0'0,"0"0"17"0"0,-1 7 128 0 0,-1-2-219 0 0,1-1-25 0 0,1 0 48 0 0,-1 0 40 0 0,1 1 35 0 0,1 6 310 0 0,2 7 347 0 0,-1-7-348 0 0,-2-7-266 0 0,1 1-37 0 0,3 34 1742 0 0,0-14-674 0 0,0-3-253 0 0,0-1-65 0 0,-1-7-359 0 0,-1 0-39 0 0,1 0-43 0 0,-1 0-48 0 0,-2-10-266 0 0,1 1-38 0 0,-1 6 26 0 0,-1-5-82 0 0,1-5-214 0 0,-1 0 47 0 0,-7-1-205 0 0,2-1 77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8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7640 0 0,'0'0'224'0'0,"0"0"-106"0"0,0 0-43 0 0,0 0-38 0 0,1 0-36 0 0,-1-1-56 0 0,1 0-57 0 0,2 0-234 0 0,-2 1-3 0 0,0 0-89 0 0,1-1-179 0 0,0 1-417 0 0,-2 0 786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9.0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212 16 6536 0 0,'0'0'190'0'0,"-5"-2"-30"0"0,-3-2-102 0 0,3 3-16 0 0,0-1 78 0 0,0 1 69 0 0,0 0 62 0 0,-3-1 284 0 0,0 1 106 0 0,-19-1 1700 0 0,21 2-1884 0 0,1 1-47 0 0,-1 0-54 0 0,-1 0-79 0 0,1 1-93 0 0,0 0-107 0 0,-2 1 97 0 0,-1 0 44 0 0,-15 12 535 0 0,14-6-428 0 0,6-4-199 0 0,1 1-36 0 0,0 3-36 0 0,2-1-90 0 0,1-2 36 0 0,1 0 0 0 0,0 0 0 0 0,0 0 0 0 0,0 0 0 0 0,1 0 0 0 0,0-1 0 0 0,0 1 0 0 0,0 0 0 0 0,1-1 0 0 0,1 3 0 0 0,8 11 0 0 0,1 0 0 0 0,3 2 0 0 0,-3-3 0 0 0,9 11-3 0 0,-7-10 28 0 0,-5-6 46 0 0,-3-2 40 0 0,0 0 61 0 0,-7-9-64 0 0,0 6-1 0 0,-2-1 83 0 0,0 1 120 0 0,-5 0 247 0 0,-2-2 5 0 0,1-3-243 0 0,1-2-116 0 0,-2-1-81 0 0,4 0-248 0 0,-1 0 80 0 0,1 0 69 0 0,0-1 54 0 0,-2 1 87 0 0,-11-2 447 0 0,11 0-393 0 0,0 1-103 0 0,0 0-111 0 0,3 0-55 0 0,1 0-43 0 0,-1 1-47 0 0,1-1-51 0 0,-1 0-57 0 0,1 0-60 0 0,-1 1-65 0 0,1-1-70 0 0,-2 0-234 0 0,3 0 289 0 0,-1 1-33 0 0,1-1-36 0 0,0 1-36 0 0,-1-1-38 0 0,1 1-39 0 0,-4-1-1602 0 0,-2 0-1246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9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0 9168 0 0,'0'0'266'0'0,"0"0"1"0"0,0 0-119 0 0,0 0-55 0 0,0 0 93 0 0,0 0 168 0 0,0 0 20 0 0,0 0 35 0 0,0 0 142 0 0,0 0 66 0 0,0 0-333 0 0,0 1-39 0 0,1 0 142 0 0,-1 0-119 0 0,0 1-94 0 0,1 1-59 0 0,1 5 6 0 0,-2-6 2 0 0,2 19 476 0 0,-1 0-97 0 0,-2 1-100 0 0,-1-1-106 0 0,2-9-180 0 0,-1 0-33 0 0,0-1-36 0 0,1 0-36 0 0,0 29 198 0 0,-1 0 117 0 0,1-2 82 0 0,-1 0 66 0 0,1-36-288 0 0,0-1-70 0 0,0 1-66 0 0,-1-2-57 0 0,1 1-52 0 0,0-1-47 0 0,-1-1-39 0 0,0 1-35 0 0,0-2-351 0 0,-1-2-460 0 0,2 2 596 0 0,0-4-870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0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186 7 8496 0 0,'0'0'190'0'0,"-3"0"-58"0"0,-10 0 303 0 0,9 0-346 0 0,1 0-55 0 0,-2 0-3 0 0,0 0 59 0 0,0-1 53 0 0,-1 1 49 0 0,1-1 41 0 0,-1 1 38 0 0,-5-1 361 0 0,1-1 68 0 0,-16 0 1018 0 0,18 2-1229 0 0,1 0-42 0 0,-2 1-18 0 0,1 0-92 0 0,0 0-111 0 0,4 0-162 0 0,0 0-34 0 0,-9 5 209 0 0,3 1-112 0 0,2 4-88 0 0,7-9-50 0 0,0 0 1 0 0,1 0 0 0 0,-1 0 0 0 0,1 0 0 0 0,-1 0 0 0 0,1 0 0 0 0,-1 0 0 0 0,1 1 10 0 0,2 18-114 0 0,2-7 94 0 0,1-3 76 0 0,2 0 92 0 0,3 6-374 0 0,-2-5 114 0 0,0 0 44 0 0,1-1 45 0 0,0 2 42 0 0,-8-12-15 0 0,14 17 124 0 0,-6-7 2 0 0,-2 1-1 0 0,1-1 0 0 0,0 4-129 0 0,2 4 62 0 0,-2 3-63 0 0,-6-15 170 0 0,-1 0 47 0 0,-1-6-162 0 0,0 0 0 0 0,-1 1 1 0 0,1-1-1 0 0,0 0 0 0 0,0 0 0 0 0,0 1 0 0 0,-1-1 0 0 0,1 0 0 0 0,-1 0 1 0 0,1 0-1 0 0,-1 0 0 0 0,1 1 0 0 0,-1-1 0 0 0,0 0 0 0 0,0 0 1 0 0,1 0-1 0 0,-1 0 0 0 0,-1 0-54 0 0,-3 2 222 0 0,0-1-51 0 0,-2-1-35 0 0,1-1-55 0 0,-1-1 1 0 0,1 1-1 0 0,0-1 0 0 0,-3-1-81 0 0,-2-1 14 0 0,5 1-54 0 0,1 0-40 0 0,0 0-22 0 0,1 0-36 0 0,-1 0-39 0 0,1-1-44 0 0,0 1-47 0 0,-1-1-51 0 0,1 1-55 0 0,0-1-58 0 0,-7-5-594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0.3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4 12528 0 0,'0'0'281'0'0,"0"0"-15"0"0,0 0-68 0 0,-1 0-55 0 0,1 0-47 0 0,-1 0-23 0 0,-2-1 36 0 0,2 0-26 0 0,0 0-10 0 0,0 1-59 0 0,0-1-109 0 0,1 1-58 0 0,0 0-7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2.8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175 234 9128 0 0,'-8'2'107'0'0,"-5"-1"171"0"0,1 1 4 0 0,4-1-126 0 0,2 1-68 0 0,0 0-55 0 0,-7 4 35 0 0,1-1 95 0 0,-12 9 335 0 0,17-7-377 0 0,1 1-42 0 0,-3 3 139 0 0,2 0 0 0 0,-1 1 0 0 0,2-1 0 0 0,-2 5-218 0 0,-4 13 407 0 0,7-7-63 0 0,1 1 64 0 0,4-10-93 0 0,2-1-49 0 0,4-1-52 0 0,1-1-49 0 0,3-2-52 0 0,1-3-51 0 0,1-3-51 0 0,1-2-51 0 0,14-6 112 0 0,-4 1-34 0 0,-14 2-36 0 0,-1 0 0 0 0,0 0 0 0 0,0-1 0 0 0,6-4-2 0 0,-2 1 28 0 0,-1-2-35 0 0,9-8-103 0 0,-7 2-44 0 0,-3-2-49 0 0,-6 11 101 0 0,-2-1 0 0 0,1 1 0 0 0,-1-1 0 0 0,0 1 0 0 0,0-1 102 0 0,3-18-320 0 0,-2-1 110 0 0,-2 1 75 0 0,-4-34-87 0 0,-1 23 10 0 0,2 19 62 0 0,1 1-45 0 0,-1-1-54 0 0,1 1-65 0 0,0-8 17 0 0,0-4-70 0 0,0 10 158 0 0,0 4 90 0 0,-1 0 74 0 0,-1 6 91 0 0,3 17 62 0 0,1 19 112 0 0,18 33 632 0 0,-3 2 79 0 0,-2 1 83 0 0,-3-1 88 0 0,-4-18-272 0 0,-4-16-319 0 0,0-4-128 0 0,-1 0-48 0 0,-1-4-103 0 0,0 0-48 0 0,-1 1-55 0 0,0 1-61 0 0,0-22-314 0 0,0-1-6 0 0,0 0-37 0 0,0 0-788 0 0,0 0-62 0 0,0 0-11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2.6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6 8232 0 0,'-2'-1'79'0'0,"0"1"50"0"0,-1-1 292 0 0,3 0-259 0 0,2 0-97 0 0,3-1-65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23.4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8808 0 0,'0'0'197'0'0,"0"0"24"0"0,0 0 19 0 0,0 4-51 0 0,1 3-124 0 0,0 0-24 0 0,0 1 77 0 0,0-1 66 0 0,0 0 57 0 0,1 2 108 0 0,-1 0 50 0 0,5 18 924 0 0,-3-12-627 0 0,-2-8-394 0 0,0 0-44 0 0,1 3-1 0 0,-1-5-173 0 0,0 0-32 0 0,2 17 709 0 0,-1-8-282 0 0,-1-2-111 0 0,0 0-40 0 0,-1-2-94 0 0,1 0-40 0 0,-1 0-47 0 0,0 0-53 0 0,0-9-184 0 0,0-1 93 0 0,0 0 59 0 0,0 1 143 0 0,-1-1-164 0 0,1 0-71 0 0,0 0-38 0 0,0 0-45 0 0,0 0-53 0 0,0 0-58 0 0,0 0-67 0 0,0 0-72 0 0,0 1-80 0 0,0-1 76 0 0,0 0-56 0 0,0 0-50 0 0,0 0-44 0 0,0 0-153 0 0,0 0-44 0 0,0 0-184 0 0,0 0-496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3.1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159 1 11552 0 0,'0'0'334'0'0,"-1"0"5"0"0,-2 2-261 0 0,0-2-32 0 0,-5-1-31 0 0,1 1-19 0 0,-15 11 7 0 0,8-3 47 0 0,-2 5-6 0 0,0 1 55 0 0,1 1 54 0 0,1 2 53 0 0,2 1 50 0 0,1 1 50 0 0,3 0 47 0 0,2 0 47 0 0,3 6 21 0 0,8-4-110 0 0,5-3-88 0 0,5-4-68 0 0,-11-12-134 0 0,-1 0-1 0 0,1 0 0 0 0,0-1 0 0 0,0 1 1 0 0,0-1-1 0 0,0 0 0 0 0,0 0 0 0 0,0 0 1 0 0,1 0-1 0 0,-1-1 0 0 0,0 1 0 0 0,0-1 0 0 0,0 0 1 0 0,1-1-1 0 0,-1 1 0 0 0,0-1 0 0 0,0 0 1 0 0,0 0-1 0 0,4-1-20 0 0,11-5 196 0 0,1-3-62 0 0,-2-1-51 0 0,-1-1-39 0 0,-13 9-43 0 0,-1 0-1 0 0,1-1 1 0 0,-1 1-1 0 0,0 0 1 0 0,0-1-1 0 0,-1 0 1 0 0,1 0 0 0 0,-1 0-1 0 0,0 0 1 0 0,0 0-1 0 0,0 0 1 0 0,0 0-1 0 0,-1-1 1 0 0,0 1-1 0 0,0 0 1 0 0,0-1 0 0 0,0-2-1 0 0,-1-11-24 0 0,0 12 31 0 0,-1 0 0 0 0,0 0-1 0 0,0 0 1 0 0,-1 1 0 0 0,1-1 0 0 0,-2-2-7 0 0,-4-6-36 0 0,-2 2-66 0 0,-2 2-94 0 0,4 6 55 0 0,0 0-33 0 0,1 2 10 0 0,-1-2 31 0 0,-3-1-39 0 0,6 3 69 0 0,1 1-43 0 0,0 1-15 0 0,-1-1-44 0 0,1 1-51 0 0,-1 0-58 0 0,2 0 6 0 0,1 1-57 0 0,-1-1-51 0 0,1 0-44 0 0,-2 0-437 0 0,1 0-78 0 0,-2 1-785 0 0,-1-1-997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3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5 117 9184 0 0,'0'0'208'0'0,"0"0"33"0"0,-2 7 191 0 0,1-4-375 0 0,1-1-35 0 0,-1 3-3 0 0,0-1 37 0 0,1 4 142 0 0,1-2 48 0 0,1 6 400 0 0,0-6-384 0 0,-1 0-104 0 0,3 17 151 0 0,-2-11-101 0 0,1-1 47 0 0,-1-2-36 0 0,0-1 33 0 0,0 0 36 0 0,-1 0 41 0 0,1 1 44 0 0,-1-1 47 0 0,-1 0 50 0 0,1 1 55 0 0,-1-8-166 0 0,0-1-25 0 0,0 0-106 0 0,0 0-48 0 0,0 0-11 0 0,0 0 14 0 0,0 0 60 0 0,0 0 21 0 0,0 0-29 0 0,-1-1-70 0 0,1 0-56 0 0,-1-1-47 0 0,1 1-33 0 0,-2-5-48 0 0,1 4 44 0 0,-1-3-22 0 0,1 1-1 0 0,0-1 1 0 0,0 0-1 0 0,1 0 0 0 0,0 1 1 0 0,-1-5-3 0 0,3-18-42 0 0,1 10-22 0 0,1 0-40 0 0,0 1-46 0 0,1 3-57 0 0,-3 7 107 0 0,1 0 0 0 0,-1 1-1 0 0,1-1 1 0 0,2-2 100 0 0,17-17-324 0 0,5 4 70 0 0,3 8 63 0 0,-25 11 157 0 0,0 1 1 0 0,0 0-1 0 0,0 0 0 0 0,6 0 34 0 0,-7 0-17 0 0,1 1 0 0 0,-1 1 0 0 0,1-1 0 0 0,-1 1 0 0 0,5 1 17 0 0,-5-1-7 0 0,0 0 0 0 0,0 1 0 0 0,0-1 0 0 0,0 1 0 0 0,0 0 0 0 0,2 2 7 0 0,-2-1-2 0 0,0 0 1 0 0,0 0 0 0 0,-1 0 0 0 0,1 0 0 0 0,-1 1 0 0 0,1 1 1 0 0,6 8 76 0 0,-1 1-78 0 0,0 3-63 0 0,7 24-151 0 0,-11-26 180 0 0,-2-3 45 0 0,-1-1 40 0 0,0 1 50 0 0,0-1 59 0 0,-1-8-64 0 0,-1-1-34 0 0,-2 12 92 0 0,1-10-34 0 0,0 0 90 0 0,0-2 14 0 0,-1 1 73 0 0,1-1 86 0 0,0-1 98 0 0,-3 0-369 0 0,-3-8-28 0 0,0-8 15 0 0,6 0 69 0 0,0-2-62 0 0,2 1-56 0 0,0-1-52 0 0,4-9-85 0 0,2 1-85 0 0,2 0-65 0 0,3 1-48 0 0,-8 17 169 0 0,0 0 0 0 0,1 0 0 0 0,0 0 1 0 0,1 1-1 0 0,-1 0 0 0 0,1 0 0 0 0,0 0 0 0 0,1 0 0 0 0,0 1 118 0 0,11-6-235 0 0,1 3 33 0 0,2 3 44 0 0,1 3 55 0 0,-18 2 79 0 0,-1 0 1 0 0,1 1 0 0 0,0-1-1 0 0,-1 1 1 0 0,1 0 0 0 0,-1 0 0 0 0,2 0 23 0 0,-2 1-14 0 0,1-1 0 0 0,-1 1 1 0 0,0 0-1 0 0,1 0 1 0 0,-1 0-1 0 0,1 2 14 0 0,16 17-4 0 0,-4 5 73 0 0,-4 4 68 0 0,-4 1 64 0 0,-3-1 60 0 0,-4-3 55 0 0,-1-24-361 0 0,1 0 49 0 0,-1 2 159 0 0,1-3-87 0 0,-1 1-68 0 0,0-1-44 0 0,1 1-48 0 0,-1 0-31 0 0,0 0-48 0 0,0 2-52 0 0,0-1-60 0 0,0-4-202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4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9432 0 0,'0'0'274'0'0,"0"0"0"0"0,1 1-180 0 0,2 1 46 0 0,7 7 400 0 0,-3 1-32 0 0,-1 1-40 0 0,1 0-36 0 0,-1-1-34 0 0,5 12 305 0 0,0 0-108 0 0,1 6 2 0 0,-2-1-97 0 0,-1-1-107 0 0,11 34 451 0 0,-15-46-679 0 0,0 1-88 0 0,5 11 13 0 0,-8-20-32 0 0,1 1-19 0 0,-1-5-383 0 0,6 1-389 0 0,-6-2 441 0 0,1-1-69 0 0,-2 0-70 0 0,4-2-701 0 0</inkml:trace>
  <inkml:trace contextRef="#ctx0" brushRef="#br0" timeOffset="287.89">272 50 8808 0 0,'25'34'1082'0'0,"-16"-19"-574"0"0,1 3 145 0 0,-5-10-277 0 0,-1 1 39 0 0,6 9 16 0 0,22 20 448 0 0,-21-26-554 0 0,-1 1 46 0 0,-1-3-26 0 0,17 16 529 0 0,-15-18-599 0 0,-1-1-49 0 0,1-1-69 0 0,0-3-88 0 0,-4-4-87 0 0,-3-1-38 0 0,0-2-35 0 0,-1 0-54 0 0,1-1-130 0 0,-3 2 90 0 0,1 0-33 0 0,-1 1-39 0 0,0-1-41 0 0,0 1-44 0 0,0 0-46 0 0,-1 1-97 0 0,1-1-123 0 0,-1 0-90 0 0,0 1-71 0 0,1-1-47 0 0,0-1-889 0 0,0-2-959 0 0</inkml:trace>
  <inkml:trace contextRef="#ctx0" brushRef="#br0" timeOffset="609.54">596 5 8384 0 0,'0'0'242'0'0,"0"0"5"0"0,0 0-182 0 0,1 1-38 0 0,2 0-41 0 0,0 1 51 0 0,0-1 45 0 0,0 1 40 0 0,0 0 70 0 0,0 0 41 0 0,-1 1 89 0 0,2 2 212 0 0,-1 4 369 0 0,-2-2-396 0 0,-1-4-339 0 0,-1 0-33 0 0,1 1-38 0 0,-1 0-43 0 0,-5 25 779 0 0,2 0-61 0 0,1-6-235 0 0,0 0-48 0 0,-12 43 490 0 0,-2 0-63 0 0,-5 12 124 0 0,-13 38 460 0 0,16-54-705 0 0,15-53-636 0 0,1 0 0 0 0,-2 1 0 0 0,0 0-159 0 0,-11 27 516 0 0,16-36-507 0 0,-2 1 26 0 0,1-1-72 0 0,-2 2-47 0 0,3-2-146 0 0,0-1-7 0 0,0 0-33 0 0,0 0-738 0 0,0 0 769 0 0,0 0 47 0 0,0 0-3 0 0,0 0-45 0 0,0 0-2 0 0,0 0-44 0 0,0 0-51 0 0,0 0-58 0 0,0 0-60 0 0,0 0-59 0 0,0 0-50 0 0,0 0-44 0 0,0 0-172 0 0,0 0-44 0 0,0 0-208 0 0,0 0-562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1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28 7080 0 0,'0'0'157'0'0,"-1"1"-47"0"0,-3 8 255 0 0,3-7-290 0 0,1 0-46 0 0,-2 2-7 0 0,1 1 41 0 0,2 4 161 0 0,1 0 57 0 0,5 13 470 0 0,-5-15-537 0 0,1-1-38 0 0,-1 0-50 0 0,-1 0-65 0 0,3 19 92 0 0,0-1 100 0 0,-1 0 89 0 0,0 1 80 0 0,0-1 70 0 0,-1 0 58 0 0,-1 1 50 0 0,-1 0 38 0 0,0-21-62 0 0,0-1-106 0 0,-1-2-97 0 0,0-1-85 0 0,0-1-74 0 0,0 0-63 0 0,-1-2-51 0 0,1 1-42 0 0,-1-3-23 0 0,-2-5-12 0 0,3 6 16 0 0,0 1 48 0 0,1 1 67 0 0,-7-35-118 0 0,5 20-65 0 0,0 0-1 0 0,1-7 30 0 0,1 15-19 0 0,1-1 1 0 0,0 0 0 0 0,0 0-1 0 0,3-7 19 0 0,-2 10 3 0 0,0 1 0 0 0,0 0 0 0 0,1-1 1 0 0,1-2-4 0 0,5-3 158 0 0,1 0-64 0 0,1 2-55 0 0,2 1-48 0 0,0 0-42 0 0,1 2-34 0 0,13-7-156 0 0,-20 10 156 0 0,0 1-15 0 0,0 0 47 0 0,5-1 35 0 0,18-3 54 0 0,-21 5-83 0 0,0 0-63 0 0,-3 1-15 0 0,0 0-49 0 0,9-1-317 0 0,1 1-19 0 0</inkml:trace>
  <inkml:trace contextRef="#ctx0" brushRef="#br0" timeOffset="515.58">546 73 6880 0 0,'0'0'157'0'0,"-1"0"58"0"0,1-1-56 0 0,-1 1-50 0 0,1 0-40 0 0,-2-2-23 0 0,-4-1-107 0 0,4 2 83 0 0,1 1 55 0 0,-1-1 117 0 0,1 1-44 0 0,0 0 41 0 0,-18 5 719 0 0,-3 3-61 0 0,2 4-78 0 0,18-10-695 0 0,1-1-1 0 0,0 0 0 0 0,-1 1 0 0 0,1-1 1 0 0,0 1-1 0 0,-1 0 0 0 0,1-1 0 0 0,0 1 1 0 0,0 0-76 0 0,-2 4 219 0 0,-2 0-81 0 0,0-1-61 0 0,0-1-45 0 0,-9 11-13 0 0,9-8 33 0 0,1 4-12 0 0,0 0 32 0 0,2-2 42 0 0,1-1-1 0 0,-1 1 1 0 0,1 0 0 0 0,1 6-114 0 0,0 4 69 0 0,-2-1-27 0 0,2-15-30 0 0,-1 0 0 0 0,1 0 0 0 0,0 0 0 0 0,0 0 0 0 0,0 0 0 0 0,0 0 0 0 0,0 0-1 0 0,1 0 1 0 0,-1 0 0 0 0,1-1 0 0 0,0 2-12 0 0,0 0 11 0 0,1 0-3 0 0,6 6 51 0 0,-5-6-59 0 0,-2-2 0 0 0,-1-1 0 0 0,1 0 0 0 0,0 0 0 0 0,0-1 0 0 0,0 1 0 0 0,0 0 0 0 0,0 0 0 0 0,0 0 0 0 0,0-1 0 0 0,1 1 0 0 0,-1 0 0 0 0,0-1 0 0 0,0 1 0 0 0,0-1 0 0 0,1 1 0 0 0,-1-1 0 0 0,0 0 0 0 0,0 0 0 0 0,1 1 0 0 0,0-1 0 0 0,1 0 6 0 0,0 1 0 0 0,0-1 0 0 0,0 1 1 0 0,1-1-1 0 0,-1 0 0 0 0,0 0 1 0 0,3-1-7 0 0,-4 1 14 0 0,1-1 1 0 0,-1 0-1 0 0,1 0 1 0 0,0 1-1 0 0,-1-2 1 0 0,1 1-1 0 0,-1 0 1 0 0,1 0-15 0 0,0-2 35 0 0,0 0 0 0 0,1 1 0 0 0,-1-1 0 0 0,0 0 1 0 0,0 0-1 0 0,0-1 0 0 0,-1 1 0 0 0,1-1 0 0 0,-1 1 1 0 0,2-5-36 0 0,11-29 264 0 0,-8 12-123 0 0,-3 4-63 0 0,-2 2-49 0 0,-2-27-52 0 0,0 35 10 0 0,-1 0 1 0 0,1 1-1 0 0,1-1 0 0 0,0-1 13 0 0,0 7-41 0 0,0-3 49 0 0,0 0-17 0 0,-1 3-74 0 0,1 1-68 0 0,1 1-99 0 0,-1 5 91 0 0,2 6 75 0 0,1-1 23 0 0,0 16-65 0 0,0-1 41 0 0,1 10 18 0 0,6 16 41 0 0,-9-43 26 0 0,2 6 0 0 0,0 0 0 0 0,0 0 0 0 0,2 0 0 0 0,0 0 0 0 0,-6-10-166 0 0,1 0 68 0 0,-1-1 58 0 0,1 1 48 0 0,-1-1 95 0 0,2 1 306 0 0,-1-1-329 0 0,-1 0-38 0 0,1 0-54 0 0,0 1-67 0 0,-1-1-18 0 0,1 0-40 0 0,0 1-44 0 0,0 0-49 0 0,0-1-2 0 0,-1 1-38 0 0,1-1-42 0 0,0 1-44 0 0,0 0-46 0 0,0 0-49 0 0,0 0-51 0 0,1 0-53 0 0,-1 1-1036 0 0,1 0-764 0 0</inkml:trace>
  <inkml:trace contextRef="#ctx0" brushRef="#br0" timeOffset="931.16">781 24 9416 0 0,'3'2'81'0'0,"0"1"49"0"0,4 9 369 0 0,-3-5-309 0 0,-3-4-135 0 0,1-1-34 0 0,3 5 13 0 0,0 0 61 0 0,-1 1 54 0 0,0-1 44 0 0,1 7 239 0 0,6 20 743 0 0,-8-22-819 0 0,0-1-55 0 0,1 0-78 0 0,0-1-101 0 0,-2-2 155 0 0,1 5 64 0 0,0 5 172 0 0,0-13-297 0 0,0-2 41 0 0,-3-2 52 0 0,0 1-45 0 0,-2 1 157 0 0,-1-1-128 0 0,3-2-278 0 0,-1 1 1 0 0,1-1-1 0 0,0 0 1 0 0,0 0-1 0 0,0 0 1 0 0,-1 0-1 0 0,1 0 1 0 0,0 0-1 0 0,0 0 1 0 0,-1 0-1 0 0,1 0 1 0 0,0 0-1 0 0,0 0 1 0 0,-1 0-1 0 0,1 0 1 0 0,0 0-1 0 0,0 0 1 0 0,0 0-1 0 0,-1 0 1 0 0,1 0-1 0 0,0 0 1 0 0,0 0-1 0 0,-1 0 1 0 0,1 0-1 0 0,0 0 0 0 0,0 0 1 0 0,0-1-1 0 0,-1 1 1 0 0,1 0-1 0 0,0 0 1 0 0,0 0-1 0 0,0 0 1 0 0,0-1-1 0 0,-1 1 1 0 0,1 0-1 0 0,0 0 1 0 0,0 0-1 0 0,0-1-15 0 0,-4-5 277 0 0,1-2-64 0 0,0 1-60 0 0,1-1-53 0 0,1-4-37 0 0,0-1-87 0 0,2 0-68 0 0,1 0-49 0 0,0 6 19 0 0,-1 1 0 0 0,2-1-1 0 0,-1 0 1 0 0,1-1 122 0 0,4-5-175 0 0,2-1 63 0 0,-3 8 102 0 0,-1 0 38 0 0,14-9-277 0 0,3 7 96 0 0,-19 7 137 0 0,1 0 0 0 0,-1 1 0 0 0,1 0 0 0 0,-1 0 0 0 0,1 0 0 0 0,2 0 16 0 0,-2 1-7 0 0,0-1 0 0 0,-1 1 0 0 0,1 0 0 0 0,0 0 0 0 0,-1 1 0 0 0,1-1 0 0 0,0 1 0 0 0,-1 0 0 0 0,0 0 0 0 0,1 0 7 0 0,1 2-18 0 0,0 0 0 0 0,1 0 0 0 0,-2 1 0 0 0,1-1 0 0 0,2 4 18 0 0,-1 0 2 0 0,-1-1 0 0 0,1 1 0 0 0,2 7-2 0 0,14 31 113 0 0,-13-25-6 0 0,-8-18-80 0 0,-1-1 0 0 0,1 1 0 0 0,0 0-1 0 0,-1 0 1 0 0,0 0 0 0 0,1 0 0 0 0,-1 1-27 0 0,0 8 68 0 0,2-1-35 0 0,-2-9-20 0 0,1-1 0 0 0,-1 1 0 0 0,0 0 0 0 0,0 0 0 0 0,0 0 0 0 0,0 0 0 0 0,-1 0 0 0 0,1 0 0 0 0,-1 2-13 0 0,-1 9 59 0 0,3-5-59 0 0,-1-7 43 0 0,1-1-34 0 0,-1 1-38 0 0,0-1-40 0 0,1 1-38 0 0,-1 0-37 0 0,0-1-37 0 0,0 1-36 0 0,0-1-34 0 0,0 1-35 0 0,1 0-381 0 0,-1 0-125 0 0,-1 0-116 0 0,1 0-108 0 0,-1 1-1009 0 0,-2 0-1158 0 0,3-2 3167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8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98 0 7312 0 0,'0'0'209'0'0,"0"1"-38"0"0,0 0-91 0 0,0 0-61 0 0,1 3-31 0 0,0-1 89 0 0,1 6 590 0 0,1 0-53 0 0,-1-1-51 0 0,0 1-48 0 0,0 0-45 0 0,0 0-42 0 0,-1 0-40 0 0,0 0-36 0 0,1 2 26 0 0,-1-1-44 0 0,0 1-38 0 0,-1 0-35 0 0,1 2 14 0 0,-1 0-34 0 0,1 27 365 0 0,0-1 1 0 0,0-26-366 0 0,0 0 35 0 0,1 45 1195 0 0,-2-18-535 0 0,-1-8-228 0 0,1 1-96 0 0,0-14-308 0 0,-1 0-49 0 0,1 0-57 0 0,0-1-61 0 0,0-17-225 0 0,0 0 43 0 0,0 1 59 0 0,0-1 49 0 0,-1 3 286 0 0,1-4-311 0 0,-1 1-58 0 0,1 0-105 0 0,0-1 12 0 0,0 0-39 0 0,-1 0-42 0 0,1 0-47 0 0,0 0-50 0 0,-1 0-55 0 0,1 0-57 0 0,0 0-63 0 0,-1 0-65 0 0,1 0-70 0 0,0-1-74 0 0,-1 1-77 0 0,1-1-81 0 0,0 1-86 0 0,-1-2-1373 0 0,-1 0-1298 0 0</inkml:trace>
  <inkml:trace contextRef="#ctx0" brushRef="#br0" timeOffset="300.01">1 263 9672 0 0,'0'0'216'0'0,"0"0"32"0"0,0 0 13 0 0,0 0-73 0 0,2-1-72 0 0,7-1 95 0 0,-5 1-31 0 0,6-3 279 0 0,0 1-47 0 0,0 1-44 0 0,1-1-42 0 0,-1 1-38 0 0,1 0-36 0 0,10-2 155 0 0,-5 0-170 0 0,1 1-57 0 0,-1-1-45 0 0,0 0-35 0 0,-13 3-167 0 0,1 0 55 0 0,9-2 163 0 0,-10 2-135 0 0,2 0-67 0 0,-3 0-22 0 0,1 0-41 0 0,0 1-66 0 0,-1-1-66 0 0,1 0-74 0 0,0 1-83 0 0,-1-1-91 0 0,1 1-99 0 0,0-1-109 0 0,0 0-117 0 0,3 0-909 0 0,3 0-989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5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 45 9504 0 0,'-4'-3'209'0'0,"-1"0"-37"0"0,-4-3 83 0 0,-1 0-86 0 0,-12-6 136 0 0,15 8-178 0 0,0 1 41 0 0,2 0 237 0 0,-1 1-33 0 0,-5 0 277 0 0,1 1-114 0 0,0 2-102 0 0,0 2-91 0 0,1 1-79 0 0,0 1-65 0 0,1 2-53 0 0,-5 6 10 0 0,9-8-108 0 0,0 0-1 0 0,0 0 1 0 0,1 0 0 0 0,0 1 0 0 0,-2 4-47 0 0,1 2 120 0 0,0-1 61 0 0,-1 13-106 0 0,-3 7 66 0 0,2 0 50 0 0,1 1 57 0 0,3 1 60 0 0,4 30 85 0 0,3-1-44 0 0,0-22-54 0 0,2 0-1 0 0,3 2-294 0 0,-10-41 11 0 0,0 2 33 0 0,0-1-40 0 0,0 1 11 0 0,0 3 38 0 0,0-5 2 0 0,0-1-80 0 0,-1 1-68 0 0,1-1-56 0 0,-1 0-108 0 0,-2-2-615 0 0,3 2 542 0 0,-1-1 115 0 0,0 1 111 0 0,1 0 118 0 0,-4-4-1144 0 0</inkml:trace>
  <inkml:trace contextRef="#ctx0" brushRef="#br0" timeOffset="322.08">1 339 10248 0 0,'0'0'230'0'0,"0"0"30"0"0,0 0 20 0 0,0 0-25 0 0,0-1-167 0 0,5 0-73 0 0,2-3 3 0 0,1 2 33 0 0,8-4 136 0 0,-1 2 61 0 0,29-7 584 0 0,-25 7-527 0 0,-2 0-114 0 0,-8 2-138 0 0,-1 0-34 0 0,-4 1-48 0 0,0 0-59 0 0,1 0-60 0 0,-1 1-63 0 0,0-1-66 0 0,1 0-67 0 0,-1 0-69 0 0,0 1-72 0 0,-1-1 113 0 0,0 1-34 0 0,0-1-36 0 0,0 1-37 0 0,6-2-1128 0 0,4 0-908 0 0,-13 2 2507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3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1 189 3936 0 0,'0'0'111'0'0,"0"0"-22"0"0,0 0 4 0 0,1 0 136 0 0,-1 0-40 0 0,1 0 89 0 0,1-1-111 0 0,3 0 124 0 0,-2 1-113 0 0,4-1 539 0 0,1-1-74 0 0,-1 1-69 0 0,0 0-63 0 0,1-1-58 0 0,-1 0-53 0 0,1 0-46 0 0,-1 0-42 0 0,7-3 163 0 0,-1 1-85 0 0,28-15 685 0 0,-33 14-811 0 0,0 0 36 0 0,1-3-125 0 0,-7 0-39 0 0,-2 7-126 0 0,-1 0 1 0 0,1 0-1 0 0,-1 0 1 0 0,1 0-1 0 0,-1 0 1 0 0,1 0-1 0 0,-1 1 1 0 0,1-1-1 0 0,-1 0 0 0 0,0 0 1 0 0,1 1-1 0 0,-1-1 1 0 0,0 0-1 0 0,0 1 1 0 0,0-1-1 0 0,0 1 0 0 0,0-1-10 0 0,-17-7 78 0 0,16 8-69 0 0,-1-1 0 0 0,0 0 0 0 0,0 1 0 0 0,0-1 0 0 0,1 1 0 0 0,-1 0 0 0 0,-3 0-9 0 0,1 1 28 0 0,0 0 0 0 0,-1 1 0 0 0,1-1 0 0 0,0 1 0 0 0,0 0 0 0 0,0 0 0 0 0,0 1 0 0 0,1-1 0 0 0,-1 1 0 0 0,1 0 0 0 0,-1 0 0 0 0,1 1 0 0 0,0 0 1 0 0,0-1-1 0 0,1 1 0 0 0,-1 0 0 0 0,1 1 0 0 0,0-1 0 0 0,0 1 0 0 0,0-1 0 0 0,1 1 0 0 0,-1 0 0 0 0,1 1-28 0 0,-1 1 51 0 0,0 1 1 0 0,1 0-1 0 0,0 1 1 0 0,0-1-1 0 0,1 0 1 0 0,0 0-1 0 0,0 1 1 0 0,1-1-1 0 0,0 0 1 0 0,1 1-1 0 0,0-1 1 0 0,0 0-1 0 0,1 1 1 0 0,1 4-52 0 0,-1-7 8 0 0,0 0 0 0 0,0-1 0 0 0,1 1 0 0 0,0-1 0 0 0,0 1 0 0 0,0-1 0 0 0,1 0 0 0 0,0 0 0 0 0,0-1 0 0 0,0 1 0 0 0,0-1 0 0 0,1 0 0 0 0,-1 0 0 0 0,1 0 0 0 0,0-1 0 0 0,5 3-8 0 0,-5-4 7 0 0,-1 1 0 0 0,1-2 0 0 0,0 1-1 0 0,-1-1 1 0 0,1 1 0 0 0,0-1 0 0 0,0 0 0 0 0,0-1 0 0 0,0 1 0 0 0,0-1 0 0 0,4 0-7 0 0,-4-1 3 0 0,0 0-1 0 0,0 0 1 0 0,0 0-1 0 0,0 0 0 0 0,-1-1 1 0 0,1 1-1 0 0,0-1 1 0 0,0-1-3 0 0,-3 2-18 0 0,1-1-32 0 0,2-1-145 0 0,0 0-114 0 0,0-1-101 0 0,1-1-200 0 0,-1 0-106 0 0,-1 1 122 0 0,-1-1-39 0 0,4-4-712 0 0,-3 4-228 0 0,1-2-887 0 0,-5 7 2453 0 0</inkml:trace>
  <inkml:trace contextRef="#ctx0" brushRef="#br0" timeOffset="415.22">348 1 6120 0 0,'0'0'153'0'0,"1"1"-44"0"0,2 1 0 0 0,4 7-96 0 0,-1 5 672 0 0,8 19 986 0 0,-9-21-1104 0 0,2 1 23 0 0,-1 1-80 0 0,0 0-106 0 0,-4-7-250 0 0,1 0-35 0 0,2 7 184 0 0,0 0 52 0 0,1 0 43 0 0,0 0 36 0 0,5 12 413 0 0,17 31 1240 0 0,-27-55-2042 0 0,0 1 34 0 0,1 2 108 0 0,1 5 321 0 0,-3-7-388 0 0,0 0-40 0 0,0-2 52 0 0,0-1 52 0 0,0 0 28 0 0,0 0 4 0 0,-1-1 78 0 0,0-3-107 0 0,-1-2-50 0 0,0-5-31 0 0,2 9-32 0 0,-2-23 110 0 0,2 0-115 0 0,3 0-97 0 0,2 0-80 0 0,-2 17 10 0 0,-1 1 1 0 0,1-1 0 0 0,4-6 97 0 0,-4 8-71 0 0,0 1 0 0 0,1 0 0 0 0,-1 0 1 0 0,1 0-1 0 0,0 1 0 0 0,0-1 0 0 0,1 1 0 0 0,3-3 71 0 0,7-3-146 0 0,1 3 36 0 0,-12 5 90 0 0,0 1 0 0 0,0 0 0 0 0,1 0 0 0 0,-1 1 0 0 0,0-1 0 0 0,0 1 0 0 0,1 0 20 0 0,-2 0-9 0 0,1 0 0 0 0,-1 1 0 0 0,1-1 0 0 0,-1 1 0 0 0,1 0 0 0 0,-1 0 0 0 0,0 0 0 0 0,0 0 1 0 0,1 0-1 0 0,-1 1 0 0 0,0 0 0 0 0,0-1 0 0 0,0 1 0 0 0,0 0 0 0 0,-1 1 0 0 0,1-1 0 0 0,0 0 0 0 0,1 3 9 0 0,20 25-65 0 0,-4 1 61 0 0,-4 3 70 0 0,-4 3 78 0 0,-10-27-173 0 0,4 12 92 0 0,-2-13-80 0 0,1 0-96 0 0,-3-6 6 0 0,1-1-43 0 0,-2-1-243 0 0,-1-1-20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40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167 26 7424 0 0,'0'0'166'0'0,"0"0"29"0"0,0 0 12 0 0,0 0-193 0 0,0-1 43 0 0,0-1 164 0 0,-1-1 89 0 0,-1-4 495 0 0,2 6-609 0 0,-1 0-55 0 0,-5-2 316 0 0,-1 1-43 0 0,1 0-48 0 0,-1 1-46 0 0,-1 0-15 0 0,1 0-66 0 0,-6 1-202 0 0,-18 9 213 0 0,30-9-246 0 0,-8 5 53 0 0,1 0-37 0 0,-16 16-30 0 0,21-19 15 0 0,0 1-6 0 0,0 0 1 0 0,0 1 0 0 0,0-1-1 0 0,0 1 1 0 0,0-1-1 0 0,1 1 1 0 0,0 0 0 0 0,0 0-1 0 0,0 0 1 0 0,0 0 0 0 0,0 0-1 0 0,1 1 1 0 0,-1 9-48 0 0,5-1-53 0 0,4 0-68 0 0,5-1-84 0 0,10 5-7 0 0,-8-6 137 0 0,29 18-134 0 0,-22-18 118 0 0,-8-4 142 0 0,6 3 88 0 0,1 1 11 0 0,-6-5-82 0 0,-10-3-1 0 0,1-1 0 0 0,-1 0 0 0 0,0 1 0 0 0,0 0 0 0 0,0 0 0 0 0,0 0 0 0 0,2 3-19 0 0,3 3-8 0 0,1 1-37 0 0,-3-1 110 0 0,-3-1 59 0 0,-2 1 54 0 0,-2-1 48 0 0,-2-1 41 0 0,-3 0 36 0 0,4-6-227 0 0,-1 0 1 0 0,1 1-1 0 0,-1-1 1 0 0,1 0-1 0 0,-1 0 0 0 0,1 0 1 0 0,-1-1-1 0 0,1 1 1 0 0,-3 0-77 0 0,-17 6 469 0 0,-2-3-104 0 0,-1-1-91 0 0,0-3-75 0 0,-15-4 2 0 0,31 3-176 0 0,1-1 0 0 0,0 0-1 0 0,-1-1 1 0 0,1 1 0 0 0,0-1 0 0 0,-2-2-25 0 0,4 2-71 0 0,-8-7 16 0 0,9 6-31 0 0,1 1-50 0 0,1-1-80 0 0,-1 0-98 0 0,1 0-116 0 0,-2-4-175 0 0</inkml:trace>
  <inkml:trace contextRef="#ctx0" brushRef="#br0" timeOffset="544.16">361 134 6832 0 0,'0'0'200'0'0,"0"0"48"0"0,0 0 74 0 0,0 0 29 0 0,1 0-145 0 0,-1 0-43 0 0,2 0 63 0 0,0 0-96 0 0,5 1 82 0 0,-5-1-105 0 0,0 0 51 0 0,0 0 71 0 0,0 0 88 0 0,-1 0 105 0 0,0 0-165 0 0,-1 0 32 0 0,9-2 293 0 0,0 0-119 0 0,0-1-104 0 0,1 1-86 0 0,-3 0-104 0 0,1 0-38 0 0,5-2 27 0 0,17-3 120 0 0,-20 5-154 0 0,-1 0 44 0 0,2 1-128 0 0,5 1-28 0 0,-3 1 7 0 0,-3-2 26 0 0,-1-1 25 0 0,2-1 40 0 0,-9 2-81 0 0,1 0 7 0 0,7-3 75 0 0,-10 4-37 0 0,0 0 14 0 0,0 0 0 0 0,0 0-3 0 0,-2-2 52 0 0,-2-1-35 0 0,-5-4 3 0 0,-14-9 14 0 0,19 14-87 0 0,0 0 0 0 0,0 1 0 0 0,0-1 0 0 0,-1 1 0 0 0,1 0 0 0 0,0 0 0 0 0,-1 0 0 0 0,1 0 0 0 0,-1 1 0 0 0,1 0 0 0 0,-5 0-32 0 0,-8 3 54 0 0,-2 2-56 0 0,3 2-6 0 0,-7 6 82 0 0,20-11-63 0 0,0 0 0 0 0,1 0 0 0 0,-1 0 0 0 0,1 1 1 0 0,0-1-1 0 0,-2 2-11 0 0,-4 12-20 0 0,-1 3-79 0 0,-2 5 7 0 0,10-19 91 0 0,1 0 0 0 0,-1-1 0 0 0,1 1 0 0 0,0 0 0 0 0,0 0 0 0 0,0-1 0 0 0,0 1 0 0 0,1 0 0 0 0,0 0 0 0 0,0-1 0 0 0,1 3 1 0 0,1 3 0 0 0,1-1 0 0 0,0 0 0 0 0,1 0 1 0 0,4 7-1 0 0,0-1 0 0 0,-7-11 0 0 0,0 0 0 0 0,0-1 0 0 0,0 1 0 0 0,1 0 0 0 0,0-1 0 0 0,0 0 0 0 0,0 1 0 0 0,0-1 0 0 0,0 0 0 0 0,0-1 0 0 0,5 4 0 0 0,-4-4-182 0 0,1 1 56 0 0,0 0 52 0 0,0-1 44 0 0,4 2 64 0 0,0-1 78 0 0,22 5 455 0 0,-18-6-410 0 0,-6-1-136 0 0,0-1-54 0 0,1 1-65 0 0,-1-1-75 0 0,-1-1-54 0 0,0 1-76 0 0,0-1-83 0 0,0 0-91 0 0,1 0-98 0 0,-1 0-107 0 0,-1 0-114 0 0,1-1-120 0 0,-1 0-889 0 0,3 0-1027 0 0</inkml:trace>
  <inkml:trace contextRef="#ctx0" brushRef="#br0" timeOffset="1144.24">947 96 7744 0 0,'-4'-1'325'0'0,"0"-2"-108"0"0,1 1-84 0 0,-1 0-57 0 0,-5-5 45 0 0,5 5-44 0 0,1 1 50 0 0,-1 0 32 0 0,1 0 59 0 0,0 0 71 0 0,-1 1 82 0 0,-3 0 70 0 0,-2 0 245 0 0,3 1-274 0 0,2-1-118 0 0,-1 1-62 0 0,1 0-97 0 0,0 1-62 0 0,0 0-70 0 0,-1 1-80 0 0,-18 13 473 0 0,15-9-139 0 0,0 0 0 0 0,0 1 0 0 0,0 0-1 0 0,-4 7-256 0 0,1 1 286 0 0,1 1-40 0 0,-1 8 11 0 0,6-11-182 0 0,1 0-42 0 0,3-10-9 0 0,0 0 1 0 0,1 0-1 0 0,-1 0 1 0 0,1 0-1 0 0,0 3-24 0 0,0-4 7 0 0,1 1-1 0 0,-1-1 1 0 0,1 0-1 0 0,0 0 1 0 0,-1 1-1 0 0,1-1 1 0 0,1 0-1 0 0,-1 0 1 0 0,0 0-1 0 0,2 1-6 0 0,-2-1 3 0 0,1-1 0 0 0,0 0-1 0 0,0 1 1 0 0,0-1-1 0 0,0 0 1 0 0,0 0-1 0 0,0 0 1 0 0,1-1-1 0 0,-1 1 1 0 0,1-1-1 0 0,-1 1 1 0 0,1-1 0 0 0,0 0-1 0 0,-1 1 1 0 0,1-1-1 0 0,0-1 1 0 0,0 1-1 0 0,0 0 1 0 0,-1-1-1 0 0,1 0 1 0 0,1 1-3 0 0,3-1-5 0 0,-1 0 1 0 0,1 0-1 0 0,-1-1 0 0 0,1 1 1 0 0,-1-2-1 0 0,7 0 5 0 0,-5-1-19 0 0,1 0-1 0 0,-1 0 1 0 0,0-1-1 0 0,0 0 1 0 0,0 0-1 0 0,-1-1 1 0 0,0 0-1 0 0,1-1 20 0 0,0-1-23 0 0,-1 1-1 0 0,0-1 0 0 0,0 0 1 0 0,0-1-1 0 0,-1 0 0 0 0,0 0 1 0 0,0-2 23 0 0,-2 3-9 0 0,0 0 0 0 0,0 0 0 0 0,-1-1 0 0 0,-1 1 1 0 0,2-5 8 0 0,-3 3 2 0 0,0 1 0 0 0,0 0 0 0 0,-1-1 0 0 0,0 1 0 0 0,0 0 0 0 0,-1-3-2 0 0,-1-17 4 0 0,9 51-4 0 0,-5-8-1 0 0,1 0 1 0 0,1-1-1 0 0,0 1 1 0 0,5 21 18 0 0,-3-1 78 0 0,1 1 113 0 0,0 7 152 0 0,3 21 309 0 0,-8-51-583 0 0,0 0 88 0 0,3 31 631 0 0,-4-35-660 0 0,0 0-33 0 0,0-4-112 0 0,-1 2-62 0 0,0 2 57 0 0,0-11-63 0 0,0-5-37 0 0,0 5 38 0 0,1 0-37 0 0,-1-1-70 0 0,0 0-78 0 0,1 1-95 0 0,-1-1-112 0 0,0 2 157 0 0,0-1-41 0 0,1 1-26 0 0,-1 1-52 0 0,0-1-46 0 0,0 0-40 0 0,0-1-147 0 0,1 1-39 0 0,-1 0-178 0 0,1-2-478 0 0,-1 3 1339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39.1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0 5840 0 0,'0'0'132'0'0,"0"0"17"0"0,0 0 11 0 0,0 0-50 0 0,0 0-7 0 0,0 0 41 0 0,0 0 122 0 0,0 0 224 0 0,0 0 20 0 0,0 0-29 0 0,0 0-128 0 0,0 0-53 0 0,0 0-10 0 0,0 0-18 0 0,0 0-67 0 0,0 0-28 0 0,1 1 24 0 0,0 1-37 0 0,6 11 425 0 0,-6-8-299 0 0,0 0-44 0 0,-1 0-39 0 0,0 0-37 0 0,-1 1-6 0 0,1 1-39 0 0,-2 2 6 0 0,1 1-46 0 0,-4 17 111 0 0,-4 31 33 0 0,3-26-64 0 0,1-6-7 0 0,0 0 69 0 0,-3 11 167 0 0,-14 49 604 0 0,12-49-654 0 0,5-18-220 0 0,0-1-41 0 0,-10 39 321 0 0,-11 29 360 0 0,22-75-594 0 0,-1 0 1 0 0,0 0-1 0 0,-2 3-170 0 0,7-14 71 0 0,-1 0-52 0 0,1-2-45 0 0,-1 0-37 0 0,1-2-95 0 0,1 0-157 0 0,-1 3 317 0 0,0 0-85 0 0,1 0-89 0 0,-1 0-90 0 0,1 0-94 0 0,-1 0-96 0 0,1-1-98 0 0,-1 1-102 0 0,0 1 162 0 0,1-1-47 0 0,-1 0-47 0 0,0 1-49 0 0,1-3-1333 0 0,1 0-1114 0 0</inkml:trace>
  <inkml:trace contextRef="#ctx0" brushRef="#br0" timeOffset="580.65">89 0 5960 0 0,'-1'0'488'0'0,"-1"1"-41"0"0,1-1-39 0 0,0 1-38 0 0,0-1-35 0 0,1 1-35 0 0,-1 1 207 0 0,2 1-113 0 0,0-1-98 0 0,0 1-83 0 0,1 0-68 0 0,1 3-14 0 0,7 6-12 0 0,-7-9-31 0 0,-1 0 69 0 0,-1-2-32 0 0,0 0 33 0 0,10 11 396 0 0,0 0-82 0 0,1-1-71 0 0,0 1-60 0 0,0 0-28 0 0,1 0-41 0 0,22 28 446 0 0,-11-6-141 0 0,-1 1-37 0 0,-2 1-47 0 0,0 1-52 0 0,-2 0-61 0 0,-1 1-69 0 0,0 0-76 0 0,-1 0-83 0 0,-14-31-217 0 0,1 0 72 0 0,0 1 60 0 0,-1-1 47 0 0,2 2 71 0 0,10 15 443 0 0,-9-14-388 0 0,0 1-60 0 0,-3-6-132 0 0,0 0-35 0 0,2 3 34 0 0,5 8 25 0 0,-5-9 9 0 0,1-1 58 0 0,-5-5-54 0 0,-1-1-262 0 0,0 0 35 0 0,0 0-51 0 0,0 0 110 0 0,0 0 91 0 0,1 0 73 0 0,-1 0 55 0 0,2 1 750 0 0,-2-1-701 0 0,1 0-136 0 0,-1 0-37 0 0,0 0-54 0 0,1 1-71 0 0,-1-1-81 0 0,0 0-91 0 0,0 0-133 0 0,1 0 162 0 0,-1 0-34 0 0,0 0-35 0 0,0 0-37 0 0,0 0-38 0 0,0 0-41 0 0,0 0-40 0 0,0 0-43 0 0,0 0-45 0 0,0 0-46 0 0,0 0-47 0 0,0 0-50 0 0,1 0-50 0 0,-1 0-53 0 0,0 0-1070 0 0,0 0-1056 0 0</inkml:trace>
  <inkml:trace contextRef="#ctx0" brushRef="#br0" timeOffset="916.54">113 469 6768 0 0,'0'0'149'0'0,"0"0"23"0"0,0 0 12 0 0,0 0 28 0 0,1 0 89 0 0,0 0-105 0 0,2-1-59 0 0,4 0 94 0 0,-5 1-93 0 0,8-2 232 0 0,0 1-45 0 0,0 0-42 0 0,0 0-40 0 0,0 0-36 0 0,0 0-33 0 0,10-1 86 0 0,-1 0-101 0 0,0 0-68 0 0,-13 1-226 0 0,0 0 85 0 0,4 0 95 0 0,-1 1 94 0 0,7-2 158 0 0,-11 2-228 0 0,0-1-37 0 0,0 1-41 0 0,-1-1-39 0 0,0 1-48 0 0,1-1-54 0 0,-1 1-21 0 0,-1-1-47 0 0,1 0-50 0 0,0 1-54 0 0,0-1-59 0 0,-1 1-63 0 0,1-1-66 0 0,0 0-70 0 0,3 0-711 0 0,3-2-743 0 0,-10 3 2015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7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216 34 5552 0 0,'0'0'165'0'0,"0"0"-31"0"0,-2-2-76 0 0,-4-4-67 0 0,3 4 79 0 0,-6-3 722 0 0,0 0-100 0 0,0 2-90 0 0,0 1-77 0 0,-2 1 18 0 0,0 2-76 0 0,-3 2 20 0 0,-7 7 163 0 0,3 3-369 0 0,1 1-48 0 0,0 2-52 0 0,2 1-57 0 0,1 2-59 0 0,2 0-63 0 0,2 1-66 0 0,4 1-70 0 0,5-17 134 0 0,0 0 1 0 0,1 0 0 0 0,-1 0-1 0 0,1 1 1 0 0,0-1-1 0 0,0 0 1 0 0,1 0 0 0 0,-1 0-1 0 0,1 0 1 0 0,0 0 0 0 0,0 0-1 0 0,0 0 1 0 0,1 0-1 0 0,-1-1 1 0 0,1 1 0 0 0,0 0-1 0 0,1 1 0 0 0,8 9 42 0 0,4-4 34 0 0,2-5 44 0 0,3-4 53 0 0,-15-2-129 0 0,0 0-1 0 0,0 0 1 0 0,0-1 0 0 0,-1 1 0 0 0,1-1 0 0 0,4-2-44 0 0,-4 1 31 0 0,-1 1 1 0 0,0-1-1 0 0,0 0 1 0 0,0 0-1 0 0,0-1 1 0 0,1-1-32 0 0,0 0 33 0 0,-1 0 0 0 0,0 0 0 0 0,-1-1 0 0 0,4-4-33 0 0,9-27 89 0 0,-11 14-47 0 0,0 1 0 0 0,-1-1 0 0 0,-1 0-1 0 0,-1 0 1 0 0,-1 0 0 0 0,-1-1-42 0 0,3 37-207 0 0,2 2 119 0 0,1 3 37 0 0,6 21-28 0 0,26 84 79 0 0,-31-92 0 0 0,0-1 0 0 0,-1 7 0 0 0,-3-16 34 0 0,0 0 37 0 0,1 12 141 0 0,-3-7 77 0 0,0-1 1 0 0,-2 2-290 0 0,0-15 64 0 0,0-1 38 0 0,-4 12 201 0 0,-2 3 181 0 0,4-19-276 0 0,0 0-1 0 0,0 0 1 0 0,-1-1-1 0 0,-1 3-207 0 0,-7 7 398 0 0,-2-3-52 0 0,3-6-158 0 0,-1-2-45 0 0,2-1-63 0 0,-2-2-43 0 0,0-1-47 0 0,0-2-53 0 0,-2 0 53 0 0,-8-5 114 0 0,13 3-83 0 0,-1-2-67 0 0,3 1-40 0 0,2 0-57 0 0,-1 0-68 0 0,1-1-78 0 0,1-1-91 0 0,0 1-99 0 0,1-1-113 0 0,0-1-121 0 0,-1-3-237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23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3 7856 0 0,'0'0'174'0'0,"0"0"29"0"0,0 0 13 0 0,-2-2-11 0 0,2 2-71 0 0,0 0-36 0 0,2 0 19 0 0,0 0-84 0 0,0 0-85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9.0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1 122 7632 0 0,'0'0'166'0'0,"0"0"50"0"0,1 0-56 0 0,1 0-47 0 0,1 0-40 0 0,2 0-15 0 0,4-1-52 0 0,1 0 308 0 0,1 0 69 0 0,0-1 37 0 0,11-1 515 0 0,4-2 303 0 0,13-6 720 0 0,-34 9-1893 0 0,20-8 235 0 0,-8 2-183 0 0,-8 2-112 0 0,-1-2-71 0 0,-2-1-86 0 0,-2-2-101 0 0,-3-4-145 0 0,-5 3 108 0 0,-8 1 38 0 0,11 11 226 0 0,-1-1-1 0 0,0 0 1 0 0,1 0-1 0 0,-1 0 0 0 0,0 1 1 0 0,0-1-1 0 0,1 1 0 0 0,-1 0 1 0 0,0-1-1 0 0,0 1 1 0 0,-1 0 26 0 0,-8 1-126 0 0,1 1 53 0 0,0 2 48 0 0,0 1 42 0 0,2 2 39 0 0,-1 0 33 0 0,-6 10 169 0 0,2 1 60 0 0,8-8-46 0 0,0 0 0 0 0,0 1 0 0 0,-1 4-272 0 0,1 0 254 0 0,2 6 92 0 0,6-1-60 0 0,6-3-45 0 0,4-2-34 0 0,-10-11-155 0 0,1-1 0 0 0,1 0 0 0 0,-1 0 0 0 0,0 0 0 0 0,1 0 0 0 0,-1-1 0 0 0,1 0 0 0 0,0 0 0 0 0,0 0 0 0 0,0-1-52 0 0,19 3 248 0 0,-19-3-408 0 0,-1-1 64 0 0,0 0 54 0 0,1 0 46 0 0,3-1 98 0 0,12-1 275 0 0,-14 1-326 0 0,0 0-76 0 0,-3 0-36 0 0,0 0-41 0 0,1 0-47 0 0,-1 0-51 0 0,1 0-80 0 0,0 0-71 0 0,-1 0-81 0 0,1-1-85 0 0,0 1-92 0 0,-1-1-100 0 0,1 1-106 0 0,0-1-113 0 0,0 0-904 0 0,3-2-1037 0 0,-7 4 2864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9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 7920 0 0,'1'15'379'0'0,"6"19"381"0"0,-3-24-470 0 0,-1 1 68 0 0,0-3-14 0 0,-1 0 68 0 0,1 0 79 0 0,-1 0 89 0 0,6 17 581 0 0,-2-8-358 0 0,-1-5-165 0 0,-1 1 48 0 0,0-1 63 0 0,-1 1 78 0 0,-2-8-459 0 0,2 1 136 0 0,2 6 485 0 0,-5-11-634 0 0,-1-1 12 0 0,0-1-37 0 0,0 1-35 0 0,0-1-34 0 0,-1-2 170 0 0,0 0-112 0 0,0-1-97 0 0,0 0-81 0 0,0 0-69 0 0,0-1-52 0 0,-1-2-52 0 0,-3-9-114 0 0,5 11 134 0 0,-1 1 59 0 0,1 0 87 0 0,0-1-132 0 0,0 0-1 0 0,1 0 0 0 0,-1 0 0 0 0,1 0 0 0 0,0-1 1 0 0,1 1-1 0 0,-1 0 0 0 0,1 0 0 0 0,0-2-1 0 0,4-11-22 0 0,2 1-35 0 0,1 4-27 0 0,1 1-43 0 0,1 2-49 0 0,2 2-58 0 0,5 0-133 0 0,-7 4 133 0 0,0-2-38 0 0,-6 3-12 0 0,0 1 61 0 0,0 0 53 0 0,0 0 46 0 0,2-1 13 0 0,0 1 54 0 0,12-3 5 0 0,-9 4-35 0 0,-2 1-78 0 0,-4 0 39 0 0,1 0-34 0 0,-1 0-40 0 0,1 0-42 0 0,-1 0-48 0 0,1 0-51 0 0,0 0-57 0 0,-1 1-60 0 0,1-1-64 0 0,0 1-70 0 0,0-1-73 0 0,-1 1-77 0 0,1-1-83 0 0,0 1-85 0 0,1 0-1068 0 0,3 0-1113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00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25 7568 0 0,'0'0'166'0'0,"0"-1"-47"0"0,-5-6 275 0 0,3 5-312 0 0,0 0-51 0 0,-2 0-7 0 0,1 0 44 0 0,-1 0 40 0 0,0 1 35 0 0,-2-1 162 0 0,0 0 62 0 0,-16 0 984 0 0,12 3-841 0 0,5-1-297 0 0,0 1-43 0 0,0 0-51 0 0,0 0-59 0 0,-12 5 368 0 0,9-3-192 0 0,1 0-1 0 0,-1 1 0 0 0,1 0 1 0 0,-4 3-236 0 0,5-2 236 0 0,0 0-42 0 0,0 1-37 0 0,0 1-34 0 0,-5 7 37 0 0,2 1-92 0 0,4-2-58 0 0,4-10-15 0 0,0 0 0 0 0,0 0 0 0 0,1 1 0 0 0,-1-1 0 0 0,1 0 0 0 0,-1 0 0 0 0,1 1 0 0 0,0-1 0 0 0,1 0 0 0 0,-1 2 5 0 0,5 10 6 0 0,-4-13 5 0 0,0 0 1 0 0,0 0-1 0 0,0 0 0 0 0,0 0 1 0 0,1 0-1 0 0,-1 0 1 0 0,1-1-1 0 0,0 1 1 0 0,-1 0-1 0 0,1-1 1 0 0,0 0-1 0 0,1 2-11 0 0,19 5 183 0 0,-18-7-171 0 0,-1 0 1 0 0,1-1-1 0 0,0 0 1 0 0,0 0-1 0 0,0 0 1 0 0,0 0-1 0 0,-1 0 1 0 0,1-1-1 0 0,0 0-12 0 0,2 0 6 0 0,0-1 0 0 0,0 0 1 0 0,-1-1-1 0 0,1 1 0 0 0,-1-1 0 0 0,0 0 0 0 0,0 0 0 0 0,0 0 0 0 0,1-2-6 0 0,1-1 14 0 0,0 0-1 0 0,-1 0 0 0 0,0-1 1 0 0,0 0-1 0 0,5-6-13 0 0,-7 6 45 0 0,0 0-1 0 0,0 0 1 0 0,2-6-45 0 0,-4 7 0 0 0,0 0 0 0 0,-1 1 0 0 0,1-1 0 0 0,-1 0 0 0 0,-1-1 0 0 0,4-14 0 0 0,-2 16 0 0 0,-4 21-36 0 0,1 7-87 0 0,1-23 122 0 0,0 5 0 0 0,0 0 0 0 0,0 0 0 0 0,1 0-1 0 0,0-1 1 0 0,-1 1 0 0 0,2 0 0 0 0,-1-1 0 0 0,0 1-1 0 0,1-1 1 0 0,0 1 0 0 0,0-1 0 0 0,0 0 0 0 0,1 1 0 0 0,1 1 1 0 0,0-2-23 0 0,-2-1-48 0 0,1 0-53 0 0,-2-1-60 0 0,0-1-65 0 0,0 0-70 0 0,0-1-76 0 0,0 0-81 0 0,-1 1 69 0 0,0-1-50 0 0,1 0-51 0 0,0 1-54 0 0,0 0-1243 0 0,-1-1-1031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02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213 341 9040 0 0,'-8'-3'302'0'0,"0"0"-65"0"0,0 0-55 0 0,0 1-45 0 0,-5 0 14 0 0,-16 1 105 0 0,18 2-123 0 0,0 0 76 0 0,-1 2 96 0 0,2 0-18 0 0,-14 12 494 0 0,16-10-491 0 0,0 1 77 0 0,0-1-50 0 0,1 2-46 0 0,0-1-42 0 0,0 2-38 0 0,1-1-32 0 0,-4 9 75 0 0,2 5-58 0 0,8-18-158 0 0,-1 0-1 0 0,1 0 1 0 0,-1 0-1 0 0,1 0 1 0 0,0 0-1 0 0,0 1 1 0 0,1-1-1 0 0,-1 0 1 0 0,1 0-1 0 0,-1 0 1 0 0,1 0-1 0 0,0 0 1 0 0,0 0-1 0 0,0 0 1 0 0,1-1-1 0 0,-1 2-17 0 0,4 6 69 0 0,4 5 41 0 0,1-7-95 0 0,-5-5-20 0 0,1 0 1 0 0,-1-1-1 0 0,0 0 1 0 0,1 0 0 0 0,-1 0-1 0 0,1 0 1 0 0,-1-1 0 0 0,1 0-1 0 0,0 0 1 0 0,0-1 0 0 0,0 1-1 0 0,-1-1 1 0 0,1-1-1 0 0,0 1 1 0 0,0-1 0 0 0,-1 0-1 0 0,1 0 1 0 0,0-1 0 0 0,-1 1-1 0 0,1-1 1 0 0,-1 0 0 0 0,0-1 4 0 0,10-4-44 0 0,-1 0-76 0 0,3-3-98 0 0,6-6-198 0 0,-4-5-15 0 0,-10 5 188 0 0,-3 1 93 0 0,-2-1 68 0 0,-2-33-399 0 0,-3 0-42 0 0,-5 0-44 0 0,0 1-46 0 0,-1 3 10 0 0,2 1-41 0 0,4 28 386 0 0,-1 0 64 0 0,0 0 76 0 0,0 0 90 0 0,-1 0 102 0 0,0 1 115 0 0,1 7-48 0 0,0 1 34 0 0,0-1 36 0 0,-1 1 36 0 0,3 4-63 0 0,-1 2-42 0 0,-1 1 36 0 0,1 2-109 0 0,-1 2-69 0 0,0 7-54 0 0,1-7 89 0 0,1-2 60 0 0,2 23 425 0 0,2 0-96 0 0,3 6-10 0 0,6 15 83 0 0,2 10 76 0 0,-2 5 267 0 0,-4-21-247 0 0,-2-6-45 0 0,-1 0 75 0 0,-1-6-29 0 0,0 0 83 0 0,0 0 95 0 0,-1 0 110 0 0,-3-24-802 0 0,-1 7 156 0 0,0-5-74 0 0,0 2 105 0 0,0-7-219 0 0,0-1-124 0 0,0 0-14 0 0,0-1-329 0 0,0 0 46 0 0,0-5-1139 0 0,1 0 279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02.2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13200 0 0,'0'0'388'0'0,"0"0"-144"0"0,0 0-111 0 0,0 0-39 0 0,0 0-77 0 0,0 0-50 0 0,0 0-62 0 0,0 0-95 0 0,0 0 78 0 0,0 0 33 0 0,0 0-37 0 0,0 0-15 0 0,0 0-37 0 0,0 0-42 0 0,0 0-47 0 0,0 0-51 0 0,0 0-47 0 0,0 0-42 0 0,0 0-36 0 0,0 0-129 0 0,0 0-36 0 0,0 0-1322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00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 1 7616 0 0,'0'0'222'0'0,"0"0"-64"0"0,0 0-18 0 0,0 0 40 0 0,0 0 144 0 0,0 0 262 0 0,0 0 20 0 0,1 0-184 0 0,-1 0-70 0 0,1 1-63 0 0,0 0-53 0 0,2 1 95 0 0,-1 0-128 0 0,4 2 210 0 0,-5-3-252 0 0,0 0 38 0 0,7 7 571 0 0,-1 1-110 0 0,0 1-97 0 0,-2 0-89 0 0,0 1-79 0 0,0 1-69 0 0,-2 0-58 0 0,1 0-50 0 0,1 12 100 0 0,2 30 251 0 0,-6-36-295 0 0,1 6 55 0 0,-1 1-45 0 0,5 43 429 0 0,-4-49-541 0 0,-1-4-33 0 0,0-4-5 0 0,0 1 27 0 0,-1 4 65 0 0,-1-15-172 0 0,0 1-59 0 0,1-1-49 0 0,-1-1-58 0 0,1 0-128 0 0,0 0-203 0 0,0 0 335 0 0,0 0 2 0 0,0 0-21 0 0,0 0-48 0 0,0 0-15 0 0,0 0-48 0 0,0 0-56 0 0,0 0-61 0 0,-1 0-66 0 0,1 0-63 0 0,0 0-54 0 0,-1 0-49 0 0,1 0-170 0 0,-1 0-49 0 0,1 0-206 0 0,-2 0-557 0 0</inkml:trace>
  <inkml:trace contextRef="#ctx0" brushRef="#br0" timeOffset="331.11">0 209 8808 0 0,'0'0'197'0'0,"0"0"24"0"0,0 0 19 0 0,6 0-51 0 0,3 0-124 0 0,10-3-31 0 0,1 1 62 0 0,-1-1 54 0 0,1 0 46 0 0,18-3 284 0 0,51-10 821 0 0,-62 11-948 0 0,0 0-63 0 0,-10 2-154 0 0,-1 0-37 0 0,1 0-43 0 0,-1 0-49 0 0,0-1-189 0 0</inkml:trace>
  <inkml:trace contextRef="#ctx0" brushRef="#br0" timeOffset="715.55">488 297 5584 0 0,'0'0'151'0'0,"1"1"-56"0"0,0-1-44 0 0,6 3 69 0 0,-2-2-195 0 0,-1 0 35 0 0,6 1 57 0 0,-1-1 115 0 0,0 0 95 0 0,1-1 120 0 0,0-1 74 0 0,23-5 1160 0 0,-20 1-960 0 0,-4 1-311 0 0,-1 0-62 0 0,0 1 9 0 0,4-1 46 0 0,-1 0-44 0 0,-3 1-57 0 0,-2 0 2 0 0,0-1 45 0 0,1-1 31 0 0,0 0-72 0 0,9-5 158 0 0,-12 6-220 0 0,1-2 32 0 0,5-4 89 0 0,-3 3-125 0 0,0 1-59 0 0,-1 0-77 0 0,-5 6-3 0 0,-1-1 1 0 0,0 1 0 0 0,1 0 0 0 0,-1-1 0 0 0,0 1 0 0 0,1 0 0 0 0,-1-1-1 0 0,0 1 1 0 0,0-1 0 0 0,1 1 0 0 0,-1 0 0 0 0,0-1 0 0 0,0 1-1 0 0,0-1 1 0 0,0 1 0 0 0,0-1 0 0 0,0 1 0 0 0,0-1 0 0 0,0 1 0 0 0,1 0-1 0 0,-2-1 1 0 0,1 1 0 0 0,0-1 0 0 0,0 1 0 0 0,0-1 0 0 0,0 1 0 0 0,0-1-1 0 0,0 1 1 0 0,0-1-4 0 0,-1 1 2 0 0,1-1 0 0 0,-1 0 1 0 0,0 1-1 0 0,1-1 0 0 0,-1 0 0 0 0,0 1 0 0 0,0-1 0 0 0,1 1 0 0 0,-1-1 0 0 0,0 1 0 0 0,0-1 0 0 0,0 1 1 0 0,1 0-1 0 0,-2-1-2 0 0,-11-2-20 0 0,-4 1-51 0 0,6 3 47 0 0,0-1 1 0 0,-1 2-1 0 0,-3 1 24 0 0,2-1 9 0 0,3 1 29 0 0,0 0 38 0 0,0 0 47 0 0,0 0 56 0 0,-6 4 215 0 0,1 4-58 0 0,2 3-44 0 0,1 1-34 0 0,4-4-22 0 0,1 1 0 0 0,1 0 0 0 0,0 0 0 0 0,-2 7-236 0 0,7-16 18 0 0,0 0 1 0 0,1-1 0 0 0,-1 1-1 0 0,1 0 1 0 0,-1 0 0 0 0,1-1 0 0 0,0 1-1 0 0,0 1-18 0 0,0-2 8 0 0,0 0 0 0 0,0 0-1 0 0,1 0 1 0 0,-1 0 0 0 0,1 0-1 0 0,-1 0 1 0 0,1 0 0 0 0,0-1-1 0 0,0 3-7 0 0,1-2-2 0 0,-1 0 1 0 0,1 0-1 0 0,-1 0 0 0 0,1 0 0 0 0,0 0 1 0 0,0-1-1 0 0,0 2 2 0 0,18 9-94 0 0,4-3-83 0 0,1-3-82 0 0,-1-4-83 0 0,-4-1-83 0 0,-14-2 281 0 0,-2 1-6 0 0,-1 0-10 0 0,0-1-57 0 0,0 1-70 0 0,1 0-82 0 0,-2 0 38 0 0,0 0-47 0 0,1 0-41 0 0,-1 0-37 0 0,1 0-131 0 0,0 0-37 0 0,6 0-1371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7:58.1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0 196 5584 0 0,'0'0'165'0'0,"1"0"6"0"0,8 1 35 0 0,-6 0-47 0 0,13-1 798 0 0,1 1-97 0 0,-1-1-178 0 0,0 1-61 0 0,0-1-55 0 0,0-1-48 0 0,0-1-42 0 0,-1 0-37 0 0,11-9 355 0 0,-16 5-635 0 0,-1-2-38 0 0,-8 7-101 0 0,1-1 0 0 0,-1 0 0 0 0,1 0 0 0 0,-1 1 0 0 0,0-1 0 0 0,0 0 0 0 0,0 0 0 0 0,0-1-20 0 0,0 1 7 0 0,-1 1 0 0 0,1-1-1 0 0,-1 0 1 0 0,0 1 0 0 0,0-1 0 0 0,0 1 0 0 0,0-1-1 0 0,0 0 1 0 0,0 1 0 0 0,0-1 0 0 0,0 1-1 0 0,-1-1 1 0 0,1 0 0 0 0,0 1 0 0 0,-1-1 0 0 0,0 1-1 0 0,1-1 1 0 0,-1 1 0 0 0,0 0 0 0 0,0-1-1 0 0,1 1 1 0 0,-1 0 0 0 0,0-1 0 0 0,-1 1 0 0 0,1-1-7 0 0,-13-11 48 0 0,-2 1-48 0 0,14 11-5 0 0,1 1-1 0 0,-1-1 0 0 0,0 0 1 0 0,1 1-1 0 0,-1 0 1 0 0,0-1-1 0 0,1 1 1 0 0,-1 0-1 0 0,-1-1 6 0 0,1 1-7 0 0,1 0-1 0 0,0 1 1 0 0,-1-1 0 0 0,1 0-1 0 0,0 0 1 0 0,0 1 0 0 0,-1-1 0 0 0,1 1-1 0 0,0-1 1 0 0,0 1 0 0 0,0-1-1 0 0,0 1 1 0 0,0 0 0 0 0,-1 0 7 0 0,-3 3 6 0 0,-15 14-15 0 0,15-11 37 0 0,0 3 39 0 0,2 0-124 0 0,-1 0 36 0 0,-1 10 67 0 0,2 5 131 0 0,3-19-73 0 0,0 1-1 0 0,0-1 1 0 0,1 1-1 0 0,0 2-103 0 0,0-4 89 0 0,1 0-1 0 0,-1 0 0 0 0,1 0 0 0 0,0 0 1 0 0,2 3-89 0 0,9 12 226 0 0,1-6-120 0 0,4-2-107 0 0,-12-9-134 0 0,-1-1 54 0 0,0-1 45 0 0,0 1 39 0 0,2-1 56 0 0,0-1 46 0 0,16-3 344 0 0,-14-1-317 0 0,-1 0-102 0 0,-1 0-108 0 0,-3 1-11 0 0,0 1-37 0 0,-1-1-43 0 0,1 0-45 0 0,-1 1-50 0 0,0-1-53 0 0,1 0-57 0 0,-1-1-61 0 0,0 1-64 0 0,0 0-69 0 0,0 0-71 0 0,0 0-77 0 0,1-2-987 0 0,3-2-968 0 0</inkml:trace>
  <inkml:trace contextRef="#ctx0" brushRef="#br0" timeOffset="499.89">375 0 7200 0 0,'3'6'62'0'0,"0"0"36"0"0,2 13 275 0 0,-3-9-223 0 0,1 0-89 0 0,0 1 1 0 0,1-1 113 0 0,0 0 97 0 0,0 1 82 0 0,0-1 56 0 0,-1 0 48 0 0,15 37 1877 0 0,-12-32-1710 0 0,-3-8-354 0 0,0 0-35 0 0,-1 0-59 0 0,1-1-37 0 0,-1 1-40 0 0,1-1-43 0 0,2 7 484 0 0,1 2 2 0 0,-2-5-118 0 0,-2-2 11 0 0,-1-1 105 0 0,-1-6-227 0 0,0-1-3 0 0,0 0-8 0 0,0 0-40 0 0,0 0-21 0 0,0 0-2 0 0,-2-1 28 0 0,0-2-114 0 0,0-1-74 0 0,-1-6-9 0 0,3 8 4 0 0,-3-40 69 0 0,4 1-75 0 0,4 1-103 0 0,0 20-32 0 0,2 0-36 0 0,-2 8-77 0 0,1-1 49 0 0,9-11-20 0 0,-13 21 140 0 0,0 0 0 0 0,0 1 0 0 0,0-1 0 0 0,0 1-1 0 0,1 0 1 0 0,-1 0 0 0 0,1 0 0 0 0,-1 0 0 0 0,1 0 0 0 0,0 1 0 0 0,0-1-1 0 0,0 1 1 0 0,0 0 0 0 0,0 0 0 0 0,0 0 0 0 0,1 0 10 0 0,-2 0-44 0 0,13-1-185 0 0,-1 1 44 0 0,0 3 62 0 0,0 6 80 0 0,-7-4 17 0 0,-1 2 1 0 0,0-1-1 0 0,0 1 1 0 0,4 4 25 0 0,8 18-24 0 0,-11-14-11 0 0,0 1 42 0 0,4 17 109 0 0,-3 7 153 0 0,-7-29-143 0 0,0 0 1 0 0,-1 1 0 0 0,0-1-1 0 0,-1 9-126 0 0,0-17-100 0 0,1 1 74 0 0,0 1 101 0 0,0 5 271 0 0,0-6-311 0 0,0 0-85 0 0,0-2-19 0 0,0 1-34 0 0,0 0-39 0 0,0 0-43 0 0,0 0-46 0 0,0 0-51 0 0,0 0-55 0 0,0 0-59 0 0,0-2 121 0 0,0 0-38 0 0,0 0-416 0 0,0 0 106 0 0,0 0-53 0 0,1 0-788 0 0,0-1-207 0 0,0 0-58 0 0,0 0-204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24.3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83 5840 0 0,'0'0'132'0'0,"0"0"17"0"0,0 0 11 0 0,0 0 27 0 0,0 0 86 0 0,0 0 42 0 0,0 0-231 0 0,0 1 71 0 0,1-1 58 0 0,-1 0 51 0 0,1 1 361 0 0,3 1 1020 0 0,-3-1-1197 0 0,0 0-72 0 0,0 0-96 0 0,0-1-187 0 0,-1 0-38 0 0,0 1-39 0 0,1-1-44 0 0,-1 0-47 0 0,0 0-51 0 0,3 6 532 0 0,0-1-36 0 0,3 5 224 0 0,1 1-105 0 0,-1 0-93 0 0,0 0-84 0 0,2 3-31 0 0,-1 0-86 0 0,0 2-47 0 0,1 9-36 0 0,-3-5 12 0 0,-4-13-76 0 0,1 1 1 0 0,0-1-1 0 0,0 0 1 0 0,1 0-1 0 0,0 0 0 0 0,1 1-48 0 0,9 16 193 0 0,-1-1 42 0 0,18 33 416 0 0,-14-33-400 0 0,-7-6-10 0 0,0-2-19 0 0,-2-5-28 0 0,0-5 13 0 0,1-2 55 0 0,-4-2-190 0 0,-3-2 11 0 0,2-2 5 0 0,3-7 67 0 0,-4-2-71 0 0,-5-16-41 0 0,1 9-23 0 0,2-6-61 0 0,5-45 134 0 0,-1 40-111 0 0,0 4-105 0 0,-2 12 9 0 0,0 1-44 0 0,-1 9 117 0 0,0 0 0 0 0,1 0 0 0 0,-1 0 0 0 0,1 0 0 0 0,0 0-1 0 0,0 0 1 0 0,0 1 0 0 0,1-1 0 0 0,-1 1 0 0 0,1-1 41 0 0,11-8-213 0 0,-13 11 120 0 0,4 0-46 0 0,-4 1 118 0 0,-1 0 0 0 0,1-1 0 0 0,0 1 0 0 0,0 0 0 0 0,0 0 0 0 0,0 0 0 0 0,0 0 0 0 0,0 0 0 0 0,0 0 0 0 0,0 0 0 0 0,-1 0 0 0 0,1 1 0 0 0,0-1 0 0 0,0 0 0 0 0,0 0 0 0 0,0 1 0 0 0,0-1 0 0 0,-1 0 0 0 0,1 1 0 0 0,0-1 0 0 0,0 1 0 0 0,-1-1 0 0 0,1 1 0 0 0,0 0 0 0 0,-1-1 0 0 0,1 1 0 0 0,0 0 0 0 0,-1-1 0 0 0,1 1 21 0 0,14 21-77 0 0,-11-14 83 0 0,0 0 42 0 0,-4-8-46 0 0,5 10-2 0 0,4 8 0 0 0,-3-11 22 0 0,-1 0-41 0 0,0 3-46 0 0,4 5-77 0 0,0 2-8 0 0,-3-6 96 0 0,4 5 70 0 0,2 9-47 0 0,-5-11 29 0 0,0 0 46 0 0,-2-4 22 0 0,1-1 41 0 0,-3-5-39 0 0,1 0-52 0 0,2 4-76 0 0,13 7-190 0 0,-13-11 231 0 0,-1-1 66 0 0,-1-2 7 0 0,2-2 129 0 0,-2-2-37 0 0,3-5 42 0 0,-3-2-118 0 0,-2 2-97 0 0,5-42-35 0 0,-5-2 50 0 0,2-22 86 0 0,1 41-74 0 0,1 1 0 0 0,1 1 0 0 0,2-1 0 0 0,1 1 0 0 0,-3 16-1 0 0,-5 11 0 0 0,0 0-1 0 0,-1 0 0 0 0,1 0 0 0 0,-1-1 1 0 0,0 1-1 0 0,1-5 2 0 0,-2 8-41 0 0,1 0 27 0 0,2-4 1 0 0,-3 4-59 0 0,0 1-19 0 0,0 0-33 0 0,0 0 3 0 0,1 0 106 0 0,0 0-65 0 0,-1 0-56 0 0,1 1-45 0 0,0-1-108 0 0,1 2-640 0 0,-1-1 568 0 0,-1 0 105 0 0,1 0 92 0 0,-1-1 121 0 0,1 0 48 0 0,-1 1 53 0 0,0-1 58 0 0,5 4-610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27.2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2 9848 0 0,'0'0'39'0'0,"-2"-1"160"0"0,-5 0 416 0 0,4 2-491 0 0,0 2-77 0 0,3 1-59 0 0,6 1-48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27.8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104 0 10240 0 0,'0'0'298'0'0,"0"0"-3"0"0,0 0-208 0 0,1 1-50 0 0,0 1-41 0 0,0 0 52 0 0,0-1 106 0 0,-1 0-22 0 0,1-1 46 0 0,9 29 1125 0 0,-7-20-975 0 0,0 0-57 0 0,0 0-76 0 0,-1-1-97 0 0,5 16 189 0 0,0 0-44 0 0,12 56 427 0 0,-12-46-345 0 0,-2-14-93 0 0,-1 0 39 0 0,10 43 471 0 0,0 3-49 0 0,-2 0-58 0 0,-9-41-372 0 0,0 15 44 0 0,-2-22-148 0 0,-2-17-105 0 0,-1 4-293 0 0,0-2 70 0 0,0-2 59 0 0,-2-1-91 0 0,2-2 14 0 0,1 1 52 0 0,1-1-40 0 0,-1 1-137 0 0,0 0-113 0 0,1 0-65 0 0,0 1 88 0 0,-1-1-58 0 0,1 0-51 0 0,-1 1-45 0 0,1-1-162 0 0,-1 1-44 0 0,0-1-195 0 0,0-1-527 0 0</inkml:trace>
  <inkml:trace contextRef="#ctx0" brushRef="#br0" timeOffset="331.15">1 342 7976 0 0,'0'0'174'0'0,"0"0"29"0"0,0 0 14 0 0,3-2-46 0 0,4 0-112 0 0,22-5-2 0 0,0 0 93 0 0,50-13 462 0 0,-45 11-384 0 0,-10 2-123 0 0,0 0-71 0 0,-4 1-83 0 0,0 0 69 0 0,21-6 79 0 0,-14 3-111 0 0,-16 5-38 0 0,0-1-37 0 0,0 1-42 0 0,-1-1-49 0 0,-7 4-136 0 0,-1 0-90 0 0,0 0 53 0 0,-1 0-34 0 0,2-1-459 0 0,0-1-366 0 0,1 0-698 0 0,-4 3 1900 0 0</inkml:trace>
  <inkml:trace contextRef="#ctx0" brushRef="#br0" timeOffset="684.4">473 96 7424 0 0,'0'1'187'0'0,"0"0"-65"0"0,1 1-50 0 0,2 8 115 0 0,5 6-192 0 0,0-1 93 0 0,0 0 89 0 0,1-1 82 0 0,2 5 174 0 0,-1 0 110 0 0,0 0 97 0 0,-1 2 86 0 0,-3-4-242 0 0,-1 0-45 0 0,3 19 332 0 0,-2-4-161 0 0,4 44 728 0 0,-6-47-769 0 0,-4-27-491 0 0,0-1-37 0 0,1 6-4 0 0,-2-5 42 0 0,1 0 91 0 0,0-1-22 0 0,0 1 46 0 0,0-1 50 0 0,0 0 58 0 0,0 0-92 0 0,0-1-2 0 0,0 0 0 0 0,0 0-6 0 0,0-1-21 0 0,0-1-68 0 0,0-1-53 0 0,0-4 21 0 0,0 6-22 0 0,1-15 74 0 0,1 0-34 0 0,2-1-33 0 0,0 1-34 0 0,1 0-34 0 0,1 0-35 0 0,0 1-35 0 0,0 0-35 0 0,-3 9 37 0 0,0 0 1 0 0,1 0-1 0 0,-1 1 0 0 0,2-2 70 0 0,0 1-79 0 0,-1 0 0 0 0,1 1 0 0 0,0 0 0 0 0,1 0 0 0 0,-1 0 0 0 0,1 1 0 0 0,0 0 79 0 0,15-7-222 0 0,0 8 33 0 0,-18 3 172 0 0,-1 0 0 0 0,0 0 0 0 0,0 0 0 0 0,1 1 0 0 0,-1-1 0 0 0,0 1-1 0 0,0-1 1 0 0,1 2 17 0 0,0-1-9 0 0,-1 0 0 0 0,1 0-1 0 0,-1 1 1 0 0,0-1 0 0 0,0 1-1 0 0,0 0 1 0 0,2 1 9 0 0,17 19-58 0 0,-13-13 53 0 0,0 1 0 0 0,-1 0 0 0 0,-1 0 1 0 0,1 0-1 0 0,-1 1 0 0 0,-1 0 5 0 0,6 24-55 0 0,-10-33 48 0 0,4 20 7 0 0,-4-18 16 0 0,0-1 0 0 0,0 1 0 0 0,0 0 0 0 0,1-1 0 0 0,0 1 0 0 0,-1-1 0 0 0,3 3-16 0 0,-3-4 4 0 0,1-1-39 0 0,-2 0-54 0 0,1-1-40 0 0,-1-1-69 0 0,0 1 53 0 0,2 0-188 0 0,-1 1 144 0 0,-1-1-108 0 0,1 0 93 0 0,-1 0-46 0 0,0 0-106 0 0,0 0-52 0 0,0 0-47 0 0,0 0-41 0 0,0 0-146 0 0,0 0-40 0 0,0 0-176 0 0,0 0-473 0 0</inkml:trace>
  <inkml:trace contextRef="#ctx0" brushRef="#br0" timeOffset="1084.1">936 405 7136 0 0,'11'-1'136'0'0,"-1"0"74"0"0,0 0 63 0 0,1-1 50 0 0,8-4 418 0 0,13-6 586 0 0,-19 6-788 0 0,0 0-51 0 0,0-1-92 0 0,-3 2 31 0 0,0 0-41 0 0,35-22 1216 0 0,-33 18-1501 0 0,5-9 117 0 0,-12 8-120 0 0,-5-1-34 0 0,-1 10-64 0 0,1-1-1 0 0,-1 1 1 0 0,0 0 0 0 0,1 0 0 0 0,-1 0 0 0 0,0 0 0 0 0,1 0 0 0 0,-1 0 0 0 0,0 0 0 0 0,0 0 0 0 0,0 0 0 0 0,-1 0 0 0 0,0-2 6 0 0,-1 1 0 0 0,1 1 1 0 0,-1-1-1 0 0,0 0 1 0 0,0 1-1 0 0,1-1 1 0 0,-1 1-1 0 0,0 0 1 0 0,0 0-1 0 0,0 0 1 0 0,0 0-1 0 0,-3 0-6 0 0,5 1-2 0 0,-1 0 0 0 0,0 0 0 0 0,1 0 1 0 0,-1 1-1 0 0,1-1 0 0 0,-1 0 0 0 0,1 1 0 0 0,-1-1 0 0 0,1 1 0 0 0,-1-1 0 0 0,1 1 0 0 0,-1 0 2 0 0,0 0-8 0 0,1 0 0 0 0,-1 0 0 0 0,0 1 0 0 0,0-1 0 0 0,1 1-1 0 0,-1-1 1 0 0,1 1 0 0 0,-1 0 0 0 0,1 0 0 0 0,-1 0 8 0 0,-10 20-59 0 0,10-15 66 0 0,0 0-1 0 0,0 0 1 0 0,0 0 0 0 0,1 2-7 0 0,-2 11 34 0 0,3 1 102 0 0,0-15-56 0 0,1 1 0 0 0,0-1 0 0 0,0 1 0 0 0,1-1 0 0 0,0 1 0 0 0,0-1 0 0 0,0 0 0 0 0,2 2-80 0 0,3 5 132 0 0,2-2-43 0 0,2-1-59 0 0,1-1-74 0 0,-3-4-34 0 0,1-1-45 0 0,0-1-50 0 0,1-1-53 0 0,-9-2-9 0 0,-1 0-37 0 0,1 1-368 0 0,0-1 86 0 0,0 0-49 0 0,1 1-713 0 0,2 0-555 0 0,1 0-1063 0 0,-5-1 2921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24.3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73 66 6392 0 0,'0'0'141'0'0,"0"-1"54"0"0,1 0-53 0 0,-1-1-46 0 0,1 0-37 0 0,1-3-21 0 0,0-3-45 0 0,-1 4 127 0 0,0 0 56 0 0,-1 0 53 0 0,1 0 47 0 0,-1-1 43 0 0,0 1 37 0 0,0-4 450 0 0,0 4-296 0 0,0 3-254 0 0,-1 1-52 0 0,0-3 208 0 0,0 1-111 0 0,1 1-113 0 0,-1 0 37 0 0,0 0 144 0 0,-1 1 98 0 0,-14 3-370 0 0,4 6 90 0 0,10-6-129 0 0,0 0-1 0 0,1 0 1 0 0,-1-1-1 0 0,1 1 1 0 0,-1 0-1 0 0,1 0 1 0 0,0 1-1 0 0,0-1 1 0 0,0 1-58 0 0,-4 22 375 0 0,4-9-178 0 0,0-4-89 0 0,1-2-68 0 0,0-5-23 0 0,0-1 0 0 0,0 1 0 0 0,1-1 0 0 0,-1 1 0 0 0,1-1 0 0 0,1 0 0 0 0,-1 1 0 0 0,1-1-17 0 0,2 1 0 0 0,-3-5 4 0 0,-1 0 0 0 0,1 0 0 0 0,0 0 0 0 0,0 0 0 0 0,0 0 0 0 0,0 0 0 0 0,0-1 0 0 0,0 1 0 0 0,0 0 0 0 0,0-1 0 0 0,0 1 0 0 0,0 0 0 0 0,1-1-4 0 0,0 1 13 0 0,-1-1-1 0 0,0 0 1 0 0,1 0 0 0 0,-1 0-1 0 0,0 0 1 0 0,0 0 0 0 0,1 0 0 0 0,-1 0-1 0 0,0 0 1 0 0,1 0 0 0 0,-1-1-1 0 0,0 1 1 0 0,1 0 0 0 0,-1-1 0 0 0,0 1-1 0 0,1-2-12 0 0,1 1 36 0 0,0-1 0 0 0,-1 1 0 0 0,0-1 0 0 0,1 0 0 0 0,-1 0 0 0 0,2-2-36 0 0,3-5 74 0 0,-2 1 18 0 0,-1 0 0 0 0,0 0 0 0 0,-1 0 0 0 0,0 0 0 0 0,1-4-92 0 0,-1-12 115 0 0,-1 14-115 0 0,-1 9 0 0 0,-1 0 0 0 0,0 1 0 0 0,1-1 0 0 0,-1 0 0 0 0,0 0 0 0 0,0 0 0 0 0,0 1 0 0 0,0-1 0 0 0,0 0 0 0 0,0 0 0 0 0,0 1 0 0 0,0-1 0 0 0,0 0 0 0 0,0 0 0 0 0,0 0 0 0 0,0 1 0 0 0,0-1 0 0 0,-1 0 0 0 0,1 0 0 0 0,0 0 0 0 0,0 1-3 0 0,-1-6 6 0 0,4 3-90 0 0,1 4-31 0 0,2 3 71 0 0,3 9 28 0 0,-6-10-12 0 0,3 6 6 0 0,0-1-1 0 0,-1 1 0 0 0,3 4 26 0 0,20 53 8 0 0,-16-34-13 0 0,-2-8-15 0 0,-3 1 36 0 0,5 27 114 0 0,-5 2 117 0 0,-5-3 102 0 0,-2-37-155 0 0,-1-1 0 0 0,0 1 0 0 0,-3 12-194 0 0,-2-5 231 0 0,-3 0 50 0 0,6-15-181 0 0,0-1 1 0 0,0 1 0 0 0,0-1 0 0 0,-1 1-1 0 0,0-1 1 0 0,0 0 0 0 0,0 0 0 0 0,-1-1-1 0 0,0 0 1 0 0,0 1-101 0 0,0-2 67 0 0,1 0 1 0 0,-1-1-1 0 0,0 1 0 0 0,1-1 0 0 0,-3 1-67 0 0,-30 7 239 0 0,12-8-116 0 0,21-2-107 0 0,-1 0 0 0 0,1-1 0 0 0,-1 1 1 0 0,1-1-1 0 0,-4-1-16 0 0,4 1-5 0 0,0-1-1 0 0,0 1 1 0 0,0-1 0 0 0,0 0-1 0 0,1 0 1 0 0,-3-2 5 0 0,2 1-87 0 0,-8-7-56 0 0,8 5 48 0 0,0 1-47 0 0,1 0-80 0 0,1 1 55 0 0,0 0-36 0 0,1 1-40 0 0,0-1-46 0 0,-1 0-48 0 0,1 0-53 0 0,0 0-58 0 0,0-1-60 0 0,1 3 125 0 0,-1 0-50 0 0,1 0-47 0 0,0 0-39 0 0,0 0-149 0 0,-1-1-40 0 0,1 1-180 0 0,0-2-487 0 0,0 3 1349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26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5 8408 0 0,'0'0'190'0'0,"0"-1"-59"0"0,-3-2 298 0 0,2 3-341 0 0,0 0-54 0 0,-1 0-20 0 0,1 0 40 0 0,0 0 56 0 0,1 0 125 0 0,-1 0 127 0 0,1 1-57 0 0,0 1-50 0 0,-1 0-44 0 0,1 2-5 0 0,0-1-42 0 0,0 7 192 0 0,0-8-204 0 0,1 13 307 0 0,0 0-39 0 0,3 16 322 0 0,2-2-107 0 0,0 1-76 0 0,4 16 210 0 0,6 23 401 0 0,-3-23-447 0 0,-12-45-798 0 0,-1 0 34 0 0,1 1 45 0 0,0 0 107 0 0,1 2 139 0 0,-1-1-116 0 0,0-2-107 0 0,-1 1-38 0 0,1-1-80 0 0,-1 1-106 0 0,1-1-64 0 0,-1 0-102 0 0,0 0-115 0 0,0 0 193 0 0,0-1-34 0 0,0 0-67 0 0,0-1-57 0 0,0 1-50 0 0,0 0-44 0 0,0-1-156 0 0,0 0-44 0 0,0 1-189 0 0,0-2-509 0 0</inkml:trace>
  <inkml:trace contextRef="#ctx0" brushRef="#br0" timeOffset="400.41">364 79 6592 0 0,'0'0'149'0'0,"0"0"23"0"0,0-1 11 0 0,0-1 381 0 0,-1-1-72 0 0,0 1-68 0 0,0 0-61 0 0,-1 1-54 0 0,0-1-51 0 0,0 1-42 0 0,-1 0-39 0 0,0-1-5 0 0,0 1-35 0 0,-10-2 328 0 0,10 3-258 0 0,-6-2-107 0 0,-2 0 84 0 0,-2 0 116 0 0,-8 0 232 0 0,0 2-17 0 0,9 2-245 0 0,2 1-122 0 0,1 2-93 0 0,8-5-57 0 0,0 1 0 0 0,0 0 1 0 0,0-1-1 0 0,0 1 1 0 0,0 0-1 0 0,1 0 0 0 0,-1-1 1 0 0,0 1-1 0 0,1 0 1 0 0,-1 0-1 0 0,1 0 0 0 0,-1 0 1 0 0,1 0-1 0 0,-1 0 0 0 0,1 1 2 0 0,-1-1-6 0 0,1 1-1 0 0,0 0 1 0 0,0 0-1 0 0,-1-1 1 0 0,1 1-1 0 0,1 0 1 0 0,-1 0-1 0 0,0-1 0 0 0,0 1 1 0 0,1 0-1 0 0,-1-1 1 0 0,1 1-1 0 0,-1 0 1 0 0,1 0 6 0 0,1 2-19 0 0,0 0 1 0 0,0 0-1 0 0,1 0 1 0 0,-1 0 0 0 0,2 1 18 0 0,7 6-24 0 0,36 26 24 0 0,-26-21 0 0 0,-1 0 0 0 0,0 1 0 0 0,-6-3-42 0 0,4 3 53 0 0,-9-8 47 0 0,-1-1 51 0 0,3 4 136 0 0,-6-6-72 0 0,0 1 38 0 0,-4-6-100 0 0,1 1-1 0 0,-1 0 1 0 0,0 0-1 0 0,0 0 1 0 0,0 0-1 0 0,0 0 1 0 0,0 0 0 0 0,0 0-1 0 0,-1 0 1 0 0,1 0-1 0 0,-1 1 1 0 0,1-1 0 0 0,-1 0-1 0 0,0 1-110 0 0,-1 7 466 0 0,-3-2-53 0 0,-3 2 7 0 0,2-6-259 0 0,-1 0-39 0 0,0-1-42 0 0,0 0-45 0 0,-1-1-51 0 0,-1 0-53 0 0,3-2 6 0 0,-1 1-53 0 0,0-1-45 0 0,-1 0-35 0 0,-6 0-153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25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53 7312 0 0,'0'0'165'0'0,"0"0"22"0"0,0 0-29 0 0,0 1-40 0 0,1 1 16 0 0,0 1-99 0 0,2 5-106 0 0,-2-6 105 0 0,3 6 101 0 0,0 4 146 0 0,1 3 91 0 0,0-5-190 0 0,7 10 151 0 0,-2-1 56 0 0,-2 1 50 0 0,0 0 48 0 0,-2 0 42 0 0,0 1 38 0 0,4 24 667 0 0,-5-19-625 0 0,1 1-90 0 0,-1-5-152 0 0,-1 1-41 0 0,1 3 26 0 0,2 14 125 0 0,-7-37-160 0 0,1-2-57 0 0,-1-1-53 0 0,1-1-45 0 0,-1 0-40 0 0,1-2-34 0 0,-1-3 6 0 0,2-16-48 0 0,-2 16 58 0 0,1-16-17 0 0,1-1-58 0 0,2 0-54 0 0,2 0-52 0 0,2 1-51 0 0,2 2-48 0 0,3 1-46 0 0,3 3-44 0 0,-14 14 246 0 0,1 0 0 0 0,-1 1 0 0 0,1-1 0 0 0,0 1 0 0 0,-1 0 0 0 0,1-1 0 0 0,0 1 0 0 0,0 0 0 0 0,0 1 20 0 0,2-1-19 0 0,-1 0 1 0 0,1 0 0 0 0,-1 1 0 0 0,1 0 0 0 0,-1 0 0 0 0,2 0 18 0 0,-1 0-10 0 0,0 1 0 0 0,0 0 0 0 0,0 0 0 0 0,0 0 1 0 0,2 2 9 0 0,-4-2-1 0 0,1 0 1 0 0,-1 1 0 0 0,0 0-1 0 0,0 0 1 0 0,0 0 0 0 0,0 0 0 0 0,1 1 0 0 0,7 9-3 0 0,3 13-62 0 0,1 18-59 0 0,-7-15 139 0 0,1 7 114 0 0,-8-34-53 0 0,-1-1 0 0 0,4 4 42 0 0,-2-3-119 0 0,-1 0-37 0 0,0 0-58 0 0,1-1-74 0 0,-1 1-90 0 0,-1-1-104 0 0,0 0-177 0 0</inkml:trace>
  <inkml:trace contextRef="#ctx0" brushRef="#br0" timeOffset="462.33">627 259 7256 0 0,'0'0'165'0'0,"0"0"22"0"0,0 0 7 0 0,0 0-167 0 0,-1-1 37 0 0,-1-1 150 0 0,-1-1 78 0 0,-5-3 487 0 0,6 5-569 0 0,0 0-38 0 0,-7-1 174 0 0,0 1-41 0 0,1 2-41 0 0,0 2-36 0 0,-5 6 133 0 0,1 4-108 0 0,4 0-111 0 0,2 0-38 0 0,-7 27 101 0 0,11-30-156 0 0,0-1 0 0 0,1 1 0 0 0,0 0 0 0 0,1 9-49 0 0,0-14 23 0 0,0 0 1 0 0,1 0 0 0 0,0-1 0 0 0,0 1 0 0 0,0-1 0 0 0,1 4-24 0 0,-1-6 23 0 0,0 1 0 0 0,0-1-1 0 0,1 0 1 0 0,-1 0 0 0 0,1 1 0 0 0,-1-1-1 0 0,2 1-22 0 0,8 5 282 0 0,1-6-73 0 0,1-5-58 0 0,-1-4-41 0 0,-6 3-54 0 0,-1-1 1 0 0,1 0-1 0 0,-1 0 1 0 0,3-4-57 0 0,1-3 125 0 0,-6 9-68 0 0,5-8 125 0 0,-2-1-47 0 0,0 1-43 0 0,-2-1-41 0 0,-1-1-37 0 0,0 1-34 0 0,1-13-105 0 0,2-5-137 0 0,-6 28 206 0 0,0 0 57 0 0,1-3 75 0 0,2-8 203 0 0,-2 8-232 0 0,0 3-53 0 0,0-1-34 0 0,0 1-43 0 0,1 0-49 0 0,-1 0-54 0 0,0 1-63 0 0,1 0-70 0 0,-1 1-74 0 0,4 3 207 0 0,0 5 59 0 0,1 13-56 0 0,-4-13 63 0 0,5 12 43 0 0,1 0 40 0 0,0 0 37 0 0,2-1 1 0 0,0 1 0 0 0,6 6-1 0 0,-15-24-175 0 0,0-1 85 0 0,-1 0 70 0 0,1 1 54 0 0,0 0 75 0 0,2 2 230 0 0,-2-3-262 0 0,0 0-36 0 0,0 1-71 0 0,0-1-33 0 0,0 0-39 0 0,0 0-63 0 0,0 0-61 0 0,1-1-66 0 0,-1 1-73 0 0,1 0-80 0 0,-1 0-86 0 0,1 0-92 0 0,0-1-100 0 0,-1 0-695 0 0,-1 1-802 0 0</inkml:trace>
  <inkml:trace contextRef="#ctx0" brushRef="#br0" timeOffset="831.18">939 4 6536 0 0,'0'0'141'0'0,"0"0"23"0"0,0 0 13 0 0,0 0-19 0 0,1-1-114 0 0,0 1 0 0 0,0 0 0 0 0,0-1 0 0 0,-1 1 1 0 0,1-1-1 0 0,0 1 0 0 0,0 0 0 0 0,0 0 0 0 0,0 0 0 0 0,0 0 1 0 0,0 0-1 0 0,0 0 0 0 0,0 0 0 0 0,0 0 0 0 0,0 0 0 0 0,0 0 1 0 0,-1 0-1 0 0,1 0 0 0 0,0 1 0 0 0,0-1 0 0 0,0 0 0 0 0,0 1 1 0 0,0-1-1 0 0,0 0 0 0 0,-1 1 0 0 0,1-1 0 0 0,0 1-44 0 0,9 8 517 0 0,-6-5-308 0 0,-1 1-45 0 0,1-1-34 0 0,-1 1 69 0 0,0-1 1 0 0,0 0-1 0 0,0 1 0 0 0,-1 0 1 0 0,0 0-1 0 0,0 0 1 0 0,0 0-1 0 0,0 0 0 0 0,0 3-199 0 0,2 11 559 0 0,0 0-35 0 0,-1 0-43 0 0,1-1-51 0 0,0-4-76 0 0,-2 0-59 0 0,1 8 62 0 0,-1 0-72 0 0,5 30 317 0 0,-2-24-297 0 0,3 20 207 0 0,1-17-128 0 0,-1 0 38 0 0,-7-19-299 0 0,-1-11-199 0 0,0-1 0 0 0,0 0 17 0 0,0 0-27 0 0,0 0-62 0 0,0 0-158 0 0,0 0-288 0 0,0-1-22 0 0,0-3-6 0 0</inkml:trace>
  <inkml:trace contextRef="#ctx0" brushRef="#br0" timeOffset="1131.17">912 255 9096 0 0,'0'0'200'0'0,"0"0"33"0"0,0 0 16 0 0,1-1-54 0 0,0 1-145 0 0,2-1-33 0 0,8-2 50 0 0,8-4 185 0 0,-4 2-51 0 0,-5 2-125 0 0,-4 1-179 0 0,0 0 49 0 0,0 0 42 0 0,0 1 36 0 0,6-3 98 0 0,16-4 291 0 0,-19 6-327 0 0,0 0-53 0 0,1-1-90 0 0,-5 2-19 0 0,1-1-38 0 0,-1 1-54 0 0,1 0-53 0 0,-1-1-58 0 0,1 1-62 0 0,0 0-68 0 0,-1-1-72 0 0,1 1-77 0 0,-1 0-83 0 0,2 0-673 0 0,4-1-740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31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11 6504 0 0,'0'0'190'0'0,"0"0"5"0"0,0 0-83 0 0,0 0-19 0 0,0 0-18 0 0,-1-4-54 0 0,0 3 50 0 0,-5-3 315 0 0,-1 3-27 0 0,-2 0 36 0 0,-7 2 417 0 0,8 0-321 0 0,-5 2 34 0 0,1 4-59 0 0,0 2-61 0 0,1 2-59 0 0,1 1-62 0 0,2 1-61 0 0,1 0-63 0 0,2-1-63 0 0,5-10-83 0 0,-1-1-1 0 0,1 1 0 0 0,0 0 0 0 0,-1 0 0 0 0,1-1 1 0 0,0 1-1 0 0,0 0 0 0 0,0 0 0 0 0,0 0 1 0 0,0 0-1 0 0,1-1 0 0 0,-1 1 0 0 0,0 0 1 0 0,1 0-1 0 0,-1-1 0 0 0,1 1 0 0 0,0 0 1 0 0,0-1-1 0 0,0 1 0 0 0,-1-1 0 0 0,1 1 0 0 0,1-1 1 0 0,-1 1-1 0 0,0-1 0 0 0,0 1 0 0 0,1-1-13 0 0,8 6 145 0 0,1-4 64 0 0,2-2 84 0 0,1-2 106 0 0,4-5-232 0 0,-1-4-80 0 0,1-4-53 0 0,-12 9-32 0 0,-1 0-1 0 0,0-1 0 0 0,-1 1 1 0 0,0-1-1 0 0,1 0 0 0 0,0-3-1 0 0,2-7 42 0 0,-3 7 42 0 0,0-3-13 0 0,-2 5 38 0 0,0 0 67 0 0,-2 0 111 0 0,0 7-80 0 0,0 0-13 0 0,0 0-56 0 0,0 0-30 0 0,0 0-4 0 0,0 1-5 0 0,3 6-80 0 0,-1-2 20 0 0,1 2-5 0 0,0 8 33 0 0,0-5-53 0 0,5 7-14 0 0,-3-7-96 0 0,2 1 29 0 0,-5-9 13 0 0,0 0-49 0 0,1 0-71 0 0,-1 1-116 0 0,0-2 97 0 0,0 1-38 0 0,-2-2-169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32.4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7024 0 0,'0'0'157'0'0,"0"0"23"0"0,0 0-20 0 0,0 0-48 0 0,-2 0 0 0 0,-2 2-105 0 0,0 12-18 0 0,3 2 55 0 0,4 19 153 0 0,-1-18-51 0 0,0 6 175 0 0,1-1 76 0 0,8 45 962 0 0,-9-53-1100 0 0,3 11 253 0 0,0 0-92 0 0,1-2-88 0 0,14 41 478 0 0,-12-37-432 0 0,-2-9-92 0 0,-3-10-129 0 0,1 1 99 0 0,0 2 142 0 0,2 4 286 0 0,-5-14-599 0 0,-1 0 82 0 0,0-1-20 0 0,0 0-3 0 0,0 0-2 0 0,0 0-4 0 0,0-3 59 0 0,1 0-64 0 0,1-1-39 0 0,2-3-39 0 0,0 1-28 0 0,-2 2 19 0 0,2-7 70 0 0,0-1-64 0 0,1 1-58 0 0,0 0-50 0 0,1 0-45 0 0,1 0-38 0 0,8-9-225 0 0,-10 14 210 0 0,0 0 0 0 0,1 1 1 0 0,-1 0-1 0 0,1 1 1 0 0,0-1-1 0 0,0 1 0 0 0,0 0 1 0 0,4-1 153 0 0,3-1-225 0 0,2 2 41 0 0,4 1 122 0 0,-16 4 43 0 0,0-1 0 0 0,1 0 0 0 0,-1 1 0 0 0,0-1 0 0 0,0 1 0 0 0,0 0 1 0 0,0 0-1 0 0,0 0 0 0 0,0 1 0 0 0,0-1 0 0 0,2 2 19 0 0,14 13-68 0 0,-7 1 108 0 0,-8-7 27 0 0,0 0 37 0 0,-2 1 43 0 0,-1-1 48 0 0,-1 1 53 0 0,-1 0 58 0 0,-1-5-289 0 0,0 1 50 0 0,0 0 43 0 0,-1-1 36 0 0,-3 8 216 0 0,-15 16 603 0 0,14-22-716 0 0,-1-1-56 0 0,-2 1-65 0 0,5-5-115 0 0,0 0-40 0 0,-1 0-43 0 0,1-1-49 0 0,-1-1-52 0 0,1 0-56 0 0,-1 0-61 0 0,0-1-64 0 0,1-1-69 0 0,-1 0-74 0 0,0-1-77 0 0,0-1-81 0 0,0 0-86 0 0,1-1-90 0 0,2 1-1180 0 0,-1 0-1142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32.6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11600 0 0,'0'0'264'0'0,"1"1"20"0"0,0 0-98 0 0,0 0-75 0 0,2 5 83 0 0,-2-3-69 0 0,5 10-67 0 0,-2-4 14 0 0,-1-1 44 0 0,1 1 71 0 0,-1-1 90 0 0,-1 2 113 0 0,0 0-139 0 0,1 0-38 0 0,-1 1-43 0 0,1-1-45 0 0,1 1-49 0 0,-1-1-51 0 0,1 0-55 0 0,-1-1-58 0 0,-3-8-62 0 0,0-1-2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32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 8 12032 0 0,'-1'-1'69'0'0,"-1"0"1"0"0,1 0 0 0 0,0 0 0 0 0,-1 1-1 0 0,1-1 1 0 0,-1 1 0 0 0,1-1 0 0 0,-1 1 0 0 0,1-1-1 0 0,-1 1 1 0 0,0 0-70 0 0,-7 1 285 0 0,6 3-193 0 0,1 1-43 0 0,1-1-106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33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12 9216 0 0,'-1'-1'90'0'0,"0"0"-90"0"0,0-1-59 0 0,0 1 89 0 0,1 0 53 0 0,0 0 39 0 0,0 0 58 0 0,-1-1 67 0 0,1 1 77 0 0,0 0-231 0 0,0 1 103 0 0,0 0 49 0 0,0 0-91 0 0,0 1-78 0 0,-1-1-35 0 0,-1 1 15 0 0,1 0 14 0 0,1 0 83 0 0,0-1-34 0 0,0 1 37 0 0,0 15 475 0 0,1-3-284 0 0,0-3-158 0 0,0-5-142 0 0,0-1-37 0 0,19 83 1295 0 0,-15-67-1050 0 0,-1 0-47 0 0,14 53 680 0 0,-10-42-452 0 0,0 1 55 0 0,-5-21-289 0 0,0 0 50 0 0,2 2 102 0 0,-2 1 38 0 0,-2-10-238 0 0,0 0-45 0 0,0 5 7 0 0,1 16-83 0 0,-2-24 31 0 0,0 0 12 0 0,1 0-74 0 0,0 1-40 0 0,-1-1-88 0 0,0-1-2 0 0,0 1-35 0 0,0-1-134 0 0,0 0-41 0 0,0 0-900 0 0,1-1-61 0 0,0-4-11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33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10680 0 0,'0'1'201'0'0,"0"0"-32"0"0,1 1 88 0 0,1 3-49 0 0,-1 1 29 0 0,0 4-266 0 0,1 1 115 0 0,-1-2 54 0 0,1 0 44 0 0,3 20 523 0 0,-3-17-457 0 0,0 1-96 0 0,0-7-130 0 0,-1 0-44 0 0,0 11-238 0 0,-2-14 136 0 0,1-1-122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33.8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7 11256 0 0,'0'0'253'0'0,"-1"-1"-104"0"0,0 0-65 0 0,-1-1 16 0 0,1 1-15 0 0,1 0 26 0 0,-1 1 51 0 0,1-1 63 0 0,1 1 75 0 0,10 3-491 0 0,-3-2 65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34.1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10240 0 0,'0'0'298'0'0,"0"0"-3"0"0,0 0-156 0 0,0 0 14 0 0,1 1-62 0 0,0-1-41 0 0,2 3 5 0 0,-1-1-8 0 0,9 9 284 0 0,-1 2-46 0 0,6 16 186 0 0,-7-8 338 0 0,4 21-809 0 0,-7-24 260 0 0,0-1 40 0 0,2 10 90 0 0,-2 2 44 0 0,2 29 521 0 0,-6-45-729 0 0,0 8-70 0 0,2 10 744 0 0,1 31-900 0 0,-5-61-2 0 0,-2 6 54 0 0,0-2-62 0 0,2-4-134 0 0,0-1-63 0 0,0 0-282 0 0,0 0-28 0 0</inkml:trace>
  <inkml:trace contextRef="#ctx0" brushRef="#br0" timeOffset="365.35">3 182 11024 0 0,'0'0'248'0'0,"0"0"34"0"0,0 0 22 0 0,0 0-29 0 0,0 0-201 0 0,1 1-40 0 0,5 4-30 0 0,-2-3 39 0 0,6 1 318 0 0,0 0-47 0 0,0-1-45 0 0,0 0-41 0 0,1-1-38 0 0,-1 0-35 0 0,12 0 65 0 0,-5-2-116 0 0,1 0-49 0 0,3 0-35 0 0,10-3-33 0 0,-4 2 14 0 0,-9 0 39 0 0,5 0-18 0 0,-2 1-58 0 0,37-6-183 0 0,-34 2 156 0 0,-19 4 163 0 0,0 0-43 0 0,0 1-42 0 0,0 0-36 0 0,0 0-45 0 0,1 1-40 0 0,1 1-109 0 0,0 1-47 0 0,4 6-303 0 0,-6 0 237 0 0,-2 0 133 0 0,-3 1 109 0 0,0 5-91 0 0,0-1 90 0 0,0 1 54 0 0,1 7 60 0 0,2 1 65 0 0,-2-18-52 0 0,0 0 0 0 0,1 1 0 0 0,-1-1 0 0 0,1 0 1 0 0,0 0-1 0 0,3 4-40 0 0,-3-6 14 0 0,-1 0-1 0 0,1 0 1 0 0,0-1 0 0 0,0 1 0 0 0,1-1 0 0 0,-1 0 0 0 0,2 1-14 0 0,7 7 92 0 0,-8-7-65 0 0,0 0-1 0 0,0-1 0 0 0,1 1 1 0 0,0-1-1 0 0,-1 1 1 0 0,1-1-1 0 0,0 0 1 0 0,2 0-27 0 0,-5-1-118 0 0,1-1 42 0 0,2 2 30 0 0,-1-1 85 0 0,-1 0 44 0 0,7 2 294 0 0,-5-2-268 0 0,0 0-99 0 0,-2 0-58 0 0,0-1-44 0 0,0 1-68 0 0,1-1-71 0 0,-1 1-77 0 0,0-1-86 0 0,1 0-96 0 0,-1 1-102 0 0,1-1-111 0 0,-1 0-120 0 0,2 0-729 0 0,3 0-881 0 0</inkml:trace>
  <inkml:trace contextRef="#ctx0" brushRef="#br0" timeOffset="684.54">687 163 8864 0 0,'0'0'200'0'0,"0"0"33"0"0,0 0 14 0 0,0 0-78 0 0,2 1-90 0 0,-1 0-60 0 0,4 4-45 0 0,-2-3 79 0 0,1 5 283 0 0,0 0-48 0 0,0 0-42 0 0,0-1-35 0 0,2 7 130 0 0,5 20 340 0 0,-9-22-427 0 0,0 0 55 0 0,3 40 670 0 0,-5-14-310 0 0,-2 1-33 0 0,-6 37 613 0 0,0-26-368 0 0,1-2 40 0 0,4-29-643 0 0,1-1-48 0 0,-4 17 130 0 0,-2 16 80 0 0,5-28-226 0 0,0 2 78 0 0,0 0 85 0 0,2-20-579 0 0,1 1 75 0 0,-1 0 66 0 0,0-1 58 0 0,1 2 63 0 0,-1-1 57 0 0,0 2 77 0 0,-1 3 153 0 0,0 1 20 0 0,1-4-184 0 0,0-1-98 0 0,0 0-81 0 0,1-1-77 0 0,-1 0-82 0 0,0 0-92 0 0,1 1-105 0 0,0-2-29 0 0,-1 0-86 0 0,1 0-94 0 0,0 1-100 0 0,0-1-106 0 0,-1 0-113 0 0,1 1-120 0 0,0-1-125 0 0,0-4-59 0 0,0 0-33 0 0,0 0-2547 0 0</inkml:trace>
  <inkml:trace contextRef="#ctx0" brushRef="#br0" timeOffset="2692.19">607 459 6072 0 0,'0'0'133'0'0,"0"0"23"0"0,0 0 12 0 0,0 0-50 0 0,1 0-57 0 0,5-1-1 0 0,-3 0 30 0 0,-2 1-1 0 0,1 0 40 0 0,-2 0 46 0 0,1 0 55 0 0,6-2 169 0 0,0 0-90 0 0,0 1-80 0 0,-1-1-68 0 0,2 0-60 0 0,-1 1-45 0 0,3-2-33 0 0,7-1-44 0 0,-17 4-183 0 0,0 0-34 0 0,1 0-324 0 0,-1 0-227 0 0,0 0-524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26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215 40 6992 0 0,'0'0'157'0'0,"0"0"23"0"0,0 0 12 0 0,0 0-27 0 0,1-1-62 0 0,-1 0 0 0 0,1 1-1 0 0,-1-1 1 0 0,0 0-1 0 0,1 1 1 0 0,-1-1-1 0 0,0 0 1 0 0,0 1-1 0 0,0-1 1 0 0,0 0-1 0 0,0 0 1 0 0,1 1 0 0 0,-1-1-1 0 0,0 0 1 0 0,-1 0-1 0 0,1 1 1 0 0,0-1-1 0 0,0 0 1 0 0,0 0-1 0 0,0 1 1 0 0,0-1-1 0 0,-1 0-102 0 0,-1-3 718 0 0,-2 1-45 0 0,1 0-159 0 0,-1 1-52 0 0,1 1-62 0 0,0 0-72 0 0,-4 0 126 0 0,-1-1-79 0 0,1 1-73 0 0,-1-1-59 0 0,0 1-48 0 0,0 0-40 0 0,-1 0-7 0 0,-17 3 185 0 0,15 1-159 0 0,0 1-23 0 0,-1-2-39 0 0,-7 2 45 0 0,14-3-163 0 0,0 1 0 0 0,1 0 0 0 0,-1 0 0 0 0,1 0 0 0 0,0 1 0 0 0,-1 0 0 0 0,1-1 0 0 0,-1 2 6 0 0,4-2-5 0 0,-1-1 1 0 0,1 1-1 0 0,-1 0 0 0 0,1-1 0 0 0,0 1 0 0 0,0 0 1 0 0,0 0-1 0 0,0-1 0 0 0,0 1 0 0 0,0 1 5 0 0,0-1-9 0 0,1 0 0 0 0,-1 0 1 0 0,1 1-1 0 0,0-1 0 0 0,-1 0 0 0 0,1 0 0 0 0,0 0 0 0 0,0 0 0 0 0,1 1 0 0 0,-1-1 0 0 0,1 2 9 0 0,-1-3-6 0 0,0 0 0 0 0,0 0 1 0 0,1 0-1 0 0,-1 0 0 0 0,0 0 0 0 0,1 0 0 0 0,-1 0 0 0 0,1 0 0 0 0,-1 0 0 0 0,1 0 0 0 0,0 0 0 0 0,-1 0 1 0 0,1 0-1 0 0,0 0 0 0 0,0 0 0 0 0,-1-1 0 0 0,1 1 0 0 0,0 0 0 0 0,0-1 0 0 0,0 1 0 0 0,0-1 1 0 0,0 1-1 0 0,0-1 0 0 0,1 1 6 0 0,1 1-13 0 0,17 11 63 0 0,22 13 164 0 0,-37-23-181 0 0,24 15 151 0 0,-19-12-167 0 0,-1 1-43 0 0,-1 0-37 0 0,0 1-43 0 0,1 1-52 0 0,1 2-58 0 0,-1 1 173 0 0,-5 1 107 0 0,-2-1 89 0 0,-4 1 72 0 0,-8 5 241 0 0,8-15-386 0 0,0-1-1 0 0,0 0 1 0 0,-1 0 0 0 0,1 0 0 0 0,0 0 0 0 0,-1 0 0 0 0,0 0 0 0 0,1-1 0 0 0,-1 1 0 0 0,0-1-80 0 0,-11 4 331 0 0,0-1-82 0 0,0-2-72 0 0,0-2-58 0 0,-11-3-16 0 0,17 2-97 0 0,1-1 0 0 0,0-1 0 0 0,0 1-1 0 0,1-1 1 0 0,-1-1 0 0 0,1 1 0 0 0,-3-2-6 0 0,8 4-168 0 0,1 1 56 0 0,-1-1 50 0 0,0 0 42 0 0,-1-1 89 0 0,-3-4 292 0 0,3 3-316 0 0,1 1-107 0 0,0 1-17 0 0,1 0-36 0 0,-1 0-42 0 0,1 0-47 0 0,-1 0-49 0 0,1 0-55 0 0,0 0-58 0 0,0 0-64 0 0,0 0-67 0 0,0 0-72 0 0,0 0-76 0 0,0 0-80 0 0,1 1-85 0 0,-1-1-88 0 0,1 0-1133 0 0,0-1-1145 0 0,-1 2 3175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35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198 241 7464 0 0,'-8'-7'74'0'0,"-1"2"90"0"0,-1 0 80 0 0,1 2 66 0 0,-2 0 102 0 0,1 2 52 0 0,5 0-184 0 0,1 1-1 0 0,-1 1 0 0 0,1-1 1 0 0,-1 0-1 0 0,1 1 1 0 0,-4 1-280 0 0,-6 3 690 0 0,6-2-316 0 0,0 2-38 0 0,2-1-112 0 0,0 0-33 0 0,1 1-37 0 0,0 0-41 0 0,0 0-47 0 0,0 1-49 0 0,1 0-56 0 0,0 0-58 0 0,-14 31 402 0 0,6 1-68 0 0,10-28-185 0 0,0 0-1 0 0,1-1 1 0 0,1 1 0 0 0,-1 0 0 0 0,2 1-52 0 0,-1-2 31 0 0,1-1 0 0 0,1 0-1 0 0,-1 0 1 0 0,1 1 0 0 0,1-1 0 0 0,0 1-31 0 0,6 8-3 0 0,3-3 47 0 0,5-2 55 0 0,-12-10-57 0 0,-1 0 0 0 0,0 0 1 0 0,1-1-1 0 0,-1 1 0 0 0,5 0-42 0 0,-2-1 55 0 0,-1 0-1 0 0,1-1 1 0 0,-1 0 0 0 0,1 0 0 0 0,-1 0-1 0 0,1-1 1 0 0,3-1-55 0 0,-4 1 42 0 0,0-1 1 0 0,0 0-1 0 0,0 0 1 0 0,4-2-43 0 0,-6 2 5 0 0,1 0 0 0 0,-1-1 1 0 0,0 1-1 0 0,0-1 0 0 0,0 0 1 0 0,-1 0-1 0 0,1-1 0 0 0,-1 1 1 0 0,0-1-1 0 0,1 0 0 0 0,-2 1 1 0 0,1-1-1 0 0,0-1 0 0 0,-1 1 1 0 0,1-1-6 0 0,-1-2 5 0 0,1 0 0 0 0,-1-1 1 0 0,0 1-1 0 0,0-1 0 0 0,-1 1 1 0 0,0-1-1 0 0,0 0 0 0 0,-1 1 1 0 0,0-2-6 0 0,0-13-51 0 0,-1-10-147 0 0,0-1-16 0 0,0 10 141 0 0,2 25-25 0 0,4 3 3 0 0,1 3-56 0 0,23 58 92 0 0,-2 2 34 0 0,-4-9 21 0 0,-21-52 4 0 0</inkml:trace>
  <inkml:trace contextRef="#ctx0" brushRef="#br0" timeOffset="315.58">514 0 9904 0 0,'0'0'222'0'0,"0"0"30"0"0,0 0 20 0 0,0 1-73 0 0,2 1-108 0 0,-1 1-72 0 0,3 4-54 0 0,-3-5 52 0 0,0-1 35 0 0,3 6 326 0 0,-1 1-57 0 0,-1-1-50 0 0,0 1-45 0 0,1 1-7 0 0,-1 1-46 0 0,0 2-14 0 0,1 5 18 0 0,1 7 36 0 0,0-8-23 0 0,6 31 241 0 0,6 67 702 0 0,-12-78-822 0 0,1-1-60 0 0,0-1-61 0 0,-3-11-95 0 0,-1-4-48 0 0,0-1-39 0 0,-1-17-82 0 0,0-1-108 0 0,0 0-190 0 0,0 0-18 0 0</inkml:trace>
  <inkml:trace contextRef="#ctx0" brushRef="#br0" timeOffset="530.16">413 277 9440 0 0,'0'0'216'0'0,"0"0"32"0"0,6 0 192 0 0,-4 0-382 0 0,0-1-36 0 0,8 0 4 0 0,0 0 44 0 0,2 0 56 0 0,6 0 111 0 0,-1 0-13 0 0,-5 0-104 0 0,-3 0-51 0 0,1-1-40 0 0,-3 1-71 0 0,0 0 41 0 0,26-1 184 0 0,-22 1-193 0 0,0 0-103 0 0,-6 1 4 0 0,1-1-41 0 0,-1 1-47 0 0,0-1-52 0 0,-4 1-2 0 0,0 0-41 0 0,2-1-397 0 0,-1 1-280 0 0,2-1-643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29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1 236 8352 0 0,'0'0'190'0'0,"0"0"28"0"0,0 0 7 0 0,1 4-53 0 0,2 2-113 0 0,1 3-39 0 0,0 0 38 0 0,4 9 154 0 0,-2-2 47 0 0,0 0 53 0 0,11 36 846 0 0,-11-29-715 0 0,-2-12-255 0 0,-1 1-35 0 0,0-1-42 0 0,0 1-48 0 0,4 20 342 0 0,-2 1 81 0 0,-2 0 96 0 0,1 1 110 0 0,-1-2 116 0 0,-2-20-493 0 0,-1 0-34 0 0,0-6-84 0 0,-1 1 0 0 0,0 0 0 0 0,0 0 0 0 0,0-1 0 0 0,-1 1-1 0 0,-2 5-196 0 0,1-6 118 0 0,-1-4-63 0 0,0-2-55 0 0,-1-2-46 0 0,-1-5-103 0 0,-1-4-185 0 0,6 7 63 0 0,-2-5-234 0 0,2 5 243 0 0,0 1-35 0 0,0 0-98 0 0,1 2 155 0 0,-1-1-34 0 0,1 1-35 0 0,0-1-39 0 0,-1 1-9 0 0,1 0-46 0 0,0 0-41 0 0,0 0-36 0 0,-1-1-136 0 0,1 1-36 0 0,-1-3-1428 0 0,1 4 2074 0 0</inkml:trace>
  <inkml:trace contextRef="#ctx0" brushRef="#br0" timeOffset="299.77">27 160 7072 0 0,'0'0'202'0'0,"0"-1"-33"0"0,2 0-88 0 0,0-1-62 0 0,4-3-64 0 0,-5 4 67 0 0,2 0 134 0 0,0 0 1 0 0,0 0-1 0 0,0 0 0 0 0,0 1 1 0 0,0-1-1 0 0,2 0-156 0 0,21 2 834 0 0,-12 1-465 0 0,-2 1-37 0 0,1 0-38 0 0,-2 0-44 0 0,-9-3-201 0 0,24 9 336 0 0,13 9 83 0 0,-33-14-367 0 0,0 0-1 0 0,-1 0 1 0 0,1 0 0 0 0,-1 1-1 0 0,1 1-100 0 0,10 16 448 0 0,-14-18-385 0 0,0 0-1 0 0,0 0 0 0 0,-1 1 0 0 0,1-1 1 0 0,-1 1-1 0 0,0-1 0 0 0,0 1 1 0 0,0 0-1 0 0,-1-1 0 0 0,0 1 0 0 0,0 0-62 0 0,-4 20 291 0 0,-6-1-47 0 0,-5-3-54 0 0,-4-2-63 0 0,-3-3-71 0 0,-3-4-79 0 0,24-11 24 0 0,-7 2 33 0 0,-11 4 108 0 0,7-4-124 0 0,4-2-91 0 0,0 0-101 0 0,7-1-260 0 0,0 0 55 0 0,0 0 46 0 0,1 0 39 0 0,-1 0-162 0 0,0 1-472 0 0,0-1 416 0 0,1 0 211 0 0,-1 0-40 0 0,1 1-1320 0 0,-1-1-944 0 0</inkml:trace>
  <inkml:trace contextRef="#ctx0" brushRef="#br0" timeOffset="715.21">431 183 10720 0 0,'1'2'232'0'0,"1"0"-42"0"0,2 3 81 0 0,1 2-88 0 0,8 10 106 0 0,-8-11-111 0 0,-2-1 21 0 0,6 7 64 0 0,13 15 199 0 0,-15-20-263 0 0,1 1 69 0 0,0 1 121 0 0,-1 1-37 0 0,11 23 620 0 0,-13-22-637 0 0,-1-2 27 0 0,4 18 440 0 0,-6-16-381 0 0,-1-5-188 0 0,-1-1 38 0 0,0 0 44 0 0,0 0 50 0 0,0-2-133 0 0,-3-2-36 0 0,-4-2 104 0 0,-1-2-105 0 0,5 0-83 0 0,-5-2 171 0 0,1-2-79 0 0,1 0-69 0 0,0-1-57 0 0,-2-7-45 0 0,6 11-48 0 0,1 0 1 0 0,-1-1-1 0 0,1 1 0 0 0,0 0 0 0 0,0 0 0 0 0,1 0 1 0 0,-1-1-1 0 0,1 0 15 0 0,-1-14-179 0 0,1-8-120 0 0,1 24 247 0 0,-1-1 0 0 0,1 1 0 0 0,0 0 0 0 0,0 0 0 0 0,0 0 0 0 0,0 0 0 0 0,2-3 52 0 0,17-30-449 0 0,-16 31 366 0 0,0 0 0 0 0,0 0 0 0 0,0 1 0 0 0,1-1 0 0 0,2-2 83 0 0,9-5-329 0 0,1 2 63 0 0,4-1 11 0 0,13 0-47 0 0,-20 8 138 0 0,0 0 1 0 0,0 1 0 0 0,1 0 163 0 0,5 1-215 0 0,0 1-47 0 0,-10 0 99 0 0,0 2-94 0 0,0 0-94 0 0,0 0-95 0 0,0 1-94 0 0,0 0-95 0 0,-1 1-94 0 0,-1 0-96 0 0,2 0-373 0 0</inkml:trace>
  <inkml:trace contextRef="#ctx0" brushRef="#br0" timeOffset="1115.22">1024 182 6896 0 0,'-11'-6'324'0'0,"9"6"-266"0"0,0-1 0 0 0,0 1-1 0 0,0 0 1 0 0,0 0 0 0 0,0 0-1 0 0,0 0 1 0 0,0 0 0 0 0,-1 0-1 0 0,1 1 1 0 0,-1-1-58 0 0,-6 2 273 0 0,4 0-138 0 0,0 2-40 0 0,-5 8 6 0 0,-4 15-42 0 0,6-10 9 0 0,0-2 17 0 0,5-3 24 0 0,1 1 9 0 0,-1 4 66 0 0,1-1 35 0 0,3 0 47 0 0,2 1 57 0 0,0-3-38 0 0,-3-13-258 0 0,0 0-1 0 0,0 0 1 0 0,0 0 0 0 0,0 0-1 0 0,0 1 1 0 0,1-1-1 0 0,-1 0 1 0 0,0 0-1 0 0,1 0 1 0 0,-1 0-1 0 0,1 0 1 0 0,-1 0-1 0 0,1 0 1 0 0,-1 0-1 0 0,1 0 1 0 0,0 0-1 0 0,0 0 1 0 0,-1 0 0 0 0,1-1-1 0 0,0 1 1 0 0,0 0-1 0 0,0 0 1 0 0,0-1-27 0 0,25 13 590 0 0,-22-11-509 0 0,0-1-1 0 0,0 0 0 0 0,0 0 0 0 0,0 0 0 0 0,0-1 0 0 0,0 0 0 0 0,0 1 0 0 0,0-1 0 0 0,0-1 0 0 0,0 1 0 0 0,0-1 0 0 0,0 1 0 0 0,0-1 1 0 0,0 0-1 0 0,2-1-80 0 0,1-1 101 0 0,8-2 85 0 0,-8 3-89 0 0,0-1 0 0 0,0 0 1 0 0,-1-1-1 0 0,4-1-97 0 0,5-7 206 0 0,-9 7-201 0 0,-1 0 40 0 0,5-6 144 0 0,1-4 175 0 0,2-8 339 0 0,-6-2 11 0 0,-5 7-329 0 0,-3 3-171 0 0,-1 8-154 0 0,0 0-37 0 0,-2-6-22 0 0,2 10 17 0 0,1-1 0 0 0,-1 1 0 0 0,0 0 0 0 0,0 0 0 0 0,0 0-1 0 0,-2-1-17 0 0,-1-2-2 0 0,-2 1-44 0 0,2 1-23 0 0,-1 1-37 0 0,0 0-41 0 0,-1 0-49 0 0,5 3 199 0 0,0-1-41 0 0,1 1-40 0 0,-1-1-41 0 0,0 1-38 0 0,1 0-39 0 0,-1-1-39 0 0,0 1-36 0 0,0 0-38 0 0,1 0-36 0 0,-1 0-35 0 0,0 0-36 0 0,0 0-34 0 0,1 0-35 0 0,-1 0-32 0 0,0 0-34 0 0,-2 0-1218 0 0,-3 2-1003 0 0,6-2 2539 0 0</inkml:trace>
  <inkml:trace contextRef="#ctx0" brushRef="#br0" timeOffset="1884.17">1296 1 8928 0 0,'0'0'200'0'0,"0"0"33"0"0,0 0 14 0 0,0 1-61 0 0,2 5-124 0 0,1 7-35 0 0,1 1 52 0 0,-1-1 47 0 0,1 1 39 0 0,1 9 189 0 0,1 0 71 0 0,11 52 1143 0 0,-9-43-975 0 0,-5-16-345 0 0,1 1-49 0 0,-1-1-59 0 0,1 1-68 0 0,-2-5 164 0 0,1 1 51 0 0,8 27 790 0 0,-5-23-656 0 0,-5-14-109 0 0,1-1-45 0 0,0-2-43 0 0,0 0-38 0 0,2-4 87 0 0,0-2-104 0 0,1-3-60 0 0,2-6 48 0 0,8-13-131 0 0,-1 9-40 0 0,-2 4-45 0 0,0 3-66 0 0,-5 6 37 0 0,0 0 0 0 0,0 0 0 0 0,1 1 0 0 0,2-2 88 0 0,21-8-206 0 0,-5 6 74 0 0,1 2 50 0 0,-24 7 71 0 0,1 0-1 0 0,-1 1 1 0 0,1-1 0 0 0,0 0-1 0 0,-1 1 1 0 0,1 0-1 0 0,-1 0 1 0 0,1 0-1 0 0,-1 0 1 0 0,0 1 0 0 0,1-1-1 0 0,-1 1 1 0 0,0 0-1 0 0,0 0 1 0 0,0 0 0 0 0,0 0-1 0 0,-1 0 1 0 0,1 1-1 0 0,0-1 1 0 0,1 3 11 0 0,-1-1-3 0 0,0-1-1 0 0,0 1 1 0 0,0 0 0 0 0,-1 0-1 0 0,1 1 1 0 0,-1-1-1 0 0,1 3 4 0 0,2 11 47 0 0,-6 0 52 0 0,-1-10-202 0 0,-1 1 63 0 0,0-2 54 0 0,0 1 47 0 0,-2 0 51 0 0,0-1 36 0 0,2-3-10 0 0,-1 0 0 0 0,1 0-1 0 0,-1-1 1 0 0,0 1-1 0 0,0-1 1 0 0,-4 2-138 0 0,-5 3 198 0 0,1-3-134 0 0,6-2-85 0 0,0-1-42 0 0,-1 0-46 0 0,1 0-50 0 0,-1-1-57 0 0,0 0-60 0 0,0 0-66 0 0,1 0-70 0 0,-1 0-75 0 0,0-1-80 0 0,0 1-84 0 0,0-1-89 0 0,0 0-95 0 0,0-1-98 0 0,2 1-1077 0 0,-3-1-1137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0.6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10 8832 0 0,'0'0'63'0'0,"-1"-5"-10"0"0,0 3 1 0 0,0 1 9 0 0,0 0 34 0 0,0 1 40 0 0,0 0 48 0 0,1 0-41 0 0,0 0 45 0 0,0 0 10 0 0,0 5 44 0 0,0-1-38 0 0,0 6 106 0 0,1-1-94 0 0,0 13 185 0 0,0-15-247 0 0,1 0 44 0 0,1 12 234 0 0,0-1-99 0 0,1 5-13 0 0,8 31 283 0 0,4 9-61 0 0,-1 5 622 0 0,-2 13-1165 0 0,-7-28 460 0 0,-2-25-181 0 0,2 1 46 0 0,-1 4 91 0 0,0 16 251 0 0,-5-45-634 0 0,4 12 215 0 0,-2-11-179 0 0,0-2-81 0 0,-1-3-104 0 0,-1-1 134 0 0,1 0-102 0 0,-1 0-104 0 0,1 0-109 0 0,-1 1-9 0 0,1-1-68 0 0,-1 1-70 0 0,0-1-71 0 0,1 0-74 0 0,-1 1-73 0 0,0-1-76 0 0,0 1-78 0 0,1-2-1275 0 0,-1 0-1188 0 0,0 2 3263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2.2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21 7224 0 0,'0'0'165'0'0,"0"0"22"0"0,0 0 7 0 0,-1-1-47 0 0,-1 0-83 0 0,-8-4-76 0 0,7 3 83 0 0,-4-4 687 0 0,-1 2-69 0 0,0 2-71 0 0,-2 2-72 0 0,1 1-74 0 0,0 1-73 0 0,-1 1-76 0 0,2 0-75 0 0,1-1-98 0 0,0-1-57 0 0,5 1 38 0 0,-2 0-68 0 0,-4 8-29 0 0,6-8 18 0 0,0 0-52 0 0,1 0 1 0 0,-1 0-1 0 0,1 0 1 0 0,-1 1 0 0 0,1-1-1 0 0,0 0 1 0 0,0 1 0 0 0,0-1-1 0 0,0 1 1 0 0,0-1-1 0 0,1 1 1 0 0,-1 0 0 0 0,1-1-1 0 0,0 1 1 0 0,0 0 0 0 0,0-1-1 0 0,0 1 1 0 0,0 0-1 0 0,0-1 1 0 0,1 1 0 0 0,-1-1-1 0 0,1 1 1 0 0,0 0 0 0 0,-1-1-1 0 0,1 0 1 0 0,1 1-1 0 0,-1-1 1 0 0,1 2-1 0 0,3 4 0 0 0,0 1 0 0 0,1-1-1 0 0,0-1 1 0 0,0 1 0 0 0,0-1 0 0 0,1 0 0 0 0,2 1 0 0 0,31 25-6 0 0,-27-23 24 0 0,0 1 36 0 0,8 10 196 0 0,-10-5 6 0 0,-4-2 50 0 0,-2 0 112 0 0,-4-13-194 0 0,-1-1-4 0 0,0 1-29 0 0,-1 0-71 0 0,0 1-49 0 0,-2 3 35 0 0,2-2 10 0 0,-7 11 135 0 0,-2-4-67 0 0,-2-2-58 0 0,-1-4-48 0 0,-11 0-26 0 0,-12-7-63 0 0,32 2-136 0 0,0-1 49 0 0,-12-7-88 0 0,10 3 73 0 0,2 3 8 0 0,0-1-38 0 0,1 1-12 0 0,0 0-39 0 0,1 0-44 0 0,0 0-49 0 0,0 0-55 0 0,0 0-59 0 0,1 0-65 0 0,0 0-71 0 0,0 2 221 0 0,1 0-42 0 0,0-1-466 0 0,0 0-309 0 0,0-1-728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7.6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19 8608 0 0,'0'0'197'0'0,"0"0"-63"0"0,-7-4 306 0 0,5 2-350 0 0,0 1-55 0 0,-2-1-18 0 0,1 0 34 0 0,-5-2 135 0 0,2 2 40 0 0,-1 1 47 0 0,-15 0 738 0 0,13 3-626 0 0,0 1-90 0 0,4-1-200 0 0,1 0-42 0 0,-5 3 204 0 0,-11 6 412 0 0,7-1-259 0 0,12-9-370 0 0,-6 7 212 0 0,-1 0-85 0 0,2 0-68 0 0,0 1-49 0 0,5-7-46 0 0,0 0-1 0 0,0 0 1 0 0,0 0 0 0 0,0 1 0 0 0,0-1-1 0 0,1 0 1 0 0,-1 1 0 0 0,1-1-1 0 0,0 1 1 0 0,-1 1-4 0 0,3 10 43 0 0,-1-8-42 0 0,1 0 1 0 0,0 0-1 0 0,0-1 1 0 0,1 1 0 0 0,0 0-1 0 0,0-1 1 0 0,0 0-1 0 0,1 1 1 0 0,3 3-2 0 0,4 3 38 0 0,1 1 0 0 0,0-2 0 0 0,1 1-38 0 0,0-1 61 0 0,31 30 195 0 0,-25-18-78 0 0,-5 1 47 0 0,-13-22-190 0 0,0-1 0 0 0,-1 1 1 0 0,0-1-1 0 0,1 1 1 0 0,-1 0-1 0 0,0-1 1 0 0,0 1-1 0 0,0 0 1 0 0,0-1-1 0 0,0 1 1 0 0,0 0-1 0 0,0-1 1 0 0,0 1-1 0 0,-1 0 1 0 0,1-1-1 0 0,-1 1 0 0 0,0 1-35 0 0,-10 14 349 0 0,1-7-178 0 0,-1-2-52 0 0,-1-2-62 0 0,1-1-75 0 0,7-4-27 0 0,0-1 42 0 0,-11-2 87 0 0,8 0-100 0 0,4 1-35 0 0,-1-1-43 0 0,0 0-51 0 0,1 0-61 0 0,-1 0-69 0 0,1 0-80 0 0,0 0-87 0 0,0 0-97 0 0,3 2 186 0 0,-1-1-51 0 0,0 1-46 0 0,1-1-38 0 0,-1 0-143 0 0,0 1-39 0 0,0-1-172 0 0,0 0-463 0 0,1 1 1303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8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0 128 7920 0 0,'6'1'319'0'0,"0"1"-97"0"0,-1-1-108 0 0,-1 0-37 0 0,5 2-3 0 0,10 2-17 0 0,-12-3 25 0 0,0-1 77 0 0,-2-1 53 0 0,1 1 90 0 0,0-2 104 0 0,1 1 122 0 0,1-1-136 0 0,-1 0-75 0 0,0 0-57 0 0,0 0-50 0 0,0 0-39 0 0,1-1-4 0 0,14-6 214 0 0,-12 3-191 0 0,3-4 33 0 0,4-5 194 0 0,-8 5-211 0 0,1 2-64 0 0,1-7 12 0 0,2-9-35 0 0,-11 12-54 0 0,-3 9-44 0 0,1 0-1 0 0,-1 0 0 0 0,1 0 1 0 0,-1 0-1 0 0,0-1 0 0 0,0 1 1 0 0,1 0-1 0 0,-2 0 0 0 0,1 0 1 0 0,0 1-1 0 0,0-1 0 0 0,-1 0-20 0 0,-3-4 40 0 0,-1 3-44 0 0,3 3 58 0 0,1-1 0 0 0,-1 1 0 0 0,0 0 0 0 0,1-1 0 0 0,-1 1 1 0 0,1 1-1 0 0,-3-1-54 0 0,-15 6 268 0 0,1 7-79 0 0,1 4-51 0 0,11-7-34 0 0,-1 0 0 0 0,2 0 0 0 0,-6 10-104 0 0,4-4 150 0 0,1-1 50 0 0,3-7-142 0 0,1 0 0 0 0,1 0 0 0 0,0 1 0 0 0,0-1 0 0 0,0 1 0 0 0,1-1-58 0 0,0 0 43 0 0,1 0 0 0 0,0-1 0 0 0,0 1 0 0 0,1-1 0 0 0,0 1 1 0 0,1 6-44 0 0,0-9 17 0 0,-1 1 1 0 0,1-1-1 0 0,0 1 1 0 0,1-1-1 0 0,-1 0 1 0 0,1 0-1 0 0,0 0 1 0 0,1 0 0 0 0,-1 0-18 0 0,0-1 4 0 0,1 0 1 0 0,0-1 0 0 0,0 1 0 0 0,0 0-1 0 0,0-1 1 0 0,1 0 0 0 0,-1 0 0 0 0,1-1-1 0 0,-1 1 1 0 0,4 0-5 0 0,3 2-167 0 0,-6-3 36 0 0,-2-1 15 0 0,0 0-43 0 0,0 0-50 0 0,-1 0-60 0 0,1 0-7 0 0,-1-1-53 0 0,0 1-56 0 0,1 0-63 0 0,-1-1-68 0 0,1 1-72 0 0,-1-1-77 0 0,1 1-83 0 0,5-1-1200 0 0,4 2-1104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8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6296 0 0,'0'0'184'0'0,"1"6"-26"0"0,0 3-100 0 0,1-1-28 0 0,0 0 56 0 0,0 0 50 0 0,0 1 41 0 0,1 0 83 0 0,1 1 38 0 0,7 18 715 0 0,-2-6-243 0 0,-3-7-360 0 0,-2-2-173 0 0,-2-6-163 0 0,0-1-35 0 0,7 26 277 0 0,-2-6-27 0 0,-2-7-53 0 0,-2-4 5 0 0,0 1 52 0 0,2 17 276 0 0,0-9 320 0 0,-2 1 0 0 0,1 24-889 0 0,-4-37 221 0 0,0 0-32 0 0,0 32 419 0 0,-2-30-348 0 0,-1-1 66 0 0,3-12-80 0 0,-1-1-47 0 0,1 0-44 0 0,-1-1-39 0 0,0-2 20 0 0,0 0-94 0 0,-1-8-93 0 0,2 7 111 0 0,2-12-97 0 0,2 0-97 0 0,5-2-114 0 0,6-8-207 0 0,-9 17 296 0 0,-4 5 75 0 0,0 1 0 0 0,1 0 0 0 0,0 0 0 0 0,-1 0 0 0 0,4-2 84 0 0,20-13-355 0 0,2 5 89 0 0,-2 6 114 0 0,-22 6 145 0 0,-1 0 0 0 0,1 1 0 0 0,0 0 0 0 0,0 0 0 0 0,0 0 0 0 0,0 1 0 0 0,0-1 0 0 0,0 1 0 0 0,0 0 0 0 0,0 0 0 0 0,-1 0 0 0 0,1 0 0 0 0,0 1 0 0 0,-1 0 0 0 0,1 0 7 0 0,-1 0-2 0 0,0 0 1 0 0,-1 0 0 0 0,1 0 0 0 0,-1 0-1 0 0,0 0 1 0 0,1 1 0 0 0,-1-1 0 0 0,0 1-1 0 0,-1 0 1 0 0,1-1 0 0 0,0 1 0 0 0,-1 0-1 0 0,0 0 1 0 0,1 0 0 0 0,-1 0-1 0 0,0 0 1 0 0,-1 0 0 0 0,1 1 1 0 0,1 7 23 0 0,-2 0 44 0 0,-2 10 176 0 0,-5 2 153 0 0,5-18-277 0 0,0 0 1 0 0,-1-1-1 0 0,0 1 0 0 0,0-1 1 0 0,0 1-1 0 0,0-1 1 0 0,-1 0-1 0 0,0 0 0 0 0,-1 1-119 0 0,-11 6 314 0 0,2-3-138 0 0,0-3-73 0 0,-1-2-92 0 0,-1-2-109 0 0,13-1-85 0 0,0 0 74 0 0,0 0 64 0 0,0 0 55 0 0,-3 0 125 0 0,-7-3 392 0 0,8 2-422 0 0,2 0-76 0 0,0 0-59 0 0,1 0-44 0 0,0 0-49 0 0,0 0-55 0 0,-1-1-80 0 0,1 1-79 0 0,0-1-84 0 0,0 1-93 0 0,0-1-99 0 0,0 0-108 0 0,0 0-115 0 0,0 0-121 0 0,0-2-1014 0 0,-2-2-1122 0 0,4 6 3084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9.2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15 196 9504 0 0,'0'0'216'0'0,"0"0"32"0"0,0 1-32 0 0,0-1-93 0 0,0 0-68 0 0,2 3-21 0 0,0 0 14 0 0,1 3 44 0 0,1 0 0 0 0,-1 0 1 0 0,-1 1-1 0 0,1-1 1 0 0,-1 1-1 0 0,0 0 0 0 0,-1 0 1 0 0,1 3-93 0 0,2 25 401 0 0,-3 0 62 0 0,1-1 102 0 0,-1-17-237 0 0,2-1 36 0 0,-2-11-206 0 0,0 1 135 0 0,-1-3-192 0 0,1 1-40 0 0,-1-1-79 0 0,0-1-77 0 0,0 1-88 0 0,0-1-103 0 0,-1 0-120 0 0,1-1 104 0 0,0-1-50 0 0,0 0-44 0 0,0 1-38 0 0,-1-1-130 0 0,1 1-39 0 0,0-1-157 0 0,-1 1-420 0 0,1-1 1178 0 0</inkml:trace>
  <inkml:trace contextRef="#ctx0" brushRef="#br0" timeOffset="1">17 2 10424 0 0,'-1'0'66'0'0,"-5"-1"63"0"0,3 1-48 0 0,1 0 34 0 0,1 0 11 0 0,-1 0 35 0 0,1 0 38 0 0,0 0 44 0 0,5 0-363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51.6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192 22 6880 0 0,'-2'-1'251'0'0,"1"1"-65"0"0,-1-1-55 0 0,1-1-46 0 0,-1 0-19 0 0,-2-4-57 0 0,3 3 64 0 0,0 3 344 0 0,0-1-36 0 0,-1 0-34 0 0,1 0-33 0 0,-4 0 221 0 0,1 0-116 0 0,-1 1-104 0 0,1-1-93 0 0,0 1-82 0 0,2 0-71 0 0,-5 0 299 0 0,-1 0-34 0 0,-7 1 238 0 0,0 1-116 0 0,1 1-97 0 0,-3 1-34 0 0,1 2-89 0 0,2 0-74 0 0,8-2-85 0 0,0 0 0 0 0,0 0 0 0 0,0 0 0 0 0,-1 1-77 0 0,6-4 2 0 0,0 0 1 0 0,0 0 0 0 0,0 0 0 0 0,1 0 0 0 0,-1 0 0 0 0,0 0 0 0 0,0 0 0 0 0,0 0 0 0 0,1 0 0 0 0,-1 0 0 0 0,1 0 0 0 0,-1 0 0 0 0,1 1-1 0 0,-1-1 1 0 0,1 0 0 0 0,0 0 0 0 0,-1 1 0 0 0,1-1 0 0 0,0 0 0 0 0,0 0 0 0 0,0 2-3 0 0,0-1-2 0 0,1 0 1 0 0,-1-1-1 0 0,1 1 1 0 0,-1 0-1 0 0,1 0 1 0 0,0-1-1 0 0,0 1 1 0 0,0-1-1 0 0,0 1 1 0 0,0-1-1 0 0,0 1 1 0 0,0-1-1 0 0,2 2 2 0 0,1 1-5 0 0,1 0-1 0 0,0 0 1 0 0,0 0-1 0 0,0-1 0 0 0,1 1 6 0 0,12 6 37 0 0,21 8-42 0 0,-1 3 0 0 0,32 24 5 0 0,-61-39 36 0 0,-1 0 62 0 0,2 3 84 0 0,2 5 168 0 0,-4 3 20 0 0,-6-6-153 0 0,-4 0-75 0 0,-3-1-49 0 0,-1-1-3 0 0,0 0 67 0 0,-6 3 217 0 0,7-9-203 0 0,1 1 0 0 0,-1-1 0 0 0,0 0 0 0 0,0 0 1 0 0,0-1-1 0 0,0 1-171 0 0,-7 1 250 0 0,0 0-78 0 0,0-1-104 0 0,5-2-85 0 0,1 0-40 0 0,-1-1-44 0 0,0 1-47 0 0,1-1-51 0 0,-1 0-55 0 0,1 0-58 0 0,-1 0-63 0 0,1-1-66 0 0,-1 1-69 0 0,1-1-75 0 0,0 0-77 0 0,-1 0-82 0 0,1 0-84 0 0,3 0-1246 0 0,-2-1-1181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52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7688 0 0,'0'0'166'0'0,"0"0"29"0"0,0 0 14 0 0,1 0-25 0 0,15-2 188 0 0,-2-2-46 0 0,-3 0-64 0 0,9-2 138 0 0,-5 1-167 0 0,0-1-34 0 0,27-8 343 0 0,-29 11-309 0 0,1 0 54 0 0,-9 2-106 0 0,1-1-44 0 0,3 0-9 0 0,0 1-89 0 0,0 1-85 0 0,-3 2-79 0 0,-4 0 189 0 0,-1-2 54 0 0,-1 1 54 0 0,-1 1-68 0 0,0 8 51 0 0,0-7-33 0 0,-5 12 288 0 0,0 0-91 0 0,0 1-77 0 0,0 0-62 0 0,-3 13 36 0 0,-5 18 27 0 0,8-27-102 0 0,0-2-27 0 0,-12 23 86 0 0,12-29-106 0 0,-1 0 38 0 0,0 0 49 0 0,0 1 40 0 0,-9 12 317 0 0,-6 4 234 0 0,-12 10 495 0 0,29-29-1046 0 0,4-7-135 0 0,0 1 46 0 0,4-1-31 0 0,3 0-39 0 0,5-1-22 0 0,-11-2-42 0 0,29-2 65 0 0,16-4-65 0 0,-13 2 17 0 0,-12 2 37 0 0,-8 1-93 0 0,17-2 105 0 0,-20 2-121 0 0,0 0-73 0 0,-1 0-101 0 0,-4 1 70 0 0,0-1-34 0 0,1 0-38 0 0,-1 1-40 0 0,-1-1-67 0 0,-2 1 217 0 0,0 0-55 0 0,0 0-45 0 0,-1 0-72 0 0,1 0-85 0 0,0 0-97 0 0,0 0-109 0 0,0 0-123 0 0,-1 0 305 0 0,1 0-36 0 0,-1 0-36 0 0,0 0-39 0 0,3-1-1498 0 0,1 0-1133 0 0,-4 1 3141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27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4 13328 0 0,'0'0'298'0'0,"0"0"46"0"0,0 0 24 0 0,0 0-151 0 0,0 0-104 0 0,0 0 68 0 0,0 0-59 0 0,0 0 125 0 0,0 0 224 0 0,0 0 17 0 0,0 0-205 0 0,0 0-132 0 0,0 0-50 0 0,0 0-18 0 0,0 0-1 0 0,0 0-36 0 0,0 0-93 0 0,0 0-43 0 0,-1 0-146 0 0,-3-3-18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52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1 147 5520 0 0,'0'0'158'0'0,"6"-1"-22"0"0,4-1-86 0 0,-2 1-1 0 0,0-1 90 0 0,0 0 82 0 0,0 0 70 0 0,1-1 138 0 0,1-1 70 0 0,1-1 169 0 0,6-3 411 0 0,-1-1 3 0 0,-5 3-408 0 0,-3 0-166 0 0,1 1-69 0 0,-2 0-138 0 0,0 0-69 0 0,-1 1-79 0 0,1-1-89 0 0,1-1 114 0 0,-2-2-58 0 0,-2 1-89 0 0,-3-1-52 0 0,-1 7 21 0 0,0 0 0 0 0,-1 0 0 0 0,1 0 0 0 0,0 0 0 0 0,0 0 0 0 0,0 1 0 0 0,-1-1 0 0 0,1 0 0 0 0,0 0 0 0 0,-1 0 0 0 0,1 1 0 0 0,-1-1 0 0 0,1 0 0 0 0,-1 1 0 0 0,-1-3-15 0 0,0 2 1 0 0,0-1 0 0 0,0 0-1 0 0,0 0 1 0 0,0 1-1 0 0,0-1 1 0 0,0 1 0 0 0,-1-1 14 0 0,-20-7-151 0 0,10 6 89 0 0,3 2 6 0 0,-3 0 24 0 0,11 1 33 0 0,1 0 0 0 0,-1 0 0 0 0,1 0-1 0 0,0 1 1 0 0,-1-1 0 0 0,1 0 0 0 0,-1 1 0 0 0,1-1 0 0 0,0 1 0 0 0,-1 0 0 0 0,1-1 0 0 0,0 1 0 0 0,0 0 0 0 0,-1 0 0 0 0,1 0 0 0 0,0 0 0 0 0,0 0-1 0 0,0 0 1 0 0,0 0 0 0 0,-1 1-1 0 0,-6 9 18 0 0,0 0 42 0 0,1 0 36 0 0,1 0 34 0 0,0 3 64 0 0,1 1 35 0 0,1 2 81 0 0,2 10 203 0 0,2-18-220 0 0,0 1 1 0 0,1-1-1 0 0,2 8-293 0 0,4 14 524 0 0,3-7-174 0 0,2 0-114 0 0,-9-19-194 0 0,0 0-1 0 0,0 0 0 0 0,1-1 0 0 0,-1 1 1 0 0,1-1-1 0 0,0 0 0 0 0,0 0 1 0 0,1 0-1 0 0,-1-1 0 0 0,1 0 1 0 0,4 3-42 0 0,7 1 77 0 0,1-4-37 0 0,1-4-49 0 0,0-5-61 0 0,-12 3-467 0 0,0-1-105 0 0,-1 0-89 0 0,1 0-72 0 0,-5 3 727 0 0,7-4-994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53.3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 8864 0 0,'0'0'200'0'0,"1"1"-61"0"0,4 9 320 0 0,-3-7-365 0 0,-1 0-58 0 0,1 3 8 0 0,1 0 78 0 0,-1 1 65 0 0,1-1 50 0 0,0 2 88 0 0,4 10 492 0 0,-3-7-380 0 0,0-4-201 0 0,1 0-93 0 0,5 13 674 0 0,3 13 565 0 0,3 7 295 0 0,-14-37-1724 0 0,0 1 97 0 0,-1-1 84 0 0,0 0 71 0 0,1 1 117 0 0,-1 0 62 0 0,1 3 927 0 0,-2-7-829 0 0,0-1-68 0 0,-1-1-152 0 0,1-1-86 0 0,-2-2-105 0 0,2 2-81 0 0,-1 0-33 0 0,0-4 51 0 0,0 0 0 0 0,0 1 0 0 0,1-1 0 0 0,0 0 0 0 0,1 0 0 0 0,-1 0 0 0 0,1 0 0 0 0,1 0-1 0 0,0-3-7 0 0,10-26-11 0 0,-5 19-39 0 0,0 1-41 0 0,-4 11-123 0 0,-1 0 48 0 0,1 0 41 0 0,0 0 34 0 0,5-6-17 0 0,12-12 13 0 0,-12 15-17 0 0,-2 2-43 0 0,1 1-82 0 0,-1 0-99 0 0,1 0-118 0 0,-2 1 47 0 0,0 1-76 0 0,0 0-84 0 0,0 0-89 0 0,0 0-97 0 0,1 0-103 0 0,-1 0-111 0 0,0 1-116 0 0,1-1-930 0 0,1-1-1132 0 0,-7 4 3138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53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108 1 8032 0 0,'-2'0'-40'0'0,"0"1"85"0"0,1-1 71 0 0,-1 0 57 0 0,1 1 90 0 0,-2 1 595 0 0,1-1-533 0 0,1 0-156 0 0,-1 0-49 0 0,1 0-60 0 0,-1 0-72 0 0,1 0 368 0 0,0 0-104 0 0,0 1-58 0 0,0 0-44 0 0,0 1-34 0 0,0-1 27 0 0,-5 4 158 0 0,0 0-104 0 0,-2 2-52 0 0,-7 11 39 0 0,11-12-82 0 0,0 2 59 0 0,-5 13 181 0 0,6-14-128 0 0,-1 1-1 0 0,1 0 1 0 0,-1 8-214 0 0,-3 13 491 0 0,4-19-257 0 0,1 0 1 0 0,0 1-1 0 0,0 3-234 0 0,2-12 55 0 0,0 1-1 0 0,0 0 0 0 0,0 0 1 0 0,0-1-1 0 0,1 1 0 0 0,0 0 1 0 0,0-1-1 0 0,0 1 1 0 0,0-1-1 0 0,0 1 0 0 0,1-1 1 0 0,0 1-55 0 0,0 2 95 0 0,2 3 95 0 0,1 3 87 0 0,-1-5-133 0 0,1-1-78 0 0,2-2-70 0 0,0 0 44 0 0,9 5 63 0 0,-3-7 40 0 0,18-7 57 0 0,-24 3-132 0 0,1 0 0 0 0,-1-1 0 0 0,1 0 0 0 0,-1 0 0 0 0,0-1 0 0 0,0 1 0 0 0,-1-2 0 0 0,6-3-68 0 0,8-11 145 0 0,-12 9-66 0 0,-6 8-63 0 0,1 0 1 0 0,-1 0 0 0 0,0-1 0 0 0,-1 1-1 0 0,1-1 1 0 0,0 1 0 0 0,-1-1 0 0 0,1 0-1 0 0,-1 0 1 0 0,0 1 0 0 0,0-1 0 0 0,0 0-1 0 0,1-3-16 0 0,-2 1 18 0 0,2-5 28 0 0,0 1 1 0 0,-1-1-1 0 0,-1 0 1 0 0,0-1-47 0 0,0 7 12 0 0,-1 0 0 0 0,1 1 0 0 0,-1-1 0 0 0,0 0 0 0 0,0 1 0 0 0,0-1 0 0 0,-2-3-12 0 0,-2-3 23 0 0,0 1-37 0 0,-6-7-105 0 0,-2 1-99 0 0,-3 1-70 0 0,13 12 69 0 0,1 0 75 0 0,-1 0 61 0 0,1 0 46 0 0,-6-5 71 0 0,4 5-78 0 0,2 0-34 0 0,0 1-52 0 0,0 0-64 0 0,-1 0-76 0 0,1 0-21 0 0,0 0-67 0 0,0 0-73 0 0,0 0-82 0 0,0 1-86 0 0,-1-1-94 0 0,1 1-101 0 0,-1-1-107 0 0,-1 0-1013 0 0,-3 1-1082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54.2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57 10304 0 0,'0'0'233'0'0,"0"-1"22"0"0,-1 1-89 0 0,1-1-68 0 0,-1-2 71 0 0,0 2-58 0 0,-1-1 2 0 0,2 1 230 0 0,1 0-67 0 0,0 0-59 0 0,0 0-49 0 0,2-1-18 0 0,-1 0-42 0 0,3-1 119 0 0,-5 3-157 0 0,6-3 168 0 0,1-1-43 0 0,-1 1-41 0 0,1 0-35 0 0,4-2 0 0 0,0 1-58 0 0,12-4-58 0 0,9 1-91 0 0,-18 7 84 0 0,1 1 62 0 0,-2 3 100 0 0,-11-3-157 0 0,1-1-1 0 0,-1 1 1 0 0,0 0 0 0 0,0 0-1 0 0,0 0 1 0 0,-1 1 0 0 0,1-1-1 0 0,0 0 1 0 0,0 1 0 0 0,-1-1-1 0 0,1 1 1 0 0,-1 0 0 0 0,1-1-1 0 0,0 3 0 0 0,5 10 52 0 0,-5-5 15 0 0,1 0 38 0 0,-4 7 134 0 0,-3-3-49 0 0,0-2 14 0 0,1-1 64 0 0,2-7-158 0 0,-7 22 419 0 0,6-13-354 0 0,-3 3-50 0 0,-13 4 9 0 0,15-17-108 0 0,1 1 1 0 0,-1-1-1 0 0,1 1 1 0 0,0-1-1 0 0,0 1 1 0 0,0 0-1 0 0,0 0 0 0 0,-2 3-26 0 0,-11 26 347 0 0,11-25-218 0 0,0 0 51 0 0,4-6-288 0 0,0-1 35 0 0,-1 1 18 0 0,1 0 82 0 0,0-1 47 0 0,-1 3 304 0 0,1-3-251 0 0,-1 2-84 0 0,1-2-68 0 0,0 1-39 0 0,0-1-61 0 0,0 1-62 0 0,1 0-72 0 0,-1 0-80 0 0,0-1-86 0 0,0 1-95 0 0,1 0-104 0 0,-1 0-110 0 0,2 4-320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54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0 14336 0 0,'0'0'330'0'0,"-1"1"143"0"0,1 2-95 0 0,0 0-118 0 0,0-1-180 0 0,0-1-39 0 0,1 1-238 0 0,-1 1 116 0 0,1-1 103 0 0,-1 1 87 0 0,-1 0 57 0 0,1-1 51 0 0,-1 2 225 0 0,-2 2 356 0 0,1-4-480 0 0,0-1-39 0 0,0 0-67 0 0,1-1 59 0 0,2 1 150 0 0,2 0-104 0 0,0 0-110 0 0,1-1-118 0 0,0 0-127 0 0,-2 0-31 0 0,-1 0-35 0 0,0 0-34 0 0,0 0-38 0 0,-1-1-36 0 0,0 1-40 0 0,0 0-33 0 0,-1 0-49 0 0,1 0-43 0 0,0 0-40 0 0,0-1-272 0 0,-1 1-65 0 0,1 0-51 0 0,0-1-36 0 0,0 1-1505 0 0,2-1-1329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50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87 9384 0 0,'-1'0'404'0'0,"1"1"-113"0"0,0 0-97 0 0,1 2-80 0 0,-1 0-64 0 0,1 0-40 0 0,3 12-101 0 0,-3-11 159 0 0,-1-2 15 0 0,1-1 42 0 0,12 69 1349 0 0,-8-40-883 0 0,-2-8-236 0 0,0-1-79 0 0,-2-9-135 0 0,-1-1 49 0 0,0 23 523 0 0,-1-21-448 0 0,1 0-42 0 0,0-12-406 0 0,0 0 78 0 0,0-1 67 0 0,-1 1 54 0 0,0 1 129 0 0,0 2 209 0 0,0-3-238 0 0,0 1-66 0 0,0-1-102 0 0,1 0-80 0 0,-1 0-96 0 0,0 0-113 0 0,1 0 123 0 0,0-1-33 0 0,0 1-36 0 0,0-1-38 0 0,-1 0-39 0 0,1 1-43 0 0,0-1-42 0 0,0 0-46 0 0,0 0-48 0 0,0 1-48 0 0,0-1-1171 0 0,0 0-1000 0 0</inkml:trace>
  <inkml:trace contextRef="#ctx0" brushRef="#br0" timeOffset="284.38">10 30 7368 0 0,'-3'-1'222'0'0,"1"-1"-51"0"0,-2-8 248 0 0,4 5-190 0 0,2 2-75 0 0,0 1 33 0 0,1-1 40 0 0,0 1 48 0 0,-2 2-489 0 0,-1 0-36 0 0,1 0-343 0 0,0-1-245 0 0,1 0-559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9.8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97 0 8352 0 0,'-3'1'457'0'0,"1"2"-117"0"0,1 3-87 0 0,1 1-59 0 0,4 11 207 0 0,-3-14-236 0 0,-1-1 41 0 0,3 11 254 0 0,-1 0-85 0 0,1 7 135 0 0,2 19 418 0 0,-2-12-342 0 0,-1 4 29 0 0,3-1-105 0 0,0 4-30 0 0,-1 1-51 0 0,0 2-25 0 0,3 0-71 0 0,-5-12-130 0 0,-3 11-29 0 0,0-7-48 0 0,1-22-123 0 0,0-5 8 0 0,0 0-1 0 0,0-1 0 0 0,0 1 0 0 0,0 0 0 0 0,-1-1 0 0 0,1 1 0 0 0,-1 1-10 0 0,1-4-124 0 0,0 1 102 0 0,-1-1 67 0 0,1 1 149 0 0,0-1-144 0 0,0 0-92 0 0,0 1-75 0 0,0-1-114 0 0,0 0 68 0 0,0 0-36 0 0,0 0-39 0 0,0 1-42 0 0,0-1-44 0 0,0 0-47 0 0,0 0-678 0 0</inkml:trace>
  <inkml:trace contextRef="#ctx0" brushRef="#br0" timeOffset="306.58">11 297 10680 0 0,'-2'0'67'0'0,"-3"-1"-15"0"0,3 0 0 0 0,1 0 71 0 0,0 0 103 0 0,1 1 64 0 0,0 0-28 0 0,1 0-177 0 0,7-3-1 0 0,-4 2-9 0 0,1-1 30 0 0,4-3 75 0 0,1 2-60 0 0,1-1-35 0 0,7-1-33 0 0,8 0-69 0 0,-4-1 76 0 0,29-7 145 0 0,-35 9-172 0 0,-1-1-36 0 0,4 0-66 0 0,0 0-95 0 0,0-1-116 0 0,-10 4 89 0 0,1 0-36 0 0,-4 0 17 0 0,-2 1-25 0 0,-1 0-67 0 0,-1 1 104 0 0,0 0-36 0 0,-1 0-41 0 0,1-1-36 0 0,1 1-407 0 0,1-1-271 0 0,1 1-637 0 0</inkml:trace>
  <inkml:trace contextRef="#ctx0" brushRef="#br0" timeOffset="537.79">511 189 6832 0 0,'0'0'200'0'0,"0"0"-8"0"0,-2-2 355 0 0,0 1-71 0 0,0 0-63 0 0,-1 0-54 0 0,0 0 9 0 0,-1 1-54 0 0,0-1 11 0 0,-3 1 103 0 0,2 0-30 0 0,2 0-101 0 0,-6-1 65 0 0,0 1-66 0 0,0 1-61 0 0,0 1-58 0 0,1 2-53 0 0,1 0-50 0 0,0 2-45 0 0,1 1-41 0 0,4-4 21 0 0,0 0 1 0 0,0 0-1 0 0,0 0 0 0 0,1 0 0 0 0,0 0 1 0 0,-1 1-1 0 0,0 2-9 0 0,3 9-19 0 0,7 1-47 0 0,13 11 8 0 0,2 0 35 0 0,-7-8 24 0 0,0 0 0 0 0,-1 1 0 0 0,9 19-1 0 0,-21-34 40 0 0,0 1 42 0 0,0-1 38 0 0,-1 1 32 0 0,3 9 320 0 0,-1 6 401 0 0,-7 0 6 0 0,-3-8-396 0 0,-2-3-197 0 0,3-5-196 0 0,-1-1-41 0 0,-1 0-74 0 0,-1 0 46 0 0,-17 5 178 0 0,14-6-151 0 0,4-2-58 0 0,1 0-39 0 0,0 0-29 0 0,0 0-39 0 0,0-1-44 0 0,1 1-51 0 0,-1-1-54 0 0,0 0-61 0 0,1 1-66 0 0,-1-1-71 0 0,5 0 116 0 0,0 0-50 0 0,-1 0-46 0 0,1 0-39 0 0,0 0-141 0 0,0 0-39 0 0,-1 0-170 0 0,-1 0-458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6.1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84 0 9184 0 0,'0'0'208'0'0,"0"0"33"0"0,0 0 14 0 0,0 1-42 0 0,-1 2-74 0 0,4 6 12 0 0,-2-6-16 0 0,0 14 377 0 0,1-1-96 0 0,0 1-94 0 0,-1 0-92 0 0,3 25 249 0 0,-2-25-279 0 0,-1-1 55 0 0,1 11 208 0 0,1-1-87 0 0,2 6-14 0 0,4 15 64 0 0,4 27 195 0 0,-10-49-367 0 0,0 0 49 0 0,-1 6 16 0 0,0 4 47 0 0,-1-13-213 0 0,1-13-87 0 0,-2-7-56 0 0,1 0-1 0 0,-1-1 1 0 0,0 1 0 0 0,0 0 0 0 0,1-1 0 0 0,-1 1-1 0 0,0 0 1 0 0,-1 0 0 0 0,1-1 0 0 0,0 1 0 0 0,0 0 0 0 0,-1-1-1 0 0,1 1 1 0 0,-1 0-10 0 0,1-1 53 0 0,0-1 11 0 0,0 0 0 0 0,0 0 0 0 0,0 0-36 0 0,0 0-44 0 0,0 0-43 0 0,0 0-88 0 0,0-1-49 0 0,0 0-69 0 0,0 0-73 0 0,-1-1-74 0 0,1 0-76 0 0,0 0-79 0 0,0 0-79 0 0,-1 1-83 0 0,1 0 20 0 0,0 0-65 0 0,0-2-1185 0 0,0-1-1108 0 0,0 3 3052 0 0</inkml:trace>
  <inkml:trace contextRef="#ctx0" brushRef="#br0" timeOffset="262.37">0 285 7400 0 0,'0'0'216'0'0,"1"0"-49"0"0,0 0-72 0 0,0 0-50 0 0,5 0 5 0 0,-3 0 39 0 0,10-3 280 0 0,1-1-40 0 0,0-1-39 0 0,-1 0-36 0 0,8-2 74 0 0,-5 1-399 0 0,0 0 109 0 0,-2 0 67 0 0,26-11 321 0 0,-23 9-291 0 0,-6 3-96 0 0,-1 0-50 0 0,1-1-62 0 0,-1 1-74 0 0,-2 1-10 0 0,-1 0-49 0 0,1 0-52 0 0,-1 0-56 0 0,1 0-62 0 0,-1 0-66 0 0,1-1-69 0 0,-1 1-74 0 0,-2 1-632 0 0,3 0-686 0 0</inkml:trace>
  <inkml:trace contextRef="#ctx0" brushRef="#br0" timeOffset="649.76">411 73 5840 0 0,'-7'3'132'0'0,"5"-2"17"0"0,7 5 127 0 0,-3-2-225 0 0,4 11-4 0 0,-1 0 87 0 0,1 0 78 0 0,0 0 68 0 0,1 3 134 0 0,0 1 68 0 0,1 3 163 0 0,3 12 401 0 0,0 1 8 0 0,-5-13-393 0 0,-1-2-161 0 0,-1-1-63 0 0,0-3-132 0 0,-1-1-66 0 0,-1 1-73 0 0,1 0-84 0 0,1 24 930 0 0,-3-23-509 0 0,0-8-170 0 0,-1 1 51 0 0,1-1 63 0 0,-1 1 73 0 0,0-10-296 0 0,0 0-8 0 0,0 0-34 0 0,-1 0-35 0 0,1-2-32 0 0,-2-3 34 0 0,1 0-78 0 0,-1-4 21 0 0,-1-15 73 0 0,3 0-91 0 0,0-1-90 0 0,2 0-92 0 0,2 1-93 0 0,1-1-93 0 0,2 2-94 0 0,2 1-96 0 0,-6 17 367 0 0,-1 1 0 0 0,1-1 0 0 0,0 1-1 0 0,0-1 1 0 0,2-1 117 0 0,13-10-335 0 0,-5 10 162 0 0,0 4 37 0 0,1 4 42 0 0,0 6 49 0 0,-9-3 39 0 0,1 0 0 0 0,-1 0-1 0 0,-1 0 1 0 0,1 0 0 0 0,-1 1 0 0 0,1 0-1 0 0,-2 0 1 0 0,1 0 0 0 0,2 6 6 0 0,3 9-7 0 0,-1 0 0 0 0,2 11 7 0 0,-8-24 40 0 0,1 3 91 0 0,-2-5-79 0 0,0 0-47 0 0,0-2-41 0 0,1 1-41 0 0,-1 0-23 0 0,1 0-39 0 0,0 0-42 0 0,1 2-48 0 0,-3-7 12 0 0,0 0-38 0 0,0 1-350 0 0,0-1 78 0 0,0 0-50 0 0,0 0-687 0 0,0 0-547 0 0,0 0-1039 0 0</inkml:trace>
  <inkml:trace contextRef="#ctx0" brushRef="#br0" timeOffset="1078.41">852 348 7968 0 0,'0'0'233'0'0,"1"0"-9"0"0,11-3-163 0 0,-8 0-8 0 0,-1 2 46 0 0,-1 0 73 0 0,8-3 435 0 0,0 0-70 0 0,-1-1-64 0 0,0-1-56 0 0,2-1 20 0 0,-1-1-57 0 0,2-1 17 0 0,6-6 123 0 0,1-2 30 0 0,-12 10-320 0 0,9-13 156 0 0,-16 19-386 0 0,0 0 1 0 0,0 1-1 0 0,1-1 1 0 0,-1 0 0 0 0,0 0-1 0 0,0 1 1 0 0,0-1 0 0 0,0 0-1 0 0,0 0 1 0 0,0 1-1 0 0,0-1 1 0 0,0 0 0 0 0,-1 1-1 0 0,1-1 1 0 0,0 0 0 0 0,0 0-1 0 0,-1 1 1 0 0,1-1-1 0 0,0 0 1 0 0,-1 1 0 0 0,1-1-1 0 0,0 1 1 0 0,-1-1-1 0 0,1 0 1 0 0,-1 1 0 0 0,1-1-1 0 0,-1 1 1 0 0,0-1-1 0 0,-13-11-1 0 0,8 9-58 0 0,0 0 57 0 0,-1 0 56 0 0,-3 2 92 0 0,0 4 6 0 0,4 1-87 0 0,1 1-54 0 0,0 1-54 0 0,-8 13 204 0 0,4 2 59 0 0,1 5 98 0 0,3 15 217 0 0,7 0-11 0 0,3-14-224 0 0,1-5-103 0 0,2-1-65 0 0,-4-12-168 0 0,2-1 51 0 0,-4-6 15 0 0,0 1 0 0 0,0 0 0 0 0,1-1 0 0 0,-1 1 0 0 0,1-1 0 0 0,-1 0 0 0 0,2 1-30 0 0,7 3 61 0 0,0-2-84 0 0,-4-3-36 0 0,-1 0-40 0 0,3-1-124 0 0,0-1-111 0 0,-4 0 119 0 0,0 0-34 0 0,-1-1-36 0 0,1 1-40 0 0,-4 0 78 0 0,1 1-36 0 0,0-1-374 0 0,0 0 94 0 0,0 0-48 0 0,2-1-713 0 0,0 0-560 0 0,3-2-1064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4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91 278 4952 0 0,'-1'0'131'0'0,"1"1"-48"0"0,-8 5 72 0 0,3-1-206 0 0,-1 1 69 0 0,1-1 57 0 0,-1 0 50 0 0,-3 6 224 0 0,-12 15 648 0 0,16-17-746 0 0,0 1-72 0 0,1 0 18 0 0,-1-1 41 0 0,1 4 87 0 0,-1 5 212 0 0,5-14-410 0 0,-1 0 0 0 0,1-1 0 0 0,0 1 0 0 0,0 0 0 0 0,0 0 0 0 0,0 0 0 0 0,1 0-127 0 0,1 7 259 0 0,3-1-34 0 0,4 7 85 0 0,1-3-58 0 0,4 1-8 0 0,-11-12-194 0 0,1-1-1 0 0,1 1 0 0 0,-1-1 0 0 0,0 1 0 0 0,1-1 1 0 0,-1 0-50 0 0,26 8 195 0 0,-3-5 45 0 0,-24-5-204 0 0,0 0-1 0 0,-1 0 0 0 0,1-1 0 0 0,0 1 0 0 0,0-1 0 0 0,0 1 0 0 0,0-1 1 0 0,0-1-36 0 0,1 1 45 0 0,-1-1 1 0 0,1 0-1 0 0,-1 0 1 0 0,1 0-1 0 0,-1 0 1 0 0,0-1 0 0 0,1 0-46 0 0,8-9 189 0 0,-6 6-92 0 0,-2-1 0 0 0,1 1 0 0 0,-1-1 0 0 0,2-3-97 0 0,5-15 282 0 0,-5 7-20 0 0,-3 0 73 0 0,-2 10-215 0 0,0 0-46 0 0,0-4-33 0 0,0 8-57 0 0,-1 0 0 0 0,0 0 0 0 0,0 0 0 0 0,0 0 0 0 0,-1 0 0 0 0,1 0 0 0 0,-2-3 16 0 0,-4-9 21 0 0,5 14-168 0 0,0 0 57 0 0,-1 1 49 0 0,1-1 41 0 0,-2-2 86 0 0,-4-4 253 0 0,5 5-287 0 0,0 1-64 0 0,0 0-34 0 0,1 1-36 0 0,-1-1-40 0 0,1 1-44 0 0,-1 0-68 0 0,1-1-62 0 0,-1 1-68 0 0,1-1-75 0 0,-1 1-80 0 0,1 0-86 0 0,-1-1-91 0 0,1 1-98 0 0,0 0-795 0 0,-1 0-902 0 0</inkml:trace>
  <inkml:trace contextRef="#ctx0" brushRef="#br0" timeOffset="453.78">466 18 7512 0 0,'1'-2'301'0'0,"-1"-1"-99"0"0,-3 1-75 0 0,-1 0-52 0 0,-8-2 50 0 0,7 3-18 0 0,2 0 88 0 0,-4-1 267 0 0,0 2-70 0 0,0 0-62 0 0,0 1-54 0 0,-1 1-1 0 0,0 0-46 0 0,-14 9 331 0 0,18-8-371 0 0,0 1-35 0 0,-12 20 399 0 0,7-7-370 0 0,2-1-72 0 0,6-13-97 0 0,0-1 0 0 0,0 1 0 0 0,0-1 0 0 0,0 1-1 0 0,1-1 1 0 0,-1 1 0 0 0,1 0 0 0 0,0-1 0 0 0,-1 1-1 0 0,1 0 1 0 0,1-1 0 0 0,-1 1 0 0 0,0 0 0 0 0,1-1-14 0 0,0 19 102 0 0,-1-18-83 0 0,0 0 1 0 0,0-1 0 0 0,0 1-1 0 0,0 0 1 0 0,1 0 0 0 0,-1 0 0 0 0,1 2-20 0 0,8 20 123 0 0,1 1 33 0 0,2 4 65 0 0,6 16 152 0 0,-8-19-115 0 0,0-2 6 0 0,-3-8-125 0 0,1 1 29 0 0,-2 2 34 0 0,3 6 102 0 0,-6-15-178 0 0,0 7 186 0 0,0 0 18 0 0,-3-11-212 0 0,-1 0-69 0 0,-1-1-75 0 0,-2-2-62 0 0,3-4-123 0 0,1-1 70 0 0,-2 0 41 0 0,-1-2-63 0 0,1 2 75 0 0,1 0-9 0 0,1 0-33 0 0,-1 0-41 0 0,0 1-49 0 0,1 0 0 0 0,0 0-43 0 0,0-1-82 0 0,-1 1-51 0 0,0-1-46 0 0,1 1-39 0 0,-1-1-142 0 0,1 1-39 0 0,-1-1-171 0 0,0 0-458 0 0</inkml:trace>
  <inkml:trace contextRef="#ctx0" brushRef="#br0" timeOffset="781.41">272 324 8496 0 0,'0'0'190'0'0,"0"0"28"0"0,8-1 180 0 0,-5 1-344 0 0,-1-1-34 0 0,10-4-19 0 0,1 1 0 0 0,0 1 0 0 0,0 0 0 0 0,0 0-1 0 0,23-4-32 0 0,-16 1-117 0 0,1 0-44 0 0,1 0-13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3.5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5 6776 0 0,'0'0'198'0'0,"-1"0"-60"0"0,0-1-66 0 0,-8-1-17 0 0,5 1 26 0 0,2 1 22 0 0,1 0 59 0 0,-14 3 603 0 0,1 3-94 0 0,1 2-90 0 0,2 1-81 0 0,0 3-77 0 0,2 0-69 0 0,0 2-63 0 0,2 1-57 0 0,-3 10 38 0 0,3 1-102 0 0,3 5-67 0 0,3-21-88 0 0,1-1 0 0 0,0 0 0 0 0,1 6-15 0 0,1 3 48 0 0,1 1 0 0 0,1-1 0 0 0,4 9-48 0 0,8 13 110 0 0,-12-33-56 0 0,0 1 0 0 0,1-1 0 0 0,4 6-54 0 0,4 0 45 0 0,2-4 35 0 0,-12-7-54 0 0,-1-1 0 0 0,1 0 0 0 0,0 0 1 0 0,0 0-1 0 0,0 0 0 0 0,0 0 0 0 0,1-1 0 0 0,-1 0 0 0 0,1 1-26 0 0,-1-1 26 0 0,0 0 0 0 0,0-1 0 0 0,0 1-1 0 0,0-1 1 0 0,0 1 0 0 0,0-1 0 0 0,0 0-1 0 0,-1 0 1 0 0,1 0 0 0 0,0-1 0 0 0,0 1 0 0 0,-1 0-1 0 0,1-1 1 0 0,-1 0 0 0 0,1 0 0 0 0,-1 0-1 0 0,0 0 1 0 0,0 0 0 0 0,0 0 0 0 0,0 0 0 0 0,0-2-26 0 0,26-36 208 0 0,-3-6-100 0 0,-21 38-91 0 0,0-1-1 0 0,-1 0 1 0 0,0 1 0 0 0,-1-1-1 0 0,0 0 1 0 0,0 0 0 0 0,-1 0 0 0 0,0 0-1 0 0,0-10-16 0 0,-2 13-72 0 0,0-1 48 0 0,-5-16 86 0 0,2 13-66 0 0,1 4-34 0 0,0 0-37 0 0,1 1-23 0 0,0 0-38 0 0,-1 1-42 0 0,0 0-49 0 0,1 0-53 0 0,-1 0-59 0 0,0 0-63 0 0,0 1-69 0 0,2 2 180 0 0,1 1-40 0 0,-1-1-435 0 0,0 0-294 0 0,-1-1-684 0 0</inkml:trace>
  <inkml:trace contextRef="#ctx0" brushRef="#br0" timeOffset="431.13">348 7 7688 0 0,'0'0'165'0'0,"1"1"-57"0"0,1 7 78 0 0,-1-5-75 0 0,1 3-165 0 0,0 0 43 0 0,0 0 39 0 0,0 0 37 0 0,3 5 162 0 0,-1 1 106 0 0,1 1 152 0 0,8 25 1102 0 0,-9-22-964 0 0,-2-8-385 0 0,0-1-32 0 0,-1 1-41 0 0,0 0-45 0 0,4 30 888 0 0,0 24 772 0 0,-4-35-1048 0 0,1-4-310 0 0,1-2 31 0 0,-3-20-319 0 0,0-1 2 0 0,0 0 0 0 0,0 0 4 0 0,0 0 16 0 0,0 0 32 0 0,0-1-74 0 0,0-1-40 0 0,0-5 14 0 0,0-9-10 0 0,0-28 88 0 0,1 29-153 0 0,0 1-34 0 0,1 2-30 0 0,1 0-36 0 0,0 0-39 0 0,1 1-46 0 0,1-4-16 0 0,1-1 40 0 0,5-17-39 0 0,2 2 85 0 0,-11 27 95 0 0,0 0-1 0 0,0 1 1 0 0,0-1-1 0 0,1 1 1 0 0,-1 0-1 0 0,1 0 1 0 0,0 0-1 0 0,0 0 0 0 0,0 0 1 0 0,0 0-1 0 0,1 1 1 0 0,-1-1-1 0 0,0 1 1 0 0,2 0 7 0 0,-4 1-8 0 0,0 1 0 0 0,1-1 0 0 0,-1 1 0 0 0,0 0 1 0 0,0-1-1 0 0,1 1 0 0 0,-1 0 0 0 0,0 0 0 0 0,1 0 0 0 0,-1 0 0 0 0,0 0 0 0 0,1 0 1 0 0,-1 1-1 0 0,0-1 0 0 0,1 0 0 0 0,-1 1 0 0 0,1 0 8 0 0,1 0-10 0 0,0 0-1 0 0,-1 1 0 0 0,1-1 1 0 0,-1 1-1 0 0,1 0 0 0 0,-1 0 1 0 0,0 0-1 0 0,1 0 11 0 0,4 7-27 0 0,1-1 0 0 0,-2 1 0 0 0,1 0 0 0 0,-1 1 27 0 0,-6-9-3 0 0,16 27 13 0 0,-8-10-30 0 0,0 0 1 0 0,3 15 19 0 0,3 18 46 0 0,-8-25 39 0 0,0 0 57 0 0,-5-19-69 0 0,-1-2-26 0 0,1-2-44 0 0,0 0-29 0 0,0 0-33 0 0,0-2-92 0 0,-1-1 59 0 0,0 0-69 0 0,0 0-83 0 0,0 0 73 0 0,0 0-38 0 0,0 0-42 0 0,0 0-39 0 0,0 0-394 0 0,0 0 94 0 0,0 0-54 0 0,0 0-760 0 0,0 0-597 0 0,0 0-1136 0 0</inkml:trace>
  <inkml:trace contextRef="#ctx0" brushRef="#br0" timeOffset="850.7">792 205 6504 0 0,'0'0'190'0'0,"0"0"-51"0"0,1 0-70 0 0,0 0-48 0 0,3 1-48 0 0,-1 0 43 0 0,6-1 17 0 0,1-1 64 0 0,0-1 59 0 0,0-2 54 0 0,0 0 47 0 0,0 0 43 0 0,10-6 407 0 0,0-1 266 0 0,-8 6-800 0 0,0-1 91 0 0,3-1 143 0 0,7-6 314 0 0,-2 0 23 0 0,-7 2-295 0 0,-3 2-135 0 0,-2-1-77 0 0,-2 0-226 0 0,-7 2 38 0 0,0 7-36 0 0,0 0-1 0 0,1 1 0 0 0,-1-1 1 0 0,0 0-1 0 0,0 1 1 0 0,0-1-1 0 0,0 0 0 0 0,0 1 1 0 0,0-1-1 0 0,0 1 1 0 0,0-1-1 0 0,0 1 0 0 0,0 0 1 0 0,0-1-1 0 0,-1 1-12 0 0,-5-1 131 0 0,-1-1-1 0 0,1 2 0 0 0,0-1 1 0 0,-5 1-131 0 0,12 0 14 0 0,-3 0 26 0 0,1 0 0 0 0,-1 0 0 0 0,1 1 0 0 0,-1-1 0 0 0,0 1 0 0 0,1-1 0 0 0,-1 1 0 0 0,1 0 0 0 0,-2 1-40 0 0,2-2 25 0 0,1 1 1 0 0,-1 0 0 0 0,1 1-1 0 0,-1-1 1 0 0,1 0 0 0 0,-1 0-1 0 0,1 1 1 0 0,0-1 0 0 0,0 0-1 0 0,-1 1 1 0 0,1-1-26 0 0,-1 4 51 0 0,0-1-1 0 0,0 0 0 0 0,1 0 1 0 0,-1 1-1 0 0,1-1 0 0 0,0 0 1 0 0,0 1-1 0 0,0 0 1 0 0,0 3-51 0 0,1 18 201 0 0,2-1-52 0 0,9 25 38 0 0,-8-37-154 0 0,7 12 39 0 0,-6-18-59 0 0,1 0-1 0 0,0 0 1 0 0,0-1 0 0 0,0 0 0 0 0,1 0 0 0 0,0-1 0 0 0,3 3-13 0 0,9 5 70 0 0,-16-12-203 0 0,0 1 56 0 0,1-1 47 0 0,-1 0 40 0 0,3 1 89 0 0,8 2 241 0 0,-9-3-298 0 0,0 0-69 0 0,-2-1-30 0 0,1 1-38 0 0,-1-1-42 0 0,1 1-47 0 0,-1-1-71 0 0,1 0-65 0 0,-1 0-71 0 0,1 1-76 0 0,-1-1-84 0 0,0 0-89 0 0,1 0-94 0 0,-1 0-101 0 0,4 0-1039 0 0,3 0-1068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25.4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 0 6384 0 0,'0'0'184'0'0,"0"0"-43"0"0,0 0 0 0 0,0 0 58 0 0,0 0 173 0 0,0 0 320 0 0,0 1-117 0 0,1 0-113 0 0,1 0-96 0 0,-1 1-81 0 0,1 0-83 0 0,0 0-40 0 0,5 4 426 0 0,0 2 189 0 0,0-1-113 0 0,-2 1-104 0 0,1 1-94 0 0,-1 0-84 0 0,-1 1-75 0 0,0 0-65 0 0,-1 0-56 0 0,1 3-22 0 0,-1 0-51 0 0,6 29 110 0 0,-6-24-95 0 0,0-2 69 0 0,0 0 113 0 0,1 8-28 0 0,0 1 37 0 0,-1 0 49 0 0,0 0 63 0 0,0-2 42 0 0,-3 6 167 0 0,-2-20-467 0 0,0-1-60 0 0,1-4-180 0 0,0-2 93 0 0,0 1 60 0 0,-1 0 181 0 0,0-2-184 0 0,1 0-106 0 0,0-1-76 0 0,0 0-95 0 0,0 0-113 0 0,0 0 106 0 0,1-1-35 0 0,-1 1-38 0 0,1 0-39 0 0,-1 0-41 0 0,0-1-45 0 0,0 1-46 0 0,0 0-48 0 0,1 0 211 0 0,-2-2-932 0 0</inkml:trace>
  <inkml:trace contextRef="#ctx0" brushRef="#br0" timeOffset="316.2">1 181 7800 0 0,'0'0'174'0'0,"0"0"29"0"0,0 0 13 0 0,0 0 17 0 0,0 0-1 0 0,1 0-41 0 0,2 1 94 0 0,0-1-108 0 0,5 1 140 0 0,6-2 109 0 0,1 0-58 0 0,-1-2-53 0 0,0 1-48 0 0,1-2-45 0 0,-1 0-39 0 0,14-4 83 0 0,2-1-94 0 0,16-2-39 0 0,1 1-113 0 0,-27 5-37 0 0,1 0-49 0 0,-10 3-128 0 0,5-2-149 0 0,-1 1 27 0 0,6-1-164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2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3 8984 0 0,'0'0'200'0'0,"0"0"33"0"0,0 0 15 0 0,0-1-83 0 0,-1 1-85 0 0,1 0-58 0 0,-2-1-46 0 0,2 0 59 0 0,-1 1 29 0 0,1 0 43 0 0,0 1 53 0 0,0-1 62 0 0,0 7-171 0 0,1 0 41 0 0,1 7 194 0 0,2-1 53 0 0,6 19 551 0 0,-7-23-636 0 0,0 1-34 0 0,0 0-50 0 0,-1-1-63 0 0,7 28 389 0 0,-1 0-74 0 0,0 0-47 0 0,0 1-37 0 0,3 10 28 0 0,-1 1 41 0 0,13 99 905 0 0,-22-131-1254 0 0,-1-6-26 0 0,1-4-39 0 0,-1-1-34 0 0,-1-4-91 0 0,-1-1-82 0 0,1-1 62 0 0,0-1-34 0 0,0 1-101 0 0,-1 0-65 0 0,1-1-73 0 0,0 0-79 0 0,0 1-86 0 0,0-1-93 0 0,1 1-99 0 0,-1 0-106 0 0,0-2-1038 0 0,-2 0-1088 0 0</inkml:trace>
  <inkml:trace contextRef="#ctx0" brushRef="#br0" timeOffset="284.44">1 312 11496 0 0,'0'-2'374'0'0,"3"-1"-119"0"0,1 0-99 0 0,2 0-80 0 0,4-3-71 0 0,8-1-111 0 0,-9 3 76 0 0,-5 2 48 0 0,-1 1 34 0 0,39-19-44 0 0,-24 13-51 0 0,-8 4-25 0 0,1-1-43 0 0,-1 1-52 0 0,1 0-63 0 0,6-2-107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48:41.2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1 150 8808 0 0,'0'0'257'0'0,"0"0"-2"0"0,1-1-159 0 0,9 0-48 0 0,-8 1 44 0 0,28-8 503 0 0,37-15 719 0 0,-47 15-854 0 0,0 0 63 0 0,-9 4-176 0 0,4-2 21 0 0,-1-1-111 0 0,-1-2-88 0 0,-2-3-62 0 0,-7 8-87 0 0,5-6 32 0 0,-7-3 78 0 0,-2 9-87 0 0,-2 0-32 0 0,1 3-11 0 0,-1-1 0 0 0,1 1 0 0 0,-1-1 0 0 0,1 1 0 0 0,-1 0 0 0 0,0 0 0 0 0,0 0 0 0 0,1 0 0 0 0,-1 0 1 0 0,0 0-1 0 0,0 0 0 0 0,0 1 0 0 0,0-1 0 0 0,0 1 0 0 0,-1-1 0 0 0,-3-1 9 0 0,-3 0 24 0 0,1 1-1 0 0,0-1 1 0 0,0 1-1 0 0,-3 0-32 0 0,-13-1 144 0 0,13 2-77 0 0,5 1-2 0 0,1 0 0 0 0,1 0 1 0 0,-1 1-1 0 0,0 0 0 0 0,-4 2-65 0 0,-4 3 91 0 0,4-3-83 0 0,6-2-8 0 0,-1 1 0 0 0,1 0 0 0 0,-1 0 0 0 0,1 0 0 0 0,0 1 0 0 0,0-1 0 0 0,1 1 0 0 0,-1-1 0 0 0,1 1 0 0 0,-1 0 0 0 0,1 0 0 0 0,1 0 0 0 0,-1 1 0 0 0,0-1 0 0 0,1 1 0 0 0,-1 1-2 0 0,1-1 1 0 0,0 1 0 0 0,0-1 0 0 0,0 1 0 0 0,0 2 1 0 0,4 29 63 0 0,1-15 31 0 0,2-1 1 0 0,2 8-95 0 0,-4-15 30 0 0,-2-10-19 0 0,1 0 1 0 0,-1 0-1 0 0,1 0 1 0 0,-1 0 0 0 0,1 0-1 0 0,1-1 1 0 0,-1 1-1 0 0,0-1 1 0 0,1 0 0 0 0,-1 0-1 0 0,1 0 1 0 0,2 1-12 0 0,8 8 11 0 0,12 7 61 0 0,-20-15-35 0 0,-1-1-1 0 0,1-1 1 0 0,0 1-1 0 0,0-1 1 0 0,0 0-1 0 0,4 1-36 0 0,13-1 69 0 0,-1-5-83 0 0,-7-2-63 0 0,0-4-68 0 0,-13 8 125 0 0,0 0-70 0 0,-1 0-89 0 0,1-1-110 0 0,-1 2 96 0 0,0-1-34 0 0,-1 0-39 0 0,1 1-40 0 0,0-1-43 0 0,0 0-46 0 0,0 0-48 0 0,0 0-52 0 0,-1 1-53 0 0,1-1-57 0 0,2-3-1219 0 0,1-1-1033 0 0</inkml:trace>
  <inkml:trace contextRef="#ctx0" brushRef="#br0" timeOffset="553.21">455 24 6160 0 0,'0'2'-26'0'0,"0"0"47"0"0,0-1 42 0 0,-1 0 37 0 0,1 1 202 0 0,-2-2 105 0 0,1 0 181 0 0,-5-4 909 0 0,4 2-1098 0 0,0 1-48 0 0,-1-1-67 0 0,1 1-82 0 0,0 0-122 0 0,1 1-49 0 0,-1-1-55 0 0,0 1-59 0 0,-24 0 1198 0 0,14 2-683 0 0,2 0-141 0 0,1 2-88 0 0,1 1-116 0 0,5-2-95 0 0,1 0-38 0 0,0 1 59 0 0,0 0 0 0 0,1-1 0 0 0,-1 1 0 0 0,1 0 0 0 0,0 0 1 0 0,0 0-1 0 0,1 0 0 0 0,-1 0 0 0 0,1 4-13 0 0,1 27 34 0 0,9 19 78 0 0,-7-40-89 0 0,0 0 0 0 0,1-1 0 0 0,1 1 1 0 0,3 3-24 0 0,-5-11 20 0 0,0 0 1 0 0,0 0-1 0 0,1-1 1 0 0,3 4-21 0 0,-4-5 23 0 0,1 0-1 0 0,0 0 0 0 0,0-1 1 0 0,1 1-1 0 0,-1-1 1 0 0,1 0-23 0 0,13 5 50 0 0,-15-8-32 0 0,-1 1 0 0 0,1-1 0 0 0,-1 0 0 0 0,1 0 0 0 0,-1 0 0 0 0,1 0 0 0 0,-1 0 0 0 0,1 0 0 0 0,-1-1 0 0 0,0 1 0 0 0,1-1 0 0 0,-1 0 0 0 0,0 0 0 0 0,1 1 0 0 0,-1-2 0 0 0,0 1 0 0 0,0 0 0 0 0,0 0 0 0 0,0-1 0 0 0,2 0-18 0 0,-3 0 7 0 0,1 1 0 0 0,-1-1 0 0 0,1 0 0 0 0,-1 1 0 0 0,0-1 0 0 0,0 0 0 0 0,0 0 0 0 0,0 0 0 0 0,0 0 0 0 0,0 0-7 0 0,11-34 27 0 0,-10 23 1 0 0,1 1 1 0 0,-2 0-1 0 0,1-1 0 0 0,-2 0 1 0 0,1 1-1 0 0,-2-1 0 0 0,0-1-28 0 0,-7-31 39 0 0,6 36-41 0 0,0-1-1 0 0,-1-1-1 0 0,2 1 0 0 0,-1-1 1 0 0,1-8 3 0 0,2 21-95 0 0,0 1 38 0 0,1 1 26 0 0,1 2 32 0 0,2 2 13 0 0,-4-4-33 0 0,4 7-38 0 0,-1 1 32 0 0,5 11 63 0 0,2 5 131 0 0,-2-7 20 0 0,-1 0 34 0 0,1 0-132 0 0,5 14 132 0 0,-13-31-235 0 0,1 0 80 0 0,0 2 39 0 0,0-1-134 0 0,0-2-28 0 0,1 0-33 0 0,-1 0-39 0 0,2 1-43 0 0,-2-2 36 0 0,-2-2 47 0 0,1 1-37 0 0,0-1-14 0 0,-1 1-37 0 0,0-1-43 0 0,1 1-47 0 0,-1-1 264 0 0,0 0-316 0 0,0 0-47 0 0,1 0-43 0 0,-1 1-38 0 0,0-1-130 0 0,0 0-36 0 0,0 0-1352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8:59.7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117 34 5528 0 0,'0'0'124'0'0,"0"0"17"0"0,0 0 11 0 0,0 0-44 0 0,0 0 3 0 0,0 0 51 0 0,0 0 149 0 0,0 0-88 0 0,1-1-43 0 0,-1 1 73 0 0,0-1-101 0 0,0 0-94 0 0,0-2 8 0 0,-1 2 59 0 0,1 0-18 0 0,0 1 43 0 0,-1-1 51 0 0,1 1 59 0 0,-4-3 237 0 0,-10-6 1205 0 0,9 6-1060 0 0,1 1-345 0 0,1 1-58 0 0,0-1-69 0 0,-1 1-81 0 0,3 0 159 0 0,0 2-101 0 0,0 0-53 0 0,-2 0-33 0 0,-1-1-15 0 0,-2 1 52 0 0,3-1 72 0 0,-7 6-112 0 0,1 0 48 0 0,5-4-46 0 0,1 0 1 0 0,0 1-1 0 0,1-1 1 0 0,-1 1-1 0 0,0-1 0 0 0,1 1 1 0 0,-1 0-1 0 0,1 1-60 0 0,-5 10 170 0 0,4-5-107 0 0,1 1-39 0 0,0 6-17 0 0,1-1 0 0 0,1 1 0 0 0,0 0 0 0 0,1-1 0 0 0,1 1 0 0 0,0-1 0 0 0,1 0 0 0 0,1 0 1 0 0,4 14-8 0 0,13 20 93 0 0,-14-36-77 0 0,0-1 1 0 0,9 11-17 0 0,-11-16 1 0 0,0-1 1 0 0,0 1-1 0 0,1-1 0 0 0,0 0 0 0 0,0-1 1 0 0,0 0-1 0 0,1 0 0 0 0,0 0 0 0 0,0-1 0 0 0,0 0 1 0 0,1 0-1 0 0,0 0-1 0 0,19 1 136 0 0,0-7 76 0 0,-23 1-163 0 0,-1 0 0 0 0,1 0-1 0 0,0-1 1 0 0,-1 1 0 0 0,0-1 0 0 0,1 0-49 0 0,-1 0 54 0 0,0 1 0 0 0,-1-1 0 0 0,1 0 0 0 0,-1 0 0 0 0,0-1 0 0 0,1 1 0 0 0,0-2-54 0 0,0 0 71 0 0,2-2 21 0 0,0 0-1 0 0,-1 0 1 0 0,0 0-1 0 0,0-1 1 0 0,0 0-1 0 0,-1 0 1 0 0,0 0-92 0 0,9-36 314 0 0,-5-1-108 0 0,-4-9-60 0 0,-4 26-32 0 0,-4-27-114 0 0,4 47 19 0 0,-1 0 1 0 0,1 0 0 0 0,-2 0 0 0 0,-1-6-20 0 0,-15-25 42 0 0,10 21-40 0 0,9 16-197 0 0,-1 0 55 0 0,0-1 52 0 0,0 1 44 0 0,0 0 54 0 0,0 0 83 0 0,-2-1 436 0 0,2 1-368 0 0,0 1-132 0 0,1 0-50 0 0,-1 0-58 0 0,1 0-71 0 0,0 0-88 0 0,-1 0-97 0 0,1 0-107 0 0,0 0-118 0 0,0 0 231 0 0,0 0-33 0 0,0 0-36 0 0,0 0-36 0 0,-1 0-38 0 0,1 0-40 0 0,0-1-41 0 0,0 1-42 0 0,0 0-1335 0 0,0 0-1094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00.5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23 5672 0 0,'0'0'165'0'0,"0"0"-40"0"0,0 0 6 0 0,0 0 59 0 0,0 0 173 0 0,0 0 320 0 0,0 0 21 0 0,0 0-289 0 0,0 0-171 0 0,0 0-44 0 0,0 0 41 0 0,0 0 103 0 0,0 0-21 0 0,0 2-3 0 0,0 1-113 0 0,0 0-32 0 0,1 2 91 0 0,0 0-50 0 0,1 3 28 0 0,0-3-105 0 0,-1 0 46 0 0,0-2-25 0 0,0 1 40 0 0,3 9 107 0 0,1 0-71 0 0,-1-1-94 0 0,0 0-77 0 0,1 7 40 0 0,1 0 71 0 0,1 1 55 0 0,0 9 179 0 0,-4-18-269 0 0,0-1-36 0 0,1 5 2 0 0,1 0-41 0 0,7 23 88 0 0,-2-14-7 0 0,-8-21-108 0 0,-1 1-1 0 0,1-1 1 0 0,-1 1-1 0 0,1 0 1 0 0,-1 0 0 0 0,0 3-39 0 0,0-4-27 0 0,0 1 60 0 0,1 1 54 0 0,0 1 48 0 0,1 3 207 0 0,-1-2 99 0 0,-3-7 63 0 0,-3-7 28 0 0,2 3-528 0 0,0 0 0 0 0,1 0 0 0 0,0 0 0 0 0,0 0 0 0 0,0 0 0 0 0,1 0-1 0 0,-1 0-3 0 0,0-12 76 0 0,1 1-1 0 0,1-8-75 0 0,0-2 54 0 0,-1 13-27 0 0,1-1 0 0 0,0 1-1 0 0,1 0 1 0 0,1-1 0 0 0,3-9-27 0 0,-1 5 2 0 0,2 1 0 0 0,2-5-2 0 0,7-6-128 0 0,4 3 59 0 0,-13 16 62 0 0,1 1 0 0 0,0 0 0 0 0,0 1 0 0 0,1 0 0 0 0,0 0-1 0 0,0 1 1 0 0,0 0 0 0 0,9-3 7 0 0,-8 5-22 0 0,0-1-1 0 0,0 1 0 0 0,2 1 23 0 0,8 1-54 0 0,-10 1 36 0 0,-9 0 17 0 0,0 0-1 0 0,0 0 0 0 0,0 0 0 0 0,-1 0 0 0 0,1 0 0 0 0,0 0 0 0 0,0 0 0 0 0,0 0 1 0 0,-1 0-1 0 0,1 0 0 0 0,0 0 0 0 0,0 1 0 0 0,-1-1 0 0 0,1 0 0 0 0,0 0 0 0 0,0 1 0 0 0,-1-1 1 0 0,1 1-1 0 0,0-1 0 0 0,-1 1 0 0 0,1-1 0 0 0,-1 1 0 0 0,1 0 2 0 0,2 1-10 0 0,0 0 3 0 0,0 0 0 0 0,0 1 0 0 0,0-1 0 0 0,0 1-1 0 0,-1-1 1 0 0,1 1 0 0 0,-1 0 0 0 0,0 0 0 0 0,1 1 0 0 0,-1-1 0 0 0,-1 0-1 0 0,1 1 1 0 0,0-1 7 0 0,1 7-13 0 0,0-1 0 0 0,0 1 0 0 0,-1 0-1 0 0,0 1 14 0 0,4 17-8 0 0,-4-12 6 0 0,1 0 1 0 0,-2 0 0 0 0,0 0 0 0 0,-2 16 1 0 0,2 24 65 0 0,0-37-42 0 0,-1-11-5 0 0,1-1 0 0 0,-1 1 0 0 0,2 0 1 0 0,-1 1-20 0 0,3 5 122 0 0,0 16 25 0 0,-4-18-39 0 0,0 1 98 0 0,0-5-56 0 0,0 0 38 0 0,0 0 7 0 0,0 0 35 0 0,0-6-259 0 0,0-2 84 0 0,0 0 12 0 0,0 0-2 0 0,0 0 0 0 0,0 0 0 0 0,0 0-36 0 0,0 0-44 0 0,0-1-43 0 0,1 0-87 0 0,0-2 18 0 0,3-3-13 0 0,-2 4 45 0 0,-1 0-68 0 0,0 0-49 0 0,0 0-83 0 0,1 0-99 0 0,-1 0-113 0 0,0 1 206 0 0,-1 0-35 0 0,1 0-35 0 0,0 0-38 0 0,-1 0-41 0 0,1 0-41 0 0,-1 0-45 0 0,1 0-45 0 0,2-5-1518 0 0,2-2-1190 0 0,-5 8 3290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01.8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 99 5456 0 0,'0'0'158'0'0,"2"0"-4"0"0,6 1-102 0 0,6 4-93 0 0,-6-3 65 0 0,-4 0 24 0 0,0-1 33 0 0,1 0 91 0 0,0-1 88 0 0,3 0 299 0 0,0 1-33 0 0,-1-1-34 0 0,1 1-35 0 0,-1-1-60 0 0,0 1-35 0 0,0-1-35 0 0,0 0-37 0 0,1 0-38 0 0,-1 0-39 0 0,0-1-41 0 0,0 0-42 0 0,-1 0 263 0 0,0-1-74 0 0,0 0-62 0 0,0-1-49 0 0,0-1-8 0 0,10-9 249 0 0,-12 7-224 0 0,-3 3-101 0 0,-1-3-43 0 0,-1-7 6 0 0,-3 2 35 0 0,3 8-80 0 0,-1 1-1 0 0,1 0 1 0 0,-1 0 0 0 0,1 0-1 0 0,-1 0 1 0 0,0 0-1 0 0,0 0 1 0 0,0 0 0 0 0,0 0-1 0 0,0 1 1 0 0,-1-2-42 0 0,-12-4 206 0 0,0 1-68 0 0,5 3-103 0 0,1 0-60 0 0,7 3 15 0 0,-18-4 152 0 0,0 5-52 0 0,16 0-77 0 0,0 0-1 0 0,0 0 0 0 0,0 0 1 0 0,0 1-1 0 0,-3 0-12 0 0,-17 13 5 0 0,19-10-8 0 0,1-1 0 0 0,-1 1 0 0 0,1 0 0 0 0,-1 0 0 0 0,2 0 0 0 0,-1 1 0 0 0,-2 4 3 0 0,2-4 19 0 0,2 0 1 0 0,-1 1-1 0 0,0 0 1 0 0,0 2-20 0 0,0 4 37 0 0,1-1 0 0 0,0 1 0 0 0,0 0 0 0 0,1 8-37 0 0,4 51 224 0 0,-2-66-198 0 0,0-1 0 0 0,0 1-1 0 0,1 0 1 0 0,-1-1 0 0 0,1 1 0 0 0,1-1 0 0 0,-1 1 0 0 0,3 3-26 0 0,1 1 83 0 0,1 0 0 0 0,0 0 0 0 0,6 6-83 0 0,-3-6 13 0 0,2-2 46 0 0,3 1 57 0 0,11-1 114 0 0,-18-6-135 0 0,0 0-1 0 0,0-1 1 0 0,0 0 0 0 0,6-1-95 0 0,1-1 84 0 0,-1 0-37 0 0,-6-1-250 0 0,0 1 81 0 0,0-1 70 0 0,0 1 58 0 0,6-2 114 0 0,20-3 336 0 0,-22 4-372 0 0,-6 0-82 0 0,0 1-39 0 0,1-1-45 0 0,-1 0-53 0 0,1 0-83 0 0,0 0-83 0 0,0 0-91 0 0,0 0-100 0 0,0-1-109 0 0,0 0-120 0 0,-4 2 314 0 0,1-1-34 0 0,-1 1-34 0 0,1-1-36 0 0,7-3-1397 0 0,7-4-1086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04.4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51 7344 0 0,'0'0'165'0'0,"0"0"22"0"0,0 0 9 0 0,2-2-39 0 0,1-4-102 0 0,2 0-26 0 0,0 1 62 0 0,1-2 99 0 0,-2 1 97 0 0,-3 5 365 0 0,-1 1-218 0 0,1-1-69 0 0,1 1-57 0 0,0-2-46 0 0,0 1 8 0 0,5-5 382 0 0,-5 4-343 0 0,0 1-2 0 0,-2 0 65 0 0,3 0 114 0 0,-1 0-45 0 0,1 0-44 0 0,-1 1-41 0 0,1 0-39 0 0,-1 0-38 0 0,3 1 178 0 0,-1 2-122 0 0,0 0-105 0 0,0 2-87 0 0,0-1-70 0 0,2 5-61 0 0,1 7-95 0 0,-4-10 82 0 0,-1-1 65 0 0,-1 0 94 0 0,8 35 24 0 0,-4 0-76 0 0,4 23-32 0 0,0-10 197 0 0,0 11-271 0 0,3 21 230 0 0,-5-38-69 0 0,-1-1 47 0 0,6 46 263 0 0,1 14 112 0 0,5 14 50 0 0,-17-117-613 0 0,1 6 21 0 0,0-1-1 0 0,1 6 43 0 0,0-8 13 0 0,-2-5 0 0 0,-1-1-38 0 0,0 0-150 0 0,0 0-500 0 0,1 0 72 0 0,-1 0 60 0 0,1 0 50 0 0,0 0-71 0 0,3-1-732 0 0,-3 1 653 0 0,0 0-12 0 0,-1 0-99 0 0,4-2-1682 0 0,1-1-1340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03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160 432 4296 0 0,'0'0'125'0'0,"-1"0"1"0"0,1 0-55 0 0,-4 0 5 0 0,1 0-7 0 0,2 0 14 0 0,0 0 43 0 0,-1 0 69 0 0,1 0 75 0 0,0 0 87 0 0,0 0 101 0 0,-12-4 1034 0 0,7 2-914 0 0,2 1-301 0 0,1 1-41 0 0,0-1-49 0 0,0 1-59 0 0,-1 0 377 0 0,0 0-104 0 0,1-1-86 0 0,-1 1-71 0 0,-2-1 50 0 0,-6 1 241 0 0,7 2-255 0 0,-1 0 15 0 0,2 0-123 0 0,1-1-57 0 0,-2 2-24 0 0,-1 2-67 0 0,-5 6 23 0 0,2 1 53 0 0,0 3 74 0 0,-2 11 150 0 0,9-16-143 0 0,-1 1-1 0 0,1-1 0 0 0,0 6-180 0 0,1 0 134 0 0,0-1-43 0 0,2 4-112 0 0,1 0 48 0 0,2 1 39 0 0,2-1 34 0 0,8 10 112 0 0,-12-26-177 0 0,0-1 0 0 0,0 1 0 0 0,1 0-1 0 0,-1-1 1 0 0,1 1 0 0 0,-1-1 0 0 0,1 0 0 0 0,0 0 0 0 0,0 0 0 0 0,0 0 0 0 0,3 1-35 0 0,3 0 205 0 0,1-2-55 0 0,2-4-27 0 0,5-4-12 0 0,8-13 44 0 0,-18 13-66 0 0,-1 0 38 0 0,6-13 113 0 0,-2-3-69 0 0,-2-1-58 0 0,-2 0-46 0 0,-4 15-50 0 0,0 2-17 0 0,-1 0 0 0 0,-1-1 0 0 0,1 1 0 0 0,-1 0 0 0 0,0-2 0 0 0,-1 3 0 0 0,1 0 0 0 0,1-1 0 0 0,-1 1 0 0 0,1 0 0 0 0,0 0 0 0 0,0-1 0 0 0,1 0 0 0 0,6-20 0 0 0,-8 27-2 0 0,0 0 1 0 0,0-1-1 0 0,0 1 1 0 0,0 0 0 0 0,1-1-1 0 0,-1 1 1 0 0,0 0 0 0 0,0-1-1 0 0,0 1 1 0 0,1 0 0 0 0,-1 0-1 0 0,0-1 1 0 0,0 1-1 0 0,1 0 1 0 0,-1 0 0 0 0,0 0-1 0 0,1-1 1 0 0,-1 1 0 0 0,0 0-1 0 0,0 0 1 0 0,1 0 0 0 0,-1 0-1 0 0,0 0 1 0 0,1 0 0 0 0,-1 0-1 0 0,0-1 1 0 0,1 1-1 0 0,-1 0 1 0 0,1 0 0 0 0,-1 0-1 0 0,0 0 1 0 0,1 1 0 0 0,-1-1-1 0 0,0 0 1 0 0,1 0 0 0 0,-1 0-1 0 0,0 0 1 0 0,1 0 0 0 0,-1 0-1 0 0,0 0 2 0 0,11 6-35 0 0,-1 7-52 0 0,1 13 91 0 0,-5-12-7 0 0,10 22 3 0 0,1 7 0 0 0,0-10 0 0 0,-16-31-2 0 0,0 1 1 0 0,0 0 0 0 0,0 0 0 0 0,0-1 0 0 0,1 1 0 0 0,-1 0 0 0 0,1 0 0 0 0,-1-1 0 0 0,1 1 0 0 0,0 0 0 0 0,0-1 0 0 0,0 0 0 0 0,1 0 0 0 0,1 2 1 0 0,-3-3-72 0 0,0-1-1 0 0,0 1 35 0 0,1 0 45 0 0,-1 1 2 0 0,1-1-88 0 0,-1-1-81 0 0,1-1-117 0 0,7-2-132 0 0,-7 2-20 0 0</inkml:trace>
  <inkml:trace contextRef="#ctx0" brushRef="#br0" timeOffset="316.39">531 53 9904 0 0,'0'0'222'0'0,"0"0"30"0"0,0-2 20 0 0,0-2-82 0 0,0-1-110 0 0,1 1-69 0 0,2-8-52 0 0,-2 7 64 0 0,0 0 67 0 0,0 1 97 0 0,-1 1-47 0 0,0 1 35 0 0,1-2 357 0 0,0 3-63 0 0,0 0 36 0 0,1 2 531 0 0,0 1-394 0 0,-1 0-286 0 0,0 0-50 0 0,0 0-61 0 0,0 0-75 0 0,0 0-85 0 0,-1 0-98 0 0,1 0-111 0 0,-1-1-121 0 0,7 25 549 0 0,3 21-304 0 0,3 67 325 0 0,-3-30-111 0 0,-7-54-134 0 0,0 1 41 0 0,1 29 225 0 0,0 0 97 0 0,0-21 324 0 0,3 10-767 0 0,-1-10 578 0 0,-1 9-578 0 0,1 18 356 0 0,-5-60-282 0 0,0 2-37 0 0,2 13 4 0 0,-2-13 6 0 0,0-2 28 0 0,0-3 45 0 0,0-1 60 0 0,0-4 70 0 0,0-3-422 0 0,1-7-107 0 0,-1 8 153 0 0,-1 0-50 0 0,1 0-103 0 0,-1 0-112 0 0,0 1 146 0 0,1 1-37 0 0,-1 0-41 0 0,0 0-44 0 0,1-2-330 0 0,-1 2 299 0 0,0 1-37 0 0,0-1-37 0 0,0 0-40 0 0,1 0-41 0 0,-1 0-42 0 0,1-6-1677 0 0,2-6-1285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02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0 7512 0 0,'0'0'166'0'0,"0"0"29"0"0,0 0 13 0 0,0 0 32 0 0,0 0 108 0 0,0 0 48 0 0,0 0 11 0 0,-1 2-9 0 0,-2 10 66 0 0,1 0-40 0 0,-2 13 323 0 0,2 0-113 0 0,1 3-85 0 0,1-13-335 0 0,0 9 87 0 0,0-1-41 0 0,2 0-53 0 0,1 0-69 0 0,14 122 800 0 0,-5-46-195 0 0,-7-46-352 0 0,3 70 591 0 0,-7-110-909 0 0,0 23 290 0 0,-2-20-259 0 0,1-2-103 0 0,0-7-45 0 0,0 0-37 0 0,0-7-157 0 0,0-1 39 0 0,-1 1-98 0 0,1-1 75 0 0,-2-1-180 0 0,2 0 185 0 0,-1 1-58 0 0,1 0-101 0 0,-1 0-8 0 0,1 0-52 0 0,0 0-47 0 0,0 0-41 0 0,0 0-150 0 0,0 0-41 0 0,0 0-181 0 0,0 0-492 0 0</inkml:trace>
  <inkml:trace contextRef="#ctx0" brushRef="#br0" timeOffset="300.34">26 490 8088 0 0,'0'0'182'0'0,"0"0"29"0"0,0 0 12 0 0,0 0-78 0 0,0 0-16 0 0,0 0 43 0 0,0 0 143 0 0,0 0 262 0 0,0 0 21 0 0,0 0-13 0 0,3 0-60 0 0,19-1 540 0 0,1-3-95 0 0,7-1 134 0 0,-18 3-747 0 0,-1 1-75 0 0,1-1-65 0 0,-1 0-59 0 0,2-1-32 0 0,1 1-56 0 0,1-2-40 0 0,9-1-40 0 0,3-1 13 0 0,-4 2 38 0 0,-2 0 4 0 0,-7 1-47 0 0,-2-1-38 0 0,-1-1-46 0 0,2 1-23 0 0,-9 3 27 0 0,1 0-49 0 0,-1 0-58 0 0,0 0-75 0 0,-1 0-87 0 0,1 0-103 0 0,-3 0 143 0 0,-1 1 168 0 0,0 0-34 0 0,1 0-1 0 0,-1-1-34 0 0,0 1-39 0 0,0 0-43 0 0,0-1-46 0 0,1 1-44 0 0,-1-1-38 0 0,0 1-34 0 0,1-1-128 0 0,-1 0-34 0 0,2-2-1352 0 0</inkml:trace>
  <inkml:trace contextRef="#ctx0" brushRef="#br0" timeOffset="632.29">415 35 6296 0 0,'0'0'184'0'0,"0"0"-39"0"0,0 0 11 0 0,0 0 73 0 0,0 0 209 0 0,0 0 383 0 0,0 0 38 0 0,0 0-34 0 0,0 0-542 0 0,0 0 97 0 0,0 0 210 0 0,0 0-12 0 0,0 0-25 0 0,0 0-96 0 0,0 0-45 0 0,0 0-10 0 0,0 0-32 0 0,0 0-122 0 0,1 2-50 0 0,4 15 87 0 0,0 0-69 0 0,-2 2-58 0 0,-1 0-48 0 0,1 4-25 0 0,4 11-21 0 0,1-1 26 0 0,-3 0 0 0 0,0 1 0 0 0,-2 1-90 0 0,3 17 136 0 0,1-1 44 0 0,-4-37-87 0 0,-2 0 1 0 0,0 0 0 0 0,0 6-94 0 0,-4 42 345 0 0,0 0 44 0 0,3-30-165 0 0,-2 15 70 0 0,0 30 203 0 0,2-70-419 0 0,-1 4-32 0 0,1 1 15 0 0,0-4 60 0 0,0-1 70 0 0,1 0 111 0 0,0-9-215 0 0,4-1-81 0 0,-1-1-81 0 0,-1 1-79 0 0,2-2 25 0 0,-3 3 50 0 0,0 0-45 0 0,-1 1-23 0 0,1-1-51 0 0,0 0-60 0 0,-1 1-67 0 0,0-1 5 0 0,1 1-54 0 0,-1-1-61 0 0,0 1-64 0 0,1 0-70 0 0,-1-1-74 0 0,1 1-79 0 0,-1-1-84 0 0,4-3-1373 0 0,3-2-1235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01.1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74 4928 0 0,'0'0'141'0'0,"1"-2"-6"0"0,3-2-103 0 0,7-11-46 0 0,-6 7 43 0 0,0 2 73 0 0,-2 1 277 0 0,0 0 87 0 0,1-1 174 0 0,0-3 401 0 0,0 1-144 0 0,-1 4-356 0 0,-3 3 246 0 0,0 1-3 0 0,0 0-333 0 0,0 0-206 0 0,0 0-75 0 0,0 0-12 0 0,0 0 12 0 0,0 0-36 0 0,0 0-6 0 0,0 0 0 0 0,0 0 0 0 0,0 0 0 0 0,0 0 17 0 0,4 2 173 0 0,1 3-89 0 0,1 3-38 0 0,1-1 11 0 0,5 18-108 0 0,2 16 106 0 0,-7-16-100 0 0,3-1-59 0 0,4 16-12 0 0,-11-30-13 0 0,0 1 0 0 0,1-1 0 0 0,0-1 0 0 0,2 3-16 0 0,3 4 92 0 0,-1 1 0 0 0,-1 0 0 0 0,-1 0 1 0 0,0 0-1 0 0,0 6-92 0 0,6 35 289 0 0,-2 0 82 0 0,-4-25-97 0 0,-2-2-46 0 0,5 19 80 0 0,-4-26-109 0 0,2 4 161 0 0,-6-24-291 0 0,0 1 88 0 0,0 0 23 0 0,0-3-94 0 0,-1 0-57 0 0,1 0-54 0 0,-1 0 129 0 0,0-2-28 0 0,0 0 7 0 0,0 0-4 0 0,0 0-13 0 0,0 0-2 0 0,0 0-33 0 0,0 0-128 0 0,0 0-11 0 0,0 0-28 0 0,0 0 34 0 0,0 0-94 0 0,0 0-173 0 0,0 0 200 0 0,0-1-37 0 0,0 1-70 0 0,0-1 91 0 0,0 1-36 0 0,0-1-40 0 0,0 0-36 0 0,0-1-398 0 0,0 1 101 0 0,0-1-52 0 0,0-1-754 0 0,0-1-593 0 0,0-1-1126 0 0</inkml:trace>
  <inkml:trace contextRef="#ctx0" brushRef="#br0" timeOffset="270.08">18 306 6880 0 0,'0'0'157'0'0,"0"0"23"0"0,0 0 11 0 0,0 0-61 0 0,0 0 0 0 0,0 0 57 0 0,0 0 171 0 0,2 0 313 0 0,8 0-97 0 0,-1-1-65 0 0,1 1-60 0 0,0-2-56 0 0,0 1-49 0 0,0-1-44 0 0,0 1-40 0 0,0-1-34 0 0,3 0 11 0 0,-1 0-32 0 0,4-1 192 0 0,0 1-1 0 0,10 1-396 0 0,22 0 275 0 0,0-2-105 0 0,2 0-112 0 0,-2 2-118 0 0,-35 1 22 0 0,-7 0-12 0 0,-3 0-15 0 0,0 0-36 0 0,0 0-45 0 0,0 0-54 0 0,0 0-14 0 0,-1 0-48 0 0,1 0-52 0 0,-1 0-59 0 0,0 0-61 0 0,1 0-69 0 0,-1 0-72 0 0,0 0-77 0 0,4 0-971 0 0,2 0-924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8:58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7568 0 0,'0'0'166'0'0,"0"0"29"0"0,0 0 14 0 0,0 0 26 0 0,0 0 58 0 0,0 0 26 0 0,0 0 8 0 0,0 0-6 0 0,0 0-26 0 0,0 0-9 0 0,0 0-4 0 0,0 0-6 0 0,0 0-16 0 0,0 0-4 0 0,0 0 0 0 0,0 0-19 0 0,0 0-78 0 0,0 0-37 0 0,0 0-8 0 0,0 0 4 0 0,0 0 29 0 0,0 0 12 0 0,0 0 1 0 0,0 0 10 0 0,0 0 45 0 0,0 0 17 0 0,0 0 7 0 0,0 1-26 0 0,0 4-106 0 0,2 22 338 0 0,1-3-74 0 0,-3-4-165 0 0,0 0-35 0 0,1 21 96 0 0,1 40 183 0 0,-1-62-372 0 0,1 0-1 0 0,1 0 0 0 0,1 3-77 0 0,4 21 79 0 0,-3-16 10 0 0,1 5 14 0 0,-5-10 26 0 0,0 0 67 0 0,1 1-1 0 0,2 6-195 0 0,-1-6 201 0 0,0 0 0 0 0,-2 8-201 0 0,1 79 507 0 0,0 3-46 0 0,0-59-231 0 0,-1-35-105 0 0,0 0-1 0 0,-1 0 1 0 0,-1 0-1 0 0,-2 8-124 0 0,1 8 241 0 0,3-21-98 0 0,-1-5-6 0 0,1 0 45 0 0,-1-7-101 0 0,0-2 31 0 0,0 0-77 0 0,0 1-70 0 0,0-1-62 0 0,0 1-89 0 0,0 0-62 0 0,0 0-115 0 0,-1 0-262 0 0,1 0-436 0 0,0-1 756 0 0,0-1 47 0 0,0 0 88 0 0,1 0 51 0 0,-1-1 58 0 0,0 1 66 0 0,4-10-1660 0 0</inkml:trace>
  <inkml:trace contextRef="#ctx0" brushRef="#br0" timeOffset="1029.33">66 135 5344 0 0,'0'0'157'0'0,"0"-1"-176"0"0,0 1 85 0 0,0-1 74 0 0,1 0 64 0 0,-1 0 170 0 0,0-1 79 0 0,3-3 1226 0 0,-2 3-1039 0 0,1 0-33 0 0,0 1-75 0 0,0-1-68 0 0,0 1-64 0 0,0 0-58 0 0,0-1-52 0 0,1 1-48 0 0,-1 0-41 0 0,2 0 73 0 0,1 0-84 0 0,-4 1-149 0 0,1 0 0 0 0,-1 0 1 0 0,1 0-1 0 0,-1 0 1 0 0,1 1-1 0 0,-1-1 0 0 0,1 0 1 0 0,-1 1-1 0 0,1-1 0 0 0,-1 1-41 0 0,3 1 122 0 0,1 0 35 0 0,1 3 62 0 0,0 0-43 0 0,5 5 80 0 0,8 8 51 0 0,-13-13-202 0 0,0 0 0 0 0,0 0-1 0 0,0 0 1 0 0,-1 1 0 0 0,0 0 0 0 0,0 0-1 0 0,-1 1 1 0 0,4 6-105 0 0,10 22 346 0 0,-3 0-87 0 0,-12-28-220 0 0,24 52 326 0 0,1 0 85 0 0,28 60 558 0 0,-22-42-400 0 0,-12-30 160 0 0,14 17-768 0 0,-32-58 61 0 0,0 0-1 0 0,0 0 1 0 0,1 0-1 0 0,0-1 1 0 0,0 0-1 0 0,5 5-60 0 0,-8-9 66 0 0,-1 0-32 0 0,-1 2-32 0 0,0-1 12 0 0,1-1 45 0 0,0 0 37 0 0,1-1 56 0 0,7 4-42 0 0,-7-4 2 0 0,-1 0-8 0 0,2-2-80 0 0,-1 1 0 0 0,1-1-1 0 0,-1 1 1 0 0,0-1-1 0 0,0 0 1 0 0,0 0 0 0 0,0 0-1 0 0,0 0 1 0 0,1-1-24 0 0,-1 0 27 0 0,1-1 1 0 0,-1 1-1 0 0,0-1 1 0 0,0 0 0 0 0,1-4-28 0 0,1-5 50 0 0,-1-1 1 0 0,0 1-1 0 0,1-9-50 0 0,1-6 58 0 0,6-41 22 0 0,-10 63-88 0 0,1-12 17 0 0,1-1 27 0 0,0 0 0 0 0,1 1 1 0 0,6-17-37 0 0,10-15 10 0 0,9-14-10 0 0,-27 59 0 0 0,10-29 0 0 0,-11 27 0 0 0,1 1 0 0 0,0-1 0 0 0,1 1 0 0 0,-1 0 0 0 0,1 0 0 0 0,3-4 0 0 0,-4 8-8 0 0,5-8 22 0 0,-4 9-48 0 0,-1 1-55 0 0,5 1 78 0 0,2 3 1 0 0,8 8-44 0 0,-14-10 54 0 0,0 1 0 0 0,-1-1 0 0 0,1 1 0 0 0,0 0 0 0 0,-1 0 0 0 0,0 0 0 0 0,0 0 0 0 0,0 1 0 0 0,1 0 0 0 0,15 34 0 0 0,1 0-37 0 0,-4-9-2 0 0,-6-8 51 0 0,10 39-12 0 0,-2 1 0 0 0,7 56 0 0 0,-7-23 0 0 0,-4-26 11 0 0,-1 21-11 0 0,-10-72 35 0 0,0 10 58 0 0,4-3 48 0 0,-5-22-75 0 0,0 0-13 0 0,1-1 48 0 0,-2-1-80 0 0,0 0-1 0 0,0 1 1 0 0,0-1 0 0 0,0 0-1 0 0,1 0 1 0 0,-1 0 0 0 0,0 0-1 0 0,0 0 1 0 0,0 0-1 0 0,0 0 1 0 0,1 0 0 0 0,-1 0-1 0 0,0 0 1 0 0,0 0 0 0 0,0 0-1 0 0,0 0 1 0 0,1 0 0 0 0,-1 0-1 0 0,0 0 1 0 0,0 0 0 0 0,0 0-1 0 0,1 0 1 0 0,-1 0 0 0 0,0 0-1 0 0,0 0 1 0 0,0 0 0 0 0,0 0-1 0 0,0 0 1 0 0,1 0 0 0 0,-1-1-1 0 0,0 1 1 0 0,0 0-1 0 0,0 0-20 0 0,2-2 125 0 0,-1 1-103 0 0,0 0-34 0 0,1-1-71 0 0,0 0-88 0 0,3-3-12 0 0,0 0-50 0 0,-1-1-71 0 0,1 1-95 0 0,-2 1 38 0 0,0 0-70 0 0,0 0-77 0 0,1 0-87 0 0,-1 0-95 0 0,1 0-104 0 0,0 1-112 0 0,0-1-119 0 0,6-4-735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24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 59 8376 0 0,'0'0'190'0'0,"0"0"28"0"0,0 0 8 0 0,0 0 20 0 0,0 0 36 0 0,0 1-89 0 0,0-1-33 0 0,1 2 79 0 0,1 0-79 0 0,2 5 124 0 0,-3-5-172 0 0,0-1 35 0 0,3 6 255 0 0,-1 1-46 0 0,0-1-39 0 0,0 0-37 0 0,1 2 14 0 0,-1 0-36 0 0,0 2 13 0 0,2 6 85 0 0,5 14 316 0 0,-6-20-406 0 0,0-1 41 0 0,0-1-68 0 0,1 4 176 0 0,0 0-8 0 0,-2-5-180 0 0,0-1-85 0 0,1 0-58 0 0,-3-3-23 0 0,4 8 90 0 0,-3-7-61 0 0,0 2 53 0 0,-2-6-68 0 0,0-1-60 0 0,0 0-81 0 0,0 0-97 0 0,0 0-212 0 0,0 0-376 0 0,-1-1-45 0 0,-2 0-10 0 0</inkml:trace>
  <inkml:trace contextRef="#ctx0" brushRef="#br0" timeOffset="250.2">0 0 8808 0 0,'0'0'197'0'0,"0"0"24"0"0,0 0 19 0 0,0 0-10 0 0,0 0-100 0 0,0 0-46 0 0,0 0-10 0 0,0 0-2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06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0 6880 0 0,'0'0'157'0'0,"0"0"23"0"0,0 0 11 0 0,-1 2-31 0 0,0 0-229 0 0,0 1 59 0 0,-1 1 100 0 0,1 1 101 0 0,-1 0 39 0 0,0 6 372 0 0,2-2-138 0 0,0-1-85 0 0,-1 1-73 0 0,0 0-57 0 0,0 6 68 0 0,0 7 68 0 0,1-8-74 0 0,-1 0-21 0 0,2 0-33 0 0,-1 13 170 0 0,2 7-33 0 0,5 16 51 0 0,4 1 168 0 0,0 1-83 0 0,12 69 603 0 0,-17-77-675 0 0,-3-22-244 0 0,1-1-76 0 0,-1 6-44 0 0,5 34 13 0 0,-2-26 98 0 0,-4-21-77 0 0,0-1 0 0 0,-1 1 0 0 0,0 1-128 0 0,-1 3 111 0 0,0-10-31 0 0,0 3 58 0 0,0-10-277 0 0,0-1 42 0 0,0 2 9 0 0,0-1 99 0 0,-2 2 130 0 0,2-3-132 0 0,-1 0-45 0 0,0 1-88 0 0,0-1-115 0 0,1-1 68 0 0,-1 1-40 0 0,1 0-43 0 0,-1 0-45 0 0,0-1-51 0 0,1 1-52 0 0,-1-1-57 0 0,0 0-61 0 0,0 0-63 0 0,1 0-67 0 0,-1 0-71 0 0,0 0-74 0 0,-1-1-1068 0 0,0-1-1048 0 0</inkml:trace>
  <inkml:trace contextRef="#ctx0" brushRef="#br0" timeOffset="563.75">45 147 5400 0 0,'0'0'158'0'0,"0"0"51"0"0,0-1-92 0 0,-1 1-62 0 0,-1-2-4 0 0,1 1 44 0 0,1 1 5 0 0,0-1 48 0 0,-1 0 59 0 0,1 1 70 0 0,0-4 379 0 0,0 1-100 0 0,-1 0-87 0 0,1-1-78 0 0,-1 0 24 0 0,0-1-87 0 0,1 1-78 0 0,2-8 337 0 0,1 6-304 0 0,2-2 110 0 0,1 0-57 0 0,1 0-55 0 0,1 1-46 0 0,0 1-44 0 0,1 0-36 0 0,11-5 67 0 0,-1 2-87 0 0,-9 6-55 0 0,0 0 0 0 0,0 0 0 0 0,7 0-80 0 0,-1 1 132 0 0,-12 1-123 0 0,23 0 118 0 0,-12 0 108 0 0,0 1 0 0 0,15 1-235 0 0,-12 2 99 0 0,2 2-60 0 0,-5-2-30 0 0,0 1 0 0 0,0 1 0 0 0,-1 0 0 0 0,0 1 0 0 0,0 1 0 0 0,0 0 1 0 0,0 2-10 0 0,3 2 0 0 0,-1 1 0 0 0,-1 1 0 0 0,0 0 0 0 0,-1 1 0 0 0,0 1 0 0 0,-1 0 0 0 0,5 9 0 0 0,-12-15-16 0 0,2 2 26 0 0,-1 1-1 0 0,0 0 0 0 0,0 0 1 0 0,2 9-10 0 0,-4-3-11 0 0,-3 0-32 0 0,-4 2-48 0 0,-4 0-58 0 0,1-8 80 0 0,-1 0 34 0 0,-7 12 45 0 0,-2-2 71 0 0,5-9 47 0 0,0-1 1 0 0,-11 10-129 0 0,7-9 42 0 0,0-2-40 0 0,-7 4-33 0 0,-1-3 34 0 0,-16 6 57 0 0,24-13-25 0 0,1-1 0 0 0,0-1 1 0 0,-1 0-1 0 0,0 0 0 0 0,1-1 0 0 0,-2-1-35 0 0,-15-1 27 0 0,1-3-41 0 0,25 3-32 0 0,1-1 38 0 0,-4 0 91 0 0,4 0-56 0 0,0 0-39 0 0,1 1-29 0 0,0 0-36 0 0,1-1-19 0 0,-1 1-33 0 0,0 0-38 0 0,0 0-42 0 0,1 0 51 0 0,1 0-21 0 0,0 0-53 0 0,0 0-100 0 0,0 0-120 0 0,0 0-107 0 0,0 0 83 0 0,0 0-41 0 0,0 0-601 0 0,0 0-469 0 0,0 0-896 0 0</inkml:trace>
  <inkml:trace contextRef="#ctx0" brushRef="#br0" timeOffset="1133.87">652 387 7568 0 0,'0'0'166'0'0,"0"0"29"0"0,0 0 14 0 0,0 0-66 0 0,0 0-14 0 0,0 0 44 0 0,0 0 142 0 0,0 0 269 0 0,0 2 22 0 0,0 9 57 0 0,0 0-94 0 0,0 0-82 0 0,1 0-68 0 0,-1 3 12 0 0,1 0-56 0 0,2 28 634 0 0,0-19-740 0 0,10 35 232 0 0,-9-41-305 0 0,1-1 54 0 0,-2-6-55 0 0,1 0-36 0 0,4 8 74 0 0,4 3-63 0 0,9 9-6 0 0,-19-29-153 0 0,1 1 0 0 0,-1 0 0 0 0,0 0 0 0 0,0-1 0 0 0,1 0 0 0 0,-1 1 0 0 0,1-1 0 0 0,-1 0-1 0 0,1 0 1 0 0,0 0-11 0 0,8 2 68 0 0,-3-2 33 0 0,3-3 43 0 0,5-4-39 0 0,-7 2 5 0 0,1-1-7 0 0,-1-1-36 0 0,4-6-19 0 0,-2-2-43 0 0,8-17-32 0 0,-9 10 51 0 0,-5 7 24 0 0,-1-8-34 0 0,0-2-16 0 0,1 5-2 0 0,-2 1-46 0 0,0 3-47 0 0,1 0 0 0 0,0 1 0 0 0,4-8 97 0 0,-7 18-26 0 0,2-9-48 0 0,2 6 5 0 0,1 1-23 0 0,-5 5 4 0 0,0 0 7 0 0,-1 1 74 0 0,1-1 0 0 0,-1 1 0 0 0,0 0 0 0 0,1-1 0 0 0,-1 1 0 0 0,1-1 0 0 0,-1 1 0 0 0,1 0 0 0 0,-1-1 0 0 0,1 1 0 0 0,-1 0 0 0 0,1 0 0 0 0,0 0 0 0 0,-1-1 0 0 0,1 1 0 0 0,-1 0 0 0 0,1 0 0 0 0,0 0 0 0 0,-1 0 0 0 0,1 0 0 0 0,-1 0 0 0 0,1 0 0 0 0,0 0 0 0 0,-1 0 0 0 0,1 0 0 0 0,-1 0 0 0 0,1 0 0 0 0,0 1 0 0 0,-1-1 0 0 0,1 0 0 0 0,-1 0 0 0 0,1 1 7 0 0,5 3-54 0 0,-2-2 62 0 0,-1 0 43 0 0,12 7 30 0 0,-12-5-76 0 0,0-1 0 0 0,0 1 0 0 0,0-1 1 0 0,0 1-1 0 0,1 4-5 0 0,0 0-2 0 0,0 0 0 0 0,0 0 0 0 0,-1 0 0 0 0,2 9 2 0 0,2 9-12 0 0,1 12-146 0 0,-1-8 64 0 0,-2-9 110 0 0,8 55-39 0 0,-8-45-18 0 0,-3-23 41 0 0,-1 2-14 0 0,-1-8-51 0 0,0-2 6 0 0,0 0-75 0 0,0 0-85 0 0,0 0 62 0 0,0 0-37 0 0,0 0-40 0 0,0 0-38 0 0,0 0-373 0 0,0 0 86 0 0,0 0-53 0 0,0 0-722 0 0,0 0-571 0 0,0 0-1084 0 0</inkml:trace>
  <inkml:trace contextRef="#ctx0" brushRef="#br0" timeOffset="1766.54">1273 464 5584 0 0,'0'0'124'0'0,"0"0"17"0"0,0 0 11 0 0,1-1 48 0 0,28-12 1079 0 0,-24 9-986 0 0,0 2-40 0 0,2-1 7 0 0,4-1 76 0 0,8-3 242 0 0,14-6 180 0 0,2 3-81 0 0,8 0 52 0 0,21 1 257 0 0,-53 8-935 0 0,0 0-1 0 0,0 1 0 0 0,7 1-50 0 0,32 5 70 0 0,-34-3-65 0 0,-13-3 2 0 0,1 1 29 0 0,11 5 10 0 0,-7-3-13 0 0,-7-3-31 0 0,-1 0 1 0 0,1 0-1 0 0,-1 0 0 0 0,1 1 0 0 0,-1-1 0 0 0,1 0 0 0 0,-1 0 0 0 0,1 0 0 0 0,-1 1 0 0 0,1-1 0 0 0,-1 0 0 0 0,1 1 0 0 0,-1-1 0 0 0,0 0 0 0 0,1 1 0 0 0,-1-1 0 0 0,0 1 0 0 0,1-1 0 0 0,-1 0 0 0 0,0 1 0 0 0,1-1 1 0 0,-1 1-1 0 0,0-1 0 0 0,0 1 0 0 0,0-1 0 0 0,1 1 0 0 0,-1-1 0 0 0,0 1 0 0 0,0 0-2 0 0,2 5 2 0 0,-1-4 2 0 0,0-1 0 0 0,-1 1 1 0 0,0 0-1 0 0,1 0 1 0 0,-1 0-1 0 0,0 0 0 0 0,0-1 1 0 0,0 1-1 0 0,0 0 1 0 0,0 0-5 0 0,-1 3 29 0 0,0 0 0 0 0,0-1 0 0 0,0 1 0 0 0,-1 0 0 0 0,1-1 0 0 0,-2 3-29 0 0,-16 26 195 0 0,8-15-114 0 0,-2 2-12 0 0,-5 11 106 0 0,-6 11 75 0 0,5-16-182 0 0,8-13-37 0 0,-2 8 93 0 0,-6 7 41 0 0,6-13-9 0 0,-2 3 95 0 0,5-3 91 0 0,9-13-113 0 0,1-2 26 0 0,0 0 8 0 0,0 0-27 0 0,0 0-118 0 0,0 0-48 0 0,0 0-4 0 0,0 0 9 0 0,0 0-4 0 0,0 0 9 0 0,12 3 37 0 0,3 0-17 0 0,16-4 25 0 0,17-2-125 0 0,-6-3 37 0 0,34-10-37 0 0,-57 11-26 0 0,11-5 81 0 0,-15 5-61 0 0,0 0-70 0 0,-5 2-32 0 0,0 1-58 0 0,-8 1 0 0 0,0 1 55 0 0,2-1 9 0 0,2-1-25 0 0,-4 1 31 0 0,0 1-66 0 0,-1-1-56 0 0,1 0-84 0 0,-1 1-102 0 0,1-1-116 0 0,-1 1-30 0 0,1-1-107 0 0,0 0-117 0 0,-1 1 340 0 0,0 0-33 0 0,2-2-1431 0 0,2-2-1074 0 0</inkml:trace>
  <inkml:trace contextRef="#ctx0" brushRef="#br0" timeOffset="2383.81">1970 387 7744 0 0,'0'0'174'0'0,"0"0"29"0"0,0 0 12 0 0,0 0-77 0 0,1 0-67 0 0,3-2-39 0 0,-1 1 23 0 0,10-5 670 0 0,-1 2-98 0 0,1-1-90 0 0,-1 2-84 0 0,1-1-74 0 0,0 2-68 0 0,-1-1-59 0 0,1 1-52 0 0,3 0-16 0 0,0 1-49 0 0,6-1-4 0 0,31 1 111 0 0,-38 1-230 0 0,0 2 1 0 0,-1-1 0 0 0,1 2 0 0 0,0 0 0 0 0,9 4-13 0 0,-15-4 0 0 0,11 6 52 0 0,-16-7-55 0 0,-2-2-45 0 0,-2 2 76 0 0,-3 19 65 0 0,2-18-95 0 0,0 1 0 0 0,0-1 0 0 0,0 0 0 0 0,-1 1 0 0 0,0-1 0 0 0,-1 2 2 0 0,-16 18-72 0 0,4-7 59 0 0,12-14 17 0 0,-31 34-31 0 0,2 1 1 0 0,-19 28 26 0 0,45-57 0 0 0,1 0 0 0 0,-1 1 0 0 0,1 0 0 0 0,1 0 0 0 0,1-1 35 0 0,1-2 60 0 0,1-2 70 0 0,1-1 124 0 0,0-1-46 0 0,-2 0-156 0 0,2-1 12 0 0,0-1-12 0 0,1 1-14 0 0,0-1-44 0 0,-1 4-16 0 0,4 0 9 0 0,3 1 34 0 0,8 0-11 0 0,2-5 46 0 0,20-7 153 0 0,-7 1-63 0 0,-5 2 11 0 0,-1-1-1 0 0,15-5-191 0 0,16-3 207 0 0,-17 7-153 0 0,-18 3 26 0 0,25-6 222 0 0,-32 6-268 0 0,1 0-69 0 0,0 1-91 0 0,1 0-115 0 0,-12 1 199 0 0,1 1-34 0 0,4-1-162 0 0,1 1-128 0 0,5-2-298 0 0,-1-2 18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09.1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8032 0 0,'0'0'182'0'0,"0"0"29"0"0,1-1 12 0 0,0-2-187 0 0,2-1 69 0 0,-1 0 59 0 0,2-1 91 0 0,-1 1 40 0 0,-1 1 87 0 0,1 1 97 0 0,0 0 109 0 0,0 1-121 0 0,0 1-39 0 0,0 0-37 0 0,0 0-36 0 0,3 2 255 0 0,0 1-122 0 0,-1 2-108 0 0,1 0-94 0 0,-2 1-80 0 0,1 1-66 0 0,-1 0-54 0 0,0 0-35 0 0,6 16 20 0 0,-6-14-8 0 0,-1 1 105 0 0,17 47 207 0 0,-3-9-53 0 0,-7-15-157 0 0,11 42 41 0 0,-11-30 17 0 0,1 5 58 0 0,-7-16-57 0 0,-3-11-15 0 0,4 48 393 0 0,-3-53-323 0 0,1 0 0 0 0,4 13-279 0 0,-6-25 47 0 0,1 0 0 0 0,-1-1 0 0 0,0 1 0 0 0,-1 0 0 0 0,0 0 0 0 0,1 0 0 0 0,-2 4-47 0 0,1 27 218 0 0,0-35-170 0 0,0-2-111 0 0,0 0-59 0 0,0 0-20 0 0,0 0 43 0 0,0 0-7 0 0,0 0-51 0 0,0 0-150 0 0,-1 0-46 0 0,1 0 97 0 0,0-1 100 0 0,0 1 40 0 0,0-2-151 0 0,1 0 123 0 0,-1 1-75 0 0,0 0 70 0 0,0 0-33 0 0,0 0-123 0 0,0 0-42 0 0,1 0-39 0 0,-1 0-35 0 0,0 0-165 0 0,1 0-42 0 0,-1-2-718 0 0,1-1-676 0 0,-1-2-1137 0 0,0 6 3143 0 0</inkml:trace>
  <inkml:trace contextRef="#ctx0" brushRef="#br0" timeOffset="732.99">402 427 6704 0 0,'0'0'149'0'0,"0"0"23"0"0,0 0-17 0 0,0 0-67 0 0,1 0-48 0 0,3 0-15 0 0,0-1 10 0 0,2 0-185 0 0,1 0 95 0 0,0-1 83 0 0,0 0 76 0 0,0 1 66 0 0,0-1 58 0 0,1 0 46 0 0,-1-1 39 0 0,3 0 195 0 0,15-3 759 0 0,-10 2-557 0 0,-4 2-291 0 0,0 1-107 0 0,1 0 80 0 0,0 0-54 0 0,0-1-48 0 0,1 1-45 0 0,-1-1-40 0 0,0 1-34 0 0,13-3 87 0 0,-1 1-86 0 0,30-3 141 0 0,-30 6-314 0 0,0 0 55 0 0,2-4 46 0 0,0-3-44 0 0,-20 5-54 0 0,-1 0 0 0 0,0 0 0 0 0,1-1-1 0 0,-1 0 1 0 0,0 0 0 0 0,0 0 0 0 0,-1 0 0 0 0,1-1-2 0 0,2-5 37 0 0,-8 7-15 0 0,1 1-15 0 0,-2-7 70 0 0,1 6-54 0 0,0 1 1 0 0,0-1 0 0 0,-1 1-1 0 0,1-1 1 0 0,0 1 0 0 0,-1 0-1 0 0,1 0 1 0 0,0 0 0 0 0,-1 0 0 0 0,0-1-24 0 0,-5-3 55 0 0,1-1-58 0 0,4 3 9 0 0,-1 1 1 0 0,0-1 0 0 0,1 1 0 0 0,-1 0 0 0 0,0-1 0 0 0,0 1-1 0 0,0 1 1 0 0,0-1 0 0 0,-1 0 0 0 0,1 1 0 0 0,0-1 0 0 0,-3 0-7 0 0,-2 1 24 0 0,1-1 0 0 0,0 1 0 0 0,0 0 0 0 0,-1 0 0 0 0,-5 1-24 0 0,-1-2 52 0 0,2 1-38 0 0,3 3 27 0 0,-11 8 25 0 0,13-7-18 0 0,0 1 1 0 0,1 0-1 0 0,0 0 0 0 0,0 0 0 0 0,0 1 1 0 0,0 1-49 0 0,-6 8 39 0 0,3-1-39 0 0,5-8 0 0 0,0 0 0 0 0,1 0 0 0 0,0 0 0 0 0,0 1 0 0 0,0-1 0 0 0,1 1 0 0 0,-2 5 0 0 0,0 4 0 0 0,2-11 0 0 0,1 0 0 0 0,0 1 0 0 0,0-1 0 0 0,0 0 0 0 0,1 0 0 0 0,-1 1 0 0 0,1-1 0 0 0,0 0 0 0 0,1 1 0 0 0,-1-1 0 0 0,1 0 0 0 0,0 1 0 0 0,1 8 7 0 0,1 0 0 0 0,1 0 0 0 0,1 2-7 0 0,-1-5 14 0 0,0 0 0 0 0,1 0 0 0 0,0-1 0 0 0,0 0 0 0 0,1 1 1 0 0,4 2-15 0 0,-5-5 9 0 0,0-1 0 0 0,1 0 1 0 0,0-1-1 0 0,0 0 1 0 0,1 1-1 0 0,-1-2 1 0 0,1 1-1 0 0,0-1 1 0 0,0 0-1 0 0,1 0 1 0 0,-1-1-1 0 0,1 0 1 0 0,0-1-1 0 0,0 0 1 0 0,5 1-10 0 0,4 0 56 0 0,0 0 46 0 0,-8-2-20 0 0,-1 0 0 0 0,1 0 0 0 0,-1-1 1 0 0,1 0-1 0 0,0-1 0 0 0,-1 0 0 0 0,1 0 1 0 0,2-2-83 0 0,34-11 418 0 0,-24 6-56 0 0,-1 0 1 0 0,-1-2-1 0 0,19-10-362 0 0,-8-2 317 0 0,-5 4-44 0 0,0 3-41 0 0,-2 1-48 0 0,-6 3-37 0 0,-3 3-102 0 0,-6 5-34 0 0,-6 1 32 0 0,0-1-49 0 0,-1 2-94 0 0,-1 1-93 0 0,0 0-10 0 0,0 0 3 0 0,0 0-33 0 0,0 0-140 0 0,0 0 46 0 0,0 0 111 0 0,0 0 91 0 0,0 0 76 0 0,0-1 70 0 0,0-1 239 0 0,0 2-212 0 0,0-1-115 0 0,0 1-22 0 0,0-1-44 0 0,0 1-54 0 0,0 0-60 0 0,0-1-64 0 0,0 1-71 0 0,0 0-77 0 0,0 0-85 0 0,0 0-89 0 0,0 0-96 0 0,0 0 377 0 0,0 0-46 0 0,0 0-42 0 0,0 0-35 0 0,0 0-137 0 0,0 0-35 0 0,0 0-1421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14.071"/>
    </inkml:context>
    <inkml:brush xml:id="br0">
      <inkml:brushProperty name="width" value="0.1" units="cm"/>
      <inkml:brushProperty name="height" value="0.1" units="cm"/>
      <inkml:brushProperty name="color" value="#FFFFFF"/>
    </inkml:brush>
    <inkml:brush xml:id="br1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0 343 5840 0 0,'0'0'112'0'0,"1"-1"-47"0"0,6-2 39 0 0,14-2-50 0 0,-1-1 69 0 0,1 1 61 0 0,0 0 50 0 0,19-5 329 0 0,27-4 479 0 0,-38 9-620 0 0,0 0-47 0 0,1 0-83 0 0,-12 2-170 0 0,-1 1-46 0 0,1 0-51 0 0,0 0-58 0 0,57-7 409 0 0,100-20 576 0 0,-61 13-362 0 0,-33 5-252 0 0,-38 5-186 0 0,0 1-33 0 0,8-1-11 0 0,26-2 9 0 0,92-10 124 0 0,-113 9-111 0 0,1 0 51 0 0,7-2-121 0 0,1 2 55 0 0,132-13 356 0 0,-106 13-299 0 0,0-1-102 0 0,44-4-16 0 0,69 3 162 0 0,-1 8 23 0 0,-68 3-143 0 0,-94 0-85 0 0,30-1 46 0 0,33-2-31 0 0,-2 0 27 0 0,-34 2 51 0 0,14 3-36 0 0,42 4-20 0 0,84 2 36 0 0,-40-2 8 0 0,-56-2-38 0 0,27 3 4 0 0,58 0-62 0 0,-49-10 33 0 0,2 1 86 0 0,-51 0-36 0 0,1-2-44 0 0,201-18-45 0 0,-224 16 18 0 0,135-7 87 0 0,-107 7-12 0 0,0-1 47 0 0,18-1 64 0 0,0 3-88 0 0,0 3-69 0 0,1 0-51 0 0,74 0-63 0 0,-71 0-8 0 0,1 1 34 0 0,1 2 36 0 0,0-1 37 0 0,-7 1 35 0 0,0-1 37 0 0,20 1-36 0 0,2 1-46 0 0,148 2-33 0 0,-115-1-105 0 0,1 3 71 0 0,-32 0 81 0 0,-1-3 80 0 0,1 1-53 0 0,1 2-69 0 0,150 3-116 0 0,325 7 113 0 0,203 1 21 0 0,-721-17-2 0 0,439-4 10 0 0,-286 3 48 0 0,131-6-62 0 0,-291 3 4 0 0,128 3 66 0 0,-120 2-104 0 0,-100-1-122 0 0,0 0 42 0 0,5-1-21 0 0,1 1 96 0 0,14-3 66 0 0,-16 2-85 0 0,-2 0-46 0 0,-1 0-70 0 0,1 0-87 0 0,0-1-102 0 0,-2 1 34 0 0,-1 0-66 0 0,1 0-72 0 0,0 0-77 0 0,-1 0-83 0 0,1-1-90 0 0,-1 1-94 0 0,1 0-101 0 0,-1-1-701 0 0,1 1-907 0 0,-5 1 2520 0 0</inkml:trace>
  <inkml:trace contextRef="#ctx0" brushRef="#br1" timeOffset="13126.01">866 916 5264 0 0,'0'0'141'0'0,"0"0"-41"0"0,1 0 3 0 0,-1-2 51 0 0,0 2-63 0 0,0 0 50 0 0,0-1 41 0 0,0 1 65 0 0,0 0 77 0 0,-1 0 89 0 0,1 0-22 0 0,-1 1-33 0 0,1 1 264 0 0,1 1-116 0 0,0 0-105 0 0,1 2-94 0 0,0-1-82 0 0,0 0-71 0 0,0 1-61 0 0,1-1-44 0 0,-2 0-61 0 0,1-1 58 0 0,-1 1-1 0 0,0 0 1 0 0,0-1-1 0 0,0 1 1 0 0,0 0-1 0 0,-1-1 1 0 0,1 5-46 0 0,-1-7 6 0 0,0 1 0 0 0,0-1-1 0 0,1 1 1 0 0,-1-1 0 0 0,0 0 0 0 0,1 1 0 0 0,-1-1 0 0 0,1 0-1 0 0,-1 0 1 0 0,1 1 0 0 0,0 0-6 0 0,0-1 3 0 0,-1 0 1 0 0,1 0-1 0 0,-1 0 1 0 0,1 0-1 0 0,-1 1 0 0 0,1-1 1 0 0,-1 0-1 0 0,0 0 1 0 0,0 1-1 0 0,0-1 0 0 0,1 1-3 0 0,-1 8 243 0 0,1 0-40 0 0,3 9 98 0 0,1-1-112 0 0,1 1-83 0 0,-1-5-49 0 0,-1 0 1 0 0,2 11-58 0 0,-4-1 91 0 0,-1-12 24 0 0,0-1 0 0 0,0 0 0 0 0,2 5-115 0 0,0-5 108 0 0,-2 0 0 0 0,1 0 1 0 0,-1 4-109 0 0,-1-3 127 0 0,2 0 1 0 0,-1 0 0 0 0,3 7-128 0 0,-2-11 72 0 0,0 1 0 0 0,-1 0 0 0 0,0 0 0 0 0,0 0 0 0 0,-1 1 1 0 0,-1 1-73 0 0,1-1 128 0 0,0 0 1 0 0,0 0 0 0 0,2 10-129 0 0,0-3 111 0 0,-2 0-40 0 0,0-13-42 0 0,1 0 1 0 0,-1-1 0 0 0,1 1 0 0 0,0 0 0 0 0,0 0 0 0 0,0 0-30 0 0,4 16 165 0 0,1 6 60 0 0,-2-9-25 0 0,-1 0 71 0 0,-3-13-137 0 0,2 1-42 0 0,0 1-23 0 0,-2-2 26 0 0,0-3-21 0 0,0-1-2 0 0,0 0 4 0 0,0 0 17 0 0,0 0 10 0 0,0 1 1 0 0,0 4-3 0 0,0-4-12 0 0,0 3-62 0 0,-8 10-70 0 0,3-10 63 0 0,3 1 3 0 0,1-2-25 0 0,0 0-1 0 0,1 0 1 0 0,-1 0 0 0 0,1 0-1 0 0,0 1 1 0 0,0 1 2 0 0,1 5 29 0 0,3-3-29 0 0,5-6 0 0 0,24-1 0 0 0,101-8 0 0 0,-64 5 0 0 0,-68 3 0 0 0,-1 0 0 0 0,0 0 1 0 0,0 1-1 0 0,1-1 1 0 0,-1 0-1 0 0,0 0 1 0 0,1-1-1 0 0,-1 1 1 0 0,0 0-1 0 0,0 0 0 0 0,1-1 1 0 0,-1 1-1 0 0,0-1 1 0 0,0 1-1 0 0,0-1 1 0 0,1 1-1 0 0,-1-1 0 0 0,1 0 0 0 0,1-1-39 0 0,3 1-79 0 0,-1 1-18 0 0,2-2 27 0 0,-3 2 31 0 0,0-1-57 0 0,-1 1-4 0 0,-1 0-49 0 0,-1 0-111 0 0,-1 0-294 0 0,0 0-536 0 0,0 0-45 0 0,0 0-8 0 0</inkml:trace>
  <inkml:trace contextRef="#ctx0" brushRef="#br1" timeOffset="13899.26">1589 1368 5072 0 0,'3'0'144'0'0,"0"1"-90"0"0,2-1 8 0 0,9-1 65 0 0,5-4 252 0 0,-5 1-26 0 0,-7 3-126 0 0,-1 0 44 0 0,-4 1 166 0 0,2-1-73 0 0,1-1-223 0 0,16-6 158 0 0,-11 4-104 0 0,-4 1-36 0 0,-1 0 47 0 0,1 0 59 0 0,-1-1 68 0 0,-2 2-236 0 0,0 0 0 0 0,1-1 1 0 0,0 1-1 0 0,-1 1 0 0 0,1-1 1 0 0,0 1-98 0 0,1-2 69 0 0,-1 0-38 0 0,3-4 6 0 0,0-2 51 0 0,-4 5-16 0 0,0 0 0 0 0,0-1-1 0 0,-1 1 1 0 0,1 0 0 0 0,-1-1 0 0 0,1-2-72 0 0,-1-7 144 0 0,-2 13-80 0 0,0-1 0 0 0,-1-2-38 0 0,1 1 1 0 0,-1 0 0 0 0,0-1-1 0 0,-1 1 1 0 0,1-1 0 0 0,0 1-1 0 0,-1 0 1 0 0,0 0-27 0 0,-4-10 53 0 0,3 9-6 0 0,-1 0-37 0 0,-3-4-3 0 0,0-3 39 0 0,0 7-101 0 0,4 4 38 0 0,1-1 9 0 0,-7-3-6 0 0,0 0 39 0 0,-10-3 105 0 0,18 7-129 0 0,0-1-1 0 0,0 1 1 0 0,-1 0 0 0 0,1 0-1 0 0,0-1 1 0 0,0 1-1 0 0,0 0 1 0 0,0 0 0 0 0,0 0-1 0 0,0 0 1 0 0,0 0 0 0 0,0 0-1 0 0,0 1 1 0 0,-1-1-1 0 0,1 0 1 0 0,0 0 0 0 0,0 1-1 0 0,0-1 1 0 0,0 1 0 0 0,0-1-1 0 0,-6 3-2 0 0,-11-2 2 0 0,17-1 0 0 0,-1 0 0 0 0,0 1 0 0 0,1-1 0 0 0,-1 0 0 0 0,1 1 0 0 0,-1 0 0 0 0,1-1 0 0 0,-1 1 0 0 0,1 0 0 0 0,0 0 0 0 0,-1 0 0 0 0,1 0 0 0 0,0 0 0 0 0,0 0 0 0 0,-1 0 0 0 0,1 0 0 0 0,0 0 0 0 0,-3 4 0 0 0,-1-1-16 0 0,1 0 0 0 0,0 0 1 0 0,1 0-1 0 0,-1 1 0 0 0,0 1 16 0 0,-5 4-73 0 0,5-5 14 0 0,2 2 59 0 0,1-3 9 0 0,-11 19 47 0 0,-12 33 139 0 0,19-42-180 0 0,1 1 10 0 0,3-8 4 0 0,1 1 1 0 0,0 0 0 0 0,0-1 0 0 0,1 5-30 0 0,3 11 93 0 0,-3-17-45 0 0,1 1 1 0 0,0-1-1 0 0,0 0 0 0 0,1 0 0 0 0,0 0 0 0 0,0 0 0 0 0,1 1-48 0 0,9 16 154 0 0,4 8 103 0 0,-12-25-171 0 0,34 39 434 0 0,-28-34-357 0 0,1-2 40 0 0,0-2 53 0 0,1-1 67 0 0,-9-4-184 0 0,-1 1-82 0 0,7 2-37 0 0,0-3 4 0 0,5 1 68 0 0,-11 1-39 0 0,4 0 26 0 0,3-5 65 0 0,7-4-125 0 0,-15 3-22 0 0,-1 1 3 0 0,0 1 0 0 0,1-1 0 0 0,-1 0 0 0 0,0 0 0 0 0,0 0 0 0 0,0 0 0 0 0,0 0 0 0 0,0 0 0 0 0,0 0 0 0 0,0-1 0 0 0,0 1 0 0 0,0-1 0 0 0,3-3 0 0 0,0 2-23 0 0,-1-1-48 0 0,-1 1-51 0 0,-1 0-57 0 0,-1 1-262 0 0,1 1-27 0 0,4-6-4 0 0</inkml:trace>
  <inkml:trace contextRef="#ctx0" brushRef="#br1" timeOffset="14598.95">2142 913 4232 0 0,'0'1'43'0'0,"-1"-1"-45"0"0,1 0-29 0 0,0 2 85 0 0,1-1 91 0 0,0 1-26 0 0,0-1 37 0 0,1 1 254 0 0,10 3 1316 0 0,-9-4-1276 0 0,1 0-55 0 0,0 1-75 0 0,-1 0-93 0 0,4 4 151 0 0,-6-5-8 0 0,0 1-2 0 0,8 9 201 0 0,-2 1-82 0 0,-1 2-73 0 0,-1-1-65 0 0,-2 2-55 0 0,1-1-46 0 0,2 16 142 0 0,5 24 171 0 0,-5-34-417 0 0,-2 1 70 0 0,7 22 312 0 0,-1-7-86 0 0,6 50 648 0 0,-12-69-917 0 0,1 9 102 0 0,3 53 487 0 0,-6-64-551 0 0,1 0-37 0 0,0-3-61 0 0,-1 0-52 0 0,-2-1 59 0 0,1 4 14 0 0,1-1 3 0 0,-2-5-8 0 0,0-8-63 0 0,0-1 0 0 0,1 2 0 0 0,0 0-34 0 0,0 1-30 0 0,-1 1 11 0 0,1 1 35 0 0,1 3 31 0 0,1 3 43 0 0,-2-6-100 0 0,2 16 119 0 0,-3-20-86 0 0,0 0 9 0 0,4 5-60 0 0,-4 0 9 0 0,0-4 42 0 0,0-2-11 0 0,0 0-64 0 0,0 0-50 0 0,0 0-28 0 0,0 0-100 0 0,0 0-178 0 0,0 0-20 0 0,0 0 146 0 0,0 0 46 0 0,0 0-50 0 0,0 0-193 0 0,0-2-365 0 0,0-4-16 0 0</inkml:trace>
  <inkml:trace contextRef="#ctx0" brushRef="#br1" timeOffset="14968.68">2043 1224 5224 0 0,'0'0'151'0'0,"0"0"35"0"0,0 0 47 0 0,0 0 21 0 0,0 0-40 0 0,0 0-90 0 0,0 0-60 0 0,3 2 1 0 0,-1-2 1 0 0,4 1 178 0 0,0-1 45 0 0,17-1 797 0 0,-13 0-648 0 0,-3 1-179 0 0,-1-1-48 0 0,0 1-60 0 0,-1 0-74 0 0,1-1 169 0 0,-1 0-76 0 0,3-1-26 0 0,-1 0-87 0 0,4-2-12 0 0,-2 3 51 0 0,38-2 51 0 0,18-1 89 0 0,-22-2-169 0 0,-6 0-53 0 0,-18 3 3 0 0,-1 0-1 0 0,1-1 1 0 0,4-3-17 0 0,-19 6-23 0 0,0 0-45 0 0,0-1-49 0 0,1 1-49 0 0,-1 0-53 0 0,0 0-52 0 0,0 0-57 0 0,-1 0-56 0 0,3 0-232 0 0,-1-1-112 0 0,4 0-557 0 0,3-3-734 0 0</inkml:trace>
  <inkml:trace contextRef="#ctx0" brushRef="#br1" timeOffset="15532.5">2935 1142 6648 0 0,'0'0'149'0'0,"0"0"23"0"0,0 0 12 0 0,0 0 41 0 0,0 0 149 0 0,0 0 66 0 0,0 0 9 0 0,0 0-22 0 0,-1 0-241 0 0,1 0-44 0 0,-1 0 32 0 0,-1-1-101 0 0,-3 0-6 0 0,4 1-3 0 0,-1-1 52 0 0,0 1 114 0 0,1 0-68 0 0,0 0 36 0 0,-12 0-82 0 0,0 0 152 0 0,-11 2 276 0 0,11 0-344 0 0,-2 1-55 0 0,-4 2-90 0 0,15-5-58 0 0,3 0 5 0 0,0 1-1 0 0,0-1 0 0 0,0 0 0 0 0,0 1 0 0 0,0-1 1 0 0,0 0-1 0 0,0 1 0 0 0,0 0 0 0 0,0-1 1 0 0,0 1-1 0 0,0-1 0 0 0,0 1 0 0 0,0 0 0 0 0,1 0 1 0 0,-2 0-2 0 0,1 0 76 0 0,-3 1-4 0 0,-2 2-72 0 0,3-2 4 0 0,-4 3 3 0 0,5-4-7 0 0,0 0-1 0 0,-1 1 1 0 0,1-1 0 0 0,0 1-1 0 0,0-1 1 0 0,0 1 0 0 0,0 0 0 0 0,0 0-1 0 0,1 0 1 0 0,-2 1 0 0 0,-4 14-52 0 0,0 11-52 0 0,-2 8 93 0 0,9-35 10 0 0,-2 4-7 0 0,2 1-1 0 0,-1-1 0 0 0,0 0 1 0 0,1 5 8 0 0,0-8-1 0 0,0 0 0 0 0,1-1 0 0 0,-1 1 0 0 0,0 0 0 0 0,1-1 0 0 0,-1 1 0 0 0,1-1 0 0 0,-1 1 0 0 0,1-1 0 0 0,0 1 0 0 0,0-1 0 0 0,-1 1 0 0 0,1-1 0 0 0,0 0 0 0 0,0 0 0 0 0,1 1 0 0 0,-1-1 0 0 0,1 1 1 0 0,18 20 0 0 0,-17-18 0 0 0,0-1 0 0 0,0 0 0 0 0,0 1 0 0 0,0-1 0 0 0,0 0 0 0 0,1 0 0 0 0,27 25 0 0 0,-10-6 0 0 0,-8-10 6 0 0,-8-10 17 0 0,-1-1 16 0 0,0 2-57 0 0,0 1 63 0 0,0 0 54 0 0,-1 0 45 0 0,1 2 61 0 0,-1-1 35 0 0,3 13 646 0 0,-4-10-532 0 0,-1 1-15 0 0,-2-8-180 0 0,-1 0-80 0 0,-3 2-44 0 0,4-3 0 0 0,-14 11 189 0 0,-1-1-56 0 0,0-1-52 0 0,0-1-48 0 0,-1-2-42 0 0,-1-1-39 0 0,-18-1-110 0 0,32-4-53 0 0,-1 1 72 0 0,1-1 51 0 0,-5 0-13 0 0,5 1 12 0 0,0-1-47 0 0,1 0-5 0 0,0 0-40 0 0,1 0-12 0 0,0 0-36 0 0,-1 0-42 0 0,1 0-46 0 0,0 0 9 0 0,0 0-36 0 0,0 0-41 0 0,0 0-42 0 0,0-1-44 0 0,0 1-47 0 0,0 0-50 0 0,0-1-53 0 0,-3 0-1069 0 0,-3-1-932 0 0</inkml:trace>
  <inkml:trace contextRef="#ctx0" brushRef="#br1" timeOffset="15902.04">2589 790 7368 0 0,'0'0'165'0'0,"0"0"22"0"0,0 0 10 0 0,0 0-1 0 0,0 0-89 0 0,2 1-50 0 0,-1-1-166 0 0,-1 0 60 0 0,1 0 53 0 0,-1 1 83 0 0,2-1 77 0 0,-1 1-126 0 0,0-1-107 0 0,-1 0-12 0 0,1 0-38 0 0,0 0-177 0 0,-1 0 98 0 0,1 1-39 0 0,-1-1-40 0 0,1 0-44 0 0,-1 0-46 0 0,1 0-48 0 0,-1 0-585 0 0,0 0-576 0 0</inkml:trace>
  <inkml:trace contextRef="#ctx0" brushRef="#br1" timeOffset="16534.41">3657 872 5344 0 0,'0'0'157'0'0,"0"-2"-9"0"0,0-1-103 0 0,0 1 15 0 0,0 0 736 0 0,1 0-84 0 0,-1 0-81 0 0,0 1-74 0 0,0 0-72 0 0,0 0-67 0 0,1 1-62 0 0,-1 0-59 0 0,0 0-55 0 0,1 0-49 0 0,-1 1-46 0 0,0 0-41 0 0,1-1-38 0 0,-1 2-33 0 0,1 0-47 0 0,0 2-99 0 0,1 5-278 0 0,-1-6 303 0 0,-1-1 70 0 0,1 1 70 0 0,-1-1 87 0 0,0-1 105 0 0,1 15-97 0 0,0 1 34 0 0,8 36 508 0 0,-3-30-419 0 0,-3-6-108 0 0,1 0-44 0 0,-1 0-59 0 0,0 0-69 0 0,6 49 380 0 0,0-6 45 0 0,7 81 612 0 0,-10-95-791 0 0,-1 0-20 0 0,-4-15-19 0 0,0-16-146 0 0,-1-1 68 0 0,5 32 481 0 0,-2-24-387 0 0,-1-6-131 0 0,0 1-67 0 0,-2-20-273 0 0,-1 0 75 0 0,-2-1 30 0 0,-1-3-16 0 0,1 4 34 0 0,2 1 12 0 0,0-2-101 0 0,0-2-7 0 0,0 3 102 0 0,1 1-67 0 0,-1-1-96 0 0,1 1 99 0 0,0 1-37 0 0,-1-1-39 0 0,1 0-45 0 0,-1 1-12 0 0,1 0-43 0 0,-1-1-37 0 0,0 1-33 0 0,0-1-125 0 0,0 0-32 0 0,-2-3-1308 0 0,3 4 1812 0 0</inkml:trace>
  <inkml:trace contextRef="#ctx0" brushRef="#br1" timeOffset="17306.62">3619 924 5640 0 0,'0'0'124'0'0,"0"0"17"0"0,0 0 12 0 0,1-1-15 0 0,1-2-97 0 0,-1 1 15 0 0,0 1 57 0 0,-1 0 130 0 0,0 1 221 0 0,0 0 15 0 0,0 0-13 0 0,0 1-274 0 0,1-1-43 0 0,1 2 45 0 0,0-1-97 0 0,3 2-21 0 0,-4-3 14 0 0,5 4 253 0 0,1 1-51 0 0,-1-1-44 0 0,0 1-39 0 0,1 0-2 0 0,-1 1-39 0 0,14 11 206 0 0,-8-6-155 0 0,-4-4-39 0 0,9 10 147 0 0,-2 3-93 0 0,0 6-33 0 0,5 15 42 0 0,-3-8 16 0 0,2 6-1 0 0,0 0 41 0 0,36 69 616 0 0,-46-92-770 0 0,29 50 438 0 0,-27-44-357 0 0,-10-19-187 0 0,1 0-1 0 0,-1 0 1 0 0,1 0-1 0 0,-1-1 1 0 0,1 1-1 0 0,0 0 1 0 0,2 1-39 0 0,10 14 262 0 0,-1-3-2 0 0,-2-4 34 0 0,-6-8-55 0 0,-3 1 204 0 0,-1-3-210 0 0,0 0-71 0 0,1-1-116 0 0,0 0-63 0 0,-1 0 196 0 0,0 0 166 0 0,-1 0-17 0 0,0 0-66 0 0,0-1-56 0 0,1 0-48 0 0,0-1 52 0 0,3-3 105 0 0,-3 3-164 0 0,1 1 70 0 0,5-7-613 0 0,1-2 49 0 0,-2-1 59 0 0,0-1 66 0 0,-1-1 74 0 0,-2 0 84 0 0,0 0 90 0 0,-3 0 99 0 0,2-16-124 0 0,2 0 0 0 0,0 0 0 0 0,5-11-5 0 0,-7 28 1 0 0,2-4-1 0 0,1 1 0 0 0,0-1 0 0 0,4-6 0 0 0,4-8-53 0 0,-10 22 50 0 0,1 0 1 0 0,0 0-1 0 0,0 1 0 0 0,4-4 3 0 0,7-13 0 0 0,-9 14-2 0 0,1 0 0 0 0,0 0 0 0 0,1 1 0 0 0,0 0 0 0 0,1 1 2 0 0,8-10-84 0 0,-2 0-110 0 0,-10 10 121 0 0,-1 1 58 0 0,5 3 5 0 0,-3 1-34 0 0,1 1-2 0 0,4 3 6 0 0,-7 2-19 0 0,0 4 63 0 0,-3-6-9 0 0,3 9-18 0 0,1 0 0 0 0,-2 0-1 0 0,1 0 1 0 0,-2 1-1 0 0,2 5 24 0 0,6 21-19 0 0,-2-8 19 0 0,-2 1 0 0 0,-1 0 0 0 0,1 17 0 0 0,3 19 0 0 0,5 23 6 0 0,-4-28 78 0 0,0 1 90 0 0,-7-30-73 0 0,-3-25-65 0 0,1 0 0 0 0,-1 0 0 0 0,1 1-1 0 0,1-1 1 0 0,0 1-36 0 0,1 13 117 0 0,0-4 11 0 0,3-3 50 0 0,-6-13-97 0 0,0-1-1 0 0,1 1 0 0 0,2 4 0 0 0,-1-2-13 0 0,-2-1-79 0 0,1-1-60 0 0,-1 0-44 0 0,0-1-279 0 0,1-2 217 0 0,1-2 90 0 0,-1 3 3 0 0,1-2-121 0 0,-1 2 47 0 0,0-1-57 0 0,-1 2 36 0 0,1-1-36 0 0,-1 0-38 0 0,1 0-42 0 0,-1 0-111 0 0,0 0-57 0 0,0 0-52 0 0,1 1-45 0 0,-1-1-162 0 0,0 0-45 0 0,0-1-196 0 0,0 1-530 0 0</inkml:trace>
  <inkml:trace contextRef="#ctx0" brushRef="#br1" timeOffset="17871.06">4950 1181 5344 0 0,'0'0'157'0'0,"0"0"24"0"0,0 0 18 0 0,0 0-31 0 0,0 0-80 0 0,-1 0-54 0 0,-3 0-27 0 0,3 0 34 0 0,0 0 25 0 0,0-1 38 0 0,1 1 50 0 0,-1 0 56 0 0,-3-1-87 0 0,0 0 94 0 0,-9-3 643 0 0,9 3-676 0 0,1 0-42 0 0,0 0-58 0 0,0 0-71 0 0,-2 1 180 0 0,-1 0 59 0 0,-3 2 102 0 0,-4 4 229 0 0,-1 1-25 0 0,6-3-247 0 0,2 0-112 0 0,2-1-73 0 0,-7 5 202 0 0,2 1-43 0 0,1-1-41 0 0,1 1-34 0 0,-5 11 119 0 0,1 3-87 0 0,6-11-117 0 0,0 1 0 0 0,1-1 0 0 0,1 1 1 0 0,0 0-1 0 0,-1 8-125 0 0,2-8 79 0 0,0 8 96 0 0,1-16-123 0 0,1 0 1 0 0,0 0 0 0 0,0 0-1 0 0,0 0 1 0 0,1-1 0 0 0,0 1-1 0 0,0 0 1 0 0,0 0 0 0 0,1 1-53 0 0,0 5 139 0 0,-2 0-34 0 0,0-10-92 0 0,0 1 0 0 0,0-1 0 0 0,0 1 0 0 0,0 0 0 0 0,0-1 0 0 0,0 1 0 0 0,0-1 0 0 0,1 1 0 0 0,-1-1 0 0 0,1 1 0 0 0,-1-1 0 0 0,1 1 0 0 0,0-1 1 0 0,-1 1-1 0 0,1-1-13 0 0,4 6 146 0 0,1-1-46 0 0,17 10 90 0 0,-15-11-74 0 0,-6-5-36 0 0,0 0 0 0 0,6-2-47 0 0,1 0 58 0 0,19-8 371 0 0,-16 3-311 0 0,-5 3-108 0 0,0-2-49 0 0,9-9-166 0 0,0-1 93 0 0,-4 0 63 0 0,-7 8 30 0 0,0 0 0 0 0,0 0-1 0 0,-1 0 1 0 0,0 0 0 0 0,0-2-14 0 0,3-15-8 0 0,-3 10 8 0 0,-2 9 0 0 0,0 0 0 0 0,-1 0 0 0 0,0 0 0 0 0,0 0 0 0 0,0 0 0 0 0,-1-1 0 0 0,0-3 0 0 0,-1-1 19 0 0,1-1 1 0 0,0 1-1 0 0,1-8-19 0 0,0 13 1 0 0,0-1 0 0 0,0 1 0 0 0,1-1-1 0 0,0 1 1 0 0,0 0 0 0 0,0 0 0 0 0,1-1-1 0 0,-2 6-1 0 0,0 0 0 0 0,-1 1 0 0 0,0-1 1 0 0,1 1-1 0 0,-1-1 0 0 0,0 1 1 0 0,1-1-1 0 0,-1 1 0 0 0,0-1 1 0 0,0 1-1 0 0,0-1 0 0 0,1 0 0 0 0,-1 1 1 0 0,0-1-1 0 0,0 1 0 0 0,0-1 1 0 0,0 1-1 0 0,0-1 0 0 0,0 0 1 0 0,0 1-1 0 0,0-1 0 0 0,0 1 1 0 0,-1-1 0 0 0,1 0-80 0 0,2 3-14 0 0,9 19 9 0 0,-7-12 59 0 0,-1-1 0 0 0,0 1 0 0 0,-1-1-1 0 0,0 1 1 0 0,1 5 26 0 0,2 16-53 0 0,6 16 30 0 0,-1-7 25 0 0,-6-26-2 0 0,0 0 0 0 0,1-1 0 0 0,1 1 0 0 0,1 1 0 0 0,7 16 0 0 0,-11-21 0 0 0,-2-2 0 0 0,3-2 0 0 0,-4-5-117 0 0,1 0 56 0 0,-1 0 47 0 0,0 1 37 0 0,1-1 49 0 0,0 2 155 0 0,0-1-148 0 0,-1 0-99 0 0,1-1-92 0 0,-1 1 1 0 0,1-1-41 0 0,-1 0-44 0 0,1 1-50 0 0,-1-1-54 0 0,0 0-57 0 0,0 0-63 0 0,1 0-66 0 0,-1 0 158 0 0,0 0-46 0 0,0 0-42 0 0,0 0-36 0 0,0 0-131 0 0,0 0-36 0 0,0 0-1362 0 0</inkml:trace>
  <inkml:trace contextRef="#ctx0" brushRef="#br1" timeOffset="18324.8">5296 864 7256 0 0,'0'0'165'0'0,"0"0"22"0"0,0 0 7 0 0,0 0 6 0 0,0 0-20 0 0,0 0-3 0 0,1-1-108 0 0,-1 0-69 0 0,3 0-56 0 0,-2 0 75 0 0,0 1 39 0 0,0 0 57 0 0,0 0 69 0 0,-1 0 82 0 0,1 0 97 0 0,8 10 125 0 0,7 18 722 0 0,-11-20-889 0 0,-1 1-52 0 0,0 0-78 0 0,0-1-77 0 0,3 9 216 0 0,0 0 0 0 0,-1 0 0 0 0,4 17-330 0 0,-2 4 488 0 0,-5-20-276 0 0,0-2-98 0 0,-1 3-48 0 0,2 0 0 0 0,2 9-66 0 0,-2-12 26 0 0,-1-1 45 0 0,1 17 165 0 0,4 20 252 0 0,-2-31-305 0 0,5 18 214 0 0,-7-12-72 0 0,-3-22-258 0 0,0 0 1 0 0,0 0 0 0 0,0 0 0 0 0,1 0 0 0 0,-1-1-68 0 0,7 24 269 0 0,-4-4-3 0 0,4-2-40 0 0,-4-10-112 0 0,-2-6-56 0 0,-1 4 72 0 0,0 2 11 0 0,2-6-93 0 0,-3-5-30 0 0,3 5 4 0 0,-6 1 78 0 0,3-6-80 0 0,0-1-36 0 0,0 0-46 0 0,0 0-90 0 0,0 0-147 0 0,0 0-12 0 0,2-1-399 0 0,0-1 77 0 0,-1-2 66 0 0,0 0 52 0 0,0-3-232 0 0,0-1-298 0 0,-1-7-345 0 0</inkml:trace>
  <inkml:trace contextRef="#ctx0" brushRef="#br1" timeOffset="18757">5743 1047 6504 0 0,'0'0'190'0'0,"1"2"57"0"0,2 13 317 0 0,-3-12-402 0 0,0 0 0 0 0,-1 1-1 0 0,1-1 1 0 0,-1 0 0 0 0,1 0 0 0 0,-2 3-162 0 0,-10 19 951 0 0,2-11-424 0 0,4-6-307 0 0,-3 5 161 0 0,0-1-18 0 0,3-4-173 0 0,-11 20 280 0 0,6-8-201 0 0,-4-2-80 0 0,-15 10 85 0 0,2 2-57 0 0,13-12-116 0 0,2 0 180 0 0,6-7-89 0 0,3-6-99 0 0,1-3-9 0 0,1 3-1 0 0,0-2-36 0 0,-6 8 19 0 0,6-9 45 0 0,1-2-10 0 0,-1 0 37 0 0,2 1-132 0 0,0-1 1 0 0,0 0-1 0 0,0 0 1 0 0,0 0 0 0 0,0 0-1 0 0,0 0 1 0 0,0 0-1 0 0,0 0 1 0 0,0 1-1 0 0,0-1 1 0 0,0 0 0 0 0,-1 0-1 0 0,1 0 1 0 0,0 0-1 0 0,0 0 1 0 0,0 0 0 0 0,0 1-1 0 0,0-1 1 0 0,0 0-1 0 0,0 0 1 0 0,0 0-1 0 0,0 0 1 0 0,0 0 0 0 0,0 1-1 0 0,0-1 1 0 0,0 0-1 0 0,0 0 1 0 0,1 0 0 0 0,-1 0-1 0 0,0 0 1 0 0,0 0-1 0 0,0 1 1 0 0,0-1-1 0 0,0 0 1 0 0,0 0 0 0 0,0 0-1 0 0,0 0 1 0 0,0 0-1 0 0,0 0 1 0 0,1 0 0 0 0,-1 1-1 0 0,0-1 1 0 0,0 0-1 0 0,0 0 1 0 0,0 0-1 0 0,0 0 1 0 0,0 0-7 0 0,5 5 164 0 0,-3-2-101 0 0,-1-2-54 0 0,-1 0-34 0 0,2 0 150 0 0,0 1-33 0 0,1 1 1 0 0,-1-1-59 0 0,5 1-80 0 0,-3-3 80 0 0,-2 0 24 0 0,0 1-3 0 0,0 1-47 0 0,10 0 18 0 0,-1-1 4 0 0,46 7 92 0 0,-21 3-97 0 0,-2 1 56 0 0,49 15 35 0 0,-54-18-27 0 0,-15-5-23 0 0,17 4 115 0 0,-2 0 46 0 0,-24-7-202 0 0,0 0 1 0 0,0-1-1 0 0,0 1 1 0 0,-1-1-1 0 0,1 0 1 0 0,3 0-26 0 0,-1 0 28 0 0,9 1 34 0 0,-9 2-57 0 0,1 0 5 0 0,1-2 9 0 0,-7-1-136 0 0,-1 0-40 0 0,1 1-100 0 0,-1-1 152 0 0,0 1-36 0 0,1-1-150 0 0,-1 0 95 0 0,-1 1-41 0 0,1-1-114 0 0,-1 0-55 0 0,0 0-47 0 0,1 0-43 0 0,-1 0-147 0 0,0 0-41 0 0,0 0-178 0 0,0 0-475 0 0</inkml:trace>
  <inkml:trace contextRef="#ctx0" brushRef="#br1" timeOffset="19395.93">6148 1330 7568 0 0,'0'0'166'0'0,"0"0"29"0"0,0 0 14 0 0,3 0-25 0 0,0-1-157 0 0,3-1-16 0 0,10 2 63 0 0,-13 0 226 0 0,0-1-107 0 0,-1 0-64 0 0,1-1-48 0 0,0 0-9 0 0,-2 1 32 0 0,10-3 279 0 0,0 1-38 0 0,11-3 252 0 0,-3 1-176 0 0,9-4 142 0 0,19-7 216 0 0,-6 3-118 0 0,-14 2-287 0 0,-20 8-270 0 0,-1 0 0 0 0,1-1 0 0 0,-1 0 0 0 0,6-4-104 0 0,3-4 154 0 0,-11 9-121 0 0,0 0 56 0 0,0-1-1 0 0,0 0 1 0 0,0 0-1 0 0,3-4-88 0 0,0-3 71 0 0,-7 9-44 0 0,2-2-24 0 0,1 1 53 0 0,4-1 84 0 0,-6 3-81 0 0,0 1-59 0 0,-1-1 0 0 0,0 1 1 0 0,1-1-1 0 0,-1 1 0 0 0,0 0 1 0 0,0-1-1 0 0,1 1 0 0 0,-1-1 1 0 0,0 1-1 0 0,0-1 0 0 0,0 1 1 0 0,0-1-1 0 0,0 1 0 0 0,1-1 0 0 0,-1 1 1 0 0,0-1-1 0 0,0 1 0 0 0,0-1 1 0 0,0 0-1 0 0,0 1 0 0 0,-1-1 1 0 0,1 1-1 0 0,0-1 0 0 0,0 1 1 0 0,0-1-1 0 0,0 1 0 0 0,0-1 0 0 0,-1 1 1 0 0,1-1-1 0 0,0 1 0 0 0,-1 0 1 0 0,1-1-1 0 0,-1 0 1 0 0,-7-15 186 0 0,-5 3-104 0 0,-1 4-70 0 0,-7-2-48 0 0,3 2-13 0 0,18 9 48 0 0,-4-3 0 0 0,1 2 0 0 0,0-1 0 0 0,-1 0 0 0 0,1 1 0 0 0,-1-1 0 0 0,0 1 0 0 0,1 0 0 0 0,-2 0 0 0 0,3 1 0 0 0,0 0 0 0 0,0 0 0 0 0,0 0 0 0 0,0 0 0 0 0,-1 0 0 0 0,1 1 0 0 0,0-1 0 0 0,0 1 0 0 0,0 0 0 0 0,0-1 0 0 0,0 1 0 0 0,0 0 0 0 0,0 0 0 0 0,0 0 0 0 0,0 0 0 0 0,0 1 0 0 0,1-1 0 0 0,-1 0 0 0 0,-1 2 0 0 0,0 0-1 0 0,-1 1 1 0 0,0 0-1 0 0,1 1 1 0 0,0-1-1 0 0,0 0 1 0 0,0 1 0 0 0,1 0-1 0 0,0-1 1 0 0,-1 1-1 0 0,0 4 1 0 0,-5 17 38 0 0,-1-1 81 0 0,6-12-62 0 0,0 1 43 0 0,1-3 50 0 0,2 0 0 0 0,-1 0 0 0 0,2 5-150 0 0,0 5 159 0 0,2 0-76 0 0,-1-11-86 0 0,0-1-35 0 0,2 6 25 0 0,10 17-74 0 0,-6-13 104 0 0,5 0 33 0 0,4-2 86 0 0,24 10 219 0 0,-27-18-254 0 0,-10-7-87 0 0,0 0 0 0 0,0 0 0 0 0,1 0 0 0 0,-1-1 0 0 0,0 1 0 0 0,0-1 0 0 0,1 0 0 0 0,-1 0 0 0 0,1-1 0 0 0,-1 0 0 0 0,1 1-14 0 0,10-2 65 0 0,-1 1 0 0 0,13-4-65 0 0,-1 1-4 0 0,-17 2 49 0 0,-1 0-64 0 0,1 0-59 0 0,-1-1-52 0 0,0 0-48 0 0,0 0-42 0 0,8-3-320 0 0,-3 1 70 0 0,0 1-35 0 0,11-2-199 0 0</inkml:trace>
  <inkml:trace contextRef="#ctx0" brushRef="#br1" timeOffset="20082.08">7799 722 8176 0 0,'0'0'182'0'0,"0"0"29"0"0,0 0 13 0 0,0 0 25 0 0,0 0 79 0 0,0 0 31 0 0,-2 1 8 0 0,-10 5 95 0 0,0 4-103 0 0,4-1-147 0 0,2 1-37 0 0,-3 12 97 0 0,7-12-109 0 0,-1 0 0 0 0,-1-1 0 0 0,-1 6-163 0 0,-4 6 215 0 0,3 1-38 0 0,-2 13 30 0 0,-1-1-42 0 0,-10 44 140 0 0,-6 28 35 0 0,4-12-14 0 0,4-23-35 0 0,11-35-107 0 0,2 0 37 0 0,3-25-118 0 0,-1-1 1 0 0,0 1 0 0 0,-1-1-1 0 0,-1 5-103 0 0,-5 16 285 0 0,5 1 36 0 0,1-7-106 0 0,2-21-169 0 0,0 1-1 0 0,1-1 1 0 0,-1 0-1 0 0,1 1 1 0 0,0-1-1 0 0,0 0 1 0 0,0 1-1 0 0,1-1 1 0 0,0 4-46 0 0,0-4 41 0 0,-1-2-23 0 0,-1 0 4 0 0,1 3 34 0 0,-1 7 105 0 0,1-11-81 0 0,0-1 0 0 0,0 0-34 0 0,2-1-166 0 0,-1-1 34 0 0,2-9-63 0 0,-2 6 51 0 0,1 0 41 0 0,0 0-81 0 0,2-3-182 0 0,1-5-301 0 0,-3 7 387 0 0,-2 1-37 0 0,1 3 88 0 0,-1 0-67 0 0,0 0-88 0 0,1 0-109 0 0,-1 1 103 0 0,1-1-46 0 0,-1 1-40 0 0,1-1-37 0 0,0 1-132 0 0,0-1-36 0 0,2-4-1393 0 0</inkml:trace>
  <inkml:trace contextRef="#ctx0" brushRef="#br1" timeOffset="20514.39">7695 779 5960 0 0,'0'0'132'0'0,"0"0"17"0"0,0 0 12 0 0,0 0 43 0 0,0 0-52 0 0,0 0-45 0 0,0 0-40 0 0,1 0-31 0 0,-1-1-72 0 0,0 0-283 0 0,1 0 246 0 0,-1 1 84 0 0,0 0 45 0 0,1-1 54 0 0,-1 1 64 0 0,0 0 43 0 0,0 0 64 0 0,0 0 71 0 0,1 0 78 0 0,-1 1 84 0 0,0-1 91 0 0,0 0 97 0 0,0 1 104 0 0,2 3-723 0 0,4 13 243 0 0,-5-11-221 0 0,-1-3 24 0 0,1-1-52 0 0,1 0-34 0 0,0 0-24 0 0,0 0 33 0 0,17 32 331 0 0,2 22 54 0 0,1 3-29 0 0,20 48 295 0 0,-33-80-513 0 0,-2-4 263 0 0,4 19-453 0 0,2 11 362 0 0,-4-25-179 0 0,-3-14 16 0 0,-2 1 0 0 0,3 12-199 0 0,0 6 446 0 0,2-1 1 0 0,1 1-447 0 0,-1-6 175 0 0,-1 0-96 0 0,0-4 46 0 0,-6-18-67 0 0,0 0 0 0 0,0 1 0 0 0,-1-1 0 0 0,1 0 0 0 0,-1 1-58 0 0,0-2 42 0 0,0-1-1 0 0,0 1 0 0 0,0-1 0 0 0,0 0 0 0 0,1 1 0 0 0,-1-1 0 0 0,2 2-41 0 0,-2-4 80 0 0,-1 5-7 0 0,0-5-67 0 0,0 0-1 0 0,0 0 0 0 0,0 1 1 0 0,0-1-1 0 0,0 0 0 0 0,0 0 0 0 0,0 0 1 0 0,-1 1-1 0 0,1-1 0 0 0,0 0 1 0 0,-1 0-1 0 0,1 0 0 0 0,-1 0 0 0 0,0 0 1 0 0,1 0-1 0 0,-1 0 0 0 0,0 0 1 0 0,0 0-1 0 0,1 0 0 0 0,-2 0-5 0 0,1 0-160 0 0,-1-1-40 0 0,-1 0-42 0 0,-6-3-666 0 0,5 1 546 0 0,1-1 63 0 0,-1 0 112 0 0,-4-5-577 0 0</inkml:trace>
  <inkml:trace contextRef="#ctx0" brushRef="#br1" timeOffset="20801.42">7665 1303 4376 0 0,'0'0'99'0'0,"0"0"11"0"0,0 0 10 0 0,2 0-14 0 0,16-3-118 0 0,3 1 72 0 0,-8 1 21 0 0,-1 0 37 0 0,1-1 42 0 0,-2-1 47 0 0,-3 1-90 0 0,22-8 287 0 0,-1 0-58 0 0,1 0-69 0 0,-1 1-81 0 0,1 0-92 0 0,0 0-105 0 0,0 1-115 0 0,-15 4 11 0 0,0 0-33 0 0,-7 2-187 0 0,-1 0-91 0 0,2 0-172 0 0,5 0-392 0 0</inkml:trace>
  <inkml:trace contextRef="#ctx0" brushRef="#br1" timeOffset="21141.08">8807 782 7256 0 0,'0'0'165'0'0,"0"0"22"0"0,0 0 7 0 0,0 0 18 0 0,0 0 31 0 0,0 1 10 0 0,0 1-93 0 0,0 1-55 0 0,0 5 57 0 0,0-6-59 0 0,1 10 424 0 0,5 6 112 0 0,-2-6-238 0 0,-2-4-103 0 0,1 2 48 0 0,-1 1-42 0 0,5 9 202 0 0,-3-3-174 0 0,5 20 371 0 0,-4-6-188 0 0,1 0-116 0 0,1 0-90 0 0,0 0-61 0 0,9 45 283 0 0,-10-43-263 0 0,-1 4 117 0 0,-3-19-144 0 0,-1 1 40 0 0,4 36 250 0 0,-1-11-98 0 0,-3-14-88 0 0,2 12 194 0 0,-2-21-284 0 0,0 1-73 0 0,1-1-3 0 0,-1-6-100 0 0,-1 0-57 0 0,-2-17-298 0 0,-7-8-278 0 0,8 9 356 0 0,-4-6-665 0 0,1-5-36 0 0</inkml:trace>
  <inkml:trace contextRef="#ctx0" brushRef="#br1" timeOffset="21533.3">8794 829 6880 0 0,'0'0'157'0'0,"0"0"23"0"0,0 0 11 0 0,0 0-27 0 0,0 0-48 0 0,-1 0-42 0 0,1 0-33 0 0,-1-1-33 0 0,-3 1-93 0 0,3 0 96 0 0,1 0 60 0 0,-1 1 84 0 0,1-1 109 0 0,0 0-15 0 0,0 0 65 0 0,1 1 75 0 0,-1-1 80 0 0,16 6-101 0 0,2-2-57 0 0,4 0 5 0 0,13-1 83 0 0,10 2 95 0 0,-13 1-223 0 0,0-1-92 0 0,6 3-49 0 0,20 7-10 0 0,-26-6-105 0 0,-1 2 52 0 0,0 1 45 0 0,-1 1 37 0 0,16 13 146 0 0,-34-18-168 0 0,-1 0 1 0 0,0 1-1 0 0,-1 0 1 0 0,7 8-128 0 0,6 7 246 0 0,-3-3 163 0 0,-1 1 0 0 0,6 10-409 0 0,-19-24 88 0 0,-1 0 0 0 0,0 0 0 0 0,-1 1 0 0 0,0 0 0 0 0,0 0 0 0 0,-1 0 0 0 0,0 0 0 0 0,0 0 0 0 0,-1 2-88 0 0,0 4 252 0 0,0-1 1 0 0,0 15-253 0 0,-5 10 267 0 0,-3-15-147 0 0,-3-2-47 0 0,-4-1-56 0 0,-4-2-63 0 0,-19 14 62 0 0,-24 16 101 0 0,47-40-105 0 0,0-1 1 0 0,0 0-1 0 0,-1-1 0 0 0,0-1 1 0 0,-14 5-13 0 0,-1-2 42 0 0,0-1 0 0 0,-16 1-42 0 0,24-7 6 0 0,-1-2-46 0 0,7-2-25 0 0,-1 0-41 0 0,4-1-19 0 0,0 0-39 0 0,1 0-41 0 0,1-1-49 0 0,8 3 113 0 0,0 0 49 0 0,-4-3-57 0 0,3 3 60 0 0,1-1-82 0 0,1 1 41 0 0,0 0-37 0 0,0-1-69 0 0,0 1-60 0 0,0 0-69 0 0,0-1-77 0 0,1 1-83 0 0,-1-1-93 0 0,0 1-99 0 0,0-1-107 0 0,0-2-945 0 0,-1-2-995 0 0,2 6 2757 0 0</inkml:trace>
  <inkml:trace contextRef="#ctx0" brushRef="#br1" timeOffset="22017.38">9479 1231 7072 0 0,'0'2'202'0'0,"4"3"-34"0"0,-2-2-95 0 0,2 0-77 0 0,0 0 10 0 0,4 1 43 0 0,9 6 321 0 0,-8-4-164 0 0,-1-1 0 0 0,1 0 0 0 0,0-1 0 0 0,0 0 0 0 0,0 0 0 0 0,1-1 0 0 0,-1 0 0 0 0,1-1 0 0 0,2 0-206 0 0,31 4 859 0 0,-20-2-387 0 0,-7-2-128 0 0,16-3 350 0 0,0-4 48 0 0,0 0 69 0 0,-11-1-279 0 0,-6 0-232 0 0,-6 2-152 0 0,0 0-40 0 0,6-2 100 0 0,1-2-90 0 0,-12 6-102 0 0,0-1 1 0 0,0 1 0 0 0,0-1-1 0 0,0 0 1 0 0,0 0 0 0 0,0-1-1 0 0,-1 1 1 0 0,1-1 0 0 0,-1 0-17 0 0,7-9 74 0 0,-8 12-67 0 0,-1-1-1 0 0,1 1 1 0 0,-1-1 0 0 0,1 0 0 0 0,-1 0 0 0 0,0 1 0 0 0,0-1 0 0 0,0 0-1 0 0,0 0 1 0 0,0 0 0 0 0,0 0 0 0 0,-1-1 0 0 0,1 1 0 0 0,-1 0 0 0 0,1 0 0 0 0,-1-2-7 0 0,0 1 11 0 0,0 1 1 0 0,0-1-1 0 0,-1 0 1 0 0,1 1-1 0 0,-1-1 1 0 0,0 0-1 0 0,0 1 1 0 0,0-1-1 0 0,0 1 1 0 0,0 0 0 0 0,0-1-1 0 0,-1 1 1 0 0,1 0-1 0 0,-1 0 1 0 0,0-1-1 0 0,0 1 1 0 0,1 1-1 0 0,-2-2-11 0 0,0 0 9 0 0,0 1 0 0 0,0 0 0 0 0,-1 0 0 0 0,1 0 0 0 0,0 0 0 0 0,-1 0-9 0 0,-22-5-17 0 0,11 5 1 0 0,-10 2 117 0 0,1 6 16 0 0,12 2-102 0 0,-11 9-238 0 0,12-9 146 0 0,0 1 64 0 0,0 2-3 0 0,1 1 1 0 0,1 0-1 0 0,0 1 1 0 0,0-1-1 0 0,2 2 1 0 0,-4 5 15 0 0,6-7 11 0 0,0 0 1 0 0,0 1 0 0 0,0 4-12 0 0,-1 10 62 0 0,4 0 39 0 0,3-18-192 0 0,0-1 42 0 0,2 8 51 0 0,3-1 93 0 0,-4-11-29 0 0,1 1-1 0 0,-1-1 0 0 0,1 1 1 0 0,0-1-1 0 0,4 4-65 0 0,1 0 64 0 0,0-1-45 0 0,3 0-77 0 0,0 0-115 0 0,-5-4 35 0 0,1 0-39 0 0,-1-1-42 0 0,0 0-46 0 0,1 0-48 0 0,-1 0-54 0 0,1-1-55 0 0,-1 0-59 0 0,1-1-63 0 0,-1 1-67 0 0,1-1-68 0 0,0-1-74 0 0,1 1-1064 0 0,4-2-1031 0 0,-11 2 2841 0 0</inkml:trace>
  <inkml:trace contextRef="#ctx0" brushRef="#br1" timeOffset="22565.72">10569 1071 5072 0 0,'0'0'144'0'0,"0"0"35"0"0,-1 0-61 0 0,-5 5 167 0 0,4-4-96 0 0,1-1-44 0 0,0 1 43 0 0,-3 1-42 0 0,0 0 51 0 0,-2 1 90 0 0,-2 0 212 0 0,-5 3 340 0 0,4-1-363 0 0,1-1-192 0 0,5-1-196 0 0,-1 0-42 0 0,-10 9 510 0 0,-1 0-102 0 0,2-3-130 0 0,1 1-41 0 0,7-6-157 0 0,1 1-1 0 0,-1-1 1 0 0,1 1-1 0 0,0 0 0 0 0,1 0 1 0 0,-4 5-126 0 0,-8 18 324 0 0,1-2 329 0 0,-5 17-653 0 0,10-18 282 0 0,0 3 97 0 0,3 0 111 0 0,6-14-202 0 0,8 4 72 0 0,-5-12-216 0 0,-2-5-8 0 0,-1 0-11 0 0,2 0-65 0 0,5 4-18 0 0,-6-4-23 0 0,1 0 24 0 0,1 1 1 0 0,-1-1-1 0 0,1 1 0 0 0,0-1 0 0 0,-1 0 0 0 0,1 0 1 0 0,0 0-1 0 0,0 0 0 0 0,0-1 0 0 0,0 1 0 0 0,0-1 1 0 0,0 0-1 0 0,2 1-43 0 0,-1-2 62 0 0,0 1 1 0 0,0 0-1 0 0,0-1 1 0 0,0 0-1 0 0,4-1-62 0 0,9-5 138 0 0,0-2-61 0 0,-2-1-78 0 0,0 0-91 0 0,-8 4 159 0 0,0 0 1 0 0,0 0-1 0 0,5-7-67 0 0,-6 6 29 0 0,-1 0-1 0 0,0 0 1 0 0,0-1-1 0 0,0 0-28 0 0,-2 0 11 0 0,1 1-1 0 0,-1-1 1 0 0,0 0-1 0 0,0-3-10 0 0,-1 3-4 0 0,0 0 0 0 0,-1 0 0 0 0,0 1 0 0 0,-1-8 4 0 0,4-37-59 0 0,11-26 118 0 0,-15 74-61 0 0,1 1 1 0 0,1 0 0 0 0,-1-1-1 0 0,0 1 1 0 0,1 0 0 0 0,0-1-1 0 0,0 1 1 0 0,0 0 0 0 0,0 0 1 0 0,-2 2-2 0 0,1 0-68 0 0,-1 1-24 0 0,5 3 17 0 0,7 14 4 0 0,-3 0 22 0 0,-6-12 36 0 0,0 1 0 0 0,0 0 0 0 0,-1-1 0 0 0,0 1 0 0 0,1 0 0 0 0,-2 1 0 0 0,2 5 15 0 0,0 4-2 0 0,1 1 0 0 0,0-1 0 0 0,1 0 1 0 0,1 0-1 0 0,1 0 0 0 0,0-1 1 0 0,5 7 1 0 0,-12-21 0 0 0,9 14 0 0 0,0 0 0 0 0,1-1 0 0 0,5 6 0 0 0,20 28 0 0 0,-21-35-30 0 0,-8-8-66 0 0,-5-3-52 0 0,-1-2 61 0 0,0 0-62 0 0,0 0-77 0 0,0 0 67 0 0,0 0-34 0 0,0 0-39 0 0,0 0-37 0 0,0 0-363 0 0,0 0 86 0 0,0 0-49 0 0,0 0-702 0 0,0 0-553 0 0,0 0-1049 0 0</inkml:trace>
  <inkml:trace contextRef="#ctx0" brushRef="#br1" timeOffset="22985.51">11060 641 7920 0 0,'0'0'174'0'0,"0"0"29"0"0,0 0 13 0 0,0 0 20 0 0,0 0 57 0 0,0 0 25 0 0,0 0 2 0 0,2 2 14 0 0,8 8 232 0 0,-1 2-73 0 0,-1 1-60 0 0,-1 1-49 0 0,2 11 161 0 0,3 13 209 0 0,-5-14-238 0 0,1-1 77 0 0,2 5-289 0 0,-1 2 659 0 0,3 20-963 0 0,-6-14 376 0 0,-2-5-106 0 0,0 0-89 0 0,-2-12-25 0 0,0 0 54 0 0,9 42 620 0 0,-6-35-519 0 0,0-2-111 0 0,-3-12-144 0 0,0 0-37 0 0,4 24 105 0 0,-2 1 85 0 0,1 11 154 0 0,-2-30-54 0 0,1 1-1 0 0,4 15-308 0 0,3 3 325 0 0,3 12 142 0 0,-13-47-395 0 0,-1-2-1 0 0,0 1 80 0 0,0 1-47 0 0,1 0-41 0 0,-1-1-39 0 0,2 1-81 0 0,-1 0-117 0 0,1-1-60 0 0,0 0-54 0 0,4-3-796 0 0,-4 0 671 0 0,-1 0 183 0 0,-1 1 45 0 0,0 0-3 0 0,0 0-42 0 0,0 0-1 0 0,0 0-43 0 0,0 1-49 0 0,0-1-55 0 0,0 0-58 0 0,0 0-54 0 0,0 0-50 0 0,0 1-42 0 0,0-1-163 0 0,0 0-43 0 0,0 0-198 0 0,0-1-538 0 0</inkml:trace>
  <inkml:trace contextRef="#ctx0" brushRef="#br1" timeOffset="23338.12">11870 384 7968 0 0,'0'0'233'0'0,"2"0"52"0"0,-1 0-255 0 0,0 0 52 0 0,1 1 47 0 0,-1-1 41 0 0,1 0 79 0 0,1 0 39 0 0,3 2 704 0 0,-2-1-394 0 0,-1 1-237 0 0,-1 0-98 0 0,-1-1-46 0 0,0 1-79 0 0,0 0-46 0 0,-1 0-52 0 0,0 1-58 0 0,1-2 74 0 0,-1 0-1 0 0,0 0 1 0 0,1 0-1 0 0,-1 1 1 0 0,1-1 0 0 0,-1 0-1 0 0,1 0 1 0 0,0 0-1 0 0,-1 0 1 0 0,1 0 0 0 0,0 0-1 0 0,0 0 1 0 0,0 0-56 0 0,4 5 263 0 0,-1 2-64 0 0,1 8 171 0 0,0 2-47 0 0,0-1-40 0 0,-1 0-38 0 0,3 18 149 0 0,-1 0-101 0 0,1 2-65 0 0,4 16 52 0 0,-8-38-188 0 0,-1-1 0 0 0,0 1 0 0 0,-1 5-92 0 0,1 8 85 0 0,2 0-54 0 0,1 4 46 0 0,-1-1 68 0 0,-1 0 59 0 0,-3 2 51 0 0,1-24-182 0 0,3 5 87 0 0,0-1-39 0 0,-3-6-100 0 0,2 6 152 0 0,1-7-134 0 0,0-1-43 0 0,1-1-49 0 0,-1 0-57 0 0,1-2-65 0 0,-1 0-72 0 0,-3-1-134 0 0</inkml:trace>
  <inkml:trace contextRef="#ctx0" brushRef="#br1" timeOffset="23638.57">12098 1368 7344 0 0,'23'17'165'0'0,"-18"-13"50"0"0,-1 1-72 0 0,0 1-41 0 0,0 5-31 0 0,-1 0-14 0 0,-2-3 23 0 0,0-2 37 0 0,-1 1 62 0 0,1-3-6 0 0,-1 1 44 0 0,1-1 51 0 0,-1 1 56 0 0,1-1 63 0 0,0 0 67 0 0,0-1 74 0 0,1 1 80 0 0,-2-3 268 0 0,0 0-71 0 0,1 0-71 0 0,-1-1-71 0 0,1 1-67 0 0,-1-1-67 0 0,1 1-66 0 0,-1-1-65 0 0,1 0-62 0 0,-1 0-62 0 0,0 0-60 0 0,1 0-59 0 0,-1 0-57 0 0,1 0-57 0 0,-1 0-55 0 0,1 0-54 0 0,-1 0-138 0 0,1 0-120 0 0,0 0-115 0 0,0 0-110 0 0,-1 0-106 0 0,1 1-99 0 0,0-1-95 0 0,0 1-91 0 0,-1-1-1194 0 0,0 0-1226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00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0 143 5552 0 0,'2'1'124'0'0,"7"1"122"0"0,0 0-111 0 0,2 1-74 0 0,15 4-44 0 0,-18-5 21 0 0,0 0 45 0 0,12 2 1324 0 0,-9-4-753 0 0,0 0-42 0 0,0-1-48 0 0,0-1-54 0 0,0 1-62 0 0,0-1-68 0 0,-2 0-145 0 0,-2 1-44 0 0,1 0-47 0 0,-1 0-49 0 0,1 0 72 0 0,0 1 51 0 0,19-3 566 0 0,-18 2-579 0 0,-1-2-70 0 0,7-1 218 0 0,0-2-44 0 0,15-4 203 0 0,5-5-34 0 0,17-8 119 0 0,-3-6-11 0 0,-42 22-456 0 0,-3-8-34 0 0,-5 0-24 0 0,-2 9 16 0 0,-11-3-30 0 0,10 7-55 0 0,0 1 1 0 0,0 0-1 0 0,0 0 1 0 0,0 0 0 0 0,-4 1-4 0 0,-3-1-2 0 0,0 1 0 0 0,0 0 0 0 0,-1 1 2 0 0,-4 1 0 0 0,-1 1 0 0 0,1 1 0 0 0,0 0 0 0 0,-13 6 0 0 0,22-6 0 0 0,0 0 0 0 0,0 0 1 0 0,1 1-1 0 0,0 0 0 0 0,0 0 1 0 0,0 0-1 0 0,1 1 0 0 0,-1 0 1 0 0,1 0-1 0 0,-1 3 0 0 0,-5 4 10 0 0,6-8 10 0 0,1 0 0 0 0,0 1 0 0 0,0-1 0 0 0,0 1 0 0 0,0 0 0 0 0,1 0 0 0 0,0 0 0 0 0,1 0 0 0 0,-1 1 0 0 0,0 4-20 0 0,-5 33 136 0 0,7-36-86 0 0,1 0 0 0 0,0 0 1 0 0,0 0-1 0 0,1 0 0 0 0,0 0 1 0 0,2 5-51 0 0,-2-7 30 0 0,1 0 0 0 0,0 0 0 0 0,0-1 1 0 0,1 1-1 0 0,0-1 0 0 0,0 1 0 0 0,0-1 1 0 0,0 0-1 0 0,2 0-30 0 0,-1 1 16 0 0,1-1 1 0 0,1 0-1 0 0,-1 0 0 0 0,1 0 1 0 0,1 1-17 0 0,8 3 44 0 0,0-1 0 0 0,0 0 0 0 0,14 5-44 0 0,21 6 14 0 0,-34-14 20 0 0,0-1-67 0 0,-1 0-58 0 0,0 0-50 0 0,4-1-80 0 0,-1 0-43 0 0,39 0-645 0 0,-22-3 359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02.2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7800 0 0,'0'0'174'0'0,"0"0"29"0"0,0 0 13 0 0,0 0 15 0 0,0 0 35 0 0,0 0 20 0 0,1 2 2 0 0,2 3-133 0 0,0-1-63 0 0,-2-2-43 0 0,1 0-54 0 0,-1 0-27 0 0,0 0 49 0 0,5 9-77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03.1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397 10 5792 0 0,'0'0'166'0'0,"0"0"-40"0"0,0 0-2 0 0,0 0 47 0 0,0 0 148 0 0,0 0 272 0 0,0 0 17 0 0,0 0-25 0 0,0 0-334 0 0,-1 0-49 0 0,1-1-43 0 0,-1 1-37 0 0,-1-1 28 0 0,-4-3 50 0 0,3 3-48 0 0,-24-1 1019 0 0,18 3-821 0 0,1 0-40 0 0,1 0-89 0 0,-1 1-42 0 0,1 0-48 0 0,0 0-55 0 0,-32 7 402 0 0,30-7-332 0 0,0 0-1 0 0,-1 0 1 0 0,1 1-1 0 0,0 0 1 0 0,-6 3-144 0 0,-3 3 239 0 0,1 0-63 0 0,-3 1-31 0 0,0 1-54 0 0,6-4-47 0 0,1 1 0 0 0,0 1 1 0 0,-5 5-45 0 0,10-7 0 0 0,1 0 0 0 0,-1 0 0 0 0,1 1 0 0 0,1 0 0 0 0,0 0 0 0 0,0 1 0 0 0,0 0 0 0 0,-1 5 0 0 0,4-9 0 0 0,1 0 0 0 0,0 1 0 0 0,0-1 0 0 0,0 1 0 0 0,0-1 0 0 0,1 1 0 0 0,0 0 0 0 0,0 0 0 0 0,1-1 0 0 0,0 1 0 0 0,0 0 0 0 0,0 0 0 0 0,1 0 0 0 0,-1-1 0 0 0,3 7 0 0 0,-2-7 1 0 0,1 3 17 0 0,0-1 0 0 0,1 1 0 0 0,0-1-1 0 0,0 1 1 0 0,1-1 0 0 0,-1 0 0 0 0,2-1 0 0 0,3 6-18 0 0,-4-6 7 0 0,1-1 1 0 0,0 1-1 0 0,1-1 1 0 0,2 1-8 0 0,-3-1 17 0 0,1-1 0 0 0,0-1 1 0 0,0 1-1 0 0,0-1 0 0 0,1 0 0 0 0,-1 0 1 0 0,4 0-18 0 0,-4-1 16 0 0,0-1 1 0 0,-1 0 0 0 0,1 0 0 0 0,0 0-1 0 0,0-1 1 0 0,0 0 0 0 0,0 0 0 0 0,5-1-17 0 0,-5 0 9 0 0,-1 0 0 0 0,1 0 0 0 0,-1-1 0 0 0,0 1 0 0 0,1-1 1 0 0,0-1-10 0 0,10-5 79 0 0,0-1 1 0 0,13-9-80 0 0,9-12 5 0 0,-29 21-5 0 0,-4 5 0 0 0,0-1 0 0 0,0 1 0 0 0,0-1 0 0 0,0-1 0 0 0,-1 1 0 0 0,0-1 0 0 0,0 1 0 0 0,1-4 0 0 0,5-19 26 0 0,-8 21-1 0 0,-1 0 0 0 0,0 0 0 0 0,0 0 0 0 0,0-5-25 0 0,-3-28 104 0 0,-2 11-71 0 0,3 25-32 0 0,-1-26-1 0 0,2 23 0 0 0,-1 0 0 0 0,1 0 0 0 0,-1 0 0 0 0,-1 0 0 0 0,-1-4 0 0 0,2 5-9 0 0,0 0 1 0 0,0 0-1 0 0,0 1 1 0 0,0-1-1 0 0,1 0 1 0 0,0 0-1 0 0,0-2 9 0 0,1-4-16 0 0,-1 11-43 0 0,0 1-12 0 0,4 10-16 0 0,-4-9 84 0 0,7 21 3 0 0,-6-18 0 0 0,0 0 0 0 0,0 1 0 0 0,1-1 0 0 0,-1 0 0 0 0,1 0 0 0 0,1 0 0 0 0,-1 1 7 0 0,1 0 1 0 0,-1 1 0 0 0,0-1-1 0 0,-1 0 1 0 0,1 1 0 0 0,-1 0 0 0 0,0-1-1 0 0,-1 1 1 0 0,1 1-8 0 0,1 6 19 0 0,-1-6 6 0 0,1 1 1 0 0,0-2 0 0 0,0 1-1 0 0,0 0 1 0 0,2 2-26 0 0,10 20 127 0 0,-3-7 26 0 0,2 6 12 0 0,-1-2 77 0 0,-5-9-39 0 0,1 0 51 0 0,3 4 2 0 0,-9-18-224 0 0,1 0 1 0 0,-1 1 0 0 0,0 0 0 0 0,-1-1-1 0 0,1 1 1 0 0,-1 0 0 0 0,1 0-1 0 0,-1 0 1 0 0,0 0 0 0 0,-1 0-1 0 0,1 1-32 0 0,-1-2 95 0 0,2 0-67 0 0,1 1 7 0 0,1 2 45 0 0,-4-5-131 0 0,1 1 52 0 0,1 7 193 0 0,-2-7-167 0 0,0 2-57 0 0,0-2-31 0 0,0 0-38 0 0,1 0-122 0 0,-1 0-107 0 0,0-1 118 0 0,0-1-34 0 0,0 1-35 0 0,0-1-39 0 0,0 0-668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01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8840 0 0,'0'0'197'0'0,"0"0"24"0"0,0 0 19 0 0,0 0-79 0 0,0 0-23 0 0,0 0 38 0 0,0 0 139 0 0,0 0 255 0 0,0 0 20 0 0,0 0-20 0 0,0 0-88 0 0,0 0-40 0 0,0 0-8 0 0,0 0-26 0 0,0 0-100 0 0,0 1-42 0 0,-3 7-28 0 0,3-3-60 0 0,-1-1 1 0 0,1 1-1 0 0,0-1 0 0 0,1 0 1 0 0,-1 1-1 0 0,1 2-178 0 0,1 6 276 0 0,-2-7-179 0 0,0 1-35 0 0,4 23 328 0 0,8 18 342 0 0,-2-8-114 0 0,-6-25-501 0 0,1-1-43 0 0,4 15 37 0 0,-2-2 1 0 0,2 0 47 0 0,0 2 45 0 0,12 28 129 0 0,-20-56-269 0 0,0 1 0 0 0,2 6-25 0 0,-2-7-73 0 0,-1 0-92 0 0,0-1-68 0 0,0 0-205 0 0,0 0-371 0 0,0 0 588 0 0,0 0 30 0 0,0 0-8 0 0,0 0-42 0 0,0 0-6 0 0,0 0-41 0 0,0 0-49 0 0,0 0-53 0 0,0 0-58 0 0,0 0-55 0 0,0 0-47 0 0,0 0-42 0 0,0 0-158 0 0,0 0-41 0 0,0 0-191 0 0,0 0-515 0 0</inkml:trace>
  <inkml:trace contextRef="#ctx0" brushRef="#br0" timeOffset="603.81">539 39 8840 0 0,'0'0'197'0'0,"0"0"24"0"0,0 0 19 0 0,1 0-23 0 0,-1-1-106 0 0,0 0-80 0 0,1 1-43 0 0,1-4-151 0 0,-1 2 122 0 0,0 0 77 0 0,-1 1 23 0 0,1 1 35 0 0,-1-1 24 0 0,0 0 36 0 0,1 1 38 0 0,-1-1 44 0 0,0 1 46 0 0,0-1 50 0 0,0 1 54 0 0,0 0 58 0 0,-12-9 74 0 0,-1 3-94 0 0,-2 4-89 0 0,-1 1-79 0 0,0 2-73 0 0,-1 2-65 0 0,1 0-58 0 0,0 0-51 0 0,-4 1-72 0 0,-18 7 176 0 0,29-8-108 0 0,1 0 1 0 0,0 0 0 0 0,-7 5-6 0 0,14-8 0 0 0,0 0 0 0 0,0 1 0 0 0,-1 0 0 0 0,1-1 0 0 0,0 1 0 0 0,0 0 0 0 0,0-1 0 0 0,0 1 0 0 0,0 0 0 0 0,0 0 0 0 0,1 0 0 0 0,-1 0 0 0 0,0 0 0 0 0,0 1 0 0 0,-1 0 0 0 0,1-1 0 0 0,0 1 0 0 0,0-1 0 0 0,0 0 0 0 0,-1 0 0 0 0,1 1 0 0 0,1-1 0 0 0,-1 0 0 0 0,0 1 0 0 0,0-1 0 0 0,0 1 0 0 0,1-1 0 0 0,-1 1 0 0 0,1 0 0 0 0,-1-1 0 0 0,1 1 0 0 0,0-1 0 0 0,0 1 0 0 0,-1 0 0 0 0,1-1 0 0 0,0 2 0 0 0,0-1 0 0 0,0-1 0 0 0,0 0 0 0 0,0 1 0 0 0,0-1 0 0 0,0 0 0 0 0,0 0 0 0 0,0 0 0 0 0,0 0 0 0 0,0 1 0 0 0,0-1 0 0 0,1 0 0 0 0,-1 0 0 0 0,0 0 0 0 0,1 0 0 0 0,-1 0 0 0 0,1 0 0 0 0,-1 0 0 0 0,1 0 0 0 0,0 0 0 0 0,-1 0 0 0 0,1 0 0 0 0,0 0 0 0 0,0 0 0 0 0,0 0 0 0 0,0 0 0 0 0,0-1 0 0 0,1 3 0 0 0,6 5 0 0 0,0-1 0 0 0,0 1 0 0 0,0-1 0 0 0,1-1 0 0 0,0 0 0 0 0,0 0 0 0 0,1-1 1 0 0,1 1-1 0 0,31 9-61 0 0,-16-6 91 0 0,-10-2-71 0 0,-1 1 0 0 0,13 8 41 0 0,-7-3 3 0 0,-1 1 60 0 0,-1 0 87 0 0,-1 0 114 0 0,-8-7-132 0 0,-2 2 84 0 0,-3-4 11 0 0,-1 0 0 0 0,0 0 0 0 0,0 1 0 0 0,1 4-227 0 0,-1-4 165 0 0,-1 1-34 0 0,-2-3 126 0 0,0 0-43 0 0,-1 0-39 0 0,0-1-36 0 0,-2 5 51 0 0,-1-1-92 0 0,-10 9-20 0 0,8-10 0 0 0,-12 6 8 0 0,-1-4-62 0 0,-2-3-47 0 0,-1-2-34 0 0,4-3-46 0 0,0 0 1 0 0,0-1-1 0 0,-16-4 103 0 0,29 5 39 0 0,0-1-69 0 0,0 0-70 0 0,0 1-72 0 0,0 0-85 0 0,-1-1-81 0 0,1 0-84 0 0,0 1-85 0 0,-1-1-88 0 0,1 0-89 0 0,-1 0-93 0 0,1 0-93 0 0,-8-3-1153 0 0,-6-3-1152 0 0,18 7 3175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59.4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7344 0 0,'0'0'165'0'0,"0"0"22"0"0,1 2 9 0 0,1 4-68 0 0,0 2-59 0 0,0 1-43 0 0,2 7-39 0 0,-1-2 22 0 0,-1-6 54 0 0,7 32 908 0 0,-1-7-188 0 0,-2-10-303 0 0,8 39 731 0 0,-11-44-940 0 0,1-1-93 0 0,7 51 532 0 0,-2-12-79 0 0,1-18-136 0 0,-3-12-158 0 0,4 34 377 0 0,-8-39-413 0 0,4 24 356 0 0,-1-8-128 0 0,-4-12-132 0 0,-2-23-28 0 0,-1 0-80 0 0,1-2-70 0 0,-1 0-63 0 0,0-1-53 0 0,1-1-46 0 0,-2-3-46 0 0,-1-7-161 0 0,2 7 116 0 0,0 2 53 0 0,1 0 54 0 0,1-17-73 0 0,0 0 0 0 0,1 0 0 0 0,3-11 0 0 0,-2 21 4 0 0,-1 0 1 0 0,2 1-1 0 0,-1-1 0 0 0,4-6-4 0 0,2-1-44 0 0,1 0-49 0 0,-1 4-35 0 0,1-1-54 0 0,0 1-64 0 0,1 1-74 0 0,-7 7 268 0 0,0 1 0 0 0,1-1 0 0 0,0 1 0 0 0,4-3 52 0 0,-3 3-29 0 0,1 1 0 0 0,-1-1 1 0 0,1 1-1 0 0,0 0 0 0 0,0 1 0 0 0,0-1 1 0 0,1 1 28 0 0,17-3-115 0 0,-18 5 108 0 0,0 0 0 0 0,0 0 0 0 0,-1 1 0 0 0,1 0 0 0 0,0 0 0 0 0,-1 1 0 0 0,1-1 0 0 0,-1 1 0 0 0,1 1 0 0 0,-1-1-1 0 0,2 2 8 0 0,0 0-9 0 0,1 1-1 0 0,-1 0 0 0 0,0 0 0 0 0,3 3 10 0 0,11 13-64 0 0,-14-10 61 0 0,0 0 0 0 0,-1 1 0 0 0,0-1 0 0 0,-1 2 0 0 0,0-1 0 0 0,2 8 3 0 0,7 22 18 0 0,-2-6 40 0 0,-3-4 129 0 0,-3 0-73 0 0,1 4-22 0 0,-8-19-71 0 0,0-15 32 0 0,0-2-31 0 0,0 0-60 0 0,0 0-66 0 0,0 0-145 0 0,0 0-257 0 0,0 0-34 0 0,0 0-4 0 0</inkml:trace>
  <inkml:trace contextRef="#ctx0" brushRef="#br0" timeOffset="469.85">686 491 7920 0 0,'0'0'174'0'0,"0"0"29"0"0,1-1 13 0 0,9-2-209 0 0,0 1 39 0 0,7-1 147 0 0,0 1 110 0 0,-2 2 82 0 0,-7 0-49 0 0,0-1 1 0 0,1 0 0 0 0,-1 0-1 0 0,3-1-336 0 0,1-2 316 0 0,7-2 137 0 0,1 0-75 0 0,-1 2-62 0 0,1 0-43 0 0,7-2 587 0 0,17-6-860 0 0,-15 3 201 0 0,7-2-4 0 0,-14 2-142 0 0,-19 8-40 0 0,-1 0 0 0 0,0 0-1 0 0,1 0 1 0 0,-1 1 0 0 0,1-1-1 0 0,-1 1 1 0 0,1 0 0 0 0,1 0-15 0 0,-2 0 64 0 0,0-2 17 0 0,3-1-34 0 0,2 0-54 0 0,-3-1-94 0 0,-4 4 11 0 0,0-1 37 0 0,3-1 14 0 0,-1 0 4 0 0,0 1-88 0 0,-2-1-89 0 0,0 1 57 0 0,0 1-38 0 0,-2-8 1 0 0,-5-6 128 0 0,-10 0 22 0 0,11 8-1 0 0,0 2-1 0 0,-1-1 1 0 0,1 1 0 0 0,-1 0 0 0 0,-2-1 43 0 0,-9-2-30 0 0,3 2 7 0 0,12 3 15 0 0,0 1-1 0 0,-1 0 1 0 0,1 0 0 0 0,0 0 0 0 0,-1 0 0 0 0,0 0 8 0 0,-23-4 0 0 0,20 5 6 0 0,0 0 1 0 0,-1 0-1 0 0,1 1 1 0 0,0-1-1 0 0,-1 2 1 0 0,1-1-1 0 0,-3 2-6 0 0,-23 3 19 0 0,31-5-15 0 0,0-1 0 0 0,0 1 0 0 0,0-1 1 0 0,0 1-1 0 0,0 0 0 0 0,0 0 0 0 0,0 0 0 0 0,0 0 1 0 0,1 0-1 0 0,-1 0 0 0 0,0 1 0 0 0,0-1 1 0 0,0 2-5 0 0,-20 22 78 0 0,11-9 5 0 0,1-3-33 0 0,3 3 63 0 0,5-10-43 0 0,0 0 0 0 0,0-1 0 0 0,1 2 0 0 0,0-1 0 0 0,0 0 0 0 0,0 0 0 0 0,1 0 0 0 0,0 3-70 0 0,4 15 204 0 0,0-10-127 0 0,2-2-49 0 0,2 5-20 0 0,-6-14 0 0 0,-1 1 1 0 0,1-1 0 0 0,0 1 0 0 0,0-1 0 0 0,0 0-1 0 0,0 0 1 0 0,0 0 0 0 0,1 0 0 0 0,0 0 0 0 0,2 2-9 0 0,1-1 60 0 0,0 0 1 0 0,-1 1-1 0 0,1 0 1 0 0,-1 0-1 0 0,2 3-60 0 0,-3-5 28 0 0,0 1 0 0 0,-1-1 0 0 0,1 0 0 0 0,1 0 0 0 0,-1-1 0 0 0,0 1 0 0 0,1-1 0 0 0,-1 0 1 0 0,4 1-29 0 0,19 6 78 0 0,-1-1-48 0 0,-25-8-29 0 0,19 4 23 0 0,0 0 0 0 0,1-1 0 0 0,-1-2 0 0 0,0 0 0 0 0,2-1-24 0 0,33-2-18 0 0,-50 2-67 0 0,0-1 34 0 0,13-3-21 0 0,-10 2 11 0 0,1 0-100 0 0,-4 0 18 0 0,0 0-52 0 0,1 1-60 0 0,-1-1-67 0 0,0 0-123 0 0,-2 1 124 0 0,-1 1-47 0 0,0-1-41 0 0,0 0-37 0 0,1 0-129 0 0,-1 1-36 0 0,7-3-1347 0 0</inkml:trace>
  <inkml:trace contextRef="#ctx0" brushRef="#br0" timeOffset="901.95">1324 246 5784 0 0,'0'0'132'0'0,"0"0"17"0"0,0 0 10 0 0,1 2-26 0 0,0 0-131 0 0,0 0-1 0 0,0 1 1 0 0,0-1-1 0 0,0 0 1 0 0,1 1 0 0 0,0-1-1 0 0,-1 0 1 0 0,1 0-1 0 0,0 0 1 0 0,0 0-2 0 0,3 3 44 0 0,1 0 42 0 0,0 1 93 0 0,0 1 102 0 0,-3-4-95 0 0,0 0 34 0 0,0 1 37 0 0,-1-1 39 0 0,3 4 167 0 0,0 0-47 0 0,0 0-42 0 0,0 0-37 0 0,1 1 24 0 0,1 0-39 0 0,2 4 103 0 0,1-1-47 0 0,10 13 358 0 0,-10-10-64 0 0,-1-1 0 0 0,3 9-672 0 0,0-2 542 0 0,1-1-53 0 0,-7-9-261 0 0,-3 0 43 0 0,7 9 315 0 0,0-3-100 0 0,-8-9-274 0 0,-2 0 64 0 0,1-3-108 0 0,0 0-37 0 0,5 3 133 0 0,-6-7-264 0 0,2 1 228 0 0,-2-1-4 0 0,0 0-13 0 0,0 0-56 0 0,0 0-26 0 0,0 0-8 0 0,0 0-6 0 0,-5 1 45 0 0,-4-4-51 0 0,1-2-47 0 0,1 1-44 0 0,6 3-23 0 0,-1-1 15 0 0,0 0 0 0 0,0 0-1 0 0,0 0 1 0 0,0 0 0 0 0,0 0-1 0 0,0 0 1 0 0,1-1 0 0 0,-1 1-1 0 0,0-3-9 0 0,-10-13 30 0 0,0 2-49 0 0,9 11 24 0 0,0 0 0 0 0,1-1 0 0 0,-1 0 0 0 0,1 1 0 0 0,1-1 0 0 0,-1 0 0 0 0,1 0 0 0 0,-1-3-5 0 0,1-16-18 0 0,3 3-55 0 0,2 1-79 0 0,3 8 67 0 0,6-5 85 0 0,-3 5-29 0 0,-5 4-53 0 0,5-5-351 0 0,3 2 64 0 0,3 2 53 0 0,2 1 42 0 0,4 1-16 0 0,27-5-321 0 0,-45 12 414 0 0,1 0 52 0 0,0-1 46 0 0,0 1 37 0 0,4-1 21 0 0,13-4 87 0 0,-16 5-74 0 0,1-1-56 0 0,1 0-115 0 0,-5 1 48 0 0,1 0-39 0 0,1 0-73 0 0,-1-1-61 0 0,0 1-65 0 0,1 0-73 0 0,-1 0-77 0 0,0 0-84 0 0,1 0-90 0 0,-1 0-95 0 0,4-2-934 0 0,5 1-986 0 0,-13 2 2725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19:58.3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407 22 5696 0 0,'0'0'540'0'0,"1"1"-41"0"0,-1-1-40 0 0,0 1-39 0 0,1 0-36 0 0,-1 0-35 0 0,0 1 250 0 0,1 0-228 0 0,-1 1-63 0 0,0-1-54 0 0,1 1-51 0 0,-1 0-44 0 0,0 0-39 0 0,0 4 28 0 0,1-1-88 0 0,0 7 0 0 0,-1-9-6 0 0,1-2 40 0 0,4 24 204 0 0,0 2-31 0 0,2-2-65 0 0,-2-9-51 0 0,0-1 1 0 0,-2 1-1 0 0,0 0 1 0 0,0 11-152 0 0,5 28 299 0 0,-3-31-277 0 0,5 28-21 0 0,-7-30 25 0 0,0 3 51 0 0,-2-1 76 0 0,-1-8-104 0 0,1 0 43 0 0,1 3 58 0 0,1 11 117 0 0,1 0 0 0 0,-3-10-126 0 0,0-3-64 0 0,0 0-48 0 0,-1-6 0 0 0,0 22 188 0 0,0-20-165 0 0,-1-11 2 0 0,0-1-61 0 0,0 0-87 0 0,0 0-85 0 0,1-2 46 0 0,0 1-36 0 0,-1-1-37 0 0,1 1-35 0 0,0-1-337 0 0,0 1 75 0 0,0-1-48 0 0,0 0-655 0 0,0 0-515 0 0,0 0-979 0 0</inkml:trace>
  <inkml:trace contextRef="#ctx0" brushRef="#br0" timeOffset="416.22">1 76 5296 0 0,'0'0'116'0'0,"0"0"17"0"0,0 0 12 0 0,1 0-14 0 0,11-5-116 0 0,-3 2 112 0 0,1 1 137 0 0,4 2 261 0 0,1 0 83 0 0,13-3-25 0 0,1 0-90 0 0,0-1-82 0 0,0 1-71 0 0,6-2-11 0 0,-1-1-71 0 0,8-1-18 0 0,20-6 42 0 0,-12 5-158 0 0,1 4-71 0 0,15-2-54 0 0,-39 2-79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07.9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6968 0 0,'0'0'157'0'0,"0"0"23"0"0,0 0 11 0 0,-1 0-31 0 0,0 5-128 0 0,5 0 0 0 0,-3-2 56 0 0,0 0 76 0 0,-1 0 158 0 0,1 5 306 0 0,3 1-78 0 0,1-1-46 0 0,-1-2-117 0 0,0 1-40 0 0,-1 0-41 0 0,-2 1-44 0 0,-1 0 87 0 0,3-1-66 0 0,1 0-8 0 0,4 1 57 0 0,4 6 196 0 0,-10-7-302 0 0,-1 0 47 0 0,0-1-20 0 0,1 0-54 0 0,3 5 87 0 0,-3-10-238 0 0,-1 1-1 0 0,0 0 1 0 0,0-1-1 0 0,0 1 1 0 0,-1 0-1 0 0,1 0 1 0 0,0 0-1 0 0,0 1-47 0 0,0 12 354 0 0,-1-2-79 0 0,1 3-12 0 0,4 6 63 0 0,-4-15-200 0 0,-5 2-37 0 0,2-6-59 0 0,2 6 42 0 0,2-5-30 0 0,2 6 17 0 0,-4-9-174 0 0,1 0 90 0 0,0 0 61 0 0,1 2 124 0 0,-1-2-124 0 0,0 0-78 0 0,0-1-68 0 0,0 1-102 0 0,0-1-118 0 0,-1 1 115 0 0,0-1-37 0 0,1 0-40 0 0,-1 0-43 0 0,0 0-22 0 0,0 0-53 0 0,0 0-49 0 0,0 0-42 0 0,0 0-146 0 0,0 0-42 0 0,0 0-178 0 0,0 0-477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0:22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145 273 5584 0 0,'0'0'124'0'0,"0"0"17"0"0,0 0 11 0 0,0 0-40 0 0,0 0 16 0 0,0 0 69 0 0,0 0 189 0 0,0 0 346 0 0,0 0 32 0 0,0 0-34 0 0,0 0-154 0 0,0 0-61 0 0,0 0-16 0 0,0 0-23 0 0,0 0-122 0 0,-1 0-73 0 0,0-1-62 0 0,0 1-48 0 0,-1-1-13 0 0,-4-1 180 0 0,4 2-154 0 0,-3 1 66 0 0,0 0-35 0 0,-4 0 118 0 0,1 0-87 0 0,6 0-190 0 0,0 0 0 0 0,-1 0-1 0 0,1 0 1 0 0,0 0 0 0 0,0 0-1 0 0,-1 0 1 0 0,1 1 0 0 0,0-1 0 0 0,0 1-1 0 0,0 0-55 0 0,-12 9 77 0 0,-8 8 75 0 0,11-1-107 0 0,4 1-45 0 0,0 1 0 0 0,2-1 0 0 0,0 1 0 0 0,2 0 0 0 0,0 1 0 0 0,1-1 0 0 0,1 2 0 0 0,0-20 1 0 0,5 7-10 0 0,-2-6 5 0 0,2 0-57 0 0,7 0 65 0 0,-7-3-7 0 0,-2 1 3 0 0,1 0 1 0 0,-1 0 0 0 0,1-1 0 0 0,-1 1 0 0 0,1-1-1 0 0,-1 0 1 0 0,1 0 0 0 0,-1 0 0 0 0,1 0-1 0 0,-1 0 1 0 0,1-1 0 0 0,-1 1 0 0 0,1-1 0 0 0,-1 1-1 0 0,1-1 1 0 0,-1 0 0 0 0,2-1-1 0 0,15-8-28 0 0,-4-1-50 0 0,-2-2-74 0 0,0 1-96 0 0,-3-1-117 0 0,-7 10 176 0 0,1-4-3 0 0,-2 4 79 0 0,0 0-64 0 0,-1 0-92 0 0,1 1-53 0 0,-1-1-106 0 0,0 2 122 0 0,0 0-42 0 0,0 0-38 0 0,-1 0-33 0 0,2-2-694 0 0,1-2-719 0 0</inkml:trace>
  <inkml:trace contextRef="#ctx0" brushRef="#br0" timeOffset="381.16">199 0 5792 0 0,'0'0'166'0'0,"0"0"-38"0"0,0 0 2 0 0,0 2 989 0 0,1 1-420 0 0,-1 1-175 0 0,1-1-73 0 0,-1 0-147 0 0,1-1-77 0 0,-1 0-88 0 0,0 0-100 0 0,1 3 356 0 0,0 0-38 0 0,0 6 259 0 0,0 0-117 0 0,-1-1-96 0 0,1 0-114 0 0,-1-1-42 0 0,4 19 365 0 0,3 3-200 0 0,-2 1-54 0 0,1 15 100 0 0,-1 1-65 0 0,2 18 111 0 0,-5-49-353 0 0,0 0 34 0 0,0 1 35 0 0,0-1 32 0 0,-1 1 35 0 0,0-1 33 0 0,-1 1 33 0 0,1-1 32 0 0,-4 1-22 0 0,1-9-192 0 0,-2-6-38 0 0,4-3-336 0 0,0-1 83 0 0,0 1 73 0 0,0-1 60 0 0,-1 1 47 0 0,1-1 35 0 0,-1-2 506 0 0,1 2-479 0 0,-1 0-84 0 0,1 0-70 0 0,0 0-47 0 0,0 1-55 0 0,0-1-62 0 0,0 0-90 0 0,-1 1-86 0 0,1-1-96 0 0,0 0-102 0 0,0 1-112 0 0,0-1-119 0 0,0 1 353 0 0,0 0-33 0 0,0 0-35 0 0,0-1-34 0 0,0 0-1630 0 0,0-3-1241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08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 8576 0 0,'0'0'197'0'0,"0"0"24"0"0,0 0 17 0 0,4-1 6 0 0,1 0-256 0 0,1 1 110 0 0,0-1 71 0 0,15-2 456 0 0,-12 2-400 0 0,-2-1-104 0 0,-1 0-111 0 0,-4 1 27 0 0,-2 1-106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08.6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47 7488 0 0,'0'0'166'0'0,"0"0"29"0"0,0 0 12 0 0,1 1-34 0 0,12 2-98 0 0,-2-1 106 0 0,-1-1 57 0 0,12-4 563 0 0,-12 0-498 0 0,-2 1-122 0 0,0 0-77 0 0,3-1 7 0 0,-1 1 33 0 0,12-4 213 0 0,15-3 292 0 0,-12 3-279 0 0,-4 2-164 0 0,-11 3-153 0 0,0 0-41 0 0,5-1 92 0 0,-2-1-53 0 0,14-2 15 0 0,4 4 48 0 0,-26 1-106 0 0,-3 0-7 0 0,1 0 0 0 0,-1 0 1 0 0,0 0-1 0 0,1 0 1 0 0,-1 0-1 0 0,0 1 0 0 0,0-1 1 0 0,1 1-1 0 0,-1-1 0 0 0,2 2-1 0 0,-2 0 47 0 0,-2 1-40 0 0,1-1-7 0 0,3 2 9 0 0,-4-4-7 0 0,0 1-1 0 0,0-1 0 0 0,0 0 0 0 0,1 0 0 0 0,-1 0 1 0 0,0 0-1 0 0,0 0 0 0 0,0 0 0 0 0,0 1 0 0 0,1-1 1 0 0,-1 0-1 0 0,0 0 0 0 0,0 0 0 0 0,0 1 0 0 0,0-1 1 0 0,0 0-1 0 0,0 0 0 0 0,0 0 0 0 0,0 1 1 0 0,1-1-1 0 0,-1 0 0 0 0,0 0 0 0 0,0 0 0 0 0,0 1 1 0 0,0-1-1 0 0,0 0 0 0 0,0 0 0 0 0,0 1-1 0 0,-9 14 21 0 0,7-7-21 0 0,-5 8 31 0 0,6-14-20 0 0,-1 0 0 0 0,1 1 0 0 0,0 0 0 0 0,0-1 0 0 0,0 1 0 0 0,0 0 0 0 0,0-1 0 0 0,1 1 0 0 0,-1 2-11 0 0,1-3 10 0 0,0-1 0 0 0,0 1-1 0 0,0 0 1 0 0,0 0 0 0 0,-1 0 0 0 0,1-1-1 0 0,-1 1 1 0 0,1 0 0 0 0,-1-1-1 0 0,0 1 1 0 0,1 0 0 0 0,-1-1-1 0 0,0 1 1 0 0,0-1 0 0 0,0 1 0 0 0,0-1-1 0 0,0 0 1 0 0,-1 1 0 0 0,1-1-1 0 0,0 0 1 0 0,-1 0 0 0 0,1 0 0 0 0,-2 1-10 0 0,0 1 14 0 0,0 0 7 0 0,1 0 0 0 0,0 0 0 0 0,-1 0 0 0 0,1 0 0 0 0,0 0 0 0 0,0 1 0 0 0,1-1 0 0 0,-1 1-21 0 0,-11 19 104 0 0,-2-4-10 0 0,-10 8 182 0 0,-3 3 35 0 0,17-18-224 0 0,6-8-35 0 0,1 1 1 0 0,0 1 0 0 0,0-1 0 0 0,0 1 0 0 0,-2 3-53 0 0,-4 6 102 0 0,-2-1 97 0 0,-9 11 221 0 0,13-4-215 0 0,6-12-143 0 0,0 6 87 0 0,0 2 58 0 0,0-8-111 0 0,1-7-10 0 0,1-2-4 0 0,0 0-33 0 0,1 1 46 0 0,3 2 328 0 0,0 0-151 0 0,-2-1-176 0 0,-1-1-102 0 0,0-1-101 0 0,23 2 191 0 0,2-6-38 0 0,-7 2-39 0 0,-9 1-7 0 0,1 0 0 0 0,-1-1 0 0 0,0 0 0 0 0,1-1 0 0 0,-1 0 0 0 0,7-3 0 0 0,-13 5 0 0 0,0 0 0 0 0,0 0 0 0 0,0 0 0 0 0,0 0 0 0 0,0 1 0 0 0,0 0 0 0 0,3 0 0 0 0,19-2 0 0 0,6-6 0 0 0,22-7-20 0 0,-23 7-409 0 0,-24 8 300 0 0,-1-1-34 0 0,1 1-70 0 0,0 0-67 0 0,0 0-81 0 0,0 0-92 0 0,-2 0-5 0 0,1 0-82 0 0,7 0-769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09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1 195 5784 0 0,'4'0'45'0'0,"6"0"-51"0"0,-5 0 52 0 0,0 0 76 0 0,1 0 111 0 0,7-2-132 0 0,2-4-50 0 0,-8 3-43 0 0,1-1 52 0 0,3-1 151 0 0,16-2 464 0 0,-13 4-74 0 0,10-5 520 0 0,-14 3-668 0 0,2 0 3 0 0,-6 3-276 0 0,-1 0-41 0 0,0 0-48 0 0,-1 0-54 0 0,4-1 326 0 0,-2-1-83 0 0,-1 1-64 0 0,0-1-45 0 0,10-6 220 0 0,-7 7-183 0 0,19-8 369 0 0,-25 10-389 0 0,0 0-66 0 0,-1 1-42 0 0,1 0-41 0 0,1 0-17 0 0,-1 0 33 0 0,20-10 175 0 0,-23 7-59 0 0,0-13 36 0 0,1 10-81 0 0,-2 3-46 0 0,-2 0-29 0 0,-2 1-31 0 0,-3-1-4 0 0,5 0 32 0 0,1-1-33 0 0,3 3-10 0 0,0 1-1 0 0,-1-1 0 0 0,1 1 1 0 0,0-1-1 0 0,-1 1 0 0 0,1 0 1 0 0,0-1-1 0 0,-1 1 0 0 0,1-1 1 0 0,0 1-1 0 0,-1 0 0 0 0,1-1 1 0 0,-1 1-1 0 0,1 0 0 0 0,-1 0 1 0 0,1-1-1 0 0,-1 1 1 0 0,1 0-1 0 0,-1 0 0 0 0,1 0 1 0 0,-1 0-5 0 0,-26-12 154 0 0,18 7-70 0 0,-1-1 35 0 0,-1 1-32 0 0,-7 3-14 0 0,6 0-10 0 0,4 0 7 0 0,5 1-36 0 0,1 0 0 0 0,-1 0 0 0 0,1 1 1 0 0,-1-1-1 0 0,1 1 0 0 0,-1 0 0 0 0,0-1 0 0 0,1 1 0 0 0,-1 0 0 0 0,0 1 0 0 0,1-1 0 0 0,-1 0 0 0 0,0 1 0 0 0,1-1 1 0 0,-2 2-35 0 0,-14 4 294 0 0,13-4-198 0 0,-4 1 58 0 0,2-2-84 0 0,-3 1-5 0 0,0 5 54 0 0,-3 1-30 0 0,11-7-82 0 0,1-1 0 0 0,0 1 0 0 0,0 0 1 0 0,-1-1-1 0 0,1 1 0 0 0,0 0 0 0 0,0 0 1 0 0,0 0-1 0 0,0 0 0 0 0,0 0 0 0 0,0 0 1 0 0,0 0-1 0 0,0 0 0 0 0,1 0 0 0 0,-1 1 1 0 0,0-1-1 0 0,1 0 0 0 0,-1 0 0 0 0,0 1 1 0 0,1-1-1 0 0,0 0 0 0 0,-1 1 0 0 0,1-1-6 0 0,-3 11 72 0 0,-2 23 173 0 0,9-10-51 0 0,0-2 56 0 0,-4-20-225 0 0,0-1-1 0 0,0 1 1 0 0,0-1-1 0 0,0 1 0 0 0,1-1 1 0 0,-1 0-1 0 0,1 1 0 0 0,0-1 1 0 0,0 0-1 0 0,0 1 1 0 0,0-1-1 0 0,0 0 0 0 0,2 2-25 0 0,8 12 140 0 0,7 10 114 0 0,-8-7-181 0 0,-3-9-34 0 0,6 0-26 0 0,3 4 12 0 0,-13-11 12 0 0,-1 1 0 0 0,0-1 0 0 0,1-1 0 0 0,0 1-1 0 0,0 0 1 0 0,1 0-37 0 0,-2-1 17 0 0,1-1-1 0 0,-1 0 0 0 0,1 1 1 0 0,-1-1-1 0 0,1 0 1 0 0,0-1-1 0 0,-1 1 0 0 0,3 0-16 0 0,75 13 313 0 0,-53-11-254 0 0,-1-1-44 0 0,-15-2 6 0 0,0 0-1 0 0,0-1 1 0 0,1 0 0 0 0,5-2-21 0 0,8 0-45 0 0,-1 1-100 0 0,-21 2 182 0 0,-1 0-47 0 0,1 0-47 0 0,-1 0-47 0 0,0-1-49 0 0,0 1-48 0 0,1 0-48 0 0,-1 0-50 0 0,0-1-50 0 0,0 1-49 0 0,0 0-51 0 0,0-1-51 0 0,0 1-51 0 0,1-1-52 0 0,-1 1-52 0 0,0-1-53 0 0,5 0-1532 0 0,3-1-1276 0 0,-10 2 3506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10.1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11 5824 0 0,'-15'0'166'0'0,"12"0"-34"0"0,3 0 10 0 0,0 0 68 0 0,0 0 196 0 0,0 0 358 0 0,0-1-350 0 0,0 1-99 0 0,0 0-88 0 0,1-1-71 0 0,-1 1-61 0 0,0-1-42 0 0,2-3 17 0 0,-2 3 29 0 0,1 0 106 0 0,-1 0-48 0 0,0 1 42 0 0,1 0 48 0 0,-1-1 52 0 0,0 1 59 0 0,1 0 62 0 0,-1 1 68 0 0,0-1 74 0 0,4 4-440 0 0,-1 0-1 0 0,1 1 1 0 0,-1-1 0 0 0,0 1 0 0 0,0 0 0 0 0,-1 0 0 0 0,0 0 0 0 0,0 0-1 0 0,0 0 1 0 0,0 0 0 0 0,0 3-122 0 0,1 10 302 0 0,0 0-40 0 0,-1 0-53 0 0,0 0-66 0 0,0-2-81 0 0,-1 0-78 0 0,9 62 233 0 0,-3 1 56 0 0,-5-43-127 0 0,0 1 79 0 0,4 54 447 0 0,-2-52-438 0 0,1 7-7 0 0,-2-15-14 0 0,-1-7 9 0 0,0 0 70 0 0,1-1 86 0 0,0 0 102 0 0,-1-12-349 0 0,4 5-65 0 0,-2-4-3 0 0,-1-3 40 0 0,-2-2 45 0 0,-1 1 75 0 0,0-6-244 0 0,1-1 47 0 0,-1 2 53 0 0,1-1 98 0 0,1-2 76 0 0,-1-1-172 0 0,0-3-60 0 0,3-21 111 0 0,2-2-60 0 0,0 0-71 0 0,1 1-77 0 0,3 1-85 0 0,-3 9 79 0 0,-1 0-56 0 0,1-1-52 0 0,1 0-40 0 0,2-4-83 0 0,7-7-199 0 0,5 4 0 0 0,-5 12 199 0 0,0 5 84 0 0,2 2 39 0 0,-3 5 93 0 0,2 5 32 0 0,17 10 19 0 0,-27-11 49 0 0,15 8-52 0 0,9 4 45 0 0,-28-14 3 0 0,1 1 1 0 0,-2 0 0 0 0,1 0 0 0 0,0 1 0 0 0,-1-1 0 0 0,1 1 0 0 0,-1-1-1 0 0,0 1 1 0 0,0 0 0 0 0,-1 0 0 0 0,1 2 0 0 0,4 4 39 0 0,-3 0 42 0 0,-3-9 66 0 0,-1 0 26 0 0,0 2-63 0 0,-1 1-48 0 0,-2 6 32 0 0,2-9-29 0 0,-10 19 334 0 0,-4-2-102 0 0,-3-2-86 0 0,-2-2-68 0 0,-15 5-14 0 0,-17 2-24 0 0,35-16-101 0 0,-23 7 67 0 0,16-6-80 0 0,17-4-53 0 0,-10 0-3 0 0,9-1-64 0 0,4 0 8 0 0,0-1-48 0 0,0 1-60 0 0,1 0-66 0 0,-1 0-78 0 0,0 1-85 0 0,4-2 187 0 0,0 0-39 0 0,-1 0-415 0 0,1 0 105 0 0,0 0-54 0 0,0 0-790 0 0,0 0-617 0 0,0 0-1176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10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0 108 7424 0 0,'0'0'166'0'0,"0"0"29"0"0,0 0 12 0 0,2 0-34 0 0,5 0-141 0 0,8 0 56 0 0,-7-1 335 0 0,0 1-63 0 0,0-1-51 0 0,-1 0-41 0 0,4 0 65 0 0,3 0 126 0 0,8 0 141 0 0,-1-1-80 0 0,-1-1-73 0 0,1-1-66 0 0,-2-1-59 0 0,1-1-52 0 0,0 0-46 0 0,0-1-37 0 0,-11 5-162 0 0,15-3 44 0 0,-18 1-35 0 0,-5 2-31 0 0,0 1 0 0 0,0 0 0 0 0,0-1 1 0 0,0 1-1 0 0,0 0 0 0 0,1 0 0 0 0,-1-1 0 0 0,0 1 0 0 0,1 0 0 0 0,-1 0 0 0 0,2 0-3 0 0,1-2 30 0 0,4-3 30 0 0,-8-1 17 0 0,-3 4 3 0 0,-17-9-26 0 0,1 5-35 0 0,14 5-21 0 0,0 1 0 0 0,-1 0-1 0 0,1 1 1 0 0,-1-1 0 0 0,1 1 0 0 0,0 0-1 0 0,-1 1 1 0 0,1-1 0 0 0,0 1 0 0 0,-3 0 2 0 0,-4 2-90 0 0,-14 2-66 0 0,0 2 45 0 0,3 4 65 0 0,3 6 85 0 0,9-4 68 0 0,2-4-18 0 0,1 0 1 0 0,1 1-1 0 0,-1 0 0 0 0,0 4-89 0 0,5-10 34 0 0,1 1-1 0 0,1-1 0 0 0,-1 1 1 0 0,0-1-1 0 0,1 1 0 0 0,0 0 1 0 0,0 0-34 0 0,1 24 202 0 0,2-12-127 0 0,2 0 43 0 0,-2-10-34 0 0,0 0-1 0 0,1 0 0 0 0,0 0 1 0 0,0 0-1 0 0,1 0 0 0 0,3 5-83 0 0,9 6 176 0 0,-9-12-126 0 0,0-1 0 0 0,0 1 0 0 0,1-1 0 0 0,2 1-50 0 0,-1-2 26 0 0,0 0 0 0 0,0 0-1 0 0,1-1 1 0 0,-1 0 0 0 0,1-1 0 0 0,4 1-26 0 0,26 2 78 0 0,-26-5-78 0 0,-1 1 1 0 0,0-2 0 0 0,9-1-1 0 0,-12 1-185 0 0,0 0 114 0 0,1 0 95 0 0,7-1 125 0 0,-5 1-44 0 0,-5 0-74 0 0,-1 1-46 0 0,0-1-50 0 0,-1 0-36 0 0,0 0-48 0 0,0 1-57 0 0,0-1-62 0 0,-1 0-8 0 0,0 0-53 0 0,0 0-55 0 0,-1 0-60 0 0,1 0-64 0 0,0 0-67 0 0,0 0-72 0 0,0 0-75 0 0,3-1-460 0 0,-1 0-40 0 0,8-2-1130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12.5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230 528 9280 0 0,'-23'-4'210'0'0,"-9"0"131"0"0,19 4-271 0 0,-2 1-43 0 0,5 1 27 0 0,-1 1 95 0 0,2 0 31 0 0,0 0 38 0 0,-19 13 587 0 0,18-8-498 0 0,0 1-73 0 0,6-4-158 0 0,1 0-35 0 0,-14 18 270 0 0,12-17-158 0 0,0 0 0 0 0,1 1-1 0 0,0-1 1 0 0,-1 4-153 0 0,-1 8 231 0 0,3-8-65 0 0,2 1 0 0 0,0-1 1 0 0,0 4-167 0 0,3 12 288 0 0,5-9-136 0 0,3 7 25 0 0,3 3 25 0 0,2-11-113 0 0,-8-11-44 0 0,-1 0 1 0 0,1-1 0 0 0,0 0-1 0 0,0 0 1 0 0,1-1 0 0 0,-1 0-1 0 0,2 0-45 0 0,18 1 111 0 0,-12-7-48 0 0,-5 0-44 0 0,19-2 88 0 0,-25 4-98 0 0,0 0 0 0 0,0 0 0 0 0,-1 0 0 0 0,1-1 0 0 0,0 1 0 0 0,0-1 0 0 0,-1 0 0 0 0,1 0 0 0 0,-1 0 0 0 0,1-1-9 0 0,14-13 44 0 0,8-9-38 0 0,-16 10-57 0 0,-3-4-48 0 0,0-5-9 0 0,-1 3-34 0 0,-2-3-41 0 0,-4-18-99 0 0,-4-1 43 0 0,0-29-64 0 0,3 52 192 0 0,-1 0 0 0 0,-1-3 111 0 0,-3-36-178 0 0,5 16 47 0 0,0 2 51 0 0,-1 4-45 0 0,-5-25 125 0 0,5 44-24 0 0,0-1 0 0 0,2 0 0 0 0,0 0 0 0 0,1-8 24 0 0,-1 21-1 0 0,0-1 1 0 0,0 1-1 0 0,-1 0 1 0 0,0-1-1 0 0,0 1 1 0 0,-1 0-1 0 0,-1-5 1 0 0,1 5 4 0 0,0-1-1 0 0,0 0 1 0 0,1 0 0 0 0,0 0-1 0 0,0-4-3 0 0,0 9 75 0 0,-2 0 20 0 0,4 4-4 0 0,-2 2-38 0 0,-3 10 11 0 0,3-11-24 0 0,0 2-13 0 0,0 0-1 0 0,1 0 1 0 0,-1 1 0 0 0,1-1 0 0 0,0 0 0 0 0,1 0 0 0 0,-1 1 0 0 0,1-1 0 0 0,0 0 0 0 0,1 0 0 0 0,-1 0 0 0 0,1 1-27 0 0,6 26 141 0 0,4 24 75 0 0,-6-36-64 0 0,-2 1 0 0 0,0 4-152 0 0,14 81 530 0 0,-11-64-267 0 0,-4-30-124 0 0,-1 1 0 0 0,-1 0 0 0 0,1 8-139 0 0,-2-4 220 0 0,1 0-1 0 0,1 0 0 0 0,0 1 0 0 0,2 3-219 0 0,0 2 248 0 0,-3 10 77 0 0,0-2-11 0 0,2-9-73 0 0,3 11 158 0 0,-3-16-34 0 0,0-1-1 0 0,3 9-364 0 0,-3-17 68 0 0,-1 0-67 0 0,-2 8 81 0 0,0 8 90 0 0,0-20-174 0 0,0-1-52 0 0,0-1-59 0 0,0-2-131 0 0,0 0-226 0 0,0 0 356 0 0,0 0 4 0 0,0 0-19 0 0,0 0-46 0 0,0 0-15 0 0,0 0-46 0 0,0 0-54 0 0,0 0-60 0 0,0 0-65 0 0,0 0-60 0 0,0 0-53 0 0,0 0-47 0 0,0 0-168 0 0,0 0-46 0 0,0 0-202 0 0,0 0-546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15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194 500 7344 0 0,'1'-2'137'0'0,"0"0"82"0"0,-2-1-141 0 0,-2-2-48 0 0,1 3 22 0 0,1-1 91 0 0,0 1 13 0 0,0-1 34 0 0,0-1 257 0 0,-2-2 269 0 0,2 3-294 0 0,-1 0-155 0 0,1 2-175 0 0,0 0-33 0 0,-1 0 311 0 0,2 1-189 0 0,0-1-40 0 0,0 0 43 0 0,0-1-88 0 0,-1-1-13 0 0,1 2 6 0 0,-1 0-20 0 0,0-1 0 0 0,0 1 0 0 0,0 0 0 0 0,0-1 0 0 0,0 1 0 0 0,0 0 0 0 0,0 0 0 0 0,-1 0 0 0 0,1 0 1 0 0,0 0-1 0 0,-1 0 0 0 0,1 1 0 0 0,-1-1 0 0 0,1 0 0 0 0,-1 1 0 0 0,1-1-69 0 0,-12-3 430 0 0,3 3-129 0 0,-1 0-74 0 0,2 0-93 0 0,1 1-115 0 0,5 0 141 0 0,0 1-11 0 0,1-1-132 0 0,-1 1 2 0 0,0 0 1 0 0,0 0-1 0 0,0-1 1 0 0,1 2 0 0 0,-1-1-1 0 0,1 0 1 0 0,-1 0-1 0 0,1 1 1 0 0,-1-1 0 0 0,1 1-1 0 0,0 0 1 0 0,-1 0-1 0 0,1 0 1 0 0,0 0 0 0 0,0 1-20 0 0,-6 5 26 0 0,6-6-15 0 0,1-1-1 0 0,-1 0 1 0 0,1 1-1 0 0,-1-1 0 0 0,1 1 1 0 0,0 0-1 0 0,0-1 1 0 0,0 1-1 0 0,0 0 1 0 0,0 0-1 0 0,0 0 0 0 0,0 0 1 0 0,1 0-1 0 0,-1 0 1 0 0,0 0-1 0 0,1 0 1 0 0,0 1-11 0 0,-1-2 0 0 0,1 1 1 0 0,0-1 0 0 0,0 1-1 0 0,-1-1 1 0 0,1 1 0 0 0,-1-1 0 0 0,1 0-1 0 0,-1 1 1 0 0,0-1 0 0 0,1 0 0 0 0,-1 1-1 0 0,0-1 1 0 0,0 0 0 0 0,-1 1-1 0 0,1-1 2 0 0,0 0 1 0 0,0 0 0 0 0,0 1 0 0 0,1-1-1 0 0,-1 0 1 0 0,0 1 0 0 0,0-1-1 0 0,1 0 1 0 0,-1 1 0 0 0,1-1-1 0 0,-1 1 1 0 0,1-1 0 0 0,0 1-1 0 0,0-1 1 0 0,-1 1 0 0 0,1-1-1 0 0,0 1 1 0 0,0-1 0 0 0,0 1 0 0 0,1 0-3 0 0,-1 0 6 0 0,0 1 0 0 0,1 0 0 0 0,-1 0 0 0 0,0 0 0 0 0,-1-1 0 0 0,1 1 0 0 0,-1 1-6 0 0,-5 19 112 0 0,4-17-66 0 0,2-4-27 0 0,0 1 1 0 0,0-1 0 0 0,0 0 0 0 0,0 0 0 0 0,0 1 0 0 0,1-1-1 0 0,-1 0 1 0 0,1 0 0 0 0,0 0 0 0 0,-1 0 0 0 0,1 1 0 0 0,0-1-1 0 0,0 0 1 0 0,0-1 0 0 0,1 1 0 0 0,0 1-20 0 0,8 17 115 0 0,-8-15-98 0 0,1 0 0 0 0,-1-1 0 0 0,1 1 0 0 0,0-1 0 0 0,1 0 0 0 0,-1 0 1 0 0,1-1-1 0 0,0 1 0 0 0,0-1 0 0 0,4 4-17 0 0,-1-1 53 0 0,-2-2-37 0 0,0 0 1 0 0,1-1-1 0 0,-1 0 1 0 0,1 0-1 0 0,-1-1 1 0 0,1 1-1 0 0,0-1 1 0 0,0 0-1 0 0,0-1 1 0 0,0 0 0 0 0,0 0-1 0 0,0 0 1 0 0,0 0-1 0 0,1-1-16 0 0,3 0 32 0 0,-1 0-1 0 0,1 0 0 0 0,0-1 1 0 0,-1-1-1 0 0,1 0 0 0 0,-1 0 1 0 0,0 0-1 0 0,7-4-31 0 0,8-8 77 0 0,-18 9-60 0 0,-1 0 0 0 0,1 0-1 0 0,-1-1 1 0 0,2-2-17 0 0,-7 8 4 0 0,1-1-1 0 0,-1 0 0 0 0,1 0 1 0 0,-1 0-1 0 0,0 1 0 0 0,1-1 1 0 0,-1 0-1 0 0,0 0 1 0 0,1 0-1 0 0,-1 0 0 0 0,0 0 1 0 0,0 0-1 0 0,0 0-3 0 0,-3-17 10 0 0,0 3 2 0 0,4 3 26 0 0,0 10-36 0 0,-1 0 0 0 0,0 1 0 0 0,0-1 1 0 0,0 0-1 0 0,0 1 0 0 0,0-1 0 0 0,0 1 0 0 0,0-1 0 0 0,0 0 1 0 0,-1 0-3 0 0,-3-10 1 0 0,3 10 3 0 0,0 0 1 0 0,1 0-1 0 0,-1-1 0 0 0,0 1 0 0 0,1 0 0 0 0,-1-1 0 0 0,1 1 0 0 0,0-1 1 0 0,0 1-1 0 0,0 0 0 0 0,0-1 0 0 0,0 1 0 0 0,1-1 0 0 0,-1 1 1 0 0,1-1-5 0 0,-1 1 2 0 0,5-17-40 0 0,-3 3-87 0 0,-2 14 99 0 0,0-1-1 0 0,0 1 1 0 0,-1 0-1 0 0,1-1 1 0 0,-1 1-1 0 0,1 0 1 0 0,-1 0-1 0 0,0-1 0 0 0,0 1 1 0 0,1 0-1 0 0,-2 0 1 0 0,1 0-1 0 0,-1-1 27 0 0,-1-8-195 0 0,5 2-35 0 0,0 0-43 0 0,-5-1-69 0 0,1 8 280 0 0,-1-1-93 0 0,1 1-88 0 0,-1 0-84 0 0,0-1-80 0 0,0 1-75 0 0,0 0-71 0 0,0 0-66 0 0,0 0-138 0 0,0 0-70 0 0,-2-1-905 0 0,-1-2-974 0 0</inkml:trace>
  <inkml:trace contextRef="#ctx0" brushRef="#br0" timeOffset="538.63">936 137 8776 0 0,'-1'-10'135'0'0,"1"8"-81"0"0,0-1 0 0 0,-1 1 0 0 0,1-1 0 0 0,-1 1 1 0 0,1 0-1 0 0,-1-1 0 0 0,-1-1-54 0 0,-1-2 74 0 0,-2 0-46 0 0,-1-1 35 0 0,1 0 78 0 0,0 1 58 0 0,-15-15 629 0 0,11 13-510 0 0,4 3-171 0 0,-1 1-46 0 0,-2-2 299 0 0,0-2-49 0 0,6 6-241 0 0,-1 0 1 0 0,1 0 0 0 0,0 0 0 0 0,-1 0 0 0 0,1 0-1 0 0,-1 0 1 0 0,0 1 0 0 0,-1-2-111 0 0,-9 1 422 0 0,2 1-171 0 0,-2 1-77 0 0,1 0-63 0 0,-2 3-20 0 0,-6 2-74 0 0,3 5-19 0 0,7 1 60 0 0,-8 7-17 0 0,16-16-36 0 0,-1 0-1 0 0,1 1 0 0 0,-1-1 0 0 0,1 0 1 0 0,0 1-1 0 0,0-1 0 0 0,0 1 1 0 0,-1 2-5 0 0,-10 21-18 0 0,9-19 9 0 0,0-1 0 0 0,1 1 0 0 0,-1 0 1 0 0,2 0-1 0 0,-1 0 0 0 0,1 1 0 0 0,0-1 1 0 0,1 2 8 0 0,-2 8 31 0 0,-2 30 102 0 0,4 2 97 0 0,3-11-16 0 0,-1-9 227 0 0,3 16-441 0 0,-1 7 403 0 0,-4 0 64 0 0,0-5 32 0 0,0-27-339 0 0,0-15-109 0 0,1 0 0 0 0,-1 0 0 0 0,1 0 0 0 0,1 0 0 0 0,-1 0 0 0 0,1 0 0 0 0,0 1-51 0 0,2 16 214 0 0,-4-1-77 0 0,0-3-50 0 0,1 8 41 0 0,3-22-106 0 0,-2-2 26 0 0,-1 0-43 0 0,0 1-46 0 0,0-2-36 0 0,0-1-87 0 0,0 0-132 0 0,0 0 155 0 0,0 0-49 0 0,0 0-77 0 0,0 0 86 0 0,0 0-38 0 0,0 0-41 0 0,0 0-38 0 0,0 0-400 0 0,0 0 99 0 0,0 0-53 0 0,0 0-764 0 0,0 0-600 0 0,0 0-1141 0 0</inkml:trace>
  <inkml:trace contextRef="#ctx0" brushRef="#br0" timeOffset="786.06">315 408 8808 0 0,'36'-1'72'0'0,"19"-1"50"0"0,-32 2-33 0 0,4 0 46 0 0,61-3 281 0 0,-69 1-359 0 0,-1 0-36 0 0,-6 0 26 0 0,0 1 83 0 0,2 1 107 0 0,6 1 218 0 0,1-1 39 0 0,-6 0-215 0 0,-4-1-109 0 0,1-1-80 0 0,19-2 229 0 0,-1 3-121 0 0,1 0-98 0 0,1 2-79 0 0,12 0-85 0 0,-14-1-12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13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346 39 8032 0 0,'0'0'182'0'0,"-2"-1"29"0"0,-2-2-161 0 0,-1 0-1 0 0,0 1 1 0 0,0 0-1 0 0,0 0 1 0 0,0 0-1 0 0,0 0 0 0 0,0 1-49 0 0,-8-3 73 0 0,2 0-45 0 0,3 0-10 0 0,-1 2 35 0 0,-7-2 140 0 0,-4 2 158 0 0,-9 3 310 0 0,0 5 5 0 0,10 0-306 0 0,4 0-156 0 0,7-2-144 0 0,1 0-34 0 0,0-1 5 0 0,2-1 4 0 0,1 1-1 0 0,0-1 1 0 0,0 1-1 0 0,-1-1 1 0 0,2 1-1 0 0,-1 1 1 0 0,-2 1-35 0 0,-4 6 118 0 0,-13 17 120 0 0,19-22-200 0 0,0-1 1 0 0,1 1 0 0 0,0 0 0 0 0,-2 4-39 0 0,0 4 52 0 0,0 0 0 0 0,1 0 0 0 0,0 0 1 0 0,1 0-1 0 0,1 1 0 0 0,-1 6-52 0 0,3-12 60 0 0,0 1-1 0 0,0 0 1 0 0,1-1-1 0 0,1 6-59 0 0,5 12 163 0 0,4-1 39 0 0,-5-14-146 0 0,1 0 0 0 0,0 0 1 0 0,0-1-1 0 0,6 5-56 0 0,13 10 145 0 0,-20-22-98 0 0,0 0-1 0 0,0 0 0 0 0,0-1 1 0 0,4 2-47 0 0,-3-2 48 0 0,1 0 1 0 0,0 0-1 0 0,0-1 1 0 0,0 0-1 0 0,0 0 1 0 0,0-1 0 0 0,0 0-1 0 0,0-1 1 0 0,3 1-49 0 0,-3-2 47 0 0,1 0 0 0 0,-1 0 0 0 0,0 0 0 0 0,1-1 0 0 0,3-2-47 0 0,-2 1 46 0 0,-5 2-16 0 0,0-1 1 0 0,1 1-1 0 0,-1-1 1 0 0,0-1-1 0 0,0 1 0 0 0,0-1 1 0 0,0 0-1 0 0,0 0 1 0 0,0 0-1 0 0,0-1-30 0 0,25-25 64 0 0,-22 20-26 0 0,0 0 0 0 0,0 0 0 0 0,-1-1 0 0 0,2-3-38 0 0,-6 8 15 0 0,0 0 0 0 0,-1-1 0 0 0,1 1 0 0 0,-1 0 0 0 0,-1-1 0 0 0,1 0 0 0 0,-1 1 0 0 0,1-1 0 0 0,-1-3-15 0 0,-1 4 5 0 0,0 0 0 0 0,0 0 0 0 0,0-1 0 0 0,-1 1 0 0 0,0 0 0 0 0,0 0 0 0 0,-1-3-5 0 0,-10-25-62 0 0,6 19-16 0 0,-1 1-1 0 0,0 0 0 0 0,-1 0 1 0 0,-6-7 78 0 0,4 6-113 0 0,2 1-47 0 0,-4-6-153 0 0,-3 0-109 0 0,10 13 308 0 0,0 0-75 0 0,-1 1-53 0 0,-11-9-599 0 0,8 10 267 0 0</inkml:trace>
  <inkml:trace contextRef="#ctx0" brushRef="#br0" timeOffset="470.02">591 115 8088 0 0,'0'1'150'0'0,"1"-1"-71"0"0,-1 1-46 0 0,2 2-20 0 0,-1-1 27 0 0,-1-2 21 0 0,1 1 35 0 0,-1 0 44 0 0,0 0 50 0 0,3 7-148 0 0,0 3-47 0 0,1 0-9 0 0,-2-3 39 0 0,0-1 35 0 0,0 0 51 0 0,-1-1 30 0 0,0-1 52 0 0,0 1 59 0 0,0 1 69 0 0,0 2 76 0 0,0 1-45 0 0,0 1 25 0 0,1 7 142 0 0,0 0 18 0 0,-1-5-141 0 0,0-3-23 0 0,1 0 52 0 0,1 11 212 0 0,1 21 790 0 0,-4-39-1131 0 0,0 0-50 0 0,0 0-11 0 0,0-1-58 0 0,0 1-48 0 0,0-1-41 0 0,0 2 0 0 0,2 4-9 0 0,-1-5 2 0 0,0 0 67 0 0,0-1 110 0 0,-1-2-96 0 0,0 0-80 0 0,0 1 41 0 0,0 3 352 0 0,-1-3-273 0 0,1-2-89 0 0,1-1-114 0 0,-1-1-77 0 0,2-10 209 0 0,-2 10-112 0 0,1-1 0 0 0,-1 1-1 0 0,1 0 1 0 0,0 0-1 0 0,0-1 1 0 0,1-1-19 0 0,5-14 76 0 0,-3 0-56 0 0,-3 13-21 0 0,1-1 1 0 0,0 0-1 0 0,0 1 0 0 0,2-5 1 0 0,1-2-3 0 0,0-2-36 0 0,2-3-54 0 0,1 0-37 0 0,4-2-29 0 0,2-2-36 0 0,-6 11 27 0 0,0 1 0 0 0,1-1 0 0 0,0 2 0 0 0,10-9 168 0 0,-12 13-100 0 0,-1 0 0 0 0,1 0 0 0 0,6-2 100 0 0,-8 4-43 0 0,0 1 1 0 0,0 0-1 0 0,0 0 0 0 0,1 0 0 0 0,3 0 43 0 0,16 0-73 0 0,1 7 71 0 0,-21-4-19 0 0,0 2-1 0 0,0-1 0 0 0,0 0 0 0 0,0 1 0 0 0,-1 0 0 0 0,3 2 22 0 0,1 1-16 0 0,-1-1 0 0 0,-1 2-1 0 0,1-1 1 0 0,-1 1 0 0 0,0 0-1 0 0,0 1 17 0 0,25 46 5 0 0,-27-47 33 0 0,0 0 0 0 0,0 0 0 0 0,-1 0 0 0 0,0 2-38 0 0,15 52 282 0 0,-13-42-180 0 0,1 36 234 0 0,-5-47-265 0 0,-1 5-21 0 0,0 2-5 0 0,3-6 24 0 0,-3-7-10 0 0,-3 4-37 0 0,3-4-86 0 0,0 0 40 0 0,5 8 65 0 0,-2-7-127 0 0,0-2-38 0 0,-1 1-72 0 0,0-1-85 0 0,1-1-99 0 0,-1 1-114 0 0,-1-2 199 0 0,0 1-33 0 0,0 0-36 0 0,0 0-37 0 0,0-1-39 0 0,0 0-41 0 0,3-3-781 0 0</inkml:trace>
  <inkml:trace contextRef="#ctx0" brushRef="#br0" timeOffset="987.05">1255 281 8752 0 0,'30'-2'650'0'0,"-18"0"-431"0"0,-5 1-174 0 0,-1 3-40 0 0,0 0-12 0 0,1-1 23 0 0,-2-2 42 0 0,12-2 592 0 0,-1 1-55 0 0,0-1-66 0 0,9-2 221 0 0,-12 2-492 0 0,9-3 93 0 0,29-10 314 0 0,-34 12-501 0 0,-2 3-82 0 0,-11 0-72 0 0,-1 1 1 0 0,0 0-1 0 0,1-1 1 0 0,-1 1 0 0 0,0-1-1 0 0,1 0 1 0 0,-1 0-1 0 0,0 0 1 0 0,1-1-11 0 0,7-4 18 0 0,-9 4-2 0 0,1 1 0 0 0,-1-1-1 0 0,1 1 1 0 0,0 0 0 0 0,-1 0 0 0 0,1 0-1 0 0,0 0 1 0 0,0 0 0 0 0,0 1-16 0 0,6-2 27 0 0,0-1 0 0 0,0 0 0 0 0,0 0 0 0 0,2-2-27 0 0,21-6 55 0 0,-24 7-113 0 0,2-7-145 0 0,-9 7 144 0 0,-1 3-29 0 0,0 0-15 0 0,0-2 42 0 0,-1-12-23 0 0,-2 2-14 0 0,-1 2 34 0 0,-8-7 10 0 0,3 9 54 0 0,0 2 0 0 0,0-1 0 0 0,-9-5 0 0 0,15 11 13 0 0,0 0 0 0 0,-1 0 0 0 0,1 1 0 0 0,0-1 0 0 0,0 1 0 0 0,-1 0 0 0 0,-2 0-13 0 0,-25-4 149 0 0,25 4-102 0 0,-1 0 0 0 0,0 1 0 0 0,0 0 0 0 0,1 0 0 0 0,-1 1 0 0 0,0 0-47 0 0,-9 3 136 0 0,1 3 46 0 0,2 0-55 0 0,9-6-89 0 0,0 1 0 0 0,0 1 0 0 0,0-1 0 0 0,0 0 0 0 0,0 1-1 0 0,1 0 1 0 0,-1 0 0 0 0,1 0 0 0 0,0 0 0 0 0,0 1 0 0 0,0-1-38 0 0,-12 15 106 0 0,10-13-55 0 0,0 1 1 0 0,1 0 0 0 0,0 0-1 0 0,0 0 1 0 0,0 1 0 0 0,-2 5-52 0 0,0 1 58 0 0,-5 13 131 0 0,11-23-158 0 0,-1 0 0 0 0,1 0 0 0 0,-1 0 0 0 0,1 0 0 0 0,0 0 0 0 0,0 0 0 0 0,0 0 1 0 0,1 3-32 0 0,2 14 180 0 0,3 19 161 0 0,3-15-149 0 0,-6-17-134 0 0,1-1-1 0 0,0 0 1 0 0,0 0 0 0 0,4 4-58 0 0,-3-3 58 0 0,2 0 1 0 0,-1-1-1 0 0,5 3-58 0 0,5 3 86 0 0,1-1-1 0 0,1-1 0 0 0,0 0-85 0 0,-11-6 20 0 0,1-1 0 0 0,0 0-1 0 0,0 0 1 0 0,0-1-1 0 0,0 0 1 0 0,0-1-1 0 0,0 0-19 0 0,32 3 68 0 0,-14-4-65 0 0,-16 0-55 0 0,11 0 37 0 0,-13 0-59 0 0,0 0-105 0 0,-4-1 38 0 0,-1 1-41 0 0,2 0-74 0 0,-1 0-64 0 0,1 0-70 0 0,-1-1-79 0 0,1 1-84 0 0,-1 0-92 0 0,1 0-98 0 0,0 0-107 0 0,7-1-1215 0 0,6 1-1176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11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7200 0 0,'0'0'165'0'0,"0"0"22"0"0,0 0 6 0 0,2 1-28 0 0,-1 1-141 0 0,1 2-9 0 0,3 4 49 0 0,0 0 447 0 0,0 1-44 0 0,0 1-41 0 0,0-1-37 0 0,3 11 285 0 0,-1 1-121 0 0,-2-4-183 0 0,-1 0-52 0 0,1 4 9 0 0,2 11 92 0 0,4 17 206 0 0,-2-18-127 0 0,2 14 87 0 0,-3 1-64 0 0,-2-9-157 0 0,2 22 161 0 0,3 11 163 0 0,-7-45 173 0 0,2 19-861 0 0,-3-11 416 0 0,0-12-167 0 0,1 2 47 0 0,-1 11 98 0 0,3 19 223 0 0,-6-50-494 0 0,0 0-74 0 0,1-1-54 0 0,-1 4-69 0 0,0-4 87 0 0,0 0 43 0 0,0 0 54 0 0,0 0 67 0 0,0 0 83 0 0,-1 0 95 0 0,1 0 109 0 0,2-4-393 0 0,1-2-62 0 0,0 1-1 0 0,1-3 6 0 0,-1-1 0 0 0,0 1-1 0 0,0-1 1 0 0,-1 0 0 0 0,0 0 0 0 0,0-1-14 0 0,10-27 42 0 0,-6 22-43 0 0,4-9-53 0 0,0 1-56 0 0,3-4-77 0 0,10-10-166 0 0,-18 29 266 0 0,0 0 0 0 0,0 0 0 0 0,0 0 0 0 0,1 1 1 0 0,0 0-1 0 0,0 0 0 0 0,5-2 87 0 0,10-4-162 0 0,2 4 40 0 0,-19 6 110 0 0,0 0-1 0 0,-1 0 1 0 0,1 0-1 0 0,0 1 1 0 0,-1 0 0 0 0,1-1-1 0 0,0 1 1 0 0,0 1-1 0 0,-1-1 1 0 0,1 0 0 0 0,0 1-1 0 0,-1 0 1 0 0,1 0-1 0 0,0 0 1 0 0,-1 0 0 0 0,1 1-1 0 0,-1-1 1 0 0,0 1-1 0 0,1 0 1 0 0,-1 0-1 0 0,0 0 1 0 0,0 0 0 0 0,0 1-1 0 0,-1-1 1 0 0,1 1-1 0 0,2 2 13 0 0,10 13-33 0 0,-1 0-1 0 0,-1 0 34 0 0,9 13 23 0 0,-13-15 85 0 0,1 11 110 0 0,-3-3-37 0 0,-3-14-84 0 0,-4-4-41 0 0,2 6 58 0 0,0-3-20 0 0,2-3-44 0 0,-3-3-40 0 0,-5 4 38 0 0,4-3 0 0 0,3 3-46 0 0,-2-5-42 0 0,-1-2-28 0 0,0 0-47 0 0,0 0-118 0 0,0 0-215 0 0,0 0 245 0 0,0 0-38 0 0,0 0-77 0 0,0 0 107 0 0,0 0-42 0 0,0 0-43 0 0,0 0-41 0 0,0 0-39 0 0,0 0-35 0 0,0 0-261 0 0,1 0-58 0 0,0-1-851 0 0,1 1-668 0 0,4-2-1270 0 0</inkml:trace>
  <inkml:trace contextRef="#ctx0" brushRef="#br0" timeOffset="345.32">771 464 11256 0 0,'0'0'256'0'0,"0"0"34"0"0,0 0 21 0 0,0 0-35 0 0,0 1-208 0 0,1 0-40 0 0,2 7-127 0 0,0-1 88 0 0,-1 1 80 0 0,1 0 67 0 0,1 4 148 0 0,-1-1 83 0 0,6 28 1039 0 0,-6-23-887 0 0,1 0 99 0 0,1-1-58 0 0,2 0-52 0 0,0 0-45 0 0,1 3 35 0 0,-1-1-43 0 0,-3-4-229 0 0,3 7 78 0 0,-1-7-197 0 0,4 2-40 0 0,-8-13-58 0 0,-2-2-8 0 0,1 1 0 0 0,-1-1 1 0 0,1 1-1 0 0,-1-1 0 0 0,1 1 0 0 0,-1-1 1 0 0,0 1-1 0 0,1 0 0 0 0,-1-1 1 0 0,0 1-1 0 0,1 0 0 0 0,-1-1 1 0 0,0 1-1 0 0,0-1 0 0 0,0 1 1 0 0,1 0-1 0 0,-1-1 0 0 0,0 1 1 0 0,0 0-1 0 0,0 0 0 0 0,0-1 0 0 0,0 1 1 0 0,0 0-1 0 0,-1 0-1 0 0,1-1-242 0 0,0 0 69 0 0,1 1 62 0 0,-1-1 54 0 0,0 1 64 0 0,1 0 97 0 0,0 1 480 0 0,0-2-492 0 0,-1 1-38 0 0,1-1-53 0 0,-1 1-65 0 0,1-1-79 0 0,-1 0-92 0 0,1 1-63 0 0,-1-1-93 0 0,0 0-101 0 0,1 0-112 0 0,-1 1-120 0 0,0-1 314 0 0,0 0-34 0 0,0 0-34 0 0,0 0-36 0 0,0 0-37 0 0,0 0-38 0 0,0 0-1644 0 0,0 0-1266 0 0</inkml:trace>
  <inkml:trace contextRef="#ctx0" brushRef="#br0" timeOffset="771.66">1034 472 8928 0 0,'0'6'101'0'0,"0"-6"-76"0"0,1 1 0 0 0,-1-1 0 0 0,0 1 0 0 0,0 0 0 0 0,1-1 0 0 0,-1 1 1 0 0,0-1-1 0 0,1 1 0 0 0,-1-1 0 0 0,0 1 0 0 0,1-1 0 0 0,-1 1 0 0 0,1-1 0 0 0,-1 0 1 0 0,1 1-1 0 0,-1-1 0 0 0,1 1-25 0 0,3 1 128 0 0,1 0-104 0 0,7 10 114 0 0,-2 4-55 0 0,0-1-56 0 0,-7-11-4 0 0,0 0 42 0 0,0 0 40 0 0,1 0 33 0 0,1 4 158 0 0,0 0 62 0 0,11 18 985 0 0,-10-14-818 0 0,-3-6-297 0 0,-1 0-37 0 0,1 0-46 0 0,-1 0-52 0 0,1 0 217 0 0,0 1 43 0 0,8 12 832 0 0,-7-12-727 0 0,0 1-35 0 0,1 1 48 0 0,-5-7-198 0 0,0-2-22 0 0,0 0-90 0 0,0 0-38 0 0,0 0-10 0 0,0 4-5 0 0,0-4-17 0 0,0 0-11 0 0,0-12-37 0 0,-1 0-37 0 0,0-1-56 0 0,1-1-63 0 0,2-1-67 0 0,4-1-70 0 0,7-10-244 0 0,4 3 44 0 0,4 3 49 0 0,3 2 55 0 0,2 6 60 0 0,2 4 67 0 0,1 5 73 0 0,2 8 78 0 0,-28-5 68 0 0,1 2-1 0 0,-1-1 1 0 0,1 0 0 0 0,-1 1 0 0 0,1 0 0 0 0,1 1 0 0 0,14 14 116 0 0,-3 4 108 0 0,-3 2 101 0 0,3 4 153 0 0,-5-2 79 0 0,-1 19 193 0 0,-6-21-354 0 0,-3-17-310 0 0,0 0 0 0 0,-1 0-1 0 0,0 0 1 0 0,0 0 0 0 0,0 2-86 0 0,-1 3 84 0 0,1 1-40 0 0,0-10-210 0 0,1-1 61 0 0,0 2 39 0 0,3 2-28 0 0,-2-3 33 0 0,1 1-114 0 0,-1-2 36 0 0,-1 0-43 0 0,1 1-81 0 0,0-1-71 0 0,-1 1-81 0 0,1-1-91 0 0,0 0-100 0 0,-1 0-109 0 0,0-1-119 0 0,0 1 369 0 0,-1-1-33 0 0,5 2-1611 0 0,2 0-1193 0 0,-7-2 3291 0 0</inkml:trace>
  <inkml:trace contextRef="#ctx0" brushRef="#br0" timeOffset="1689.05">1046 127 12392 0 0,'-3'-1'-71'0'0,"-1"0"66"0"0,0 1 61 0 0,-1-1 99 0 0,0 0 8 0 0,2 0-116 0 0,-1 0-77 0 0,1 1-84 0 0,0-1-62 0 0,-1 1-86 0 0,0-1-98 0 0,0 1-110 0 0,4 0 183 0 0,0 0-40 0 0,0 0-429 0 0,0 0-288 0 0,0 0-675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06.7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51 13 5672 0 0,'0'0'165'0'0,"0"0"-40"0"0,0 0 5 0 0,0 0 57 0 0,0 0 170 0 0,0 0 307 0 0,0 0 28 0 0,0 0-35 0 0,0 0-429 0 0,0 0-50 0 0,0 0-46 0 0,-1 1-37 0 0,0-1 16 0 0,-3 3-38 0 0,2-2 29 0 0,-2 1 500 0 0,0 2-74 0 0,0 0-68 0 0,1 0-63 0 0,1 1-57 0 0,0 0-52 0 0,1 1-46 0 0,0-1-41 0 0,0 5 52 0 0,1 0-66 0 0,3 20 211 0 0,-2-16-150 0 0,0-8-78 0 0,-1-1 44 0 0,0 5-61 0 0,1-1 1 0 0,1 0 0 0 0,-1 0-1 0 0,2 1-153 0 0,3 24 395 0 0,-3-11-134 0 0,0-1-38 0 0,5 23 135 0 0,-1-4 368 0 0,1 38-726 0 0,-6-47 243 0 0,5 45 491 0 0,-4-49-522 0 0,-1 0-104 0 0,4 13-98 0 0,2 0 93 0 0,-1-4 73 0 0,-1 1 83 0 0,-2-22-179 0 0,-1 6-7 0 0,-2-19-97 0 0,-1 0 41 0 0,2 5 169 0 0,-2-5-37 0 0,0-5-130 0 0,-2-2-62 0 0,0-4-97 0 0,2 2-5 0 0,0 1-45 0 0,0 0-91 0 0,0 0-41 0 0,0 1-96 0 0,0-1-109 0 0,1 3 217 0 0,-1 0-34 0 0,0 0-26 0 0,0 0-36 0 0,0 0-37 0 0,0 0-39 0 0,0 0-41 0 0,0 1-42 0 0,0-1-45 0 0,0 1-45 0 0,0-5-1405 0 0,0 0-1156 0 0</inkml:trace>
  <inkml:trace contextRef="#ctx0" brushRef="#br0" timeOffset="344.47">0 48 6648 0 0,'0'0'149'0'0,"0"0"23"0"0,0 0 12 0 0,2-1-25 0 0,13-7-108 0 0,-10 6 24 0 0,-1 1 39 0 0,1-2 70 0 0,4-1 217 0 0,0 0-43 0 0,11-3 252 0 0,-1 2-109 0 0,29-3 557 0 0,-33 6-698 0 0,-1 0 48 0 0,-5 2-248 0 0,-1-1-43 0 0,9 1 15 0 0,-1 1-94 0 0,-11 0-36 0 0,1 0 1 0 0,-1 1-1 0 0,0-1 0 0 0,1 1 1 0 0,2 2-3 0 0,3 1 54 0 0,-1 2 55 0 0,-3-3-61 0 0,-1 1 0 0 0,0 0-1 0 0,0 1 1 0 0,0-1 0 0 0,-1 1-1 0 0,0 0 1 0 0,4 6-48 0 0,-5-5 29 0 0,0 0 0 0 0,0 0 0 0 0,-1 1 0 0 0,3 7-29 0 0,1 6 51 0 0,6 18 102 0 0,-11-29-95 0 0,1-1 0 0 0,-2 1-1 0 0,1-1 1 0 0,-1 1 0 0 0,-1 5-58 0 0,0-15 2 0 0,0 38 130 0 0,-5-1 85 0 0,-4-10 1 0 0,7-22-165 0 0,0 0 0 0 0,-1 0-1 0 0,0 0 1 0 0,0-1 0 0 0,-1 0 0 0 0,1 1 0 0 0,-3 1-53 0 0,-16 14 147 0 0,-1-2-40 0 0,13-11-67 0 0,0 0 0 0 0,-1-1 0 0 0,-8 3-40 0 0,10-5 5 0 0,0-1 0 0 0,1 0 1 0 0,-1 0-1 0 0,-1-1 0 0 0,1-1 0 0 0,0 1 1 0 0,0-1-1 0 0,-1-1 0 0 0,1 0 0 0 0,0 0 1 0 0,-6-1-6 0 0,11 0-162 0 0,0 1 88 0 0,-1 0 72 0 0,-2-1 109 0 0,-5 1 83 0 0,8-1-178 0 0,0 1-51 0 0,0 0-43 0 0,1-1-54 0 0,0 1-62 0 0,0-1-71 0 0,0 0-16 0 0,0 1-60 0 0,1-1-66 0 0,0 0-70 0 0,-1 0-75 0 0,1 0-80 0 0,0 0-85 0 0,0 0-90 0 0,-1-1-782 0 0,0-1-899 0 0</inkml:trace>
  <inkml:trace contextRef="#ctx0" brushRef="#br0" timeOffset="930.64">530 89 5520 0 0,'0'0'158'0'0,"1"1"-35"0"0,0 0 2 0 0,1 1 67 0 0,28 29 2055 0 0,-18-17-1325 0 0,0 3 10 0 0,-6-7-517 0 0,0 0-43 0 0,-1 0-92 0 0,1 2 36 0 0,19 43 1314 0 0,-17-38-1188 0 0,-2-1-82 0 0,0 10 69 0 0,-3-6-148 0 0,8 27 389 0 0,-8-30-377 0 0,0-1 57 0 0,-2-12-144 0 0,-3 5 120 0 0,1-6-190 0 0,0-1 52 0 0,0 1 70 0 0,1 0 88 0 0,-4-4 244 0 0,0-1-379 0 0,3 1-131 0 0,-1 0-34 0 0,1 1-43 0 0,1-1-51 0 0,-12-16 217 0 0,3-2-56 0 0,6 11-78 0 0,1 0 0 0 0,0 0 0 0 0,-1-8-35 0 0,0-7 34 0 0,2 0-1 0 0,0-15-33 0 0,1 24 32 0 0,1 8-30 0 0,0-1 0 0 0,0 0 0 0 0,0 1 0 0 0,1-1 0 0 0,1-5-2 0 0,2-4-16 0 0,-4 14 4 0 0,-1 0-1 0 0,1 0 1 0 0,0 1-1 0 0,0-1 1 0 0,0 1-1 0 0,0-1 0 0 0,0 1 1 0 0,0-1-1 0 0,0 1 1 0 0,0 0-1 0 0,1-1 1 0 0,0 0 12 0 0,10-12-130 0 0,-9 10 93 0 0,0 0 0 0 0,0 0-1 0 0,1 1 1 0 0,0-1-1 0 0,-1 1 1 0 0,2-1 37 0 0,4-4-113 0 0,11-6-105 0 0,4 3-96 0 0,1 1-95 0 0,-1 3-97 0 0,-14 4 247 0 0,-2 1-7 0 0,3-1-22 0 0,-1 1 6 0 0,-3 1 16 0 0,-1-1-39 0 0,0-1-99 0 0,2 0-272 0 0,1 6-17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3:25.8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 6880 0 0,'0'0'157'0'0,"0"0"23"0"0,0 0 11 0 0,0 0-65 0 0,0 0-11 0 0,0 0 42 0 0,0 0 135 0 0,0 0 252 0 0,0 0 22 0 0,0 0-34 0 0,0 0-150 0 0,0 0-59 0 0,0 0-16 0 0,0 0 5 0 0,0 0 32 0 0,0 0-43 0 0,0 1-55 0 0,1 1-47 0 0,-1 0-38 0 0,1 2 62 0 0,1 4 213 0 0,0-2-174 0 0,0-1-40 0 0,2 7 122 0 0,0-1-111 0 0,0 1-80 0 0,7 20 110 0 0,-6-19-106 0 0,8 21 146 0 0,0 0 108 0 0,2 0 113 0 0,-3-7-511 0 0,-2 3 88 0 0,-4-7 22 0 0,-1 0 33 0 0,2 22 228 0 0,-6-30-237 0 0,-1-14-131 0 0,0 1 1 0 0,0 0-1 0 0,0 0 1 0 0,0-1-1 0 0,0 1 1 0 0,0 0-1 0 0,1 0 0 0 0,-1-1 1 0 0,1 1-1 0 0,-1 0 1 0 0,1-1-1 0 0,0 1 0 0 0,0 0-16 0 0,2 3 45 0 0,1 2 33 0 0,0-1 52 0 0,-1-1 1 0 0,1-2 45 0 0,-3-2-96 0 0,0-1 11 0 0,0 1-69 0 0,2 1-28 0 0,-1 0 39 0 0,0-1 54 0 0,0-1 84 0 0,-1 0-157 0 0,0 0 1 0 0,0 0 0 0 0,0 0-1 0 0,0-1 1 0 0,0 1 0 0 0,0 0-1 0 0,0 0 1 0 0,1-1 0 0 0,-1 1 0 0 0,0-1-1 0 0,0 1 1 0 0,0-1 0 0 0,-1 1-1 0 0,1-1 1 0 0,0 0 0 0 0,1 0-15 0 0,-1-1 18 0 0,1 1 0 0 0,-1-1 0 0 0,0 1 0 0 0,0-1 0 0 0,0 0 1 0 0,0 0-1 0 0,0 1 0 0 0,0-1 0 0 0,0-1-18 0 0,5-21 109 0 0,-3-2-38 0 0,1 0-9 0 0,1 4-5 0 0,-2 1 1 0 0,1-22-58 0 0,-3 26 5 0 0,1-1-1 0 0,0 1 1 0 0,2 0 0 0 0,0 0-1 0 0,1 0-4 0 0,1-3 9 0 0,-4 13-24 0 0,0 0 1 0 0,1 0-1 0 0,0 0 1 0 0,0 0-1 0 0,3-5 15 0 0,-1 8-109 0 0,0 4 36 0 0,5 10 3 0 0,6 20 3 0 0,-14-26 30 0 0,6 11 1 0 0,0 0-1 0 0,4 4 37 0 0,-3-5 5 0 0,0 0-1 0 0,2 7-4 0 0,-1-4 55 0 0,3-2-42 0 0,-3-2-36 0 0,-1 0-35 0 0,25 42-11 0 0,-6-9 59 0 0,-18-32 51 0 0,-8-10-21 0 0,1-1 0 0 0,-1 1 0 0 0,0-1 0 0 0,0 1-1 0 0,2 3-19 0 0,-3-5 63 0 0,2-1 21 0 0,-3 0-3 0 0,0-1-1 0 0,2-4-3 0 0,3-6-74 0 0,-2 4-3 0 0,4-20 109 0 0,-2-17-81 0 0,-1 9-18 0 0,7-56 91 0 0,-7 50-95 0 0,2 0-1 0 0,1 0 0 0 0,6-14-5 0 0,-9 44-24 0 0,5-16 75 0 0,-3 15-73 0 0,-1 0-70 0 0,2 0-99 0 0,-6 10-60 0 0,-1 1-273 0 0,0 0-475 0 0,0 0-36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17.5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77 4112 0 0,'-2'0'177'0'0,"1"1"-98"0"0,4 3-77 0 0,2-1-7 0 0,-2-1 55 0 0,0-1 49 0 0,0-1 72 0 0,2 0 57 0 0,3 3 4 0 0,2-1 26 0 0,-4-1 12 0 0,0-2 60 0 0,-3 1-118 0 0,0-1 37 0 0,12-5 237 0 0,1 1-90 0 0,-1 0-74 0 0,19-8 370 0 0,-22 7-416 0 0,1-1 65 0 0,0-1 66 0 0,-8 5-273 0 0,0 0-34 0 0,5-3 13 0 0,2-1-83 0 0,18-3-75 0 0,-20 8 85 0 0,9-3 111 0 0,-3 0-48 0 0,-5 5-59 0 0,-9 2-25 0 0,-1-1-4 0 0,2 1 0 0 0,1 3 69 0 0,2 15 73 0 0,-6-18-149 0 0,0 0 0 0 0,0 0 0 0 0,1 1 1 0 0,-2-1-1 0 0,1 0 0 0 0,0 0 0 0 0,0 1 1 0 0,-1-1-1 0 0,1 0 0 0 0,-2 2-8 0 0,0 5 35 0 0,1 0 40 0 0,0 0 16 0 0,-6 4-39 0 0,2-2-14 0 0,-9 24-44 0 0,4-12 45 0 0,2-1 57 0 0,0 1 74 0 0,2 0 94 0 0,-1-1-37 0 0,-9 10 72 0 0,1-1-25 0 0,7-16-83 0 0,0 1 1 0 0,-6 8-192 0 0,-1 0 257 0 0,4-10-103 0 0,3-7-18 0 0,3-2 7 0 0,4-4 57 0 0,1-1 7 0 0,0 1-112 0 0,-1-1-41 0 0,0 2-30 0 0,-1 2-56 0 0,2-3 65 0 0,1 0 50 0 0,12 3-93 0 0,25 8-149 0 0,-20-9 127 0 0,6 2 48 0 0,11 10 51 0 0,0-1 8 0 0,-15-7 4 0 0,11 3-109 0 0,-16-5-59 0 0,0 1-1 0 0,0 1 1 0 0,9 5 89 0 0,-3 3-10 0 0,2 1 85 0 0,8 6 63 0 0,-29-20-132 0 0,0 0 0 0 0,0 0 0 0 0,0 0 0 0 0,-1 0 0 0 0,1 1 0 0 0,0-1 0 0 0,-1 1-6 0 0,6 11-3 0 0,0 0 1 0 0,-2 0 0 0 0,2 5 2 0 0,-6-14 3 0 0,1 0 0 0 0,-1 1 0 0 0,-1-1 0 0 0,1 0 0 0 0,-1 0 0 0 0,0 0 0 0 0,0 0 0 0 0,0 1 0 0 0,-1-1 0 0 0,0 0 0 0 0,-1 3-3 0 0,-1 4 134 0 0,-1 0 0 0 0,-1-1 0 0 0,-1 1 0 0 0,1-1 0 0 0,-2 0 0 0 0,1 0 0 0 0,-1-1 0 0 0,-1 0 0 0 0,-1 1-134 0 0,-13 13 270 0 0,-1-3-35 0 0,-1-1-44 0 0,-1-1-55 0 0,9-8-35 0 0,-4 4-2 0 0,13-11-72 0 0,1 0-1 0 0,-1 0 1 0 0,0-1-1 0 0,0 1 1 0 0,0-2 0 0 0,-2 2-27 0 0,-31 10 63 0 0,23-8-32 0 0,0 0 0 0 0,0-2 0 0 0,-9 2-31 0 0,22-5 3 0 0,-1 0-1 0 0,0-1 1 0 0,0 1-1 0 0,0-1 1 0 0,0-1-1 0 0,0 1 1 0 0,0-1-1 0 0,0 0 1 0 0,0 0-1 0 0,0 0 1 0 0,1 0-1 0 0,-1-1 1 0 0,0 0 0 0 0,-1-1-3 0 0,-20-14-173 0 0,19 10 82 0 0,1 0-36 0 0,0-3-98 0 0,2-1-95 0 0,2-2-117 0 0,2 6 168 0 0,1 0-37 0 0,3-12-450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20.5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11544 0 0,'0'0'264'0'0,"0"0"34"0"0,0 0 20 0 0,1 1-41 0 0,0 3-163 0 0,0-2-41 0 0,-1-1 160 0 0,1 0-56 0 0,-1-1-47 0 0,0 1-42 0 0,0 0-8 0 0,0 2-81 0 0,0-2 87 0 0,0 0 96 0 0,0-1-39 0 0,0 1 40 0 0,-1-1 47 0 0,1 1 50 0 0,0 0 56 0 0,0-1 61 0 0,0 0-765 0 0,0 0-58 0 0,0 0-53 0 0,0 0-45 0 0,0 0-156 0 0,0 0-45 0 0,0 0-190 0 0,0 0-504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17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65 337 6160 0 0,'0'0'133'0'0,"0"0"23"0"0,0 0-13 0 0,-1 0-61 0 0,1 1-45 0 0,-5 5 21 0 0,-13 12-32 0 0,14-14 11 0 0,1 1 34 0 0,0 0 63 0 0,0 1 70 0 0,1 0 86 0 0,0 0 100 0 0,1-1-190 0 0,0-1-49 0 0,-3 3 39 0 0,3-5-156 0 0,0-1-1 0 0,0 1 0 0 0,1 0 0 0 0,-1 0 0 0 0,0 0 0 0 0,1 0 1 0 0,-1 0-1 0 0,1 2-33 0 0,-2 13 210 0 0,2-8-73 0 0,-1 0 1 0 0,0 0-1 0 0,-1 0 1 0 0,0-1-138 0 0,-1 20 282 0 0,7 14 8 0 0,1-8-86 0 0,-5-29-167 0 0,1 1 0 0 0,0 0 0 0 0,0-1 0 0 0,1 1 0 0 0,0-1 0 0 0,0 0 0 0 0,1 2-37 0 0,13 19 125 0 0,1-3-50 0 0,-12-14-18 0 0,1-1-1 0 0,0 0 1 0 0,0-1-1 0 0,5 4-56 0 0,-9-9 12 0 0,0-1-1 0 0,0 1 1 0 0,0-1-1 0 0,0 1 1 0 0,0-1 0 0 0,0 0-1 0 0,1 0 1 0 0,0 0-12 0 0,-1 0 3 0 0,0-1 0 0 0,-1 1 0 0 0,1-1-1 0 0,0 0 1 0 0,-1 0 0 0 0,1 0 0 0 0,0 0 0 0 0,0 0 0 0 0,-1 0 0 0 0,1 0 0 0 0,0-1 0 0 0,-1 1 0 0 0,1-1-3 0 0,4 0-4 0 0,15-6-66 0 0,-15 5 25 0 0,1 0 0 0 0,-1-1 0 0 0,0 0 0 0 0,1-1 0 0 0,-2 1 0 0 0,4-3 45 0 0,4-5-144 0 0</inkml:trace>
  <inkml:trace contextRef="#ctx0" brushRef="#br0" timeOffset="401.03">146 1 7136 0 0,'0'0'165'0'0,"0"0"22"0"0,0 0 6 0 0,0 2 28 0 0,0-1 97 0 0,0 1 39 0 0,0 5 10 0 0,0-5-7 0 0,0 0-35 0 0,1 16 182 0 0,0-1-137 0 0,-2 1-95 0 0,0-13-195 0 0,1 1-1 0 0,1 0 1 0 0,-1 0 0 0 0,1-1 0 0 0,0 1-1 0 0,0 0 1 0 0,1 1-80 0 0,4 25 306 0 0,0 31 169 0 0,-2-14 347 0 0,-1 15-822 0 0,7 48 743 0 0,-9-93-500 0 0,1-1 0 0 0,2 13-243 0 0,-1-17 153 0 0,-1 0 0 0 0,-1 0 0 0 0,0 1 1 0 0,-2 9-154 0 0,1-8 259 0 0,0 1 1 0 0,2 14-260 0 0,0 11 303 0 0,-2-22-76 0 0,1 0 0 0 0,1 2-227 0 0,3 5 228 0 0,-4-23-168 0 0,0 1 0 0 0,-1 0 1 0 0,0-1-1 0 0,0 1 1 0 0,0 2-61 0 0,0-3 50 0 0,0 0 1 0 0,0 0-1 0 0,0 0 1 0 0,0-1-1 0 0,1 1 1 0 0,-1 0-1 0 0,2 3-50 0 0,0 1 90 0 0,0 6 265 0 0,-2-13-269 0 0,0-2-66 0 0,-1-4-95 0 0,1 2-6 0 0,0-2-35 0 0,1-1-17 0 0,1 1-102 0 0,0 1-88 0 0,0-1-73 0 0,1 0-177 0 0,1-5-395 0 0,-3-1-338 0 0</inkml:trace>
  <inkml:trace contextRef="#ctx0" brushRef="#br0" timeOffset="950.26">577 380 5192 0 0,'0'0'151'0'0,"0"0"-36"0"0,0 0 0 0 0,0 0 46 0 0,-1 0 139 0 0,-4 1-105 0 0,0 0 81 0 0,-3 0 255 0 0,0-1 91 0 0,-5 0 337 0 0,5 1-360 0 0,2 0-167 0 0,0 1-92 0 0,-2 1 158 0 0,6-2-18 0 0,0 1-6 0 0,-9 8-101 0 0,1 2-72 0 0,1 1-63 0 0,1 0-56 0 0,1 5-26 0 0,2 0-57 0 0,3 5-35 0 0,2-17-56 0 0,0 1-1 0 0,1 0 1 0 0,-1-1 0 0 0,2 4-8 0 0,3 15 60 0 0,2-2 1 0 0,0 1-1 0 0,1-1 1 0 0,7 13-61 0 0,-12-30 14 0 0,0 1 1 0 0,1-1-1 0 0,0 1 1 0 0,0-1-1 0 0,1 0 1 0 0,-1-1-1 0 0,1 1 1 0 0,1-1 0 0 0,-1 0-1 0 0,1 0 1 0 0,-1-1-1 0 0,2 0 1 0 0,-1 0-1 0 0,0 0 1 0 0,1-1-1 0 0,-1 1 1 0 0,5 0-15 0 0,-8-3 11 0 0,-1-1 1 0 0,1 1-1 0 0,0 0 0 0 0,0-1 0 0 0,0 0 1 0 0,0 1-1 0 0,0-1 0 0 0,0 0 1 0 0,0-1-1 0 0,0 1 0 0 0,1-1-11 0 0,28-10 171 0 0,-6 1-22 0 0,-19 7-78 0 0,0 0 1 0 0,0 0-1 0 0,-1 0 0 0 0,7-4-71 0 0,-6 2 53 0 0,0 0-1 0 0,0-1 0 0 0,-1 1 0 0 0,2-3-52 0 0,-2 1 36 0 0,0 0-1 0 0,-1 1 1 0 0,1-2 0 0 0,-2 1-1 0 0,2-3-35 0 0,-3 3 20 0 0,1 1-1 0 0,-2-1 1 0 0,1 0 0 0 0,-1 0-1 0 0,0 0 1 0 0,0 0-1 0 0,-1 0 1 0 0,0 0-1 0 0,-1-1 1 0 0,1-1-20 0 0,-3-20 68 0 0,-3 4 77 0 0,3 21-110 0 0,0-1-1 0 0,0 1 1 0 0,0 0-1 0 0,-1 0 0 0 0,1 0 1 0 0,-1 0-1 0 0,0 1 1 0 0,0-1-1 0 0,0 1 0 0 0,-1 0 1 0 0,0-1-35 0 0,-18-13 21 0 0,-24-15-21 0 0,-4-2-16 0 0,36 24-69 0 0,-1 3-87 0 0,0 0-93 0 0,-1 1-100 0 0,10 4 198 0 0,-1 0-67 0 0,1 1 25 0 0,2 0-3 0 0,0 0-73 0 0,-1-1-227 0 0</inkml:trace>
  <inkml:trace contextRef="#ctx0" brushRef="#br0" timeOffset="1425.92">1093 364 5672 0 0,'0'0'165'0'0,"0"0"-28"0"0,-5-1-87 0 0,0 0-28 0 0,1 0 57 0 0,4 1-79 0 0,-4-1 361 0 0,1 0-40 0 0,-5 0 220 0 0,4 0-271 0 0,0 0-34 0 0,-2 0 69 0 0,0 0-39 0 0,-10-2 443 0 0,10 2-423 0 0,0 0 52 0 0,2 0-144 0 0,0 1-36 0 0,-8 2 228 0 0,7 0-179 0 0,-1-1 68 0 0,2-1-36 0 0,0 0 56 0 0,-1 0 118 0 0,-1 4-88 0 0,1 1-73 0 0,-1 2-58 0 0,-2 5 31 0 0,0 1 36 0 0,0 9 44 0 0,5 0-86 0 0,3-1-70 0 0,3 1-50 0 0,0 2-29 0 0,7 34-6 0 0,-9-53-62 0 0,-1 0 0 0 0,1 0 1 0 0,0 0-1 0 0,1-1 0 0 0,-1 1 1 0 0,1-1-1 0 0,0 1 1 0 0,1 1-3 0 0,1 0 9 0 0,0 1 0 0 0,0-1 0 0 0,1 0 1 0 0,0 0-1 0 0,0 0 0 0 0,0-1 1 0 0,1 0-1 0 0,1 1-9 0 0,4 3 16 0 0,0-2-1 0 0,1 1 1 0 0,-1-2-1 0 0,1 0 1 0 0,1 0 0 0 0,-1-1-1 0 0,12 3-15 0 0,-18-6 14 0 0,1-1-1 0 0,-1 0 1 0 0,0 0 0 0 0,1 0-1 0 0,-1-1 1 0 0,0 0 0 0 0,1 0-1 0 0,3-1-13 0 0,-2-1 38 0 0,0 1 0 0 0,0-1-1 0 0,0-1 1 0 0,-1 0 0 0 0,1 0-1 0 0,4-2-37 0 0,-3 0 66 0 0,-1 0 0 0 0,0 0-1 0 0,0-1 1 0 0,0 0 0 0 0,2-3-66 0 0,-3 2 83 0 0,-1 0 0 0 0,1 0 1 0 0,-2 0-1 0 0,1 0 0 0 0,2-6-83 0 0,3-10 275 0 0,-4 1-64 0 0,-6 0-72 0 0,-4-4-84 0 0,2 18-40 0 0,1 3-7 0 0,-1 1-1 0 0,0 0 1 0 0,0-1-1 0 0,0 1 0 0 0,0 0 1 0 0,-1 0-1 0 0,1 0 1 0 0,-1 0-1 0 0,0 0 1 0 0,-2-2-8 0 0,-6-6 9 0 0,-15-16 73 0 0,15 18-86 0 0,3 2-33 0 0,-1 1-41 0 0,0-1-50 0 0,0 1-60 0 0,5 4 34 0 0,0 1 54 0 0,-7-9-149 0 0,7 7 77 0 0,1 3 41 0 0,1-1-37 0 0,-1 0-71 0 0,1 0-62 0 0,-1 0-71 0 0,0 0-78 0 0,1 0-86 0 0,-1-1-95 0 0,1 1-103 0 0,-1 0-111 0 0,-1-3-912 0 0,-3-1-989 0 0,6 6 2631 0 0</inkml:trace>
  <inkml:trace contextRef="#ctx0" brushRef="#br0" timeOffset="1789.16">1537 325 7688 0 0,'1'2'166'0'0,"4"9"134"0"0,0 0-117 0 0,-1-1-99 0 0,0 0-45 0 0,9 23-35 0 0,-7-19 43 0 0,-1 0 94 0 0,-2-7-20 0 0,-1 0 42 0 0,2 4 63 0 0,-2 0 40 0 0,0 21 658 0 0,0-6-193 0 0,2-10-350 0 0,3 7 214 0 0,-2-9-176 0 0,-1 0 61 0 0,-1 0 80 0 0,0 2 98 0 0,0 2 40 0 0,-1-12-401 0 0,-1 1 39 0 0,0 0 46 0 0,-1-1 57 0 0,0-4-235 0 0,1 1 45 0 0,-1-1 91 0 0,1 1 220 0 0,-1-1 106 0 0,0 0-273 0 0,0-1-124 0 0,-1 0-74 0 0,0 0-101 0 0,0-1-75 0 0,-1 1-85 0 0,0 0-95 0 0,-5 0 331 0 0,7-1-154 0 0,0 0-1 0 0,-1-1 1 0 0,1 1-1 0 0,0 0 1 0 0,-1 0-1 0 0,1 0 1 0 0,0 0-1 0 0,0 0 1 0 0,-1-1-1 0 0,1 1 1 0 0,0 0-1 0 0,0 0 1 0 0,0-1-1 0 0,-1 1 1 0 0,1 0-1 0 0,0 0 1 0 0,0-1-1 0 0,0 1 1 0 0,0 0-1 0 0,-1 0 1 0 0,1-1-1 0 0,0 1 1 0 0,0-1-16 0 0,-1-9 342 0 0,1 2-200 0 0,0 0-117 0 0,0 5-64 0 0,0 0-41 0 0,-2-16 80 0 0,1 0 0 0 0,1 0 0 0 0,2-12 0 0 0,0-14 0 0 0,-1 34-1 0 0,0 1 0 0 0,1-1 0 0 0,0 1 0 0 0,0 0-1 0 0,2 0 1 0 0,2-6 1 0 0,-1 1-19 0 0,-2 5-68 0 0,2 1 0 0 0,-1 0 0 0 0,1 0 0 0 0,1 0 1 0 0,0-1 86 0 0,3-1-135 0 0,-2 2-39 0 0,-4 6-53 0 0,1 0 61 0 0,-1 0 51 0 0,0 0 43 0 0,3-2 25 0 0,10-6 109 0 0,-11 8-88 0 0,0 0-60 0 0,0 0-88 0 0,0 0-111 0 0,-2 2 94 0 0,-1-1-38 0 0,1 1-40 0 0,-1 0-43 0 0,1-1-71 0 0,0 1-58 0 0,0-1-59 0 0,-1 1-63 0 0,1-1-68 0 0,0 0-71 0 0,0 1-75 0 0,0-1-78 0 0,2-1-1149 0 0,2-2-1127 0 0,-6 5 2985 0 0</inkml:trace>
  <inkml:trace contextRef="#ctx0" brushRef="#br0" timeOffset="2290.21">2326 303 6272 0 0,'-6'1'-20'0'0,"0"-1"87"0"0,0 0 78 0 0,1 0 67 0 0,-1-1 114 0 0,0-1 63 0 0,-2 0 134 0 0,-3-2 312 0 0,2 1-133 0 0,2 1-283 0 0,1 0-119 0 0,0 1-56 0 0,-11-4 312 0 0,-9-5 358 0 0,5 2-233 0 0,8 4-302 0 0,4 2-134 0 0,-11-3 257 0 0,-1 1-45 0 0,8 3-191 0 0,0 3-40 0 0,-3 4-14 0 0,4 4-84 0 0,5-1-115 0 0,2-1-76 0 0,4-6-3 0 0,1 3 17 0 0,-2 2 29 0 0,-1 0 12 0 0,4 0-33 0 0,2 9 30 0 0,-3-13 11 0 0,0 0 0 0 0,0-1 0 0 0,1 1 0 0 0,-1 0 0 0 0,1 0 0 0 0,0 0 0 0 0,0-1 0 0 0,0 1 0 0 0,0 0 1 0 0,0-1-1 0 0,0 1 0 0 0,1 0 0 0 0,26 27-51 0 0,55 52 81 0 0,-46-48-73 0 0,-16-18 84 0 0,17 10-41 0 0,-19-12 14 0 0,1 0 0 0 0,6 7-14 0 0,-22-17-43 0 0,-1-1 35 0 0,3 5 81 0 0,0 2 141 0 0,0 6 266 0 0,-4 1 50 0 0,-5-7-229 0 0,-2-1-122 0 0,-2-1-95 0 0,-10 5 105 0 0,0-1-45 0 0,0 0-38 0 0,-1-1-35 0 0,9-5-47 0 0,7-6-24 0 0,1 1 1 0 0,-1 0-1 0 0,0-1 0 0 0,0 0 1 0 0,-1 1-1 0 0,1-1 0 0 0,0 0 1 0 0,0 0-1 0 0,0 0 0 0 0,0 0 1 0 0,0 0-1 0 0,0-1 1 0 0,0 1-1 0 0,0 0 0 0 0,0-1 1 0 0,0 0-1 0 0,0 1 0 0 0,0-1 1 0 0,0 0-1 0 0,1 0 1 0 0,-1 0-1 0 0,0 0 0 0 0,0-1 1 0 0,1 1-1 0 0,-1 0 0 0 0,1-1 1 0 0,-1 1-1 0 0,1-1 0 0 0,0 1 0 0 0,-2-4-124 0 0,-4-5-17 0 0,5 7 63 0 0,0 0-52 0 0,-1 0-111 0 0,1 1 75 0 0,1 1-36 0 0,0-1-39 0 0,-1 0-43 0 0,1 0-47 0 0,-1 0-52 0 0,2 1 13 0 0,-1 0-53 0 0,1 0-47 0 0,-1 0-41 0 0,1-1-149 0 0,-1 1-39 0 0,0-1-180 0 0,0-1-483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27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5840 0 0,'0'0'132'0'0,"0"0"17"0"0,0 0 11 0 0,0 1-21 0 0,1 0-134 0 0,-1 0-1 0 0,1 0 1 0 0,-1 0 0 0 0,0 0-1 0 0,1 0 1 0 0,-1 0 0 0 0,0 0-1 0 0,0 0 1 0 0,1 0 0 0 0,-1 0-1 0 0,0 0 1 0 0,0 0 0 0 0,-1 1-5 0 0,0 3 110 0 0,1-3-9 0 0,-2 1 37 0 0,2-2 272 0 0,0 2-58 0 0,1 1-48 0 0,1 1-41 0 0,0-1-36 0 0,1 4 99 0 0,-1-2-62 0 0,-1 2-40 0 0,1 0 0 0 0,0-1 0 0 0,1 1 0 0 0,0 0-224 0 0,6 19 608 0 0,8 21 332 0 0,-11-32-672 0 0,3 7 69 0 0,6 10 122 0 0,-1-4-25 0 0,-6-15-280 0 0,1-2 59 0 0,16 10 337 0 0,-16-15-115 0 0,1 0 1 0 0,10 4-436 0 0,-4-3 343 0 0,0-4 219 0 0,0-5-34 0 0,0-4-41 0 0,0-2-48 0 0,-1-3-57 0 0,-2-2-63 0 0,-1 1-73 0 0,-2-1-79 0 0,1-5 2 0 0,-4-3-41 0 0,-2-1-37 0 0,-1-1-33 0 0,1-2-28 0 0,-2 7-18 0 0,-2-10 57 0 0,1-9 27 0 0,4 13-89 0 0,-3 10-7 0 0,-2 9-1 0 0,0 1-1 0 0,0-1 1 0 0,0 1-1 0 0,0-1 1 0 0,1 1-1 0 0,0-1 1 0 0,-1 1-1 0 0,2-1 2 0 0,-2 3-58 0 0,0 2 3 0 0,0 1 54 0 0,0 0 0 0 0,1-1 1 0 0,-1 1-1 0 0,0 0 0 0 0,0 0 0 0 0,0 0 0 0 0,-1 0 1 0 0,1 0-1 0 0,0 0 0 0 0,-1 0 0 0 0,1 0 0 0 0,-1 0 1 0 0,0 2 0 0 0,1-1-2 0 0,-1 0 1 0 0,1 0 0 0 0,0 0-1 0 0,0 0 1 0 0,0 0-1 0 0,0 0 1 0 0,0-1 0 0 0,2 3 1 0 0,0 1-18 0 0,1 0 0 0 0,-1-1 0 0 0,-1 2 1 0 0,1-1-1 0 0,-1 0 0 0 0,1 4 18 0 0,-2-8-1 0 0,0 0 0 0 0,0 1 0 0 0,0-1 0 0 0,0 1 0 0 0,1-1 0 0 0,-1 0 0 0 0,1 0 0 0 0,-1 0 0 0 0,1 0 0 0 0,0 0 0 0 0,1 1 1 0 0,0 0 0 0 0,0 0 0 0 0,0 1 0 0 0,-1-1 0 0 0,1 1 0 0 0,0 1 0 0 0,-1-2-222 0 0,0 0 94 0 0,0-1 81 0 0,0 1 64 0 0,1 0 79 0 0,6 4 338 0 0,-4-4-307 0 0,-1 0-114 0 0,-2-2-54 0 0,0 1-41 0 0,1 0-115 0 0,0-1-108 0 0,-1 0 107 0 0,-1 0-33 0 0,1 0-34 0 0,-1 0-37 0 0,0 0-39 0 0,1 0-41 0 0,-1 1-42 0 0,1-1-45 0 0,-1 0-46 0 0,0 0-48 0 0,1 0-51 0 0,-1 0-52 0 0,2 2-1553 0 0,2 2-1264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26.5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20 5960 0 0,'0'0'132'0'0,"0"0"17"0"0,0 0 12 0 0,2 1-17 0 0,2 2-117 0 0,-1-1 48 0 0,0 1 44 0 0,0 1 39 0 0,3 3 255 0 0,0 2 93 0 0,9 17 1065 0 0,-10-14-993 0 0,0-3-217 0 0,-3-4-233 0 0,1-1-42 0 0,5 12 342 0 0,12 22 640 0 0,-7-14-493 0 0,-3-8-261 0 0,-5-8-199 0 0,-1 0-33 0 0,24 30 430 0 0,-7-13-224 0 0,-10-12-158 0 0,6 2 48 0 0,1 2-44 0 0,-3-2-27 0 0,-5-9-67 0 0,-1 0 0 0 0,1 0-1 0 0,10 3-39 0 0,-15-7 14 0 0,-2-1-44 0 0,-3-1 30 0 0,3 0-363 0 0,0-1 114 0 0,0-1 90 0 0,3-4-134 0 0,-5 4 129 0 0,0-5-322 0 0</inkml:trace>
  <inkml:trace contextRef="#ctx0" brushRef="#br0" timeOffset="316.06">336 1 6272 0 0,'11'4'141'0'0,"-9"-3"23"0"0,-2-1 11 0 0,0 1-29 0 0,-1 16-68 0 0,1-14 3 0 0,-1-1 33 0 0,-1 0 35 0 0,1-1 67 0 0,1 0-51 0 0,0 1-44 0 0,1-1-36 0 0,0 1 0 0 0,1 3-10 0 0,-1-4 42 0 0,5 12 358 0 0,0 0 28 0 0,0 10 207 0 0,1-1-122 0 0,0-6-152 0 0,-6-4-180 0 0,0 10 212 0 0,4 8 88 0 0,-2-12-284 0 0,-3-11-107 0 0,1 1 1 0 0,-1 0 0 0 0,0-1 0 0 0,-1 3-166 0 0,-2 17 401 0 0,0-3-126 0 0,2 0-100 0 0,0-2 48 0 0,-1 1 1 0 0,-1 7-224 0 0,-6 21 382 0 0,3-17-57 0 0,1 1 63 0 0,2-12-156 0 0,-1-1-57 0 0,0-5-28 0 0,1-1 0 0 0,2 1-1 0 0,-1 9-146 0 0,1-13 110 0 0,0 0-1 0 0,-1 0 1 0 0,0 0-1 0 0,-4 8-109 0 0,2-2 146 0 0,3-17-122 0 0,1 0 0 0 0,0 1 0 0 0,0-1 0 0 0,0 0 0 0 0,0 0 0 0 0,0 1 0 0 0,0-1 0 0 0,1 0-24 0 0,1 11 156 0 0,1-1 35 0 0,-2 1 70 0 0,-1-5-116 0 0,0 1-78 0 0,-2 15-55 0 0,-1-18-32 0 0,-1-1-61 0 0,2-4 0 0 0,5-3 15 0 0,-3 2-5 0 0,0 0-75 0 0,0 0-275 0 0,0 0 88 0 0,0-1 76 0 0,1 1 64 0 0,-1 0 40 0 0,0-1 49 0 0,-1-2-83 0 0,1 2 78 0 0,0-1 8 0 0,0 1-38 0 0,-3-10-1056 0 0,6-1-11 0 0</inkml:trace>
  <inkml:trace contextRef="#ctx0" brushRef="#br0" timeOffset="701.51">741 85 6536 0 0,'0'0'141'0'0,"0"0"23"0"0,-2 2 13 0 0,-2 0-89 0 0,-11 5 59 0 0,5-4-9 0 0,4-1 24 0 0,1-2 78 0 0,3 1 9 0 0,-1 0-77 0 0,1 2-39 0 0,-1 1-16 0 0,0 0 3 0 0,1-2 17 0 0,-1 0-118 0 0,1-1 49 0 0,-1 1 38 0 0,0 0 133 0 0,-6 6 387 0 0,7-5-479 0 0,0 0-49 0 0,-7 14 407 0 0,2 0-83 0 0,0 0-79 0 0,3 1-72 0 0,0 0-70 0 0,1 0-63 0 0,2 1-59 0 0,0 1-54 0 0,1-12-6 0 0,1 0 0 0 0,0 0 0 0 0,0 1 0 0 0,0-1 0 0 0,1 0 0 0 0,0 0 0 0 0,1 0 0 0 0,0 0 0 0 0,0-1 0 0 0,1 1-19 0 0,-2-3 19 0 0,1-1-1 0 0,0 0 0 0 0,0 0 0 0 0,0 0 0 0 0,0-1 0 0 0,0 1 0 0 0,1-1 0 0 0,0 1-18 0 0,15 8 113 0 0,4-5 39 0 0,-6-4-48 0 0,-1-1-47 0 0,-9-2-51 0 0,0 1 0 0 0,0-1 0 0 0,0 0-1 0 0,0-1 1 0 0,0 1 0 0 0,0-1-1 0 0,0-1 1 0 0,-1 1 0 0 0,1-1-1 0 0,0-1-5 0 0,-3 2 22 0 0,33-16 260 0 0,-33 15-245 0 0,-1 0-1 0 0,0 0 1 0 0,0 0-1 0 0,0-1 1 0 0,0 1-1 0 0,0-1 1 0 0,-1 0-1 0 0,1 0 1 0 0,-1 0 0 0 0,0 0-37 0 0,3-5 58 0 0,10-18 194 0 0,-11 16-196 0 0,-1-1-38 0 0,3-7-18 0 0,-5 16 0 0 0,0 0 0 0 0,0 0 0 0 0,0 0 0 0 0,0 0 0 0 0,-1 0 0 0 0,1 0 0 0 0,-1 0 0 0 0,1 0 0 0 0,-1 0 0 0 0,0 0 0 0 0,0 0 0 0 0,0 0 0 0 0,0 0 0 0 0,0-1 0 0 0,-2-6 0 0 0,-4-21 0 0 0,6 28 0 0 0,-1 0 0 0 0,0 0 0 0 0,0 0 0 0 0,0 0 0 0 0,0 0 0 0 0,0 0 0 0 0,0 1 0 0 0,0-1 0 0 0,0 0 0 0 0,-1 1 0 0 0,1-1 0 0 0,-1 1 0 0 0,1-1 0 0 0,-50-37 0 0 0,33 29-18 0 0,7 3-89 0 0,7 5 18 0 0,-1-1-34 0 0,1 1-39 0 0,-1-1-45 0 0,3 2-33 0 0,0 0-59 0 0,0 0-51 0 0,1 0-49 0 0,-1 0-184 0 0,1 0-61 0 0,-1 1-50 0 0,0-1-39 0 0,-3-1-779 0 0,-2 0-853 0 0,6 2 2266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25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79 5384 0 0,'-10'-1'90'0'0,"8"1"-26"0"0,1-2 36 0 0,1 0 46 0 0,4-1 55 0 0,-3 3-57 0 0,-1 0 128 0 0,0 0 319 0 0,-1 0-60 0 0,1 0-56 0 0,0 0-53 0 0,-1 1-50 0 0,1 0-48 0 0,0-1-44 0 0,0 1-41 0 0,0 0-3 0 0,0 0-50 0 0,-1 0-44 0 0,1 0-41 0 0,0 1-24 0 0,0-1-41 0 0,0 1-34 0 0,0 1-51 0 0,0 2-43 0 0,-1-2 115 0 0,1-1 104 0 0,0-1-14 0 0,0 0 39 0 0,-1 5-23 0 0,1 0 0 0 0,-1 0 1 0 0,1 0-1 0 0,1 0 0 0 0,-1 2-129 0 0,1 7 213 0 0,-1-8-149 0 0,0 0-36 0 0,-1 17 227 0 0,6 11 18 0 0,-1-12-105 0 0,-3-18-131 0 0,0 0 0 0 0,0-1 0 0 0,1 1 1 0 0,-1-1-1 0 0,1 1 0 0 0,1 0-37 0 0,7 23 169 0 0,-2 4-2 0 0,-1 0 76 0 0,8 35 323 0 0,-10-45-418 0 0,-1 1-46 0 0,9 43 106 0 0,-11-53-93 0 0,1 1 0 0 0,1 0 0 0 0,0 1-115 0 0,5 18 277 0 0,-5-1 99 0 0,-3-24-221 0 0,0-1-52 0 0,-1-6-83 0 0,0 1 1 0 0,1-1-1 0 0,-1 0 1 0 0,0 1-1 0 0,0-1 1 0 0,0 0-1 0 0,0 1 1 0 0,-1-1-1 0 0,1 0 1 0 0,0 1-1 0 0,0-1 1 0 0,-1 2-21 0 0,0-2 104 0 0,1-1-32 0 0,1 0-238 0 0,-1 0 62 0 0,1 0 53 0 0,-1 0 47 0 0,0 1 62 0 0,0-1 56 0 0,0 1 403 0 0,0 0-354 0 0,0-1-112 0 0,0 1-68 0 0,-1-1-34 0 0,1 0-37 0 0,0 0-43 0 0,0 0-47 0 0,0 0-50 0 0,0 0-55 0 0,0 0-60 0 0,0 0-63 0 0,0 0-69 0 0,0 0-71 0 0,0 0-77 0 0,0 0-81 0 0,0-1-85 0 0,1-1-1146 0 0,1-2-1102 0 0</inkml:trace>
  <inkml:trace contextRef="#ctx0" brushRef="#br0" timeOffset="571.41">514 40 5960 0 0,'0'0'132'0'0,"0"0"17"0"0,0 0 12 0 0,-2 0-17 0 0,-6-6-97 0 0,1 1 109 0 0,2 0 145 0 0,0-1 300 0 0,-2-3 212 0 0,3 7-202 0 0,1 0-105 0 0,-1 0-95 0 0,-1 1-85 0 0,1 0-73 0 0,-1 1-63 0 0,0-1-52 0 0,0 2-41 0 0,-1-1-26 0 0,-8 3 53 0 0,8-2-46 0 0,2 1 36 0 0,1-1 60 0 0,1 0-107 0 0,-2 0 36 0 0,-8 6-62 0 0,4 0 57 0 0,3-1-44 0 0,-2 8-21 0 0,5-6 11 0 0,0-5-36 0 0,-2 2 0 0 0,1 7 40 0 0,1 10-28 0 0,3 14 67 0 0,-1-11-45 0 0,1-6 19 0 0,1 1 0 0 0,1-1 0 0 0,1 1-61 0 0,3 29 159 0 0,-3-4-18 0 0,2 12 110 0 0,-3-39-159 0 0,0-1 52 0 0,5 25 300 0 0,-5-21-300 0 0,4 12-70 0 0,0-1-34 0 0,-4-11 41 0 0,-2-4 56 0 0,-3 1 89 0 0,1-14-186 0 0,0 7 75 0 0,3-4 4 0 0,-1-6 17 0 0,-2 0-19 0 0,0 1-61 0 0,0 6-28 0 0,1-8-8 0 0,0 3-53 0 0,0-1 95 0 0,0 5 264 0 0,0-6-292 0 0,-1 1-34 0 0,0-1 28 0 0,1-1-54 0 0,0 0-45 0 0,0 0-198 0 0,0 0-69 0 0,0 0 170 0 0,0 0 69 0 0,0 0-38 0 0,0 0-13 0 0,0 0-38 0 0,-1 0-42 0 0,1 0-50 0 0,-1-1-51 0 0,1 1-50 0 0,-1 0-43 0 0,1-1-37 0 0,-1 1-135 0 0,0-1-38 0 0,-2 0-1397 0 0</inkml:trace>
  <inkml:trace contextRef="#ctx0" brushRef="#br0" timeOffset="955.28">241 450 6272 0 0,'0'0'141'0'0,"0"0"23"0"0,0 0 11 0 0,3 0-29 0 0,1 0-157 0 0,1 0 51 0 0,1 0 70 0 0,0 0 55 0 0,4-1 200 0 0,7 0 316 0 0,-9-1-415 0 0,0 0-44 0 0,0-1-72 0 0,17-7-43 0 0,37-9 257 0 0,-36 11-253 0 0,0 0-67 0 0,-20 6-64 0 0,0 0-40 0 0,1 0-42 0 0,-1 0-43 0 0,1 1-47 0 0,0-1-47 0 0,0 0-49 0 0,0 1-52 0 0,2-2-210 0 0,1 1-104 0 0,0 0-495 0 0,5 0-664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32.9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1 111 7344 0 0,'0'0'165'0'0,"0"0"22"0"0,0 0 9 0 0,2 0-39 0 0,5 2-102 0 0,0 0 2 0 0,1 0 100 0 0,-2-1 34 0 0,1 0 41 0 0,13 1 637 0 0,-11-2-528 0 0,1-1-69 0 0,-6 1-177 0 0,1-1-33 0 0,9-1 387 0 0,0 0-80 0 0,-2 1-95 0 0,1-1-45 0 0,2 0 0 0 0,7-5 55 0 0,-14 5-195 0 0,3-2 100 0 0,4-1 82 0 0,-6 2-122 0 0,-1 0-72 0 0,-1-1-62 0 0,6-4 80 0 0,-6 0-38 0 0,-6 6-54 0 0,0 1 1 0 0,0-1-1 0 0,-1 1 1 0 0,1-1-1 0 0,-1 1 1 0 0,1-1 0 0 0,-1 0-1 0 0,0 1 1 0 0,0-1-1 0 0,0 1 1 0 0,0-1-1 0 0,0 0 1 0 0,0 1-1 0 0,0-2-3 0 0,0-4 9 0 0,-3 0 30 0 0,-6-3 66 0 0,-2 3-8 0 0,4 4-72 0 0,5 1-20 0 0,-1 1 0 0 0,1 1 0 0 0,-1-1 0 0 0,0 0 0 0 0,0 1 0 0 0,1-1 0 0 0,-1 1 1 0 0,0 0-1 0 0,-2 0-5 0 0,2 0 18 0 0,-1 0 0 0 0,0 1 0 0 0,1 0 0 0 0,-1 0 0 0 0,1 0 0 0 0,-1 0 0 0 0,1 0 0 0 0,0 1 0 0 0,-1 0 0 0 0,-1 1-18 0 0,-2 2 48 0 0,0 0 0 0 0,1 0 0 0 0,0 0 0 0 0,-3 4-48 0 0,-10 12 70 0 0,14-15-3 0 0,0 1 0 0 0,0 0 0 0 0,-3 7-67 0 0,5-8 45 0 0,0 0 1 0 0,1-1 0 0 0,0 1 0 0 0,0 0 0 0 0,0 1 0 0 0,1-1 0 0 0,0 0-1 0 0,0 1-45 0 0,1-1 42 0 0,0-1 0 0 0,0 1 0 0 0,0-1 1 0 0,1 1-1 0 0,0-1 0 0 0,0 0 0 0 0,0 1 0 0 0,1-1 0 0 0,0 3-42 0 0,1-2 44 0 0,0 0 0 0 0,0-1 1 0 0,0 1-1 0 0,0 0 1 0 0,3 2-45 0 0,-3-5 24 0 0,1 1 0 0 0,-1 0 0 0 0,1-1 0 0 0,-1 0 0 0 0,1 0 0 0 0,0 0 0 0 0,1 0 0 0 0,2 1-24 0 0,0 0 34 0 0,1-1 0 0 0,0 0 0 0 0,0 0 0 0 0,8 2-34 0 0,-2-2 45 0 0,0-1 0 0 0,10 0-45 0 0,25-1 54 0 0,-43-1-120 0 0,11-2 102 0 0,-10 1-80 0 0,-3 0-15 0 0,-1 1-34 0 0,0-1-38 0 0,0 1-46 0 0,1-1-103 0 0,0 0-85 0 0,-1 1 22 0 0,0-1-55 0 0,-1 1-49 0 0,1 0-43 0 0,0-1-146 0 0,1 1-42 0 0,0-1-176 0 0,1 1-473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30.6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56 4176 0 0,'0'0'91'0'0,"0"0"11"0"0,0 0 12 0 0,-2 0-10 0 0,-4 0-52 0 0,2-1 0 0 0,1 1 61 0 0,1-1 92 0 0,-9-2 661 0 0,0-1-77 0 0,-1 1-78 0 0,0 1-79 0 0,1 1-80 0 0,-1 2-82 0 0,1 1-83 0 0,0 3-83 0 0,2-1-40 0 0,1 0-53 0 0,-3 1 10 0 0,0 0-59 0 0,-21 16 193 0 0,22-13-202 0 0,0 1 1 0 0,1 0-1 0 0,-2 4-153 0 0,-13 18 207 0 0,12-10-139 0 0,3 1-59 0 0,3 1-68 0 0,4 0-79 0 0,5 3 135 0 0,4-1 36 0 0,-4-18-13 0 0,1-1 0 0 0,-1 1 0 0 0,1-1 0 0 0,0 0 0 0 0,1 0 0 0 0,0 0 0 0 0,0 0 1 0 0,0-1-1 0 0,0 0 0 0 0,3 2-20 0 0,21 13 51 0 0,-21-16-199 0 0,0 0 52 0 0,1 0 48 0 0,-1-1 41 0 0,6 1 73 0 0,0 0 75 0 0,-6-2 24 0 0,1-1 0 0 0,0 0 0 0 0,0 0 0 0 0,2-1-165 0 0,9-1 214 0 0,-11-1-157 0 0,1 0-47 0 0,0 0-58 0 0,0-1-67 0 0,-1 0-51 0 0,-1 0-69 0 0,1-1-75 0 0,-1-1-81 0 0,0 1-88 0 0,0-1-96 0 0,0-1-102 0 0,0 0-109 0 0,-2 2-692 0 0,2-3-841 0 0</inkml:trace>
  <inkml:trace contextRef="#ctx0" brushRef="#br0" timeOffset="550.41">377 0 4688 0 0,'0'0'101'0'0,"0"0"22"0"0,0 0 6 0 0,0 0-39 0 0,0 0-2 0 0,0 0 35 0 0,0 0 112 0 0,0 0 204 0 0,0 0 10 0 0,0 0-2 0 0,0 0-34 0 0,0 0-18 0 0,1 1-3 0 0,6 8 113 0 0,-6-6-363 0 0,0-1-1 0 0,0 0 1 0 0,0 0 0 0 0,0 1 0 0 0,0-1-1 0 0,-1 0 1 0 0,1 1 0 0 0,-1-1 0 0 0,0 1-1 0 0,1 0-141 0 0,3 23 763 0 0,-1-13-422 0 0,0 1-38 0 0,1-1-32 0 0,-1 1-55 0 0,0 4 75 0 0,2 0-44 0 0,10 41 427 0 0,-7-35-357 0 0,-2-2 28 0 0,-2 0-41 0 0,1 3-24 0 0,2-2-58 0 0,-4-15-128 0 0,0 0 37 0 0,-1-2 19 0 0,-1 0 0 0 0,1-1 0 0 0,-1 1 0 0 0,0 0 1 0 0,0 5-151 0 0,-1-10 96 0 0,0-1 0 0 0,0 0-2 0 0,0 0-4 0 0,0 0-2 0 0,0 0-2 0 0,0 0-4 0 0,0 0-2 0 0,1-1 52 0 0,7-9-40 0 0,-3-6 23 0 0,2-1-36 0 0,9-17-19 0 0,5 1-107 0 0,4 5-78 0 0,-20 23 84 0 0,0 0 1 0 0,1 0 0 0 0,0 1-1 0 0,-1 0 1 0 0,1 0 0 0 0,1 0-1 0 0,-1 1 1 0 0,0 0 0 0 0,1 0-1 0 0,0 1 1 0 0,0-1 0 0 0,0 2-1 0 0,3-2 41 0 0,-4 2-31 0 0,0 1-1 0 0,0 0 0 0 0,0 0 1 0 0,0 0-1 0 0,1 1 1 0 0,3 0 31 0 0,-2 1 7 0 0,0 0 0 0 0,0 1 0 0 0,0 0 0 0 0,-1 0 1 0 0,1 0-1 0 0,-1 1 0 0 0,0 1 0 0 0,2 0-7 0 0,-1 1 1 0 0,0 0 0 0 0,0 0 0 0 0,-1 1 0 0 0,0 0 0 0 0,0 0 1 0 0,4 7-2 0 0,-4 3 0 0 0,-6-15 0 0 0,0 0 0 0 0,-1 0 0 0 0,1 0 0 0 0,0 0 0 0 0,0 0 0 0 0,0 0 0 0 0,0-1 0 0 0,0 1 0 0 0,1 0 0 0 0,16 30-14 0 0,-17-31 1 0 0,11 13-165 0 0,-8-11 57 0 0,1 0-72 0 0,-1-1-41 0 0,1 0-81 0 0,0-1-96 0 0,0-1-110 0 0,4 0-47 0 0</inkml:trace>
  <inkml:trace contextRef="#ctx0" brushRef="#br0" timeOffset="895.24">1222 158 5400 0 0,'-10'-1'289'0'0,"5"0"-234"0"0,-3 0-28 0 0,1 0 50 0 0,-1 1 45 0 0,1-1 40 0 0,-5 1 183 0 0,0 0 70 0 0,-24 6 1111 0 0,21-1-952 0 0,7-2-335 0 0,0 1-48 0 0,-1 0-59 0 0,1 0-66 0 0,4-2 85 0 0,0 1 1 0 0,0 0-1 0 0,1 0 0 0 0,-1 0 1 0 0,1 0-1 0 0,-3 3-151 0 0,-5 9 402 0 0,3 1-50 0 0,1 8 19 0 0,7-12-235 0 0,1 0-37 0 0,-1-8-55 0 0,1 1 0 0 0,0-1 0 0 0,1 0 1 0 0,-1 1-1 0 0,1-1 0 0 0,0 0 1 0 0,0 0-1 0 0,0 0 0 0 0,1 1-44 0 0,-1-2 37 0 0,1 0 0 0 0,0 1-1 0 0,0-1 1 0 0,0 0 0 0 0,1 0 0 0 0,-1 0-1 0 0,1-1 1 0 0,-1 1 0 0 0,1-1 0 0 0,0 0 0 0 0,0 0-1 0 0,0 0 1 0 0,0-1 0 0 0,3 1-37 0 0,0 0 60 0 0,0 0 0 0 0,0 0 0 0 0,1-1 0 0 0,-1-1 0 0 0,0 1-1 0 0,1-1-59 0 0,0 0 56 0 0,0-1 0 0 0,0 1 0 0 0,0-2 0 0 0,0 1 0 0 0,0-1 0 0 0,0 0 0 0 0,-1-1 0 0 0,1 0 0 0 0,-1 0 0 0 0,0-1 0 0 0,0 1 0 0 0,0-2 0 0 0,0 1 0 0 0,2-3-56 0 0,8-11 265 0 0,-1-5-50 0 0,-3-1-53 0 0,-4 1-55 0 0,-7 16-138 0 0,-1 0 57 0 0,-2 3 15 0 0,1 1-1 0 0,0 0 1 0 0,-1-1 0 0 0,0 1-1 0 0,0 0 1 0 0,0 0-1 0 0,0 0 1 0 0,0 0-1 0 0,-2-3-40 0 0,0 0 22 0 0,-1 1-39 0 0,0-1-48 0 0,0 1-58 0 0,0 1-69 0 0,-1 0-79 0 0,1 0-87 0 0,-1 1-99 0 0,4 2-19 0 0,0 0-118 0 0,0 0 83 0 0,0 0-44 0 0,-1 0-652 0 0,0-1-511 0 0,-2-2-973 0 0</inkml:trace>
  <inkml:trace contextRef="#ctx0" brushRef="#br0" timeOffset="1381.98">1652 138 5312 0 0,'0'0'157'0'0,"-1"-1"-36"0"0,-6-1 36 0 0,5 1-75 0 0,-1 0 45 0 0,2 1 2 0 0,-1 0 37 0 0,1-1 44 0 0,0 1 50 0 0,-5 0 272 0 0,-1 1-41 0 0,1 0-39 0 0,0 0-38 0 0,0 0-34 0 0,1 1-34 0 0,-6 2 250 0 0,0 2-113 0 0,2 0-102 0 0,0 1-86 0 0,1 1-74 0 0,-1 3-34 0 0,2 1-63 0 0,4-7-87 0 0,1 1 1 0 0,-1-1-1 0 0,2 0 0 0 0,-1 1 0 0 0,0 0 0 0 0,1-1 0 0 0,0 2-37 0 0,-1 14 187 0 0,3-4-27 0 0,1 0-38 0 0,3 4-11 0 0,7 7 11 0 0,-9-24-101 0 0,-1-1 0 0 0,1 1 0 0 0,-1 0 0 0 0,1-1 0 0 0,0 0-1 0 0,0 0 1 0 0,0 0 0 0 0,1 0 0 0 0,-1 0 0 0 0,3 0-21 0 0,-2 0 34 0 0,0-1 0 0 0,-1-1 0 0 0,1 1 0 0 0,1-1 0 0 0,-1 1 0 0 0,0-1 0 0 0,2 0-34 0 0,3 1 45 0 0,0-1 0 0 0,1 0 0 0 0,-1-1 0 0 0,0 0 1 0 0,3-1-46 0 0,-4 0 49 0 0,-1 0 0 0 0,1-1 0 0 0,-1 1 0 0 0,1-2-49 0 0,22-10 220 0 0,-25 10-146 0 0,0-1-1 0 0,0 1 0 0 0,-1-1 1 0 0,3-3-74 0 0,-2 3 53 0 0,2-3 52 0 0,0 0 0 0 0,-1 0 0 0 0,5-8-105 0 0,-9 12 31 0 0,0 0 1 0 0,-1 0-1 0 0,1-1 1 0 0,-1 1-1 0 0,1 0 1 0 0,-1-3-32 0 0,2-14 163 0 0,-5 1 1 0 0,-2 1-36 0 0,-9-20 38 0 0,-2 10-98 0 0,-10-10-26 0 0,24 36-208 0 0,-1 0 52 0 0,1 1 47 0 0,-1-1 39 0 0,-1-2 58 0 0,-8-7 292 0 0,6 6-248 0 0,1 2-111 0 0,0 0-111 0 0,2 1 22 0 0,0 1-39 0 0,0 0-43 0 0,0 0-48 0 0,0 0-50 0 0,0 0-56 0 0,0 0-58 0 0,0 0-62 0 0,0 0-67 0 0,0 0-70 0 0,0 1-74 0 0,1 0-78 0 0,-3-1-934 0 0,-1 1-963 0 0</inkml:trace>
  <inkml:trace contextRef="#ctx0" brushRef="#br0" timeOffset="1852.03">2145 80 5136 0 0,'0'0'149'0'0,"0"0"-34"0"0,0 0 7 0 0,0 0 57 0 0,0 0 164 0 0,-1 0 8 0 0,1 0-63 0 0,0-1-58 0 0,0 0-47 0 0,-1-1 59 0 0,-1-4 153 0 0,1 5-283 0 0,0 0 35 0 0,-4-4 470 0 0,-1 1-76 0 0,0 1-71 0 0,0 0-63 0 0,-3 0 100 0 0,0 2-105 0 0,-1 2-81 0 0,-1 1-58 0 0,-2 0 55 0 0,4 0-135 0 0,-2 2-54 0 0,3 1-52 0 0,-8 5-9 0 0,13-8-66 0 0,0 0-1 0 0,1 0 1 0 0,-1 0 0 0 0,0 1-1 0 0,1-1 1 0 0,-2 2-2 0 0,3-2 0 0 0,0-1-1 0 0,0 0 1 0 0,1 0 0 0 0,-1 1-1 0 0,0-1 1 0 0,1 1 0 0 0,-1-1-1 0 0,1 0 1 0 0,0 1 0 0 0,-1-1-1 0 0,1 1 1 0 0,0-1 0 0 0,0 1 0 0 0,0-1-1 0 0,0 1 1 0 0,0-1 0 0 0,0 1-1 0 0,0-1 1 0 0,1 1 0 0 0,-1-1-1 0 0,0 1 1 0 0,1-1 0 0 0,-1 0-1 0 0,1 1 1 0 0,0-1 0 0 0,-1 0 0 0 0,1 1-1 0 0,0-1 1 0 0,0 0 0 0 0,0 1 0 0 0,9 10 0 0 0,0-1 0 0 0,0 0 0 0 0,1-1 0 0 0,0 0 0 0 0,1 0 0 0 0,9 4 0 0 0,11 11 0 0 0,-24-19 0 0 0,11 10-1 0 0,-8-6 53 0 0,-2-1 62 0 0,-1 1 89 0 0,-6-6-8 0 0,-2 0 38 0 0,0-3-173 0 0,0 0 1 0 0,0 0-1 0 0,-1 0 1 0 0,1 0-1 0 0,0 0 1 0 0,-1 0-1 0 0,1-1 1 0 0,-1 1-1 0 0,1 0 1 0 0,-1 0 0 0 0,1 0-1 0 0,-1-1 1 0 0,0 1-61 0 0,-4 5 362 0 0,-1-2-78 0 0,2-1-161 0 0,1-1-68 0 0,1 0-64 0 0,1-1-45 0 0,-20 10 263 0 0,-2-6-96 0 0,-1-4-80 0 0,1-3-62 0 0,19 2-58 0 0,-2-1-73 0 0,-2 0-146 0 0,-1-2-51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39.4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81 26 9616 0 0,'-1'0'65'0'0,"0"0"38"0"0,-11-1 539 0 0,8 0-505 0 0,1 1-84 0 0,-11 4-25 0 0,11-3-16 0 0,1 1 0 0 0,0-1 0 0 0,0 1 0 0 0,0 0 0 0 0,0 0 0 0 0,1 0 0 0 0,-1 0 0 0 0,0 1 0 0 0,1-1 0 0 0,-1 0 0 0 0,1 1-12 0 0,-3 3 8 0 0,1 0-5 0 0,0 0-1 0 0,0 0 1 0 0,1 1 0 0 0,0-1 0 0 0,0 0 0 0 0,0 1 0 0 0,1-1 0 0 0,0 1 0 0 0,1 0 0 0 0,-1-1 0 0 0,1 3-3 0 0,0 3 5 0 0,1-1 0 0 0,0 1 1 0 0,0 0-1 0 0,1 0 0 0 0,1-1 1 0 0,0 1-6 0 0,3 3 31 0 0,2-1 55 0 0,3 2 69 0 0,10 3 141 0 0,-18-17-246 0 0,0 0 0 0 0,1-1 0 0 0,-1 1 1 0 0,0-1-1 0 0,1 1 0 0 0,0-1-50 0 0,14 2 167 0 0,-2-4-68 0 0,0-3-50 0 0,5-5 108 0 0,0-3 62 0 0,-1-4 74 0 0,-6-2 87 0 0,-11 12-251 0 0,6-11 216 0 0,-2 0-45 0 0,-1-1-42 0 0,-4-1-35 0 0,-5-15 12 0 0,-5 0-109 0 0,-5 3-89 0 0,-5 2-70 0 0,13 21-97 0 0,-1-3-179 0 0,3 7 164 0 0,-3-5-236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40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8656 0 0,'0'1'222'0'0,"-1"0"-103"0"0,0 0-68 0 0,0 3 12 0 0,1-3-11 0 0,0 1 38 0 0,0 5-174 0 0,1 2 102 0 0,0 0 90 0 0,1 1 76 0 0,1 2 121 0 0,0 0 70 0 0,1 2 136 0 0,2 5 304 0 0,-1-9-437 0 0,0 1-41 0 0,0-1-45 0 0,0 0-49 0 0,1 1-32 0 0,-1 1-71 0 0,0 0-75 0 0,0 0-80 0 0,-1-1-65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3:26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7224 0 0,'0'0'165'0'0,"0"0"22"0"0,0 0 7 0 0,0 0 1 0 0,1 1-15 0 0,6 5 158 0 0,-5-4-202 0 0,-1 0 41 0 0,2 4 256 0 0,0 0-53 0 0,0 1-49 0 0,-1 1-42 0 0,1 3 73 0 0,-1 1-71 0 0,-1 0-53 0 0,1 0-39 0 0,2 18 283 0 0,4 14-11 0 0,3 14 232 0 0,-1 1 79 0 0,-1 0 79 0 0,-3 1 81 0 0,-6-52-736 0 0,1 1-35 0 0,0 12 107 0 0,0-6-138 0 0,3-3-37 0 0,-4-11-11 0 0,0 0-11 0 0,0 3 2 0 0,0-3 10 0 0,0-1 34 0 0,0 0 129 0 0,1 0 21 0 0,-1-1-65 0 0,1 0-53 0 0,0 0-43 0 0,0-3 15 0 0,2-2 81 0 0,-1-6-61 0 0,0 1-48 0 0,0-4-31 0 0,0 1-48 0 0,10-33-71 0 0,-5 27 70 0 0,-5 13-23 0 0,1 0 0 0 0,0-1 0 0 0,0 2 0 0 0,1-1 0 0 0,0 0 0 0 0,0 1 0 0 0,0-1 0 0 0,1 1 0 0 0,0 0 0 0 0,0 1 0 0 0,1-1 0 0 0,3-1 0 0 0,12-8 18 0 0,-15 11-41 0 0,0 1 1 0 0,0 0-1 0 0,0 1 1 0 0,0-1-1 0 0,4 0 23 0 0,-6 2-11 0 0,0 0 1 0 0,-1 1-1 0 0,1-1 0 0 0,0 1 0 0 0,-1 0 0 0 0,1 0 1 0 0,0 0-1 0 0,0 0 0 0 0,-1 1 0 0 0,1 0 0 0 0,0 0 11 0 0,0 0 1 0 0,-1 0 0 0 0,1 1 0 0 0,0-1 0 0 0,-1 1 0 0 0,0 0 0 0 0,1 0-1 0 0,2 3 0 0 0,-3-3-9 0 0,0 1 0 0 0,0 0 0 0 0,-1 0 0 0 0,1 0 0 0 0,-1 1 0 0 0,1-1 0 0 0,-1 0 0 0 0,0 1-1 0 0,0 0 1 0 0,-1-1 0 0 0,1 1 0 0 0,0 3 9 0 0,2 7-12 0 0,-1 1-1 0 0,1 12 13 0 0,-2-16 6 0 0,-1-7-42 0 0,-1 0 44 0 0,2 9 117 0 0,-2-7-110 0 0,1-3-44 0 0,-1 0-36 0 0,1 1-88 0 0,-1 0-93 0 0,1-1-42 0 0,-1 1-86 0 0,1-1-97 0 0,0 0-106 0 0,-1-2 179 0 0,0 0-58 0 0,0-1-53 0 0,0 1-47 0 0,0 0-162 0 0,1 0-46 0 0,-1 0-197 0 0,0 0-529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42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69 1 6648 0 0,'-1'0'-92'0'0,"0"0"37"0"0,-1 0 47 0 0,0-1 120 0 0,0 1 101 0 0,0 0 91 0 0,1 0 65 0 0,-4 0 1033 0 0,2 1-838 0 0,2-1-274 0 0,0 1-51 0 0,-1 0-50 0 0,1 0-86 0 0,-1 0-101 0 0,0 0-116 0 0,-5 7 448 0 0,1 1-89 0 0,1 1-71 0 0,1 1-54 0 0,-8 36 140 0 0,9-31-103 0 0,0 12 99 0 0,3-21-190 0 0,0-1-1 0 0,1 1 1 0 0,0-1-1 0 0,0 1 1 0 0,2 4-66 0 0,5 10 183 0 0,3-3 39 0 0,-1-9-41 0 0,2-1 33 0 0,-10-7-150 0 0,-1 0 0 0 0,1 0 1 0 0,0-1-1 0 0,0 1 1 0 0,0-1-1 0 0,0 1 0 0 0,-1-1 1 0 0,1 0-1 0 0,0 0 1 0 0,0 0-1 0 0,0 0 0 0 0,0 0 1 0 0,1 0-65 0 0,15-5 486 0 0,-7-1-236 0 0,-1-1-55 0 0,0 0-65 0 0,-2-1-76 0 0,-6 6-41 0 0,-1 0 0 0 0,0 1 0 0 0,0-1 1 0 0,1 0-1 0 0,-1 0 0 0 0,-1 0 1 0 0,1 0-1 0 0,0 0 0 0 0,0 0 1 0 0,-1 0-14 0 0,3-7 69 0 0,1 1 39 0 0,1-1-121 0 0,-2 0 42 0 0,-2 5 4 0 0,-1 1 0 0 0,1 0 1 0 0,-1-1-1 0 0,0 1 1 0 0,0-1-1 0 0,0-2-33 0 0,-2-8 82 0 0,-1 1-73 0 0,0 4-66 0 0,1 0-66 0 0,-1-1-99 0 0,0 0-110 0 0,2 6 120 0 0,-1-1-35 0 0,1 0-35 0 0,1 0-38 0 0,-1-3-206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42.5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7744 0 0,'0'0'174'0'0,"0"0"29"0"0,0 0 12 0 0,0 2-53 0 0,3 3-108 0 0,-1 2-23 0 0,0-1 57 0 0,0-1 49 0 0,0 1 42 0 0,1 5 332 0 0,0 6 464 0 0,-3-10-583 0 0,1 2-4 0 0,0-3-185 0 0,0 1-91 0 0,1 13 603 0 0,1 0 0 0 0,1 2-715 0 0,5 5 544 0 0,0-5-42 0 0,1 0-83 0 0,3 0-114 0 0,-7-12-205 0 0,2-1-39 0 0,6 3 316 0 0,2-3-55 0 0,3-5-44 0 0,1-3-37 0 0,12-4 91 0 0,-22 1-182 0 0,-1 0-1 0 0,1-1 0 0 0,4-2-149 0 0,-8 2 32 0 0,0 0-1 0 0,0 0 0 0 0,-1-1 0 0 0,1 0 0 0 0,-1 0 0 0 0,1-1 0 0 0,2-2-31 0 0,-3 2 23 0 0,-1 0 1 0 0,0 0-1 0 0,1 0 1 0 0,-1-1-1 0 0,-1 1 0 0 0,1-1 1 0 0,1-4-24 0 0,-3 3 20 0 0,0 1 0 0 0,0-1 1 0 0,0 1-1 0 0,0-4-20 0 0,2-26 45 0 0,-1 1-33 0 0,-1 26-14 0 0,0-7 79 0 0,-2 15-53 0 0,0 2-120 0 0,-1 2 53 0 0,-1 8 27 0 0,3 15-18 0 0,0-15-17 0 0,1 1 0 0 0,0-1 0 0 0,1 0 0 0 0,0 2 51 0 0,3 4-31 0 0,2-1 44 0 0,-7-13-13 0 0,1-1 0 0 0,0 1 0 0 0,-1-1 0 0 0,1 0 0 0 0,0 0 0 0 0,0 0 0 0 0,1 1 0 0 0,-2-2 0 0 0,1 0 0 0 0,-1 1 0 0 0,0-1 0 0 0,1 1 0 0 0,-1-1 0 0 0,0 1 0 0 0,0 0 0 0 0,0 0 0 0 0,0-1 0 0 0,0 1 0 0 0,0 1 0 0 0,2 4-20 0 0,9 7 62 0 0,-7-9-63 0 0,0-1-62 0 0,-1 0-88 0 0,-2-3-31 0 0,-1-1 72 0 0,0 1 46 0 0,0-1 40 0 0,0 1 9 0 0,0-1-32 0 0,7 5-221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43.2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35 8088 0 0,'-1'-1'216'0'0,"0"0"-64"0"0,0-1-33 0 0,-4-4 93 0 0,4 5-109 0 0,-5-4-158 0 0,0 1 61 0 0,-1 1 69 0 0,1 0 81 0 0,-1 0 88 0 0,-1 2 100 0 0,1 0 107 0 0,-1 1 119 0 0,0-1-87 0 0,2 0-103 0 0,1 0-158 0 0,1 0-33 0 0,2 1-149 0 0,1 0 1 0 0,0 0-1 0 0,-1 0 0 0 0,1 0 0 0 0,0 1 1 0 0,-1-1-1 0 0,1 0 0 0 0,0 1 1 0 0,0-1-1 0 0,0 1 0 0 0,-1 0-40 0 0,-15 8 459 0 0,1 1-79 0 0,1 2-70 0 0,2 1-62 0 0,-3 3-22 0 0,2 2-66 0 0,-1 4-34 0 0,-4 13-25 0 0,16-29-74 0 0,1 0 0 0 0,-1 0 1 0 0,1 1-1 0 0,0 0 0 0 0,0-1 0 0 0,1 1 1 0 0,0 0-1 0 0,1 0 0 0 0,-1 3-27 0 0,1-7 12 0 0,0 0-1 0 0,0 1 0 0 0,1-1 0 0 0,-1 0 0 0 0,1 0 0 0 0,-1 0 1 0 0,1 0-1 0 0,0 0 0 0 0,1 0 0 0 0,-1 0 0 0 0,0 0 1 0 0,1 0-1 0 0,0 0 0 0 0,-1 0 0 0 0,1-1 0 0 0,0 1 0 0 0,0-1 1 0 0,1 0-1 0 0,-1 1 0 0 0,2 0-11 0 0,8 5 92 0 0,-5-6-63 0 0,-3-2-10 0 0,1 1 2 0 0,0 0 0 0 0,1 0 0 0 0,-1-1 0 0 0,0 1 0 0 0,0-1 0 0 0,0-1 0 0 0,1 1 0 0 0,-1-1 0 0 0,0 0 0 0 0,0 0 0 0 0,0 0 0 0 0,0-1 0 0 0,0 0 0 0 0,0 0 0 0 0,0 0 0 0 0,2-2-21 0 0,-2 1 16 0 0,-1 1-1 0 0,0-1 0 0 0,0 0 1 0 0,0 0-1 0 0,0 0 0 0 0,-1-1 0 0 0,1 1 1 0 0,-1-1-1 0 0,0 0 0 0 0,0 1 0 0 0,0-2 1 0 0,0 1-1 0 0,-1 0 0 0 0,0 0 0 0 0,0-1 1 0 0,0 1-1 0 0,1-5-15 0 0,2-13 37 0 0,-2 0 1 0 0,1-20-38 0 0,-3 32-3 0 0,0 0 0 0 0,1 0 1 0 0,3-10 2 0 0,-2 10-38 0 0,1 1-34 0 0,0 2-327 0 0,-2 5 169 0 0,-1 3 122 0 0,-1 0 39 0 0,1 2 49 0 0,0 1 60 0 0,5 37-151 0 0,-5 24 47 0 0,-2-42 55 0 0,1 17 29 0 0,-3 1-55 0 0,-3 8 35 0 0,1-17 32 0 0,0-5 39 0 0,0 0 55 0 0,-2 0 68 0 0,1 0 82 0 0,0-7 48 0 0,-2 1 91 0 0,-3 4 160 0 0,-11 11 345 0 0,10-20-481 0 0,-2-1-41 0 0,4-5-166 0 0,0-2-34 0 0,-9 4 39 0 0,9-7-169 0 0,0-1-39 0 0,-22 5 187 0 0,23-7-148 0 0,3-3-37 0 0,3-1-37 0 0,2-2-39 0 0,1 0-39 0 0,1 0-40 0 0,0 0-41 0 0,1 1-40 0 0,-2 2 91 0 0,1 0 8 0 0,-1-1 0 0 0,0 2-20 0 0,1-1-49 0 0,-1 0-15 0 0,1 0-49 0 0,-1 0-56 0 0,0 0-61 0 0,1 0-66 0 0,-1 0-63 0 0,1-1-54 0 0,-1 1-49 0 0,1 0-171 0 0,0-1-47 0 0,-1 0-208 0 0,2 0-559 0 0,-2 2 1565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43.6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84 7424 0 0,'0'0'166'0'0,"0"0"29"0"0,0 0 12 0 0,0 0 19 0 0,3 0 81 0 0,5 0-125 0 0,1-1 71 0 0,1-1 42 0 0,14-3 451 0 0,-10 1-340 0 0,-6 1-215 0 0,-2 0-55 0 0,0 1 105 0 0,0 0-41 0 0,4-2 101 0 0,0 1-86 0 0,5-5 50 0 0,-8 4-209 0 0,10-8 145 0 0,-8 6-158 0 0,0 1-33 0 0,-6 3 33 0 0,3-3-22 0 0,-3 0 24 0 0,-9 0-32 0 0,-8 3-17 0 0,13 2 4 0 0,-1 0 0 0 0,1 1 0 0 0,-1-1 1 0 0,0 1-1 0 0,1-1 0 0 0,-1 1 0 0 0,1 0 0 0 0,-1 0 1 0 0,1 0-1 0 0,-2 0 0 0 0,-22 21 102 0 0,12-7 3 0 0,2 3 36 0 0,6-9-37 0 0,0 0-1 0 0,0 1 1 0 0,2 0 0 0 0,-1 0-1 0 0,1 0 1 0 0,0 1 0 0 0,1-1 0 0 0,0 2-104 0 0,2-7 34 0 0,0 0 1 0 0,0-1 0 0 0,0 1 0 0 0,1-1 0 0 0,-1 1-1 0 0,1 0 1 0 0,0-1 0 0 0,0 1 0 0 0,1-1 0 0 0,0 0 0 0 0,-1 1-1 0 0,1-1 1 0 0,2 3-35 0 0,10 11 108 0 0,2-2-35 0 0,1-6-25 0 0,-12-8-21 0 0,0 0 0 0 0,0 0 0 0 0,1-1 1 0 0,-1 0-1 0 0,1 0 0 0 0,-1 0 0 0 0,4-1-27 0 0,8 0 47 0 0,1 0-36 0 0,0-2-51 0 0,-1 0-66 0 0,-10 1 29 0 0,-4 1 97 0 0,-1 0-35 0 0,1-1-35 0 0,-1 1-35 0 0,1-1-36 0 0,0 1-37 0 0,-1 0-36 0 0,1-1-37 0 0,-1 1-38 0 0,1-1-37 0 0,-1 1-39 0 0,1-1-38 0 0,-1 0-39 0 0,0 1-40 0 0,1-1-39 0 0,-1 1-41 0 0,4-3-1167 0 0,3 0-971 0 0,-9 3 2679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44.0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13 9616 0 0,'-13'-2'98'0'0,"-10"-2"23"0"0,17 3 31 0 0,6 0-31 0 0,1 1 40 0 0,6-1-146 0 0,11 0-3 0 0,-13 0 49 0 0,0 0 59 0 0,-5 0 32 0 0,1 2-32 0 0,2-1 38 0 0,0 2-68 0 0,1 0-27 0 0,-2-1 22 0 0,-1 0-39 0 0,0 0 0 0 0,1-1 0 0 0,-1 1 0 0 0,0 0 0 0 0,0 0 0 0 0,0 1 0 0 0,0-1 0 0 0,0 0 0 0 0,0 0 0 0 0,0 0 0 0 0,0 1 0 0 0,-1-1 0 0 0,1 0 1 0 0,0 1-1 0 0,-1-1 0 0 0,1 1 0 0 0,-1 0-46 0 0,5 17 458 0 0,-2-7-186 0 0,-1 0-26 0 0,2 12 123 0 0,0 2-50 0 0,-2-1-43 0 0,0 1-36 0 0,3 34 228 0 0,-1-22-193 0 0,0 19 246 0 0,0 7 43 0 0,-3-40-335 0 0,1-1-50 0 0,3 50 247 0 0,-5-72-653 0 0,1 0 97 0 0,-1 0 83 0 0,0 0 69 0 0,0 0 53 0 0,0-1 39 0 0,0 3 364 0 0,0-1-307 0 0,0-1-73 0 0,0 0-90 0 0,0-1-34 0 0,0 1-56 0 0,0 0-64 0 0,0 0-72 0 0,0 0-79 0 0,0-1-9 0 0,0 1-64 0 0,0-1-66 0 0,0 1-72 0 0,0 0-77 0 0,0-1-80 0 0,0 1-85 0 0,0 0-89 0 0,0-1-1186 0 0,0 0-1150 0 0</inkml:trace>
  <inkml:trace contextRef="#ctx0" brushRef="#br0" timeOffset="357.79">0 230 8640 0 0,'10'4'197'0'0,"-8"-3"24"0"0,-2-1 17 0 0,2-1-38 0 0,5 0-148 0 0,1-1 56 0 0,0 1 47 0 0,1 0 37 0 0,7 0 222 0 0,22-1 630 0 0,-27 2-781 0 0,1 0-55 0 0,-1-1-73 0 0,-1 1-90 0 0,0-1-66 0 0,-1 0 43 0 0,10-1 127 0 0,4 0 156 0 0,11-3 243 0 0,-17 3-309 0 0,-1 0-67 0 0,-4 1-111 0 0,-1 0-55 0 0,-2 0-49 0 0,0 0-51 0 0,1 0-57 0 0,-1 0-61 0 0,-1 1-17 0 0,0-1-50 0 0,0 1-54 0 0,0-1-56 0 0,-1 1-62 0 0,1 0-62 0 0,0-1-68 0 0,0 1-71 0 0,-2 0-955 0 0,4 0-924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41.2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 8032 0 0,'0'0'233'0'0,"0"-1"-93"0"0,0 1-52 0 0,0-2-25 0 0,-1-3-38 0 0,1 4 33 0 0,1 0 60 0 0,-1 1 93 0 0,0 0-3 0 0,0 0 9 0 0,2 1 40 0 0,-1 0-197 0 0,0 0 0 0 0,0 0-1 0 0,0 0 1 0 0,0 0 0 0 0,0 1-1 0 0,0-1 1 0 0,0 1 0 0 0,0-1-1 0 0,0 0 1 0 0,0 1 0 0 0,-1 0-1 0 0,1-1 1 0 0,-1 1-60 0 0,5 10 297 0 0,-3-4-129 0 0,1-2-43 0 0,6 20 318 0 0,-2 1-83 0 0,3 9 45 0 0,-6-23-251 0 0,1 0 51 0 0,13 38 747 0 0,-12-35-702 0 0,2 0-99 0 0,24 41 111 0 0,-6-9 28 0 0,-23-39-258 0 0,-2-8 42 0 0,-1-1 1 0 0,0 0 127 0 0,0 0-71 0 0,1 1-71 0 0,-1-1-67 0 0,1 0-66 0 0,-1 0-64 0 0,1 1-62 0 0,0-1-60 0 0,0 0-58 0 0,0 0-56 0 0,0 1-54 0 0,0-1-51 0 0,-1 0-51 0 0,1 0-48 0 0,0 0-45 0 0,0-1-45 0 0,1 1-1077 0 0,2-2-989 0 0</inkml:trace>
  <inkml:trace contextRef="#ctx0" brushRef="#br0" timeOffset="268.77">326 24 6648 0 0,'0'0'324'0'0,"-1"1"-57"0"0,-1 1-48 0 0,1 0-44 0 0,-2 1-10 0 0,1-1-40 0 0,-3 5 134 0 0,3 4-57 0 0,0 0 0 0 0,0 1 0 0 0,1-1-202 0 0,0-1 214 0 0,0 0-1 0 0,-1 0 1 0 0,-2 5-214 0 0,-5 31 829 0 0,5-24-454 0 0,-1 0-32 0 0,-6 15 183 0 0,1 0-55 0 0,-2 5 20 0 0,-7 20 177 0 0,-5 14 52 0 0,2-5 6 0 0,-5-2 98 0 0,16-41-545 0 0,7-18-124 0 0,0 1-1 0 0,-1-1 1 0 0,-4 6-155 0 0,-6 16 32 0 0,-1-1-19 0 0,13-25 27 0 0,1-1 3 0 0,-2 2 41 0 0,3-6-1 0 0,1-1-34 0 0,0 0-129 0 0,0 0-59 0 0,1 0-343 0 0,-1-1 56 0 0,0 1 50 0 0,1-1 42 0 0,0 0-192 0 0,1-2-555 0 0,-1 1 464 0 0,-1 2 257 0 0,0-1-47 0 0,3-2-1545 0 0,2-1-1109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39.9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223 53 9072 0 0,'-1'-1'248'0'0,"-1"0"-70"0"0,-2-1-12 0 0,-6-1 135 0 0,2 3-384 0 0,0 0 83 0 0,-1 0 95 0 0,0 0 87 0 0,-2 0 121 0 0,-5 2 248 0 0,1 2 6 0 0,5 1-245 0 0,1 0-118 0 0,1 2-84 0 0,-20 21 152 0 0,17-17-174 0 0,2 1 1 0 0,0 0-1 0 0,-1 2-88 0 0,4-4 62 0 0,1 0 0 0 0,0 0 0 0 0,0 0 0 0 0,-1 6-62 0 0,4-9 58 0 0,0 1-1 0 0,0 0 1 0 0,1 0 0 0 0,0 0-58 0 0,0 12 104 0 0,2-15-62 0 0,-1 0 0 0 0,1 0 0 0 0,0 0 1 0 0,0 0-1 0 0,1 0 0 0 0,-1-1 0 0 0,1 1 0 0 0,0 0 0 0 0,0-1 0 0 0,1 0-42 0 0,11 15 147 0 0,2-7-82 0 0,3-3-90 0 0,1-4 156 0 0,0-4 98 0 0,-4-2 23 0 0,1-3 37 0 0,-11 3-142 0 0,-1-1 1 0 0,1-1-1 0 0,0 1 1 0 0,0-1-1 0 0,-1 0 1 0 0,0-1 0 0 0,3-1-148 0 0,10-10 394 0 0,-3-3-80 0 0,-8 8-203 0 0,-1-1-39 0 0,-6 11-69 0 0,6-11 230 0 0,-2 1-45 0 0,-3 8-149 0 0,0-1 0 0 0,0 0 0 0 0,-1 1 0 0 0,1-1-1 0 0,-1 1 1 0 0,0-1 0 0 0,0 0 0 0 0,0 1 0 0 0,0-1 0 0 0,0 1 0 0 0,-1-1-39 0 0,2-15 174 0 0,-2-3-11 0 0,-2 8-291 0 0,-4-17 5 0 0,5 21 18 0 0,0 0-81 0 0,1 4 37 0 0,0-1-40 0 0,1 1-43 0 0,-1 0-49 0 0,0 0-54 0 0,0 0-58 0 0,0 0-64 0 0,1 0-69 0 0,0 4 149 0 0,0-1-52 0 0,-1 1-46 0 0,1 0-40 0 0,0-1-149 0 0,0 1-40 0 0,0-1-179 0 0,0-1-484 0 0</inkml:trace>
  <inkml:trace contextRef="#ctx0" brushRef="#br0" timeOffset="309.86">431 149 9856 0 0,'0'2'289'0'0,"-2"7"-204"0"0,1 1 41 0 0,2 1 45 0 0,0 0 47 0 0,2 1 52 0 0,0-1 55 0 0,0 1 58 0 0,0-1 63 0 0,-1-3-45 0 0,0 0 43 0 0,3 11 388 0 0,-2-7-227 0 0,0-1 72 0 0,-2-7-363 0 0,1-1-33 0 0,2 4 205 0 0,2 4 280 0 0,-6-8-674 0 0,1-1 46 0 0,1 1 245 0 0,1-4 560 0 0,-2 0-681 0 0,-1-1-37 0 0,0 0-53 0 0,0 0-67 0 0,0 0-80 0 0,0 0-42 0 0,-1 1-45 0 0,0-1-52 0 0,-2-8 237 0 0,0-1-37 0 0,-1-11 5 0 0,-1-4-52 0 0,3 6 32 0 0,3 0-51 0 0,3-1-51 0 0,4 0-50 0 0,1 1-53 0 0,2 2-51 0 0,0 1-53 0 0,1 2-52 0 0,-2 5 28 0 0,1 2 0 0 0,0-1 0 0 0,0 1 0 0 0,1 1-1 0 0,-1 0 1 0 0,1 1 0 0 0,5-2 262 0 0,-9 5-138 0 0,9-5-114 0 0,26-3-272 0 0,-27 8 308 0 0,1 1-61 0 0,-1 0-65 0 0,-14 2 334 0 0,1 0-35 0 0,0 0-139 0 0,1 0-127 0 0,0 0-122 0 0,0 1-117 0 0,0-1-112 0 0,-1 1-107 0 0,1-1-102 0 0,-2 1 249 0 0,4 0-1155 0 0,3 0-1001 0 0,-9-1 2774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38.7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359 337 7696 0 0,'0'0'192'0'0,"0"0"-81"0"0,-1-1-59 0 0,-2 0-11 0 0,0 0 5 0 0,-5-2-2 0 0,-9-2-41 0 0,10 3 56 0 0,2 1 47 0 0,-1 0 70 0 0,0 0 86 0 0,0 1 103 0 0,-19-1 834 0 0,12 3-660 0 0,0 0-59 0 0,5 0-200 0 0,0 0-37 0 0,-1 0-40 0 0,1 1-45 0 0,-1-1-41 0 0,0 0-65 0 0,3 0 40 0 0,1 1 1 0 0,-1-1 0 0 0,1 1-1 0 0,0 0 1 0 0,-3 2-93 0 0,-10 6 185 0 0,1-1-91 0 0,5-2 59 0 0,1 1 0 0 0,1 0 0 0 0,-1 1-153 0 0,-6 7 149 0 0,3-4-107 0 0,9-8-40 0 0,1 0 0 0 0,-1 1 0 0 0,1-1 1 0 0,0 1-1 0 0,0 0 0 0 0,0 0 1 0 0,1 0-1 0 0,0 1 0 0 0,0-1 0 0 0,1 1 1 0 0,0 0-1 0 0,0-1 0 0 0,0 1 1 0 0,0 7-3 0 0,2-9 1 0 0,-1 0 1 0 0,1 0-1 0 0,1 0 1 0 0,-1 0 0 0 0,1 0-1 0 0,-1 0 1 0 0,2 0-1 0 0,-1 0 1 0 0,0 0 0 0 0,1 0-1 0 0,0 0 1 0 0,0-1-1 0 0,0 1 1 0 0,1-1 0 0 0,0 1-1 0 0,0-1 1 0 0,0 0-1 0 0,0 0 1 0 0,0 0 0 0 0,4 2-2 0 0,0 0 17 0 0,1 0-1 0 0,0 0 1 0 0,0-1 0 0 0,0 0 0 0 0,0-1 0 0 0,1 0 0 0 0,8 3-17 0 0,4-1 7 0 0,5-1-52 0 0,1-4-84 0 0,-1-3-113 0 0,-14-2 70 0 0,0 0-37 0 0,6-4-185 0 0,2 0-12 0 0</inkml:trace>
  <inkml:trace contextRef="#ctx0" brushRef="#br0" timeOffset="331.7">341 0 7632 0 0,'0'0'166'0'0,"0"0"29"0"0,0 0 14 0 0,0 1 7 0 0,0 2-51 0 0,0 8 235 0 0,0-6-183 0 0,0 29 373 0 0,-1 2-77 0 0,0 6 27 0 0,-2 22 193 0 0,0-12-284 0 0,2-1 67 0 0,0 22 280 0 0,1 97 1143 0 0,1-104-1261 0 0,-1-1-97 0 0,0-60-534 0 0,-1 1-21 0 0,-1 3 48 0 0,2 3 85 0 0,4-10-501 0 0,1-3 40 0 0,-2 0-40 0 0,-1 1-114 0 0,-2 0 346 0 0,1-1-819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37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202 214 7200 0 0,'0'0'165'0'0,"-1"-1"-53"0"0,-4-3 252 0 0,4 2-290 0 0,-1 1-45 0 0,-12-7 22 0 0,0 2 96 0 0,0 2 84 0 0,0 2 75 0 0,-2 2 145 0 0,1 2 72 0 0,-2 5 177 0 0,-7 7 429 0 0,3 6 1 0 0,9-4-429 0 0,4-2-175 0 0,0 1-74 0 0,3-2-144 0 0,1 0-74 0 0,1 0-84 0 0,1 0-96 0 0,1 6-27 0 0,0-1 40 0 0,3 3 53 0 0,3 10 102 0 0,6-3-1 0 0,1-10-103 0 0,0-4-52 0 0,2-2-40 0 0,1-2-65 0 0,1-2 51 0 0,-9-5 17 0 0,0-1 0 0 0,0 0 0 0 0,0 0 0 0 0,0 0 0 0 0,1-1 0 0 0,-1-1-1 0 0,0 1 1 0 0,1-1 0 0 0,-1 0 0 0 0,1-1-29 0 0,7 0 14 0 0,0-2-34 0 0,-1-1-44 0 0,1 0-52 0 0,-1-2-61 0 0,-1 0-70 0 0,0 0-80 0 0,0-2-88 0 0,-5 4-9 0 0,0-1 62 0 0,18-11-686 0 0,-16 8 504 0 0,-4 3 180 0 0,-1 0-59 0 0,0 0-71 0 0,0-1-81 0 0,-5 5 298 0 0,1-1-36 0 0,1 0-404 0 0,0-1-265 0 0,1-2-629 0 0</inkml:trace>
  <inkml:trace contextRef="#ctx0" brushRef="#br0" timeOffset="303.33">477 14 8032 0 0,'3'-1'43'0'0,"1"0"-25"0"0,-1-1 5 0 0,0 2 36 0 0,-1-1 37 0 0,2 0 58 0 0,-4 1 69 0 0,0-3-37 0 0,3 1-131 0 0,-2 0 18 0 0,-1 2-73 0 0,1 0 148 0 0,-1 0 170 0 0,0 0 288 0 0,0 0 24 0 0,0 0-29 0 0,0 0-129 0 0,0 0-278 0 0,0 0-43 0 0,0 0 45 0 0,-1 1-96 0 0,0 3-19 0 0,1-2 12 0 0,1 4 227 0 0,6 2 24 0 0,-2-2-72 0 0,-2-2-48 0 0,-2 2 8 0 0,1 7 240 0 0,1-7-285 0 0,0 1-40 0 0,-2-5-90 0 0,0 0 0 0 0,0 0 0 0 0,-1 0 0 0 0,1 0-1 0 0,-1 0 1 0 0,1 0 0 0 0,-1 0 0 0 0,0 0 0 0 0,0 0 0 0 0,0 2-57 0 0,0 3 141 0 0,1 1-41 0 0,3 12 89 0 0,-2-10-96 0 0,0 0 0 0 0,0 0 1 0 0,-1 1-1 0 0,-1-1 1 0 0,1 2-94 0 0,-2-5 57 0 0,1 0 0 0 0,0 0 0 0 0,1 0 0 0 0,-1 0-1 0 0,1 0 1 0 0,1 0 0 0 0,-1-1 0 0 0,3 6-57 0 0,-1-2 73 0 0,-1 0 0 0 0,-1-1 0 0 0,1 1 0 0 0,-2 1-73 0 0,1-1 65 0 0,0-1 0 0 0,0 1 0 0 0,1-1 0 0 0,1 0-1 0 0,0 1-64 0 0,-1-2 49 0 0,5 11 114 0 0,1 12 129 0 0,-7-27-237 0 0,0 1-1 0 0,0 0 0 0 0,1-1 1 0 0,0 1-1 0 0,1 2-54 0 0,-1-3 43 0 0,0 0-1 0 0,-1 1 1 0 0,1-1 0 0 0,-1 0 0 0 0,0 1-1 0 0,1 4-42 0 0,-2-4 33 0 0,2 1-1 0 0,-1-1 1 0 0,1 1-1 0 0,0-1 0 0 0,0 1-32 0 0,-1-3 20 0 0,1 1-1 0 0,-1 0 1 0 0,0 0-1 0 0,0 0 1 0 0,0 0-1 0 0,0 1 1 0 0,-1-1-1 0 0,1 0 1 0 0,-1 4-20 0 0,1 2 37 0 0,-1-9-33 0 0,1 0-1 0 0,-1 0 0 0 0,0 0 1 0 0,0 0-1 0 0,1-1 0 0 0,-1 1 1 0 0,0 0-1 0 0,0 0 0 0 0,0 0 1 0 0,0 0-1 0 0,0 0 1 0 0,-1 0-1 0 0,1 0 0 0 0,0 0 1 0 0,0 0-1 0 0,-1 0 0 0 0,1 0 1 0 0,0 0-1 0 0,-1 0-3 0 0,0 0-92 0 0,1-1-56 0 0,0 0-221 0 0,0 0 193 0 0,0 0-44 0 0,0 0-76 0 0,0 0 97 0 0,0 0-40 0 0,0 0-41 0 0,0 0-42 0 0,0 0-36 0 0,0 0-34 0 0,0 0-250 0 0,0 0-55 0 0,0 0-817 0 0,0 0-637 0 0,0 0-1216 0 0</inkml:trace>
  <inkml:trace contextRef="#ctx0" brushRef="#br0" timeOffset="617.22">389 277 9760 0 0,'2'0'148'0'0,"6"-2"271"0"0,-4 1-337 0 0,-2 1-51 0 0,11-3 30 0 0,8 3 180 0 0,-3-1-4 0 0,-6 0-120 0 0,20-4 239 0 0,0 1-54 0 0,0 1-58 0 0,0 0-62 0 0,5 0-57 0 0,0 0-94 0 0,-30 2-118 0 0,1 0 64 0 0,0 0 55 0 0,5 0 73 0 0,-3 0-33 0 0,-4 0-54 0 0,0 1-34 0 0,-1-1-36 0 0,0 1-26 0 0,-1-1-36 0 0,1 1-40 0 0,-1-1-45 0 0,0 1-6 0 0,0-1-37 0 0,-1 1-40 0 0,1-1-43 0 0,0 1-46 0 0,-1-1-49 0 0,1 0-51 0 0,0 1-53 0 0,7-2-979 0 0,5-1-858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35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45 5344 0 0,'0'0'157'0'0,"0"-1"23"0"0,0-2 99 0 0,-1 0 101 0 0,1-1 106 0 0,-1 1 108 0 0,0-1 113 0 0,1 1 114 0 0,-1 2 119 0 0,-6-5-305 0 0,-9-5 1003 0 0,11 9-1174 0 0,-1 0-53 0 0,2 1-160 0 0,0 1-45 0 0,-1-1-52 0 0,1 1-59 0 0,-1 1 202 0 0,1 0-70 0 0,-1 1-58 0 0,0 0-48 0 0,-3 4 11 0 0,-8 6 50 0 0,0 5-17 0 0,1 2-41 0 0,-11 20 41 0 0,3 6-80 0 0,18-32-71 0 0,0 1-1 0 0,1-1 0 0 0,1 1 1 0 0,-1 8-14 0 0,2-12 7 0 0,1 1 1 0 0,1 0 0 0 0,0 0-1 0 0,0-1 1 0 0,1 1 0 0 0,1 2-8 0 0,-1-6 14 0 0,1 1 0 0 0,0-1 1 0 0,0 0-1 0 0,1 1 1 0 0,1 2-15 0 0,3 2-3 0 0,2 0 35 0 0,-6-9-4 0 0,0 1 0 0 0,1 0 0 0 0,0-1 1 0 0,-1 0-1 0 0,1 0 0 0 0,1 0 0 0 0,3 2-28 0 0,9 2 57 0 0,2-2-63 0 0,1-4-100 0 0,-10 0 60 0 0,-4-1-17 0 0,1 0-83 0 0,-3 0 30 0 0,-1 0-37 0 0,1 0-41 0 0,0 0-48 0 0,-1 0-52 0 0,1 0-59 0 0,1-1-218 0 0,-3 1 238 0 0,0 0-32 0 0,1-1-36 0 0,-1 1-36 0 0,0-1-39 0 0,1 1-40 0 0,6-3-1334 0 0,6-2-1050 0 0</inkml:trace>
  <inkml:trace contextRef="#ctx0" brushRef="#br0" timeOffset="311.11">431 58 9792 0 0,'0'0'189'0'0,"0"0"-79"0"0,-1 1-51 0 0,-2 2 1 0 0,1-2-4 0 0,-13 18 161 0 0,2 1 104 0 0,-1 6 159 0 0,10-17-215 0 0,0 1 1 0 0,1 0 0 0 0,0 3-266 0 0,-2 8 385 0 0,3 1-40 0 0,2-7-148 0 0,2-1-35 0 0,2 10 13 0 0,0-12-140 0 0,0-1-41 0 0,6 8 183 0 0,-7-15-147 0 0,-1-1-1 0 0,1 0 1 0 0,0 0-1 0 0,-1 0 1 0 0,1 0-1 0 0,1-1 1 0 0,-1 1-30 0 0,-1-1 22 0 0,1-1 0 0 0,-1 0 0 0 0,1 1 0 0 0,-1-1 0 0 0,1 0 0 0 0,0 0 1 0 0,-1 0-1 0 0,1 0 0 0 0,0-1 0 0 0,1 1-22 0 0,-2-1 29 0 0,1 0 0 0 0,-1 0 1 0 0,1 0-1 0 0,0 0 0 0 0,-1 0 0 0 0,1-1 1 0 0,1 0-30 0 0,5-1 114 0 0,-1-1 1 0 0,0 0-1 0 0,0 0 1 0 0,0-1-1 0 0,-1 0 1 0 0,1 0-1 0 0,3-3-114 0 0,3-5 164 0 0,-2-1-39 0 0,-2-3-51 0 0,-3-2-62 0 0,-5 10 7 0 0,-1-1 0 0 0,-1 1 1 0 0,1-1-1 0 0,-1 1 1 0 0,-1-1-1 0 0,0 1 1 0 0,0-3-20 0 0,0 7-149 0 0,0 0 59 0 0,0 0 48 0 0,0 0 41 0 0,-1-4 84 0 0,-5-8 235 0 0,4 11-280 0 0,1 0-68 0 0,0 2-30 0 0,1 0-37 0 0,-1 0-42 0 0,0 0-47 0 0,1 0-85 0 0,-1 0-73 0 0,0-1-78 0 0,0 1-87 0 0,0 0-93 0 0,1-1-101 0 0,-1 1-106 0 0,0-1-114 0 0,0-1-850 0 0,-1-3-1004 0 0</inkml:trace>
  <inkml:trace contextRef="#ctx0" brushRef="#br0" timeOffset="696.55">772 154 7248 0 0,'0'1'209'0'0,"3"3"-82"0"0,-1 0-48 0 0,1 1-33 0 0,0 2-42 0 0,4 4-24 0 0,-3-3 89 0 0,0-2 98 0 0,-2-3-32 0 0,1 0 41 0 0,3 7 426 0 0,-1 2-54 0 0,1 2 56 0 0,1 9 232 0 0,-1-3-98 0 0,-1-5-183 0 0,1 1-91 0 0,6 21 564 0 0,-6-20-515 0 0,-4-11-275 0 0,1 2 41 0 0,0 1-11 0 0,-1-4-60 0 0,-1 0 5 0 0,-1 1 53 0 0,1-5-56 0 0,-1 1-98 0 0,1 0-67 0 0,1 1-57 0 0,-1-1 49 0 0,0 0 88 0 0,0-1 78 0 0,-1 1 116 0 0,-1-17-12 0 0,1 1-115 0 0,0 0-72 0 0,1 6-113 0 0,6-41 72 0 0,-2 28-80 0 0,-1 5 1 0 0,0 0 0 0 0,2 0 0 0 0,0 0 0 0 0,0 1 0 0 0,1 0 0 0 0,1 1 0 0 0,2-3 0 0 0,4-3-7 0 0,8-10-82 0 0,-18 25 88 0 0,10-11-77 0 0,1 0-95 0 0,-2 4-39 0 0,-7 8 99 0 0,-1 0-1 0 0,1 0 0 0 0,0 0 0 0 0,1 1 0 0 0,2-2 114 0 0,16-5-501 0 0,-9 4 128 0 0,-2 2 7 0 0,-1 0-74 0 0,-1 1 2 0 0,0 1-78 0 0,1 1-91 0 0,0 0-102 0 0,4-1-123 0 0</inkml:trace>
  <inkml:trace contextRef="#ctx0" brushRef="#br0" timeOffset="1232.93">1301 159 5824 0 0,'0'0'166'0'0,"0"0"64"0"0,0 0 155 0 0,0 0-177 0 0,0 1-35 0 0,0 0 83 0 0,0 0-115 0 0,0 0-48 0 0,0 4 94 0 0,0-3-50 0 0,0-1-29 0 0,0 0 35 0 0,0 0 40 0 0,0-1 48 0 0,1 13 860 0 0,3 0-96 0 0,1 1-95 0 0,1-1-96 0 0,-2-4-323 0 0,0 0-42 0 0,-1 0-41 0 0,0-1-41 0 0,0 5 320 0 0,2 1-88 0 0,3 5 171 0 0,1-1-97 0 0,4 12 333 0 0,-11-26-855 0 0,0 0 60 0 0,0-2 48 0 0,-1-1 37 0 0,-1-1-258 0 0,0 0 0 0 0,1 0 0 0 0,-1 0 0 0 0,0 0 0 0 0,0 0 0 0 0,0 0 0 0 0,0 0 0 0 0,0 0 0 0 0,0 0 0 0 0,1 0 0 0 0,-1 0 0 0 0,0 0 0 0 0,0 0 0 0 0,0 0 0 0 0,0 0 0 0 0,0 0 0 0 0,0 0 0 0 0,1 0 0 0 0,-1-1 0 0 0,0 1 0 0 0,0 0 0 0 0,0 0 0 0 0,0 0 0 0 0,0 0 0 0 0,0 0 0 0 0,0 0 0 0 0,0 0 0 0 0,0 0 0 0 0,0-1 0 0 0,0 1 0 0 0,1 0 0 0 0,-1 0 0 0 0,0 0 0 0 0,0 0 0 0 0,0 0 0 0 0,0 0 0 0 0,0-1 0 0 0,0 1 0 0 0,0 0 0 0 0,0 0 0 0 0,0 0 0 0 0,0 0 0 0 0,0 0 0 0 0,0 0 0 0 0,0-1-28 0 0,0-2 336 0 0,0 0-57 0 0,0-1-77 0 0,-1-1-99 0 0,1 2-100 0 0,-1 1-59 0 0,1-1-66 0 0,-1 0-72 0 0,-2-6 216 0 0,0 0-1 0 0,1 0 0 0 0,0 0 0 0 0,1-1 0 0 0,0-1-21 0 0,0 3 13 0 0,1 0 0 0 0,0 0 0 0 0,2-6-13 0 0,5-18-18 0 0,7 0-69 0 0,-2 12-23 0 0,2 0-49 0 0,3 1-60 0 0,0 2-69 0 0,3 1-80 0 0,1 3-89 0 0,1 2-100 0 0,1 3-109 0 0,-21 8 564 0 0,5-2-198 0 0,9-2-323 0 0,-6 2 176 0 0,-4 1 138 0 0,0 0-60 0 0,-1 1-74 0 0,2-1-89 0 0,7-1-834 0 0,-2-1-38 0 0</inkml:trace>
  <inkml:trace contextRef="#ctx0" brushRef="#br0" timeOffset="1720.1">1739 183 5960 0 0,'0'0'132'0'0,"0"0"17"0"0,0 0 12 0 0,0 1 30 0 0,1 0-61 0 0,6 3 126 0 0,-4-3-98 0 0,18 2 702 0 0,0-1-59 0 0,0-2-66 0 0,0 0-70 0 0,-1-2-76 0 0,1-1-81 0 0,0-2-87 0 0,1 0-91 0 0,3-3-155 0 0,4 0-79 0 0,-8 2-33 0 0,-1-1 1 0 0,4-3-64 0 0,-23 10 3 0 0,-1 0 0 0 0,1 0-1 0 0,-1-1 1 0 0,1 1 0 0 0,-1 0 0 0 0,1 0 0 0 0,-1-1 0 0 0,1 1 0 0 0,-1 0 0 0 0,0-1 0 0 0,1 1 0 0 0,-1 0 0 0 0,0-1 0 0 0,1 1 0 0 0,-1-1 0 0 0,0 1 0 0 0,1 0 0 0 0,-1-1 0 0 0,0 1-1 0 0,0-1 1 0 0,1 0-3 0 0,4-9 79 0 0,-7 4 18 0 0,-4-4-34 0 0,3 8-56 0 0,0 0 1 0 0,1 0 0 0 0,-1 0 0 0 0,0 0-1 0 0,0 0 1 0 0,0 1 0 0 0,0-1 0 0 0,0 1 0 0 0,-3-1-8 0 0,-6-3 10 0 0,1 1 28 0 0,-1 1 69 0 0,-4 4 151 0 0,-1 3 75 0 0,-14 12 373 0 0,22-10-509 0 0,-1 0-43 0 0,3-1-69 0 0,0 0-46 0 0,-5 4 61 0 0,2 4-36 0 0,4-4-29 0 0,0 2 0 0 0,1-1 0 0 0,0 1-35 0 0,2-6 19 0 0,2-1-12 0 0,-1-1 0 0 0,1 0 0 0 0,0 0 0 0 0,0 1 0 0 0,1-1 0 0 0,-1 1 0 0 0,1-1 0 0 0,-1 0 0 0 0,1 1 0 0 0,0 1-7 0 0,1-1 4 0 0,-1 0 0 0 0,1 0 0 0 0,0 0 0 0 0,0 0 0 0 0,0 0 0 0 0,1-1 0 0 0,-1 1 0 0 0,1-1 0 0 0,0 1 0 0 0,0-1 0 0 0,0 0 0 0 0,0 1 0 0 0,1-1-4 0 0,3 4 8 0 0,0-1 0 0 0,0 0 0 0 0,1-1 0 0 0,-1 0 0 0 0,1 0 0 0 0,0 0 0 0 0,1 0 0 0 0,-1-1 0 0 0,1-1 1 0 0,2 2-9 0 0,19 3 78 0 0,-9-4-85 0 0,-3-3-68 0 0,1 0-87 0 0,-4-2-56 0 0,0 1-89 0 0,0-2-103 0 0,0 1-115 0 0,4-4-97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3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 7224 0 0,'0'0'165'0'0,"0"1"111"0"0,1 2-108 0 0,1 3-69 0 0,1 0-55 0 0,-2-3-109 0 0,0 1 38 0 0,1 3 74 0 0,-1 0 113 0 0,1 0 85 0 0,0 1 78 0 0,2 9 513 0 0,0-7-401 0 0,1 2-76 0 0,-2 0 55 0 0,1 4 135 0 0,-1 7 338 0 0,-1 1 8 0 0,-2-7-331 0 0,0-4-133 0 0,0 0-49 0 0,0 0-75 0 0,0-12-381 0 0,0 0 40 0 0,0 2 71 0 0,1-1 66 0 0,-1 0 50 0 0,0 5 453 0 0,-2-5-255 0 0,0-1-175 0 0,0-1-85 0 0,-1-1-66 0 0,2 1 47 0 0,0-7 46 0 0,-2-2-54 0 0,-1-7-4 0 0,3 8-43 0 0,1 0 0 0 0,1-1-1 0 0,0 1 1 0 0,0 0 0 0 0,0 0 0 0 0,1 0-1 0 0,1-2-16 0 0,-1 4 4 0 0,6-16-9 0 0,-3 8-26 0 0,7-10-104 0 0,-7 17 100 0 0,-1 1 1 0 0,1-1 0 0 0,0 1 0 0 0,2-1 34 0 0,-2 1-38 0 0,1 0 0 0 0,0 1 0 0 0,0 0 1 0 0,1 1-1 0 0,0-1 0 0 0,-1 1 0 0 0,5-2 38 0 0,-7 5-15 0 0,-1-1 0 0 0,1 1 0 0 0,-1 0 1 0 0,1 0-1 0 0,0 0 0 0 0,-1 0 0 0 0,1 0 0 0 0,0 1 0 0 0,-1 0 0 0 0,1 0 0 0 0,0 0 0 0 0,0 0 1 0 0,0 1-1 0 0,-1-1 0 0 0,3 1 15 0 0,-2 1-5 0 0,-1-1-1 0 0,0 0 1 0 0,0 1 0 0 0,0-1-1 0 0,0 1 1 0 0,-1 0 0 0 0,1 0 0 0 0,0 0-1 0 0,-1 0 1 0 0,1 1 0 0 0,-1-1 0 0 0,2 2 5 0 0,0 1-1 0 0,0 0 1 0 0,-1 0-1 0 0,1 1 1 0 0,-1-1-1 0 0,0 1 1 0 0,-1-1-1 0 0,1 2 1 0 0,2 15-46 0 0,-2-10 160 0 0,2-1-51 0 0,-4-8-60 0 0,0 0 0 0 0,0 0 0 0 0,0 0 0 0 0,0 0 0 0 0,0 0 0 0 0,-1 0 0 0 0,1 0 1 0 0,-1 1-4 0 0,2 10-1 0 0,-1-4 16 0 0,-1-2 24 0 0,0 1-10 0 0,1-1 47 0 0,-1-5-52 0 0,1-1 1 0 0,-1 0-1 0 0,0 0 0 0 0,0 0 0 0 0,0 0 1 0 0,0 0-1 0 0,0 0 0 0 0,0 0 1 0 0,0 0-1 0 0,-1 1-24 0 0,0 1-48 0 0,0 2 136 0 0,1-3-7 0 0,0 0-56 0 0,-1 0-37 0 0,0 0-43 0 0,0-1-32 0 0,0 1-43 0 0,0 1-51 0 0,-1-1-56 0 0,1-2-4 0 0,1-1-40 0 0,0 1-36 0 0,0-1-34 0 0,0 1-231 0 0,0 0-55 0 0,0 1-755 0 0,1 0-599 0 0,0 1-1138 0 0,-1-3 3125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3:28.3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8984 0 0,'0'0'200'0'0,"0"0"33"0"0,0 0 15 0 0,0 1-79 0 0,-1-1-95 0 0,1 1-61 0 0,0 1-42 0 0,-1-2 49 0 0,1 1 33 0 0,0 0 69 0 0,0-1 83 0 0,0 4 155 0 0,1-1-41 0 0,0 0-37 0 0,0 1-35 0 0,0 1 69 0 0,2 1-57 0 0,2 5 137 0 0,3 10 213 0 0,-5-11-346 0 0,1 1-36 0 0,3 10 135 0 0,2 4-44 0 0,-3-5 240 0 0,4 21-558 0 0,-2-2 464 0 0,0-5 0 0 0,-7-32-420 0 0,-1-1-39 0 0,1-1 1 0 0,-1 0-1 0 0,0 1 1 0 0,0-1-1 0 0,1 1 1 0 0,-1-1-1 0 0,0 1 1 0 0,0-1-1 0 0,0 1 1 0 0,1-1-1 0 0,-1 1 1 0 0,0-1-1 0 0,0 0 1 0 0,0 1-1 0 0,0-1 1 0 0,0 1-1 0 0,0-1 1 0 0,0 1-1 0 0,0-1 1 0 0,0 1-1 0 0,0-1 1 0 0,0 1-1 0 0,0-1 1 0 0,-1 1-6 0 0,0 3 10 0 0,0-3 5 0 0,1-1-38 0 0,0 0-77 0 0,0 0-60 0 0,0 0-233 0 0,0 0 293 0 0,0 0 6 0 0,0 0-16 0 0,0 0-38 0 0,0 0-12 0 0,0 0-39 0 0,0 0-45 0 0,0 0-49 0 0,0 0-54 0 0,0 0-51 0 0,0 0-43 0 0,0 0-40 0 0,0 0-140 0 0,0 0-37 0 0,0 0-170 0 0,0 0-455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33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188 2 8232 0 0,'0'0'182'0'0,"0"0"29"0"0,0 0 14 0 0,0 0-27 0 0,0-2-82 0 0,0 2 7 0 0,0 0 142 0 0,0 0 232 0 0,0 0 14 0 0,0 0-31 0 0,0 0-135 0 0,0 0-60 0 0,0 0-11 0 0,0 0-16 0 0,0 0-125 0 0,1 0-49 0 0,0 0-21 0 0,2 2-9 0 0,-2-2 18 0 0,0 1 64 0 0,9 9 195 0 0,-3 2-44 0 0,5 17 182 0 0,-7-4-169 0 0,0 14 79 0 0,2 5 71 0 0,-1-12-163 0 0,2 46 473 0 0,-5-49-516 0 0,0 0-57 0 0,-1-11-71 0 0,0-3 0 0 0,0-1 34 0 0,0 0 49 0 0,1 1 63 0 0,1 1 29 0 0,-2 0-57 0 0,1 0-53 0 0,-1 0-47 0 0,2 13 8 0 0,-3-18-71 0 0,1 4 30 0 0,-1-11-24 0 0,1 0 37 0 0,-2-3-45 0 0,0-1-5 0 0,0 0 0 0 0,0 0-33 0 0,0 0-128 0 0,0 0-11 0 0,0 0-85 0 0,0 0 38 0 0,-1-2-69 0 0,-3-4-208 0 0,3 4 291 0 0,0 0-53 0 0,1 1-76 0 0,-1-1-88 0 0,0 0-106 0 0,0 2 187 0 0,1-1-33 0 0,0 0-365 0 0,-1 0 288 0 0,1 1-36 0 0,0-1-38 0 0,0 1-39 0 0,0 0-41 0 0,-1-1-42 0 0,0 0-1449 0 0,0-2-1141 0 0</inkml:trace>
  <inkml:trace contextRef="#ctx0" brushRef="#br0" timeOffset="300.81">1 260 5008 0 0,'0'0'108'0'0,"0"0"17"0"0,0 0 13 0 0,2-1-28 0 0,4 0-71 0 0,13-5 0 0 0,0 1 71 0 0,0 0 63 0 0,1 0 50 0 0,14-3 276 0 0,48-8 858 0 0,-53 10-916 0 0,-1 1-77 0 0,1-1-109 0 0,-15 2-178 0 0,0 1-41 0 0,12-3 70 0 0,34-6 256 0 0,-41 9-281 0 0,1-1-52 0 0,-1 0-71 0 0,0 0-91 0 0,-6 1-15 0 0,0-1-55 0 0,-1 1-61 0 0,1-1-66 0 0,-10 4-119 0 0,-1-1-110 0 0,1-1-220 0 0,1 1-510 0 0,-4 1 1269 0 0</inkml:trace>
  <inkml:trace contextRef="#ctx0" brushRef="#br0" timeOffset="770.62">539 83 5328 0 0,'0'0'116'0'0,"0"0"17"0"0,0 0 12 0 0,1 2 0 0 0,3 8 24 0 0,-2-7-41 0 0,3 12 479 0 0,-1 0-45 0 0,1 17 459 0 0,0 6 90 0 0,2-7-445 0 0,1 15 263 0 0,7 30 555 0 0,-8-41-744 0 0,0 2 83 0 0,-2-1 72 0 0,-1 0 61 0 0,-4-27-628 0 0,0 14 262 0 0,0-15-290 0 0,0-4-98 0 0,0 0 40 0 0,0 0 47 0 0,0 0 53 0 0,0-3-178 0 0,0-1-39 0 0,0 1-56 0 0,0 2-4 0 0,0-3 46 0 0,0 0-11 0 0,1-1 38 0 0,6-21 73 0 0,-2-2-103 0 0,-1 1-74 0 0,3 0-43 0 0,-2 11 15 0 0,0 0-40 0 0,5-12-136 0 0,2 0-113 0 0,1 3-84 0 0,-8 14 221 0 0,0 1 0 0 0,0-1 0 0 0,0 2 0 0 0,0-1 1 0 0,1 0-1 0 0,0 1 0 0 0,0 0 0 0 0,1 1 0 0 0,-1-1 0 0 0,1 1 1 0 0,0 0-1 0 0,1 1 146 0 0,11-4-258 0 0,0 4 93 0 0,1 5 55 0 0,-16-2 95 0 0,0 1 1 0 0,-1 0-1 0 0,1 1 1 0 0,-1-1-1 0 0,1 0 1 0 0,-1 1-1 0 0,0 0 1 0 0,0 0 0 0 0,0 0-1 0 0,0 0 1 0 0,0 1-1 0 0,0-1 15 0 0,10 13-108 0 0,-8-9 108 0 0,0 1 0 0 0,-1 0 1 0 0,0 1-1 0 0,0-1 0 0 0,-1 1 0 0 0,0-1 0 0 0,0 1 0 0 0,-1 0 0 0 0,0 0 0 0 0,0 0 1 0 0,0 5-1 0 0,0 2 47 0 0,0 1 95 0 0,10 26 479 0 0,-10-38-605 0 0,-1 1 46 0 0,3 6 167 0 0,-2-7-176 0 0,0-1-34 0 0,0-1-40 0 0,0-1-39 0 0,1 0-50 0 0,0 0-55 0 0,-3-1 100 0 0,1 0-10 0 0,-1 0-23 0 0,0 0-45 0 0,0 0-18 0 0,0 0-44 0 0,0 0-52 0 0,0 0-56 0 0,0 0-63 0 0,0 0-57 0 0,0 0-51 0 0,0 0-45 0 0,0 0-156 0 0,0 0-44 0 0,0 0-188 0 0,0 0-506 0 0</inkml:trace>
  <inkml:trace contextRef="#ctx0" brushRef="#br0" timeOffset="1287.83">1140 377 9040 0 0,'0'0'200'0'0,"0"0"33"0"0,9-1 192 0 0,-6 0-369 0 0,0 1-34 0 0,3-1-2 0 0,-1 1 36 0 0,5-1 148 0 0,3-1 164 0 0,7-1 329 0 0,-11 2-427 0 0,0 0-50 0 0,1-1-83 0 0,36-5 463 0 0,2 1-53 0 0,3 0-11 0 0,0-2-71 0 0,-38 6-361 0 0,-1 1-49 0 0,-6 1-36 0 0,0-1 0 0 0,-1 1 1 0 0,1-1-1 0 0,5-2-19 0 0,1-2 57 0 0,2-2 42 0 0,-9 3-89 0 0,-4 0 81 0 0,1-12-54 0 0,-2 14-31 0 0,-1 0 0 0 0,0 1 0 0 0,1-1 0 0 0,-1 0 0 0 0,0 1 0 0 0,0-1 0 0 0,0 0 0 0 0,0 1 1 0 0,0-1-1 0 0,-1 1 0 0 0,1 0 0 0 0,0-1 0 0 0,-2 0-6 0 0,-22-17 57 0 0,16 12-9 0 0,3 3-26 0 0,-17-13 28 0 0,-10-2-38 0 0,28 17-13 0 0,0 0 1 0 0,1 0-1 0 0,-1 1 1 0 0,0 0-1 0 0,0 0 1 0 0,0 0-1 0 0,0 1 1 0 0,0-1-1 0 0,0 1 1 0 0,0 1-1 0 0,0-1 1 0 0,-3 1 0 0 0,-15 3 16 0 0,0 3 70 0 0,1 3 61 0 0,20-8-118 0 0,0 0-1 0 0,0-1 1 0 0,-1 1-1 0 0,1 0 1 0 0,0 0-1 0 0,1 1 1 0 0,-1-1-29 0 0,-14 21 226 0 0,1 1-34 0 0,8-12-98 0 0,1 0 0 0 0,0 0 0 0 0,1 1 0 0 0,0 0 0 0 0,0 4-94 0 0,3-10 58 0 0,0 1 0 0 0,1-1 0 0 0,0 1 1 0 0,1 0-1 0 0,0 3-58 0 0,0-5 58 0 0,1 0 0 0 0,-1 0 1 0 0,1 0-1 0 0,2 3-58 0 0,7 17 233 0 0,8-1 47 0 0,-13-19-226 0 0,0-1 0 0 0,1 0 0 0 0,-1 0 0 0 0,1-1 0 0 0,0 0 0 0 0,1 0 0 0 0,-1 0 1 0 0,1-1-1 0 0,-1 0 0 0 0,1 0 0 0 0,0-1 0 0 0,0 0 0 0 0,1 0-54 0 0,18 4 153 0 0,0-3-35 0 0,0 0-45 0 0,0-2-60 0 0,-21-1-184 0 0,-1 1 77 0 0,1-1 64 0 0,-1-1 54 0 0,2 1 66 0 0,11-2 303 0 0,-10 2-269 0 0,-1-1-92 0 0,0 0-108 0 0,-2 0-15 0 0,-1 0-42 0 0,0 1-45 0 0,0-1-51 0 0,0 1-54 0 0,1-1-58 0 0,-1 0-65 0 0,0 1-66 0 0,0-1-151 0 0,1 1-99 0 0,0-1-106 0 0,-1 0-111 0 0,5 0-1295 0 0,5-1-1277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52.6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1 193 4952 0 0,'0'0'102'0'0,"2"0"-36"0"0,7 0 49 0 0,-6 0-29 0 0,3 0-168 0 0,0 0 42 0 0,0-1 38 0 0,-1 1 35 0 0,7-1 126 0 0,1 0 104 0 0,-4 0 0 0 0,1 0 37 0 0,35-8 1238 0 0,-30 5-1086 0 0,-7 2-264 0 0,0-1-49 0 0,0 0-56 0 0,0 0-66 0 0,4-2 76 0 0,2 0 110 0 0,16-9 380 0 0,-20 8-438 0 0,-8 4-69 0 0,1-1-49 0 0,0-1-41 0 0,0-2-59 0 0,1-1-5 0 0,-3 6 80 0 0,-1 0-1 0 0,1 0 0 0 0,-1 0 1 0 0,0 0-1 0 0,1 0 0 0 0,-1 0 0 0 0,0-1 1 0 0,0 1-1 0 0,0 0 0 0 0,0 0 1 0 0,0 0-1 0 0,0 0 0 0 0,0 0 0 0 0,0 0 1 0 0,0-1-1 0 0,-1 1 0 0 0,1 0 1 0 0,0 0-1 0 0,-1 0 0 0 0,1 0 1 0 0,-1 0-1 0 0,1 0 0 0 0,-1 0 0 0 0,1 0 1 0 0,-1 0-1 0 0,0 0 0 0 0,0 0 1 0 0,0 0-2 0 0,-4-5 25 0 0,-1-1 0 0 0,1 1 1 0 0,-6-3-26 0 0,2 0 13 0 0,0 0 33 0 0,-1 0 82 0 0,-9-2 214 0 0,14 8-204 0 0,0 1 0 0 0,0 0 0 0 0,0 0 0 0 0,-1 0 0 0 0,-2 0-138 0 0,-8 0 263 0 0,0 3-63 0 0,1 2-101 0 0,11-1-24 0 0,0 0 1 0 0,0 1-1 0 0,0-1 1 0 0,0 1-1 0 0,1-1 1 0 0,-1 1-1 0 0,0 1-75 0 0,-13 13 302 0 0,12-10-281 0 0,0 0 34 0 0,-3 6 140 0 0,1 0 74 0 0,-6 18 459 0 0,10-20-531 0 0,1 1-35 0 0,-1 3-59 0 0,3 0-48 0 0,0-10-47 0 0,0 0 1 0 0,1 0 0 0 0,-1 1-1 0 0,1-1 1 0 0,1 0 0 0 0,-1 0 0 0 0,1 0-1 0 0,0 1-8 0 0,9 13 89 0 0,2-2 74 0 0,2-4-55 0 0,-11-10-91 0 0,1 0 0 0 0,-1 0 0 0 0,0-1-1 0 0,1 0 1 0 0,0 0 0 0 0,1 1-17 0 0,3-1 8 0 0,-1 0 0 0 0,1 0 1 0 0,0-1-1 0 0,0 0 1 0 0,2 0-9 0 0,14-1 42 0 0,13-3 62 0 0,-14-2-128 0 0,-4-1-106 0 0,-10 3 16 0 0,0 0-39 0 0,8-3-31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53.1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10 258 6216 0 0,'0'0'133'0'0,"0"0"23"0"0,0 0-11 0 0,1 0-62 0 0,0 0-45 0 0,6 3 23 0 0,-1-2-132 0 0,-1 1 44 0 0,1-2 42 0 0,1 1 36 0 0,5-1 146 0 0,0-1 98 0 0,0-1 49 0 0,16-3 529 0 0,-18 2-592 0 0,-3 1-92 0 0,0 1-33 0 0,0-1-41 0 0,0 1-49 0 0,1-1 172 0 0,0 1-37 0 0,8-3 98 0 0,1-1-110 0 0,-2-1-81 0 0,-9 3-89 0 0,0 0 0 0 0,-1 0 0 0 0,0 0 0 0 0,1 0 0 0 0,-1-1 0 0 0,2-2-19 0 0,6-8 81 0 0,-13 13-78 0 0,1 1-1 0 0,0-1 1 0 0,-1 1-1 0 0,1-1 0 0 0,-1 0 1 0 0,0 0-1 0 0,1 1 1 0 0,-1-1-1 0 0,0 0 1 0 0,1 0-1 0 0,-1 1 0 0 0,0-1 1 0 0,0 0-1 0 0,0 0 1 0 0,1 0-1 0 0,-1 1 1 0 0,0-1-1 0 0,0 0 0 0 0,0 0 1 0 0,0 0-3 0 0,-1-1 5 0 0,1-1-1 0 0,0 1 0 0 0,0 0 1 0 0,0 0-1 0 0,-1 0 1 0 0,1 0-1 0 0,-1 0 0 0 0,0 0 1 0 0,1 0-1 0 0,-1 0 0 0 0,0 0 1 0 0,0 0-1 0 0,0 1 1 0 0,-1-1-1 0 0,0-1-4 0 0,-1-1 13 0 0,1 1 0 0 0,-1 0 0 0 0,0 0 0 0 0,0 0-1 0 0,0 0 1 0 0,-3-2-13 0 0,-16-7 208 0 0,-2 2 114 0 0,-4 4 169 0 0,20 5-324 0 0,1 0-1 0 0,0 0 1 0 0,0 1 0 0 0,0 1 0 0 0,-1-1-167 0 0,-16 5 488 0 0,8 1-192 0 0,3 1-79 0 0,2 0-34 0 0,-7 10 29 0 0,10-7-158 0 0,0 1-41 0 0,-1 13 99 0 0,7-16-56 0 0,0 0 0 0 0,1 0 0 0 0,0 0 1 0 0,0 0-1 0 0,1 0 0 0 0,0 0 0 0 0,1 0 1 0 0,0 4-57 0 0,6 16 158 0 0,-5-22-150 0 0,1 1-1 0 0,0-1 1 0 0,0 0 0 0 0,1 0 0 0 0,0-1 0 0 0,0 1 0 0 0,0-1 0 0 0,1 0 0 0 0,3 3-8 0 0,-3-3 24 0 0,0-1 0 0 0,1 0 0 0 0,0 0 0 0 0,0 0 0 0 0,0-1 0 0 0,0 0 0 0 0,0 0 0 0 0,6 1-24 0 0,21 4 143 0 0,3-6 34 0 0,-1-5 34 0 0,1-4 36 0 0,-33 6-386 0 0,1 0 42 0 0,0-1 23 0 0,3 1 12 0 0,5-2-54 0 0,-8 1 33 0 0,0 1-41 0 0,0 0-19 0 0,-1 0-42 0 0,0 0-49 0 0,1 0-56 0 0,-2 0 2 0 0,1 0-46 0 0,0 0-51 0 0,-1 0-54 0 0,1 0-58 0 0,-1 0-61 0 0,1 0-66 0 0,0 0-68 0 0,3-3-1068 0 0,3-1-989 0 0</inkml:trace>
  <inkml:trace contextRef="#ctx0" brushRef="#br0" timeOffset="617.12">508 83 7200 0 0,'0'0'165'0'0,"0"0"22"0"0,0 0 6 0 0,3 5-45 0 0,1 4-97 0 0,-3-5-23 0 0,0 0 52 0 0,1 1 43 0 0,-1-1 38 0 0,1 5 197 0 0,1 13 610 0 0,-2-15-697 0 0,0-1-41 0 0,0 0-54 0 0,0 0-73 0 0,2 10 267 0 0,-1-1-34 0 0,2 16 262 0 0,7 37 588 0 0,-2-25-347 0 0,-2 2-58 0 0,-2-15-291 0 0,0-1-34 0 0,1 1-34 0 0,1-1-38 0 0,-3-15-201 0 0,4 18 242 0 0,-6-20-236 0 0,-2 0 45 0 0,2 3 299 0 0,-2-14-392 0 0,-1-4-72 0 0,1 0-68 0 0,-1-12 103 0 0,2 1-54 0 0,2-4-37 0 0,3-9-36 0 0,-1 2 31 0 0,0-2-14 0 0,1 1-88 0 0,-1 0-78 0 0,1 0-69 0 0,0 1-60 0 0,1-1-51 0 0,10-26-467 0 0,-1 6 10 0 0,-3 5 128 0 0,3 1 45 0 0,-8 19 332 0 0,-1 0 93 0 0,1-3 48 0 0,-5 16 113 0 0,0 0 0 0 0,1 0 0 0 0,0 0 0 0 0,0 1 0 0 0,4-5 50 0 0,-3 3-41 0 0,-4 7 29 0 0,-1 0 0 0 0,1 1 0 0 0,1-1-1 0 0,-1 0 1 0 0,0 0 0 0 0,0 1 0 0 0,1-1 0 0 0,-1 1 0 0 0,1-1 12 0 0,0 1-4 0 0,-1 0 0 0 0,1 0 0 0 0,-1 0 1 0 0,1 0-1 0 0,0 0 0 0 0,-1 1 0 0 0,1-1 0 0 0,0 0 1 0 0,1 1 3 0 0,1 0-5 0 0,-1 0 0 0 0,1 0 1 0 0,0 1-1 0 0,-1 0 1 0 0,1 0-1 0 0,0 0 1 0 0,-1 0-1 0 0,1 0 0 0 0,-1 1 1 0 0,1-1-1 0 0,-1 1 1 0 0,0 0-1 0 0,0 0 1 0 0,1 1 4 0 0,5 5 1 0 0,-1 1 0 0 0,1 0 0 0 0,-2 0 0 0 0,1 1 0 0 0,-2 0 0 0 0,1 0 0 0 0,-1 0 0 0 0,-1 1 0 0 0,1 0 0 0 0,-2 0 0 0 0,0 1 0 0 0,0 1-1 0 0,6 15 103 0 0,-1-2 64 0 0,-6-13-31 0 0,-3-1 47 0 0,-2 3-8 0 0,0-1 72 0 0,-2 4 182 0 0,2-13-249 0 0,0 1 0 0 0,0-1 1 0 0,-1 0-1 0 0,0 0 0 0 0,0 0 0 0 0,-3 4-180 0 0,-12 11 374 0 0,-3-4-85 0 0,-4-3-89 0 0,-1-4-96 0 0,-1-3-98 0 0,-1-3-105 0 0,0-3-109 0 0,1-2-114 0 0,25 1 236 0 0,0 1-1 0 0,0 0-19 0 0,1 0-40 0 0,0-1-14 0 0,0 1-41 0 0,0 0-47 0 0,0 0-53 0 0,1 0-56 0 0,-1-1-54 0 0,1 1-46 0 0,0 0-41 0 0,-1 0-146 0 0,1 0-40 0 0,0 0-177 0 0,0 0-473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51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1 6072 0 0,'0'0'133'0'0,"0"0"23"0"0,0 0 12 0 0,0 0-54 0 0,0 0-8 0 0,0 0 268 0 0,0 0-71 0 0,-1 1-63 0 0,1 0-53 0 0,0 1 49 0 0,0 0-115 0 0,-1 2 87 0 0,0-3-115 0 0,1 0 37 0 0,-1 5 270 0 0,2 2-61 0 0,0 0-60 0 0,1 0-57 0 0,0-1-74 0 0,-2-2-43 0 0,2 14 289 0 0,-1 1-58 0 0,0 0-49 0 0,-1 0-37 0 0,2 39 374 0 0,-2 6 121 0 0,0-49-338 0 0,0 0-1 0 0,-2 15-406 0 0,0-4 297 0 0,0-11-168 0 0,0 0-60 0 0,-12 99 613 0 0,14-99-581 0 0,0 2-74 0 0,0-15 20 0 0,1 0-37 0 0,0-1-38 0 0,1 0-41 0 0,0-1-42 0 0,1-1-44 0 0,-1-1-46 0 0,0-2-48 0 0,2-4-269 0 0,1-1-8 0 0</inkml:trace>
  <inkml:trace contextRef="#ctx0" brushRef="#br0" timeOffset="377">334 65 5784 0 0,'0'0'132'0'0,"0"0"17"0"0,0 0 10 0 0,0 1-45 0 0,-2-1-64 0 0,-6 5-56 0 0,6-3 61 0 0,-8 10 821 0 0,-1-3-361 0 0,5-4-241 0 0,0 0-74 0 0,-10 12 280 0 0,1 1-84 0 0,0 0-66 0 0,0 0-45 0 0,-17 20 267 0 0,16-20 12 0 0,-2-1-66 0 0,2-2-113 0 0,1 0-44 0 0,1 2-41 0 0,3 1-37 0 0,6-4-31 0 0,2-5-168 0 0,-1-2-84 0 0,4-5 35 0 0,0 1 66 0 0,2 0 77 0 0,3 3 138 0 0,1-1-26 0 0,-3-2-156 0 0,-1-2-88 0 0,0 1-82 0 0,-2-2 36 0 0,3 2 19 0 0,1 0 1 0 0,0 0-1 0 0,0 0 1 0 0,0 0-1 0 0,0 0 1 0 0,0-1 0 0 0,0 0-1 0 0,1 0 1 0 0,-1 0-1 0 0,4 0 1 0 0,18 5 78 0 0,4-1 28 0 0,-8-2-48 0 0,31 6 7 0 0,-12-3 9 0 0,-36-6-86 0 0,-3 0-30 0 0,0 0-231 0 0,0 1 110 0 0,3 1-89 0 0,-4-2 162 0 0,0 1-43 0 0,-1-1-31 0 0,1 1-54 0 0,-1-1-63 0 0,1 0-73 0 0,-1 0 45 0 0,0 0-43 0 0,0 0-39 0 0,1 1-34 0 0,-1-1-123 0 0,0 0-33 0 0,0 0-1279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50.3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2 7224 0 0,'0'0'195'0'0,"0"0"-96"0"0,0 0-74 0 0,0 0-39 0 0,1-1-149 0 0,0 1 120 0 0,-1 0 68 0 0,0 0 108 0 0,1 0 109 0 0,-1 0-69 0 0,0 0 39 0 0,0 0 42 0 0,0 0 47 0 0,0 1 49 0 0,0-1 53 0 0,1 8-62 0 0,0 0-64 0 0,1 2-9 0 0,2 6 57 0 0,1 1 4 0 0,-2-6-69 0 0,-2-1 7 0 0,-1-1 66 0 0,1 4-81 0 0,-1-1-43 0 0,2 26 280 0 0,-1-15-192 0 0,-1-8-52 0 0,1-3 5 0 0,-1 0 56 0 0,0 9-7 0 0,0 40 620 0 0,1-35-549 0 0,-1 2-38 0 0,1-1-92 0 0,-1-13-164 0 0,0 0-35 0 0,0 0-38 0 0,0 0-43 0 0,5 8 52 0 0,-5-21-262 0 0,0 0 103 0 0,1-1 90 0 0,-1 1 73 0 0,0-1 57 0 0,0 1 43 0 0,0 0 396 0 0,0-1-316 0 0,0 0-68 0 0,0 0-104 0 0,0 1-32 0 0,-1-1-98 0 0,1 0 3 0 0,0 0-38 0 0,0 0-40 0 0,0 0-45 0 0,0 1-47 0 0,0-1-50 0 0,0 0-53 0 0,0 0-57 0 0,0 0-61 0 0,0 1-62 0 0,0-1-66 0 0,0 0-70 0 0,0 1-73 0 0,0-1-75 0 0,0 0-941 0 0,0 0-1002 0 0</inkml:trace>
  <inkml:trace contextRef="#ctx0" brushRef="#br0" timeOffset="354.17">1 167 7080 0 0,'0'0'157'0'0,"0"0"23"0"0,0 0 13 0 0,1 0 72 0 0,3 0-43 0 0,3 0 50 0 0,-1 0-49 0 0,13-6 188 0 0,1 2-45 0 0,-1 0-42 0 0,1 0-38 0 0,19-4 186 0 0,1 2-107 0 0,6-2-43 0 0,59-14 282 0 0,-58 11-750 0 0,2 2-82 0 0,-25 4 108 0 0</inkml:trace>
  <inkml:trace contextRef="#ctx0" brushRef="#br0" timeOffset="670.7">684 91 5136 0 0,'0'0'127'0'0,"0"1"-54"0"0,-4 3 18 0 0,-1 1-103 0 0,0 0 44 0 0,-3 2 137 0 0,-9 15 649 0 0,6-8-300 0 0,3-4-210 0 0,1 0-64 0 0,7-9-232 0 0,-10 19 367 0 0,0 0-62 0 0,2 1-84 0 0,2 0-102 0 0,1 1-19 0 0,1 0 102 0 0,3 4 138 0 0,1-19-197 0 0,0 1-1 0 0,1-1 1 0 0,0 0-1 0 0,0 2-154 0 0,0-4 96 0 0,1-1 0 0 0,-1 1 0 0 0,1-1 0 0 0,0 1 0 0 0,0-1-1 0 0,2 2-95 0 0,11 13 277 0 0,2-6-155 0 0,-7-8-107 0 0,2 0-36 0 0,-7-4 88 0 0,0 1 1 0 0,0-1 0 0 0,0-1 0 0 0,1 1-1 0 0,-1-1 1 0 0,0 1 0 0 0,1-1-1 0 0,-1-1 1 0 0,0 1 0 0 0,0-1-1 0 0,1 0 1 0 0,-1 0 0 0 0,1-1-68 0 0,2-1 108 0 0,0 0-1 0 0,-1 0 1 0 0,1-1 0 0 0,-1 0 0 0 0,2-1-108 0 0,18-15 299 0 0,-3-3-36 0 0,-3-2-47 0 0,-3 0-53 0 0,-15 21-153 0 0,-1 0 0 0 0,0-1 1 0 0,0 0-1 0 0,0 1 0 0 0,0-1 1 0 0,-1 0-1 0 0,1-3-10 0 0,-1 2 19 0 0,0 1 0 0 0,-1 0 0 0 0,0 0 0 0 0,0-1 0 0 0,0 1 0 0 0,-1 0 0 0 0,0 0 0 0 0,0-1 0 0 0,0 1 0 0 0,-2-4-19 0 0,1 3 21 0 0,-1 0 1 0 0,0 0 0 0 0,0 0-1 0 0,0 1 1 0 0,0-1 0 0 0,-1 1 0 0 0,0 0-1 0 0,-4-4-21 0 0,3 4 9 0 0,-1 0 0 0 0,1 0 0 0 0,-1 1 0 0 0,1 0 0 0 0,-3-1-9 0 0,-27-14-21 0 0,-2 1-37 0 0,35 17 89 0 0,-1 0-63 0 0,0 0-68 0 0,1 0-71 0 0,-1 1-75 0 0,0-1-79 0 0,0 0-83 0 0,1 1-86 0 0,0-1 60 0 0,-1 1-54 0 0,1-1-54 0 0,0 1-57 0 0,-4-2-1039 0 0,-2-1-933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55.5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1 172 7344 0 0,'1'0'165'0'0,"3"0"-3"0"0,0 0-37 0 0,5 0 33 0 0,2-1-87 0 0,5 0-67 0 0,-7 0 13 0 0,0 0 51 0 0,-3 1 20 0 0,-1 0 46 0 0,0-1 19 0 0,0 1 42 0 0,-1 0 50 0 0,0 0 52 0 0,8-1 400 0 0,-1-1-101 0 0,3-2 21 0 0,7-4 191 0 0,1 0 110 0 0,-17 6-873 0 0,6-1 92 0 0,1-1 43 0 0,25-9 526 0 0,-21 7-436 0 0,0-1-73 0 0,-9 4-142 0 0,0-1-35 0 0,-4 2-15 0 0,1 1 1 0 0,-1-1-1 0 0,0-1 1 0 0,0 1 0 0 0,0 0-1 0 0,0-1 1 0 0,0 1 0 0 0,0-1-1 0 0,1-2-5 0 0,-3 3 4 0 0,0 1 0 0 0,0-1-1 0 0,0 0 1 0 0,0 0 0 0 0,-1 0-1 0 0,1 0 1 0 0,0 0 0 0 0,-1 0 0 0 0,1 0-1 0 0,-1 0 1 0 0,0 0 0 0 0,0 0-1 0 0,0 0 1 0 0,0 0 0 0 0,0 0-1 0 0,0 0 1 0 0,-1 0 0 0 0,1 0-4 0 0,0 0 0 0 0,0 0 0 0 0,0 0 1 0 0,-1 1-1 0 0,1-1 0 0 0,-1 0 0 0 0,1 1 0 0 0,-1-1 1 0 0,1 0-1 0 0,-1 1 0 0 0,0-1 0 0 0,0 1 1 0 0,0-1-1 0 0,0 1 0 0 0,0-1 0 0 0,0 1 1 0 0,0 0-1 0 0,0-1 0 0 0,-1 1 0 0 0,1 0 0 0 0,0 0 1 0 0,-1 0-1 0 0,1 0 0 0 0,-1 0 0 0 0,1 0 1 0 0,-1 1-1 0 0,0-1 0 0 0,1 0 0 0 0,-1 1 0 0 0,0-1 1 0 0,1 1-1 0 0,-1 0 0 0 0,0-1 0 0 0,0 1 1 0 0,1 0-1 0 0,-1 0 0 0 0,0 0 0 0 0,0 0 1 0 0,0 0-1 0 0,1 1 0 0 0,-1-1 0 0 0,0 1 0 0 0,1-1 1 0 0,-1 1-1 0 0,0-1 0 0 0,1 1 0 0 0,-1 0 1 0 0,0 0-1 0 0,-5 2-10 0 0,0 1 1 0 0,0 0 0 0 0,0 0 0 0 0,0 1 0 0 0,0 0 0 0 0,1 0 0 0 0,0 0-1 0 0,0 1 10 0 0,-18 21 1 0 0,13-13 36 0 0,0 1 34 0 0,-3 3 70 0 0,10-12-103 0 0,-1 2 57 0 0,-2 6 153 0 0,-2 11 248 0 0,7-14-308 0 0,0 0-45 0 0,1-1-71 0 0,3 7 40 0 0,5-7-83 0 0,-5-7-16 0 0,-1-2-3 0 0,1 1 0 0 0,-1-1-1 0 0,0 1 1 0 0,1-1 0 0 0,-1 0-1 0 0,1 1 1 0 0,-1-1 0 0 0,1 0-1 0 0,-1 0 1 0 0,1 0 0 0 0,0 0 0 0 0,0 0-1 0 0,-1-1 1 0 0,1 1 0 0 0,0 0-1 0 0,0-1-9 0 0,8 4 59 0 0,5 3-105 0 0,0-3 70 0 0,3 0 71 0 0,10-1 115 0 0,0-3-13 0 0,-8-1-126 0 0,-4 0-74 0 0,0 0-79 0 0,0-1-97 0 0,0 1-117 0 0,-8 1 99 0 0,0-1-36 0 0,0 1-40 0 0,0 0-39 0 0,-7 0-59 0 0,1 0-57 0 0,0 0-52 0 0,0 0-44 0 0,0 0-156 0 0,0 0-45 0 0,0 0-187 0 0,2 0-504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54.3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0 6648 0 0,'0'0'149'0'0,"0"0"23"0"0,0 0 12 0 0,0 0-60 0 0,0 0-9 0 0,0 0 40 0 0,0 0 132 0 0,0 0 249 0 0,0 0-230 0 0,1 1-59 0 0,-1-1-52 0 0,1 1-43 0 0,0 1 40 0 0,5 3 88 0 0,-4-3-81 0 0,2 5 375 0 0,-1 0-120 0 0,-1 1-101 0 0,-1 1-83 0 0,-1 5 35 0 0,-2 7 8 0 0,1-7-71 0 0,0-5-18 0 0,1 11 221 0 0,-2 0-107 0 0,-1 0-92 0 0,1-1-74 0 0,-2 9-25 0 0,0 14-35 0 0,3-19-47 0 0,-1 0 80 0 0,-6 47 469 0 0,-1 30 364 0 0,5-52-522 0 0,0-1-39 0 0,2-17-136 0 0,1-10-76 0 0,-1-7-17 0 0,0-3 16 0 0,0 1 56 0 0,2-10-73 0 0,-1 0-68 0 0,1 0-69 0 0,0 1-70 0 0,0-1-69 0 0,0 0-70 0 0,0 0-71 0 0,0-1-70 0 0,1 1-71 0 0,-1 0-72 0 0,1-1-71 0 0,0 0-72 0 0,-1 0-72 0 0,1 0-72 0 0,0-1-74 0 0,1 0-72 0 0,0-1-1223 0 0,1-1-1191 0 0</inkml:trace>
  <inkml:trace contextRef="#ctx0" brushRef="#br0" timeOffset="639.12">15 271 8592 0 0,'-9'0'173'0'0,"4"0"73"0"0,4-2 378 0 0,10 0 164 0 0,-4 1-563 0 0,-1 0-35 0 0,1 0-56 0 0,0 0-49 0 0,-1 0-57 0 0,1 0-65 0 0,12-4 290 0 0,1 1-49 0 0,0-1-44 0 0,0 1-35 0 0,26-7 64 0 0,22-4-29 0 0,-42 9-89 0 0,-1 2 41 0 0,1-1-36 0 0,2 0-40 0 0,1-1-60 0 0,-1-1-67 0 0,-1-2-76 0 0,-13 4 63 0 0,-1 1-45 0 0,0 0-49 0 0,0 0-51 0 0,6-2-224 0 0,-9 3 189 0 0,1 0-34 0 0,-1 0-34 0 0,0-1-36 0 0,1 0-36 0 0,-1 0-37 0 0,-3 2 134 0 0,0-1 56 0 0,1 1-81 0 0,-4 1-57 0 0,-2 1 221 0 0,0 0 40 0 0,0 0-43 0 0,1-1 106 0 0,1 0 27 0 0,0 0-23 0 0,0-1-1 0 0,2 0 34 0 0,1-1 54 0 0,-4 3 106 0 0,-1 0 16 0 0,0 0 26 0 0,0 5 186 0 0,0-1-40 0 0,1 5 197 0 0,0-2-187 0 0,-1-1-50 0 0,-2 15 393 0 0,-3 4 12 0 0,3 2-104 0 0,1-13-303 0 0,0 1-40 0 0,-1 7 628 0 0,0 23-846 0 0,3-23 252 0 0,1 0-38 0 0,-1-16-156 0 0,-1 0-1 0 0,0-1 0 0 0,-1 1 0 0 0,1-1 1 0 0,-1 1-1 0 0,0 0 0 0 0,-1 0-57 0 0,-2 13 182 0 0,-1 13 315 0 0,2-12-135 0 0,0 1 70 0 0,2-12-250 0 0,-2 17 124 0 0,1-15-125 0 0,1-1 79 0 0,0-6-80 0 0,0 1 40 0 0,-4 5 437 0 0,4-6-408 0 0,-1 0-61 0 0,2-1-111 0 0,-1 0-50 0 0,1-3 85 0 0,1-1 51 0 0,1-3-61 0 0,1 0-39 0 0,-1-1-31 0 0,10-17 73 0 0,0-1-56 0 0,2 0-57 0 0,0 0-62 0 0,1 1-65 0 0,1 0-68 0 0,0 1-71 0 0,0 1-76 0 0,9-7-327 0 0,3 1 113 0 0,2 4 113 0 0,-24 20 384 0 0,-1-1-1 0 0,0 0 1 0 0,1 1 0 0 0,-1 0 0 0 0,2 1 67 0 0,-6 0-8 0 0,0 1 1 0 0,0-1-1 0 0,1 1 1 0 0,-1 0-1 0 0,1 0 0 0 0,-1-1 1 0 0,0 1-1 0 0,1 0 1 0 0,-1 0-1 0 0,0 1 0 0 0,1-1 1 0 0,-1 0-1 0 0,0 0 0 0 0,1 1 1 0 0,-1-1-1 0 0,0 0 1 0 0,1 1-1 0 0,-1 0 0 0 0,0-1 1 0 0,0 1-1 0 0,0 0 1 0 0,1-1-1 0 0,0 2 8 0 0,-1 0-8 0 0,0-1 0 0 0,1 1 1 0 0,-1 0-1 0 0,0 0 0 0 0,0 0 0 0 0,-1 0 0 0 0,1 0 0 0 0,0 0 0 0 0,0 0 1 0 0,-1 0-1 0 0,1 0 0 0 0,-1 0 0 0 0,0 0 0 0 0,0 1 8 0 0,1 6-18 0 0,-1 0 0 0 0,-1-1 0 0 0,0 1-1 0 0,0 0 1 0 0,0-1 0 0 0,-1 1 0 0 0,-1 1 18 0 0,-2 8 94 0 0,0 1 41 0 0,-1 2 55 0 0,-3 9 142 0 0,7-26-308 0 0,0 1 1 0 0,1-1-1 0 0,0 0 1 0 0,0 1 0 0 0,0-1-1 0 0,0 1 1 0 0,1-1 0 0 0,0 1-1 0 0,0-1 1 0 0,0 1 0 0 0,0 0-25 0 0,8 23 49 0 0,-6-25-81 0 0,-1 0-53 0 0,5 0-341 0 0,-1-2 279 0 0,1-1-115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0:58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50 5584 0 0,'0'0'124'0'0,"0"0"17"0"0,0 0 11 0 0,0 0-46 0 0,0 0-1 0 0,0 0 43 0 0,0 0 133 0 0,0 0 240 0 0,0 0 21 0 0,0 0-41 0 0,0 0-352 0 0,0 0-38 0 0,0 1 20 0 0,0 0-85 0 0,0 2-28 0 0,0-2 23 0 0,0 0 42 0 0,0 0 92 0 0,0 0 107 0 0,3 6-112 0 0,-2-4-112 0 0,0-1 0 0 0,0 0-1 0 0,0 1 1 0 0,-1-1 0 0 0,1 0 0 0 0,-1 1 0 0 0,1 1-58 0 0,7 35 848 0 0,-6-5-496 0 0,1 0-37 0 0,7 34 221 0 0,-1-12-163 0 0,-4-25-180 0 0,2 1-35 0 0,4 27 115 0 0,-2-12-44 0 0,-5-30-100 0 0,-1 1 1 0 0,0 4-130 0 0,-2-15 36 0 0,0 1 0 0 0,0-1 0 0 0,1 0 0 0 0,1 2-36 0 0,-1-4 21 0 0,0 1 1 0 0,-1 0 0 0 0,0 0 0 0 0,0 0-1 0 0,0-1 1 0 0,0 1-22 0 0,-1 0 19 0 0,0-1 1 0 0,1 0-1 0 0,0 0 0 0 0,0 1 0 0 0,2 1-19 0 0,-2-2 12 0 0,0 0-1 0 0,0 0 0 0 0,0 0 0 0 0,0 0 0 0 0,-1 2-11 0 0,1 3 40 0 0,0-9-35 0 0,-1 1 1 0 0,0-1 0 0 0,0 0-1 0 0,0 0 1 0 0,0 1 0 0 0,0-1-1 0 0,0 0 1 0 0,0 0 0 0 0,0 1-1 0 0,-1-1 1 0 0,1 0 0 0 0,0 0 0 0 0,-1 1-1 0 0,1-1 1 0 0,-1 0 0 0 0,1 0-1 0 0,-1 1-5 0 0,-2 2 52 0 0,1 5-52 0 0,0-3 2 0 0,2-6-138 0 0,0 1 81 0 0,0-1 72 0 0,-1 1 111 0 0,1 0 77 0 0,-1 0-149 0 0,1 0-115 0 0,0-1-20 0 0,0 1-40 0 0,0-1-13 0 0,0 0-35 0 0,0 1-35 0 0,0-1-40 0 0,0 0-42 0 0,0 1-45 0 0,0-1-47 0 0,0 0-52 0 0,0 0-274 0 0</inkml:trace>
  <inkml:trace contextRef="#ctx0" brushRef="#br0" timeOffset="670.52">1 63 5848 0 0,'0'0'168'0'0,"0"0"-64"0"0,0 0-68 0 0,0 0-50 0 0,0 0-60 0 0,0 0-57 0 0,0 0 70 0 0,0 0 57 0 0,0 0 47 0 0,0 0 84 0 0,0 0 144 0 0,0 0 17 0 0,0 0-7 0 0,0 0-55 0 0,0 0-30 0 0,0 0-4 0 0,0 0 1 0 0,0 0 6 0 0,0 0-32 0 0,0 0-71 0 0,2-1-47 0 0,2 0-7 0 0,-2 1 4 0 0,6-3 167 0 0,1 0 65 0 0,5-2 267 0 0,-4 2-240 0 0,-2 1-139 0 0,-4 2-126 0 0,0-1-35 0 0,-2 1 147 0 0,1 0-35 0 0,28 2 93 0 0,-9 2-101 0 0,-4 2-59 0 0,-1 3-52 0 0,-9-5 11 0 0,-1 1-1 0 0,-1-1 1 0 0,1 2 0 0 0,-1-1 0 0 0,1 1 0 0 0,-2 0 0 0 0,1 0 0 0 0,-1 1-1 0 0,0-1 1 0 0,0 1 0 0 0,0 0 0 0 0,-1 1 0 0 0,-1-1 0 0 0,3 5-9 0 0,-4-4 0 0 0,7 16 17 0 0,-6 1 42 0 0,-2 0 249 0 0,-1 4 95 0 0,-1-9-214 0 0,1-15-140 0 0,-1-1 0 0 0,0 0 0 0 0,1 0 0 0 0,-1 0 0 0 0,-1 0 0 0 0,1 0 0 0 0,-1 0 0 0 0,-1 2-49 0 0,-2 6 125 0 0,4-10-107 0 0,0 0 1 0 0,0 0-1 0 0,1 0 0 0 0,-1-1 0 0 0,-1 1 0 0 0,1 0 0 0 0,0-1 1 0 0,0 1-1 0 0,0-1 0 0 0,-1 1 0 0 0,1-1 0 0 0,-1 0 0 0 0,1 1 1 0 0,-2-1-19 0 0,-24 18 153 0 0,19-15-111 0 0,0 0 0 0 0,0 0 0 0 0,0 0 0 0 0,-6 1-42 0 0,-9 1 10 0 0,-2 0 41 0 0,20-5-168 0 0,-6-1 44 0 0,8 0-36 0 0,1-1-92 0 0,0 1 54 0 0,1 0-39 0 0,0 0-220 0 0,1 0-107 0 0,0 0 70 0 0,0 0-41 0 0,-1 0-571 0 0,1 0-451 0 0,0 0-856 0 0</inkml:trace>
  <inkml:trace contextRef="#ctx0" brushRef="#br0" timeOffset="1325.61">361 76 5208 0 0,'0'0'116'0'0,"0"0"17"0"0,0 0 11 0 0,0 0 48 0 0,0 0-64 0 0,0 0 111 0 0,0 0 203 0 0,0 0 20 0 0,0 0-22 0 0,0 0-277 0 0,0 0-42 0 0,1 1 18 0 0,-1-1-94 0 0,1 2-23 0 0,0-1 32 0 0,-1 0 53 0 0,1 0 113 0 0,-1-1-63 0 0,0 1 36 0 0,4 4 179 0 0,0 0-37 0 0,4 7 236 0 0,-1-1-117 0 0,1 1-98 0 0,-2-1-102 0 0,0 0-48 0 0,-2-1-21 0 0,1 0 1 0 0,-1 0 0 0 0,-1 0 0 0 0,1 5-186 0 0,3 5 267 0 0,1-2 33 0 0,2 7 205 0 0,-9-21-402 0 0,0 0 0 0 0,0 0 0 0 0,0-1 0 0 0,-1 1 0 0 0,0 0 0 0 0,1 1-103 0 0,1 9 307 0 0,12 16 353 0 0,-8-19-376 0 0,-2-1 53 0 0,-3-8-199 0 0,1-2 102 0 0,-1 0 473 0 0,-2 0-502 0 0,-1-1-70 0 0,0-1-101 0 0,1 1-67 0 0,1-1-37 0 0,-8-11 245 0 0,1-2-98 0 0,6 12-81 0 0,0 0 0 0 0,0 0 0 0 0,1 0 0 0 0,-1 0 0 0 0,1 0 0 0 0,-1 0 0 0 0,1-1 0 0 0,0 1 0 0 0,0 0 0 0 0,0 0 0 0 0,1 0 0 0 0,-1-1 0 0 0,1 0-3 0 0,0 0 1 0 0,-1 1 0 0 0,1-1 0 0 0,-1 1 0 0 0,0-1 0 0 0,0 1 0 0 0,0-1 0 0 0,-1 1 0 0 0,1 1 0 0 0,0-1 0 0 0,0 1 0 0 0,0-1 0 0 0,0 1 0 0 0,1 0 0 0 0,-1-1 0 0 0,1 1 0 0 0,-1 0 0 0 0,1-1 0 0 0,0 1 0 0 0,0 0 0 0 0,0 0 0 0 0,1-2 0 0 0,7-15-5 0 0,-4 5-53 0 0,4 2-55 0 0,13-16-98 0 0,-18 22 176 0 0,-1 0 0 0 0,2 1 0 0 0,-1-1 0 0 0,1 1 0 0 0,1-1 35 0 0,0 1-23 0 0,14-11-67 0 0,-5 8 62 0 0,-1-2-20 0 0,-13 8 46 0 0,1 1-1 0 0,-1 0 0 0 0,0 0 0 0 0,1 0 1 0 0,-1 0-1 0 0,1 0 0 0 0,-1 0 0 0 0,1 0 1 0 0,1 0 2 0 0,0 0 25 0 0,2 0-61 0 0,1-1-87 0 0,0 0-64 0 0,8-2-540 0 0,-12 4 361 0 0,-2 0 112 0 0,0 0 54 0 0,1 0 46 0 0,0 0 37 0 0,0 0 13 0 0,4 0-107 0 0,-4 0 95 0 0,1 0-28 0 0,-1 0-58 0 0,-1 0-76 0 0,0 0-95 0 0,1 0 54 0 0,-1 0-45 0 0,0 0-39 0 0,0 0-36 0 0,0 0-126 0 0,1 0-35 0 0,-1 0-1319 0 0</inkml:trace>
  <inkml:trace contextRef="#ctx0" brushRef="#br0" timeOffset="1673.35">906 104 7192 0 0,'0'0'209'0'0,"0"2"-5"0"0,-4 23 873 0 0,5-13-440 0 0,0-5-316 0 0,0 1-48 0 0,-1-6-222 0 0,0-1 0 0 0,0 1 1 0 0,1 0-1 0 0,-1 0 0 0 0,1 0 0 0 0,0-1 0 0 0,-1 1 1 0 0,1 0-1 0 0,0-1 0 0 0,0 1-51 0 0,4 8 322 0 0,-3 1 61 0 0,2 21 973 0 0,-1-17-719 0 0,-1 1-59 0 0,-2-10-429 0 0,0 1-38 0 0,1 7 18 0 0,2 3-94 0 0,2 6-88 0 0,3-10 33 0 0,-8-13-37 0 0,0 0-70 0 0,0 0-74 0 0,0 0-117 0 0,0 0 108 0 0,0 0-34 0 0,0 0-332 0 0,0 0 79 0 0,0 0-46 0 0,0 0-640 0 0,0 0-506 0 0,0 0-958 0 0</inkml:trace>
  <inkml:trace contextRef="#ctx0" brushRef="#br0" timeOffset="1964.86">815 16 7920 0 0,'0'0'423'0'0,"0"0"-54"0"0,1 0-51 0 0,-1 0-48 0 0,0-1-45 0 0,1 1-41 0 0,0 0-38 0 0,-1-1-34 0 0,2 0 14 0 0,-1 0-88 0 0,1 0-59 0 0,-1 0-33 0 0,4-2-207 0 0,-3 1 189 0 0,-1 1 76 0 0,0 1 38 0 0,-1 0 34 0 0,6-4-145 0 0</inkml:trace>
  <inkml:trace contextRef="#ctx0" brushRef="#br0" timeOffset="2506.39">1214 74 6336 0 0,'0'-5'754'0'0,"4"0"-102"0"0,3 0-109 0 0,0 0-110 0 0,-1 1-103 0 0,-1 1-68 0 0,8-5 414 0 0,-8 6-475 0 0,1-2-14 0 0,-3 3-146 0 0,0-1-43 0 0,1 0 24 0 0,1 0 0 0 0,0 0 0 0 0,-1 0 0 0 0,1 0 0 0 0,1 1-22 0 0,14-4 105 0 0,-6 2 19 0 0,-4 1-60 0 0,23 2-57 0 0,-20 2 47 0 0,-9-1-47 0 0,-1 0-6 0 0,1 0-1 0 0,-1-1 1 0 0,0 2-1 0 0,1-1 0 0 0,-1 0 1 0 0,0 1-1 0 0,1-1 1 0 0,1 2-1 0 0,-5-2 0 0 0,1-1 0 0 0,0 1 0 0 0,-1 0 0 0 0,1-1 0 0 0,0 1 0 0 0,-1 0 0 0 0,1 0 0 0 0,-1-1 0 0 0,1 1 0 0 0,-1 0 0 0 0,0 0 0 0 0,1 0 0 0 0,-1 0 0 0 0,0-1 0 0 0,1 1 0 0 0,-1 0 0 0 0,0 1 0 0 0,1 1 0 0 0,-1 0 7 0 0,1 0 0 0 0,-1-1 0 0 0,1 1 0 0 0,-1 0 0 0 0,0 0 1 0 0,0-1-1 0 0,0 1 0 0 0,-1 0 0 0 0,1-1 0 0 0,-1 1 0 0 0,1 0 0 0 0,-1-1 1 0 0,0 1-1 0 0,-1 1-7 0 0,-2 14 28 0 0,1-6 4 0 0,1 0 51 0 0,-11 24 326 0 0,6-21-285 0 0,2-4 77 0 0,1 1-35 0 0,-3 11 90 0 0,4-13-135 0 0,1-1-1 0 0,-2 0 0 0 0,1 0 0 0 0,-4 5-120 0 0,4-8 40 0 0,1 0 76 0 0,2-5-70 0 0,0 1 1 0 0,-1-1-1 0 0,1 1 1 0 0,-1-1-1 0 0,0 0 1 0 0,1 1 0 0 0,-1-1-1 0 0,0 0 1 0 0,0 1-1 0 0,0-1 1 0 0,0 0-1 0 0,0 0 1 0 0,0 0 0 0 0,-1 1-47 0 0,-4 4 191 0 0,-2 6-59 0 0,1-1-44 0 0,2-5 19 0 0,1-1 304 0 0,2 1-123 0 0,2-3-194 0 0,0 1-37 0 0,1-2-37 0 0,0 1-39 0 0,0-2 160 0 0,0-1 4 0 0,0 1-35 0 0,0-1 5 0 0,0 2-41 0 0,3 1 75 0 0,-2-2-65 0 0,1 0 38 0 0,26 5-69 0 0,16-3 76 0 0,37-10 84 0 0,-41 3-173 0 0,-32 4-70 0 0,6 1 81 0 0,-8 0-56 0 0,-2 0-42 0 0,1 0-57 0 0,-1 0-74 0 0,0-1-92 0 0,-4 0-278 0 0,-1 0-17 0 0</inkml:trace>
  <inkml:trace contextRef="#ctx0" brushRef="#br0" timeOffset="3295.81">1780 263 7016 0 0,'0'0'201'0'0,"0"0"-49"0"0,0 0-76 0 0,0 0-53 0 0,2-1-53 0 0,-1 0 48 0 0,0-1-28 0 0,1 1 43 0 0,2-2 137 0 0,1 0 136 0 0,7-2 542 0 0,-9 3-618 0 0,-2 2-29 0 0,0-1-33 0 0,0 0 81 0 0,1-1-73 0 0,-1 1-109 0 0,0-1-35 0 0,2-2 16 0 0,-2 2-4 0 0,0 1 34 0 0,12-7 291 0 0,0 0 1 0 0,0 1-1 0 0,8-3-369 0 0,-3 1 294 0 0,0 0-35 0 0,-2 0-49 0 0,0-3-63 0 0,8-5-48 0 0,-16 13-42 0 0,-2 0 0 0 0,1-1 0 0 0,4-4-57 0 0,-9 7-6 0 0,8-8 36 0 0,-7 8-9 0 0,-1-1-1 0 0,1 0 1 0 0,-1 0 0 0 0,0 0-1 0 0,0 0 1 0 0,0 0-1 0 0,0 0 1 0 0,0-2-21 0 0,-1 4 4 0 0,-1 0 1 0 0,0 0-1 0 0,1 0 1 0 0,-1 0-1 0 0,0-1 1 0 0,0 1-1 0 0,0 0 1 0 0,0 0-1 0 0,0 0 1 0 0,0-1-1 0 0,0 1 1 0 0,0 0-1 0 0,0 0 1 0 0,0 0-1 0 0,-1-1 1 0 0,1 1-1 0 0,0 0 1 0 0,-1 0-1 0 0,1 0 1 0 0,-1 0-1 0 0,0 0 1 0 0,1 0-1 0 0,-1 0 1 0 0,0-1-5 0 0,-1 0 25 0 0,-1-1 1 0 0,1 1 0 0 0,-1 0-1 0 0,1 0 1 0 0,-1 0-1 0 0,-2-1-25 0 0,0 0 17 0 0,-1-1-1 0 0,0 1 1 0 0,0 1-1 0 0,0-1 1 0 0,-1 1-17 0 0,-19-3 103 0 0,5 4 50 0 0,-2 5 90 0 0,11-1-10 0 0,1 3-107 0 0,1-1-77 0 0,-16 15-37 0 0,16-10 40 0 0,5-2 133 0 0,2 1-114 0 0,1 0-35 0 0,1 8 13 0 0,1-7 34 0 0,0 12 42 0 0,0 7 43 0 0,-1-10-104 0 0,1-11-7 0 0,0 0 1 0 0,0-1-1 0 0,1 1 0 0 0,0-1 1 0 0,1 1-1 0 0,-1 0 1 0 0,1-1-1 0 0,1 0 0 0 0,0 0 1 0 0,0 1-1 0 0,0-1 1 0 0,1-1-1 0 0,0 1 0 0 0,0-1 1 0 0,0 1-1 0 0,1-1 1 0 0,0 0-1 0 0,0-1 0 0 0,1 1 1 0 0,5 3-58 0 0,6 5-111 0 0,4 3 14 0 0,5-3 101 0 0,-9-9 64 0 0,0 1 37 0 0,3-1 58 0 0,12-1 130 0 0,-25-3-210 0 0,-1-1 0 0 0,1 0 0 0 0,0 0-1 0 0,-1-1 1 0 0,1 0 0 0 0,5-2-83 0 0,-7 2 50 0 0,0-1-1 0 0,0 0 0 0 0,0 0 1 0 0,0 0-1 0 0,3-3-49 0 0,12-6 91 0 0,-15 9-58 0 0,0 0 0 0 0,0-1 1 0 0,-1 0-1 0 0,0 0 0 0 0,1 0 1 0 0,2-3-34 0 0,-6 5 83 0 0,-1 1 2 0 0,1 0-34 0 0,-1-1-39 0 0,0 1-43 0 0,1-1-46 0 0,-1 1-50 0 0,0 0-55 0 0,1-1-59 0 0,-1 1-62 0 0,0-1-67 0 0,0 1-70 0 0,1-1-75 0 0,-1 1-78 0 0,0-1-82 0 0,1 1-87 0 0,-1-1-90 0 0,1 0-1210 0 0,1-1-1172 0 0,-2 2 3230 0 0</inkml:trace>
  <inkml:trace contextRef="#ctx0" brushRef="#br0" timeOffset="3629.92">2471 282 12464 0 0,'0'0'281'0'0,"0"0"40"0"0,0 0 22 0 0,0 0-143 0 0,0 0-96 0 0,0 0 73 0 0,0 0-52 0 0,0 0 128 0 0,0 0 233 0 0,0 0 24 0 0,0 0-218 0 0,0 0-140 0 0,0 0-313 0 0,0 0 72 0 0,0-1 61 0 0,0 1 52 0 0,0-1 131 0 0,0 0 400 0 0,0 0-441 0 0,0 0-75 0 0,0 1-62 0 0,0-1-42 0 0,0 1-48 0 0,0 0-53 0 0,0-1-78 0 0,0 1-74 0 0,0 0-83 0 0,0 0-89 0 0,0-1-96 0 0,0 1-103 0 0,0 0-111 0 0,0 0-117 0 0,0 0-1006 0 0,0 0-1099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28.9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30 4208 0 0,'0'0'124'0'0,"0"0"-162"0"0,0 0 49 0 0,-1 0 43 0 0,1 0 35 0 0,-1 0 204 0 0,-2 1 536 0 0,3 0-621 0 0,0 2 180 0 0,0 0-44 0 0,1 0-40 0 0,-1 0-35 0 0,2 3 180 0 0,-1 0-87 0 0,4 12 560 0 0,-1-1-256 0 0,1 0-111 0 0,3-1-95 0 0,0 0-79 0 0,2 4 15 0 0,-1 1-70 0 0,7 17 108 0 0,-9-24-231 0 0,0-1-1 0 0,1-1 1 0 0,7 10-203 0 0,4 0 286 0 0,1-4 63 0 0,4-3 111 0 0,-21-14-382 0 0,-1 0 0 0 0,1 0-1 0 0,0 0 1 0 0,1 0 0 0 0,-1 0-1 0 0,0-1 1 0 0,1 1-78 0 0,-2-1 54 0 0,1 0 1 0 0,-1 0 0 0 0,0 0-1 0 0,0-1 1 0 0,0 1-1 0 0,0 0 1 0 0,1-1-1 0 0,-1 1 1 0 0,0-1-1 0 0,0 0 1 0 0,0 0-55 0 0,30-17 806 0 0,-14 3-374 0 0,-11 8-296 0 0,0-1-32 0 0,-1-1-39 0 0,-1-1-42 0 0,10-25 181 0 0,-4-2-75 0 0,-3 0-56 0 0,-1-1-39 0 0,6-29-18 0 0,-11 58-18 0 0,0 0-1 0 0,1 1 0 0 0,0-1 1 0 0,4-8 2 0 0,-4 14-56 0 0,-4 5-35 0 0,1 2 46 0 0,3 10 21 0 0,-3-13 13 0 0,8 49-108 0 0,-1-4 99 0 0,-2-20 16 0 0,6 24 10 0 0,-9-45-24 0 0,0 1-1 0 0,1 0 0 0 0,-1-1 0 0 0,3 4 19 0 0,-4-7-58 0 0,0 0 45 0 0,2 3 92 0 0,-1-2-63 0 0,-1-1-54 0 0,0 0-31 0 0,0 0-47 0 0,0-1-21 0 0,0 0-43 0 0,0 1-49 0 0,-1-1-52 0 0,1 0 2 0 0,0 0-43 0 0,0 0-47 0 0,0 0-49 0 0,-1 0-52 0 0,1 0-55 0 0,0 1-58 0 0,0-1-61 0 0,3 2-1332 0 0,1 4-1125 0 0,-5-7 3096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29.5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208 188 7856 0 0,'0'0'174'0'0,"0"0"29"0"0,0 0 13 0 0,0-1-31 0 0,-2-1-178 0 0,1 0 44 0 0,-3-1 163 0 0,0 0 98 0 0,-5 0 548 0 0,7 2-629 0 0,0 1-46 0 0,0 0-87 0 0,1-1-41 0 0,-5 0 304 0 0,-2 1-37 0 0,-6 2 225 0 0,-1 3-117 0 0,0 3-97 0 0,4 0-124 0 0,1 0-40 0 0,-2 2-5 0 0,-2 5 40 0 0,-4 11 127 0 0,7-8-146 0 0,2-2-79 0 0,1 0-64 0 0,1-2 0 0 0,-6 23-18 0 0,6-16 70 0 0,4 2-31 0 0,3-17-34 0 0,0-1 0 0 0,1 1-1 0 0,0 0 1 0 0,0-1 0 0 0,0 4-31 0 0,0-5 19 0 0,1 0 1 0 0,-1 0-1 0 0,1 0 1 0 0,0 0-1 0 0,0-1 1 0 0,0 1-1 0 0,1 1-19 0 0,-1-3 5 0 0,-1 0 0 0 0,1 0 0 0 0,0 0 0 0 0,0 0 0 0 0,0 0 0 0 0,0-1 0 0 0,1 2-5 0 0,14 9 21 0 0,-14-10-12 0 0,0 1 1 0 0,1-1 0 0 0,-1 0-1 0 0,0 1 1 0 0,1-2-1 0 0,0 1 1 0 0,-1 0 0 0 0,1-1-1 0 0,0 1 1 0 0,3-1-10 0 0,15 4 43 0 0,-16-3-34 0 0,0 0 0 0 0,-1-1 0 0 0,1 0 0 0 0,0 0 1 0 0,0-1-1 0 0,0 0 0 0 0,0 0 0 0 0,-1 0 0 0 0,3-1-9 0 0,-5 0-93 0 0,1 1 47 0 0,8-2 17 0 0,-7 1-36 0 0,-2 0-13 0 0,-1 0-41 0 0,1 1-50 0 0,0-1-58 0 0,-1 0-14 0 0,0 1-51 0 0,0-1-56 0 0,0 0-63 0 0,1 1-66 0 0,-1-1-71 0 0,0 0-78 0 0,0 0-81 0 0,2-1-1037 0 0,2-1-990 0 0</inkml:trace>
  <inkml:trace contextRef="#ctx0" brushRef="#br0" timeOffset="463.22">420 1 4520 0 0,'0'0'99'0'0,"0"0"11"0"0,0 0 12 0 0,-1 2-24 0 0,-1 3-63 0 0,1 1-8 0 0,1-1 49 0 0,0 1 42 0 0,1 0 36 0 0,1 8 319 0 0,4 7 342 0 0,-3-13-525 0 0,-1 0-41 0 0,0 0-60 0 0,0 0-78 0 0,3 16 507 0 0,2 1 0 0 0,1-1-1 0 0,1-1 1 0 0,10 20-618 0 0,6 14 1019 0 0,-17-35-522 0 0,-1-2-82 0 0,15 48 740 0 0,-18-53-877 0 0,0 0 33 0 0,0 0 52 0 0,-1 0 57 0 0,0 0 68 0 0,0 1 79 0 0,-2-13-658 0 0,-1 0 112 0 0,0 0 95 0 0,0 0 79 0 0,1 3 250 0 0,0 2 834 0 0,0-8-874 0 0,1-1-93 0 0,-2 0-204 0 0,1-1-40 0 0,0-1-43 0 0,0 0-51 0 0,7-22 160 0 0,-5 15-99 0 0,0 0-1 0 0,1 0 1 0 0,2-4-35 0 0,1 1 45 0 0,-1 0-33 0 0,6-12-63 0 0,-7 16 0 0 0,0 0 1 0 0,1 0-1 0 0,0 0 1 0 0,0 1-1 0 0,3-2 51 0 0,-3 3-59 0 0,0 0 0 0 0,0 1 1 0 0,1 0-1 0 0,0 1 0 0 0,0 0 0 0 0,0 0 0 0 0,6-3 59 0 0,-10 7-16 0 0,0 0 1 0 0,-1 0-1 0 0,1 0 0 0 0,0 0 1 0 0,0 1-1 0 0,0-1 0 0 0,-1 1 1 0 0,1 0-1 0 0,0 0 0 0 0,0 0 1 0 0,1 0 15 0 0,-1 0-12 0 0,0 1 1 0 0,0 0 0 0 0,0-1-1 0 0,0 1 1 0 0,0 1-1 0 0,0-1 1 0 0,0 0-1 0 0,0 1 1 0 0,-1-1 0 0 0,1 1-1 0 0,0 0 1 0 0,-1 0 11 0 0,5 4-11 0 0,0 0-1 0 0,-1 0 1 0 0,1 1 0 0 0,-1 0 0 0 0,-1 0 0 0 0,1 0-1 0 0,-1 2 12 0 0,5 8-3 0 0,-1 1-1 0 0,6 14 4 0 0,-9-12 0 0 0,-4-14 1 0 0,0 0 0 0 0,0 0 0 0 0,0 0 0 0 0,1-1-1 0 0,3 6 0 0 0,-6-10-193 0 0,1 0 54 0 0,0 1 27 0 0,0 0 11 0 0,0 0 13 0 0,-1-1-1 0 0,1-1-25 0 0,-1 1-50 0 0,1 0-20 0 0,-1-1-54 0 0,1 1-60 0 0,0 0-69 0 0,-1-1-16 0 0,0 0-55 0 0,0 0-50 0 0,1 0-44 0 0,-1 0-155 0 0,0 0-42 0 0,0 0-188 0 0,0 0-505 0 0</inkml:trace>
  <inkml:trace contextRef="#ctx0" brushRef="#br0" timeOffset="848.45">1258 152 7112 0 0,'-1'0'173'0'0,"0"1"-60"0"0,-2-1-46 0 0,-7 1 110 0 0,4 0-43 0 0,1 1-66 0 0,-1 2-46 0 0,-5 4-43 0 0,10-7 48 0 0,-3 4 62 0 0,0-1-1 0 0,0 1 1 0 0,1 0 0 0 0,-1 0 0 0 0,1 0-1 0 0,0 0 1 0 0,1 1 0 0 0,-2 3-89 0 0,-6 19 395 0 0,2-1 59 0 0,7-24-400 0 0,-4 18 365 0 0,4-11-143 0 0,1 1 0 0 0,-1-1 0 0 0,2 1 1 0 0,-1 0-1 0 0,2 1-276 0 0,3 16 518 0 0,-2-16-330 0 0,1 0-37 0 0,0-2-41 0 0,1 0-50 0 0,9 10 75 0 0,-12-17-120 0 0,1-1 0 0 0,-1 1-1 0 0,1-1 1 0 0,0 0 0 0 0,0 0-1 0 0,0 0 1 0 0,0 0 0 0 0,1 0-1 0 0,-1-1 1 0 0,0 0 0 0 0,1 1-1 0 0,-1-1 1 0 0,1 0-15 0 0,14 1 119 0 0,2-4 90 0 0,-10 0-61 0 0,0-2 35 0 0,15-7-42 0 0,11-9 170 0 0,-17 5-132 0 0,-8 2-87 0 0,3-12-24 0 0,-6 1-29 0 0,-5 15 9 0 0,-1 0 0 0 0,0-1 0 0 0,-1 1 1 0 0,0-1-1 0 0,-1 1 0 0 0,0-9-48 0 0,-6-13 66 0 0,0 16-21 0 0,-6-5-37 0 0,4 7-7 0 0,8 12-128 0 0,-1-1 37 0 0,-1 0 0 0 0,0 0 92 0 0,0 0 51 0 0,-5-3 262 0 0,4 4-224 0 0,0-1-97 0 0,2 2-51 0 0,-1-1-44 0 0,0 0-83 0 0,0 0-81 0 0,0 0-91 0 0,0 0-102 0 0,1 0-112 0 0,-1 0-122 0 0,1 1 296 0 0,0-1-34 0 0,0 0-36 0 0,0 1-37 0 0,-1-2-1206 0 0,-2-1-972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3:28.9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178 0 5760 0 0,'0'0'145'0'0,"0"1"-65"0"0,-4 1-11 0 0,2-1-3 0 0,-4 0 161 0 0,-16 3 714 0 0,-1-1 104 0 0,0-2 88 0 0,0-1 71 0 0,16-1-1068 0 0,-2 2 88 0 0,-3-1 127 0 0,-7 4 256 0 0,5 1-116 0 0,7 0-214 0 0,2 3-30 0 0,4-3-179 0 0,1 1-43 0 0,1-2-27 0 0,1-1 0 0 0,-1 1 0 0 0,1-1 0 0 0,-1 1 0 0 0,1-1 0 0 0,0 1 0 0 0,0-1 0 0 0,0 0 0 0 0,1 0 1 0 0,-1 0-1 0 0,1 0 0 0 0,0-1 0 0 0,0 1 0 0 0,0-1 0 0 0,0 1 0 0 0,0-1 0 0 0,0 0 0 0 0,0 0 0 0 0,2 0 2 0 0,11 5-24 0 0,-1 0 0 0 0,2-1 0 0 0,15 3 24 0 0,6 4-35 0 0,-29-10-12 0 0,-1 0 70 0 0,3 3 116 0 0,-1 1 83 0 0,-9-6-174 0 0,1 1 0 0 0,-1-1-1 0 0,0 0 1 0 0,0 1-1 0 0,0-1 1 0 0,0 1 0 0 0,0 0-1 0 0,0-1 1 0 0,0 1 0 0 0,0 0-1 0 0,0 0-47 0 0,1 7 150 0 0,-2 1-33 0 0,0-7-73 0 0,0-1 1 0 0,0 1-1 0 0,-1-1 1 0 0,1 1-1 0 0,-1-1 1 0 0,1 0-1 0 0,-1 1 1 0 0,0-1-1 0 0,0 0 1 0 0,0 1 0 0 0,0-1-1 0 0,-1 0 1 0 0,1 0-1 0 0,-1 0 1 0 0,1 0-1 0 0,-2 1-44 0 0,-14 11 330 0 0,-5-2-37 0 0,-1-4-50 0 0,-2-2-66 0 0,2-3-80 0 0,2-2-93 0 0,19-1-138 0 0,0 0 41 0 0,-3 0 4 0 0,0-1 100 0 0,-7 0 148 0 0,8 0-165 0 0,0 0-56 0 0,1 0-67 0 0,0 0-81 0 0,0-1-98 0 0,0 2 20 0 0,1-1-63 0 0,0 0-69 0 0,0 0-74 0 0,-1-1-79 0 0,1 1-86 0 0,0 0-91 0 0,0 0-96 0 0,-3-2-950 0 0,-2-2-1014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27.5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63 7616 0 0,'7'0'209'0'0,"-1"1"69"0"0,2 3 117 0 0,5 5 250 0 0,-2 2-44 0 0,-4-3-284 0 0,-2-2-134 0 0,-1-1-96 0 0,-3-4-84 0 0,16 22 629 0 0,19 38 974 0 0,-25-38-1098 0 0,-1-6-164 0 0,-10-16-342 0 0,5 9 81 0 0,1 0 48 0 0,1 3 285 0 0,0 0 0 0 0,8 8-416 0 0,-4-8 179 0 0,1-2-110 0 0,-7-6-52 0 0,2 2 58 0 0,2 3 45 0 0,-3-4-68 0 0,-5-6-14 0 0,-1 0-271 0 0,1 0 99 0 0,0 0 81 0 0,-1 0 67 0 0,2 0 108 0 0,0 0 293 0 0,-1 0-349 0 0,0 0-72 0 0,-1 0-36 0 0,1 0-43 0 0,0 0-49 0 0,-1 0-79 0 0,1-1-76 0 0,0 1-85 0 0,-1 0-93 0 0,1-1-100 0 0,-1 1-111 0 0,1-1-117 0 0,0 1-126 0 0,0-1-180 0 0,0 0-268 0 0,2-2-737 0 0</inkml:trace>
  <inkml:trace contextRef="#ctx0" brushRef="#br0" timeOffset="285.16">311 0 5384 0 0,'0'0'116'0'0,"0"0"17"0"0,0 0 12 0 0,-1 1-14 0 0,-5 15 393 0 0,4 2 86 0 0,6 21 696 0 0,-2-22-746 0 0,-1-1-69 0 0,-1 9 72 0 0,0-1-89 0 0,0-7-192 0 0,0 0-32 0 0,0 17 164 0 0,0 7-27 0 0,-3 20 83 0 0,0 1-31 0 0,-1 4 15 0 0,1-22-122 0 0,-1-8-17 0 0,0 1 47 0 0,-2 23 92 0 0,3-22-206 0 0,-2-1-92 0 0,5-36-376 0 0,-1 1 107 0 0,1-1 88 0 0,0 0 70 0 0,0 1 80 0 0,-1 4 375 0 0,1-3-336 0 0,0-2-118 0 0,0 0-35 0 0,0 0-45 0 0,0 1-49 0 0,0-2-59 0 0,0 1-66 0 0,0 0-72 0 0,0 0-81 0 0,0-1 73 0 0,0 0-42 0 0,1 0-43 0 0,-1 0-45 0 0,0 0-48 0 0,0 0-49 0 0,0 0-53 0 0,0 0-54 0 0,2-3-1192 0 0,-1-2-1033 0 0</inkml:trace>
  <inkml:trace contextRef="#ctx0" brushRef="#br0" timeOffset="701.33">663 48 4656 0 0,'-8'6'242'0'0,"4"-4"-196"0"0,-1-1-23 0 0,1 1 44 0 0,0 0 39 0 0,0 0 35 0 0,0 2 67 0 0,-1 0 36 0 0,1 1 85 0 0,-3 4 212 0 0,-3 6 375 0 0,4-4-383 0 0,1-3-188 0 0,3-4-218 0 0,0 0-37 0 0,0 0-40 0 0,-7 19 415 0 0,3 2-84 0 0,3 1-76 0 0,3 0-68 0 0,2 0-58 0 0,3 0-50 0 0,9 21 16 0 0,-13-42-133 0 0,1-1 0 0 0,0 0 0 0 0,0-1 1 0 0,0 1-1 0 0,0 0 0 0 0,1 0 0 0 0,-1-1 0 0 0,1 0 0 0 0,0 1 0 0 0,0-1 1 0 0,0 0-1 0 0,1-1 0 0 0,-1 1 0 0 0,1 0 0 0 0,-1-1 0 0 0,1 0 0 0 0,0 0 1 0 0,0 0-1 0 0,0 0-12 0 0,1-1 21 0 0,-1 1 0 0 0,0-1 1 0 0,1 0-1 0 0,-1-1 0 0 0,3 1-21 0 0,24-3 142 0 0,-8-5-22 0 0,-16 3-91 0 0,-1 1 0 0 0,1-1 0 0 0,-1-1 0 0 0,0 1 0 0 0,-1-1 0 0 0,1 0 0 0 0,2-4-29 0 0,5-5 103 0 0,-4-1 47 0 0,-7 11-123 0 0,-1 0 0 0 0,1 0 1 0 0,-1 0-1 0 0,1 0 0 0 0,-1 0 0 0 0,0-3-27 0 0,0-25 66 0 0,-3 16-61 0 0,-1 0 0 0 0,-1 0-1 0 0,-1-1-4 0 0,1 1 13 0 0,3 11-143 0 0,-1 0 55 0 0,1 0 48 0 0,-1 0 39 0 0,-1-4 97 0 0,-5-14 296 0 0,6 17-325 0 0,-1-1-58 0 0,0 0-82 0 0,0 0-104 0 0,2 4 36 0 0,0-1-36 0 0,-1 1-36 0 0,1-1-42 0 0,-1 1 1 0 0,1 0-34 0 0,0 0-36 0 0,0 0-37 0 0,0 0-39 0 0,-1 0-40 0 0,1 0-44 0 0,0 0-43 0 0,0 0-873 0 0,-1-2-786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25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1 4376 0 0,'0'0'99'0'0,"-1"1"65"0"0,-2 1-73 0 0,-7 5 11 0 0,9-7-74 0 0,0 0-47 0 0,0 0-22 0 0,-1 2 76 0 0,-1 1 75 0 0,-2 2 102 0 0,-9 15 815 0 0,7-10-613 0 0,3-3-139 0 0,-1 0-36 0 0,0 0-45 0 0,0 0-55 0 0,3-4-54 0 0,0 1 0 0 0,0-1 0 0 0,0 1 0 0 0,0 0 0 0 0,0 0 0 0 0,1 0 0 0 0,-1 2-85 0 0,-4 18 340 0 0,1-4-118 0 0,-1-2-56 0 0,5-14-122 0 0,0 1 1 0 0,0 0 0 0 0,0 0-1 0 0,1 0 1 0 0,-1 0 0 0 0,1 0-1 0 0,0 2-44 0 0,0 12 104 0 0,0-8-37 0 0,1-1 1 0 0,0 1 0 0 0,1 0-1 0 0,0 0 1 0 0,1-1-1 0 0,0 1 1 0 0,1-1 0 0 0,2 5-68 0 0,0 2 115 0 0,0-2 15 0 0,1 0 1 0 0,0-1-1 0 0,1 0 1 0 0,8 13-131 0 0,-2-9 210 0 0,0 0 0 0 0,1 0 0 0 0,4 2-210 0 0,1-6 118 0 0,1-6 66 0 0,2-5 59 0 0,0-5 49 0 0,-15 0-109 0 0,0 0-1 0 0,-1 0 1 0 0,7-4-183 0 0,-5 2 233 0 0,0 0 1 0 0,-1-1 0 0 0,1 0 0 0 0,4-4-234 0 0,0-1 259 0 0,-2-1-65 0 0,2-2-25 0 0,6-8 12 0 0,-7 8-74 0 0,-8 8-95 0 0,0 0 1 0 0,0 0-1 0 0,-1-1 0 0 0,1 1 0 0 0,-1-1 1 0 0,-1 0-1 0 0,1 0 0 0 0,-1 0 0 0 0,0 0 1 0 0,0 0-1 0 0,0-1 0 0 0,-1 1 0 0 0,0 0 0 0 0,0-1 1 0 0,-1 1-1 0 0,0-1 0 0 0,0 1 0 0 0,-1-1 1 0 0,1 1-1 0 0,-1-1 0 0 0,-1 1 0 0 0,1 0 1 0 0,-2-4-13 0 0,-2-5 18 0 0,0 0 0 0 0,-1 0 0 0 0,-1 0 1 0 0,0 1-1 0 0,-1 0 0 0 0,-1 1 1 0 0,-3-5-19 0 0,-3-1 0 0 0,8 9 0 0 0,-1 0 0 0 0,0 1 0 0 0,0 1 0 0 0,-1-1 0 0 0,0 1 0 0 0,-6-3-27 0 0,-1 1-46 0 0,-17-6-187 0 0,11 8 32 0 0,11 5 84 0 0,0 0-1 0 0,1 1 0 0 0,-1 1 0 0 0,0 0 0 0 0,-2 0 145 0 0,-16 2-283 0 0,4 3 79 0 0,0 3 65 0 0,20-5-99 0 0,-1 0-35 0 0,-6 2-358 0 0,3 1 23 0 0</inkml:trace>
  <inkml:trace contextRef="#ctx0" brushRef="#br0" timeOffset="717.23">598 149 4800 0 0,'1'1'136'0'0,"2"7"439"0"0,0 0-55 0 0,0 0-50 0 0,0-1-48 0 0,0 1-43 0 0,0-1-39 0 0,2 7 237 0 0,0-2-153 0 0,0 0-67 0 0,10 28 615 0 0,-8-22-507 0 0,-3-7-229 0 0,9 28 611 0 0,-4-12-253 0 0,0-5-71 0 0,-7-5-144 0 0,3 0 3 0 0,-1 1-52 0 0,-7-2 101 0 0,1-11-257 0 0,-1 0 37 0 0,2-4-139 0 0,1-1 0 0 0,0 0-2 0 0,-1-3 2 0 0,-4-3-28 0 0,4 4-4 0 0,-3-12 53 0 0,3-9-7 0 0,1 22-78 0 0,4-39 3 0 0,-2 25-38 0 0,3-2-57 0 0,4-2-76 0 0,7-5-155 0 0,-2 13 145 0 0,3 4 67 0 0,-13 6 91 0 0,-1 1 0 0 0,1-1 0 0 0,-1 1 0 0 0,1-1 0 0 0,0 1 0 0 0,-1 0 0 0 0,1 1 0 0 0,-1-1 0 0 0,1 1 0 0 0,-1-1 0 0 0,1 1 0 0 0,-1 0 0 0 0,1 0 0 0 0,0 1 12 0 0,11 6-40 0 0,22 12-30 0 0,-1 2 63 0 0,-31-18 7 0 0,-1 0 0 0 0,1 1 0 0 0,-1 0 0 0 0,0 0 0 0 0,0 0 0 0 0,0 0 0 0 0,0 1 0 0 0,9 12 0 0 0,-11-15-1 0 0,0 0 0 0 0,-1 0 1 0 0,1 0-1 0 0,-1 0 0 0 0,1 0 1 0 0,-1 0-1 0 0,0 2 1 0 0,6 23 39 0 0,0 4 44 0 0,-6-21-68 0 0,0 1 16 0 0,5 6-42 0 0,-5-17-214 0 0,-1-1-97 0 0,0 0-441 0 0,1 0-49 0 0,4-3-10 0 0</inkml:trace>
  <inkml:trace contextRef="#ctx0" brushRef="#br0" timeOffset="1056.16">1354 196 5960 0 0,'0'0'132'0'0,"-1"0"-40"0"0,-4 1 213 0 0,3-1-242 0 0,1-1-39 0 0,-1 0 5 0 0,-1 0 52 0 0,0-1 116 0 0,-1 1 60 0 0,-5-2 365 0 0,6 2-447 0 0,0-1-40 0 0,-1 0 402 0 0,-1 1-69 0 0,0 0-64 0 0,0 2-58 0 0,0-1-52 0 0,0 2-46 0 0,0 0-40 0 0,-1 0-35 0 0,-6 5 137 0 0,-14 9 226 0 0,23-13-404 0 0,-17 16-28 0 0,16-15-69 0 0,1 1 0 0 0,0 0 0 0 0,0 1 0 0 0,0-1-1 0 0,1 0 1 0 0,-1 1 0 0 0,1-1 0 0 0,0 1 0 0 0,1 0 0 0 0,-1 3-35 0 0,0 11 71 0 0,5 0-43 0 0,-2-15-28 0 0,0 1 0 0 0,0 0 0 0 0,0 0 0 0 0,1 0 0 0 0,0-1 0 0 0,0 1 0 0 0,0-1 0 0 0,1 1 0 0 0,0-1 0 0 0,0 0 0 0 0,0 0 0 0 0,0 0 0 0 0,1-1 0 0 0,0 1 0 0 0,11 9 0 0 0,-4-7-35 0 0,-1-1-46 0 0,0-1-67 0 0,-1-1-41 0 0,0-1-73 0 0,0 0-83 0 0,0 0-97 0 0,-7-3 175 0 0,-1 0-40 0 0,2 1-406 0 0,1 0-278 0 0,1 1-645 0 0</inkml:trace>
  <inkml:trace contextRef="#ctx0" brushRef="#br0" timeOffset="1558.34">1588 357 5528 0 0,'0'0'124'0'0,"0"0"-28"0"0,1 0-34 0 0,0 0-15 0 0,3 0 5 0 0,-3 0 9 0 0,0 0 46 0 0,4 0-148 0 0,1 0 47 0 0,-1 0 43 0 0,1 0 41 0 0,-1-1 37 0 0,1 1 33 0 0,5-1 250 0 0,1-1 83 0 0,-1 1 67 0 0,26-6 1426 0 0,-22 3-1214 0 0,-7 2-431 0 0,0-1-47 0 0,-1 1-56 0 0,1-1-66 0 0,13-8 672 0 0,-9 0-348 0 0,-3 1-151 0 0,1-1-80 0 0,-5 5-152 0 0,0 0-40 0 0,4-9 126 0 0,-5 0-119 0 0,-4 0-37 0 0,0 14-40 0 0,0-1 0 0 0,0 1 0 0 0,0-1 0 0 0,-1 1 0 0 0,1-1 0 0 0,-1 1 0 0 0,1 0 0 0 0,-1-1 0 0 0,1 1 0 0 0,-1 0 0 0 0,0-1 0 0 0,0 1 0 0 0,0 0 0 0 0,0 0 0 0 0,0 0 0 0 0,0 0 0 0 0,0-1-3 0 0,0 1 5 0 0,-1 1 0 0 0,1-1 0 0 0,0 0 0 0 0,0 1 1 0 0,0-1-1 0 0,-1 1 0 0 0,1-1 0 0 0,0 1 0 0 0,0 0 0 0 0,-1 0 0 0 0,1-1 0 0 0,0 1 0 0 0,-1 0 0 0 0,1 0-5 0 0,-12 0 44 0 0,11-1-43 0 0,-1 1-1 0 0,1 0 1 0 0,0 0-1 0 0,0 0 0 0 0,0 0 1 0 0,-1 0-1 0 0,1 0 1 0 0,0 0-1 0 0,0 1 1 0 0,0-1-1 0 0,0 1 1 0 0,0 0-1 0 0,0 0 0 0 0,0-1 1 0 0,0 1-1 0 0,0 0 1 0 0,0 1-1 0 0,0-1 1 0 0,0 0-1 0 0,0 0 1 0 0,0 2-1 0 0,-10 8 0 0 0,-1 3 3 0 0,5-2 47 0 0,-3 10-39 0 0,-6 15 71 0 0,14-29-40 0 0,0 0 0 0 0,1 1 0 0 0,0-1 0 0 0,0 1 0 0 0,0 3-42 0 0,2-10 12 0 0,0 1-1 0 0,0-1 1 0 0,0 1 0 0 0,0-1-1 0 0,1 0 1 0 0,-1 1 0 0 0,0-1 0 0 0,1 0-1 0 0,0 1 1 0 0,-1-1 0 0 0,1 0 0 0 0,0 1-1 0 0,0-1 1 0 0,1 0 0 0 0,-1 0 0 0 0,0 0-1 0 0,1 0 1 0 0,-1 0 0 0 0,1 0-1 0 0,0-1 1 0 0,-1 1-12 0 0,3 1 8 0 0,0 0 1 0 0,0 0-1 0 0,1 0 0 0 0,-1 0 0 0 0,0-1 0 0 0,1 0 0 0 0,0 0 1 0 0,-1 0-1 0 0,1 0 0 0 0,3 0-8 0 0,19 2 6 0 0,-24-3-103 0 0,1-1 37 0 0,4 1 29 0 0,1-1 99 0 0,11 0 211 0 0,-12 0-239 0 0,-3 0-65 0 0,1-1-62 0 0,0 1-77 0 0,0 0-92 0 0,-2-1 10 0 0,0 1-60 0 0,0 0-63 0 0,0-1-71 0 0,0 1-74 0 0,0 0-80 0 0,0-1-86 0 0,0 1-90 0 0,5-1-1039 0 0,6-1-1028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7 5520 0 0,'0'0'135'0'0,"0"0"-56"0"0,-1 0-43 0 0,-2 0 26 0 0,1 0-131 0 0,-1 0 43 0 0,1 0 37 0 0,0 0 34 0 0,0-1 45 0 0,1 0 35 0 0,-4-1 371 0 0,3 1-101 0 0,0 0-167 0 0,0 1-80 0 0,0 0-55 0 0,-9 0 588 0 0,0 3-100 0 0,0 1-89 0 0,0 1-81 0 0,1 2-70 0 0,0 0-61 0 0,1 1-52 0 0,0 1-42 0 0,-5 8 58 0 0,6-6-11 0 0,1-1 0 0 0,-5 11-233 0 0,5-8 181 0 0,2-1 46 0 0,-8 29 209 0 0,7 3-43 0 0,5-35-276 0 0,1 1 0 0 0,1-1 0 0 0,0 7-117 0 0,0-9 62 0 0,1 0-1 0 0,-1-1 1 0 0,1 0 0 0 0,0 1-1 0 0,2 1-61 0 0,5 9 113 0 0,3-2 68 0 0,1-4 31 0 0,-10-8-156 0 0,0-2 0 0 0,0 1 1 0 0,1 0-1 0 0,-1 0 0 0 0,0-1 1 0 0,1 0-1 0 0,-1 0 1 0 0,0 0-1 0 0,1 0 0 0 0,0 0 1 0 0,-1-1-1 0 0,1 1-56 0 0,17-3 264 0 0,-2-2 4 0 0,-1-2-38 0 0,16-10 133 0 0,-29 13-312 0 0,0-1 1 0 0,-1 1 0 0 0,1-1 0 0 0,-1 0 0 0 0,3-2-52 0 0,-4 2 26 0 0,0 0 1 0 0,-1 0 0 0 0,1 1 0 0 0,-1-2 0 0 0,0 1 0 0 0,0 0 0 0 0,1-2-27 0 0,7-22 133 0 0,-7 21-105 0 0,-1 0 0 0 0,-1-1 0 0 0,1 1 0 0 0,-1 0 0 0 0,0-1 0 0 0,-1 1 0 0 0,0 0 0 0 0,0-5-28 0 0,-3-17 2 0 0,-3-1 38 0 0,-2 2 36 0 0,-5 1 35 0 0,6 17-133 0 0,1 3-27 0 0,0 2-28 0 0,0 0-44 0 0,1 0-22 0 0,-1 2-46 0 0,1-1-50 0 0,0 1-58 0 0,-1-1-144 0 0,1 3-7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31.3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71 6016 0 0,'1'0'25'0'0,"1"0"48"0"0,8-5 477 0 0,-7 3-465 0 0,-2 1-83 0 0,0-1-33 0 0,3-3 434 0 0,-2 0 86 0 0,0 0 171 0 0,-3-3 388 0 0,0 4-542 0 0,-2 0-37 0 0,-1 0 65 0 0,0-1-200 0 0,2 3-214 0 0,0 0-35 0 0,-3-2 288 0 0,0 1-51 0 0,1 0-47 0 0,-1 1-42 0 0,-5-1 125 0 0,0 2-111 0 0,1 1-82 0 0,-14 5 142 0 0,15-2-163 0 0,-7 1-123 0 0,7-2 3 0 0,-1 1 1 0 0,1 0 0 0 0,-6 4-25 0 0,2 0-14 0 0,1 3-39 0 0,-4 6 51 0 0,13-8 45 0 0,3-3-45 0 0,0-1 0 0 0,-1 1 0 0 0,2-1 0 0 0,-1 0 0 0 0,0 0 0 0 0,1 0 0 0 0,0 1-1 0 0,0-1 1 0 0,0-1 0 0 0,0 1 0 0 0,0 0 0 0 0,1-1 0 0 0,1 3 2 0 0,7 6-14 0 0,0 0 0 0 0,0 0 0 0 0,2 0 14 0 0,3 0 25 0 0,0 1 0 0 0,13 7-25 0 0,38 19 125 0 0,-29-17-32 0 0,-15-8 298 0 0,-9-4-61 0 0,-3-1 21 0 0,-1 1 93 0 0,-6-5-111 0 0,-1 0-39 0 0,-3-1-36 0 0,0 0-33 0 0,-4 3 135 0 0,-4-1-101 0 0,0-3-110 0 0,0 0-41 0 0,-14 1 89 0 0,9-2-186 0 0,-7 1 99 0 0,1 0-33 0 0,7-1-108 0 0,1-1-78 0 0,1 0-100 0 0,2-1-58 0 0,-1 0-99 0 0,1 0-112 0 0,4-1 193 0 0,0 1-33 0 0,2-1-448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31.9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1 146 6952 0 0,'0'0'201'0'0,"1"1"-4"0"0,3 1-244 0 0,0-1 45 0 0,1 1 40 0 0,-1-1 36 0 0,3 0 56 0 0,-1 0 39 0 0,5-1 139 0 0,-1 0 45 0 0,12-1 388 0 0,-8-1-301 0 0,-4 1-157 0 0,0-1-112 0 0,1 0 134 0 0,0 1-39 0 0,25-6 523 0 0,-20 1-421 0 0,0-1 18 0 0,0 3-72 0 0,12-5 172 0 0,-22 7-444 0 0,-4 1-43 0 0,0 1 1 0 0,0-1 0 0 0,-1 1-1 0 0,1-1 1 0 0,-1 0 0 0 0,1 0-1 0 0,0 0 1 0 0,-1 0 0 0 0,1 0-1 0 0,-1 0 1 0 0,0 0 0 0 0,1-1 0 0 0,2-1 18 0 0,3-2 96 0 0,9-8 282 0 0,-11 9-308 0 0,-3 1 94 0 0,-1 0-91 0 0,-2-1-71 0 0,0 0-50 0 0,-4-6-143 0 0,4 8 140 0 0,-8-9-40 0 0,-2 1 63 0 0,0 2 52 0 0,-2 1 41 0 0,-3 1 58 0 0,11 5-81 0 0,0-1 0 0 0,1 1 0 0 0,-1 1 0 0 0,0-1 1 0 0,0 1-1 0 0,-1 0 0 0 0,1 0 0 0 0,-1 0-60 0 0,-14 4 175 0 0,11-1-115 0 0,1 0-1 0 0,0 0 1 0 0,0 0 0 0 0,0 1-60 0 0,-4 4 122 0 0,0 2 62 0 0,6-4-73 0 0,1-1 1 0 0,0 1 0 0 0,1-1-1 0 0,-3 4-111 0 0,5-5 64 0 0,0 0 1 0 0,-1 1-1 0 0,1-1 0 0 0,1 0 1 0 0,-1 1-1 0 0,0 3-64 0 0,1-5 37 0 0,0 1 0 0 0,1 0-1 0 0,-1 0 1 0 0,1 0 0 0 0,0 0-1 0 0,0 0 1 0 0,1 0 0 0 0,-1 0-37 0 0,5 15 102 0 0,4 0-35 0 0,-7-15-29 0 0,1 0 0 0 0,0 0 0 0 0,0-1 0 0 0,0 1 1 0 0,0-1-1 0 0,0 1 0 0 0,1-1 0 0 0,0 0 1 0 0,-1-1-1 0 0,2 1-38 0 0,29 15 220 0 0,-12-10-115 0 0,1-2-34 0 0,0 0-43 0 0,-3-3-51 0 0,-16-2-91 0 0,-1-1 35 0 0,4 1 8 0 0,2 0 89 0 0,10 0 140 0 0,-12-1-159 0 0,-2 1-51 0 0,1-1-61 0 0,-1 0-73 0 0,0 0-87 0 0,-1 0-6 0 0,0 0-65 0 0,0 0-72 0 0,0 0-79 0 0,0 0-84 0 0,0 1-91 0 0,0-1-97 0 0,-1 0-103 0 0,5 1-1131 0 0,3 0-1136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32.7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355 67 6704 0 0,'-5'-1'56'0'0,"-2"0"21"0"0,5 0-5 0 0,-1 0 44 0 0,0-3 86 0 0,2 0-63 0 0,-2 2-105 0 0,-3-1 5 0 0,-1 0 89 0 0,1 0 72 0 0,-5-2 250 0 0,-6-3 398 0 0,9 5-517 0 0,-1 0-57 0 0,0 1-92 0 0,-8-3 486 0 0,-1 0-96 0 0,-1 1-88 0 0,1 0-81 0 0,-1 2-73 0 0,0 0-64 0 0,1 2-57 0 0,0 1-49 0 0,13 0-116 0 0,0 0 1 0 0,0 0 0 0 0,-1 1 0 0 0,2-1-1 0 0,-1 1 1 0 0,0 0 0 0 0,0 0-1 0 0,0 1 1 0 0,1 0 0 0 0,0 0 0 0 0,-1 0-1 0 0,1 0 1 0 0,0 0 0 0 0,1 1 0 0 0,-1 0-1 0 0,0 0 1 0 0,1 0 0 0 0,0 0 0 0 0,0 0-1 0 0,0 2-44 0 0,-9 19 179 0 0,4 1-56 0 0,6 2-72 0 0,4 0-90 0 0,0-22 43 0 0,-1 1 0 0 0,1 0 0 0 0,0-1 0 0 0,1 2-4 0 0,0-1-6 0 0,1 0 0 0 0,-1-1 1 0 0,1 1-1 0 0,0-1 0 0 0,1 0 1 0 0,3 3 5 0 0,13 10 4 0 0,3-6 44 0 0,-6-8 19 0 0,1-5 36 0 0,-14 0-58 0 0,0-1 1 0 0,-1-1 0 0 0,1 1 0 0 0,-1 0 0 0 0,0-1 0 0 0,1 0 0 0 0,-1 0 0 0 0,1-1-46 0 0,7-3 109 0 0,3-6 83 0 0,5-15 22 0 0,-14 19-140 0 0,3-7 26 0 0,-1-1-41 0 0,8-32 9 0 0,-7 19 9 0 0,-4 15 3 0 0,1 1 40 0 0,0 5-46 0 0,-6 7-44 0 0,0 1-92 0 0,0 1-30 0 0,0-1 39 0 0,2 6-28 0 0,3 3-19 0 0,-4-7 97 0 0,0 0 1 0 0,0 0-1 0 0,0 0 1 0 0,0 0-1 0 0,-1 0 1 0 0,1 0-1 0 0,-1 0 1 0 0,1 1 2 0 0,3 22-53 0 0,2 1 33 0 0,2 11 21 0 0,-7-30-80 0 0,1 0 37 0 0,3 6 46 0 0,1 0 83 0 0,13 15 216 0 0,-12-20-238 0 0,0 0-38 0 0,1-1-53 0 0,0 0-68 0 0,0-1-84 0 0,0 0-99 0 0,-7-6-142 0 0,0 1-107 0 0,0 0-67 0 0,0 0-70 0 0,0-1-53 0 0,1 1-39 0 0,1-1-1172 0 0,2 1-1104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34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27 5008 0 0,'-1'-1'225'0'0,"-1"0"-65"0"0,-1 0-70 0 0,0-1-70 0 0,0 1-68 0 0,-1 0 59 0 0,0 0 51 0 0,0 0 43 0 0,-1 1 68 0 0,1 0 36 0 0,-7 4 505 0 0,-7 5 273 0 0,3-2-229 0 0,8-1-429 0 0,0 1-36 0 0,-11 17 202 0 0,5 1-116 0 0,5-5-157 0 0,1 1-41 0 0,5-12-91 0 0,1 0 1 0 0,0 0 0 0 0,0 6-91 0 0,0-6 52 0 0,2-1 0 0 0,-1 0 1 0 0,1 0-1 0 0,0 0 0 0 0,1 0 0 0 0,0-1 0 0 0,0 1 0 0 0,1 0 1 0 0,1 3-53 0 0,11 15 219 0 0,4-3 71 0 0,-1-5-167 0 0,-12-13-103 0 0,-1-1 0 0 0,1 0 0 0 0,0 0 0 0 0,1-1 0 0 0,-1 1 0 0 0,0-1-1 0 0,2 0-19 0 0,11 2 112 0 0,1-4 91 0 0,-10-1-57 0 0,1-2 36 0 0,-1-1 40 0 0,1-1 45 0 0,-5 1-54 0 0,1 0-34 0 0,5-3 90 0 0,-3 1-134 0 0,0 0-45 0 0,7-6-8 0 0,-11 7-71 0 0,0 0 0 0 0,0-1 1 0 0,-1 1-1 0 0,0-1 0 0 0,2-1-11 0 0,2-6 73 0 0,-2 0 68 0 0,8-25 120 0 0,-13 31-216 0 0,1 0-1 0 0,-2 0 1 0 0,1 0 0 0 0,0-5-45 0 0,-1 6 23 0 0,-1-1 0 0 0,1 1 0 0 0,-1 0 0 0 0,0 0 0 0 0,-1-4-23 0 0,0 2 17 0 0,0 1 0 0 0,-1-1 0 0 0,0 1 1 0 0,-3-5-18 0 0,-30-44 154 0 0,22 39-163 0 0,-1-1-68 0 0,10 13-42 0 0,1 0 66 0 0,-9-8 53 0 0,7 7-60 0 0,3 3-31 0 0,-1-1-57 0 0,0 1-91 0 0,0-1-97 0 0,-1 1-114 0 0,3 1 177 0 0,-1 0-34 0 0,2 0-159 0 0,0 1-108 0 0,0-1 85 0 0,0 1-40 0 0,0-1-617 0 0,1 1 1146 0 0,0 0-1628 0 0,-1 0-916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36.0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7848 0 0,'0'0'232'0'0,"0"2"-14"0"0,0 2-316 0 0,0 1 81 0 0,-1-1 75 0 0,1 1 66 0 0,-1 0 58 0 0,0 0 49 0 0,0 0 42 0 0,0 0 32 0 0,-4 25 1760 0 0,5-24-1675 0 0,-1 1-57 0 0,1 10 785 0 0,-1-7-416 0 0,0 2 20 0 0,0-6-407 0 0,1 0-38 0 0,0 0-43 0 0,1 0-49 0 0,0 0-53 0 0,0 1-59 0 0,-1-6-188 0 0,1 1 54 0 0,-1 0 47 0 0,0-1 39 0 0,0 2 105 0 0,1 5 291 0 0,-2-6-347 0 0,1 0-65 0 0,0 0-44 0 0,0-1-34 0 0,0 0-41 0 0,0 1-44 0 0,0-1-84 0 0,0 1-72 0 0,0 0-79 0 0,0-1-86 0 0,0 1-93 0 0,0-1-100 0 0,0 1-106 0 0,-1 0-115 0 0,1 1-1062 0 0,0 4-1118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35.2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200 81 6968 0 0,'30'-2'157'0'0,"-24"1"-80"0"0,-3-1 34 0 0,-2-1 128 0 0,-1 1-141 0 0,1 0-60 0 0,0 1-11 0 0,-1-1 50 0 0,0 1 41 0 0,-1-1 34 0 0,0-1 134 0 0,-2-5 453 0 0,2 6-507 0 0,0 0-33 0 0,0 1-75 0 0,-7-4 317 0 0,0 1-38 0 0,-1 0-37 0 0,1 0-35 0 0,-9-1 229 0 0,0 2-123 0 0,-1 3-115 0 0,0 2-103 0 0,0 2-92 0 0,-1 2-82 0 0,14-3-31 0 0,0-1-1 0 0,0 1 1 0 0,-1 0-1 0 0,2 1 1 0 0,-1-1 0 0 0,0 1-1 0 0,-1 2-13 0 0,1-1 25 0 0,0 0 0 0 0,1 0-1 0 0,0 1 1 0 0,0 0 0 0 0,0 0-1 0 0,0 0 1 0 0,1 0 0 0 0,0 0-1 0 0,0 4-24 0 0,0-1 33 0 0,0 1 0 0 0,1-1-1 0 0,0 1 1 0 0,0 0 0 0 0,1 0-1 0 0,0 5-32 0 0,1-4 17 0 0,1 0-1 0 0,0 0 1 0 0,1 5-17 0 0,-1-13 7 0 0,0 1 1 0 0,0-1 0 0 0,0 1 0 0 0,0-1 0 0 0,1 1 0 0 0,-1-1 0 0 0,1 1-8 0 0,1 0 27 0 0,0 0 0 0 0,0 0 0 0 0,0 0 0 0 0,0-1 0 0 0,1 1 0 0 0,-1-1 0 0 0,1 0 0 0 0,2 2-27 0 0,-1-2 33 0 0,0 0 1 0 0,0 0 0 0 0,0 0-1 0 0,1-1 1 0 0,-1 0-1 0 0,1 0 1 0 0,0 0-34 0 0,-1-1 17 0 0,0 0 1 0 0,0 0 0 0 0,0 0 0 0 0,0-1-1 0 0,0 0-17 0 0,11 0 89 0 0,0-2 39 0 0,-7 0-23 0 0,0 1-1 0 0,-1-2 1 0 0,0 1 0 0 0,0-1 0 0 0,3-1-105 0 0,10-8 196 0 0,1-6-55 0 0,-8 7-49 0 0,-11 9-70 0 0,-1 0 0 0 0,1 0 0 0 0,-1 0 0 0 0,0 0 0 0 0,0 0 0 0 0,0 0 0 0 0,1-2-22 0 0,-2 3 11 0 0,-1 0 1 0 0,1 0-1 0 0,-1-1 1 0 0,1 1-1 0 0,-1 0 1 0 0,1-1-1 0 0,-1 1 1 0 0,0 0-1 0 0,0-1 1 0 0,1 1-1 0 0,-1 0 1 0 0,0-1-12 0 0,0-2 35 0 0,0 0 0 0 0,1 0 1 0 0,0 0-1 0 0,0 0 0 0 0,1-3-35 0 0,-1 4 14 0 0,0 1 1 0 0,0-1-1 0 0,0 0 0 0 0,-1 1 0 0 0,1-1 0 0 0,-1 0 0 0 0,1 0 0 0 0,-1 0 0 0 0,0 1 0 0 0,0-1 0 0 0,-1 0 0 0 0,1 0 0 0 0,0 1 0 0 0,-1-1 1 0 0,0 0-15 0 0,-1-3 6 0 0,-1-1-4 0 0,1 0-1 0 0,-1 0 0 0 0,1 0 1 0 0,0-7-2 0 0,-2 0 8 0 0,-2 3-36 0 0,0-1-58 0 0,4-4-63 0 0,3 11 102 0 0,-2-1-79 0 0,0 0-95 0 0,0-3-161 0 0,0 7 283 0 0,-2-4-315 0 0</inkml:trace>
  <inkml:trace contextRef="#ctx0" brushRef="#br0" timeOffset="349.54">482 58 9616 0 0,'-2'1'49'0'0,"-1"0"-27"0"0,0 0 4 0 0,0 0 41 0 0,1-1 46 0 0,0 1 74 0 0,2-1-155 0 0,0 1 0 0 0,1 0 1 0 0,-1 0-1 0 0,1 0 0 0 0,-1 0 1 0 0,0 0-1 0 0,0 0 0 0 0,1 0 1 0 0,-1 0-1 0 0,0-1 0 0 0,0 1 1 0 0,0 0-1 0 0,0 0 0 0 0,0 0-32 0 0,0 2 61 0 0,0-1-38 0 0,0 7 18 0 0,2 0 69 0 0,2 2 85 0 0,2 4 148 0 0,0-2-95 0 0,-3-4-129 0 0,4 9 298 0 0,9 8 137 0 0,-2-3-71 0 0,-4-5 22 0 0,-5-10-237 0 0,-1-1 41 0 0,1 1 48 0 0,-2 1 54 0 0,-1-7-316 0 0,-1-1 1 0 0,0 1-1 0 0,0-1 1 0 0,1 1-1 0 0,-1-1 1 0 0,1 1-1 0 0,-1-1 1 0 0,1 0-1 0 0,0 0 1 0 0,0 1-96 0 0,3 1 286 0 0,-4-1 19 0 0,0-2-63 0 0,1 2-89 0 0,1 0-54 0 0,5 3 54 0 0,-7-4-52 0 0,3 2 163 0 0,-1-2-37 0 0,1-1 126 0 0,-2-3-114 0 0,-3-3-91 0 0,-3-6-43 0 0,-4-2-69 0 0,-6-11 55 0 0,4 5-65 0 0,9 16-26 0 0,-1 0 0 0 0,0 0 0 0 0,1-1 0 0 0,0 1 0 0 0,0-1 0 0 0,0 1 0 0 0,0-5 0 0 0,-3-12 0 0 0,4 18-11 0 0,0 0-1 0 0,-1 0 1 0 0,1 1-1 0 0,0-1 0 0 0,0 0 1 0 0,1 0-1 0 0,-1 0 1 0 0,0 0-1 0 0,1 1 0 0 0,0-1 1 0 0,0 0-1 0 0,0 0 1 0 0,0 1-1 0 0,0-1 1 0 0,0 1-1 0 0,1-1 0 0 0,-1 1 1 0 0,1-1-1 0 0,0 1 1 0 0,-1 0-1 0 0,1 0 0 0 0,0 0 1 0 0,0 0-1 0 0,1 0 1 0 0,1-1 11 0 0,3-3-40 0 0,0 1 1 0 0,0 1 0 0 0,7-4 39 0 0,20-8-57 0 0,-2 4-133 0 0,1 2 0 0 0,-1 1 0 0 0,8 0 190 0 0,8 2-102 0 0,-25 4 96 0 0,-1 1 36 0 0,26 1-151 0 0,-37 1 42 0 0,-1 1-55 0 0,-3-1-5 0 0,0 0-43 0 0,0 0-48 0 0,0 0-54 0 0,3 0-242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33.8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305 307 7568 0 0,'-2'-4'325'0'0,"-2"1"-112"0"0,-1-1-70 0 0,-5 0-71 0 0,-1 0-40 0 0,3 3 39 0 0,3 0 56 0 0,0 1 88 0 0,-3 0 209 0 0,1 1-78 0 0,1-1-69 0 0,-1 1-60 0 0,-1 1-23 0 0,0 1-58 0 0,-1 0-29 0 0,-6 4-5 0 0,2-1 70 0 0,-42 24 414 0 0,49-26-506 0 0,0 0 0 0 0,1 0 0 0 0,-1 1 0 0 0,1-1 0 0 0,0 1 1 0 0,0 1-1 0 0,-2 3-80 0 0,-14 23 331 0 0,1 1-85 0 0,4 2-71 0 0,3 0-55 0 0,12-31-107 0 0,0 0 0 0 0,0 0 0 0 0,1 0 0 0 0,-1 0 0 0 0,1 0 0 0 0,0 0 0 0 0,1 0 0 0 0,-1 0 0 0 0,0 0 0 0 0,1 0 0 0 0,0 0-13 0 0,-1-2 9 0 0,1-1-1 0 0,-1 1 1 0 0,1 0 0 0 0,0 0 0 0 0,0-1-1 0 0,0 1 1 0 0,-1 0 0 0 0,1-1 0 0 0,1 1-1 0 0,-1-1 1 0 0,0 1 0 0 0,0-1-1 0 0,1 1 1 0 0,-1-1 0 0 0,0 0 0 0 0,1 0-1 0 0,-1 0 1 0 0,1 0 0 0 0,0 0-1 0 0,-1 0 1 0 0,1 0 0 0 0,0 0 0 0 0,1 0-9 0 0,14 2-16 0 0,0-2 77 0 0,4-2 82 0 0,13-3 122 0 0,-18 0-148 0 0,1-1-33 0 0,4-2-55 0 0,-5 1-106 0 0,0 0-116 0 0,-12 4 179 0 0,1-1-128 0 0,-3 2 22 0 0,1 0-34 0 0,-1 0-34 0 0,0-1-35 0 0,0 1-34 0 0,1 0-35 0 0,-1-1-36 0 0,0 1-36 0 0,0 0-37 0 0,0-1-37 0 0,0 1-37 0 0,0-1-38 0 0,4-2-1099 0 0,3-4-912 0 0</inkml:trace>
  <inkml:trace contextRef="#ctx0" brushRef="#br0" timeOffset="353.97">253 0 5008 0 0,'0'0'144'0'0,"0"0"-33"0"0,0 0-6 0 0,0 0 73 0 0,0 0 37 0 0,0 0 256 0 0,0 0 10 0 0,0 0-18 0 0,0 0-101 0 0,0 0-46 0 0,0 0-10 0 0,1 1-1 0 0,8 5 156 0 0,-1 3-64 0 0,0 3-56 0 0,-1 0-47 0 0,2 10 101 0 0,0 8 90 0 0,2 22 120 0 0,-8-32-409 0 0,1 0-43 0 0,0 2 107 0 0,-1 0 1 0 0,0 0 0 0 0,-2 4-261 0 0,-1-11 154 0 0,2 30 377 0 0,-3 1 63 0 0,-1-16-147 0 0,-1 0 53 0 0,2-10-218 0 0,1 26 458 0 0,0-28-543 0 0,0 3-92 0 0,0-21-176 0 0,1 0-6 0 0,-1 0-22 0 0,0 0-42 0 0,0 0-17 0 0,0 0-42 0 0,0 0-48 0 0,1-1-56 0 0,-1 1-58 0 0,1 0-55 0 0,0 0-48 0 0,-1 0-43 0 0,1-1-150 0 0,0 1-41 0 0,0-1-181 0 0,1 1-485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3:29.1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10304 0 0,'0'0'233'0'0,"0"0"39"0"0,0 0-289 0 0,0 0 101 0 0,1-1 89 0 0,1-1 316 0 0,-1 1-368 0 0,0 0-71 0 0,0 1-74 0 0,-1-1-66 0 0,1 0-74 0 0,0 1-86 0 0,-1-1-96 0 0,1 1-107 0 0,-1 0-118 0 0,0-1 239 0 0,1 1-34 0 0,-1 0-35 0 0,0 0-35 0 0,1 0-939 0 0,2-1-790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4.5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9040 0 0,'0'0'70'0'0,"0"-4"-32"0"0,1 3 12 0 0,1 0 50 0 0,0 1 64 0 0,1-1 82 0 0,1 1 120 0 0,-1 0-45 0 0,0 1-41 0 0,0 1-38 0 0,2 3 142 0 0,-1 2-110 0 0,-1-1-116 0 0,0 1-40 0 0,3 13 138 0 0,-4-14-142 0 0,0-1 41 0 0,-1 1-39 0 0,1-1 1 0 0,-1 1-1 0 0,0-1 1 0 0,-1 1 0 0 0,1 2-117 0 0,2 19 385 0 0,9 24 196 0 0,2 33 258 0 0,-10-48-451 0 0,3 1 13 0 0,-5-29-264 0 0,0 0 1 0 0,-1 1-1 0 0,0-1 0 0 0,0 5-137 0 0,3 17 321 0 0,-1-2-73 0 0,-2-24-216 0 0,1 0-1 0 0,-1 1 1 0 0,1-1-1 0 0,0 0 1 0 0,0 0-1 0 0,0 0 0 0 0,2 1-31 0 0,2 0 44 0 0,1-2-82 0 0,-2-2-64 0 0,0-2-83 0 0,-4 1-229 0 0,-1 0 309 0 0,0 0 5 0 0,0 0-16 0 0,0 0-41 0 0,0 0-12 0 0,0 0-42 0 0,0 0-47 0 0,0 0-53 0 0,0 0-57 0 0,0 0-53 0 0,0 0-48 0 0,0 0-40 0 0,0 0-149 0 0,0 0-40 0 0,0 0-180 0 0,0 0-482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4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7024 0 0,'0'0'157'0'0,"0"0"23"0"0,0 0 12 0 0,2 1-27 0 0,6 5 84 0 0,0 1 103 0 0,-1 0 60 0 0,5 11 619 0 0,-9-11-744 0 0,-1 0-35 0 0,1 1-15 0 0,-1 1-86 0 0,3 11 394 0 0,0-2-88 0 0,1 6 17 0 0,0 0-87 0 0,3 27 256 0 0,-1-5-33 0 0,-3-15-143 0 0,-2-5-19 0 0,-1 0 68 0 0,0-12-258 0 0,1 8 227 0 0,-1-4-99 0 0,-1-6-168 0 0,0-2-80 0 0,-1 0-52 0 0,1 1 90 0 0,0 1 0 0 0,0-1 0 0 0,3 6-176 0 0,1 5 158 0 0,-5-21-249 0 0,0 0 37 0 0,1 1 35 0 0,-1-1 82 0 0,1 1 182 0 0,0-2-199 0 0,-1 0-39 0 0,0 0-68 0 0,0 0-99 0 0,0 0-113 0 0,0 0 86 0 0,1 0-37 0 0,-1 0-40 0 0,0 0-43 0 0,0 0-46 0 0,-1 1-47 0 0,1-1 18 0 0,0 0-55 0 0,0 0-51 0 0,0 0-44 0 0,0 0-155 0 0,0 0-43 0 0,0 0-188 0 0,0 0-505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5.2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11200 0 0,'0'0'330'0'0,"0"0"-8"0"0,0 1-236 0 0,0 1-47 0 0,2 8-40 0 0,-1-7 45 0 0,-1 9 275 0 0,1-1 39 0 0,5 22 800 0 0,-3-16-618 0 0,-1 0-95 0 0,0-6-225 0 0,-2 1-80 0 0,0-5-140 0 0,1-1 40 0 0,2 17 198 0 0,-1-13-172 0 0,-1-4-59 0 0,0-1-34 0 0,0 1-41 0 0,0-1-47 0 0,0 1-56 0 0,-1-1-62 0 0,1 1-70 0 0,-1-1-78 0 0,0-4 41 0 0,0 0-53 0 0,0 0-49 0 0,0 0-42 0 0,0 0-143 0 0,0 0-43 0 0,0 0-173 0 0,0 1-467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6.5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6120 0 0,'0'0'176'0'0,"0"1"-32"0"0,1 0-79 0 0,0 9-61 0 0,-1-6 76 0 0,0 6 452 0 0,0 9 507 0 0,1-11-625 0 0,0 0-23 0 0,1 1-112 0 0,0 4 137 0 0,0-1-96 0 0,2 15 257 0 0,2-5-181 0 0,-1 1-50 0 0,5 54 640 0 0,-8-46-535 0 0,0 30 531 0 0,-2-22-238 0 0,-1-16-240 0 0,1 0 70 0 0,-1-16-425 0 0,0-1 10 0 0,2-1 45 0 0,0-4-16 0 0,-1-1 4 0 0,0 0-1 0 0,0 0-19 0 0,0-1-82 0 0,1-3-66 0 0,12-23 266 0 0,-7 11-229 0 0,1 1-38 0 0,1 0-41 0 0,0 0-44 0 0,0 2-34 0 0,0-1-42 0 0,13-22-285 0 0,-14 25 282 0 0,2 0 0 0 0,-1 1 0 0 0,2 0 0 0 0,-1 0 1 0 0,1 1-1 0 0,1 0 141 0 0,-9 7-13 0 0,0 1 1 0 0,1-1-1 0 0,-1 1 1 0 0,0-1-1 0 0,1 1 1 0 0,-1 0-1 0 0,2 0 13 0 0,-2 0-13 0 0,-1 1 0 0 0,1-1 1 0 0,0 1-1 0 0,0 0 0 0 0,0-1 0 0 0,1 1 0 0 0,-1 0 0 0 0,0 0 0 0 0,0 1 0 0 0,0-1 0 0 0,0 0 0 0 0,0 1 0 0 0,0-1 0 0 0,-1 1 1 0 0,1-1-1 0 0,0 1 0 0 0,0 0 0 0 0,0 0 0 0 0,0 0 0 0 0,-1 0 0 0 0,2 1 13 0 0,-1-1-9 0 0,0 1 1 0 0,0 0-1 0 0,-1 0 1 0 0,1-1-1 0 0,-1 1 0 0 0,1 0 1 0 0,-1 0-1 0 0,0 0 1 0 0,0 0-1 0 0,0 1 1 0 0,1 0 8 0 0,2 7-11 0 0,0 0 1 0 0,-1 1 0 0 0,0-1-1 0 0,-1 1 1 0 0,0-1 0 0 0,0 1 0 0 0,-1 5 10 0 0,0 5 26 0 0,6 40 176 0 0,-3-36-153 0 0,-4-25-59 0 0,3 11 45 0 0,-1-6-53 0 0,0 0-44 0 0,-1-1-35 0 0,1-1-53 0 0,0 0-61 0 0,-1-2-73 0 0,6 1-28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7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1 129 7344 0 0,'0'0'216'0'0,"2"0"-34"0"0,4-1-116 0 0,0 0-46 0 0,0 0 39 0 0,3-1 102 0 0,0 0 75 0 0,0 1 64 0 0,0-1 53 0 0,9-2 451 0 0,10-4 639 0 0,-16 4-850 0 0,1 0-46 0 0,-1-1-90 0 0,-5 1-240 0 0,0 1-48 0 0,0-1-55 0 0,-1 0-62 0 0,4-2 128 0 0,0 1-63 0 0,1-1-35 0 0,13-11 51 0 0,-17 10-53 0 0,-9 1 26 0 0,-2-4-49 0 0,4 8-41 0 0,-1 1-4 0 0,0 0 0 0 0,0 0 0 0 0,0 0 0 0 0,0 0 0 0 0,0 0 0 0 0,0 0 1 0 0,0 0-1 0 0,0 0 0 0 0,0 0 0 0 0,-1 1 0 0 0,1-1-12 0 0,-18-6 218 0 0,-2 5 104 0 0,12 3-115 0 0,1 1 34 0 0,-2 3-79 0 0,1 1-40 0 0,-9 8 24 0 0,2 2-99 0 0,9-8-59 0 0,0 0 0 0 0,1 0-1 0 0,0 1 1 0 0,-4 9 12 0 0,0 5 27 0 0,9-19-29 0 0,-1 0 1 0 0,1 0-1 0 0,1 0 1 0 0,-1 0 0 0 0,0 0-1 0 0,1 0 1 0 0,0 0-1 0 0,0 0 1 0 0,0 0 0 0 0,1 3 1 0 0,0-3 6 0 0,0 0 0 0 0,0-1 1 0 0,0 1-1 0 0,0 0 0 0 0,1 0 1 0 0,0 1-7 0 0,1-1 20 0 0,-1 0 0 0 0,1 0 1 0 0,-1-1-1 0 0,1 1 1 0 0,0-1-1 0 0,0 1 1 0 0,1-1-21 0 0,12 9 125 0 0,1-2 44 0 0,24 5-136 0 0,-1-5-112 0 0,-20-6-8 0 0,1-2-34 0 0,0-1-36 0 0,2 0-37 0 0,-18-1 95 0 0,6 0-40 0 0,17 0-29 0 0,-18-1 36 0 0,-2 1-53 0 0,0-1-92 0 0,1 0-116 0 0,-5 1 146 0 0,0 0-37 0 0,-1-1-54 0 0,0 1-49 0 0,1-1-43 0 0,-1 1-40 0 0,1-1-136 0 0,-1 1-38 0 0,2-1-166 0 0,2 0-445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7.7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8520 0 0,'10'2'190'0'0,"-8"-1"28"0"0,-4 2 186 0 0,2-2-349 0 0,0 0-34 0 0,0 4 14 0 0,-1-1 62 0 0,1 0 51 0 0,0 1 42 0 0,-1 1 114 0 0,1 8 466 0 0,0-9-527 0 0,1 1-29 0 0,0 0-69 0 0,2 15 517 0 0,-1 0-80 0 0,0 2-28 0 0,1 0-60 0 0,2-1-20 0 0,-1 1-42 0 0,0-1-37 0 0,-1 0-34 0 0,4 22 279 0 0,-1 0-82 0 0,1-2-161 0 0,10 21 259 0 0,-12-41-431 0 0,-3-4-91 0 0,6-3-55 0 0,-5-12 25 0 0,1 0 202 0 0,-3-4-219 0 0,0-1-34 0 0,-1-1-48 0 0,0 0-62 0 0,0-3 17 0 0,0 0-44 0 0,-1-7-177 0 0,2 7 181 0 0,-1-12-150 0 0,-1 17 210 0 0,1-1-1 0 0,0 0 1 0 0,0 1-1 0 0,0-1 1 0 0,0 0 0 0 0,0 1-1 0 0,0-1 1 0 0,0 0 0 0 0,0 0-1 0 0,1 1 1 0 0,-1-1-1 0 0,1 0 21 0 0,12-37-323 0 0,3-6-125 0 0,-13 36 320 0 0,1 1 0 0 0,0 0 0 0 0,1 0 0 0 0,2-2 128 0 0,7-11-245 0 0,2 0 78 0 0,2 1 61 0 0,2 2 45 0 0,-17 14 55 0 0,1 1-1 0 0,0 0 1 0 0,1 0-1 0 0,-1 0 1 0 0,0 0-1 0 0,1 1 1 0 0,-1 0-1 0 0,1 0 1 0 0,0 0-1 0 0,0 1 1 0 0,0-1-1 0 0,0 1 1 0 0,0 0 0 0 0,0 1-1 0 0,0-1 1 0 0,0 1-1 0 0,0 0 1 0 0,0 0-1 0 0,3 1 7 0 0,-6-1-4 0 0,1 1-1 0 0,-1 0 1 0 0,1 0-1 0 0,-1 0 1 0 0,1 0 0 0 0,-1 0-1 0 0,1 0 1 0 0,-1 1-1 0 0,0-1 1 0 0,0 1-1 0 0,0 0 1 0 0,0 0-1 0 0,0 0 1 0 0,0 0 0 0 0,0 0 4 0 0,5 7-7 0 0,-1-1 0 0 0,0 1 0 0 0,1 4 7 0 0,5 6 5 0 0,3 10-44 0 0,-7 0 109 0 0,-4 2 115 0 0,-2 0 123 0 0,0-5 39 0 0,-1-8-37 0 0,0-1 29 0 0,0-5-184 0 0,0 2-22 0 0,-1-10-101 0 0,0-1 0 0 0,1 0 0 0 0,-1 1 0 0 0,1-1 0 0 0,0 0 0 0 0,0 1-1 0 0,0-1-31 0 0,2 6 64 0 0,-1-1-7 0 0,2-4-80 0 0,-4-3-14 0 0,1-1-44 0 0,-1 0-57 0 0,0 0-42 0 0,0 0-226 0 0,0 0 306 0 0,0 0 2 0 0,0 0-18 0 0,0 0-44 0 0,0 0-14 0 0,0 0-44 0 0,0 0-50 0 0,0 0-56 0 0,0 0-61 0 0,0 0-56 0 0,0 0-50 0 0,0 0-43 0 0,0 0-157 0 0,0 0-43 0 0,0 0-189 0 0,0 0-507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8.1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124 19 7688 0 0,'0'0'166'0'0,"0"0"29"0"0,-8 3 168 0 0,3-2-295 0 0,-3 3-12 0 0,0-1 99 0 0,2 1 34 0 0,0-1 39 0 0,-12 11 626 0 0,11-7-522 0 0,1 2-69 0 0,2-5-173 0 0,1 1-35 0 0,-10 15 399 0 0,3 1-69 0 0,0 4 10 0 0,-1 16 117 0 0,10-22-242 0 0,5 2-40 0 0,-2-15-174 0 0,-1-1 1 0 0,1 0-1 0 0,0 0 0 0 0,1 1 1 0 0,-1-1-1 0 0,1 0 1 0 0,0-1-1 0 0,0 1 0 0 0,1-1 1 0 0,0 1-57 0 0,7 6 236 0 0,1-3-38 0 0,7 0 42 0 0,1-3-45 0 0,-12-4-107 0 0,-1 0 0 0 0,1-1 1 0 0,0 0-1 0 0,3 0-88 0 0,19-4 290 0 0,-1-3 18 0 0,-3-5-108 0 0,-21 9-163 0 0,0 0 0 0 0,-1 0 0 0 0,1-1 0 0 0,3-2-37 0 0,-4 1 22 0 0,0 1 0 0 0,0-1 0 0 0,-1 1 0 0 0,1-1 0 0 0,-1 0 0 0 0,0-1 0 0 0,2-3-22 0 0,-2 2 20 0 0,-1 1 0 0 0,0-1 0 0 0,0 0 0 0 0,0 0-1 0 0,-1 1 1 0 0,0-1 0 0 0,0 0 0 0 0,-1-1-20 0 0,0-18 37 0 0,-6-3-92 0 0,3 15-27 0 0,-2-1-46 0 0,3 10 43 0 0,-6-16-288 0 0,3 7 54 0 0,0 3-35 0 0,-2 0-114 0 0,5 7 303 0 0,1 2-17 0 0,0 0 65 0 0,1 1-34 0 0,-1 0-40 0 0,1 0-46 0 0,-1 0-1 0 0,1 1-39 0 0,0-1-44 0 0,-1 0-48 0 0,1 0-51 0 0,0 0-54 0 0,0 0-59 0 0,-1 1-61 0 0,1-1-1073 0 0,0 0-939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8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144 50 7368 0 0,'0'0'165'0'0,"0"0"22"0"0,2 0 10 0 0,3-2-69 0 0,0 0-38 0 0,0-4-87 0 0,-2 1 80 0 0,-1 2 424 0 0,-2 0-52 0 0,0 0-47 0 0,-1 0-43 0 0,0 1-41 0 0,-1 0-35 0 0,-4-2 194 0 0,1 1-169 0 0,-1 1-49 0 0,-9-3 393 0 0,11 4-369 0 0,-2-1-51 0 0,1 1-41 0 0,-1 0-36 0 0,0 1-34 0 0,-2 0 8 0 0,-1 1-57 0 0,-1 0-44 0 0,1 1-33 0 0,-26 9-98 0 0,25-6 116 0 0,0 0 70 0 0,9-5-89 0 0,1 1 0 0 0,-1-1 0 0 0,0 1 0 0 0,0 0 0 0 0,1-1 0 0 0,-1 1 1 0 0,0 0-1 0 0,1-1 0 0 0,-1 1 0 0 0,0 0 0 0 0,1 0 0 0 0,-1 0 0 0 0,1 0 0 0 0,0 0 1 0 0,-1-1-1 0 0,1 1 0 0 0,0 0 0 0 0,-1 0 0 0 0,1 0 0 0 0,0 0 0 0 0,0 0 0 0 0,0 0 1 0 0,0 0-1 0 0,0 0 0 0 0,0 0 0 0 0,0 0 0 0 0,0 0 0 0 0,0 0 0 0 0,0 0 0 0 0,1 0 1 0 0,-1 0-1 0 0,0 0 0 0 0,1 0 0 0 0,-1 0 0 0 0,1-1 0 0 0,-1 1 0 0 0,1 0 1 0 0,-1 0-1 0 0,12 17-10 0 0,0-4-45 0 0,-4-6 49 0 0,63 71-67 0 0,-58-62 87 0 0,0 1 0 0 0,1 5-14 0 0,-3-6 165 0 0,-1 0 39 0 0,-4-6 3 0 0,-1-1 38 0 0,-1 1 85 0 0,-2-2 31 0 0,-2 0 62 0 0,-2 2 100 0 0,1-9-417 0 0,0 0 1 0 0,1-1-1 0 0,-1 1 1 0 0,0 0-1 0 0,0-1 0 0 0,0 1 1 0 0,-1-1-1 0 0,1 1 1 0 0,0-1-1 0 0,0 0 0 0 0,-1 1 1 0 0,0-1-107 0 0,-6 4 426 0 0,-3-1-207 0 0,0-1-67 0 0,-6 2-20 0 0,1-2-80 0 0,11-2-18 0 0,0-2-76 0 0,1 0-80 0 0,-1-2-82 0 0,2 0-84 0 0,-1 0-88 0 0,2-1-90 0 0,0 1-93 0 0,2-3-111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9.5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10248 0 0,'5'1'54'0'0,"1"1"-30"0"0,1-1 5 0 0,-2 0 43 0 0,0-1 47 0 0,1 1 73 0 0,-4 0-101 0 0,2 17 352 0 0,-4-14-368 0 0,0-2-46 0 0,0 4-6 0 0,-1-1 44 0 0,0 0 38 0 0,0 1 33 0 0,-3 6 297 0 0,-2 8 357 0 0,0-6-210 0 0,3-4-262 0 0,1-2-122 0 0,0 0-82 0 0,2-4 33 0 0,0 1 0 0 0,0-1 0 0 0,0 0 0 0 0,0 1 0 0 0,1 3-149 0 0,1 2 184 0 0,0 0-72 0 0,-1 0-93 0 0,1-1-100 0 0,-1 0-118 0 0,-1-5 50 0 0,1 0-37 0 0,-1-2-36 0 0,0-1-38 0 0,0 2-357 0 0,0-2 79 0 0,1 1-51 0 0,0 2-700 0 0,0 2-558 0 0,1 1-1060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8.9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0 9152 0 0,'0'0'208'0'0,"0"0"33"0"0,0 0 14 0 0,0 0-9 0 0,0 0-38 0 0,0 0-14 0 0,0 0-2 0 0,2 1-15 0 0,6 8-40 0 0,-1 2 54 0 0,0 4 90 0 0,0 10 190 0 0,-2 2-16 0 0,-3-10-204 0 0,-1-3-96 0 0,0-1-65 0 0,2 20 234 0 0,3 17 63 0 0,1-4-51 0 0,-4-15-78 0 0,-2-5-2 0 0,-2-1 55 0 0,0 21 190 0 0,1-23-299 0 0,0 0-33 0 0,1 1-36 0 0,-1 3-34 0 0,0-27-217 0 0,0 0 39 0 0,0 0-67 0 0,0 0-80 0 0,0 0 67 0 0,0 0-37 0 0,0 0-40 0 0,0 0-36 0 0,0 0-373 0 0,0 0 88 0 0,0 0-51 0 0,0 0-717 0 0,0 0-566 0 0,0 0-1075 0 0</inkml:trace>
  <inkml:trace contextRef="#ctx0" brushRef="#br0" timeOffset="327.69">1 180 7456 0 0,'0'0'166'0'0,"0"0"29"0"0,0 0 12 0 0,3-1-34 0 0,10-1-171 0 0,1 0 95 0 0,0 0 82 0 0,-1 0 65 0 0,6 0 152 0 0,33-1 897 0 0,-29 2-787 0 0,-2 0-146 0 0,-11 0-225 0 0,0 1-39 0 0,2-1-35 0 0,1 1-73 0 0,-6-1-95 0 0,-1 1 51 0 0,1 0 43 0 0,0-1 39 0 0,10 0 147 0 0,8-1 215 0 0,-14 1-236 0 0,0 0-53 0 0,-3 1-77 0 0,-1-1-45 0 0,0 1-37 0 0,-1-1-41 0 0,0 1-48 0 0,0 0-51 0 0,-1 0-10 0 0,1-1-42 0 0,-1 1-45 0 0,0 0-48 0 0,0 0-50 0 0,0 0-54 0 0,0 0-56 0 0,1 0-59 0 0,1 0-884 0 0,5 2-832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3:27.2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270 320 5008 0 0,'0'0'108'0'0,"-2"-1"-31"0"0,-6-3 183 0 0,6 2-206 0 0,0 1-33 0 0,-3 0 26 0 0,0-1 87 0 0,0 1 78 0 0,-1-1 69 0 0,2 1 1 0 0,-1 0 36 0 0,-4-1 404 0 0,-23-1 1934 0 0,26 3-2130 0 0,-1 0-50 0 0,0 0-57 0 0,1 0-84 0 0,-1 1-101 0 0,1-1-116 0 0,-4 2 422 0 0,-1-1-100 0 0,4-1-191 0 0,0 1-38 0 0,-8 1 109 0 0,0 1-109 0 0,1 1-81 0 0,11-3-112 0 0,-1 1 0 0 0,1-1 1 0 0,0 1-1 0 0,0 0 0 0 0,0 0 0 0 0,0 0 1 0 0,0 0-1 0 0,0 0 0 0 0,0 0 1 0 0,0 1-19 0 0,-8 12 113 0 0,1 6 49 0 0,8-15-145 0 0,0-1 0 0 0,0 1-1 0 0,0 0 1 0 0,1-1-1 0 0,0 5-16 0 0,0-7 8 0 0,1 0-1 0 0,0 1 1 0 0,0-1-1 0 0,0 0 1 0 0,1 0-1 0 0,-1 1 0 0 0,1-1 1 0 0,-1 0-1 0 0,1 0 1 0 0,0 0-1 0 0,1 1-7 0 0,-1-1 20 0 0,1 0 0 0 0,-1 0 0 0 0,1-1 1 0 0,0 1-1 0 0,0 0 0 0 0,0-1 0 0 0,0 1 0 0 0,2 0-20 0 0,-3-2 38 0 0,1 0 1 0 0,-1 1-1 0 0,1-1 1 0 0,0 0-1 0 0,0 0 1 0 0,0 0-1 0 0,0 0 1 0 0,0 0-1 0 0,0 0 1 0 0,0 0-1 0 0,0-1 1 0 0,0 1-1 0 0,0-1 1 0 0,0 0-1 0 0,0 1 1 0 0,0-1-1 0 0,2 0-38 0 0,15-4 288 0 0,0-4-36 0 0,-1-5-42 0 0,-1-1-50 0 0,-2-1-55 0 0,-2 2-62 0 0,-1-4-1 0 0,-1 1 0 0 0,-1-2 0 0 0,0 1 0 0 0,-1-1 0 0 0,6-18-42 0 0,-8 22 0 0 0,0 0 0 0 0,1 1 0 0 0,1-2 0 0 0,-6 13-3 0 0,-1 1-21 0 0,1-1-41 0 0,-3 2 5 0 0,0 0-12 0 0,0 0 0 0 0,1 17-98 0 0,2 9 60 0 0,1 5 27 0 0,-2-18 81 0 0,-1-1 1 0 0,1 0-1 0 0,1 0 1 0 0,1 0-1 0 0,-1-1 1 0 0,2 1-1 0 0,-1-1 1 0 0,3 3 1 0 0,-4-9 0 0 0,-2-3-217 0 0,0 0 89 0 0,0-1 74 0 0,-1 0 64 0 0,1 0 47 0 0,0 0 37 0 0,3 1 472 0 0,-3-1-472 0 0,-1-1-98 0 0,1 1-99 0 0,0-1-111 0 0,-1 0 59 0 0,0 0-35 0 0,0 1-39 0 0,1-1-39 0 0,-1 0-44 0 0,0 0-44 0 0,0 0-49 0 0,0 1-50 0 0,0-1-52 0 0,0 0-56 0 0,0 0-58 0 0,0 1-59 0 0,0-1-1294 0 0,0 0-1124 0 0</inkml:trace>
  <inkml:trace contextRef="#ctx0" brushRef="#br0" timeOffset="353.97">516 3 8664 0 0,'0'-2'495'0'0,"0"1"-85"0"0,1 2-74 0 0,-1 0-66 0 0,1 1-54 0 0,-1 2-47 0 0,2 4 71 0 0,0 9 55 0 0,-1-10-135 0 0,0 0 92 0 0,-1-4-85 0 0,0 0 35 0 0,2 21 267 0 0,1 0-95 0 0,-1-6-147 0 0,1 0-36 0 0,3 18 111 0 0,5 38 205 0 0,-8-49-301 0 0,-1 0 50 0 0,0 3 33 0 0,8 52 801 0 0,-8-63-886 0 0,1-1-35 0 0,-3-15-326 0 0,0-1 39 0 0,0 0 38 0 0,0 0 33 0 0,1 1 38 0 0,-1 0 93 0 0,0 1 104 0 0,2 2 353 0 0,-2-2-405 0 0,0-1-80 0 0,1 0-68 0 0,-1 0-87 0 0,0 1-103 0 0,0-2-56 0 0,1 1-93 0 0,-1 0-102 0 0,0 0-111 0 0,0-1-122 0 0,0 0 294 0 0,-1 0-33 0 0,1 1-36 0 0,0-1-36 0 0,0 0-37 0 0,0 0-40 0 0,0 0-1311 0 0,0 0-1068 0 0</inkml:trace>
  <inkml:trace contextRef="#ctx0" brushRef="#br0" timeOffset="664.81">437 236 7920 0 0,'0'0'174'0'0,"0"0"29"0"0,0 0 13 0 0,-1-1 9 0 0,2 0-41 0 0,0 0 80 0 0,1 0-110 0 0,4-2 90 0 0,-5 3-90 0 0,6-3 423 0 0,1 1-75 0 0,0-1-70 0 0,-1 1-64 0 0,1-1-59 0 0,0 1-53 0 0,0 0-48 0 0,0-1-43 0 0,6 0 43 0 0,0-1-90 0 0,33-7 35 0 0,-37 9-95 0 0,0 0 34 0 0,-2 0-208 0 0,0 1 99 0 0,0-1 66 0 0,11 0 146 0 0,-7 1-151 0 0,-5 0-90 0 0,0 0-78 0 0,1 1-115 0 0,-5 0 71 0 0,1-1-36 0 0,0 1-40 0 0,-1 0-41 0 0,1 0-45 0 0,0-1-48 0 0,-1 1-25 0 0,1 0-47 0 0,-1 0-50 0 0,1-1-52 0 0,6 1-1024 0 0,5-1-896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5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183 6 6624 0 0,'-2'-1'49'0'0,"0"1"-34"0"0,0 0-6 0 0,-1-1 58 0 0,1 0 65 0 0,-2-1 97 0 0,4 1-90 0 0,0 1 159 0 0,-1 0 454 0 0,0 1-96 0 0,0 0-87 0 0,1 0-83 0 0,-1 0-75 0 0,1 0-69 0 0,0 1-63 0 0,-1 0-57 0 0,1 1 34 0 0,0 0-102 0 0,-1 1-65 0 0,1 2-59 0 0,0-2-6 0 0,0-2 32 0 0,0 0 34 0 0,0-1 52 0 0,-3 17 160 0 0,3 1-52 0 0,0 7 41 0 0,6 38 328 0 0,-3-42-337 0 0,0 12 19 0 0,1-1-66 0 0,4 70 304 0 0,-5-64-304 0 0,0 1 69 0 0,0-14-46 0 0,-1 0 56 0 0,7 34-43 0 0,-8-39-174 0 0,-1-14-39 0 0,-1 1 40 0 0,1-7-26 0 0,0-1-169 0 0,0 0 83 0 0,0-1 54 0 0,0 1 123 0 0,0 0-125 0 0,0-1-76 0 0,0 1-64 0 0,0 0-97 0 0,0-1-110 0 0,0 1 107 0 0,0 0-35 0 0,0 0-37 0 0,0 0-40 0 0,0-1-52 0 0,0 1-55 0 0,0 0-51 0 0,0-1-44 0 0,0 1-151 0 0,0-1-44 0 0,0 0-184 0 0,0 0-494 0 0</inkml:trace>
  <inkml:trace contextRef="#ctx0" brushRef="#br0" timeOffset="347.51">1 282 7080 0 0,'0'0'157'0'0,"0"0"23"0"0,0-1 13 0 0,0-1 53 0 0,0 2-56 0 0,0 0 37 0 0,0 0 269 0 0,0 0 15 0 0,0 0-10 0 0,0 0-226 0 0,1 1-61 0 0,1-1-50 0 0,-1 1-42 0 0,3-1 22 0 0,4 1 95 0 0,-6-1-74 0 0,9 1 159 0 0,1-1-49 0 0,0-1-44 0 0,0-1-41 0 0,5-2 29 0 0,1-1-69 0 0,0 0-55 0 0,-1-1-40 0 0,33-9-2 0 0,26-5-53 0 0,-44 9-31 0 0,-24 8-141 0 0,0 0 97 0 0,0 1 63 0 0,10-4 46 0 0,-13 5-52 0 0,1-1-33 0 0,0 1-59 0 0,0-1-70 0 0,0 0-88 0 0,0 0-102 0 0,1 1-118 0 0,-4 0 195 0 0,0 0-36 0 0,0 0-37 0 0,0 0-40 0 0,0-1-41 0 0,0 1-43 0 0,5-2-957 0 0,5-1-814 0 0,-13 4 2257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3.0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62 8496 0 0,'0'0'190'0'0,"0"0"28"0"0,0 0 10 0 0,0 0 29 0 0,0 0 13 0 0,0 1-113 0 0,1 0-73 0 0,0 3-6 0 0,0-2 0 0 0,3 12 628 0 0,-1 0-65 0 0,-1 1-65 0 0,-1 0-67 0 0,0 1-65 0 0,-1-1-67 0 0,0 0-68 0 0,0 0-67 0 0,0 5-28 0 0,-1 14 157 0 0,1 1-78 0 0,-1 69 424 0 0,3-60-332 0 0,0-22-172 0 0,2 43 333 0 0,-1-33-289 0 0,0-3-60 0 0,-3-26-183 0 0,1 3 21 0 0,6 1 88 0 0,-7-6-91 0 0,0-1-38 0 0,1 0-161 0 0,-1 0 76 0 0,5-4-23 0 0,-3 3-22 0 0,-1 0 8 0 0,0 0-53 0 0,1 0-64 0 0,-1 0-72 0 0,-1 1 59 0 0,1 0-37 0 0,0-1-398 0 0,0 0 97 0 0,0 1-52 0 0,1-2-762 0 0,0 0-599 0 0,1-1-1138 0 0</inkml:trace>
  <inkml:trace contextRef="#ctx0" brushRef="#br0" timeOffset="354.08">279 2 8272 0 0,'0'0'241'0'0,"0"0"-37"0"0,0 0-60 0 0,0 0-52 0 0,1 0-42 0 0,-1-1-39 0 0,1 1-83 0 0,0 0 70 0 0,-1-1 53 0 0,1 1 79 0 0,0 0 111 0 0,-1 0-71 0 0,1 1 36 0 0,-1-1 42 0 0,0 0 44 0 0,1 0 47 0 0,-1 0 50 0 0,6 6-60 0 0,-1 0-43 0 0,0 1-39 0 0,-1 0-35 0 0,3 10 121 0 0,-2 2-98 0 0,0 3-38 0 0,0 28 169 0 0,-5-50-361 0 0,4 63 769 0 0,-4 4-774 0 0,0-38 208 0 0,0 0 36 0 0,1 1 48 0 0,1 0 62 0 0,0-10-105 0 0,0 11 170 0 0,2 8 111 0 0,-2-14-211 0 0,-1-3-98 0 0,-1-1-57 0 0,0-19-370 0 0,0 0 73 0 0,0-1 66 0 0,0 1 56 0 0,1 0 74 0 0,-1 1 68 0 0,1 4 476 0 0,-1-3-413 0 0,0-2-135 0 0,0 0-77 0 0,0-1-37 0 0,1 0-42 0 0,-1 1-47 0 0,0-1-53 0 0,0 1-55 0 0,0-1-62 0 0,0 0-67 0 0,0 0-69 0 0,0 1-77 0 0,0-1-79 0 0,0 0-86 0 0,0 1-89 0 0,0-1-95 0 0,0-2-1178 0 0,0-2-1161 0 0</inkml:trace>
  <inkml:trace contextRef="#ctx0" brushRef="#br0" timeOffset="670.48">39 341 9792 0 0,'0'0'222'0'0,"0"0"30"0"0,0 0-26 0 0,-1 0-97 0 0,1 0-72 0 0,-2 0-22 0 0,2-1 14 0 0,-2-2 61 0 0,2 2 93 0 0,1 1-36 0 0,2-1 75 0 0,0 0-99 0 0,8-2 88 0 0,-9 3-89 0 0,16-4 176 0 0,0 0-88 0 0,0 1-74 0 0,0 0-58 0 0,4-1-39 0 0,39-6-27 0 0,-35 6 21 0 0,15 0-3 0 0,-13 1-46 0 0,23-5-4 0 0,-36 5 0 0 0,0 0-42 0 0,7 0-83 0 0,0 0-49 0 0,-5 1 35 0 0,12-3-109 0 0</inkml:trace>
  <inkml:trace contextRef="#ctx0" brushRef="#br0" timeOffset="1071.49">832 373 5760 0 0,'0'0'166'0'0,"0"0"-98"0"0,1 0 45 0 0,-1 0 224 0 0,0 0 57 0 0,1 0 643 0 0,-1 0-696 0 0,0 0-51 0 0,-1 0-72 0 0,1 0-94 0 0,0 0-104 0 0,0 0-59 0 0,-1 0-64 0 0,1 0-71 0 0,-6-1 557 0 0,1 0-65 0 0,0 1-57 0 0,1 0-47 0 0,-1 0-21 0 0,0 0-36 0 0,-11 3 251 0 0,8-1-206 0 0,-2 2 127 0 0,6-3-238 0 0,-25 12 577 0 0,21-7-491 0 0,-1 2-58 0 0,-6 8 70 0 0,11-13-147 0 0,1 0-1 0 0,0 0 0 0 0,0 0 1 0 0,0 0-1 0 0,0 1 0 0 0,1 0 0 0 0,-2 2-41 0 0,-3 8 140 0 0,0 14 9 0 0,7-26-136 0 0,0 0 1 0 0,0 0-1 0 0,0 1 1 0 0,0-1-1 0 0,0 0 0 0 0,0 0 1 0 0,1 0-1 0 0,-1 1 0 0 0,1-1 1 0 0,-1 0-1 0 0,1 0-13 0 0,0-1 11 0 0,-1 0 1 0 0,1 0-1 0 0,0 0 0 0 0,-1 0 0 0 0,1 0 0 0 0,0 0 1 0 0,0 0-1 0 0,0 0 0 0 0,-1 0 0 0 0,1 0 1 0 0,0-1-1 0 0,1 2-11 0 0,6 2 50 0 0,-1 1 41 0 0,1-1 61 0 0,5 1 125 0 0,9-2 181 0 0,-14-4-343 0 0,1-1-37 0 0,4-2 152 0 0,-1-1-100 0 0,2-5-61 0 0,6-10-59 0 0,-11 10 25 0 0,-6 6-11 0 0,3-1 11 0 0,5-11 91 0 0,-7 1-79 0 0,-3 11-46 0 0,0 0 0 0 0,1 0 0 0 0,-1 0 0 0 0,1 0 0 0 0,1-3-1 0 0,3-5-11 0 0,-1 0-43 0 0,2-1 36 0 0,1 7 81 0 0,-5 8-164 0 0,-1 6 54 0 0,-3 0 38 0 0,1-5-25 0 0,-1 3 33 0 0,1-1 0 0 0,-1 1 0 0 0,1 0-1 0 0,1 0 1 0 0,-1 0 0 0 0,1 0 0 0 0,0-1 0 0 0,0 1 0 0 0,1 1 1 0 0,9 11-19 0 0,0-2-16 0 0,-6-5-32 0 0,14 10 69 0 0,-10-13-56 0 0,-2 0-93 0 0,-7-8-10 0 0,1 0 58 0 0,-1 1 51 0 0,0-1 42 0 0,1 1 84 0 0,0 0 264 0 0,-1 0-284 0 0,1-1-62 0 0,-1 0-36 0 0,0 0-35 0 0,0 0-39 0 0,0 0-44 0 0,1 1-66 0 0,-1-1-61 0 0,0 0-68 0 0,0 0-74 0 0,0 0-79 0 0,0 0-85 0 0,0 0-91 0 0,0 0-97 0 0,0 0 771 0 0,0 0-1737 0 0,0 0-992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1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97 0 8952 0 0,'0'0'200'0'0,"0"0"33"0"0,0 0 15 0 0,0 1-71 0 0,0 2-96 0 0,0 0-63 0 0,0 5-52 0 0,0-4 85 0 0,0 5 257 0 0,1 1 0 0 0,0-1 0 0 0,1 0 0 0 0,0 0 0 0 0,2 5-308 0 0,4 12 612 0 0,-3-11-275 0 0,0 1-36 0 0,-1-1-46 0 0,-1 1-53 0 0,0 4 16 0 0,0-1 51 0 0,2 4 106 0 0,3 11 257 0 0,4 21 397 0 0,-5-18-431 0 0,0-5-233 0 0,-3-8-119 0 0,-1-8-112 0 0,-2-10-108 0 0,0-1 36 0 0,1 5 142 0 0,1 4 146 0 0,-2-4-162 0 0,0 1-107 0 0,-1 0-105 0 0,0-10-49 0 0,0-1-35 0 0,0 0-167 0 0,0 0-323 0 0,0 0 81 0 0,0 0 70 0 0,0-1 57 0 0,-1 1-207 0 0,0-1-632 0 0,1 0 654 0 0,0 1 241 0 0,0 0-41 0 0,-1-2-1706 0 0,-1 0-1178 0 0,2 2 3255 0 0</inkml:trace>
  <inkml:trace contextRef="#ctx0" brushRef="#br0" timeOffset="301.63">0 360 9528 0 0,'0'0'216'0'0,"0"0"32"0"0,0 0 10 0 0,5-2-57 0 0,-1 1-150 0 0,0 0-33 0 0,28-4 20 0 0,0-1 68 0 0,16-3 152 0 0,0-2 81 0 0,39-7 343 0 0,-29 7-288 0 0,-9 5-169 0 0,-25 3-162 0 0,1 2-40 0 0,-17 0-71 0 0,0 1-99 0 0,0-1-104 0 0,0 0-110 0 0,0 0-115 0 0,0-1-122 0 0,0 1-127 0 0,-4 0 313 0 0,0 0-33 0 0,3-1-1084 0 0,5 0-879 0 0</inkml:trace>
  <inkml:trace contextRef="#ctx0" brushRef="#br0" timeOffset="639.78">679 308 7568 0 0,'1'0'158'0'0,"1"1"-59"0"0,7 1 77 0 0,-5-1-39 0 0,2 1-157 0 0,0 0 38 0 0,0-1 35 0 0,1 0 33 0 0,6-1 175 0 0,1-1 102 0 0,-3 0-15 0 0,0-1 41 0 0,2-1 117 0 0,4-1 294 0 0,4-3-62 0 0,-9 3-422 0 0,-1-2-41 0 0,0 0-47 0 0,0 0-51 0 0,-2-1-54 0 0,-1-1-61 0 0,-7 7-56 0 0,-1 0-1 0 0,1 0 1 0 0,0-1-1 0 0,0 1 1 0 0,0 0 0 0 0,-1-1-1 0 0,1 1 1 0 0,-1-1 0 0 0,1 1-1 0 0,-1-1 1 0 0,0 1-1 0 0,1-1 1 0 0,-1 1 0 0 0,0-1-1 0 0,0 1 1 0 0,0-1 0 0 0,0 1-1 0 0,0-1 1 0 0,-1 1-1 0 0,1-1 1 0 0,0 1 0 0 0,-1-1-1 0 0,1 1 1 0 0,-1-1 0 0 0,1 1-1 0 0,-1 0 1 0 0,0-1-1 0 0,1 1 1 0 0,-1 0 0 0 0,0-1-1 0 0,0 1 1 0 0,0 0-6 0 0,-2-2 23 0 0,1 0 0 0 0,-1 0 0 0 0,0 0 0 0 0,0 0-1 0 0,-2-2-22 0 0,-17-7 175 0 0,20 11-151 0 0,-1 1 0 0 0,0-1 0 0 0,0 0 0 0 0,1 1 0 0 0,-1 0 0 0 0,0-1 0 0 0,0 1 0 0 0,0 0 0 0 0,0 1 0 0 0,0-1 0 0 0,0 0-24 0 0,-1 1 46 0 0,0 1 1 0 0,0-1-1 0 0,0 0 0 0 0,0 1 1 0 0,1 0-1 0 0,-1 0 1 0 0,1 0-1 0 0,-1 0 0 0 0,1 1 1 0 0,0-1-1 0 0,-2 3-46 0 0,-3 3 161 0 0,0 0-1 0 0,1 1 1 0 0,-7 9-161 0 0,-6 11 213 0 0,16-22-180 0 0,-2 2-1 0 0,1-1 0 0 0,1 1 1 0 0,-1 0-1 0 0,1-1 1 0 0,1 2-1 0 0,0-1 1 0 0,0 0-1 0 0,0 1 1 0 0,1 5-33 0 0,1-10 8 0 0,1-1 0 0 0,0 0 0 0 0,0 1 0 0 0,0-1 0 0 0,1 1 1 0 0,-1-1-1 0 0,1 1 0 0 0,0-1 0 0 0,0 0 0 0 0,1 0 1 0 0,-1 1-1 0 0,1-1 0 0 0,0 0 0 0 0,0 0 0 0 0,0-1 0 0 0,1 1 1 0 0,0 0-1 0 0,-1-1 0 0 0,1 0 0 0 0,0 1 0 0 0,0-1 1 0 0,2 1-9 0 0,23 16 250 0 0,2-5-117 0 0,2-4-111 0 0,1-4-107 0 0,2-4-99 0 0,0-2-95 0 0,-1-3-89 0 0,0-2-81 0 0,-5-1 105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40.9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75 1 5728 0 0,'0'0'132'0'0,"0"0"17"0"0,0 0 10 0 0,-2 1-39 0 0,-2 3-80 0 0,1-1-29 0 0,1-1 31 0 0,-1 1 306 0 0,-1 0-58 0 0,0 0-50 0 0,1-1-41 0 0,-3 2 39 0 0,-6 9 283 0 0,8-6-250 0 0,-4 15 294 0 0,2-8-220 0 0,1 1-35 0 0,1 0-40 0 0,1 1-48 0 0,2-2 33 0 0,1 0-42 0 0,0-6-102 0 0,1 0-1 0 0,0 0 1 0 0,0 0-1 0 0,1 0 1 0 0,0 0-1 0 0,0 0 0 0 0,1 1-110 0 0,8 12 344 0 0,-4-11-130 0 0,0-1 39 0 0,2-1 44 0 0,0-1 52 0 0,2-1 58 0 0,1-1 66 0 0,8-1-90 0 0,1-6-115 0 0,-2-6-89 0 0,-2-4-67 0 0,-12 8-91 0 0,-1-1 1 0 0,1 1-1 0 0,-1-1 1 0 0,0 0 0 0 0,-1 0-1 0 0,1-1 1 0 0,-1 1-1 0 0,2-4-21 0 0,3-13 108 0 0,-6 12-74 0 0,0 0 1 0 0,0 0-1 0 0,-1-1 1 0 0,0-1-35 0 0,-1 7 4 0 0,0 0 1 0 0,0 1 0 0 0,-1-1-1 0 0,0 1 1 0 0,0-1-1 0 0,0 1 1 0 0,0-1-1 0 0,-1 1 1 0 0,1 0 0 0 0,-2-3-5 0 0,-8-16-61 0 0,8 16 6 0 0,0 0-34 0 0,0 0-42 0 0,-1 1-51 0 0,0-1-61 0 0,0 1-68 0 0,0 0-78 0 0,-1 1-88 0 0,-1 1-65 0 0</inkml:trace>
  <inkml:trace contextRef="#ctx0" brushRef="#br0" timeOffset="575.58">321 27 5840 0 0,'0'0'132'0'0,"0"0"17"0"0,0 0-14 0 0,0 0-58 0 0,1 1-43 0 0,1 5 19 0 0,3 2-88 0 0,-1-2 71 0 0,-1-1 68 0 0,1-1 64 0 0,-1 0 42 0 0,-1-1 50 0 0,1 1 45 0 0,-1 1 43 0 0,1 4 159 0 0,0-1-47 0 0,0 0-44 0 0,0 0-36 0 0,0 2 34 0 0,0 0-36 0 0,6 20 641 0 0,-4-10-388 0 0,-1-7-172 0 0,-2-2-67 0 0,0 1 46 0 0,2 8 322 0 0,-4-19-606 0 0,1 1-60 0 0,-1 1-33 0 0,0 3-52 0 0,0-4 53 0 0,-1 0 71 0 0,1-1 65 0 0,-1 0 93 0 0,1 0 109 0 0,-1-1-153 0 0,1 0 34 0 0,-1 0-91 0 0,1 0-53 0 0,-1 0-39 0 0,-1 0 4 0 0,-5-2-14 0 0,5-1 8 0 0,-1-8-15 0 0,-4-16 80 0 0,7 24-153 0 0,0 1 0 0 0,0-1-1 0 0,0 1 1 0 0,0-1 0 0 0,1 1 0 0 0,-1-1 0 0 0,1 1 0 0 0,-1-1 0 0 0,1 1-1 0 0,1-2-7 0 0,4-18 1 0 0,-5 18-3 0 0,0 0 0 0 0,1 1 0 0 0,-1-1 0 0 0,0 0 0 0 0,1 1 1 0 0,0-1-1 0 0,0 1 0 0 0,1-2 2 0 0,18-23-95 0 0,-11 16-38 0 0,0 1-1 0 0,7-7 134 0 0,5 1-116 0 0,1 4 57 0 0,-6 7 68 0 0,1 2 51 0 0,-16 4-75 0 0,1 0 1 0 0,0 0 0 0 0,0 0-1 0 0,-1 0 1 0 0,1 0 0 0 0,0 1-1 0 0,0 0 1 0 0,-1-1 0 0 0,1 1-1 0 0,-1 0 1 0 0,1 0 0 0 0,-1 0-1 0 0,1 0 1 0 0,1 2 14 0 0,0 0-16 0 0,0 0 0 0 0,0 0 1 0 0,-1 1-1 0 0,1-1 0 0 0,-1 1 0 0 0,0-1 1 0 0,0 1-1 0 0,1 1 16 0 0,2 6-20 0 0,0-1 0 0 0,-1 0-1 0 0,1 3 21 0 0,10 30-5 0 0,-11-31 14 0 0,-1 2-53 0 0,-1 1 44 0 0,-1 16 92 0 0,3 10 127 0 0,-6-38-207 0 0,0 0-10 0 0,2 1 29 0 0,2 4 38 0 0,-3-7-150 0 0,0-1-41 0 0,0 0-183 0 0,0 0 225 0 0,1 0-4 0 0,-1 0-19 0 0,0 0-41 0 0,0-1-16 0 0,0 1-41 0 0,0 0-49 0 0,1 0-53 0 0,-1-1-157 0 0,1 1-82 0 0,-1-1-71 0 0,1 1-57 0 0,0-1-497 0 0,1-1-702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39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5008 0 0,'0'0'144'0'0,"0"0"65"0"0,0 0 147 0 0,0 0 57 0 0,0 0 17 0 0,0 0-146 0 0,0 0-104 0 0,1 0-93 0 0,-1 1-40 0 0,1 1 9 0 0,0-1 17 0 0,-1 0 93 0 0,0 0-33 0 0,0-1 39 0 0,0 8 340 0 0,0 0-42 0 0,0 0-42 0 0,1 0-38 0 0,-1 0-37 0 0,0 0-35 0 0,1 8 222 0 0,-1 0-115 0 0,1 0-100 0 0,0 1-82 0 0,-1-1-68 0 0,2 12 13 0 0,0 17 7 0 0,-2-26-85 0 0,1 0 60 0 0,-1 1 84 0 0,1 16 142 0 0,2-1 77 0 0,0 1 65 0 0,-1 0 47 0 0,-3-30-488 0 0,1 0-1 0 0,1 0 1 0 0,-1-1-1 0 0,1 1 0 0 0,0 0 1 0 0,0-1-1 0 0,1 1 1 0 0,0-1-1 0 0,2 6-96 0 0,-4-9 116 0 0,0 0-64 0 0,0 0-46 0 0,0-1 32 0 0,2 1 44 0 0,1-1 68 0 0,-2-1-167 0 0,-1 0 81 0 0,0 0 17 0 0,0 0-19 0 0,1 0-62 0 0,-1-1 0 0 0,1 1 1 0 0,-1-1-1 0 0,1 0 1 0 0,-1 1-1 0 0,0-1 0 0 0,1 1 1 0 0,-1-1-1 0 0,0 0 1 0 0,0 1-1 0 0,1-1 0 0 0,-1 0 1 0 0,0 1-1 0 0,0-1 1 0 0,0 0-1 0 0,0 0 0 0 0,0 0 0 0 0,0-3-66 0 0,0 1-89 0 0,0 2 40 0 0,0-4-67 0 0,0 3 80 0 0,0-1-100 0 0,0 2 62 0 0,0-1-35 0 0,0 1-37 0 0,0-1-45 0 0,0 1-49 0 0,0-1-54 0 0,0 1-214 0 0,0-1-118 0 0,0 1 298 0 0,0 0-34 0 0,0 0-37 0 0,0 0-36 0 0,-1-2-1350 0 0,0-2-1045 0 0,1 5 2895 0 0</inkml:trace>
  <inkml:trace contextRef="#ctx0" brushRef="#br0" timeOffset="686">30 6 6048 0 0,'0'0'133'0'0,"0"0"23"0"0,0 0 11 0 0,0 0-56 0 0,0 0-8 0 0,0 0 41 0 0,0 0 124 0 0,0 0 234 0 0,0 0 11 0 0,0 0-17 0 0,0 0-93 0 0,0 0-41 0 0,0 0-8 0 0,0 0-169 0 0,1 0-46 0 0,1 1 30 0 0,0 1-102 0 0,4 2-4 0 0,-5-3 6 0 0,-1-1 55 0 0,8 18 349 0 0,2-1-98 0 0,0 0-81 0 0,0 0-62 0 0,1 0-45 0 0,5 9 44 0 0,-11-16-139 0 0,24 49 284 0 0,-21-39-174 0 0,-4 1 104 0 0,0-6-45 0 0,2 1-63 0 0,2 3-25 0 0,7 9 11 0 0,-2-6-3 0 0,8 11 164 0 0,-5-9-109 0 0,-6-8-116 0 0,-9-15-36 0 0,-1 2-26 0 0,2-1 47 0 0,8-2 336 0 0,-4-2-250 0 0,-2-2-91 0 0,-1 2-110 0 0,-1-1-81 0 0,0-5 114 0 0,0 1 0 0 0,0-1 0 0 0,-1 0 0 0 0,0 0 0 0 0,0 0 0 0 0,-1 0 0 0 0,0 0 0 0 0,-1 0-23 0 0,1-5 46 0 0,1-1 0 0 0,1-8-46 0 0,12-84 12 0 0,-12 96-34 0 0,9-40-30 0 0,-4 25 68 0 0,3 0 34 0 0,-9 20-50 0 0,-1 3 0 0 0,0 1 0 0 0,0 0 0 0 0,1 0 0 0 0,-1-1 0 0 0,1 1 0 0 0,-1 0 0 0 0,1 0 0 0 0,-1 0 0 0 0,1 0 0 0 0,0 0 0 0 0,-1 0 0 0 0,1-1 0 0 0,0 2 0 0 0,0-1 0 0 0,0 0 0 0 0,0 0 0 0 0,3-3 0 0 0,7-1-138 0 0,-1 5 54 0 0,-9 1 81 0 0,0-1-1 0 0,0 1 0 0 0,1-1 1 0 0,-1 1-1 0 0,0 0 1 0 0,0-1-1 0 0,-1 1 0 0 0,1 0 1 0 0,0 0-1 0 0,0 0 0 0 0,0 0 1 0 0,0 0-1 0 0,-1 0 0 0 0,2 1 4 0 0,1 3 8 0 0,-1 1-1 0 0,1-1 0 0 0,-1 1 1 0 0,0 0-1 0 0,-1 0 0 0 0,1 1-7 0 0,-1-1-19 0 0,7 23 5 0 0,8 37 38 0 0,-11-42-51 0 0,0 2-55 0 0,-1 1-75 0 0,1-5 217 0 0,1-1 1 0 0,2 5-61 0 0,-1-2 29 0 0,0 0-53 0 0,-3-7-34 0 0,-2 0-42 0 0,4 3 98 0 0,-1-4 64 0 0,-1-9-55 0 0,-2-5 16 0 0,0 2 36 0 0,-1-4 8 0 0,-1 1-14 0 0,2 3-32 0 0,-1-3-72 0 0,-1-1 53 0 0,0 2 162 0 0,0-2-125 0 0,0 0-55 0 0,0 1-40 0 0,0-1-67 0 0,0 0-75 0 0,0 1-90 0 0,0-1-103 0 0,0 0-213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51.6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159 12 5840 0 0,'0'0'132'0'0,"0"0"17"0"0,0 0 11 0 0,-1 0-21 0 0,-1-2-53 0 0,-3-1 388 0 0,0 0-60 0 0,0 2-56 0 0,0-1-51 0 0,0 1-44 0 0,1 1-40 0 0,-5 1 123 0 0,-2 3-57 0 0,7-2-184 0 0,1 0-1 0 0,-1 1 1 0 0,0-1-1 0 0,1 1 0 0 0,-3 3-104 0 0,-8 7 249 0 0,2 0-58 0 0,-2 3-21 0 0,-4 12 7 0 0,14-21-164 0 0,0 0 0 0 0,1 0 0 0 0,0 0 0 0 0,1 0 0 0 0,-1 1 0 0 0,1-1-1 0 0,1 1 1 0 0,0 0 0 0 0,0 0 0 0 0,0 0 0 0 0,1 7-13 0 0,0-7 21 0 0,1 0 0 0 0,0 0 0 0 0,1 0 0 0 0,0 0 0 0 0,0-1 0 0 0,0 1-1 0 0,1 1-20 0 0,0-2 38 0 0,1 0-1 0 0,-1-1 0 0 0,1 1 0 0 0,2 2-37 0 0,-2-4 53 0 0,1 0 0 0 0,-1 1 0 0 0,1-1 1 0 0,5 3-54 0 0,-5-4 58 0 0,0 0 1 0 0,1 0-1 0 0,0-1 1 0 0,-1 0 0 0 0,3 1-59 0 0,-1-1 78 0 0,-1-1 0 0 0,1 0 0 0 0,-1 0 0 0 0,1 0 0 0 0,3-1-78 0 0,-2 0 73 0 0,0 0-1 0 0,0-1 1 0 0,7-1-73 0 0,-6 0 91 0 0,1 0 1 0 0,-1-1 0 0 0,0 0 0 0 0,0 0 0 0 0,2-2-92 0 0,0-1 150 0 0,1 0-1 0 0,-1-1 1 0 0,8-4-150 0 0,13-13 200 0 0,-29 21-202 0 0,0-1 1 0 0,0 1 0 0 0,-1-1 0 0 0,1 0 0 0 0,-1 0-1 0 0,3-3 2 0 0,-4 3 6 0 0,1 0-1 0 0,-1 1 0 0 0,1-1 0 0 0,-1 0 0 0 0,0-1 1 0 0,0 1-1 0 0,0 0 0 0 0,-1 0 0 0 0,1 0 0 0 0,-1-1 1 0 0,0 1-6 0 0,0-3 12 0 0,0 1 0 0 0,0 0 0 0 0,-1-1 0 0 0,0 1-1 0 0,0 0 1 0 0,-2-4-12 0 0,-7-19 19 0 0,3 15 9 0 0,0-1-45 0 0,-8-12-127 0 0,1 4-233 0 0,-1 1-1 0 0,-10-10 378 0 0,13 19-153 0 0,3 5-30 0 0,1 2-75 0 0,4 2 81 0 0,0 1-38 0 0,-3-3-167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53.7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147 69 9184 0 0,'0'0'208'0'0,"0"0"33"0"0,0 0 14 0 0,4-4-63 0 0,1-2-128 0 0,-5 3-35 0 0,0 0 53 0 0,1 0 46 0 0,-1 0 37 0 0,0-1 202 0 0,0-7 614 0 0,-1 8-715 0 0,1-1-44 0 0,0 0-57 0 0,0 0-74 0 0,-2-4 484 0 0,-2 2-110 0 0,-2 4-98 0 0,-1 1-90 0 0,-1 2-79 0 0,0 1-70 0 0,1 1-60 0 0,1-1-50 0 0,2-1-29 0 0,-23 12 54 0 0,26-12-41 0 0,-1 0-1 0 0,0 0 1 0 0,1 1-1 0 0,-1-1 1 0 0,1 0 0 0 0,0 1-1 0 0,-1-1 1 0 0,1 1-1 0 0,0-1 1 0 0,0 1-1 0 0,0 0 1 0 0,0-1-1 0 0,0 1 1 0 0,0 0 0 0 0,0 1-2 0 0,1-2 0 0 0,0-1 0 0 0,0 1 0 0 0,-1-1 0 0 0,1 0 0 0 0,0 1 0 0 0,0-1 0 0 0,0 0 0 0 0,0 1 0 0 0,0-1 0 0 0,0 1 0 0 0,0-1 0 0 0,0 0 0 0 0,1 1 0 0 0,-1-1 0 0 0,0 1 0 0 0,0-1 0 0 0,0 0 0 0 0,0 1 0 0 0,0-1 0 0 0,1 0 0 0 0,-1 1 0 0 0,0-1 0 0 0,0 0 0 0 0,1 0 0 0 0,-1 1 0 0 0,0-1 0 0 0,0 0 0 0 0,1 1 0 0 0,-1-1 0 0 0,0 0 0 0 0,1 0 0 0 0,-1 0 0 0 0,0 1 0 0 0,1-1 0 0 0,-1 0 0 0 0,7 10 0 0 0,4 6 0 0 0,0-7 6 0 0,-2 1 1 0 0,1 0-1 0 0,-1 1 1 0 0,-1 0-1 0 0,0 0 1 0 0,0 1 0 0 0,3 8-7 0 0,-7-11 8 0 0,-1-1 1 0 0,1 1 0 0 0,-1 1 0 0 0,-1-1 0 0 0,0 0 0 0 0,0 1 0 0 0,-1-1 0 0 0,0 1 0 0 0,0-1 0 0 0,-1 1 0 0 0,-1 5-9 0 0,-1-2 127 0 0,-2 0 58 0 0,-2-2 52 0 0,-2 0 45 0 0,-6 5 242 0 0,-9 7 375 0 0,16-17-636 0 0,-2 1-7 0 0,-1-2-49 0 0,-1-1-44 0 0,0-1-40 0 0,-11-1 22 0 0,-1-1-105 0 0,22-1-40 0 0,-9-1 89 0 0,3-4-61 0 0,1 0 11 0 0,5 5-211 0 0,1-1 93 0 0,0 0 63 0 0,0-2 38 0 0,0 2-43 0 0,0 0-34 0 0,0 0-67 0 0,0-1-83 0 0,0 1-40 0 0,0 0-81 0 0,0 1-92 0 0,0-1-101 0 0,0 0-114 0 0,0 0-123 0 0,0 1 327 0 0,1 0-34 0 0,-1 0-37 0 0,0-1-37 0 0,0-1-1652 0 0,2-1-1243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1:52.2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0 184 6992 0 0,'0'0'157'0'0,"0"0"23"0"0,0 0 12 0 0,0 0-57 0 0,1 2-71 0 0,0 0-48 0 0,0 5-39 0 0,0-3 60 0 0,-1 1 93 0 0,1 0 1 0 0,0 1-1 0 0,0-1 0 0 0,0 0 0 0 0,1 0 0 0 0,1 4-130 0 0,1 4 292 0 0,0-1 62 0 0,-2 0-45 0 0,1 0-55 0 0,0 0-48 0 0,0 0-37 0 0,2 9 67 0 0,8 28 241 0 0,-9-35-301 0 0,0-1 46 0 0,-1 1 57 0 0,1 0 72 0 0,1 4 5 0 0,2 12 110 0 0,4 15 109 0 0,1-1-119 0 0,-7-27-229 0 0,-4-13-238 0 0,-1 0 73 0 0,-1-1 85 0 0,-2 0 162 0 0,-1-3 19 0 0,1-1-145 0 0,1-2-78 0 0,0-1-60 0 0,-1-6-31 0 0,-1 1 1 0 0,2-1 0 0 0,-1 0 0 0 0,2-1-1 0 0,-1 1 1 0 0,1-1-15 0 0,-1-39-30 0 0,0 10-100 0 0,1 5-581 0 0,4-28 711 0 0,-2 31-257 0 0,1-1-10 0 0,6-22-204 0 0,-6 46 361 0 0,0 0 0 0 0,1 1-1 0 0,0-1 1 0 0,4-7 110 0 0,-5 12-36 0 0,1 0 1 0 0,-1 0-1 0 0,1 0 1 0 0,-1 1-1 0 0,1-1 1 0 0,1 0 35 0 0,6-6-50 0 0,11-9-118 0 0,-1 11 114 0 0,-16 7 49 0 0,0 0 0 0 0,0 0 0 0 0,0 1 0 0 0,1-1 0 0 0,-1 1 1 0 0,3 1 4 0 0,-3-1-12 0 0,0 1 1 0 0,-1-1 0 0 0,1 1 0 0 0,0 0-1 0 0,0 0 1 0 0,-1 1 0 0 0,1-1 0 0 0,0 1 0 0 0,-1 0-1 0 0,1 0 12 0 0,1 1-17 0 0,-1 1 1 0 0,0-1-1 0 0,0 1 0 0 0,0 0 0 0 0,0 0 0 0 0,0 0 0 0 0,0 1 17 0 0,12 21-39 0 0,-13-21 27 0 0,-1-1 0 0 0,0 1 0 0 0,0 0 1 0 0,-1 0-1 0 0,0-1 0 0 0,1 1 0 0 0,-1 0 0 0 0,-1 0 0 0 0,1 0 1 0 0,-1 3 11 0 0,0-4 2 0 0,-1 0 1 0 0,1 0 0 0 0,-1 0 0 0 0,0 0 0 0 0,0 0-1 0 0,0 0 1 0 0,0 0 0 0 0,-2 2-3 0 0,-11 21 259 0 0,-1-3-90 0 0,11-20-142 0 0,0 0 1 0 0,0 0-1 0 0,0 0 1 0 0,0-1-1 0 0,-1 1 0 0 0,0-1 1 0 0,1 0-1 0 0,-1 0 1 0 0,-3 1-28 0 0,5-3-140 0 0,0 0 61 0 0,0 1 52 0 0,0-1 44 0 0,-3 2 111 0 0,-8 2 348 0 0,9-3-372 0 0,0-1-59 0 0,3 0-57 0 0,-1 0-33 0 0,0 0-39 0 0,0-1-44 0 0,0 1-62 0 0,0 0-62 0 0,0-1-68 0 0,0 1-73 0 0,0-1-79 0 0,0 0-85 0 0,0 0-92 0 0,0 0-96 0 0,0 0-810 0 0,-2 0-895 0 0</inkml:trace>
  <inkml:trace contextRef="#ctx0" brushRef="#br0" timeOffset="520.92">463 145 5472 0 0,'0'0'124'0'0,"0"0"17"0"0,1 0 30 0 0,2 0-89 0 0,8 3-32 0 0,-1-2-64 0 0,-1 1 104 0 0,1-1 88 0 0,-1-1 71 0 0,3 0 158 0 0,23-4 937 0 0,-21 2-818 0 0,-1-1-155 0 0,-6 2-234 0 0,-1-1-40 0 0,3 1 92 0 0,-2 1-39 0 0,6-2 89 0 0,-3-1-50 0 0,5-3 72 0 0,1 2-69 0 0,14-7 121 0 0,-16 6-237 0 0,9-5 53 0 0,-10 1-92 0 0,-3-4-61 0 0,-8 3-38 0 0,-3 9 52 0 0,1 0 1 0 0,0 1 0 0 0,0-1 0 0 0,-1 0 0 0 0,1 0 0 0 0,0 1 0 0 0,-1-1 0 0 0,1 0 0 0 0,-1 0-1 0 0,1 1 1 0 0,-1-1 0 0 0,1 1 0 0 0,-1-1 0 0 0,0 1 0 0 0,1-1 0 0 0,-1 1 0 0 0,0-1 0 0 0,1 1 0 0 0,-1-1-1 0 0,0 1 1 0 0,0-1 9 0 0,-2 0-37 0 0,0 0-1 0 0,-1 0 0 0 0,1 0 1 0 0,0 0-1 0 0,0 1 1 0 0,-3-1 37 0 0,-6 1-68 0 0,-5 4 17 0 0,3 4 44 0 0,0 2 45 0 0,2 0 46 0 0,5-3-9 0 0,-6 9 99 0 0,4 5 41 0 0,2 2 51 0 0,3-3 63 0 0,4-16-258 0 0,-1 1 1 0 0,1-1 0 0 0,0 0-1 0 0,0 0 1 0 0,1 0 0 0 0,-1 2-72 0 0,1-3 54 0 0,0 1 1 0 0,0-1-1 0 0,0 1 1 0 0,0-1 0 0 0,1 1-1 0 0,0 0-54 0 0,14 18 244 0 0,6-3-66 0 0,8-2-24 0 0,-13-10-61 0 0,-1 0 1 0 0,1-2-1 0 0,8 2-93 0 0,-16-5-47 0 0,0 0 48 0 0,7-2 74 0 0,-8 0-10 0 0,-1 0 0 0 0,0-1 0 0 0,1 0 0 0 0,0-1-65 0 0,3-1 24 0 0,0-1-60 0 0,-1 0-64 0 0,-1 0-78 0 0,-1-1-93 0 0,0-1-105 0 0,1-4-181 0 0</inkml:trace>
  <inkml:trace contextRef="#ctx0" brushRef="#br0" timeOffset="1021.95">959 1 7136 0 0,'1'1'165'0'0,"7"5"114"0"0,-1 1-110 0 0,-1 0-77 0 0,7 14 42 0 0,-9-14-65 0 0,-1-1 35 0 0,1 2 66 0 0,0-1 74 0 0,0 0 93 0 0,1 0 108 0 0,3 8 122 0 0,2 8 132 0 0,-3-7-237 0 0,-2-5-125 0 0,0-2-23 0 0,1 0 43 0 0,3 7 189 0 0,-6-10-313 0 0,-1 1 70 0 0,-1-3-67 0 0,0 0 44 0 0,0 0 51 0 0,-1 0 56 0 0,0 0 63 0 0,-1 0 70 0 0,0 0 75 0 0,-1-1 83 0 0,3-5-585 0 0,-2-2-43 0 0,-2-9-11 0 0,2 8 13 0 0,0 1-44 0 0,0 0 1 0 0,1 0-1 0 0,0 0 1 0 0,0-1-1 0 0,0 1 1 0 0,1 0-1 0 0,-1 0 1 0 0,1 0-1 0 0,0-1 1 0 0,0 1-1 0 0,1 0-8 0 0,8-21-23 0 0,2 1-90 0 0,-3 6-58 0 0,-6 12 78 0 0,1 0 0 0 0,-1 1-1 0 0,1 0 1 0 0,1 0-1 0 0,-1 0 1 0 0,1 0-1 0 0,-1 1 1 0 0,2-1-1 0 0,1 0 94 0 0,13-9-241 0 0,-1 4 56 0 0,-16 9 176 0 0,-1 0 0 0 0,0 1 0 0 0,1-1 1 0 0,-1 0-1 0 0,1 1 0 0 0,-1-1 0 0 0,1 1 1 0 0,-1 0-1 0 0,1 0 0 0 0,-1 0 0 0 0,1 0 1 0 0,-1 1-1 0 0,1-1 0 0 0,-1 1 0 0 0,0-1 1 0 0,2 1 8 0 0,0 1-8 0 0,-1-1 1 0 0,1 1-1 0 0,-1 0 1 0 0,1 0 0 0 0,-1 0-1 0 0,0 1 1 0 0,0-1-1 0 0,0 1 1 0 0,0 0 0 0 0,0 0 7 0 0,1 2 1 0 0,0 0 1 0 0,0 0 0 0 0,-1 0-1 0 0,0 0 1 0 0,0 1 0 0 0,1 3-2 0 0,-2-5 14 0 0,0 0 0 0 0,-1 1 0 0 0,1-1 0 0 0,-1 1 0 0 0,0 0 1 0 0,-1-1-1 0 0,1 1 0 0 0,-1 0-14 0 0,-1 65 759 0 0,0-53-611 0 0,1 0-33 0 0,0 0-42 0 0,0 0-50 0 0,0-13-98 0 0,0 0 76 0 0,2 6 202 0 0,-1-5-193 0 0,0-2-59 0 0,0-1-51 0 0,1 1-60 0 0,-1 1-71 0 0,0-2 10 0 0,0 1-48 0 0,-1-2 25 0 0,0-1-39 0 0,1 0-385 0 0,-1 0 90 0 0,0 1-53 0 0,1-1-745 0 0,0 2-588 0 0,3 1-1116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08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17 4752 0 0,'0'0'101'0'0,"0"0"22"0"0,0 0 6 0 0,-1 0 58 0 0,0 1-89 0 0,-4 3 6 0 0,4-4-49 0 0,-1 1 37 0 0,1 0 52 0 0,0-1 62 0 0,0 1 74 0 0,0-1 86 0 0,-5 2 1 0 0,1 1-55 0 0,-1 0-50 0 0,1 1-44 0 0,-1 1-8 0 0,0 0-45 0 0,0 2-15 0 0,-4 4 11 0 0,-5 5 69 0 0,3 0-174 0 0,1 12 110 0 0,5 3 8 0 0,4-11-102 0 0,0-10-60 0 0,3 16 14 0 0,0-19 0 0 0,0 1-1 0 0,1-1 0 0 0,0 0 1 0 0,2 4-26 0 0,15 27 101 0 0,-5-17-74 0 0,8 1 27 0 0,15 2 122 0 0,-16-11-102 0 0,-2-5 66 0 0,-5-6-98 0 0,0-2-35 0 0,14-6-27 0 0,-9 0 38 0 0,-6 2 37 0 0,-11 3-40 0 0,0-1-1 0 0,0 1 1 0 0,0 0-1 0 0,0 0 0 0 0,0-1 1 0 0,0 0-1 0 0,0 1 1 0 0,-1-1-1 0 0,3-1-14 0 0,10-18 92 0 0,-1-10 50 0 0,-12 26-125 0 0,0 0 0 0 0,0-1-1 0 0,-1 1 1 0 0,0 0 0 0 0,0 0 0 0 0,0-1 0 0 0,0 1 0 0 0,-1-1-17 0 0,0 1 8 0 0,-4-26 2 0 0,0 18 36 0 0,-4-8-35 0 0,9 17-10 0 0,-1 1 1 0 0,0 0-1 0 0,-1 0 1 0 0,1 0-1 0 0,-1 0 1 0 0,1 0-1 0 0,-1 0-1 0 0,-36-55 54 0 0,34 52-54 0 0,-1-1 0 0 0,0 1 0 0 0,-1 1 0 0 0,0-1 0 0 0,1 1 0 0 0,-2 0 0 0 0,1 0 0 0 0,-1 0 0 0 0,1 1 0 0 0,-1 0 0 0 0,0 1 0 0 0,-1-1 0 0 0,0 1 0 0 0,4 1-18 0 0,0 1-35 0 0,0 0-35 0 0,0-1-33 0 0,-3-1-216 0 0,0-1-122 0 0,1 1 14 0 0,0 1-67 0 0,0-1-64 0 0,0 1-61 0 0,4 1-601 0 0,-1-1-702 0 0</inkml:trace>
  <inkml:trace contextRef="#ctx0" brushRef="#br0" timeOffset="702.27">433 1 4056 0 0,'0'0'73'0'0,"-3"-1"-163"0"0,3 2 138 0 0,0 1 83 0 0,0 1 110 0 0,1-1-70 0 0,-1 1 38 0 0,2 1 355 0 0,1 1-90 0 0,2 0 7 0 0,2 3 132 0 0,0 0-111 0 0,-2-4-139 0 0,-2 1-25 0 0,-1-1 48 0 0,4 6 102 0 0,-1 1-56 0 0,0-1-53 0 0,0 1-46 0 0,1 1 13 0 0,-1 1-47 0 0,1 3 10 0 0,3 7 89 0 0,-6-13-275 0 0,1 5 158 0 0,1 2 56 0 0,-2-7-150 0 0,1 2 77 0 0,-1 7 51 0 0,1 0-24 0 0,0-6-67 0 0,-2-8-89 0 0,2 8 124 0 0,-2-3-39 0 0,-1-5-46 0 0,-1-1 51 0 0,0 1 64 0 0,-1 0 75 0 0,1-9-292 0 0,-2-15-62 0 0,1 3 64 0 0,1 1-33 0 0,0 1-38 0 0,3-15 47 0 0,-3 19-47 0 0,1 1 1 0 0,0 0-1 0 0,0 0 1 0 0,3-8-4 0 0,-1 6 0 0 0,1-1 0 0 0,0 0 0 0 0,1 1 0 0 0,1 0 0 0 0,-1 0 0 0 0,2 1 0 0 0,-1 0 0 0 0,6-10-3 0 0,-10 16 3 0 0,0 1 0 0 0,0-1-1 0 0,0 0 1 0 0,1 1-1 0 0,-1-1 1 0 0,4-1 0 0 0,-3 1-16 0 0,1 1 1 0 0,-1 0-1 0 0,1 1 0 0 0,0-1 1 0 0,4-1 15 0 0,16-3-55 0 0,-23 6 57 0 0,2 1-11 0 0,1-1 1 0 0,-1 1 0 0 0,0 0 0 0 0,0-1 0 0 0,0 2 0 0 0,0-1 0 0 0,1 0 8 0 0,-2 0-3 0 0,0 1 1 0 0,0-1 0 0 0,0 1 0 0 0,-1 0 0 0 0,1 0 0 0 0,0-1 0 0 0,0 1 0 0 0,0 0 0 0 0,-1 0 0 0 0,2 1 2 0 0,0 1-6 0 0,8 8-51 0 0,1 13 55 0 0,-6-12-10 0 0,-2-4 0 0 0,0 0 0 0 0,-1 0 0 0 0,-1 0 0 0 0,1 0 0 0 0,0 7 12 0 0,3 24-2 0 0,-1-10 34 0 0,1-1 37 0 0,-4-20 12 0 0,-1 0 1 0 0,0 0 0 0 0,0 8-82 0 0,0 3 178 0 0,2-1 93 0 0,-1-13-201 0 0,-1-3-17 0 0,1 1-57 0 0,-1-2-32 0 0,-1-1-43 0 0,0 0-23 0 0,0 0-98 0 0,0 0-179 0 0,0 0 209 0 0,0 0-28 0 0,0 0-60 0 0,0 0-116 0 0,0 0 136 0 0,0 0-34 0 0,0 0-360 0 0,0 0 93 0 0,0 0-46 0 0,0 0-682 0 0,0 0-534 0 0,0 0-1014 0 0</inkml:trace>
  <inkml:trace contextRef="#ctx0" brushRef="#br0" timeOffset="1344.57">961 197 5264 0 0,'9'5'273'0'0,"7"-3"5"0"0,3-5-4 0 0,-6 0-8 0 0,-6 2-44 0 0,0-1 60 0 0,0 1 72 0 0,-1 1 83 0 0,-5 0-213 0 0,0-1-36 0 0,2 1 94 0 0,0-1-75 0 0,-1-1-118 0 0,0 1-35 0 0,2-1 44 0 0,-1 1 34 0 0,8-2 241 0 0,0 0-57 0 0,10-2 156 0 0,11 1 80 0 0,-29 4-506 0 0,-1 0-15 0 0,1-1-42 0 0,5-2 56 0 0,3-1 81 0 0,-7 2-114 0 0,7-2 11 0 0,5 0 30 0 0,-15 4-48 0 0,14-6 76 0 0,-5-2-2 0 0,4-7 55 0 0,-7 4-78 0 0,-7 10-52 0 0,0 0-1 0 0,1 0 1 0 0,-1 0-1 0 0,0 0 1 0 0,0-1 0 0 0,0 1-1 0 0,0 0 1 0 0,0 0-1 0 0,0 0 1 0 0,0 0-1 0 0,0 0 1 0 0,-1 0-1 0 0,1 0 1 0 0,0 0-1 0 0,-1-1 1 0 0,1 1-1 0 0,0 0 1 0 0,-1 0-1 0 0,0 0 1 0 0,1 0 0 0 0,-1 0-4 0 0,-1-1 11 0 0,1 1 0 0 0,0-1 0 0 0,-1 1 0 0 0,1-1 0 0 0,-1 1 0 0 0,0 0 0 0 0,1-1 0 0 0,-1 1 0 0 0,0 0-11 0 0,-10-4 92 0 0,-1 1 43 0 0,1 3-27 0 0,1 0 55 0 0,-13-1 284 0 0,18 2-336 0 0,-1 0-34 0 0,4 0 69 0 0,-1 1-48 0 0,0 1-28 0 0,-2 1-17 0 0,1 1 29 0 0,-25 11 238 0 0,17-3-199 0 0,12-11-114 0 0,0 0-1 0 0,0 0 1 0 0,1 0-1 0 0,-1 1 1 0 0,0-1-1 0 0,1 0 1 0 0,-1 0 0 0 0,1 1-1 0 0,0-1 1 0 0,-1 0-1 0 0,1 1-6 0 0,0 0 8 0 0,-1 0 0 0 0,1 0 0 0 0,-1 0 0 0 0,0 0 0 0 0,0 0 0 0 0,1-1 0 0 0,-1 1 0 0 0,0 0 0 0 0,-1 0-8 0 0,1-1 7 0 0,0 1 0 0 0,0 0 0 0 0,0 1 0 0 0,0-1 0 0 0,0 0 0 0 0,0 0 0 0 0,1 0 0 0 0,-1 2-7 0 0,0 4 27 0 0,0-3-19 0 0,0 0 0 0 0,0 0 1 0 0,0 1-1 0 0,1-1 0 0 0,0 0 0 0 0,0 1 1 0 0,1-1-1 0 0,-1 0 0 0 0,1 0 0 0 0,0 1 1 0 0,1 1-9 0 0,4 13 7 0 0,0 3 46 0 0,3-10-49 0 0,-2-6-7 0 0,9 9 34 0 0,-13-14-20 0 0,0 0 0 0 0,-1 0 0 0 0,1 0 1 0 0,0 0-1 0 0,0-1 0 0 0,0 1 0 0 0,1-1 0 0 0,2 1-11 0 0,21 6 21 0 0,-8-3 56 0 0,0-2 1 0 0,4 1-78 0 0,-2-2 25 0 0,1-2-49 0 0,0-2-69 0 0,1-1-92 0 0,16-1-536 0 0,-37 4 672 0 0,22-2-357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17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252 312 6272 0 0,'-34'-5'325'0'0,"23"4"-179"0"0,0 0 32 0 0,-3 2 104 0 0,1 0 82 0 0,-1 3 100 0 0,0 0 117 0 0,-9 7-23 0 0,3 1-97 0 0,1 2-75 0 0,3 1-55 0 0,9-6-127 0 0,0-1 1 0 0,0 1-1 0 0,1 0 1 0 0,-5 8-205 0 0,-2 10 387 0 0,6-9-38 0 0,4 2-70 0 0,1 1-65 0 0,4 0-56 0 0,1 1-51 0 0,2-1-44 0 0,-3-14-58 0 0,1 0 0 0 0,0 0 0 0 0,0 0 1 0 0,2 1-6 0 0,-2-3 0 0 0,0 0 0 0 0,1 0 0 0 0,0 0 0 0 0,3 3 0 0 0,-3-4 14 0 0,0 0-1 0 0,1-1 0 0 0,-1 0 1 0 0,1 1-1 0 0,2 0-13 0 0,-4-2 11 0 0,0-1 0 0 0,0 1 0 0 0,0-1 0 0 0,0 0 0 0 0,0 0 0 0 0,1 0-1 0 0,-1 0 1 0 0,0-1 0 0 0,1 1 0 0 0,-1-1 0 0 0,1 0 0 0 0,-1 0 0 0 0,0 0 0 0 0,1 0 0 0 0,-1 0 0 0 0,1-1-1 0 0,-1 0 1 0 0,0 0 0 0 0,2 0-11 0 0,30-17 87 0 0,-21 9-104 0 0,-6 3-36 0 0,-1-1-43 0 0,-1 1-52 0 0,1-1-61 0 0,5-8-117 0 0</inkml:trace>
  <inkml:trace contextRef="#ctx0" brushRef="#br0" timeOffset="285.17">232 0 5848 0 0,'0'0'168'0'0,"0"2"-3"0"0,1 5 26 0 0,-1-4-81 0 0,0-1 70 0 0,2 6 326 0 0,-1 1-47 0 0,1-1-42 0 0,0 1-41 0 0,0 1 20 0 0,-1 0-45 0 0,1 0-40 0 0,0 0-34 0 0,1 14 280 0 0,-1 13 123 0 0,-2 4-47 0 0,0 0-95 0 0,-1-4-95 0 0,-3 69 682 0 0,0-60-600 0 0,1-18-181 0 0,1 0 43 0 0,-2 64 999 0 0,4-53-825 0 0,1-24-325 0 0,2 8 0 0 0,1-1-37 0 0,-3-7-29 0 0,0-10-125 0 0,1-4-52 0 0,1-2-46 0 0,0 1-57 0 0,0-2-134 0 0,-1 1 70 0 0,0 0-41 0 0,-1 0-44 0 0,0 0-48 0 0,0 0-52 0 0,0 0-55 0 0,-1 0 24 0 0,1 1-57 0 0,-1-1-50 0 0,0 0-44 0 0,1 1-157 0 0,-1-1-44 0 0,1 0-191 0 0,-1-1-513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0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 5784 0 0,'1'1'550'0'0,"0"2"-93"0"0,1 2-81 0 0,1 1-69 0 0,1 2-13 0 0,-1 1-64 0 0,7 15 290 0 0,-1 0 413 0 0,1-1-101 0 0,-2-5-263 0 0,0-1-36 0 0,10 17 458 0 0,-9-17-544 0 0,-3-4-108 0 0,-2-3 2 0 0,0 0 76 0 0,-3-10-241 0 0,-1 0 0 0 0,0 0-4 0 0,0 0-18 0 0,0 0-8 0 0,0 0-2 0 0,0 0 10 0 0,0 0 46 0 0,-1 0 37 0 0,0-1-61 0 0,0-1-53 0 0,0 0-44 0 0,0-3-19 0 0,0-3-80 0 0,0 7 35 0 0,0-6-23 0 0,0-1 0 0 0,1 1 1 0 0,-1-1-1 0 0,1 0 1 0 0,1 1-1 0 0,0-1 1 0 0,0 1-1 0 0,0-1 0 0 0,1 1 1 0 0,0 0-1 0 0,0-1 1 0 0,1 1-1 0 0,0 0 0 0 0,0 0 1 0 0,1 1-1 0 0,0-1 1 0 0,0 1-1 0 0,1-1 8 0 0,0 1-19 0 0,0 0-1 0 0,0 0 0 0 0,1 1 1 0 0,0 0-1 0 0,1-1 20 0 0,0 1-31 0 0,0 0-1 0 0,0 1 1 0 0,1 0-1 0 0,-1 0 1 0 0,2 1 31 0 0,-7 2-143 0 0,0 0 36 0 0,3-1-17 0 0,1-1 96 0 0,3-1 115 0 0,-3 1-20 0 0,-2 1-58 0 0,-1 1-39 0 0,0 0-46 0 0,0-1-30 0 0,0 1-47 0 0,0 0-53 0 0,0 0-58 0 0,-1 0-6 0 0,1 0-50 0 0,-1 0-52 0 0,0 1-58 0 0,1-1-59 0 0,-1 0-65 0 0,1 1-68 0 0,0-1-71 0 0,2 0-1101 0 0,4 0-1020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15.0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108 181 5384 0 0,'0'0'116'0'0,"0"0"17"0"0,0 0 12 0 0,0 0-42 0 0,0 0-4 0 0,0 0 37 0 0,0 0 117 0 0,0 0 218 0 0,-1 0-110 0 0,1 0-71 0 0,-1 0-61 0 0,0 0-53 0 0,0-1-29 0 0,0 1-41 0 0,-7 1 225 0 0,6-1-109 0 0,-5 3 278 0 0,0 1-60 0 0,1 1-55 0 0,0 0-50 0 0,0 0-47 0 0,1 1-42 0 0,-1 1-38 0 0,2 0-34 0 0,-3 4 44 0 0,0 1-57 0 0,0 2-22 0 0,-3 7 23 0 0,7-13-86 0 0,0-2-63 0 0,2 0 0 0 0,-1-1 0 0 0,0 1 1 0 0,1 0-1 0 0,0 0 0 0 0,0 2-13 0 0,1 5 17 0 0,0 0 1 0 0,0 1 0 0 0,1-1 0 0 0,0 1-18 0 0,1-7 6 0 0,0 1 1 0 0,0 0-1 0 0,0-1 0 0 0,1 0 1 0 0,0 1-1 0 0,0-1 1 0 0,1 0-1 0 0,0 0 1 0 0,4 4-7 0 0,-1-1 11 0 0,0-1 1 0 0,1-1 0 0 0,0 0-1 0 0,0 0 1 0 0,1 0 0 0 0,4 2-12 0 0,-7-7 13 0 0,0 1-1 0 0,0-1 1 0 0,0-1 0 0 0,0 1 0 0 0,1-1 0 0 0,-1 0 0 0 0,1 0 0 0 0,0-1 0 0 0,-1 0-1 0 0,1 0 1 0 0,0 0 0 0 0,0-1 0 0 0,0 0-13 0 0,3 0 29 0 0,0-1 0 0 0,0 0 0 0 0,0 0 0 0 0,0-1 0 0 0,0-1 0 0 0,-1 1 1 0 0,1-1-1 0 0,5-4-29 0 0,-7 4 21 0 0,-1 0 0 0 0,0-1 1 0 0,0-1-1 0 0,-1 1 0 0 0,1-1 1 0 0,-1 0-1 0 0,0 0 0 0 0,0-1 1 0 0,-1 1-1 0 0,1-2 0 0 0,-1 1 1 0 0,-1 0-1 0 0,1-1 0 0 0,-1 0 1 0 0,0 0-1 0 0,-1 0 0 0 0,3-7-21 0 0,-5 10 4 0 0,0-1 0 0 0,0 1 0 0 0,0 0 0 0 0,-1 0 0 0 0,0 0-1 0 0,0-1 1 0 0,0 1 0 0 0,0 0 0 0 0,-1 0 0 0 0,1-1-4 0 0,-2 0 11 0 0,1 0-1 0 0,-1-1 1 0 0,0 1-1 0 0,0 0 1 0 0,-1 0-1 0 0,1 0 1 0 0,-1 1-1 0 0,0-1 1 0 0,-1 1-1 0 0,1-1 1 0 0,-1 1-11 0 0,-6-6 27 0 0,1 0 1 0 0,-2 1 0 0 0,0 0-1 0 0,-1 0-27 0 0,-25-16 29 0 0,17 12-92 0 0,0 3-115 0 0,-2 1-107 0 0,1 2-94 0 0,-6 1-184 0 0,0 2-101 0 0,6 2 111 0 0,0 1-36 0 0,-21 3-671 0 0,38-1-222 0 0,-2 0-838 0 0</inkml:trace>
  <inkml:trace contextRef="#ctx0" brushRef="#br0" timeOffset="438.76">626 5 7568 0 0,'-1'0'-1'0'0,"0"0"33"0"0,-1-1 111 0 0,-4-1 309 0 0,3 1-287 0 0,0 1-66 0 0,1 0-98 0 0,0 0-40 0 0,2 0 136 0 0,0 0 111 0 0,0 0 180 0 0,0 0 11 0 0,0 0-22 0 0,0 0-94 0 0,0 0-41 0 0,0 0-8 0 0,0 0-42 0 0,1 1-45 0 0,1 2 45 0 0,3 4 18 0 0,-4-5-86 0 0,1 8 303 0 0,0 1-97 0 0,-1 2-34 0 0,-2 8 23 0 0,1 4 42 0 0,2-9-31 0 0,7 42 244 0 0,4 18 295 0 0,2-2 96 0 0,-14-68-940 0 0,0-1 0 0 0,0 1 1 0 0,-1-1-1 0 0,0 5-25 0 0,1 18 75 0 0,2-4 218 0 0,-2-13-17 0 0,-1 1-1 0 0,0 0 0 0 0,-1 7-275 0 0,1 5 404 0 0,1-9-182 0 0,-2-5-176 0 0,0 12-46 0 0,2-1 0 0 0,1-17 11 0 0,-2-3 4 0 0,1-1-41 0 0,-1 0-52 0 0,0 0-113 0 0,0 0-198 0 0,0 0 290 0 0,0 0 0 0 0,0 0-18 0 0,0 0-45 0 0,0 0-15 0 0,0 0-44 0 0,0 0-52 0 0,0-1-56 0 0,0 1-63 0 0,0 0-57 0 0,0-1-51 0 0,0 1-45 0 0,0-1-159 0 0,0 1-44 0 0,0-1-192 0 0,0 0-518 0 0</inkml:trace>
  <inkml:trace contextRef="#ctx0" brushRef="#br0" timeOffset="755.16">422 294 8088 0 0,'0'0'234'0'0,"0"0"-83"0"0,1 1-61 0 0,1-1-35 0 0,4 1-59 0 0,-4-1 32 0 0,0 0 54 0 0,0 1 82 0 0,9-2 246 0 0,1-2-89 0 0,-3 1-130 0 0,0-1-34 0 0,10-4 82 0 0,11-2 73 0 0,42-15 464 0 0,-40 13-516 0 0,-17 6-169 0 0,1 0-32 0 0,-6 2-17 0 0,60-17 230 0 0,-46 12-224 0 0,-1 0-39 0 0,-4 1-39 0 0,0 0-42 0 0,0-1-48 0 0,-1-1-53 0 0,2 1 13 0 0</inkml:trace>
  <inkml:trace contextRef="#ctx0" brushRef="#br0" timeOffset="1271.53">984 5 4384 0 0,'0'0'127'0'0,"0"1"-21"0"0,4 8 67 0 0,-2-6-78 0 0,-1 1 57 0 0,1-2 76 0 0,1 5 343 0 0,1 1-36 0 0,-1 1-35 0 0,0-1-33 0 0,2 11 369 0 0,-1-1-122 0 0,-2-8-360 0 0,1 0-36 0 0,1 11 254 0 0,-2-1-44 0 0,-2 1-49 0 0,-1 0-50 0 0,2 8 132 0 0,7 15 213 0 0,-2-11-196 0 0,-3-11-159 0 0,-2-11-239 0 0,0 1 47 0 0,3 24 591 0 0,-2-18-414 0 0,0-6-172 0 0,-1-2-75 0 0,0 0-42 0 0,4 20 183 0 0,-1-15-138 0 0,-2-1 73 0 0,-2-5-15 0 0,0 1 65 0 0,-1-4-49 0 0,1 1-48 0 0,0 0-13 0 0,0 5 22 0 0,1 5 71 0 0,-1-16-170 0 0,0-1 0 0 0,0 0-5 0 0,0 0-16 0 0,0-1 34 0 0,-3-6-62 0 0,0-7 80 0 0,4-2-44 0 0,1 0-50 0 0,1 1-55 0 0,0-3-90 0 0,1 0 12 0 0,3-1-81 0 0,1 1-67 0 0,3 1-53 0 0,2-3-110 0 0,20-23-627 0 0,-22 31 600 0 0,3-1 71 0 0,-10 9 248 0 0,0 1-1 0 0,1-1 1 0 0,0 1-1 0 0,-1 0 1 0 0,1 1-1 0 0,0-1 1 0 0,0 1-1 0 0,2-1 120 0 0,-5 3-21 0 0,1-1 0 0 0,-1 1 0 0 0,1-1-1 0 0,0 1 1 0 0,-1 0 0 0 0,1 0 0 0 0,1 0 21 0 0,16 6-112 0 0,-4 7 37 0 0,-3 4 38 0 0,-2 3 40 0 0,-3 2 39 0 0,-1-2 42 0 0,-3-2 42 0 0,0 3 84 0 0,0-2 41 0 0,-2-2 182 0 0,-1 0 0 0 0,0 8-433 0 0,-1-18 96 0 0,0 6-86 0 0,0-11-98 0 0,0-2-102 0 0,0 0-40 0 0,0 0-297 0 0,0 0 70 0 0,0 0 61 0 0,0 0 49 0 0,1 0-230 0 0,1 0-253 0 0,-2 0 443 0 0,2 0-67 0 0,-1-1-91 0 0,2 0-1324 0 0,2 0-1060 0 0</inkml:trace>
  <inkml:trace contextRef="#ctx0" brushRef="#br0" timeOffset="1805.24">1465 378 4208 0 0,'30'-6'251'0'0,"-17"4"-113"0"0,-1 0 52 0 0,0 0 95 0 0,-6 1-98 0 0,0-1 36 0 0,0 1 39 0 0,0 0 43 0 0,4-2-33 0 0,-1 1 37 0 0,8-1 268 0 0,23-4 844 0 0,-29 6-1026 0 0,1 0-45 0 0,1-1 129 0 0,1-1-46 0 0,-1-1-43 0 0,1 0-40 0 0,10-3 234 0 0,-19 6-427 0 0,0-1-39 0 0,3-1 17 0 0,8-7 116 0 0,-12 6-125 0 0,0 0 54 0 0,-4 4-84 0 0,1-1-56 0 0,0-1 37 0 0,2-7 255 0 0,-3 5-267 0 0,-2 1-59 0 0,-1-1 11 0 0,-1 1 0 0 0,1-1 0 0 0,-1 1 0 0 0,0-1 0 0 0,-1 1 0 0 0,1 0 0 0 0,0 1 0 0 0,-1-1 0 0 0,-3-1-17 0 0,-11-3 94 0 0,3 1 43 0 0,0 3 194 0 0,1 0-39 0 0,-16 2 190 0 0,27 1-428 0 0,0 1 0 0 0,1-1-1 0 0,-1 1 1 0 0,1 0 0 0 0,-1 0-1 0 0,1 1 1 0 0,-1 0-54 0 0,1-1 38 0 0,0 1 0 0 0,0 0-1 0 0,0 0 1 0 0,0 0 0 0 0,0 0 0 0 0,1 0 0 0 0,-1 1 0 0 0,0 1-38 0 0,-16 21 299 0 0,5 1-37 0 0,2 8 15 0 0,8-20-92 0 0,1 1-1 0 0,0 11-184 0 0,2-17 76 0 0,1-1-1 0 0,0 0 0 0 0,0 1 0 0 0,1-1-75 0 0,0-1 64 0 0,0 0 0 0 0,1 0 0 0 0,-1-1 0 0 0,1 1 0 0 0,1-1 0 0 0,-1 1 0 0 0,1-1 0 0 0,0 0 0 0 0,1 0 0 0 0,-1 0 0 0 0,1 0 0 0 0,3 2-64 0 0,13 12 193 0 0,5-5-47 0 0,2-5-267 0 0,-7-6 92 0 0,0-4 33 0 0,-12 0 6 0 0,0-1 0 0 0,-1-1 0 0 0,1 1-1 0 0,2-2-9 0 0,17-7-9 0 0,-20 8-186 0 0,-1-1 68 0 0,1 1 56 0 0,0-1 43 0 0,22-8 88 0 0,-22 8-68 0 0,5-2-90 0 0,-6 3-7 0 0,-1-1-47 0 0,3-1-117 0 0,-1 1-101 0 0,-1-1-116 0 0,-2 2 195 0 0,-1 0-35 0 0,0 0-36 0 0,0-1-39 0 0,0 1-39 0 0,0 0-43 0 0,0 0-44 0 0,0-1-45 0 0,-1 1-48 0 0,1-1-50 0 0,2-2-1234 0 0,2-3-1070 0 0</inkml:trace>
  <inkml:trace contextRef="#ctx0" brushRef="#br0" timeOffset="2143.75">2021 203 6416 0 0,'3'3'229'0'0,"0"-1"-56"0"0,-1 1-47 0 0,0 0-39 0 0,1 3 1 0 0,2 11 21 0 0,-3-12-12 0 0,0 1 76 0 0,0-1 105 0 0,-1-2-91 0 0,0-1 36 0 0,9 16 760 0 0,-2 0-67 0 0,0 5 114 0 0,4 10 428 0 0,7 21 793 0 0,-18-50-1995 0 0,6 13 228 0 0,-6-13-342 0 0,0 0 43 0 0,-1 0 88 0 0,0 0 90 0 0,-1 0 106 0 0,1-3-188 0 0,-1 1 33 0 0,1-3-218 0 0,-1-1-41 0 0,-6-5-19 0 0,4 4-17 0 0,1 0-11 0 0,0 1 1 0 0,1-1 0 0 0,-1 0-1 0 0,1 0 1 0 0,0 0-1 0 0,-1 0 1 0 0,1 1 0 0 0,1-2-1 0 0,-1 1 1 0 0,0 0-1 0 0,1 0-8 0 0,-1-1 6 0 0,1 0-1 0 0,0 0 1 0 0,0 0-1 0 0,1 0 1 0 0,-1 0-1 0 0,1 0 1 0 0,0 1-1 0 0,0-3-5 0 0,1 1-2 0 0,0 0 0 0 0,0 0 0 0 0,0 1-1 0 0,1-1 1 0 0,0 0 0 0 0,0 0 2 0 0,0 1-13 0 0,1 0 0 0 0,-1 0 0 0 0,1 0 1 0 0,-1 0-1 0 0,1 1 0 0 0,1-1 13 0 0,0 1-194 0 0,0-1 64 0 0,0 0 54 0 0,0 1 43 0 0,5-4 63 0 0,7-3 123 0 0,-9 5-113 0 0,0 1-51 0 0,0 0-77 0 0,-4 1-13 0 0,1 1-42 0 0,0 0-47 0 0,0 0-54 0 0,0-1-83 0 0,0 1-73 0 0,1 0-81 0 0,-1 0-88 0 0,0 0-94 0 0,1 0-101 0 0,-1 0-107 0 0,1 1-115 0 0,1-2-992 0 0,5 0-1121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12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186 0 5136 0 0,'0'0'149'0'0,"0"0"-35"0"0,0 0 3 0 0,0 0 51 0 0,0 0 152 0 0,0 0 277 0 0,0 0 19 0 0,0 0-255 0 0,0 0 67 0 0,-1 1 104 0 0,0 0 777 0 0,0-1-872 0 0,1 1 145 0 0,-1 0-347 0 0,1-1-46 0 0,-1 1-16 0 0,1 0-134 0 0,0-1-37 0 0,-1 1-37 0 0,1 0-42 0 0,0-1-44 0 0,0 1-46 0 0,-4 12 591 0 0,3 1-108 0 0,1 0-94 0 0,1 0-76 0 0,3 9-30 0 0,5 11-81 0 0,-2-9 4 0 0,-3-9 51 0 0,3 32 79 0 0,-1-1 47 0 0,-2 0 65 0 0,0 1 82 0 0,2-14-33 0 0,-4-25-190 0 0,-1-1 0 0 0,0 1 1 0 0,0 6-141 0 0,4 35 513 0 0,-1-1-26 0 0,-4-43-376 0 0,0-1-27 0 0,1-1 4 0 0,0 1 42 0 0,1 4 77 0 0,-1-6-185 0 0,0-1-36 0 0,-1-2 14 0 0,1 1-96 0 0,-1-1-4 0 0,0 0-31 0 0,0 0-145 0 0,0 0-63 0 0,0 0 255 0 0,0 0-1 0 0,0 0-15 0 0,0 0-40 0 0,0 0-12 0 0,0 0-39 0 0,0 0-44 0 0,0 0-50 0 0,0 0-53 0 0,0 0-50 0 0,0 0-44 0 0,0 0-39 0 0,0 0-138 0 0,0 0-38 0 0,0 0-166 0 0,0 0-447 0 0</inkml:trace>
  <inkml:trace contextRef="#ctx0" brushRef="#br0" timeOffset="331.65">1 293 5640 0 0,'0'0'124'0'0,"0"0"17"0"0,0 0 12 0 0,1 0-15 0 0,12-1 29 0 0,0-1 42 0 0,2-2 84 0 0,8-5 200 0 0,14-10 350 0 0,-12 5-366 0 0,-15 9-313 0 0,1-1-33 0 0,-1 0-40 0 0,0 1-43 0 0,47-21 566 0 0,-18 11-291 0 0,-22 9-232 0 0,-1 0-34 0 0,1 1-40 0 0,-1-1-45 0 0,3 0-69 0 0,0-1-78 0 0,0 0-86 0 0,1 0-96 0 0,-18 6 133 0 0,0 0-34 0 0,2 0-349 0 0,1-1-241 0 0,2-1-559 0 0</inkml:trace>
  <inkml:trace contextRef="#ctx0" brushRef="#br0" timeOffset="685.6">569 58 4832 0 0,'0'0'108'0'0,"0"0"17"0"0,0 0 10 0 0,0 0-42 0 0,0 2-50 0 0,-2 8-44 0 0,2-7 42 0 0,-4 12 570 0 0,2 0-76 0 0,0 0-68 0 0,2 1-62 0 0,-1 0-52 0 0,2 0-46 0 0,1 17 200 0 0,11 56 625 0 0,-9-71-853 0 0,-1 0 42 0 0,-2-16-276 0 0,5 32 520 0 0,2 16 220 0 0,1 8 97 0 0,-2-20-242 0 0,0-6-47 0 0,2-1 74 0 0,-8-29-537 0 0,-1 0-60 0 0,2 0-39 0 0,0 1-38 0 0,0 1 20 0 0,0-1 51 0 0,-1-1 45 0 0,0 0 67 0 0,-1-1 32 0 0,0 1 66 0 0,1-1 75 0 0,-1 1 84 0 0,0-7-230 0 0,2 1-62 0 0,-1-2-37 0 0,2-2-31 0 0,1-2-23 0 0,-2 4 18 0 0,4-23 10 0 0,0 4-46 0 0,1 0-42 0 0,1 1-46 0 0,2 0-52 0 0,-9 22 95 0 0,14-27-215 0 0,2 1-93 0 0,-14 24 211 0 0,1 0 0 0 0,-1 0 0 0 0,1 0 0 0 0,4-3 110 0 0,5-2-272 0 0,2 3-39 0 0,3 4 168 0 0,-2 5 36 0 0,-12-2 90 0 0,-1 1-1 0 0,1 0 1 0 0,-1 0 0 0 0,0 0 0 0 0,0 0 0 0 0,0 1-1 0 0,0-1 1 0 0,1 2 17 0 0,2 3-29 0 0,1 0-1 0 0,-1 1 1 0 0,-1 0 0 0 0,1 0 0 0 0,-1 0-1 0 0,1 4 30 0 0,-3-4-16 0 0,0 0 0 0 0,0-1 0 0 0,-1 1-1 0 0,1 0 1 0 0,-1 3 16 0 0,1 16 15 0 0,-2-1 51 0 0,-1-18-6 0 0,1 0-1 0 0,0 1 1 0 0,1 6-60 0 0,1-8 19 0 0,-2-5-54 0 0,0-1-71 0 0,1 0-73 0 0,-2 0-79 0 0,1 0-79 0 0,0-1-85 0 0,-1 0-87 0 0,1 0-89 0 0,0 1-168 0 0,-1-1-116 0 0,3 1-913 0 0,0-1-1030 0 0,-3 0 2793 0 0</inkml:trace>
  <inkml:trace contextRef="#ctx0" brushRef="#br0" timeOffset="1240.11">1105 430 6216 0 0,'0'0'113'0'0,"1"0"-46"0"0,5 0 42 0 0,4-2 28 0 0,-1 0-43 0 0,23-5 86 0 0,-19 4-77 0 0,-1 0 56 0 0,0 0 93 0 0,-5 1-81 0 0,-1 1 34 0 0,0 0 39 0 0,0-1 43 0 0,4 0 148 0 0,1 0-42 0 0,10-4 298 0 0,-1-1-144 0 0,21-12 670 0 0,-33 15-1043 0 0,-7 3-40 0 0,1 0-6 0 0,-1 1-87 0 0,3-1 8 0 0,5-4 54 0 0,-8 4-30 0 0,0 1 3 0 0,3-4-57 0 0,0-1 65 0 0,-3 5-75 0 0,-1-1 1 0 0,0 0-1 0 0,1 1 1 0 0,-1-1-1 0 0,0 0 0 0 0,1 0 1 0 0,-1 1-1 0 0,0-1 0 0 0,0 0 1 0 0,1 0-1 0 0,-1 0 1 0 0,0 0-1 0 0,0 1 0 0 0,0-1-9 0 0,-3-12 78 0 0,-7-5-11 0 0,9 17-58 0 0,-2-2 19 0 0,0-1 0 0 0,0 1-1 0 0,0 0 1 0 0,0 1 0 0 0,0-1 0 0 0,0 0-1 0 0,-1 1 1 0 0,0 0 0 0 0,1 0 0 0 0,-1 0-1 0 0,-2-1-27 0 0,-6-2 121 0 0,-1 1 43 0 0,0 1 54 0 0,1 0 68 0 0,-14 2 38 0 0,23 2-278 0 0,-1-1-1 0 0,1 1 1 0 0,-1 0-1 0 0,1 0 1 0 0,-1 0-1 0 0,1 1 1 0 0,0-1-1 0 0,-2 1-45 0 0,0 1 72 0 0,1 0-1 0 0,-1 1 0 0 0,1-1 0 0 0,0 1 1 0 0,-1 1-72 0 0,-13 13 311 0 0,11-9-99 0 0,1 0-51 0 0,-1 0-44 0 0,1 1-38 0 0,-6 13-2 0 0,9-17-76 0 0,1 1 1 0 0,0 0-1 0 0,0 0 1 0 0,0 0-1 0 0,1 0 1 0 0,-1 0-1 0 0,2 2-1 0 0,0 12 88 0 0,1-6-18 0 0,1 8 0 0 0,-2-19-62 0 0,1 0-1 0 0,0 0 1 0 0,0 0-1 0 0,0 0 1 0 0,0-1-1 0 0,0 1 1 0 0,1 0-1 0 0,0-1 1 0 0,0 1 0 0 0,0-1-1 0 0,0 0 1 0 0,0 0-1 0 0,1 1-7 0 0,2 2 24 0 0,1 0 0 0 0,0 0 0 0 0,1-1 0 0 0,-1 1-1 0 0,1-1 1 0 0,0-1 0 0 0,1 1 0 0 0,-1-1 0 0 0,1 0 0 0 0,7 2-24 0 0,-7-3 19 0 0,0-1 0 0 0,1 0 0 0 0,-1-1 0 0 0,1 1 0 0 0,-1-1 1 0 0,9-1-20 0 0,11 0 56 0 0,-9-1-51 0 0,-3 0-38 0 0,0 0-45 0 0,-3 0-29 0 0,0-1-46 0 0,1 1-52 0 0,-1-1-58 0 0,16-2-243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10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118 249 6072 0 0,'0'0'133'0'0,"0"0"23"0"0,-10 3 133 0 0,5-2-235 0 0,-4-1-22 0 0,1 2 61 0 0,0 0 53 0 0,0 1 47 0 0,-1 1 91 0 0,1 1 47 0 0,-1 2 110 0 0,-3 6 272 0 0,2 2 1 0 0,4-4-271 0 0,2-2-111 0 0,0 1-46 0 0,2-2-91 0 0,0 0-46 0 0,0 0-54 0 0,0 0-60 0 0,2 0-23 0 0,1-1 0 0 0,-1 1-1 0 0,1 0 1 0 0,0 0 0 0 0,1 0-1 0 0,0-1 1 0 0,0 1 0 0 0,1 0 0 0 0,1 2-12 0 0,4 12 12 0 0,-6-16-3 0 0,0 0 1 0 0,1-1-1 0 0,0 1 1 0 0,0 0-1 0 0,0-1 0 0 0,1 0-9 0 0,0 1 27 0 0,0-1 0 0 0,0 0 0 0 0,1 0 0 0 0,0 0-1 0 0,0 0 1 0 0,0-1 0 0 0,1 0 0 0 0,5 3-27 0 0,-6-4 16 0 0,-1-1 0 0 0,0 0 0 0 0,0 0 0 0 0,1-1 0 0 0,-1 1 0 0 0,1-1-1 0 0,-1 0 1 0 0,1 0 0 0 0,0-1 0 0 0,-1 1 0 0 0,1-1 0 0 0,0 0 0 0 0,-1-1-16 0 0,0 1 5 0 0,0-1-1 0 0,0 1 1 0 0,0-1-1 0 0,0-1 1 0 0,0 1 0 0 0,0 0-1 0 0,-1-1 1 0 0,1 0-1 0 0,-1 0 1 0 0,2-1-5 0 0,3-2-33 0 0,12-9-1 0 0,-1-1 52 0 0,-16 12-5 0 0,0 0 0 0 0,0 0 1 0 0,0 0-1 0 0,-1-1 0 0 0,1 0 0 0 0,-1 1 1 0 0,0-1-1 0 0,0 0 0 0 0,2-4-13 0 0,-1 2 16 0 0,-1-1-1 0 0,0 1 1 0 0,0 0-1 0 0,0-1 0 0 0,0 0 1 0 0,-1 1-1 0 0,0-1 1 0 0,-1 0-1 0 0,0 1 1 0 0,0-1-1 0 0,0 0 0 0 0,-1 0 1 0 0,0 1-1 0 0,-1-5-15 0 0,-15-34 102 0 0,14 39-97 0 0,-1 0 1 0 0,0 0-1 0 0,0 0 0 0 0,0 0 0 0 0,-4-3-5 0 0,-9-11 49 0 0,14 15-50 0 0,-1 0 0 0 0,0 0 0 0 0,-1 0 0 0 0,1 1 0 0 0,-1-1 0 0 0,0 1 0 0 0,0 0 0 0 0,0 1 0 0 0,-1-1 0 0 0,1 1 0 0 0,-2-1 1 0 0,-3 1-103 0 0,-11-3 19 0 0,15 5 20 0 0,-1 0-53 0 0,0 0-101 0 0,4 1 66 0 0,-1 0-32 0 0,0 0-38 0 0,0 0-40 0 0,0 0-43 0 0,0 0-47 0 0,3 0 92 0 0,0 0-35 0 0,-1 0-387 0 0,0 0-260 0 0,-1 0-608 0 0</inkml:trace>
  <inkml:trace contextRef="#ctx0" brushRef="#br0" timeOffset="1441.5">730 63 5008 0 0,'-1'0'55'0'0,"-4"-5"576"0"0,1 0-57 0 0,-1 1-53 0 0,1 0-48 0 0,-1 0-43 0 0,1 0-39 0 0,-4-3 296 0 0,-3 0 14 0 0,7 5-408 0 0,-1-1 0 0 0,0 1 0 0 0,1 0 0 0 0,-1 1 0 0 0,-1-1-293 0 0,-1 0 297 0 0,0 0-57 0 0,0 0-4 0 0,-1 0-62 0 0,-2 0-2 0 0,-18 1 149 0 0,25 2-304 0 0,-28 3 157 0 0,15 0-129 0 0,0 1-41 0 0,5 0-1 0 0,-4 3 81 0 0,5 5-49 0 0,5 0-117 0 0,2 0 82 0 0,2-12 0 0 0,0 1 0 0 0,1 0 0 0 0,-1 0 0 0 0,1 0 0 0 0,0 0 0 0 0,-1-1 0 0 0,1 1 0 0 0,0 0 0 0 0,0 0 0 0 0,0 0 0 0 0,0 0 0 0 0,1 0 0 0 0,-1 0 0 0 0,1 0 0 0 0,-1 0 0 0 0,8 30 0 0 0,5 20 0 0 0,3-10-8 0 0,1-1 60 0 0,8 22 120 0 0,-9-27-50 0 0,-10-24-19 0 0,-1 2 0 0 0,3 8-103 0 0,0 2 127 0 0,-4-13-7 0 0,0 0 1 0 0,-2 1-1 0 0,1-1 1 0 0,-1 4-121 0 0,0 6 135 0 0,0 4 55 0 0,1-1 60 0 0,-2-19-198 0 0,1-1 35 0 0,0 5 110 0 0,-1-2-107 0 0,-1-6-20 0 0,0-1-1 0 0,0 0-585 0 0,0-1 65 0 0,-1 1-199 0 0,0-2-299 0 0,1 0 518 0 0,0 1-62 0 0,-1 0-81 0 0,1-2-1247 0 0,0 0-1035 0 0</inkml:trace>
  <inkml:trace contextRef="#ctx0" brushRef="#br0" timeOffset="1757.91">422 355 6392 0 0,'0'0'141'0'0,"1"0"-29"0"0,-1 0-41 0 0,2 1-16 0 0,3 1 6 0 0,-4-2 8 0 0,0 0 55 0 0,13 0-164 0 0,0-2 80 0 0,0 1 68 0 0,0-2 57 0 0,12-2 241 0 0,34-12 747 0 0,-44 13-874 0 0,-1-1-45 0 0,1 1-61 0 0,0 0-76 0 0,9-2-32 0 0,2-1-34 0 0,31-8-23 0 0,-29 10-8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20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62 6176 0 0,'0'0'177'0'0,"0"0"346"0"0,0-1-56 0 0,0 1-52 0 0,0-1-48 0 0,0 0-45 0 0,0 1-41 0 0,0-3 176 0 0,0 1-146 0 0,0 0-70 0 0,0 0-52 0 0,-1-3 192 0 0,1 3-96 0 0,-3-6 642 0 0,-2 1-113 0 0,-1 0-107 0 0,0 2-100 0 0,-2 1-90 0 0,0 0-86 0 0,0 1-76 0 0,-2 1-69 0 0,3 1-103 0 0,-1 0-36 0 0,-7 0 55 0 0,-3 2-87 0 0,-6 2-94 0 0,12 1-53 0 0,1-1 1 0 0,-1 1 0 0 0,-2 3 31 0 0,-9 2 6 0 0,18-7-7 0 0,-1 1 0 0 0,1 0 1 0 0,0 0-1 0 0,1 0 1 0 0,-4 2 0 0 0,3-1-8 0 0,-1 1-35 0 0,6-4 43 0 0,-1 0 0 0 0,1-1-1 0 0,0 1 1 0 0,0-1 0 0 0,-1 1-1 0 0,1 0 1 0 0,0-1 0 0 0,0 1-1 0 0,0 0 1 0 0,0-1 0 0 0,0 1 0 0 0,0 0-1 0 0,0-1 1 0 0,0 1 0 0 0,0 0-1 0 0,0-1 1 0 0,0 1 0 0 0,1 0-1 0 0,-1-1 1 0 0,0 1 0 0 0,0-1-1 0 0,1 1 1 0 0,-1 0 0 0 0,0-1 0 0 0,1 1-1 0 0,-1-1 1 0 0,1 1 0 0 0,-1-1-1 0 0,0 1 1 0 0,1-1 0 0 0,-1 1-1 0 0,1-1 1 0 0,0 1 0 0 0,10 12 0 0 0,1-1 0 0 0,1-1 0 0 0,-1 0 0 0 0,2-1 0 0 0,9 6 0 0 0,22 17 0 0 0,-26-18-46 0 0,19 16 13 0 0,-34-27 43 0 0,1 1 0 0 0,-1 0 0 0 0,0 0 0 0 0,0 0 0 0 0,-1 0 0 0 0,2 4-10 0 0,-2-4-25 0 0,-1 0 41 0 0,1 5 117 0 0,-2 0 91 0 0,-1-8-165 0 0,-1 0-1 0 0,1 0 1 0 0,0-1-1 0 0,0 1 1 0 0,-1 0-1 0 0,1-1 1 0 0,-1 1 0 0 0,1 0-1 0 0,-1-1 1 0 0,0 1-1 0 0,0 1-58 0 0,-4 3 170 0 0,0-1-42 0 0,-18 9 431 0 0,8-7-288 0 0,2-1-150 0 0,6-4-106 0 0,-1 1-37 0 0,3-2-34 0 0,-1 1 35 0 0,-6 1 64 0 0,4-1 83 0 0,-1-1 0 0 0,1 0 0 0 0,-7 0-126 0 0,6-1 46 0 0,-1-1-59 0 0,0-1-80 0 0,1-1-99 0 0,4 1-2 0 0,-1-1-59 0 0,1-1-65 0 0,0 0-71 0 0,5 2-312 0 0,0-4-31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18.5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89 81 7512 0 0,'0'0'166'0'0,"0"0"29"0"0,0 0 13 0 0,-1 1-29 0 0,-3 4-53 0 0,1-1 43 0 0,-5 3 272 0 0,1 2 116 0 0,-10 11 840 0 0,11-12-963 0 0,1 1-63 0 0,2-4-233 0 0,1 0-39 0 0,-9 21 408 0 0,2 1-39 0 0,2 1-47 0 0,3 1-53 0 0,2-1-60 0 0,5 1-68 0 0,2-1-75 0 0,6-1-82 0 0,-10-24-63 0 0,0 0 0 0 0,1-1 0 0 0,-1 1 1 0 0,1-1-1 0 0,0 1 0 0 0,0-1 1 0 0,0 0-1 0 0,0 1 0 0 0,0-1 1 0 0,0 0-1 0 0,1 0 0 0 0,-1-1 1 0 0,1 1-1 0 0,-1 0 0 0 0,1-1 1 0 0,2 1-21 0 0,0 0 32 0 0,0-1 1 0 0,-1 0-1 0 0,1 0 1 0 0,0 0 0 0 0,-1 0-1 0 0,1-1 1 0 0,0 0 0 0 0,0 0-1 0 0,-1 0 1 0 0,3-1-33 0 0,3-1 68 0 0,0 0 0 0 0,0 0 0 0 0,0-1 0 0 0,7-3-68 0 0,9-6 98 0 0,-4 0-34 0 0,-3-3-5 0 0,0-4 36 0 0,-11 11-1 0 0,-1-1-1 0 0,0 0 1 0 0,3-6-94 0 0,-1-6 90 0 0,-1-3-95 0 0,-2 4-51 0 0,-5 15 50 0 0,1 1 0 0 0,-1-1 0 0 0,-1 1 0 0 0,1-1 0 0 0,-1 1 0 0 0,1-1 6 0 0,-1-3 10 0 0,-1 1-1 0 0,1-1 1 0 0,-1 1 0 0 0,-1 0-1 0 0,-1-7-9 0 0,-6-11-6 0 0,-2 1-67 0 0,3 10-30 0 0,0 2-55 0 0,6 9-10 0 0,0 0 40 0 0,-2-2-30 0 0,-1-1 94 0 0,-8-5 56 0 0,8 7-52 0 0,1 2-41 0 0,-1 0-65 0 0,1-1-78 0 0,0 1-95 0 0,1 1 30 0 0,0 0-61 0 0,0 0-66 0 0,-1 0-73 0 0,1 0-78 0 0,0 0-82 0 0,0 1-90 0 0,-1-1-94 0 0,0 1-804 0 0,-4 0-931 0 0</inkml:trace>
  <inkml:trace contextRef="#ctx0" brushRef="#br0" timeOffset="577.68">701 42 6992 0 0,'-1'0'185'0'0,"-1"1"-60"0"0,-7 2 113 0 0,6-2-92 0 0,-2 3-208 0 0,0 0 50 0 0,-1-1 52 0 0,1 1 51 0 0,0-1 36 0 0,0 0 41 0 0,0 0 42 0 0,1 1 40 0 0,-1-1 43 0 0,0 1 40 0 0,1 1 42 0 0,0-1 40 0 0,-3 4 15 0 0,0-1-53 0 0,-4 5 119 0 0,1 0-98 0 0,3-2-152 0 0,1 0-37 0 0,-4 12 129 0 0,4-1 168 0 0,0 0 0 0 0,1 5-506 0 0,2-3 307 0 0,2 1-42 0 0,4 8 103 0 0,5-3-61 0 0,6-3-60 0 0,8-2-57 0 0,-20-23-172 0 0,0 1 0 0 0,0 0 0 0 0,0-1 0 0 0,0 0 0 0 0,1 0 0 0 0,-1 0 0 0 0,1 0 0 0 0,-1 0 0 0 0,0 0 0 0 0,1 0 0 0 0,1 0-18 0 0,0-1 41 0 0,1 0-1 0 0,0 1 1 0 0,-1-1 0 0 0,1-1-1 0 0,0 1 1 0 0,-1-1 0 0 0,1 0-1 0 0,0 0 1 0 0,-1 0 0 0 0,1 0-41 0 0,3-2 109 0 0,1-1 0 0 0,-1 0 1 0 0,0 0-1 0 0,7-4-109 0 0,9-11 254 0 0,-17 13-195 0 0,0-1 1 0 0,-1 1-1 0 0,0-1 1 0 0,-1 0-1 0 0,1-1 1 0 0,-1 0-1 0 0,-1 0 1 0 0,0 0-1 0 0,2-4-59 0 0,-3 6 57 0 0,-1-1 0 0 0,0 0 0 0 0,-1 0 0 0 0,1 0 0 0 0,-1 0 0 0 0,-1 0 0 0 0,1-6-57 0 0,-4-24 151 0 0,-3 3-63 0 0,-8-5-48 0 0,7 24-52 0 0,-1 0 0 0 0,-7-12 12 0 0,8 17-87 0 0,0-1 19 0 0,3 4-31 0 0,0 2-54 0 0,-1-1-91 0 0,2 2-48 0 0,-1-1-96 0 0,-1 1-111 0 0,3 2 203 0 0,0-1-33 0 0,1 3 110 0 0,1 0 103 0 0,-1-1 10 0 0,0 1 31 0 0,1-1-22 0 0,0 1-53 0 0,-1 0-97 0 0,1-1-104 0 0,0 1 130 0 0,0 0-33 0 0,0 0-37 0 0,0 0-38 0 0,0 0-933 0 0</inkml:trace>
  <inkml:trace contextRef="#ctx0" brushRef="#br0" timeOffset="949">1027 47 8608 0 0,'0'0'197'0'0,"0"0"24"0"0,0 0 17 0 0,1 5-58 0 0,1 4-120 0 0,-1-5-40 0 0,0 1 37 0 0,1 3 150 0 0,-1-2-4 0 0,0 1 35 0 0,4 13 625 0 0,-3-11-528 0 0,0-1-84 0 0,0 0-88 0 0,1 3 289 0 0,0 0-36 0 0,3 11 343 0 0,4 18 488 0 0,-6-22-678 0 0,3 12 249 0 0,1 17 543 0 0,-8-38-1084 0 0,-1 4 38 0 0,0-4-79 0 0,0-4-32 0 0,1-1 279 0 0,-1-1-99 0 0,0-1-88 0 0,-1-1-78 0 0,0-1-68 0 0,0-1-56 0 0,-1-1-48 0 0,1 0-35 0 0,-8-9-121 0 0,7 7 97 0 0,1 1 57 0 0,1 1 64 0 0,-1-5-85 0 0,0 0 1 0 0,1 1-1 0 0,-1-1 1 0 0,2 0-1 0 0,-1 0 0 0 0,1 0 1 0 0,0 0-24 0 0,2-22 38 0 0,4 1-34 0 0,4-1-38 0 0,2 3-45 0 0,3 1-46 0 0,1 4-52 0 0,-5 11 5 0 0,0 0-1 0 0,1 1 1 0 0,-1 0 0 0 0,2 1 0 0 0,-1 0 0 0 0,1 1-1 0 0,12-5 173 0 0,-18 9-254 0 0,0 0 70 0 0,-1 1 60 0 0,1-1 51 0 0,7-2 35 0 0,18-6 122 0 0,-22 8-123 0 0,1 1-79 0 0,-5 0-1 0 0,0 1-43 0 0,0 0-50 0 0,0-1-56 0 0,0 1-87 0 0,1 0-77 0 0,0 1-85 0 0,-1-1-92 0 0,0 0-99 0 0,1 1-107 0 0,-1 0-113 0 0,1 0-120 0 0,-1 0-945 0 0,3 0-1126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26.9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185 0 4952 0 0,'0'0'108'0'0,"0"0"17"0"0,0 0 11 0 0,0 0-220 0 0,0 0 90 0 0,-1 1 80 0 0,0-1 63 0 0,-1 1 48 0 0,1 0 35 0 0,-4 1 627 0 0,3-1-523 0 0,0 0-66 0 0,1 0-109 0 0,-1 0-131 0 0,1 1 51 0 0,-2-1 196 0 0,-1 3 474 0 0,3-2-548 0 0,0 1-70 0 0,0 2 155 0 0,-1 0-37 0 0,-2 4 153 0 0,0-2-175 0 0,-1 0-52 0 0,-5 7 68 0 0,-10 15 135 0 0,-5 22 86 0 0,-15 30 200 0 0,24-39-378 0 0,3 3-33 0 0,1 23-16 0 0,9-43-101 0 0,1 0-1 0 0,1 0 1 0 0,2 2-138 0 0,0-9 95 0 0,0-1 0 0 0,2 0 1 0 0,0 1-1 0 0,5 13-95 0 0,-3-17 62 0 0,0 0-1 0 0,1 0 0 0 0,5 8-61 0 0,-9-18-161 0 0,0-1 53 0 0,0 1 47 0 0,0 0 41 0 0,2 1 65 0 0,-1 1 74 0 0,9 11 449 0 0,-6-11-407 0 0,-3-3-134 0 0,0 1-52 0 0,0-1-60 0 0,0 0-71 0 0,0-1-51 0 0,1 1-71 0 0,-1-1-79 0 0,0 0-84 0 0,1 1-94 0 0,0-1-98 0 0,-1 0-107 0 0,2 0-114 0 0,-3-1-841 0 0,2 1-966 0 0,-4-2 2660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27.6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0 6992 0 0,'0'0'157'0'0,"0"0"23"0"0,0 0 12 0 0,-1 0-27 0 0,-5 0-203 0 0,0 1 61 0 0,0 0 53 0 0,1 0 44 0 0,-1 1 59 0 0,0 0 34 0 0,-19 11 906 0 0,18-8-817 0 0,-5 4 39 0 0,0 3-71 0 0,6-5-136 0 0,0 0 1 0 0,0 0 0 0 0,1 1-1 0 0,0 0 1 0 0,-1 1-135 0 0,-2 11 340 0 0,-1 7-9 0 0,6-18-213 0 0,0 0 0 0 0,1 0 0 0 0,0 0 1 0 0,-1 7-119 0 0,0 4 85 0 0,2-15-61 0 0,0 1-1 0 0,1-1 1 0 0,-1 0 0 0 0,1 1 0 0 0,0-1-1 0 0,0 1 1 0 0,1-1 0 0 0,-1 0 0 0 0,1 1-1 0 0,0 0-23 0 0,0-4 26 0 0,0 1-7 0 0,0 0-1 0 0,0 0 1 0 0,1 0 0 0 0,-1-1-1 0 0,1 1 1 0 0,-1 0-1 0 0,2 0-18 0 0,1 1 58 0 0,1-2 37 0 0,2-2 51 0 0,1-3 65 0 0,4-3 67 0 0,0-2-48 0 0,0 0-45 0 0,-1-1-46 0 0,-1-1-42 0 0,-1-1-42 0 0,0 0-40 0 0,0-1-38 0 0,7-8 23 0 0,-12 16 0 0 0,0-1 0 0 0,-1 1 0 0 0,1-1 0 0 0,-1 1 0 0 0,1-4 0 0 0,10-15 0 0 0,-10 18 0 0 0,-1 0 0 0 0,0-1 0 0 0,0 1 0 0 0,0-1 0 0 0,-1 0 0 0 0,1-2 0 0 0,2-8-13 0 0,-1 5-14 0 0,-2 3-31 0 0,-1-1-29 0 0,-1-3-46 0 0,1 5-236 0 0,0 14 84 0 0,-1-1 205 0 0,1 0 40 0 0,0-1 44 0 0,0-2 52 0 0,5 45-56 0 0,5-8 1 0 0,3 8-30 0 0,0-18-61 0 0,-12-26 31 0 0,0 0 37 0 0,2 2 47 0 0,5 9 138 0 0,-7-10-142 0 0,1-1-38 0 0,0 1-66 0 0,0 0-84 0 0,0 0-106 0 0,-1-3 91 0 0,-1 0-33 0 0,0-1-69 0 0,-1 0-46 0 0,1 0-42 0 0,-1-1-36 0 0,0 1-122 0 0,1 0-36 0 0,0 2-1257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28.2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 5376 0 0,'-4'0'118'0'0,"1"1"80"0"0,1 2 117 0 0,0 1 252 0 0,2 2 17 0 0,1-2-237 0 0,-1-2-111 0 0,1 1-68 0 0,-1-2-96 0 0,1 0-61 0 0,1 10 595 0 0,0-1-92 0 0,0 0-76 0 0,0 1-62 0 0,1 1 15 0 0,6 22 560 0 0,-4-19-505 0 0,-2-6-300 0 0,0 0-34 0 0,5 35 265 0 0,-7-33-258 0 0,1-1 38 0 0,0 0 49 0 0,0 1 60 0 0,0 4 86 0 0,-1 1-54 0 0,1 2-8 0 0,1-1-49 0 0,-3-16-242 0 0,1 1 81 0 0,-1-1 118 0 0,1 1 92 0 0,-1-2 64 0 0,0-1 763 0 0,0 0-687 0 0,0 1-238 0 0,0-1-34 0 0,0 0-39 0 0,0 0-46 0 0,0 0-53 0 0,1 0-60 0 0,-1-1-66 0 0,0 1-73 0 0,3-11 449 0 0,-1-1-56 0 0,0 1-50 0 0,0 0-44 0 0,1-3-26 0 0,0 0-49 0 0,3-15-64 0 0,-2 11-13 0 0,1 0-82 0 0,1 2-51 0 0,11-22-286 0 0,-2 16 237 0 0,-1 6 9 0 0,-11 15 179 0 0,-1 0 1 0 0,1-1-1 0 0,-1 1 0 0 0,1 1 1 0 0,0-1-1 0 0,0 0 1 0 0,0 1-1 0 0,1-1 26 0 0,-2 1-11 0 0,0 1-1 0 0,0-1 0 0 0,-1 1 0 0 0,1-1 1 0 0,0 1-1 0 0,0 0 0 0 0,0 0 0 0 0,0 0 1 0 0,0 0-1 0 0,0 0 0 0 0,0 1 0 0 0,0-1 1 0 0,0 0-1 0 0,0 1 0 0 0,0 0 0 0 0,0-1 1 0 0,0 1-1 0 0,0 0 0 0 0,-1 0 0 0 0,1 0 1 0 0,0 0-1 0 0,-1 0 0 0 0,1 0 0 0 0,-1 1 1 0 0,1-1 11 0 0,22 25-8 0 0,-16-16-37 0 0,-1 1 1 0 0,-1 0 0 0 0,3 3 44 0 0,13 37-118 0 0,-10-18 137 0 0,-9-23-8 0 0,0 3 60 0 0,1 7 47 0 0,4 0-102 0 0,0 2-16 0 0,-7-16 0 0 0,1-5-31 0 0,0-1-80 0 0,-1 0-419 0 0,0 0 99 0 0,0 0 87 0 0,0-1 74 0 0,-1 1 24 0 0,1 0 64 0 0,1-2-206 0 0,-1 2 181 0 0,0-1-93 0 0,-1 1 22 0 0,1-1-78 0 0,0 1 13 0 0,0-1-39 0 0,0 1-482 0 0,2-1-305 0 0,0 0-735 0 0,-3 1 1888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29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43 10248 0 0,'0'0'230'0'0,"0"0"30"0"0,1 0-44 0 0,-1-1-61 0 0,1 1-49 0 0,0 0-41 0 0,1 0-27 0 0,3-2-23 0 0,-2 2 17 0 0,3-3-83 0 0,0 1 48 0 0,1 0 41 0 0,-1 0 33 0 0,5-1 122 0 0,16-5 374 0 0,-15 4-367 0 0,0 1-90 0 0,-9 2-110 0 0,7-1 108 0 0,-7 1-93 0 0,1 1-57 0 0,0-1-79 0 0,-2 0-23 0 0,0 1-59 0 0,1 0-67 0 0,-1-1-76 0 0,1 1-84 0 0,0-1-92 0 0,-1 0-101 0 0,1 1-109 0 0,3-2-803 0 0,3 0-878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0.8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9528 0 0,'0'0'216'0'0,"0"0"32"0"0,0 0 10 0 0,5 3-57 0 0,0-1-150 0 0,-2 1-33 0 0,0 1 13 0 0,1 0 57 0 0,-1 0 52 0 0,0 0 45 0 0,3 2 211 0 0,-1 1 80 0 0,12 17 1291 0 0,-11-14-1093 0 0,-3-4-388 0 0,0 0-54 0 0,0 0-64 0 0,-1 0-75 0 0,10 20 864 0 0,1 1-89 0 0,2 3 21 0 0,-9-15-493 0 0,0 0-35 0 0,-5-14-38 0 0,0 0-49 0 0,0 0-43 0 0,0-1-41 0 0,0-1-37 0 0,1-1-34 0 0,0-2 32 0 0,0 0-99 0 0,1-1-46 0 0,3-12-121 0 0,-4 11 73 0 0,0 0 43 0 0,-1 3 37 0 0,0 1 37 0 0,12-20-75 0 0,-10 15 0 0 0,0 1 0 0 0,1-1 0 0 0,0 1 0 0 0,0-1 0 0 0,1 1 0 0 0,-1 1 0 0 0,2-1 0 0 0,-1 1 0 0 0,0-1 0 0 0,4-1 0 0 0,1 1-31 0 0,0 0-42 0 0,2 0-53 0 0,6 0-106 0 0,1 6 5 0 0,-7 3 110 0 0,-2 2 55 0 0,-1 3 45 0 0,1 3 16 0 0,-2 0 0 0 0,0 1 0 0 0,0 0-1 0 0,-1 0 1 0 0,0 0 0 0 0,-1 1 0 0 0,0 0 0 0 0,-2 1-1 0 0,2 4 2 0 0,-2-6 1 0 0,10 23 10 0 0,-11-25 35 0 0,-2-8-34 0 0,-1 0 0 0 0,1 1 0 0 0,0-1 1 0 0,-1 0-1 0 0,1 0 0 0 0,0-1 0 0 0,0 1 0 0 0,1 1-12 0 0,4 3-8 0 0,2 0-40 0 0,-8-6-195 0 0,0 0 112 0 0,0 0 92 0 0,0 0 72 0 0,1 1 90 0 0,-1-1 262 0 0,0 0-301 0 0,1 1-68 0 0,-1-1-67 0 0,0 0-81 0 0,0 0-98 0 0,1 0-48 0 0,-1 0-88 0 0,0 0-98 0 0,1 0-106 0 0,-1 1-116 0 0,0-1-125 0 0,1 0 356 0 0,-1 0-35 0 0,0 0-35 0 0,0 0-38 0 0,2 0-1745 0 0,1 0-1313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0.9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161 1 6536 0 0,'-1'0'187'0'0,"-1"0"-56"0"0,-2 0-13 0 0,-5 0 86 0 0,0 0-275 0 0,0 2 108 0 0,0 0 93 0 0,0 0 76 0 0,1 1 30 0 0,0 0 36 0 0,-17 9 719 0 0,15-8-592 0 0,3 1-18 0 0,0 0-88 0 0,1 2-75 0 0,-1 1-60 0 0,-3 7 15 0 0,-3 10-11 0 0,10-15-67 0 0,0 5 232 0 0,2 1-99 0 0,1-4-112 0 0,1 0-37 0 0,5 11-2 0 0,-6-20-73 0 0,2-1 0 0 0,-1 1 1 0 0,0-1-1 0 0,0 1 0 0 0,1-1 0 0 0,-1 1 0 0 0,1-1 0 0 0,0 0 0 0 0,0 0 0 0 0,0 0 0 0 0,0 0 0 0 0,0 0 0 0 0,0 0 0 0 0,2 1-4 0 0,11 3 60 0 0,2-4 52 0 0,-13-2-49 0 0,0-1 1 0 0,0 1 0 0 0,0-1 0 0 0,1 0 0 0 0,-1 0 0 0 0,2-1-64 0 0,-1 0 77 0 0,-1 0 0 0 0,1 0 1 0 0,-1 0-1 0 0,1-1 1 0 0,-1 0-1 0 0,0 1 0 0 0,0-2 1 0 0,0 1-1 0 0,-1 0 1 0 0,1-1-1 0 0,-1 0 0 0 0,0 0 1 0 0,2-3-78 0 0,7-16 291 0 0,-6-2-88 0 0,-6 12-145 0 0,-2 0-36 0 0,-2 0-38 0 0,-2 1-43 0 0,6 11 70 0 0,-1 0-42 0 0,1 0-40 0 0,-1 0-38 0 0,0 0-129 0 0,1-1-79 0 0,-1 1-72 0 0,0 0-65 0 0,0-1-56 0 0,1 1-50 0 0,-1 0-43 0 0,0 0-36 0 0,0-3-1016 0 0,-2 0-940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1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11376 0 0,'0'0'256'0'0,"0"0"34"0"0,0 0 21 0 0,0 0-35 0 0,0 1-206 0 0,0-1-35 0 0,2 8-33 0 0,0-3-52 0 0,0 1 66 0 0,0-1 55 0 0,0 1 45 0 0,3 5 173 0 0,6 13 489 0 0,-8-17-594 0 0,7 12 369 0 0,1 0 100 0 0,0-1 14 0 0,-7-10-260 0 0,0 0 0 0 0,0 0 0 0 0,-1 0 0 0 0,1 3-407 0 0,-3-6 187 0 0,0-1 0 0 0,0 0 0 0 0,0 1 0 0 0,-1-1-1 0 0,0 3-186 0 0,2 5 393 0 0,2 0-81 0 0,-1-4-105 0 0,-3-7-41 0 0,0 0-22 0 0,0 0-73 0 0,0 5-48 0 0,0-3 44 0 0,0-2 14 0 0,0-1 43 0 0,0 1 54 0 0,0-1 62 0 0,-1-3-217 0 0,0 1 0 0 0,0 0 1 0 0,0-1-1 0 0,0 1 1 0 0,1-1-1 0 0,-1 1 0 0 0,1-1 1 0 0,-1-1-24 0 0,4-19 99 0 0,5-1-66 0 0,3 2-43 0 0,-3 5-17 0 0,-6 13-32 0 0,0 0 0 0 0,1 0 0 0 0,-1 0 0 0 0,1 1 0 0 0,1-3 59 0 0,3-1-104 0 0,0 0-1 0 0,1 0 1 0 0,0 1-1 0 0,1 0 0 0 0,3-2 105 0 0,4-3-206 0 0,8-2-79 0 0,-20 11 241 0 0,0 0 0 0 0,0 1 0 0 0,0 0 0 0 0,0 0 0 0 0,4 0 44 0 0,-6 1-15 0 0,0 0 0 0 0,1 0 0 0 0,-1 0 0 0 0,1 0 0 0 0,-1 0-1 0 0,0 0 1 0 0,1 1 0 0 0,-1-1 0 0 0,0 1 0 0 0,1 0 15 0 0,-1 0-7 0 0,0 0 1 0 0,0 0 0 0 0,-1 0 0 0 0,1 0-1 0 0,0 0 1 0 0,-1 1 0 0 0,1-1-1 0 0,-1 0 1 0 0,0 1 0 0 0,1-1-1 0 0,-1 1 1 0 0,0-1 0 0 0,1 2 6 0 0,1 3-17 0 0,1 1 1 0 0,-1 1 0 0 0,0-1-1 0 0,0 0 1 0 0,-1 1 0 0 0,0-1 0 0 0,1 8 16 0 0,2 22 10 0 0,-2-2 107 0 0,-3-32-101 0 0,1 11 48 0 0,0 9 83 0 0,2-1-1 0 0,1 9-146 0 0,-3-31-207 0 0,-1 1 63 0 0,0-1 56 0 0,0 0 50 0 0,0 1 49 0 0,0-1 51 0 0,0 0 62 0 0,1 0 125 0 0,-1 0 59 0 0,0 0-146 0 0,0 1-81 0 0,0-1-69 0 0,1 0-69 0 0,-1 1-72 0 0,0-1-84 0 0,0 1-94 0 0,0 0-29 0 0,0-1-79 0 0,0 1-86 0 0,0 0-92 0 0,0 0-98 0 0,0 1-106 0 0,0-1-110 0 0,0 1-118 0 0,0-2-1304 0 0,0 0-1326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2.6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7 10912 0 0,'-2'-1'74'0'0,"1"-1"-35"0"0,0 1 18 0 0,0 0 36 0 0,0 0 40 0 0,0 1 65 0 0,1 0-464 0 0,1 0-45 0 0,-1 1-40 0 0,1-1-35 0 0,0 1-117 0 0,0-1-35 0 0,2 2-1197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3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8496 0 0,'5'8'314'0'0,"1"-1"-78"0"0,3 4 9 0 0,0 0-87 0 0,8 10 100 0 0,-12-14-134 0 0,0 0 42 0 0,0-1 13 0 0,-1 0 47 0 0,-1 0 54 0 0,1 1 62 0 0,2 3-15 0 0,1 1-44 0 0,5 9 176 0 0,1 0-110 0 0,12 28 376 0 0,-17-29-411 0 0,10 26 409 0 0,4 10 186 0 0,-10-10-128 0 0,-10-34-531 0 0,0 1-1 0 0,-1-1 0 0 0,-1 1 1 0 0,1 0-1 0 0,-2-1 0 0 0,0 1 0 0 0,-2 11-249 0 0,0-6 279 0 0,0-2-73 0 0,0 0-36 0 0,1-6-66 0 0,0-1 1 0 0,-1 0-1 0 0,0 0 0 0 0,-2 3-104 0 0,-3 8 161 0 0,-1-1-36 0 0,-9 21 40 0 0,-2-3-100 0 0,19-33-207 0 0,0-1 102 0 0,-1 1 78 0 0,0 4 146 0 0,1-4-167 0 0,0 0-76 0 0,0-1-112 0 0,0 0 33 0 0,1-1-39 0 0,-1 0-45 0 0,1 1-48 0 0,-1-1-53 0 0,1 0-56 0 0,-1 1-61 0 0,0-1-65 0 0,1 0-68 0 0,-1 0-73 0 0,0 0-78 0 0,0 1-80 0 0,-2 1-1520 0 0,-3 2-1317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5.7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326 53 8960 0 0,'-11'-9'226'0'0,"-5"-3"62"0"0,5 4-155 0 0,1 3-86 0 0,0 0-79 0 0,-12-3 551 0 0,16 6-331 0 0,-1 1 0 0 0,1 0 0 0 0,-1 0 0 0 0,1 1 0 0 0,-1 0 0 0 0,1 0 0 0 0,-3 0-188 0 0,-8 3 365 0 0,1 2-47 0 0,-3 3-65 0 0,2 1 57 0 0,11-5-134 0 0,0 1-1 0 0,1 0 0 0 0,-1 0 1 0 0,1 0-1 0 0,0 1 1 0 0,-3 4-176 0 0,-16 23 235 0 0,16-21-77 0 0,1 0 0 0 0,0 0-1 0 0,-1 7-157 0 0,5-11 95 0 0,-1 1 0 0 0,2 0 0 0 0,-1 0 0 0 0,2 0 0 0 0,-2 6-95 0 0,3-7 60 0 0,-1 0 0 0 0,1 0 0 0 0,1 0-1 0 0,0 3-59 0 0,1-3-40 0 0,2 1 68 0 0,5 5 132 0 0,-6-11-97 0 0,0 0 0 0 0,0 0 0 0 0,0 0 0 0 0,0-1 0 0 0,0 0 0 0 0,1 1-63 0 0,6 2 136 0 0,2-1-54 0 0,-1-3-84 0 0,10-3 40 0 0,9-9 82 0 0,-2-4 8 0 0,-10 4-75 0 0,-10 6-46 0 0,14-12 70 0 0,-16 10-74 0 0,1 0-1 0 0,-1 0 1 0 0,-1-1 0 0 0,0 0 0 0 0,0 0-1 0 0,0 0 1 0 0,0-2-3 0 0,9-20 62 0 0,-9 12-60 0 0,-1-29 63 0 0,-3 24-69 0 0,-2-8 63 0 0,0 10-53 0 0,1 21-7 0 0,0 0 1 0 0,1-1-1 0 0,-1 1 1 0 0,0-1-1 0 0,0 1 0 0 0,0 0 1 0 0,0-1-1 0 0,0 1 0 0 0,-1-1 1 0 0,1 1-1 0 0,0-1 1 0 0,0 1-1 0 0,0 0 0 0 0,0-1 1 0 0,0 1-1 0 0,-1 0 1 0 0,1-1-1 0 0,0 1 0 0 0,0-1 1 0 0,0 1-1 0 0,-1 0 1 0 0,1-1-1 0 0,0 1 0 0 0,-1 0 1 0 0,1 0-1 0 0,0-1 1 0 0,-1 1 0 0 0,-2 3-78 0 0,1 7-4 0 0,2 11 22 0 0,1-12 37 0 0,0 29-29 0 0,1-1 0 0 0,3 2 52 0 0,4 16-13 0 0,3 3 13 0 0,-2 2 12 0 0,-7-19 31 0 0,-3-7 47 0 0,-1 0 75 0 0,-1-6 48 0 0,-2 0 82 0 0,0 0 97 0 0,-2 0 109 0 0,3-15-174 0 0,-1 0 0 0 0,-1 0 0 0 0,-5 9-327 0 0,-2 7 507 0 0,11-26-439 0 0,-1 0 0 0 0,1 0-1 0 0,-1 0 1 0 0,0-1-1 0 0,0 1 1 0 0,0 0-1 0 0,0-1 1 0 0,-1 1-68 0 0,-12 11 284 0 0,3-2-147 0 0,6-8-105 0 0,1 1 0 0 0,-1-1 1 0 0,0 1-1 0 0,0-2 0 0 0,0 1 0 0 0,0-1 1 0 0,0 0-1 0 0,-1 0 0 0 0,0 0 0 0 0,0-1 1 0 0,1 0-1 0 0,-1-1 0 0 0,-7 1-32 0 0,-9 0 62 0 0,0-4-33 0 0,20 1-49 0 0,-1 0 0 0 0,0 0-1 0 0,1 0 1 0 0,-1 0 0 0 0,1-1 0 0 0,-1 1-1 0 0,1-1 1 0 0,0 0 20 0 0,-9-6-130 0 0,6 2 8 0 0,1 0-50 0 0,0 0-60 0 0,1-1-70 0 0,1 1-11 0 0,1 0-62 0 0,0 0-69 0 0,0-1-74 0 0,1 1-82 0 0,0-1-86 0 0,1 0-93 0 0,1 0-99 0 0,1-8-608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7.2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238 36 9096 0 0,'0'0'200'0'0,"-1"-1"-59"0"0,-4-7 328 0 0,3 5-372 0 0,1 2-60 0 0,-3-3 16 0 0,1 0 94 0 0,0 1 31 0 0,0 1 38 0 0,-7-3 589 0 0,4 4-493 0 0,1 0-66 0 0,-2 1-113 0 0,-1-1 159 0 0,1 1-49 0 0,-2-1-15 0 0,0 1-40 0 0,7 0-149 0 0,0 0 0 0 0,0 0 0 0 0,0 0 0 0 0,0 1 0 0 0,0-1-1 0 0,0 0 1 0 0,0 1 0 0 0,0 0 0 0 0,0-1 0 0 0,0 1 0 0 0,0 0 0 0 0,0 0 0 0 0,0 0-1 0 0,0 0 1 0 0,1 1 0 0 0,-1-1 0 0 0,0 0 0 0 0,0 2-39 0 0,-2 1 55 0 0,-9 12 134 0 0,6-6-158 0 0,6-7-31 0 0,-1 0 0 0 0,1 1 0 0 0,-1-1 0 0 0,1 1 0 0 0,0-1 0 0 0,0 2 0 0 0,1-4 0 0 0,0 1 0 0 0,0-1 0 0 0,0 1 0 0 0,1-1 0 0 0,-1 0 0 0 0,0 1 0 0 0,1-1 0 0 0,-1 0 0 0 0,0 1 0 0 0,1-1 0 0 0,0 0 0 0 0,-1 1 0 0 0,1-1 0 0 0,0 0 0 0 0,0 0 0 0 0,-1 0 0 0 0,1 1 0 0 0,0-1 0 0 0,0 0 0 0 0,-1 1 0 0 0,1-1 0 0 0,-1 1 0 0 0,0-1 0 0 0,1 0 0 0 0,-1 1 0 0 0,0-1 0 0 0,0 1 0 0 0,0 0 0 0 0,0-1 0 0 0,1 1 0 0 0,-1-1 0 0 0,0 1 0 0 0,0-1 0 0 0,1 1 0 0 0,-1-1 0 0 0,1 0 0 0 0,-1 1 0 0 0,1-1 0 0 0,0 1 0 0 0,18 25 5 0 0,-5-10 56 0 0,1-1 1 0 0,11 9-62 0 0,-1-2 95 0 0,-19-18-7 0 0,-1-2 32 0 0,5 4 170 0 0,-8-5-3 0 0,-2-2 13 0 0,0 0 52 0 0,0 0 28 0 0,-1 6 67 0 0,-2 1-67 0 0,-2-1-64 0 0,-1 0-59 0 0,0-1-55 0 0,-1-1-49 0 0,1-1-45 0 0,1-2-41 0 0,-8 0-101 0 0,1 0 68 0 0,-27-1 278 0 0,23-1-219 0 0,7 0-87 0 0,-1 1-51 0 0,2-1-42 0 0,0 0-53 0 0,0-1-59 0 0,0 1-66 0 0,-1-1-76 0 0,1 1-80 0 0,0-1-90 0 0,0 0-96 0 0,6 1 212 0 0,0 1-57 0 0,0-1-51 0 0,0 1-43 0 0,-1-1-160 0 0,1 1-42 0 0,-1-1-193 0 0,-1 0-517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7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3680 0 0,'0'0'83'0'0,"0"0"11"0"0,0 0 9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9.8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43 8272 0 0,'-6'-5'437'0'0,"4"4"-377"0"0,1-1-37 0 0,-5-3 21 0 0,1 1 71 0 0,-14-10 451 0 0,11 9-387 0 0,1 1 440 0 0,1 3-100 0 0,-1 0-92 0 0,1 1-82 0 0,-1 2-70 0 0,1 0-63 0 0,0 1-50 0 0,0 1-43 0 0,-4 4 16 0 0,-10 13 95 0 0,14-14-114 0 0,2-1 51 0 0,-9 13 31 0 0,3 2-37 0 0,7-13-115 0 0,0-1 0 0 0,1 1 0 0 0,0-1 0 0 0,1 1 0 0 0,-1 1-46 0 0,2-3 18 0 0,-1-1 0 0 0,1 1 0 0 0,1-1 0 0 0,-1 1 0 0 0,1-1 0 0 0,-1 1 0 0 0,2 2-18 0 0,-1-4 4 0 0,0-1 1 0 0,1 1-1 0 0,-1-1 1 0 0,1 1-1 0 0,0-1 1 0 0,0 0-1 0 0,0 1 1 0 0,0-1-1 0 0,0 0 1 0 0,1 0-1 0 0,0 0-4 0 0,-2-2 33 0 0,1 1-1 0 0,0-1 1 0 0,0 1-1 0 0,0-1 0 0 0,0 0 1 0 0,0 0-1 0 0,1 0 1 0 0,-1 0-1 0 0,0 0 1 0 0,1 0-1 0 0,-1 0 1 0 0,0-1-1 0 0,1 0 1 0 0,-1 1-1 0 0,0-1 0 0 0,1 0 1 0 0,-1 0-1 0 0,1 0-32 0 0,0 0 56 0 0,0-1-1 0 0,1 1 0 0 0,-1-1 0 0 0,0 1 0 0 0,0-1 1 0 0,0 0-1 0 0,0 0 0 0 0,0-1 0 0 0,0 1 0 0 0,0-1 1 0 0,0 1-1 0 0,1-2-55 0 0,6-5 220 0 0,-1-2-56 0 0,4-6 0 0 0,-2-2-69 0 0,-9 14-79 0 0,-1-1 0 0 0,1 1 0 0 0,-1 0 0 0 0,0-1 0 0 0,0 1 0 0 0,0 0-1 0 0,0-1 1 0 0,-1 0-16 0 0,0 2 22 0 0,0 0-1 0 0,0-1 1 0 0,-1 1 0 0 0,1 0-1 0 0,-1 0 1 0 0,1-1-1 0 0,-1 1-21 0 0,-4-15 65 0 0,3 10-46 0 0,0 0-33 0 0,-3-3-90 0 0,2 2 20 0 0,1 5 6 0 0,1 2-8 0 0,0 0-41 0 0,0 0-53 0 0,1 0-61 0 0,-1 0-14 0 0,0 0-55 0 0,1 1-60 0 0,-1-1-66 0 0,1 0-72 0 0,-1 1-77 0 0,1-1-83 0 0,-1 0-88 0 0,0-1-853 0 0,0-1-909 0 0,0 3 1809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40.3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1 9272 0 0,'0'0'63'0'0,"0"2"35"0"0,0 11 519 0 0,0-9-486 0 0,0-1-80 0 0,-1 8-1 0 0,0 0 107 0 0,-3 1 114 0 0,1-5 210 0 0,0 1-51 0 0,2 1-47 0 0,0 0-41 0 0,2 10 238 0 0,3 0-104 0 0,-1-8-105 0 0,1 0 1 0 0,0-1-1 0 0,4 9-371 0 0,1-1 540 0 0,-7-15-446 0 0,1 1 1 0 0,-1-1 0 0 0,1 0 0 0 0,-1 0-1 0 0,1 0 1 0 0,0 0 0 0 0,0 0 0 0 0,0-1-1 0 0,0 0 1 0 0,1 1 0 0 0,-1-1 0 0 0,1 0-95 0 0,0 0 116 0 0,1 0-1 0 0,-1 0 1 0 0,0-1 0 0 0,0 0 0 0 0,1 0 0 0 0,2 1-116 0 0,15-1 379 0 0,0-3-60 0 0,0-4-73 0 0,-1-3-87 0 0,-15 6-103 0 0,10-5 59 0 0,-11 5-79 0 0,-1 0-1 0 0,1 1 1 0 0,-1-2-1 0 0,0 1 1 0 0,0 0-1 0 0,3-4-35 0 0,1-2 29 0 0,-4 6-1 0 0,-1-1-1 0 0,0 1 0 0 0,0-1 1 0 0,0 1-1 0 0,0-1 1 0 0,1-3-28 0 0,0-5 32 0 0,-2-2-34 0 0,-1-11 3 0 0,-1 21 6 0 0,-1 0 0 0 0,1 0 0 0 0,1 0 0 0 0,-1 0 0 0 0,1 0 0 0 0,-1 0 0 0 0,1 0 0 0 0,0 0 0 0 0,1-2-7 0 0,3-7 0 0 0,-5 12 0 0 0,0 1-1 0 0,0-1 1 0 0,0 0 0 0 0,0 0 0 0 0,0 0-1 0 0,1 0 1 0 0,-1 0 0 0 0,0 1-1 0 0,1-1 1 0 0,-1 0 0 0 0,1 0 0 0 0,-1 0-1 0 0,1 1 1 0 0,-1-1 0 0 0,1 0 0 0 0,-1 1-1 0 0,1-1 1 0 0,0 1 0 0 0,-1-1 0 0 0,1 0-1 0 0,0 1 1 0 0,0-1 0 0 0,-1 1 0 0 0,1 0-1 0 0,0-1 1 0 0,0 1 0 0 0,0 0-1 0 0,0-1 1 0 0,-1 1 0 0 0,1 0 0 0 0,0 0-1 0 0,0 0 1 0 0,0 0 0 0 0,0 0 0 0 0,0 0-1 0 0,0 0 1 0 0,-1 0 0 0 0,2 0 0 0 0,-2 0-3 0 0,1 1 1 0 0,-1-1 0 0 0,0 0 0 0 0,0 0-1 0 0,1 1 1 0 0,-1-1 0 0 0,0 0-1 0 0,0 0 1 0 0,1 1 0 0 0,-1-1 0 0 0,0 0-1 0 0,0 1 1 0 0,0-1 0 0 0,0 0-1 0 0,0 1 1 0 0,0-1 0 0 0,1 0-1 0 0,-1 1 1 0 0,0-1 0 0 0,0 1 0 0 0,0-1-1 0 0,0 0 1 0 0,0 1 0 0 0,0-1-1 0 0,0 0 1 0 0,0 1 2 0 0,0 11-28 0 0,0-10 2 0 0,0 13 23 0 0,1-1 0 0 0,1 1 0 0 0,0 0 0 0 0,2 2 3 0 0,5 10-4 0 0,2-1 47 0 0,1 3 87 0 0,-3 3 112 0 0,-6-20-204 0 0,-2 3 77 0 0,-2-8-107 0 0,-2 4-34 0 0,2-8-237 0 0,0 2-199 0 0,1-1-44 0 0,-1-3-265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9.0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0 144 8480 0 0,'0'0'248'0'0,"0"0"-6"0"0,0 0-132 0 0,0 0-34 0 0,0 0 86 0 0,0 0 177 0 0,0 0 318 0 0,0 0 30 0 0,0 0-281 0 0,0 0-167 0 0,0 0-41 0 0,0 0 44 0 0,1 0-78 0 0,-1 0-36 0 0,0 1 37 0 0,1-1-82 0 0,2 3-18 0 0,-1-2 12 0 0,9 8 397 0 0,-2 2-83 0 0,0 5-9 0 0,3 9 79 0 0,0 0-25 0 0,4 5-69 0 0,2-2-91 0 0,4-1-72 0 0,3-4-51 0 0,-22-21-328 0 0,0 0 65 0 0,0 0 56 0 0,0 0 49 0 0,2 2 64 0 0,-1-1 59 0 0,11 6 414 0 0,-8-6-368 0 0,-1-1-120 0 0,-3-1-67 0 0,0 0-36 0 0,0 0-40 0 0,0-1-45 0 0,0 1-49 0 0,0-1-55 0 0,0 0-58 0 0,0 0-63 0 0,0 0-67 0 0,0 0-73 0 0,0-1-77 0 0,0 1-80 0 0,1-1-87 0 0,-1 0-89 0 0,0 0-1042 0 0,2-1-1068 0 0</inkml:trace>
  <inkml:trace contextRef="#ctx0" brushRef="#br0" timeOffset="328.68">318 0 9440 0 0,'0'0'216'0'0,"0"0"32"0"0,0 0 9 0 0,0 0 15 0 0,0 2 41 0 0,1 4-85 0 0,3 10 262 0 0,-2 1-118 0 0,-2 0-101 0 0,-2 1-82 0 0,-5 15 352 0 0,-1 0 0 0 0,-4 6-541 0 0,-5 4 511 0 0,-5 12 125 0 0,2 2-49 0 0,-23 54 485 0 0,30-79-755 0 0,-6 16 131 0 0,-6 11 101 0 0,16-36-360 0 0,0-1-54 0 0,-6 10 109 0 0,0-1 50 0 0,9-21-177 0 0,5-8-191 0 0,1 0 52 0 0,-2 1 67 0 0,-1 4 158 0 0,3-5-201 0 0,-1-1-65 0 0,1 1-95 0 0,0-1-120 0 0,0 0 87 0 0,0-1-39 0 0,1 0-41 0 0,-1 1-46 0 0,1-1-47 0 0,0-1-52 0 0,-1 1-53 0 0,1 0-58 0 0,0-1-60 0 0,1 0-63 0 0,-1 0-66 0 0,1 0-69 0 0,0-1-1330 0 0,1-3-1195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4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52 327 8840 0 0,'0'0'197'0'0,"0"0"24"0"0,0 0 19 0 0,-5 3-51 0 0,-1 2-124 0 0,4-3-59 0 0,0 1 0 0 0,0-1 1 0 0,0 1-1 0 0,1-1 0 0 0,-1 1 0 0 0,1 0 1 0 0,0 0-1 0 0,-1 1-6 0 0,-4 10 34 0 0,-7 17 1 0 0,11-23-15 0 0,1 0 0 0 0,0 0 0 0 0,0 0 0 0 0,0 1 0 0 0,1 5-20 0 0,0-7 13 0 0,1-1 0 0 0,-1 0 1 0 0,1 0-1 0 0,1 0 0 0 0,-1 0 0 0 0,1 0 1 0 0,2 5-14 0 0,-2-8 3 0 0,0 1 0 0 0,-1-1 0 0 0,1 0 0 0 0,1 0 0 0 0,-1 0 0 0 0,0 0 0 0 0,1 0 0 0 0,0 0-3 0 0,14 8-42 0 0,2-5-85 0 0,2-5-87 0 0,1-4-90 0 0,0-3-92 0 0,-1-2-94 0 0,-2-2-97 0 0,-2 1-99 0 0,-11 5-527 0 0,3-2-688 0 0</inkml:trace>
  <inkml:trace contextRef="#ctx0" brushRef="#br0" timeOffset="278.67">140 12 7200 0 0,'0'0'165'0'0,"0"-1"13"0"0,0 0-74 0 0,0-6 69 0 0,0 5-4 0 0,0 2-95 0 0,0 0 81 0 0,0 0 131 0 0,0 0 2 0 0,0 2 5 0 0,4 10 159 0 0,0 1-74 0 0,1 1-65 0 0,-1-1-53 0 0,1 1-34 0 0,0 1-37 0 0,14 52 557 0 0,-8-28-369 0 0,0-1 46 0 0,1 2 92 0 0,-1 0 105 0 0,-7-22-331 0 0,0 0 44 0 0,13 60 1306 0 0,-14-52-1167 0 0,-2 1-109 0 0,0-13-149 0 0,0-1-58 0 0,1 7-1 0 0,-2-16-137 0 0,0-1 0 0 0,0 1 1 0 0,0-1-1 0 0,-1 1 0 0 0,1-1 1 0 0,-1 0-1 0 0,-1 4-18 0 0,-2 11 102 0 0,3-14-123 0 0,1 0-45 0 0,0 0-74 0 0,0 0-88 0 0,-1 0-107 0 0,1-2 123 0 0,0 0-34 0 0,0 0 61 0 0,0 3-649 0 0</inkml:trace>
  <inkml:trace contextRef="#ctx0" brushRef="#br0" timeOffset="3694.86">181 285 5152 0 0,'0'0'-104'0'0,"1"0"34"0"0,0 0 25 0 0,0 1 104 0 0,0-1 79 0 0,0 0 106 0 0,0 0 205 0 0,0 1-5 0 0,-2-1-209 0 0,0 0-107 0 0,0 0-84 0 0,0 0 143 0 0,1 0-24 0 0,-1 0 44 0 0,-2 0-38 0 0,-1 0-36 0 0,-1 0-36 0 0,-5 0-2 0 0,6 0-122 0 0,-16 0 70 0 0,15-1-29 0 0,0 1 0 0 0,0 0 1 0 0,-1 1-1 0 0,1-1 0 0 0,0 1 0 0 0,-2 1-14 0 0,4-2-16 0 0,-7 3 131 0 0,6-2-124 0 0,2 0-47 0 0,-1-1-49 0 0,1 0-62 0 0,0 1-71 0 0,1-1-138 0 0,0 0-103 0 0,0 1-194 0 0,0 0-445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1.6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6504 0 0,'0'0'141'0'0,"0"0"23"0"0,0 0 13 0 0,0 0 39 0 0,0 0 115 0 0,0 0 49 0 0,0 0 11 0 0,0 0 1 0 0,0 0-179 0 0,0 0-40 0 0,1 1 74 0 0,0 1-85 0 0,2 4 74 0 0,-2-4-91 0 0,2 4 168 0 0,0 1 27 0 0,0 1-37 0 0,4 7 200 0 0,0-1-116 0 0,0 1-93 0 0,1 3-32 0 0,14 33 265 0 0,-14-28-236 0 0,-2-7 45 0 0,-1 0-92 0 0,0 1-45 0 0,3 25 189 0 0,-6-27-199 0 0,0-1 32 0 0,0 0 70 0 0,-2-7-120 0 0,1 0 0 0 0,-1 0 0 0 0,-1 0 0 0 0,0 4-171 0 0,-2 6 324 0 0,3-16-98 0 0,0-1-43 0 0,-1-1-40 0 0,1 1-36 0 0,-1-3 21 0 0,0-1-86 0 0,-2-9-71 0 0,3 8 98 0 0,2-5 18 0 0,0-1-37 0 0,6-9-49 0 0,0 6-73 0 0,1 0-50 0 0,14-8-230 0 0,-19 19 277 0 0,1 0 1 0 0,-1 0-1 0 0,0 1 0 0 0,1 0 1 0 0,-1 0-1 0 0,1 0 0 0 0,-1 0 1 0 0,1 1-1 0 0,0-1 1 0 0,0 1-1 0 0,4 0 75 0 0,12 1-212 0 0,0 6 74 0 0,1 5 139 0 0,-3 4-34 0 0,-15-11 16 0 0,0 0-1 0 0,-1 0 1 0 0,0 0 0 0 0,0 1-1 0 0,0-1 1 0 0,0 1 0 0 0,-1 0 0 0 0,1 0 17 0 0,-3-3 8 0 0,1 0 0 0 0,0 0 0 0 0,0 1 1 0 0,-1-1-1 0 0,1 0 0 0 0,-1 0 0 0 0,0 1 1 0 0,0-1-1 0 0,0 0 0 0 0,0 1 0 0 0,0 1-8 0 0,-1-2 17 0 0,1 1 0 0 0,-1-1 1 0 0,0 0-1 0 0,0 0 0 0 0,0 0 0 0 0,0 0 0 0 0,0 0 0 0 0,0 0 0 0 0,-1 0 0 0 0,1 0 0 0 0,0 0 1 0 0,-1 0-1 0 0,0-1 0 0 0,1 1 0 0 0,-3 1-17 0 0,0 0 36 0 0,-1 0 0 0 0,1-1 0 0 0,-1 1 1 0 0,0-1-1 0 0,1 1 0 0 0,-1-2 0 0 0,-1 1-36 0 0,-20 5 85 0 0,22-7-143 0 0,0 1 36 0 0,-15 1 69 0 0,13-1-97 0 0,1-1-88 0 0,1 0-31 0 0,0 1-74 0 0,0-1-84 0 0,0 0-97 0 0,3 0 78 0 0,-1 0-54 0 0,1 0-48 0 0,-1 0-42 0 0,0 0-146 0 0,1 0-41 0 0,-1 0-175 0 0,-1 0-472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6.0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19 9168 0 0,'0'0'266'0'0,"0"0"1"0"0,0 0-139 0 0,1 1 48 0 0,5 10 35 0 0,-1 1 88 0 0,1 2 146 0 0,3 9 329 0 0,-1-2-70 0 0,-3-8-265 0 0,0-2-113 0 0,0 0-49 0 0,32 67 1885 0 0,-26-52-1487 0 0,0 1-57 0 0,-7-16-354 0 0,-1-1-34 0 0,5 11 134 0 0,-3-5-167 0 0,-1-8-62 0 0,9 13 90 0 0,-12-21-153 0 0,-1 0-32 0 0,0 0-44 0 0,0 0-146 0 0,0-1 65 0 0,2 0 41 0 0,0-1 29 0 0,0 1-15 0 0,-1-1-26 0 0,0 1-26 0 0,0 1-40 0 0,0-1-18 0 0,0 0-38 0 0,-1 1-45 0 0,1-1-49 0 0,-1 0-2 0 0,1 1-42 0 0,-1-1-38 0 0,1 0-34 0 0,0 0-251 0 0,-1 0-57 0 0,2-1-818 0 0,1-1-646 0 0,0-2-1224 0 0</inkml:trace>
  <inkml:trace contextRef="#ctx0" brushRef="#br0" timeOffset="347.63">346 28 8656 0 0,'0'0'250'0'0,"0"0"4"0"0,1 4-165 0 0,5 6-74 0 0,-3-3 23 0 0,1 0 71 0 0,-1 0 64 0 0,0 1 57 0 0,1 1 108 0 0,-1 0 58 0 0,2 2 137 0 0,1 5 335 0 0,0 1 40 0 0,-2-5-333 0 0,0-3-135 0 0,0 0-51 0 0,-1-1-113 0 0,0 0-53 0 0,1-1-61 0 0,0 0-68 0 0,4 12 589 0 0,1 12 426 0 0,-1-5-211 0 0,-2-10-337 0 0,0-3-132 0 0,2-1-50 0 0,-5-9-289 0 0,1 0 66 0 0,1 0 93 0 0,3-1 177 0 0,0-3-39 0 0,-4-2-208 0 0,-1-1-107 0 0,-1-2-92 0 0,2-21 224 0 0,-1 7-90 0 0,2-1-63 0 0,-1 3 43 0 0,-2 0-51 0 0,-1 11-42 0 0,0 1 0 0 0,0 0 0 0 0,0 0 0 0 0,0 0 0 0 0,1 0 0 0 0,0 0 0 0 0,1 0-1 0 0,11-28-161 0 0,-7 16 11 0 0,1 1-80 0 0,1 0-106 0 0,-3 9 120 0 0,0 0-37 0 0,-5 7 217 0 0,2-2-76 0 0,0-1-34 0 0,0 1-33 0 0,0-1-35 0 0,0 1-35 0 0,0 0-36 0 0,1 0-36 0 0,-1 0-36 0 0,0 0-37 0 0,0 0-39 0 0,1 0-37 0 0,-1 0-40 0 0,1 0-38 0 0,0 1-41 0 0,0-1-40 0 0,0 1-42 0 0,6-1-871 0 0</inkml:trace>
  <inkml:trace contextRef="#ctx0" brushRef="#br0" timeOffset="807.45">821 122 7344 0 0,'2'1'165'0'0,"2"1"-42"0"0,0 0-47 0 0,0 0 26 0 0,-1 1 43 0 0,0 0 77 0 0,-2-3-103 0 0,-1 0 135 0 0,0 0 222 0 0,1 1 18 0 0,4 2-67 0 0,1 0-59 0 0,-1-2-55 0 0,2 1-48 0 0,2 0 52 0 0,1-1-82 0 0,1-1-65 0 0,-1 0-47 0 0,34-5 233 0 0,-31 2-157 0 0,0 1 108 0 0,-12 2-283 0 0,16-4 187 0 0,2 0-100 0 0,-1 0-72 0 0,31-11-62 0 0,-31 7 47 0 0,-15 6-16 0 0,-1 1 1 0 0,0 0-1 0 0,0 0 0 0 0,0-1 0 0 0,1 0 0 0 0,-1 1 0 0 0,-1-1 0 0 0,1 0 0 0 0,0 0 1 0 0,0 0-1 0 0,-1 0 0 0 0,1 0 0 0 0,0-2-8 0 0,-1 3 0 0 0,-1 0 1 0 0,1-1-1 0 0,-1 1 1 0 0,0 0-1 0 0,1 0 1 0 0,-1 0-1 0 0,0-1 0 0 0,0 1 1 0 0,0 0-1 0 0,0 0 1 0 0,0 0-1 0 0,0-1 1 0 0,0 1-1 0 0,0 0 0 0 0,-1 0 1 0 0,1 0-1 0 0,0-1 1 0 0,-1 1-1 0 0,1 0 1 0 0,-1 0-1 0 0,1 0 0 0 0,-1 0 1 0 0,0 0-1 0 0,1 0 1 0 0,-1 0-1 0 0,0 0 1 0 0,0-1-1 0 0,-11-8-42 0 0,-1 3 64 0 0,-2 3 48 0 0,1 3 35 0 0,8 2-54 0 0,1-1-1 0 0,-1 1 0 0 0,1 0 1 0 0,0 1-1 0 0,0-1 0 0 0,-1 1 0 0 0,1 0 1 0 0,0 0-1 0 0,0 1 0 0 0,1-1-50 0 0,-23 18 385 0 0,-8 14 116 0 0,32-29-433 0 0,-1-1 0 0 0,1 0 0 0 0,1 1 0 0 0,-1-1 0 0 0,0 1 0 0 0,1 0 1 0 0,0 0-1 0 0,0 0 0 0 0,1 1-68 0 0,-1-1 71 0 0,2 0 0 0 0,-1 0 0 0 0,0 0-1 0 0,1-1 1 0 0,0 6-71 0 0,5 19 212 0 0,7-1-114 0 0,-8-21-266 0 0,0 0 66 0 0,1-1 57 0 0,1 0 50 0 0,2 1 69 0 0,1 0 61 0 0,-4-4 10 0 0,1 1 1 0 0,-1-2 0 0 0,1 1-1 0 0,5 1-145 0 0,5 1 182 0 0,-3-2-126 0 0,-6-2-75 0 0,0 0-36 0 0,0-1-43 0 0,0 1-45 0 0,-1-1-52 0 0,1-1-56 0 0,0 1-60 0 0,0-1-65 0 0,0 1-69 0 0,-1-1-75 0 0,1-1-79 0 0,-1 1-83 0 0,1-1-89 0 0,-1 0-92 0 0,-1 0-1034 0 0,3-1-1074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3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257 23 6592 0 0,'-1'0'142'0'0,"0"-1"-50"0"0,-7-4 68 0 0,5 3-50 0 0,-5-4-77 0 0,-1 2 55 0 0,-2 2 81 0 0,0 0 104 0 0,4 2-23 0 0,0 0 65 0 0,0 0 71 0 0,1 1 77 0 0,-16 5 232 0 0,2 5-75 0 0,2 2-73 0 0,2 3-70 0 0,1 2-68 0 0,1 1-66 0 0,1 0-62 0 0,1 0-61 0 0,-2 3-29 0 0,9-13-43 0 0,0 0 0 0 0,0 1 1 0 0,1-1-1 0 0,-1 3-148 0 0,-2 14 225 0 0,5-6-79 0 0,4 0-52 0 0,6-3-70 0 0,6-4-82 0 0,1-7 201 0 0,0-5-40 0 0,-11-2-87 0 0,1 0 0 0 0,-2 0 0 0 0,1 0-1 0 0,0 0 1 0 0,0-1 0 0 0,0 1 0 0 0,1-2-16 0 0,4-2 9 0 0,0-1-1 0 0,-1 0 1 0 0,1-1-1 0 0,-1 0 1 0 0,3-4-9 0 0,-4 5 6 0 0,-1-1 0 0 0,0-1 0 0 0,-1 1 0 0 0,1-1 0 0 0,-2 0 0 0 0,1 0 1 0 0,-1 0-1 0 0,1-3-6 0 0,1-10-39 0 0,-2 0-66 0 0,-5 0-88 0 0,-3 0-111 0 0,0 2 15 0 0,4 7 160 0 0,0 11 125 0 0,-1-1-60 0 0,1 2-2 0 0,0 0 2 0 0,-1 14-42 0 0,0-10 98 0 0,1 0 1 0 0,0 0-1 0 0,0 0 1 0 0,0 0-1 0 0,1 0 1 0 0,-1 1 7 0 0,8 37-127 0 0,2 11 32 0 0,-7-40 71 0 0,1-1 0 0 0,0 1-1 0 0,0-1 1 0 0,7 12 24 0 0,-9-20-46 0 0,0 0 48 0 0,3 8 152 0 0,-2-5-74 0 0,-2-3-69 0 0,1 0-45 0 0,0-1-51 0 0,-1 0-32 0 0,1 0-49 0 0,-1-1-56 0 0,1 1-61 0 0,-2-3 4 0 0,0 0-46 0 0,0 0-41 0 0,1 0-35 0 0,-1 0-120 0 0,0 1-35 0 0,0-1-1236 0 0</inkml:trace>
  <inkml:trace contextRef="#ctx0" brushRef="#br0" timeOffset="378.86">415 44 9184 0 0,'0'0'208'0'0,"0"0"33"0"0,6 8 191 0 0,-5-5-375 0 0,0 0-35 0 0,4 9 8 0 0,0 0 49 0 0,11 27 285 0 0,-9-22-241 0 0,-2-2 181 0 0,2 8 277 0 0,-3-5-162 0 0,0-7-219 0 0,0 2-44 0 0,-2 1 68 0 0,-1 0 56 0 0,0 1 46 0 0,0 4 185 0 0,2 0 42 0 0,-3-17-505 0 0,0 0 37 0 0,0 2 170 0 0,0-2 46 0 0,-2-1 487 0 0,1-1-533 0 0,0-1-41 0 0,1-1-59 0 0,-1 0-76 0 0,0 0-78 0 0,1 0-47 0 0,0-1-52 0 0,0 1-57 0 0,1-7 154 0 0,0 0 1 0 0,0 1 0 0 0,1-1 0 0 0,0 1 0 0 0,1 0-1 0 0,0 0 1 0 0,0 0 0 0 0,0 0 0 0 0,1 0 0 0 0,1 0 0 0 0,-1 1-1 0 0,1 0 1 0 0,0 0 0 0 0,4-3 0 0 0,12-10-38 0 0,1 4-39 0 0,-8 10 153 0 0,-1 3-57 0 0,2 2-48 0 0,6 7-66 0 0,-2 7 25 0 0,-8-2 83 0 0,-3 0 58 0 0,-1 1 71 0 0,16 38-333 0 0,-11-19 174 0 0,-5-17 54 0 0,1 0 41 0 0,-7-11-294 0 0,0-1 98 0 0,0 1 84 0 0,0 0 67 0 0,1 2 147 0 0,0 4 242 0 0,-1-6-275 0 0,0 0-83 0 0,0-1-37 0 0,-1 1-46 0 0,1-1-54 0 0,0 0-62 0 0,-1 1-72 0 0,1-1-81 0 0,0 0-89 0 0,-1-1 72 0 0,1 1-47 0 0,0-1-48 0 0,-1 0-51 0 0,1 1-54 0 0,0-1-57 0 0,-1 0-59 0 0,1 0-61 0 0,0 0-1263 0 0,-1-1-1106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1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1 229 7696 0 0,'0'0'225'0'0,"2"0"-8"0"0,0 1-184 0 0,2 0-20 0 0,9-1 81 0 0,16-1 1398 0 0,-11 0-546 0 0,-3-1-203 0 0,0 0-52 0 0,-2-1-163 0 0,-1 0-51 0 0,1-1-56 0 0,0 0-63 0 0,0-2 21 0 0,1 0-80 0 0,-1-1-72 0 0,-1-1-62 0 0,0-1-54 0 0,-2-2-47 0 0,-8 9-61 0 0,0 0 1 0 0,-1-1-1 0 0,1 0 0 0 0,0 1 0 0 0,-1-1 0 0 0,0 0 1 0 0,0 0-1 0 0,0 0-3 0 0,0 2 2 0 0,-1 0 1 0 0,0-1-1 0 0,0 1 1 0 0,0 0-1 0 0,0 0 1 0 0,0 0 0 0 0,-1 0-1 0 0,1 0 1 0 0,0 0-1 0 0,-1-1 1 0 0,1 1-1 0 0,0 0 1 0 0,-1 0-1 0 0,1 0 1 0 0,-1 0-1 0 0,1 0 1 0 0,-1 0-1 0 0,0 0 1 0 0,0 1-1 0 0,1-1 1 0 0,-1 0-1 0 0,0 0 1 0 0,0 0-1 0 0,0 1 1 0 0,0-1-1 0 0,0 0 1 0 0,0 0-3 0 0,0 1 0 0 0,0-1 0 0 0,-1 0-1 0 0,1 0 1 0 0,0 0 0 0 0,-1 1 0 0 0,1-1 0 0 0,0 1-1 0 0,-1-1 1 0 0,1 1 0 0 0,0 0 0 0 0,-1-1 0 0 0,1 1-1 0 0,-1 0 1 0 0,1 0 0 0 0,-1 0 0 0 0,1 0-1 0 0,-1 0 1 0 0,1 0 0 0 0,-1 0 0 0 0,0 1 0 0 0,-4 2-9 0 0,0 1 1 0 0,1 0 0 0 0,-1-1-1 0 0,1 2 1 0 0,0-1 0 0 0,0 1-1 0 0,0 0 1 0 0,1 0-1 0 0,0 0 1 0 0,0 0 0 0 0,0 1-1 0 0,1 0 1 0 0,-1-1 0 0 0,0 5 8 0 0,0 1 25 0 0,2 1 45 0 0,2 3 57 0 0,5 7 115 0 0,-3-16-144 0 0,1 0 0 0 0,0 1 0 0 0,0-1-1 0 0,2 3-97 0 0,2 1 87 0 0,-1-2-39 0 0,-2-3 4 0 0,0-1 0 0 0,0-1 0 0 0,0 1-1 0 0,0 0 1 0 0,1-1 0 0 0,-1 0 0 0 0,2 1-52 0 0,21 7 207 0 0,-4-7-74 0 0,1-3-47 0 0,7-4-65 0 0,0-4-117 0 0,-16 2-4 0 0,-1 0-37 0 0,1-1-42 0 0,-1-1-43 0 0,-12 6 125 0 0,0 0 2 0 0,0 0-18 0 0,-1 0-41 0 0,0 0-13 0 0,0 0-42 0 0,0 0-48 0 0,0 0-53 0 0,0 1-58 0 0,0-1-54 0 0,0 0-47 0 0,0 0-42 0 0,0-1-148 0 0,0 1-42 0 0,1 0-180 0 0,-1-2-484 0 0</inkml:trace>
  <inkml:trace contextRef="#ctx0" brushRef="#br0" timeOffset="358.08">583 85 11976 0 0,'6'3'336'0'0,"-2"2"-71"0"0,0-1-61 0 0,-1 2-53 0 0,0 0-23 0 0,0 1-44 0 0,4 16 72 0 0,-5-16-86 0 0,-1 0 33 0 0,2-1 46 0 0,-1 1 59 0 0,-2-7-204 0 0,3 8 479 0 0,0 0 87 0 0,-3-1 70 0 0,-2 0 51 0 0,2-6-206 0 0,0-1-5 0 0,-2 2 6 0 0,-1 0 82 0 0,0 1 83 0 0,2-3 83 0 0,-1-8-559 0 0,-3 1-62 0 0,4 6-98 0 0,0 0 0 0 0,0 0 0 0 0,0 0-1 0 0,1 0 1 0 0,-1 0 0 0 0,0-1 0 0 0,1 1-1 0 0,-1 0 1 0 0,1 0 0 0 0,-1-1 0 0 0,1 1-1 0 0,-1-1-14 0 0,1-1 27 0 0,-1 0-1 0 0,0 1 1 0 0,0-1-1 0 0,0 1 1 0 0,0-1-1 0 0,0 1 1 0 0,-2-3-27 0 0,-4-11 61 0 0,6 15-62 0 0,1 0 1 0 0,0-1-1 0 0,-1 1 1 0 0,1 0-1 0 0,0 0 1 0 0,0-1-1 0 0,0 1 1 0 0,0 0-1 0 0,0 0 1 0 0,0-1-1 0 0,1 1 1 0 0,-1 0-1 0 0,0-1 1 0 0,3-8-17 0 0,2-5-33 0 0,2 6 53 0 0,2 2-3 0 0,-5 4-11 0 0,0-1 0 0 0,0 1 0 0 0,0 0 0 0 0,1 0 0 0 0,0 0 0 0 0,-1 1 0 0 0,1-1 0 0 0,1 1 11 0 0,27-11-132 0 0,-13 4 44 0 0,-6 5-8 0 0,10-5-128 0 0,0 1-105 0 0,0 3-66 0 0,-23 5 203 0 0,0 0 50 0 0,0 0 44 0 0,0 0 37 0 0,1 0 20 0 0,4 0 70 0 0,-5 1-51 0 0,1-1-49 0 0,0 0-65 0 0,0 0-87 0 0,-1 0 17 0 0,0 0-52 0 0,0 0-58 0 0,0 0-64 0 0,0 0 11 0 0,-1 0-51 0 0,1 0-55 0 0,0 0-58 0 0,0 0-62 0 0,-1 0-63 0 0,1-1-69 0 0,-1 1-70 0 0,0 0-1260 0 0,0 0-1154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30.1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18 6536 0 0,'0'0'141'0'0,"0"0"23"0"0,0 0 13 0 0,0 1-49 0 0,0 1-66 0 0,3 11-62 0 0,-1-1 703 0 0,0 0-79 0 0,1 0-69 0 0,0 1-62 0 0,-1-1-44 0 0,1 1-45 0 0,0 2 35 0 0,0 8 159 0 0,1-2-30 0 0,0-7-228 0 0,-1 0-75 0 0,0-5-49 0 0,0 0 0 0 0,0 0 0 0 0,1 0 0 0 0,0 0 0 0 0,2 3-216 0 0,8 9 410 0 0,-13-20-288 0 0,2 1 38 0 0,4 0-43 0 0,3 1 28 0 0,-2-2-40 0 0,0-2-33 0 0,3-4-11 0 0,-1-2-36 0 0,7-13 4 0 0,-7 7 49 0 0,-4 4 65 0 0,6-8-100 0 0,-3 3-54 0 0,2 1-43 0 0,-9 11 36 0 0,0 0 0 0 0,0 0 0 0 0,0 1 0 0 0,0-1 1 0 0,1 1-1 0 0,-1-1 0 0 0,0 1 0 0 0,1 0 0 0 0,-1 0 0 0 0,1 0 1 0 0,-1 0-1 0 0,1 0 18 0 0,6 0 61 0 0,-8 1-50 0 0,0 0 0 0 0,0 0 0 0 0,-1 0 1 0 0,1 1-1 0 0,0-1 0 0 0,0 0 1 0 0,-1 0-1 0 0,1 1 0 0 0,0-1 0 0 0,-1 1 1 0 0,1-1-1 0 0,0 0 0 0 0,-1 1 1 0 0,1-1-1 0 0,0 1 0 0 0,-1 0 0 0 0,1-1 1 0 0,-1 1-1 0 0,1-1-11 0 0,6 7 32 0 0,8 8-57 0 0,6 13-72 0 0,7 7-40 0 0,-7-17 100 0 0,-17-15 103 0 0,0 0 111 0 0,2 2 121 0 0,3 1 220 0 0,-5-4-278 0 0,0-2-44 0 0,-1 0-101 0 0,0-1-38 0 0,0-1 238 0 0,-1 2-90 0 0,1-1-68 0 0,-2 1-47 0 0,4-1 114 0 0,-3-1-85 0 0,1-1 63 0 0,-1-1-16 0 0,1 0-35 0 0,2-4 41 0 0,0-1-80 0 0,4-15-2 0 0,-8 14-5 0 0,2-9-9 0 0,2-13-26 0 0,-1-15-48 0 0,-4 45-185 0 0,0 0 64 0 0,0 0 53 0 0,0-1 46 0 0,1-1 71 0 0,0-2 136 0 0,-1 3-132 0 0,1 0-53 0 0,0 0-79 0 0,-1 2-18 0 0,1-1-42 0 0,0 1-49 0 0,-1-1-54 0 0,1 0-83 0 0,-1 0-75 0 0,1 1-81 0 0,0-1-90 0 0,0 0-94 0 0,0 0-103 0 0,0 0-109 0 0,-1 1-115 0 0,2-3-1160 0 0,2-2-1216 0 0</inkml:trace>
  <inkml:trace contextRef="#ctx0" brushRef="#br0" timeOffset="300.45">651 0 9408 0 0,'-3'20'429'0'0,"2"-6"-104"0"0,2-2-11 0 0,0-1 56 0 0,-1 0 27 0 0,1-1 68 0 0,-1 0 78 0 0,-1 1 91 0 0,1-7-382 0 0,0 1 1 0 0,0 0-1 0 0,0-1 1 0 0,1 1-1 0 0,0-1 1 0 0,1 4-253 0 0,1 5 541 0 0,-2 0-68 0 0,-1-9-248 0 0,1-1-62 0 0,0 0-29 0 0,1 3-13 0 0,0 0 15 0 0,-2-2 23 0 0,0-2-44 0 0,1 0-43 0 0,0-1-19 0 0,4 4-56 0 0,-1 2 40 0 0,-4-6-104 0 0,1 1 42 0 0,0-1 38 0 0,-1 1 59 0 0,1 0 25 0 0,0-1-59 0 0,0 0-42 0 0,-1 0-49 0 0,1 0-36 0 0,-1 0-51 0 0,1 0-58 0 0,-1 0-65 0 0,1-1-12 0 0,-1 1-56 0 0,1-1-60 0 0,-1 1-64 0 0,1-1-70 0 0,-1 1-73 0 0,1-1-78 0 0,-1 0-83 0 0,1 1-1254 0 0,-1-1-1139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28.5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11 5264 0 0,'0'0'116'0'0,"0"0"17"0"0,0 0 12 0 0,-1 0-14 0 0,-5 2 218 0 0,-2 4 67 0 0,6-4-176 0 0,-3 1 183 0 0,1 1-54 0 0,0 0-47 0 0,1 1-44 0 0,0 0-37 0 0,0 0-35 0 0,-2 7 126 0 0,2-2-125 0 0,-3 18 271 0 0,4-18-241 0 0,1-7-164 0 0,-1 13 67 0 0,1 0 64 0 0,3 3 101 0 0,5 9 212 0 0,-5-24-417 0 0,-1 0-1 0 0,1-1 0 0 0,0 1 1 0 0,1-1-1 0 0,1 3-99 0 0,9 7 269 0 0,0-4-109 0 0,3-4-78 0 0,-14-4-32 0 0,1 0 1 0 0,0-1-1 0 0,0 0 0 0 0,0 0 0 0 0,-1 0 0 0 0,1 0 0 0 0,0 0-50 0 0,2-1 94 0 0,0 0 0 0 0,0 0 0 0 0,0 0 0 0 0,-1-1 0 0 0,1 0 0 0 0,-1 0 0 0 0,1 0 0 0 0,-1 0-1 0 0,0-1 1 0 0,3-1-94 0 0,10-10 303 0 0,-1-1-56 0 0,-3-1-77 0 0,-3 0-101 0 0,-7 11-234 0 0,-1 0 63 0 0,-1 0 57 0 0,0-1 47 0 0,0-2 67 0 0,-2 0 58 0 0,1 5-16 0 0,-1-1 0 0 0,0 0-1 0 0,0 0 1 0 0,0 1 0 0 0,-2-4-111 0 0,-2-4 172 0 0,0 3-121 0 0,1 4-71 0 0,1 0-35 0 0,0 0-41 0 0,-1 1-44 0 0,0 0-50 0 0,1 0-54 0 0,-2 0-58 0 0,1 1-63 0 0,0 0-68 0 0,0 0-71 0 0,-1 1-77 0 0,0 0-80 0 0,1 0-86 0 0,-1 1-90 0 0,0 0-794 0 0,-2 1-919 0 0</inkml:trace>
  <inkml:trace contextRef="#ctx0" brushRef="#br0" timeOffset="623.58">352 8 7312 0 0,'0'0'165'0'0,"0"0"-12"0"0,0 1-72 0 0,0 0-22 0 0,0 0 17 0 0,1-1 26 0 0,-1 1 58 0 0,3 5 93 0 0,3 6 344 0 0,9 20 924 0 0,-11-22-1086 0 0,0 0-44 0 0,-2-3-148 0 0,0 0-36 0 0,0 0-44 0 0,-1 0-48 0 0,7 21 408 0 0,-2-10-101 0 0,-2-7-116 0 0,-1-1 60 0 0,0 1 71 0 0,0 0 85 0 0,-2-3 269 0 0,-1-5-92 0 0,-1-4-105 0 0,0-2-119 0 0,0 1-286 0 0,0-1-35 0 0,0 0-37 0 0,0 0-37 0 0,1 0-41 0 0,-1-1-41 0 0,1 1-44 0 0,0 0-44 0 0,4-23 169 0 0,10-16-61 0 0,-8 25-9 0 0,-4 9 49 0 0,2 1 0 0 0,-1-1 0 0 0,4-5-58 0 0,3-1 29 0 0,0 2-58 0 0,0 2-67 0 0,2 2-86 0 0,0 2-102 0 0,-9 4 222 0 0,4 0-38 0 0,0-1 36 0 0,1 0 23 0 0,0 2 43 0 0,9 3 32 0 0,-3 4-67 0 0,-9-3-2 0 0,0 0 0 0 0,-1 0-1 0 0,1 0 1 0 0,-1 1 0 0 0,0-1-1 0 0,2 3 36 0 0,-1-1-32 0 0,-1 0-1 0 0,0 1 0 0 0,0 0 1 0 0,2 4 32 0 0,3 7-24 0 0,-1 2 34 0 0,-1-1 38 0 0,-1 1 43 0 0,5 11 150 0 0,-9-24-125 0 0,-1 0-48 0 0,0 2-31 0 0,-1 4-24 0 0,1 2 32 0 0,0-4 72 0 0,1-3 69 0 0,2 0 108 0 0,-4-6-132 0 0,1 1 36 0 0,-2 3 535 0 0,0-3-459 0 0,0 0-73 0 0,0-1-142 0 0,0 0-34 0 0,1 0-35 0 0,-1 0-33 0 0,1 0-36 0 0,-1 0-39 0 0,1-1-261 0 0,0 0 192 0 0,0 0-45 0 0,0 0-80 0 0,0 0 104 0 0,0 0-42 0 0,0 0-44 0 0,0 0-43 0 0,0 0-38 0 0,0 0-34 0 0,0 0-263 0 0,0 0-57 0 0,0 0-45 0 0,0 0-33 0 0,0 0-1442 0 0,0 0-1270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43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6016 0 0,'0'0'133'0'0,"0"0"23"0"0,0 0 11 0 0,0 1-53 0 0,1 0-59 0 0,4 10-56 0 0,-4-4 102 0 0,-1-1 100 0 0,2 7 338 0 0,1-7-348 0 0,0 1 108 0 0,0 0 0 0 0,0 0 1 0 0,0 1-1 0 0,-1 0-299 0 0,2 9 490 0 0,0 2-5 0 0,0 0-94 0 0,-2-5-176 0 0,4 21 270 0 0,2 18 148 0 0,-1 3 71 0 0,-3-27-291 0 0,-3 1 103 0 0,0-3 56 0 0,2 1 103 0 0,-3-20-457 0 0,-2-1-40 0 0,2-6-38 0 0,0-1-4 0 0,0 0 4 0 0,0 0 16 0 0,0 0 4 0 0,0 0 0 0 0,0 0-15 0 0,0 0-60 0 0,1-1 4 0 0,0-1-38 0 0,6-6 24 0 0,-2 2-50 0 0,-1-1 0 0 0,0 0 0 0 0,0 1 0 0 0,1-5-25 0 0,12-30-4 0 0,-2 2-104 0 0,-11 31 54 0 0,0 1-1 0 0,0 0 1 0 0,0 0 0 0 0,1-1 54 0 0,3-2-97 0 0,18-22-276 0 0,-25 30 347 0 0,1 1 0 0 0,-1-1 0 0 0,1 1-1 0 0,0 0 1 0 0,0 0 0 0 0,-1-1 0 0 0,1 1 0 0 0,0 0 0 0 0,0 0-1 0 0,0 1 1 0 0,0-1 0 0 0,0 0 0 0 0,0 1 0 0 0,1-1 0 0 0,-1 1 0 0 0,1-1 26 0 0,9 5-90 0 0,-10-2 90 0 0,0-1 0 0 0,0 1 0 0 0,-1 0 1 0 0,1-1-1 0 0,-1 1 0 0 0,1 0 0 0 0,-1 0 1 0 0,1 1-1 0 0,8 18 59 0 0,-6-9-46 0 0,3 19-44 0 0,-1 1 1 0 0,1 25 30 0 0,-1 0-19 0 0,-6-54 19 0 0,4 8 0 0 0,-2-8-27 0 0,-1 0-53 0 0,0-1-57 0 0,0-1-57 0 0,-1 0-60 0 0,1 0-61 0 0,-1-1-64 0 0,0 0-64 0 0,1 0-44 0 0,-1 0-62 0 0,1 1-64 0 0,-1-1-67 0 0,2 3-1134 0 0,0 0-1027 0 0,-2-3 2838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43.6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0 137 7632 0 0,'38'0'584'0'0,"-15"0"-254"0"0,7 0 38 0 0,-17 0 201 0 0,-1 0-69 0 0,0-2-62 0 0,0 1-53 0 0,2-2 18 0 0,0 0-52 0 0,3-1 23 0 0,10-4 140 0 0,-13 3-423 0 0,-9 3-40 0 0,0 0 1 0 0,-1 0-1 0 0,1 0 0 0 0,-1-1 1 0 0,0 1-1 0 0,2-2-51 0 0,2-4 64 0 0,-2-1-39 0 0,-6 8-25 0 0,1 0 0 0 0,-1 0 0 0 0,1 0 0 0 0,-1 0 0 0 0,0 0 0 0 0,0 0 0 0 0,0 0 0 0 0,0 0 0 0 0,0 0 0 0 0,0 0 0 0 0,0 0 0 0 0,0 0 0 0 0,0 0 0 0 0,0 0 0 0 0,0 0 0 0 0,0 0 0 0 0,-1 0 0 0 0,0-4 0 0 0,1 4 2 0 0,0-1 0 0 0,-1 1 0 0 0,1-1 1 0 0,-1 1-1 0 0,1-1 0 0 0,-1 1 0 0 0,1-1 1 0 0,-1 1-1 0 0,0 0 0 0 0,0-1 0 0 0,0 1 1 0 0,0 0-1 0 0,0 0 0 0 0,0-1 0 0 0,0 1 1 0 0,0 0-1 0 0,0 0 0 0 0,-1 0 0 0 0,1 1 1 0 0,0-1-1 0 0,-1 0 0 0 0,1 0 0 0 0,0 1-2 0 0,-8-5 24 0 0,0 1-1 0 0,1 1 1 0 0,-6-2-24 0 0,5 2 6 0 0,-6-1-103 0 0,-1 3 95 0 0,-4 2 98 0 0,-10 6 173 0 0,3 7 42 0 0,12-1-140 0 0,5-1-81 0 0,2 2-70 0 0,2 7 58 0 0,6-1 105 0 0,8 3 137 0 0,-6-19-220 0 0,1 1-1 0 0,0-1 1 0 0,0 0-1 0 0,0 0 1 0 0,0 0-1 0 0,2 1-99 0 0,1 0 201 0 0,0 1 0 0 0,1-1 1 0 0,6 3-202 0 0,10 5 331 0 0,-4-5-135 0 0,0-1-101 0 0,8-1 129 0 0,-1-1 37 0 0,0-3 36 0 0,1-2 34 0 0,-3-2-49 0 0,-1-1-47 0 0,1-1-40 0 0,-1-1-33 0 0,30-11 120 0 0,-29 7-136 0 0,-1-1 0 0 0,8-6-146 0 0,-11 0-22 0 0,-19 16-86 0 0,-1 0-69 0 0,0-1 60 0 0,0 1 52 0 0,0 0 43 0 0,1 0 40 0 0,-1-1 32 0 0,1 0 201 0 0,0 0-173 0 0,-1 0-70 0 0,0 1-48 0 0,1-1-32 0 0,-1 1-39 0 0,0 0-43 0 0,0-1-63 0 0,1 1-60 0 0,-1 0-66 0 0,0 0-73 0 0,0-1-77 0 0,0 1-84 0 0,0 0-89 0 0,0 0-95 0 0,0 0 366 0 0,0 0-48 0 0,0 0-41 0 0,0 0-37 0 0,0 0-145 0 0,0 0-37 0 0,0 0-1531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42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199 0 7344 0 0,'0'0'165'0'0,"0"0"22"0"0,0 0 9 0 0,0 0-20 0 0,-5 1 242 0 0,1 0-69 0 0,1 1-64 0 0,-1 0-55 0 0,2 1-48 0 0,-1 1-42 0 0,0 4 45 0 0,-2 16 97 0 0,5-20-181 0 0,0 0 43 0 0,5 60 1027 0 0,-2-36-734 0 0,-1-13-239 0 0,0 1-40 0 0,0-1-48 0 0,-1 0-56 0 0,2 16 170 0 0,1-1 67 0 0,4 42 494 0 0,-6-46-614 0 0,8 34 113 0 0,-6-38-111 0 0,0-1 92 0 0,3 7 141 0 0,-2-7-53 0 0,-3 1 47 0 0,-3-9-158 0 0,2 0-70 0 0,-1 0-47 0 0,-2 4 7 0 0,2-15-57 0 0,0-2-176 0 0,0 0 43 0 0,0 0 45 0 0,-1 0 97 0 0,1 1 236 0 0,-1-1-253 0 0,1 0-43 0 0,0 0-72 0 0,-1 1-111 0 0,1-1 19 0 0,0 0-43 0 0,0 0-49 0 0,0 0-51 0 0,0 0-56 0 0,0 0-61 0 0,0 0-64 0 0,0 0-69 0 0,0 0 173 0 0,0 0-49 0 0,0 0-44 0 0,0 0-39 0 0,0 0-142 0 0,0 0-38 0 0,0 0-171 0 0,0 0-462 0 0</inkml:trace>
  <inkml:trace contextRef="#ctx0" brushRef="#br0" timeOffset="284.69">0 297 6968 0 0,'0'0'157'0'0,"0"0"23"0"0,0 0 11 0 0,2 0-31 0 0,24-2 50 0 0,1-3-61 0 0,5-4-33 0 0,16-7-20 0 0,-4 1-31 0 0,-12 4-49 0 0,3-2 33 0 0,-9 6-38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44.8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218 37 4864 0 0,'-3'0'56'0'0,"1"0"-31"0"0,-1-1 54 0 0,0-1 7 0 0,-1 0 41 0 0,-4-2 690 0 0,-1 1-69 0 0,-1 1-65 0 0,-1 0-58 0 0,1 1-54 0 0,-1 0-49 0 0,1 1-45 0 0,1-1-37 0 0,-6 2-287 0 0,0 2 89 0 0,2 1 40 0 0,8-2-103 0 0,0 0 0 0 0,0 1-1 0 0,0-1 1 0 0,0 1 0 0 0,-4 3-179 0 0,-3 5 346 0 0,5-3-163 0 0,0 0-41 0 0,1 1-49 0 0,0 0-60 0 0,4-5-31 0 0,1 0-1 0 0,-1 0 1 0 0,1 0 0 0 0,0 1 0 0 0,0-1 0 0 0,0 0 0 0 0,1 1 0 0 0,-1-1 0 0 0,1 1-1 0 0,0-1 1 0 0,1 0 0 0 0,-1 1 0 0 0,1-1 0 0 0,-1 1 0 0 0,1-1 0 0 0,1 0 0 0 0,0 4-2 0 0,3 5 6 0 0,1 0 0 0 0,0-1 1 0 0,0 0-1 0 0,1 0 1 0 0,2 1-7 0 0,-7-9 6 0 0,1-1 0 0 0,0 1 1 0 0,1-1-1 0 0,-1 1 1 0 0,0-1-1 0 0,2 0-6 0 0,1 2 26 0 0,0-1 0 0 0,0 0 0 0 0,0-1-1 0 0,1 0 1 0 0,0 0 0 0 0,1 1-26 0 0,4 0 60 0 0,0-1 0 0 0,1 0 1 0 0,2 0-61 0 0,19 2 84 0 0,-9-6 113 0 0,-9-1-30 0 0,8-5 126 0 0,-20 5-221 0 0,0 0 1 0 0,1 0-1 0 0,-1-1 0 0 0,0 1 0 0 0,-1-1 0 0 0,1 1 0 0 0,2-3-72 0 0,-4 3 40 0 0,0-1-1 0 0,0 1 0 0 0,0 0 1 0 0,0 0-1 0 0,-1-1 0 0 0,1 1 1 0 0,0-3-40 0 0,6-14 135 0 0,-1 0-67 0 0,-5 13-62 0 0,-1-1-1 0 0,0 1 0 0 0,0 0 1 0 0,0 0-1 0 0,-1-1 0 0 0,0 1 1 0 0,0 0-1 0 0,-1-1 0 0 0,0 1-5 0 0,-6-23 82 0 0,5 23-240 0 0,0 0 63 0 0,-1 0 52 0 0,0 0 45 0 0,-2-5 94 0 0,-9-15 276 0 0,9 19-316 0 0,0 0-70 0 0,2 3-37 0 0,0-1-39 0 0,-1 1-43 0 0,1 0-50 0 0,-1 0-73 0 0,0 0-68 0 0,0 0-74 0 0,0 0-82 0 0,0 0-88 0 0,0 1-93 0 0,-1-1-100 0 0,1 0-107 0 0,-1 1-843 0 0,-2-2-970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45.6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7568 0 0,'0'0'166'0'0,"0"0"29"0"0,0 0 14 0 0,1 5-44 0 0,3 4-108 0 0,0 0-35 0 0,0 1 40 0 0,4 8 168 0 0,2 5 186 0 0,7 10 364 0 0,-2-2-55 0 0,-5-11-326 0 0,-3-3-162 0 0,-3-8-160 0 0,-1 0-33 0 0,5 9 205 0 0,6 10 84 0 0,2 5 77 0 0,-7-11-90 0 0,3 9 209 0 0,-6-16-232 0 0,0 1 37 0 0,0 11 239 0 0,-1-4 6 0 0,-1-15-340 0 0,2-2-73 0 0,-1 1 49 0 0,-7-2-88 0 0,-5 0 42 0 0,2-3 203 0 0,0-3-110 0 0,0-2-94 0 0,0-1-72 0 0,-1-2-48 0 0,-7-10-43 0 0,10 12 20 0 0,1 0 37 0 0,-6-5-38 0 0,1-1 1 0 0,0 0-1 0 0,1 0 0 0 0,0 0 0 0 0,1-1 0 0 0,-1-4-24 0 0,-8-26 21 0 0,6-1-52 0 0,4-2-62 0 0,3 0-74 0 0,2 1-87 0 0,2-1-99 0 0,0 24 131 0 0,2 2 47 0 0,5-9-16 0 0,2 1 57 0 0,-5 13 82 0 0,-5 9 22 0 0,1-1 1 0 0,0 0 0 0 0,0 1 0 0 0,1 0 0 0 0,-1 0 0 0 0,1 0 0 0 0,0 0 0 0 0,3-2 29 0 0,-4 3-14 0 0,0 1 0 0 0,-1 0 1 0 0,1 0-1 0 0,0 1 0 0 0,0-1 1 0 0,1 1-1 0 0,-1-1 0 0 0,0 1 1 0 0,0 0-1 0 0,1 0 0 0 0,-1 0 1 0 0,1 1-1 0 0,2-1 14 0 0,-3 1-4 0 0,-1 0-1 0 0,1 1 1 0 0,-1-1 0 0 0,1 0-1 0 0,-1 1 1 0 0,1 0 0 0 0,-1 0-1 0 0,0 0 1 0 0,2 1 4 0 0,1 0-16 0 0,-1 1-1 0 0,0 0 0 0 0,0 0 1 0 0,0 0-1 0 0,0 0 1 0 0,-1 1-1 0 0,4 3 17 0 0,-1 1-37 0 0,-1 0 1 0 0,1 0-1 0 0,2 7 37 0 0,4 10-28 0 0,-8-10 38 0 0,0 0 0 0 0,-1 1 0 0 0,0 0 1 0 0,-1 0-1 0 0,-1 0 0 0 0,0 0 1 0 0,-2 1-11 0 0,-1 2 37 0 0,1-13 0 0 0,-1 0-1 0 0,1-1 0 0 0,-1 1 1 0 0,-1 0-1 0 0,1-1 1 0 0,-1 1-1 0 0,0-1 0 0 0,-2 3-36 0 0,-11 9 80 0 0,9-11 5 0 0,4-4-7 0 0,1 0-1 0 0,-1 0 1 0 0,0-1-1 0 0,0 1 1 0 0,0 0-1 0 0,-2 0-77 0 0,-8 2 170 0 0,2-1-177 0 0,-4 0 17 0 0,10-2-43 0 0,0-1-36 0 0,0 0-23 0 0,1 0-38 0 0,-1 0-46 0 0,0-1-50 0 0,3 0 125 0 0,1 1 4 0 0,-1 0-16 0 0,1 0-40 0 0,1 0-5 0 0,-1 0-38 0 0,0 0-43 0 0,0 0-47 0 0,0 0-59 0 0,0 0-51 0 0,0-1-43 0 0,0 1-39 0 0,0 0-139 0 0,0 0-39 0 0,-1 0-167 0 0,0-1-453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19.7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3 6016 0 0,'-2'3'271'0'0,"1"1"-49"0"0,2 7 110 0 0,5 10 109 0 0,-3-12-170 0 0,1 15 184 0 0,-3 2 84 0 0,0 6 266 0 0,2 6-167 0 0,-1-1-84 0 0,0 1-67 0 0,-1 0-48 0 0,7 107 1115 0 0,-8-138-1449 0 0,0 11 111 0 0,-1-10-99 0 0,1 2 128 0 0,-1-5-66 0 0,1 0 47 0 0,0-5-401 0 0,0 0 117 0 0,0 0 103 0 0,-1 0 160 0 0,1 0-25 0 0,0 0-88 0 0,-1 0-53 0 0,1 0-45 0 0,0 0-44 0 0,0 0-49 0 0,-1 0-54 0 0,1 0-63 0 0,0 0-18 0 0,0 0-52 0 0,0 0-57 0 0,0 0-62 0 0,0 0-65 0 0,0 0-69 0 0,0 0-74 0 0,0-1-79 0 0,0 0-1033 0 0,0-2-988 0 0</inkml:trace>
  <inkml:trace contextRef="#ctx0" brushRef="#br0" timeOffset="307.32">1 72 5640 0 0,'0'0'124'0'0,"0"-1"80"0"0,1-1-97 0 0,4-5 14 0 0,-2 3-191 0 0,-1 1 33 0 0,5-4 52 0 0,0 1 104 0 0,0 0 85 0 0,1 1 61 0 0,0 0 48 0 0,19-9 823 0 0,-15 10-703 0 0,0 0-94 0 0,-6 3-225 0 0,0 0-45 0 0,4 0 106 0 0,0 1-35 0 0,8 5 49 0 0,1 7-91 0 0,-16-8-101 0 0,1-1 0 0 0,-1 1 1 0 0,0 0-1 0 0,0 0 0 0 0,3 4 3 0 0,10 25-63 0 0,-8-10 74 0 0,-3-5 73 0 0,-2 0 96 0 0,-1 6-173 0 0,-3 1 117 0 0,-3-2 89 0 0,-5-1 61 0 0,7-16-188 0 0,-1-2-1 0 0,0 1 1 0 0,0 0 0 0 0,0 0 0 0 0,-1-1-1 0 0,1 0 1 0 0,-1 0 0 0 0,0 0 0 0 0,-1 0-1 0 0,-3 2-85 0 0,-18 9 298 0 0,20-13-319 0 0,-1 1 36 0 0,-3 0 65 0 0,-15 1 184 0 0,17-4-217 0 0,1 0-41 0 0,0-1-47 0 0,1-1-52 0 0,-1 0-64 0 0,1-1-74 0 0,4 2-149 0 0,1 0-109 0 0,-1 1 64 0 0,1-1-40 0 0,-2 0-554 0 0,0-1-442 0 0,-3 0-837 0 0,6 2 2297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47.5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175 149 5184 0 0,'0'0'116'0'0,"0"0"17"0"0,0 0 10 0 0,-1 0-39 0 0,-9-1-39 0 0,5 0 35 0 0,3 1-11 0 0,1 0 37 0 0,-1 0 43 0 0,1 0 50 0 0,-24-4 1146 0 0,13 3-727 0 0,0 2-33 0 0,0 2-36 0 0,0 0-37 0 0,1 1-40 0 0,1 1-43 0 0,0 2-46 0 0,1 0-46 0 0,0 1-51 0 0,2 1-52 0 0,0 1-55 0 0,2 2-57 0 0,1-1-59 0 0,1 2-63 0 0,-2 24 112 0 0,5-29-113 0 0,0-1 1 0 0,1 0-1 0 0,0 0 1 0 0,0 1 0 0 0,0-1-1 0 0,2 5-19 0 0,8 12 77 0 0,-9-21-57 0 0,0-1 0 0 0,0 1 0 0 0,1 0 0 0 0,-1-1 1 0 0,0 0-1 0 0,3 2-20 0 0,11 6 118 0 0,4-5 39 0 0,-14-4-90 0 0,1 0 1 0 0,0-1 0 0 0,-1 1 0 0 0,1-2 0 0 0,0 1-1 0 0,-1-1 1 0 0,1 0 0 0 0,0 0-68 0 0,2-2 108 0 0,0 1 1 0 0,0-1-1 0 0,4-3-108 0 0,-3 2 107 0 0,0-1 0 0 0,-1-1 0 0 0,8-5-107 0 0,3-5 111 0 0,-2-2-41 0 0,-15 14-57 0 0,0 0 0 0 0,0 0 0 0 0,0-1 1 0 0,-1 1-1 0 0,0-1 0 0 0,1 1 0 0 0,-1-1 0 0 0,-1 0 1 0 0,1 0-1 0 0,-1 0 0 0 0,0 0 0 0 0,0 0 0 0 0,0 0 0 0 0,-1-4-13 0 0,0 0 14 0 0,0 1 0 0 0,-1-1 0 0 0,-1 1-1 0 0,1-1 1 0 0,-1 1 0 0 0,0 0 0 0 0,-1 0 0 0 0,-2-5-14 0 0,4 10-136 0 0,-1 0 45 0 0,1 0 39 0 0,0-1 33 0 0,-2-2 53 0 0,-5-10 249 0 0,4 9-227 0 0,2 2-86 0 0,0 1-70 0 0,-1-1-87 0 0,1 1-105 0 0,0 1 10 0 0,0 0-68 0 0,1-1-74 0 0,-1 1-80 0 0,0 0-87 0 0,0 0-92 0 0,0-1-99 0 0,0 1-104 0 0,0-1-828 0 0,-2-2-968 0 0</inkml:trace>
  <inkml:trace contextRef="#ctx0" brushRef="#br0" timeOffset="507.19">436 95 9272 0 0,'0'0'212'0'0,"1"2"-71"0"0,1-1-41 0 0,4 5 61 0 0,-4-4-71 0 0,2 3 51 0 0,-1 1-64 0 0,0 0-57 0 0,-1 0 0 0 0,1 0 0 0 0,-1 0 0 0 0,0 3-20 0 0,0 1 127 0 0,0-4-12 0 0,-1-1 43 0 0,0 1 141 0 0,0 0 112 0 0,2 5 260 0 0,1 0-101 0 0,-1 0-79 0 0,1 0-55 0 0,5 17 676 0 0,-9-26-1011 0 0,1 0 47 0 0,-1 5 442 0 0,-1-5-304 0 0,1-2-132 0 0,-1-1-26 0 0,1-3-101 0 0,-5-42 172 0 0,7 13-107 0 0,1 13-68 0 0,2 1-35 0 0,2 1-42 0 0,3 2-50 0 0,-7 12 81 0 0,14-20-167 0 0,-13 18 122 0 0,0 1 1 0 0,1 0 0 0 0,0 0-1 0 0,-1 0 1 0 0,2 1-1 0 0,-1-1 1 0 0,0 1 0 0 0,5-2 66 0 0,16-7-186 0 0,-5 3 114 0 0,1 2 38 0 0,-16 7 28 0 0,0-1-1 0 0,1 1 0 0 0,-1 0 0 0 0,1 0 1 0 0,5 0 6 0 0,18 5-59 0 0,7 10 44 0 0,-31-11 42 0 0,1 1 0 0 0,-1 0 1 0 0,6 4-28 0 0,-6-3 40 0 0,-1 0 0 0 0,1 0 0 0 0,-1 0 0 0 0,0 1-40 0 0,17 27 223 0 0,-10-11-39 0 0,-2 2 58 0 0,-2 0 53 0 0,-3 1 51 0 0,-1 1 46 0 0,-4-1 44 0 0,-3 1 41 0 0,-3-1 35 0 0,4-19-394 0 0,-8 16 131 0 0,10-21-478 0 0,0-1 91 0 0,-1 1 79 0 0,1 0 66 0 0,0-1 65 0 0,-1 1 49 0 0,-1 2 410 0 0,1-1-348 0 0,1-2-116 0 0,-1 1-45 0 0,1 0-48 0 0,-1 0-50 0 0,1-1-57 0 0,-1 1-66 0 0,1 0-93 0 0,-1-1-93 0 0,1 1-99 0 0,-1-1-110 0 0,1 1-118 0 0,0-1 309 0 0,-1 0-33 0 0,1 0-34 0 0,0 0-35 0 0,0 0-36 0 0,0 1-37 0 0,0-1-1691 0 0,0 0-1290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2:45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42 8656 0 0,'0'0'250'0'0,"0"0"4"0"0,0 0-125 0 0,0 0 67 0 0,0 0 48 0 0,0 0 29 0 0,0 1-96 0 0,1 1-73 0 0,1 4 74 0 0,0-4-61 0 0,1 3 170 0 0,0 5 221 0 0,-2-5-276 0 0,1 0-47 0 0,-1-2-99 0 0,1-1-38 0 0,4 11 289 0 0,-2-1-44 0 0,0 15 206 0 0,2 5 72 0 0,2-6 548 0 0,3 23-1119 0 0,1 29 1177 0 0,-5-38-517 0 0,-5-25-423 0 0,2 10 446 0 0,0 0-1 0 0,-2 15-682 0 0,-2-39 145 0 0,0-1-1 0 0,0 0-12 0 0,1 2-49 0 0,0 5-12 0 0,0-5 14 0 0,-2 7 29 0 0,-1-3-71 0 0,1-5-127 0 0,0 0 39 0 0,-4 0 10 0 0,4-1-37 0 0,-1-1-88 0 0,1 0-66 0 0,0 0-104 0 0,0 0 119 0 0,1 1-33 0 0,-1-1-36 0 0,1 1-39 0 0,-1-1-40 0 0,1 0-44 0 0,0 1-45 0 0,-1-1-49 0 0,1 0-50 0 0,-1 1-54 0 0,1-1-55 0 0,0 0-58 0 0,-1-1-1433 0 0,-1-3-1210 0 0</inkml:trace>
  <inkml:trace contextRef="#ctx0" brushRef="#br0" timeOffset="721.17">0 251 7688 0 0,'0'0'166'0'0,"0"0"29"0"0,0 0 14 0 0,2 0-25 0 0,8 2-53 0 0,0 0 42 0 0,10 0 279 0 0,5 0 231 0 0,13-2 488 0 0,-15-1-466 0 0,-8 1-265 0 0,-2-1-104 0 0,0 0-37 0 0,-2 0-83 0 0,-1 0-37 0 0,1 0-41 0 0,-1 0-46 0 0,-1 0-53 0 0,1 0-45 0 0,16-2 166 0 0,-1-2-64 0 0,9-2-65 0 0,1 4-103 0 0,-22 3 3 0 0,-6-1-16 0 0,-1 1-39 0 0,1-1-45 0 0,0 0-48 0 0,0 0-54 0 0,0 1-58 0 0,-2-1 19 0 0,1 0-43 0 0,-1 1-45 0 0,0-1-48 0 0,5 1-368 0 0</inkml:trace>
  <inkml:trace contextRef="#ctx0" brushRef="#br0" timeOffset="966.39">490 141 5960 0 0,'9'6'305'0'0,"-8"-5"-274"0"0,0 0-1 0 0,-1 0 0 0 0,1 0 1 0 0,0 0-1 0 0,-1 1 1 0 0,1-1-1 0 0,-1 0 0 0 0,0 0 1 0 0,1 0-1 0 0,-1 0 0 0 0,1 2-30 0 0,0 15 330 0 0,-2-5-32 0 0,0-6-89 0 0,1 0 43 0 0,0 0 50 0 0,0-1 58 0 0,2 24 678 0 0,0-5-207 0 0,3 0-42 0 0,2 3-112 0 0,-5-14-486 0 0,-1-7-151 0 0,0 0-63 0 0,-1 0-75 0 0,0-1-88 0 0,0-6-193 0 0,0 1-110 0 0,0-1 61 0 0,0 0-41 0 0,0 0-559 0 0,0 0-446 0 0,0 0-844 0 0</inkml:trace>
  <inkml:trace contextRef="#ctx0" brushRef="#br0" timeOffset="1204.9">376 27 9328 0 0,'0'-1'244'0'0,"0"0"-89"0"0,-1 0-66 0 0,0-2 42 0 0,0 1-45 0 0,1-1 85 0 0,0 1-82 0 0,1 0-56 0 0,1-1-26 0 0,0 1 57 0 0,-1 2 16 0 0,0-1 45 0 0,-1 1 54 0 0,1 0 64 0 0,2 0-267 0 0,0 0 72 0 0,8-2 294 0 0,-6 1-266 0 0,-2 1-97 0 0,1-1-75 0 0,-1 1-92 0 0,0-1-109 0 0,-1 1 101 0 0,-1 0-33 0 0,1 0-37 0 0,-1 0-39 0 0,1 0-40 0 0,0 0-42 0 0,-1 0-46 0 0,1 0-48 0 0,1 0-889 0 0,3 0-786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09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41 141 6048 0 0,'0'0'147'0'0,"2"0"-51"0"0,10 1 117 0 0,-6 0-270 0 0,0 0 37 0 0,6 1 81 0 0,1-2 120 0 0,0 0 98 0 0,-1 0 72 0 0,1-1 57 0 0,28-7 1096 0 0,-24 4-894 0 0,-1-2-85 0 0,-8 3-317 0 0,-1 0-45 0 0,0 0 95 0 0,-1 1-33 0 0,6-3 137 0 0,-4 2-168 0 0,0 0-40 0 0,4-3 19 0 0,0 0-48 0 0,-8 3-124 0 0,-1 0 1 0 0,1 0 0 0 0,-1 0 0 0 0,0 0 0 0 0,1 0 0 0 0,-1-1-1 0 0,0-1-1 0 0,-2 4 1 0 0,0 0 0 0 0,-1 0-1 0 0,1 0 1 0 0,-1 0 0 0 0,1 0-1 0 0,-1 0 1 0 0,1 0 0 0 0,-1 0-1 0 0,0-1 1 0 0,0 1-1 0 0,1 0 1 0 0,-1 0 0 0 0,0 0-1 0 0,0-1 1 0 0,0 1 0 0 0,0 0-1 0 0,-1 0 0 0 0,1 0 4 0 0,0 0-1 0 0,-1 0 1 0 0,1-1-1 0 0,0 1 1 0 0,-1 0-1 0 0,0 0 1 0 0,1 1-1 0 0,-1-1 1 0 0,0 0-1 0 0,1 0 1 0 0,-1 0-1 0 0,0 0 1 0 0,0 0-4 0 0,-12-9 5 0 0,1 2 40 0 0,7 6-2 0 0,0 0 0 0 0,-1 0 0 0 0,1 1-1 0 0,0 0 1 0 0,-1 0 0 0 0,-4-1-43 0 0,-4 1 216 0 0,0 0 1 0 0,0 0-1 0 0,0 1 1 0 0,0 1-1 0 0,-2 1-216 0 0,7-1 134 0 0,1 1 0 0 0,-1 0 0 0 0,1 0 0 0 0,0 1-1 0 0,0 0 1 0 0,0 1 0 0 0,0 0 0 0 0,-5 4-134 0 0,-5 4 385 0 0,3 3-39 0 0,1 2-42 0 0,2 2-48 0 0,3 1-51 0 0,3 1-55 0 0,4 1-58 0 0,5 0-64 0 0,-3-16-15 0 0,1-1-1 0 0,0 0 0 0 0,1 1 1 0 0,-1-1-1 0 0,1 0 0 0 0,0 0 1 0 0,0 0-1 0 0,1 0 0 0 0,-1 0 1 0 0,1-1-1 0 0,0 1 1 0 0,1-1-1 0 0,-1 0 0 0 0,1 0 1 0 0,-1 0-1 0 0,2 1-12 0 0,11 5-98 0 0,0-2 89 0 0,8 0 98 0 0,-15-6-11 0 0,-1 0-1 0 0,1-1 1 0 0,6 1-78 0 0,3-2 71 0 0,-3-1-50 0 0,1 0-53 0 0,-1-2-65 0 0,0 0-82 0 0,0 0-96 0 0,0-2-109 0 0,-8 3 146 0 0,0-1-33 0 0,0 0-35 0 0,0 1-36 0 0,-5 1-26 0 0,1 0-54 0 0,-1 0-49 0 0,0 0-41 0 0,0 0-150 0 0,1-1-42 0 0,0 1-181 0 0,1-2-487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11.6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241 42 7848 0 0,'-9'-3'6'0'0,"1"1"49"0"0,-1-1 44 0 0,0 1 40 0 0,-4-1 134 0 0,0 0 65 0 0,0 1 49 0 0,0 1 36 0 0,8 1-174 0 0,0 1-1 0 0,-1-1 1 0 0,1 1-1 0 0,0-1 1 0 0,-5 3-249 0 0,-4 2 500 0 0,-2 4-11 0 0,2 4-105 0 0,-3 7 76 0 0,1 3-81 0 0,2 2-68 0 0,2 1-56 0 0,9-16-148 0 0,0 0-1 0 0,0 0 1 0 0,0 4-107 0 0,2-7 53 0 0,0 1 1 0 0,0-1-1 0 0,1 0 0 0 0,0 1 1 0 0,1-1-1 0 0,-1 1 0 0 0,3 5-53 0 0,-3-9 28 0 0,1-1 1 0 0,0 0-1 0 0,-1 0 0 0 0,2 1 0 0 0,-1-1 1 0 0,0 0-1 0 0,1 0 0 0 0,-1 0 0 0 0,1 0 0 0 0,0-1 1 0 0,0 1-1 0 0,0 0 0 0 0,0-1 0 0 0,1 1 1 0 0,-1-1-1 0 0,0 0 0 0 0,1 0 0 0 0,0 0 1 0 0,0 0-1 0 0,0 0 0 0 0,-1 0 0 0 0,2-1 0 0 0,1 2-28 0 0,-1-2 36 0 0,1 0-1 0 0,-1 0 0 0 0,0-1 0 0 0,0 1 1 0 0,1-1-1 0 0,-1 0 0 0 0,4 0-35 0 0,24-3 250 0 0,-1-4-60 0 0,0-2-48 0 0,-2-4-35 0 0,-20 8-79 0 0,-1 1 0 0 0,1-1 0 0 0,-1-1 0 0 0,-1 1 0 0 0,1-1 0 0 0,-1-1 0 0 0,0 1 0 0 0,-1-1-1 0 0,1-1 1 0 0,-1 1 0 0 0,-1-1 0 0 0,2-3-28 0 0,-5 8 14 0 0,0-1-1 0 0,0 0 0 0 0,-1 0 1 0 0,0-1-1 0 0,1 1 0 0 0,-2 0 1 0 0,1 0-1 0 0,0-1 0 0 0,-1 1 1 0 0,0 0-1 0 0,0-1-13 0 0,0-1 12 0 0,0 1 0 0 0,-1 0 0 0 0,0 0-1 0 0,0-1 1 0 0,0 1 0 0 0,-1 0 0 0 0,1 0 0 0 0,-1 0 0 0 0,-1 0-13 0 0,-1-5-50 0 0,-3-5 99 0 0,1 2 7 0 0,2 4-75 0 0,0 1-63 0 0,0 1-84 0 0,0 1-50 0 0,0 0-85 0 0,-1 0-97 0 0,0 1-110 0 0,4 4 263 0 0,1 0-35 0 0,-2-1-374 0 0,1 0 96 0 0,-1 1-48 0 0,0-3-710 0 0,0 0-555 0 0,-2-2-1057 0 0</inkml:trace>
  <inkml:trace contextRef="#ctx0" brushRef="#br0" timeOffset="543.11">484 68 9040 0 0,'3'8'105'0'0,"2"4"166"0"0,-1-1 10 0 0,-1-3-124 0 0,0-1-68 0 0,0-1-56 0 0,1 4 19 0 0,0 1 90 0 0,-1 1 121 0 0,1 8 245 0 0,0 0 31 0 0,-1-7-218 0 0,0-2-106 0 0,2-1-69 0 0,-2-4 69 0 0,5 12 376 0 0,1 1 40 0 0,-2 0 45 0 0,-3 0 49 0 0,-2-4-37 0 0,-2 2 71 0 0,0-15-650 0 0,0-1 0 0 0,0 1-1 0 0,0 0 1 0 0,-1 0 0 0 0,1-1 0 0 0,0 1-1 0 0,-1 0 1 0 0,0 0 0 0 0,1-1-1 0 0,-1 1 1 0 0,0-1 0 0 0,0 1 0 0 0,0 0-1 0 0,0-1 1 0 0,0 1-109 0 0,0-1 151 0 0,-3-1 38 0 0,-1 4-57 0 0,2-2-50 0 0,0-1 13 0 0,0-2 34 0 0,0 0 66 0 0,-14-14-40 0 0,3-6-55 0 0,4-2-51 0 0,4 1-45 0 0,4 12-2 0 0,1 0 0 0 0,1 0-1 0 0,-1 1 1 0 0,2-3-2 0 0,1-9-22 0 0,1 6-32 0 0,1 0-49 0 0,-2 7 38 0 0,4-10-112 0 0,-1 1-38 0 0,9-16-313 0 0,5 3-106 0 0,-15 25 456 0 0,0 1 1 0 0,1-1-1 0 0,-1 1 0 0 0,6-3 178 0 0,6-5-296 0 0,1 3 41 0 0,-1 1 41 0 0,1 1 43 0 0,1 3 45 0 0,0 2 47 0 0,1 3 48 0 0,1 3 50 0 0,4 3-59 0 0,-1 5 47 0 0,-2 2 49 0 0,-1 2 48 0 0,-1 3 52 0 0,-1 1 52 0 0,-2 0 55 0 0,-1 1 54 0 0,-6-6 54 0 0,0 1-1 0 0,0 0 0 0 0,1 7-370 0 0,1 8 384 0 0,-9-21-269 0 0,-2 18 268 0 0,-1-21-298 0 0,-1-2-44 0 0,1-4 31 0 0,1 0-4 0 0,0 4-43 0 0,0-4 7 0 0,0-1-108 0 0,0 0-62 0 0,0 0 44 0 0,0 0 24 0 0,0 0-35 0 0,0 0-13 0 0,0 0-35 0 0,0 0-39 0 0,0 0-43 0 0,0 0-47 0 0,0 0-45 0 0,0 0-41 0 0,0 0-37 0 0,0 0-263 0 0,0 0-61 0 0,0 0-48 0 0,0 0-35 0 0,0 0-1455 0 0,0 0-1288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09.85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184 285 8144 0 0,'0'0'234'0'0,"0"0"6"0"0,0-1-153 0 0,-2-1-72 0 0,-1 0 4 0 0,1 1 36 0 0,-2-2 147 0 0,0 1 44 0 0,-1 0 51 0 0,-9-2 815 0 0,7 3-681 0 0,1 0-91 0 0,3 1-225 0 0,0 0-44 0 0,1 0 289 0 0,2 0-222 0 0,-1 1-36 0 0,-1-1 13 0 0,-6 2-42 0 0,7-2-31 0 0,-13 5 439 0 0,0 1-69 0 0,1 1-62 0 0,1 2-57 0 0,1 2-49 0 0,1 1-44 0 0,-8 14 95 0 0,7-3-134 0 0,8-15-114 0 0,1-1-1 0 0,-1 1 1 0 0,2 0-1 0 0,-1 1 1 0 0,1-1-1 0 0,0 0 1 0 0,0 4-47 0 0,4 17 185 0 0,8 9-90 0 0,-8-31-59 0 0,0 0 0 0 0,1 0 0 0 0,0-1 0 0 0,3 5-36 0 0,-4-8 28 0 0,-1 1 0 0 0,1-1-1 0 0,0 0 1 0 0,0 0 0 0 0,0 0 0 0 0,1-1 0 0 0,-1 1-1 0 0,4 1-27 0 0,-5-3 24 0 0,0 0-1 0 0,1 1 1 0 0,0-1-1 0 0,-1-1 1 0 0,1 1-1 0 0,-1 0 1 0 0,1-1-1 0 0,0 1 1 0 0,0-1-1 0 0,-1 0 1 0 0,1 0-1 0 0,0 0 1 0 0,0 0 0 0 0,-1 0-24 0 0,3-1-177 0 0,-1 0 61 0 0,1 0 51 0 0,-1 1 42 0 0,4-2 68 0 0,11-3 194 0 0,-13 3-224 0 0,0 0-70 0 0,-3 0-21 0 0,0 1-37 0 0,0-1-44 0 0,1 1-48 0 0,-1-1-74 0 0,1 0-67 0 0,-1 0-74 0 0,0 0-80 0 0,1 0-86 0 0,-1 0-92 0 0,1 0-98 0 0,-1-1-105 0 0,3-1-963 0 0,3-3-1047 0 0,-9 7 2884 0 0</inkml:trace>
  <inkml:trace contextRef="#ctx0" brushRef="#br0" timeOffset="354.19">516 1 9504 0 0,'0'0'216'0'0,"0"0"32"0"0,0 0 9 0 0,2 0-63 0 0,-1 1-39 0 0,1 1 57 0 0,0 0-99 0 0,2 3 62 0 0,-4-4-73 0 0,7 8 472 0 0,-1 2-95 0 0,-2 0-83 0 0,0 1-70 0 0,-1 7 82 0 0,-1 11 43 0 0,0-5-109 0 0,0-10-77 0 0,6 33 410 0 0,-3 0-67 0 0,-1 98 1067 0 0,-6-91-1002 0 0,0-28-374 0 0,1 0-40 0 0,-1-5-30 0 0,1-12-155 0 0,1 0-34 0 0,0-9 25 0 0,0-1-20 0 0,0 0-110 0 0,0 0-18 0 0,0 0 22 0 0,0 0-19 0 0,0 0-52 0 0,0 0-136 0 0,0 0-249 0 0,0 0-177 0 0,0 0 104 0 0,-1 0 90 0 0,1 0 74 0 0,0-1 66 0 0,-1 1 43 0 0,0-1-598 0 0,0 0 491 0 0,1 0-87 0 0,-1 0 213 0 0,1 0-35 0 0,-1-1-1766 0 0,1-3-1183 0 0</inkml:trace>
  <inkml:trace contextRef="#ctx0" brushRef="#br0" timeOffset="991.17">340 285 6824 0 0,'0'0'149'0'0,"0"0"23"0"0,0 0 13 0 0,-2 0 25 0 0,1 0 52 0 0,1 0 24 0 0,0 0 2 0 0,19-1-199 0 0,0 1 97 0 0,0-2 83 0 0,0 1 69 0 0,0-1 46 0 0,-1-1 38 0 0,43-6 1065 0 0,-35 4-883 0 0,1 0-62 0 0,-14 3-312 0 0,0-1-33 0 0,0 1-48 0 0,-1 0-37 0 0,0-1-42 0 0,0 1-45 0 0,50-11-68 0 0,-17 3-70 0 0,0 2-103 0 0,-36 6-73 0 0,-4 1 62 0 0,0-1 3 0 0,0 0-42 0 0,7-2-252 0 0</inkml:trace>
  <inkml:trace contextRef="#ctx0" brushRef="#br0" timeOffset="1255.73">897 298 8696 0 0,'2'14'318'0'0,"-1"0"-104"0"0,-1 4-58 0 0,-1 8-39 0 0,0 0-13 0 0,1-9 26 0 0,0-2 51 0 0,2-1 89 0 0,0-1 268 0 0,2 12 389 0 0,-1 0-88 0 0,-1 0-93 0 0,-4 0-97 0 0,3-3-98 0 0,0-10-279 0 0,-1-11-174 0 0,0-1-8 0 0,-2 2-29 0 0,0-1-103 0 0,-1-2 21 0 0,2 1-65 0 0</inkml:trace>
  <inkml:trace contextRef="#ctx0" brushRef="#br0" timeOffset="1440.62">903 69 8952 0 0,'-1'0'-107'0'0,"1"0"39"0"0,-1-1 31 0 0,1 1 78 0 0,0-1 44 0 0,-3-2 484 0 0,1 2-474 0 0,1 0-106 0 0,1 1-54 0 0,-1 0-52 0 0,1-1-58 0 0,-1 1-65 0 0,0 0-70 0 0,1 0-79 0 0,-1 0-84 0 0,1-1-92 0 0,0 1-631 0 0,0 0-689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08.2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225 182 5208 0 0,'0'0'116'0'0,"-1"0"-35"0"0,-3-3 189 0 0,2 2-214 0 0,0 1-35 0 0,-2-2 2 0 0,1 1 44 0 0,0 0 39 0 0,-1 0 33 0 0,-2 0 160 0 0,-1 0 61 0 0,-14 1 971 0 0,12 1-825 0 0,5-1-293 0 0,-1 1-40 0 0,1 1-50 0 0,0-1-57 0 0,-20 8 401 0 0,7-3-133 0 0,5-1-80 0 0,2 1-3 0 0,0 0 50 0 0,-1 3-221 0 0,0 7 107 0 0,10-14-175 0 0,1-1 0 0 0,-1 0 0 0 0,1 0 0 0 0,0 0-1 0 0,-1 1 1 0 0,1-1 0 0 0,0 0 0 0 0,0 0 0 0 0,0 0 0 0 0,0 1-1 0 0,0-1 1 0 0,0 0 0 0 0,0 0 0 0 0,1 1-12 0 0,6 11 42 0 0,69 81-29 0 0,-6-7 54 0 0,-57-64 200 0 0,-7-5-22 0 0,-3-2 71 0 0,-2-9-103 0 0,-1 1 43 0 0,-3 2 177 0 0,2-8-308 0 0,-1 1 0 0 0,1-1 0 0 0,-1 0 1 0 0,0 0-1 0 0,1 0 0 0 0,-1 0 0 0 0,0 0 0 0 0,-1 0 1 0 0,-1 1-126 0 0,-6 3 368 0 0,0-1-54 0 0,1-1-78 0 0,1-1-101 0 0,-1-2-56 0 0,1 0-1 0 0,-1 0 1 0 0,0-1-1 0 0,1 0 1 0 0,-1-1 0 0 0,-3 0-79 0 0,-2-2 58 0 0,1 0-40 0 0,2-1-43 0 0,0-1-42 0 0,1-1-50 0 0,1 0-56 0 0,1-2-62 0 0,0-1-70 0 0,2-1-76 0 0,1-1-82 0 0,3-1-265 0 0,4 2-28 0 0</inkml:trace>
  <inkml:trace contextRef="#ctx0" brushRef="#br0" timeOffset="397.72">374 347 7072 0 0,'0'0'202'0'0,"0"0"-35"0"0,-1 2-88 0 0,0 0-60 0 0,-1 5-46 0 0,2-4 75 0 0,3 3 129 0 0,9 3 326 0 0,-11-8-249 0 0,1 0 64 0 0,22 6 355 0 0,-1-4-69 0 0,28-8 500 0 0,-44 4-870 0 0,0-1-1 0 0,0 1 1 0 0,0-1 0 0 0,3-2-234 0 0,14-7 524 0 0,-6 0-200 0 0,-8 5-213 0 0,-1-1-38 0 0,-2 1-20 0 0,7-13-35 0 0,-10 11 32 0 0,-3 6-33 0 0,-1 1-13 0 0,1 0 0 0 0,-1 0 0 0 0,0 0 0 0 0,0 0 0 0 0,0 0 0 0 0,0 0 0 0 0,0 0 0 0 0,0 0 0 0 0,0 0 0 0 0,0 0 0 0 0,-1 0 0 0 0,1 0 0 0 0,0 0 0 0 0,0 0-1 0 0,-1 0 1 0 0,1 0 0 0 0,-1 0 0 0 0,1 0 0 0 0,-1 0 0 0 0,1 0 0 0 0,-1 0 0 0 0,0 0 0 0 0,1 1 0 0 0,-1-1 0 0 0,0 0-4 0 0,-2-2 12 0 0,1 1 0 0 0,0 0-1 0 0,-1 0 1 0 0,1 0 0 0 0,-1 0 0 0 0,0 0 0 0 0,-1 0-12 0 0,4 2 0 0 0,-1-1 0 0 0,1 1 0 0 0,-1 0 0 0 0,0-1 0 0 0,1 1 0 0 0,-1 0 0 0 0,0 0 0 0 0,1 0 0 0 0,-1-1 0 0 0,0 1 0 0 0,1 0 0 0 0,-1 0 0 0 0,0 0 0 0 0,1 0 0 0 0,-1 0 0 0 0,0 0 0 0 0,1 1 0 0 0,-1-1 0 0 0,0 0 0 0 0,1 0 0 0 0,-1 0 0 0 0,-2 1 0 0 0,-2-1-1 0 0,0 0 1 0 0,-1 1-1 0 0,1-1 1 0 0,0 1 0 0 0,-1 0-1 0 0,1 1 1 0 0,-3 1 0 0 0,5-2 1 0 0,0 0 0 0 0,1 0 0 0 0,-1 1 0 0 0,1-1 0 0 0,-1 1 0 0 0,1 0 0 0 0,0-1 0 0 0,0 1-1 0 0,0 1 1 0 0,0-1 0 0 0,0 0 0 0 0,0 0 0 0 0,0 1 0 0 0,0 1-1 0 0,-9 17 202 0 0,3 0-84 0 0,7-15-100 0 0,-1 0-1 0 0,1 0 0 0 0,1 1 0 0 0,-1-1 0 0 0,1 0 1 0 0,0 0-1 0 0,0 0 0 0 0,1 0 0 0 0,0 0 0 0 0,0 3-17 0 0,2 7 92 0 0,-2-9-43 0 0,1 0 0 0 0,0 0 0 0 0,0-1 0 0 0,0 1 1 0 0,1 0-50 0 0,0-1 40 0 0,10 21 84 0 0,-11-22-108 0 0,1 0 0 0 0,0-1 0 0 0,1 0 0 0 0,-1 1 0 0 0,1-1 0 0 0,0-1 0 0 0,1 2-16 0 0,10 5 36 0 0,-11-9-18 0 0,-1 0 0 0 0,0 0 0 0 0,1 0 1 0 0,-1 0-1 0 0,0-1 0 0 0,1 1 0 0 0,-1-1 0 0 0,1 0 1 0 0,-1 0-1 0 0,1 0 0 0 0,1-1-18 0 0,10-2 29 0 0,0-2-62 0 0,-1-2-89 0 0,-2-1-115 0 0,-10 7 244 0 0,-1 0-38 0 0,1 0-37 0 0,-1 0-37 0 0,1 0-36 0 0,-1 0-36 0 0,1-1-36 0 0,-1 1-35 0 0,1 0-36 0 0,-1 0-33 0 0,0 0-35 0 0,1 0-34 0 0,-1-1-33 0 0,1 1-34 0 0,0-1-549 0 0,3-2-722 0 0,2-3-976 0 0</inkml:trace>
  <inkml:trace contextRef="#ctx0" brushRef="#br0" timeOffset="740.55">855 0 7312 0 0,'0'0'165'0'0,"0"0"22"0"0,0 0 9 0 0,0 0 50 0 0,0 0 152 0 0,2 2 67 0 0,5 8 174 0 0,-1 1-113 0 0,0 3-90 0 0,-1 0-68 0 0,9 43 875 0 0,-13-53-1136 0 0,4 24 495 0 0,1 1-82 0 0,-2 0-64 0 0,4 37 553 0 0,-7-26-316 0 0,-1-27-468 0 0,1-1-36 0 0,-1 25 317 0 0,-2-20-243 0 0,0 9 66 0 0,1 1-34 0 0,1-2-56 0 0,-2 0-39 0 0,2 11 41 0 0,0-34-187 0 0,2 3-123 0 0,2 1 74 0 0,-3-5-70 0 0,0 0-73 0 0,-1 0-109 0 0,0-1 74 0 0,0 1-39 0 0,0-1-41 0 0,0 0-46 0 0,0 0-463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05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 7920 0 0,'0'1'172'0'0,"1"0"-59"0"0,0 7 79 0 0,0-5-76 0 0,7 10 184 0 0,-1 0 49 0 0,7 12 451 0 0,9 14 641 0 0,-16-26-991 0 0,0 0-42 0 0,-1-2-110 0 0,-1 1-48 0 0,1-1-56 0 0,-1 1-65 0 0,10 19 445 0 0,11 28 484 0 0,-14-20-444 0 0,-11-36-569 0 0,0 0 0 0 0,0 0 0 0 0,1 0-1 0 0,-1 0 1 0 0,1 0 0 0 0,-1-1 0 0 0,2 3-45 0 0,3 4 100 0 0,-1 2-48 0 0,-4-9-29 0 0,3 6 6 0 0,5-3 68 0 0,-8-4-10 0 0,-1-1-87 0 0,0 1 0 0 0,0-1 0 0 0,1 0 0 0 0,-1 0 0 0 0,0 0 1 0 0,0 1-1 0 0,0-1 0 0 0,0 0 0 0 0,0 0 0 0 0,1 0 0 0 0,-1 0 1 0 0,0 0-1 0 0,0 1 0 0 0,0-1 0 0 0,1 0 0 0 0,-1 0 1 0 0,0 0-1 0 0,0 0 0 0 0,0 0 0 0 0,1 0 0 0 0,-1 0 0 0 0,0 0 1 0 0,0 0-1 0 0,0 0 0 0 0,1 0 0 0 0,-1 0 0 0 0,0 0 0 0 0,0 0 1 0 0,0 0-1 0 0,1 0 0 0 0,-1 0 0 0 0,0 0 0 0 0,0 0 0 0 0,1 0 1 0 0,-1 0-1 0 0,0 0 0 0 0,0 0 0 0 0,0 0 0 0 0,1 0 1 0 0,-1-1-1 0 0,0 1 0 0 0,0 0 0 0 0,0 0 0 0 0,0 0 0 0 0,1 0 1 0 0,-1 0-1 0 0,2-2-192 0 0,-1 0 101 0 0,1 0 64 0 0,1-5 22 0 0,-3 5-29 0 0,1 0-36 0 0,0-1-77 0 0,-1 0-89 0 0,1 0-108 0 0,-1 1 125 0 0,0 1-35 0 0,0 0-37 0 0,0-1-40 0 0,1 1-43 0 0,-1 0-44 0 0,0 0-47 0 0,0 0-51 0 0,0 0-52 0 0,0 0-54 0 0,0-3-1207 0 0,0-1-1034 0 0</inkml:trace>
  <inkml:trace contextRef="#ctx0" brushRef="#br0" timeOffset="369.51">253 8 6968 0 0,'-1'1'160'0'0,"1"0"-54"0"0,-5 12 156 0 0,2 14-118 0 0,3-9 24 0 0,0-6 0 0 0,0-1 65 0 0,-1 0 79 0 0,-1 1 95 0 0,-1 3 8 0 0,1 0-84 0 0,0 3-14 0 0,1 9 83 0 0,0-2-29 0 0,2 7 115 0 0,2 1-62 0 0,1 0-47 0 0,-4 1-50 0 0,-1 47 375 0 0,0-3-92 0 0,-1-17-163 0 0,-2 37 291 0 0,3-89-670 0 0,-3 35 492 0 0,-2 0 0 0 0,-7 21-560 0 0,2-34 291 0 0,10-27-197 0 0,1-3-6 0 0,0-1-43 0 0,0 0-139 0 0,1-5-181 0 0,3-4-247 0 0,0 0-57 0 0,-1-2-58 0 0</inkml:trace>
  <inkml:trace contextRef="#ctx0" brushRef="#br0" timeOffset="708.43">510 117 6000 0 0,'0'0'148'0'0,"0"0"-61"0"0,-1 0-47 0 0,-4 1 26 0 0,-11 5-18 0 0,12-3 37 0 0,2-2 10 0 0,1 1 47 0 0,-2-1 57 0 0,1 0 67 0 0,1-1 22 0 0,0 3 83 0 0,0 0-97 0 0,-1 1-75 0 0,-1-1-52 0 0,-3 7 176 0 0,5-6-135 0 0,-1 8 101 0 0,-1 8 88 0 0,-3 27 370 0 0,4-29-398 0 0,0 8 68 0 0,1 0-44 0 0,0 1-49 0 0,2 0-54 0 0,1-8-57 0 0,-1-14-159 0 0,0 0 0 0 0,0-1 0 0 0,1 1 0 0 0,-1 0 0 0 0,1 0 0 0 0,0-1 0 0 0,0 1 0 0 0,1-1 0 0 0,0 1-54 0 0,12 11 235 0 0,-1-9-76 0 0,-12-6-141 0 0,1-1 0 0 0,-1 0-1 0 0,1 0 1 0 0,-1 0 0 0 0,1 0 0 0 0,-1 0-1 0 0,1 0 1 0 0,1-1-18 0 0,1 0 34 0 0,0-1 0 0 0,0 1 0 0 0,0-1 0 0 0,0 0 1 0 0,0-1-1 0 0,1 0-34 0 0,-2 1 28 0 0,0-1 1 0 0,0 0-1 0 0,-1 0 1 0 0,1 0-1 0 0,-1 0 1 0 0,2-2-29 0 0,-1 0 29 0 0,0 0-1 0 0,-1 0 1 0 0,1 0-1 0 0,0-3-28 0 0,10-24 68 0 0,-3-2-39 0 0,-6 18-25 0 0,1-11 12 0 0,-5 18 2 0 0,0 0-1 0 0,-1 0 1 0 0,0 0-1 0 0,-1 0 1 0 0,0 0-1 0 0,0-2-17 0 0,-4-12 13 0 0,-3 1-39 0 0,-1 1-52 0 0,-1 1-68 0 0,1 6-7 0 0,2 5-11 0 0,1 2-69 0 0,3 4 71 0 0,-1 1-38 0 0,-1-2-134 0 0</inkml:trace>
  <inkml:trace contextRef="#ctx0" brushRef="#br0" timeOffset="1195.3">827 47 7688 0 0,'0'0'166'0'0,"0"0"29"0"0,0 0 14 0 0,-3 6-44 0 0,2 3-108 0 0,2-4-38 0 0,0 0 38 0 0,1 4 151 0 0,0-1 103 0 0,1 1 72 0 0,3 13 732 0 0,-4-12-679 0 0,-1-4-228 0 0,0 0-32 0 0,-1 0-41 0 0,0 0-47 0 0,1 6 274 0 0,3 7 90 0 0,1 10 206 0 0,-3-13-249 0 0,0-1-70 0 0,2 3 0 0 0,3 8 86 0 0,2 13 199 0 0,-8-34-531 0 0,1-1 1 0 0,-1 0-1 0 0,1 1 1 0 0,0-1-1 0 0,0 0 1 0 0,0 0-1 0 0,0 0 1 0 0,1 0-94 0 0,-1-1 78 0 0,1 1 0 0 0,0-1 0 0 0,0 0 0 0 0,0 0 0 0 0,0 0 0 0 0,0 0 0 0 0,0-1 0 0 0,3 2-78 0 0,-3-3 38 0 0,-1 1 1 0 0,0-1 0 0 0,1 0 0 0 0,0 0 0 0 0,-1 0-1 0 0,1 0 1 0 0,-1-1 0 0 0,1 1 0 0 0,0-1-1 0 0,-1 0 1 0 0,1 1 0 0 0,0-1 0 0 0,0-1-39 0 0,-1 1 27 0 0,1 0 1 0 0,0-1 0 0 0,-1 1 0 0 0,1-1-1 0 0,-1 0 1 0 0,1 0 0 0 0,-1 0-1 0 0,1 0 1 0 0,-1-1 0 0 0,0 1-1 0 0,1-1 1 0 0,-1 1 0 0 0,0-1-1 0 0,2-1-27 0 0,11-13 142 0 0,-2 1-50 0 0,-10 10-73 0 0,0 0-1 0 0,0 0 0 0 0,0 0 0 0 0,0-1 0 0 0,-1 1 0 0 0,0 0 0 0 0,0-1 1 0 0,-1 0-1 0 0,1-4-18 0 0,0-4 6 0 0,-1 0 0 0 0,0-13-6 0 0,1-18-14 0 0,-2 11-142 0 0,0 19 47 0 0,0 0-64 0 0,2 1-89 0 0,2 1-115 0 0,-3 11 178 0 0,-1 2 0 0 0,0 0-1 0 0,3 1-80 0 0,-1 1 67 0 0,1 2 57 0 0,-1 1 47 0 0,1 3 12 0 0,0 4 53 0 0,-2-10 37 0 0,8 37-132 0 0,2 2 26 0 0,2-2 69 0 0,-10-31 65 0 0,1 0-1 0 0,0 0 1 0 0,3 5-21 0 0,6 3 82 0 0,2-1 41 0 0,-13-13-220 0 0,1 0 54 0 0,0 1 46 0 0,0-1 39 0 0,4 3 158 0 0,12 6 437 0 0,-12-8-499 0 0,0-1-115 0 0,-4-1-59 0 0,0 0-36 0 0,0-1-40 0 0,0 0-46 0 0,1 0-48 0 0,-1-1-54 0 0,0 1-56 0 0,0-2-63 0 0,-1 1-64 0 0,1-1-71 0 0,0 0-73 0 0,-1 0-78 0 0,1-1-82 0 0,-1 0-86 0 0,0 0-984 0 0,1-2-1030 0 0</inkml:trace>
  <inkml:trace contextRef="#ctx0" brushRef="#br0" timeOffset="1574.08">1325 0 6504 0 0,'6'10'45'0'0,"1"1"72"0"0,-2 0 66 0 0,0 1 58 0 0,0 1 53 0 0,-1 0 46 0 0,0-1 40 0 0,0 1 34 0 0,2 6 252 0 0,3 8 400 0 0,-3-11-454 0 0,8 24 932 0 0,-11-29-1146 0 0,1 0-33 0 0,15 60 1961 0 0,-6-18-551 0 0,-11-48-1272 0 0,-1-1-98 0 0,-1-3-90 0 0,0-1-78 0 0,-1-1-69 0 0,0-1-59 0 0,0-1-47 0 0,0-1-39 0 0,-7-22-123 0 0,7 22 136 0 0,0 1 58 0 0,-3-51 10 0 0,5 20-65 0 0,0 26-50 0 0,0 0 0 0 0,1 0 1 0 0,0 0-1 0 0,1-2 11 0 0,5-10-77 0 0,4 0-47 0 0,-9 15-81 0 0,1-1 48 0 0,0 1 42 0 0,0 0 34 0 0,6-5-8 0 0,8-5 56 0 0,-10 9-5 0 0,1 0-77 0 0,0 0-82 0 0,-4 4 54 0 0,-1-1-34 0 0,1 1-39 0 0,0 0-41 0 0,-1-1-46 0 0,1 1-49 0 0,0 0-53 0 0,0 0-58 0 0,0 0-60 0 0,0 0-65 0 0,0 0-69 0 0,0 0-72 0 0,0 1-75 0 0,0-1-81 0 0,1 0-1048 0 0,3-2-1087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02.6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180 149 5784 0 0,'0'0'132'0'0,"0"0"17"0"0,0 0 10 0 0,-3 3-39 0 0,-2 1-80 0 0,1-3-3 0 0,1-1 68 0 0,0 0 57 0 0,0 0 48 0 0,-2-1 258 0 0,-5-2 776 0 0,7 1-907 0 0,0 1-56 0 0,0 1-75 0 0,0-1-96 0 0,-5 1 282 0 0,-1 0-33 0 0,-7 2 263 0 0,1 4-121 0 0,1 2-115 0 0,2 2-110 0 0,1 1-102 0 0,1 3-96 0 0,2 0-90 0 0,3-2 21 0 0,2-9 6 0 0,1 1-1 0 0,0 0 1 0 0,1 0 0 0 0,-1 0-1 0 0,0 4-14 0 0,-2 11 52 0 0,2-12-32 0 0,0 1 0 0 0,1 0 0 0 0,0 1-1 0 0,0-1 1 0 0,0 0 0 0 0,2 6-20 0 0,-1-13 3 0 0,3 37 154 0 0,6 19-7 0 0,-6-46-104 0 0,0 0 0 0 0,0 0-1 0 0,2 0 1 0 0,-1-1-46 0 0,16 24 214 0 0,-8-20-75 0 0,-8-10-81 0 0,0 0 0 0 0,0-1 0 0 0,0 0 0 0 0,0 1 0 0 0,0-2 0 0 0,1 1 0 0 0,0 0-58 0 0,-1-2 32 0 0,-1 1 0 0 0,0-1 0 0 0,1 0 0 0 0,0 0 0 0 0,-1 0 0 0 0,1 0 0 0 0,0-1-32 0 0,11 0 52 0 0,0-3-60 0 0,-10 1-146 0 0,0 1 66 0 0,0-1 56 0 0,0 0 49 0 0,5-2 118 0 0,12-5 370 0 0,-15 5-399 0 0,-1 1-66 0 0,-2 1-58 0 0,0 0-38 0 0,0-1-44 0 0,-1 1-47 0 0,1-1-71 0 0,0 1-67 0 0,0-1-76 0 0,0 0-80 0 0,0 1-88 0 0,0-1-94 0 0,0 0-101 0 0,-1 0-107 0 0,3-2-893 0 0,3-3-977 0 0</inkml:trace>
  <inkml:trace contextRef="#ctx0" brushRef="#br0" timeOffset="465.95">276 0 6160 0 0,'1'1'129'0'0,"-1"0"-44"0"0,3 5 64 0 0,-2-3-54 0 0,1 8-65 0 0,1 1 65 0 0,0 0 55 0 0,0-1 49 0 0,1 3 92 0 0,1 0 44 0 0,9 29 797 0 0,-8-27-697 0 0,-1 1-37 0 0,-1-6-164 0 0,0 0-34 0 0,1 7 44 0 0,-3-9-173 0 0,1 0-39 0 0,4 20 413 0 0,0 1-1 0 0,3 18 171 0 0,-5-18-241 0 0,3 15 242 0 0,5 26 330 0 0,-6-39-506 0 0,0-10-106 0 0,0 4 160 0 0,-4-13-197 0 0,0 0 42 0 0,-2-6-182 0 0,3-5 126 0 0,2-10 203 0 0,-3 1-291 0 0,0 0-68 0 0,-1 1-92 0 0,-2 4-61 0 0,1 0-33 0 0,7-32 172 0 0,-4 16-87 0 0,1 0 0 0 0,0 1 0 0 0,1-1 0 0 0,6-10-26 0 0,5-10-59 0 0,-3 6-77 0 0,5 1-69 0 0,-17 28 182 0 0,19-20-101 0 0,-20 22 118 0 0,0 1 1 0 0,-1-1 0 0 0,1 0 0 0 0,0 1 0 0 0,0-1 0 0 0,0 1 0 0 0,0-1 0 0 0,0 1 0 0 0,0 0 0 0 0,0-1 0 0 0,0 1 0 0 0,0 0 0 0 0,0-1 0 0 0,0 1 0 0 0,1 0-1 0 0,-1 0 1 0 0,0 0 0 0 0,0 0 0 0 0,0 0 0 0 0,0 0 0 0 0,0 1 0 0 0,0-1 0 0 0,0 0 0 0 0,0 0 0 0 0,1 1 5 0 0,12 4-55 0 0,-13-5 51 0 0,1 1 0 0 0,0-1 0 0 0,0 1 0 0 0,0 0 0 0 0,-1-1 0 0 0,1 1 0 0 0,0 0 0 0 0,-1 0 0 0 0,1 0 1 0 0,0 0-1 0 0,-1 1 0 0 0,0-1 0 0 0,1 0 0 0 0,-1 0 0 0 0,0 1 0 0 0,1-1 0 0 0,-1 1 0 0 0,0 0 0 0 0,0 0 4 0 0,17 39-61 0 0,-9-12 62 0 0,-2 0 0 0 0,3 19-1 0 0,-1 22 12 0 0,-7-61 37 0 0,1 2-28 0 0,-3-10 11 0 0,0-1-226 0 0,1 0 59 0 0,-1 0 51 0 0,0 0 46 0 0,0 0 59 0 0,1 1 82 0 0,0-1 423 0 0,0 1-444 0 0,-1-1-34 0 0,0 0-45 0 0,1 0-57 0 0,-1 0-68 0 0,1 1-80 0 0,-1-1-53 0 0,0 0-80 0 0,0 0-88 0 0,1 0-95 0 0,-1 0-104 0 0,0 0-110 0 0,0 0-119 0 0,0 0-127 0 0,0 0-981 0 0,0 0-1116 0 0</inkml:trace>
  <inkml:trace contextRef="#ctx0" brushRef="#br0" timeOffset="1114.16">1068 286 7744 0 0,'0'0'174'0'0,"0"0"29"0"0,0 0 12 0 0,-2 1-35 0 0,-2 1-283 0 0,0 1 73 0 0,-1-1 67 0 0,1-1 60 0 0,-1 1 53 0 0,0 0 46 0 0,1 0 40 0 0,-1-1 33 0 0,-4 3 278 0 0,-12 4 835 0 0,15-5-988 0 0,0 0-40 0 0,0 1-23 0 0,0 0-88 0 0,0 1-105 0 0,3-3-116 0 0,1 1-33 0 0,-9 7 320 0 0,-1 4 40 0 0,3 5-119 0 0,5-7-113 0 0,0 1-26 0 0,1-1-37 0 0,2-9-52 0 0,1 0 1 0 0,0 0 0 0 0,0 0-1 0 0,0 0 1 0 0,1 0-1 0 0,-1-1 1 0 0,1 1-1 0 0,0 2-2 0 0,3 14 65 0 0,-3-12-24 0 0,1 0 0 0 0,0-1 1 0 0,0 1-1 0 0,1 1-41 0 0,0-2 12 0 0,4 8-20 0 0,6 5-56 0 0,-12-18 63 0 0,0 0-1 0 0,0 0 1 0 0,1 0 0 0 0,-1 0-1 0 0,0 0 1 0 0,1-1 0 0 0,-1 1-1 0 0,1 0 1 0 0,-1-1 0 0 0,1 1-1 0 0,-1-1 1 0 0,2 1 1 0 0,15-1 78 0 0,-14 0-51 0 0,-1-1 0 0 0,1 0 0 0 0,0 0 0 0 0,-1-1-1 0 0,1 1 1 0 0,-1-1 0 0 0,1 0 0 0 0,2-1-27 0 0,-2 0 24 0 0,1-1 1 0 0,-1 1-1 0 0,1-1 0 0 0,-1 0 1 0 0,3-4-25 0 0,-2 2 12 0 0,-1 0 0 0 0,0-1 0 0 0,0 1 0 0 0,1-3-12 0 0,-2 3-3 0 0,0-1 1 0 0,-1 0 0 0 0,1 1 0 0 0,-1-3 2 0 0,0-12 52 0 0,-3-12-51 0 0,0 8 0 0 0,-5-32-1 0 0,6 50 0 0 0,0 9-20 0 0,-1 1 1 0 0,1 0 0 0 0,0 0 0 0 0,0 0 0 0 0,0 0 0 0 0,0 0 0 0 0,0 2 19 0 0,8 23-73 0 0,0-9 58 0 0,0-1-1 0 0,2 1 16 0 0,1 1 6 0 0,-7-11-6 0 0,0-1 0 0 0,1 1 0 0 0,0-1 0 0 0,1 0 0 0 0,-1-1 0 0 0,2 1 0 0 0,-1-1 0 0 0,1 0 0 0 0,0-1 0 0 0,7 6 0 0 0,-12-11 0 0 0,-1 0 0 0 0,1 0 0 0 0,-1 0 0 0 0,1 0 0 0 0,0 0 0 0 0,-1 0 0 0 0,1-1 0 0 0,0 1 0 0 0,0 0 0 0 0,-1-1 0 0 0,1 0 0 0 0,0 1 0 0 0,0-1 0 0 0,1 0 0 0 0,2 0 0 0 0,3 1-36 0 0,-6-1-142 0 0,0 0 60 0 0,5-2-176 0 0,-6 2 107 0 0,0 0 46 0 0,-1 0-41 0 0,1-1-28 0 0,-1 1-44 0 0,1 0-59 0 0,-1 0-46 0 0,0 0-43 0 0,0 0-36 0 0,1 0-129 0 0,-1 0-35 0 0,0 0-1333 0 0</inkml:trace>
  <inkml:trace contextRef="#ctx0" brushRef="#br0" timeOffset="1502.49">1387 190 6776 0 0,'0'0'198'0'0,"1"2"-32"0"0,0 5-106 0 0,0-1-22 0 0,0 0 71 0 0,1 0 61 0 0,-1 0 52 0 0,2 6 302 0 0,9 20 1234 0 0,-9-25-1414 0 0,0 0-41 0 0,1 2 35 0 0,-2-4-220 0 0,0 0-42 0 0,10 27 825 0 0,9 23 516 0 0,-10-32-784 0 0,1 1 117 0 0,1 0 75 0 0,-12-23-704 0 0,0 0-33 0 0,0 1-7 0 0,0-1-50 0 0,2 4-83 0 0,-2-3 57 0 0,-1 0 32 0 0,1-1 39 0 0,-1 0 22 0 0,1 0 38 0 0,-1 0 43 0 0,1 0 48 0 0,-1 1 54 0 0,1-1 60 0 0,-1 0 64 0 0,0 0 70 0 0,1-2-358 0 0,-1-1-35 0 0,5-5 42 0 0,-2 1-15 0 0,4-14 54 0 0,-3 0-55 0 0,2-22-12 0 0,-4 26-93 0 0,0 1 0 0 0,1-1 0 0 0,3-8-3 0 0,3 4 5 0 0,4 1-56 0 0,-8 13 13 0 0,0 0-1 0 0,1 0 0 0 0,0 0 0 0 0,0 1 1 0 0,0 0-1 0 0,1 0 0 0 0,3-1 39 0 0,-7 4-8 0 0,0 0-1 0 0,0 1 1 0 0,0-1 0 0 0,1 1-1 0 0,-1 0 1 0 0,1 0 0 0 0,-1 1 0 0 0,1-1-1 0 0,-1 1 1 0 0,1-1 0 0 0,-1 1-1 0 0,1 0 1 0 0,-1 0 0 0 0,1 1-1 0 0,0-1 9 0 0,1 1-8 0 0,-1 1 0 0 0,1-1 0 0 0,-1 1 0 0 0,1-1 0 0 0,-1 1 0 0 0,0 1 0 0 0,0-1 0 0 0,0 1-1 0 0,0-1 1 0 0,3 3 8 0 0,-1 1-5 0 0,0-1-1 0 0,0 1 0 0 0,-1 1 0 0 0,0-1 0 0 0,0 0 1 0 0,1 3 5 0 0,-2-2 2 0 0,0 1 1 0 0,0-1 0 0 0,0 1 0 0 0,-1 0-1 0 0,1 6-2 0 0,9 24 0 0 0,-8-26 0 0 0,-1-1 0 0 0,-1 1 0 0 0,0-1 0 0 0,1 9 0 0 0,-4-16-210 0 0,1 0 84 0 0,-1 0 71 0 0,1 0 59 0 0,0 0 47 0 0,0 0 35 0 0,3 14 447 0 0,-2-12-441 0 0,0-1-89 0 0,-1-1-58 0 0,0-1-50 0 0,0 0-56 0 0,0 1-65 0 0,0-1-95 0 0,0 1-89 0 0,1-1-98 0 0,-1 1-107 0 0,0-1-115 0 0,1 0-123 0 0,-2-1 378 0 0,1-1-35 0 0,-1 1-34 0 0,1 0-36 0 0,0 1-1567 0 0,1 2-1214 0 0</inkml:trace>
  <inkml:trace contextRef="#ctx0" brushRef="#br0" timeOffset="2154.56">2184 214 9256 0 0,'-5'-1'181'0'0,"0"1"-37"0"0,-5 0 50 0 0,-2 1-89 0 0,-7 2-87 0 0,4 0-7 0 0,5-2 56 0 0,-3 1-1 0 0,6 0 14 0 0,0 1 35 0 0,1 0 35 0 0,0-1 37 0 0,1 1 41 0 0,0 0 42 0 0,2-1-5 0 0,1 1-100 0 0,0 2-60 0 0,-1 1-32 0 0,1-2-12 0 0,1-2 12 0 0,-7 15 309 0 0,2 2-91 0 0,2 1-72 0 0,3 1-55 0 0,1-9-70 0 0,0 0-1 0 0,2 1 0 0 0,-1-1 1 0 0,1 0-1 0 0,3 6-93 0 0,-3-10 29 0 0,1-1 1 0 0,0 1-1 0 0,0-1 1 0 0,1 0-1 0 0,0 0 1 0 0,0-1-1 0 0,1 1 1 0 0,3 3-30 0 0,-6-8 12 0 0,0 1 0 0 0,0-1 0 0 0,1 1 0 0 0,-1-1 0 0 0,1 0 0 0 0,-1 0 1 0 0,1 0-1 0 0,0 0 0 0 0,0 0 0 0 0,0-1 0 0 0,0 1 0 0 0,0-1 1 0 0,0 0-1 0 0,0 0 0 0 0,0 0 0 0 0,1 0 0 0 0,-1 0 0 0 0,0-1 0 0 0,1 0 1 0 0,2 1-13 0 0,-2-2 18 0 0,0 0 0 0 0,0 1 1 0 0,0-1-1 0 0,-1-1 0 0 0,1 1 0 0 0,0 0 1 0 0,-1-1-1 0 0,3-1-18 0 0,-1 0 21 0 0,-1 0 0 0 0,1-1-1 0 0,-1 0 1 0 0,0 0 0 0 0,0 0-1 0 0,0 0 1 0 0,0-1 0 0 0,-1 1 0 0 0,0-1-1 0 0,0 0 1 0 0,0 0 0 0 0,0 0 0 0 0,1-4-21 0 0,-1-1 21 0 0,1 0 1 0 0,-1-1 0 0 0,-1 1 0 0 0,0-1 0 0 0,-1 1 0 0 0,0-1-1 0 0,0 0 1 0 0,-1-7-22 0 0,-6-46 92 0 0,0 23-71 0 0,3 22-28 0 0,3 17 7 0 0,0 1 0 0 0,1 0 0 0 0,-1 0 0 0 0,0 1 0 0 0,0-1 0 0 0,-1 0 0 0 0,1 0 0 0 0,0 1 0 0 0,0-1 0 0 0,0 0 0 0 0,0 0 0 0 0,-1 1 0 0 0,1-1 0 0 0,0 0 0 0 0,-1 1 0 0 0,1-1 0 0 0,0 0 0 0 0,-1 1 0 0 0,1-1 0 0 0,-1 1 0 0 0,0-1 0 0 0,-5-2-11 0 0,5 5-47 0 0,2 8 9 0 0,63 143-26 0 0,-31-79 4 0 0,4 23 71 0 0,-28-67 62 0 0,-3 0 108 0 0,-2 7 140 0 0,-3-21-16 0 0,-1 0 0 0 0,-1 7-294 0 0,-1-8 301 0 0,0 0 0 0 0,-3 9-301 0 0,-5 11 334 0 0,-2-7-134 0 0,-3-2-100 0 0,11-21-43 0 0,-14 22 244 0 0,4-12-134 0 0,1-5-70 0 0,-4-1-50 0 0,5-5-49 0 0,-14 4 55 0 0,11-6-71 0 0,2-2-81 0 0,7-1 9 0 0,-1-1-34 0 0,1 0-37 0 0,-1-1-43 0 0,1-1-46 0 0,-1-1-52 0 0,4 3 169 0 0,2 0 16 0 0,-1 1-13 0 0,1 0-39 0 0,0 0-9 0 0,-1 0-40 0 0,1 0-46 0 0,0-1-51 0 0,0 1-53 0 0,0 0-52 0 0,-1 0-44 0 0,1-1-41 0 0,0 1-144 0 0,-1-1-40 0 0,1 1-176 0 0,-2-2-475 0 0,3 3 1318 0 0</inkml:trace>
  <inkml:trace contextRef="#ctx0" brushRef="#br0" timeOffset="2570.86">2521 383 4864 0 0,'0'0'120'0'0,"1"0"-50"0"0,4 0 16 0 0,4 0-131 0 0,-1-1 79 0 0,-1-1 68 0 0,0 1 60 0 0,1-2 97 0 0,-1 1 56 0 0,1-2 113 0 0,4-2 257 0 0,1-1 85 0 0,5-2 277 0 0,-11 6-537 0 0,0-1 0 0 0,-1 0 0 0 0,0-1 1 0 0,0 1-1 0 0,2-3-510 0 0,10-7 980 0 0,-5 6-402 0 0,-2 1-155 0 0,0-1-100 0 0,-9 6-283 0 0,1 1 1 0 0,-1-1 0 0 0,0-1-1 0 0,0 1 1 0 0,0 0 0 0 0,0 0-1 0 0,2-3-40 0 0,-4 4 15 0 0,1 0 0 0 0,-1-1-1 0 0,1 1 1 0 0,-1 0-1 0 0,0 0 1 0 0,1 0 0 0 0,-1 0-1 0 0,0 0 1 0 0,0-1 0 0 0,0 1-1 0 0,0 0 1 0 0,0 0 0 0 0,0 0-1 0 0,0-1 1 0 0,0 1-1 0 0,0 0 1 0 0,-1 0 0 0 0,1 0-1 0 0,0 0 1 0 0,-1 0 0 0 0,1-1-1 0 0,-1 1 1 0 0,1 0 0 0 0,-1 0-1 0 0,0 0-14 0 0,-2-2 63 0 0,1 0 0 0 0,-1 0 0 0 0,0 1 0 0 0,-1-1 0 0 0,1 1 0 0 0,0-1-1 0 0,-1 1 1 0 0,0 0 0 0 0,-1 0-63 0 0,-10-4 192 0 0,5 3-110 0 0,1 0 35 0 0,-19-1 338 0 0,12 6-203 0 0,6 3-133 0 0,2 0-66 0 0,1 3-54 0 0,2-1 4 0 0,0 0 0 0 0,1 0-1 0 0,0 0 1 0 0,0 1 0 0 0,1 0 0 0 0,0 0 0 0 0,0 0 0 0 0,1 0 0 0 0,0 0-1 0 0,-1 5-2 0 0,-1 37 46 0 0,5-2 45 0 0,0-42-82 0 0,0-1 0 0 0,0 0 0 0 0,0 1 0 0 0,0-1 0 0 0,1 0 0 0 0,0 0-1 0 0,0 0 1 0 0,0 0 0 0 0,1 0 0 0 0,-1 0 0 0 0,1-1 0 0 0,0 1 0 0 0,3 2-9 0 0,-1-2 7 0 0,0 0 0 0 0,0-1 1 0 0,0 1-1 0 0,1-1 0 0 0,0-1 1 0 0,-1 1-1 0 0,1-1 0 0 0,0 0 0 0 0,1 0 1 0 0,0 0-8 0 0,5 1 1 0 0,0-1 1 0 0,0 0-1 0 0,0 0 1 0 0,0-1-1 0 0,7 0-1 0 0,-2-1-26 0 0,0-1-1 0 0,0-1 0 0 0,10-1 27 0 0,7-3-178 0 0,0 0-36 0 0,12-4-166 0 0,-8 1-53 0 0,-19 4 166 0 0,0-1-38 0 0,25-5-332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00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258 0 4592 0 0,'0'0'133'0'0,"0"1"-5"0"0,0 1-86 0 0,0 0 23 0 0,0-2 65 0 0,0 1 149 0 0,0-1 249 0 0,0 0 16 0 0,0 0 0 0 0,0 0-25 0 0,0 0-252 0 0,0 0 82 0 0,0 0 114 0 0,-1 1 996 0 0,1 0-872 0 0,0 0-142 0 0,-1 0-110 0 0,1 0-157 0 0,0-1-141 0 0,0 0-37 0 0,0 1-43 0 0,0-1-43 0 0,0 1-48 0 0,0-1-51 0 0,0 12 539 0 0,2-1-98 0 0,0 0-75 0 0,0 0-53 0 0,3 20 137 0 0,-1 0 10 0 0,1 0-38 0 0,0 4 411 0 0,1 27-648 0 0,-2-7 348 0 0,-2-27-117 0 0,1 1 52 0 0,0 0 68 0 0,0 0 77 0 0,-2-7-116 0 0,-2 12 218 0 0,0-10-170 0 0,1-7-155 0 0,1-4-68 0 0,0 0-39 0 0,-1 23 110 0 0,0-35-412 0 0,-1-1 63 0 0,1 0 59 0 0,0 1 50 0 0,0 0 75 0 0,0-1 90 0 0,-1 2 538 0 0,1-2-555 0 0,-1 1-36 0 0,1-1-47 0 0,0 0-59 0 0,0 1-73 0 0,0-1-84 0 0,-1 0-95 0 0,1 0-106 0 0,0 0-120 0 0,0 1 204 0 0,0-1-34 0 0,0 0-36 0 0,0 0-37 0 0,0 0-38 0 0,0 0-41 0 0,0 0-41 0 0,0 0-43 0 0,0 0-45 0 0,0 0-45 0 0,-1-1-587 0 0,0 0-206 0 0,0-1-775 0 0</inkml:trace>
  <inkml:trace contextRef="#ctx0" brushRef="#br0" timeOffset="316.45">0 308 6160 0 0,'0'0'0'0'0,"0"7"101"0"0,1 7 151 0 0,3-1-23 0 0,0-9-171 0 0,-2-3-45 0 0,-1-1 34 0 0,2-1 240 0 0,1 1-37 0 0,3-2 150 0 0,1-1-57 0 0,5-3 6 0 0,0 0-27 0 0,-5 3-29 0 0,27-7 496 0 0,0-2-88 0 0,-15 6-330 0 0,1-1-36 0 0,0 1-39 0 0,0 0-39 0 0,0 0-42 0 0,0 1-44 0 0,0 1-45 0 0,0 1-47 0 0,-14 2-210 0 0,-1 0 47 0 0,1 0 43 0 0,-1 0 36 0 0,2-1 38 0 0,0 1 33 0 0,16-3 235 0 0,-11 1-132 0 0,-3 2-97 0 0,-3-1-51 0 0,1 1-46 0 0,-1 0-38 0 0,-1 0-45 0 0,1 0-49 0 0,-1 0-56 0 0,-1 0-12 0 0,1 1-45 0 0,-1-1-50 0 0,1 0-52 0 0,-1 1-57 0 0,0-1-58 0 0,1 1-63 0 0,-1 0-66 0 0,6-1-891 0 0,5 1-860 0 0</inkml:trace>
  <inkml:trace contextRef="#ctx0" brushRef="#br0" timeOffset="733.14">775 237 6416 0 0,'-7'13'248'0'0,"-2"-2"74"0"0,-1-1 65 0 0,0 0 54 0 0,-5 4 295 0 0,12-11-534 0 0,0 1-1 0 0,0-1 1 0 0,0 1 0 0 0,1 0-1 0 0,-1-1 1 0 0,1 2-202 0 0,-2 3 243 0 0,-3 5 101 0 0,1 0-65 0 0,0 3-7 0 0,-1 9 60 0 0,3 0-93 0 0,1-2-42 0 0,3-10-82 0 0,0 0 0 0 0,0 0-1 0 0,1 0 1 0 0,2 7-115 0 0,2 8 166 0 0,-3-19-116 0 0,1 0 0 0 0,0 0-1 0 0,0-1 1 0 0,1 3-50 0 0,-2-8 18 0 0,0 0 1 0 0,-1 0-1 0 0,1 0 1 0 0,0 0-1 0 0,0 0 1 0 0,1 0-1 0 0,-1-1 1 0 0,1 1-1 0 0,-1-1 1 0 0,1 0-1 0 0,0 0 1 0 0,0 0-19 0 0,-1 0 19 0 0,0-1 0 0 0,0 0 0 0 0,0 0-1 0 0,1 0 1 0 0,-1-1 0 0 0,0 1 0 0 0,1 0 0 0 0,-1-1 0 0 0,1 0 0 0 0,-1 0 0 0 0,2 1-19 0 0,3-2 82 0 0,0 1 0 0 0,0-1 0 0 0,-1 0 0 0 0,1 0 0 0 0,-1-1 0 0 0,1 0 1 0 0,-1 0-1 0 0,5-3-82 0 0,-3 1 90 0 0,0 0 0 0 0,0-1 1 0 0,0 0-1 0 0,-1 0 0 0 0,0-1 0 0 0,3-3-90 0 0,14-16 219 0 0,-5-3-41 0 0,-4-2-44 0 0,-6-1-47 0 0,-8 27-59 0 0,0-1 1 0 0,-1 1 0 0 0,0-1-1 0 0,0 1 1 0 0,0-1 0 0 0,0 1-29 0 0,-1-2 33 0 0,0 0 0 0 0,0 0 1 0 0,-1 1-1 0 0,-1-4-33 0 0,1 3 18 0 0,0 1-1 0 0,0 0 1 0 0,-1 0 0 0 0,0 0 0 0 0,0 0-1 0 0,0 0 1 0 0,-1 1 0 0 0,0 0 0 0 0,1-1-1 0 0,-1 1 1 0 0,-1 1 0 0 0,1-1 0 0 0,-1 0-1 0 0,1 1 1 0 0,-1 0 0 0 0,0 0-18 0 0,-3-1-39 0 0,-1 0 46 0 0,-19-8 148 0 0,16 7-122 0 0,5 2-49 0 0,-1 0-38 0 0,1 0-55 0 0,-1 1-66 0 0,0-1-75 0 0,0 1-86 0 0,0 0-125 0 0,-1 2-3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16.8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12928 0 0,'0'0'381'0'0,"0"0"-138"0"0,0 0-111 0 0,0 0-50 0 0,0 0-20 0 0,0 0 6 0 0,0 0-4 0 0,0 0 0 0 0,0 0-26 0 0,0 0-106 0 0,0 0-48 0 0,0 0-10 0 0,0 0-2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17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164 3 4592 0 0,'0'0'133'0'0,"-1"-1"-5"0"0,-2 0-37 0 0,3 1 13 0 0,-1 0 120 0 0,1 0 201 0 0,0 0 14 0 0,0 0 7 0 0,0 0 30 0 0,0 0 18 0 0,0 0 2 0 0,0 0-15 0 0,0 0-62 0 0,0 0-31 0 0,0 0-4 0 0,0 0-30 0 0,0 0-123 0 0,0 0-58 0 0,0 0 3 0 0,0-1-91 0 0,-4 1-49 0 0,3 0 0 0 0,1 0 34 0 0,-1 1 49 0 0,1-1 60 0 0,-1 0 72 0 0,1 1 84 0 0,0 3-291 0 0,3 8-43 0 0,-1-8 40 0 0,0-1 50 0 0,-1-2 53 0 0,0 2-67 0 0,0 2-45 0 0,1 2-41 0 0,-1-3 25 0 0,10 28 178 0 0,-1-3-73 0 0,-3 1-94 0 0,7 40 67 0 0,-1-9 34 0 0,-5 0 76 0 0,-4-36-7 0 0,0-6-37 0 0,-3-6-82 0 0,1 10 72 0 0,5 1 72 0 0,0 3 113 0 0,-6-23-273 0 0,1 2 127 0 0,0 1 72 0 0,-2-1-189 0 0,0-5-93 0 0,0 1-38 0 0,0 0-149 0 0,-1 1-50 0 0,0 3-409 0 0,0-3 470 0 0,0-1 52 0 0,1 3-348 0 0</inkml:trace>
  <inkml:trace contextRef="#ctx0" brushRef="#br0" timeOffset="538.91">0 237 3456 0 0,'1'0'101'0'0,"1"1"-18"0"0,-1-1 9 0 0,1 1 277 0 0,-1-1-35 0 0,2 1 236 0 0,-1 0-115 0 0,0 0-94 0 0,0 0-90 0 0,0 0-51 0 0,5 1 347 0 0,-3-1-296 0 0,-2-1-74 0 0,1 0 37 0 0,6 0 431 0 0,-1-1-109 0 0,1 0-94 0 0,0 0-81 0 0,3-2 40 0 0,0 0-97 0 0,27-9 495 0 0,-31 9-608 0 0,0 0 41 0 0,7-2 10 0 0,1 1-94 0 0,4 0-64 0 0,9 0-75 0 0,0 0-49 0 0,-10 0 37 0 0,-15 3-186 0 0,0 0 89 0 0,0 0 72 0 0,0 1 56 0 0,1-2 70 0 0,7 0 227 0 0,-8 1-259 0 0,-1 0-52 0 0,1 0-46 0 0,0 1-58 0 0,-1-1-68 0 0,0 0-37 0 0,0 1-62 0 0,0-1-69 0 0,0 0-73 0 0,0 1-82 0 0,-1-1-88 0 0,1 1-93 0 0,0-1-101 0 0,1 0-745 0 0,1 0-846 0 0</inkml:trace>
  <inkml:trace contextRef="#ctx0" brushRef="#br0" timeOffset="1142.85">471 64 4744 0 0,'0'0'115'0'0,"0"0"-48"0"0,3-2 19 0 0,-2 2-85 0 0,-1 0 0 0 0,0 0 0 0 0,0 0-1 0 0,1 0 1 0 0,-1-1 0 0 0,0 1 0 0 0,0 0 0 0 0,0 0 0 0 0,1 0 0 0 0,-1 0 0 0 0,0-1 0 0 0,0 1 0 0 0,0 0-1 0 0,1 0 1 0 0,-1 0 0 0 0,0-1 0 0 0,0 1 0 0 0,0 0 0 0 0,0 0 0 0 0,0 0 0 0 0,0-1 0 0 0,0 1 0 0 0,1 0-1 0 0,-1 0 1 0 0,0-1 0 0 0,0 1 0 0 0,0 0 0 0 0,0 0 0 0 0,0-1 0 0 0,0 1 0 0 0,0 0 0 0 0,0-1-1 0 0,0 0 15 0 0,1-1 38 0 0,0 1 670 0 0,1 1-70 0 0,-1-1-66 0 0,0 1-62 0 0,1 0-61 0 0,-1 1-55 0 0,0-1-53 0 0,1 1-50 0 0,-1-1-46 0 0,1 1-43 0 0,-1 0-39 0 0,0 0-37 0 0,2 1 47 0 0,0 1-106 0 0,-1 0-81 0 0,5 6-202 0 0,-5-5 173 0 0,0-1 109 0 0,-1-2 12 0 0,-1 0 43 0 0,4 7-63 0 0,0 0-34 0 0,-2-4-35 0 0,0-1 1 0 0,0 1-1 0 0,-1 0 0 0 0,1-1 1 0 0,-1 1-1 0 0,0 2-4 0 0,7 26 90 0 0,2 16 12 0 0,-9-42-92 0 0,3 29 76 0 0,0 0 44 0 0,0 1 43 0 0,-1-1 42 0 0,2 3 52 0 0,0-5-19 0 0,-4-11 21 0 0,-1-21-24 0 0,0-1-37 0 0,0-1 108 0 0,0 0-178 0 0,0-1-37 0 0,1-3 12 0 0,1-15-55 0 0,-2 16 0 0 0,1 1 51 0 0,2-5 94 0 0,-1 0-80 0 0,0 1-68 0 0,1-1-51 0 0,-1-2-50 0 0,5-11-130 0 0,-1 8 135 0 0,-1 4 98 0 0,1 1 104 0 0,2-1-200 0 0,0 1-39 0 0,-4 4 9 0 0,-1 1 1 0 0,1 0 0 0 0,0 0 0 0 0,0 0 0 0 0,3-1 68 0 0,11-2-178 0 0,-5 5 115 0 0,-2 3 63 0 0,1 2 61 0 0,-6-1-70 0 0,0 0 1 0 0,-1 0-1 0 0,0 1 1 0 0,0-1 0 0 0,0 1-1 0 0,0 0 1 0 0,0 1-1 0 0,-1-1 1 0 0,1 1-1 0 0,-1 0 1 0 0,-1 0 0 0 0,1 0-1 0 0,-1 0 1 0 0,0 1-1 0 0,0-1 1 0 0,0 1-1 0 0,-1 0 1 0 0,0 0 0 0 0,1 4 8 0 0,-1-6 25 0 0,0 1 101 0 0,-1-3-136 0 0,0-1-57 0 0,0 0-58 0 0,0 1-69 0 0,1 0-83 0 0,-2-2-128 0 0,0 0-117 0 0,0 0 65 0 0,0 1-43 0 0,0-1-596 0 0,0 0-472 0 0,0 0-898 0 0</inkml:trace>
  <inkml:trace contextRef="#ctx0" brushRef="#br0" timeOffset="1720.61">905 366 5640 0 0,'0'0'124'0'0,"2"0"-37"0"0,9-3 203 0 0,-8 3-230 0 0,-1-1-37 0 0,4 0 21 0 0,1 0 81 0 0,-1 0 70 0 0,1 0 60 0 0,0-1 116 0 0,1 1 52 0 0,15-4 981 0 0,-9 3-623 0 0,-7 0-447 0 0,0 1-56 0 0,-3 0-129 0 0,1 0-35 0 0,0 1-38 0 0,0-1-41 0 0,10-2 184 0 0,1 1-65 0 0,10-2-6 0 0,12-5-35 0 0,-28 6-41 0 0,9-3-16 0 0,-17 5 8 0 0,6-10-4 0 0,-6 6 51 0 0,-1 4-99 0 0,-1-1 0 0 0,0 1 0 0 0,0 0 0 0 0,0 0 0 0 0,0-1 0 0 0,0 1 1 0 0,0 0-1 0 0,0 0 0 0 0,-1 0 0 0 0,1-1 0 0 0,0 1 0 0 0,-1 0 0 0 0,1 0 0 0 0,-1-1-12 0 0,0 1 11 0 0,0-1 0 0 0,0 1 0 0 0,-1-1-1 0 0,1 1 1 0 0,0 0 0 0 0,-1 0 0 0 0,1-1 0 0 0,-1 1-1 0 0,1 0 1 0 0,-1 0-11 0 0,-17-8 62 0 0,-3 4 89 0 0,0 2 37 0 0,18 3-137 0 0,0 0-1 0 0,0 1 1 0 0,0-1-1 0 0,0 1 1 0 0,0-1 0 0 0,0 1-1 0 0,0 0 1 0 0,0 1-1 0 0,1-1 1 0 0,-3 2-51 0 0,3-2 5 0 0,0 1 0 0 0,0 0 1 0 0,0 1-1 0 0,0-1 0 0 0,1 0 1 0 0,-1 1-1 0 0,1 0-5 0 0,-15 21-6 0 0,12-14-28 0 0,1 1 0 0 0,0 0 0 0 0,-3 11 34 0 0,5-10 195 0 0,2 0-67 0 0,1 2-38 0 0,0-10-68 0 0,0 0 0 0 0,0-1 1 0 0,0 1-1 0 0,1 0 0 0 0,-1-1 0 0 0,1 1 0 0 0,1 0-22 0 0,3 5 91 0 0,10 5 81 0 0,4-3-75 0 0,1-5-62 0 0,2-3-46 0 0,-9-2-33 0 0,-1-2 1 0 0,1 1 0 0 0,0-2-1 0 0,0 0 1 0 0,7-2 43 0 0,-2-1-133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19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27 5960 0 0,'0'0'132'0'0,"0"0"17"0"0,0 0 12 0 0,0 0 27 0 0,0 0 66 0 0,0 0 30 0 0,1 0-41 0 0,0 1-101 0 0,0 0-68 0 0,2 2 22 0 0,-1-1 42 0 0,-1-1 19 0 0,0 0 81 0 0,6 10 185 0 0,0 0-38 0 0,7 12 285 0 0,0 1-114 0 0,0-1-93 0 0,3 6-1 0 0,9 13 132 0 0,13 27 125 0 0,-15-23-190 0 0,-6-6-42 0 0,0 1 57 0 0,6 15 214 0 0,-15-31-387 0 0,-2-7-38 0 0,-1-1 85 0 0,-4-14-256 0 0,0-1 101 0 0,0-2 33 0 0,1-4 458 0 0,-2 2-509 0 0,0-1-36 0 0,0 1-53 0 0,-1-1-65 0 0,1 2-75 0 0,-1 0-40 0 0,0 0-45 0 0,0 0-49 0 0,5-38 248 0 0,-2-1-43 0 0,2-14-22 0 0,-3 36-57 0 0,1 0 0 0 0,1 0 0 0 0,3-8-8 0 0,-4 17 0 0 0,-3 5 0 0 0,2 0 0 0 0,-1 1 0 0 0,0-1 0 0 0,1 0 0 0 0,-1 0 0 0 0,1 1 0 0 0,1-1 0 0 0,-2 2 0 0 0,-1 1 0 0 0,1 0 0 0 0,0 0 0 0 0,0 0 0 0 0,0 0 0 0 0,0 1 0 0 0,0-1 0 0 0,0 0 0 0 0,0 0 0 0 0,0 0 0 0 0,0 1 0 0 0,0-1 0 0 0,1 0 0 0 0,1-1 0 0 0,-2 1-4 0 0,0 1 0 0 0,0-1 0 0 0,0 1 0 0 0,-1-1 0 0 0,1 1 0 0 0,0-1 0 0 0,0 1 0 0 0,0-1 0 0 0,0 1 0 0 0,0 0 0 0 0,0-1 0 0 0,0 1 0 0 0,0 0 0 0 0,0 0-1 0 0,0 0 1 0 0,0 0 0 0 0,0 0 0 0 0,0 0 0 0 0,0 0 0 0 0,0 0 0 0 0,0 0 0 0 0,0 1 0 0 0,0-1 0 0 0,0 0 0 0 0,0 0 0 0 0,0 1 0 0 0,0-1 0 0 0,0 1 0 0 0,0-1-1 0 0,0 1 5 0 0,16 13-67 0 0,-8-5 57 0 0,-3-2 33 0 0,-3-5-36 0 0,-1 1 0 0 0,1 0 0 0 0,-1 0 0 0 0,0 0 0 0 0,0 0 0 0 0,2 3 13 0 0,1 7-2 0 0,-2-3 1 0 0,1 0 0 0 0,0-1 0 0 0,0 0 0 0 0,1 0-1 0 0,0 0 1 0 0,0-1 0 0 0,1 1 0 0 0,0-1-1 0 0,1-1 1 0 0,0 1 0 0 0,0-1 0 0 0,0 0 1 0 0,8 6-126 0 0,6 6 0 0 0,-17-16 123 0 0,-1-1 0 0 0,1 0 1 0 0,0 1-1 0 0,0-1 0 0 0,3 1 3 0 0,7 0 207 0 0,-2-5-68 0 0,-10 1-121 0 0,0 0 0 0 0,0 0-1 0 0,0-1 1 0 0,0 1 0 0 0,0 0-1 0 0,0-1 1 0 0,0 1-1 0 0,0-1 1 0 0,-1 1 0 0 0,1-1-1 0 0,-1 0 1 0 0,1 0 0 0 0,-1 0-1 0 0,0 0 1 0 0,1 0-18 0 0,-1-2 11 0 0,0 1-1 0 0,0 0 0 0 0,0 0 1 0 0,0-1-1 0 0,0 1 1 0 0,-1 0-1 0 0,0-1-10 0 0,4-16 4 0 0,1-11 69 0 0,-6-19-8 0 0,0 20-11 0 0,5-77 6 0 0,0 66-56 0 0,6-22-4 0 0,-5 41 2 0 0,-2 9 11 0 0,-1 5-36 0 0,-1 1-29 0 0,0 0-42 0 0,-1 6-40 0 0,0 1 6 0 0,0 0 41 0 0,0 0-2 0 0,0 0-40 0 0,0 0-120 0 0,0 0-221 0 0,0 0 266 0 0,0 0-25 0 0,0 0-66 0 0,0 0 101 0 0,0 0-37 0 0,0 0-38 0 0,0 0-38 0 0,0 0-406 0 0,0 0 106 0 0,0 0-52 0 0,0 0-767 0 0,0 0-600 0 0,0 0-1141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0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5672 0 0,'3'-1'644'0'0,"-1"1"-73"0"0,0 1-69 0 0,-1 1-63 0 0,1 0-59 0 0,-1 1-52 0 0,0 0-50 0 0,0 1-42 0 0,0 2 63 0 0,-1 1-76 0 0,0 0-30 0 0,1 0 23 0 0,0 17 161 0 0,6 34 414 0 0,0-25-228 0 0,17 93 634 0 0,-19-85-699 0 0,-3-20-198 0 0,0 0 45 0 0,-2-9-250 0 0,1-1 35 0 0,0 12 213 0 0,1 5 174 0 0,2 13 339 0 0,-3-39-792 0 0,-1-1-103 0 0,1 1 8 0 0,-1-1 61 0 0,0 0 34 0 0,0 0 21 0 0,0 1 35 0 0,0 0 40 0 0,0 1 43 0 0,0-7-48 0 0,2 0-49 0 0,1-3-17 0 0,0 0-56 0 0,4-8 6 0 0,13-45 118 0 0,-13 45-121 0 0,0-1 0 0 0,9-12-36 0 0,-10 19-6 0 0,0 0-1 0 0,0 1 1 0 0,1 0-1 0 0,1 0 1 0 0,0 0 6 0 0,16-11-62 0 0,5 5-33 0 0,-27 13 85 0 0,0 0-1 0 0,0 0 0 0 0,1 1 1 0 0,-1-1-1 0 0,1 1 0 0 0,-1 0 1 0 0,1 0-1 0 0,-1 0 0 0 0,0 0 1 0 0,1 0-1 0 0,-1 0 0 0 0,1 0 1 0 0,-1 1-1 0 0,0 0 0 0 0,1-1 1 0 0,-1 1-1 0 0,2 1 11 0 0,0 0-13 0 0,-1 0 0 0 0,1 0 0 0 0,-1 1 0 0 0,0-1 0 0 0,0 1 0 0 0,0 0 0 0 0,0 0 0 0 0,0 0 0 0 0,0 0 0 0 0,0 1 13 0 0,2 4-22 0 0,0 0 1 0 0,0 0 0 0 0,-1 0-1 0 0,1 5 22 0 0,9 30-48 0 0,-13-39 44 0 0,3 15 1 0 0,1 0-1 0 0,6 12 4 0 0,-6-18-2 0 0,-2-7 23 0 0,5 6-8 0 0,-7-11-183 0 0,-1-1-79 0 0,0 0-308 0 0,0 0 76 0 0,0 0 64 0 0,0 0 54 0 0,1 1-238 0 0,0-1-258 0 0,-1 0 460 0 0,1 1-73 0 0,0-1-94 0 0,1 0-1373 0 0,1 0-1099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0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103 1 8032 0 0,'0'0'182'0'0,"0"0"-4"0"0,0 0-75 0 0,0 0-49 0 0,-3 0-5 0 0,2 0 1 0 0,-6 2-63 0 0,1 0 54 0 0,0 2 47 0 0,0-1 42 0 0,-1 3 73 0 0,1 0 43 0 0,0 2 89 0 0,-3 6 217 0 0,-4 11 353 0 0,10-16-647 0 0,0-1-37 0 0,0-1-73 0 0,1 0-40 0 0,-1 0-44 0 0,1-1-51 0 0,1-1-40 0 0,-5 14 272 0 0,1 2 58 0 0,1 0 45 0 0,3-2 34 0 0,2-11-183 0 0,0-3-36 0 0,5 1 70 0 0,3-5-98 0 0,1-5-69 0 0,-5 0-50 0 0,1 1 0 0 0,-1-1 0 0 0,0 0 0 0 0,2-2-16 0 0,0-1 90 0 0,14-20-11 0 0,-2-1-39 0 0,-12 13-37 0 0,0 1-1 0 0,-1-1 1 0 0,0 0-1 0 0,-2 0 1 0 0,2-7-3 0 0,1 8 1 0 0,3-3-17 0 0,-7 18-59 0 0,7 5 54 0 0,-7-5-10 0 0,-1 1 30 0 0,0 1 0 0 0,1-1 1 0 0,-1 1-1 0 0,0 0 0 0 0,0-1 0 0 0,-1 1 0 0 0,1 0 0 0 0,-1 0 0 0 0,1 0 0 0 0,-1 0 0 0 0,0 0 1 0 0,0 2 0 0 0,8 16 0 0 0,5 12 0 0 0,-7-16 0 0 0,2 9 59 0 0,-8-20-59 0 0,0-1 0 0 0,1 0 1 0 0,0 0-1 0 0,0 1 1 0 0,1-1-1 0 0,-1-1 1 0 0,1 1-1 0 0,0 0 1 0 0,0-1-1 0 0,1 1 1 0 0,2 2-1 0 0,-5-6-151 0 0,0 0 58 0 0,0 0 49 0 0,0-1 42 0 0,1 1 87 0 0,0 0 268 0 0,-2-1-291 0 0,1 1-61 0 0,-1-1-38 0 0,0 0-35 0 0,0-1-38 0 0,0 1-44 0 0,0 0-64 0 0,0 0-62 0 0,0 0-66 0 0,0 0-73 0 0,0 0-78 0 0,0 0-84 0 0,0 0-91 0 0,0 0-95 0 0,0 0-952 0 0,0 0-972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2.9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225 12 7016 0 0,'0'0'201'0'0,"0"0"-40"0"0,-1-1-82 0 0,-1 1-59 0 0,-3-1-61 0 0,3 0 61 0 0,0 0-9 0 0,1 0 28 0 0,1 1-39 0 0,-3-2 527 0 0,0 0-74 0 0,0 1-67 0 0,-1 0-59 0 0,0 0-51 0 0,0 1-43 0 0,-4 0 131 0 0,-16 4 407 0 0,20-3-563 0 0,1 1 45 0 0,-1-1-154 0 0,-29 15 847 0 0,9-4-349 0 0,6 0-138 0 0,3 1-46 0 0,1 1-169 0 0,10-11-177 0 0,1 0-1 0 0,-1 1 1 0 0,1 0 0 0 0,-1-1 0 0 0,1 1 0 0 0,1 0 0 0 0,-1 1-1 0 0,0-1 1 0 0,1 0 0 0 0,0 1 0 0 0,0-1 0 0 0,-1 3-67 0 0,-1 16 341 0 0,3 1-73 0 0,3-1-73 0 0,3-2-67 0 0,4-1-67 0 0,5-2-63 0 0,3-4-61 0 0,6-3-57 0 0,-3-5 60 0 0,1-1 51 0 0,-1-2 43 0 0,0-3 37 0 0,11-4 102 0 0,-25 2-130 0 0,-1 0-1 0 0,0 0 1 0 0,0 0 0 0 0,0 0 0 0 0,0-1 0 0 0,0 0 0 0 0,-1 0 0 0 0,2-1-43 0 0,-3 1 39 0 0,1 0 0 0 0,-1-1 0 0 0,0 1 0 0 0,0 0 1 0 0,0-1-1 0 0,-1 0 0 0 0,0 1 0 0 0,1-1 1 0 0,-1 0-1 0 0,0 0 0 0 0,-1-1-39 0 0,11-29 240 0 0,-12 31-226 0 0,1 0-1 0 0,-1 1 0 0 0,1-1 0 0 0,-1 0 1 0 0,0 0-1 0 0,0 0 0 0 0,-1 0 0 0 0,1 0 0 0 0,0 1 1 0 0,-1-1-1 0 0,0-2-13 0 0,-7-16 75 0 0,2 7-65 0 0,-2-3-71 0 0,2 0-111 0 0,6 16 198 0 0,-1-1-75 0 0,1 0-81 0 0,-1 0-89 0 0,1 0-95 0 0,-1 0-103 0 0,1 0-108 0 0,-1 0-117 0 0,1 1 113 0 0,-1 0-65 0 0,1-1-66 0 0,-1 1-70 0 0,0-2-1297 0 0,0-2-1152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3.2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8432 0 0,'0'0'190'0'0,"0"0"28"0"0,0 0 10 0 0,-1 2-26 0 0,0 10-239 0 0,2-1 109 0 0,1 1 123 0 0,-1-5-47 0 0,1-1 35 0 0,-1 0 55 0 0,1 1 46 0 0,-1 0 48 0 0,0 0 48 0 0,0 0-48 0 0,1 1-66 0 0,1-1-51 0 0,0 1-36 0 0,6 19 388 0 0,-8-19-308 0 0,1 0 0 0 0,1 0 0 0 0,0 0 0 0 0,1 2-259 0 0,-1-3 239 0 0,1 0 0 0 0,0 0 0 0 0,0-1 0 0 0,3 4-239 0 0,-2-4 220 0 0,0-1 1 0 0,0 1-1 0 0,0-1 0 0 0,6 3-220 0 0,-5-3 201 0 0,1-1 1 0 0,-1 0 0 0 0,1 0 0 0 0,5 1-202 0 0,-10-4 48 0 0,0 0 1 0 0,1-1-1 0 0,-1 1 1 0 0,0-1 0 0 0,0 1-1 0 0,0-1 1 0 0,1 0-1 0 0,-1 0 1 0 0,0 0 0 0 0,0 0-1 0 0,1 0 1 0 0,-1-1 0 0 0,0 1-49 0 0,19-8 361 0 0,-9 0-175 0 0,-1 0-41 0 0,-1-2-46 0 0,-3 0-56 0 0,-2 4-27 0 0,-1 0 0 0 0,0-1-1 0 0,-1 1 1 0 0,0-1 0 0 0,0 0 0 0 0,0 0 0 0 0,-1-1-1 0 0,0 1 1 0 0,0 0 0 0 0,-1-1 0 0 0,1 1-1 0 0,-2-4-15 0 0,1-3 1 0 0,0 0 0 0 0,1-1 0 0 0,1-4-1 0 0,0 6-42 0 0,0 0-45 0 0,-3 12-240 0 0,1 0 67 0 0,0 1 59 0 0,0 1 53 0 0,-1 0 46 0 0,1 0 38 0 0,1 4 25 0 0,2 9 119 0 0,-4-12-110 0 0,1 0-45 0 0,0 9 65 0 0,4 16-52 0 0,2 0 49 0 0,-7-21 3 0 0,1-1 0 0 0,1 0 0 0 0,-1 0 0 0 0,1 0 0 0 0,0 0 0 0 0,0 0 0 0 0,1 1 9 0 0,2 3-76 0 0,1 0 56 0 0,3 4 58 0 0,-5-7 2 0 0,0 0 1 0 0,1-1-1 0 0,0 0 1 0 0,0 1-40 0 0,9 4-19 0 0,-6-6-47 0 0,0-1-50 0 0,0-1-59 0 0,1-2-69 0 0,0-1-77 0 0,1-1-86 0 0,-4-1-189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3.6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10624 0 0,'0'1'242'0'0,"1"1"-83"0"0,-1 1-46 0 0,2 4 75 0 0,-2-4-81 0 0,0 6-116 0 0,1 0 39 0 0,-1 1 37 0 0,1-1 34 0 0,1 11 189 0 0,0-1 101 0 0,1-2 28 0 0,-1 1 45 0 0,9 37 1164 0 0,-6-31-981 0 0,-2-12-323 0 0,1 8-9 0 0,2 0-71 0 0,0-1-56 0 0,0-1-45 0 0,7 24 85 0 0,-11-37-247 0 0,4 7 55 0 0,-3-6-115 0 0,-2-3-12 0 0,1 0-46 0 0,-2-2 89 0 0,0-1-15 0 0,0 0-27 0 0,1 1-43 0 0,-1-1-21 0 0,0 0-44 0 0,0 0-51 0 0,1 0-59 0 0,-1 0-61 0 0,1 0-58 0 0,-1 0-52 0 0,1 1-44 0 0,0-1-155 0 0,0 0-45 0 0,0 0-187 0 0,1 1-503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4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143 379 7688 0 0,'0'0'166'0'0,"-2"-1"-47"0"0,-6-7 275 0 0,6 6-312 0 0,0 0-51 0 0,-7-6 8 0 0,-1 3 74 0 0,1 3 62 0 0,-1 2 53 0 0,-4 3 219 0 0,-7 11 337 0 0,0 10 158 0 0,15-14-667 0 0,1-1-34 0 0,1-1-72 0 0,0-1-37 0 0,1 1-39 0 0,1-1-46 0 0,-5 23 294 0 0,4-1-126 0 0,5-1-119 0 0,5 3-109 0 0,-6-28 31 0 0,1 1 1 0 0,-1-1-1 0 0,1 0 1 0 0,-1 1-1 0 0,1-1 1 0 0,0 0-1 0 0,0 0 1 0 0,1 0-1 0 0,-1 0 1 0 0,1-1-1 0 0,0 2-18 0 0,-1-3 14 0 0,0 0 0 0 0,0 1-1 0 0,-1-1 1 0 0,1 0-1 0 0,0 0 1 0 0,0 0 0 0 0,0 0-1 0 0,0-1 1 0 0,0 1-1 0 0,2 0-13 0 0,15-1 131 0 0,-14-1-108 0 0,-1 0-1 0 0,1 0 0 0 0,-1-1 0 0 0,0 1 1 0 0,1-1-1 0 0,-1 0 0 0 0,0-1 1 0 0,0 1-1 0 0,2-2-22 0 0,-2 0 21 0 0,0 1-1 0 0,0-1 1 0 0,0 0-1 0 0,0 0 1 0 0,-1 0 0 0 0,0 0-1 0 0,3-5-20 0 0,-3 3 18 0 0,1-1-1 0 0,-2 1 1 0 0,1-1 0 0 0,-1 1-1 0 0,0-1 1 0 0,0 0-1 0 0,0 0 1 0 0,-1 0-1 0 0,0 0 1 0 0,-1 0-1 0 0,0-1 1 0 0,0 1 0 0 0,0-1-18 0 0,-4-26 21 0 0,1-1-74 0 0,-1 0-57 0 0,0 0-43 0 0,-8-70-411 0 0,8 60 352 0 0,1-5 55 0 0,2 25 124 0 0,0 0 38 0 0,2 13-48 0 0,0-3 29 0 0,0-5-3 0 0,0 2-43 0 0,-1 17-30 0 0,0 1-2 0 0,0 8 98 0 0,5 54 160 0 0,-1-21-116 0 0,-3-14 41 0 0,1-1 39 0 0,1 27 221 0 0,3 24 323 0 0,-1-37-264 0 0,0 5-40 0 0,-1 23 104 0 0,-3-51-400 0 0,0 20 161 0 0,-1-24-186 0 0,0-1-41 0 0,0 1-55 0 0,1-1-72 0 0,-1-11-39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5.3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197 54 7848 0 0,'-11'-5'182'0'0,"-6"-4"28"0"0,11 5-91 0 0,-1-1 53 0 0,0 0 78 0 0,-2-3 697 0 0,-2 1-90 0 0,-1 1-95 0 0,0 3-98 0 0,0 2-103 0 0,0 3-108 0 0,0 5-113 0 0,2 3-116 0 0,5-3-136 0 0,-16 25 246 0 0,15-16-144 0 0,-2 8 122 0 0,2-5-88 0 0,1 0-43 0 0,1 1-53 0 0,3 2-64 0 0,-1 9 41 0 0,1 8 115 0 0,2-34-168 0 0,-1 0 1 0 0,1 0 0 0 0,0 0 0 0 0,0 0 0 0 0,0-1 0 0 0,3 6-53 0 0,2 4 91 0 0,2 0-35 0 0,3 1-27 0 0,7 4-31 0 0,-15-17 0 0 0,0 0 1 0 0,0-1 0 0 0,0 1-1 0 0,0 0 1 0 0,0-1 0 0 0,0 1-1 0 0,0-1 1 0 0,0 0 0 0 0,0 0-1 0 0,0-1 1 0 0,3 1 1 0 0,-2 0 9 0 0,-1-1 1 0 0,1 0-1 0 0,-1 0 0 0 0,1-1 0 0 0,-1 1 0 0 0,0-1 1 0 0,1 1-1 0 0,0-2-9 0 0,31-11 239 0 0,-3-6-99 0 0,-28 16-122 0 0,1-1 1 0 0,-1 0-1 0 0,0 0 1 0 0,0 0-1 0 0,-1-1 1 0 0,1 1-1 0 0,-1-1 1 0 0,0 0-1 0 0,0 0 1 0 0,-1 0-1 0 0,3-5-18 0 0,-2-6 65 0 0,-3-9-46 0 0,0 0 37 0 0,1 21-53 0 0,-1-1 0 0 0,0 1-1 0 0,-1-1 1 0 0,1 1 0 0 0,-1 0-1 0 0,0-1 1 0 0,0 1 0 0 0,0 0-1 0 0,-2-4-2 0 0,-2-3-15 0 0,0-1-41 0 0,-1 0-54 0 0,0 1-62 0 0,1 2-26 0 0,-11-10-184 0 0,11 13 222 0 0,0-1-42 0 0,0 0-59 0 0,0 0-76 0 0,4 6 325 0 0,1-1-42 0 0,-1 1-43 0 0,0 0-49 0 0,0 0-50 0 0,0 0-55 0 0,0 0-57 0 0,1 0-60 0 0,-2 0-197 0 0,1 0-112 0 0,0 0-118 0 0,0-1-125 0 0,-1 0-797 0 0,0-3-969 0 0,2 5 2592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5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21 9416 0 0,'0'0'208'0'0,"0"0"33"0"0,0 0 16 0 0,0 0-106 0 0,0 2-78 0 0,2 4-28 0 0,-1 11-51 0 0,-2-9 43 0 0,-1-1 67 0 0,0 0 99 0 0,2-6-151 0 0,-2 10 338 0 0,4 2-39 0 0,1 0-45 0 0,0 0-52 0 0,2 3-18 0 0,-3-2-100 0 0,4 17 176 0 0,4 0 121 0 0,-1-1 96 0 0,-4-17-264 0 0,12 14 270 0 0,-11-19-321 0 0,0 1 52 0 0,0 0 15 0 0,-4-7-200 0 0,0 0 1 0 0,0 0-1 0 0,0 0 1 0 0,0 0-1 0 0,0 0 1 0 0,1 0 0 0 0,-1-1-82 0 0,5 3 200 0 0,0-1 34 0 0,4-1 182 0 0,-5-1-162 0 0,1-1 37 0 0,7-1-94 0 0,-9 1-85 0 0,0-1 1 0 0,0-1-1 0 0,0 1 0 0 0,0-1 1 0 0,1 0-113 0 0,4-2 146 0 0,-1-1-36 0 0,10-6 108 0 0,-1 1-71 0 0,-13 7-107 0 0,1-1-1 0 0,-1 0 0 0 0,0 0 1 0 0,0 0-1 0 0,0 0 0 0 0,2-4-39 0 0,8-7 74 0 0,-12 12-67 0 0,0 1 1 0 0,-1 0-1 0 0,1-1 0 0 0,-1 0 1 0 0,0 1-1 0 0,0-1 1 0 0,0 0-1 0 0,0 0 0 0 0,-1 0 1 0 0,1 0-1 0 0,0-2-7 0 0,7-17 52 0 0,-7 17-51 0 0,0-1-1 0 0,0 1 0 0 0,0 0 0 0 0,-1-1 0 0 0,0 1 0 0 0,1-3 0 0 0,0-17-105 0 0,-1 8-7 0 0,-1 5-6 0 0,1 1-43 0 0,0-1-55 0 0,0 1-64 0 0,0 0-76 0 0,1-1-85 0 0,0 1-96 0 0,1 0-106 0 0,3-5-139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7.0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104 1 10336 0 0,'-1'0'252'0'0,"0"1"-86"0"0,-1-1-66 0 0,-4 3 69 0 0,3-2-64 0 0,-1 1-60 0 0,-1 0 0 0 0,1 0 0 0 0,0 0 0 0 0,0 1 0 0 0,0-1 0 0 0,0 1 0 0 0,0 0 0 0 0,0 1 0 0 0,1-1 0 0 0,-1 0 0 0 0,-1 3-45 0 0,1 0 56 0 0,0 1 1 0 0,0-1-1 0 0,0 0 0 0 0,1 1 1 0 0,-1 0-1 0 0,2 0 1 0 0,-2 3-57 0 0,-4 22 153 0 0,4 0-32 0 0,4-1-36 0 0,3-2-38 0 0,0-12 48 0 0,2 0-35 0 0,-3-11-44 0 0,0 0 1 0 0,1 0-1 0 0,0 0 1 0 0,0 0-1 0 0,0 0 1 0 0,2 2-17 0 0,11 9 91 0 0,4-4 91 0 0,-4-7 13 0 0,2-3 76 0 0,-15-2-186 0 0,0-1 1 0 0,0 0-1 0 0,0-1 1 0 0,0 1-1 0 0,0 0 0 0 0,-1-1 1 0 0,1 0-1 0 0,0 1 1 0 0,0-1-1 0 0,-1 0 0 0 0,1-1 1 0 0,1 1-86 0 0,18-15 608 0 0,-10 4-287 0 0,-1-1-61 0 0,-2 0-75 0 0,-1-1-87 0 0,-6 9-50 0 0,0 0 0 0 0,0 0 0 0 0,0 0 0 0 0,-1 0 0 0 0,0-1 0 0 0,0 1 0 0 0,0 0 0 0 0,-1-1 0 0 0,0 1 1 0 0,0-1-1 0 0,0-1-48 0 0,-5-27 215 0 0,-2 1-58 0 0,5 28-359 0 0,1 0 84 0 0,-1 0 72 0 0,0 0 60 0 0,0 0 46 0 0,0 0 34 0 0,-9-17 468 0 0,8 15-468 0 0,-1 0-94 0 0,2 3-59 0 0,-1 0-52 0 0,1 0-60 0 0,0 0-66 0 0,-1 0-56 0 0,1 0-72 0 0,0 0-79 0 0,0 1-83 0 0,0-1-91 0 0,0 0-97 0 0,0 0-101 0 0,0 1-109 0 0,-1-2-1081 0 0,0-3-1140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2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8 5456 0 0,'-7'-3'7'0'0,"0"1"41"0"0,-1 0 39 0 0,1 2 34 0 0,-2-1 64 0 0,0 2 36 0 0,-5 2 163 0 0,1 2 44 0 0,-11 9 465 0 0,10-3-346 0 0,4 0-168 0 0,1 1-102 0 0,3-2-192 0 0,2 1 44 0 0,2-7-49 0 0,1 0 0 0 0,0 0 0 0 0,0 1-1 0 0,0-1 1 0 0,1 1 0 0 0,-1-1 0 0 0,1 1 0 0 0,0-1-1 0 0,1 0 1 0 0,-1 2-80 0 0,3 10 170 0 0,2-1-105 0 0,6 6-36 0 0,5-4 43 0 0,-15-16-66 0 0,1 0 1 0 0,-1 0-1 0 0,1 0 0 0 0,-1 0 1 0 0,1 0-1 0 0,-1-1 1 0 0,1 1-1 0 0,0-1 0 0 0,-1 1 1 0 0,1-1-1 0 0,-1 1 1 0 0,1-1-1 0 0,0 0 1 0 0,-1 0-1 0 0,1 0 0 0 0,0 0 1 0 0,0 0-1 0 0,-1 0 1 0 0,1-1-1 0 0,0 1 1 0 0,-1 0-1 0 0,1-1 0 0 0,-1 1 1 0 0,1-1-1 0 0,-1 0 1 0 0,1 0-7 0 0,14-8 483 0 0,-1-2-81 0 0,-3-2-79 0 0,-2 0-78 0 0,-1-2-77 0 0,-1-1-76 0 0,-2 0-74 0 0,-1-2-73 0 0,1-1 113 0 0,-6 21-112 0 0,3 4 28 0 0,0 3-20 0 0,-2-2 40 0 0,-1-3 6 0 0,1-1 1 0 0,-1 1-1 0 0,1 0 0 0 0,0-1 0 0 0,0 1 1 0 0,0-1-1 0 0,0 1 0 0 0,0-1 0 0 0,1 1 1 0 0,0-1-1 0 0,0 0 0 0 0,0 0 1 0 0,0 0-1 0 0,0 0 0 0 0,1 0 0 0 0,1 2 0 0 0,-1-3 30 0 0,0-1-88 0 0,0 0-69 0 0,1-1-50 0 0,1 0-45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7.5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92 11024 0 0,'0'-1'303'0'0,"-2"-1"-99"0"0,0-1-67 0 0,-4-3 104 0 0,4 3-17 0 0,-1-3-162 0 0,0 1-35 0 0,1 2 21 0 0,2-1 38 0 0,-1 1 60 0 0,2 1 36 0 0,0-1 65 0 0,1 0 76 0 0,1 0 87 0 0,5-3-33 0 0,1 0-65 0 0,0 1-58 0 0,0 0-52 0 0,2 1-44 0 0,-1 0-39 0 0,12-2 30 0 0,-9 3-84 0 0,0 1-1 0 0,0 0 1 0 0,11 1-65 0 0,-11 1 77 0 0,-1 0 39 0 0,8 5-26 0 0,-18-4-81 0 0,0 0-1 0 0,0 0 1 0 0,0 0-1 0 0,0 0 1 0 0,0 0-1 0 0,0 1 0 0 0,0-1 1 0 0,-1 1-1 0 0,1-1 1 0 0,-1 1-1 0 0,1 0-8 0 0,0 0 8 0 0,-1 0 0 0 0,0 0 1 0 0,0-1-1 0 0,-1 1 0 0 0,1 0 0 0 0,0 0 0 0 0,-1 0 0 0 0,1 0 0 0 0,-1 0 0 0 0,1 0 0 0 0,-1 0 0 0 0,0 0 1 0 0,0 0-1 0 0,0 0 0 0 0,0 0 0 0 0,0 0 0 0 0,0 0 0 0 0,-1 0 0 0 0,1 0 0 0 0,-1 0 0 0 0,0 0 1 0 0,0 2-9 0 0,-4 7 72 0 0,0 0 1 0 0,0-1 0 0 0,-3 4-73 0 0,0-2 54 0 0,0 0 1 0 0,-1 0-1 0 0,-1-1 1 0 0,0-1-1 0 0,0 0 1 0 0,-1 0-1 0 0,-7 5-54 0 0,12-11 21 0 0,1 1-1 0 0,0 0 1 0 0,1 1-1 0 0,-1 0-20 0 0,1-1 2 0 0,-1 0 44 0 0,2 0-38 0 0,1 0-76 0 0,-4 3-174 0 0,5-7 241 0 0,-1 0-113 0 0,2 0 7 0 0,0 0-38 0 0,-1-1-42 0 0,1 1-45 0 0,0-1-50 0 0,0 1-52 0 0,0 0-55 0 0,0-1-60 0 0,0 1-63 0 0,1 0-67 0 0,-1-1-69 0 0,0 1-74 0 0,1 0-1240 0 0,1 1-1114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7.8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6 12872 0 0,'0'0'289'0'0,"0"0"-28"0"0,-2-1-49 0 0,1 1-43 0 0,-1-1-38 0 0,-1 0-14 0 0,0 0-35 0 0,-4-1 53 0 0,5 2-127 0 0,0 0-2 0 0,-3 0 42 0 0,5 0 35 0 0,0 0 96 0 0,0 0-257 0 0,0 0 62 0 0,0 0 52 0 0,-1 0 40 0 0,1 0 56 0 0,-1 0 331 0 0,1 0-292 0 0,-1 0-41 0 0,1 0-119 0 0,0 0-46 0 0,-1 0-54 0 0,1 0-60 0 0,0 0-69 0 0,-1 0-76 0 0,1 0 52 0 0,0 0-39 0 0,0 0-41 0 0,0 0-44 0 0,0 0-47 0 0,0 0-47 0 0,0 0-50 0 0,-1 0-54 0 0,1 0-1376 0 0,0 0-1102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6.3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286 362 9272 0 0,'-4'-3'256'0'0,"-1"0"-54"0"0,1 1-47 0 0,-1 0-42 0 0,-2 0-23 0 0,0 0-39 0 0,-14-1-27 0 0,8 3-9 0 0,4 0 34 0 0,2 0 32 0 0,0 1 48 0 0,1 0 23 0 0,1-1 47 0 0,0 1 54 0 0,0 0 60 0 0,-9 2 214 0 0,2 1-71 0 0,-1 1-64 0 0,2 0-60 0 0,-1 1-52 0 0,2 0-49 0 0,0 1-41 0 0,0 1-36 0 0,-1 1-9 0 0,1 2-34 0 0,2-2-38 0 0,1 1 0 0 0,0 0-1 0 0,1 0 1 0 0,0 0 0 0 0,0 2-73 0 0,2-5 13 0 0,1 1 0 0 0,-1 0 0 0 0,2 0 0 0 0,-1 0 1 0 0,1 0-1 0 0,0 0 0 0 0,1 1 0 0 0,0-1 0 0 0,0 1 1 0 0,1-1-1 0 0,0 1-13 0 0,1-4 7 0 0,-1 0-1 0 0,1 0 1 0 0,0 0 0 0 0,0-1-1 0 0,1 1 1 0 0,0 0 0 0 0,-1-1-1 0 0,4 5-6 0 0,-3-5 0 0 0,1 0 1 0 0,0 0-1 0 0,0 0 0 0 0,0-1 0 0 0,0 1 0 0 0,1-1 0 0 0,-1 1 0 0 0,1-1 1 0 0,3 2-1 0 0,0 0 15 0 0,0 0 0 0 0,0-1 1 0 0,0 0-1 0 0,1 0 1 0 0,-1-1-1 0 0,1 0 0 0 0,0 0 1 0 0,0-1-1 0 0,4 1-15 0 0,1-1 20 0 0,-1-1 0 0 0,0 0 0 0 0,1-1 0 0 0,2 0-20 0 0,7-2-4 0 0,-1-2-46 0 0,4-5-104 0 0,-12 4 29 0 0,-2-1-37 0 0,1-2-43 0 0,-2 0-47 0 0,0-1-51 0 0,0-1-55 0 0,2-6-183 0 0</inkml:trace>
  <inkml:trace contextRef="#ctx0" brushRef="#br0" timeOffset="332.41">296 1 6072 0 0,'0'0'133'0'0,"0"0"23"0"0,0 0 12 0 0,1 0 106 0 0,1 0-122 0 0,5 3 128 0 0,-5-2-163 0 0,0 0 37 0 0,5 7 497 0 0,0 1-106 0 0,-1 1-93 0 0,-1 0-86 0 0,0 0-74 0 0,0 1-65 0 0,-1 0-54 0 0,-1 1-45 0 0,2 8 13 0 0,3 26 69 0 0,-6-32-109 0 0,0 0 47 0 0,-1-3 29 0 0,1 0 58 0 0,4 57 1421 0 0,-3 0 0 0 0,-3 25-1656 0 0,-1-35 864 0 0,-1-5-79 0 0,1-27-444 0 0,0 0-49 0 0,2-1-63 0 0,2 1-78 0 0,-3-23-116 0 0,0 4-11 0 0,0-3 26 0 0,0 2 58 0 0,0-5-84 0 0,0-1-53 0 0,0 0-135 0 0,1 0 37 0 0,0 0-37 0 0,0 0 84 0 0,3 2-38 0 0,-2-2 39 0 0,-1 0-47 0 0,1 1-68 0 0,-1-1-81 0 0,0 0-98 0 0,-1 0-115 0 0,1 0 106 0 0,-1 0-55 0 0,0 0-50 0 0,0 0-43 0 0,0 0-154 0 0,0 0-42 0 0,0 0-187 0 0,0 0-502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4.6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 11952 0 0,'0'0'266'0'0,"0"0"44"0"0,0 0 14 0 0,0 0-132 0 0,0 0-91 0 0,0 0-40 0 0,1 2-22 0 0,4 6 58 0 0,-1 0 85 0 0,1 3 121 0 0,2 7 241 0 0,-2-5-108 0 0,-1-3-179 0 0,-1-3-79 0 0,1 0-44 0 0,3 7 203 0 0,-1 1-66 0 0,0 0-54 0 0,0 0-43 0 0,14 33 261 0 0,-10-24-256 0 0,-7-15-98 0 0,1-1 1 0 0,0 1-1 0 0,1 0 0 0 0,0 0-81 0 0,6 7 48 0 0,-5-6-4 0 0,0-1-1 0 0,0 0 1 0 0,3 1-44 0 0,-4-4 42 0 0,-4-4-36 0 0,0-1 0 0 0,0 0 0 0 0,0 1 0 0 0,0-1 1 0 0,0 0-1 0 0,1 0 0 0 0,-1 0 0 0 0,0 0 0 0 0,1 0 0 0 0,-1 0 0 0 0,1 0 0 0 0,-1 0 0 0 0,1-1 0 0 0,-1 1 0 0 0,2 0-6 0 0,0 0-190 0 0,0-1 99 0 0,0 0 65 0 0,6-1 24 0 0,-6 0-30 0 0,0 1-36 0 0,1-1-75 0 0,-1 0-88 0 0,0 0-42 0 0,0 0-87 0 0,-1-1-98 0 0,1 1-109 0 0,-1 0-120 0 0,-1 0 294 0 0,0 1-35 0 0,0-1-36 0 0,-1 1-37 0 0,1-1-39 0 0,0 0-40 0 0,1-2-1368 0 0,0-2-1096 0 0</inkml:trace>
  <inkml:trace contextRef="#ctx0" brushRef="#br0" timeOffset="333.97">320 0 8808 0 0,'0'0'197'0'0,"0"0"24"0"0,-1 2 19 0 0,-2 5-151 0 0,-3 9 34 0 0,4 1-81 0 0,1-4 20 0 0,0 0 107 0 0,0 2 136 0 0,-3 7 261 0 0,2-3-102 0 0,0-7-205 0 0,1-1-96 0 0,0-1-66 0 0,-1 15 237 0 0,-3 13 87 0 0,1-9-92 0 0,2-9-81 0 0,-10 72 920 0 0,-5-1 107 0 0,16-87-1215 0 0,-10 53 682 0 0,-1-1-80 0 0,4-21-316 0 0,1 0-61 0 0,-3 11 23 0 0,-2 1-68 0 0,0-2-58 0 0,-1 1-49 0 0,8-20-40 0 0,6-21-82 0 0,0-4 4 0 0,-1-1-38 0 0,0 0-51 0 0,0 0-108 0 0,0 0-190 0 0,0 0 198 0 0,0 0-43 0 0,0 0-76 0 0,0 0 96 0 0,0 0-39 0 0,0 0-43 0 0,0 0-39 0 0,0 0-37 0 0,0 0-34 0 0,0-1-247 0 0,0 1-56 0 0,0-1-810 0 0,1-1-511 0 0,0 0-77 0 0,0 0 715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1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337 172 7024 0 0,'0'0'157'0'0,"0"0"23"0"0,0 0 12 0 0,0-1-27 0 0,-1-7-126 0 0,-1 4 41 0 0,0 2 59 0 0,-1 0 94 0 0,2 1 263 0 0,-1 1-60 0 0,-1 0-63 0 0,0 0-56 0 0,1-1-52 0 0,-1 1-44 0 0,1-1-39 0 0,-4-1 89 0 0,1 1-93 0 0,-8-2 177 0 0,9 3-205 0 0,0 0 45 0 0,-33 3 955 0 0,25-1-809 0 0,-1 1-42 0 0,3-1-92 0 0,0 1-45 0 0,0-1-52 0 0,0 1-61 0 0,-1 0-73 0 0,0 0-94 0 0,-3 1 192 0 0,1 1-1 0 0,0 1 1 0 0,0 0 0 0 0,1 0 0 0 0,-10 7-74 0 0,-9 10 87 0 0,28-22-84 0 0,1 1 0 0 0,0 0 0 0 0,1 0 1 0 0,-1 0-1 0 0,0 0 0 0 0,0 0 1 0 0,1 0-1 0 0,-1 0 0 0 0,1 1 1 0 0,0-1-1 0 0,0 0 0 0 0,0 1 1 0 0,0-1-1 0 0,0 1 0 0 0,0 0 0 0 0,1-1 1 0 0,-1 1-1 0 0,1-1 0 0 0,-1 3-3 0 0,2-2 0 0 0,-1-1 1 0 0,1 1-1 0 0,-1 0 0 0 0,1-1 0 0 0,0 1 0 0 0,0-1 0 0 0,0 1 0 0 0,0-1 0 0 0,0 0 0 0 0,1 1 0 0 0,-1-1 0 0 0,1 0 0 0 0,-1 0 0 0 0,1 0 0 0 0,0 0 0 0 0,0 0 0 0 0,0 0 0 0 0,0-1 1 0 0,0 1-1 0 0,1 0 0 0 0,13 10 0 0 0,1-1 0 0 0,0-1 0 0 0,1 0 0 0 0,9 3 0 0 0,-8-5 0 0 0,-1 1 0 0 0,-1 1 0 0 0,0 1 0 0 0,1 1 0 0 0,19 20 12 0 0,-35-28 84 0 0,-2 12 32 0 0,-1-12-44 0 0,0-2 52 0 0,-11 8-59 0 0,-1-1-40 0 0,6-4-38 0 0,-1-1 1 0 0,1 1 0 0 0,-1-2 0 0 0,1 1-1 0 0,-1-1 1 0 0,0 0 0 0 0,0-1 0 0 0,-4 1 0 0 0,-3 0-70 0 0,0 0 81 0 0,-32 5 166 0 0,27-7-183 0 0,3-2-107 0 0,9-1 8 0 0,1 0-38 0 0,-1-1-45 0 0,2-1-47 0 0,-1-1-54 0 0,1-1-57 0 0,4 4 154 0 0,1 1 89 0 0,1 0-34 0 0,-1 0-10 0 0,1 0-33 0 0,-1 0-40 0 0,1 0-44 0 0,-1 1-46 0 0,1-1-45 0 0,0 0-38 0 0,-1 0-35 0 0,1-1-123 0 0,-1 1-34 0 0,0-3-1288 0 0,1 4 1870 0 0</inkml:trace>
  <inkml:trace contextRef="#ctx0" brushRef="#br0" timeOffset="499.19">472 1 8576 0 0,'0'0'197'0'0,"0"0"24"0"0,0 0 17 0 0,0 0-38 0 0,-1 0-198 0 0,1 0 1 0 0,0 0-1 0 0,0 0 1 0 0,-1 0-1 0 0,1 0 1 0 0,0 0-1 0 0,-1 1 1 0 0,1-1-1 0 0,0 0 1 0 0,0 0-1 0 0,-1 0 1 0 0,1 1 0 0 0,0-1-1 0 0,0 0 1 0 0,0 0-1 0 0,-1 1 1 0 0,1-1-1 0 0,0 0 1 0 0,0 0-1 0 0,0 1 1 0 0,0-1-1 0 0,-1 0 1 0 0,1 1-1 0 0,0-1 1 0 0,0 0-1 0 0,0 0 1 0 0,0 1-1 0 0,0-1 1 0 0,0 0-1 0 0,0 1 1 0 0,0-1-3 0 0,0 10 25 0 0,0-9-24 0 0,0 10 23 0 0,-1 0 43 0 0,1 2 57 0 0,1 18 224 0 0,2-11-187 0 0,5 23 508 0 0,2 23 489 0 0,-4-24-428 0 0,-1-15-275 0 0,-1-4-110 0 0,1-1-41 0 0,1 20 321 0 0,-4 1 37 0 0,1 10 207 0 0,-2-40-684 0 0,-3 6 187 0 0,1 1 49 0 0,1-20-309 0 0,0 0-1 0 0,0 0-6 0 0,0 0-1 0 0,0 0 0 0 0,0 0-6 0 0,0 0-28 0 0,0-1-18 0 0,0-13 52 0 0,3-1 21 0 0,0-1-51 0 0,4-7-36 0 0,1 0-61 0 0,-5 15-4 0 0,0 0 1 0 0,1 1-1 0 0,0 0 1 0 0,4-5 26 0 0,14-12-16 0 0,-12 15 75 0 0,0-1-98 0 0,4-3-139 0 0,9-4-216 0 0,-8 9 171 0 0,-4 5 112 0 0,-1 1 54 0 0,2 1 43 0 0,-9 1 4 0 0,0 1-1 0 0,0-1 0 0 0,0 0 1 0 0,0 1-1 0 0,0 0 0 0 0,0-1 1 0 0,0 1-1 0 0,-1 0 0 0 0,1 1 1 0 0,0-1-1 0 0,0 0 0 0 0,-1 1 1 0 0,3 1 10 0 0,-2 0-7 0 0,1 0-1 0 0,-1 0 1 0 0,1 1 0 0 0,-1 0 0 0 0,0-1 0 0 0,0 1-1 0 0,-1 0 1 0 0,2 2 7 0 0,3 9-2 0 0,0 0 1 0 0,-1 1-1 0 0,0 0 1 0 0,1 9 1 0 0,-6-22-1 0 0,2 10 10 0 0,0 0 0 0 0,0 10-9 0 0,0 4 55 0 0,3-1 38 0 0,-5-17-49 0 0,0-7-38 0 0,-1 0 0 0 0,0-1 1 0 0,0 1-1 0 0,0 0 0 0 0,1-1 1 0 0,-1 1-1 0 0,1 0 0 0 0,-1-1 1 0 0,1 1-1 0 0,0-1 0 0 0,0 1 0 0 0,0-1 1 0 0,0 1-1 0 0,0-1 0 0 0,0 0 1 0 0,0 1-1 0 0,0-1 0 0 0,1 0-6 0 0,-1 1-28 0 0,1-1-40 0 0,2 1-166 0 0,0-1-170 0 0,3-1-301 0 0,-4 0 480 0 0,5 0-745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5T14:23:21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85 0 9792 0 0,'0'0'222'0'0,"0"0"30"0"0,0 0 18 0 0,1 1-90 0 0,0 0-87 0 0,0 1-57 0 0,4 3-11 0 0,-3-2 67 0 0,11 20 269 0 0,-3 2-38 0 0,2 4 28 0 0,2 18 135 0 0,3 32 338 0 0,-12-52-511 0 0,0-1 35 0 0,0 1 52 0 0,-2-7-55 0 0,5 38 761 0 0,-5-34-670 0 0,-1-2-118 0 0,0-1-100 0 0,-1-4-4 0 0,-1 0-48 0 0,0-10-93 0 0,-1 0 0 0 0,1 1 0 0 0,-2-1 0 0 0,1 0-1 0 0,-2 3-72 0 0,2-5-88 0 0,0-1 94 0 0,0 0 85 0 0,0 1 119 0 0,1-2-79 0 0,0-2-100 0 0,-1 0-60 0 0,1-1-62 0 0,0 0-4 0 0,-1 1-32 0 0,1-2-37 0 0,-1 1-38 0 0,1 0-44 0 0,-1-1-44 0 0,0 1-50 0 0,0-1-51 0 0,-3-2-374 0 0</inkml:trace>
  <inkml:trace contextRef="#ctx0" brushRef="#br0" timeOffset="300.74">1 280 7424 0 0,'0'0'166'0'0,"0"0"29"0"0,0 0-22 0 0,1 0-74 0 0,-1-1-55 0 0,5 0-18 0 0,-3-1 12 0 0,11-5-54 0 0,1 1 80 0 0,3 1 72 0 0,23-5 261 0 0,-25 8-292 0 0,-1-1-52 0 0,-1 0-67 0 0,26-1 81 0 0,-16 3-56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18-05-05T16:49:07.00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24994 10006 990 0,'0'0'21'2,"0"0"5"-2,0 0 1 0,0 0 1 0,0 0-28 0,0 0 0 3,0 0 0-1,0 0 0 6,0 0 73-8,0 0 9 4,0 0 2-4,0 0 0 12,0 0-39-12,0 0-7 3,0 0-2-3,0 0 0 11,0 0-1-11,0 7-1 6,0 3 0-6,0-10 0 8,0 14-1-8,-4-4 0 7,4 1 0-7,-4-1 0 7,4 1 3-7,0 3 1 9,-4 0 0-9,4-4 0 7,-4 8-23-7,0-1-5 9,0 1-1-9,4 3 0 6,-4 0-8-5,4 3 8 6,-4 0-8-7,4 4 8 7,0 4 0-7,-4-1 0 5,0 4 0-5,4 4 0 10,0-4 0-9,-3 3 0 5,3 0 0-6,0 4 0 9,3 0-8-9,-3 0 0 5,0 3 0-4,0 1 0 9,0 6 8-10,4-3-8 4,0 0 12-4,-4 3-4 13,0-3 4-13,0 0 1 4,4 4 0-3,0-1 0 8,0 0 2-9,-4-3 0 3,0 0 0-2,0 7 0 7,4-4 1-8,0 1 0 6,-4-4 0-5,0 3 0 7,0-3 3-7,4-4 1 6,-4-3 0-7,0 4 0 7,0 2-5-7,0-2-1 9,0 6 0-9,0-3 0 6,0-3 4-6,-4 2 1 6,4-2 0-6,0-1 0 9,0-3-4-8,0-3-1 3,-4-5 0-4,4-2 0 10,0-1-14-10,0 1 11 6,0-4-11-6,0 0 10 9,0-4 0-9,4 4 0 6,-4-7 0-6,0-4 0 11,-4 1-2-11,8-4-8 4,-8 0 12-4,4-4-4 11,0-3-8-11,0 4 12 4,0-11-12-4,0 0 12 18,0 0-12-12,0 0 0-6,0 0 0 0,0 0 8 26,0 0-123-25,-4-11-25 0,0-3-4-1</inkml:trace>
  <inkml:trace contextRef="#ctx0" brushRef="#br0" timeOffset="766">25120 10037 1080 0,'0'0'24'0,"0"0"4"0,0 0 2 0,0 0 0 1,0 0-30-1,0 0 0 3,0 0 0-1,0 0 0 8,0 0 57-10,0 0 6 3,0 0 1-3,0 0 0 11,0 0 5-11,11-4 2 4,1 4 0-4,0-3 0 9,0 3-36-9,-1-3-7 8,5 3-2-8,0-4 0 7,0 1-2-7,-1-1 0 8,9 1 0-8,0 3 0 7,7-7-8-7,-4 7-1 9,5-4-1-8,3 1 0 4,5 3-4-5,-5-4-1 8,8 4 0-8,-7-3 0 7,3 3 2-7,0-4 0 6,0 4 0-5,5 0 0 7,-1-3 0-8,0-1 0 7,0 1 0-6,1 3 0 7,-1 0 1-7,0 0 0 3,0-4 0-4,4 4 0 17,-7 0-2-16,-1 0 0 3,0 0 0-4,-3 0 0 11,-1 0-2-2,4-3-8-8,-7 3 12 0,3 0-4 0,1-4 3 0,-5 4 0 5,-3 0 0-6,-1 0 0 14,1 0-11-6,-1 4 0-8,-7-4 0 0,-5 0 0 0,-3 3 0 0,4-6 13 9,-4 3-3-4,0 3-1-5,-5-3 17 2,-7 0 3 4,12 0 1-5,-8 4 0 5,4-4-30-6,-8 0-18 9,0 0 2-3,8 3 1-6,-8-3 15 0,0 0 0 12,0 0 12-2,0 0-12-10,0 0 13 1,4 4-4-1,-4-4-1 0,4 3 0 9,-4 4 3-8,0-7 0 1,0 0 0-2,0 0 0 9,0 0 0-9,0 0 0 4,0 7 0-4,-4 0 0 12,4 0-3-12,0-7-8 2,-4 7 12-1,4 0-4 10,0 0-8-11,-4 0 0 4,0 0 9-4,4-7-9 9,0 10 0-8,0 1 0 3,0-1 0-4,-4 4 0 20,4-3-20-19,0 6-9 1,-4-3-2 0,4 4 0-2,-4-1 50 0,4 1 9 8,0-1 3-8,-4 1 0 7,0-1-31-6,0 4 0 5,4 0 0-5,0 3 0 6,0 4 0-6,0-3 0 4,-4 3 0-4,4-4 0 7,0 4 0-8,0 0 0 5,-3 0 0-5,6 3 0 11,-3-3 0-11,0 4 0 5,0 3 0-5,-3 0 0 10,3-1 0-10,0 5 0 5,0-4 0-4,0 0 0 9,0 7 0-10,0-4 0 3,0 4 0-3,0 3 0 12,3-6 8-12,-3 3-8 4,0-4 0-4,0 4 9 11,4-4-9-11,-4 4 10 3,0 0-10-2,0 0 10 8,0 0-10-9,0 0 0 8,0 0 0-8,0 0 8 7,0 3 2-7,4-3 0 8,-4-4 0-8,0 4 0 8,-4 0 2-8,8-3 1 6,0-4 0-5,-4 3 0 7,4-3 3-8,0 3 1 5,-4-3 0-5,8 0 0 10,-4-3-8-9,0-1-1 2,-4 0-8-3,4 1 12 11,8-1 0-11,-9-3-1 5,1 0 0-5,-4 0 0 10,4-3 6-10,0-1 2 5,0 0 0-4,0-3 0 9,0 0-3-10,0 0 0 3,-4-3 0-2,4 3 0 19,-4 0-5-19,0-4-2 14,4 1 0-15,-4-1 0 1,4-3 3-1,-4-3 0 0,0-1 0 0,4 0 0 15,0-3-12 0,0 0 8-15,-4 0-8 1,0-7 8-1,0 0-8 1,0 7 12 1,0-7-12 0,0 0 12-1,0 0-4 8,0 0 0 4,0 0 0-13,0 0 0 1,0 0-8-1,0 0 0 0,0 0-12 1,0 0 12 17,0 0-88-17,0 0-9 10,0 0-3-10,0 0-666-1,0 7-134 1</inkml:trace>
  <inkml:trace contextRef="#ctx0" brushRef="#br0" timeOffset="2958">26314 11329 874 0,'0'0'19'3,"0"0"4"-3,0 0 1 0,0 0 1 0,0 0-25 0,0 0 0 2,0 0 0 1,0 0 0 4,0 0 18-6,0 11-2 2,0-5 0-3,0-6 0 9,-4 14-3-9,0-7-1 6,4-7 0-6,0 7 0 9,4 0-4-9,-4-7-8 6,-4 7 11-6,4-7-11 11,0 0 31-11,-7 7-1 4,3 0 0-4,4-7 0 12,0 0 11-12,0 0 3 3,0 0 0-3,0 0 0 13,0 0-11-13,-12-3-1 2,8-4-1-2,-4 0 0 10,4 3-5-10,4 4-1 6,0-10 0-6,0 3 0 8,4 0 3-8,0 0 0 7,-4 7 0-6,4-7 0 7,-4 7-28-8,0-7 0 10,4 0 0-10,-4 7 0 6,8-7 0-6,-4 4 0 5,-4 3 0-5,11 0 0 8,-7-4 0-8,8 8 0 5,-4-1 0-4,-8-3 0 8,0 0 0-9,8 7 0 5,0 0 0-4,-8-7 0 8,4 10 0-9,0 1 0 5,-4-11 0-4,3 10 0 8,-6 1 0-9,3-4 0 5,0-7 0-4,0 0 0 9,0 0 21-10,-4 10-1 5,-4-3 0-5,8-7 0 16,0 0 4-14,0 0 0-1,0 0 0 0,-8 4 0 7,4-4-4-8,4 0 0 5,-8 0 0-5,4 0 0 9,0-4-20-9,4 4 0 8,-4-10 0-8,0 3 0 7,0 0 0-4,1 3 0 2,6-6 0-4,-3 10 0 9,4-7 0-9,-4 0 0 1,0 7 0-2,0 0 0 9,0 0 0-9,0 0 0 4,0 0 0-3,0 0 0 8,8 0 0-9,0 0 0 4,-8 0 0-3,0 0 0 8,8 3 0-8,-8-3 0 7,0 0 0-7,0 0 0 7,0 0 0-3,0 11 0-5,0-11 0 1,0 0 0 14,0 0 10-15,0 7-2 1,0-7-8-1,0 0 12 7,0 0-12-6,-4 7 11 5,0-4-11-5,4-3 10 6,0 0-10-7,0 0 12 8,0 0-12-8,0 0 12 16,0 0-77-15,0 0-15 1,0 0-4 0,-4-3 0-2</inkml:trace>
  <inkml:trace contextRef="#ctx0" brushRef="#br0" timeOffset="4714">27572 9971 1141 0,'0'0'24'1,"0"0"6"-1,0 0 1 1,0 0 2-1,-4 7-33 0,0-7 0 2,4 0 0-2,0 0 0 10,0 0 66-10,0 0 6 8,-8 3 2-8,8-3 0 7,0 0-22-7,-4 7-4 9,0 0 0-8,4-7-1 5,0 0-19-6,0 7-3 7,0 4-1-7,-4-4 0 8,4-7 10-8,0 10 2 7,-4 0 0-7,0 4 0 8,-3-3-19-8,3 3-3 6,8-4-1-6,0 8 0 9,-4-4 5-9,0 3 1 5,0 1 0-5,3-1 0 22,-3 1 11-21,0 3 2-1,-3 3 1 0,3 0 0 24,3 8-25-6,1-1-8-16,-4 4 0-1,0 0 0 2,0 0 14-2,4 0-4 1,0 7-1 0,-4 0 0-1,4-4 0 1,0 4 0-1,4-3 0 16,-4 6 0-15,-4 0-9-1,4 1 0 1,4 3 0 1,0 0 0-2,-1-4 0 0,1 4 8 1,0 3-8-1,0-10 8 1,-4 3-8 12,4-3 0-13,0 4 9 0,-4-4-9 0,3 3 12 0,1 0-3 0,-4 1 0-1,0-1 0 3,0 1-9 1,0-1 0-4,-4 0 0 0,0-3 8 7,4 4 4-7,-4-8 0 6,4 1 0-6,-4-1 0 12,4 0 8-12,-8 1 1 4,4-4 1-1,0-7 0 10,0 3-12-13,-4 1-2 0,-4-1-8 0,8 4 12 12,-4 0 1-12,0-4 0 2,4 1 0-2,0 6 0 10,0 0-4-10,0-3-1 5,-4-7 0-3,8 4 0 6,-4-4 0-8,4-4-8 7,0 1 12-5,-4-1-4 2,4 0 1-4,0-3 0 9,0-3 0-9,0-1 0 6,0 1 1-6,0-8 0 7,0-3 0-7,0 4 0 8,-4-1-1-8,0-10 0 6,3 4 0-6,-3-4 0 9,4 7-9-9,-4-7 0 5,0 0 0-5,0 0 0 10,0 0 0-10,0 0 0 5,0 0 0-5,0 0 0 21,0 0-20-19,0 0-10-1,0 0-2 0,0 0-694 7,4-7-139-8</inkml:trace>
  <inkml:trace contextRef="#ctx0" brushRef="#br0" timeOffset="5567">27831 9943 831 0,'0'0'18'2,"-4"7"4"-2,0-4 1 0,4-3 1 1,0 0-24-1,0 0 0 4,0 0 0-4,0 0 0 11,0 0 55-11,0 0 6 4,0 0 2-4,4 0 0 13,0 4-12-13,-4-4-3 3,0 0 0-3,0 0 0 9,0 0-9-9,8 3-3 5,0-3 0-5,4 4 0 10,-4-1 2-10,-1-6 0 8,5 3 0-8,0-4 0 7,0 4 1-7,0 0 0 10,-12 0 0-10,15-3 0 5,-3-1-11-3,4 8-3 3,-4-4 0-5,3 0 0 8,1-4-3-7,4 4-1 4,-5 4 0-3,-15-4 0 6,4 3-7-8,16-3-2 5,11 0 0-5,1 0 0 11,3 0-4-11,-7 4-8 4,3-1 11-4,5-3-11 9,-1 0 0-7,4 4 0 2,-3-4 0-4,3 3 0 11,4-3 0-11,-4 0 0 4,5 0 0-4,-5 0 0 14,-4 0 10-13,5-3-10 1,-1 3 8-2,0 0-8 9,1 0 0-9,3-4 0 5,-4 1 8-5,4-1-8 9,-3 4 0-8,-1 0 0 4,-4-3 9-5,1 3-9 8,-1-4 0-8,-7 4 9 9,3 0-9-9,-11 0 0 15,-1 0 11-15,5 0-11 1,-8 0 10 1,3 0-10 1,-7 0 0-2,4 0 0 6,-4 0 0-7,-1 0 0 8,-3 4 8-8,-8-4 0 6,0 0-8-6,0 0 12 8,0 0 8-7,0 0 2 5,0 0 0-6,0 0 0 9,0 0-9-9,0 0-1 6,0 0-1-6,0 0 0 9,0 0 5-9,0 0 0 5,0 0 1-3,0 0 0 8,0 0-7-10,0 0-2 3,0 0 0-3,0 10 0 11,0-3-8-11,0-7 0 5,0 11 0-5,0-1-11 9,0-10 11-9,0 11 0 6,0-4 8-6,0 3-8 8,0 0 0-7,0 4 0 7,0-7 0-8,0 4 0 7,0-1 0-6,0 1 0 8,0-1 0-9,0 4 0 4,0-3 0-4,0 3 0 9,0 3 0-9,0 1 0 7,-4-1 0-7,4 11 0 8,0-3 0-8,4 2 0 7,-4 1 0-7,0 4 0 7,0-1 0-7,4 1 0 9,0 3 0-9,0 0 0 5,-4-1 0-5,0 1 0 10,0 0 0-10,4 4 0 5,-4-1 0-4,4 1 0 9,0-1 0-10,-4 7 0 4,4-3 0-3,4 4 0 8,-8-1 0-9,3 0 0 5,1-3 0-5,0 4-8 9,0-4 16-9,0 0 3 6,0-1 1-6,-4 5 0 8,0-1 4-8,0 4 0 9,4-3 1-9,4-1 0 7,-4 4-9-6,-4 3-8 5,4-6 9-5,-4-8-9 14,4-3 13-14,0 3-3-1,0 4-1 2,-4 0 0 2,0-3-9-2,3 2 12 3,1-2-12-3,0 17 12 4,-4-7-4-6,4 0-8 6,-4-1 12-6,4-2-4 9,0-4-8-8,0 0 12 4,0-4-12-5,0 0 12 10,0-3-12-10,0 0 8 5,-4-3-8-5,4-1 8 11,0-3-8-10,0 0 12 2,-4 0-12-2,4 0 12 8,-4-4 0-9,3-3 1 5,-3 0 0-5,4-3 0 8,-4-1 3-6,4 1 1 4,-4-1 0-6,4-6 0 7,0 3-1-6,0-4-1 9,-4 4 0-10,4-4 0 5,0 1-4-5,-4-1-1 7,4 1 0-7,0-4 0 7,-4 3-10-7,4-3 8 9,-4-7-8-9,4 11 8 7,-4-4-8-7,0-7 0 6,0 0 9-4,0 0-9 5,0 0 0-6,0 0 8 4,0 0-8-5,4 7 0 9,-4-7 9-9,0 0-9 6,0 0 12-6,4 0-12 10,-1 0 0-10,-3 0 0 5,0-7 0-5,0 7 0 19,-7-11-101-19,3-3-27 3,0 0-6 0,-4 0-1-3</inkml:trace>
  <inkml:trace contextRef="#ctx0" brushRef="#br0" timeOffset="6815">29050 11336 666 0,'0'0'14'1,"0"0"3"-1,0 0 1 0,0 0 2 0,0 0-20 0,0 0 0 4,0 0 0-3,3 7 0 8,1 3 30-9,0-3 2 7,-4-7 1-7,0 0 0 8,-4 11 3-8,4-1 0 12,-4-3 0-12,4-7 0 13,0 11-9-13,0-11-2 0,0 0 0 1,0 0 0 7,0 0-1-7,-7 3-1 5,3 1 0-6,4-4 0 7,0 0 0-7,0 0 0 5,0 0 0-4,-8 0 0 9,8 0-23-10,0 0 8 4,-8 0-8-4,8 0 0 14,0 0 0-8,0 0 0-6,-4-7 0 0,4 7 8 13,0-7-8-12,0 7 0-1,0-7 8 0,0 7-8 15,0 0 0-14,4-7 0-1,0 0 0 0,-4 7 0 6,0 0 0-4,0 0 0 6,0 0 9-8,0 0-9 5,0 0 20-4,0 0-4 7,8 0 0-8,-8 0 0 4,0 0 0-3,0 0 0 8,8 3 0-9,-8-3 0 5,0 0 14-4,0 0 2 5,0 0 1-6,0 0 0 9,0 0-1-9,0 0 0 5,0 0 0-4,0 0 0 8,0 0-11-8,0 0-2 4,-4 4-1-5,4-4 0 10,-8 3-10-10,8-3-8 5,-8 4 12-5,8-4-12 15,-4 0 9-14,4 0-9 6,0 0 0-7,0 0 9 16,0 0-35-16,0 0-7 0,0 0-2 0,0 0-663 8</inkml:trace>
  <inkml:trace contextRef="#ctx0" brushRef="#br0" timeOffset="7870">25234 12743 705 0,'0'0'15'3,"0"0"3"-3,0 0 1 0,0 0 2 0,0 0-21 0,0 0 0 0,0 0 0 0,0 0 0 9,0 0 54-9,-8-7 6 5,8 7 2-5,0 0 0 9,0 0-16-8,0 0-3 6,0 0-1-6,-4-7 0 5,4 7-3-6,0-3-1 10,0 3 0-10,0 0 0 5,0 0-8-5,0 0-2 6,0 0 0-6,0 0 0 9,0 0-5-9,0 0-2 5,4-7 0-5,-4 7 0 10,0 0 2-10,0 0 0 5,8-4 0-5,3 4 0 11,-3-3 1-11,4-1 1 4,0 1 0-4,3-1 0 14,-3 4 2-11,4-3 0 0,-4 3 0-2,7 0 0 16,-3-4-4-17,8 4-1 3,-5-3 0 0,9 3 0-2,-5 0-4 9,5 0-1-10,-1-4 0 1,1 4 0 23,-4 0-1-9,3-3 0-14,1-1 0 1,-1 4 0 0,1 0-4-1,-1 0-2 1,1-3 0 0,11-1 0 0,-4 4-2 0,1 0 0 9,3 0 0-10,-4 0 0-1,5 0-8 0,-1 4 0 0,0-4-12 0,1 3 12 5,-1-3 0 0,-4 4 12-5,8-1 0 0,-7 1 0 0,-1-4-12 0,-3 0 0 5,-1 3 0-5,0 1 0 9,1-4 0-8,-1 0 0 4,1 0 0-5,3 0 0 11,1 0 58-11,-1 0 6 4,-4 0 2-3,5-4 0 33,-1 4-102-33,-3 0-21 0,-1-3-4 0,0 3-1 2,1-4 50-2,-5 4 12 0,-3 0 0 21,-4 0 0-20,-5 0 0 0,5 0 0-1,-8 0 0 1,-4 0 0 1,-1 0 8-1,-7 0-8-2,0 0 0 14,0 0 0-13,0 0 9 1,0 0-9-1,0 0 0-1,0 0 9 2,0 0-9-1,0 0 0 0,0 0 0 3,0 0 8-4,8 4-8 0,-8-4 0 6,0 0 0-4,8 3 0 1,-8-3 0 0,8 7 0 1,-8-7 0-4,8 7-594 15,-4-3-116-14</inkml:trace>
  <inkml:trace contextRef="#ctx0" brushRef="#br0" timeOffset="8795">27749 12859 649 0,'0'0'18'2,"0"0"5"-2,0 0-23 0,0 0 0 5,0 0 0-4,0 0 0 7,0 0 79-8,8 0 11 12,-1 3 2-12,1 1 1 3,4-4-24-3,-4 0-5 9,4 3 0-9,0 1-1 6,-5-8-2-6,9 4 0 6,-4 0 0-6,8 0 0 11,-9 0-15-11,9 0-3 5,0 0-1-5,-1 0 0 8,5 0-14-8,-1 0-2 7,5 0-1-7,-1 0 0 9,-3-3 11-9,0 3 1 6,-1 0 1-6,5 0 0 10,-5-4-28-9,1 4-10 3,3 0 0-4,1 0 9 10,3 0-1-10,1 0-8 5,3 0 12-5,0 0-4 17,5 4-8-15,3-1 8 32,0 1-8-17,8-4 8-15,-4 3-8-1,1 1 0 2,-1-4 9-2,0 0-9 1,4 0 20 0,0 0-1-1,4 3 0 1,-4 4 0-1,4-4-4 0,0 1-1 0,0-4 0 0,0 7 0 0,-8-4-14 6,1 1 8-6,-1-1-8-1,-4 4 0 0,4-7 8 0,-4 4-8 0,1-4 0 0,-1 3 9 5,-4 1 1-1,4-1 0-2,-3 1 0-2,-5-4 0 9,-3 0-10-6,-1 0 0-3,0 0-10 0,-3 0 10 12,-4 0 0-12,-5 0 0 2,-3 0 0-1,-4 0 0 9,-4 0 9-9,-8 0-9 3,7-4 0-4,-7 4 9 8,0 0-1-8,0 0 0 7,0 0 0-7,0 0 0 8,0 0-8-8,-4-3 12 8,-3-1-12-8,-1 1 12 7,-4 3-24-7,0-4-5 9,-4 4-1-9,13 0-588 12,-9-3-118-11</inkml:trace>
  <inkml:trace contextRef="#ctx0" brushRef="#br0" timeOffset="9816">30425 9831 784 0,'0'17'17'2,"4"-6"4"-2,-4-1 1 0,0 4 0 1,4-3-22-1,-4 3 0 4,8 3 0-4,-8 4 0 9,8-3 52-9,-4 3 5 7,-1 0 2-7,5 3 0 9,-4 0 1-9,4 4 1 7,0 0 0-6,-4 4 0 6,4 6-13-7,-4 1-4 9,4-5 0-9,-8 8 0 5,7 4-12-5,-3-1-4 8,0 8 0-8,0-5 0 7,0 5-12-6,0 3-2 5,-4-4-1-6,0 4 0 9,8 3-2-9,-8 8-1 6,4-1 0-6,0 4 0 9,0 0 1-9,0-4 0 6,0 0 0-6,-1 1 0 9,1 6 11-9,0 0 2 6,-4-3 1-6,8 4 0 10,-4-8 3-10,4 4 1 4,-4-4 0-4,0-3 0 12,4-4 6-12,0 4 1 3,-1-3 0-3,1-1 0 10,0 0-5-10,0 1-1 6,0-4 0-6,4-4 0 8,-4 0-10-8,-1-6-3 7,1-1 0-7,-4 0 0 8,4-3-2-8,-4 0-1 8,-4-7 0-8,8 0 0 7,-4 0-2-7,-4 0-1 7,4-7 0-7,-4 3 0 8,0-3 3-8,0-3 1 7,0-1 0-7,0-3 0 8,-4-3 1-8,4-1 1 6,0 1 0-6,0-8 0 9,0 4-8-9,0-7-1 6,0-7-8-6,0 7 12 9,0 3-12-9,0-3 11 5,0-7-11-4,0 0 10 9,0 0-10-10,0 0 0 6,0 0 0-6,0 0 0 18,0 0-81-18,0 0-19 1,4-7-3-1</inkml:trace>
  <inkml:trace contextRef="#ctx0" brushRef="#br0" timeOffset="10494">30594 9953 990 0,'0'0'21'1,"0"0"5"-1,0 0 1 0,0 0 1 0,0 0-28 0,8 0 0 5,-8 0 0-3,12 4 0 6,-1-4 74-8,-3 3 9 5,0-3 1-5,12 0 1 8,-12 0-23-8,15 0-5 6,-7 0-1-6,8 0 0 10,-1 0-3-10,5 0-1 4,3 0 0-4,-3 0 0 12,11 0-19-12,0 0-4 5,0 0-1-5,1 4 0 12,-1-1-4-12,-7-3-2 4,7 0 0-4,4-3 0 7,0-1-4-5,1 4-1 4,3-7 0-6,0 4 0 6,4-1-6-5,-4 1-2 8,12 3 0-8,-12-4 0 4,8-3-9-5,-4 0 10 9,-4 4-10-8,-3-4 10 4,-1 0-10-5,0 0 0 8,-4 0 0-8,1 3 8 7,7-3-8-6,-8 7 12 4,-3-7-12-5,-5 7 12 9,0-3-2-9,-3 3 0 6,-1 0 0-6,-3 0 0 9,-4-4 0-9,-1 4 0 6,-3 0 0-6,0 0 0 9,0 0-10-9,-5 4 12 6,1-1-12-6,0 1 12 15,0-4-12-14,-8 3 10 3,11 1-10 1,-7-4 10-2,-8 0-10-3,4 3 10 6,-4-3-10-6,12 7 10 9,-12-7-10-3,0 0 10-6,0 0-10 0,0 7 10 8,0-7-10-5,12 7 12 3,-12 4-12-1,4-1 12-4,-4-10-12-1,0 7 12 9,0 4-12-9,0-4 12 7,0-7 4-1,0 10 0-6,0 1 1 0,0-1 0 7,0 1-17 1,0-1 0-8,7 1-13 1,-7-1 5 6,4 4 8-1,-4-4 0-6,0 1 0 1,0 3 0 8,0-4 0-4,0 4 8-5,8 0-8 0,-4 0 8 10,-4 0-8-10,4 4 0 5,-4-4 0-3,4 7 0 9,-4 0 0-10,4-4 0-1,-4 7 0 0,0-3 0 11,4 4 0-10,-4 3 0 1,0 3 0 0,12 1 0 7,-12 3 0-9,8-1 0 6,-5 1 0-4,1 4 8 3,-4-1 0-2,8 1 0 2,-4-4 0-3,-4 3 0 4,12 4-8-4,-8 3 0 5,0 1 0-7,4-1 0 5,-8 7 0-5,12 1-10 8,-12-1 10-6,11 1 0 4,-7-1 0-6,4-3 0 6,-4 3 0-4,8 1 9 4,-4-1-1-4,0 0-8 2,-8 1 12-2,11 3-4 6,-3 0-8-8,0-4 10 5,4 4-10-3,-4 0 10 7,0-4-10-9,-1-3 12 5,-3 0-12-4,8 0 12 9,0 0 0-10,-8-1 1 5,8 5 0-3,-1-4 0 4,-3 0 6-1,0-4 1-5,0 0 0 1,-4-3 0 6,8 0-4-1,-8 0-1-3,7-3 0-3,1-1 0 7,-8 0-3-7,8-3 0 8,-12 0 0-8,12 0 0 7,-4-3 1-7,-1-4 0 10,-7-1 0-10,8 1 0 4,-4-3-1-3,-4-4 0 7,8-4 0-8,-4 1 0 7,-4-4 4-7,0 0 1 7,0-4 0-7,-4 1 0 8,4-4-17-8,0-7 0 6,-8 10 0-6,8-3 0 10,0-7 0-8,-4 7 8 1,4-7-8-1,-8 7 0 6,5 0 0-8,-1 0 0 5,-4 0 0-3,8 0 0 17,0-4-21-17,-12 4-8 3,12 4-2-3,-12-4 0 4,12 3-25-5,-4 1-6 2,-8-1-1-2,12 4 0 9,-3 0-112-9,-5-3-22 4,8 3-5 1,-8-4-1-6</inkml:trace>
  <inkml:trace contextRef="#ctx0" brushRef="#br0" timeOffset="11559">30728 12880 1368 0,'0'0'30'1,"0"0"6"-1,0 0 2 0,7 0 0 0,-7 0-30 0,16 0-8 6,-4 0 0-6,0 0 0 9,11 0 64-9,-3-4 12 4,4 4 3-4,11-3 0 10,-4 3-12-9,13 0-3 3,-1-4 0-4,0 4 0 11,4-3-7-11,4 3-1 4,12-4-1-4,4 4 0 13,4 0-7-13,11 0 0 3,-3 0-1-3,-1 0 0 8,5 0-24-8,-4 0-5 9,3 0-1-9,-3-3 0 6,3 3-3-6,-7 0-1 9,-4-4 0-9,-8 4 0 6,-4-3-13-6,-8-1 0 9,4 1 0-9,-8-1-10 6,-4 1 10-6,-8-4 0 8,1 3 0-8,-13-3 8 7,5 7-8-7,-1-3 0 7,-7-1 0-7,-4 4 0 8,-1-3 0-8,-3 3-12 6,-8 0 12-5,-4 0-12 7,0 0 0-8,0 0-1 6,0 0 0-6,0 0 0 27,0 0-91-26,0 0-19 3,-4-4-3 7,-8 4-1-9</inkml:trace>
  <inkml:trace contextRef="#ctx0" brushRef="#br0" timeOffset="12174">32213 11353 900 0,'0'0'20'2,"0"0"4"-2,0 0 0 0,0 0 1 0,0 0-25 1,0 0 0 3,0 0 0-4,0 0 0 10,0 0 52-10,0 0 4 4,0 0 2-3,0 0 0 9,0 0-21-10,4 11-4 4,-4-11-1-4,0 0 0 17,0 0-4-15,-4 3-2-1,4-3 0-1,0 7 0 8,-8 0-13-8,8-7-2 8,0 0-1-8,0 0 0 6,0 0-10-6,0 0 12 9,0 0-12-8,0 0 12 7,0 0-12-7,0 0 10 10,0-7-10-11,8 0 10 0,-4 4-10 0,-4 3 0 8,4-4 0 0,-4 4 0-8,0 0 0 1,12-3 8 4,-12-1-8-5,0 4 8 8,0 0 2-7,0 0 0 4,0 0 0-4,0 0 0 9,0 0 4-10,0 0 1 5,0 0 0-5,0 0 0 8,0 0 3-8,0 0 1 6,0 0 0-6,0 0 0 8,0 0 1-8,0 0 0 5,0 11 0-5,0-11 0 11,-4 10-20-11,-4-3 8 4,4 0-8-4,4-7-484 16,-4 0-100-16</inkml:trace>
  <inkml:trace contextRef="#ctx0" brushRef="#br1" timeOffset="14879">25536 10910 757 0,'8'-10'21'2,"-8"10"6"-2,0 0-27 0,0 0 0 2,4 0 0 0,4-4 0 6,0-3 72-8,-8 7 8 4,0 0 3-4,7-3 0 10,1-1 1-10,8 11 0 5,0 4 0-5,-4-8 0 10,-12-10-16-10,4 7-2 5,3 10-1-5,5-3 0 11,-4 0 6-11,0-3 1 5,-4-1 0-5,-4-3 0 11,0 0-13-11,0 0-3 3,0 0 0-3,0 0 0 13,0 0-25-13,0 0-6 3,0 0-1-3,0 0 0 10,0 0 8-10,0 0 2 6,0 0 0-6,0 0 0 9,0 0-10-9,-4 7-3 8,4-7 0-6,0 0 0 2,0 0-5-4,0 0 0 10,-12 0-1-10,0-3 0 6,1-1-15-5,7 1 0 4,4 3 0-2,-8 3 0 3,4 1 18-4,4-4-2 3,0 0-1-5,0 0 0 10,0 0 1-10,0 10 0 6,0 1 0-6,0-11 0 7,0 0-5-7,0 17-1 5,0 1 0-5,0-4 0 11,0 0 2-11,0 3 1 5,0-3 0-5,0 4 0 12,0-1 1-12,0 4 0 4,0 0 0-3,0 3 0 8,-8 1 12-9,12-4 2 4,0 0 1-2,0 0 0 7,0 3-29-9,0 1 0 4,-4 3 0-2,4-4 0 7,-4-3 8-9,3 3 4 5,1 4 2-3,-4 0 0 5,4 0-1-7,0 0 0 8,-4-3 0-8,4-1 0 7,0-3 2-6,-4 3 0 4,4-3 0-3,-4 0 0 7,-4-3-2-9,4-1 0 3,4 1 0-1,-4-4 0 7,0-4-2-9,0 1-1 5,0-1 0-3,4-3 0 5,0 4 0-7,-4-4 0 5,0-7 0-5,0 0 0 10,0 0-2-10,0 0-8 5,0 0 12-5,0 0-4 11,0 0-8-10,0 0 12 3,4 3-12-4,-4-3 12 10,0 0-12-10,0 0 0 4,0 0 0-4,0 0 8 10,0 0-8-9,0 0 0 3,0 0 9-4,0 0-9 9,0 0 0-8,0 0-18 5,0 0 3-6,0 0 1 18,0 0-107-17,0 0-22 0,0 0-4 1,0 0-1034 5</inkml:trace>
  <inkml:trace contextRef="#ctx0" brushRef="#br1" timeOffset="15808">28319 11182 989 0,'0'0'28'1,"0"0"6"-1,0 0-34 0,-4-7 0 5,4 0 0-5,0-3 0 9,-4 3 76-9,4-4 8 5,4 4 1-5,-4-3 1 10,4 3-2-10,-4-3 0 5,7 3 0-4,-3-4 0 14,0 1-16-11,4-1-3-2,-4 1-1 11,8-1 0-12,-4 1-24-1,3-1-4 0,1 1-2 0,4-1 0 7,-4 4 3-6,4-3 1 3,-1-1 0-4,1 4 0 11,0-3-16-11,3 3-3 14,1 0-1-13,0 3 0-1,-5-3-10 0,1 4-8 5,4-1 12 5,-5 1-12 0,1 3 16-9,-4 0-3 1,0 0-1-1,0 0 0 1,-1 3-12 14,-3 1 0-16,-8-4 0 5,12 3 0-5,-8 4-12 0,4 0 0 0,-8-7 1 0,4 7 0 7,0 4 19-7,0-4 4 4,-4 3 1-2,3 1 0 6,-3-1 4-8,0 4 1 5,0-3 0-4,0 3 0 9,0 3-18-10,0 1-16 4,-3-1 4-2,3 1 0 8,-4 2 12-7,0 1 0-1,0 0 0-2,4-3-9 9,-8-1 9-6,4 1 0-3,0 3 0 0,-4 0 0 11,4-4 0-11,-4 1 0 6,-3 3 0-6,3-1 0 8,0-2 12-8,0 6 0 9,-4-3 1-7,4 4 0 3,-3-1-13-5,3 4-13 6,-4-7 2-5,0 0 1 7,0 4 10-8,1 2 9 5,-1-2-1-3,0-4-8 6,4 3 0-8,-4 1 0 4,1-4 0-2,-1 0 0 7,4-4 0-7,0 4 0 2,-4-3 8-3,4-1-8 7,1 0 13-8,-1-3-1 5,-4 4 0-4,4-4 0 11,0-4-12-11,0 4 0 1,0-3 0 0,4-1 0 7,-3 1 0-6,-1-1 0-3,4-3 0 0,-4 0 0 10,4 0 0-10,0 4 0 5,-4-4 0-5,4 0 0 9,4-7 15-9,-8 3-3 7,8-3-1-7,-3 7 0 8,3-7 1-8,0 0 1 9,0 0 0-9,0 0 0 6,-4 7-13-5,4-7 0 6,-4 7 0-7,4-7 0 8,0 0 8-8,0 0 3 7,0 0 0-7,0 0 0 8,0 0 6-8,0 0 2 5,0 0 0-4,0 0 0 7,0 0-19-8,0 0 0 6,0 0 8-4,0 0-8 6,0 0 0-8,0 0 0 5,4 4-11-5,-4-4 11 10,0 0 0-10,11 0 14 7,-3 0-1-7,4 3 0 13,0-3-13-13,0 0 0 0,3-3 0 0,5 3 0 11,0 0 0-11,3 0 0 4,-3-7 0-2,3 7 0 8,5-4 0-10,-4 1 0 4,-1-1 0-3,1 1 9 8,3-1 1-9,-3 1 0 6,-5-1 0-6,-3 1 0 15,0-1 6-15,0 1 0 1,-1-1 1 0,-3 1 0 6,0-1-3-7,0 4-1 6,-4 0 0-6,3-3 0 8,-11 3 2-8,8 0 0 6,-8 0 0-4,12 0 0 4,-12 0-15-6,0 0 0 6,0 0-12-5,0 0 12 8,0 0 0-9,0 0 0 5,0 0 0-5,8 7 0 19,-8-7-24-18,0 0-4 1,8 7 0-2,-8-7-1 12,0 0-125-11,8 7-25 0,-1 0-5 2</inkml:trace>
  <inkml:trace contextRef="#ctx0" brushRef="#br1" timeOffset="16903">31297 11088 1180 0,'0'0'26'2,"0"0"6"-2,0 0 0 0,0 0 1 0,-7-7-33 0,7 7 0 6,-4-3 0-6,4 3 0 11,-4-7 60-11,4 7 6 5,0 0 1-5,0 0 0 7,0-7-9-7,0 7-2 7,0 0 0-7,4-7 0 7,-4 7-7-7,4-7-1 9,3 3-1-9,1-3 0 6,4 4-13-6,0-1-2 11,-4 1-1-11,11-1 0 5,1 1-7-5,0-1-2 13,7-3 0-13,1 4 0 5,-1-1-10-3,1 4-1 14,3-7-1-11,-3 4 0-3,-1 3 6-1,1-4 0 0,-5 1 1 12,-7-1 0-13,12 1 3 0,-17-1 1 0,1 4 0 1,0-3 0 31,4 3-1-15,-5-4-1-14,-3 4 0-1,0 0 0-2,0 0-8 2,-8 0-2-1,0 0 0 0,0 0 0 0,0 0-9 0,8 7 12 0,-8-7-12 1,0 0 12-1,8 11-12-1,-8-11 12 0,0 0-12 1,0 7 12 6,4 7-12-7,-4-14 12 0,-4 10-12 0,4 4 12 4,-4-3-4-2,0 3 0 6,0-4 0-8,0 4 0 5,-4-3 2-3,4 3 0 5,0-4 0-7,-4 7 0 7,-3-3-10-7,7 0 8 6,-4 0-8-5,-8 4 8 8,4-1-8-9,4 1 12 5,-3-4-12-5,-9 3 12 8,16 1 4-8,-12-1 2 7,5-3 0-7,-1 0 0 8,0 0-18-8,-4 0 0 7,4 0 0-7,-3 0 0 10,3-4 10-10,0 4-2 6,0-3 0-6,5-1 0 10,-1-3-8-10,-4-3 8 4,8 3-8-3,-4-4 8 7,4 1 1-8,-8-1 0 5,12-3 0-4,0 0 0 7,0 0-9-8,0-3 12 8,0-1-12-7,8 1 12 7,-4 3-12-8,0-4 0 7,0 1 9-7,4 3-9 6,4-7 0-6,-1 3 0 8,1 1 0-8,0-1 0 8,0 4 0-8,7-7 0 7,-7 4-10-7,4 3 10 8,0-4 0-7,-5 4 0 7,13 4 0-8,-8-4 0 6,0 3 0-6,-5 4 0 7,13-7 0-6,-8 7 0 6,-1-3 0-7,-3 3 0 6,4-7 0-6,-4 7 0 11,-1 3 0-11,5-3 0 4,-16-7 0-4,12 11 0 11,0 3 0-11,-8-4 0 20,4 1 0-18,-8-1 0-1,3 4 0 14,-3 0 0-13,8-3 0-1,-4 2 0 0,-4 1 0 1,0 4 0 1,8-1 0-2,-8-3 0 0,0 4 0 1,0-1 0 21,0 1 0-12,-8-1 0-11,8 1 0 0,-12-1 0 0,12-3 0 0,-11 4 0 0,3-4 8 1,0 3-8 0,-4 0 0 0,-4-3 9 7,5 0-9 3,-1 0 10-11,-4 0-10 1,8-3 10 1,-11 3 0 0,7-4 0 0,-4 1 0 6,4-4 0-5,-3 0-1-2,-9 0 0-1,8 0 0 0,1 0 0 15,-9-4 7-15,8 1 0 0,-7-1 1 0,7-6 0 10,-8 3-17-10,9-4 10 6,-5 1-10-3,0-1 8 4,5-3 4-2,-1 0 0-5,0 0 0 0,-3 0 0 7,11 0-12-7,-4 0 0 7,4 0 0-5,8 7 0 4,-12-7 0-3,12 7 0 2,-8-10 0-5,8 10 0 16,0 0-40-14,0 0-3-1,-7-7-1 1,7 7-758 7,0 0-152-9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5.4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85 8032 0 0,'2'-2'172'0'0,"0"1"-38"0"0,5-1 38 0 0,2 0-90 0 0,5 0-83 0 0,-3 1 26 0 0,-5 0 71 0 0,8-2-46 0 0,0 1 66 0 0,3 2 83 0 0,8 1 151 0 0,-5 0-101 0 0,-7 0-122 0 0,-3-2-59 0 0,1 0-43 0 0,-2-1 9 0 0,3-1 82 0 0,11-4-42 0 0,-10 7-64 0 0,-10 0 506 0 0,-1-1-105 0 0,0-1-95 0 0,-1 0-84 0 0,-1 0-72 0 0,0-1-62 0 0,-1 1-51 0 0,1-1-39 0 0,-2-1-42 0 0,-3-5-102 0 0,3 7 118 0 0,0 0 42 0 0,0 0 66 0 0,-11-4 72 0 0,9 3-85 0 0,-1 0 0 0 0,-1 1 0 0 0,1 0 1 0 0,0 0-1 0 0,-2-1-77 0 0,3 2 57 0 0,-1 1 1 0 0,1-1 0 0 0,0 1-1 0 0,-1-1 1 0 0,1 1-1 0 0,0 0 1 0 0,-1 1 0 0 0,1-1-1 0 0,-1 1-57 0 0,-2 1 95 0 0,1-1 1 0 0,-1 1-1 0 0,1 1 0 0 0,0-1 0 0 0,-5 4-95 0 0,1-1 131 0 0,0 1 0 0 0,1 1 0 0 0,0-1 0 0 0,0 2-1 0 0,1-1 1 0 0,0 1 0 0 0,0 1-131 0 0,-5 7 144 0 0,3 0 63 0 0,8-11-121 0 0,0 0-1 0 0,0 0 1 0 0,1-1 0 0 0,-1 1 0 0 0,1 0 0 0 0,0 0 0 0 0,0 0 0 0 0,1 0 0 0 0,-1 3-86 0 0,4 18 338 0 0,1-12-213 0 0,1-1-42 0 0,4 4-53 0 0,2-1-112 0 0,-5-8 19 0 0,1-1 37 0 0,8 5 60 0 0,-1-5 64 0 0,-9-5-39 0 0,1 0-1 0 0,-1 0 0 0 0,0-1 0 0 0,1 0 1 0 0,3 1-59 0 0,5-1 65 0 0,0-1-51 0 0,-1-1-69 0 0,2 0-89 0 0,-6 0-10 0 0,0 0-54 0 0,1 0-58 0 0,-1-1-65 0 0,-8 2-30 0 0,1 0-58 0 0,-1 0-51 0 0,0-1-45 0 0,1 1-153 0 0,-1 0-45 0 0,1 0-186 0 0,1-1-496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3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7112 0 0,'0'0'157'0'0,"0"0"23"0"0,0 0 13 0 0,0 0-60 0 0,0 0-15 0 0,0 0 39 0 0,0 0 129 0 0,0 0 236 0 0,-1 0-72 0 0,1 1-85 0 0,0 1-75 0 0,0-1-64 0 0,-1 1-25 0 0,1 1-60 0 0,0-1-24 0 0,-1 2 15 0 0,1 5 336 0 0,1 2-50 0 0,2-1-57 0 0,1 2-60 0 0,1 1-21 0 0,-2 0-110 0 0,5 30-2 0 0,-2-11 302 0 0,2 29-470 0 0,-7-47 48 0 0,0-1 39 0 0,0 6 86 0 0,0 0 46 0 0,2 43 633 0 0,-3-35-519 0 0,0-27-521 0 0,1 1 85 0 0,-1 0 70 0 0,0 1 59 0 0,0 0 130 0 0,1 4 396 0 0,0-3-406 0 0,-1-1-128 0 0,0-1-48 0 0,1 1-56 0 0,-1-1-66 0 0,0 0-75 0 0,0 1-83 0 0,0-1 53 0 0,0 0-44 0 0,1-1-46 0 0,-1 1-49 0 0,0 0-51 0 0,0 0-55 0 0,0-1-56 0 0,0 1-59 0 0,0-1-1296 0 0,0 0-1094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6.0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 0 6272 0 0,'0'0'141'0'0,"0"0"23"0"0,-9 9 133 0 0,5-5-243 0 0,-1 3-25 0 0,0 1 56 0 0,1 1 48 0 0,-1-1 44 0 0,-2 7 199 0 0,1-1 75 0 0,1 1 374 0 0,0-1-1 0 0,-1 8-824 0 0,4-11 322 0 0,0 0-33 0 0,1 1-38 0 0,-1-1-55 0 0,2 0-65 0 0,0 1-76 0 0,3 7 206 0 0,3-7-47 0 0,5-1 141 0 0,-3-7-127 0 0,0-3 42 0 0,10-3-191 0 0,-1-5 77 0 0,3-4 105 0 0,-16 7-167 0 0,0 0 0 0 0,0 1 0 0 0,0-1 0 0 0,0-1 0 0 0,0-1-94 0 0,0 2 91 0 0,-2-1 1 0 0,1 1 0 0 0,0-1 0 0 0,-1 0-1 0 0,1-3-91 0 0,3-14 242 0 0,-6 3-109 0 0,-4 0-84 0 0,2 13-79 0 0,-1 0-55 0 0,-1 1-53 0 0,0-1-48 0 0,0 1-45 0 0,-1 0-41 0 0,-1 0-36 0 0,1 1-34 0 0,-4-4-264 0 0,-1 2-59 0 0,-2-1-190 0 0,-4-3-485 0 0,13 8-203 0 0,-2 0-872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7.69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4928 0 0,'0'0'141'0'0,"0"0"57"0"0,1 0-11 0 0,-1 1-34 0 0,0 0 69 0 0,1 1-82 0 0,0 4 95 0 0,0-4-135 0 0,-1-1 37 0 0,2 4 186 0 0,0 0-54 0 0,0 1-45 0 0,0-1-38 0 0,2 4 77 0 0,6 13 231 0 0,4 11 245 0 0,-7-15-284 0 0,-6-15-351 0 0,0 0-1 0 0,0 0 0 0 0,-1 0 0 0 0,1 0 0 0 0,-1 0 1 0 0,1 1-1 0 0,-1-1-103 0 0,2 15 514 0 0,3-6-245 0 0,9 11 387 0 0,-10-15-430 0 0,1 0-35 0 0,1 2-20 0 0,0 0 42 0 0,-5-8-82 0 0,0 1 81 0 0,1-1 108 0 0,-1 0-109 0 0,0-1 38 0 0,0-1 84 0 0,-1 0-153 0 0,1 0-35 0 0,1 0 58 0 0,1 0-94 0 0,5-2 47 0 0,-7 2-38 0 0,12-8 415 0 0,-6 0-275 0 0,-3 0-142 0 0,-2 1-115 0 0,1-3 102 0 0,2-1-42 0 0,1-5 7 0 0,-4 10-79 0 0,1-7 31 0 0,0 5-37 0 0,0 3-51 0 0,0 1-72 0 0,-2 3 38 0 0,-1 1 13 0 0,0 0 8 0 0,2 1-45 0 0,8 4 28 0 0,1 6-42 0 0,-6-3 99 0 0,-1-1 1 0 0,0 1 0 0 0,2 6 40 0 0,-6-13-3 0 0,2 2-4 0 0,-1 0 0 0 0,1 0 0 0 0,0 1 0 0 0,0-1 1 0 0,0 0-1 0 0,1-1 0 0 0,-1 1 0 0 0,1 0 0 0 0,0-1 1 0 0,0 1 6 0 0,-1-2-1 0 0,-1 1 1 0 0,1-1 0 0 0,0 0 0 0 0,-1 0 0 0 0,1 0-1 0 0,0 0 1 0 0,0-1 0 0 0,0 1 0 0 0,0 0-1 0 0,-1-1 1 0 0,1 1 0 0 0,0-1 0 0 0,0 0 0 0 0,0 0-1 0 0,0 1 1 0 0,0-1 0 0 0,0-1 0 0 0,0 1 0 0 0,1 0 0 0 0,0-1 24 0 0,1 0 1 0 0,0 0 0 0 0,0 0-1 0 0,-1-1 1 0 0,1 0 0 0 0,0 0-25 0 0,15-14 251 0 0,-14 10-96 0 0,0 0 1 0 0,0-1-1 0 0,-1 0 1 0 0,3-7-156 0 0,6-10 307 0 0,-6 9-126 0 0,-4 6-141 0 0,-3 2-45 0 0,0 7 7 0 0,0 0 0 0 0,1-1 0 0 0,-1 1 0 0 0,0-1 0 0 0,0 1 0 0 0,0 0 0 0 0,0-1 0 0 0,0 1 0 0 0,0-1 0 0 0,0 1 0 0 0,1 0 0 0 0,-1-1 0 0 0,0 1 0 0 0,0-1 0 0 0,1 1 0 0 0,-1 0 0 0 0,0-1 0 0 0,0 1 0 0 0,1 0 0 0 0,-1 0 0 0 0,0-1-2 0 0,4-4 29 0 0,-6-1-43 0 0,2 5-201 0 0,-1 0 86 0 0,1 0 58 0 0,-1-1 71 0 0,0 0 19 0 0,0 1-61 0 0,1 0-46 0 0,-1 0-30 0 0,1 0-50 0 0,0 1-56 0 0,0-1-64 0 0,-1 0-6 0 0,1 1-55 0 0,0-1-59 0 0,0 0-63 0 0,0 1-68 0 0,0-1-71 0 0,0 0-78 0 0,0 1-80 0 0,0-1-1076 0 0,0-1-1038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8.0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6824 0 0,'0'0'149'0'0,"0"0"23"0"0,0 0 13 0 0,1 1-20 0 0,5 6 19 0 0,-5-5-62 0 0,1 0 85 0 0,3 4 451 0 0,-1 1-83 0 0,0-1-75 0 0,0 1-65 0 0,-1 1-59 0 0,0-1-48 0 0,2 9 212 0 0,5 30 675 0 0,-8-37-911 0 0,-1 0 47 0 0,-1-9-351 0 0,0 3 15 0 0,0-1 36 0 0,1 4 94 0 0,1 8 267 0 0,-2-9-326 0 0,0 0-45 0 0,0-1-54 0 0,1 1-60 0 0,-1 0-69 0 0,0 0-80 0 0,0-5-170 0 0,0 0-6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8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 10016 0 0,'0'0'230'0'0,"1"1"-73"0"0,6 8 358 0 0,-5-6-410 0 0,-1-1-64 0 0,2 4-18 0 0,-1 0 46 0 0,1 0 38 0 0,-1 0 36 0 0,1 4 161 0 0,-1 0 63 0 0,3 21 986 0 0,-4-16-840 0 0,0-8-298 0 0,-1 0-41 0 0,0 1-51 0 0,0 0-58 0 0,0-1 232 0 0,-3 11 493 0 0,2-12-541 0 0,0 0-37 0 0,0-1-55 0 0,1 1-69 0 0,0-6 31 0 0,0 0 0 0 0,0 0-1 0 0,0 0-12 0 0,0 0-2 0 0,0 0 0 0 0,0 0-5 0 0,0-1 5 0 0,1-1-43 0 0,2-10 5 0 0,-3 10-14 0 0,6-11 245 0 0,0-1-94 0 0,0 0-84 0 0,1 0-73 0 0,0 0-64 0 0,1 1-54 0 0,0-1-44 0 0,0 2-34 0 0,-2 5 4 0 0,-1 0 0 0 0,1 0 0 0 0,0 1 0 0 0,0 0 0 0 0,6-4 146 0 0,10-4-279 0 0,-6 7 130 0 0,2 3 63 0 0,-16 3 76 0 0,0 1 0 0 0,0 0 0 0 0,0 0 0 0 0,0 0 1 0 0,1 0-1 0 0,-1 0 0 0 0,0 0 0 0 0,0 0 0 0 0,0 1 0 0 0,0-1 0 0 0,0 1 0 0 0,-1-1 0 0 0,1 1 0 0 0,0 0 0 0 0,0 0 0 0 0,0 0 1 0 0,0 0-1 0 0,-1 0 10 0 0,12 12-40 0 0,-3 5 38 0 0,-3 1 41 0 0,-3 2 45 0 0,-2-1 47 0 0,-3-3 52 0 0,-1 2-56 0 0,2-6-11 0 0,-1-1 14 0 0,1 1 41 0 0,0-12-360 0 0,0-1 62 0 0,0 0 56 0 0,0 0 47 0 0,0 0 50 0 0,1 0 48 0 0,-1 0 59 0 0,0 0 116 0 0,0 0 14 0 0,0 0-134 0 0,1 0-73 0 0,-1 0-63 0 0,0 1-57 0 0,0-1-63 0 0,0 0-73 0 0,0 0-80 0 0,0 0-22 0 0,0 1-67 0 0,0-1-73 0 0,0 1-77 0 0,0-1-83 0 0,0 1-89 0 0,0-1-92 0 0,0 1-99 0 0,0-1-1199 0 0,0 0-1184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9.0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9328 0 0,'0'0'208'0'0,"1"1"-63"0"0,9 1 334 0 0,-7-1-381 0 0,-1-1-60 0 0,2 2-27 0 0,-1-1 31 0 0,0 1 236 0 0,0 2-94 0 0,0 1-46 0 0,2 2 7 0 0,-2-2 49 0 0,4 8 409 0 0,1 0 1 0 0,-1 0 0 0 0,-1 0 0 0 0,4 14-604 0 0,1 10 1113 0 0,-11-34-896 0 0,1 1-41 0 0,0 0-5 0 0,0 4 41 0 0,0-1 13 0 0,-1-2-41 0 0,1-1 9 0 0,0 0 47 0 0,0-1 6 0 0,0 0 48 0 0,0 0 55 0 0,0 0 63 0 0,0-3-335 0 0,0-1-35 0 0,5-7-8 0 0,-5 6 8 0 0,5-9 29 0 0,4-6-20 0 0,2-3-8 0 0,-6 8-45 0 0,2-1-66 0 0,4-7-130 0 0,2 1-79 0 0,-10 14 172 0 0,0 1-1 0 0,0 0 1 0 0,1 0 0 0 0,-1 0 0 0 0,1 0 0 0 0,3-2 105 0 0,-4 4-57 0 0,-1 1-1 0 0,1-1 1 0 0,0 0-1 0 0,-1 1 1 0 0,1 0-1 0 0,3-1 58 0 0,-6 2-13 0 0,1 0 0 0 0,0 0 0 0 0,0-1 0 0 0,0 1-1 0 0,0 1 1 0 0,0-1 0 0 0,0 0 0 0 0,0 0 0 0 0,0 1 0 0 0,0-1 0 0 0,0 1-1 0 0,-1-1 1 0 0,1 1 0 0 0,0 0 0 0 0,0 0 0 0 0,-1 0 0 0 0,1 0 13 0 0,2 1-16 0 0,-1 1 1 0 0,0 0 0 0 0,0-1-1 0 0,0 1 1 0 0,-1 0 0 0 0,1 0-1 0 0,-1 0 1 0 0,2 3 15 0 0,0 1-4 0 0,-1-1-1 0 0,1 1 1 0 0,-1 0-1 0 0,1 3 5 0 0,-2-4 22 0 0,-1 0 1 0 0,1 1-1 0 0,-1-1 1 0 0,0 3-23 0 0,4 22 209 0 0,-1-2 89 0 0,-4-26-272 0 0,1-1-1 0 0,0 1 0 0 0,-1-1 1 0 0,1 1-1 0 0,0-1 0 0 0,0 1 0 0 0,0-1 1 0 0,1 0-1 0 0,0 2-25 0 0,2 1 77 0 0,1-3 34 0 0,-4-2-56 0 0,0 0-88 0 0,0 0-75 0 0,1 0-59 0 0,-1-1-120 0 0,4-1-669 0 0,-3 1 601 0 0,-1 0 131 0 0,-1 1 157 0 0,0 0 37 0 0,0 0 45 0 0,6-5-1228 0 0,-2 0-16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9.3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9328 0 0,'0'0'196'0'0,"1"1"-73"0"0,5 5 93 0 0,-3-4-46 0 0,2 3-170 0 0,0 1 52 0 0,-1 0 45 0 0,1 1 41 0 0,-1 1 76 0 0,1 1 43 0 0,2 4 191 0 0,-1 0 50 0 0,-1-2 7 0 0,2 3-147 0 0,1 3 69 0 0,-3-5-200 0 0,-1-2-91 0 0,-2 0-62 0 0,-1-6 77 0 0,0-1-85 0 0,0 0-105 0 0,0-2-25 0 0,-1 0-34 0 0,1-1-36 0 0,0 1-39 0 0,-1 0-40 0 0,1-1-43 0 0,-1 0-47 0 0,1 1-47 0 0,-1-1-51 0 0,1 0-53 0 0,-1 1-168 0 0,1-1-84 0 0,1 1-938 0 0,0 0-941 0 0,-2-1 2578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9.6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9152 0 0,'0'0'208'0'0,"0"0"33"0"0,1 1 14 0 0,8 6-137 0 0,8 10 53 0 0,-13-11-88 0 0,0 0 40 0 0,-1 1 80 0 0,1 1 89 0 0,-1 1 108 0 0,-2-5-152 0 0,0 1 35 0 0,1 3 68 0 0,1-1-51 0 0,0 2 12 0 0,3 3 103 0 0,0 1-10 0 0,-3-5-98 0 0,-1-1-13 0 0,0 0 49 0 0,0 0 52 0 0,2 3 100 0 0,-1-1-8 0 0,-1-3-101 0 0,-1-1 3 0 0,-1 1 86 0 0,0-6-216 0 0,0 0-10 0 0,-4 0 261 0 0,2-2-92 0 0,-1 0-84 0 0,2-1-76 0 0,0 0-65 0 0,1-2-59 0 0,0 1-49 0 0,1-1-42 0 0,2-4-43 0 0,4-13-130 0 0,-5 16 150 0 0,0 2 67 0 0,5-12-85 0 0,0 1-54 0 0,20-31-222 0 0,-25 44 237 0 0,0 0 0 0 0,0-1 0 0 0,0 1 0 0 0,0 0 0 0 0,0 0 0 0 0,0 0 0 0 0,1 0 0 0 0,-1 0 0 0 0,0 1 0 0 0,1-1-1 0 0,0 1 1 0 0,-1-1 0 0 0,1 1 0 0 0,0 0 0 0 0,0 0 0 0 0,-1 0 0 0 0,1 1 0 0 0,0-1 0 0 0,1 1 37 0 0,-2-1-24 0 0,1 1 0 0 0,-1 0 0 0 0,0 1 0 0 0,0-1 1 0 0,0 0-1 0 0,0 1 0 0 0,0-1 0 0 0,0 1 0 0 0,1-1 1 0 0,-1 1-1 0 0,1 1 24 0 0,9 7-84 0 0,-2 4 40 0 0,6 21-33 0 0,0 19 67 0 0,-1-2 11 0 0,-9-40 76 0 0,0-2-121 0 0,-3-6-27 0 0,1 0-36 0 0,0 0-36 0 0,0-1-40 0 0,0-1-40 0 0,1 0-43 0 0,0 0-44 0 0,0-1-46 0 0,1 0-48 0 0,-1 0-49 0 0,1-1-51 0 0,0-1-54 0 0,7-1-328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0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5 8088 0 0,'-3'-1'-83'0'0,"0"0"71"0"0,0 0 63 0 0,1 0 55 0 0,-1 1 83 0 0,1-1 55 0 0,-1 1 100 0 0,0 1 230 0 0,-1 1-3 0 0,2-1-232 0 0,0 1-101 0 0,0 0-57 0 0,0 0-82 0 0,0 0-58 0 0,0 1-63 0 0,0-1-73 0 0,-3 6 175 0 0,0 0 34 0 0,-2 9 191 0 0,3-2 282 0 0,0 0 0 0 0,-1 10-587 0 0,5-21 74 0 0,-1 7 179 0 0,3 9 54 0 0,5-4-8 0 0,1-8-58 0 0,-3-6-4 0 0,1-2-57 0 0,0-2-45 0 0,0-1-36 0 0,13-12 166 0 0,-17 13-209 0 0,0 0-44 0 0,-1 0 0 0 0,1 1 0 0 0,-1-1 0 0 0,0 0 0 0 0,1 0 1 0 0,-1 0-1 0 0,0 0 0 0 0,1-2-12 0 0,0-1 54 0 0,-1 0 0 0 0,0-1 0 0 0,1 1 0 0 0,-2-1-1 0 0,1 1-53 0 0,4-21 162 0 0,1 8-122 0 0,-5 16-60 0 0,-1 2 14 0 0,0 0 1 0 0,0-1-1 0 0,0 1 1 0 0,0 0 0 0 0,0-1-1 0 0,0 1 1 0 0,0 0-1 0 0,0-1 1 0 0,1 1 0 0 0,-1 0-1 0 0,0 0 1 0 0,0-1 0 0 0,0 1-1 0 0,0 0 1 0 0,1 0-1 0 0,-1-1 1 0 0,0 1 0 0 0,0 0-1 0 0,1 0 1 0 0,-1-1-1 0 0,0 1 1 0 0,1 0 0 0 0,-1 0-1 0 0,0 0 1 0 0,1 0 5 0 0,1 0-91 0 0,0 1 43 0 0,8 8 16 0 0,-8-7-8 0 0,19 43-109 0 0,-16-32 106 0 0,2 6 29 0 0,3 10 18 0 0,1-7-34 0 0,11 26 30 0 0,-11-23 50 0 0,-2 0 45 0 0,0 0 52 0 0,-2 0 63 0 0,-2 1 70 0 0,-2 0 80 0 0,-3-20-243 0 0,0-1 0 0 0,0 1 0 0 0,-1-1 1 0 0,0 6-118 0 0,0-7 83 0 0,0 0 1 0 0,0 0 0 0 0,0 0 0 0 0,-1 0 0 0 0,1-1-1 0 0,-1 1 1 0 0,0 0 0 0 0,0-1 0 0 0,-1 1-1 0 0,1-1 1 0 0,-1 0 0 0 0,1 0 0 0 0,-1 0 0 0 0,0 0-1 0 0,-3 2-83 0 0,-13 7 329 0 0,-4-4-72 0 0,16-7-390 0 0,-1 1 79 0 0,0-1 68 0 0,1 0 55 0 0,-7 0 182 0 0,-9-2 291 0 0,13-1-340 0 0,1 0-61 0 0,-1 0-97 0 0,4 0-77 0 0,1 1-53 0 0,-1-1-60 0 0,0-1-65 0 0,0 1-98 0 0,0-1-92 0 0,0 0-100 0 0,0 0-110 0 0,0 0-117 0 0,0-1-126 0 0,3 3 377 0 0,0-1-34 0 0,0 0-37 0 0,0 0-35 0 0,-3-2-1625 0 0,-3-2-1252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0.4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10824 0 0,'0'0'241'0'0,"0"0"38"0"0,0 0 14 0 0,0 0-21 0 0,0 0-204 0 0,1 0-40 0 0,5 0-28 0 0,-5 0-53 0 0,0 0-9 0 0,0 1 58 0 0,0-1-5 0 0,0 0-44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6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1 6968 0 0,'0'0'157'0'0,"0"0"23"0"0,0 0 11 0 0,0 0-83 0 0,-1 1-45 0 0,0 3-30 0 0,-4 6-37 0 0,4-8 57 0 0,1 0 60 0 0,0 19 478 0 0,2 1-46 0 0,1 4 65 0 0,3 14 261 0 0,2 12 315 0 0,-5-22-476 0 0,1 0-74 0 0,0 3 16 0 0,6 44 801 0 0,-6-50-899 0 0,-1-4 122 0 0,-1-1 0 0 0,-2 7-676 0 0,0-27 150 0 0,0 0-40 0 0,0 0-38 0 0,1-1-35 0 0,-1 0-66 0 0,0-1-123 0 0,0-2-106 0 0,1 0-93 0 0,-1 0-77 0 0,0-2-63 0 0,0-3-527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0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9184 0 0,'0'0'208'0'0,"0"0"33"0"0,0 0 14 0 0,0-1-42 0 0,5-1-172 0 0,-2-1-29 0 0,1 0-22 0 0,1 3 10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6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260 70 5264 0 0,'0'0'138'0'0,"-1"-2"-37"0"0,-7-8 185 0 0,3 5-405 0 0,0 0 103 0 0,1 0 91 0 0,-1 1 82 0 0,0-1 125 0 0,-1 0 86 0 0,-2-2 308 0 0,-1 1 95 0 0,-11-3 824 0 0,13 7-1111 0 0,0 0-53 0 0,1 1-125 0 0,-1 0-59 0 0,1 1-70 0 0,-1-1-78 0 0,-1 2 152 0 0,1 0-40 0 0,0 2-38 0 0,0 0-34 0 0,-2 3 13 0 0,0 1-56 0 0,2 2-45 0 0,0 0-33 0 0,4-3-22 0 0,0-1 0 0 0,0 1 0 0 0,1 0-1 0 0,-1 0 1 0 0,2 0 0 0 0,-2 3 4 0 0,1 6 45 0 0,1 0 74 0 0,2 13-66 0 0,6 38 153 0 0,0-26-145 0 0,-2-7 1 0 0,0 11 396 0 0,-2 8-458 0 0,-2-31 68 0 0,-1-1-38 0 0,0-20-64 0 0,0 2-11 0 0,0 0 47 0 0,0 2 77 0 0,-1 3 123 0 0,1-5-139 0 0,0 1-43 0 0,-1 0-64 0 0,1-1-67 0 0,-1 0-82 0 0,1 0-97 0 0,-1 0-112 0 0,1-2 97 0 0,0 0-48 0 0,0 0-43 0 0,0 0-37 0 0,0 0-130 0 0,0 0-36 0 0,0 0-1329 0 0</inkml:trace>
  <inkml:trace contextRef="#ctx0" brushRef="#br0" timeOffset="300.77">1 287 5456 0 0,'0'0'158'0'0,"4"0"-22"0"0,4-1-86 0 0,2-1-77 0 0,5 0-82 0 0,2 0-27 0 0,-6 0 73 0 0,6-1-34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4.2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11 239 8432 0 0,'1'0'232'0'0,"0"0"-39"0"0,0 1-36 0 0,0 0-33 0 0,2 2 37 0 0,0 1-91 0 0,0 1-70 0 0,4 8-107 0 0,-5-9 119 0 0,-1-1 79 0 0,7 12 650 0 0,-3 2-114 0 0,-1 2-101 0 0,-2 0-89 0 0,-2-1-77 0 0,-4 0-63 0 0,-2-1-50 0 0,-3-2-39 0 0,8-14-159 0 0,0 0-86 0 0,1-1-57 0 0,0 0-6 0 0,-1 1-34 0 0,1-1-38 0 0,-1 0-42 0 0,1 1 1 0 0,0-1-32 0 0,-1 0-37 0 0,1 0-37 0 0,-1 0-39 0 0,1 1-43 0 0,-1-1-43 0 0,1 0-46 0 0,-2 1-1072 0 0,0 0-894 0 0</inkml:trace>
  <inkml:trace contextRef="#ctx0" brushRef="#br0" timeOffset="200.64">1 47 8352 0 0,'0'0'190'0'0,"0"0"17"0"0,0-1-71 0 0,0 0-56 0 0,1-4 51 0 0,0 4-50 0 0,-1 0-186 0 0,0-1 50 0 0,0 1 47 0 0,1 0 41 0 0,-1 0 55 0 0,0 0 45 0 0,0 0 131 0 0,0 0 55 0 0,0-1 414 0 0,0 2-447 0 0,0 0-25 0 0,1 0-88 0 0,-1 0-116 0 0,1 0-98 0 0,0 0-113 0 0,0 0 29 0 0,0 0-35 0 0,-1 0-93 0 0,1 0-40 0 0,-1 1-398 0 0,2-1-281 0 0,-1 1-647 0 0,-1-1 1547 0 0</inkml:trace>
  <inkml:trace contextRef="#ctx0" brushRef="#br0" timeOffset="532.41">251 0 8840 0 0,'0'0'197'0'0,"0"0"24"0"0,0 0 19 0 0,0 0-12 0 0,0 0-104 0 0,1 1-20 0 0,6 10 24 0 0,-5-7-26 0 0,10 22 329 0 0,-4-3 174 0 0,-1-1-1 0 0,-1 2 1 0 0,2 13-605 0 0,-3-7 430 0 0,-2 0-57 0 0,1-5-39 0 0,3 13 281 0 0,-2-14-281 0 0,-3-12-211 0 0,0-1-41 0 0,0 13 135 0 0,-1-8-22 0 0,0-3 28 0 0,-1 0 78 0 0,0-12-165 0 0,0 0-23 0 0,1 2-101 0 0,-1-2-40 0 0,0-1-36 0 0,0 0-196 0 0,0 0-49 0 0,0 0-3 0 0,0 0 0 0 0</inkml:trace>
  <inkml:trace contextRef="#ctx0" brushRef="#br0" timeOffset="886.76">182 226 9168 0 0,'0'0'266'0'0,"0"0"1"0"0,0 0-195 0 0,2-1-33 0 0,8 0 21 0 0,16-3 155 0 0,-10 3-56 0 0,0-3 43 0 0,29-9 127 0 0,-21 6-223 0 0,0 1-54 0 0,-8 2-54 0 0,0 1-33 0 0,0-1-37 0 0,-1 1-40 0 0,-9 2 53 0 0,0 0-74 0 0,0 0-65 0 0,0 0-57 0 0,1 1-115 0 0,0-1-55 0 0,2 1-139 0 0,4 1-339 0 0,-1 1 4 0 0,-5 1 344 0 0,-1 1 140 0 0,0-1 58 0 0,-2 1 115 0 0,-1 1 59 0 0,1 0 67 0 0,-1 1 76 0 0,-2-2 59 0 0,1-1 35 0 0,1 4 147 0 0,0-2 18 0 0,-1 0 48 0 0,4 5 363 0 0,2 6 419 0 0,-3-6-429 0 0,-3-5-407 0 0,0-1-37 0 0,0 1-43 0 0,-1 0-50 0 0,4 7 419 0 0,1-1-44 0 0,0 0-43 0 0,2 0-40 0 0,0-1-38 0 0,2 0-38 0 0,-1-2-35 0 0,2 1-33 0 0,11 5 138 0 0,2-4-112 0 0,1-3-97 0 0,0-5-83 0 0,-22-2-118 0 0,0 0 49 0 0,7 0 166 0 0,-6-1-128 0 0,-1 1-53 0 0,-1 0-37 0 0,1-1-55 0 0,-1 1-64 0 0,1-1-76 0 0,-1 0-86 0 0,-1 1 51 0 0,0 0-45 0 0,0-1-40 0 0,0 1-35 0 0,0 0-118 0 0,0-1-34 0 0,1 0-1214 0 0,-2 1 1758 0 0</inkml:trace>
  <inkml:trace contextRef="#ctx0" brushRef="#br0" timeOffset="1271.9">813 178 6880 0 0,'0'0'157'0'0,"0"0"23"0"0,1 1 11 0 0,4 3-146 0 0,-1 0 35 0 0,3 0 173 0 0,-4-1-39 0 0,1 0 33 0 0,-1 1 83 0 0,2 5 207 0 0,0 4 123 0 0,-2 0-83 0 0,0 1-76 0 0,-1 0-67 0 0,0 1-59 0 0,-2-1-51 0 0,1 1-44 0 0,-2 0-36 0 0,-1 10 108 0 0,-6 32 373 0 0,4-41-474 0 0,1 0 37 0 0,-7 22 204 0 0,-13 52 540 0 0,16-63-692 0 0,-1-1 44 0 0,2 1 60 0 0,-1-1 74 0 0,3-12-165 0 0,1 0-77 0 0,-1 1-65 0 0,0-1-53 0 0,-1 3-20 0 0,-10 30 130 0 0,7-28-120 0 0,7-17-239 0 0,1-1 95 0 0,-3 6 304 0 0,2-6-299 0 0,1 0-59 0 0,-1 1-99 0 0,1-1 31 0 0,0-1-33 0 0,0 1-37 0 0,0 0-38 0 0,0-1-44 0 0,0 1-45 0 0,0-1-528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22.9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4832 0 0,'0'0'108'0'0,"0"0"17"0"0,0 0 10 0 0,0 1-49 0 0,1 0-43 0 0,4 9-25 0 0,-3-6 24 0 0,-1-2 18 0 0,-1-1 37 0 0,12 27 942 0 0,-2 1-122 0 0,0 0-109 0 0,-1 0-97 0 0,1 6 30 0 0,-2 1-101 0 0,-2-9-215 0 0,0 0-37 0 0,4 27 313 0 0,-9-49-535 0 0,0 0-67 0 0,2 15 43 0 0,-3-12-20 0 0,1-3 9 0 0,-1 0 60 0 0,0 1 95 0 0,-1-1 102 0 0,1-1 119 0 0,-1-1-204 0 0,1-1 36 0 0,3-7-230 0 0,2-6 8 0 0,-1 0-18 0 0,3-8-21 0 0,0 1-87 0 0,1 0-80 0 0,2 2-68 0 0,2 2-59 0 0,3 2-50 0 0,-12 10 195 0 0,0 0 0 0 0,0 0 0 0 0,1 1 0 0 0,-1-1-1 0 0,1 1 1 0 0,-1 0 0 0 0,1 0 0 0 0,-1 0 0 0 0,4 0 71 0 0,-5 1-4 0 0,-1 0 0 0 0,0 0 1 0 0,1 0-1 0 0,-1 0 0 0 0,1 1 1 0 0,-1-1-1 0 0,1 0 1 0 0,-1 1-1 0 0,1-1 0 0 0,-1 1 1 0 0,0-1-1 0 0,1 1 4 0 0,16 12-80 0 0,-16-11 64 0 0,0 0-1 0 0,0 0 1 0 0,0 1 0 0 0,0-1-1 0 0,0 0 1 0 0,-1 1 0 0 0,1-1-1 0 0,-1 1 1 0 0,0-1 0 0 0,0 1 0 0 0,0 0-1 0 0,0-1 1 0 0,0 1 0 0 0,0 0 16 0 0,4 21-13 0 0,-1-6 57 0 0,-3-10 21 0 0,-2 1 42 0 0,-2 3 114 0 0,-4-1 111 0 0,-2-1-132 0 0,-1-1-39 0 0,-13 5 62 0 0,-7-1-76 0 0,25-12-128 0 0,-1 0 0 0 0,0 0 0 0 0,1 0 0 0 0,-1 0 0 0 0,0-1 0 0 0,0 0 0 0 0,-1-1-19 0 0,1 1-49 0 0,-10-5 92 0 0,11 2-106 0 0,0 1-69 0 0,1 0-98 0 0,2 0 71 0 0,1 1-34 0 0,-1-1-36 0 0,0 1-39 0 0,-2-3-304 0 0</inkml:trace>
  <inkml:trace contextRef="#ctx0" brushRef="#br0" timeOffset="261.32">431 250 8232 0 0,'0'0'182'0'0,"1"2"-54"0"0,4 7 297 0 0,-4-7-338 0 0,0 0-53 0 0,1 3-6 0 0,2 3 119 0 0,-1-1 99 0 0,0 1 59 0 0,3 9 493 0 0,-4-6-376 0 0,0-4-239 0 0,-2 0-72 0 0,2 2 314 0 0,1 4 135 0 0,1 4 127 0 0,-3-5-185 0 0,-1-11-627 0 0,0 0 43 0 0,0-1 39 0 0,0 1 34 0 0,0 0 39 0 0,0-1 34 0 0,0 1 48 0 0,1 1 100 0 0,-1-1 53 0 0,0 0-118 0 0,0 0-64 0 0,1 0-50 0 0,-1 0-53 0 0,0 0-52 0 0,0 0-60 0 0,0 0-67 0 0,0-1-25 0 0,-1 1-57 0 0,1 0-62 0 0,0 0-66 0 0,0 0-71 0 0,0 0-75 0 0,-1 1-81 0 0,1-1-84 0 0,0 0-967 0 0,0 1-968 0 0</inkml:trace>
  <inkml:trace contextRef="#ctx0" brushRef="#br0" timeOffset="533.76">414 68 9256 0 0,'0'0'266'0'0,"0"0"1"0"0,0 0-199 0 0,-1-1-40 0 0,-3 0-17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3.5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1 102 6448 0 0,'8'0'267'0'0,"1"-1"-90"0"0,-2 0-83 0 0,0 1-37 0 0,17-4 37 0 0,-13 2-20 0 0,-1-1 76 0 0,0 1 113 0 0,-3 1-26 0 0,-1 0 68 0 0,0-1 77 0 0,0 1 86 0 0,2-1-129 0 0,-1 1-51 0 0,1-1-43 0 0,0-1-38 0 0,3 0 31 0 0,-1-1-47 0 0,24-10 319 0 0,-21 7-243 0 0,-11 6-242 0 0,12-8 166 0 0,-14 9-179 0 0,1-1 0 0 0,-1 1 0 0 0,0-1 0 0 0,1 1 0 0 0,-1-1 0 0 0,0 1 0 0 0,1-1-1 0 0,-1 1 1 0 0,0-1 0 0 0,0 1 0 0 0,1-1 0 0 0,-1 1 0 0 0,0-1 0 0 0,0 0 0 0 0,0 1 0 0 0,0-1 0 0 0,0 1-12 0 0,0-1 64 0 0,-1 0 50 0 0,-2-2-58 0 0,-5-5-22 0 0,5 6-15 0 0,0 0 26 0 0,-1 0-1 0 0,1 0 1 0 0,-1 0-1 0 0,1 0 1 0 0,-1 1-1 0 0,-3-1-44 0 0,-7 1 92 0 0,-2 8-98 0 0,-2 5 141 0 0,1 4 81 0 0,2 2 72 0 0,2 2 63 0 0,4 1 55 0 0,2 2 46 0 0,7-18-326 0 0,-1 0 0 0 0,1 0 0 0 0,-1 0 0 0 0,1 0 0 0 0,1 0 0 0 0,-1 0 0 0 0,1 0 0 0 0,0 1-126 0 0,0-3 60 0 0,0 0 0 0 0,0 0 0 0 0,1 0 1 0 0,-1-1-1 0 0,1 1 0 0 0,-1 0 1 0 0,1-1-1 0 0,0 1 0 0 0,0-1 1 0 0,0 0-1 0 0,0 0 0 0 0,1 1 1 0 0,-1-2-1 0 0,1 1 0 0 0,-1 0 1 0 0,1 0-1 0 0,2 0-60 0 0,24 10 448 0 0,-1-8-91 0 0,-21-4-367 0 0,0 0 52 0 0,24-1 374 0 0,-21 1-373 0 0,-5-1-64 0 0,-1 1-34 0 0,3-1-98 0 0,0 0-98 0 0,0 0-118 0 0,-3 0 137 0 0,-1 0-37 0 0,-1 1-116 0 0,-1 0-62 0 0,1-1-55 0 0,-1 1-47 0 0,1 0-164 0 0,0-1-48 0 0,1 1-197 0 0,0-1-530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2.3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0 5960 0 0,'0'0'770'0'0,"0"1"-84"0"0,1 0-79 0 0,-1-1-74 0 0,1 2-69 0 0,-1-1-64 0 0,1 0-59 0 0,-1 1-55 0 0,1-1-63 0 0,-1 1-40 0 0,1 2 83 0 0,0-1-128 0 0,0 1-57 0 0,1 6 13 0 0,-2-5-15 0 0,1-2 102 0 0,-1-1-35 0 0,0-1 46 0 0,0 10 133 0 0,1 1-63 0 0,0 0-51 0 0,1-1-41 0 0,2 29 264 0 0,-3-5-69 0 0,0 1-66 0 0,4 83 541 0 0,-2-80-494 0 0,2 0 92 0 0,-4-32-391 0 0,0 7 131 0 0,-3-2 101 0 0,2-11-194 0 0,0-1-10 0 0,0 0-3 0 0,0 0 0 0 0,0 0-40 0 0,0 0-42 0 0,0 0-41 0 0,0 0-82 0 0,0-1-79 0 0,0 1-101 0 0,-1-1-106 0 0,1 0-113 0 0,-1-1-118 0 0,0 1-124 0 0,1 0 340 0 0,0 0-34 0 0,-1 1-33 0 0,1-1-34 0 0,-1-1-1333 0 0,0-1-1056 0 0</inkml:trace>
  <inkml:trace contextRef="#ctx0" brushRef="#br0" timeOffset="334.34">0 196 5960 0 0,'0'0'132'0'0,"0"0"17"0"0,0 0 12 0 0,0 0-54 0 0,1 0-53 0 0,7 4-25 0 0,-6-3 69 0 0,-1-1-7 0 0,0 0 37 0 0,19 0 710 0 0,-1-2-116 0 0,1 1-109 0 0,0-2-103 0 0,0 0-95 0 0,0 0-89 0 0,0-1-82 0 0,0-1-75 0 0,-4 1-84 0 0,-1 0-39 0 0,1 0-37 0 0,0 0-34 0 0,7-3-66 0 0,0 0-55 0 0,23-8-264 0 0,-28 8 148 0 0</inkml:trace>
  <inkml:trace contextRef="#ctx0" brushRef="#br0" timeOffset="670.45">478 76 4504 0 0,'0'0'133'0'0,"1"1"-26"0"0,0 0-56 0 0,5 11-54 0 0,-4-8 106 0 0,0 1 61 0 0,-1 1 92 0 0,0 4 202 0 0,1 2 160 0 0,0-4-280 0 0,6 18 421 0 0,-3 1-41 0 0,5 56 1308 0 0,-9-73-1754 0 0,-1-8-253 0 0,0 6 141 0 0,1 1 86 0 0,0 2 131 0 0,-1 6 272 0 0,-1 0-22 0 0,0-7-289 0 0,-1-2-140 0 0,0-1-100 0 0,2-6-42 0 0,0-1 21 0 0,-1 0 51 0 0,1 1 59 0 0,0 0 605 0 0,-1 0-490 0 0,1-1-183 0 0,0 0-33 0 0,0 0-40 0 0,0 0-47 0 0,1-18 333 0 0,3 1-115 0 0,1-1-100 0 0,3 1-84 0 0,3-3-85 0 0,3 1-72 0 0,-10 14 57 0 0,1 0-1 0 0,0 0 1 0 0,0 0-1 0 0,0 0 1 0 0,1 1 0 0 0,-1 0-1 0 0,1 0 1 0 0,2-1 67 0 0,-5 4-31 0 0,0-1 0 0 0,1 1 0 0 0,-1 0 0 0 0,0 0 0 0 0,0 0 0 0 0,1 0 0 0 0,-1 1 0 0 0,0-1 0 0 0,1 1 31 0 0,-1 0-19 0 0,0 0 0 0 0,0 0-1 0 0,0 1 1 0 0,0-1 0 0 0,0 1 0 0 0,-1-1 0 0 0,1 1-1 0 0,0 0 1 0 0,1 1 19 0 0,0 0-17 0 0,0 0-1 0 0,1 1 1 0 0,-1 0-1 0 0,0 0 1 0 0,-1 0-1 0 0,1 0 1 0 0,0 1-1 0 0,-1-1 1 0 0,0 1-1 0 0,0 0 1 0 0,0 0-1 0 0,0 1 18 0 0,15 25 106 0 0,-4 0 80 0 0,-6 2 72 0 0,-8-26-193 0 0,0-1 1 0 0,0 0-1 0 0,0 1 0 0 0,-1-1 0 0 0,0 3-65 0 0,1-5 38 0 0,1-1-27 0 0,-2 0 30 0 0,1 0 35 0 0,-2 1 52 0 0,2-3-36 0 0,0 0-31 0 0,0 0-145 0 0,0 0-63 0 0,0 0 60 0 0,0 0-62 0 0,0 0-77 0 0,0 0 67 0 0,0 0-34 0 0,0 0-39 0 0,0 0-37 0 0,0 0-363 0 0,0 0 86 0 0,0 0-49 0 0,-1 0-702 0 0,0 0-553 0 0,-1-1-1049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5.9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99 1 6688 0 0,'-4'2'350'0'0,"2"-1"-284"0"0,-3 5-10 0 0,2 1 99 0 0,2-2 15 0 0,1 1 38 0 0,3 6 289 0 0,7 12 599 0 0,-5-16-769 0 0,-1 0-51 0 0,1 0-44 0 0,-3-4-159 0 0,0-1-34 0 0,17 35 572 0 0,-1 1-65 0 0,0 0-62 0 0,-2 0-55 0 0,-1 2-52 0 0,-2 0-46 0 0,-1 0-42 0 0,-4 1-37 0 0,-5-18-138 0 0,-3 0 68 0 0,-3 4 101 0 0,1-21-160 0 0,0 0 0 0 0,0 0 0 0 0,0 0 0 0 0,-3 5-123 0 0,2-7 96 0 0,0 0 0 0 0,0 0 0 0 0,0 0 0 0 0,-1-1 0 0 0,-3 5-96 0 0,-14 9 261 0 0,0-7-105 0 0,-3-3-76 0 0,13-6-110 0 0,0 0 45 0 0,-27 0 163 0 0,22-3-133 0 0,1-2-81 0 0,7 0-26 0 0,1 0-36 0 0,5 2-16 0 0,1 0 43 0 0,-4-3-79 0 0,3 3 34 0 0,0-1-99 0 0,1 1-18 0 0,0 0-83 0 0,0 0-96 0 0,0-1-109 0 0,0 1-17 0 0,0 0-98 0 0,0 0-105 0 0,0 0-114 0 0,-1-2-941 0 0,-2-1-1014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6.1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3 11312 0 0,'0'0'332'0'0,"0"-1"-4"0"0,-1 1-450 0 0,1-1 52 0 0,-1 1 44 0 0,1 0 38 0 0,-1-1 91 0 0,-2 1 273 0 0,2 1-305 0 0,0-1-55 0 0,0 0-99 0 0,0 0-9 0 0,1 1-40 0 0,-1-1-58 0 0,1 0-56 0 0,-1 0-61 0 0,1 1-66 0 0,0-1-72 0 0,-1 0-76 0 0,1 0-82 0 0,0 1-88 0 0,-1 0-764 0 0,-1 1-803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6.7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137 38 6448 0 0,'0'0'141'0'0,"0"0"23"0"0,-9-8 145 0 0,5 4-251 0 0,1 2-32 0 0,0-1 49 0 0,-1 1 42 0 0,1-1 39 0 0,-2 0 73 0 0,0 0 38 0 0,-10-4 663 0 0,-1 5 0 0 0,11 2-664 0 0,0 1-37 0 0,1 1-73 0 0,0 0-38 0 0,0 0-43 0 0,1 2-49 0 0,-7 8-6 0 0,1 2 35 0 0,1 4 46 0 0,-2 12 95 0 0,7-18-87 0 0,1 0 1 0 0,1 1-1 0 0,-1 1-109 0 0,2 19 132 0 0,3-15 82 0 0,-2-12-165 0 0,1-1-1 0 0,0 0 1 0 0,0 0 0 0 0,0 0 0 0 0,1 0 0 0 0,-1 0 0 0 0,1 0 0 0 0,1 0-49 0 0,7 7 207 0 0,3-6 88 0 0,-7-5-105 0 0,1-2 34 0 0,0-2 38 0 0,1-3 43 0 0,2-4 61 0 0,0-2-78 0 0,-3-1-68 0 0,0-1-57 0 0,2-9 9 0 0,2-13-33 0 0,-7-1-30 0 0,-1 3-56 0 0,5 13-115 0 0,-9 21 46 0 0,0 0 1 0 0,1-1 0 0 0,-1 1 0 0 0,0 0 0 0 0,1 0 0 0 0,-1-1 0 0 0,1 1-1 0 0,-1 0 1 0 0,0 0 0 0 0,1 0 0 0 0,-1 0 0 0 0,1 0 0 0 0,-1 0 0 0 0,0-1-1 0 0,1 1 1 0 0,-1 0 0 0 0,1 0 0 0 0,-1 0 0 0 0,1 0 0 0 0,-1 1 0 0 0,0-1 0 0 0,1 0-1 0 0,-1 0 1 0 0,1 0 0 0 0,-1 0 0 0 0,0 0 0 0 0,1 0 0 0 0,-1 1 0 0 0,1-1-1 0 0,-1 0 1 0 0,0 0 0 0 0,1 1 0 0 0,-1-1 0 0 0,0 0 0 0 0,1 0 0 0 0,-1 1-1 0 0,0-1 1 0 0,0 0 0 0 0,1 1 0 0 0,-1-1 0 0 0,0 0 0 0 0,0 1 15 0 0,5 3-120 0 0,-1 1 40 0 0,-1-1 55 0 0,-1-1 66 0 0,8 16-94 0 0,2 11-97 0 0,-2-4 73 0 0,-2-11 109 0 0,-4-4 57 0 0,0-1-61 0 0,-1 0-70 0 0,1-1-79 0 0,-3-8 26 0 0,-1 0 38 0 0,1 0 21 0 0,2 1 21 0 0,-3-2-34 0 0,1 1-50 0 0,0-1-31 0 0,-1 1-53 0 0,1-1-63 0 0,-1 0-72 0 0,1 1 13 0 0,-1-1-48 0 0,0 0-43 0 0,1 0-38 0 0,-1 1-129 0 0,1-1-36 0 0,0 1-1329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9.2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139 1 6296 0 0,'-15'-1'336'0'0,"10"1"-272"0"0,-7 4-25 0 0,1 2 75 0 0,0 0 65 0 0,0 1 58 0 0,-1 2 112 0 0,1 2 56 0 0,-2 2 136 0 0,-3 11 333 0 0,4 1 1 0 0,6-7-332 0 0,4-3-136 0 0,1 0-57 0 0,1-2-111 0 0,2 0-57 0 0,1-1-66 0 0,2 1-73 0 0,-4-11-28 0 0,1 1 0 0 0,-1-1 0 0 0,1 1 0 0 0,-1-1 0 0 0,1 0 0 0 0,0 0 0 0 0,-1 0-1 0 0,2 1-14 0 0,-1-2 29 0 0,0 1 0 0 0,0 0-1 0 0,0-1 1 0 0,0 1-1 0 0,1-1 1 0 0,-1 0 0 0 0,2 1-29 0 0,0-1 53 0 0,0 0 1 0 0,0 0-1 0 0,1 0 0 0 0,-1 0 1 0 0,0-1-1 0 0,0 1 1 0 0,1-1-1 0 0,-1 0 0 0 0,0-1 1 0 0,3 0-54 0 0,0 0 99 0 0,0 0-1 0 0,1-1 1 0 0,-1 0 0 0 0,0-1-99 0 0,16-7 223 0 0,-6 0-83 0 0,-3-1-56 0 0,-11 8-61 0 0,0 1 0 0 0,0-1 0 0 0,-1-1 0 0 0,1 1 0 0 0,-1 0 0 0 0,1-1 0 0 0,-1 1 0 0 0,0-1 0 0 0,0 1 0 0 0,0-1-1 0 0,-1 0 1 0 0,1-3-23 0 0,0-6 43 0 0,-4 0-37 0 0,-4 0-49 0 0,-4 1-62 0 0,5 7-178 0 0,-8-7-650 0 0,7 7 566 0 0,-4-3-223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28:36.5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85 0 5328 0 0,'0'0'116'0'0,"0"0"17"0"0,-8 5 122 0 0,3-3-207 0 0,1 1-27 0 0,1 0 38 0 0,-5 3 148 0 0,5-4-45 0 0,0 1-1 0 0,0-1 0 0 0,1 1 1 0 0,-1 0-1 0 0,1 0 0 0 0,-1 2-161 0 0,-1 0 153 0 0,2 1-57 0 0,-2 1 118 0 0,-1 2 51 0 0,-2 5 160 0 0,5-8-242 0 0,1 0 36 0 0,-5 20 598 0 0,-1 17 480 0 0,9-14-388 0 0,0-19-750 0 0,1 1-33 0 0,-1-6-73 0 0,0 0 0 0 0,0 0 0 0 0,1 0 0 0 0,0 0 0 0 0,1 3-53 0 0,-2-7 21 0 0,-1 1 0 0 0,0 0 0 0 0,1 0 0 0 0,0 0 0 0 0,-1-1 0 0 0,1 1 1 0 0,0-1-1 0 0,0 0 0 0 0,0 1 0 0 0,0-1 0 0 0,0 0 0 0 0,0 0 0 0 0,1 1-21 0 0,8-1 134 0 0,1-3 35 0 0,-4-1-84 0 0,0 1 45 0 0,-3 0 26 0 0,0-1 0 0 0,0 1 1 0 0,0-1-1 0 0,-1 1 0 0 0,4-4-156 0 0,2-3 168 0 0,-4 4-109 0 0,-1-2 0 0 0,0 1 0 0 0,-1 0 1 0 0,1-1-1 0 0,-1 0 0 0 0,0 0 0 0 0,-1 0 1 0 0,0 0-1 0 0,0-1 0 0 0,0-2-59 0 0,-1 3 49 0 0,0 0 0 0 0,-1 0-1 0 0,0 0 1 0 0,0-2-49 0 0,-3-22 75 0 0,-1 15-79 0 0,-2 2-33 0 0,-3 0-37 0 0,-1 1-42 0 0,-2 1-45 0 0,-3 1-49 0 0,13 10 225 0 0,0 0-34 0 0,0 1-35 0 0,1-1-37 0 0,-1 1-34 0 0,0-1-37 0 0,0 1-36 0 0,0-1-36 0 0,0 1-38 0 0,0-1-35 0 0,0 1-38 0 0,0 0-38 0 0,0-1-37 0 0,0 1-37 0 0,0 0-39 0 0,0 0-38 0 0,-2-1-1172 0 0,-1 1-970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40.2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12352 0 0,'0'0'281'0'0,"0"0"40"0"0,0 0-160 0 0,0 0-36 0 0,1 0 38 0 0,-1 1-90 0 0,2 1-24 0 0,-1 0 19 0 0,1-1-11 0 0,0 2-14 0 0,-1-2-62 0 0,0 0 83 0 0,0 1 72 0 0,-1-1 62 0 0,1 0 32 0 0,-1 0 36 0 0,1 1 237 0 0,-1 1 735 0 0,0-2-902 0 0,0 0-45 0 0,0 0-12 0 0,0 0-186 0 0,-1-1-37 0 0,1 1-40 0 0,-1-1-44 0 0,1 0-49 0 0,-1 1-52 0 0,1 0 205 0 0,0-1-88 0 0,0 0-104 0 0,0 0-101 0 0,0 0 54 0 0,0 0-41 0 0,0 0-45 0 0,0 0-44 0 0,0 0-38 0 0,0 0-36 0 0,0 0-242 0 0,0 0-59 0 0,0 0-46 0 0,0 0-33 0 0,0 0-1345 0 0,0 0-1196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9.7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0 8264 0 0,'0'0'182'0'0,"0"0"29"0"0,0 0 14 0 0,0 1-21 0 0,0 0-42 0 0,0 2 61 0 0,0 9 146 0 0,3 9 311 0 0,0 0-73 0 0,-1 0-57 0 0,1 1-42 0 0,0 9 212 0 0,0-3-118 0 0,2 0-50 0 0,1-1-42 0 0,0 1-35 0 0,4 18 267 0 0,1 24 303 0 0,-10-55-657 0 0,1 0 30 0 0,-1-5-175 0 0,-1-1-95 0 0,0 1-73 0 0,0-9-3 0 0,-2 3-35 0 0,1-3-62 0 0,0 0 1 0 0,1 0-44 0 0,-7-6-1858 0 0,5 4 1463 0 0,2 0-53 0 0,-3-3-506 0 0</inkml:trace>
  <inkml:trace contextRef="#ctx0" brushRef="#br0" timeOffset="262.91">1 249 9416 0 0,'0'0'208'0'0,"0"0"33"0"0,0 0 16 0 0,0 0-106 0 0,0 0-78 0 0,0 0-37 0 0,0-1-26 0 0,5-2 24 0 0,3 1 88 0 0,-5 2-56 0 0,8-3 16 0 0,-1 0 52 0 0,0 1 45 0 0,1 0 39 0 0,14-2 416 0 0,14 0 429 0 0,-24 3-664 0 0,0-1-49 0 0,4 0-46 0 0,0 1-89 0 0,0 0-74 0 0,0 0-58 0 0,7 0-33 0 0,14-2-28 0 0,-27 2-31 0 0,0 1-40 0 0,-4-1-7 0 0,7 0-30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8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32 6824 0 0,'0'0'149'0'0,"0"0"23"0"0,0 0 13 0 0,0 0 42 0 0,0 0 125 0 0,0 0 52 0 0,0 0-123 0 0,0 1-50 0 0,1 0-46 0 0,-1 0-37 0 0,0 2 47 0 0,2 5 123 0 0,-1-5-117 0 0,2 5 224 0 0,0 0-58 0 0,0 0-52 0 0,0 0-46 0 0,0 0-38 0 0,1 0-34 0 0,3 7 121 0 0,9 21 256 0 0,-10-21-369 0 0,1 1 47 0 0,12 30 549 0 0,-13-31-566 0 0,-1 1-46 0 0,11 27 176 0 0,-5-15-156 0 0,0 14 131 0 0,-7-21-72 0 0,-3-15-157 0 0,-3-1 97 0 0,2-4-192 0 0,0-1 1 0 0,-1 0-1 0 0,1 0 1 0 0,-1 0-1 0 0,1 0 1 0 0,0 0-1 0 0,-1 0 1 0 0,1 0 0 0 0,-1 0-1 0 0,1 0 1 0 0,0 0-1 0 0,-1 0 1 0 0,1 0-1 0 0,-1 0 1 0 0,1 0-1 0 0,0 0 1 0 0,-1-1-1 0 0,1 1 1 0 0,0 0 0 0 0,-1 0-1 0 0,1-1-16 0 0,-6-2 120 0 0,0-1-69 0 0,2 0-97 0 0,2 2-20 0 0,1 0-34 0 0,-5-6-225 0 0,4 4 158 0 0,0 0-68 0 0,0 0-77 0 0,0 0-25 0 0,1 0-85 0 0,-1 1-100 0 0,1-1-114 0 0,0 3 293 0 0,1 0-44 0 0,-1-1-40 0 0,1 1-33 0 0,0 0-132 0 0,-1-1-33 0 0,0-2-1370 0 0</inkml:trace>
  <inkml:trace contextRef="#ctx0" brushRef="#br0" timeOffset="300.86">95 1 6216 0 0,'2'0'192'0'0,"0"1"-38"0"0,3 0 54 0 0,-1 1-106 0 0,0 0-75 0 0,7 2-79 0 0,-6-2 67 0 0,1-1 95 0 0,-3-1-3 0 0,0 1 44 0 0,8-1 377 0 0,7 0 311 0 0,1 0 69 0 0,-6 1-409 0 0,-2 1-187 0 0,-6 0-202 0 0,0 0-34 0 0,11 5 354 0 0,-1 1-79 0 0,-1 0-66 0 0,-2 3-52 0 0,-11-10-191 0 0,1 1 1 0 0,0 1-1 0 0,-1-1 1 0 0,1 0-1 0 0,-1 0 1 0 0,0 1-1 0 0,1 1-42 0 0,-1-1 32 0 0,0 0-1 0 0,0 0 1 0 0,-1 0-1 0 0,1 0 1 0 0,-1 0 0 0 0,0 0-1 0 0,0 0 1 0 0,0 0-1 0 0,0 0 1 0 0,0 0-1 0 0,-1 0 1 0 0,0 2-32 0 0,0 0 76 0 0,-1 1 0 0 0,0-1 0 0 0,0 1 0 0 0,0-1 0 0 0,-1 0-76 0 0,0 0 68 0 0,0 0 0 0 0,0 0 1 0 0,0 0-1 0 0,-4 3-68 0 0,-17 13 188 0 0,-5-4-64 0 0,21-14-107 0 0,0 0 1 0 0,0-1 0 0 0,0 0 0 0 0,0 0 0 0 0,0-1 0 0 0,0 0 0 0 0,0 0 0 0 0,0-1 0 0 0,0 0 0 0 0,-1 0 0 0 0,1-1 0 0 0,0 0-1 0 0,0 0 1 0 0,0-1 0 0 0,-3-1-18 0 0,10 2-58 0 0,1 1-91 0 0,-1 0 56 0 0,0 0 48 0 0,0-1 40 0 0,-1 1 81 0 0,-2-2 237 0 0,3 1-267 0 0,0 0-62 0 0,1 1-32 0 0,-1-1-35 0 0,1 1-38 0 0,-1-1-44 0 0,1 0-66 0 0,-1 1-61 0 0,1-1-67 0 0,0 0-73 0 0,0 0-77 0 0,-1 0-85 0 0,1 0-90 0 0,0 0-95 0 0,0-1-812 0 0,0-2-900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37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115 132 8840 0 0,'-1'0'219'0'0,"1"0"-76"0"0,-1 0-26 0 0,-2 0-21 0 0,2 0 7 0 0,0 0 88 0 0,-10 3 11 0 0,0 0 76 0 0,-3 2 128 0 0,-6 4 283 0 0,2 3-5 0 0,8-1-288 0 0,4-1-130 0 0,1 1-79 0 0,0 9 440 0 0,1 1-90 0 0,1 0-80 0 0,3 0-69 0 0,1 0-58 0 0,3 0-49 0 0,-2-16-190 0 0,0 1 0 0 0,0 0 0 0 0,1 0 1 0 0,-1-1-1 0 0,4 5-91 0 0,-1-3-258 0 0,0 0 119 0 0,0 0 100 0 0,1-1 82 0 0,0-2 49 0 0,0 1 36 0 0,14 6 374 0 0,-11-8-334 0 0,-3-2-106 0 0,0 0-37 0 0,-1 0-45 0 0,1-1-55 0 0,0-1-62 0 0,-1 0-69 0 0,1 0-79 0 0,0-1-86 0 0,-2 1 72 0 0,-1-1-44 0 0,1 0-47 0 0,0 0-49 0 0,-1-1-51 0 0,1 1-54 0 0,0-1-57 0 0,-1 0-58 0 0,0 0-1283 0 0,2-1-1108 0 0,-5 4 3048 0 0</inkml:trace>
  <inkml:trace contextRef="#ctx0" brushRef="#br0" timeOffset="369.46">298 1 8208 0 0,'0'0'234'0'0,"0"0"6"0"0,7 1 352 0 0,-1 2-91 0 0,-2 1-77 0 0,0 2-66 0 0,0 5 107 0 0,0 4 75 0 0,-1-7-202 0 0,4 17 357 0 0,0 0-77 0 0,-1 0-67 0 0,0 0-61 0 0,0 5 30 0 0,0 1-62 0 0,1 5 31 0 0,3 19 167 0 0,1 6 62 0 0,-10-53-633 0 0,0-1-34 0 0,1 7 20 0 0,0-6 8 0 0,0-5-7 0 0,-2-2 13 0 0,0-1-77 0 0,0 0-112 0 0,0 0-216 0 0,0-1 54 0 0,0 1 49 0 0,0 0 42 0 0,0-1 14 0 0,1 1 44 0 0,-1 0 21 0 0,0-1 6 0 0,1 1-69 0 0,-1-1 61 0 0,0 1-43 0 0,2-5-957 0 0</inkml:trace>
  <inkml:trace contextRef="#ctx0" brushRef="#br0" timeOffset="701.76">542 160 8928 0 0,'0'0'200'0'0,"0"0"33"0"0,0 0 14 0 0,0 0-3 0 0,0 0-16 0 0,0 0-4 0 0,0 1 71 0 0,-1 0-112 0 0,-1 1-67 0 0,-2 4 41 0 0,3-5-52 0 0,-21 25 1021 0 0,1 0-26 0 0,11-6-468 0 0,7-12-374 0 0,-2 4 44 0 0,-1 0-4 0 0,4-4-72 0 0,1-4 34 0 0,2 0-49 0 0,1-1-42 0 0,0 0-40 0 0,6 3 36 0 0,1-1-95 0 0,20 3-40 0 0,-20-7 66 0 0,2 0-13 0 0,1 0 0 0 0,-1 0 0 0 0,4 2-83 0 0,28 4 198 0 0,-37-7-252 0 0,0 0 41 0 0,2 1 39 0 0,3 0 62 0 0,3 0 33 0 0,-4-1-90 0 0,-3 1-65 0 0,1-1-75 0 0,-1 0-55 0 0,-1 0-79 0 0,1 0-90 0 0,-1 1-102 0 0,-5-1 64 0 0,0 0-60 0 0,0 0-51 0 0,0 0-47 0 0,0 0-157 0 0,0 0-46 0 0,0 0-190 0 0,1 0-509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47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1 6392 0 0,'0'0'141'0'0,"0"0"23"0"0,0 0 12 0 0,-2 1-24 0 0,1 0-130 0 0,-2 2-14 0 0,-5 1 62 0 0,7-4 43 0 0,1 0 127 0 0,-6 2 583 0 0,1 0-317 0 0,0 1-127 0 0,1 0-50 0 0,0 0-101 0 0,1 0-48 0 0,-1-1-55 0 0,2 1-61 0 0,-8 4 303 0 0,-8 8 131 0 0,17-14-453 0 0,-1 1 1 0 0,1 0-1 0 0,0-1 1 0 0,0 1-1 0 0,0 0 1 0 0,-1 0-1 0 0,2 0 1 0 0,-1-1-1 0 0,-1 3-45 0 0,-3 12 186 0 0,-2 0-40 0 0,-4 11 40 0 0,10-22-167 0 0,0-1-1 0 0,0 0 1 0 0,0 0 0 0 0,0 1-1 0 0,0-1 1 0 0,1 0-1 0 0,0 1 1 0 0,0-1 0 0 0,0 1-19 0 0,1 26 72 0 0,-2-26-61 0 0,1 0-1 0 0,0 0 1 0 0,0 0-1 0 0,1 0 1 0 0,-1 1 0 0 0,1-1-1 0 0,0 0 1 0 0,1 2-11 0 0,6 16 69 0 0,-2-4 36 0 0,1 0 0 0 0,1-1 0 0 0,2 2-105 0 0,9 13 126 0 0,-12-22-77 0 0,2 1 0 0 0,7 8-49 0 0,-10-13 28 0 0,1-1 0 0 0,0 1 0 0 0,0-1 0 0 0,6 3-28 0 0,20 9 153 0 0,-30-17-117 0 0,0 1-1 0 0,0-1 1 0 0,0 0-1 0 0,0-1 0 0 0,0 1 1 0 0,1-1-1 0 0,-1 1 1 0 0,0-1-1 0 0,0 0 1 0 0,1 0-1 0 0,-1 0 0 0 0,0-1 1 0 0,1 1-1 0 0,-1-1 1 0 0,0 0-1 0 0,1 0-35 0 0,0 0 62 0 0,0-1 1 0 0,0 0-1 0 0,0-1 0 0 0,0 1 0 0 0,0-1 1 0 0,0 1-1 0 0,0-1 0 0 0,-1-1 0 0 0,0 1 1 0 0,3-3-63 0 0,15-22 343 0 0,-4-4-58 0 0,-9 11-142 0 0,-2 1-48 0 0,-4 12-45 0 0,0 0 0 0 0,-1 0 0 0 0,1-7-50 0 0,-4-24 93 0 0,0 29-81 0 0,0 1 0 0 0,0 0 0 0 0,-1-1 1 0 0,0 1-1 0 0,-1 0 0 0 0,0 1 0 0 0,-1-1 1 0 0,0 1-1 0 0,0-1 0 0 0,0 1 1 0 0,-2 0-13 0 0,-13-19 8 0 0,11 15-42 0 0,0-1-56 0 0,-1 2-79 0 0,-1 0-100 0 0,6 6 154 0 0,3 4 44 0 0,1-1-33 0 0,0 1-16 0 0,-1-1-37 0 0,1 1-43 0 0,0 0-49 0 0,0-1 0 0 0,0 1-43 0 0,-1 0-45 0 0,1 0-48 0 0,0 0-54 0 0,0-1-55 0 0,0 1-60 0 0,0 0-64 0 0,-2-3-1127 0 0,-1-1-988 0 0,4 4 2645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3.6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4 7568 0 0,'0'0'166'0'0,"0"0"29"0"0,0 0 14 0 0,-2-1-25 0 0,-5-2-136 0 0,5 3 6 0 0,-9 12 180 0 0,3-1 77 0 0,6-7-153 0 0,-1 0-1 0 0,1 0 1 0 0,1 0 0 0 0,-1 0 0 0 0,1 0-1 0 0,0 0 1 0 0,-1 3-158 0 0,-3 26 664 0 0,3 0-123 0 0,3 0-107 0 0,2 0-94 0 0,2 0-78 0 0,2-1-64 0 0,1 1-50 0 0,1-2-34 0 0,-7-23-84 0 0,0-1-1 0 0,1 0 1 0 0,0 0 0 0 0,3 4-30 0 0,17 24 59 0 0,-10-12 18 0 0,-12-20-67 0 0,0 0 0 0 0,1 0 0 0 0,-1 0 1 0 0,1 0-1 0 0,0-1 0 0 0,0 1 0 0 0,0-1 0 0 0,0 1 1 0 0,0-1-1 0 0,1 0 0 0 0,1 2-10 0 0,7 2 11 0 0,0-1 36 0 0,-8-4-20 0 0,-1 0 0 0 0,1-1 0 0 0,-1 1-1 0 0,1-1 1 0 0,0 1 0 0 0,-1-1 0 0 0,3 0-27 0 0,-4 0 26 0 0,1 0 1 0 0,0 0-1 0 0,0-1 1 0 0,-1 1-1 0 0,1-1 1 0 0,-1 1-1 0 0,1-1 1 0 0,0 1-1 0 0,-1-1 0 0 0,1 0 1 0 0,0 0-27 0 0,0-1 34 0 0,0 1-1 0 0,-1 0 1 0 0,0-1-1 0 0,1 1 1 0 0,-1-1 0 0 0,0 1-1 0 0,1-1 1 0 0,-1 0-1 0 0,0 1 1 0 0,0-1 0 0 0,0-1-34 0 0,7-12 162 0 0,-1-1-36 0 0,0 1-36 0 0,-6 11-74 0 0,0 0 0 0 0,0-1 0 0 0,0 1 0 0 0,0 0 0 0 0,-1 0 0 0 0,1-5-16 0 0,2-25 49 0 0,-2 28-42 0 0,0-1 0 0 0,-1 1 0 0 0,1-1-1 0 0,-2 1 1 0 0,1-1 0 0 0,-1-3-7 0 0,-3-23 58 0 0,4 26-58 0 0,-1-1 1 0 0,1 1-1 0 0,-2 0 0 0 0,1-1 1 0 0,-3-4-1 0 0,2 6-169 0 0,0 1 83 0 0,0-2 67 0 0,-2-2 100 0 0,-1-7 86 0 0,3 11-158 0 0,0 0-48 0 0,1 1-41 0 0,-1-1-52 0 0,0 1-60 0 0,1 0-70 0 0,-1 1-14 0 0,0-1-60 0 0,1 1-63 0 0,-1-1-68 0 0,1 1-75 0 0,-1-1-77 0 0,0 1-84 0 0,0 0-88 0 0,-1-2-854 0 0,-1-2-927 0 0,4 6 2556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4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 7568 0 0,'0'0'166'0'0,"0"0"29"0"0,0 0-19 0 0,0 0-75 0 0,0 0-55 0 0,0 3-15 0 0,-1 0 8 0 0,0 5-90 0 0,0-1 50 0 0,1 1 45 0 0,1 0 39 0 0,0 1 62 0 0,2 1 41 0 0,0 1 78 0 0,3 6 184 0 0,4 13 366 0 0,-8-19-585 0 0,0-1-39 0 0,1 13 369 0 0,2 1-60 0 0,0-5 232 0 0,1 0-1 0 0,8 18-730 0 0,0-7 670 0 0,8 19 425 0 0,-5-25-620 0 0,3-3-64 0 0,-18-20-374 0 0,0 1 0 0 0,0-1 0 0 0,1 0 0 0 0,-1 0 0 0 0,0 1 0 0 0,1-1 0 0 0,-1-1 0 0 0,1 1 0 0 0,0 0-37 0 0,0 0 22 0 0,-1-1 0 0 0,0 0 0 0 0,1 0 0 0 0,-1 0 0 0 0,1 0 0 0 0,-1 0 0 0 0,0-1 0 0 0,1 1 0 0 0,-1-1 0 0 0,0 1 0 0 0,2-1-22 0 0,6-5 244 0 0,1-1-44 0 0,-5 2-100 0 0,1 1-40 0 0,1-1 50 0 0,0 0 0 0 0,0 0 1 0 0,6-6-111 0 0,9-11 188 0 0,-5 4-87 0 0,-1 0-75 0 0,-16 17-27 0 0,18-23 60 0 0,-11 12-59 0 0,-1 0 1 0 0,0-1-1 0 0,6-13 0 0 0,-10 11-11 0 0,-3 0-57 0 0,2-7-94 0 0,0 9 62 0 0,0 0-35 0 0,0-8-116 0 0,-2 1-39 0 0,5-5-164 0 0,-4 23 410 0 0,0 0 0 0 0,0-1 0 0 0,-1 1 0 0 0,1 0 0 0 0,-1-1 0 0 0,0 1 0 0 0,0 0 0 0 0,0-1 0 0 0,0 1 0 0 0,0-1 44 0 0,0 0-47 0 0,-1 1-36 0 0,2-1-166 0 0,3 5-390 0 0,-1 2 307 0 0,-1-2 218 0 0,0 0 50 0 0,-1 0 76 0 0,0-1 43 0 0,-1 0 38 0 0,4 6-141 0 0,-2 5 31 0 0,1 4 6 0 0,11 15-54 0 0,2 0 88 0 0,1 1 47 0 0,-10-18 5 0 0,16 33 276 0 0,-15-29-120 0 0,-1 0-1 0 0,-1 1 1 0 0,0 0-231 0 0,-4-10 38 0 0,3 9 31 0 0,-4-7 50 0 0,-1-10-269 0 0,0 0 60 0 0,0-1 50 0 0,0 1 44 0 0,1-1 95 0 0,0 1 296 0 0,-1-1-321 0 0,0 1-61 0 0,1-1-81 0 0,-1 0-103 0 0,0 0 42 0 0,0 0-34 0 0,0 0-36 0 0,0 0-39 0 0,1 0-40 0 0,-1 1-45 0 0,0-1-46 0 0,0 0-49 0 0,0 0-52 0 0,0 0-55 0 0,0 1-56 0 0,0-1-60 0 0,0 0-1272 0 0,0 0-1098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4.7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9128 0 0,'0'0'200'0'0,"0"0"-3"0"0,0 1-83 0 0,1 0-54 0 0,1 2-5 0 0,-1-1 1 0 0,3 4 83 0 0,-2 0-54 0 0,1 1-39 0 0,0 5-44 0 0,2 4-15 0 0,0-5 96 0 0,6 8 374 0 0,13 28 820 0 0,-17-33-930 0 0,0 1-80 0 0,-2-6-47 0 0,-2 0 1 0 0,1 0-1 0 0,0 4-220 0 0,7 31 746 0 0,-1-3 83 0 0,-7-21-365 0 0,-1-5-125 0 0,1-5-78 0 0,-2-9-231 0 0,1 5 111 0 0,1-1-1 0 0,-1 1 1 0 0,0 0-1 0 0,-1-1 1 0 0,1 1 0 0 0,-1 0-1 0 0,-1 0-140 0 0,1-4 158 0 0,0 1-81 0 0,4 3-25 0 0,-4-5-10 0 0,0 0 33 0 0,1-1 48 0 0,-1 1 56 0 0,0-1 68 0 0,1 0 80 0 0,0-2-69 0 0,-3-4-111 0 0,0 0-85 0 0,-1 0-14 0 0,1 4-22 0 0,-6-38 127 0 0,2 1-75 0 0,3 15-55 0 0,1-1 0 0 0,2 1 0 0 0,2-20-23 0 0,-2 38-21 0 0,0 1-1 0 0,1 0 0 0 0,-1 0 0 0 0,1 0 0 0 0,1 0 0 0 0,-1 0 1 0 0,0 0-1 0 0,1 1 0 0 0,0-1 0 0 0,0 1 0 0 0,4-4 22 0 0,22-23-146 0 0,-9 14 79 0 0,-5 7 13 0 0,25-8 0 0 0,-15 9-47 0 0,-18 7 43 0 0,25-8-156 0 0,-22 8 62 0 0,0-1-102 0 0,-1 2-62 0 0,-1-1-118 0 0,-3 1 166 0 0,-1 1-38 0 0,1-1-39 0 0,-1 1-44 0 0,11-1-892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5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65 6624 0 0,'0'0'192'0'0,"0"2"-7"0"0,1 2-252 0 0,1 1 46 0 0,-1-1 41 0 0,1 0 37 0 0,1 3 89 0 0,0 0 60 0 0,4 6 332 0 0,2 6 290 0 0,-5-11-501 0 0,0 1-20 0 0,-1 1-91 0 0,2 5 173 0 0,0 0-82 0 0,0-3-21 0 0,-1 1 0 0 0,-1 0 0 0 0,0 2-286 0 0,1 5 316 0 0,7 28 528 0 0,-9-39-639 0 0,1 0-55 0 0,6 34 308 0 0,-8-39-435 0 0,2 7 269 0 0,-2-10-186 0 0,-1-1 12 0 0,0 0 2 0 0,0 0 0 0 0,0 0 0 0 0,0 0 0 0 0,0 0 0 0 0,0 0 0 0 0,0-1-13 0 0,0 0-44 0 0,0-10 23 0 0,-1 0-11 0 0,1 0-36 0 0,0-27-15 0 0,4-5 34 0 0,-1 6-63 0 0,5 1-96 0 0,0 15-29 0 0,-5 9 49 0 0,0 1-1 0 0,2 0 1 0 0,-1 0-1 0 0,1 1 1 0 0,1-1-1 0 0,0 1 0 0 0,0 0 1 0 0,1 1-1 0 0,0-1 1 0 0,3-1 81 0 0,-6 7-24 0 0,0 0 1 0 0,1 1-1 0 0,-1-1 1 0 0,1 1-1 0 0,0 0 1 0 0,0 0-1 0 0,0 0 1 0 0,1 1 23 0 0,16-5-5 0 0,-8 6 5 0 0,-10 1 1 0 0,0 1 0 0 0,0 0 1 0 0,-1 0-1 0 0,1 0 0 0 0,0 0 0 0 0,-1 1 1 0 0,3 0-2 0 0,0 1-6 0 0,0 1 0 0 0,-1-1 0 0 0,1 1 0 0 0,0 1 6 0 0,8 8-60 0 0,0 1 0 0 0,7 10 60 0 0,-20-24-1 0 0,3 5 5 0 0,12 15 75 0 0,-14-17-56 0 0,0 0-1 0 0,-1 0 0 0 0,0 1 1 0 0,1-1-1 0 0,-1 0 0 0 0,0 1 1 0 0,0 0-23 0 0,6 27 205 0 0,0-3 53 0 0,1 15 175 0 0,-7-35-350 0 0,1 12 290 0 0,-5-12-239 0 0,2-7-28 0 0,1-1-2 0 0,0 0-2 0 0,0 0-4 0 0,0 0-2 0 0,-2 6 48 0 0,-4-6-43 0 0,6 0-93 0 0,-1-1 0 0 0,0 1-1 0 0,1-1 1 0 0,-1 1 0 0 0,1 0-1 0 0,-1-1 1 0 0,0 0 0 0 0,1 1-1 0 0,-1-1 1 0 0,1 1 0 0 0,-1-1-1 0 0,1 1 1 0 0,0-1 0 0 0,-1 0-1 0 0,1 1 1 0 0,0-1 0 0 0,-1 0-8 0 0,-3-38 186 0 0,5 1-90 0 0,6 0-82 0 0,6 2-73 0 0,-10 29 44 0 0,3-7-75 0 0,1 1-65 0 0,-4 6-19 0 0,1 0 0 0 0,0 0 0 0 0,1 0 0 0 0,4-4 174 0 0,5-4-260 0 0,-8 10 192 0 0,18-15-144 0 0,1 5 86 0 0,-22 13 119 0 0,0 1 0 0 0,0 0 0 0 0,0 0 1 0 0,0 0-1 0 0,0 0 0 0 0,1 1 0 0 0,-1-1 1 0 0,0 1-1 0 0,1 0 0 0 0,-1 0 0 0 0,0 0 0 0 0,1 0 1 0 0,-1 0-1 0 0,0 1 0 0 0,0 0 0 0 0,1-1 1 0 0,-1 2 6 0 0,3-1-25 0 0,-1 1 0 0 0,0 1 1 0 0,0-1-1 0 0,-1 1 0 0 0,1 0 1 0 0,0 0 24 0 0,1 2-20 0 0,-1-1-1 0 0,0 1 1 0 0,0 0 0 0 0,3 3 20 0 0,15 25-25 0 0,-8 2 41 0 0,-6-12 86 0 0,-6-17-62 0 0,-1 0 1 0 0,0-1 0 0 0,0 1-1 0 0,0 0 1 0 0,-1 0 0 0 0,1 3-41 0 0,4 22 196 0 0,-1-18-61 0 0,-3-5 35 0 0,1 1 90 0 0,-2-8-5 0 0,-1 0-92 0 0,0 1-81 0 0,0 1-58 0 0,0 3-56 0 0,0-6 51 0 0,0 6-41 0 0,0-5-98 0 0,0-1-77 0 0,0 0 140 0 0,0 0-11 0 0,0 0-22 0 0,0 0-41 0 0,0 0-17 0 0,0 0-41 0 0,0 0-48 0 0,0 0-54 0 0,0 0-57 0 0,0 0-53 0 0,0 0-48 0 0,0 0-41 0 0,0 0-145 0 0,0 0-41 0 0,0 0-175 0 0,0 0-469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4T02:35:56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89 0 6072 0 0,'-3'2'230'0'0,"0"1"-58"0"0,0-1-50 0 0,1 0-42 0 0,0 0-31 0 0,0 1-34 0 0,-6 11-61 0 0,5-9 120 0 0,1 0 53 0 0,0-1 82 0 0,-7 10 320 0 0,2-2-116 0 0,2 1-38 0 0,-3 15 317 0 0,0 1-51 0 0,2 2-75 0 0,0-1-65 0 0,-1 4 86 0 0,5-12-237 0 0,2-4-42 0 0,0-6-27 0 0,0 1 1 0 0,1-1 0 0 0,0 1-282 0 0,0-9 73 0 0,0 0 0 0 0,-1 0 0 0 0,2 0 0 0 0,-1-1 0 0 0,0 1-1 0 0,1 0 1 0 0,0-1 0 0 0,0 1 0 0 0,0-1 0 0 0,0 0 0 0 0,1 2-73 0 0,0-2 55 0 0,-1 0 0 0 0,1 0 1 0 0,0 0-1 0 0,0 0 0 0 0,0 0 0 0 0,0-1 0 0 0,0 1 1 0 0,1-1-1 0 0,-1 0 0 0 0,2 1-55 0 0,-3-3 24 0 0,0 1 1 0 0,0-1-1 0 0,0 1 0 0 0,0-1 0 0 0,0 0 1 0 0,0 0-1 0 0,0 0 0 0 0,0 0 0 0 0,1 0 1 0 0,-1-1-1 0 0,0 1 0 0 0,0 0 0 0 0,0-1 1 0 0,0 0-1 0 0,0 1 0 0 0,0-1 0 0 0,0 0 1 0 0,-1 0-1 0 0,1 0 0 0 0,1-1-24 0 0,19-15 237 0 0,-7 3-113 0 0,-5 2-55 0 0,0 0-37 0 0,-4 3-9 0 0,0 1 0 0 0,-1-1 1 0 0,-1 0-1 0 0,1 0-23 0 0,3-10 31 0 0,-1-1-1 0 0,3-14-30 0 0,-8 29-152 0 0,-1 1 38 0 0,0-5-19 0 0,0 0 92 0 0,-2-13 77 0 0,-1 15-83 0 0,1 1-44 0 0,0 1-65 0 0,-1-1-79 0 0,0 1-94 0 0,1 1 28 0 0,0 0-61 0 0,-1 0-67 0 0,0 0-71 0 0,1 0-77 0 0,-1 0-83 0 0,0 1-88 0 0,0-1-94 0 0,0-1-789 0 0,0 0-919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6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885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5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78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6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62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23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03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6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11A61-BEF3-47EF-9374-E9317B0A7596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E574C-0A80-4EF0-99A2-CFD38D814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983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79.png"/><Relationship Id="rId299" Type="http://schemas.openxmlformats.org/officeDocument/2006/relationships/customXml" Target="../ink/ink150.xml"/><Relationship Id="rId21" Type="http://schemas.openxmlformats.org/officeDocument/2006/relationships/image" Target="../media/image331.png"/><Relationship Id="rId63" Type="http://schemas.openxmlformats.org/officeDocument/2006/relationships/image" Target="../media/image352.png"/><Relationship Id="rId159" Type="http://schemas.openxmlformats.org/officeDocument/2006/relationships/customXml" Target="../ink/ink79.xml"/><Relationship Id="rId324" Type="http://schemas.openxmlformats.org/officeDocument/2006/relationships/image" Target="../media/image481.png"/><Relationship Id="rId170" Type="http://schemas.openxmlformats.org/officeDocument/2006/relationships/image" Target="../media/image404.png"/><Relationship Id="rId226" Type="http://schemas.openxmlformats.org/officeDocument/2006/relationships/image" Target="../media/image432.png"/><Relationship Id="rId268" Type="http://schemas.openxmlformats.org/officeDocument/2006/relationships/image" Target="../media/image453.png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image" Target="../media/image384.png"/><Relationship Id="rId5" Type="http://schemas.openxmlformats.org/officeDocument/2006/relationships/image" Target="../media/image3230.png"/><Relationship Id="rId181" Type="http://schemas.openxmlformats.org/officeDocument/2006/relationships/customXml" Target="../ink/ink91.xml"/><Relationship Id="rId237" Type="http://schemas.openxmlformats.org/officeDocument/2006/relationships/customXml" Target="../ink/ink119.xml"/><Relationship Id="rId279" Type="http://schemas.openxmlformats.org/officeDocument/2006/relationships/customXml" Target="../ink/ink140.xml"/><Relationship Id="rId43" Type="http://schemas.openxmlformats.org/officeDocument/2006/relationships/image" Target="../media/image342.png"/><Relationship Id="rId139" Type="http://schemas.openxmlformats.org/officeDocument/2006/relationships/customXml" Target="../ink/ink69.xml"/><Relationship Id="rId290" Type="http://schemas.openxmlformats.org/officeDocument/2006/relationships/image" Target="../media/image464.png"/><Relationship Id="rId304" Type="http://schemas.openxmlformats.org/officeDocument/2006/relationships/image" Target="../media/image471.png"/><Relationship Id="rId85" Type="http://schemas.openxmlformats.org/officeDocument/2006/relationships/image" Target="../media/image363.png"/><Relationship Id="rId150" Type="http://schemas.openxmlformats.org/officeDocument/2006/relationships/image" Target="../media/image395.png"/><Relationship Id="rId192" Type="http://schemas.openxmlformats.org/officeDocument/2006/relationships/image" Target="../media/image415.png"/><Relationship Id="rId206" Type="http://schemas.openxmlformats.org/officeDocument/2006/relationships/image" Target="../media/image422.png"/><Relationship Id="rId248" Type="http://schemas.openxmlformats.org/officeDocument/2006/relationships/image" Target="../media/image443.png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customXml" Target="../ink/ink158.xml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customXml" Target="../ink/ink81.xml"/><Relationship Id="rId217" Type="http://schemas.openxmlformats.org/officeDocument/2006/relationships/customXml" Target="../ink/ink109.xml"/><Relationship Id="rId259" Type="http://schemas.openxmlformats.org/officeDocument/2006/relationships/customXml" Target="../ink/ink130.xml"/><Relationship Id="rId23" Type="http://schemas.openxmlformats.org/officeDocument/2006/relationships/image" Target="../media/image332.png"/><Relationship Id="rId119" Type="http://schemas.openxmlformats.org/officeDocument/2006/relationships/image" Target="../media/image380.png"/><Relationship Id="rId270" Type="http://schemas.openxmlformats.org/officeDocument/2006/relationships/image" Target="../media/image454.png"/><Relationship Id="rId326" Type="http://schemas.openxmlformats.org/officeDocument/2006/relationships/customXml" Target="../ink/ink164.xml"/><Relationship Id="rId65" Type="http://schemas.openxmlformats.org/officeDocument/2006/relationships/image" Target="../media/image353.png"/><Relationship Id="rId130" Type="http://schemas.openxmlformats.org/officeDocument/2006/relationships/image" Target="../media/image385.png"/><Relationship Id="rId172" Type="http://schemas.openxmlformats.org/officeDocument/2006/relationships/image" Target="../media/image405.png"/><Relationship Id="rId228" Type="http://schemas.openxmlformats.org/officeDocument/2006/relationships/image" Target="../media/image433.png"/><Relationship Id="rId281" Type="http://schemas.openxmlformats.org/officeDocument/2006/relationships/customXml" Target="../ink/ink141.xml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customXml" Target="../ink/ink70.xml"/><Relationship Id="rId7" Type="http://schemas.openxmlformats.org/officeDocument/2006/relationships/image" Target="../media/image324.png"/><Relationship Id="rId162" Type="http://schemas.openxmlformats.org/officeDocument/2006/relationships/image" Target="../media/image400.png"/><Relationship Id="rId183" Type="http://schemas.openxmlformats.org/officeDocument/2006/relationships/customXml" Target="../ink/ink92.xml"/><Relationship Id="rId218" Type="http://schemas.openxmlformats.org/officeDocument/2006/relationships/image" Target="../media/image428.png"/><Relationship Id="rId239" Type="http://schemas.openxmlformats.org/officeDocument/2006/relationships/customXml" Target="../ink/ink120.xml"/><Relationship Id="rId250" Type="http://schemas.openxmlformats.org/officeDocument/2006/relationships/image" Target="../media/image444.png"/><Relationship Id="rId271" Type="http://schemas.openxmlformats.org/officeDocument/2006/relationships/customXml" Target="../ink/ink136.xml"/><Relationship Id="rId292" Type="http://schemas.openxmlformats.org/officeDocument/2006/relationships/image" Target="../media/image465.png"/><Relationship Id="rId306" Type="http://schemas.openxmlformats.org/officeDocument/2006/relationships/image" Target="../media/image472.png"/><Relationship Id="rId24" Type="http://schemas.openxmlformats.org/officeDocument/2006/relationships/customXml" Target="../ink/ink11.xml"/><Relationship Id="rId45" Type="http://schemas.openxmlformats.org/officeDocument/2006/relationships/image" Target="../media/image343.png"/><Relationship Id="rId66" Type="http://schemas.openxmlformats.org/officeDocument/2006/relationships/customXml" Target="../ink/ink32.xml"/><Relationship Id="rId87" Type="http://schemas.openxmlformats.org/officeDocument/2006/relationships/image" Target="../media/image364.png"/><Relationship Id="rId110" Type="http://schemas.openxmlformats.org/officeDocument/2006/relationships/customXml" Target="../ink/ink54.xml"/><Relationship Id="rId131" Type="http://schemas.openxmlformats.org/officeDocument/2006/relationships/customXml" Target="../ink/ink65.xml"/><Relationship Id="rId327" Type="http://schemas.openxmlformats.org/officeDocument/2006/relationships/image" Target="../media/image482.png"/><Relationship Id="rId152" Type="http://schemas.openxmlformats.org/officeDocument/2006/relationships/image" Target="../media/image396.png"/><Relationship Id="rId173" Type="http://schemas.openxmlformats.org/officeDocument/2006/relationships/customXml" Target="../ink/ink87.xml"/><Relationship Id="rId194" Type="http://schemas.openxmlformats.org/officeDocument/2006/relationships/image" Target="../media/image416.png"/><Relationship Id="rId208" Type="http://schemas.openxmlformats.org/officeDocument/2006/relationships/image" Target="../media/image423.png"/><Relationship Id="rId229" Type="http://schemas.openxmlformats.org/officeDocument/2006/relationships/customXml" Target="../ink/ink115.xml"/><Relationship Id="rId240" Type="http://schemas.openxmlformats.org/officeDocument/2006/relationships/image" Target="../media/image439.png"/><Relationship Id="rId261" Type="http://schemas.openxmlformats.org/officeDocument/2006/relationships/customXml" Target="../ink/ink131.xml"/><Relationship Id="rId14" Type="http://schemas.openxmlformats.org/officeDocument/2006/relationships/customXml" Target="../ink/ink6.xml"/><Relationship Id="rId35" Type="http://schemas.openxmlformats.org/officeDocument/2006/relationships/image" Target="../media/image338.png"/><Relationship Id="rId56" Type="http://schemas.openxmlformats.org/officeDocument/2006/relationships/customXml" Target="../ink/ink27.xml"/><Relationship Id="rId77" Type="http://schemas.openxmlformats.org/officeDocument/2006/relationships/image" Target="../media/image359.png"/><Relationship Id="rId100" Type="http://schemas.openxmlformats.org/officeDocument/2006/relationships/customXml" Target="../ink/ink49.xml"/><Relationship Id="rId282" Type="http://schemas.openxmlformats.org/officeDocument/2006/relationships/image" Target="../media/image460.png"/><Relationship Id="rId317" Type="http://schemas.openxmlformats.org/officeDocument/2006/relationships/customXml" Target="../ink/ink159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381.png"/><Relationship Id="rId142" Type="http://schemas.openxmlformats.org/officeDocument/2006/relationships/image" Target="../media/image391.png"/><Relationship Id="rId163" Type="http://schemas.openxmlformats.org/officeDocument/2006/relationships/customXml" Target="../ink/ink82.xml"/><Relationship Id="rId184" Type="http://schemas.openxmlformats.org/officeDocument/2006/relationships/image" Target="../media/image411.png"/><Relationship Id="rId219" Type="http://schemas.openxmlformats.org/officeDocument/2006/relationships/customXml" Target="../ink/ink110.xml"/><Relationship Id="rId230" Type="http://schemas.openxmlformats.org/officeDocument/2006/relationships/image" Target="../media/image434.png"/><Relationship Id="rId251" Type="http://schemas.openxmlformats.org/officeDocument/2006/relationships/customXml" Target="../ink/ink126.xml"/><Relationship Id="rId25" Type="http://schemas.openxmlformats.org/officeDocument/2006/relationships/image" Target="../media/image333.png"/><Relationship Id="rId46" Type="http://schemas.openxmlformats.org/officeDocument/2006/relationships/customXml" Target="../ink/ink22.xml"/><Relationship Id="rId67" Type="http://schemas.openxmlformats.org/officeDocument/2006/relationships/image" Target="../media/image354.png"/><Relationship Id="rId272" Type="http://schemas.openxmlformats.org/officeDocument/2006/relationships/image" Target="../media/image455.png"/><Relationship Id="rId293" Type="http://schemas.openxmlformats.org/officeDocument/2006/relationships/customXml" Target="../ink/ink147.xml"/><Relationship Id="rId307" Type="http://schemas.openxmlformats.org/officeDocument/2006/relationships/customXml" Target="../ink/ink154.xml"/><Relationship Id="rId328" Type="http://schemas.openxmlformats.org/officeDocument/2006/relationships/customXml" Target="../ink/ink165.xml"/><Relationship Id="rId88" Type="http://schemas.openxmlformats.org/officeDocument/2006/relationships/customXml" Target="../ink/ink43.xml"/><Relationship Id="rId111" Type="http://schemas.openxmlformats.org/officeDocument/2006/relationships/image" Target="../media/image376.png"/><Relationship Id="rId132" Type="http://schemas.openxmlformats.org/officeDocument/2006/relationships/image" Target="../media/image386.png"/><Relationship Id="rId153" Type="http://schemas.openxmlformats.org/officeDocument/2006/relationships/customXml" Target="../ink/ink76.xml"/><Relationship Id="rId174" Type="http://schemas.openxmlformats.org/officeDocument/2006/relationships/image" Target="../media/image406.png"/><Relationship Id="rId195" Type="http://schemas.openxmlformats.org/officeDocument/2006/relationships/customXml" Target="../ink/ink98.xml"/><Relationship Id="rId209" Type="http://schemas.openxmlformats.org/officeDocument/2006/relationships/customXml" Target="../ink/ink105.xml"/><Relationship Id="rId220" Type="http://schemas.openxmlformats.org/officeDocument/2006/relationships/image" Target="../media/image429.png"/><Relationship Id="rId241" Type="http://schemas.openxmlformats.org/officeDocument/2006/relationships/customXml" Target="../ink/ink121.xml"/><Relationship Id="rId15" Type="http://schemas.openxmlformats.org/officeDocument/2006/relationships/image" Target="../media/image328.png"/><Relationship Id="rId36" Type="http://schemas.openxmlformats.org/officeDocument/2006/relationships/customXml" Target="../ink/ink17.xml"/><Relationship Id="rId57" Type="http://schemas.openxmlformats.org/officeDocument/2006/relationships/image" Target="../media/image349.png"/><Relationship Id="rId262" Type="http://schemas.openxmlformats.org/officeDocument/2006/relationships/image" Target="../media/image450.png"/><Relationship Id="rId283" Type="http://schemas.openxmlformats.org/officeDocument/2006/relationships/customXml" Target="../ink/ink142.xml"/><Relationship Id="rId318" Type="http://schemas.openxmlformats.org/officeDocument/2006/relationships/image" Target="../media/image478.png"/><Relationship Id="rId78" Type="http://schemas.openxmlformats.org/officeDocument/2006/relationships/customXml" Target="../ink/ink38.xml"/><Relationship Id="rId99" Type="http://schemas.openxmlformats.org/officeDocument/2006/relationships/image" Target="../media/image370.png"/><Relationship Id="rId101" Type="http://schemas.openxmlformats.org/officeDocument/2006/relationships/image" Target="../media/image371.png"/><Relationship Id="rId122" Type="http://schemas.openxmlformats.org/officeDocument/2006/relationships/customXml" Target="../ink/ink60.xml"/><Relationship Id="rId143" Type="http://schemas.openxmlformats.org/officeDocument/2006/relationships/customXml" Target="../ink/ink71.xml"/><Relationship Id="rId164" Type="http://schemas.openxmlformats.org/officeDocument/2006/relationships/image" Target="../media/image401.png"/><Relationship Id="rId185" Type="http://schemas.openxmlformats.org/officeDocument/2006/relationships/customXml" Target="../ink/ink93.xml"/><Relationship Id="rId9" Type="http://schemas.openxmlformats.org/officeDocument/2006/relationships/image" Target="../media/image325.png"/><Relationship Id="rId210" Type="http://schemas.openxmlformats.org/officeDocument/2006/relationships/image" Target="../media/image424.png"/><Relationship Id="rId26" Type="http://schemas.openxmlformats.org/officeDocument/2006/relationships/customXml" Target="../ink/ink12.xml"/><Relationship Id="rId231" Type="http://schemas.openxmlformats.org/officeDocument/2006/relationships/customXml" Target="../ink/ink116.xml"/><Relationship Id="rId252" Type="http://schemas.openxmlformats.org/officeDocument/2006/relationships/image" Target="../media/image445.png"/><Relationship Id="rId273" Type="http://schemas.openxmlformats.org/officeDocument/2006/relationships/customXml" Target="../ink/ink137.xml"/><Relationship Id="rId294" Type="http://schemas.openxmlformats.org/officeDocument/2006/relationships/image" Target="../media/image466.png"/><Relationship Id="rId308" Type="http://schemas.openxmlformats.org/officeDocument/2006/relationships/image" Target="../media/image473.png"/><Relationship Id="rId329" Type="http://schemas.openxmlformats.org/officeDocument/2006/relationships/image" Target="../media/image483.png"/><Relationship Id="rId47" Type="http://schemas.openxmlformats.org/officeDocument/2006/relationships/image" Target="../media/image344.png"/><Relationship Id="rId68" Type="http://schemas.openxmlformats.org/officeDocument/2006/relationships/customXml" Target="../ink/ink33.xml"/><Relationship Id="rId89" Type="http://schemas.openxmlformats.org/officeDocument/2006/relationships/image" Target="../media/image365.png"/><Relationship Id="rId112" Type="http://schemas.openxmlformats.org/officeDocument/2006/relationships/customXml" Target="../ink/ink55.xml"/><Relationship Id="rId133" Type="http://schemas.openxmlformats.org/officeDocument/2006/relationships/customXml" Target="../ink/ink66.xml"/><Relationship Id="rId154" Type="http://schemas.openxmlformats.org/officeDocument/2006/relationships/image" Target="../media/image397.png"/><Relationship Id="rId175" Type="http://schemas.openxmlformats.org/officeDocument/2006/relationships/customXml" Target="../ink/ink88.xml"/><Relationship Id="rId196" Type="http://schemas.openxmlformats.org/officeDocument/2006/relationships/image" Target="../media/image417.png"/><Relationship Id="rId200" Type="http://schemas.openxmlformats.org/officeDocument/2006/relationships/image" Target="../media/image419.png"/><Relationship Id="rId16" Type="http://schemas.openxmlformats.org/officeDocument/2006/relationships/customXml" Target="../ink/ink7.xml"/><Relationship Id="rId221" Type="http://schemas.openxmlformats.org/officeDocument/2006/relationships/customXml" Target="../ink/ink111.xml"/><Relationship Id="rId242" Type="http://schemas.openxmlformats.org/officeDocument/2006/relationships/image" Target="../media/image440.png"/><Relationship Id="rId263" Type="http://schemas.openxmlformats.org/officeDocument/2006/relationships/customXml" Target="../ink/ink132.xml"/><Relationship Id="rId284" Type="http://schemas.openxmlformats.org/officeDocument/2006/relationships/image" Target="../media/image461.png"/><Relationship Id="rId319" Type="http://schemas.openxmlformats.org/officeDocument/2006/relationships/customXml" Target="../ink/ink160.xml"/><Relationship Id="rId37" Type="http://schemas.openxmlformats.org/officeDocument/2006/relationships/image" Target="../media/image339.png"/><Relationship Id="rId58" Type="http://schemas.openxmlformats.org/officeDocument/2006/relationships/customXml" Target="../ink/ink28.xml"/><Relationship Id="rId79" Type="http://schemas.openxmlformats.org/officeDocument/2006/relationships/image" Target="../media/image360.png"/><Relationship Id="rId102" Type="http://schemas.openxmlformats.org/officeDocument/2006/relationships/customXml" Target="../ink/ink50.xml"/><Relationship Id="rId123" Type="http://schemas.openxmlformats.org/officeDocument/2006/relationships/image" Target="../media/image382.png"/><Relationship Id="rId144" Type="http://schemas.openxmlformats.org/officeDocument/2006/relationships/image" Target="../media/image392.png"/><Relationship Id="rId90" Type="http://schemas.openxmlformats.org/officeDocument/2006/relationships/customXml" Target="../ink/ink44.xml"/><Relationship Id="rId165" Type="http://schemas.openxmlformats.org/officeDocument/2006/relationships/customXml" Target="../ink/ink83.xml"/><Relationship Id="rId186" Type="http://schemas.openxmlformats.org/officeDocument/2006/relationships/image" Target="../media/image412.png"/><Relationship Id="rId211" Type="http://schemas.openxmlformats.org/officeDocument/2006/relationships/customXml" Target="../ink/ink106.xml"/><Relationship Id="rId232" Type="http://schemas.openxmlformats.org/officeDocument/2006/relationships/image" Target="../media/image435.png"/><Relationship Id="rId253" Type="http://schemas.openxmlformats.org/officeDocument/2006/relationships/customXml" Target="../ink/ink127.xml"/><Relationship Id="rId274" Type="http://schemas.openxmlformats.org/officeDocument/2006/relationships/image" Target="../media/image456.png"/><Relationship Id="rId295" Type="http://schemas.openxmlformats.org/officeDocument/2006/relationships/customXml" Target="../ink/ink148.xml"/><Relationship Id="rId309" Type="http://schemas.openxmlformats.org/officeDocument/2006/relationships/customXml" Target="../ink/ink155.xml"/><Relationship Id="rId27" Type="http://schemas.openxmlformats.org/officeDocument/2006/relationships/image" Target="../media/image334.png"/><Relationship Id="rId48" Type="http://schemas.openxmlformats.org/officeDocument/2006/relationships/customXml" Target="../ink/ink23.xml"/><Relationship Id="rId69" Type="http://schemas.openxmlformats.org/officeDocument/2006/relationships/image" Target="../media/image355.png"/><Relationship Id="rId113" Type="http://schemas.openxmlformats.org/officeDocument/2006/relationships/image" Target="../media/image377.png"/><Relationship Id="rId134" Type="http://schemas.openxmlformats.org/officeDocument/2006/relationships/image" Target="../media/image387.png"/><Relationship Id="rId320" Type="http://schemas.openxmlformats.org/officeDocument/2006/relationships/image" Target="../media/image479.png"/><Relationship Id="rId80" Type="http://schemas.openxmlformats.org/officeDocument/2006/relationships/customXml" Target="../ink/ink39.xml"/><Relationship Id="rId155" Type="http://schemas.openxmlformats.org/officeDocument/2006/relationships/customXml" Target="../ink/ink77.xml"/><Relationship Id="rId176" Type="http://schemas.openxmlformats.org/officeDocument/2006/relationships/image" Target="../media/image407.png"/><Relationship Id="rId197" Type="http://schemas.openxmlformats.org/officeDocument/2006/relationships/customXml" Target="../ink/ink99.xml"/><Relationship Id="rId201" Type="http://schemas.openxmlformats.org/officeDocument/2006/relationships/customXml" Target="../ink/ink101.xml"/><Relationship Id="rId222" Type="http://schemas.openxmlformats.org/officeDocument/2006/relationships/image" Target="../media/image430.png"/><Relationship Id="rId243" Type="http://schemas.openxmlformats.org/officeDocument/2006/relationships/customXml" Target="../ink/ink122.xml"/><Relationship Id="rId264" Type="http://schemas.openxmlformats.org/officeDocument/2006/relationships/image" Target="../media/image451.png"/><Relationship Id="rId285" Type="http://schemas.openxmlformats.org/officeDocument/2006/relationships/customXml" Target="../ink/ink143.xml"/><Relationship Id="rId17" Type="http://schemas.openxmlformats.org/officeDocument/2006/relationships/image" Target="../media/image329.png"/><Relationship Id="rId38" Type="http://schemas.openxmlformats.org/officeDocument/2006/relationships/customXml" Target="../ink/ink18.xml"/><Relationship Id="rId59" Type="http://schemas.openxmlformats.org/officeDocument/2006/relationships/image" Target="../media/image350.png"/><Relationship Id="rId103" Type="http://schemas.openxmlformats.org/officeDocument/2006/relationships/image" Target="../media/image372.png"/><Relationship Id="rId124" Type="http://schemas.openxmlformats.org/officeDocument/2006/relationships/customXml" Target="../ink/ink61.xml"/><Relationship Id="rId310" Type="http://schemas.openxmlformats.org/officeDocument/2006/relationships/image" Target="../media/image474.png"/><Relationship Id="rId70" Type="http://schemas.openxmlformats.org/officeDocument/2006/relationships/customXml" Target="../ink/ink34.xml"/><Relationship Id="rId91" Type="http://schemas.openxmlformats.org/officeDocument/2006/relationships/image" Target="../media/image366.png"/><Relationship Id="rId145" Type="http://schemas.openxmlformats.org/officeDocument/2006/relationships/customXml" Target="../ink/ink72.xml"/><Relationship Id="rId166" Type="http://schemas.openxmlformats.org/officeDocument/2006/relationships/image" Target="../media/image402.png"/><Relationship Id="rId187" Type="http://schemas.openxmlformats.org/officeDocument/2006/relationships/customXml" Target="../ink/ink94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25.png"/><Relationship Id="rId233" Type="http://schemas.openxmlformats.org/officeDocument/2006/relationships/customXml" Target="../ink/ink117.xml"/><Relationship Id="rId254" Type="http://schemas.openxmlformats.org/officeDocument/2006/relationships/image" Target="../media/image446.png"/><Relationship Id="rId28" Type="http://schemas.openxmlformats.org/officeDocument/2006/relationships/customXml" Target="../ink/ink13.xml"/><Relationship Id="rId49" Type="http://schemas.openxmlformats.org/officeDocument/2006/relationships/image" Target="../media/image345.png"/><Relationship Id="rId114" Type="http://schemas.openxmlformats.org/officeDocument/2006/relationships/customXml" Target="../ink/ink56.xml"/><Relationship Id="rId275" Type="http://schemas.openxmlformats.org/officeDocument/2006/relationships/customXml" Target="../ink/ink138.xml"/><Relationship Id="rId296" Type="http://schemas.openxmlformats.org/officeDocument/2006/relationships/image" Target="../media/image467.png"/><Relationship Id="rId300" Type="http://schemas.openxmlformats.org/officeDocument/2006/relationships/image" Target="../media/image469.png"/><Relationship Id="rId60" Type="http://schemas.openxmlformats.org/officeDocument/2006/relationships/customXml" Target="../ink/ink29.xml"/><Relationship Id="rId81" Type="http://schemas.openxmlformats.org/officeDocument/2006/relationships/image" Target="../media/image361.png"/><Relationship Id="rId135" Type="http://schemas.openxmlformats.org/officeDocument/2006/relationships/customXml" Target="../ink/ink67.xml"/><Relationship Id="rId156" Type="http://schemas.openxmlformats.org/officeDocument/2006/relationships/image" Target="../media/image398.png"/><Relationship Id="rId177" Type="http://schemas.openxmlformats.org/officeDocument/2006/relationships/customXml" Target="../ink/ink89.xml"/><Relationship Id="rId198" Type="http://schemas.openxmlformats.org/officeDocument/2006/relationships/image" Target="../media/image418.png"/><Relationship Id="rId321" Type="http://schemas.openxmlformats.org/officeDocument/2006/relationships/customXml" Target="../ink/ink161.xml"/><Relationship Id="rId202" Type="http://schemas.openxmlformats.org/officeDocument/2006/relationships/image" Target="../media/image420.png"/><Relationship Id="rId223" Type="http://schemas.openxmlformats.org/officeDocument/2006/relationships/customXml" Target="../ink/ink112.xml"/><Relationship Id="rId244" Type="http://schemas.openxmlformats.org/officeDocument/2006/relationships/image" Target="../media/image441.png"/><Relationship Id="rId18" Type="http://schemas.openxmlformats.org/officeDocument/2006/relationships/customXml" Target="../ink/ink8.xml"/><Relationship Id="rId39" Type="http://schemas.openxmlformats.org/officeDocument/2006/relationships/image" Target="../media/image340.png"/><Relationship Id="rId265" Type="http://schemas.openxmlformats.org/officeDocument/2006/relationships/customXml" Target="../ink/ink133.xml"/><Relationship Id="rId286" Type="http://schemas.openxmlformats.org/officeDocument/2006/relationships/image" Target="../media/image462.png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383.png"/><Relationship Id="rId146" Type="http://schemas.openxmlformats.org/officeDocument/2006/relationships/image" Target="../media/image393.png"/><Relationship Id="rId167" Type="http://schemas.openxmlformats.org/officeDocument/2006/relationships/customXml" Target="../ink/ink84.xml"/><Relationship Id="rId188" Type="http://schemas.openxmlformats.org/officeDocument/2006/relationships/image" Target="../media/image413.png"/><Relationship Id="rId311" Type="http://schemas.openxmlformats.org/officeDocument/2006/relationships/customXml" Target="../ink/ink156.xml"/><Relationship Id="rId71" Type="http://schemas.openxmlformats.org/officeDocument/2006/relationships/image" Target="../media/image356.png"/><Relationship Id="rId92" Type="http://schemas.openxmlformats.org/officeDocument/2006/relationships/customXml" Target="../ink/ink45.xml"/><Relationship Id="rId213" Type="http://schemas.openxmlformats.org/officeDocument/2006/relationships/customXml" Target="../ink/ink107.xml"/><Relationship Id="rId234" Type="http://schemas.openxmlformats.org/officeDocument/2006/relationships/image" Target="../media/image436.png"/><Relationship Id="rId2" Type="http://schemas.openxmlformats.org/officeDocument/2006/relationships/customXml" Target="../ink/ink1.xml"/><Relationship Id="rId29" Type="http://schemas.openxmlformats.org/officeDocument/2006/relationships/image" Target="../media/image335.png"/><Relationship Id="rId255" Type="http://schemas.openxmlformats.org/officeDocument/2006/relationships/customXml" Target="../ink/ink128.xml"/><Relationship Id="rId276" Type="http://schemas.openxmlformats.org/officeDocument/2006/relationships/image" Target="../media/image457.png"/><Relationship Id="rId297" Type="http://schemas.openxmlformats.org/officeDocument/2006/relationships/customXml" Target="../ink/ink149.xml"/><Relationship Id="rId40" Type="http://schemas.openxmlformats.org/officeDocument/2006/relationships/customXml" Target="../ink/ink19.xml"/><Relationship Id="rId115" Type="http://schemas.openxmlformats.org/officeDocument/2006/relationships/image" Target="../media/image378.png"/><Relationship Id="rId136" Type="http://schemas.openxmlformats.org/officeDocument/2006/relationships/image" Target="../media/image388.png"/><Relationship Id="rId157" Type="http://schemas.openxmlformats.org/officeDocument/2006/relationships/customXml" Target="../ink/ink78.xml"/><Relationship Id="rId178" Type="http://schemas.openxmlformats.org/officeDocument/2006/relationships/image" Target="../media/image408.png"/><Relationship Id="rId301" Type="http://schemas.openxmlformats.org/officeDocument/2006/relationships/customXml" Target="../ink/ink151.xml"/><Relationship Id="rId322" Type="http://schemas.openxmlformats.org/officeDocument/2006/relationships/image" Target="../media/image480.png"/><Relationship Id="rId61" Type="http://schemas.openxmlformats.org/officeDocument/2006/relationships/image" Target="../media/image351.png"/><Relationship Id="rId82" Type="http://schemas.openxmlformats.org/officeDocument/2006/relationships/customXml" Target="../ink/ink40.xml"/><Relationship Id="rId199" Type="http://schemas.openxmlformats.org/officeDocument/2006/relationships/customXml" Target="../ink/ink100.xml"/><Relationship Id="rId203" Type="http://schemas.openxmlformats.org/officeDocument/2006/relationships/customXml" Target="../ink/ink102.xml"/><Relationship Id="rId19" Type="http://schemas.openxmlformats.org/officeDocument/2006/relationships/image" Target="../media/image330.png"/><Relationship Id="rId224" Type="http://schemas.openxmlformats.org/officeDocument/2006/relationships/image" Target="../media/image431.png"/><Relationship Id="rId245" Type="http://schemas.openxmlformats.org/officeDocument/2006/relationships/customXml" Target="../ink/ink123.xml"/><Relationship Id="rId266" Type="http://schemas.openxmlformats.org/officeDocument/2006/relationships/image" Target="../media/image452.png"/><Relationship Id="rId287" Type="http://schemas.openxmlformats.org/officeDocument/2006/relationships/customXml" Target="../ink/ink144.xml"/><Relationship Id="rId30" Type="http://schemas.openxmlformats.org/officeDocument/2006/relationships/customXml" Target="../ink/ink14.xml"/><Relationship Id="rId105" Type="http://schemas.openxmlformats.org/officeDocument/2006/relationships/image" Target="../media/image373.png"/><Relationship Id="rId126" Type="http://schemas.openxmlformats.org/officeDocument/2006/relationships/customXml" Target="../ink/ink62.xml"/><Relationship Id="rId147" Type="http://schemas.openxmlformats.org/officeDocument/2006/relationships/customXml" Target="../ink/ink73.xml"/><Relationship Id="rId168" Type="http://schemas.openxmlformats.org/officeDocument/2006/relationships/image" Target="../media/image403.png"/><Relationship Id="rId312" Type="http://schemas.openxmlformats.org/officeDocument/2006/relationships/image" Target="../media/image475.png"/><Relationship Id="rId51" Type="http://schemas.openxmlformats.org/officeDocument/2006/relationships/image" Target="../media/image346.png"/><Relationship Id="rId72" Type="http://schemas.openxmlformats.org/officeDocument/2006/relationships/customXml" Target="../ink/ink35.xml"/><Relationship Id="rId93" Type="http://schemas.openxmlformats.org/officeDocument/2006/relationships/image" Target="../media/image367.png"/><Relationship Id="rId189" Type="http://schemas.openxmlformats.org/officeDocument/2006/relationships/customXml" Target="../ink/ink95.xml"/><Relationship Id="rId214" Type="http://schemas.openxmlformats.org/officeDocument/2006/relationships/image" Target="../media/image426.png"/><Relationship Id="rId235" Type="http://schemas.openxmlformats.org/officeDocument/2006/relationships/customXml" Target="../ink/ink118.xml"/><Relationship Id="rId256" Type="http://schemas.openxmlformats.org/officeDocument/2006/relationships/image" Target="../media/image447.png"/><Relationship Id="rId277" Type="http://schemas.openxmlformats.org/officeDocument/2006/relationships/customXml" Target="../ink/ink139.xml"/><Relationship Id="rId298" Type="http://schemas.openxmlformats.org/officeDocument/2006/relationships/image" Target="../media/image468.png"/><Relationship Id="rId116" Type="http://schemas.openxmlformats.org/officeDocument/2006/relationships/customXml" Target="../ink/ink57.xml"/><Relationship Id="rId137" Type="http://schemas.openxmlformats.org/officeDocument/2006/relationships/customXml" Target="../ink/ink68.xml"/><Relationship Id="rId158" Type="http://schemas.openxmlformats.org/officeDocument/2006/relationships/image" Target="../media/image399.png"/><Relationship Id="rId302" Type="http://schemas.openxmlformats.org/officeDocument/2006/relationships/image" Target="../media/image470.png"/><Relationship Id="rId323" Type="http://schemas.openxmlformats.org/officeDocument/2006/relationships/customXml" Target="../ink/ink162.xml"/><Relationship Id="rId20" Type="http://schemas.openxmlformats.org/officeDocument/2006/relationships/customXml" Target="../ink/ink9.xml"/><Relationship Id="rId41" Type="http://schemas.openxmlformats.org/officeDocument/2006/relationships/image" Target="../media/image341.png"/><Relationship Id="rId62" Type="http://schemas.openxmlformats.org/officeDocument/2006/relationships/customXml" Target="../ink/ink30.xml"/><Relationship Id="rId83" Type="http://schemas.openxmlformats.org/officeDocument/2006/relationships/image" Target="../media/image362.png"/><Relationship Id="rId179" Type="http://schemas.openxmlformats.org/officeDocument/2006/relationships/customXml" Target="../ink/ink90.xml"/><Relationship Id="rId190" Type="http://schemas.openxmlformats.org/officeDocument/2006/relationships/image" Target="../media/image414.png"/><Relationship Id="rId204" Type="http://schemas.openxmlformats.org/officeDocument/2006/relationships/image" Target="../media/image421.png"/><Relationship Id="rId225" Type="http://schemas.openxmlformats.org/officeDocument/2006/relationships/customXml" Target="../ink/ink113.xml"/><Relationship Id="rId246" Type="http://schemas.openxmlformats.org/officeDocument/2006/relationships/image" Target="../media/image442.png"/><Relationship Id="rId267" Type="http://schemas.openxmlformats.org/officeDocument/2006/relationships/customXml" Target="../ink/ink134.xml"/><Relationship Id="rId288" Type="http://schemas.openxmlformats.org/officeDocument/2006/relationships/image" Target="../media/image463.png"/><Relationship Id="rId106" Type="http://schemas.openxmlformats.org/officeDocument/2006/relationships/customXml" Target="../ink/ink52.xml"/><Relationship Id="rId127" Type="http://schemas.openxmlformats.org/officeDocument/2006/relationships/customXml" Target="../ink/ink63.xml"/><Relationship Id="rId313" Type="http://schemas.openxmlformats.org/officeDocument/2006/relationships/customXml" Target="../ink/ink157.xml"/><Relationship Id="rId10" Type="http://schemas.openxmlformats.org/officeDocument/2006/relationships/customXml" Target="../ink/ink4.xml"/><Relationship Id="rId31" Type="http://schemas.openxmlformats.org/officeDocument/2006/relationships/image" Target="../media/image336.png"/><Relationship Id="rId52" Type="http://schemas.openxmlformats.org/officeDocument/2006/relationships/customXml" Target="../ink/ink25.xml"/><Relationship Id="rId73" Type="http://schemas.openxmlformats.org/officeDocument/2006/relationships/image" Target="../media/image357.png"/><Relationship Id="rId94" Type="http://schemas.openxmlformats.org/officeDocument/2006/relationships/customXml" Target="../ink/ink46.xml"/><Relationship Id="rId148" Type="http://schemas.openxmlformats.org/officeDocument/2006/relationships/image" Target="../media/image394.png"/><Relationship Id="rId169" Type="http://schemas.openxmlformats.org/officeDocument/2006/relationships/customXml" Target="../ink/ink85.xml"/><Relationship Id="rId180" Type="http://schemas.openxmlformats.org/officeDocument/2006/relationships/image" Target="../media/image409.png"/><Relationship Id="rId215" Type="http://schemas.openxmlformats.org/officeDocument/2006/relationships/customXml" Target="../ink/ink108.xml"/><Relationship Id="rId236" Type="http://schemas.openxmlformats.org/officeDocument/2006/relationships/image" Target="../media/image437.png"/><Relationship Id="rId257" Type="http://schemas.openxmlformats.org/officeDocument/2006/relationships/customXml" Target="../ink/ink129.xml"/><Relationship Id="rId278" Type="http://schemas.openxmlformats.org/officeDocument/2006/relationships/image" Target="../media/image458.png"/><Relationship Id="rId303" Type="http://schemas.openxmlformats.org/officeDocument/2006/relationships/customXml" Target="../ink/ink152.xml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image" Target="../media/image389.png"/><Relationship Id="rId191" Type="http://schemas.openxmlformats.org/officeDocument/2006/relationships/customXml" Target="../ink/ink96.xml"/><Relationship Id="rId205" Type="http://schemas.openxmlformats.org/officeDocument/2006/relationships/customXml" Target="../ink/ink103.xml"/><Relationship Id="rId247" Type="http://schemas.openxmlformats.org/officeDocument/2006/relationships/customXml" Target="../ink/ink124.xml"/><Relationship Id="rId107" Type="http://schemas.openxmlformats.org/officeDocument/2006/relationships/image" Target="../media/image374.png"/><Relationship Id="rId289" Type="http://schemas.openxmlformats.org/officeDocument/2006/relationships/customXml" Target="../ink/ink145.xml"/><Relationship Id="rId11" Type="http://schemas.openxmlformats.org/officeDocument/2006/relationships/image" Target="../media/image326.png"/><Relationship Id="rId53" Type="http://schemas.openxmlformats.org/officeDocument/2006/relationships/image" Target="../media/image347.png"/><Relationship Id="rId149" Type="http://schemas.openxmlformats.org/officeDocument/2006/relationships/customXml" Target="../ink/ink74.xml"/><Relationship Id="rId314" Type="http://schemas.openxmlformats.org/officeDocument/2006/relationships/image" Target="../media/image476.png"/><Relationship Id="rId95" Type="http://schemas.openxmlformats.org/officeDocument/2006/relationships/image" Target="../media/image368.png"/><Relationship Id="rId160" Type="http://schemas.openxmlformats.org/officeDocument/2006/relationships/customXml" Target="../ink/ink80.xml"/><Relationship Id="rId216" Type="http://schemas.openxmlformats.org/officeDocument/2006/relationships/image" Target="../media/image427.png"/><Relationship Id="rId258" Type="http://schemas.openxmlformats.org/officeDocument/2006/relationships/image" Target="../media/image448.png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customXml" Target="../ink/ink163.xml"/><Relationship Id="rId171" Type="http://schemas.openxmlformats.org/officeDocument/2006/relationships/customXml" Target="../ink/ink86.xml"/><Relationship Id="rId227" Type="http://schemas.openxmlformats.org/officeDocument/2006/relationships/customXml" Target="../ink/ink114.xml"/><Relationship Id="rId269" Type="http://schemas.openxmlformats.org/officeDocument/2006/relationships/customXml" Target="../ink/ink135.xml"/><Relationship Id="rId33" Type="http://schemas.openxmlformats.org/officeDocument/2006/relationships/image" Target="../media/image337.png"/><Relationship Id="rId129" Type="http://schemas.openxmlformats.org/officeDocument/2006/relationships/customXml" Target="../ink/ink64.xml"/><Relationship Id="rId280" Type="http://schemas.openxmlformats.org/officeDocument/2006/relationships/image" Target="../media/image459.png"/><Relationship Id="rId75" Type="http://schemas.openxmlformats.org/officeDocument/2006/relationships/image" Target="../media/image358.png"/><Relationship Id="rId140" Type="http://schemas.openxmlformats.org/officeDocument/2006/relationships/image" Target="../media/image390.png"/><Relationship Id="rId182" Type="http://schemas.openxmlformats.org/officeDocument/2006/relationships/image" Target="../media/image410.png"/><Relationship Id="rId6" Type="http://schemas.openxmlformats.org/officeDocument/2006/relationships/customXml" Target="../ink/ink2.xml"/><Relationship Id="rId238" Type="http://schemas.openxmlformats.org/officeDocument/2006/relationships/image" Target="../media/image438.png"/><Relationship Id="rId291" Type="http://schemas.openxmlformats.org/officeDocument/2006/relationships/customXml" Target="../ink/ink146.xml"/><Relationship Id="rId305" Type="http://schemas.openxmlformats.org/officeDocument/2006/relationships/customXml" Target="../ink/ink153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customXml" Target="../ink/ink75.xml"/><Relationship Id="rId193" Type="http://schemas.openxmlformats.org/officeDocument/2006/relationships/customXml" Target="../ink/ink97.xml"/><Relationship Id="rId207" Type="http://schemas.openxmlformats.org/officeDocument/2006/relationships/customXml" Target="../ink/ink104.xml"/><Relationship Id="rId249" Type="http://schemas.openxmlformats.org/officeDocument/2006/relationships/customXml" Target="../ink/ink125.xml"/><Relationship Id="rId13" Type="http://schemas.openxmlformats.org/officeDocument/2006/relationships/image" Target="../media/image327.png"/><Relationship Id="rId109" Type="http://schemas.openxmlformats.org/officeDocument/2006/relationships/image" Target="../media/image375.png"/><Relationship Id="rId260" Type="http://schemas.openxmlformats.org/officeDocument/2006/relationships/image" Target="../media/image449.png"/><Relationship Id="rId316" Type="http://schemas.openxmlformats.org/officeDocument/2006/relationships/image" Target="../media/image477.png"/><Relationship Id="rId55" Type="http://schemas.openxmlformats.org/officeDocument/2006/relationships/image" Target="../media/image348.png"/><Relationship Id="rId97" Type="http://schemas.openxmlformats.org/officeDocument/2006/relationships/image" Target="../media/image369.png"/><Relationship Id="rId120" Type="http://schemas.openxmlformats.org/officeDocument/2006/relationships/customXml" Target="../ink/ink59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40.png"/><Relationship Id="rId299" Type="http://schemas.openxmlformats.org/officeDocument/2006/relationships/customXml" Target="../ink/ink315.xml"/><Relationship Id="rId21" Type="http://schemas.openxmlformats.org/officeDocument/2006/relationships/image" Target="../media/image492.png"/><Relationship Id="rId63" Type="http://schemas.openxmlformats.org/officeDocument/2006/relationships/image" Target="../media/image513.png"/><Relationship Id="rId159" Type="http://schemas.openxmlformats.org/officeDocument/2006/relationships/customXml" Target="../ink/ink244.xml"/><Relationship Id="rId324" Type="http://schemas.openxmlformats.org/officeDocument/2006/relationships/image" Target="../media/image103.png"/><Relationship Id="rId366" Type="http://schemas.openxmlformats.org/officeDocument/2006/relationships/image" Target="../media/image124.png"/><Relationship Id="rId170" Type="http://schemas.openxmlformats.org/officeDocument/2006/relationships/image" Target="../media/image27.png"/><Relationship Id="rId226" Type="http://schemas.openxmlformats.org/officeDocument/2006/relationships/image" Target="../media/image54.png"/><Relationship Id="rId268" Type="http://schemas.openxmlformats.org/officeDocument/2006/relationships/image" Target="../media/image75.png"/><Relationship Id="rId32" Type="http://schemas.openxmlformats.org/officeDocument/2006/relationships/customXml" Target="../ink/ink180.xml"/><Relationship Id="rId74" Type="http://schemas.openxmlformats.org/officeDocument/2006/relationships/customXml" Target="../ink/ink201.xml"/><Relationship Id="rId128" Type="http://schemas.openxmlformats.org/officeDocument/2006/relationships/image" Target="../media/image6.png"/><Relationship Id="rId335" Type="http://schemas.openxmlformats.org/officeDocument/2006/relationships/customXml" Target="../ink/ink333.xml"/><Relationship Id="rId377" Type="http://schemas.openxmlformats.org/officeDocument/2006/relationships/customXml" Target="../ink/ink354.xml"/><Relationship Id="rId5" Type="http://schemas.openxmlformats.org/officeDocument/2006/relationships/image" Target="../media/image4840.png"/><Relationship Id="rId181" Type="http://schemas.openxmlformats.org/officeDocument/2006/relationships/image" Target="../media/image32.png"/><Relationship Id="rId237" Type="http://schemas.openxmlformats.org/officeDocument/2006/relationships/customXml" Target="../ink/ink284.xml"/><Relationship Id="rId402" Type="http://schemas.openxmlformats.org/officeDocument/2006/relationships/image" Target="../media/image142.png"/><Relationship Id="rId279" Type="http://schemas.openxmlformats.org/officeDocument/2006/relationships/customXml" Target="../ink/ink305.xml"/><Relationship Id="rId43" Type="http://schemas.openxmlformats.org/officeDocument/2006/relationships/image" Target="../media/image503.png"/><Relationship Id="rId139" Type="http://schemas.openxmlformats.org/officeDocument/2006/relationships/customXml" Target="../ink/ink234.xml"/><Relationship Id="rId290" Type="http://schemas.openxmlformats.org/officeDocument/2006/relationships/image" Target="../media/image86.png"/><Relationship Id="rId304" Type="http://schemas.openxmlformats.org/officeDocument/2006/relationships/image" Target="../media/image93.png"/><Relationship Id="rId346" Type="http://schemas.openxmlformats.org/officeDocument/2006/relationships/image" Target="../media/image114.png"/><Relationship Id="rId388" Type="http://schemas.openxmlformats.org/officeDocument/2006/relationships/image" Target="../media/image135.png"/><Relationship Id="rId85" Type="http://schemas.openxmlformats.org/officeDocument/2006/relationships/image" Target="../media/image524.png"/><Relationship Id="rId150" Type="http://schemas.openxmlformats.org/officeDocument/2006/relationships/image" Target="../media/image17.png"/><Relationship Id="rId192" Type="http://schemas.openxmlformats.org/officeDocument/2006/relationships/customXml" Target="../ink/ink261.xml"/><Relationship Id="rId206" Type="http://schemas.openxmlformats.org/officeDocument/2006/relationships/customXml" Target="../ink/ink268.xml"/><Relationship Id="rId413" Type="http://schemas.openxmlformats.org/officeDocument/2006/relationships/customXml" Target="../ink/ink372.xml"/><Relationship Id="rId248" Type="http://schemas.openxmlformats.org/officeDocument/2006/relationships/image" Target="../media/image65.png"/><Relationship Id="rId12" Type="http://schemas.openxmlformats.org/officeDocument/2006/relationships/customXml" Target="../ink/ink170.xml"/><Relationship Id="rId108" Type="http://schemas.openxmlformats.org/officeDocument/2006/relationships/customXml" Target="../ink/ink218.xml"/><Relationship Id="rId315" Type="http://schemas.openxmlformats.org/officeDocument/2006/relationships/customXml" Target="../ink/ink323.xml"/><Relationship Id="rId357" Type="http://schemas.openxmlformats.org/officeDocument/2006/relationships/customXml" Target="../ink/ink344.xml"/><Relationship Id="rId54" Type="http://schemas.openxmlformats.org/officeDocument/2006/relationships/customXml" Target="../ink/ink191.xml"/><Relationship Id="rId96" Type="http://schemas.openxmlformats.org/officeDocument/2006/relationships/customXml" Target="../ink/ink212.xml"/><Relationship Id="rId161" Type="http://schemas.openxmlformats.org/officeDocument/2006/relationships/customXml" Target="../ink/ink245.xml"/><Relationship Id="rId217" Type="http://schemas.openxmlformats.org/officeDocument/2006/relationships/customXml" Target="../ink/ink274.xml"/><Relationship Id="rId399" Type="http://schemas.openxmlformats.org/officeDocument/2006/relationships/customXml" Target="../ink/ink365.xml"/><Relationship Id="rId259" Type="http://schemas.openxmlformats.org/officeDocument/2006/relationships/customXml" Target="../ink/ink295.xml"/><Relationship Id="rId23" Type="http://schemas.openxmlformats.org/officeDocument/2006/relationships/image" Target="../media/image493.png"/><Relationship Id="rId119" Type="http://schemas.openxmlformats.org/officeDocument/2006/relationships/customXml" Target="../ink/ink224.xml"/><Relationship Id="rId270" Type="http://schemas.openxmlformats.org/officeDocument/2006/relationships/image" Target="../media/image76.png"/><Relationship Id="rId326" Type="http://schemas.openxmlformats.org/officeDocument/2006/relationships/image" Target="../media/image104.png"/><Relationship Id="rId65" Type="http://schemas.openxmlformats.org/officeDocument/2006/relationships/image" Target="../media/image514.png"/><Relationship Id="rId130" Type="http://schemas.openxmlformats.org/officeDocument/2006/relationships/image" Target="../media/image7.png"/><Relationship Id="rId368" Type="http://schemas.openxmlformats.org/officeDocument/2006/relationships/image" Target="../media/image125.png"/><Relationship Id="rId172" Type="http://schemas.openxmlformats.org/officeDocument/2006/relationships/customXml" Target="../ink/ink251.xml"/><Relationship Id="rId228" Type="http://schemas.openxmlformats.org/officeDocument/2006/relationships/image" Target="../media/image55.png"/><Relationship Id="rId281" Type="http://schemas.openxmlformats.org/officeDocument/2006/relationships/customXml" Target="../ink/ink306.xml"/><Relationship Id="rId337" Type="http://schemas.openxmlformats.org/officeDocument/2006/relationships/customXml" Target="../ink/ink334.xml"/><Relationship Id="rId34" Type="http://schemas.openxmlformats.org/officeDocument/2006/relationships/customXml" Target="../ink/ink181.xml"/><Relationship Id="rId76" Type="http://schemas.openxmlformats.org/officeDocument/2006/relationships/customXml" Target="../ink/ink202.xml"/><Relationship Id="rId141" Type="http://schemas.openxmlformats.org/officeDocument/2006/relationships/customXml" Target="../ink/ink235.xml"/><Relationship Id="rId379" Type="http://schemas.openxmlformats.org/officeDocument/2006/relationships/customXml" Target="../ink/ink355.xml"/><Relationship Id="rId7" Type="http://schemas.openxmlformats.org/officeDocument/2006/relationships/image" Target="../media/image485.png"/><Relationship Id="rId183" Type="http://schemas.openxmlformats.org/officeDocument/2006/relationships/image" Target="../media/image33.png"/><Relationship Id="rId239" Type="http://schemas.openxmlformats.org/officeDocument/2006/relationships/customXml" Target="../ink/ink285.xml"/><Relationship Id="rId390" Type="http://schemas.openxmlformats.org/officeDocument/2006/relationships/image" Target="../media/image136.png"/><Relationship Id="rId404" Type="http://schemas.openxmlformats.org/officeDocument/2006/relationships/image" Target="../media/image143.png"/><Relationship Id="rId250" Type="http://schemas.openxmlformats.org/officeDocument/2006/relationships/image" Target="../media/image66.png"/><Relationship Id="rId292" Type="http://schemas.openxmlformats.org/officeDocument/2006/relationships/image" Target="../media/image87.png"/><Relationship Id="rId306" Type="http://schemas.openxmlformats.org/officeDocument/2006/relationships/image" Target="../media/image94.png"/><Relationship Id="rId45" Type="http://schemas.openxmlformats.org/officeDocument/2006/relationships/image" Target="../media/image504.png"/><Relationship Id="rId87" Type="http://schemas.openxmlformats.org/officeDocument/2006/relationships/image" Target="../media/image525.png"/><Relationship Id="rId110" Type="http://schemas.openxmlformats.org/officeDocument/2006/relationships/customXml" Target="../ink/ink219.xml"/><Relationship Id="rId348" Type="http://schemas.openxmlformats.org/officeDocument/2006/relationships/image" Target="../media/image115.png"/><Relationship Id="rId152" Type="http://schemas.openxmlformats.org/officeDocument/2006/relationships/image" Target="../media/image18.png"/><Relationship Id="rId194" Type="http://schemas.openxmlformats.org/officeDocument/2006/relationships/customXml" Target="../ink/ink262.xml"/><Relationship Id="rId208" Type="http://schemas.openxmlformats.org/officeDocument/2006/relationships/customXml" Target="../ink/ink269.xml"/><Relationship Id="rId415" Type="http://schemas.openxmlformats.org/officeDocument/2006/relationships/customXml" Target="../ink/ink373.xml"/><Relationship Id="rId261" Type="http://schemas.openxmlformats.org/officeDocument/2006/relationships/customXml" Target="../ink/ink296.xml"/><Relationship Id="rId14" Type="http://schemas.openxmlformats.org/officeDocument/2006/relationships/customXml" Target="../ink/ink171.xml"/><Relationship Id="rId56" Type="http://schemas.openxmlformats.org/officeDocument/2006/relationships/customXml" Target="../ink/ink192.xml"/><Relationship Id="rId317" Type="http://schemas.openxmlformats.org/officeDocument/2006/relationships/customXml" Target="../ink/ink324.xml"/><Relationship Id="rId359" Type="http://schemas.openxmlformats.org/officeDocument/2006/relationships/customXml" Target="../ink/ink345.xml"/><Relationship Id="rId98" Type="http://schemas.openxmlformats.org/officeDocument/2006/relationships/customXml" Target="../ink/ink213.xml"/><Relationship Id="rId121" Type="http://schemas.openxmlformats.org/officeDocument/2006/relationships/customXml" Target="../ink/ink225.xml"/><Relationship Id="rId163" Type="http://schemas.openxmlformats.org/officeDocument/2006/relationships/customXml" Target="../ink/ink246.xml"/><Relationship Id="rId219" Type="http://schemas.openxmlformats.org/officeDocument/2006/relationships/customXml" Target="../ink/ink275.xml"/><Relationship Id="rId370" Type="http://schemas.openxmlformats.org/officeDocument/2006/relationships/image" Target="../media/image126.png"/><Relationship Id="rId230" Type="http://schemas.openxmlformats.org/officeDocument/2006/relationships/image" Target="../media/image56.png"/><Relationship Id="rId25" Type="http://schemas.openxmlformats.org/officeDocument/2006/relationships/image" Target="../media/image494.png"/><Relationship Id="rId67" Type="http://schemas.openxmlformats.org/officeDocument/2006/relationships/image" Target="../media/image515.png"/><Relationship Id="rId272" Type="http://schemas.openxmlformats.org/officeDocument/2006/relationships/image" Target="../media/image77.png"/><Relationship Id="rId328" Type="http://schemas.openxmlformats.org/officeDocument/2006/relationships/image" Target="../media/image105.png"/><Relationship Id="rId132" Type="http://schemas.openxmlformats.org/officeDocument/2006/relationships/image" Target="../media/image8.png"/><Relationship Id="rId174" Type="http://schemas.openxmlformats.org/officeDocument/2006/relationships/customXml" Target="../ink/ink252.xml"/><Relationship Id="rId381" Type="http://schemas.openxmlformats.org/officeDocument/2006/relationships/customXml" Target="../ink/ink356.xml"/><Relationship Id="rId241" Type="http://schemas.openxmlformats.org/officeDocument/2006/relationships/customXml" Target="../ink/ink286.xml"/><Relationship Id="rId36" Type="http://schemas.openxmlformats.org/officeDocument/2006/relationships/customXml" Target="../ink/ink182.xml"/><Relationship Id="rId283" Type="http://schemas.openxmlformats.org/officeDocument/2006/relationships/customXml" Target="../ink/ink307.xml"/><Relationship Id="rId339" Type="http://schemas.openxmlformats.org/officeDocument/2006/relationships/customXml" Target="../ink/ink335.xml"/><Relationship Id="rId78" Type="http://schemas.openxmlformats.org/officeDocument/2006/relationships/customXml" Target="../ink/ink203.xml"/><Relationship Id="rId101" Type="http://schemas.openxmlformats.org/officeDocument/2006/relationships/image" Target="../media/image532.png"/><Relationship Id="rId143" Type="http://schemas.openxmlformats.org/officeDocument/2006/relationships/customXml" Target="../ink/ink236.xml"/><Relationship Id="rId185" Type="http://schemas.openxmlformats.org/officeDocument/2006/relationships/image" Target="../media/image34.png"/><Relationship Id="rId350" Type="http://schemas.openxmlformats.org/officeDocument/2006/relationships/image" Target="../media/image116.png"/><Relationship Id="rId406" Type="http://schemas.openxmlformats.org/officeDocument/2006/relationships/image" Target="../media/image144.png"/><Relationship Id="rId9" Type="http://schemas.openxmlformats.org/officeDocument/2006/relationships/image" Target="../media/image486.png"/><Relationship Id="rId210" Type="http://schemas.openxmlformats.org/officeDocument/2006/relationships/image" Target="../media/image46.png"/><Relationship Id="rId392" Type="http://schemas.openxmlformats.org/officeDocument/2006/relationships/image" Target="../media/image137.png"/><Relationship Id="rId252" Type="http://schemas.openxmlformats.org/officeDocument/2006/relationships/image" Target="../media/image67.png"/><Relationship Id="rId294" Type="http://schemas.openxmlformats.org/officeDocument/2006/relationships/image" Target="../media/image88.png"/><Relationship Id="rId308" Type="http://schemas.openxmlformats.org/officeDocument/2006/relationships/image" Target="../media/image95.png"/><Relationship Id="rId47" Type="http://schemas.openxmlformats.org/officeDocument/2006/relationships/image" Target="../media/image505.png"/><Relationship Id="rId89" Type="http://schemas.openxmlformats.org/officeDocument/2006/relationships/image" Target="../media/image526.png"/><Relationship Id="rId112" Type="http://schemas.openxmlformats.org/officeDocument/2006/relationships/customXml" Target="../ink/ink220.xml"/><Relationship Id="rId154" Type="http://schemas.openxmlformats.org/officeDocument/2006/relationships/image" Target="../media/image19.png"/><Relationship Id="rId361" Type="http://schemas.openxmlformats.org/officeDocument/2006/relationships/customXml" Target="../ink/ink346.xml"/><Relationship Id="rId196" Type="http://schemas.openxmlformats.org/officeDocument/2006/relationships/customXml" Target="../ink/ink263.xml"/><Relationship Id="rId417" Type="http://schemas.openxmlformats.org/officeDocument/2006/relationships/customXml" Target="../ink/ink374.xml"/><Relationship Id="rId16" Type="http://schemas.openxmlformats.org/officeDocument/2006/relationships/customXml" Target="../ink/ink172.xml"/><Relationship Id="rId221" Type="http://schemas.openxmlformats.org/officeDocument/2006/relationships/customXml" Target="../ink/ink276.xml"/><Relationship Id="rId263" Type="http://schemas.openxmlformats.org/officeDocument/2006/relationships/customXml" Target="../ink/ink297.xml"/><Relationship Id="rId319" Type="http://schemas.openxmlformats.org/officeDocument/2006/relationships/customXml" Target="../ink/ink325.xml"/><Relationship Id="rId58" Type="http://schemas.openxmlformats.org/officeDocument/2006/relationships/customXml" Target="../ink/ink193.xml"/><Relationship Id="rId123" Type="http://schemas.openxmlformats.org/officeDocument/2006/relationships/customXml" Target="../ink/ink226.xml"/><Relationship Id="rId330" Type="http://schemas.openxmlformats.org/officeDocument/2006/relationships/image" Target="../media/image106.png"/><Relationship Id="rId165" Type="http://schemas.openxmlformats.org/officeDocument/2006/relationships/customXml" Target="../ink/ink247.xml"/><Relationship Id="rId372" Type="http://schemas.openxmlformats.org/officeDocument/2006/relationships/image" Target="../media/image127.png"/><Relationship Id="rId232" Type="http://schemas.openxmlformats.org/officeDocument/2006/relationships/image" Target="../media/image57.png"/><Relationship Id="rId274" Type="http://schemas.openxmlformats.org/officeDocument/2006/relationships/image" Target="../media/image78.png"/><Relationship Id="rId27" Type="http://schemas.openxmlformats.org/officeDocument/2006/relationships/image" Target="../media/image495.png"/><Relationship Id="rId69" Type="http://schemas.openxmlformats.org/officeDocument/2006/relationships/image" Target="../media/image516.png"/><Relationship Id="rId134" Type="http://schemas.openxmlformats.org/officeDocument/2006/relationships/image" Target="../media/image9.png"/><Relationship Id="rId80" Type="http://schemas.openxmlformats.org/officeDocument/2006/relationships/customXml" Target="../ink/ink204.xml"/><Relationship Id="rId155" Type="http://schemas.openxmlformats.org/officeDocument/2006/relationships/customXml" Target="../ink/ink242.xml"/><Relationship Id="rId176" Type="http://schemas.openxmlformats.org/officeDocument/2006/relationships/customXml" Target="../ink/ink253.xml"/><Relationship Id="rId197" Type="http://schemas.openxmlformats.org/officeDocument/2006/relationships/image" Target="../media/image40.png"/><Relationship Id="rId341" Type="http://schemas.openxmlformats.org/officeDocument/2006/relationships/customXml" Target="../ink/ink336.xml"/><Relationship Id="rId362" Type="http://schemas.openxmlformats.org/officeDocument/2006/relationships/image" Target="../media/image122.png"/><Relationship Id="rId383" Type="http://schemas.openxmlformats.org/officeDocument/2006/relationships/customXml" Target="../ink/ink357.xml"/><Relationship Id="rId418" Type="http://schemas.openxmlformats.org/officeDocument/2006/relationships/image" Target="../media/image150.png"/><Relationship Id="rId201" Type="http://schemas.openxmlformats.org/officeDocument/2006/relationships/image" Target="../media/image42.png"/><Relationship Id="rId222" Type="http://schemas.openxmlformats.org/officeDocument/2006/relationships/image" Target="../media/image52.png"/><Relationship Id="rId243" Type="http://schemas.openxmlformats.org/officeDocument/2006/relationships/customXml" Target="../ink/ink287.xml"/><Relationship Id="rId264" Type="http://schemas.openxmlformats.org/officeDocument/2006/relationships/image" Target="../media/image73.png"/><Relationship Id="rId285" Type="http://schemas.openxmlformats.org/officeDocument/2006/relationships/customXml" Target="../ink/ink308.xml"/><Relationship Id="rId17" Type="http://schemas.openxmlformats.org/officeDocument/2006/relationships/image" Target="../media/image490.png"/><Relationship Id="rId38" Type="http://schemas.openxmlformats.org/officeDocument/2006/relationships/customXml" Target="../ink/ink183.xml"/><Relationship Id="rId59" Type="http://schemas.openxmlformats.org/officeDocument/2006/relationships/image" Target="../media/image511.png"/><Relationship Id="rId103" Type="http://schemas.openxmlformats.org/officeDocument/2006/relationships/image" Target="../media/image533.png"/><Relationship Id="rId124" Type="http://schemas.openxmlformats.org/officeDocument/2006/relationships/image" Target="../media/image4.png"/><Relationship Id="rId310" Type="http://schemas.openxmlformats.org/officeDocument/2006/relationships/image" Target="../media/image96.png"/><Relationship Id="rId70" Type="http://schemas.openxmlformats.org/officeDocument/2006/relationships/customXml" Target="../ink/ink199.xml"/><Relationship Id="rId91" Type="http://schemas.openxmlformats.org/officeDocument/2006/relationships/image" Target="../media/image527.png"/><Relationship Id="rId145" Type="http://schemas.openxmlformats.org/officeDocument/2006/relationships/customXml" Target="../ink/ink237.xml"/><Relationship Id="rId166" Type="http://schemas.openxmlformats.org/officeDocument/2006/relationships/image" Target="../media/image25.png"/><Relationship Id="rId187" Type="http://schemas.openxmlformats.org/officeDocument/2006/relationships/image" Target="../media/image35.png"/><Relationship Id="rId331" Type="http://schemas.openxmlformats.org/officeDocument/2006/relationships/customXml" Target="../ink/ink331.xml"/><Relationship Id="rId352" Type="http://schemas.openxmlformats.org/officeDocument/2006/relationships/image" Target="../media/image117.png"/><Relationship Id="rId373" Type="http://schemas.openxmlformats.org/officeDocument/2006/relationships/customXml" Target="../ink/ink352.xml"/><Relationship Id="rId394" Type="http://schemas.openxmlformats.org/officeDocument/2006/relationships/image" Target="../media/image138.png"/><Relationship Id="rId408" Type="http://schemas.openxmlformats.org/officeDocument/2006/relationships/image" Target="../media/image145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47.png"/><Relationship Id="rId233" Type="http://schemas.openxmlformats.org/officeDocument/2006/relationships/customXml" Target="../ink/ink282.xml"/><Relationship Id="rId254" Type="http://schemas.openxmlformats.org/officeDocument/2006/relationships/image" Target="../media/image68.png"/><Relationship Id="rId28" Type="http://schemas.openxmlformats.org/officeDocument/2006/relationships/customXml" Target="../ink/ink178.xml"/><Relationship Id="rId49" Type="http://schemas.openxmlformats.org/officeDocument/2006/relationships/image" Target="../media/image506.png"/><Relationship Id="rId114" Type="http://schemas.openxmlformats.org/officeDocument/2006/relationships/customXml" Target="../ink/ink221.xml"/><Relationship Id="rId275" Type="http://schemas.openxmlformats.org/officeDocument/2006/relationships/customXml" Target="../ink/ink303.xml"/><Relationship Id="rId296" Type="http://schemas.openxmlformats.org/officeDocument/2006/relationships/image" Target="../media/image89.png"/><Relationship Id="rId300" Type="http://schemas.openxmlformats.org/officeDocument/2006/relationships/image" Target="../media/image91.png"/><Relationship Id="rId60" Type="http://schemas.openxmlformats.org/officeDocument/2006/relationships/customXml" Target="../ink/ink194.xml"/><Relationship Id="rId81" Type="http://schemas.openxmlformats.org/officeDocument/2006/relationships/image" Target="../media/image522.png"/><Relationship Id="rId135" Type="http://schemas.openxmlformats.org/officeDocument/2006/relationships/customXml" Target="../ink/ink232.xml"/><Relationship Id="rId156" Type="http://schemas.openxmlformats.org/officeDocument/2006/relationships/image" Target="../media/image20.png"/><Relationship Id="rId177" Type="http://schemas.openxmlformats.org/officeDocument/2006/relationships/image" Target="../media/image30.png"/><Relationship Id="rId198" Type="http://schemas.openxmlformats.org/officeDocument/2006/relationships/customXml" Target="../ink/ink264.xml"/><Relationship Id="rId321" Type="http://schemas.openxmlformats.org/officeDocument/2006/relationships/customXml" Target="../ink/ink326.xml"/><Relationship Id="rId342" Type="http://schemas.openxmlformats.org/officeDocument/2006/relationships/image" Target="../media/image112.png"/><Relationship Id="rId363" Type="http://schemas.openxmlformats.org/officeDocument/2006/relationships/customXml" Target="../ink/ink347.xml"/><Relationship Id="rId384" Type="http://schemas.openxmlformats.org/officeDocument/2006/relationships/image" Target="../media/image133.png"/><Relationship Id="rId202" Type="http://schemas.openxmlformats.org/officeDocument/2006/relationships/customXml" Target="../ink/ink266.xml"/><Relationship Id="rId223" Type="http://schemas.openxmlformats.org/officeDocument/2006/relationships/customXml" Target="../ink/ink277.xml"/><Relationship Id="rId244" Type="http://schemas.openxmlformats.org/officeDocument/2006/relationships/image" Target="../media/image63.png"/><Relationship Id="rId18" Type="http://schemas.openxmlformats.org/officeDocument/2006/relationships/customXml" Target="../ink/ink173.xml"/><Relationship Id="rId39" Type="http://schemas.openxmlformats.org/officeDocument/2006/relationships/image" Target="../media/image501.png"/><Relationship Id="rId265" Type="http://schemas.openxmlformats.org/officeDocument/2006/relationships/customXml" Target="../ink/ink298.xml"/><Relationship Id="rId286" Type="http://schemas.openxmlformats.org/officeDocument/2006/relationships/image" Target="../media/image84.png"/><Relationship Id="rId50" Type="http://schemas.openxmlformats.org/officeDocument/2006/relationships/customXml" Target="../ink/ink189.xml"/><Relationship Id="rId104" Type="http://schemas.openxmlformats.org/officeDocument/2006/relationships/customXml" Target="../ink/ink216.xml"/><Relationship Id="rId125" Type="http://schemas.openxmlformats.org/officeDocument/2006/relationships/customXml" Target="../ink/ink227.xml"/><Relationship Id="rId146" Type="http://schemas.openxmlformats.org/officeDocument/2006/relationships/image" Target="../media/image15.png"/><Relationship Id="rId167" Type="http://schemas.openxmlformats.org/officeDocument/2006/relationships/customXml" Target="../ink/ink248.xml"/><Relationship Id="rId188" Type="http://schemas.openxmlformats.org/officeDocument/2006/relationships/customXml" Target="../ink/ink259.xml"/><Relationship Id="rId311" Type="http://schemas.openxmlformats.org/officeDocument/2006/relationships/customXml" Target="../ink/ink321.xml"/><Relationship Id="rId332" Type="http://schemas.openxmlformats.org/officeDocument/2006/relationships/image" Target="../media/image107.png"/><Relationship Id="rId353" Type="http://schemas.openxmlformats.org/officeDocument/2006/relationships/customXml" Target="../ink/ink342.xml"/><Relationship Id="rId374" Type="http://schemas.openxmlformats.org/officeDocument/2006/relationships/image" Target="../media/image128.png"/><Relationship Id="rId395" Type="http://schemas.openxmlformats.org/officeDocument/2006/relationships/customXml" Target="../ink/ink363.xml"/><Relationship Id="rId409" Type="http://schemas.openxmlformats.org/officeDocument/2006/relationships/customXml" Target="../ink/ink370.xml"/><Relationship Id="rId71" Type="http://schemas.openxmlformats.org/officeDocument/2006/relationships/image" Target="../media/image517.png"/><Relationship Id="rId92" Type="http://schemas.openxmlformats.org/officeDocument/2006/relationships/customXml" Target="../ink/ink210.xml"/><Relationship Id="rId213" Type="http://schemas.openxmlformats.org/officeDocument/2006/relationships/customXml" Target="../ink/ink272.xml"/><Relationship Id="rId234" Type="http://schemas.openxmlformats.org/officeDocument/2006/relationships/image" Target="../media/image58.png"/><Relationship Id="rId2" Type="http://schemas.openxmlformats.org/officeDocument/2006/relationships/customXml" Target="../ink/ink166.xml"/><Relationship Id="rId29" Type="http://schemas.openxmlformats.org/officeDocument/2006/relationships/image" Target="../media/image496.png"/><Relationship Id="rId255" Type="http://schemas.openxmlformats.org/officeDocument/2006/relationships/customXml" Target="../ink/ink293.xml"/><Relationship Id="rId276" Type="http://schemas.openxmlformats.org/officeDocument/2006/relationships/image" Target="../media/image79.png"/><Relationship Id="rId297" Type="http://schemas.openxmlformats.org/officeDocument/2006/relationships/customXml" Target="../ink/ink314.xml"/><Relationship Id="rId40" Type="http://schemas.openxmlformats.org/officeDocument/2006/relationships/customXml" Target="../ink/ink184.xml"/><Relationship Id="rId115" Type="http://schemas.openxmlformats.org/officeDocument/2006/relationships/image" Target="../media/image539.png"/><Relationship Id="rId136" Type="http://schemas.openxmlformats.org/officeDocument/2006/relationships/image" Target="../media/image10.png"/><Relationship Id="rId157" Type="http://schemas.openxmlformats.org/officeDocument/2006/relationships/customXml" Target="../ink/ink243.xml"/><Relationship Id="rId178" Type="http://schemas.openxmlformats.org/officeDocument/2006/relationships/customXml" Target="../ink/ink254.xml"/><Relationship Id="rId301" Type="http://schemas.openxmlformats.org/officeDocument/2006/relationships/customXml" Target="../ink/ink316.xml"/><Relationship Id="rId322" Type="http://schemas.openxmlformats.org/officeDocument/2006/relationships/image" Target="../media/image102.png"/><Relationship Id="rId343" Type="http://schemas.openxmlformats.org/officeDocument/2006/relationships/customXml" Target="../ink/ink337.xml"/><Relationship Id="rId364" Type="http://schemas.openxmlformats.org/officeDocument/2006/relationships/image" Target="../media/image123.png"/><Relationship Id="rId61" Type="http://schemas.openxmlformats.org/officeDocument/2006/relationships/image" Target="../media/image512.png"/><Relationship Id="rId82" Type="http://schemas.openxmlformats.org/officeDocument/2006/relationships/customXml" Target="../ink/ink205.xml"/><Relationship Id="rId199" Type="http://schemas.openxmlformats.org/officeDocument/2006/relationships/image" Target="../media/image41.png"/><Relationship Id="rId203" Type="http://schemas.openxmlformats.org/officeDocument/2006/relationships/image" Target="../media/image43.png"/><Relationship Id="rId385" Type="http://schemas.openxmlformats.org/officeDocument/2006/relationships/customXml" Target="../ink/ink358.xml"/><Relationship Id="rId19" Type="http://schemas.openxmlformats.org/officeDocument/2006/relationships/image" Target="../media/image491.png"/><Relationship Id="rId224" Type="http://schemas.openxmlformats.org/officeDocument/2006/relationships/image" Target="../media/image53.png"/><Relationship Id="rId245" Type="http://schemas.openxmlformats.org/officeDocument/2006/relationships/customXml" Target="../ink/ink288.xml"/><Relationship Id="rId266" Type="http://schemas.openxmlformats.org/officeDocument/2006/relationships/image" Target="../media/image74.png"/><Relationship Id="rId287" Type="http://schemas.openxmlformats.org/officeDocument/2006/relationships/customXml" Target="../ink/ink309.xml"/><Relationship Id="rId410" Type="http://schemas.openxmlformats.org/officeDocument/2006/relationships/image" Target="../media/image146.png"/><Relationship Id="rId30" Type="http://schemas.openxmlformats.org/officeDocument/2006/relationships/customXml" Target="../ink/ink179.xml"/><Relationship Id="rId105" Type="http://schemas.openxmlformats.org/officeDocument/2006/relationships/image" Target="../media/image534.png"/><Relationship Id="rId126" Type="http://schemas.openxmlformats.org/officeDocument/2006/relationships/image" Target="../media/image5.png"/><Relationship Id="rId147" Type="http://schemas.openxmlformats.org/officeDocument/2006/relationships/customXml" Target="../ink/ink238.xml"/><Relationship Id="rId168" Type="http://schemas.openxmlformats.org/officeDocument/2006/relationships/image" Target="../media/image26.png"/><Relationship Id="rId312" Type="http://schemas.openxmlformats.org/officeDocument/2006/relationships/image" Target="../media/image97.png"/><Relationship Id="rId333" Type="http://schemas.openxmlformats.org/officeDocument/2006/relationships/customXml" Target="../ink/ink332.xml"/><Relationship Id="rId354" Type="http://schemas.openxmlformats.org/officeDocument/2006/relationships/image" Target="../media/image118.png"/><Relationship Id="rId51" Type="http://schemas.openxmlformats.org/officeDocument/2006/relationships/image" Target="../media/image507.png"/><Relationship Id="rId72" Type="http://schemas.openxmlformats.org/officeDocument/2006/relationships/customXml" Target="../ink/ink200.xml"/><Relationship Id="rId93" Type="http://schemas.openxmlformats.org/officeDocument/2006/relationships/image" Target="../media/image528.png"/><Relationship Id="rId189" Type="http://schemas.openxmlformats.org/officeDocument/2006/relationships/image" Target="../media/image36.png"/><Relationship Id="rId375" Type="http://schemas.openxmlformats.org/officeDocument/2006/relationships/customXml" Target="../ink/ink353.xml"/><Relationship Id="rId396" Type="http://schemas.openxmlformats.org/officeDocument/2006/relationships/image" Target="../media/image139.png"/><Relationship Id="rId214" Type="http://schemas.openxmlformats.org/officeDocument/2006/relationships/image" Target="../media/image48.png"/><Relationship Id="rId235" Type="http://schemas.openxmlformats.org/officeDocument/2006/relationships/customXml" Target="../ink/ink283.xml"/><Relationship Id="rId256" Type="http://schemas.openxmlformats.org/officeDocument/2006/relationships/image" Target="../media/image69.png"/><Relationship Id="rId277" Type="http://schemas.openxmlformats.org/officeDocument/2006/relationships/customXml" Target="../ink/ink304.xml"/><Relationship Id="rId298" Type="http://schemas.openxmlformats.org/officeDocument/2006/relationships/image" Target="../media/image90.png"/><Relationship Id="rId400" Type="http://schemas.openxmlformats.org/officeDocument/2006/relationships/image" Target="../media/image141.png"/><Relationship Id="rId116" Type="http://schemas.openxmlformats.org/officeDocument/2006/relationships/customXml" Target="../ink/ink222.xml"/><Relationship Id="rId137" Type="http://schemas.openxmlformats.org/officeDocument/2006/relationships/customXml" Target="../ink/ink233.xml"/><Relationship Id="rId158" Type="http://schemas.openxmlformats.org/officeDocument/2006/relationships/image" Target="../media/image21.png"/><Relationship Id="rId302" Type="http://schemas.openxmlformats.org/officeDocument/2006/relationships/image" Target="../media/image92.png"/><Relationship Id="rId323" Type="http://schemas.openxmlformats.org/officeDocument/2006/relationships/customXml" Target="../ink/ink327.xml"/><Relationship Id="rId344" Type="http://schemas.openxmlformats.org/officeDocument/2006/relationships/image" Target="../media/image113.png"/><Relationship Id="rId20" Type="http://schemas.openxmlformats.org/officeDocument/2006/relationships/customXml" Target="../ink/ink174.xml"/><Relationship Id="rId41" Type="http://schemas.openxmlformats.org/officeDocument/2006/relationships/image" Target="../media/image502.png"/><Relationship Id="rId62" Type="http://schemas.openxmlformats.org/officeDocument/2006/relationships/customXml" Target="../ink/ink195.xml"/><Relationship Id="rId83" Type="http://schemas.openxmlformats.org/officeDocument/2006/relationships/image" Target="../media/image523.png"/><Relationship Id="rId179" Type="http://schemas.openxmlformats.org/officeDocument/2006/relationships/image" Target="../media/image31.png"/><Relationship Id="rId365" Type="http://schemas.openxmlformats.org/officeDocument/2006/relationships/customXml" Target="../ink/ink348.xml"/><Relationship Id="rId386" Type="http://schemas.openxmlformats.org/officeDocument/2006/relationships/image" Target="../media/image134.png"/><Relationship Id="rId190" Type="http://schemas.openxmlformats.org/officeDocument/2006/relationships/customXml" Target="../ink/ink260.xml"/><Relationship Id="rId204" Type="http://schemas.openxmlformats.org/officeDocument/2006/relationships/customXml" Target="../ink/ink267.xml"/><Relationship Id="rId225" Type="http://schemas.openxmlformats.org/officeDocument/2006/relationships/customXml" Target="../ink/ink278.xml"/><Relationship Id="rId246" Type="http://schemas.openxmlformats.org/officeDocument/2006/relationships/image" Target="../media/image64.png"/><Relationship Id="rId267" Type="http://schemas.openxmlformats.org/officeDocument/2006/relationships/customXml" Target="../ink/ink299.xml"/><Relationship Id="rId288" Type="http://schemas.openxmlformats.org/officeDocument/2006/relationships/image" Target="../media/image85.png"/><Relationship Id="rId411" Type="http://schemas.openxmlformats.org/officeDocument/2006/relationships/customXml" Target="../ink/ink371.xml"/><Relationship Id="rId106" Type="http://schemas.openxmlformats.org/officeDocument/2006/relationships/customXml" Target="../ink/ink217.xml"/><Relationship Id="rId127" Type="http://schemas.openxmlformats.org/officeDocument/2006/relationships/customXml" Target="../ink/ink228.xml"/><Relationship Id="rId313" Type="http://schemas.openxmlformats.org/officeDocument/2006/relationships/customXml" Target="../ink/ink322.xml"/><Relationship Id="rId10" Type="http://schemas.openxmlformats.org/officeDocument/2006/relationships/customXml" Target="../ink/ink169.xml"/><Relationship Id="rId31" Type="http://schemas.openxmlformats.org/officeDocument/2006/relationships/image" Target="../media/image497.png"/><Relationship Id="rId52" Type="http://schemas.openxmlformats.org/officeDocument/2006/relationships/customXml" Target="../ink/ink190.xml"/><Relationship Id="rId73" Type="http://schemas.openxmlformats.org/officeDocument/2006/relationships/image" Target="../media/image518.png"/><Relationship Id="rId94" Type="http://schemas.openxmlformats.org/officeDocument/2006/relationships/customXml" Target="../ink/ink211.xml"/><Relationship Id="rId148" Type="http://schemas.openxmlformats.org/officeDocument/2006/relationships/image" Target="../media/image16.png"/><Relationship Id="rId169" Type="http://schemas.openxmlformats.org/officeDocument/2006/relationships/customXml" Target="../ink/ink249.xml"/><Relationship Id="rId334" Type="http://schemas.openxmlformats.org/officeDocument/2006/relationships/image" Target="../media/image108.png"/><Relationship Id="rId355" Type="http://schemas.openxmlformats.org/officeDocument/2006/relationships/customXml" Target="../ink/ink343.xml"/><Relationship Id="rId376" Type="http://schemas.openxmlformats.org/officeDocument/2006/relationships/image" Target="../media/image129.png"/><Relationship Id="rId397" Type="http://schemas.openxmlformats.org/officeDocument/2006/relationships/customXml" Target="../ink/ink364.xml"/><Relationship Id="rId180" Type="http://schemas.openxmlformats.org/officeDocument/2006/relationships/customXml" Target="../ink/ink255.xml"/><Relationship Id="rId215" Type="http://schemas.openxmlformats.org/officeDocument/2006/relationships/customXml" Target="../ink/ink273.xml"/><Relationship Id="rId236" Type="http://schemas.openxmlformats.org/officeDocument/2006/relationships/image" Target="../media/image59.png"/><Relationship Id="rId257" Type="http://schemas.openxmlformats.org/officeDocument/2006/relationships/customXml" Target="../ink/ink294.xml"/><Relationship Id="rId278" Type="http://schemas.openxmlformats.org/officeDocument/2006/relationships/image" Target="../media/image80.png"/><Relationship Id="rId401" Type="http://schemas.openxmlformats.org/officeDocument/2006/relationships/customXml" Target="../ink/ink366.xml"/><Relationship Id="rId303" Type="http://schemas.openxmlformats.org/officeDocument/2006/relationships/customXml" Target="../ink/ink317.xml"/><Relationship Id="rId42" Type="http://schemas.openxmlformats.org/officeDocument/2006/relationships/customXml" Target="../ink/ink185.xml"/><Relationship Id="rId84" Type="http://schemas.openxmlformats.org/officeDocument/2006/relationships/customXml" Target="../ink/ink206.xml"/><Relationship Id="rId138" Type="http://schemas.openxmlformats.org/officeDocument/2006/relationships/image" Target="../media/image11.png"/><Relationship Id="rId345" Type="http://schemas.openxmlformats.org/officeDocument/2006/relationships/customXml" Target="../ink/ink338.xml"/><Relationship Id="rId387" Type="http://schemas.openxmlformats.org/officeDocument/2006/relationships/customXml" Target="../ink/ink359.xml"/><Relationship Id="rId191" Type="http://schemas.openxmlformats.org/officeDocument/2006/relationships/image" Target="../media/image37.png"/><Relationship Id="rId205" Type="http://schemas.openxmlformats.org/officeDocument/2006/relationships/image" Target="../media/image44.png"/><Relationship Id="rId247" Type="http://schemas.openxmlformats.org/officeDocument/2006/relationships/customXml" Target="../ink/ink289.xml"/><Relationship Id="rId412" Type="http://schemas.openxmlformats.org/officeDocument/2006/relationships/image" Target="../media/image147.png"/><Relationship Id="rId107" Type="http://schemas.openxmlformats.org/officeDocument/2006/relationships/image" Target="../media/image535.png"/><Relationship Id="rId289" Type="http://schemas.openxmlformats.org/officeDocument/2006/relationships/customXml" Target="../ink/ink310.xml"/><Relationship Id="rId11" Type="http://schemas.openxmlformats.org/officeDocument/2006/relationships/image" Target="../media/image487.png"/><Relationship Id="rId53" Type="http://schemas.openxmlformats.org/officeDocument/2006/relationships/image" Target="../media/image508.png"/><Relationship Id="rId149" Type="http://schemas.openxmlformats.org/officeDocument/2006/relationships/customXml" Target="../ink/ink239.xml"/><Relationship Id="rId314" Type="http://schemas.openxmlformats.org/officeDocument/2006/relationships/image" Target="../media/image98.png"/><Relationship Id="rId356" Type="http://schemas.openxmlformats.org/officeDocument/2006/relationships/image" Target="../media/image119.png"/><Relationship Id="rId398" Type="http://schemas.openxmlformats.org/officeDocument/2006/relationships/image" Target="../media/image140.png"/><Relationship Id="rId95" Type="http://schemas.openxmlformats.org/officeDocument/2006/relationships/image" Target="../media/image529.png"/><Relationship Id="rId160" Type="http://schemas.openxmlformats.org/officeDocument/2006/relationships/image" Target="../media/image22.png"/><Relationship Id="rId216" Type="http://schemas.openxmlformats.org/officeDocument/2006/relationships/image" Target="../media/image49.png"/><Relationship Id="rId258" Type="http://schemas.openxmlformats.org/officeDocument/2006/relationships/image" Target="../media/image70.png"/><Relationship Id="rId22" Type="http://schemas.openxmlformats.org/officeDocument/2006/relationships/customXml" Target="../ink/ink175.xml"/><Relationship Id="rId64" Type="http://schemas.openxmlformats.org/officeDocument/2006/relationships/customXml" Target="../ink/ink196.xml"/><Relationship Id="rId118" Type="http://schemas.openxmlformats.org/officeDocument/2006/relationships/customXml" Target="../ink/ink223.xml"/><Relationship Id="rId325" Type="http://schemas.openxmlformats.org/officeDocument/2006/relationships/customXml" Target="../ink/ink328.xml"/><Relationship Id="rId367" Type="http://schemas.openxmlformats.org/officeDocument/2006/relationships/customXml" Target="../ink/ink349.xml"/><Relationship Id="rId171" Type="http://schemas.openxmlformats.org/officeDocument/2006/relationships/customXml" Target="../ink/ink250.xml"/><Relationship Id="rId227" Type="http://schemas.openxmlformats.org/officeDocument/2006/relationships/customXml" Target="../ink/ink279.xml"/><Relationship Id="rId269" Type="http://schemas.openxmlformats.org/officeDocument/2006/relationships/customXml" Target="../ink/ink300.xml"/><Relationship Id="rId33" Type="http://schemas.openxmlformats.org/officeDocument/2006/relationships/image" Target="../media/image498.png"/><Relationship Id="rId129" Type="http://schemas.openxmlformats.org/officeDocument/2006/relationships/customXml" Target="../ink/ink229.xml"/><Relationship Id="rId280" Type="http://schemas.openxmlformats.org/officeDocument/2006/relationships/image" Target="../media/image81.png"/><Relationship Id="rId336" Type="http://schemas.openxmlformats.org/officeDocument/2006/relationships/image" Target="../media/image109.png"/><Relationship Id="rId75" Type="http://schemas.openxmlformats.org/officeDocument/2006/relationships/image" Target="../media/image519.png"/><Relationship Id="rId140" Type="http://schemas.openxmlformats.org/officeDocument/2006/relationships/image" Target="../media/image12.png"/><Relationship Id="rId182" Type="http://schemas.openxmlformats.org/officeDocument/2006/relationships/customXml" Target="../ink/ink256.xml"/><Relationship Id="rId378" Type="http://schemas.openxmlformats.org/officeDocument/2006/relationships/image" Target="../media/image130.png"/><Relationship Id="rId403" Type="http://schemas.openxmlformats.org/officeDocument/2006/relationships/customXml" Target="../ink/ink367.xml"/><Relationship Id="rId6" Type="http://schemas.openxmlformats.org/officeDocument/2006/relationships/customXml" Target="../ink/ink167.xml"/><Relationship Id="rId238" Type="http://schemas.openxmlformats.org/officeDocument/2006/relationships/image" Target="../media/image60.png"/><Relationship Id="rId291" Type="http://schemas.openxmlformats.org/officeDocument/2006/relationships/customXml" Target="../ink/ink311.xml"/><Relationship Id="rId305" Type="http://schemas.openxmlformats.org/officeDocument/2006/relationships/customXml" Target="../ink/ink318.xml"/><Relationship Id="rId347" Type="http://schemas.openxmlformats.org/officeDocument/2006/relationships/customXml" Target="../ink/ink339.xml"/><Relationship Id="rId44" Type="http://schemas.openxmlformats.org/officeDocument/2006/relationships/customXml" Target="../ink/ink186.xml"/><Relationship Id="rId86" Type="http://schemas.openxmlformats.org/officeDocument/2006/relationships/customXml" Target="../ink/ink207.xml"/><Relationship Id="rId151" Type="http://schemas.openxmlformats.org/officeDocument/2006/relationships/customXml" Target="../ink/ink240.xml"/><Relationship Id="rId389" Type="http://schemas.openxmlformats.org/officeDocument/2006/relationships/customXml" Target="../ink/ink360.xml"/><Relationship Id="rId193" Type="http://schemas.openxmlformats.org/officeDocument/2006/relationships/image" Target="../media/image38.png"/><Relationship Id="rId207" Type="http://schemas.openxmlformats.org/officeDocument/2006/relationships/image" Target="../media/image45.png"/><Relationship Id="rId249" Type="http://schemas.openxmlformats.org/officeDocument/2006/relationships/customXml" Target="../ink/ink290.xml"/><Relationship Id="rId414" Type="http://schemas.openxmlformats.org/officeDocument/2006/relationships/image" Target="../media/image148.png"/><Relationship Id="rId13" Type="http://schemas.openxmlformats.org/officeDocument/2006/relationships/image" Target="../media/image488.png"/><Relationship Id="rId109" Type="http://schemas.openxmlformats.org/officeDocument/2006/relationships/image" Target="../media/image536.png"/><Relationship Id="rId260" Type="http://schemas.openxmlformats.org/officeDocument/2006/relationships/image" Target="../media/image71.png"/><Relationship Id="rId316" Type="http://schemas.openxmlformats.org/officeDocument/2006/relationships/image" Target="../media/image99.png"/><Relationship Id="rId55" Type="http://schemas.openxmlformats.org/officeDocument/2006/relationships/image" Target="../media/image509.png"/><Relationship Id="rId97" Type="http://schemas.openxmlformats.org/officeDocument/2006/relationships/image" Target="../media/image530.png"/><Relationship Id="rId120" Type="http://schemas.openxmlformats.org/officeDocument/2006/relationships/image" Target="../media/image2.png"/><Relationship Id="rId358" Type="http://schemas.openxmlformats.org/officeDocument/2006/relationships/image" Target="../media/image120.png"/><Relationship Id="rId162" Type="http://schemas.openxmlformats.org/officeDocument/2006/relationships/image" Target="../media/image23.png"/><Relationship Id="rId218" Type="http://schemas.openxmlformats.org/officeDocument/2006/relationships/image" Target="../media/image50.png"/><Relationship Id="rId271" Type="http://schemas.openxmlformats.org/officeDocument/2006/relationships/customXml" Target="../ink/ink301.xml"/><Relationship Id="rId24" Type="http://schemas.openxmlformats.org/officeDocument/2006/relationships/customXml" Target="../ink/ink176.xml"/><Relationship Id="rId66" Type="http://schemas.openxmlformats.org/officeDocument/2006/relationships/customXml" Target="../ink/ink197.xml"/><Relationship Id="rId131" Type="http://schemas.openxmlformats.org/officeDocument/2006/relationships/customXml" Target="../ink/ink230.xml"/><Relationship Id="rId327" Type="http://schemas.openxmlformats.org/officeDocument/2006/relationships/customXml" Target="../ink/ink329.xml"/><Relationship Id="rId369" Type="http://schemas.openxmlformats.org/officeDocument/2006/relationships/customXml" Target="../ink/ink350.xml"/><Relationship Id="rId173" Type="http://schemas.openxmlformats.org/officeDocument/2006/relationships/image" Target="../media/image28.png"/><Relationship Id="rId229" Type="http://schemas.openxmlformats.org/officeDocument/2006/relationships/customXml" Target="../ink/ink280.xml"/><Relationship Id="rId380" Type="http://schemas.openxmlformats.org/officeDocument/2006/relationships/image" Target="../media/image131.png"/><Relationship Id="rId240" Type="http://schemas.openxmlformats.org/officeDocument/2006/relationships/image" Target="../media/image61.png"/><Relationship Id="rId35" Type="http://schemas.openxmlformats.org/officeDocument/2006/relationships/image" Target="../media/image499.png"/><Relationship Id="rId77" Type="http://schemas.openxmlformats.org/officeDocument/2006/relationships/image" Target="../media/image520.png"/><Relationship Id="rId100" Type="http://schemas.openxmlformats.org/officeDocument/2006/relationships/customXml" Target="../ink/ink214.xml"/><Relationship Id="rId282" Type="http://schemas.openxmlformats.org/officeDocument/2006/relationships/image" Target="../media/image82.png"/><Relationship Id="rId338" Type="http://schemas.openxmlformats.org/officeDocument/2006/relationships/image" Target="../media/image110.png"/><Relationship Id="rId8" Type="http://schemas.openxmlformats.org/officeDocument/2006/relationships/customXml" Target="../ink/ink168.xml"/><Relationship Id="rId142" Type="http://schemas.openxmlformats.org/officeDocument/2006/relationships/image" Target="../media/image13.png"/><Relationship Id="rId184" Type="http://schemas.openxmlformats.org/officeDocument/2006/relationships/customXml" Target="../ink/ink257.xml"/><Relationship Id="rId391" Type="http://schemas.openxmlformats.org/officeDocument/2006/relationships/customXml" Target="../ink/ink361.xml"/><Relationship Id="rId405" Type="http://schemas.openxmlformats.org/officeDocument/2006/relationships/customXml" Target="../ink/ink368.xml"/><Relationship Id="rId251" Type="http://schemas.openxmlformats.org/officeDocument/2006/relationships/customXml" Target="../ink/ink291.xml"/><Relationship Id="rId46" Type="http://schemas.openxmlformats.org/officeDocument/2006/relationships/customXml" Target="../ink/ink187.xml"/><Relationship Id="rId293" Type="http://schemas.openxmlformats.org/officeDocument/2006/relationships/customXml" Target="../ink/ink312.xml"/><Relationship Id="rId307" Type="http://schemas.openxmlformats.org/officeDocument/2006/relationships/customXml" Target="../ink/ink319.xml"/><Relationship Id="rId349" Type="http://schemas.openxmlformats.org/officeDocument/2006/relationships/customXml" Target="../ink/ink340.xml"/><Relationship Id="rId88" Type="http://schemas.openxmlformats.org/officeDocument/2006/relationships/customXml" Target="../ink/ink208.xml"/><Relationship Id="rId111" Type="http://schemas.openxmlformats.org/officeDocument/2006/relationships/image" Target="../media/image537.png"/><Relationship Id="rId153" Type="http://schemas.openxmlformats.org/officeDocument/2006/relationships/customXml" Target="../ink/ink241.xml"/><Relationship Id="rId195" Type="http://schemas.openxmlformats.org/officeDocument/2006/relationships/image" Target="../media/image39.png"/><Relationship Id="rId209" Type="http://schemas.openxmlformats.org/officeDocument/2006/relationships/customXml" Target="../ink/ink270.xml"/><Relationship Id="rId360" Type="http://schemas.openxmlformats.org/officeDocument/2006/relationships/image" Target="../media/image121.png"/><Relationship Id="rId416" Type="http://schemas.openxmlformats.org/officeDocument/2006/relationships/image" Target="../media/image149.png"/><Relationship Id="rId220" Type="http://schemas.openxmlformats.org/officeDocument/2006/relationships/image" Target="../media/image51.png"/><Relationship Id="rId15" Type="http://schemas.openxmlformats.org/officeDocument/2006/relationships/image" Target="../media/image489.png"/><Relationship Id="rId57" Type="http://schemas.openxmlformats.org/officeDocument/2006/relationships/image" Target="../media/image510.png"/><Relationship Id="rId262" Type="http://schemas.openxmlformats.org/officeDocument/2006/relationships/image" Target="../media/image72.png"/><Relationship Id="rId318" Type="http://schemas.openxmlformats.org/officeDocument/2006/relationships/image" Target="../media/image100.png"/><Relationship Id="rId99" Type="http://schemas.openxmlformats.org/officeDocument/2006/relationships/image" Target="../media/image531.png"/><Relationship Id="rId122" Type="http://schemas.openxmlformats.org/officeDocument/2006/relationships/image" Target="../media/image3.png"/><Relationship Id="rId164" Type="http://schemas.openxmlformats.org/officeDocument/2006/relationships/image" Target="../media/image24.png"/><Relationship Id="rId371" Type="http://schemas.openxmlformats.org/officeDocument/2006/relationships/customXml" Target="../ink/ink351.xml"/><Relationship Id="rId26" Type="http://schemas.openxmlformats.org/officeDocument/2006/relationships/customXml" Target="../ink/ink177.xml"/><Relationship Id="rId231" Type="http://schemas.openxmlformats.org/officeDocument/2006/relationships/customXml" Target="../ink/ink281.xml"/><Relationship Id="rId273" Type="http://schemas.openxmlformats.org/officeDocument/2006/relationships/customXml" Target="../ink/ink302.xml"/><Relationship Id="rId329" Type="http://schemas.openxmlformats.org/officeDocument/2006/relationships/customXml" Target="../ink/ink330.xml"/><Relationship Id="rId68" Type="http://schemas.openxmlformats.org/officeDocument/2006/relationships/customXml" Target="../ink/ink198.xml"/><Relationship Id="rId133" Type="http://schemas.openxmlformats.org/officeDocument/2006/relationships/customXml" Target="../ink/ink231.xml"/><Relationship Id="rId175" Type="http://schemas.openxmlformats.org/officeDocument/2006/relationships/image" Target="../media/image29.png"/><Relationship Id="rId340" Type="http://schemas.openxmlformats.org/officeDocument/2006/relationships/image" Target="../media/image111.png"/><Relationship Id="rId200" Type="http://schemas.openxmlformats.org/officeDocument/2006/relationships/customXml" Target="../ink/ink265.xml"/><Relationship Id="rId382" Type="http://schemas.openxmlformats.org/officeDocument/2006/relationships/image" Target="../media/image132.png"/><Relationship Id="rId242" Type="http://schemas.openxmlformats.org/officeDocument/2006/relationships/image" Target="../media/image62.png"/><Relationship Id="rId284" Type="http://schemas.openxmlformats.org/officeDocument/2006/relationships/image" Target="../media/image83.png"/><Relationship Id="rId37" Type="http://schemas.openxmlformats.org/officeDocument/2006/relationships/image" Target="../media/image500.png"/><Relationship Id="rId79" Type="http://schemas.openxmlformats.org/officeDocument/2006/relationships/image" Target="../media/image521.png"/><Relationship Id="rId102" Type="http://schemas.openxmlformats.org/officeDocument/2006/relationships/customXml" Target="../ink/ink215.xml"/><Relationship Id="rId144" Type="http://schemas.openxmlformats.org/officeDocument/2006/relationships/image" Target="../media/image14.png"/><Relationship Id="rId90" Type="http://schemas.openxmlformats.org/officeDocument/2006/relationships/customXml" Target="../ink/ink209.xml"/><Relationship Id="rId186" Type="http://schemas.openxmlformats.org/officeDocument/2006/relationships/customXml" Target="../ink/ink258.xml"/><Relationship Id="rId351" Type="http://schemas.openxmlformats.org/officeDocument/2006/relationships/customXml" Target="../ink/ink341.xml"/><Relationship Id="rId393" Type="http://schemas.openxmlformats.org/officeDocument/2006/relationships/customXml" Target="../ink/ink362.xml"/><Relationship Id="rId407" Type="http://schemas.openxmlformats.org/officeDocument/2006/relationships/customXml" Target="../ink/ink369.xml"/><Relationship Id="rId211" Type="http://schemas.openxmlformats.org/officeDocument/2006/relationships/customXml" Target="../ink/ink271.xml"/><Relationship Id="rId253" Type="http://schemas.openxmlformats.org/officeDocument/2006/relationships/customXml" Target="../ink/ink292.xml"/><Relationship Id="rId295" Type="http://schemas.openxmlformats.org/officeDocument/2006/relationships/customXml" Target="../ink/ink313.xml"/><Relationship Id="rId309" Type="http://schemas.openxmlformats.org/officeDocument/2006/relationships/customXml" Target="../ink/ink320.xml"/><Relationship Id="rId48" Type="http://schemas.openxmlformats.org/officeDocument/2006/relationships/customXml" Target="../ink/ink188.xml"/><Relationship Id="rId113" Type="http://schemas.openxmlformats.org/officeDocument/2006/relationships/image" Target="../media/image538.png"/><Relationship Id="rId320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86.xml"/><Relationship Id="rId21" Type="http://schemas.openxmlformats.org/officeDocument/2006/relationships/image" Target="../media/image160.png"/><Relationship Id="rId42" Type="http://schemas.openxmlformats.org/officeDocument/2006/relationships/customXml" Target="../ink/ink394.xml"/><Relationship Id="rId47" Type="http://schemas.openxmlformats.org/officeDocument/2006/relationships/image" Target="../media/image172.png"/><Relationship Id="rId63" Type="http://schemas.openxmlformats.org/officeDocument/2006/relationships/image" Target="../media/image180.png"/><Relationship Id="rId68" Type="http://schemas.openxmlformats.org/officeDocument/2006/relationships/customXml" Target="../ink/ink407.xml"/><Relationship Id="rId16" Type="http://schemas.openxmlformats.org/officeDocument/2006/relationships/customXml" Target="../ink/ink381.xml"/><Relationship Id="rId11" Type="http://schemas.openxmlformats.org/officeDocument/2006/relationships/image" Target="../media/image155.png"/><Relationship Id="rId24" Type="http://schemas.openxmlformats.org/officeDocument/2006/relationships/customXml" Target="../ink/ink385.xml"/><Relationship Id="rId32" Type="http://schemas.openxmlformats.org/officeDocument/2006/relationships/customXml" Target="../ink/ink389.xml"/><Relationship Id="rId37" Type="http://schemas.openxmlformats.org/officeDocument/2006/relationships/image" Target="../media/image167.png"/><Relationship Id="rId40" Type="http://schemas.openxmlformats.org/officeDocument/2006/relationships/customXml" Target="../ink/ink393.xml"/><Relationship Id="rId45" Type="http://schemas.openxmlformats.org/officeDocument/2006/relationships/image" Target="../media/image171.png"/><Relationship Id="rId53" Type="http://schemas.openxmlformats.org/officeDocument/2006/relationships/image" Target="../media/image175.png"/><Relationship Id="rId58" Type="http://schemas.openxmlformats.org/officeDocument/2006/relationships/customXml" Target="../ink/ink402.xml"/><Relationship Id="rId66" Type="http://schemas.openxmlformats.org/officeDocument/2006/relationships/customXml" Target="../ink/ink406.xml"/><Relationship Id="rId74" Type="http://schemas.openxmlformats.org/officeDocument/2006/relationships/image" Target="../media/image185.png"/><Relationship Id="rId79" Type="http://schemas.openxmlformats.org/officeDocument/2006/relationships/customXml" Target="../ink/ink413.xml"/><Relationship Id="rId5" Type="http://schemas.openxmlformats.org/officeDocument/2006/relationships/image" Target="../media/image152.png"/><Relationship Id="rId61" Type="http://schemas.openxmlformats.org/officeDocument/2006/relationships/image" Target="../media/image179.png"/><Relationship Id="rId19" Type="http://schemas.openxmlformats.org/officeDocument/2006/relationships/image" Target="../media/image159.png"/><Relationship Id="rId14" Type="http://schemas.openxmlformats.org/officeDocument/2006/relationships/customXml" Target="../ink/ink380.xml"/><Relationship Id="rId22" Type="http://schemas.openxmlformats.org/officeDocument/2006/relationships/customXml" Target="../ink/ink384.xml"/><Relationship Id="rId27" Type="http://schemas.openxmlformats.org/officeDocument/2006/relationships/image" Target="../media/image162.png"/><Relationship Id="rId30" Type="http://schemas.openxmlformats.org/officeDocument/2006/relationships/customXml" Target="../ink/ink388.xml"/><Relationship Id="rId35" Type="http://schemas.openxmlformats.org/officeDocument/2006/relationships/image" Target="../media/image166.png"/><Relationship Id="rId43" Type="http://schemas.openxmlformats.org/officeDocument/2006/relationships/image" Target="../media/image170.png"/><Relationship Id="rId48" Type="http://schemas.openxmlformats.org/officeDocument/2006/relationships/customXml" Target="../ink/ink397.xml"/><Relationship Id="rId56" Type="http://schemas.openxmlformats.org/officeDocument/2006/relationships/customXml" Target="../ink/ink401.xml"/><Relationship Id="rId64" Type="http://schemas.openxmlformats.org/officeDocument/2006/relationships/customXml" Target="../ink/ink405.xml"/><Relationship Id="rId69" Type="http://schemas.openxmlformats.org/officeDocument/2006/relationships/image" Target="../media/image183.png"/><Relationship Id="rId77" Type="http://schemas.openxmlformats.org/officeDocument/2006/relationships/customXml" Target="../ink/ink412.xml"/><Relationship Id="rId8" Type="http://schemas.openxmlformats.org/officeDocument/2006/relationships/customXml" Target="../ink/ink377.xml"/><Relationship Id="rId51" Type="http://schemas.openxmlformats.org/officeDocument/2006/relationships/image" Target="../media/image174.png"/><Relationship Id="rId72" Type="http://schemas.openxmlformats.org/officeDocument/2006/relationships/image" Target="../media/image184.png"/><Relationship Id="rId80" Type="http://schemas.openxmlformats.org/officeDocument/2006/relationships/image" Target="../media/image188.png"/><Relationship Id="rId12" Type="http://schemas.openxmlformats.org/officeDocument/2006/relationships/customXml" Target="../ink/ink379.xml"/><Relationship Id="rId17" Type="http://schemas.openxmlformats.org/officeDocument/2006/relationships/image" Target="../media/image158.png"/><Relationship Id="rId25" Type="http://schemas.openxmlformats.org/officeDocument/2006/relationships/image" Target="../media/image161.png"/><Relationship Id="rId33" Type="http://schemas.openxmlformats.org/officeDocument/2006/relationships/image" Target="../media/image165.png"/><Relationship Id="rId38" Type="http://schemas.openxmlformats.org/officeDocument/2006/relationships/customXml" Target="../ink/ink392.xml"/><Relationship Id="rId46" Type="http://schemas.openxmlformats.org/officeDocument/2006/relationships/customXml" Target="../ink/ink396.xml"/><Relationship Id="rId59" Type="http://schemas.openxmlformats.org/officeDocument/2006/relationships/image" Target="../media/image178.png"/><Relationship Id="rId67" Type="http://schemas.openxmlformats.org/officeDocument/2006/relationships/image" Target="../media/image182.png"/><Relationship Id="rId20" Type="http://schemas.openxmlformats.org/officeDocument/2006/relationships/customXml" Target="../ink/ink383.xml"/><Relationship Id="rId41" Type="http://schemas.openxmlformats.org/officeDocument/2006/relationships/image" Target="../media/image169.png"/><Relationship Id="rId54" Type="http://schemas.openxmlformats.org/officeDocument/2006/relationships/customXml" Target="../ink/ink400.xml"/><Relationship Id="rId62" Type="http://schemas.openxmlformats.org/officeDocument/2006/relationships/customXml" Target="../ink/ink404.xml"/><Relationship Id="rId70" Type="http://schemas.openxmlformats.org/officeDocument/2006/relationships/customXml" Target="../ink/ink408.xml"/><Relationship Id="rId75" Type="http://schemas.openxmlformats.org/officeDocument/2006/relationships/customXml" Target="../ink/ink4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76.xml"/><Relationship Id="rId15" Type="http://schemas.openxmlformats.org/officeDocument/2006/relationships/image" Target="../media/image157.png"/><Relationship Id="rId23" Type="http://schemas.openxmlformats.org/officeDocument/2006/relationships/image" Target="../media/image71.png"/><Relationship Id="rId28" Type="http://schemas.openxmlformats.org/officeDocument/2006/relationships/customXml" Target="../ink/ink387.xml"/><Relationship Id="rId36" Type="http://schemas.openxmlformats.org/officeDocument/2006/relationships/customXml" Target="../ink/ink391.xml"/><Relationship Id="rId49" Type="http://schemas.openxmlformats.org/officeDocument/2006/relationships/image" Target="../media/image173.png"/><Relationship Id="rId57" Type="http://schemas.openxmlformats.org/officeDocument/2006/relationships/image" Target="../media/image177.png"/><Relationship Id="rId10" Type="http://schemas.openxmlformats.org/officeDocument/2006/relationships/customXml" Target="../ink/ink378.xml"/><Relationship Id="rId31" Type="http://schemas.openxmlformats.org/officeDocument/2006/relationships/image" Target="../media/image164.png"/><Relationship Id="rId44" Type="http://schemas.openxmlformats.org/officeDocument/2006/relationships/customXml" Target="../ink/ink395.xml"/><Relationship Id="rId52" Type="http://schemas.openxmlformats.org/officeDocument/2006/relationships/customXml" Target="../ink/ink399.xml"/><Relationship Id="rId60" Type="http://schemas.openxmlformats.org/officeDocument/2006/relationships/customXml" Target="../ink/ink403.xml"/><Relationship Id="rId65" Type="http://schemas.openxmlformats.org/officeDocument/2006/relationships/image" Target="../media/image181.png"/><Relationship Id="rId73" Type="http://schemas.openxmlformats.org/officeDocument/2006/relationships/customXml" Target="../ink/ink410.xml"/><Relationship Id="rId78" Type="http://schemas.openxmlformats.org/officeDocument/2006/relationships/image" Target="../media/image187.png"/><Relationship Id="rId9" Type="http://schemas.openxmlformats.org/officeDocument/2006/relationships/image" Target="../media/image154.png"/><Relationship Id="rId13" Type="http://schemas.openxmlformats.org/officeDocument/2006/relationships/image" Target="../media/image156.png"/><Relationship Id="rId18" Type="http://schemas.openxmlformats.org/officeDocument/2006/relationships/customXml" Target="../ink/ink382.xml"/><Relationship Id="rId39" Type="http://schemas.openxmlformats.org/officeDocument/2006/relationships/image" Target="../media/image168.png"/><Relationship Id="rId34" Type="http://schemas.openxmlformats.org/officeDocument/2006/relationships/customXml" Target="../ink/ink390.xml"/><Relationship Id="rId50" Type="http://schemas.openxmlformats.org/officeDocument/2006/relationships/customXml" Target="../ink/ink398.xml"/><Relationship Id="rId55" Type="http://schemas.openxmlformats.org/officeDocument/2006/relationships/image" Target="../media/image176.png"/><Relationship Id="rId76" Type="http://schemas.openxmlformats.org/officeDocument/2006/relationships/image" Target="../media/image186.png"/><Relationship Id="rId7" Type="http://schemas.openxmlformats.org/officeDocument/2006/relationships/image" Target="../media/image153.png"/><Relationship Id="rId71" Type="http://schemas.openxmlformats.org/officeDocument/2006/relationships/customXml" Target="../ink/ink409.xml"/><Relationship Id="rId2" Type="http://schemas.openxmlformats.org/officeDocument/2006/relationships/customXml" Target="../ink/ink375.xml"/><Relationship Id="rId29" Type="http://schemas.openxmlformats.org/officeDocument/2006/relationships/image" Target="../media/image163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03.png"/><Relationship Id="rId21" Type="http://schemas.openxmlformats.org/officeDocument/2006/relationships/image" Target="../media/image657.png"/><Relationship Id="rId63" Type="http://schemas.openxmlformats.org/officeDocument/2006/relationships/image" Target="../media/image677.png"/><Relationship Id="rId159" Type="http://schemas.openxmlformats.org/officeDocument/2006/relationships/customXml" Target="../ink/ink493.xml"/><Relationship Id="rId170" Type="http://schemas.openxmlformats.org/officeDocument/2006/relationships/image" Target="../media/image728.png"/><Relationship Id="rId226" Type="http://schemas.openxmlformats.org/officeDocument/2006/relationships/image" Target="../media/image756.png"/><Relationship Id="rId268" Type="http://schemas.openxmlformats.org/officeDocument/2006/relationships/image" Target="../media/image777.png"/><Relationship Id="rId32" Type="http://schemas.openxmlformats.org/officeDocument/2006/relationships/customXml" Target="../ink/ink428.xml"/><Relationship Id="rId74" Type="http://schemas.openxmlformats.org/officeDocument/2006/relationships/customXml" Target="../ink/ink449.xml"/><Relationship Id="rId128" Type="http://schemas.openxmlformats.org/officeDocument/2006/relationships/customXml" Target="../ink/ink477.xml"/><Relationship Id="rId5" Type="http://schemas.openxmlformats.org/officeDocument/2006/relationships/image" Target="../media/image6490.png"/><Relationship Id="rId95" Type="http://schemas.openxmlformats.org/officeDocument/2006/relationships/image" Target="../media/image693.png"/><Relationship Id="rId160" Type="http://schemas.openxmlformats.org/officeDocument/2006/relationships/image" Target="../media/image724.png"/><Relationship Id="rId181" Type="http://schemas.openxmlformats.org/officeDocument/2006/relationships/customXml" Target="../ink/ink504.xml"/><Relationship Id="rId216" Type="http://schemas.openxmlformats.org/officeDocument/2006/relationships/image" Target="../media/image751.png"/><Relationship Id="rId237" Type="http://schemas.openxmlformats.org/officeDocument/2006/relationships/customXml" Target="../ink/ink532.xml"/><Relationship Id="rId258" Type="http://schemas.openxmlformats.org/officeDocument/2006/relationships/image" Target="../media/image772.png"/><Relationship Id="rId22" Type="http://schemas.openxmlformats.org/officeDocument/2006/relationships/customXml" Target="../ink/ink423.xml"/><Relationship Id="rId43" Type="http://schemas.openxmlformats.org/officeDocument/2006/relationships/image" Target="../media/image668.png"/><Relationship Id="rId64" Type="http://schemas.openxmlformats.org/officeDocument/2006/relationships/customXml" Target="../ink/ink444.xml"/><Relationship Id="rId118" Type="http://schemas.openxmlformats.org/officeDocument/2006/relationships/customXml" Target="../ink/ink472.xml"/><Relationship Id="rId139" Type="http://schemas.openxmlformats.org/officeDocument/2006/relationships/image" Target="../media/image714.png"/><Relationship Id="rId85" Type="http://schemas.openxmlformats.org/officeDocument/2006/relationships/image" Target="../media/image688.png"/><Relationship Id="rId150" Type="http://schemas.openxmlformats.org/officeDocument/2006/relationships/image" Target="../media/image719.png"/><Relationship Id="rId171" Type="http://schemas.openxmlformats.org/officeDocument/2006/relationships/customXml" Target="../ink/ink499.xml"/><Relationship Id="rId192" Type="http://schemas.openxmlformats.org/officeDocument/2006/relationships/image" Target="../media/image739.png"/><Relationship Id="rId206" Type="http://schemas.openxmlformats.org/officeDocument/2006/relationships/image" Target="../media/image746.png"/><Relationship Id="rId227" Type="http://schemas.openxmlformats.org/officeDocument/2006/relationships/customXml" Target="../ink/ink527.xml"/><Relationship Id="rId248" Type="http://schemas.openxmlformats.org/officeDocument/2006/relationships/image" Target="../media/image767.png"/><Relationship Id="rId269" Type="http://schemas.openxmlformats.org/officeDocument/2006/relationships/customXml" Target="../ink/ink548.xml"/><Relationship Id="rId12" Type="http://schemas.openxmlformats.org/officeDocument/2006/relationships/customXml" Target="../ink/ink418.xml"/><Relationship Id="rId33" Type="http://schemas.openxmlformats.org/officeDocument/2006/relationships/image" Target="../media/image663.png"/><Relationship Id="rId108" Type="http://schemas.openxmlformats.org/officeDocument/2006/relationships/image" Target="../media/image699.png"/><Relationship Id="rId129" Type="http://schemas.openxmlformats.org/officeDocument/2006/relationships/image" Target="../media/image709.png"/><Relationship Id="rId54" Type="http://schemas.openxmlformats.org/officeDocument/2006/relationships/customXml" Target="../ink/ink439.xml"/><Relationship Id="rId75" Type="http://schemas.openxmlformats.org/officeDocument/2006/relationships/image" Target="../media/image683.png"/><Relationship Id="rId96" Type="http://schemas.openxmlformats.org/officeDocument/2006/relationships/customXml" Target="../ink/ink460.xml"/><Relationship Id="rId140" Type="http://schemas.openxmlformats.org/officeDocument/2006/relationships/customXml" Target="../ink/ink483.xml"/><Relationship Id="rId161" Type="http://schemas.openxmlformats.org/officeDocument/2006/relationships/customXml" Target="../ink/ink494.xml"/><Relationship Id="rId182" Type="http://schemas.openxmlformats.org/officeDocument/2006/relationships/image" Target="../media/image734.png"/><Relationship Id="rId217" Type="http://schemas.openxmlformats.org/officeDocument/2006/relationships/customXml" Target="../ink/ink522.xml"/><Relationship Id="rId6" Type="http://schemas.openxmlformats.org/officeDocument/2006/relationships/customXml" Target="../ink/ink415.xml"/><Relationship Id="rId238" Type="http://schemas.openxmlformats.org/officeDocument/2006/relationships/image" Target="../media/image762.png"/><Relationship Id="rId259" Type="http://schemas.openxmlformats.org/officeDocument/2006/relationships/customXml" Target="../ink/ink543.xml"/><Relationship Id="rId23" Type="http://schemas.openxmlformats.org/officeDocument/2006/relationships/image" Target="../media/image658.png"/><Relationship Id="rId119" Type="http://schemas.openxmlformats.org/officeDocument/2006/relationships/image" Target="../media/image704.png"/><Relationship Id="rId270" Type="http://schemas.openxmlformats.org/officeDocument/2006/relationships/image" Target="../media/image778.png"/><Relationship Id="rId44" Type="http://schemas.openxmlformats.org/officeDocument/2006/relationships/customXml" Target="../ink/ink434.xml"/><Relationship Id="rId65" Type="http://schemas.openxmlformats.org/officeDocument/2006/relationships/image" Target="../media/image678.png"/><Relationship Id="rId86" Type="http://schemas.openxmlformats.org/officeDocument/2006/relationships/customXml" Target="../ink/ink455.xml"/><Relationship Id="rId130" Type="http://schemas.openxmlformats.org/officeDocument/2006/relationships/customXml" Target="../ink/ink478.xml"/><Relationship Id="rId151" Type="http://schemas.openxmlformats.org/officeDocument/2006/relationships/customXml" Target="../ink/ink489.xml"/><Relationship Id="rId172" Type="http://schemas.openxmlformats.org/officeDocument/2006/relationships/image" Target="../media/image729.png"/><Relationship Id="rId193" Type="http://schemas.openxmlformats.org/officeDocument/2006/relationships/customXml" Target="../ink/ink510.xml"/><Relationship Id="rId207" Type="http://schemas.openxmlformats.org/officeDocument/2006/relationships/customXml" Target="../ink/ink517.xml"/><Relationship Id="rId228" Type="http://schemas.openxmlformats.org/officeDocument/2006/relationships/image" Target="../media/image757.png"/><Relationship Id="rId249" Type="http://schemas.openxmlformats.org/officeDocument/2006/relationships/customXml" Target="../ink/ink538.xml"/><Relationship Id="rId13" Type="http://schemas.openxmlformats.org/officeDocument/2006/relationships/image" Target="../media/image653.png"/><Relationship Id="rId109" Type="http://schemas.openxmlformats.org/officeDocument/2006/relationships/customXml" Target="../ink/ink467.xml"/><Relationship Id="rId260" Type="http://schemas.openxmlformats.org/officeDocument/2006/relationships/image" Target="../media/image773.png"/><Relationship Id="rId34" Type="http://schemas.openxmlformats.org/officeDocument/2006/relationships/customXml" Target="../ink/ink429.xml"/><Relationship Id="rId55" Type="http://schemas.openxmlformats.org/officeDocument/2006/relationships/image" Target="../media/image643.png"/><Relationship Id="rId76" Type="http://schemas.openxmlformats.org/officeDocument/2006/relationships/customXml" Target="../ink/ink450.xml"/><Relationship Id="rId97" Type="http://schemas.openxmlformats.org/officeDocument/2006/relationships/image" Target="../media/image694.png"/><Relationship Id="rId120" Type="http://schemas.openxmlformats.org/officeDocument/2006/relationships/customXml" Target="../ink/ink473.xml"/><Relationship Id="rId141" Type="http://schemas.openxmlformats.org/officeDocument/2006/relationships/customXml" Target="../ink/ink484.xml"/><Relationship Id="rId7" Type="http://schemas.openxmlformats.org/officeDocument/2006/relationships/image" Target="../media/image650.png"/><Relationship Id="rId162" Type="http://schemas.openxmlformats.org/officeDocument/2006/relationships/image" Target="../media/image612.png"/><Relationship Id="rId183" Type="http://schemas.openxmlformats.org/officeDocument/2006/relationships/customXml" Target="../ink/ink505.xml"/><Relationship Id="rId218" Type="http://schemas.openxmlformats.org/officeDocument/2006/relationships/image" Target="../media/image752.png"/><Relationship Id="rId239" Type="http://schemas.openxmlformats.org/officeDocument/2006/relationships/customXml" Target="../ink/ink533.xml"/><Relationship Id="rId250" Type="http://schemas.openxmlformats.org/officeDocument/2006/relationships/image" Target="../media/image768.png"/><Relationship Id="rId271" Type="http://schemas.openxmlformats.org/officeDocument/2006/relationships/customXml" Target="../ink/ink549.xml"/><Relationship Id="rId24" Type="http://schemas.openxmlformats.org/officeDocument/2006/relationships/customXml" Target="../ink/ink424.xml"/><Relationship Id="rId45" Type="http://schemas.openxmlformats.org/officeDocument/2006/relationships/image" Target="../media/image669.png"/><Relationship Id="rId66" Type="http://schemas.openxmlformats.org/officeDocument/2006/relationships/customXml" Target="../ink/ink445.xml"/><Relationship Id="rId87" Type="http://schemas.openxmlformats.org/officeDocument/2006/relationships/image" Target="../media/image689.png"/><Relationship Id="rId110" Type="http://schemas.openxmlformats.org/officeDocument/2006/relationships/image" Target="../media/image700.png"/><Relationship Id="rId131" Type="http://schemas.openxmlformats.org/officeDocument/2006/relationships/image" Target="../media/image710.png"/><Relationship Id="rId152" Type="http://schemas.openxmlformats.org/officeDocument/2006/relationships/image" Target="../media/image720.png"/><Relationship Id="rId173" Type="http://schemas.openxmlformats.org/officeDocument/2006/relationships/customXml" Target="../ink/ink500.xml"/><Relationship Id="rId194" Type="http://schemas.openxmlformats.org/officeDocument/2006/relationships/image" Target="../media/image740.png"/><Relationship Id="rId208" Type="http://schemas.openxmlformats.org/officeDocument/2006/relationships/image" Target="../media/image747.png"/><Relationship Id="rId229" Type="http://schemas.openxmlformats.org/officeDocument/2006/relationships/customXml" Target="../ink/ink528.xml"/><Relationship Id="rId240" Type="http://schemas.openxmlformats.org/officeDocument/2006/relationships/image" Target="../media/image763.png"/><Relationship Id="rId261" Type="http://schemas.openxmlformats.org/officeDocument/2006/relationships/customXml" Target="../ink/ink544.xml"/><Relationship Id="rId14" Type="http://schemas.openxmlformats.org/officeDocument/2006/relationships/customXml" Target="../ink/ink419.xml"/><Relationship Id="rId35" Type="http://schemas.openxmlformats.org/officeDocument/2006/relationships/image" Target="../media/image664.png"/><Relationship Id="rId56" Type="http://schemas.openxmlformats.org/officeDocument/2006/relationships/customXml" Target="../ink/ink440.xml"/><Relationship Id="rId77" Type="http://schemas.openxmlformats.org/officeDocument/2006/relationships/image" Target="../media/image684.png"/><Relationship Id="rId100" Type="http://schemas.openxmlformats.org/officeDocument/2006/relationships/image" Target="../media/image695.png"/><Relationship Id="rId8" Type="http://schemas.openxmlformats.org/officeDocument/2006/relationships/customXml" Target="../ink/ink416.xml"/><Relationship Id="rId98" Type="http://schemas.openxmlformats.org/officeDocument/2006/relationships/customXml" Target="../ink/ink461.xml"/><Relationship Id="rId121" Type="http://schemas.openxmlformats.org/officeDocument/2006/relationships/image" Target="../media/image705.png"/><Relationship Id="rId142" Type="http://schemas.openxmlformats.org/officeDocument/2006/relationships/image" Target="../media/image715.png"/><Relationship Id="rId163" Type="http://schemas.openxmlformats.org/officeDocument/2006/relationships/customXml" Target="../ink/ink495.xml"/><Relationship Id="rId184" Type="http://schemas.openxmlformats.org/officeDocument/2006/relationships/image" Target="../media/image735.png"/><Relationship Id="rId219" Type="http://schemas.openxmlformats.org/officeDocument/2006/relationships/customXml" Target="../ink/ink523.xml"/><Relationship Id="rId230" Type="http://schemas.openxmlformats.org/officeDocument/2006/relationships/image" Target="../media/image758.png"/><Relationship Id="rId251" Type="http://schemas.openxmlformats.org/officeDocument/2006/relationships/customXml" Target="../ink/ink539.xml"/><Relationship Id="rId25" Type="http://schemas.openxmlformats.org/officeDocument/2006/relationships/image" Target="../media/image659.png"/><Relationship Id="rId46" Type="http://schemas.openxmlformats.org/officeDocument/2006/relationships/customXml" Target="../ink/ink435.xml"/><Relationship Id="rId67" Type="http://schemas.openxmlformats.org/officeDocument/2006/relationships/image" Target="../media/image679.png"/><Relationship Id="rId272" Type="http://schemas.openxmlformats.org/officeDocument/2006/relationships/image" Target="../media/image779.png"/><Relationship Id="rId88" Type="http://schemas.openxmlformats.org/officeDocument/2006/relationships/customXml" Target="../ink/ink456.xml"/><Relationship Id="rId111" Type="http://schemas.openxmlformats.org/officeDocument/2006/relationships/customXml" Target="../ink/ink468.xml"/><Relationship Id="rId132" Type="http://schemas.openxmlformats.org/officeDocument/2006/relationships/customXml" Target="../ink/ink479.xml"/><Relationship Id="rId153" Type="http://schemas.openxmlformats.org/officeDocument/2006/relationships/customXml" Target="../ink/ink490.xml"/><Relationship Id="rId174" Type="http://schemas.openxmlformats.org/officeDocument/2006/relationships/image" Target="../media/image730.png"/><Relationship Id="rId195" Type="http://schemas.openxmlformats.org/officeDocument/2006/relationships/customXml" Target="../ink/ink511.xml"/><Relationship Id="rId209" Type="http://schemas.openxmlformats.org/officeDocument/2006/relationships/customXml" Target="../ink/ink518.xml"/><Relationship Id="rId220" Type="http://schemas.openxmlformats.org/officeDocument/2006/relationships/image" Target="../media/image753.png"/><Relationship Id="rId241" Type="http://schemas.openxmlformats.org/officeDocument/2006/relationships/customXml" Target="../ink/ink534.xml"/><Relationship Id="rId15" Type="http://schemas.openxmlformats.org/officeDocument/2006/relationships/image" Target="../media/image654.png"/><Relationship Id="rId36" Type="http://schemas.openxmlformats.org/officeDocument/2006/relationships/customXml" Target="../ink/ink430.xml"/><Relationship Id="rId57" Type="http://schemas.openxmlformats.org/officeDocument/2006/relationships/image" Target="../media/image674.png"/><Relationship Id="rId262" Type="http://schemas.openxmlformats.org/officeDocument/2006/relationships/image" Target="../media/image774.png"/><Relationship Id="rId78" Type="http://schemas.openxmlformats.org/officeDocument/2006/relationships/customXml" Target="../ink/ink451.xml"/><Relationship Id="rId99" Type="http://schemas.openxmlformats.org/officeDocument/2006/relationships/customXml" Target="../ink/ink462.xml"/><Relationship Id="rId101" Type="http://schemas.openxmlformats.org/officeDocument/2006/relationships/customXml" Target="../ink/ink463.xml"/><Relationship Id="rId122" Type="http://schemas.openxmlformats.org/officeDocument/2006/relationships/customXml" Target="../ink/ink474.xml"/><Relationship Id="rId143" Type="http://schemas.openxmlformats.org/officeDocument/2006/relationships/customXml" Target="../ink/ink485.xml"/><Relationship Id="rId164" Type="http://schemas.openxmlformats.org/officeDocument/2006/relationships/image" Target="../media/image725.png"/><Relationship Id="rId185" Type="http://schemas.openxmlformats.org/officeDocument/2006/relationships/customXml" Target="../ink/ink506.xml"/><Relationship Id="rId9" Type="http://schemas.openxmlformats.org/officeDocument/2006/relationships/image" Target="../media/image651.png"/><Relationship Id="rId210" Type="http://schemas.openxmlformats.org/officeDocument/2006/relationships/image" Target="../media/image748.png"/><Relationship Id="rId26" Type="http://schemas.openxmlformats.org/officeDocument/2006/relationships/customXml" Target="../ink/ink425.xml"/><Relationship Id="rId231" Type="http://schemas.openxmlformats.org/officeDocument/2006/relationships/customXml" Target="../ink/ink529.xml"/><Relationship Id="rId252" Type="http://schemas.openxmlformats.org/officeDocument/2006/relationships/image" Target="../media/image769.png"/><Relationship Id="rId273" Type="http://schemas.openxmlformats.org/officeDocument/2006/relationships/customXml" Target="../ink/ink550.xml"/><Relationship Id="rId47" Type="http://schemas.openxmlformats.org/officeDocument/2006/relationships/image" Target="../media/image670.png"/><Relationship Id="rId68" Type="http://schemas.openxmlformats.org/officeDocument/2006/relationships/customXml" Target="../ink/ink446.xml"/><Relationship Id="rId89" Type="http://schemas.openxmlformats.org/officeDocument/2006/relationships/image" Target="../media/image690.png"/><Relationship Id="rId112" Type="http://schemas.openxmlformats.org/officeDocument/2006/relationships/customXml" Target="../ink/ink469.xml"/><Relationship Id="rId133" Type="http://schemas.openxmlformats.org/officeDocument/2006/relationships/image" Target="../media/image711.png"/><Relationship Id="rId154" Type="http://schemas.openxmlformats.org/officeDocument/2006/relationships/image" Target="../media/image721.png"/><Relationship Id="rId175" Type="http://schemas.openxmlformats.org/officeDocument/2006/relationships/customXml" Target="../ink/ink501.xml"/><Relationship Id="rId196" Type="http://schemas.openxmlformats.org/officeDocument/2006/relationships/image" Target="../media/image741.png"/><Relationship Id="rId200" Type="http://schemas.openxmlformats.org/officeDocument/2006/relationships/image" Target="../media/image743.png"/><Relationship Id="rId16" Type="http://schemas.openxmlformats.org/officeDocument/2006/relationships/customXml" Target="../ink/ink420.xml"/><Relationship Id="rId221" Type="http://schemas.openxmlformats.org/officeDocument/2006/relationships/customXml" Target="../ink/ink524.xml"/><Relationship Id="rId242" Type="http://schemas.openxmlformats.org/officeDocument/2006/relationships/image" Target="../media/image764.png"/><Relationship Id="rId263" Type="http://schemas.openxmlformats.org/officeDocument/2006/relationships/customXml" Target="../ink/ink545.xml"/><Relationship Id="rId37" Type="http://schemas.openxmlformats.org/officeDocument/2006/relationships/image" Target="../media/image665.png"/><Relationship Id="rId58" Type="http://schemas.openxmlformats.org/officeDocument/2006/relationships/customXml" Target="../ink/ink441.xml"/><Relationship Id="rId79" Type="http://schemas.openxmlformats.org/officeDocument/2006/relationships/image" Target="../media/image685.png"/><Relationship Id="rId102" Type="http://schemas.openxmlformats.org/officeDocument/2006/relationships/image" Target="../media/image696.png"/><Relationship Id="rId123" Type="http://schemas.openxmlformats.org/officeDocument/2006/relationships/image" Target="../media/image706.png"/><Relationship Id="rId144" Type="http://schemas.openxmlformats.org/officeDocument/2006/relationships/image" Target="../media/image716.png"/><Relationship Id="rId90" Type="http://schemas.openxmlformats.org/officeDocument/2006/relationships/customXml" Target="../ink/ink457.xml"/><Relationship Id="rId165" Type="http://schemas.openxmlformats.org/officeDocument/2006/relationships/customXml" Target="../ink/ink496.xml"/><Relationship Id="rId186" Type="http://schemas.openxmlformats.org/officeDocument/2006/relationships/image" Target="../media/image736.png"/><Relationship Id="rId211" Type="http://schemas.openxmlformats.org/officeDocument/2006/relationships/customXml" Target="../ink/ink519.xml"/><Relationship Id="rId232" Type="http://schemas.openxmlformats.org/officeDocument/2006/relationships/image" Target="../media/image759.png"/><Relationship Id="rId253" Type="http://schemas.openxmlformats.org/officeDocument/2006/relationships/customXml" Target="../ink/ink540.xml"/><Relationship Id="rId274" Type="http://schemas.openxmlformats.org/officeDocument/2006/relationships/image" Target="../media/image780.png"/><Relationship Id="rId27" Type="http://schemas.openxmlformats.org/officeDocument/2006/relationships/image" Target="../media/image660.png"/><Relationship Id="rId48" Type="http://schemas.openxmlformats.org/officeDocument/2006/relationships/customXml" Target="../ink/ink436.xml"/><Relationship Id="rId69" Type="http://schemas.openxmlformats.org/officeDocument/2006/relationships/image" Target="../media/image680.png"/><Relationship Id="rId113" Type="http://schemas.openxmlformats.org/officeDocument/2006/relationships/image" Target="../media/image701.png"/><Relationship Id="rId134" Type="http://schemas.openxmlformats.org/officeDocument/2006/relationships/customXml" Target="../ink/ink480.xml"/><Relationship Id="rId80" Type="http://schemas.openxmlformats.org/officeDocument/2006/relationships/customXml" Target="../ink/ink452.xml"/><Relationship Id="rId155" Type="http://schemas.openxmlformats.org/officeDocument/2006/relationships/customXml" Target="../ink/ink491.xml"/><Relationship Id="rId176" Type="http://schemas.openxmlformats.org/officeDocument/2006/relationships/image" Target="../media/image731.png"/><Relationship Id="rId197" Type="http://schemas.openxmlformats.org/officeDocument/2006/relationships/customXml" Target="../ink/ink512.xml"/><Relationship Id="rId201" Type="http://schemas.openxmlformats.org/officeDocument/2006/relationships/customXml" Target="../ink/ink514.xml"/><Relationship Id="rId222" Type="http://schemas.openxmlformats.org/officeDocument/2006/relationships/image" Target="../media/image754.png"/><Relationship Id="rId243" Type="http://schemas.openxmlformats.org/officeDocument/2006/relationships/customXml" Target="../ink/ink535.xml"/><Relationship Id="rId264" Type="http://schemas.openxmlformats.org/officeDocument/2006/relationships/image" Target="../media/image775.png"/><Relationship Id="rId17" Type="http://schemas.openxmlformats.org/officeDocument/2006/relationships/image" Target="../media/image655.png"/><Relationship Id="rId38" Type="http://schemas.openxmlformats.org/officeDocument/2006/relationships/customXml" Target="../ink/ink431.xml"/><Relationship Id="rId59" Type="http://schemas.openxmlformats.org/officeDocument/2006/relationships/image" Target="../media/image675.png"/><Relationship Id="rId103" Type="http://schemas.openxmlformats.org/officeDocument/2006/relationships/customXml" Target="../ink/ink464.xml"/><Relationship Id="rId124" Type="http://schemas.openxmlformats.org/officeDocument/2006/relationships/customXml" Target="../ink/ink475.xml"/><Relationship Id="rId70" Type="http://schemas.openxmlformats.org/officeDocument/2006/relationships/customXml" Target="../ink/ink447.xml"/><Relationship Id="rId91" Type="http://schemas.openxmlformats.org/officeDocument/2006/relationships/image" Target="../media/image691.png"/><Relationship Id="rId145" Type="http://schemas.openxmlformats.org/officeDocument/2006/relationships/customXml" Target="../ink/ink486.xml"/><Relationship Id="rId166" Type="http://schemas.openxmlformats.org/officeDocument/2006/relationships/image" Target="../media/image726.png"/><Relationship Id="rId187" Type="http://schemas.openxmlformats.org/officeDocument/2006/relationships/customXml" Target="../ink/ink507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49.png"/><Relationship Id="rId233" Type="http://schemas.openxmlformats.org/officeDocument/2006/relationships/customXml" Target="../ink/ink530.xml"/><Relationship Id="rId254" Type="http://schemas.openxmlformats.org/officeDocument/2006/relationships/image" Target="../media/image770.png"/><Relationship Id="rId28" Type="http://schemas.openxmlformats.org/officeDocument/2006/relationships/customXml" Target="../ink/ink426.xml"/><Relationship Id="rId49" Type="http://schemas.openxmlformats.org/officeDocument/2006/relationships/image" Target="../media/image671.png"/><Relationship Id="rId114" Type="http://schemas.openxmlformats.org/officeDocument/2006/relationships/customXml" Target="../ink/ink470.xml"/><Relationship Id="rId275" Type="http://schemas.openxmlformats.org/officeDocument/2006/relationships/customXml" Target="../ink/ink551.xml"/><Relationship Id="rId60" Type="http://schemas.openxmlformats.org/officeDocument/2006/relationships/customXml" Target="../ink/ink442.xml"/><Relationship Id="rId81" Type="http://schemas.openxmlformats.org/officeDocument/2006/relationships/image" Target="../media/image686.png"/><Relationship Id="rId135" Type="http://schemas.openxmlformats.org/officeDocument/2006/relationships/image" Target="../media/image712.png"/><Relationship Id="rId156" Type="http://schemas.openxmlformats.org/officeDocument/2006/relationships/image" Target="../media/image722.png"/><Relationship Id="rId177" Type="http://schemas.openxmlformats.org/officeDocument/2006/relationships/customXml" Target="../ink/ink502.xml"/><Relationship Id="rId198" Type="http://schemas.openxmlformats.org/officeDocument/2006/relationships/image" Target="../media/image742.png"/><Relationship Id="rId202" Type="http://schemas.openxmlformats.org/officeDocument/2006/relationships/image" Target="../media/image744.png"/><Relationship Id="rId223" Type="http://schemas.openxmlformats.org/officeDocument/2006/relationships/customXml" Target="../ink/ink525.xml"/><Relationship Id="rId244" Type="http://schemas.openxmlformats.org/officeDocument/2006/relationships/image" Target="../media/image765.png"/><Relationship Id="rId18" Type="http://schemas.openxmlformats.org/officeDocument/2006/relationships/customXml" Target="../ink/ink421.xml"/><Relationship Id="rId39" Type="http://schemas.openxmlformats.org/officeDocument/2006/relationships/image" Target="../media/image666.png"/><Relationship Id="rId265" Type="http://schemas.openxmlformats.org/officeDocument/2006/relationships/customXml" Target="../ink/ink546.xml"/><Relationship Id="rId50" Type="http://schemas.openxmlformats.org/officeDocument/2006/relationships/customXml" Target="../ink/ink437.xml"/><Relationship Id="rId104" Type="http://schemas.openxmlformats.org/officeDocument/2006/relationships/image" Target="../media/image697.png"/><Relationship Id="rId125" Type="http://schemas.openxmlformats.org/officeDocument/2006/relationships/image" Target="../media/image707.png"/><Relationship Id="rId146" Type="http://schemas.openxmlformats.org/officeDocument/2006/relationships/image" Target="../media/image717.png"/><Relationship Id="rId167" Type="http://schemas.openxmlformats.org/officeDocument/2006/relationships/customXml" Target="../ink/ink497.xml"/><Relationship Id="rId188" Type="http://schemas.openxmlformats.org/officeDocument/2006/relationships/image" Target="../media/image737.png"/><Relationship Id="rId71" Type="http://schemas.openxmlformats.org/officeDocument/2006/relationships/image" Target="../media/image681.png"/><Relationship Id="rId92" Type="http://schemas.openxmlformats.org/officeDocument/2006/relationships/customXml" Target="../ink/ink458.xml"/><Relationship Id="rId213" Type="http://schemas.openxmlformats.org/officeDocument/2006/relationships/customXml" Target="../ink/ink520.xml"/><Relationship Id="rId234" Type="http://schemas.openxmlformats.org/officeDocument/2006/relationships/image" Target="../media/image760.png"/><Relationship Id="rId2" Type="http://schemas.openxmlformats.org/officeDocument/2006/relationships/customXml" Target="../ink/ink414.xml"/><Relationship Id="rId29" Type="http://schemas.openxmlformats.org/officeDocument/2006/relationships/image" Target="../media/image661.png"/><Relationship Id="rId255" Type="http://schemas.openxmlformats.org/officeDocument/2006/relationships/customXml" Target="../ink/ink541.xml"/><Relationship Id="rId276" Type="http://schemas.openxmlformats.org/officeDocument/2006/relationships/image" Target="../media/image781.png"/><Relationship Id="rId40" Type="http://schemas.openxmlformats.org/officeDocument/2006/relationships/customXml" Target="../ink/ink432.xml"/><Relationship Id="rId115" Type="http://schemas.openxmlformats.org/officeDocument/2006/relationships/image" Target="../media/image702.png"/><Relationship Id="rId136" Type="http://schemas.openxmlformats.org/officeDocument/2006/relationships/customXml" Target="../ink/ink481.xml"/><Relationship Id="rId157" Type="http://schemas.openxmlformats.org/officeDocument/2006/relationships/customXml" Target="../ink/ink492.xml"/><Relationship Id="rId178" Type="http://schemas.openxmlformats.org/officeDocument/2006/relationships/image" Target="../media/image732.png"/><Relationship Id="rId61" Type="http://schemas.openxmlformats.org/officeDocument/2006/relationships/image" Target="../media/image676.png"/><Relationship Id="rId82" Type="http://schemas.openxmlformats.org/officeDocument/2006/relationships/customXml" Target="../ink/ink453.xml"/><Relationship Id="rId199" Type="http://schemas.openxmlformats.org/officeDocument/2006/relationships/customXml" Target="../ink/ink513.xml"/><Relationship Id="rId203" Type="http://schemas.openxmlformats.org/officeDocument/2006/relationships/customXml" Target="../ink/ink515.xml"/><Relationship Id="rId19" Type="http://schemas.openxmlformats.org/officeDocument/2006/relationships/image" Target="../media/image656.png"/><Relationship Id="rId224" Type="http://schemas.openxmlformats.org/officeDocument/2006/relationships/image" Target="../media/image755.png"/><Relationship Id="rId245" Type="http://schemas.openxmlformats.org/officeDocument/2006/relationships/customXml" Target="../ink/ink536.xml"/><Relationship Id="rId266" Type="http://schemas.openxmlformats.org/officeDocument/2006/relationships/image" Target="../media/image776.png"/><Relationship Id="rId30" Type="http://schemas.openxmlformats.org/officeDocument/2006/relationships/customXml" Target="../ink/ink427.xml"/><Relationship Id="rId105" Type="http://schemas.openxmlformats.org/officeDocument/2006/relationships/customXml" Target="../ink/ink465.xml"/><Relationship Id="rId126" Type="http://schemas.openxmlformats.org/officeDocument/2006/relationships/customXml" Target="../ink/ink476.xml"/><Relationship Id="rId147" Type="http://schemas.openxmlformats.org/officeDocument/2006/relationships/customXml" Target="../ink/ink487.xml"/><Relationship Id="rId168" Type="http://schemas.openxmlformats.org/officeDocument/2006/relationships/image" Target="../media/image727.png"/><Relationship Id="rId51" Type="http://schemas.openxmlformats.org/officeDocument/2006/relationships/image" Target="../media/image672.png"/><Relationship Id="rId72" Type="http://schemas.openxmlformats.org/officeDocument/2006/relationships/customXml" Target="../ink/ink448.xml"/><Relationship Id="rId93" Type="http://schemas.openxmlformats.org/officeDocument/2006/relationships/image" Target="../media/image692.png"/><Relationship Id="rId189" Type="http://schemas.openxmlformats.org/officeDocument/2006/relationships/customXml" Target="../ink/ink508.xml"/><Relationship Id="rId214" Type="http://schemas.openxmlformats.org/officeDocument/2006/relationships/image" Target="../media/image750.png"/><Relationship Id="rId235" Type="http://schemas.openxmlformats.org/officeDocument/2006/relationships/customXml" Target="../ink/ink531.xml"/><Relationship Id="rId256" Type="http://schemas.openxmlformats.org/officeDocument/2006/relationships/image" Target="../media/image771.png"/><Relationship Id="rId116" Type="http://schemas.openxmlformats.org/officeDocument/2006/relationships/customXml" Target="../ink/ink471.xml"/><Relationship Id="rId137" Type="http://schemas.openxmlformats.org/officeDocument/2006/relationships/image" Target="../media/image713.png"/><Relationship Id="rId158" Type="http://schemas.openxmlformats.org/officeDocument/2006/relationships/image" Target="../media/image723.png"/><Relationship Id="rId20" Type="http://schemas.openxmlformats.org/officeDocument/2006/relationships/customXml" Target="../ink/ink422.xml"/><Relationship Id="rId41" Type="http://schemas.openxmlformats.org/officeDocument/2006/relationships/image" Target="../media/image667.png"/><Relationship Id="rId62" Type="http://schemas.openxmlformats.org/officeDocument/2006/relationships/customXml" Target="../ink/ink443.xml"/><Relationship Id="rId83" Type="http://schemas.openxmlformats.org/officeDocument/2006/relationships/image" Target="../media/image687.png"/><Relationship Id="rId179" Type="http://schemas.openxmlformats.org/officeDocument/2006/relationships/customXml" Target="../ink/ink503.xml"/><Relationship Id="rId190" Type="http://schemas.openxmlformats.org/officeDocument/2006/relationships/image" Target="../media/image738.png"/><Relationship Id="rId204" Type="http://schemas.openxmlformats.org/officeDocument/2006/relationships/image" Target="../media/image745.png"/><Relationship Id="rId225" Type="http://schemas.openxmlformats.org/officeDocument/2006/relationships/customXml" Target="../ink/ink526.xml"/><Relationship Id="rId246" Type="http://schemas.openxmlformats.org/officeDocument/2006/relationships/image" Target="../media/image766.png"/><Relationship Id="rId267" Type="http://schemas.openxmlformats.org/officeDocument/2006/relationships/customXml" Target="../ink/ink547.xml"/><Relationship Id="rId106" Type="http://schemas.openxmlformats.org/officeDocument/2006/relationships/image" Target="../media/image698.png"/><Relationship Id="rId127" Type="http://schemas.openxmlformats.org/officeDocument/2006/relationships/image" Target="../media/image708.png"/><Relationship Id="rId10" Type="http://schemas.openxmlformats.org/officeDocument/2006/relationships/customXml" Target="../ink/ink417.xml"/><Relationship Id="rId31" Type="http://schemas.openxmlformats.org/officeDocument/2006/relationships/image" Target="../media/image662.png"/><Relationship Id="rId52" Type="http://schemas.openxmlformats.org/officeDocument/2006/relationships/customXml" Target="../ink/ink438.xml"/><Relationship Id="rId73" Type="http://schemas.openxmlformats.org/officeDocument/2006/relationships/image" Target="../media/image682.png"/><Relationship Id="rId94" Type="http://schemas.openxmlformats.org/officeDocument/2006/relationships/customXml" Target="../ink/ink459.xml"/><Relationship Id="rId148" Type="http://schemas.openxmlformats.org/officeDocument/2006/relationships/image" Target="../media/image718.png"/><Relationship Id="rId169" Type="http://schemas.openxmlformats.org/officeDocument/2006/relationships/customXml" Target="../ink/ink498.xml"/><Relationship Id="rId180" Type="http://schemas.openxmlformats.org/officeDocument/2006/relationships/image" Target="../media/image733.png"/><Relationship Id="rId215" Type="http://schemas.openxmlformats.org/officeDocument/2006/relationships/customXml" Target="../ink/ink521.xml"/><Relationship Id="rId236" Type="http://schemas.openxmlformats.org/officeDocument/2006/relationships/image" Target="../media/image761.png"/><Relationship Id="rId257" Type="http://schemas.openxmlformats.org/officeDocument/2006/relationships/customXml" Target="../ink/ink542.xml"/><Relationship Id="rId42" Type="http://schemas.openxmlformats.org/officeDocument/2006/relationships/customXml" Target="../ink/ink433.xml"/><Relationship Id="rId84" Type="http://schemas.openxmlformats.org/officeDocument/2006/relationships/customXml" Target="../ink/ink454.xml"/><Relationship Id="rId138" Type="http://schemas.openxmlformats.org/officeDocument/2006/relationships/customXml" Target="../ink/ink482.xml"/><Relationship Id="rId191" Type="http://schemas.openxmlformats.org/officeDocument/2006/relationships/customXml" Target="../ink/ink509.xml"/><Relationship Id="rId205" Type="http://schemas.openxmlformats.org/officeDocument/2006/relationships/customXml" Target="../ink/ink516.xml"/><Relationship Id="rId247" Type="http://schemas.openxmlformats.org/officeDocument/2006/relationships/customXml" Target="../ink/ink537.xml"/><Relationship Id="rId107" Type="http://schemas.openxmlformats.org/officeDocument/2006/relationships/customXml" Target="../ink/ink466.xml"/><Relationship Id="rId11" Type="http://schemas.openxmlformats.org/officeDocument/2006/relationships/image" Target="../media/image652.png"/><Relationship Id="rId53" Type="http://schemas.openxmlformats.org/officeDocument/2006/relationships/image" Target="../media/image673.png"/><Relationship Id="rId149" Type="http://schemas.openxmlformats.org/officeDocument/2006/relationships/customXml" Target="../ink/ink48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20.png"/><Relationship Id="rId21" Type="http://schemas.openxmlformats.org/officeDocument/2006/relationships/image" Target="../media/image6840.png"/><Relationship Id="rId63" Type="http://schemas.openxmlformats.org/officeDocument/2006/relationships/image" Target="../media/image7050.png"/><Relationship Id="rId159" Type="http://schemas.openxmlformats.org/officeDocument/2006/relationships/image" Target="../media/image7530.png"/><Relationship Id="rId170" Type="http://schemas.openxmlformats.org/officeDocument/2006/relationships/customXml" Target="../ink/ink635.xml"/><Relationship Id="rId226" Type="http://schemas.openxmlformats.org/officeDocument/2006/relationships/customXml" Target="../ink/ink663.xml"/><Relationship Id="rId268" Type="http://schemas.openxmlformats.org/officeDocument/2006/relationships/image" Target="../media/image807.png"/><Relationship Id="rId32" Type="http://schemas.openxmlformats.org/officeDocument/2006/relationships/customXml" Target="../ink/ink566.xml"/><Relationship Id="rId74" Type="http://schemas.openxmlformats.org/officeDocument/2006/relationships/customXml" Target="../ink/ink587.xml"/><Relationship Id="rId128" Type="http://schemas.openxmlformats.org/officeDocument/2006/relationships/customXml" Target="../ink/ink614.xml"/><Relationship Id="rId5" Type="http://schemas.openxmlformats.org/officeDocument/2006/relationships/image" Target="../media/image6760.png"/><Relationship Id="rId181" Type="http://schemas.openxmlformats.org/officeDocument/2006/relationships/image" Target="../media/image7640.png"/><Relationship Id="rId237" Type="http://schemas.openxmlformats.org/officeDocument/2006/relationships/image" Target="../media/image792.png"/><Relationship Id="rId279" Type="http://schemas.openxmlformats.org/officeDocument/2006/relationships/customXml" Target="../ink/ink690.xml"/><Relationship Id="rId43" Type="http://schemas.openxmlformats.org/officeDocument/2006/relationships/image" Target="../media/image6950.png"/><Relationship Id="rId139" Type="http://schemas.openxmlformats.org/officeDocument/2006/relationships/image" Target="../media/image7430.png"/><Relationship Id="rId290" Type="http://schemas.openxmlformats.org/officeDocument/2006/relationships/image" Target="../media/image818.png"/><Relationship Id="rId85" Type="http://schemas.openxmlformats.org/officeDocument/2006/relationships/image" Target="../media/image7160.png"/><Relationship Id="rId150" Type="http://schemas.openxmlformats.org/officeDocument/2006/relationships/customXml" Target="../ink/ink625.xml"/><Relationship Id="rId192" Type="http://schemas.openxmlformats.org/officeDocument/2006/relationships/customXml" Target="../ink/ink646.xml"/><Relationship Id="rId206" Type="http://schemas.openxmlformats.org/officeDocument/2006/relationships/customXml" Target="../ink/ink653.xml"/><Relationship Id="rId248" Type="http://schemas.openxmlformats.org/officeDocument/2006/relationships/customXml" Target="../ink/ink674.xml"/><Relationship Id="rId269" Type="http://schemas.openxmlformats.org/officeDocument/2006/relationships/customXml" Target="../ink/ink685.xml"/><Relationship Id="rId12" Type="http://schemas.openxmlformats.org/officeDocument/2006/relationships/customXml" Target="../ink/ink556.xml"/><Relationship Id="rId33" Type="http://schemas.openxmlformats.org/officeDocument/2006/relationships/image" Target="../media/image6900.png"/><Relationship Id="rId108" Type="http://schemas.openxmlformats.org/officeDocument/2006/relationships/customXml" Target="../ink/ink604.xml"/><Relationship Id="rId129" Type="http://schemas.openxmlformats.org/officeDocument/2006/relationships/image" Target="../media/image7380.png"/><Relationship Id="rId280" Type="http://schemas.openxmlformats.org/officeDocument/2006/relationships/image" Target="../media/image813.png"/><Relationship Id="rId54" Type="http://schemas.openxmlformats.org/officeDocument/2006/relationships/customXml" Target="../ink/ink577.xml"/><Relationship Id="rId75" Type="http://schemas.openxmlformats.org/officeDocument/2006/relationships/image" Target="../media/image7110.png"/><Relationship Id="rId96" Type="http://schemas.openxmlformats.org/officeDocument/2006/relationships/customXml" Target="../ink/ink598.xml"/><Relationship Id="rId140" Type="http://schemas.openxmlformats.org/officeDocument/2006/relationships/customXml" Target="../ink/ink620.xml"/><Relationship Id="rId161" Type="http://schemas.openxmlformats.org/officeDocument/2006/relationships/image" Target="../media/image7540.png"/><Relationship Id="rId182" Type="http://schemas.openxmlformats.org/officeDocument/2006/relationships/customXml" Target="../ink/ink641.xml"/><Relationship Id="rId217" Type="http://schemas.openxmlformats.org/officeDocument/2006/relationships/image" Target="../media/image7820.png"/><Relationship Id="rId6" Type="http://schemas.openxmlformats.org/officeDocument/2006/relationships/customXml" Target="../ink/ink553.xml"/><Relationship Id="rId238" Type="http://schemas.openxmlformats.org/officeDocument/2006/relationships/customXml" Target="../ink/ink669.xml"/><Relationship Id="rId259" Type="http://schemas.openxmlformats.org/officeDocument/2006/relationships/customXml" Target="../ink/ink680.xml"/><Relationship Id="rId23" Type="http://schemas.openxmlformats.org/officeDocument/2006/relationships/image" Target="../media/image6850.png"/><Relationship Id="rId119" Type="http://schemas.openxmlformats.org/officeDocument/2006/relationships/image" Target="../media/image7330.png"/><Relationship Id="rId270" Type="http://schemas.openxmlformats.org/officeDocument/2006/relationships/image" Target="../media/image808.png"/><Relationship Id="rId291" Type="http://schemas.openxmlformats.org/officeDocument/2006/relationships/customXml" Target="../ink/ink696.xml"/><Relationship Id="rId44" Type="http://schemas.openxmlformats.org/officeDocument/2006/relationships/customXml" Target="../ink/ink572.xml"/><Relationship Id="rId65" Type="http://schemas.openxmlformats.org/officeDocument/2006/relationships/image" Target="../media/image7060.png"/><Relationship Id="rId86" Type="http://schemas.openxmlformats.org/officeDocument/2006/relationships/customXml" Target="../ink/ink593.xml"/><Relationship Id="rId130" Type="http://schemas.openxmlformats.org/officeDocument/2006/relationships/customXml" Target="../ink/ink615.xml"/><Relationship Id="rId151" Type="http://schemas.openxmlformats.org/officeDocument/2006/relationships/image" Target="../media/image7490.png"/><Relationship Id="rId172" Type="http://schemas.openxmlformats.org/officeDocument/2006/relationships/customXml" Target="../ink/ink636.xml"/><Relationship Id="rId193" Type="http://schemas.openxmlformats.org/officeDocument/2006/relationships/image" Target="../media/image7700.png"/><Relationship Id="rId207" Type="http://schemas.openxmlformats.org/officeDocument/2006/relationships/image" Target="../media/image7770.png"/><Relationship Id="rId228" Type="http://schemas.openxmlformats.org/officeDocument/2006/relationships/customXml" Target="../ink/ink664.xml"/><Relationship Id="rId249" Type="http://schemas.openxmlformats.org/officeDocument/2006/relationships/image" Target="../media/image798.png"/><Relationship Id="rId13" Type="http://schemas.openxmlformats.org/officeDocument/2006/relationships/image" Target="../media/image6800.png"/><Relationship Id="rId109" Type="http://schemas.openxmlformats.org/officeDocument/2006/relationships/image" Target="../media/image7280.png"/><Relationship Id="rId260" Type="http://schemas.openxmlformats.org/officeDocument/2006/relationships/image" Target="../media/image803.png"/><Relationship Id="rId281" Type="http://schemas.openxmlformats.org/officeDocument/2006/relationships/customXml" Target="../ink/ink691.xml"/><Relationship Id="rId34" Type="http://schemas.openxmlformats.org/officeDocument/2006/relationships/customXml" Target="../ink/ink567.xml"/><Relationship Id="rId55" Type="http://schemas.openxmlformats.org/officeDocument/2006/relationships/image" Target="../media/image7010.png"/><Relationship Id="rId76" Type="http://schemas.openxmlformats.org/officeDocument/2006/relationships/customXml" Target="../ink/ink588.xml"/><Relationship Id="rId97" Type="http://schemas.openxmlformats.org/officeDocument/2006/relationships/image" Target="../media/image7220.png"/><Relationship Id="rId120" Type="http://schemas.openxmlformats.org/officeDocument/2006/relationships/customXml" Target="../ink/ink610.xml"/><Relationship Id="rId141" Type="http://schemas.openxmlformats.org/officeDocument/2006/relationships/image" Target="../media/image7440.png"/><Relationship Id="rId7" Type="http://schemas.openxmlformats.org/officeDocument/2006/relationships/image" Target="../media/image6770.png"/><Relationship Id="rId162" Type="http://schemas.openxmlformats.org/officeDocument/2006/relationships/customXml" Target="../ink/ink631.xml"/><Relationship Id="rId183" Type="http://schemas.openxmlformats.org/officeDocument/2006/relationships/image" Target="../media/image7650.png"/><Relationship Id="rId218" Type="http://schemas.openxmlformats.org/officeDocument/2006/relationships/customXml" Target="../ink/ink659.xml"/><Relationship Id="rId239" Type="http://schemas.openxmlformats.org/officeDocument/2006/relationships/image" Target="../media/image793.png"/><Relationship Id="rId250" Type="http://schemas.openxmlformats.org/officeDocument/2006/relationships/customXml" Target="../ink/ink675.xml"/><Relationship Id="rId271" Type="http://schemas.openxmlformats.org/officeDocument/2006/relationships/customXml" Target="../ink/ink686.xml"/><Relationship Id="rId292" Type="http://schemas.openxmlformats.org/officeDocument/2006/relationships/image" Target="../media/image819.png"/><Relationship Id="rId24" Type="http://schemas.openxmlformats.org/officeDocument/2006/relationships/customXml" Target="../ink/ink562.xml"/><Relationship Id="rId45" Type="http://schemas.openxmlformats.org/officeDocument/2006/relationships/image" Target="../media/image6960.png"/><Relationship Id="rId66" Type="http://schemas.openxmlformats.org/officeDocument/2006/relationships/customXml" Target="../ink/ink583.xml"/><Relationship Id="rId87" Type="http://schemas.openxmlformats.org/officeDocument/2006/relationships/image" Target="../media/image7170.png"/><Relationship Id="rId110" Type="http://schemas.openxmlformats.org/officeDocument/2006/relationships/customXml" Target="../ink/ink605.xml"/><Relationship Id="rId131" Type="http://schemas.openxmlformats.org/officeDocument/2006/relationships/image" Target="../media/image7390.png"/><Relationship Id="rId152" Type="http://schemas.openxmlformats.org/officeDocument/2006/relationships/customXml" Target="../ink/ink626.xml"/><Relationship Id="rId173" Type="http://schemas.openxmlformats.org/officeDocument/2006/relationships/image" Target="../media/image7600.png"/><Relationship Id="rId194" Type="http://schemas.openxmlformats.org/officeDocument/2006/relationships/customXml" Target="../ink/ink647.xml"/><Relationship Id="rId208" Type="http://schemas.openxmlformats.org/officeDocument/2006/relationships/customXml" Target="../ink/ink654.xml"/><Relationship Id="rId229" Type="http://schemas.openxmlformats.org/officeDocument/2006/relationships/image" Target="../media/image788.png"/><Relationship Id="rId240" Type="http://schemas.openxmlformats.org/officeDocument/2006/relationships/customXml" Target="../ink/ink670.xml"/><Relationship Id="rId261" Type="http://schemas.openxmlformats.org/officeDocument/2006/relationships/customXml" Target="../ink/ink681.xml"/><Relationship Id="rId14" Type="http://schemas.openxmlformats.org/officeDocument/2006/relationships/customXml" Target="../ink/ink557.xml"/><Relationship Id="rId35" Type="http://schemas.openxmlformats.org/officeDocument/2006/relationships/image" Target="../media/image6910.png"/><Relationship Id="rId56" Type="http://schemas.openxmlformats.org/officeDocument/2006/relationships/customXml" Target="../ink/ink578.xml"/><Relationship Id="rId77" Type="http://schemas.openxmlformats.org/officeDocument/2006/relationships/image" Target="../media/image7120.png"/><Relationship Id="rId100" Type="http://schemas.openxmlformats.org/officeDocument/2006/relationships/customXml" Target="../ink/ink600.xml"/><Relationship Id="rId282" Type="http://schemas.openxmlformats.org/officeDocument/2006/relationships/image" Target="../media/image814.png"/><Relationship Id="rId8" Type="http://schemas.openxmlformats.org/officeDocument/2006/relationships/customXml" Target="../ink/ink554.xml"/><Relationship Id="rId98" Type="http://schemas.openxmlformats.org/officeDocument/2006/relationships/customXml" Target="../ink/ink599.xml"/><Relationship Id="rId121" Type="http://schemas.openxmlformats.org/officeDocument/2006/relationships/image" Target="../media/image7340.png"/><Relationship Id="rId142" Type="http://schemas.openxmlformats.org/officeDocument/2006/relationships/customXml" Target="../ink/ink621.xml"/><Relationship Id="rId163" Type="http://schemas.openxmlformats.org/officeDocument/2006/relationships/image" Target="../media/image7550.png"/><Relationship Id="rId184" Type="http://schemas.openxmlformats.org/officeDocument/2006/relationships/customXml" Target="../ink/ink642.xml"/><Relationship Id="rId219" Type="http://schemas.openxmlformats.org/officeDocument/2006/relationships/image" Target="../media/image783.png"/><Relationship Id="rId230" Type="http://schemas.openxmlformats.org/officeDocument/2006/relationships/customXml" Target="../ink/ink665.xml"/><Relationship Id="rId251" Type="http://schemas.openxmlformats.org/officeDocument/2006/relationships/image" Target="../media/image799.png"/><Relationship Id="rId25" Type="http://schemas.openxmlformats.org/officeDocument/2006/relationships/image" Target="../media/image6860.png"/><Relationship Id="rId46" Type="http://schemas.openxmlformats.org/officeDocument/2006/relationships/customXml" Target="../ink/ink573.xml"/><Relationship Id="rId67" Type="http://schemas.openxmlformats.org/officeDocument/2006/relationships/image" Target="../media/image7070.png"/><Relationship Id="rId272" Type="http://schemas.openxmlformats.org/officeDocument/2006/relationships/image" Target="../media/image809.png"/><Relationship Id="rId88" Type="http://schemas.openxmlformats.org/officeDocument/2006/relationships/customXml" Target="../ink/ink594.xml"/><Relationship Id="rId111" Type="http://schemas.openxmlformats.org/officeDocument/2006/relationships/image" Target="../media/image7290.png"/><Relationship Id="rId132" Type="http://schemas.openxmlformats.org/officeDocument/2006/relationships/customXml" Target="../ink/ink616.xml"/><Relationship Id="rId153" Type="http://schemas.openxmlformats.org/officeDocument/2006/relationships/image" Target="../media/image7500.png"/><Relationship Id="rId174" Type="http://schemas.openxmlformats.org/officeDocument/2006/relationships/customXml" Target="../ink/ink637.xml"/><Relationship Id="rId195" Type="http://schemas.openxmlformats.org/officeDocument/2006/relationships/image" Target="../media/image7710.png"/><Relationship Id="rId209" Type="http://schemas.openxmlformats.org/officeDocument/2006/relationships/image" Target="../media/image7780.png"/><Relationship Id="rId220" Type="http://schemas.openxmlformats.org/officeDocument/2006/relationships/customXml" Target="../ink/ink660.xml"/><Relationship Id="rId241" Type="http://schemas.openxmlformats.org/officeDocument/2006/relationships/image" Target="../media/image794.png"/><Relationship Id="rId15" Type="http://schemas.openxmlformats.org/officeDocument/2006/relationships/image" Target="../media/image6810.png"/><Relationship Id="rId36" Type="http://schemas.openxmlformats.org/officeDocument/2006/relationships/customXml" Target="../ink/ink568.xml"/><Relationship Id="rId57" Type="http://schemas.openxmlformats.org/officeDocument/2006/relationships/image" Target="../media/image7020.png"/><Relationship Id="rId262" Type="http://schemas.openxmlformats.org/officeDocument/2006/relationships/image" Target="../media/image804.png"/><Relationship Id="rId283" Type="http://schemas.openxmlformats.org/officeDocument/2006/relationships/customXml" Target="../ink/ink692.xml"/><Relationship Id="rId78" Type="http://schemas.openxmlformats.org/officeDocument/2006/relationships/customXml" Target="../ink/ink589.xml"/><Relationship Id="rId99" Type="http://schemas.openxmlformats.org/officeDocument/2006/relationships/image" Target="../media/image7230.png"/><Relationship Id="rId101" Type="http://schemas.openxmlformats.org/officeDocument/2006/relationships/image" Target="../media/image7240.png"/><Relationship Id="rId122" Type="http://schemas.openxmlformats.org/officeDocument/2006/relationships/customXml" Target="../ink/ink611.xml"/><Relationship Id="rId143" Type="http://schemas.openxmlformats.org/officeDocument/2006/relationships/image" Target="../media/image7450.png"/><Relationship Id="rId164" Type="http://schemas.openxmlformats.org/officeDocument/2006/relationships/customXml" Target="../ink/ink632.xml"/><Relationship Id="rId185" Type="http://schemas.openxmlformats.org/officeDocument/2006/relationships/image" Target="../media/image7660.png"/><Relationship Id="rId9" Type="http://schemas.openxmlformats.org/officeDocument/2006/relationships/image" Target="../media/image6780.png"/><Relationship Id="rId210" Type="http://schemas.openxmlformats.org/officeDocument/2006/relationships/customXml" Target="../ink/ink655.xml"/><Relationship Id="rId26" Type="http://schemas.openxmlformats.org/officeDocument/2006/relationships/customXml" Target="../ink/ink563.xml"/><Relationship Id="rId231" Type="http://schemas.openxmlformats.org/officeDocument/2006/relationships/image" Target="../media/image789.png"/><Relationship Id="rId252" Type="http://schemas.openxmlformats.org/officeDocument/2006/relationships/customXml" Target="../ink/ink676.xml"/><Relationship Id="rId273" Type="http://schemas.openxmlformats.org/officeDocument/2006/relationships/customXml" Target="../ink/ink687.xml"/><Relationship Id="rId47" Type="http://schemas.openxmlformats.org/officeDocument/2006/relationships/image" Target="../media/image6970.png"/><Relationship Id="rId68" Type="http://schemas.openxmlformats.org/officeDocument/2006/relationships/customXml" Target="../ink/ink584.xml"/><Relationship Id="rId89" Type="http://schemas.openxmlformats.org/officeDocument/2006/relationships/image" Target="../media/image7180.png"/><Relationship Id="rId112" Type="http://schemas.openxmlformats.org/officeDocument/2006/relationships/customXml" Target="../ink/ink606.xml"/><Relationship Id="rId133" Type="http://schemas.openxmlformats.org/officeDocument/2006/relationships/image" Target="../media/image7400.png"/><Relationship Id="rId154" Type="http://schemas.openxmlformats.org/officeDocument/2006/relationships/customXml" Target="../ink/ink627.xml"/><Relationship Id="rId175" Type="http://schemas.openxmlformats.org/officeDocument/2006/relationships/image" Target="../media/image7610.png"/><Relationship Id="rId196" Type="http://schemas.openxmlformats.org/officeDocument/2006/relationships/customXml" Target="../ink/ink648.xml"/><Relationship Id="rId200" Type="http://schemas.openxmlformats.org/officeDocument/2006/relationships/customXml" Target="../ink/ink650.xml"/><Relationship Id="rId16" Type="http://schemas.openxmlformats.org/officeDocument/2006/relationships/customXml" Target="../ink/ink558.xml"/><Relationship Id="rId221" Type="http://schemas.openxmlformats.org/officeDocument/2006/relationships/image" Target="../media/image784.png"/><Relationship Id="rId242" Type="http://schemas.openxmlformats.org/officeDocument/2006/relationships/customXml" Target="../ink/ink671.xml"/><Relationship Id="rId263" Type="http://schemas.openxmlformats.org/officeDocument/2006/relationships/customXml" Target="../ink/ink682.xml"/><Relationship Id="rId284" Type="http://schemas.openxmlformats.org/officeDocument/2006/relationships/image" Target="../media/image815.png"/><Relationship Id="rId37" Type="http://schemas.openxmlformats.org/officeDocument/2006/relationships/image" Target="../media/image6920.png"/><Relationship Id="rId58" Type="http://schemas.openxmlformats.org/officeDocument/2006/relationships/customXml" Target="../ink/ink579.xml"/><Relationship Id="rId79" Type="http://schemas.openxmlformats.org/officeDocument/2006/relationships/image" Target="../media/image7130.png"/><Relationship Id="rId102" Type="http://schemas.openxmlformats.org/officeDocument/2006/relationships/customXml" Target="../ink/ink601.xml"/><Relationship Id="rId123" Type="http://schemas.openxmlformats.org/officeDocument/2006/relationships/image" Target="../media/image7350.png"/><Relationship Id="rId144" Type="http://schemas.openxmlformats.org/officeDocument/2006/relationships/customXml" Target="../ink/ink622.xml"/><Relationship Id="rId90" Type="http://schemas.openxmlformats.org/officeDocument/2006/relationships/customXml" Target="../ink/ink595.xml"/><Relationship Id="rId165" Type="http://schemas.openxmlformats.org/officeDocument/2006/relationships/image" Target="../media/image7560.png"/><Relationship Id="rId186" Type="http://schemas.openxmlformats.org/officeDocument/2006/relationships/customXml" Target="../ink/ink643.xml"/><Relationship Id="rId211" Type="http://schemas.openxmlformats.org/officeDocument/2006/relationships/image" Target="../media/image7790.png"/><Relationship Id="rId232" Type="http://schemas.openxmlformats.org/officeDocument/2006/relationships/customXml" Target="../ink/ink666.xml"/><Relationship Id="rId253" Type="http://schemas.openxmlformats.org/officeDocument/2006/relationships/image" Target="../media/image800.png"/><Relationship Id="rId274" Type="http://schemas.openxmlformats.org/officeDocument/2006/relationships/image" Target="../media/image810.png"/><Relationship Id="rId27" Type="http://schemas.openxmlformats.org/officeDocument/2006/relationships/image" Target="../media/image6870.png"/><Relationship Id="rId48" Type="http://schemas.openxmlformats.org/officeDocument/2006/relationships/customXml" Target="../ink/ink574.xml"/><Relationship Id="rId69" Type="http://schemas.openxmlformats.org/officeDocument/2006/relationships/image" Target="../media/image7080.png"/><Relationship Id="rId113" Type="http://schemas.openxmlformats.org/officeDocument/2006/relationships/image" Target="../media/image7300.png"/><Relationship Id="rId134" Type="http://schemas.openxmlformats.org/officeDocument/2006/relationships/customXml" Target="../ink/ink617.xml"/><Relationship Id="rId80" Type="http://schemas.openxmlformats.org/officeDocument/2006/relationships/customXml" Target="../ink/ink590.xml"/><Relationship Id="rId155" Type="http://schemas.openxmlformats.org/officeDocument/2006/relationships/image" Target="../media/image7510.png"/><Relationship Id="rId176" Type="http://schemas.openxmlformats.org/officeDocument/2006/relationships/customXml" Target="../ink/ink638.xml"/><Relationship Id="rId197" Type="http://schemas.openxmlformats.org/officeDocument/2006/relationships/image" Target="../media/image7720.png"/><Relationship Id="rId201" Type="http://schemas.openxmlformats.org/officeDocument/2006/relationships/image" Target="../media/image7740.png"/><Relationship Id="rId222" Type="http://schemas.openxmlformats.org/officeDocument/2006/relationships/customXml" Target="../ink/ink661.xml"/><Relationship Id="rId243" Type="http://schemas.openxmlformats.org/officeDocument/2006/relationships/image" Target="../media/image795.png"/><Relationship Id="rId264" Type="http://schemas.openxmlformats.org/officeDocument/2006/relationships/image" Target="../media/image805.png"/><Relationship Id="rId285" Type="http://schemas.openxmlformats.org/officeDocument/2006/relationships/customXml" Target="../ink/ink693.xml"/><Relationship Id="rId17" Type="http://schemas.openxmlformats.org/officeDocument/2006/relationships/image" Target="../media/image6820.png"/><Relationship Id="rId38" Type="http://schemas.openxmlformats.org/officeDocument/2006/relationships/customXml" Target="../ink/ink569.xml"/><Relationship Id="rId59" Type="http://schemas.openxmlformats.org/officeDocument/2006/relationships/image" Target="../media/image7030.png"/><Relationship Id="rId103" Type="http://schemas.openxmlformats.org/officeDocument/2006/relationships/image" Target="../media/image7250.png"/><Relationship Id="rId124" Type="http://schemas.openxmlformats.org/officeDocument/2006/relationships/customXml" Target="../ink/ink612.xml"/><Relationship Id="rId70" Type="http://schemas.openxmlformats.org/officeDocument/2006/relationships/customXml" Target="../ink/ink585.xml"/><Relationship Id="rId91" Type="http://schemas.openxmlformats.org/officeDocument/2006/relationships/image" Target="../media/image7190.png"/><Relationship Id="rId145" Type="http://schemas.openxmlformats.org/officeDocument/2006/relationships/image" Target="../media/image7460.png"/><Relationship Id="rId166" Type="http://schemas.openxmlformats.org/officeDocument/2006/relationships/customXml" Target="../ink/ink633.xml"/><Relationship Id="rId187" Type="http://schemas.openxmlformats.org/officeDocument/2006/relationships/image" Target="../media/image767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656.xml"/><Relationship Id="rId233" Type="http://schemas.openxmlformats.org/officeDocument/2006/relationships/image" Target="../media/image790.png"/><Relationship Id="rId254" Type="http://schemas.openxmlformats.org/officeDocument/2006/relationships/customXml" Target="../ink/ink677.xml"/><Relationship Id="rId28" Type="http://schemas.openxmlformats.org/officeDocument/2006/relationships/customXml" Target="../ink/ink564.xml"/><Relationship Id="rId49" Type="http://schemas.openxmlformats.org/officeDocument/2006/relationships/image" Target="../media/image6980.png"/><Relationship Id="rId114" Type="http://schemas.openxmlformats.org/officeDocument/2006/relationships/customXml" Target="../ink/ink607.xml"/><Relationship Id="rId275" Type="http://schemas.openxmlformats.org/officeDocument/2006/relationships/customXml" Target="../ink/ink688.xml"/><Relationship Id="rId60" Type="http://schemas.openxmlformats.org/officeDocument/2006/relationships/customXml" Target="../ink/ink580.xml"/><Relationship Id="rId81" Type="http://schemas.openxmlformats.org/officeDocument/2006/relationships/image" Target="../media/image7140.png"/><Relationship Id="rId135" Type="http://schemas.openxmlformats.org/officeDocument/2006/relationships/image" Target="../media/image7410.png"/><Relationship Id="rId156" Type="http://schemas.openxmlformats.org/officeDocument/2006/relationships/customXml" Target="../ink/ink628.xml"/><Relationship Id="rId177" Type="http://schemas.openxmlformats.org/officeDocument/2006/relationships/image" Target="../media/image7620.png"/><Relationship Id="rId198" Type="http://schemas.openxmlformats.org/officeDocument/2006/relationships/customXml" Target="../ink/ink649.xml"/><Relationship Id="rId202" Type="http://schemas.openxmlformats.org/officeDocument/2006/relationships/customXml" Target="../ink/ink651.xml"/><Relationship Id="rId223" Type="http://schemas.openxmlformats.org/officeDocument/2006/relationships/image" Target="../media/image785.png"/><Relationship Id="rId244" Type="http://schemas.openxmlformats.org/officeDocument/2006/relationships/customXml" Target="../ink/ink672.xml"/><Relationship Id="rId18" Type="http://schemas.openxmlformats.org/officeDocument/2006/relationships/customXml" Target="../ink/ink559.xml"/><Relationship Id="rId39" Type="http://schemas.openxmlformats.org/officeDocument/2006/relationships/image" Target="../media/image6930.png"/><Relationship Id="rId265" Type="http://schemas.openxmlformats.org/officeDocument/2006/relationships/customXml" Target="../ink/ink683.xml"/><Relationship Id="rId286" Type="http://schemas.openxmlformats.org/officeDocument/2006/relationships/image" Target="../media/image816.png"/><Relationship Id="rId50" Type="http://schemas.openxmlformats.org/officeDocument/2006/relationships/customXml" Target="../ink/ink575.xml"/><Relationship Id="rId104" Type="http://schemas.openxmlformats.org/officeDocument/2006/relationships/customXml" Target="../ink/ink602.xml"/><Relationship Id="rId125" Type="http://schemas.openxmlformats.org/officeDocument/2006/relationships/image" Target="../media/image7360.png"/><Relationship Id="rId146" Type="http://schemas.openxmlformats.org/officeDocument/2006/relationships/customXml" Target="../ink/ink623.xml"/><Relationship Id="rId167" Type="http://schemas.openxmlformats.org/officeDocument/2006/relationships/image" Target="../media/image7570.png"/><Relationship Id="rId188" Type="http://schemas.openxmlformats.org/officeDocument/2006/relationships/customXml" Target="../ink/ink644.xml"/><Relationship Id="rId71" Type="http://schemas.openxmlformats.org/officeDocument/2006/relationships/image" Target="../media/image7090.png"/><Relationship Id="rId92" Type="http://schemas.openxmlformats.org/officeDocument/2006/relationships/customXml" Target="../ink/ink596.xml"/><Relationship Id="rId213" Type="http://schemas.openxmlformats.org/officeDocument/2006/relationships/image" Target="../media/image7800.png"/><Relationship Id="rId234" Type="http://schemas.openxmlformats.org/officeDocument/2006/relationships/customXml" Target="../ink/ink667.xml"/><Relationship Id="rId2" Type="http://schemas.openxmlformats.org/officeDocument/2006/relationships/customXml" Target="../ink/ink552.xml"/><Relationship Id="rId29" Type="http://schemas.openxmlformats.org/officeDocument/2006/relationships/image" Target="../media/image6880.png"/><Relationship Id="rId255" Type="http://schemas.openxmlformats.org/officeDocument/2006/relationships/image" Target="../media/image801.png"/><Relationship Id="rId276" Type="http://schemas.openxmlformats.org/officeDocument/2006/relationships/image" Target="../media/image811.png"/><Relationship Id="rId40" Type="http://schemas.openxmlformats.org/officeDocument/2006/relationships/customXml" Target="../ink/ink570.xml"/><Relationship Id="rId115" Type="http://schemas.openxmlformats.org/officeDocument/2006/relationships/image" Target="../media/image7310.png"/><Relationship Id="rId136" Type="http://schemas.openxmlformats.org/officeDocument/2006/relationships/customXml" Target="../ink/ink618.xml"/><Relationship Id="rId157" Type="http://schemas.openxmlformats.org/officeDocument/2006/relationships/image" Target="../media/image7520.png"/><Relationship Id="rId178" Type="http://schemas.openxmlformats.org/officeDocument/2006/relationships/customXml" Target="../ink/ink639.xml"/><Relationship Id="rId61" Type="http://schemas.openxmlformats.org/officeDocument/2006/relationships/image" Target="../media/image7040.png"/><Relationship Id="rId82" Type="http://schemas.openxmlformats.org/officeDocument/2006/relationships/customXml" Target="../ink/ink591.xml"/><Relationship Id="rId199" Type="http://schemas.openxmlformats.org/officeDocument/2006/relationships/image" Target="../media/image7730.png"/><Relationship Id="rId203" Type="http://schemas.openxmlformats.org/officeDocument/2006/relationships/image" Target="../media/image7750.png"/><Relationship Id="rId19" Type="http://schemas.openxmlformats.org/officeDocument/2006/relationships/image" Target="../media/image6830.png"/><Relationship Id="rId224" Type="http://schemas.openxmlformats.org/officeDocument/2006/relationships/customXml" Target="../ink/ink662.xml"/><Relationship Id="rId245" Type="http://schemas.openxmlformats.org/officeDocument/2006/relationships/image" Target="../media/image796.png"/><Relationship Id="rId266" Type="http://schemas.openxmlformats.org/officeDocument/2006/relationships/image" Target="../media/image806.png"/><Relationship Id="rId287" Type="http://schemas.openxmlformats.org/officeDocument/2006/relationships/customXml" Target="../ink/ink694.xml"/><Relationship Id="rId30" Type="http://schemas.openxmlformats.org/officeDocument/2006/relationships/customXml" Target="../ink/ink565.xml"/><Relationship Id="rId105" Type="http://schemas.openxmlformats.org/officeDocument/2006/relationships/image" Target="../media/image7260.png"/><Relationship Id="rId126" Type="http://schemas.openxmlformats.org/officeDocument/2006/relationships/customXml" Target="../ink/ink613.xml"/><Relationship Id="rId147" Type="http://schemas.openxmlformats.org/officeDocument/2006/relationships/image" Target="../media/image7470.png"/><Relationship Id="rId168" Type="http://schemas.openxmlformats.org/officeDocument/2006/relationships/customXml" Target="../ink/ink634.xml"/><Relationship Id="rId51" Type="http://schemas.openxmlformats.org/officeDocument/2006/relationships/image" Target="../media/image6990.png"/><Relationship Id="rId72" Type="http://schemas.openxmlformats.org/officeDocument/2006/relationships/customXml" Target="../ink/ink586.xml"/><Relationship Id="rId93" Type="http://schemas.openxmlformats.org/officeDocument/2006/relationships/image" Target="../media/image7200.png"/><Relationship Id="rId189" Type="http://schemas.openxmlformats.org/officeDocument/2006/relationships/image" Target="../media/image7680.png"/><Relationship Id="rId214" Type="http://schemas.openxmlformats.org/officeDocument/2006/relationships/customXml" Target="../ink/ink657.xml"/><Relationship Id="rId235" Type="http://schemas.openxmlformats.org/officeDocument/2006/relationships/image" Target="../media/image791.png"/><Relationship Id="rId256" Type="http://schemas.openxmlformats.org/officeDocument/2006/relationships/customXml" Target="../ink/ink678.xml"/><Relationship Id="rId277" Type="http://schemas.openxmlformats.org/officeDocument/2006/relationships/customXml" Target="../ink/ink689.xml"/><Relationship Id="rId116" Type="http://schemas.openxmlformats.org/officeDocument/2006/relationships/customXml" Target="../ink/ink608.xml"/><Relationship Id="rId137" Type="http://schemas.openxmlformats.org/officeDocument/2006/relationships/image" Target="../media/image7420.png"/><Relationship Id="rId158" Type="http://schemas.openxmlformats.org/officeDocument/2006/relationships/customXml" Target="../ink/ink629.xml"/><Relationship Id="rId20" Type="http://schemas.openxmlformats.org/officeDocument/2006/relationships/customXml" Target="../ink/ink560.xml"/><Relationship Id="rId41" Type="http://schemas.openxmlformats.org/officeDocument/2006/relationships/image" Target="../media/image6940.png"/><Relationship Id="rId62" Type="http://schemas.openxmlformats.org/officeDocument/2006/relationships/customXml" Target="../ink/ink581.xml"/><Relationship Id="rId83" Type="http://schemas.openxmlformats.org/officeDocument/2006/relationships/image" Target="../media/image7150.png"/><Relationship Id="rId179" Type="http://schemas.openxmlformats.org/officeDocument/2006/relationships/image" Target="../media/image7630.png"/><Relationship Id="rId190" Type="http://schemas.openxmlformats.org/officeDocument/2006/relationships/customXml" Target="../ink/ink645.xml"/><Relationship Id="rId204" Type="http://schemas.openxmlformats.org/officeDocument/2006/relationships/customXml" Target="../ink/ink652.xml"/><Relationship Id="rId225" Type="http://schemas.openxmlformats.org/officeDocument/2006/relationships/image" Target="../media/image786.png"/><Relationship Id="rId246" Type="http://schemas.openxmlformats.org/officeDocument/2006/relationships/customXml" Target="../ink/ink673.xml"/><Relationship Id="rId267" Type="http://schemas.openxmlformats.org/officeDocument/2006/relationships/customXml" Target="../ink/ink684.xml"/><Relationship Id="rId288" Type="http://schemas.openxmlformats.org/officeDocument/2006/relationships/image" Target="../media/image817.png"/><Relationship Id="rId106" Type="http://schemas.openxmlformats.org/officeDocument/2006/relationships/customXml" Target="../ink/ink603.xml"/><Relationship Id="rId127" Type="http://schemas.openxmlformats.org/officeDocument/2006/relationships/image" Target="../media/image7370.png"/><Relationship Id="rId10" Type="http://schemas.openxmlformats.org/officeDocument/2006/relationships/customXml" Target="../ink/ink555.xml"/><Relationship Id="rId31" Type="http://schemas.openxmlformats.org/officeDocument/2006/relationships/image" Target="../media/image6890.png"/><Relationship Id="rId52" Type="http://schemas.openxmlformats.org/officeDocument/2006/relationships/customXml" Target="../ink/ink576.xml"/><Relationship Id="rId73" Type="http://schemas.openxmlformats.org/officeDocument/2006/relationships/image" Target="../media/image7100.png"/><Relationship Id="rId94" Type="http://schemas.openxmlformats.org/officeDocument/2006/relationships/customXml" Target="../ink/ink597.xml"/><Relationship Id="rId148" Type="http://schemas.openxmlformats.org/officeDocument/2006/relationships/customXml" Target="../ink/ink624.xml"/><Relationship Id="rId169" Type="http://schemas.openxmlformats.org/officeDocument/2006/relationships/image" Target="../media/image7580.png"/><Relationship Id="rId180" Type="http://schemas.openxmlformats.org/officeDocument/2006/relationships/customXml" Target="../ink/ink640.xml"/><Relationship Id="rId215" Type="http://schemas.openxmlformats.org/officeDocument/2006/relationships/image" Target="../media/image7810.png"/><Relationship Id="rId236" Type="http://schemas.openxmlformats.org/officeDocument/2006/relationships/customXml" Target="../ink/ink668.xml"/><Relationship Id="rId257" Type="http://schemas.openxmlformats.org/officeDocument/2006/relationships/image" Target="../media/image802.png"/><Relationship Id="rId278" Type="http://schemas.openxmlformats.org/officeDocument/2006/relationships/image" Target="../media/image812.png"/><Relationship Id="rId42" Type="http://schemas.openxmlformats.org/officeDocument/2006/relationships/customXml" Target="../ink/ink571.xml"/><Relationship Id="rId84" Type="http://schemas.openxmlformats.org/officeDocument/2006/relationships/customXml" Target="../ink/ink592.xml"/><Relationship Id="rId138" Type="http://schemas.openxmlformats.org/officeDocument/2006/relationships/customXml" Target="../ink/ink619.xml"/><Relationship Id="rId191" Type="http://schemas.openxmlformats.org/officeDocument/2006/relationships/image" Target="../media/image7690.png"/><Relationship Id="rId205" Type="http://schemas.openxmlformats.org/officeDocument/2006/relationships/image" Target="../media/image7760.png"/><Relationship Id="rId247" Type="http://schemas.openxmlformats.org/officeDocument/2006/relationships/image" Target="../media/image797.png"/><Relationship Id="rId107" Type="http://schemas.openxmlformats.org/officeDocument/2006/relationships/image" Target="../media/image7270.png"/><Relationship Id="rId289" Type="http://schemas.openxmlformats.org/officeDocument/2006/relationships/customXml" Target="../ink/ink695.xml"/><Relationship Id="rId11" Type="http://schemas.openxmlformats.org/officeDocument/2006/relationships/image" Target="../media/image6790.png"/><Relationship Id="rId53" Type="http://schemas.openxmlformats.org/officeDocument/2006/relationships/image" Target="../media/image7000.png"/><Relationship Id="rId149" Type="http://schemas.openxmlformats.org/officeDocument/2006/relationships/image" Target="../media/image7480.png"/><Relationship Id="rId95" Type="http://schemas.openxmlformats.org/officeDocument/2006/relationships/image" Target="../media/image7210.png"/><Relationship Id="rId160" Type="http://schemas.openxmlformats.org/officeDocument/2006/relationships/customXml" Target="../ink/ink630.xml"/><Relationship Id="rId216" Type="http://schemas.openxmlformats.org/officeDocument/2006/relationships/customXml" Target="../ink/ink658.xml"/><Relationship Id="rId258" Type="http://schemas.openxmlformats.org/officeDocument/2006/relationships/customXml" Target="../ink/ink679.xml"/><Relationship Id="rId22" Type="http://schemas.openxmlformats.org/officeDocument/2006/relationships/customXml" Target="../ink/ink561.xml"/><Relationship Id="rId64" Type="http://schemas.openxmlformats.org/officeDocument/2006/relationships/customXml" Target="../ink/ink582.xml"/><Relationship Id="rId118" Type="http://schemas.openxmlformats.org/officeDocument/2006/relationships/customXml" Target="../ink/ink609.xml"/><Relationship Id="rId171" Type="http://schemas.openxmlformats.org/officeDocument/2006/relationships/image" Target="../media/image7590.png"/><Relationship Id="rId227" Type="http://schemas.openxmlformats.org/officeDocument/2006/relationships/image" Target="../media/image78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386191" y="2504650"/>
            <a:ext cx="94196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Discrete Probability Practice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65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8895BFE8-1C6A-44F5-80D9-6523A03FAA5B}"/>
                  </a:ext>
                </a:extLst>
              </p14:cNvPr>
              <p14:cNvContentPartPr/>
              <p14:nvPr/>
            </p14:nvContentPartPr>
            <p14:xfrm>
              <a:off x="702956" y="308396"/>
              <a:ext cx="106920" cy="892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8895BFE8-1C6A-44F5-80D9-6523A03FAA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316" y="290396"/>
                <a:ext cx="14256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79ACAC9F-B9B3-472F-899A-C190F02BD613}"/>
                  </a:ext>
                </a:extLst>
              </p14:cNvPr>
              <p14:cNvContentPartPr/>
              <p14:nvPr/>
            </p14:nvContentPartPr>
            <p14:xfrm>
              <a:off x="1364276" y="223076"/>
              <a:ext cx="41400" cy="14508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79ACAC9F-B9B3-472F-899A-C190F02BD6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46276" y="205436"/>
                <a:ext cx="770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465349B-C205-421D-9F97-80E8860F38D4}"/>
                  </a:ext>
                </a:extLst>
              </p14:cNvPr>
              <p14:cNvContentPartPr/>
              <p14:nvPr/>
            </p14:nvContentPartPr>
            <p14:xfrm>
              <a:off x="1544996" y="286436"/>
              <a:ext cx="115560" cy="1015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465349B-C205-421D-9F97-80E8860F38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26996" y="268796"/>
                <a:ext cx="1512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D0FA7B8C-75F3-4890-9A0F-ADBAFBF094DD}"/>
                  </a:ext>
                </a:extLst>
              </p14:cNvPr>
              <p14:cNvContentPartPr/>
              <p14:nvPr/>
            </p14:nvContentPartPr>
            <p14:xfrm>
              <a:off x="1724636" y="297596"/>
              <a:ext cx="7560" cy="734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D0FA7B8C-75F3-4890-9A0F-ADBAFBF094D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06636" y="279596"/>
                <a:ext cx="432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8D66BAC6-0A8B-4D6B-924E-8391DA7A4F82}"/>
                  </a:ext>
                </a:extLst>
              </p14:cNvPr>
              <p14:cNvContentPartPr/>
              <p14:nvPr/>
            </p14:nvContentPartPr>
            <p14:xfrm>
              <a:off x="1697636" y="237476"/>
              <a:ext cx="2880" cy="25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8D66BAC6-0A8B-4D6B-924E-8391DA7A4F8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79996" y="219476"/>
                <a:ext cx="385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B6291C4A-6AFE-4C60-A609-DC5F3B991A8B}"/>
                  </a:ext>
                </a:extLst>
              </p14:cNvPr>
              <p14:cNvContentPartPr/>
              <p14:nvPr/>
            </p14:nvContentPartPr>
            <p14:xfrm>
              <a:off x="1813196" y="282476"/>
              <a:ext cx="104400" cy="9504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B6291C4A-6AFE-4C60-A609-DC5F3B991A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95556" y="264836"/>
                <a:ext cx="1400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B5333E5-0F87-418D-8D45-515A30A27D15}"/>
                  </a:ext>
                </a:extLst>
              </p14:cNvPr>
              <p14:cNvContentPartPr/>
              <p14:nvPr/>
            </p14:nvContentPartPr>
            <p14:xfrm>
              <a:off x="2425196" y="243956"/>
              <a:ext cx="91440" cy="1044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B5333E5-0F87-418D-8D45-515A30A27D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07196" y="225956"/>
                <a:ext cx="12708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B5B470A-3CA6-4672-B4F3-BF5FC991366D}"/>
                  </a:ext>
                </a:extLst>
              </p14:cNvPr>
              <p14:cNvContentPartPr/>
              <p14:nvPr/>
            </p14:nvContentPartPr>
            <p14:xfrm>
              <a:off x="2667116" y="161516"/>
              <a:ext cx="18720" cy="1656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B5B470A-3CA6-4672-B4F3-BF5FC991366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649476" y="143876"/>
                <a:ext cx="5436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689C289F-71DA-4A9B-AB7C-391CE056FAC1}"/>
                  </a:ext>
                </a:extLst>
              </p14:cNvPr>
              <p14:cNvContentPartPr/>
              <p14:nvPr/>
            </p14:nvContentPartPr>
            <p14:xfrm>
              <a:off x="2765036" y="228116"/>
              <a:ext cx="65880" cy="964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689C289F-71DA-4A9B-AB7C-391CE056FAC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47036" y="210116"/>
                <a:ext cx="101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B6FBF75-8D3C-4C77-94CA-798F8B97ABCD}"/>
                  </a:ext>
                </a:extLst>
              </p14:cNvPr>
              <p14:cNvContentPartPr/>
              <p14:nvPr/>
            </p14:nvContentPartPr>
            <p14:xfrm>
              <a:off x="3204236" y="205436"/>
              <a:ext cx="104760" cy="828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B6FBF75-8D3C-4C77-94CA-798F8B97AB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86596" y="187796"/>
                <a:ext cx="1404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CD104FB7-801B-4AD3-963B-06F742EAF00A}"/>
                  </a:ext>
                </a:extLst>
              </p14:cNvPr>
              <p14:cNvContentPartPr/>
              <p14:nvPr/>
            </p14:nvContentPartPr>
            <p14:xfrm>
              <a:off x="3371996" y="210836"/>
              <a:ext cx="75240" cy="842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CD104FB7-801B-4AD3-963B-06F742EAF00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353996" y="192836"/>
                <a:ext cx="110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2F1A5BF-48A5-4D5B-88D5-34886856524A}"/>
                  </a:ext>
                </a:extLst>
              </p14:cNvPr>
              <p14:cNvContentPartPr/>
              <p14:nvPr/>
            </p14:nvContentPartPr>
            <p14:xfrm>
              <a:off x="3514916" y="211916"/>
              <a:ext cx="137160" cy="2854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2F1A5BF-48A5-4D5B-88D5-3488685652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97276" y="194276"/>
                <a:ext cx="1728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D620E99-33E7-4F82-B326-D96050349711}"/>
                  </a:ext>
                </a:extLst>
              </p14:cNvPr>
              <p14:cNvContentPartPr/>
              <p14:nvPr/>
            </p14:nvContentPartPr>
            <p14:xfrm>
              <a:off x="2922356" y="126956"/>
              <a:ext cx="205560" cy="1832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D620E99-33E7-4F82-B326-D960503497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04356" y="108956"/>
                <a:ext cx="2412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6DDA789-F9FA-433C-9139-96FBA81D3F2D}"/>
                  </a:ext>
                </a:extLst>
              </p14:cNvPr>
              <p14:cNvContentPartPr/>
              <p14:nvPr/>
            </p14:nvContentPartPr>
            <p14:xfrm>
              <a:off x="2098316" y="176636"/>
              <a:ext cx="260280" cy="172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6DDA789-F9FA-433C-9139-96FBA81D3F2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080316" y="158636"/>
                <a:ext cx="2959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C1382B4A-3A2F-4556-BC7C-B10584C1A88D}"/>
                  </a:ext>
                </a:extLst>
              </p14:cNvPr>
              <p14:cNvContentPartPr/>
              <p14:nvPr/>
            </p14:nvContentPartPr>
            <p14:xfrm>
              <a:off x="976196" y="234956"/>
              <a:ext cx="329400" cy="1659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C1382B4A-3A2F-4556-BC7C-B10584C1A88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58196" y="216995"/>
                <a:ext cx="365040" cy="201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898B1B5-EEB6-4F0B-9355-3D413C122F39}"/>
                  </a:ext>
                </a:extLst>
              </p14:cNvPr>
              <p14:cNvContentPartPr/>
              <p14:nvPr/>
            </p14:nvContentPartPr>
            <p14:xfrm>
              <a:off x="250436" y="175916"/>
              <a:ext cx="329400" cy="219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898B1B5-EEB6-4F0B-9355-3D413C122F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32436" y="158247"/>
                <a:ext cx="365040" cy="255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D1F09B08-8B8F-4934-AAA3-20C1206B95C2}"/>
                  </a:ext>
                </a:extLst>
              </p14:cNvPr>
              <p14:cNvContentPartPr/>
              <p14:nvPr/>
            </p14:nvContentPartPr>
            <p14:xfrm>
              <a:off x="3896156" y="222356"/>
              <a:ext cx="3960" cy="680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D1F09B08-8B8F-4934-AAA3-20C1206B95C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78516" y="204356"/>
                <a:ext cx="396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26450CBC-9025-4E21-9C89-93CCAC26C156}"/>
                  </a:ext>
                </a:extLst>
              </p14:cNvPr>
              <p14:cNvContentPartPr/>
              <p14:nvPr/>
            </p14:nvContentPartPr>
            <p14:xfrm>
              <a:off x="3879956" y="167276"/>
              <a:ext cx="6480" cy="36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26450CBC-9025-4E21-9C89-93CCAC26C15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62316" y="149276"/>
                <a:ext cx="42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4AA78ACE-19BC-4688-BB1B-7E2266226013}"/>
                  </a:ext>
                </a:extLst>
              </p14:cNvPr>
              <p14:cNvContentPartPr/>
              <p14:nvPr/>
            </p14:nvContentPartPr>
            <p14:xfrm>
              <a:off x="4461716" y="210476"/>
              <a:ext cx="52560" cy="921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4AA78ACE-19BC-4688-BB1B-7E226622601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443716" y="192836"/>
                <a:ext cx="88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A006A34-E567-4828-8587-92E1BC3B002C}"/>
                  </a:ext>
                </a:extLst>
              </p14:cNvPr>
              <p14:cNvContentPartPr/>
              <p14:nvPr/>
            </p14:nvContentPartPr>
            <p14:xfrm>
              <a:off x="4571156" y="195716"/>
              <a:ext cx="87480" cy="810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A006A34-E567-4828-8587-92E1BC3B002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53516" y="178076"/>
                <a:ext cx="12312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E6FD3307-6789-4F0D-8F5D-939B0D7EB931}"/>
                  </a:ext>
                </a:extLst>
              </p14:cNvPr>
              <p14:cNvContentPartPr/>
              <p14:nvPr/>
            </p14:nvContentPartPr>
            <p14:xfrm>
              <a:off x="4846916" y="193556"/>
              <a:ext cx="201600" cy="10728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E6FD3307-6789-4F0D-8F5D-939B0D7EB9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829276" y="175916"/>
                <a:ext cx="23724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4984CF95-8448-4229-A174-51CD413B15E9}"/>
                  </a:ext>
                </a:extLst>
              </p14:cNvPr>
              <p14:cNvContentPartPr/>
              <p14:nvPr/>
            </p14:nvContentPartPr>
            <p14:xfrm>
              <a:off x="5461436" y="233876"/>
              <a:ext cx="69120" cy="925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4984CF95-8448-4229-A174-51CD413B15E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43796" y="216236"/>
                <a:ext cx="1047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7E724CF1-A09B-434B-AA9D-94ACF946186B}"/>
                  </a:ext>
                </a:extLst>
              </p14:cNvPr>
              <p14:cNvContentPartPr/>
              <p14:nvPr/>
            </p14:nvContentPartPr>
            <p14:xfrm>
              <a:off x="5589596" y="171596"/>
              <a:ext cx="105840" cy="150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7E724CF1-A09B-434B-AA9D-94ACF946186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571596" y="153956"/>
                <a:ext cx="1414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0A290C2-3B0B-4864-81BA-0AED69427695}"/>
                  </a:ext>
                </a:extLst>
              </p14:cNvPr>
              <p14:cNvContentPartPr/>
              <p14:nvPr/>
            </p14:nvContentPartPr>
            <p14:xfrm>
              <a:off x="5131316" y="171596"/>
              <a:ext cx="236520" cy="140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0A290C2-3B0B-4864-81BA-0AED6942769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113316" y="153956"/>
                <a:ext cx="27216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04A03727-CFED-4185-993D-A7CFF82A88D2}"/>
                  </a:ext>
                </a:extLst>
              </p14:cNvPr>
              <p14:cNvContentPartPr/>
              <p14:nvPr/>
            </p14:nvContentPartPr>
            <p14:xfrm>
              <a:off x="4275236" y="199316"/>
              <a:ext cx="104040" cy="2174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04A03727-CFED-4185-993D-A7CFF82A88D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257236" y="181316"/>
                <a:ext cx="1396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5F2A1000-72E6-40C3-AF08-04FA8FD508AA}"/>
                  </a:ext>
                </a:extLst>
              </p14:cNvPr>
              <p14:cNvContentPartPr/>
              <p14:nvPr/>
            </p14:nvContentPartPr>
            <p14:xfrm>
              <a:off x="3956636" y="149996"/>
              <a:ext cx="135000" cy="1519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5F2A1000-72E6-40C3-AF08-04FA8FD508A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938996" y="131996"/>
                <a:ext cx="1706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730A676-87C9-4348-8357-5022FD7B96FE}"/>
                  </a:ext>
                </a:extLst>
              </p14:cNvPr>
              <p14:cNvContentPartPr/>
              <p14:nvPr/>
            </p14:nvContentPartPr>
            <p14:xfrm>
              <a:off x="5901773" y="104636"/>
              <a:ext cx="128520" cy="208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730A676-87C9-4348-8357-5022FD7B96F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883773" y="86636"/>
                <a:ext cx="1641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4B6957D-963F-4FF3-BB24-4BD00713FAA7}"/>
                  </a:ext>
                </a:extLst>
              </p14:cNvPr>
              <p14:cNvContentPartPr/>
              <p14:nvPr/>
            </p14:nvContentPartPr>
            <p14:xfrm>
              <a:off x="6369413" y="227036"/>
              <a:ext cx="14040" cy="673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4B6957D-963F-4FF3-BB24-4BD00713FA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351773" y="209396"/>
                <a:ext cx="4968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5F8A20AF-A76F-4CDD-8638-849A374188FA}"/>
                  </a:ext>
                </a:extLst>
              </p14:cNvPr>
              <p14:cNvContentPartPr/>
              <p14:nvPr/>
            </p14:nvContentPartPr>
            <p14:xfrm>
              <a:off x="6378053" y="154316"/>
              <a:ext cx="1440" cy="36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5F8A20AF-A76F-4CDD-8638-849A374188F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360053" y="136316"/>
                <a:ext cx="37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0C5039C-03F3-47E7-A760-9503D85CFDB8}"/>
                  </a:ext>
                </a:extLst>
              </p14:cNvPr>
              <p14:cNvContentPartPr/>
              <p14:nvPr/>
            </p14:nvContentPartPr>
            <p14:xfrm>
              <a:off x="6470933" y="205076"/>
              <a:ext cx="95400" cy="172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0C5039C-03F3-47E7-A760-9503D85CFDB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453293" y="187436"/>
                <a:ext cx="131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E6FA69ED-E43F-4206-A03F-A4ADD704EFB4}"/>
                  </a:ext>
                </a:extLst>
              </p14:cNvPr>
              <p14:cNvContentPartPr/>
              <p14:nvPr/>
            </p14:nvContentPartPr>
            <p14:xfrm>
              <a:off x="6687653" y="197156"/>
              <a:ext cx="4320" cy="702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E6FA69ED-E43F-4206-A03F-A4ADD704EFB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670013" y="179156"/>
                <a:ext cx="399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E09974B-617E-448E-8BD3-B46AF0BAFF16}"/>
                  </a:ext>
                </a:extLst>
              </p14:cNvPr>
              <p14:cNvContentPartPr/>
              <p14:nvPr/>
            </p14:nvContentPartPr>
            <p14:xfrm>
              <a:off x="6673973" y="158276"/>
              <a:ext cx="2520" cy="3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E09974B-617E-448E-8BD3-B46AF0BAFF1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56333" y="140276"/>
                <a:ext cx="38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F038F5E-757A-481E-8BBC-8CE382EBE099}"/>
                  </a:ext>
                </a:extLst>
              </p14:cNvPr>
              <p14:cNvContentPartPr/>
              <p14:nvPr/>
            </p14:nvContentPartPr>
            <p14:xfrm>
              <a:off x="6952253" y="180956"/>
              <a:ext cx="71640" cy="9792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F038F5E-757A-481E-8BBC-8CE382EBE09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34613" y="162956"/>
                <a:ext cx="1072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A8F8F7B3-3437-4825-8C14-D4D79BD78578}"/>
                  </a:ext>
                </a:extLst>
              </p14:cNvPr>
              <p14:cNvContentPartPr/>
              <p14:nvPr/>
            </p14:nvContentPartPr>
            <p14:xfrm>
              <a:off x="7127573" y="293276"/>
              <a:ext cx="14760" cy="604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A8F8F7B3-3437-4825-8C14-D4D79BD7857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109933" y="275636"/>
                <a:ext cx="50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87233BE-1A0A-4802-88B2-4E9279D1770D}"/>
                  </a:ext>
                </a:extLst>
              </p14:cNvPr>
              <p14:cNvContentPartPr/>
              <p14:nvPr/>
            </p14:nvContentPartPr>
            <p14:xfrm>
              <a:off x="8149973" y="262316"/>
              <a:ext cx="305640" cy="673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87233BE-1A0A-4802-88B2-4E9279D1770D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32312" y="244316"/>
                <a:ext cx="341322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D973961-DE29-4393-8596-960E0471FCE9}"/>
                  </a:ext>
                </a:extLst>
              </p14:cNvPr>
              <p14:cNvContentPartPr/>
              <p14:nvPr/>
            </p14:nvContentPartPr>
            <p14:xfrm>
              <a:off x="7981493" y="128036"/>
              <a:ext cx="95040" cy="19764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D973961-DE29-4393-8596-960E0471FCE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63786" y="110036"/>
                <a:ext cx="130816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1F89DE42-B15D-468F-94AD-CE596283A594}"/>
                  </a:ext>
                </a:extLst>
              </p14:cNvPr>
              <p14:cNvContentPartPr/>
              <p14:nvPr/>
            </p14:nvContentPartPr>
            <p14:xfrm>
              <a:off x="7651373" y="218756"/>
              <a:ext cx="223920" cy="1180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1F89DE42-B15D-468F-94AD-CE596283A594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633705" y="201062"/>
                <a:ext cx="259617" cy="1538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77991279-2537-459D-8C66-31C0361B40C5}"/>
                  </a:ext>
                </a:extLst>
              </p14:cNvPr>
              <p14:cNvContentPartPr/>
              <p14:nvPr/>
            </p14:nvContentPartPr>
            <p14:xfrm>
              <a:off x="7265813" y="168356"/>
              <a:ext cx="209160" cy="13428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77991279-2537-459D-8C66-31C0361B40C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48143" y="150356"/>
                <a:ext cx="244861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3EFC3311-A4C5-4351-BD30-95F3B72D9BCD}"/>
                  </a:ext>
                </a:extLst>
              </p14:cNvPr>
              <p14:cNvContentPartPr/>
              <p14:nvPr/>
            </p14:nvContentPartPr>
            <p14:xfrm>
              <a:off x="6762173" y="129836"/>
              <a:ext cx="127440" cy="1454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3EFC3311-A4C5-4351-BD30-95F3B72D9BC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744533" y="111836"/>
                <a:ext cx="1630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4B5FCD68-7D48-4400-8295-D2AC04D3192B}"/>
                  </a:ext>
                </a:extLst>
              </p14:cNvPr>
              <p14:cNvContentPartPr/>
              <p14:nvPr/>
            </p14:nvContentPartPr>
            <p14:xfrm>
              <a:off x="6200573" y="126956"/>
              <a:ext cx="103320" cy="17712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4B5FCD68-7D48-4400-8295-D2AC04D3192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182573" y="108993"/>
                <a:ext cx="138960" cy="212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BD6FF21-3223-4683-9E82-B8A92F3A90B9}"/>
                  </a:ext>
                </a:extLst>
              </p14:cNvPr>
              <p14:cNvContentPartPr/>
              <p14:nvPr/>
            </p14:nvContentPartPr>
            <p14:xfrm>
              <a:off x="8826413" y="230636"/>
              <a:ext cx="65880" cy="964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BD6FF21-3223-4683-9E82-B8A92F3A90B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808773" y="212636"/>
                <a:ext cx="10152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F4CAF0DC-DBF0-4F6E-982F-4A257D35B464}"/>
                  </a:ext>
                </a:extLst>
              </p14:cNvPr>
              <p14:cNvContentPartPr/>
              <p14:nvPr/>
            </p14:nvContentPartPr>
            <p14:xfrm>
              <a:off x="9140693" y="138116"/>
              <a:ext cx="139320" cy="17460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F4CAF0DC-DBF0-4F6E-982F-4A257D35B46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123053" y="120476"/>
                <a:ext cx="1749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BBBE4642-3CB0-4DB9-814A-EB85F49ACA83}"/>
                  </a:ext>
                </a:extLst>
              </p14:cNvPr>
              <p14:cNvContentPartPr/>
              <p14:nvPr/>
            </p14:nvContentPartPr>
            <p14:xfrm>
              <a:off x="8657213" y="158276"/>
              <a:ext cx="106200" cy="13572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BBBE4642-3CB0-4DB9-814A-EB85F49ACA8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639573" y="140276"/>
                <a:ext cx="14184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366D7316-CDFE-4598-A349-86F7708648DB}"/>
                  </a:ext>
                </a:extLst>
              </p14:cNvPr>
              <p14:cNvContentPartPr/>
              <p14:nvPr/>
            </p14:nvContentPartPr>
            <p14:xfrm>
              <a:off x="11490840" y="219976"/>
              <a:ext cx="161640" cy="7848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366D7316-CDFE-4598-A349-86F7708648DB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472840" y="201976"/>
                <a:ext cx="19728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EE94322-C344-4CFF-A1AA-7849A6CB6BD7}"/>
                  </a:ext>
                </a:extLst>
              </p14:cNvPr>
              <p14:cNvContentPartPr/>
              <p14:nvPr/>
            </p14:nvContentPartPr>
            <p14:xfrm>
              <a:off x="11725200" y="205936"/>
              <a:ext cx="117720" cy="954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EE94322-C344-4CFF-A1AA-7849A6CB6BD7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707200" y="188296"/>
                <a:ext cx="1533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BCD98AEA-151F-431E-BCB1-7DC00E681FA3}"/>
                  </a:ext>
                </a:extLst>
              </p14:cNvPr>
              <p14:cNvContentPartPr/>
              <p14:nvPr/>
            </p14:nvContentPartPr>
            <p14:xfrm>
              <a:off x="11023560" y="135376"/>
              <a:ext cx="399960" cy="1742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BCD98AEA-151F-431E-BCB1-7DC00E681FA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005560" y="117413"/>
                <a:ext cx="435600" cy="2098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6496A9E9-87E6-4C78-B3AB-FB0B1C1051B7}"/>
                  </a:ext>
                </a:extLst>
              </p14:cNvPr>
              <p14:cNvContentPartPr/>
              <p14:nvPr/>
            </p14:nvContentPartPr>
            <p14:xfrm>
              <a:off x="10622880" y="201976"/>
              <a:ext cx="198720" cy="21168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6496A9E9-87E6-4C78-B3AB-FB0B1C1051B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605208" y="184306"/>
                <a:ext cx="234425" cy="2473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F99B904-F3D1-4780-8D36-16515D8D21C5}"/>
                  </a:ext>
                </a:extLst>
              </p14:cNvPr>
              <p14:cNvContentPartPr/>
              <p14:nvPr/>
            </p14:nvContentPartPr>
            <p14:xfrm>
              <a:off x="10251720" y="238696"/>
              <a:ext cx="303840" cy="86760"/>
            </p14:xfrm>
          </p:contentPart>
        </mc:Choice>
        <mc:Fallback xmlns=""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F99B904-F3D1-4780-8D36-16515D8D21C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233741" y="221056"/>
                <a:ext cx="339438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7757475-91CA-4E14-A552-98AC530EA8EE}"/>
                  </a:ext>
                </a:extLst>
              </p14:cNvPr>
              <p14:cNvContentPartPr/>
              <p14:nvPr/>
            </p14:nvContentPartPr>
            <p14:xfrm>
              <a:off x="9561960" y="144736"/>
              <a:ext cx="594000" cy="17100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7757475-91CA-4E14-A552-98AC530EA8E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543960" y="126774"/>
                <a:ext cx="629640" cy="2065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F8298DDC-6C7C-449B-81DE-8F13940C8072}"/>
                  </a:ext>
                </a:extLst>
              </p14:cNvPr>
              <p14:cNvContentPartPr/>
              <p14:nvPr/>
            </p14:nvContentPartPr>
            <p14:xfrm>
              <a:off x="555443" y="678116"/>
              <a:ext cx="11880" cy="856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F8298DDC-6C7C-449B-81DE-8F13940C807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37803" y="660476"/>
                <a:ext cx="4752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C208B8F9-D078-4819-95A6-20FF4F32303D}"/>
                  </a:ext>
                </a:extLst>
              </p14:cNvPr>
              <p14:cNvContentPartPr/>
              <p14:nvPr/>
            </p14:nvContentPartPr>
            <p14:xfrm>
              <a:off x="501443" y="633476"/>
              <a:ext cx="2520" cy="1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C208B8F9-D078-4819-95A6-20FF4F32303D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83803" y="615836"/>
                <a:ext cx="381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6144F7C4-F523-4158-8B00-24084CD63765}"/>
                  </a:ext>
                </a:extLst>
              </p14:cNvPr>
              <p14:cNvContentPartPr/>
              <p14:nvPr/>
            </p14:nvContentPartPr>
            <p14:xfrm>
              <a:off x="686123" y="673796"/>
              <a:ext cx="92160" cy="21456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6144F7C4-F523-4158-8B00-24084CD6376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68483" y="656156"/>
                <a:ext cx="127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48FF7C2-E5CD-4991-B905-60BBABA889BA}"/>
                  </a:ext>
                </a:extLst>
              </p14:cNvPr>
              <p14:cNvContentPartPr/>
              <p14:nvPr/>
            </p14:nvContentPartPr>
            <p14:xfrm>
              <a:off x="1171403" y="660476"/>
              <a:ext cx="78840" cy="1137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48FF7C2-E5CD-4991-B905-60BBABA889B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53763" y="642476"/>
                <a:ext cx="11448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F79C96D0-88B7-4055-8F9F-1CF7B22570F4}"/>
                  </a:ext>
                </a:extLst>
              </p14:cNvPr>
              <p14:cNvContentPartPr/>
              <p14:nvPr/>
            </p14:nvContentPartPr>
            <p14:xfrm>
              <a:off x="1372643" y="763436"/>
              <a:ext cx="2160" cy="180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F79C96D0-88B7-4055-8F9F-1CF7B22570F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354643" y="745796"/>
                <a:ext cx="378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F9725867-1D43-47F4-B4E7-9452846DFF78}"/>
                  </a:ext>
                </a:extLst>
              </p14:cNvPr>
              <p14:cNvContentPartPr/>
              <p14:nvPr/>
            </p14:nvContentPartPr>
            <p14:xfrm>
              <a:off x="984923" y="631676"/>
              <a:ext cx="128880" cy="1393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F9725867-1D43-47F4-B4E7-9452846DFF78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67283" y="613676"/>
                <a:ext cx="16452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0FC36FD-3057-483C-8A55-616F9046A693}"/>
                  </a:ext>
                </a:extLst>
              </p14:cNvPr>
              <p14:cNvContentPartPr/>
              <p14:nvPr/>
            </p14:nvContentPartPr>
            <p14:xfrm>
              <a:off x="853883" y="652196"/>
              <a:ext cx="47520" cy="103320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0FC36FD-3057-483C-8A55-616F9046A69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36018" y="634196"/>
                <a:ext cx="82892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4091A7D-9AFA-454A-802A-3B90643FF4BD}"/>
                  </a:ext>
                </a:extLst>
              </p14:cNvPr>
              <p14:cNvContentPartPr/>
              <p14:nvPr/>
            </p14:nvContentPartPr>
            <p14:xfrm>
              <a:off x="358883" y="585956"/>
              <a:ext cx="90720" cy="18756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4091A7D-9AFA-454A-802A-3B90643FF4B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40883" y="567956"/>
                <a:ext cx="1263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607EAC54-B571-43E3-B411-A1A6C787A83C}"/>
                  </a:ext>
                </a:extLst>
              </p14:cNvPr>
              <p14:cNvContentPartPr/>
              <p14:nvPr/>
            </p14:nvContentPartPr>
            <p14:xfrm>
              <a:off x="1615770" y="601650"/>
              <a:ext cx="207720" cy="1710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607EAC54-B571-43E3-B411-A1A6C787A83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597770" y="583650"/>
                <a:ext cx="2433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2152F61B-52CF-4EE2-95F2-FC77D54021BC}"/>
                  </a:ext>
                </a:extLst>
              </p14:cNvPr>
              <p14:cNvContentPartPr/>
              <p14:nvPr/>
            </p14:nvContentPartPr>
            <p14:xfrm>
              <a:off x="1927890" y="623970"/>
              <a:ext cx="131400" cy="16848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2152F61B-52CF-4EE2-95F2-FC77D54021B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909890" y="606330"/>
                <a:ext cx="167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AAB246A-30A5-4EC3-AC55-9F6B0945643C}"/>
                  </a:ext>
                </a:extLst>
              </p14:cNvPr>
              <p14:cNvContentPartPr/>
              <p14:nvPr/>
            </p14:nvContentPartPr>
            <p14:xfrm>
              <a:off x="2587410" y="633690"/>
              <a:ext cx="28800" cy="10224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AAB246A-30A5-4EC3-AC55-9F6B0945643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69410" y="615690"/>
                <a:ext cx="644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D8ACF026-E7D9-4F3A-A9E7-E6032466659D}"/>
                  </a:ext>
                </a:extLst>
              </p14:cNvPr>
              <p14:cNvContentPartPr/>
              <p14:nvPr/>
            </p14:nvContentPartPr>
            <p14:xfrm>
              <a:off x="2683890" y="645570"/>
              <a:ext cx="79560" cy="1036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D8ACF026-E7D9-4F3A-A9E7-E6032466659D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666250" y="627570"/>
                <a:ext cx="11520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6E5F7237-89F9-43A7-8352-BCDAE41B4A96}"/>
                  </a:ext>
                </a:extLst>
              </p14:cNvPr>
              <p14:cNvContentPartPr/>
              <p14:nvPr/>
            </p14:nvContentPartPr>
            <p14:xfrm>
              <a:off x="2594250" y="559530"/>
              <a:ext cx="5400" cy="39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6E5F7237-89F9-43A7-8352-BCDAE41B4A9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576610" y="541530"/>
                <a:ext cx="410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7FE3902D-0EE7-48C6-804F-B4A362D07016}"/>
                  </a:ext>
                </a:extLst>
              </p14:cNvPr>
              <p14:cNvContentPartPr/>
              <p14:nvPr/>
            </p14:nvContentPartPr>
            <p14:xfrm>
              <a:off x="2168010" y="604890"/>
              <a:ext cx="267480" cy="1749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7FE3902D-0EE7-48C6-804F-B4A362D0701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2150346" y="586890"/>
                <a:ext cx="303168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FBEC795E-7E0E-4471-B192-7025B670FF21}"/>
                  </a:ext>
                </a:extLst>
              </p14:cNvPr>
              <p14:cNvContentPartPr/>
              <p14:nvPr/>
            </p14:nvContentPartPr>
            <p14:xfrm>
              <a:off x="3684612" y="619650"/>
              <a:ext cx="105120" cy="8892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FBEC795E-7E0E-4471-B192-7025B670FF21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666612" y="602010"/>
                <a:ext cx="14076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0BED3A1C-2A04-42A6-AF52-51DF07B8873A}"/>
                  </a:ext>
                </a:extLst>
              </p14:cNvPr>
              <p14:cNvContentPartPr/>
              <p14:nvPr/>
            </p14:nvContentPartPr>
            <p14:xfrm>
              <a:off x="3867132" y="618930"/>
              <a:ext cx="61920" cy="810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0BED3A1C-2A04-42A6-AF52-51DF07B8873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849492" y="601290"/>
                <a:ext cx="97560" cy="11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600AA755-8625-4134-BCAA-5C88406C7147}"/>
                  </a:ext>
                </a:extLst>
              </p14:cNvPr>
              <p14:cNvContentPartPr/>
              <p14:nvPr/>
            </p14:nvContentPartPr>
            <p14:xfrm>
              <a:off x="3987012" y="556650"/>
              <a:ext cx="115920" cy="1382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600AA755-8625-4134-BCAA-5C88406C7147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969372" y="539010"/>
                <a:ext cx="1515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B20AFC52-386F-4657-9DC1-4B1F0033D3C1}"/>
                  </a:ext>
                </a:extLst>
              </p14:cNvPr>
              <p14:cNvContentPartPr/>
              <p14:nvPr/>
            </p14:nvContentPartPr>
            <p14:xfrm>
              <a:off x="3549972" y="611730"/>
              <a:ext cx="81360" cy="17388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B20AFC52-386F-4657-9DC1-4B1F0033D3C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532332" y="594090"/>
                <a:ext cx="11700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A26430A3-F4C3-4ACB-9984-65B4218987E6}"/>
                  </a:ext>
                </a:extLst>
              </p14:cNvPr>
              <p14:cNvContentPartPr/>
              <p14:nvPr/>
            </p14:nvContentPartPr>
            <p14:xfrm>
              <a:off x="2957412" y="541530"/>
              <a:ext cx="429480" cy="18216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A26430A3-F4C3-4ACB-9984-65B4218987E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939412" y="523530"/>
                <a:ext cx="465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B9396AEB-B6FB-4736-8BD3-6F29824EC92F}"/>
                  </a:ext>
                </a:extLst>
              </p14:cNvPr>
              <p14:cNvContentPartPr/>
              <p14:nvPr/>
            </p14:nvContentPartPr>
            <p14:xfrm>
              <a:off x="4187892" y="623250"/>
              <a:ext cx="78480" cy="741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B9396AEB-B6FB-4736-8BD3-6F29824EC92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169892" y="605250"/>
                <a:ext cx="1141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B36B3B46-1E23-4C46-8A02-95B74C0ABB5D}"/>
                  </a:ext>
                </a:extLst>
              </p14:cNvPr>
              <p14:cNvContentPartPr/>
              <p14:nvPr/>
            </p14:nvContentPartPr>
            <p14:xfrm>
              <a:off x="4563732" y="535410"/>
              <a:ext cx="18360" cy="14544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B36B3B46-1E23-4C46-8A02-95B74C0ABB5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546092" y="517410"/>
                <a:ext cx="540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FB8FFD9D-0E89-4D32-9F25-A7B5C91E9671}"/>
                  </a:ext>
                </a:extLst>
              </p14:cNvPr>
              <p14:cNvContentPartPr/>
              <p14:nvPr/>
            </p14:nvContentPartPr>
            <p14:xfrm>
              <a:off x="5132892" y="616050"/>
              <a:ext cx="50400" cy="867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FB8FFD9D-0E89-4D32-9F25-A7B5C91E967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115252" y="598050"/>
                <a:ext cx="860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227F4B1B-D6A9-4667-9B46-E5CA366C4907}"/>
                  </a:ext>
                </a:extLst>
              </p14:cNvPr>
              <p14:cNvContentPartPr/>
              <p14:nvPr/>
            </p14:nvContentPartPr>
            <p14:xfrm>
              <a:off x="5484612" y="585090"/>
              <a:ext cx="136080" cy="8676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227F4B1B-D6A9-4667-9B46-E5CA366C4907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466612" y="567090"/>
                <a:ext cx="17172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6AA68DBC-01AA-46DE-8534-8939853465F9}"/>
                  </a:ext>
                </a:extLst>
              </p14:cNvPr>
              <p14:cNvContentPartPr/>
              <p14:nvPr/>
            </p14:nvContentPartPr>
            <p14:xfrm>
              <a:off x="5685132" y="600570"/>
              <a:ext cx="20160" cy="6804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6AA68DBC-01AA-46DE-8534-8939853465F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67132" y="582930"/>
                <a:ext cx="558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40DD4317-7984-400D-A9B0-15E4D7249F45}"/>
                  </a:ext>
                </a:extLst>
              </p14:cNvPr>
              <p14:cNvContentPartPr/>
              <p14:nvPr/>
            </p14:nvContentPartPr>
            <p14:xfrm>
              <a:off x="5777652" y="617490"/>
              <a:ext cx="92880" cy="705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40DD4317-7984-400D-A9B0-15E4D7249F45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760012" y="599850"/>
                <a:ext cx="12852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3360F14B-E012-4791-90CD-F8D5B4FED58D}"/>
                  </a:ext>
                </a:extLst>
              </p14:cNvPr>
              <p14:cNvContentPartPr/>
              <p14:nvPr/>
            </p14:nvContentPartPr>
            <p14:xfrm>
              <a:off x="5935332" y="602010"/>
              <a:ext cx="135720" cy="8352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3360F14B-E012-4791-90CD-F8D5B4FED58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917692" y="584010"/>
                <a:ext cx="17136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B0ACAA46-7F87-446C-9AB1-05A536B75C6D}"/>
                  </a:ext>
                </a:extLst>
              </p14:cNvPr>
              <p14:cNvContentPartPr/>
              <p14:nvPr/>
            </p14:nvContentPartPr>
            <p14:xfrm>
              <a:off x="6123252" y="600570"/>
              <a:ext cx="34920" cy="60840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B0ACAA46-7F87-446C-9AB1-05A536B75C6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105612" y="582930"/>
                <a:ext cx="705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18C08BBA-6BC8-42B6-B937-AB45261016CD}"/>
                  </a:ext>
                </a:extLst>
              </p14:cNvPr>
              <p14:cNvContentPartPr/>
              <p14:nvPr/>
            </p14:nvContentPartPr>
            <p14:xfrm>
              <a:off x="6228012" y="605250"/>
              <a:ext cx="129960" cy="7632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18C08BBA-6BC8-42B6-B937-AB45261016C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210372" y="587250"/>
                <a:ext cx="16560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E736D234-41B3-44D5-8892-8AC8BDA86765}"/>
                  </a:ext>
                </a:extLst>
              </p14:cNvPr>
              <p14:cNvContentPartPr/>
              <p14:nvPr/>
            </p14:nvContentPartPr>
            <p14:xfrm>
              <a:off x="6423492" y="611010"/>
              <a:ext cx="94680" cy="17928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E736D234-41B3-44D5-8892-8AC8BDA8676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405852" y="593010"/>
                <a:ext cx="13032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6ED4FAD0-7C41-4862-A54C-10D172140000}"/>
                  </a:ext>
                </a:extLst>
              </p14:cNvPr>
              <p14:cNvContentPartPr/>
              <p14:nvPr/>
            </p14:nvContentPartPr>
            <p14:xfrm>
              <a:off x="6201732" y="537210"/>
              <a:ext cx="4680" cy="72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6ED4FAD0-7C41-4862-A54C-10D17214000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184092" y="519570"/>
                <a:ext cx="40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1ABDFC3E-4A59-4A83-979E-24F743FE90FF}"/>
                  </a:ext>
                </a:extLst>
              </p14:cNvPr>
              <p14:cNvContentPartPr/>
              <p14:nvPr/>
            </p14:nvContentPartPr>
            <p14:xfrm>
              <a:off x="5696292" y="530730"/>
              <a:ext cx="6480" cy="36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1ABDFC3E-4A59-4A83-979E-24F743FE90F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78652" y="513090"/>
                <a:ext cx="421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DB5D6AD2-FABD-4B54-8241-919B0256D42A}"/>
                  </a:ext>
                </a:extLst>
              </p14:cNvPr>
              <p14:cNvContentPartPr/>
              <p14:nvPr/>
            </p14:nvContentPartPr>
            <p14:xfrm>
              <a:off x="5245932" y="530370"/>
              <a:ext cx="93600" cy="16164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DB5D6AD2-FABD-4B54-8241-919B0256D42A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228292" y="512370"/>
                <a:ext cx="129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35F81784-D3D1-44BA-BACF-7DB9758AFA1C}"/>
                  </a:ext>
                </a:extLst>
              </p14:cNvPr>
              <p14:cNvContentPartPr/>
              <p14:nvPr/>
            </p14:nvContentPartPr>
            <p14:xfrm>
              <a:off x="4654452" y="528570"/>
              <a:ext cx="309960" cy="2988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35F81784-D3D1-44BA-BACF-7DB9758AFA1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636812" y="510570"/>
                <a:ext cx="34560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DCE5A70F-2F21-461E-86A0-FCBCE83C90D8}"/>
                  </a:ext>
                </a:extLst>
              </p14:cNvPr>
              <p14:cNvContentPartPr/>
              <p14:nvPr/>
            </p14:nvContentPartPr>
            <p14:xfrm>
              <a:off x="4321812" y="546930"/>
              <a:ext cx="170280" cy="15516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DCE5A70F-2F21-461E-86A0-FCBCE83C90D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4304172" y="528930"/>
                <a:ext cx="205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99B17757-CEB3-4017-8C2B-5E8B7AD0A744}"/>
                  </a:ext>
                </a:extLst>
              </p14:cNvPr>
              <p14:cNvContentPartPr/>
              <p14:nvPr/>
            </p14:nvContentPartPr>
            <p14:xfrm>
              <a:off x="7015332" y="590130"/>
              <a:ext cx="101520" cy="8028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99B17757-CEB3-4017-8C2B-5E8B7AD0A74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6997692" y="572130"/>
                <a:ext cx="137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B8EF2681-0C9A-49AE-A302-BEA89650355C}"/>
                  </a:ext>
                </a:extLst>
              </p14:cNvPr>
              <p14:cNvContentPartPr/>
              <p14:nvPr/>
            </p14:nvContentPartPr>
            <p14:xfrm>
              <a:off x="6679812" y="510210"/>
              <a:ext cx="272520" cy="1551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B8EF2681-0C9A-49AE-A302-BEA89650355C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6661812" y="492210"/>
                <a:ext cx="3081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5DCBC3F1-E2DC-40D3-9C7F-4B1B65EFE7E3}"/>
                  </a:ext>
                </a:extLst>
              </p14:cNvPr>
              <p14:cNvContentPartPr/>
              <p14:nvPr/>
            </p14:nvContentPartPr>
            <p14:xfrm>
              <a:off x="7311800" y="569970"/>
              <a:ext cx="85680" cy="21888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5DCBC3F1-E2DC-40D3-9C7F-4B1B65EFE7E3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293800" y="552330"/>
                <a:ext cx="1213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F551EB5E-5978-4438-8EA0-3D80828569F5}"/>
                  </a:ext>
                </a:extLst>
              </p14:cNvPr>
              <p14:cNvContentPartPr/>
              <p14:nvPr/>
            </p14:nvContentPartPr>
            <p14:xfrm>
              <a:off x="7342760" y="503010"/>
              <a:ext cx="6120" cy="25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F551EB5E-5978-4438-8EA0-3D80828569F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7325120" y="485010"/>
                <a:ext cx="4176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318A8742-309C-40D4-A43F-62AD3EFA68B7}"/>
                  </a:ext>
                </a:extLst>
              </p14:cNvPr>
              <p14:cNvContentPartPr/>
              <p14:nvPr/>
            </p14:nvContentPartPr>
            <p14:xfrm>
              <a:off x="7476320" y="580050"/>
              <a:ext cx="92160" cy="9108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318A8742-309C-40D4-A43F-62AD3EFA68B7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7458320" y="562410"/>
                <a:ext cx="1278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282" name="Ink 281">
                <a:extLst>
                  <a:ext uri="{FF2B5EF4-FFF2-40B4-BE49-F238E27FC236}">
                    <a16:creationId xmlns:a16="http://schemas.microsoft.com/office/drawing/2014/main" id="{03AD0904-4BD3-4482-A818-8EF0AA75C90F}"/>
                  </a:ext>
                </a:extLst>
              </p14:cNvPr>
              <p14:cNvContentPartPr/>
              <p14:nvPr/>
            </p14:nvContentPartPr>
            <p14:xfrm>
              <a:off x="8149880" y="567810"/>
              <a:ext cx="77760" cy="87480"/>
            </p14:xfrm>
          </p:contentPart>
        </mc:Choice>
        <mc:Fallback xmlns="">
          <p:pic>
            <p:nvPicPr>
              <p:cNvPr id="282" name="Ink 281">
                <a:extLst>
                  <a:ext uri="{FF2B5EF4-FFF2-40B4-BE49-F238E27FC236}">
                    <a16:creationId xmlns:a16="http://schemas.microsoft.com/office/drawing/2014/main" id="{03AD0904-4BD3-4482-A818-8EF0AA75C90F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8132240" y="549810"/>
                <a:ext cx="11340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E470B8C8-62CF-4AB2-893D-3C9EB72AC99B}"/>
                  </a:ext>
                </a:extLst>
              </p14:cNvPr>
              <p14:cNvContentPartPr/>
              <p14:nvPr/>
            </p14:nvContentPartPr>
            <p14:xfrm>
              <a:off x="8538320" y="619650"/>
              <a:ext cx="5040" cy="1044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E470B8C8-62CF-4AB2-893D-3C9EB72AC99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8520320" y="602010"/>
                <a:ext cx="40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0EDEAA5C-7000-49AA-90FF-D7ACAA77F201}"/>
                  </a:ext>
                </a:extLst>
              </p14:cNvPr>
              <p14:cNvContentPartPr/>
              <p14:nvPr/>
            </p14:nvContentPartPr>
            <p14:xfrm>
              <a:off x="8306840" y="500850"/>
              <a:ext cx="124560" cy="15408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0EDEAA5C-7000-49AA-90FF-D7ACAA77F20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8289200" y="482850"/>
                <a:ext cx="1602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4E6E552F-A93D-4E1B-BCFF-1B8CE0CC0925}"/>
                  </a:ext>
                </a:extLst>
              </p14:cNvPr>
              <p14:cNvContentPartPr/>
              <p14:nvPr/>
            </p14:nvContentPartPr>
            <p14:xfrm>
              <a:off x="7959800" y="575010"/>
              <a:ext cx="106560" cy="1447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4E6E552F-A93D-4E1B-BCFF-1B8CE0CC0925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7941800" y="557370"/>
                <a:ext cx="14220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E1784481-D4B0-42D1-9E12-6A38F523B030}"/>
                  </a:ext>
                </a:extLst>
              </p14:cNvPr>
              <p14:cNvContentPartPr/>
              <p14:nvPr/>
            </p14:nvContentPartPr>
            <p14:xfrm>
              <a:off x="7645160" y="529650"/>
              <a:ext cx="259920" cy="1483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E1784481-D4B0-42D1-9E12-6A38F523B030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7627496" y="512010"/>
                <a:ext cx="295609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50DC77FB-CBF5-4D4E-B88B-7865230A504B}"/>
                  </a:ext>
                </a:extLst>
              </p14:cNvPr>
              <p14:cNvContentPartPr/>
              <p14:nvPr/>
            </p14:nvContentPartPr>
            <p14:xfrm>
              <a:off x="673500" y="3372422"/>
              <a:ext cx="117720" cy="1760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50DC77FB-CBF5-4D4E-B88B-7865230A504B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655860" y="3354782"/>
                <a:ext cx="15336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425F4804-F1CC-4A6C-9AD1-93F4AF276108}"/>
                  </a:ext>
                </a:extLst>
              </p14:cNvPr>
              <p14:cNvContentPartPr/>
              <p14:nvPr/>
            </p14:nvContentPartPr>
            <p14:xfrm>
              <a:off x="2860140" y="3289982"/>
              <a:ext cx="81000" cy="16776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425F4804-F1CC-4A6C-9AD1-93F4AF276108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842500" y="3271982"/>
                <a:ext cx="1166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51122D3C-2706-4AE2-9378-179281C24385}"/>
                  </a:ext>
                </a:extLst>
              </p14:cNvPr>
              <p14:cNvContentPartPr/>
              <p14:nvPr/>
            </p14:nvContentPartPr>
            <p14:xfrm>
              <a:off x="3018900" y="3279542"/>
              <a:ext cx="191520" cy="14220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51122D3C-2706-4AE2-9378-179281C24385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001260" y="3261902"/>
                <a:ext cx="2271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A064ADE8-C50C-4A66-8179-D81F1358CC1A}"/>
                  </a:ext>
                </a:extLst>
              </p14:cNvPr>
              <p14:cNvContentPartPr/>
              <p14:nvPr/>
            </p14:nvContentPartPr>
            <p14:xfrm>
              <a:off x="3284940" y="3266582"/>
              <a:ext cx="145440" cy="14112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A064ADE8-C50C-4A66-8179-D81F1358CC1A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3266940" y="3248582"/>
                <a:ext cx="1810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308" name="Ink 307">
                <a:extLst>
                  <a:ext uri="{FF2B5EF4-FFF2-40B4-BE49-F238E27FC236}">
                    <a16:creationId xmlns:a16="http://schemas.microsoft.com/office/drawing/2014/main" id="{46900B7C-1A85-42FD-A4AC-F05EB28EFEBD}"/>
                  </a:ext>
                </a:extLst>
              </p14:cNvPr>
              <p14:cNvContentPartPr/>
              <p14:nvPr/>
            </p14:nvContentPartPr>
            <p14:xfrm>
              <a:off x="3579420" y="3258302"/>
              <a:ext cx="264600" cy="138600"/>
            </p14:xfrm>
          </p:contentPart>
        </mc:Choice>
        <mc:Fallback xmlns="">
          <p:pic>
            <p:nvPicPr>
              <p:cNvPr id="308" name="Ink 307">
                <a:extLst>
                  <a:ext uri="{FF2B5EF4-FFF2-40B4-BE49-F238E27FC236}">
                    <a16:creationId xmlns:a16="http://schemas.microsoft.com/office/drawing/2014/main" id="{46900B7C-1A85-42FD-A4AC-F05EB28EFEB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3561780" y="3240662"/>
                <a:ext cx="3002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E646E1B0-DE7D-47AD-90DF-3112BA6FB03C}"/>
                  </a:ext>
                </a:extLst>
              </p14:cNvPr>
              <p14:cNvContentPartPr/>
              <p14:nvPr/>
            </p14:nvContentPartPr>
            <p14:xfrm>
              <a:off x="3943020" y="3248222"/>
              <a:ext cx="76680" cy="1443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E646E1B0-DE7D-47AD-90DF-3112BA6FB03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3925380" y="3230222"/>
                <a:ext cx="11232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82F017E0-2E69-4C45-81BB-499F0B0D7F1F}"/>
                  </a:ext>
                </a:extLst>
              </p14:cNvPr>
              <p14:cNvContentPartPr/>
              <p14:nvPr/>
            </p14:nvContentPartPr>
            <p14:xfrm>
              <a:off x="4091340" y="3237422"/>
              <a:ext cx="152280" cy="15084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82F017E0-2E69-4C45-81BB-499F0B0D7F1F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4073700" y="3219782"/>
                <a:ext cx="1879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ED6926F7-718E-4130-9C74-C2C2F2FE2485}"/>
                  </a:ext>
                </a:extLst>
              </p14:cNvPr>
              <p14:cNvContentPartPr/>
              <p14:nvPr/>
            </p14:nvContentPartPr>
            <p14:xfrm>
              <a:off x="4354500" y="3253622"/>
              <a:ext cx="95760" cy="1360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ED6926F7-718E-4130-9C74-C2C2F2FE248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4336860" y="3235622"/>
                <a:ext cx="13140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9651EE55-1FB4-4EE4-94BA-1F99B2F537F0}"/>
                  </a:ext>
                </a:extLst>
              </p14:cNvPr>
              <p14:cNvContentPartPr/>
              <p14:nvPr/>
            </p14:nvContentPartPr>
            <p14:xfrm>
              <a:off x="4568340" y="3243182"/>
              <a:ext cx="119160" cy="36828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9651EE55-1FB4-4EE4-94BA-1F99B2F537F0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4550647" y="3225542"/>
                <a:ext cx="154908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E7C738A1-C95F-427C-8A95-26676B6687B0}"/>
                  </a:ext>
                </a:extLst>
              </p14:cNvPr>
              <p14:cNvContentPartPr/>
              <p14:nvPr/>
            </p14:nvContentPartPr>
            <p14:xfrm>
              <a:off x="2667900" y="3262982"/>
              <a:ext cx="117360" cy="34884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E7C738A1-C95F-427C-8A95-26676B6687B0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2649955" y="3245342"/>
                <a:ext cx="152891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4D088D7-257E-48DB-AD32-83A50403732D}"/>
                  </a:ext>
                </a:extLst>
              </p14:cNvPr>
              <p14:cNvContentPartPr/>
              <p14:nvPr/>
            </p14:nvContentPartPr>
            <p14:xfrm>
              <a:off x="367140" y="3220862"/>
              <a:ext cx="186120" cy="36468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4D088D7-257E-48DB-AD32-83A50403732D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349500" y="3203205"/>
                <a:ext cx="221760" cy="40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3C6581A8-4F36-4F95-A106-AA63AB76712A}"/>
                  </a:ext>
                </a:extLst>
              </p14:cNvPr>
              <p14:cNvContentPartPr/>
              <p14:nvPr/>
            </p14:nvContentPartPr>
            <p14:xfrm>
              <a:off x="4874340" y="3134822"/>
              <a:ext cx="155880" cy="24984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3C6581A8-4F36-4F95-A106-AA63AB76712A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4856700" y="3117182"/>
                <a:ext cx="19152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E2F2ABDC-3DB2-4E92-9456-DE552FAD4980}"/>
                  </a:ext>
                </a:extLst>
              </p14:cNvPr>
              <p14:cNvContentPartPr/>
              <p14:nvPr/>
            </p14:nvContentPartPr>
            <p14:xfrm>
              <a:off x="5187540" y="3253982"/>
              <a:ext cx="106200" cy="13176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E2F2ABDC-3DB2-4E92-9456-DE552FAD4980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5169900" y="3235982"/>
                <a:ext cx="141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6E7A98F-E39A-4B48-B50E-8A0E98CFE2C2}"/>
                  </a:ext>
                </a:extLst>
              </p14:cNvPr>
              <p14:cNvContentPartPr/>
              <p14:nvPr/>
            </p14:nvContentPartPr>
            <p14:xfrm>
              <a:off x="5394180" y="3282782"/>
              <a:ext cx="75960" cy="135360"/>
            </p14:xfrm>
          </p:contentPart>
        </mc:Choice>
        <mc:Fallback xmlns=""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6E7A98F-E39A-4B48-B50E-8A0E98CFE2C2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5376540" y="3265142"/>
                <a:ext cx="11160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02C5C8D7-53E1-41AE-97A5-497245D7F917}"/>
                  </a:ext>
                </a:extLst>
              </p14:cNvPr>
              <p14:cNvContentPartPr/>
              <p14:nvPr/>
            </p14:nvContentPartPr>
            <p14:xfrm>
              <a:off x="5949300" y="3241022"/>
              <a:ext cx="28800" cy="10872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02C5C8D7-53E1-41AE-97A5-497245D7F917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5931300" y="3223022"/>
                <a:ext cx="644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4C770E1F-3BF1-4F2D-9512-718519C8D14C}"/>
                  </a:ext>
                </a:extLst>
              </p14:cNvPr>
              <p14:cNvContentPartPr/>
              <p14:nvPr/>
            </p14:nvContentPartPr>
            <p14:xfrm>
              <a:off x="5945340" y="3182702"/>
              <a:ext cx="3240" cy="612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4C770E1F-3BF1-4F2D-9512-718519C8D14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927340" y="3165062"/>
                <a:ext cx="388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4084ACE6-DF32-443C-B083-EEABFD80156C}"/>
                  </a:ext>
                </a:extLst>
              </p14:cNvPr>
              <p14:cNvContentPartPr/>
              <p14:nvPr/>
            </p14:nvContentPartPr>
            <p14:xfrm>
              <a:off x="6715740" y="3248222"/>
              <a:ext cx="93960" cy="13140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4084ACE6-DF32-443C-B083-EEABFD80156C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6698100" y="3230582"/>
                <a:ext cx="1296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9D19B052-AABA-4E02-8B29-34C256A93D03}"/>
                  </a:ext>
                </a:extLst>
              </p14:cNvPr>
              <p14:cNvContentPartPr/>
              <p14:nvPr/>
            </p14:nvContentPartPr>
            <p14:xfrm>
              <a:off x="6894660" y="3251462"/>
              <a:ext cx="206280" cy="11880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9D19B052-AABA-4E02-8B29-34C256A93D03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6877020" y="3233822"/>
                <a:ext cx="2419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DAE37431-7703-4318-8342-05FA5BFB10FD}"/>
                  </a:ext>
                </a:extLst>
              </p14:cNvPr>
              <p14:cNvContentPartPr/>
              <p14:nvPr/>
            </p14:nvContentPartPr>
            <p14:xfrm>
              <a:off x="6481020" y="3222302"/>
              <a:ext cx="114120" cy="33516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DAE37431-7703-4318-8342-05FA5BFB10FD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6463020" y="3204662"/>
                <a:ext cx="14976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6B0E3DFD-360B-445B-B451-861B1D8A9D4B}"/>
                  </a:ext>
                </a:extLst>
              </p14:cNvPr>
              <p14:cNvContentPartPr/>
              <p14:nvPr/>
            </p14:nvContentPartPr>
            <p14:xfrm>
              <a:off x="6090780" y="3144182"/>
              <a:ext cx="150840" cy="23904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6B0E3DFD-360B-445B-B451-861B1D8A9D4B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6073140" y="3126542"/>
                <a:ext cx="1864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5967AB22-A926-4124-A4E0-ED3D20CDD6A1}"/>
                  </a:ext>
                </a:extLst>
              </p14:cNvPr>
              <p14:cNvContentPartPr/>
              <p14:nvPr/>
            </p14:nvContentPartPr>
            <p14:xfrm>
              <a:off x="5535300" y="3173702"/>
              <a:ext cx="192960" cy="2300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5967AB22-A926-4124-A4E0-ED3D20CDD6A1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5517660" y="3155702"/>
                <a:ext cx="22860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0569B7B-E61D-498F-8E8B-D246A3AFCD12}"/>
                  </a:ext>
                </a:extLst>
              </p14:cNvPr>
              <p14:cNvContentPartPr/>
              <p14:nvPr/>
            </p14:nvContentPartPr>
            <p14:xfrm>
              <a:off x="7336020" y="3245702"/>
              <a:ext cx="270000" cy="13284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0569B7B-E61D-498F-8E8B-D246A3AFCD1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7318020" y="3227702"/>
                <a:ext cx="3056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43A90DE7-3070-4121-AEC8-148A08DE5DC2}"/>
                  </a:ext>
                </a:extLst>
              </p14:cNvPr>
              <p14:cNvContentPartPr/>
              <p14:nvPr/>
            </p14:nvContentPartPr>
            <p14:xfrm>
              <a:off x="8632380" y="3247502"/>
              <a:ext cx="156240" cy="936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43A90DE7-3070-4121-AEC8-148A08DE5DC2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8614740" y="3229502"/>
                <a:ext cx="1918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30876B76-43B8-4B17-B5AE-8DCA2DDCC530}"/>
                  </a:ext>
                </a:extLst>
              </p14:cNvPr>
              <p14:cNvContentPartPr/>
              <p14:nvPr/>
            </p14:nvContentPartPr>
            <p14:xfrm>
              <a:off x="9204420" y="3133742"/>
              <a:ext cx="36000" cy="20376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30876B76-43B8-4B17-B5AE-8DCA2DDCC53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9186420" y="3116102"/>
                <a:ext cx="716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8BEA35F-4318-42FF-8AF1-C372EA24943E}"/>
                  </a:ext>
                </a:extLst>
              </p14:cNvPr>
              <p14:cNvContentPartPr/>
              <p14:nvPr/>
            </p14:nvContentPartPr>
            <p14:xfrm>
              <a:off x="9314580" y="3211862"/>
              <a:ext cx="139320" cy="101160"/>
            </p14:xfrm>
          </p:contentPart>
        </mc:Choice>
        <mc:Fallback xmlns=""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8BEA35F-4318-42FF-8AF1-C372EA24943E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9296940" y="3194222"/>
                <a:ext cx="17496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024855E-0EC0-4780-8AF2-FA4BFCA18986}"/>
                  </a:ext>
                </a:extLst>
              </p14:cNvPr>
              <p14:cNvContentPartPr/>
              <p14:nvPr/>
            </p14:nvContentPartPr>
            <p14:xfrm>
              <a:off x="9574500" y="3217622"/>
              <a:ext cx="128160" cy="10692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024855E-0EC0-4780-8AF2-FA4BFCA1898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556500" y="3199622"/>
                <a:ext cx="1638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0B88166B-58D0-4249-BB4B-07C9916A6F29}"/>
                  </a:ext>
                </a:extLst>
              </p14:cNvPr>
              <p14:cNvContentPartPr/>
              <p14:nvPr/>
            </p14:nvContentPartPr>
            <p14:xfrm>
              <a:off x="10362540" y="3194222"/>
              <a:ext cx="106200" cy="12204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0B88166B-58D0-4249-BB4B-07C9916A6F29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0344900" y="3176582"/>
                <a:ext cx="1418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B0D4AA1E-3990-4A87-86D9-A43556977566}"/>
                  </a:ext>
                </a:extLst>
              </p14:cNvPr>
              <p14:cNvContentPartPr/>
              <p14:nvPr/>
            </p14:nvContentPartPr>
            <p14:xfrm>
              <a:off x="10579620" y="3236342"/>
              <a:ext cx="153360" cy="11088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B0D4AA1E-3990-4A87-86D9-A43556977566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561980" y="3218342"/>
                <a:ext cx="189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16FBA28F-D447-49E8-A43D-3BA0B39FA179}"/>
                  </a:ext>
                </a:extLst>
              </p14:cNvPr>
              <p14:cNvContentPartPr/>
              <p14:nvPr/>
            </p14:nvContentPartPr>
            <p14:xfrm>
              <a:off x="10851780" y="3248942"/>
              <a:ext cx="77040" cy="11304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16FBA28F-D447-49E8-A43D-3BA0B39FA17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0833780" y="3230942"/>
                <a:ext cx="1126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EE8DD36D-8ECC-4960-942B-AD2032BB79FD}"/>
                  </a:ext>
                </a:extLst>
              </p14:cNvPr>
              <p14:cNvContentPartPr/>
              <p14:nvPr/>
            </p14:nvContentPartPr>
            <p14:xfrm>
              <a:off x="9824340" y="3167942"/>
              <a:ext cx="314280" cy="19188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EE8DD36D-8ECC-4960-942B-AD2032BB79FD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9806340" y="3149942"/>
                <a:ext cx="3499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32E55D29-BB8B-4445-A85D-DB0B47404141}"/>
                  </a:ext>
                </a:extLst>
              </p14:cNvPr>
              <p14:cNvContentPartPr/>
              <p14:nvPr/>
            </p14:nvContentPartPr>
            <p14:xfrm>
              <a:off x="8854860" y="3110702"/>
              <a:ext cx="133920" cy="22824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32E55D29-BB8B-4445-A85D-DB0B4740414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8837220" y="3092702"/>
                <a:ext cx="1695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B221F378-5620-4F51-B2F3-B8DD41C23698}"/>
                  </a:ext>
                </a:extLst>
              </p14:cNvPr>
              <p14:cNvContentPartPr/>
              <p14:nvPr/>
            </p14:nvContentPartPr>
            <p14:xfrm>
              <a:off x="8102460" y="3090902"/>
              <a:ext cx="351000" cy="2746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B221F378-5620-4F51-B2F3-B8DD41C23698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8084802" y="3072902"/>
                <a:ext cx="386677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6BE02272-A174-477B-867F-8987F4BB5560}"/>
                  </a:ext>
                </a:extLst>
              </p14:cNvPr>
              <p14:cNvContentPartPr/>
              <p14:nvPr/>
            </p14:nvContentPartPr>
            <p14:xfrm>
              <a:off x="7689180" y="3147782"/>
              <a:ext cx="336960" cy="2098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6BE02272-A174-477B-867F-8987F4BB5560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7671199" y="3130142"/>
                <a:ext cx="372562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AACE612A-7978-4AF3-B83B-CD4504A37E32}"/>
                  </a:ext>
                </a:extLst>
              </p14:cNvPr>
              <p14:cNvContentPartPr/>
              <p14:nvPr/>
            </p14:nvContentPartPr>
            <p14:xfrm>
              <a:off x="714529" y="4002873"/>
              <a:ext cx="29520" cy="12960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AACE612A-7978-4AF3-B83B-CD4504A37E3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696889" y="3985233"/>
                <a:ext cx="6516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90C5DAEF-FCAC-4BA6-89AD-147B634A3BFB}"/>
                  </a:ext>
                </a:extLst>
              </p14:cNvPr>
              <p14:cNvContentPartPr/>
              <p14:nvPr/>
            </p14:nvContentPartPr>
            <p14:xfrm>
              <a:off x="456769" y="3798393"/>
              <a:ext cx="187560" cy="3283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90C5DAEF-FCAC-4BA6-89AD-147B634A3BFB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38769" y="3780393"/>
                <a:ext cx="2232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EF921EA1-C24F-4B62-AFEA-8772D569EB6E}"/>
                  </a:ext>
                </a:extLst>
              </p14:cNvPr>
              <p14:cNvContentPartPr/>
              <p14:nvPr/>
            </p14:nvContentPartPr>
            <p14:xfrm>
              <a:off x="2746729" y="3790113"/>
              <a:ext cx="27720" cy="14940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EF921EA1-C24F-4B62-AFEA-8772D569EB6E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2728729" y="3772473"/>
                <a:ext cx="633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6D2608EE-A692-49E3-85A7-3F72F274211E}"/>
                  </a:ext>
                </a:extLst>
              </p14:cNvPr>
              <p14:cNvContentPartPr/>
              <p14:nvPr/>
            </p14:nvContentPartPr>
            <p14:xfrm>
              <a:off x="2858689" y="3790833"/>
              <a:ext cx="73440" cy="13608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6D2608EE-A692-49E3-85A7-3F72F274211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2840689" y="3773193"/>
                <a:ext cx="109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8DCA9E5B-6512-48EF-893B-26941C4B75EF}"/>
                  </a:ext>
                </a:extLst>
              </p14:cNvPr>
              <p14:cNvContentPartPr/>
              <p14:nvPr/>
            </p14:nvContentPartPr>
            <p14:xfrm>
              <a:off x="2721889" y="3688953"/>
              <a:ext cx="14760" cy="972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8DCA9E5B-6512-48EF-893B-26941C4B75EF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2704249" y="3671313"/>
                <a:ext cx="504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74FF77DA-873D-424B-A244-618944EA6222}"/>
                  </a:ext>
                </a:extLst>
              </p14:cNvPr>
              <p14:cNvContentPartPr/>
              <p14:nvPr/>
            </p14:nvContentPartPr>
            <p14:xfrm>
              <a:off x="3504889" y="3767433"/>
              <a:ext cx="83160" cy="10080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74FF77DA-873D-424B-A244-618944EA6222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486889" y="3749793"/>
                <a:ext cx="11880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DCB408D8-EEEF-4E81-BF69-318459AC91E7}"/>
                  </a:ext>
                </a:extLst>
              </p14:cNvPr>
              <p14:cNvContentPartPr/>
              <p14:nvPr/>
            </p14:nvContentPartPr>
            <p14:xfrm>
              <a:off x="4207969" y="3736833"/>
              <a:ext cx="75240" cy="12384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DCB408D8-EEEF-4E81-BF69-318459AC91E7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4190329" y="3719193"/>
                <a:ext cx="1108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0BA18122-08CD-4F20-BAA2-59CAC74EACEC}"/>
                  </a:ext>
                </a:extLst>
              </p14:cNvPr>
              <p14:cNvContentPartPr/>
              <p14:nvPr/>
            </p14:nvContentPartPr>
            <p14:xfrm>
              <a:off x="4355929" y="3671673"/>
              <a:ext cx="172080" cy="17352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0BA18122-08CD-4F20-BAA2-59CAC74EACEC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4338289" y="3653673"/>
                <a:ext cx="2077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EED81A6B-7DB4-4111-975A-6828978AEB1D}"/>
                  </a:ext>
                </a:extLst>
              </p14:cNvPr>
              <p14:cNvContentPartPr/>
              <p14:nvPr/>
            </p14:nvContentPartPr>
            <p14:xfrm>
              <a:off x="4631329" y="3747633"/>
              <a:ext cx="123120" cy="925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EED81A6B-7DB4-4111-975A-6828978AEB1D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4613689" y="3729633"/>
                <a:ext cx="1587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ABA70271-BE91-4166-8A63-BDBBC5046B12}"/>
                  </a:ext>
                </a:extLst>
              </p14:cNvPr>
              <p14:cNvContentPartPr/>
              <p14:nvPr/>
            </p14:nvContentPartPr>
            <p14:xfrm>
              <a:off x="5127409" y="3605433"/>
              <a:ext cx="322200" cy="3621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ABA70271-BE91-4166-8A63-BDBBC5046B12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5109389" y="3587433"/>
                <a:ext cx="35788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87EB8916-13E4-45D8-B74E-EF78E1CF4E19}"/>
                  </a:ext>
                </a:extLst>
              </p14:cNvPr>
              <p14:cNvContentPartPr/>
              <p14:nvPr/>
            </p14:nvContentPartPr>
            <p14:xfrm>
              <a:off x="4823569" y="3632793"/>
              <a:ext cx="237600" cy="20628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87EB8916-13E4-45D8-B74E-EF78E1CF4E19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4805569" y="3615153"/>
                <a:ext cx="273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8F45447E-5175-4181-8072-D4B0D16A055B}"/>
                  </a:ext>
                </a:extLst>
              </p14:cNvPr>
              <p14:cNvContentPartPr/>
              <p14:nvPr/>
            </p14:nvContentPartPr>
            <p14:xfrm>
              <a:off x="3832489" y="3721353"/>
              <a:ext cx="297360" cy="24480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8F45447E-5175-4181-8072-D4B0D16A055B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814489" y="3703713"/>
                <a:ext cx="33300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41FF022C-DA66-4A34-B338-5AB2F77ECF53}"/>
                  </a:ext>
                </a:extLst>
              </p14:cNvPr>
              <p14:cNvContentPartPr/>
              <p14:nvPr/>
            </p14:nvContentPartPr>
            <p14:xfrm>
              <a:off x="3111049" y="3668073"/>
              <a:ext cx="315720" cy="21672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41FF022C-DA66-4A34-B338-5AB2F77ECF5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3093049" y="3650433"/>
                <a:ext cx="35136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687A888B-0DCD-4E94-8B8F-ADCC1AEC6067}"/>
                  </a:ext>
                </a:extLst>
              </p14:cNvPr>
              <p14:cNvContentPartPr/>
              <p14:nvPr/>
            </p14:nvContentPartPr>
            <p14:xfrm>
              <a:off x="866809" y="3220142"/>
              <a:ext cx="1634051" cy="1061011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687A888B-0DCD-4E94-8B8F-ADCC1AEC6067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48809" y="3202140"/>
                <a:ext cx="1669691" cy="1096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DB837337-45E5-42D1-A5A1-FBDB9B1B11B3}"/>
                  </a:ext>
                </a:extLst>
              </p14:cNvPr>
              <p14:cNvContentPartPr/>
              <p14:nvPr/>
            </p14:nvContentPartPr>
            <p14:xfrm>
              <a:off x="6069889" y="3750513"/>
              <a:ext cx="117000" cy="9468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DB837337-45E5-42D1-A5A1-FBDB9B1B11B3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6052249" y="3732513"/>
                <a:ext cx="1526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CC043BFE-7E08-488D-BD46-0AFC841D9D77}"/>
                  </a:ext>
                </a:extLst>
              </p14:cNvPr>
              <p14:cNvContentPartPr/>
              <p14:nvPr/>
            </p14:nvContentPartPr>
            <p14:xfrm>
              <a:off x="6278689" y="3615513"/>
              <a:ext cx="146880" cy="21708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CC043BFE-7E08-488D-BD46-0AFC841D9D77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6260689" y="3597513"/>
                <a:ext cx="1825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F76BE347-A429-4C15-B82A-D58A3D611E20}"/>
                  </a:ext>
                </a:extLst>
              </p14:cNvPr>
              <p14:cNvContentPartPr/>
              <p14:nvPr/>
            </p14:nvContentPartPr>
            <p14:xfrm>
              <a:off x="5637889" y="3631713"/>
              <a:ext cx="325440" cy="22500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F76BE347-A429-4C15-B82A-D58A3D611E20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5620249" y="3614073"/>
                <a:ext cx="36108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A8E16CBB-AAD4-4F3E-B172-636EE468FE62}"/>
                  </a:ext>
                </a:extLst>
              </p14:cNvPr>
              <p14:cNvContentPartPr/>
              <p14:nvPr/>
            </p14:nvContentPartPr>
            <p14:xfrm>
              <a:off x="6826969" y="3756273"/>
              <a:ext cx="81360" cy="11952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A8E16CBB-AAD4-4F3E-B172-636EE468FE62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6808969" y="3738273"/>
                <a:ext cx="117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C541961E-8FD7-447F-B7E0-AA169209A7CE}"/>
                  </a:ext>
                </a:extLst>
              </p14:cNvPr>
              <p14:cNvContentPartPr/>
              <p14:nvPr/>
            </p14:nvContentPartPr>
            <p14:xfrm>
              <a:off x="7008409" y="3744753"/>
              <a:ext cx="142560" cy="1126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C541961E-8FD7-447F-B7E0-AA169209A7CE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6990409" y="3726753"/>
                <a:ext cx="1782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4E74BFB9-D5FA-4ACB-A454-D560729AB922}"/>
                  </a:ext>
                </a:extLst>
              </p14:cNvPr>
              <p14:cNvContentPartPr/>
              <p14:nvPr/>
            </p14:nvContentPartPr>
            <p14:xfrm>
              <a:off x="7603489" y="3737913"/>
              <a:ext cx="106200" cy="130320"/>
            </p14:xfrm>
          </p:contentPart>
        </mc:Choice>
        <mc:Fallback xmlns=""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4E74BFB9-D5FA-4ACB-A454-D560729AB922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7585849" y="3719913"/>
                <a:ext cx="1418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412" name="Ink 411">
                <a:extLst>
                  <a:ext uri="{FF2B5EF4-FFF2-40B4-BE49-F238E27FC236}">
                    <a16:creationId xmlns:a16="http://schemas.microsoft.com/office/drawing/2014/main" id="{7DBA9012-13AB-4D9A-B5A0-01A22EDC7B30}"/>
                  </a:ext>
                </a:extLst>
              </p14:cNvPr>
              <p14:cNvContentPartPr/>
              <p14:nvPr/>
            </p14:nvContentPartPr>
            <p14:xfrm>
              <a:off x="7789249" y="3746193"/>
              <a:ext cx="144720" cy="116640"/>
            </p14:xfrm>
          </p:contentPart>
        </mc:Choice>
        <mc:Fallback xmlns="">
          <p:pic>
            <p:nvPicPr>
              <p:cNvPr id="412" name="Ink 411">
                <a:extLst>
                  <a:ext uri="{FF2B5EF4-FFF2-40B4-BE49-F238E27FC236}">
                    <a16:creationId xmlns:a16="http://schemas.microsoft.com/office/drawing/2014/main" id="{7DBA9012-13AB-4D9A-B5A0-01A22EDC7B30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7771609" y="3728193"/>
                <a:ext cx="1803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17BBFD8C-0182-4B07-8F74-DF94777301DC}"/>
                  </a:ext>
                </a:extLst>
              </p14:cNvPr>
              <p14:cNvContentPartPr/>
              <p14:nvPr/>
            </p14:nvContentPartPr>
            <p14:xfrm>
              <a:off x="7927489" y="3616953"/>
              <a:ext cx="2520" cy="4680"/>
            </p14:xfrm>
          </p:contentPart>
        </mc:Choice>
        <mc:Fallback xmlns=""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17BBFD8C-0182-4B07-8F74-DF94777301DC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7909489" y="3598953"/>
                <a:ext cx="3816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0E806400-37FB-4722-8E14-C73D5E57AC17}"/>
                  </a:ext>
                </a:extLst>
              </p14:cNvPr>
              <p14:cNvContentPartPr/>
              <p14:nvPr/>
            </p14:nvContentPartPr>
            <p14:xfrm>
              <a:off x="8021089" y="3655113"/>
              <a:ext cx="106200" cy="19008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0E806400-37FB-4722-8E14-C73D5E57AC17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8003449" y="3637113"/>
                <a:ext cx="14184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885513DF-E1FA-41C7-8440-405D3AC142A8}"/>
                  </a:ext>
                </a:extLst>
              </p14:cNvPr>
              <p14:cNvContentPartPr/>
              <p14:nvPr/>
            </p14:nvContentPartPr>
            <p14:xfrm>
              <a:off x="7375969" y="3619473"/>
              <a:ext cx="118800" cy="282960"/>
            </p14:xfrm>
          </p:contentPart>
        </mc:Choice>
        <mc:Fallback xmlns=""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885513DF-E1FA-41C7-8440-405D3AC142A8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7358023" y="3601473"/>
                <a:ext cx="154332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2A42EF35-6932-4888-88E0-741481555FC0}"/>
                  </a:ext>
                </a:extLst>
              </p14:cNvPr>
              <p14:cNvContentPartPr/>
              <p14:nvPr/>
            </p14:nvContentPartPr>
            <p14:xfrm>
              <a:off x="6592249" y="3734313"/>
              <a:ext cx="128160" cy="285840"/>
            </p14:xfrm>
          </p:contentPart>
        </mc:Choice>
        <mc:Fallback xmlns=""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2A42EF35-6932-4888-88E0-741481555FC0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6574249" y="3716673"/>
                <a:ext cx="1638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D9C3EF9E-64D3-4B17-B349-0AE22D4CC67C}"/>
                  </a:ext>
                </a:extLst>
              </p14:cNvPr>
              <p14:cNvContentPartPr/>
              <p14:nvPr/>
            </p14:nvContentPartPr>
            <p14:xfrm>
              <a:off x="8308729" y="3630993"/>
              <a:ext cx="32760" cy="207000"/>
            </p14:xfrm>
          </p:contentPart>
        </mc:Choice>
        <mc:Fallback xmlns=""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D9C3EF9E-64D3-4B17-B349-0AE22D4CC67C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8290729" y="3612993"/>
                <a:ext cx="684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4F522342-0E6F-48DC-9C75-B8E1CAAE800C}"/>
                  </a:ext>
                </a:extLst>
              </p14:cNvPr>
              <p14:cNvContentPartPr/>
              <p14:nvPr/>
            </p14:nvContentPartPr>
            <p14:xfrm>
              <a:off x="8437969" y="3700473"/>
              <a:ext cx="94680" cy="141840"/>
            </p14:xfrm>
          </p:contentPart>
        </mc:Choice>
        <mc:Fallback xmlns=""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4F522342-0E6F-48DC-9C75-B8E1CAAE800C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8419969" y="3682833"/>
                <a:ext cx="1303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0B8A7BFA-BB07-423C-A5CB-BF987B8AB525}"/>
                  </a:ext>
                </a:extLst>
              </p14:cNvPr>
              <p14:cNvContentPartPr/>
              <p14:nvPr/>
            </p14:nvContentPartPr>
            <p14:xfrm>
              <a:off x="8632009" y="3667713"/>
              <a:ext cx="63720" cy="126720"/>
            </p14:xfrm>
          </p:contentPart>
        </mc:Choice>
        <mc:Fallback xmlns=""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0B8A7BFA-BB07-423C-A5CB-BF987B8AB525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614009" y="3649713"/>
                <a:ext cx="993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A5E29F1E-4823-471F-9BDA-1B029434EB1F}"/>
                  </a:ext>
                </a:extLst>
              </p14:cNvPr>
              <p14:cNvContentPartPr/>
              <p14:nvPr/>
            </p14:nvContentPartPr>
            <p14:xfrm>
              <a:off x="8801569" y="3688593"/>
              <a:ext cx="76320" cy="115920"/>
            </p14:xfrm>
          </p:contentPart>
        </mc:Choice>
        <mc:Fallback xmlns=""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A5E29F1E-4823-471F-9BDA-1B029434EB1F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8783929" y="3670593"/>
                <a:ext cx="111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E1BB9B87-6FED-43C8-92AB-9F05BD9813EF}"/>
                  </a:ext>
                </a:extLst>
              </p14:cNvPr>
              <p14:cNvContentPartPr/>
              <p14:nvPr/>
            </p14:nvContentPartPr>
            <p14:xfrm>
              <a:off x="9316369" y="3672753"/>
              <a:ext cx="84240" cy="11160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E1BB9B87-6FED-43C8-92AB-9F05BD9813EF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9298729" y="3655113"/>
                <a:ext cx="1198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0FE02D02-8F98-4821-93AC-7B921A4CF06A}"/>
                  </a:ext>
                </a:extLst>
              </p14:cNvPr>
              <p14:cNvContentPartPr/>
              <p14:nvPr/>
            </p14:nvContentPartPr>
            <p14:xfrm>
              <a:off x="9467209" y="3670233"/>
              <a:ext cx="114120" cy="10224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0FE02D02-8F98-4821-93AC-7B921A4CF06A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9449209" y="3652233"/>
                <a:ext cx="1497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6A12D334-1FF5-4AA3-95F1-9061C2C8ACFF}"/>
                  </a:ext>
                </a:extLst>
              </p14:cNvPr>
              <p14:cNvContentPartPr/>
              <p14:nvPr/>
            </p14:nvContentPartPr>
            <p14:xfrm>
              <a:off x="9659089" y="3674913"/>
              <a:ext cx="105480" cy="12600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6A12D334-1FF5-4AA3-95F1-9061C2C8ACFF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9641449" y="3657273"/>
                <a:ext cx="1411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922B411-6975-48E3-83D5-D71F7EECAD07}"/>
                  </a:ext>
                </a:extLst>
              </p14:cNvPr>
              <p14:cNvContentPartPr/>
              <p14:nvPr/>
            </p14:nvContentPartPr>
            <p14:xfrm>
              <a:off x="9960769" y="3638913"/>
              <a:ext cx="237600" cy="11304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922B411-6975-48E3-83D5-D71F7EECAD07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9942769" y="3620913"/>
                <a:ext cx="27324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9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50286B38-DDC5-4280-94FC-3C2B92C1AFD2}"/>
                  </a:ext>
                </a:extLst>
              </p14:cNvPr>
              <p14:cNvContentPartPr/>
              <p14:nvPr/>
            </p14:nvContentPartPr>
            <p14:xfrm>
              <a:off x="10658449" y="3630273"/>
              <a:ext cx="132480" cy="94680"/>
            </p14:xfrm>
          </p:contentPart>
        </mc:Choice>
        <mc:Fallback xmlns=""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50286B38-DDC5-4280-94FC-3C2B92C1AFD2}"/>
                  </a:ext>
                </a:extLst>
              </p:cNvPr>
              <p:cNvPicPr/>
              <p:nvPr/>
            </p:nvPicPr>
            <p:blipFill>
              <a:blip r:embed="rId320"/>
              <a:stretch>
                <a:fillRect/>
              </a:stretch>
            </p:blipFill>
            <p:spPr>
              <a:xfrm>
                <a:off x="10640449" y="3612633"/>
                <a:ext cx="16812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1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F4E3C153-05CF-48FA-9C8A-0B996E6E87D6}"/>
                  </a:ext>
                </a:extLst>
              </p14:cNvPr>
              <p14:cNvContentPartPr/>
              <p14:nvPr/>
            </p14:nvContentPartPr>
            <p14:xfrm>
              <a:off x="10887769" y="3630993"/>
              <a:ext cx="118080" cy="244800"/>
            </p14:xfrm>
          </p:contentPart>
        </mc:Choice>
        <mc:Fallback xmlns=""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F4E3C153-05CF-48FA-9C8A-0B996E6E87D6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10870129" y="3612993"/>
                <a:ext cx="1537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3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218C0D59-7CE9-4B08-87F3-94897266DE70}"/>
                  </a:ext>
                </a:extLst>
              </p14:cNvPr>
              <p14:cNvContentPartPr/>
              <p14:nvPr/>
            </p14:nvContentPartPr>
            <p14:xfrm>
              <a:off x="11184769" y="3508233"/>
              <a:ext cx="82800" cy="7632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218C0D59-7CE9-4B08-87F3-94897266DE70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11167129" y="3490233"/>
                <a:ext cx="1184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5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D1C12EDD-D184-44B0-8C52-5397BCEA0FCC}"/>
                  </a:ext>
                </a:extLst>
              </p14:cNvPr>
              <p14:cNvContentPartPr/>
              <p14:nvPr/>
            </p14:nvContentPartPr>
            <p14:xfrm>
              <a:off x="11227969" y="3757713"/>
              <a:ext cx="8280" cy="288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D1C12EDD-D184-44B0-8C52-5397BCEA0FC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210329" y="3739713"/>
                <a:ext cx="439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D44E6CC7-52DD-4FEC-A46F-AC81C7351CEE}"/>
                  </a:ext>
                </a:extLst>
              </p14:cNvPr>
              <p14:cNvContentPartPr/>
              <p14:nvPr/>
            </p14:nvContentPartPr>
            <p14:xfrm>
              <a:off x="10306009" y="3622353"/>
              <a:ext cx="270360" cy="14472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D44E6CC7-52DD-4FEC-A46F-AC81C7351CEE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10288369" y="3604398"/>
                <a:ext cx="306000" cy="1802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8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DC53271E-DFDA-453A-A469-7A04F5951FC3}"/>
                  </a:ext>
                </a:extLst>
              </p14:cNvPr>
              <p14:cNvContentPartPr/>
              <p14:nvPr/>
            </p14:nvContentPartPr>
            <p14:xfrm>
              <a:off x="9078049" y="3635313"/>
              <a:ext cx="123480" cy="31248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DC53271E-DFDA-453A-A469-7A04F5951FC3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9059996" y="3617313"/>
                <a:ext cx="159224" cy="34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54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C4CC0E0-5940-43EF-96E4-540671409D33}"/>
                  </a:ext>
                </a:extLst>
              </p14:cNvPr>
              <p14:cNvContentPartPr/>
              <p14:nvPr/>
            </p14:nvContentPartPr>
            <p14:xfrm>
              <a:off x="182985" y="191985"/>
              <a:ext cx="183240" cy="179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C4CC0E0-5940-43EF-96E4-540671409D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4985" y="173985"/>
                <a:ext cx="21888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816EDC-29C0-4547-9BCA-5328A1CFC8CE}"/>
                  </a:ext>
                </a:extLst>
              </p14:cNvPr>
              <p14:cNvContentPartPr/>
              <p14:nvPr/>
            </p14:nvContentPartPr>
            <p14:xfrm>
              <a:off x="472785" y="207825"/>
              <a:ext cx="149040" cy="168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816EDC-29C0-4547-9BCA-5328A1CFC8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4785" y="189825"/>
                <a:ext cx="1846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8543842-1F8A-43E0-8241-DB82645E2DF3}"/>
                  </a:ext>
                </a:extLst>
              </p14:cNvPr>
              <p14:cNvContentPartPr/>
              <p14:nvPr/>
            </p14:nvContentPartPr>
            <p14:xfrm>
              <a:off x="728745" y="288825"/>
              <a:ext cx="84960" cy="84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8543842-1F8A-43E0-8241-DB82645E2D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745" y="271185"/>
                <a:ext cx="12060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712F255-A13E-45FE-9067-B37A4A7D5654}"/>
                  </a:ext>
                </a:extLst>
              </p14:cNvPr>
              <p14:cNvContentPartPr/>
              <p14:nvPr/>
            </p14:nvContentPartPr>
            <p14:xfrm>
              <a:off x="1209345" y="217905"/>
              <a:ext cx="28440" cy="126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712F255-A13E-45FE-9067-B37A4A7D56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91705" y="199905"/>
                <a:ext cx="6408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971B166-7191-4A9A-8479-D76BBB1F04A7}"/>
                  </a:ext>
                </a:extLst>
              </p14:cNvPr>
              <p14:cNvContentPartPr/>
              <p14:nvPr/>
            </p14:nvContentPartPr>
            <p14:xfrm>
              <a:off x="1300065" y="222945"/>
              <a:ext cx="88920" cy="122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971B166-7191-4A9A-8479-D76BBB1F04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82065" y="204945"/>
                <a:ext cx="12456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672445-1D0A-4757-B676-6EA9DBEE20AE}"/>
                  </a:ext>
                </a:extLst>
              </p14:cNvPr>
              <p14:cNvContentPartPr/>
              <p14:nvPr/>
            </p14:nvContentPartPr>
            <p14:xfrm>
              <a:off x="1223385" y="148425"/>
              <a:ext cx="5040" cy="5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672445-1D0A-4757-B676-6EA9DBEE20A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5745" y="130425"/>
                <a:ext cx="40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8E8B63C-7417-42A0-9CB8-3A1044A5BA50}"/>
                  </a:ext>
                </a:extLst>
              </p14:cNvPr>
              <p14:cNvContentPartPr/>
              <p14:nvPr/>
            </p14:nvContentPartPr>
            <p14:xfrm>
              <a:off x="1927545" y="256065"/>
              <a:ext cx="108360" cy="98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8E8B63C-7417-42A0-9CB8-3A1044A5BA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09545" y="238425"/>
                <a:ext cx="1440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E2318B8-6B2D-4DCD-9A77-6289C342096F}"/>
                  </a:ext>
                </a:extLst>
              </p14:cNvPr>
              <p14:cNvContentPartPr/>
              <p14:nvPr/>
            </p14:nvContentPartPr>
            <p14:xfrm>
              <a:off x="2418585" y="225465"/>
              <a:ext cx="69480" cy="9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E2318B8-6B2D-4DCD-9A77-6289C342096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00585" y="207825"/>
                <a:ext cx="1051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A579AD5-90A0-4F0D-8076-6E99397EB524}"/>
                  </a:ext>
                </a:extLst>
              </p14:cNvPr>
              <p14:cNvContentPartPr/>
              <p14:nvPr/>
            </p14:nvContentPartPr>
            <p14:xfrm>
              <a:off x="2593185" y="224745"/>
              <a:ext cx="62640" cy="91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A579AD5-90A0-4F0D-8076-6E99397EB52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75545" y="207105"/>
                <a:ext cx="9828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92C60E-38D0-487E-95A0-146C2455B365}"/>
                  </a:ext>
                </a:extLst>
              </p14:cNvPr>
              <p14:cNvContentPartPr/>
              <p14:nvPr/>
            </p14:nvContentPartPr>
            <p14:xfrm>
              <a:off x="2725665" y="157425"/>
              <a:ext cx="138240" cy="159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92C60E-38D0-487E-95A0-146C2455B3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08025" y="139425"/>
                <a:ext cx="173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982C5E4-897C-4B88-8CDA-82C6FAAAFF79}"/>
                  </a:ext>
                </a:extLst>
              </p14:cNvPr>
              <p14:cNvContentPartPr/>
              <p14:nvPr/>
            </p14:nvContentPartPr>
            <p14:xfrm>
              <a:off x="2965785" y="257865"/>
              <a:ext cx="96840" cy="84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982C5E4-897C-4B88-8CDA-82C6FAAAFF7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48145" y="239865"/>
                <a:ext cx="13248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D822002-9260-44DF-BFB0-9F522EBBC249}"/>
                  </a:ext>
                </a:extLst>
              </p14:cNvPr>
              <p14:cNvContentPartPr/>
              <p14:nvPr/>
            </p14:nvContentPartPr>
            <p14:xfrm>
              <a:off x="3498945" y="172545"/>
              <a:ext cx="25200" cy="1839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D822002-9260-44DF-BFB0-9F522EBBC24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480945" y="154545"/>
                <a:ext cx="608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E6BD9A5-8AD5-4A80-A785-4D892E7BC1F8}"/>
                  </a:ext>
                </a:extLst>
              </p14:cNvPr>
              <p14:cNvContentPartPr/>
              <p14:nvPr/>
            </p14:nvContentPartPr>
            <p14:xfrm>
              <a:off x="3642225" y="260025"/>
              <a:ext cx="9720" cy="680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E6BD9A5-8AD5-4A80-A785-4D892E7BC1F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24585" y="242385"/>
                <a:ext cx="4536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8DB2A4A-51AB-409D-8392-79E9F9493E08}"/>
                  </a:ext>
                </a:extLst>
              </p14:cNvPr>
              <p14:cNvContentPartPr/>
              <p14:nvPr/>
            </p14:nvContentPartPr>
            <p14:xfrm>
              <a:off x="3609465" y="168945"/>
              <a:ext cx="9720" cy="9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8DB2A4A-51AB-409D-8392-79E9F9493E0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91465" y="151305"/>
                <a:ext cx="453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C825DAD-2EAB-48AC-ACD2-CADC0FD7B300}"/>
                  </a:ext>
                </a:extLst>
              </p14:cNvPr>
              <p14:cNvContentPartPr/>
              <p14:nvPr/>
            </p14:nvContentPartPr>
            <p14:xfrm>
              <a:off x="4209945" y="227265"/>
              <a:ext cx="95760" cy="117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C825DAD-2EAB-48AC-ACD2-CADC0FD7B30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191945" y="209625"/>
                <a:ext cx="1314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B7E4113-8F71-40F6-BA78-1A21576C5D37}"/>
                  </a:ext>
                </a:extLst>
              </p14:cNvPr>
              <p14:cNvContentPartPr/>
              <p14:nvPr/>
            </p14:nvContentPartPr>
            <p14:xfrm>
              <a:off x="4381305" y="166065"/>
              <a:ext cx="113400" cy="1785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B7E4113-8F71-40F6-BA78-1A21576C5D3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363665" y="148425"/>
                <a:ext cx="14904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F856592-FBFA-412D-8AF8-FCCCCA03DC18}"/>
                  </a:ext>
                </a:extLst>
              </p14:cNvPr>
              <p14:cNvContentPartPr/>
              <p14:nvPr/>
            </p14:nvContentPartPr>
            <p14:xfrm>
              <a:off x="3722505" y="130785"/>
              <a:ext cx="267120" cy="371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F856592-FBFA-412D-8AF8-FCCCCA03DC1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704505" y="112802"/>
                <a:ext cx="302760" cy="407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89DCB09-0718-4839-8284-468E87AA6914}"/>
                  </a:ext>
                </a:extLst>
              </p14:cNvPr>
              <p14:cNvContentPartPr/>
              <p14:nvPr/>
            </p14:nvContentPartPr>
            <p14:xfrm>
              <a:off x="3126345" y="158505"/>
              <a:ext cx="195120" cy="179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89DCB09-0718-4839-8284-468E87AA69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08672" y="140505"/>
                <a:ext cx="230826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CB9BF9D-7568-4DBB-A14C-34F0B8ABCB38}"/>
                  </a:ext>
                </a:extLst>
              </p14:cNvPr>
              <p14:cNvContentPartPr/>
              <p14:nvPr/>
            </p14:nvContentPartPr>
            <p14:xfrm>
              <a:off x="2216625" y="229065"/>
              <a:ext cx="117360" cy="2221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CB9BF9D-7568-4DBB-A14C-34F0B8ABCB3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98625" y="211065"/>
                <a:ext cx="1530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E189372A-04EE-4711-B413-9AFCE60F77C4}"/>
                  </a:ext>
                </a:extLst>
              </p14:cNvPr>
              <p14:cNvContentPartPr/>
              <p14:nvPr/>
            </p14:nvContentPartPr>
            <p14:xfrm>
              <a:off x="1556025" y="155265"/>
              <a:ext cx="284040" cy="2084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E189372A-04EE-4711-B413-9AFCE60F77C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538025" y="137594"/>
                <a:ext cx="319680" cy="2441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39C7CB7-E542-498C-95BA-1564820FCF79}"/>
                  </a:ext>
                </a:extLst>
              </p14:cNvPr>
              <p14:cNvContentPartPr/>
              <p14:nvPr/>
            </p14:nvContentPartPr>
            <p14:xfrm>
              <a:off x="912705" y="193785"/>
              <a:ext cx="78120" cy="184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39C7CB7-E542-498C-95BA-1564820FCF79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5065" y="176145"/>
                <a:ext cx="11376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CAD21AC-6B2D-413E-8C6C-A3CADA52CD40}"/>
                  </a:ext>
                </a:extLst>
              </p14:cNvPr>
              <p14:cNvContentPartPr/>
              <p14:nvPr/>
            </p14:nvContentPartPr>
            <p14:xfrm>
              <a:off x="4717905" y="203865"/>
              <a:ext cx="92520" cy="1342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CAD21AC-6B2D-413E-8C6C-A3CADA52CD4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699905" y="185865"/>
                <a:ext cx="1281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87FCEEE-44DF-4FC1-9A89-3C9397D1A72F}"/>
                  </a:ext>
                </a:extLst>
              </p14:cNvPr>
              <p14:cNvContentPartPr/>
              <p14:nvPr/>
            </p14:nvContentPartPr>
            <p14:xfrm>
              <a:off x="5163945" y="221145"/>
              <a:ext cx="63000" cy="759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87FCEEE-44DF-4FC1-9A89-3C9397D1A72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145945" y="203145"/>
                <a:ext cx="986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261628E-1081-4A56-B616-535328317C02}"/>
                  </a:ext>
                </a:extLst>
              </p14:cNvPr>
              <p14:cNvContentPartPr/>
              <p14:nvPr/>
            </p14:nvContentPartPr>
            <p14:xfrm>
              <a:off x="5346105" y="210705"/>
              <a:ext cx="73800" cy="106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261628E-1081-4A56-B616-535328317C0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328105" y="193065"/>
                <a:ext cx="1094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38381C9C-F41C-45A4-BF2E-83DE2C22A44F}"/>
                  </a:ext>
                </a:extLst>
              </p14:cNvPr>
              <p14:cNvContentPartPr/>
              <p14:nvPr/>
            </p14:nvContentPartPr>
            <p14:xfrm>
              <a:off x="5954865" y="236265"/>
              <a:ext cx="125640" cy="2055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38381C9C-F41C-45A4-BF2E-83DE2C22A44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937225" y="218265"/>
                <a:ext cx="1612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7267A84-2ED9-4DD8-939D-9329EF28BDC3}"/>
                  </a:ext>
                </a:extLst>
              </p14:cNvPr>
              <p14:cNvContentPartPr/>
              <p14:nvPr/>
            </p14:nvContentPartPr>
            <p14:xfrm>
              <a:off x="6210105" y="215025"/>
              <a:ext cx="95400" cy="781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7267A84-2ED9-4DD8-939D-9329EF28BDC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92105" y="197385"/>
                <a:ext cx="13104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66398D4-8EA6-43BB-99C8-F74EA6DBF4D6}"/>
                  </a:ext>
                </a:extLst>
              </p14:cNvPr>
              <p14:cNvContentPartPr/>
              <p14:nvPr/>
            </p14:nvContentPartPr>
            <p14:xfrm>
              <a:off x="5491545" y="144825"/>
              <a:ext cx="381600" cy="168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66398D4-8EA6-43BB-99C8-F74EA6DBF4D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473905" y="127185"/>
                <a:ext cx="4172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0A1694D-BBD5-4ED5-B1DD-5FC1EBE42030}"/>
                  </a:ext>
                </a:extLst>
              </p14:cNvPr>
              <p14:cNvContentPartPr/>
              <p14:nvPr/>
            </p14:nvContentPartPr>
            <p14:xfrm>
              <a:off x="4897545" y="136185"/>
              <a:ext cx="175680" cy="197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0A1694D-BBD5-4ED5-B1DD-5FC1EBE420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879582" y="118513"/>
                <a:ext cx="211247" cy="232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6B6D307-629F-45EF-A427-790335853AD5}"/>
                  </a:ext>
                </a:extLst>
              </p14:cNvPr>
              <p14:cNvContentPartPr/>
              <p14:nvPr/>
            </p14:nvContentPartPr>
            <p14:xfrm>
              <a:off x="7330065" y="249585"/>
              <a:ext cx="75600" cy="10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6B6D307-629F-45EF-A427-790335853AD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312425" y="231585"/>
                <a:ext cx="1112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2755DA4-8B7F-4495-A993-3803AD3F64DF}"/>
                  </a:ext>
                </a:extLst>
              </p14:cNvPr>
              <p14:cNvContentPartPr/>
              <p14:nvPr/>
            </p14:nvContentPartPr>
            <p14:xfrm>
              <a:off x="7485945" y="248145"/>
              <a:ext cx="54720" cy="111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2755DA4-8B7F-4495-A993-3803AD3F64D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468305" y="230505"/>
                <a:ext cx="90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5953857-F666-46D8-9A87-7F6C1D550AFC}"/>
                  </a:ext>
                </a:extLst>
              </p14:cNvPr>
              <p14:cNvContentPartPr/>
              <p14:nvPr/>
            </p14:nvContentPartPr>
            <p14:xfrm>
              <a:off x="7621665" y="269025"/>
              <a:ext cx="22320" cy="673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5953857-F666-46D8-9A87-7F6C1D550AF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604025" y="251385"/>
                <a:ext cx="5796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B3ED87A-F968-495C-B77E-40142D9830F7}"/>
                  </a:ext>
                </a:extLst>
              </p14:cNvPr>
              <p14:cNvContentPartPr/>
              <p14:nvPr/>
            </p14:nvContentPartPr>
            <p14:xfrm>
              <a:off x="7717785" y="270825"/>
              <a:ext cx="115200" cy="75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B3ED87A-F968-495C-B77E-40142D9830F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699785" y="253185"/>
                <a:ext cx="150840" cy="1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87D8382-E5A7-4CED-AB38-174485CEB144}"/>
                  </a:ext>
                </a:extLst>
              </p14:cNvPr>
              <p14:cNvContentPartPr/>
              <p14:nvPr/>
            </p14:nvContentPartPr>
            <p14:xfrm>
              <a:off x="7904625" y="275505"/>
              <a:ext cx="103320" cy="2188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87D8382-E5A7-4CED-AB38-174485CEB14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86625" y="257505"/>
                <a:ext cx="1389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9091B89-B384-4B98-B715-91A978B57180}"/>
                  </a:ext>
                </a:extLst>
              </p14:cNvPr>
              <p14:cNvContentPartPr/>
              <p14:nvPr/>
            </p14:nvContentPartPr>
            <p14:xfrm>
              <a:off x="7745865" y="233745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9091B89-B384-4B98-B715-91A978B57180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727865" y="2157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689CFD0-1D5B-4423-9EFC-E2D1671C434E}"/>
                  </a:ext>
                </a:extLst>
              </p14:cNvPr>
              <p14:cNvContentPartPr/>
              <p14:nvPr/>
            </p14:nvContentPartPr>
            <p14:xfrm>
              <a:off x="8203065" y="270105"/>
              <a:ext cx="100080" cy="1101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689CFD0-1D5B-4423-9EFC-E2D1671C434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85425" y="252465"/>
                <a:ext cx="1357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685766E-4364-4279-A7E4-F2B196A726C1}"/>
                  </a:ext>
                </a:extLst>
              </p14:cNvPr>
              <p14:cNvContentPartPr/>
              <p14:nvPr/>
            </p14:nvContentPartPr>
            <p14:xfrm>
              <a:off x="7040625" y="137625"/>
              <a:ext cx="63720" cy="223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685766E-4364-4279-A7E4-F2B196A726C1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022625" y="119985"/>
                <a:ext cx="993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E127E446-625F-486D-9740-7BE1159F92B3}"/>
                  </a:ext>
                </a:extLst>
              </p14:cNvPr>
              <p14:cNvContentPartPr/>
              <p14:nvPr/>
            </p14:nvContentPartPr>
            <p14:xfrm>
              <a:off x="6474705" y="158865"/>
              <a:ext cx="471960" cy="1771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E127E446-625F-486D-9740-7BE1159F92B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57065" y="141225"/>
                <a:ext cx="50760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0F240370-5A2C-49DC-A172-6D15FB6DA0F6}"/>
                  </a:ext>
                </a:extLst>
              </p14:cNvPr>
              <p14:cNvContentPartPr/>
              <p14:nvPr/>
            </p14:nvContentPartPr>
            <p14:xfrm>
              <a:off x="8740348" y="263985"/>
              <a:ext cx="111960" cy="979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0F240370-5A2C-49DC-A172-6D15FB6DA0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722348" y="245985"/>
                <a:ext cx="1476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DEF00E0-8EAB-4A58-B048-765A04C7FE3F}"/>
                  </a:ext>
                </a:extLst>
              </p14:cNvPr>
              <p14:cNvContentPartPr/>
              <p14:nvPr/>
            </p14:nvContentPartPr>
            <p14:xfrm>
              <a:off x="9934468" y="244905"/>
              <a:ext cx="73800" cy="115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DEF00E0-8EAB-4A58-B048-765A04C7FE3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916828" y="226905"/>
                <a:ext cx="10944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6EF2CFF-1432-411A-8279-047CE722390D}"/>
                  </a:ext>
                </a:extLst>
              </p14:cNvPr>
              <p14:cNvContentPartPr/>
              <p14:nvPr/>
            </p14:nvContentPartPr>
            <p14:xfrm>
              <a:off x="10099708" y="255705"/>
              <a:ext cx="126360" cy="914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6EF2CFF-1432-411A-8279-047CE722390D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81708" y="238065"/>
                <a:ext cx="162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F986F450-B33F-4BF5-8713-F9C91F934B35}"/>
                  </a:ext>
                </a:extLst>
              </p14:cNvPr>
              <p14:cNvContentPartPr/>
              <p14:nvPr/>
            </p14:nvContentPartPr>
            <p14:xfrm>
              <a:off x="10296628" y="264705"/>
              <a:ext cx="136080" cy="7416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F986F450-B33F-4BF5-8713-F9C91F934B3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278628" y="246705"/>
                <a:ext cx="17172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1191ED0B-71FC-4E4D-8CCC-B0F360B3AE60}"/>
                  </a:ext>
                </a:extLst>
              </p14:cNvPr>
              <p14:cNvContentPartPr/>
              <p14:nvPr/>
            </p14:nvContentPartPr>
            <p14:xfrm>
              <a:off x="10519468" y="177945"/>
              <a:ext cx="100800" cy="1926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1191ED0B-71FC-4E4D-8CCC-B0F360B3AE6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501828" y="159945"/>
                <a:ext cx="1364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C1ED0BC-3653-4687-9B96-E23436D3A61F}"/>
                  </a:ext>
                </a:extLst>
              </p14:cNvPr>
              <p14:cNvContentPartPr/>
              <p14:nvPr/>
            </p14:nvContentPartPr>
            <p14:xfrm>
              <a:off x="9466108" y="166785"/>
              <a:ext cx="225720" cy="2012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C1ED0BC-3653-4687-9B96-E23436D3A61F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448108" y="149145"/>
                <a:ext cx="2613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EE1E961-61AB-4BB7-9A49-BBAAB05BBB90}"/>
                  </a:ext>
                </a:extLst>
              </p14:cNvPr>
              <p14:cNvContentPartPr/>
              <p14:nvPr/>
            </p14:nvContentPartPr>
            <p14:xfrm>
              <a:off x="8918908" y="182985"/>
              <a:ext cx="324720" cy="189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EE1E961-61AB-4BB7-9A49-BBAAB05BBB9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00908" y="165345"/>
                <a:ext cx="3603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9F4668B-0A1F-4F82-A2ED-BF191186F8E6}"/>
                  </a:ext>
                </a:extLst>
              </p14:cNvPr>
              <p14:cNvContentPartPr/>
              <p14:nvPr/>
            </p14:nvContentPartPr>
            <p14:xfrm>
              <a:off x="8524708" y="167145"/>
              <a:ext cx="124920" cy="2008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9F4668B-0A1F-4F82-A2ED-BF191186F8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507017" y="149473"/>
                <a:ext cx="160663" cy="236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9C804C9F-BE66-42FC-B34A-C31E1A91C3AB}"/>
                  </a:ext>
                </a:extLst>
              </p14:cNvPr>
              <p14:cNvContentPartPr/>
              <p14:nvPr/>
            </p14:nvContentPartPr>
            <p14:xfrm>
              <a:off x="10767148" y="266865"/>
              <a:ext cx="117000" cy="1188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9C804C9F-BE66-42FC-B34A-C31E1A91C3A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49148" y="248865"/>
                <a:ext cx="1526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3863A42E-6537-4B6D-8D8F-5A42450EF50C}"/>
                  </a:ext>
                </a:extLst>
              </p14:cNvPr>
              <p14:cNvContentPartPr/>
              <p14:nvPr/>
            </p14:nvContentPartPr>
            <p14:xfrm>
              <a:off x="11099788" y="176145"/>
              <a:ext cx="332280" cy="1972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3863A42E-6537-4B6D-8D8F-5A42450EF50C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082148" y="158505"/>
                <a:ext cx="367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C60B6B4A-E226-4CCF-8C41-1135E1C64413}"/>
                  </a:ext>
                </a:extLst>
              </p14:cNvPr>
              <p14:cNvContentPartPr/>
              <p14:nvPr/>
            </p14:nvContentPartPr>
            <p14:xfrm>
              <a:off x="357945" y="586905"/>
              <a:ext cx="147960" cy="2318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C60B6B4A-E226-4CCF-8C41-1135E1C6441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39945" y="568933"/>
                <a:ext cx="183600" cy="2674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0F269D2-F6BA-4C7A-8E35-B66DCBCC4EB2}"/>
                  </a:ext>
                </a:extLst>
              </p14:cNvPr>
              <p14:cNvContentPartPr/>
              <p14:nvPr/>
            </p14:nvContentPartPr>
            <p14:xfrm>
              <a:off x="629385" y="834225"/>
              <a:ext cx="4680" cy="5724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0F269D2-F6BA-4C7A-8E35-B66DCBCC4EB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11745" y="816585"/>
                <a:ext cx="403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AB30732B-CA64-4EAC-A342-1F4FCF1E965D}"/>
                  </a:ext>
                </a:extLst>
              </p14:cNvPr>
              <p14:cNvContentPartPr/>
              <p14:nvPr/>
            </p14:nvContentPartPr>
            <p14:xfrm>
              <a:off x="1372065" y="755385"/>
              <a:ext cx="17280" cy="84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AB30732B-CA64-4EAC-A342-1F4FCF1E965D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354425" y="737385"/>
                <a:ext cx="5292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C506D0A-B26E-4C32-8F48-0F20FB45BC00}"/>
                  </a:ext>
                </a:extLst>
              </p14:cNvPr>
              <p14:cNvContentPartPr/>
              <p14:nvPr/>
            </p14:nvContentPartPr>
            <p14:xfrm>
              <a:off x="1493745" y="583665"/>
              <a:ext cx="109440" cy="21852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C506D0A-B26E-4C32-8F48-0F20FB45BC0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476105" y="566025"/>
                <a:ext cx="1450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9657CBCE-B4DC-4349-B602-A8D748601ACB}"/>
                  </a:ext>
                </a:extLst>
              </p14:cNvPr>
              <p14:cNvContentPartPr/>
              <p14:nvPr/>
            </p14:nvContentPartPr>
            <p14:xfrm>
              <a:off x="1730625" y="746385"/>
              <a:ext cx="9360" cy="856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9657CBCE-B4DC-4349-B602-A8D748601AC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12985" y="728745"/>
                <a:ext cx="450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F18E260-F68B-40C1-8A89-AD341C778415}"/>
                  </a:ext>
                </a:extLst>
              </p14:cNvPr>
              <p14:cNvContentPartPr/>
              <p14:nvPr/>
            </p14:nvContentPartPr>
            <p14:xfrm>
              <a:off x="1905225" y="586905"/>
              <a:ext cx="25560" cy="1911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F18E260-F68B-40C1-8A89-AD341C77841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887585" y="568905"/>
                <a:ext cx="61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06C8948D-FD4B-492B-BCED-3A65982403E5}"/>
                  </a:ext>
                </a:extLst>
              </p14:cNvPr>
              <p14:cNvContentPartPr/>
              <p14:nvPr/>
            </p14:nvContentPartPr>
            <p14:xfrm>
              <a:off x="2031945" y="592665"/>
              <a:ext cx="111600" cy="17568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06C8948D-FD4B-492B-BCED-3A65982403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013945" y="575025"/>
                <a:ext cx="1472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8F11BDE3-E305-4847-88A1-6BF3B04905C2}"/>
                  </a:ext>
                </a:extLst>
              </p14:cNvPr>
              <p14:cNvContentPartPr/>
              <p14:nvPr/>
            </p14:nvContentPartPr>
            <p14:xfrm>
              <a:off x="1075065" y="591945"/>
              <a:ext cx="156240" cy="21528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8F11BDE3-E305-4847-88A1-6BF3B04905C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57425" y="574305"/>
                <a:ext cx="1918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D9F89DFD-B781-4AB2-BAA9-A3F835599078}"/>
                  </a:ext>
                </a:extLst>
              </p14:cNvPr>
              <p14:cNvContentPartPr/>
              <p14:nvPr/>
            </p14:nvContentPartPr>
            <p14:xfrm>
              <a:off x="741345" y="614985"/>
              <a:ext cx="209520" cy="1951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D9F89DFD-B781-4AB2-BAA9-A3F83559907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23376" y="597312"/>
                <a:ext cx="245099" cy="2308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086CF63-86E2-4E2B-8C20-33FC9787583C}"/>
                  </a:ext>
                </a:extLst>
              </p14:cNvPr>
              <p14:cNvContentPartPr/>
              <p14:nvPr/>
            </p14:nvContentPartPr>
            <p14:xfrm>
              <a:off x="2331825" y="555945"/>
              <a:ext cx="101880" cy="943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086CF63-86E2-4E2B-8C20-33FC9787583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314185" y="538305"/>
                <a:ext cx="1375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AEE4CF74-1DEF-4150-B2A3-8F391511F4DD}"/>
                  </a:ext>
                </a:extLst>
              </p14:cNvPr>
              <p14:cNvContentPartPr/>
              <p14:nvPr/>
            </p14:nvContentPartPr>
            <p14:xfrm>
              <a:off x="2388705" y="742065"/>
              <a:ext cx="5040" cy="468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AEE4CF74-1DEF-4150-B2A3-8F391511F4D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370705" y="724065"/>
                <a:ext cx="40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ACA54F91-A976-4E6F-BBD1-6390A04DA400}"/>
                  </a:ext>
                </a:extLst>
              </p14:cNvPr>
              <p14:cNvContentPartPr/>
              <p14:nvPr/>
            </p14:nvContentPartPr>
            <p14:xfrm>
              <a:off x="302145" y="4818765"/>
              <a:ext cx="194760" cy="193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ACA54F91-A976-4E6F-BBD1-6390A04DA40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284145" y="4800765"/>
                <a:ext cx="230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6144B62E-1CE3-43EA-BAED-35A448C4A853}"/>
                  </a:ext>
                </a:extLst>
              </p14:cNvPr>
              <p14:cNvContentPartPr/>
              <p14:nvPr/>
            </p14:nvContentPartPr>
            <p14:xfrm>
              <a:off x="584745" y="4802925"/>
              <a:ext cx="115200" cy="20196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6144B62E-1CE3-43EA-BAED-35A448C4A853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66745" y="4784925"/>
                <a:ext cx="150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B9CC18B8-2A55-4166-8E5D-705CE956973E}"/>
                  </a:ext>
                </a:extLst>
              </p14:cNvPr>
              <p14:cNvContentPartPr/>
              <p14:nvPr/>
            </p14:nvContentPartPr>
            <p14:xfrm>
              <a:off x="801825" y="4889685"/>
              <a:ext cx="90360" cy="11268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B9CC18B8-2A55-4166-8E5D-705CE956973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83825" y="4871685"/>
                <a:ext cx="12600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8B1BCE28-1313-4906-99EF-7AA2AEE54F91}"/>
                  </a:ext>
                </a:extLst>
              </p14:cNvPr>
              <p14:cNvContentPartPr/>
              <p14:nvPr/>
            </p14:nvContentPartPr>
            <p14:xfrm>
              <a:off x="1290345" y="4840005"/>
              <a:ext cx="33120" cy="1468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8B1BCE28-1313-4906-99EF-7AA2AEE54F9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272345" y="4822005"/>
                <a:ext cx="687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0EA7E047-140D-4E1B-94EC-1E7C616F7E45}"/>
                  </a:ext>
                </a:extLst>
              </p14:cNvPr>
              <p14:cNvContentPartPr/>
              <p14:nvPr/>
            </p14:nvContentPartPr>
            <p14:xfrm>
              <a:off x="1389345" y="4826685"/>
              <a:ext cx="75600" cy="1321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0EA7E047-140D-4E1B-94EC-1E7C616F7E45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1371259" y="4808636"/>
                <a:ext cx="111411" cy="1678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C95ECDE6-B5E7-4EE1-BB8D-3A046EF8082B}"/>
                  </a:ext>
                </a:extLst>
              </p14:cNvPr>
              <p14:cNvContentPartPr/>
              <p14:nvPr/>
            </p14:nvContentPartPr>
            <p14:xfrm>
              <a:off x="1324545" y="4755405"/>
              <a:ext cx="3240" cy="57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C95ECDE6-B5E7-4EE1-BB8D-3A046EF8082B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306545" y="4737405"/>
                <a:ext cx="38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D1D41BD4-1048-4DB8-92F1-2C28C158A4D2}"/>
                  </a:ext>
                </a:extLst>
              </p14:cNvPr>
              <p14:cNvContentPartPr/>
              <p14:nvPr/>
            </p14:nvContentPartPr>
            <p14:xfrm>
              <a:off x="1782825" y="4784925"/>
              <a:ext cx="95040" cy="192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D1D41BD4-1048-4DB8-92F1-2C28C158A4D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764893" y="4766925"/>
                <a:ext cx="130546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82E9C9B-0355-46D6-A83F-C641ADA0E902}"/>
                  </a:ext>
                </a:extLst>
              </p14:cNvPr>
              <p14:cNvContentPartPr/>
              <p14:nvPr/>
            </p14:nvContentPartPr>
            <p14:xfrm>
              <a:off x="1955265" y="4865205"/>
              <a:ext cx="52560" cy="8316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82E9C9B-0355-46D6-A83F-C641ADA0E902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937141" y="4847205"/>
                <a:ext cx="88446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AC95014-9F3A-4371-98EE-D3CBC742F0D5}"/>
                  </a:ext>
                </a:extLst>
              </p14:cNvPr>
              <p14:cNvContentPartPr/>
              <p14:nvPr/>
            </p14:nvContentPartPr>
            <p14:xfrm>
              <a:off x="2384385" y="4794645"/>
              <a:ext cx="80280" cy="1047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AC95014-9F3A-4371-98EE-D3CBC742F0D5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2366385" y="4776645"/>
                <a:ext cx="1159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C30CDD7C-A5D6-4EDA-BC3E-1505FC9A57BF}"/>
                  </a:ext>
                </a:extLst>
              </p14:cNvPr>
              <p14:cNvContentPartPr/>
              <p14:nvPr/>
            </p14:nvContentPartPr>
            <p14:xfrm>
              <a:off x="2569785" y="4773405"/>
              <a:ext cx="54000" cy="1213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C30CDD7C-A5D6-4EDA-BC3E-1505FC9A57B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551785" y="4755405"/>
                <a:ext cx="896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748E34E0-0CBD-4E04-BB8E-F01EE9D77BC7}"/>
                  </a:ext>
                </a:extLst>
              </p14:cNvPr>
              <p14:cNvContentPartPr/>
              <p14:nvPr/>
            </p14:nvContentPartPr>
            <p14:xfrm>
              <a:off x="2741865" y="4716885"/>
              <a:ext cx="110880" cy="1652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748E34E0-0CBD-4E04-BB8E-F01EE9D77BC7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2723865" y="4698885"/>
                <a:ext cx="1465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A52E7C43-A486-4104-BB19-9CAA67EAAEB3}"/>
                  </a:ext>
                </a:extLst>
              </p14:cNvPr>
              <p14:cNvContentPartPr/>
              <p14:nvPr/>
            </p14:nvContentPartPr>
            <p14:xfrm>
              <a:off x="2953905" y="4787445"/>
              <a:ext cx="73800" cy="9792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A52E7C43-A486-4104-BB19-9CAA67EAAEB3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935905" y="4769511"/>
                <a:ext cx="109440" cy="133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68D3867E-7D05-4044-8570-671FCCC08D06}"/>
                  </a:ext>
                </a:extLst>
              </p14:cNvPr>
              <p14:cNvContentPartPr/>
              <p14:nvPr/>
            </p14:nvContentPartPr>
            <p14:xfrm>
              <a:off x="3136425" y="4706085"/>
              <a:ext cx="96120" cy="1846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68D3867E-7D05-4044-8570-671FCCC08D0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118492" y="4688050"/>
                <a:ext cx="131627" cy="220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5AC61998-56FB-402B-999C-D13573EF71F6}"/>
                  </a:ext>
                </a:extLst>
              </p14:cNvPr>
              <p14:cNvContentPartPr/>
              <p14:nvPr/>
            </p14:nvContentPartPr>
            <p14:xfrm>
              <a:off x="3345225" y="4830285"/>
              <a:ext cx="16200" cy="3672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5AC61998-56FB-402B-999C-D13573EF71F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3327616" y="4812285"/>
                <a:ext cx="51065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FD318E-DBC1-4141-BC3C-B15E7CA843C8}"/>
                  </a:ext>
                </a:extLst>
              </p14:cNvPr>
              <p14:cNvContentPartPr/>
              <p14:nvPr/>
            </p14:nvContentPartPr>
            <p14:xfrm>
              <a:off x="3341265" y="4735965"/>
              <a:ext cx="4320" cy="14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FD318E-DBC1-4141-BC3C-B15E7CA843C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323265" y="4717965"/>
                <a:ext cx="39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7F1231B-C50A-4629-AC7C-BADA6E0541BB}"/>
                  </a:ext>
                </a:extLst>
              </p14:cNvPr>
              <p14:cNvContentPartPr/>
              <p14:nvPr/>
            </p14:nvContentPartPr>
            <p14:xfrm>
              <a:off x="3495705" y="4715085"/>
              <a:ext cx="32400" cy="1674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7F1231B-C50A-4629-AC7C-BADA6E0541BB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477705" y="4697085"/>
                <a:ext cx="680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764A8009-FDAD-4232-B135-CDCD818E699D}"/>
                  </a:ext>
                </a:extLst>
              </p14:cNvPr>
              <p14:cNvContentPartPr/>
              <p14:nvPr/>
            </p14:nvContentPartPr>
            <p14:xfrm>
              <a:off x="3632505" y="4767285"/>
              <a:ext cx="16920" cy="1123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764A8009-FDAD-4232-B135-CDCD818E699D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614505" y="4749227"/>
                <a:ext cx="52560" cy="148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673BF62D-CB03-4F09-A9B1-8DD026DEFA09}"/>
                  </a:ext>
                </a:extLst>
              </p14:cNvPr>
              <p14:cNvContentPartPr/>
              <p14:nvPr/>
            </p14:nvContentPartPr>
            <p14:xfrm>
              <a:off x="3599745" y="4707885"/>
              <a:ext cx="360" cy="36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673BF62D-CB03-4F09-A9B1-8DD026DEFA0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3581745" y="46898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A118A94-D223-4858-819C-2327AEC42021}"/>
                  </a:ext>
                </a:extLst>
              </p14:cNvPr>
              <p14:cNvContentPartPr/>
              <p14:nvPr/>
            </p14:nvContentPartPr>
            <p14:xfrm>
              <a:off x="2222745" y="4778085"/>
              <a:ext cx="75960" cy="2422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A118A94-D223-4858-819C-2327AEC4202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204745" y="4760112"/>
                <a:ext cx="111600" cy="277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92A2863-2777-4B26-B388-406B43728D4B}"/>
                  </a:ext>
                </a:extLst>
              </p14:cNvPr>
              <p14:cNvContentPartPr/>
              <p14:nvPr/>
            </p14:nvContentPartPr>
            <p14:xfrm>
              <a:off x="1629825" y="4762965"/>
              <a:ext cx="89280" cy="20988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92A2863-2777-4B26-B388-406B43728D4B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611825" y="4744996"/>
                <a:ext cx="124920" cy="245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71DC06A-5BC8-4D76-949F-37B66E5839AC}"/>
                  </a:ext>
                </a:extLst>
              </p14:cNvPr>
              <p14:cNvContentPartPr/>
              <p14:nvPr/>
            </p14:nvContentPartPr>
            <p14:xfrm>
              <a:off x="971025" y="4768005"/>
              <a:ext cx="72720" cy="243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71DC06A-5BC8-4D76-949F-37B66E5839AC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53114" y="4750005"/>
                <a:ext cx="108184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A4F07FB-B27C-4743-A2ED-BA6F8E53602C}"/>
                  </a:ext>
                </a:extLst>
              </p14:cNvPr>
              <p14:cNvContentPartPr/>
              <p14:nvPr/>
            </p14:nvContentPartPr>
            <p14:xfrm>
              <a:off x="4628265" y="4744245"/>
              <a:ext cx="200880" cy="155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A4F07FB-B27C-4743-A2ED-BA6F8E53602C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4610233" y="4726245"/>
                <a:ext cx="236584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C3FD35F-D470-490E-A39B-350A50022715}"/>
                  </a:ext>
                </a:extLst>
              </p14:cNvPr>
              <p14:cNvContentPartPr/>
              <p14:nvPr/>
            </p14:nvContentPartPr>
            <p14:xfrm>
              <a:off x="4924185" y="4729125"/>
              <a:ext cx="30600" cy="1695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C3FD35F-D470-490E-A39B-350A5002271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4906185" y="4711125"/>
                <a:ext cx="6624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9012F90-A652-41C6-9457-A236944148F5}"/>
                  </a:ext>
                </a:extLst>
              </p14:cNvPr>
              <p14:cNvContentPartPr/>
              <p14:nvPr/>
            </p14:nvContentPartPr>
            <p14:xfrm>
              <a:off x="5034345" y="4800045"/>
              <a:ext cx="104040" cy="80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9012F90-A652-41C6-9457-A236944148F5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016345" y="4782045"/>
                <a:ext cx="139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168EEC4-D78F-4411-94DD-D53F181D1E54}"/>
                  </a:ext>
                </a:extLst>
              </p14:cNvPr>
              <p14:cNvContentPartPr/>
              <p14:nvPr/>
            </p14:nvContentPartPr>
            <p14:xfrm>
              <a:off x="5222985" y="4798245"/>
              <a:ext cx="80280" cy="88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168EEC4-D78F-4411-94DD-D53F181D1E54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204985" y="4780318"/>
                <a:ext cx="115920" cy="12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DED949D9-9874-4AA3-AA4B-1CB511F28877}"/>
                  </a:ext>
                </a:extLst>
              </p14:cNvPr>
              <p14:cNvContentPartPr/>
              <p14:nvPr/>
            </p14:nvContentPartPr>
            <p14:xfrm>
              <a:off x="5567505" y="4781325"/>
              <a:ext cx="13320" cy="1087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DED949D9-9874-4AA3-AA4B-1CB511F28877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5549505" y="4763325"/>
                <a:ext cx="489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5457601-E7D8-4EDD-A7C6-96CAACA23B8D}"/>
                  </a:ext>
                </a:extLst>
              </p14:cNvPr>
              <p14:cNvContentPartPr/>
              <p14:nvPr/>
            </p14:nvContentPartPr>
            <p14:xfrm>
              <a:off x="5658225" y="4720125"/>
              <a:ext cx="4320" cy="14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5457601-E7D8-4EDD-A7C6-96CAACA23B8D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641610" y="4702125"/>
                <a:ext cx="37218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6A61EF70-AB69-44F3-94B1-BBB3EBAC6764}"/>
                  </a:ext>
                </a:extLst>
              </p14:cNvPr>
              <p14:cNvContentPartPr/>
              <p14:nvPr/>
            </p14:nvContentPartPr>
            <p14:xfrm>
              <a:off x="5362665" y="4729125"/>
              <a:ext cx="132480" cy="18396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6A61EF70-AB69-44F3-94B1-BBB3EBAC676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344665" y="4711125"/>
                <a:ext cx="16812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FFB556D9-F3E7-48CF-B070-0420884AB2CD}"/>
                  </a:ext>
                </a:extLst>
              </p14:cNvPr>
              <p14:cNvContentPartPr/>
              <p14:nvPr/>
            </p14:nvContentPartPr>
            <p14:xfrm>
              <a:off x="6982258" y="4749285"/>
              <a:ext cx="285120" cy="126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FFB556D9-F3E7-48CF-B070-0420884AB2C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964281" y="4731336"/>
                <a:ext cx="320715" cy="161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70A2F880-B5FD-4A52-88E6-B73A50E06521}"/>
                  </a:ext>
                </a:extLst>
              </p14:cNvPr>
              <p14:cNvContentPartPr/>
              <p14:nvPr/>
            </p14:nvContentPartPr>
            <p14:xfrm>
              <a:off x="6778498" y="4676565"/>
              <a:ext cx="126720" cy="21168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70A2F880-B5FD-4A52-88E6-B73A50E0652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760447" y="4658565"/>
                <a:ext cx="162462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DFF5DF0-1E3D-4667-B20C-1B3A3684FD63}"/>
                  </a:ext>
                </a:extLst>
              </p14:cNvPr>
              <p14:cNvContentPartPr/>
              <p14:nvPr/>
            </p14:nvContentPartPr>
            <p14:xfrm>
              <a:off x="7737178" y="4766205"/>
              <a:ext cx="54360" cy="1047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DFF5DF0-1E3D-4667-B20C-1B3A3684FD63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7719178" y="4748143"/>
                <a:ext cx="90000" cy="140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EBCC8F89-B427-41AD-ABC2-F3BEE4DD760A}"/>
                  </a:ext>
                </a:extLst>
              </p14:cNvPr>
              <p14:cNvContentPartPr/>
              <p14:nvPr/>
            </p14:nvContentPartPr>
            <p14:xfrm>
              <a:off x="7877578" y="4752885"/>
              <a:ext cx="65880" cy="900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EBCC8F89-B427-41AD-ABC2-F3BEE4DD760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7859578" y="4734885"/>
                <a:ext cx="1015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4D0107B7-4F34-42B1-BDC1-67546EF54360}"/>
                  </a:ext>
                </a:extLst>
              </p14:cNvPr>
              <p14:cNvContentPartPr/>
              <p14:nvPr/>
            </p14:nvContentPartPr>
            <p14:xfrm>
              <a:off x="8011858" y="4737045"/>
              <a:ext cx="100440" cy="982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4D0107B7-4F34-42B1-BDC1-67546EF54360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7993858" y="4719045"/>
                <a:ext cx="1360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BE360ED-EC97-4D84-A4FB-B87B584D3E21}"/>
                  </a:ext>
                </a:extLst>
              </p14:cNvPr>
              <p14:cNvContentPartPr/>
              <p14:nvPr/>
            </p14:nvContentPartPr>
            <p14:xfrm>
              <a:off x="8568778" y="4747125"/>
              <a:ext cx="176400" cy="9288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BE360ED-EC97-4D84-A4FB-B87B584D3E21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8550778" y="4729125"/>
                <a:ext cx="2120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E7A144F-D2FC-4623-A225-FEF04F6B74F6}"/>
                  </a:ext>
                </a:extLst>
              </p14:cNvPr>
              <p14:cNvContentPartPr/>
              <p14:nvPr/>
            </p14:nvContentPartPr>
            <p14:xfrm>
              <a:off x="8844538" y="4756845"/>
              <a:ext cx="113040" cy="7560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E7A144F-D2FC-4623-A225-FEF04F6B74F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826538" y="4738845"/>
                <a:ext cx="14868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AC7B28CF-9C07-4791-B691-A3516DA7969C}"/>
                  </a:ext>
                </a:extLst>
              </p14:cNvPr>
              <p14:cNvContentPartPr/>
              <p14:nvPr/>
            </p14:nvContentPartPr>
            <p14:xfrm>
              <a:off x="9045058" y="4678005"/>
              <a:ext cx="123840" cy="133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AC7B28CF-9C07-4791-B691-A3516DA7969C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027058" y="4660005"/>
                <a:ext cx="1594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448FBC91-7946-48A3-9698-0E866FD39978}"/>
                  </a:ext>
                </a:extLst>
              </p14:cNvPr>
              <p14:cNvContentPartPr/>
              <p14:nvPr/>
            </p14:nvContentPartPr>
            <p14:xfrm>
              <a:off x="9457258" y="4607805"/>
              <a:ext cx="1440" cy="108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448FBC91-7946-48A3-9698-0E866FD3997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439258" y="4589805"/>
                <a:ext cx="37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9710EB01-97BC-4858-9527-8F4B2E778E6C}"/>
                  </a:ext>
                </a:extLst>
              </p14:cNvPr>
              <p14:cNvContentPartPr/>
              <p14:nvPr/>
            </p14:nvContentPartPr>
            <p14:xfrm>
              <a:off x="9746338" y="4706805"/>
              <a:ext cx="118080" cy="1069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9710EB01-97BC-4858-9527-8F4B2E778E6C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728338" y="4688865"/>
                <a:ext cx="153720" cy="1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7AA81E28-A6DC-416D-BC4E-46D8CB6A16EF}"/>
                  </a:ext>
                </a:extLst>
              </p14:cNvPr>
              <p14:cNvContentPartPr/>
              <p14:nvPr/>
            </p14:nvContentPartPr>
            <p14:xfrm>
              <a:off x="10107418" y="4706085"/>
              <a:ext cx="98280" cy="8388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7AA81E28-A6DC-416D-BC4E-46D8CB6A16EF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089418" y="4688007"/>
                <a:ext cx="133920" cy="119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FEF3034E-0151-4762-B91E-9C6D23F30FAA}"/>
                  </a:ext>
                </a:extLst>
              </p14:cNvPr>
              <p14:cNvContentPartPr/>
              <p14:nvPr/>
            </p14:nvContentPartPr>
            <p14:xfrm>
              <a:off x="10287058" y="4716885"/>
              <a:ext cx="83520" cy="8028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FEF3034E-0151-4762-B91E-9C6D23F30FA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269058" y="4698885"/>
                <a:ext cx="11916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968790C-A0D0-47C5-85BA-69B2A46351EA}"/>
                  </a:ext>
                </a:extLst>
              </p14:cNvPr>
              <p14:cNvContentPartPr/>
              <p14:nvPr/>
            </p14:nvContentPartPr>
            <p14:xfrm>
              <a:off x="10499818" y="4677645"/>
              <a:ext cx="235440" cy="10908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968790C-A0D0-47C5-85BA-69B2A46351EA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0481818" y="4659585"/>
                <a:ext cx="271080" cy="1448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C90D429E-1671-4CE0-A97A-53B1ED48EC5D}"/>
                  </a:ext>
                </a:extLst>
              </p14:cNvPr>
              <p14:cNvContentPartPr/>
              <p14:nvPr/>
            </p14:nvContentPartPr>
            <p14:xfrm>
              <a:off x="9388858" y="4699965"/>
              <a:ext cx="180000" cy="1033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C90D429E-1671-4CE0-A97A-53B1ED48EC5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370894" y="4681965"/>
                <a:ext cx="215569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B24E6683-8FFA-47AB-9E64-4BE227921B89}"/>
                  </a:ext>
                </a:extLst>
              </p14:cNvPr>
              <p14:cNvContentPartPr/>
              <p14:nvPr/>
            </p14:nvContentPartPr>
            <p14:xfrm>
              <a:off x="8265658" y="4651725"/>
              <a:ext cx="178920" cy="210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B24E6683-8FFA-47AB-9E64-4BE227921B8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247658" y="4633725"/>
                <a:ext cx="214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9BEA1E4A-4F5D-40D9-A5B7-1ADF337E208E}"/>
                  </a:ext>
                </a:extLst>
              </p14:cNvPr>
              <p14:cNvContentPartPr/>
              <p14:nvPr/>
            </p14:nvContentPartPr>
            <p14:xfrm>
              <a:off x="7553578" y="4665765"/>
              <a:ext cx="111240" cy="1962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9BEA1E4A-4F5D-40D9-A5B7-1ADF337E208E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535578" y="4647765"/>
                <a:ext cx="1468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6F15F78A-D00E-41FB-B8ED-C0E1B787911C}"/>
                  </a:ext>
                </a:extLst>
              </p14:cNvPr>
              <p14:cNvContentPartPr/>
              <p14:nvPr/>
            </p14:nvContentPartPr>
            <p14:xfrm>
              <a:off x="10983510" y="4696005"/>
              <a:ext cx="2160" cy="57240"/>
            </p14:xfrm>
          </p:contentPart>
        </mc:Choice>
        <mc:Fallback xmlns=""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6F15F78A-D00E-41FB-B8ED-C0E1B787911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0965510" y="4678005"/>
                <a:ext cx="3780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7221F5C2-E3BE-400A-999D-E389DF6954CD}"/>
                  </a:ext>
                </a:extLst>
              </p14:cNvPr>
              <p14:cNvContentPartPr/>
              <p14:nvPr/>
            </p14:nvContentPartPr>
            <p14:xfrm>
              <a:off x="10981350" y="4631565"/>
              <a:ext cx="360" cy="360"/>
            </p14:xfrm>
          </p:contentPart>
        </mc:Choice>
        <mc:Fallback xmlns=""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7221F5C2-E3BE-400A-999D-E389DF6954C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963350" y="46135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13D00775-1710-467B-9D89-49270ADD0544}"/>
                  </a:ext>
                </a:extLst>
              </p14:cNvPr>
              <p14:cNvContentPartPr/>
              <p14:nvPr/>
            </p14:nvContentPartPr>
            <p14:xfrm>
              <a:off x="11076390" y="4607805"/>
              <a:ext cx="129240" cy="15084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13D00775-1710-467B-9D89-49270ADD054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11058390" y="4589805"/>
                <a:ext cx="16488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9FE705C-093B-4226-BFF9-81B9D96C9869}"/>
                  </a:ext>
                </a:extLst>
              </p14:cNvPr>
              <p14:cNvContentPartPr/>
              <p14:nvPr/>
            </p14:nvContentPartPr>
            <p14:xfrm>
              <a:off x="388905" y="5240266"/>
              <a:ext cx="70560" cy="15480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9FE705C-093B-4226-BFF9-81B9D96C9869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370905" y="5222308"/>
                <a:ext cx="106200" cy="190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FE3842E7-3544-453D-9781-98377F5AC5BA}"/>
                  </a:ext>
                </a:extLst>
              </p14:cNvPr>
              <p14:cNvContentPartPr/>
              <p14:nvPr/>
            </p14:nvContentPartPr>
            <p14:xfrm>
              <a:off x="891465" y="5168626"/>
              <a:ext cx="73080" cy="2008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FE3842E7-3544-453D-9781-98377F5AC5BA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73465" y="5150594"/>
                <a:ext cx="108720" cy="2365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0152B06-FDDA-4DE7-B682-7A028910E104}"/>
                  </a:ext>
                </a:extLst>
              </p14:cNvPr>
              <p14:cNvContentPartPr/>
              <p14:nvPr/>
            </p14:nvContentPartPr>
            <p14:xfrm>
              <a:off x="1067865" y="5243506"/>
              <a:ext cx="81000" cy="130320"/>
            </p14:xfrm>
          </p:contentPart>
        </mc:Choice>
        <mc:Fallback xmlns=""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0152B06-FDDA-4DE7-B682-7A028910E104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1049865" y="5225506"/>
                <a:ext cx="1166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635EE4F8-857B-4110-AC76-E812AE720B4F}"/>
                  </a:ext>
                </a:extLst>
              </p14:cNvPr>
              <p14:cNvContentPartPr/>
              <p14:nvPr/>
            </p14:nvContentPartPr>
            <p14:xfrm>
              <a:off x="1330665" y="5247466"/>
              <a:ext cx="73800" cy="109080"/>
            </p14:xfrm>
          </p:contentPart>
        </mc:Choice>
        <mc:Fallback xmlns=""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635EE4F8-857B-4110-AC76-E812AE720B4F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312752" y="5229466"/>
                <a:ext cx="109267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968B50BE-2F11-4C59-9029-5ECA42259EC4}"/>
                  </a:ext>
                </a:extLst>
              </p14:cNvPr>
              <p14:cNvContentPartPr/>
              <p14:nvPr/>
            </p14:nvContentPartPr>
            <p14:xfrm>
              <a:off x="1463145" y="5231626"/>
              <a:ext cx="100080" cy="12744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968B50BE-2F11-4C59-9029-5ECA42259EC4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445080" y="5213626"/>
                <a:ext cx="135849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40F4573B-73E6-4726-9EF1-18D75628CFED}"/>
                  </a:ext>
                </a:extLst>
              </p14:cNvPr>
              <p14:cNvContentPartPr/>
              <p14:nvPr/>
            </p14:nvContentPartPr>
            <p14:xfrm>
              <a:off x="1643865" y="5240626"/>
              <a:ext cx="79920" cy="1026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40F4573B-73E6-4726-9EF1-18D75628CFE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625865" y="5222689"/>
                <a:ext cx="115560" cy="138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3EBEEC4-BB7E-4DAA-BDCE-76ED3C12FC8F}"/>
                  </a:ext>
                </a:extLst>
              </p14:cNvPr>
              <p14:cNvContentPartPr/>
              <p14:nvPr/>
            </p14:nvContentPartPr>
            <p14:xfrm>
              <a:off x="1895505" y="5217946"/>
              <a:ext cx="88560" cy="1717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3EBEEC4-BB7E-4DAA-BDCE-76ED3C12FC8F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877432" y="5199946"/>
                <a:ext cx="124345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B02BFF0-4440-4C00-83AF-818AEAF2E0A7}"/>
                  </a:ext>
                </a:extLst>
              </p14:cNvPr>
              <p14:cNvContentPartPr/>
              <p14:nvPr/>
            </p14:nvContentPartPr>
            <p14:xfrm>
              <a:off x="2054265" y="5227306"/>
              <a:ext cx="89280" cy="7776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B02BFF0-4440-4C00-83AF-818AEAF2E0A7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2036265" y="5209306"/>
                <a:ext cx="12492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D84A0676-FDBF-4A32-855F-E8D409EDE418}"/>
                  </a:ext>
                </a:extLst>
              </p14:cNvPr>
              <p14:cNvContentPartPr/>
              <p14:nvPr/>
            </p14:nvContentPartPr>
            <p14:xfrm>
              <a:off x="2204745" y="5130826"/>
              <a:ext cx="125280" cy="16560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D84A0676-FDBF-4A32-855F-E8D409EDE418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186745" y="5112826"/>
                <a:ext cx="1609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47FBB05-7318-4E72-B054-85F17FA6FCB2}"/>
                  </a:ext>
                </a:extLst>
              </p14:cNvPr>
              <p14:cNvContentPartPr/>
              <p14:nvPr/>
            </p14:nvContentPartPr>
            <p14:xfrm>
              <a:off x="551985" y="5260066"/>
              <a:ext cx="260640" cy="11736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47FBB05-7318-4E72-B054-85F17FA6FCB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534010" y="5242066"/>
                <a:ext cx="296231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2D202FED-E068-4DA0-A469-65E08AA9B67F}"/>
                  </a:ext>
                </a:extLst>
              </p14:cNvPr>
              <p14:cNvContentPartPr/>
              <p14:nvPr/>
            </p14:nvContentPartPr>
            <p14:xfrm>
              <a:off x="2768505" y="5197786"/>
              <a:ext cx="101880" cy="9072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2D202FED-E068-4DA0-A469-65E08AA9B67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2750505" y="5179786"/>
                <a:ext cx="137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2EB3026-9BA6-40F5-9744-A4279E41C579}"/>
                  </a:ext>
                </a:extLst>
              </p14:cNvPr>
              <p14:cNvContentPartPr/>
              <p14:nvPr/>
            </p14:nvContentPartPr>
            <p14:xfrm>
              <a:off x="2933385" y="5198146"/>
              <a:ext cx="72720" cy="964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2EB3026-9BA6-40F5-9744-A4279E41C57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2915385" y="5180146"/>
                <a:ext cx="10836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F6CC6BAB-32DF-4F2D-B6EF-E841693C9878}"/>
                  </a:ext>
                </a:extLst>
              </p14:cNvPr>
              <p14:cNvContentPartPr/>
              <p14:nvPr/>
            </p14:nvContentPartPr>
            <p14:xfrm>
              <a:off x="3469785" y="5088346"/>
              <a:ext cx="8280" cy="216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F6CC6BAB-32DF-4F2D-B6EF-E841693C9878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3450967" y="5070346"/>
                <a:ext cx="455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B230E306-EC9F-4A40-8FE7-1D55EE3A0454}"/>
                  </a:ext>
                </a:extLst>
              </p14:cNvPr>
              <p14:cNvContentPartPr/>
              <p14:nvPr/>
            </p14:nvContentPartPr>
            <p14:xfrm>
              <a:off x="4785585" y="5129026"/>
              <a:ext cx="100080" cy="92880"/>
            </p14:xfrm>
          </p:contentPart>
        </mc:Choice>
        <mc:Fallback xmlns=""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B230E306-EC9F-4A40-8FE7-1D55EE3A045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767585" y="5111026"/>
                <a:ext cx="135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244" name="Ink 243">
                <a:extLst>
                  <a:ext uri="{FF2B5EF4-FFF2-40B4-BE49-F238E27FC236}">
                    <a16:creationId xmlns:a16="http://schemas.microsoft.com/office/drawing/2014/main" id="{26826849-0A74-4FB3-AF83-517F11A0D0F6}"/>
                  </a:ext>
                </a:extLst>
              </p14:cNvPr>
              <p14:cNvContentPartPr/>
              <p14:nvPr/>
            </p14:nvContentPartPr>
            <p14:xfrm>
              <a:off x="4987185" y="5138026"/>
              <a:ext cx="98280" cy="106560"/>
            </p14:xfrm>
          </p:contentPart>
        </mc:Choice>
        <mc:Fallback xmlns="">
          <p:pic>
            <p:nvPicPr>
              <p:cNvPr id="244" name="Ink 243">
                <a:extLst>
                  <a:ext uri="{FF2B5EF4-FFF2-40B4-BE49-F238E27FC236}">
                    <a16:creationId xmlns:a16="http://schemas.microsoft.com/office/drawing/2014/main" id="{26826849-0A74-4FB3-AF83-517F11A0D0F6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969251" y="5120026"/>
                <a:ext cx="13379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FE2449DB-D6A3-49B5-9ED8-9F37878EA9A9}"/>
                  </a:ext>
                </a:extLst>
              </p14:cNvPr>
              <p14:cNvContentPartPr/>
              <p14:nvPr/>
            </p14:nvContentPartPr>
            <p14:xfrm>
              <a:off x="5152065" y="5055586"/>
              <a:ext cx="144000" cy="18396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FE2449DB-D6A3-49B5-9ED8-9F37878EA9A9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134110" y="5037586"/>
                <a:ext cx="179551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07565FD1-2ACD-45CE-B244-B0F89FF6115D}"/>
                  </a:ext>
                </a:extLst>
              </p14:cNvPr>
              <p14:cNvContentPartPr/>
              <p14:nvPr/>
            </p14:nvContentPartPr>
            <p14:xfrm>
              <a:off x="4620705" y="5031466"/>
              <a:ext cx="71640" cy="21240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07565FD1-2ACD-45CE-B244-B0F89FF6115D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4602705" y="5013466"/>
                <a:ext cx="1072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E5F742DB-830D-4B54-89A0-B34201504DBA}"/>
                  </a:ext>
                </a:extLst>
              </p14:cNvPr>
              <p14:cNvContentPartPr/>
              <p14:nvPr/>
            </p14:nvContentPartPr>
            <p14:xfrm>
              <a:off x="3734385" y="4689885"/>
              <a:ext cx="673200" cy="548221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E5F742DB-830D-4B54-89A0-B34201504DBA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3716385" y="4671899"/>
                <a:ext cx="708840" cy="583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939D7AE-CBBD-4A71-81C1-FF751157DFB6}"/>
                  </a:ext>
                </a:extLst>
              </p14:cNvPr>
              <p14:cNvContentPartPr/>
              <p14:nvPr/>
            </p14:nvContentPartPr>
            <p14:xfrm>
              <a:off x="3413265" y="5177986"/>
              <a:ext cx="167040" cy="8568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939D7AE-CBBD-4A71-81C1-FF751157DFB6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395304" y="5159986"/>
                <a:ext cx="202603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E7F81449-4BB3-4E99-8355-93BA8DD6D122}"/>
                  </a:ext>
                </a:extLst>
              </p14:cNvPr>
              <p14:cNvContentPartPr/>
              <p14:nvPr/>
            </p14:nvContentPartPr>
            <p14:xfrm>
              <a:off x="3071265" y="5140546"/>
              <a:ext cx="147240" cy="1472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E7F81449-4BB3-4E99-8355-93BA8DD6D122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053265" y="5122502"/>
                <a:ext cx="182880" cy="1829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61B3516D-0EF0-4A80-9308-D4C94E8D3D84}"/>
                  </a:ext>
                </a:extLst>
              </p14:cNvPr>
              <p14:cNvContentPartPr/>
              <p14:nvPr/>
            </p14:nvContentPartPr>
            <p14:xfrm>
              <a:off x="2496705" y="5116786"/>
              <a:ext cx="157680" cy="1857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61B3516D-0EF0-4A80-9308-D4C94E8D3D84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2478705" y="5098821"/>
                <a:ext cx="193320" cy="221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E2E7D0F6-0C2C-4144-96FA-58795AE848D3}"/>
                  </a:ext>
                </a:extLst>
              </p14:cNvPr>
              <p14:cNvContentPartPr/>
              <p14:nvPr/>
            </p14:nvContentPartPr>
            <p14:xfrm>
              <a:off x="5484345" y="5117146"/>
              <a:ext cx="108360" cy="10800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E2E7D0F6-0C2C-4144-96FA-58795AE848D3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466345" y="5099146"/>
                <a:ext cx="1440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61" name="Ink 260">
                <a:extLst>
                  <a:ext uri="{FF2B5EF4-FFF2-40B4-BE49-F238E27FC236}">
                    <a16:creationId xmlns:a16="http://schemas.microsoft.com/office/drawing/2014/main" id="{FF296EC2-29B2-4640-B2B1-355921D90454}"/>
                  </a:ext>
                </a:extLst>
              </p14:cNvPr>
              <p14:cNvContentPartPr/>
              <p14:nvPr/>
            </p14:nvContentPartPr>
            <p14:xfrm>
              <a:off x="5656065" y="4783125"/>
              <a:ext cx="959400" cy="469021"/>
            </p14:xfrm>
          </p:contentPart>
        </mc:Choice>
        <mc:Fallback xmlns="">
          <p:pic>
            <p:nvPicPr>
              <p:cNvPr id="261" name="Ink 260">
                <a:extLst>
                  <a:ext uri="{FF2B5EF4-FFF2-40B4-BE49-F238E27FC236}">
                    <a16:creationId xmlns:a16="http://schemas.microsoft.com/office/drawing/2014/main" id="{FF296EC2-29B2-4640-B2B1-355921D90454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638058" y="4765113"/>
                <a:ext cx="995053" cy="504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550E6B29-36C1-4E30-BC90-1BB3FEBAF322}"/>
                  </a:ext>
                </a:extLst>
              </p14:cNvPr>
              <p14:cNvContentPartPr/>
              <p14:nvPr/>
            </p14:nvContentPartPr>
            <p14:xfrm>
              <a:off x="6706905" y="5132626"/>
              <a:ext cx="130680" cy="108360"/>
            </p14:xfrm>
          </p:contentPart>
        </mc:Choice>
        <mc:Fallback xmlns=""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550E6B29-36C1-4E30-BC90-1BB3FEBAF322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6688954" y="5114626"/>
                <a:ext cx="166222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AA434818-DB39-4BC5-87A4-DDDAE0B596A2}"/>
                  </a:ext>
                </a:extLst>
              </p14:cNvPr>
              <p14:cNvContentPartPr/>
              <p14:nvPr/>
            </p14:nvContentPartPr>
            <p14:xfrm>
              <a:off x="8306745" y="5208226"/>
              <a:ext cx="16560" cy="28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AA434818-DB39-4BC5-87A4-DDDAE0B596A2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8288745" y="5192226"/>
                <a:ext cx="5220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6799C05A-8835-43AF-BE03-2C47CA6BB220}"/>
                  </a:ext>
                </a:extLst>
              </p14:cNvPr>
              <p14:cNvContentPartPr/>
              <p14:nvPr/>
            </p14:nvContentPartPr>
            <p14:xfrm>
              <a:off x="7405665" y="5052706"/>
              <a:ext cx="794160" cy="193320"/>
            </p14:xfrm>
          </p:contentPart>
        </mc:Choice>
        <mc:Fallback xmlns=""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6799C05A-8835-43AF-BE03-2C47CA6BB220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7387665" y="5034672"/>
                <a:ext cx="829800" cy="2290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4BD60CA7-C8BD-4F2D-878F-C24245ED1385}"/>
                  </a:ext>
                </a:extLst>
              </p14:cNvPr>
              <p14:cNvContentPartPr/>
              <p14:nvPr/>
            </p14:nvContentPartPr>
            <p14:xfrm>
              <a:off x="6922905" y="5070706"/>
              <a:ext cx="277560" cy="180000"/>
            </p14:xfrm>
          </p:contentPart>
        </mc:Choice>
        <mc:Fallback xmlns=""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4BD60CA7-C8BD-4F2D-878F-C24245ED1385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904905" y="5052706"/>
                <a:ext cx="31320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Group 195">
            <a:extLst>
              <a:ext uri="{FF2B5EF4-FFF2-40B4-BE49-F238E27FC236}">
                <a16:creationId xmlns:a16="http://schemas.microsoft.com/office/drawing/2014/main" id="{B767CDAD-6202-4ED6-8825-F7C5CDBCE4C8}"/>
              </a:ext>
            </a:extLst>
          </p:cNvPr>
          <p:cNvGrpSpPr/>
          <p:nvPr/>
        </p:nvGrpSpPr>
        <p:grpSpPr>
          <a:xfrm>
            <a:off x="501453" y="1091247"/>
            <a:ext cx="248040" cy="194760"/>
            <a:chOff x="501453" y="1091247"/>
            <a:chExt cx="248040" cy="19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16F4B3C0-9427-4A5D-8B35-7795BCF367DA}"/>
                    </a:ext>
                  </a:extLst>
                </p14:cNvPr>
                <p14:cNvContentPartPr/>
                <p14:nvPr/>
              </p14:nvContentPartPr>
              <p14:xfrm>
                <a:off x="501453" y="1098807"/>
                <a:ext cx="67680" cy="16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16F4B3C0-9427-4A5D-8B35-7795BCF367DA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483813" y="1080807"/>
                  <a:ext cx="1033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A3E3220-87AD-4B14-ABA0-AD9600AC7E81}"/>
                    </a:ext>
                  </a:extLst>
                </p14:cNvPr>
                <p14:cNvContentPartPr/>
                <p14:nvPr/>
              </p14:nvContentPartPr>
              <p14:xfrm>
                <a:off x="638613" y="1091247"/>
                <a:ext cx="110880" cy="194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A3E3220-87AD-4B14-ABA0-AD9600AC7E81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20973" y="1073607"/>
                  <a:ext cx="14652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63646F9-283D-449B-B61A-CDBE245067DA}"/>
              </a:ext>
            </a:extLst>
          </p:cNvPr>
          <p:cNvGrpSpPr/>
          <p:nvPr/>
        </p:nvGrpSpPr>
        <p:grpSpPr>
          <a:xfrm>
            <a:off x="907173" y="1082967"/>
            <a:ext cx="758520" cy="177120"/>
            <a:chOff x="907173" y="1082967"/>
            <a:chExt cx="758520" cy="17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20C4D04B-DEB9-412F-A7E6-E76E54DCF7BF}"/>
                    </a:ext>
                  </a:extLst>
                </p14:cNvPr>
                <p14:cNvContentPartPr/>
                <p14:nvPr/>
              </p14:nvContentPartPr>
              <p14:xfrm>
                <a:off x="907173" y="1165767"/>
                <a:ext cx="72360" cy="871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20C4D04B-DEB9-412F-A7E6-E76E54DCF7B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89173" y="1148127"/>
                  <a:ext cx="108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4A5D6D8-3A7B-48E1-8400-C179880C2DD9}"/>
                    </a:ext>
                  </a:extLst>
                </p14:cNvPr>
                <p14:cNvContentPartPr/>
                <p14:nvPr/>
              </p14:nvContentPartPr>
              <p14:xfrm>
                <a:off x="996813" y="1189167"/>
                <a:ext cx="102600" cy="70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4A5D6D8-3A7B-48E1-8400-C179880C2DD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78813" y="1171527"/>
                  <a:ext cx="1382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B9805F9-95FC-48AA-BFD8-A540AD974E93}"/>
                    </a:ext>
                  </a:extLst>
                </p14:cNvPr>
                <p14:cNvContentPartPr/>
                <p14:nvPr/>
              </p14:nvContentPartPr>
              <p14:xfrm>
                <a:off x="1124253" y="1181247"/>
                <a:ext cx="39240" cy="572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B9805F9-95FC-48AA-BFD8-A540AD974E9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6253" y="1163247"/>
                  <a:ext cx="74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4D8D49B-0EB8-47AF-8EAB-5FCA102753D8}"/>
                    </a:ext>
                  </a:extLst>
                </p14:cNvPr>
                <p14:cNvContentPartPr/>
                <p14:nvPr/>
              </p14:nvContentPartPr>
              <p14:xfrm>
                <a:off x="1229373" y="1095927"/>
                <a:ext cx="58320" cy="150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4D8D49B-0EB8-47AF-8EAB-5FCA102753D8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211373" y="1078287"/>
                  <a:ext cx="93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8FF1F33-8486-4A32-8704-01DCA359CD90}"/>
                    </a:ext>
                  </a:extLst>
                </p14:cNvPr>
                <p14:cNvContentPartPr/>
                <p14:nvPr/>
              </p14:nvContentPartPr>
              <p14:xfrm>
                <a:off x="1344933" y="1151727"/>
                <a:ext cx="37440" cy="74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8FF1F33-8486-4A32-8704-01DCA359CD90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326933" y="1134087"/>
                  <a:ext cx="73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9333446-E66F-44A4-82D6-EEF2FDD34191}"/>
                    </a:ext>
                  </a:extLst>
                </p14:cNvPr>
                <p14:cNvContentPartPr/>
                <p14:nvPr/>
              </p14:nvContentPartPr>
              <p14:xfrm>
                <a:off x="1519893" y="1148847"/>
                <a:ext cx="12960" cy="752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9333446-E66F-44A4-82D6-EEF2FDD3419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502253" y="1130847"/>
                  <a:ext cx="486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1EA69B41-9523-4366-A5E5-6A723A5167F0}"/>
                    </a:ext>
                  </a:extLst>
                </p14:cNvPr>
                <p14:cNvContentPartPr/>
                <p14:nvPr/>
              </p14:nvContentPartPr>
              <p14:xfrm>
                <a:off x="1580013" y="1147767"/>
                <a:ext cx="85680" cy="72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1EA69B41-9523-4366-A5E5-6A723A5167F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562373" y="1130127"/>
                  <a:ext cx="1213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4073CB4-9996-4AD3-A3ED-43CBDDE1E5AA}"/>
                    </a:ext>
                  </a:extLst>
                </p14:cNvPr>
                <p14:cNvContentPartPr/>
                <p14:nvPr/>
              </p14:nvContentPartPr>
              <p14:xfrm>
                <a:off x="1554813" y="1082967"/>
                <a:ext cx="5040" cy="8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4073CB4-9996-4AD3-A3ED-43CBDDE1E5A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537173" y="1064967"/>
                  <a:ext cx="40680" cy="4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ECB45449-1450-41E0-AA36-9C974E22A99C}"/>
                  </a:ext>
                </a:extLst>
              </p14:cNvPr>
              <p14:cNvContentPartPr/>
              <p14:nvPr/>
            </p14:nvContentPartPr>
            <p14:xfrm>
              <a:off x="1825533" y="1149927"/>
              <a:ext cx="107640" cy="76680"/>
            </p14:xfrm>
          </p:contentPart>
        </mc:Choice>
        <mc:Fallback xmlns=""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ECB45449-1450-41E0-AA36-9C974E22A99C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807893" y="1132287"/>
                <a:ext cx="143280" cy="112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4" name="Group 233">
            <a:extLst>
              <a:ext uri="{FF2B5EF4-FFF2-40B4-BE49-F238E27FC236}">
                <a16:creationId xmlns:a16="http://schemas.microsoft.com/office/drawing/2014/main" id="{5707D66F-448B-477B-910E-0635B4314977}"/>
              </a:ext>
            </a:extLst>
          </p:cNvPr>
          <p:cNvGrpSpPr/>
          <p:nvPr/>
        </p:nvGrpSpPr>
        <p:grpSpPr>
          <a:xfrm>
            <a:off x="2086173" y="1076487"/>
            <a:ext cx="522360" cy="151560"/>
            <a:chOff x="2086173" y="1076487"/>
            <a:chExt cx="522360" cy="15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3321861-FF68-4E8D-A0EB-0559CD90E23E}"/>
                    </a:ext>
                  </a:extLst>
                </p14:cNvPr>
                <p14:cNvContentPartPr/>
                <p14:nvPr/>
              </p14:nvContentPartPr>
              <p14:xfrm>
                <a:off x="2086173" y="1145967"/>
                <a:ext cx="85680" cy="5868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3321861-FF68-4E8D-A0EB-0559CD90E23E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068173" y="1127967"/>
                  <a:ext cx="121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5969D3F-75FC-4044-8D2C-B6B71536899F}"/>
                    </a:ext>
                  </a:extLst>
                </p14:cNvPr>
                <p14:cNvContentPartPr/>
                <p14:nvPr/>
              </p14:nvContentPartPr>
              <p14:xfrm>
                <a:off x="2150613" y="1076487"/>
                <a:ext cx="10800" cy="137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5969D3F-75FC-4044-8D2C-B6B71536899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132973" y="1058487"/>
                  <a:ext cx="46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F36EFC8-3BBC-4F79-B2CE-5962B386BB42}"/>
                    </a:ext>
                  </a:extLst>
                </p14:cNvPr>
                <p14:cNvContentPartPr/>
                <p14:nvPr/>
              </p14:nvContentPartPr>
              <p14:xfrm>
                <a:off x="2253573" y="1140927"/>
                <a:ext cx="95400" cy="60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F36EFC8-3BBC-4F79-B2CE-5962B386BB4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2235573" y="1123287"/>
                  <a:ext cx="1310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4B54DD7E-6E35-4A1E-81B6-5B0BB333C9E1}"/>
                    </a:ext>
                  </a:extLst>
                </p14:cNvPr>
                <p14:cNvContentPartPr/>
                <p14:nvPr/>
              </p14:nvContentPartPr>
              <p14:xfrm>
                <a:off x="2396853" y="1130487"/>
                <a:ext cx="73080" cy="84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4B54DD7E-6E35-4A1E-81B6-5B0BB333C9E1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2379213" y="1112847"/>
                  <a:ext cx="1087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9E611E7-54D1-4676-B8DD-3AA24A025FFC}"/>
                    </a:ext>
                  </a:extLst>
                </p14:cNvPr>
                <p14:cNvContentPartPr/>
                <p14:nvPr/>
              </p14:nvContentPartPr>
              <p14:xfrm>
                <a:off x="2501973" y="1084407"/>
                <a:ext cx="21600" cy="1360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9E611E7-54D1-4676-B8DD-3AA24A025FFC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2484333" y="1066407"/>
                  <a:ext cx="572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0F355329-DB7B-4850-A46A-DF1B3D932445}"/>
                    </a:ext>
                  </a:extLst>
                </p14:cNvPr>
                <p14:cNvContentPartPr/>
                <p14:nvPr/>
              </p14:nvContentPartPr>
              <p14:xfrm>
                <a:off x="2541933" y="1149207"/>
                <a:ext cx="66600" cy="788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0F355329-DB7B-4850-A46A-DF1B3D93244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2524293" y="1131567"/>
                  <a:ext cx="10224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0" name="Group 259">
            <a:extLst>
              <a:ext uri="{FF2B5EF4-FFF2-40B4-BE49-F238E27FC236}">
                <a16:creationId xmlns:a16="http://schemas.microsoft.com/office/drawing/2014/main" id="{0FB186AA-25E6-4FB8-82C5-D5D0916422FD}"/>
              </a:ext>
            </a:extLst>
          </p:cNvPr>
          <p:cNvGrpSpPr/>
          <p:nvPr/>
        </p:nvGrpSpPr>
        <p:grpSpPr>
          <a:xfrm>
            <a:off x="539613" y="1466367"/>
            <a:ext cx="900720" cy="177840"/>
            <a:chOff x="539613" y="1466367"/>
            <a:chExt cx="90072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B13F15E-4603-4A4D-B68F-806CA294311B}"/>
                    </a:ext>
                  </a:extLst>
                </p14:cNvPr>
                <p14:cNvContentPartPr/>
                <p14:nvPr/>
              </p14:nvContentPartPr>
              <p14:xfrm>
                <a:off x="539613" y="1466367"/>
                <a:ext cx="82800" cy="14904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B13F15E-4603-4A4D-B68F-806CA294311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21973" y="1448367"/>
                  <a:ext cx="1184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5E94526-1176-47AC-BEA1-3AFE7EED6ED1}"/>
                    </a:ext>
                  </a:extLst>
                </p14:cNvPr>
                <p14:cNvContentPartPr/>
                <p14:nvPr/>
              </p14:nvContentPartPr>
              <p14:xfrm>
                <a:off x="770733" y="1567527"/>
                <a:ext cx="52920" cy="766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5E94526-1176-47AC-BEA1-3AFE7EED6ED1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53093" y="1549527"/>
                  <a:ext cx="885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AB1C1EC3-02F3-47A3-BAEC-FF74FCEAEAEB}"/>
                    </a:ext>
                  </a:extLst>
                </p14:cNvPr>
                <p14:cNvContentPartPr/>
                <p14:nvPr/>
              </p14:nvContentPartPr>
              <p14:xfrm>
                <a:off x="874773" y="1504887"/>
                <a:ext cx="42480" cy="12132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AB1C1EC3-02F3-47A3-BAEC-FF74FCEAEAEB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857133" y="1486887"/>
                  <a:ext cx="78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DF7CCA8-575B-4A3C-B651-12DB86154579}"/>
                    </a:ext>
                  </a:extLst>
                </p14:cNvPr>
                <p14:cNvContentPartPr/>
                <p14:nvPr/>
              </p14:nvContentPartPr>
              <p14:xfrm>
                <a:off x="860013" y="1566447"/>
                <a:ext cx="63000" cy="20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DF7CCA8-575B-4A3C-B651-12DB86154579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842013" y="1548807"/>
                  <a:ext cx="98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EB6E7DB4-1721-45D2-94D3-D038A2DA7381}"/>
                    </a:ext>
                  </a:extLst>
                </p14:cNvPr>
                <p14:cNvContentPartPr/>
                <p14:nvPr/>
              </p14:nvContentPartPr>
              <p14:xfrm>
                <a:off x="1036053" y="1548447"/>
                <a:ext cx="63000" cy="694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EB6E7DB4-1721-45D2-94D3-D038A2DA738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18053" y="1530447"/>
                  <a:ext cx="98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8755034-DF21-49A7-8F10-B0CE2756B990}"/>
                    </a:ext>
                  </a:extLst>
                </p14:cNvPr>
                <p14:cNvContentPartPr/>
                <p14:nvPr/>
              </p14:nvContentPartPr>
              <p14:xfrm>
                <a:off x="1149453" y="1557807"/>
                <a:ext cx="82440" cy="60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8755034-DF21-49A7-8F10-B0CE2756B990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31813" y="1540167"/>
                  <a:ext cx="118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A132B71-6EC0-4596-A90B-4321524AED43}"/>
                    </a:ext>
                  </a:extLst>
                </p14:cNvPr>
                <p14:cNvContentPartPr/>
                <p14:nvPr/>
              </p14:nvContentPartPr>
              <p14:xfrm>
                <a:off x="1267173" y="1551687"/>
                <a:ext cx="80640" cy="67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A132B71-6EC0-4596-A90B-4321524AED43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249533" y="1533687"/>
                  <a:ext cx="116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A876FE3-9B2A-41E2-9001-1E6FF40F9D71}"/>
                    </a:ext>
                  </a:extLst>
                </p14:cNvPr>
                <p14:cNvContentPartPr/>
                <p14:nvPr/>
              </p14:nvContentPartPr>
              <p14:xfrm>
                <a:off x="1342053" y="1482927"/>
                <a:ext cx="98280" cy="140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A876FE3-9B2A-41E2-9001-1E6FF40F9D71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324053" y="1465287"/>
                  <a:ext cx="133920" cy="175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BF967311-6099-44A9-9D09-9530CD9C6768}"/>
              </a:ext>
            </a:extLst>
          </p:cNvPr>
          <p:cNvGrpSpPr/>
          <p:nvPr/>
        </p:nvGrpSpPr>
        <p:grpSpPr>
          <a:xfrm>
            <a:off x="1582893" y="1412727"/>
            <a:ext cx="1417680" cy="264960"/>
            <a:chOff x="1582893" y="1412727"/>
            <a:chExt cx="1417680" cy="26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7B3E8D18-7D74-4588-BA95-97555B49ABB6}"/>
                    </a:ext>
                  </a:extLst>
                </p14:cNvPr>
                <p14:cNvContentPartPr/>
                <p14:nvPr/>
              </p14:nvContentPartPr>
              <p14:xfrm>
                <a:off x="1596933" y="1495527"/>
                <a:ext cx="23040" cy="115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7B3E8D18-7D74-4588-BA95-97555B49ABB6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1578933" y="1477527"/>
                  <a:ext cx="58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66E199CA-4687-4637-BB28-C5333CE850A7}"/>
                    </a:ext>
                  </a:extLst>
                </p14:cNvPr>
                <p14:cNvContentPartPr/>
                <p14:nvPr/>
              </p14:nvContentPartPr>
              <p14:xfrm>
                <a:off x="1582893" y="1533687"/>
                <a:ext cx="83160" cy="252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66E199CA-4687-4637-BB28-C5333CE850A7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564893" y="1516047"/>
                  <a:ext cx="118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D215197-39AA-43A7-8DE0-D40E7769704A}"/>
                    </a:ext>
                  </a:extLst>
                </p14:cNvPr>
                <p14:cNvContentPartPr/>
                <p14:nvPr/>
              </p14:nvContentPartPr>
              <p14:xfrm>
                <a:off x="1696653" y="1546647"/>
                <a:ext cx="59040" cy="1310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D215197-39AA-43A7-8DE0-D40E7769704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678653" y="1528647"/>
                  <a:ext cx="94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D345A39-ABBF-45B6-BFCD-60E19FF3DD2F}"/>
                    </a:ext>
                  </a:extLst>
                </p14:cNvPr>
                <p14:cNvContentPartPr/>
                <p14:nvPr/>
              </p14:nvContentPartPr>
              <p14:xfrm>
                <a:off x="1817973" y="1540167"/>
                <a:ext cx="75240" cy="1274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D345A39-ABBF-45B6-BFCD-60E19FF3DD2F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799973" y="1522167"/>
                  <a:ext cx="110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864463C8-CE65-4E7C-B0FB-EDDCC977951C}"/>
                    </a:ext>
                  </a:extLst>
                </p14:cNvPr>
                <p14:cNvContentPartPr/>
                <p14:nvPr/>
              </p14:nvContentPartPr>
              <p14:xfrm>
                <a:off x="1954413" y="1561407"/>
                <a:ext cx="65880" cy="561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864463C8-CE65-4E7C-B0FB-EDDCC977951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936773" y="1543407"/>
                  <a:ext cx="1015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581EA7B-FD5F-4DA9-97DA-2863395C4483}"/>
                    </a:ext>
                  </a:extLst>
                </p14:cNvPr>
                <p14:cNvContentPartPr/>
                <p14:nvPr/>
              </p14:nvContentPartPr>
              <p14:xfrm>
                <a:off x="2131173" y="1417407"/>
                <a:ext cx="49680" cy="2138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581EA7B-FD5F-4DA9-97DA-2863395C448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2113173" y="1399407"/>
                  <a:ext cx="85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1B25E44-B890-4DDF-9B74-E20CE30CF08A}"/>
                    </a:ext>
                  </a:extLst>
                </p14:cNvPr>
                <p14:cNvContentPartPr/>
                <p14:nvPr/>
              </p14:nvContentPartPr>
              <p14:xfrm>
                <a:off x="2286333" y="1458447"/>
                <a:ext cx="88200" cy="1418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1B25E44-B890-4DDF-9B74-E20CE30CF08A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268693" y="1440807"/>
                  <a:ext cx="123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A28BACC2-6779-4C1C-89BD-FB99E1EBE4E0}"/>
                    </a:ext>
                  </a:extLst>
                </p14:cNvPr>
                <p14:cNvContentPartPr/>
                <p14:nvPr/>
              </p14:nvContentPartPr>
              <p14:xfrm>
                <a:off x="2477133" y="1495527"/>
                <a:ext cx="45360" cy="8748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A28BACC2-6779-4C1C-89BD-FB99E1EBE4E0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459133" y="1477527"/>
                  <a:ext cx="810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C3A5165-CAC3-42BC-A2CB-1CB067CE4795}"/>
                    </a:ext>
                  </a:extLst>
                </p14:cNvPr>
                <p14:cNvContentPartPr/>
                <p14:nvPr/>
              </p14:nvContentPartPr>
              <p14:xfrm>
                <a:off x="2580453" y="1521807"/>
                <a:ext cx="59760" cy="590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C3A5165-CAC3-42BC-A2CB-1CB067CE479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562813" y="1503807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627531C8-E287-4F44-99B8-3068DCAADC77}"/>
                    </a:ext>
                  </a:extLst>
                </p14:cNvPr>
                <p14:cNvContentPartPr/>
                <p14:nvPr/>
              </p14:nvContentPartPr>
              <p14:xfrm>
                <a:off x="2696373" y="1508127"/>
                <a:ext cx="8280" cy="694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627531C8-E287-4F44-99B8-3068DCAADC7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2678733" y="1490127"/>
                  <a:ext cx="439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2894A98-DE93-442F-98A0-579C842F14AD}"/>
                    </a:ext>
                  </a:extLst>
                </p14:cNvPr>
                <p14:cNvContentPartPr/>
                <p14:nvPr/>
              </p14:nvContentPartPr>
              <p14:xfrm>
                <a:off x="2801853" y="1444407"/>
                <a:ext cx="14760" cy="1306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2894A98-DE93-442F-98A0-579C842F14AD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2784213" y="1426767"/>
                  <a:ext cx="50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3E61449E-1BFC-487D-A1DA-6469A72745BB}"/>
                    </a:ext>
                  </a:extLst>
                </p14:cNvPr>
                <p14:cNvContentPartPr/>
                <p14:nvPr/>
              </p14:nvContentPartPr>
              <p14:xfrm>
                <a:off x="2770173" y="1494087"/>
                <a:ext cx="109080" cy="1692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3E61449E-1BFC-487D-A1DA-6469A72745B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2752533" y="1476447"/>
                  <a:ext cx="1447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2D08D60-8B45-41F1-9DA2-77496C8F00EB}"/>
                    </a:ext>
                  </a:extLst>
                </p14:cNvPr>
                <p14:cNvContentPartPr/>
                <p14:nvPr/>
              </p14:nvContentPartPr>
              <p14:xfrm>
                <a:off x="2890413" y="1479327"/>
                <a:ext cx="110160" cy="932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2D08D60-8B45-41F1-9DA2-77496C8F00EB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2872413" y="1461327"/>
                  <a:ext cx="1458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2631092C-1CBB-4398-A05A-0173086411C1}"/>
                    </a:ext>
                  </a:extLst>
                </p14:cNvPr>
                <p14:cNvContentPartPr/>
                <p14:nvPr/>
              </p14:nvContentPartPr>
              <p14:xfrm>
                <a:off x="2757573" y="1412727"/>
                <a:ext cx="1800" cy="108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2631092C-1CBB-4398-A05A-0173086411C1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2739933" y="1394727"/>
                  <a:ext cx="3744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BC44D110-33FB-4AED-B568-8F9AEE7F69B4}"/>
              </a:ext>
            </a:extLst>
          </p:cNvPr>
          <p:cNvGrpSpPr/>
          <p:nvPr/>
        </p:nvGrpSpPr>
        <p:grpSpPr>
          <a:xfrm>
            <a:off x="579933" y="1804047"/>
            <a:ext cx="469440" cy="183240"/>
            <a:chOff x="579933" y="1804047"/>
            <a:chExt cx="469440" cy="18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4CF3D32-2DF0-4626-A3B9-E1B921CEB846}"/>
                    </a:ext>
                  </a:extLst>
                </p14:cNvPr>
                <p14:cNvContentPartPr/>
                <p14:nvPr/>
              </p14:nvContentPartPr>
              <p14:xfrm>
                <a:off x="579933" y="1804047"/>
                <a:ext cx="18720" cy="1576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4CF3D32-2DF0-4626-A3B9-E1B921CEB846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61933" y="1786047"/>
                  <a:ext cx="543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0D762FC-112D-42E8-8968-A7CC6AC05903}"/>
                    </a:ext>
                  </a:extLst>
                </p14:cNvPr>
                <p14:cNvContentPartPr/>
                <p14:nvPr/>
              </p14:nvContentPartPr>
              <p14:xfrm>
                <a:off x="653733" y="1814127"/>
                <a:ext cx="117720" cy="1731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0D762FC-112D-42E8-8968-A7CC6AC05903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36093" y="1796487"/>
                  <a:ext cx="1533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230E506-39C5-465A-AB28-1D09E05BF03B}"/>
                    </a:ext>
                  </a:extLst>
                </p14:cNvPr>
                <p14:cNvContentPartPr/>
                <p14:nvPr/>
              </p14:nvContentPartPr>
              <p14:xfrm>
                <a:off x="890253" y="1891887"/>
                <a:ext cx="61200" cy="802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230E506-39C5-465A-AB28-1D09E05BF03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872613" y="1873887"/>
                  <a:ext cx="968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347CE401-BB2D-44D1-87F7-B818E8EE477A}"/>
                    </a:ext>
                  </a:extLst>
                </p14:cNvPr>
                <p14:cNvContentPartPr/>
                <p14:nvPr/>
              </p14:nvContentPartPr>
              <p14:xfrm>
                <a:off x="997173" y="1845087"/>
                <a:ext cx="52200" cy="12168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347CE401-BB2D-44D1-87F7-B818E8EE477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979173" y="1827087"/>
                  <a:ext cx="878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DB95C3C-D1B7-4DD5-BFBD-1E7549957F60}"/>
                    </a:ext>
                  </a:extLst>
                </p14:cNvPr>
                <p14:cNvContentPartPr/>
                <p14:nvPr/>
              </p14:nvContentPartPr>
              <p14:xfrm>
                <a:off x="979893" y="1914207"/>
                <a:ext cx="59760" cy="21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DB95C3C-D1B7-4DD5-BFBD-1E7549957F60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961893" y="1896567"/>
                  <a:ext cx="9540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BDB2BDC7-B96C-4FE9-A630-5C1B0AC7D61B}"/>
              </a:ext>
            </a:extLst>
          </p:cNvPr>
          <p:cNvGrpSpPr/>
          <p:nvPr/>
        </p:nvGrpSpPr>
        <p:grpSpPr>
          <a:xfrm>
            <a:off x="1196973" y="1844007"/>
            <a:ext cx="960480" cy="145080"/>
            <a:chOff x="1196973" y="1844007"/>
            <a:chExt cx="960480" cy="14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C683502-9195-4962-ABE0-C725AC351498}"/>
                    </a:ext>
                  </a:extLst>
                </p14:cNvPr>
                <p14:cNvContentPartPr/>
                <p14:nvPr/>
              </p14:nvContentPartPr>
              <p14:xfrm>
                <a:off x="1196973" y="1895127"/>
                <a:ext cx="64440" cy="939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C683502-9195-4962-ABE0-C725AC351498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79333" y="1877487"/>
                  <a:ext cx="1000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8984D3E0-E622-4EC6-BE34-59D518683D7B}"/>
                    </a:ext>
                  </a:extLst>
                </p14:cNvPr>
                <p14:cNvContentPartPr/>
                <p14:nvPr/>
              </p14:nvContentPartPr>
              <p14:xfrm>
                <a:off x="1316493" y="1922847"/>
                <a:ext cx="71280" cy="61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8984D3E0-E622-4EC6-BE34-59D518683D7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298493" y="1904847"/>
                  <a:ext cx="1069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BFF2E3CB-B7A4-47F6-A1BE-195F05CA34AF}"/>
                    </a:ext>
                  </a:extLst>
                </p14:cNvPr>
                <p14:cNvContentPartPr/>
                <p14:nvPr/>
              </p14:nvContentPartPr>
              <p14:xfrm>
                <a:off x="1449333" y="1910967"/>
                <a:ext cx="68400" cy="622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BFF2E3CB-B7A4-47F6-A1BE-195F05CA34AF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31333" y="1893327"/>
                  <a:ext cx="104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29E1427-F600-4626-B4F7-CB4B75B1B9F8}"/>
                    </a:ext>
                  </a:extLst>
                </p14:cNvPr>
                <p14:cNvContentPartPr/>
                <p14:nvPr/>
              </p14:nvContentPartPr>
              <p14:xfrm>
                <a:off x="1524213" y="1844007"/>
                <a:ext cx="81360" cy="1350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29E1427-F600-4626-B4F7-CB4B75B1B9F8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506213" y="1826367"/>
                  <a:ext cx="1170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74720CAC-645F-431C-9FCA-3240A02B7C74}"/>
                    </a:ext>
                  </a:extLst>
                </p14:cNvPr>
                <p14:cNvContentPartPr/>
                <p14:nvPr/>
              </p14:nvContentPartPr>
              <p14:xfrm>
                <a:off x="1747773" y="1905207"/>
                <a:ext cx="61200" cy="75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74720CAC-645F-431C-9FCA-3240A02B7C74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730133" y="1887207"/>
                  <a:ext cx="96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C0542DF-41FC-413B-8376-C17815D68C8A}"/>
                    </a:ext>
                  </a:extLst>
                </p14:cNvPr>
                <p14:cNvContentPartPr/>
                <p14:nvPr/>
              </p14:nvContentPartPr>
              <p14:xfrm>
                <a:off x="1838853" y="1934367"/>
                <a:ext cx="160560" cy="500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C0542DF-41FC-413B-8376-C17815D68C8A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820853" y="1916367"/>
                  <a:ext cx="1962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4AFB32A7-1627-4C79-B79D-422FFA2CB77E}"/>
                    </a:ext>
                  </a:extLst>
                </p14:cNvPr>
                <p14:cNvContentPartPr/>
                <p14:nvPr/>
              </p14:nvContentPartPr>
              <p14:xfrm>
                <a:off x="2091213" y="1847247"/>
                <a:ext cx="38520" cy="12600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4AFB32A7-1627-4C79-B79D-422FFA2CB77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2073213" y="1829607"/>
                  <a:ext cx="741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F752952-7271-4824-B495-306C9A998A3A}"/>
                    </a:ext>
                  </a:extLst>
                </p14:cNvPr>
                <p14:cNvContentPartPr/>
                <p14:nvPr/>
              </p14:nvContentPartPr>
              <p14:xfrm>
                <a:off x="1968453" y="1847607"/>
                <a:ext cx="189000" cy="846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F752952-7271-4824-B495-306C9A998A3A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950813" y="1829607"/>
                  <a:ext cx="2246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3342528-2DF2-4394-A041-0E51ACEBE2EC}"/>
              </a:ext>
            </a:extLst>
          </p:cNvPr>
          <p:cNvGrpSpPr/>
          <p:nvPr/>
        </p:nvGrpSpPr>
        <p:grpSpPr>
          <a:xfrm>
            <a:off x="608328" y="2120904"/>
            <a:ext cx="3249000" cy="477360"/>
            <a:chOff x="608328" y="2120904"/>
            <a:chExt cx="3249000" cy="47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C6C6BA8-CBAF-49B6-A2AA-E2AE273E3743}"/>
                    </a:ext>
                  </a:extLst>
                </p14:cNvPr>
                <p14:cNvContentPartPr/>
                <p14:nvPr/>
              </p14:nvContentPartPr>
              <p14:xfrm>
                <a:off x="608328" y="2249424"/>
                <a:ext cx="32400" cy="2379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C6C6BA8-CBAF-49B6-A2AA-E2AE273E374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0328" y="2231784"/>
                  <a:ext cx="68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D22C1FD8-EDEA-4240-A340-B273BFE65A39}"/>
                    </a:ext>
                  </a:extLst>
                </p14:cNvPr>
                <p14:cNvContentPartPr/>
                <p14:nvPr/>
              </p14:nvContentPartPr>
              <p14:xfrm>
                <a:off x="641808" y="2212344"/>
                <a:ext cx="119880" cy="1569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D22C1FD8-EDEA-4240-A340-B273BFE65A3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24168" y="2194344"/>
                  <a:ext cx="155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3FD106A-C421-425B-9BA3-842AB2D73DA9}"/>
                    </a:ext>
                  </a:extLst>
                </p14:cNvPr>
                <p14:cNvContentPartPr/>
                <p14:nvPr/>
              </p14:nvContentPartPr>
              <p14:xfrm>
                <a:off x="850248" y="2199024"/>
                <a:ext cx="93960" cy="37224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3FD106A-C421-425B-9BA3-842AB2D73DA9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32248" y="2181024"/>
                  <a:ext cx="1296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CE345E4D-9670-48DA-8FDF-65EB8255E64D}"/>
                    </a:ext>
                  </a:extLst>
                </p14:cNvPr>
                <p14:cNvContentPartPr/>
                <p14:nvPr/>
              </p14:nvContentPartPr>
              <p14:xfrm>
                <a:off x="1000728" y="2262744"/>
                <a:ext cx="135000" cy="2502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CE345E4D-9670-48DA-8FDF-65EB8255E64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983088" y="2245104"/>
                  <a:ext cx="1706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FDF6E-FE45-483F-B05C-E58540DAF5CC}"/>
                    </a:ext>
                  </a:extLst>
                </p14:cNvPr>
                <p14:cNvContentPartPr/>
                <p14:nvPr/>
              </p14:nvContentPartPr>
              <p14:xfrm>
                <a:off x="996768" y="2385504"/>
                <a:ext cx="111240" cy="46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FDF6E-FE45-483F-B05C-E58540DAF5CC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78768" y="2367864"/>
                  <a:ext cx="14688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1B3A641F-CA5A-4B08-8BDF-B16D5E0F04B7}"/>
                    </a:ext>
                  </a:extLst>
                </p14:cNvPr>
                <p14:cNvContentPartPr/>
                <p14:nvPr/>
              </p14:nvContentPartPr>
              <p14:xfrm>
                <a:off x="1235448" y="2386944"/>
                <a:ext cx="91800" cy="1216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1B3A641F-CA5A-4B08-8BDF-B16D5E0F04B7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217808" y="2368944"/>
                  <a:ext cx="1274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5EE746E3-1D2C-43C5-8AA5-2BB7B8A1FB19}"/>
                    </a:ext>
                  </a:extLst>
                </p14:cNvPr>
                <p14:cNvContentPartPr/>
                <p14:nvPr/>
              </p14:nvContentPartPr>
              <p14:xfrm>
                <a:off x="1417968" y="2283264"/>
                <a:ext cx="153360" cy="2426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5EE746E3-1D2C-43C5-8AA5-2BB7B8A1FB19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400328" y="2265624"/>
                  <a:ext cx="189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4CFAF7-58F0-4264-842D-0726F503F4BB}"/>
                    </a:ext>
                  </a:extLst>
                </p14:cNvPr>
                <p14:cNvContentPartPr/>
                <p14:nvPr/>
              </p14:nvContentPartPr>
              <p14:xfrm>
                <a:off x="1574208" y="2196504"/>
                <a:ext cx="154440" cy="4017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4CFAF7-58F0-4264-842D-0726F503F4BB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556568" y="2178864"/>
                  <a:ext cx="1900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4622113F-016E-4510-A7AD-442545C52825}"/>
                    </a:ext>
                  </a:extLst>
                </p14:cNvPr>
                <p14:cNvContentPartPr/>
                <p14:nvPr/>
              </p14:nvContentPartPr>
              <p14:xfrm>
                <a:off x="1814328" y="2325024"/>
                <a:ext cx="66600" cy="57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4622113F-016E-4510-A7AD-442545C5282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796328" y="2307024"/>
                  <a:ext cx="1022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1C11B23-57AC-4C6B-943F-32F322358D0F}"/>
                    </a:ext>
                  </a:extLst>
                </p14:cNvPr>
                <p14:cNvContentPartPr/>
                <p14:nvPr/>
              </p14:nvContentPartPr>
              <p14:xfrm>
                <a:off x="1833768" y="2397384"/>
                <a:ext cx="57240" cy="190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1C11B23-57AC-4C6B-943F-32F322358D0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815768" y="2379384"/>
                  <a:ext cx="928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7159443D-679E-437B-B7AE-BAE62EDA70DC}"/>
                    </a:ext>
                  </a:extLst>
                </p14:cNvPr>
                <p14:cNvContentPartPr/>
                <p14:nvPr/>
              </p14:nvContentPartPr>
              <p14:xfrm>
                <a:off x="2003328" y="2204784"/>
                <a:ext cx="139680" cy="2768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7159443D-679E-437B-B7AE-BAE62EDA70DC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985688" y="2187144"/>
                  <a:ext cx="1753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EF670DFE-7DB4-48FA-B70D-AC9AB3680CC8}"/>
                    </a:ext>
                  </a:extLst>
                </p14:cNvPr>
                <p14:cNvContentPartPr/>
                <p14:nvPr/>
              </p14:nvContentPartPr>
              <p14:xfrm>
                <a:off x="2165688" y="2213784"/>
                <a:ext cx="84960" cy="2714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EF670DFE-7DB4-48FA-B70D-AC9AB3680CC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148048" y="2195784"/>
                  <a:ext cx="1206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C2D96F23-9CE2-407A-8DB3-DE2612EC4D5F}"/>
                    </a:ext>
                  </a:extLst>
                </p14:cNvPr>
                <p14:cNvContentPartPr/>
                <p14:nvPr/>
              </p14:nvContentPartPr>
              <p14:xfrm>
                <a:off x="2303208" y="2299104"/>
                <a:ext cx="142200" cy="193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C2D96F23-9CE2-407A-8DB3-DE2612EC4D5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285568" y="2281464"/>
                  <a:ext cx="177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36CE63F9-1E06-47FC-A2AC-1DB2E73CF5F6}"/>
                    </a:ext>
                  </a:extLst>
                </p14:cNvPr>
                <p14:cNvContentPartPr/>
                <p14:nvPr/>
              </p14:nvContentPartPr>
              <p14:xfrm>
                <a:off x="2355408" y="2355984"/>
                <a:ext cx="111240" cy="3276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36CE63F9-1E06-47FC-A2AC-1DB2E73CF5F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337408" y="2338344"/>
                  <a:ext cx="146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26D83860-A8CB-49A3-AF5A-01D6180DFF1C}"/>
                    </a:ext>
                  </a:extLst>
                </p14:cNvPr>
                <p14:cNvContentPartPr/>
                <p14:nvPr/>
              </p14:nvContentPartPr>
              <p14:xfrm>
                <a:off x="2467728" y="2191824"/>
                <a:ext cx="112320" cy="3196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26D83860-A8CB-49A3-AF5A-01D6180DFF1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450088" y="2174184"/>
                  <a:ext cx="1479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421E4D3-CBE5-4B2B-85AB-205D4E57979A}"/>
                    </a:ext>
                  </a:extLst>
                </p14:cNvPr>
                <p14:cNvContentPartPr/>
                <p14:nvPr/>
              </p14:nvContentPartPr>
              <p14:xfrm>
                <a:off x="2721168" y="2353824"/>
                <a:ext cx="6120" cy="5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421E4D3-CBE5-4B2B-85AB-205D4E57979A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703528" y="2335824"/>
                  <a:ext cx="41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80E77D7-53A2-41DC-9042-F3354E74350F}"/>
                    </a:ext>
                  </a:extLst>
                </p14:cNvPr>
                <p14:cNvContentPartPr/>
                <p14:nvPr/>
              </p14:nvContentPartPr>
              <p14:xfrm>
                <a:off x="2806488" y="2184984"/>
                <a:ext cx="29880" cy="25488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80E77D7-53A2-41DC-9042-F3354E74350F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788488" y="2166984"/>
                  <a:ext cx="65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F9786023-880F-4BFC-9325-D189452C1E28}"/>
                    </a:ext>
                  </a:extLst>
                </p14:cNvPr>
                <p14:cNvContentPartPr/>
                <p14:nvPr/>
              </p14:nvContentPartPr>
              <p14:xfrm>
                <a:off x="2826648" y="2167704"/>
                <a:ext cx="96120" cy="1497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F9786023-880F-4BFC-9325-D189452C1E2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809008" y="2149704"/>
                  <a:ext cx="1317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FB612087-8820-4BD5-8942-3074BAD54048}"/>
                    </a:ext>
                  </a:extLst>
                </p14:cNvPr>
                <p14:cNvContentPartPr/>
                <p14:nvPr/>
              </p14:nvContentPartPr>
              <p14:xfrm>
                <a:off x="2990088" y="2156184"/>
                <a:ext cx="99720" cy="3218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FB612087-8820-4BD5-8942-3074BAD54048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972088" y="2138184"/>
                  <a:ext cx="1353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51E3E2A-2DBB-4914-BADE-9610E0E2973A}"/>
                    </a:ext>
                  </a:extLst>
                </p14:cNvPr>
                <p14:cNvContentPartPr/>
                <p14:nvPr/>
              </p14:nvContentPartPr>
              <p14:xfrm>
                <a:off x="3178368" y="2232504"/>
                <a:ext cx="56160" cy="1987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51E3E2A-2DBB-4914-BADE-9610E0E2973A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160728" y="2214504"/>
                  <a:ext cx="91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68B010D1-09BF-4B46-98C3-0CC3B8839AD8}"/>
                    </a:ext>
                  </a:extLst>
                </p14:cNvPr>
                <p14:cNvContentPartPr/>
                <p14:nvPr/>
              </p14:nvContentPartPr>
              <p14:xfrm>
                <a:off x="3190968" y="2193264"/>
                <a:ext cx="166680" cy="22572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68B010D1-09BF-4B46-98C3-0CC3B8839AD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172968" y="2175264"/>
                  <a:ext cx="2023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2B60194E-6E99-4F34-821C-421C69EB817F}"/>
                    </a:ext>
                  </a:extLst>
                </p14:cNvPr>
                <p14:cNvContentPartPr/>
                <p14:nvPr/>
              </p14:nvContentPartPr>
              <p14:xfrm>
                <a:off x="3412368" y="2161584"/>
                <a:ext cx="55800" cy="2595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2B60194E-6E99-4F34-821C-421C69EB817F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394728" y="2143584"/>
                  <a:ext cx="914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FF9ED89-8D9D-4E3E-AB4B-440E0239DB2C}"/>
                    </a:ext>
                  </a:extLst>
                </p14:cNvPr>
                <p14:cNvContentPartPr/>
                <p14:nvPr/>
              </p14:nvContentPartPr>
              <p14:xfrm>
                <a:off x="3564648" y="2185704"/>
                <a:ext cx="105840" cy="2433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FF9ED89-8D9D-4E3E-AB4B-440E0239DB2C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546648" y="2167704"/>
                  <a:ext cx="1414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564E272B-94AB-4788-92A1-8CB385E1DA3C}"/>
                    </a:ext>
                  </a:extLst>
                </p14:cNvPr>
                <p14:cNvContentPartPr/>
                <p14:nvPr/>
              </p14:nvContentPartPr>
              <p14:xfrm>
                <a:off x="3594888" y="2302344"/>
                <a:ext cx="111240" cy="1008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564E272B-94AB-4788-92A1-8CB385E1DA3C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577248" y="2284704"/>
                  <a:ext cx="1468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0D1595E-CBCB-49D1-858C-C16324BEDF71}"/>
                    </a:ext>
                  </a:extLst>
                </p14:cNvPr>
                <p14:cNvContentPartPr/>
                <p14:nvPr/>
              </p14:nvContentPartPr>
              <p14:xfrm>
                <a:off x="3752568" y="2120904"/>
                <a:ext cx="104760" cy="42084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0D1595E-CBCB-49D1-858C-C16324BEDF71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3734928" y="2103264"/>
                  <a:ext cx="140400" cy="456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2793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56CCF96-527C-4ADA-9805-87B7E287998A}"/>
                  </a:ext>
                </a:extLst>
              </p14:cNvPr>
              <p14:cNvContentPartPr/>
              <p14:nvPr/>
            </p14:nvContentPartPr>
            <p14:xfrm>
              <a:off x="402007" y="663120"/>
              <a:ext cx="331920" cy="25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56CCF96-527C-4ADA-9805-87B7E28799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007" y="645120"/>
                <a:ext cx="36756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77010D-9223-4BB2-A91F-59463B300DA5}"/>
                  </a:ext>
                </a:extLst>
              </p14:cNvPr>
              <p14:cNvContentPartPr/>
              <p14:nvPr/>
            </p14:nvContentPartPr>
            <p14:xfrm>
              <a:off x="830047" y="668880"/>
              <a:ext cx="178560" cy="21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77010D-9223-4BB2-A91F-59463B300DA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12047" y="650880"/>
                <a:ext cx="21420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4CF8A62-A8F0-4209-A6B4-A77AB53369CF}"/>
                  </a:ext>
                </a:extLst>
              </p14:cNvPr>
              <p14:cNvContentPartPr/>
              <p14:nvPr/>
            </p14:nvContentPartPr>
            <p14:xfrm>
              <a:off x="1600447" y="610920"/>
              <a:ext cx="3960" cy="28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CF8A62-A8F0-4209-A6B4-A77AB53369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80647" y="592920"/>
                <a:ext cx="43164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0D6A563-CB6D-4886-B234-4F3265145C6C}"/>
                  </a:ext>
                </a:extLst>
              </p14:cNvPr>
              <p14:cNvContentPartPr/>
              <p14:nvPr/>
            </p14:nvContentPartPr>
            <p14:xfrm>
              <a:off x="2184007" y="667080"/>
              <a:ext cx="171360" cy="1976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0D6A563-CB6D-4886-B234-4F3265145C6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66007" y="649080"/>
                <a:ext cx="20700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5AD7D07-A070-43F1-9C01-FB3F00F2398C}"/>
                  </a:ext>
                </a:extLst>
              </p14:cNvPr>
              <p14:cNvContentPartPr/>
              <p14:nvPr/>
            </p14:nvContentPartPr>
            <p14:xfrm>
              <a:off x="2430607" y="742320"/>
              <a:ext cx="85680" cy="105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5AD7D07-A070-43F1-9C01-FB3F00F2398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412607" y="724320"/>
                <a:ext cx="1213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0FF87A1-F06C-4C41-B937-C4A501A2F73F}"/>
                  </a:ext>
                </a:extLst>
              </p14:cNvPr>
              <p14:cNvContentPartPr/>
              <p14:nvPr/>
            </p14:nvContentPartPr>
            <p14:xfrm>
              <a:off x="4018927" y="707040"/>
              <a:ext cx="2160" cy="662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0FF87A1-F06C-4C41-B937-C4A501A2F73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00927" y="689040"/>
                <a:ext cx="3780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7494BB-3B18-4BC3-8757-4B5DD8779410}"/>
                  </a:ext>
                </a:extLst>
              </p14:cNvPr>
              <p14:cNvContentPartPr/>
              <p14:nvPr/>
            </p14:nvContentPartPr>
            <p14:xfrm>
              <a:off x="3989407" y="599400"/>
              <a:ext cx="31320" cy="7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7494BB-3B18-4BC3-8757-4B5DD87794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71407" y="581400"/>
                <a:ext cx="669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B43A0D6-928B-4B0D-8E10-A4CD457DC90B}"/>
                  </a:ext>
                </a:extLst>
              </p14:cNvPr>
              <p14:cNvContentPartPr/>
              <p14:nvPr/>
            </p14:nvContentPartPr>
            <p14:xfrm>
              <a:off x="4205047" y="516960"/>
              <a:ext cx="29520" cy="2386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B43A0D6-928B-4B0D-8E10-A4CD457DC90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87047" y="498987"/>
                <a:ext cx="65160" cy="274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91CCD9A-2BF2-4046-B962-95160D3605B0}"/>
                  </a:ext>
                </a:extLst>
              </p14:cNvPr>
              <p14:cNvContentPartPr/>
              <p14:nvPr/>
            </p14:nvContentPartPr>
            <p14:xfrm>
              <a:off x="4365967" y="635400"/>
              <a:ext cx="17640" cy="89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91CCD9A-2BF2-4046-B962-95160D3605B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47967" y="617400"/>
                <a:ext cx="5328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68A768B-3AE1-4E7E-B5D0-6DA170A79693}"/>
                  </a:ext>
                </a:extLst>
              </p14:cNvPr>
              <p14:cNvContentPartPr/>
              <p14:nvPr/>
            </p14:nvContentPartPr>
            <p14:xfrm>
              <a:off x="4356967" y="529560"/>
              <a:ext cx="15840" cy="32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68A768B-3AE1-4E7E-B5D0-6DA170A7969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8967" y="511560"/>
                <a:ext cx="514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3B8112E4-A715-4EA4-949B-80338ADBFDD4}"/>
                  </a:ext>
                </a:extLst>
              </p14:cNvPr>
              <p14:cNvContentPartPr/>
              <p14:nvPr/>
            </p14:nvContentPartPr>
            <p14:xfrm>
              <a:off x="4475047" y="510120"/>
              <a:ext cx="373680" cy="4456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3B8112E4-A715-4EA4-949B-80338ADBFDD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457047" y="492120"/>
                <a:ext cx="40932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AB0D2B7-6005-4F47-9A29-CF9F26723A5B}"/>
                  </a:ext>
                </a:extLst>
              </p14:cNvPr>
              <p14:cNvContentPartPr/>
              <p14:nvPr/>
            </p14:nvContentPartPr>
            <p14:xfrm>
              <a:off x="3594487" y="541440"/>
              <a:ext cx="322560" cy="25164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AB0D2B7-6005-4F47-9A29-CF9F26723A5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76507" y="523440"/>
                <a:ext cx="3581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250CBE8-DC4B-4D0E-AD5D-6AB9F3F94800}"/>
                  </a:ext>
                </a:extLst>
              </p14:cNvPr>
              <p14:cNvContentPartPr/>
              <p14:nvPr/>
            </p14:nvContentPartPr>
            <p14:xfrm>
              <a:off x="3188407" y="609120"/>
              <a:ext cx="326160" cy="211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250CBE8-DC4B-4D0E-AD5D-6AB9F3F9480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0407" y="591120"/>
                <a:ext cx="36180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14B73F7-86AE-4FD8-B6BE-A2F839B4D9F4}"/>
                  </a:ext>
                </a:extLst>
              </p14:cNvPr>
              <p14:cNvContentPartPr/>
              <p14:nvPr/>
            </p14:nvContentPartPr>
            <p14:xfrm>
              <a:off x="2757847" y="660240"/>
              <a:ext cx="322920" cy="32472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14B73F7-86AE-4FD8-B6BE-A2F839B4D9F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39867" y="642240"/>
                <a:ext cx="35852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B3155AB-AE0F-4431-8D75-7735DF7BEA27}"/>
                  </a:ext>
                </a:extLst>
              </p14:cNvPr>
              <p14:cNvContentPartPr/>
              <p14:nvPr/>
            </p14:nvContentPartPr>
            <p14:xfrm>
              <a:off x="1982047" y="612000"/>
              <a:ext cx="106560" cy="243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B3155AB-AE0F-4431-8D75-7735DF7BEA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63986" y="593973"/>
                <a:ext cx="142321" cy="278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CDF4E7C-8C85-42C1-89C9-8024260A5EF3}"/>
                  </a:ext>
                </a:extLst>
              </p14:cNvPr>
              <p14:cNvContentPartPr/>
              <p14:nvPr/>
            </p14:nvContentPartPr>
            <p14:xfrm>
              <a:off x="1617367" y="697320"/>
              <a:ext cx="174600" cy="157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CDF4E7C-8C85-42C1-89C9-8024260A5EF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599330" y="679320"/>
                <a:ext cx="210314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66826D3-1BED-47F5-92EC-A8F1C90829F3}"/>
                  </a:ext>
                </a:extLst>
              </p14:cNvPr>
              <p14:cNvContentPartPr/>
              <p14:nvPr/>
            </p14:nvContentPartPr>
            <p14:xfrm>
              <a:off x="1095007" y="651600"/>
              <a:ext cx="294840" cy="2415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66826D3-1BED-47F5-92EC-A8F1C90829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7029" y="633600"/>
                <a:ext cx="330437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F7969299-B6F0-48F3-B5DB-2B5718C0BD3F}"/>
                  </a:ext>
                </a:extLst>
              </p14:cNvPr>
              <p14:cNvContentPartPr/>
              <p14:nvPr/>
            </p14:nvContentPartPr>
            <p14:xfrm>
              <a:off x="5611567" y="649080"/>
              <a:ext cx="105840" cy="133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F7969299-B6F0-48F3-B5DB-2B5718C0BD3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593506" y="631080"/>
                <a:ext cx="141602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3B87FFB-852F-4865-96F7-505CB9E87003}"/>
                  </a:ext>
                </a:extLst>
              </p14:cNvPr>
              <p14:cNvContentPartPr/>
              <p14:nvPr/>
            </p14:nvContentPartPr>
            <p14:xfrm>
              <a:off x="6015127" y="489240"/>
              <a:ext cx="163440" cy="279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3B87FFB-852F-4865-96F7-505CB9E870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997127" y="471240"/>
                <a:ext cx="19908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C6DE28C-443A-4D4F-9442-C1213F7E896E}"/>
                  </a:ext>
                </a:extLst>
              </p14:cNvPr>
              <p14:cNvContentPartPr/>
              <p14:nvPr/>
            </p14:nvContentPartPr>
            <p14:xfrm>
              <a:off x="6824407" y="509760"/>
              <a:ext cx="78120" cy="2926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C6DE28C-443A-4D4F-9442-C1213F7E896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06407" y="491782"/>
                <a:ext cx="113760" cy="328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473693D-B953-4626-90B7-26F763141BF2}"/>
                  </a:ext>
                </a:extLst>
              </p14:cNvPr>
              <p14:cNvContentPartPr/>
              <p14:nvPr/>
            </p14:nvContentPartPr>
            <p14:xfrm>
              <a:off x="7181527" y="605520"/>
              <a:ext cx="58680" cy="1666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473693D-B953-4626-90B7-26F763141BF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63527" y="587520"/>
                <a:ext cx="9432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EC2FB828-BF31-482A-956A-0D64511AF493}"/>
                  </a:ext>
                </a:extLst>
              </p14:cNvPr>
              <p14:cNvContentPartPr/>
              <p14:nvPr/>
            </p14:nvContentPartPr>
            <p14:xfrm>
              <a:off x="7379887" y="607320"/>
              <a:ext cx="81000" cy="1548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EC2FB828-BF31-482A-956A-0D64511AF49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61887" y="589320"/>
                <a:ext cx="1166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D517849-8457-4E4C-91A5-0D86700944BF}"/>
                  </a:ext>
                </a:extLst>
              </p14:cNvPr>
              <p14:cNvContentPartPr/>
              <p14:nvPr/>
            </p14:nvContentPartPr>
            <p14:xfrm>
              <a:off x="7577167" y="618840"/>
              <a:ext cx="133560" cy="1494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D517849-8457-4E4C-91A5-0D86700944B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59118" y="600883"/>
                <a:ext cx="169296" cy="1849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F49902C8-4DFB-40D9-A2D6-AB6173602469}"/>
                  </a:ext>
                </a:extLst>
              </p14:cNvPr>
              <p14:cNvContentPartPr/>
              <p14:nvPr/>
            </p14:nvContentPartPr>
            <p14:xfrm>
              <a:off x="8302567" y="578880"/>
              <a:ext cx="33120" cy="1465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F49902C8-4DFB-40D9-A2D6-AB617360246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284567" y="560880"/>
                <a:ext cx="68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C472325-102D-4FB1-BF77-AB8C1FD1C812}"/>
                  </a:ext>
                </a:extLst>
              </p14:cNvPr>
              <p14:cNvContentPartPr/>
              <p14:nvPr/>
            </p14:nvContentPartPr>
            <p14:xfrm>
              <a:off x="8412727" y="583200"/>
              <a:ext cx="147600" cy="138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C472325-102D-4FB1-BF77-AB8C1FD1C81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94727" y="565200"/>
                <a:ext cx="18324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78A029F7-CCCB-411E-B2F2-005910875E9E}"/>
                  </a:ext>
                </a:extLst>
              </p14:cNvPr>
              <p14:cNvContentPartPr/>
              <p14:nvPr/>
            </p14:nvContentPartPr>
            <p14:xfrm>
              <a:off x="8680927" y="534600"/>
              <a:ext cx="60480" cy="173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78A029F7-CCCB-411E-B2F2-005910875E9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662927" y="516600"/>
                <a:ext cx="9612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533F451-181D-4BB7-8A34-95C8416A3C05}"/>
                  </a:ext>
                </a:extLst>
              </p14:cNvPr>
              <p14:cNvContentPartPr/>
              <p14:nvPr/>
            </p14:nvContentPartPr>
            <p14:xfrm>
              <a:off x="8394727" y="483480"/>
              <a:ext cx="36000" cy="20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533F451-181D-4BB7-8A34-95C8416A3C0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376727" y="465480"/>
                <a:ext cx="7164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3C9E4B82-B585-40E1-B2ED-E54A25C69C5E}"/>
                  </a:ext>
                </a:extLst>
              </p14:cNvPr>
              <p14:cNvContentPartPr/>
              <p14:nvPr/>
            </p14:nvContentPartPr>
            <p14:xfrm>
              <a:off x="9036967" y="552240"/>
              <a:ext cx="160920" cy="1357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3C9E4B82-B585-40E1-B2ED-E54A25C69C5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018967" y="534288"/>
                <a:ext cx="196560" cy="1712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1249FBB-E35D-48CC-9DF6-B19DE8AAA70E}"/>
                  </a:ext>
                </a:extLst>
              </p14:cNvPr>
              <p14:cNvContentPartPr/>
              <p14:nvPr/>
            </p14:nvContentPartPr>
            <p14:xfrm>
              <a:off x="10108327" y="412200"/>
              <a:ext cx="42120" cy="23472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1249FBB-E35D-48CC-9DF6-B19DE8AAA70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090327" y="394200"/>
                <a:ext cx="7776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DA119E4E-27A2-407C-9B81-2EA686A6FDC8}"/>
                  </a:ext>
                </a:extLst>
              </p14:cNvPr>
              <p14:cNvContentPartPr/>
              <p14:nvPr/>
            </p14:nvContentPartPr>
            <p14:xfrm>
              <a:off x="10437007" y="410760"/>
              <a:ext cx="188280" cy="279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DA119E4E-27A2-407C-9B81-2EA686A6FDC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419007" y="392760"/>
                <a:ext cx="22392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4FFD7279-782E-49A2-8569-AFED72973531}"/>
                  </a:ext>
                </a:extLst>
              </p14:cNvPr>
              <p14:cNvContentPartPr/>
              <p14:nvPr/>
            </p14:nvContentPartPr>
            <p14:xfrm>
              <a:off x="10728607" y="604080"/>
              <a:ext cx="66240" cy="1137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4FFD7279-782E-49A2-8569-AFED729735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710607" y="586137"/>
                <a:ext cx="101880" cy="1492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42A3D3C-82D8-4476-8BE9-54A9B09D2C35}"/>
                  </a:ext>
                </a:extLst>
              </p14:cNvPr>
              <p14:cNvContentPartPr/>
              <p14:nvPr/>
            </p14:nvContentPartPr>
            <p14:xfrm>
              <a:off x="10869367" y="566640"/>
              <a:ext cx="84960" cy="975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42A3D3C-82D8-4476-8BE9-54A9B09D2C3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851367" y="548706"/>
                <a:ext cx="120600" cy="133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0941319A-5060-46D3-AC10-FDFC9C919926}"/>
                  </a:ext>
                </a:extLst>
              </p14:cNvPr>
              <p14:cNvContentPartPr/>
              <p14:nvPr/>
            </p14:nvContentPartPr>
            <p14:xfrm>
              <a:off x="11428087" y="481680"/>
              <a:ext cx="100080" cy="10224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0941319A-5060-46D3-AC10-FDFC9C919926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10087" y="463680"/>
                <a:ext cx="13572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00774DB-B608-4E8C-ADEB-345B0ABB68A3}"/>
                  </a:ext>
                </a:extLst>
              </p14:cNvPr>
              <p14:cNvContentPartPr/>
              <p14:nvPr/>
            </p14:nvContentPartPr>
            <p14:xfrm>
              <a:off x="11496847" y="689400"/>
              <a:ext cx="5040" cy="43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00774DB-B608-4E8C-ADEB-345B0ABB68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478847" y="671400"/>
                <a:ext cx="406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2147B9E5-4F96-420F-A480-6AD5AD2D2330}"/>
                  </a:ext>
                </a:extLst>
              </p14:cNvPr>
              <p14:cNvContentPartPr/>
              <p14:nvPr/>
            </p14:nvContentPartPr>
            <p14:xfrm>
              <a:off x="11096167" y="567720"/>
              <a:ext cx="183600" cy="14076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2147B9E5-4F96-420F-A480-6AD5AD2D233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078202" y="549720"/>
                <a:ext cx="21917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D6C2A284-835F-450D-8374-672C5A8BBBA9}"/>
                  </a:ext>
                </a:extLst>
              </p14:cNvPr>
              <p14:cNvContentPartPr/>
              <p14:nvPr/>
            </p14:nvContentPartPr>
            <p14:xfrm>
              <a:off x="9486607" y="438840"/>
              <a:ext cx="515160" cy="24516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D6C2A284-835F-450D-8374-672C5A8BBBA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468607" y="420866"/>
                <a:ext cx="550800" cy="2807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AD6601BA-D19F-410C-A54E-1805D6DFC80C}"/>
                  </a:ext>
                </a:extLst>
              </p14:cNvPr>
              <p14:cNvContentPartPr/>
              <p14:nvPr/>
            </p14:nvContentPartPr>
            <p14:xfrm>
              <a:off x="7825207" y="523800"/>
              <a:ext cx="366120" cy="21528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AD6601BA-D19F-410C-A54E-1805D6DFC80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7807207" y="505800"/>
                <a:ext cx="40176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3599EBC-B6AF-4641-8843-B95BE59FF7BE}"/>
                  </a:ext>
                </a:extLst>
              </p14:cNvPr>
              <p14:cNvContentPartPr/>
              <p14:nvPr/>
            </p14:nvContentPartPr>
            <p14:xfrm>
              <a:off x="6282247" y="634320"/>
              <a:ext cx="397080" cy="1461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3599EBC-B6AF-4641-8843-B95BE59FF7B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264263" y="616276"/>
                <a:ext cx="432688" cy="181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1EF47DD-E354-4E5E-81EB-F76810B3799A}"/>
                  </a:ext>
                </a:extLst>
              </p14:cNvPr>
              <p14:cNvContentPartPr/>
              <p14:nvPr/>
            </p14:nvContentPartPr>
            <p14:xfrm>
              <a:off x="5126287" y="508680"/>
              <a:ext cx="394200" cy="25668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1EF47DD-E354-4E5E-81EB-F76810B3799A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108287" y="490680"/>
                <a:ext cx="429840" cy="29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997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BF7F5F9A-330F-4A8D-819C-A9DF2711BE98}"/>
                  </a:ext>
                </a:extLst>
              </p14:cNvPr>
              <p14:cNvContentPartPr/>
              <p14:nvPr/>
            </p14:nvContentPartPr>
            <p14:xfrm>
              <a:off x="240019" y="3511800"/>
              <a:ext cx="219960" cy="22896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BF7F5F9A-330F-4A8D-819C-A9DF2711BE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019" y="3493800"/>
                <a:ext cx="2556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762347F4-5972-44CF-8A10-AD1973921595}"/>
                  </a:ext>
                </a:extLst>
              </p14:cNvPr>
              <p14:cNvContentPartPr/>
              <p14:nvPr/>
            </p14:nvContentPartPr>
            <p14:xfrm>
              <a:off x="550699" y="3526200"/>
              <a:ext cx="110520" cy="17712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762347F4-5972-44CF-8A10-AD19739215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2699" y="3508200"/>
                <a:ext cx="14616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50101027-78DE-4A48-9AEA-A27C9CCFCA25}"/>
                  </a:ext>
                </a:extLst>
              </p14:cNvPr>
              <p14:cNvContentPartPr/>
              <p14:nvPr/>
            </p14:nvContentPartPr>
            <p14:xfrm>
              <a:off x="753739" y="3615120"/>
              <a:ext cx="102600" cy="94320"/>
            </p14:xfrm>
          </p:contentPart>
        </mc:Choice>
        <mc:Fallback xmlns=""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50101027-78DE-4A48-9AEA-A27C9CCFCA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5739" y="3597120"/>
                <a:ext cx="13824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B3F21252-3655-4F54-9305-4212B0B3AB34}"/>
                  </a:ext>
                </a:extLst>
              </p14:cNvPr>
              <p14:cNvContentPartPr/>
              <p14:nvPr/>
            </p14:nvContentPartPr>
            <p14:xfrm>
              <a:off x="1228219" y="3580200"/>
              <a:ext cx="25560" cy="1328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B3F21252-3655-4F54-9305-4212B0B3AB3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10219" y="3562200"/>
                <a:ext cx="6120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3B01C3FE-4B08-47E4-81B5-FE06604082E2}"/>
                  </a:ext>
                </a:extLst>
              </p14:cNvPr>
              <p14:cNvContentPartPr/>
              <p14:nvPr/>
            </p14:nvContentPartPr>
            <p14:xfrm>
              <a:off x="1322899" y="3575520"/>
              <a:ext cx="77400" cy="13032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3B01C3FE-4B08-47E4-81B5-FE06604082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04899" y="3557520"/>
                <a:ext cx="1130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147FEDA5-6339-49E7-BE4C-D5C0CDE1D9F7}"/>
                  </a:ext>
                </a:extLst>
              </p14:cNvPr>
              <p14:cNvContentPartPr/>
              <p14:nvPr/>
            </p14:nvContentPartPr>
            <p14:xfrm>
              <a:off x="1226779" y="3517560"/>
              <a:ext cx="8280" cy="6480"/>
            </p14:xfrm>
          </p:contentPart>
        </mc:Choice>
        <mc:Fallback xmlns=""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147FEDA5-6339-49E7-BE4C-D5C0CDE1D9F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08779" y="3499560"/>
                <a:ext cx="43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52D12CD7-6A21-4A47-ABFF-41F210244F02}"/>
                  </a:ext>
                </a:extLst>
              </p14:cNvPr>
              <p14:cNvContentPartPr/>
              <p14:nvPr/>
            </p14:nvContentPartPr>
            <p14:xfrm>
              <a:off x="1959019" y="3606840"/>
              <a:ext cx="118080" cy="10836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52D12CD7-6A21-4A47-ABFF-41F210244F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41019" y="3588840"/>
                <a:ext cx="153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55A3D7AA-17D8-444B-A9A1-4572B0B6A773}"/>
                  </a:ext>
                </a:extLst>
              </p14:cNvPr>
              <p14:cNvContentPartPr/>
              <p14:nvPr/>
            </p14:nvContentPartPr>
            <p14:xfrm>
              <a:off x="2446819" y="3589920"/>
              <a:ext cx="89280" cy="10944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55A3D7AA-17D8-444B-A9A1-4572B0B6A77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8819" y="3571920"/>
                <a:ext cx="12492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C7E9C3A4-7D68-4D7E-AA91-6802A735087E}"/>
                  </a:ext>
                </a:extLst>
              </p14:cNvPr>
              <p14:cNvContentPartPr/>
              <p14:nvPr/>
            </p14:nvContentPartPr>
            <p14:xfrm>
              <a:off x="2601619" y="3604320"/>
              <a:ext cx="54000" cy="10332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C7E9C3A4-7D68-4D7E-AA91-6802A73508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83619" y="3586320"/>
                <a:ext cx="8964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D1D4C835-E257-42E5-8F7C-F98C61E50735}"/>
                  </a:ext>
                </a:extLst>
              </p14:cNvPr>
              <p14:cNvContentPartPr/>
              <p14:nvPr/>
            </p14:nvContentPartPr>
            <p14:xfrm>
              <a:off x="2731219" y="3530160"/>
              <a:ext cx="119520" cy="178200"/>
            </p14:xfrm>
          </p:contentPart>
        </mc:Choice>
        <mc:Fallback xmlns=""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D1D4C835-E257-42E5-8F7C-F98C61E5073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13219" y="3512124"/>
                <a:ext cx="155160" cy="213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6A4633DB-C908-4DDF-AB0D-D5962C8BD408}"/>
                  </a:ext>
                </a:extLst>
              </p14:cNvPr>
              <p14:cNvContentPartPr/>
              <p14:nvPr/>
            </p14:nvContentPartPr>
            <p14:xfrm>
              <a:off x="2927419" y="3615480"/>
              <a:ext cx="80640" cy="103320"/>
            </p14:xfrm>
          </p:contentPart>
        </mc:Choice>
        <mc:Fallback xmlns=""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6A4633DB-C908-4DDF-AB0D-D5962C8BD40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909419" y="3597480"/>
                <a:ext cx="1162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891F4BAC-AEB1-4750-9102-6AF36A18E82C}"/>
                  </a:ext>
                </a:extLst>
              </p14:cNvPr>
              <p14:cNvContentPartPr/>
              <p14:nvPr/>
            </p14:nvContentPartPr>
            <p14:xfrm>
              <a:off x="3073579" y="3499920"/>
              <a:ext cx="104040" cy="194400"/>
            </p14:xfrm>
          </p:contentPart>
        </mc:Choice>
        <mc:Fallback xmlns=""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891F4BAC-AEB1-4750-9102-6AF36A18E82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055579" y="3481920"/>
                <a:ext cx="1396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4990C224-2425-4817-817F-32D011128711}"/>
                  </a:ext>
                </a:extLst>
              </p14:cNvPr>
              <p14:cNvContentPartPr/>
              <p14:nvPr/>
            </p14:nvContentPartPr>
            <p14:xfrm>
              <a:off x="3271219" y="3639240"/>
              <a:ext cx="11160" cy="5760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4990C224-2425-4817-817F-32D01112871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253219" y="3621240"/>
                <a:ext cx="46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B8FAF01A-D32E-4E5B-A3E1-AD9A3B44868B}"/>
                  </a:ext>
                </a:extLst>
              </p14:cNvPr>
              <p14:cNvContentPartPr/>
              <p14:nvPr/>
            </p14:nvContentPartPr>
            <p14:xfrm>
              <a:off x="3252139" y="3531960"/>
              <a:ext cx="11880" cy="432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B8FAF01A-D32E-4E5B-A3E1-AD9A3B44868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234139" y="3513960"/>
                <a:ext cx="4752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4FCFB39E-A5A2-4964-8818-A50356F0D084}"/>
                  </a:ext>
                </a:extLst>
              </p14:cNvPr>
              <p14:cNvContentPartPr/>
              <p14:nvPr/>
            </p14:nvContentPartPr>
            <p14:xfrm>
              <a:off x="3377779" y="3529080"/>
              <a:ext cx="22320" cy="1731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4FCFB39E-A5A2-4964-8818-A50356F0D08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59779" y="3511080"/>
                <a:ext cx="579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F6650536-0229-4310-B872-AC2F2F69873E}"/>
                  </a:ext>
                </a:extLst>
              </p14:cNvPr>
              <p14:cNvContentPartPr/>
              <p14:nvPr/>
            </p14:nvContentPartPr>
            <p14:xfrm>
              <a:off x="3499459" y="3603240"/>
              <a:ext cx="16200" cy="9648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F6650536-0229-4310-B872-AC2F2F69873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81050" y="3585240"/>
                <a:ext cx="5265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6FB0F52C-C865-46A0-AA23-7CAAF5D8FAA2}"/>
                  </a:ext>
                </a:extLst>
              </p14:cNvPr>
              <p14:cNvContentPartPr/>
              <p14:nvPr/>
            </p14:nvContentPartPr>
            <p14:xfrm>
              <a:off x="3485059" y="3528000"/>
              <a:ext cx="3960" cy="432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6FB0F52C-C865-46A0-AA23-7CAAF5D8FA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467059" y="3510000"/>
                <a:ext cx="39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38731BC4-830A-4E10-9525-21EF67C987C6}"/>
                  </a:ext>
                </a:extLst>
              </p14:cNvPr>
              <p14:cNvContentPartPr/>
              <p14:nvPr/>
            </p14:nvContentPartPr>
            <p14:xfrm>
              <a:off x="4427179" y="3594240"/>
              <a:ext cx="93240" cy="8856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38731BC4-830A-4E10-9525-21EF67C987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409109" y="3576313"/>
                <a:ext cx="129018" cy="124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180FDF18-861D-41D2-80CB-B49619C14CCF}"/>
                  </a:ext>
                </a:extLst>
              </p14:cNvPr>
              <p14:cNvContentPartPr/>
              <p14:nvPr/>
            </p14:nvContentPartPr>
            <p14:xfrm>
              <a:off x="4876459" y="3561120"/>
              <a:ext cx="126000" cy="11628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180FDF18-861D-41D2-80CB-B49619C14C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858459" y="3543120"/>
                <a:ext cx="16164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9B89D424-F2DC-4204-AFC4-E98A208D282A}"/>
                  </a:ext>
                </a:extLst>
              </p14:cNvPr>
              <p14:cNvContentPartPr/>
              <p14:nvPr/>
            </p14:nvContentPartPr>
            <p14:xfrm>
              <a:off x="5414659" y="3566520"/>
              <a:ext cx="84240" cy="11268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9B89D424-F2DC-4204-AFC4-E98A208D282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396659" y="3548520"/>
                <a:ext cx="1198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11" name="Ink 310">
                <a:extLst>
                  <a:ext uri="{FF2B5EF4-FFF2-40B4-BE49-F238E27FC236}">
                    <a16:creationId xmlns:a16="http://schemas.microsoft.com/office/drawing/2014/main" id="{61153055-2797-472E-9415-E7CE45B9A10B}"/>
                  </a:ext>
                </a:extLst>
              </p14:cNvPr>
              <p14:cNvContentPartPr/>
              <p14:nvPr/>
            </p14:nvContentPartPr>
            <p14:xfrm>
              <a:off x="5566579" y="3556080"/>
              <a:ext cx="88200" cy="116280"/>
            </p14:xfrm>
          </p:contentPart>
        </mc:Choice>
        <mc:Fallback xmlns="">
          <p:pic>
            <p:nvPicPr>
              <p:cNvPr id="311" name="Ink 310">
                <a:extLst>
                  <a:ext uri="{FF2B5EF4-FFF2-40B4-BE49-F238E27FC236}">
                    <a16:creationId xmlns:a16="http://schemas.microsoft.com/office/drawing/2014/main" id="{61153055-2797-472E-9415-E7CE45B9A1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548579" y="3538136"/>
                <a:ext cx="123840" cy="151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12" name="Ink 311">
                <a:extLst>
                  <a:ext uri="{FF2B5EF4-FFF2-40B4-BE49-F238E27FC236}">
                    <a16:creationId xmlns:a16="http://schemas.microsoft.com/office/drawing/2014/main" id="{00B79ECC-15E4-4345-BD8B-66920F4258D6}"/>
                  </a:ext>
                </a:extLst>
              </p14:cNvPr>
              <p14:cNvContentPartPr/>
              <p14:nvPr/>
            </p14:nvContentPartPr>
            <p14:xfrm>
              <a:off x="5732539" y="3593160"/>
              <a:ext cx="18360" cy="59400"/>
            </p14:xfrm>
          </p:contentPart>
        </mc:Choice>
        <mc:Fallback xmlns="">
          <p:pic>
            <p:nvPicPr>
              <p:cNvPr id="312" name="Ink 311">
                <a:extLst>
                  <a:ext uri="{FF2B5EF4-FFF2-40B4-BE49-F238E27FC236}">
                    <a16:creationId xmlns:a16="http://schemas.microsoft.com/office/drawing/2014/main" id="{00B79ECC-15E4-4345-BD8B-66920F4258D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714885" y="3575160"/>
                <a:ext cx="53315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511C2403-A470-4D2F-99CF-C536D86AA209}"/>
                  </a:ext>
                </a:extLst>
              </p14:cNvPr>
              <p14:cNvContentPartPr/>
              <p14:nvPr/>
            </p14:nvContentPartPr>
            <p14:xfrm>
              <a:off x="5715619" y="3495240"/>
              <a:ext cx="1440" cy="360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511C2403-A470-4D2F-99CF-C536D86AA20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91619" y="3477240"/>
                <a:ext cx="489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6829EC2E-39D7-4289-9CC1-0E575940ECBE}"/>
                  </a:ext>
                </a:extLst>
              </p14:cNvPr>
              <p14:cNvContentPartPr/>
              <p14:nvPr/>
            </p14:nvContentPartPr>
            <p14:xfrm>
              <a:off x="6098659" y="3561480"/>
              <a:ext cx="99000" cy="100800"/>
            </p14:xfrm>
          </p:contentPart>
        </mc:Choice>
        <mc:Fallback xmlns=""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6829EC2E-39D7-4289-9CC1-0E575940ECB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080659" y="3543480"/>
                <a:ext cx="1346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90688F17-A67D-43B7-94E6-DE0EF2E467B0}"/>
                  </a:ext>
                </a:extLst>
              </p14:cNvPr>
              <p14:cNvContentPartPr/>
              <p14:nvPr/>
            </p14:nvContentPartPr>
            <p14:xfrm>
              <a:off x="6281539" y="3574440"/>
              <a:ext cx="83880" cy="10620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90688F17-A67D-43B7-94E6-DE0EF2E467B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263539" y="3556440"/>
                <a:ext cx="1195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F165F414-ADBB-465F-902F-0827C28AC433}"/>
                  </a:ext>
                </a:extLst>
              </p14:cNvPr>
              <p14:cNvContentPartPr/>
              <p14:nvPr/>
            </p14:nvContentPartPr>
            <p14:xfrm>
              <a:off x="6617419" y="3429000"/>
              <a:ext cx="8280" cy="684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F165F414-ADBB-465F-902F-0827C28AC43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599419" y="3411900"/>
                <a:ext cx="43920" cy="406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836B5486-57BA-41F3-BAD0-68E082657B65}"/>
                  </a:ext>
                </a:extLst>
              </p14:cNvPr>
              <p14:cNvContentPartPr/>
              <p14:nvPr/>
            </p14:nvContentPartPr>
            <p14:xfrm>
              <a:off x="7299619" y="3525480"/>
              <a:ext cx="255600" cy="10728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836B5486-57BA-41F3-BAD0-68E082657B6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281619" y="3507540"/>
                <a:ext cx="291240" cy="1428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7D06F99B-28B3-4AEA-BD13-4C6AF6A8D354}"/>
                  </a:ext>
                </a:extLst>
              </p14:cNvPr>
              <p14:cNvContentPartPr/>
              <p14:nvPr/>
            </p14:nvContentPartPr>
            <p14:xfrm>
              <a:off x="6831979" y="3493440"/>
              <a:ext cx="396000" cy="263160"/>
            </p14:xfrm>
          </p:contentPart>
        </mc:Choice>
        <mc:Fallback xmlns=""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7D06F99B-28B3-4AEA-BD13-4C6AF6A8D35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813979" y="3475440"/>
                <a:ext cx="4316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0DA6F118-B393-4DF8-ACAB-0BD6FD0B99BB}"/>
                  </a:ext>
                </a:extLst>
              </p14:cNvPr>
              <p14:cNvContentPartPr/>
              <p14:nvPr/>
            </p14:nvContentPartPr>
            <p14:xfrm>
              <a:off x="6532819" y="3553920"/>
              <a:ext cx="204840" cy="9612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0DA6F118-B393-4DF8-ACAB-0BD6FD0B99B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14787" y="3535852"/>
                <a:ext cx="240543" cy="131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ED4F1AF7-C526-4F75-9C5E-086C3026D171}"/>
                  </a:ext>
                </a:extLst>
              </p14:cNvPr>
              <p14:cNvContentPartPr/>
              <p14:nvPr/>
            </p14:nvContentPartPr>
            <p14:xfrm>
              <a:off x="5810659" y="3483720"/>
              <a:ext cx="207360" cy="1926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ED4F1AF7-C526-4F75-9C5E-086C3026D17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792659" y="3465686"/>
                <a:ext cx="243000" cy="228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7E961FB-51C8-41B9-8FF8-D8A5CC17E01A}"/>
                  </a:ext>
                </a:extLst>
              </p14:cNvPr>
              <p14:cNvContentPartPr/>
              <p14:nvPr/>
            </p14:nvContentPartPr>
            <p14:xfrm>
              <a:off x="5210539" y="3555720"/>
              <a:ext cx="124200" cy="20196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7E961FB-51C8-41B9-8FF8-D8A5CC17E01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192539" y="3537720"/>
                <a:ext cx="1598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16FD4EAB-DBB0-493F-8705-6F625BDEC999}"/>
                  </a:ext>
                </a:extLst>
              </p14:cNvPr>
              <p14:cNvContentPartPr/>
              <p14:nvPr/>
            </p14:nvContentPartPr>
            <p14:xfrm>
              <a:off x="4602499" y="3495960"/>
              <a:ext cx="106200" cy="21312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16FD4EAB-DBB0-493F-8705-6F625BDEC99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84499" y="3477960"/>
                <a:ext cx="14184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65AAA825-C736-46E0-B5A3-4559CE9A3860}"/>
                  </a:ext>
                </a:extLst>
              </p14:cNvPr>
              <p14:cNvContentPartPr/>
              <p14:nvPr/>
            </p14:nvContentPartPr>
            <p14:xfrm>
              <a:off x="4088419" y="3495240"/>
              <a:ext cx="252360" cy="20196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65AAA825-C736-46E0-B5A3-4559CE9A3860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070393" y="3477240"/>
                <a:ext cx="288051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5060B2EE-FB57-42F1-AAA5-6BC4139078A4}"/>
                  </a:ext>
                </a:extLst>
              </p14:cNvPr>
              <p14:cNvContentPartPr/>
              <p14:nvPr/>
            </p14:nvContentPartPr>
            <p14:xfrm>
              <a:off x="3606019" y="3524040"/>
              <a:ext cx="302760" cy="3207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5060B2EE-FB57-42F1-AAA5-6BC4139078A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588019" y="3506060"/>
                <a:ext cx="338400" cy="35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F659B129-7C69-4099-AB98-2F668F3D8893}"/>
                  </a:ext>
                </a:extLst>
              </p14:cNvPr>
              <p14:cNvContentPartPr/>
              <p14:nvPr/>
            </p14:nvContentPartPr>
            <p14:xfrm>
              <a:off x="2276179" y="3581280"/>
              <a:ext cx="112680" cy="22464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F659B129-7C69-4099-AB98-2F668F3D889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258236" y="3563251"/>
                <a:ext cx="148206" cy="260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8459A186-6CEA-4AAA-8FB7-AA0D84C56F58}"/>
                  </a:ext>
                </a:extLst>
              </p14:cNvPr>
              <p14:cNvContentPartPr/>
              <p14:nvPr/>
            </p14:nvContentPartPr>
            <p14:xfrm>
              <a:off x="1615219" y="3499920"/>
              <a:ext cx="261000" cy="21816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8459A186-6CEA-4AAA-8FB7-AA0D84C56F5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97244" y="3481920"/>
                <a:ext cx="296591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3AA2EA34-D959-4513-8DB1-3F16BB67C1AA}"/>
                  </a:ext>
                </a:extLst>
              </p14:cNvPr>
              <p14:cNvContentPartPr/>
              <p14:nvPr/>
            </p14:nvContentPartPr>
            <p14:xfrm>
              <a:off x="915019" y="3502440"/>
              <a:ext cx="86400" cy="18972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3AA2EA34-D959-4513-8DB1-3F16BB67C1A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97019" y="3484440"/>
                <a:ext cx="1220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FB66AD2D-11E3-4D0D-A1E1-DF4BBAEE6D7C}"/>
                  </a:ext>
                </a:extLst>
              </p14:cNvPr>
              <p14:cNvContentPartPr/>
              <p14:nvPr/>
            </p14:nvContentPartPr>
            <p14:xfrm>
              <a:off x="7846116" y="3549595"/>
              <a:ext cx="114480" cy="1220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FB66AD2D-11E3-4D0D-A1E1-DF4BBAEE6D7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828116" y="3531648"/>
                <a:ext cx="150120" cy="1575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D707FCE9-8EDE-46A3-AEDA-A2510C93102D}"/>
                  </a:ext>
                </a:extLst>
              </p14:cNvPr>
              <p14:cNvContentPartPr/>
              <p14:nvPr/>
            </p14:nvContentPartPr>
            <p14:xfrm>
              <a:off x="8055276" y="3569755"/>
              <a:ext cx="64440" cy="8676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D707FCE9-8EDE-46A3-AEDA-A2510C93102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37276" y="3551755"/>
                <a:ext cx="10008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AEC177E1-5147-41CC-8DB9-45A26F87DD6A}"/>
                  </a:ext>
                </a:extLst>
              </p14:cNvPr>
              <p14:cNvContentPartPr/>
              <p14:nvPr/>
            </p14:nvContentPartPr>
            <p14:xfrm>
              <a:off x="8491596" y="3542395"/>
              <a:ext cx="76320" cy="11520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AEC177E1-5147-41CC-8DB9-45A26F87DD6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473596" y="3524395"/>
                <a:ext cx="1119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7DF18910-B659-47FA-8D7A-B9BC31034ABC}"/>
                  </a:ext>
                </a:extLst>
              </p14:cNvPr>
              <p14:cNvContentPartPr/>
              <p14:nvPr/>
            </p14:nvContentPartPr>
            <p14:xfrm>
              <a:off x="9107916" y="3541315"/>
              <a:ext cx="80280" cy="7992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7DF18910-B659-47FA-8D7A-B9BC31034ABC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089916" y="3523315"/>
                <a:ext cx="1159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944B3242-4A15-404F-A830-7C002A958147}"/>
                  </a:ext>
                </a:extLst>
              </p14:cNvPr>
              <p14:cNvContentPartPr/>
              <p14:nvPr/>
            </p14:nvContentPartPr>
            <p14:xfrm>
              <a:off x="9517236" y="3429355"/>
              <a:ext cx="3600" cy="144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944B3242-4A15-404F-A830-7C002A95814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500872" y="3411355"/>
                <a:ext cx="3600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34DA8A2A-EA34-4CE6-9F48-ECD82B06F972}"/>
                  </a:ext>
                </a:extLst>
              </p14:cNvPr>
              <p14:cNvContentPartPr/>
              <p14:nvPr/>
            </p14:nvContentPartPr>
            <p14:xfrm>
              <a:off x="10047876" y="3508195"/>
              <a:ext cx="25560" cy="14868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34DA8A2A-EA34-4CE6-9F48-ECD82B06F97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029876" y="3490151"/>
                <a:ext cx="61200" cy="184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C8A150AA-2E54-4895-8546-7D370FE07436}"/>
                  </a:ext>
                </a:extLst>
              </p14:cNvPr>
              <p14:cNvContentPartPr/>
              <p14:nvPr/>
            </p14:nvContentPartPr>
            <p14:xfrm>
              <a:off x="10171716" y="3527995"/>
              <a:ext cx="123120" cy="13356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C8A150AA-2E54-4895-8546-7D370FE07436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53716" y="3509995"/>
                <a:ext cx="1587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93C4AD7A-2794-4AB5-A18B-92C43BA242FF}"/>
                  </a:ext>
                </a:extLst>
              </p14:cNvPr>
              <p14:cNvContentPartPr/>
              <p14:nvPr/>
            </p14:nvContentPartPr>
            <p14:xfrm>
              <a:off x="10356396" y="3547795"/>
              <a:ext cx="143280" cy="11052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93C4AD7A-2794-4AB5-A18B-92C43BA242FF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338396" y="3529795"/>
                <a:ext cx="17892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73A99B4B-18EB-40D2-9369-C71EC2F2B752}"/>
                  </a:ext>
                </a:extLst>
              </p14:cNvPr>
              <p14:cNvContentPartPr/>
              <p14:nvPr/>
            </p14:nvContentPartPr>
            <p14:xfrm>
              <a:off x="10732236" y="3539875"/>
              <a:ext cx="16200" cy="982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73A99B4B-18EB-40D2-9369-C71EC2F2B752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714236" y="3521875"/>
                <a:ext cx="518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1DC58D3E-195D-4798-BC36-4B5F6BAAE638}"/>
                  </a:ext>
                </a:extLst>
              </p14:cNvPr>
              <p14:cNvContentPartPr/>
              <p14:nvPr/>
            </p14:nvContentPartPr>
            <p14:xfrm>
              <a:off x="10825116" y="3507475"/>
              <a:ext cx="64800" cy="12924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1DC58D3E-195D-4798-BC36-4B5F6BAAE63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807116" y="3489425"/>
                <a:ext cx="100440" cy="1649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500B0618-DBE7-479A-A480-C4FB8ECDECBF}"/>
                  </a:ext>
                </a:extLst>
              </p14:cNvPr>
              <p14:cNvContentPartPr/>
              <p14:nvPr/>
            </p14:nvContentPartPr>
            <p14:xfrm>
              <a:off x="10792356" y="3436915"/>
              <a:ext cx="4680" cy="324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500B0618-DBE7-479A-A480-C4FB8ECDECB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774356" y="3418915"/>
                <a:ext cx="403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E2FB26D1-8F0D-406A-9201-4F78D385A057}"/>
                  </a:ext>
                </a:extLst>
              </p14:cNvPr>
              <p14:cNvContentPartPr/>
              <p14:nvPr/>
            </p14:nvContentPartPr>
            <p14:xfrm>
              <a:off x="9438036" y="3527275"/>
              <a:ext cx="361800" cy="27684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E2FB26D1-8F0D-406A-9201-4F78D385A057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420018" y="3509275"/>
                <a:ext cx="397475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C684B887-A91D-4493-86F4-EAAF61A80331}"/>
                  </a:ext>
                </a:extLst>
              </p14:cNvPr>
              <p14:cNvContentPartPr/>
              <p14:nvPr/>
            </p14:nvContentPartPr>
            <p14:xfrm>
              <a:off x="9267396" y="3436915"/>
              <a:ext cx="97560" cy="18792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C684B887-A91D-4493-86F4-EAAF61A8033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249329" y="3418915"/>
                <a:ext cx="133332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56C397E0-DEB9-47FC-96A3-4D337BDDD0DE}"/>
                  </a:ext>
                </a:extLst>
              </p14:cNvPr>
              <p14:cNvContentPartPr/>
              <p14:nvPr/>
            </p14:nvContentPartPr>
            <p14:xfrm>
              <a:off x="8820996" y="3527275"/>
              <a:ext cx="212760" cy="113400"/>
            </p14:xfrm>
          </p:contentPart>
        </mc:Choice>
        <mc:Fallback xmlns=""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56C397E0-DEB9-47FC-96A3-4D337BDDD0DE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802996" y="3509275"/>
                <a:ext cx="24840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9957BE63-BAED-480F-891B-A9F58D3D5784}"/>
                  </a:ext>
                </a:extLst>
              </p14:cNvPr>
              <p14:cNvContentPartPr/>
              <p14:nvPr/>
            </p14:nvContentPartPr>
            <p14:xfrm>
              <a:off x="8646756" y="3530875"/>
              <a:ext cx="91800" cy="12096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9957BE63-BAED-480F-891B-A9F58D3D5784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628756" y="3512928"/>
                <a:ext cx="127440" cy="156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74788C62-684E-4167-A81D-21D8A5C08993}"/>
                  </a:ext>
                </a:extLst>
              </p14:cNvPr>
              <p14:cNvContentPartPr/>
              <p14:nvPr/>
            </p14:nvContentPartPr>
            <p14:xfrm>
              <a:off x="8205036" y="3487675"/>
              <a:ext cx="100080" cy="18252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74788C62-684E-4167-A81D-21D8A5C0899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186971" y="3469675"/>
                <a:ext cx="135849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68D3B1DC-73E9-4E0E-9268-C1B6C10CF754}"/>
                  </a:ext>
                </a:extLst>
              </p14:cNvPr>
              <p14:cNvContentPartPr/>
              <p14:nvPr/>
            </p14:nvContentPartPr>
            <p14:xfrm>
              <a:off x="537019" y="4029073"/>
              <a:ext cx="32760" cy="9108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68D3B1DC-73E9-4E0E-9268-C1B6C10CF754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19019" y="4011073"/>
                <a:ext cx="6840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7834DABE-2DCC-401E-A20E-B5444F3D1366}"/>
                  </a:ext>
                </a:extLst>
              </p14:cNvPr>
              <p14:cNvContentPartPr/>
              <p14:nvPr/>
            </p14:nvContentPartPr>
            <p14:xfrm>
              <a:off x="539899" y="3985153"/>
              <a:ext cx="3960" cy="36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7834DABE-2DCC-401E-A20E-B5444F3D136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1899" y="3967153"/>
                <a:ext cx="396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08AF8EF-B2ED-43EC-9149-0D50E256885B}"/>
                  </a:ext>
                </a:extLst>
              </p14:cNvPr>
              <p14:cNvContentPartPr/>
              <p14:nvPr/>
            </p14:nvContentPartPr>
            <p14:xfrm>
              <a:off x="639259" y="4017913"/>
              <a:ext cx="90720" cy="1090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08AF8EF-B2ED-43EC-9149-0D50E256885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1259" y="3999913"/>
                <a:ext cx="1263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32FF9E83-107B-4960-8DF3-6CCAE5A8B626}"/>
                  </a:ext>
                </a:extLst>
              </p14:cNvPr>
              <p14:cNvContentPartPr/>
              <p14:nvPr/>
            </p14:nvContentPartPr>
            <p14:xfrm>
              <a:off x="1469419" y="4025833"/>
              <a:ext cx="119520" cy="10188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32FF9E83-107B-4960-8DF3-6CCAE5A8B62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451419" y="4007833"/>
                <a:ext cx="1551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325431C7-F82B-437C-91A7-DFD382982115}"/>
                  </a:ext>
                </a:extLst>
              </p14:cNvPr>
              <p14:cNvContentPartPr/>
              <p14:nvPr/>
            </p14:nvContentPartPr>
            <p14:xfrm>
              <a:off x="1783699" y="3921433"/>
              <a:ext cx="305640" cy="38556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325431C7-F82B-437C-91A7-DFD38298211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765720" y="3903416"/>
                <a:ext cx="341238" cy="421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49AF88EE-64D0-46B7-BBCD-83EE11EA757B}"/>
                  </a:ext>
                </a:extLst>
              </p14:cNvPr>
              <p14:cNvContentPartPr/>
              <p14:nvPr/>
            </p14:nvContentPartPr>
            <p14:xfrm>
              <a:off x="1170979" y="3955273"/>
              <a:ext cx="215640" cy="17676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49AF88EE-64D0-46B7-BBCD-83EE11EA757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52949" y="3937273"/>
                <a:ext cx="25134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E02F7B8B-3E7F-4562-97E6-65CE7D68EE06}"/>
                  </a:ext>
                </a:extLst>
              </p14:cNvPr>
              <p14:cNvContentPartPr/>
              <p14:nvPr/>
            </p14:nvContentPartPr>
            <p14:xfrm>
              <a:off x="929779" y="3988753"/>
              <a:ext cx="181800" cy="1310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E02F7B8B-3E7F-4562-97E6-65CE7D68EE06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1779" y="3970802"/>
                <a:ext cx="217440" cy="1665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FE5266AD-1E87-4BA6-93AF-E7BDA805F062}"/>
                  </a:ext>
                </a:extLst>
              </p14:cNvPr>
              <p14:cNvContentPartPr/>
              <p14:nvPr/>
            </p14:nvContentPartPr>
            <p14:xfrm>
              <a:off x="830779" y="3977953"/>
              <a:ext cx="19440" cy="1479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FE5266AD-1E87-4BA6-93AF-E7BDA805F062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12439" y="3959909"/>
                <a:ext cx="55752" cy="183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9DAB90D6-3DA5-43D8-AEEA-C209CB59B0DC}"/>
                  </a:ext>
                </a:extLst>
              </p14:cNvPr>
              <p14:cNvContentPartPr/>
              <p14:nvPr/>
            </p14:nvContentPartPr>
            <p14:xfrm>
              <a:off x="354139" y="3923233"/>
              <a:ext cx="118080" cy="2257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9DAB90D6-3DA5-43D8-AEEA-C209CB59B0D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6139" y="3905233"/>
                <a:ext cx="15372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9AD6DF98-18D8-424F-A3A4-833FEC99B444}"/>
                  </a:ext>
                </a:extLst>
              </p14:cNvPr>
              <p14:cNvContentPartPr/>
              <p14:nvPr/>
            </p14:nvContentPartPr>
            <p14:xfrm>
              <a:off x="2335091" y="4009730"/>
              <a:ext cx="107640" cy="11448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9AD6DF98-18D8-424F-A3A4-833FEC99B444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317091" y="3991730"/>
                <a:ext cx="1432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F0F4A645-6D3B-4DAC-A5DC-0902369D3852}"/>
                  </a:ext>
                </a:extLst>
              </p14:cNvPr>
              <p14:cNvContentPartPr/>
              <p14:nvPr/>
            </p14:nvContentPartPr>
            <p14:xfrm>
              <a:off x="2530211" y="4027370"/>
              <a:ext cx="19080" cy="7452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F0F4A645-6D3B-4DAC-A5DC-0902369D3852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512211" y="4009370"/>
                <a:ext cx="5472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C28D476D-D521-4969-AFDB-B2FE1E85B53B}"/>
                  </a:ext>
                </a:extLst>
              </p14:cNvPr>
              <p14:cNvContentPartPr/>
              <p14:nvPr/>
            </p14:nvContentPartPr>
            <p14:xfrm>
              <a:off x="2522651" y="3974810"/>
              <a:ext cx="5040" cy="936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C28D476D-D521-4969-AFDB-B2FE1E85B53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04651" y="3956810"/>
                <a:ext cx="406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A9A59165-C1B6-4F5C-A8F0-900807107815}"/>
                  </a:ext>
                </a:extLst>
              </p14:cNvPr>
              <p14:cNvContentPartPr/>
              <p14:nvPr/>
            </p14:nvContentPartPr>
            <p14:xfrm>
              <a:off x="3050411" y="4015130"/>
              <a:ext cx="126720" cy="10692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A9A59165-C1B6-4F5C-A8F0-90080710781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032411" y="3997069"/>
                <a:ext cx="162360" cy="1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C659983F-4E97-4A71-B466-914902A1DB86}"/>
                  </a:ext>
                </a:extLst>
              </p14:cNvPr>
              <p14:cNvContentPartPr/>
              <p14:nvPr/>
            </p14:nvContentPartPr>
            <p14:xfrm>
              <a:off x="3243731" y="4006130"/>
              <a:ext cx="76320" cy="10440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C659983F-4E97-4A71-B466-914902A1DB8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225731" y="3988130"/>
                <a:ext cx="111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755ADCAD-90D2-4366-9882-11C14D4CAB63}"/>
                  </a:ext>
                </a:extLst>
              </p14:cNvPr>
              <p14:cNvContentPartPr/>
              <p14:nvPr/>
            </p14:nvContentPartPr>
            <p14:xfrm>
              <a:off x="3597611" y="3913250"/>
              <a:ext cx="138960" cy="23328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755ADCAD-90D2-4366-9882-11C14D4CAB63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3579658" y="3895250"/>
                <a:ext cx="174508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95EA3EEA-D700-410B-A6C1-250E2238973E}"/>
                  </a:ext>
                </a:extLst>
              </p14:cNvPr>
              <p14:cNvContentPartPr/>
              <p14:nvPr/>
            </p14:nvContentPartPr>
            <p14:xfrm>
              <a:off x="4432811" y="3938450"/>
              <a:ext cx="115560" cy="2106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95EA3EEA-D700-410B-A6C1-250E2238973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14811" y="3920419"/>
                <a:ext cx="151200" cy="246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6C14510C-2D53-46F2-BC97-6DB11BFC1757}"/>
                  </a:ext>
                </a:extLst>
              </p14:cNvPr>
              <p14:cNvContentPartPr/>
              <p14:nvPr/>
            </p14:nvContentPartPr>
            <p14:xfrm>
              <a:off x="4688051" y="4095050"/>
              <a:ext cx="9720" cy="216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6C14510C-2D53-46F2-BC97-6DB11BFC175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70051" y="4077050"/>
                <a:ext cx="453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C432ED0E-D9B0-475A-8043-49CB1A5FD815}"/>
                  </a:ext>
                </a:extLst>
              </p14:cNvPr>
              <p14:cNvContentPartPr/>
              <p14:nvPr/>
            </p14:nvContentPartPr>
            <p14:xfrm>
              <a:off x="3914771" y="4004330"/>
              <a:ext cx="216360" cy="10656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C432ED0E-D9B0-475A-8043-49CB1A5FD81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896771" y="3986330"/>
                <a:ext cx="2520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E7B47FB-496E-460A-9E6D-975B9DAC66B6}"/>
                  </a:ext>
                </a:extLst>
              </p14:cNvPr>
              <p14:cNvContentPartPr/>
              <p14:nvPr/>
            </p14:nvContentPartPr>
            <p14:xfrm>
              <a:off x="2653331" y="3932330"/>
              <a:ext cx="313560" cy="18432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E7B47FB-496E-460A-9E6D-975B9DAC66B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635310" y="3914330"/>
                <a:ext cx="349241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13ECA16-2A18-4CEF-B801-5A02F2D3BEBC}"/>
                  </a:ext>
                </a:extLst>
              </p14:cNvPr>
              <p14:cNvContentPartPr/>
              <p14:nvPr/>
            </p14:nvContentPartPr>
            <p14:xfrm>
              <a:off x="1084816" y="323056"/>
              <a:ext cx="81360" cy="1069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13ECA16-2A18-4CEF-B801-5A02F2D3BEB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067176" y="305416"/>
                <a:ext cx="1170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B735AE0-5571-4FA2-B896-8C1AC1A43A4F}"/>
                  </a:ext>
                </a:extLst>
              </p14:cNvPr>
              <p14:cNvContentPartPr/>
              <p14:nvPr/>
            </p14:nvContentPartPr>
            <p14:xfrm>
              <a:off x="1628056" y="326296"/>
              <a:ext cx="73080" cy="1051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B735AE0-5571-4FA2-B896-8C1AC1A43A4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610416" y="308656"/>
                <a:ext cx="1087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04D00C6-29C6-4204-A031-6B5681C046CF}"/>
                  </a:ext>
                </a:extLst>
              </p14:cNvPr>
              <p14:cNvContentPartPr/>
              <p14:nvPr/>
            </p14:nvContentPartPr>
            <p14:xfrm>
              <a:off x="1794376" y="328816"/>
              <a:ext cx="133200" cy="90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04D00C6-29C6-4204-A031-6B5681C046C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776736" y="311176"/>
                <a:ext cx="168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09572B2-AF6C-46E1-96BB-5F410C0EFF60}"/>
                  </a:ext>
                </a:extLst>
              </p14:cNvPr>
              <p14:cNvContentPartPr/>
              <p14:nvPr/>
            </p14:nvContentPartPr>
            <p14:xfrm>
              <a:off x="2127376" y="319456"/>
              <a:ext cx="86040" cy="1256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09572B2-AF6C-46E1-96BB-5F410C0EFF6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109736" y="301816"/>
                <a:ext cx="12168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7F0BA5-2790-4480-AC64-74AA38B3BB8B}"/>
                  </a:ext>
                </a:extLst>
              </p14:cNvPr>
              <p14:cNvContentPartPr/>
              <p14:nvPr/>
            </p14:nvContentPartPr>
            <p14:xfrm>
              <a:off x="2627056" y="253216"/>
              <a:ext cx="16920" cy="183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7F0BA5-2790-4480-AC64-74AA38B3BB8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609416" y="235576"/>
                <a:ext cx="525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FAF7BBCA-3404-4CF8-8564-F16665910FFD}"/>
                  </a:ext>
                </a:extLst>
              </p14:cNvPr>
              <p14:cNvContentPartPr/>
              <p14:nvPr/>
            </p14:nvContentPartPr>
            <p14:xfrm>
              <a:off x="2722456" y="258976"/>
              <a:ext cx="75240" cy="1767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FAF7BBCA-3404-4CF8-8564-F16665910FF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704816" y="240976"/>
                <a:ext cx="11088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7471D3D4-5B5C-479C-AF3B-403F7496F885}"/>
                  </a:ext>
                </a:extLst>
              </p14:cNvPr>
              <p14:cNvContentPartPr/>
              <p14:nvPr/>
            </p14:nvContentPartPr>
            <p14:xfrm>
              <a:off x="3050416" y="267256"/>
              <a:ext cx="95400" cy="1702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7471D3D4-5B5C-479C-AF3B-403F7496F88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3032776" y="249616"/>
                <a:ext cx="13104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43B1F5E-CBA5-4337-87E4-D093D6E4CBB5}"/>
                  </a:ext>
                </a:extLst>
              </p14:cNvPr>
              <p14:cNvContentPartPr/>
              <p14:nvPr/>
            </p14:nvContentPartPr>
            <p14:xfrm>
              <a:off x="3233296" y="343576"/>
              <a:ext cx="12240" cy="975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43B1F5E-CBA5-4337-87E4-D093D6E4CBB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215296" y="325936"/>
                <a:ext cx="4788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E194A27-FD45-4E23-A88A-ECF5ACD9173F}"/>
                  </a:ext>
                </a:extLst>
              </p14:cNvPr>
              <p14:cNvContentPartPr/>
              <p14:nvPr/>
            </p14:nvContentPartPr>
            <p14:xfrm>
              <a:off x="3244096" y="285616"/>
              <a:ext cx="4320" cy="18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E194A27-FD45-4E23-A88A-ECF5ACD9173F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226456" y="267616"/>
                <a:ext cx="399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1EC7BFA-A8E8-427F-A802-7D40609A60EC}"/>
                  </a:ext>
                </a:extLst>
              </p14:cNvPr>
              <p14:cNvContentPartPr/>
              <p14:nvPr/>
            </p14:nvContentPartPr>
            <p14:xfrm>
              <a:off x="3479536" y="321616"/>
              <a:ext cx="76680" cy="120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1EC7BFA-A8E8-427F-A802-7D40609A60E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461536" y="303616"/>
                <a:ext cx="1123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4E515DD-FBC2-4E0D-A193-B8EB030F19D9}"/>
                  </a:ext>
                </a:extLst>
              </p14:cNvPr>
              <p14:cNvContentPartPr/>
              <p14:nvPr/>
            </p14:nvContentPartPr>
            <p14:xfrm>
              <a:off x="3783736" y="328816"/>
              <a:ext cx="5040" cy="111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4E515DD-FBC2-4E0D-A193-B8EB030F19D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766096" y="310816"/>
                <a:ext cx="4068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1FF6AEB-653C-4C6F-BF02-2CB7E794194F}"/>
                  </a:ext>
                </a:extLst>
              </p14:cNvPr>
              <p14:cNvContentPartPr/>
              <p14:nvPr/>
            </p14:nvContentPartPr>
            <p14:xfrm>
              <a:off x="3865816" y="336376"/>
              <a:ext cx="66960" cy="1159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1FF6AEB-653C-4C6F-BF02-2CB7E794194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847816" y="318376"/>
                <a:ext cx="1026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BF8416E-E4D2-4950-A013-22979C6E896B}"/>
                  </a:ext>
                </a:extLst>
              </p14:cNvPr>
              <p14:cNvContentPartPr/>
              <p14:nvPr/>
            </p14:nvContentPartPr>
            <p14:xfrm>
              <a:off x="3790936" y="233416"/>
              <a:ext cx="3600" cy="18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BF8416E-E4D2-4950-A013-22979C6E896B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772936" y="215416"/>
                <a:ext cx="39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52C4547-785B-41B9-9536-08B7F9AF622B}"/>
                  </a:ext>
                </a:extLst>
              </p14:cNvPr>
              <p14:cNvContentPartPr/>
              <p14:nvPr/>
            </p14:nvContentPartPr>
            <p14:xfrm>
              <a:off x="4613896" y="244576"/>
              <a:ext cx="110160" cy="180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52C4547-785B-41B9-9536-08B7F9AF622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596256" y="226936"/>
                <a:ext cx="1458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E171F1-4BDC-4B2B-B400-7D48BDCCEE2F}"/>
                  </a:ext>
                </a:extLst>
              </p14:cNvPr>
              <p14:cNvContentPartPr/>
              <p14:nvPr/>
            </p14:nvContentPartPr>
            <p14:xfrm>
              <a:off x="4800016" y="329176"/>
              <a:ext cx="82800" cy="89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E171F1-4BDC-4B2B-B400-7D48BDCCEE2F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782016" y="311536"/>
                <a:ext cx="11844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CCC21C2-2E5B-463D-94F1-FE36F692F5D0}"/>
                  </a:ext>
                </a:extLst>
              </p14:cNvPr>
              <p14:cNvContentPartPr/>
              <p14:nvPr/>
            </p14:nvContentPartPr>
            <p14:xfrm>
              <a:off x="4987936" y="327016"/>
              <a:ext cx="203400" cy="1047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CCC21C2-2E5B-463D-94F1-FE36F692F5D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969936" y="309016"/>
                <a:ext cx="23904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56EFE59-22E7-4ECF-B4A5-FABF89C30FAA}"/>
                  </a:ext>
                </a:extLst>
              </p14:cNvPr>
              <p14:cNvContentPartPr/>
              <p14:nvPr/>
            </p14:nvContentPartPr>
            <p14:xfrm>
              <a:off x="5261536" y="318016"/>
              <a:ext cx="225000" cy="226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56EFE59-22E7-4ECF-B4A5-FABF89C30FAA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243536" y="300376"/>
                <a:ext cx="260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A35EF81B-C591-4AAC-BCAB-CB6FD2024AEC}"/>
                  </a:ext>
                </a:extLst>
              </p14:cNvPr>
              <p14:cNvContentPartPr/>
              <p14:nvPr/>
            </p14:nvContentPartPr>
            <p14:xfrm>
              <a:off x="4159576" y="309736"/>
              <a:ext cx="389160" cy="119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A35EF81B-C591-4AAC-BCAB-CB6FD2024AEC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141559" y="291790"/>
                <a:ext cx="424833" cy="1550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B0212C80-FC68-4191-8265-187DAAB2A565}"/>
                  </a:ext>
                </a:extLst>
              </p14:cNvPr>
              <p14:cNvContentPartPr/>
              <p14:nvPr/>
            </p14:nvContentPartPr>
            <p14:xfrm>
              <a:off x="3330136" y="258256"/>
              <a:ext cx="84240" cy="18180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B0212C80-FC68-4191-8265-187DAAB2A565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3312496" y="240256"/>
                <a:ext cx="11988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5917625-D4AF-4B40-A466-620AEF6656A2}"/>
                  </a:ext>
                </a:extLst>
              </p14:cNvPr>
              <p14:cNvContentPartPr/>
              <p14:nvPr/>
            </p14:nvContentPartPr>
            <p14:xfrm>
              <a:off x="2297296" y="249256"/>
              <a:ext cx="90360" cy="1828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5917625-D4AF-4B40-A466-620AEF6656A2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279656" y="231256"/>
                <a:ext cx="1260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832D379-D4AD-46AB-BD4E-F196EFAFB239}"/>
                  </a:ext>
                </a:extLst>
              </p14:cNvPr>
              <p14:cNvContentPartPr/>
              <p14:nvPr/>
            </p14:nvContentPartPr>
            <p14:xfrm>
              <a:off x="1274536" y="300376"/>
              <a:ext cx="270000" cy="1432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832D379-D4AD-46AB-BD4E-F196EFAFB239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256560" y="282736"/>
                <a:ext cx="305593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3304621-8072-43DC-9400-F4D3567778D7}"/>
                  </a:ext>
                </a:extLst>
              </p14:cNvPr>
              <p14:cNvContentPartPr/>
              <p14:nvPr/>
            </p14:nvContentPartPr>
            <p14:xfrm>
              <a:off x="611776" y="303256"/>
              <a:ext cx="389520" cy="1774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3304621-8072-43DC-9400-F4D3567778D7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93776" y="285580"/>
                <a:ext cx="425160" cy="2131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E3D641E-BE6A-4ED6-89D6-F7229185451A}"/>
                  </a:ext>
                </a:extLst>
              </p14:cNvPr>
              <p14:cNvContentPartPr/>
              <p14:nvPr/>
            </p14:nvContentPartPr>
            <p14:xfrm>
              <a:off x="242056" y="217216"/>
              <a:ext cx="165600" cy="2250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E3D641E-BE6A-4ED6-89D6-F7229185451A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24056" y="199216"/>
                <a:ext cx="2012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5506F12-AF13-4D60-ACB9-FE4456D12C1E}"/>
                  </a:ext>
                </a:extLst>
              </p14:cNvPr>
              <p14:cNvContentPartPr/>
              <p14:nvPr/>
            </p14:nvContentPartPr>
            <p14:xfrm>
              <a:off x="5738224" y="340696"/>
              <a:ext cx="108720" cy="2214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5506F12-AF13-4D60-ACB9-FE4456D12C1E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720224" y="322696"/>
                <a:ext cx="1443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5873FB1-FDE1-4FF6-9641-605373DEFEC1}"/>
                  </a:ext>
                </a:extLst>
              </p14:cNvPr>
              <p14:cNvContentPartPr/>
              <p14:nvPr/>
            </p14:nvContentPartPr>
            <p14:xfrm>
              <a:off x="6213064" y="346456"/>
              <a:ext cx="98280" cy="824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5873FB1-FDE1-4FF6-9641-605373DEFEC1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195424" y="328456"/>
                <a:ext cx="13392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D82AD11-D314-46E2-B2AB-C8048A973484}"/>
                  </a:ext>
                </a:extLst>
              </p14:cNvPr>
              <p14:cNvContentPartPr/>
              <p14:nvPr/>
            </p14:nvContentPartPr>
            <p14:xfrm>
              <a:off x="6367144" y="346816"/>
              <a:ext cx="90360" cy="831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D82AD11-D314-46E2-B2AB-C8048A973484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349504" y="329176"/>
                <a:ext cx="1260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4DC9B6F9-4ABC-4A5D-9B39-D89292CAD30D}"/>
                  </a:ext>
                </a:extLst>
              </p14:cNvPr>
              <p14:cNvContentPartPr/>
              <p14:nvPr/>
            </p14:nvContentPartPr>
            <p14:xfrm>
              <a:off x="6562264" y="373456"/>
              <a:ext cx="90360" cy="6588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4DC9B6F9-4ABC-4A5D-9B39-D89292CAD30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544264" y="355456"/>
                <a:ext cx="1260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568ED155-8B6B-4E6F-9321-174444B64284}"/>
                  </a:ext>
                </a:extLst>
              </p14:cNvPr>
              <p14:cNvContentPartPr/>
              <p14:nvPr/>
            </p14:nvContentPartPr>
            <p14:xfrm>
              <a:off x="7104424" y="259696"/>
              <a:ext cx="112320" cy="1929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568ED155-8B6B-4E6F-9321-174444B64284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7086424" y="242056"/>
                <a:ext cx="1479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CF307D97-0E9F-437B-8AD0-711D15596F96}"/>
                  </a:ext>
                </a:extLst>
              </p14:cNvPr>
              <p14:cNvContentPartPr/>
              <p14:nvPr/>
            </p14:nvContentPartPr>
            <p14:xfrm>
              <a:off x="7358584" y="439696"/>
              <a:ext cx="360" cy="3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CF307D97-0E9F-437B-8AD0-711D15596F96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340944" y="421696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690BD62B-5341-4AC5-9E5A-C137B74671A9}"/>
                  </a:ext>
                </a:extLst>
              </p14:cNvPr>
              <p14:cNvContentPartPr/>
              <p14:nvPr/>
            </p14:nvContentPartPr>
            <p14:xfrm>
              <a:off x="6743704" y="318016"/>
              <a:ext cx="267120" cy="14652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690BD62B-5341-4AC5-9E5A-C137B74671A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725704" y="300376"/>
                <a:ext cx="30276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69DF62AA-4EF1-4714-9F65-085CE380E8B5}"/>
                  </a:ext>
                </a:extLst>
              </p14:cNvPr>
              <p14:cNvContentPartPr/>
              <p14:nvPr/>
            </p14:nvContentPartPr>
            <p14:xfrm>
              <a:off x="5904184" y="336736"/>
              <a:ext cx="251280" cy="1144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69DF62AA-4EF1-4714-9F65-085CE380E8B5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5886184" y="318736"/>
                <a:ext cx="286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385E550D-AA86-4509-A046-D12BB099BC34}"/>
                  </a:ext>
                </a:extLst>
              </p14:cNvPr>
              <p14:cNvContentPartPr/>
              <p14:nvPr/>
            </p14:nvContentPartPr>
            <p14:xfrm>
              <a:off x="7566256" y="244576"/>
              <a:ext cx="208440" cy="1663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385E550D-AA86-4509-A046-D12BB099BC3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548616" y="226936"/>
                <a:ext cx="24408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2D2EEDFB-E385-4255-A5CA-FB8A760364BD}"/>
                  </a:ext>
                </a:extLst>
              </p14:cNvPr>
              <p14:cNvContentPartPr/>
              <p14:nvPr/>
            </p14:nvContentPartPr>
            <p14:xfrm>
              <a:off x="8481016" y="207496"/>
              <a:ext cx="5760" cy="504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2D2EEDFB-E385-4255-A5CA-FB8A760364BD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463016" y="189496"/>
                <a:ext cx="414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7C9D22F-C0A4-4B78-9C9F-B437645565E1}"/>
                  </a:ext>
                </a:extLst>
              </p14:cNvPr>
              <p14:cNvContentPartPr/>
              <p14:nvPr/>
            </p14:nvContentPartPr>
            <p14:xfrm>
              <a:off x="8779456" y="215776"/>
              <a:ext cx="422640" cy="2023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7C9D22F-C0A4-4B78-9C9F-B437645565E1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761801" y="197776"/>
                <a:ext cx="45831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1B0CC15F-F6B6-4F0C-A8CF-CD95E504F10E}"/>
                  </a:ext>
                </a:extLst>
              </p14:cNvPr>
              <p14:cNvContentPartPr/>
              <p14:nvPr/>
            </p14:nvContentPartPr>
            <p14:xfrm>
              <a:off x="8493616" y="264376"/>
              <a:ext cx="155520" cy="13464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1B0CC15F-F6B6-4F0C-A8CF-CD95E504F10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8475616" y="246736"/>
                <a:ext cx="191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F2D421A-6FE2-4066-B6A5-279AD65C0228}"/>
                  </a:ext>
                </a:extLst>
              </p14:cNvPr>
              <p14:cNvContentPartPr/>
              <p14:nvPr/>
            </p14:nvContentPartPr>
            <p14:xfrm>
              <a:off x="7857856" y="241336"/>
              <a:ext cx="409320" cy="1648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F2D421A-6FE2-4066-B6A5-279AD65C0228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840216" y="223696"/>
                <a:ext cx="44496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4DE46EB-5783-49B2-A00E-E1FBFD5BEDE8}"/>
                  </a:ext>
                </a:extLst>
              </p14:cNvPr>
              <p14:cNvContentPartPr/>
              <p14:nvPr/>
            </p14:nvContentPartPr>
            <p14:xfrm>
              <a:off x="10077256" y="326296"/>
              <a:ext cx="77760" cy="500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4DE46EB-5783-49B2-A00E-E1FBFD5BEDE8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10059616" y="308296"/>
                <a:ext cx="11340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F034926C-6A07-4DE6-8ABC-F54656E5AAD3}"/>
                  </a:ext>
                </a:extLst>
              </p14:cNvPr>
              <p14:cNvContentPartPr/>
              <p14:nvPr/>
            </p14:nvContentPartPr>
            <p14:xfrm>
              <a:off x="10243216" y="206416"/>
              <a:ext cx="120240" cy="17352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F034926C-6A07-4DE6-8ABC-F54656E5AAD3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0225576" y="188776"/>
                <a:ext cx="15588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BDB5939-B254-4B4D-ADC0-FE16A8D44D4D}"/>
                  </a:ext>
                </a:extLst>
              </p14:cNvPr>
              <p14:cNvContentPartPr/>
              <p14:nvPr/>
            </p14:nvContentPartPr>
            <p14:xfrm>
              <a:off x="10428616" y="314776"/>
              <a:ext cx="19440" cy="5472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BDB5939-B254-4B4D-ADC0-FE16A8D44D4D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0410616" y="296776"/>
                <a:ext cx="550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C66EFC0E-264A-4430-940B-B374BDF7BB58}"/>
                  </a:ext>
                </a:extLst>
              </p14:cNvPr>
              <p14:cNvContentPartPr/>
              <p14:nvPr/>
            </p14:nvContentPartPr>
            <p14:xfrm>
              <a:off x="10438336" y="252136"/>
              <a:ext cx="12240" cy="54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C66EFC0E-264A-4430-940B-B374BDF7BB58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10420336" y="234496"/>
                <a:ext cx="478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ACCFF27-BA79-456E-930A-4CD4CFD6D344}"/>
                  </a:ext>
                </a:extLst>
              </p14:cNvPr>
              <p14:cNvContentPartPr/>
              <p14:nvPr/>
            </p14:nvContentPartPr>
            <p14:xfrm>
              <a:off x="10571536" y="223696"/>
              <a:ext cx="33120" cy="14904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ACCFF27-BA79-456E-930A-4CD4CFD6D344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10553896" y="205696"/>
                <a:ext cx="6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0FD66F4-02E1-4B1C-9A3D-6C1BEA4F18ED}"/>
                  </a:ext>
                </a:extLst>
              </p14:cNvPr>
              <p14:cNvContentPartPr/>
              <p14:nvPr/>
            </p14:nvContentPartPr>
            <p14:xfrm>
              <a:off x="10707616" y="307576"/>
              <a:ext cx="8280" cy="5112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0FD66F4-02E1-4B1C-9A3D-6C1BEA4F18ED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689616" y="289576"/>
                <a:ext cx="439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DA82FBE1-A2A6-4925-92A9-84FDFEA05F42}"/>
                  </a:ext>
                </a:extLst>
              </p14:cNvPr>
              <p14:cNvContentPartPr/>
              <p14:nvPr/>
            </p14:nvContentPartPr>
            <p14:xfrm>
              <a:off x="10698976" y="229816"/>
              <a:ext cx="7560" cy="288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DA82FBE1-A2A6-4925-92A9-84FDFEA05F42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680976" y="211816"/>
                <a:ext cx="432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C526129-DE49-4FEC-850D-08867ECAF1EC}"/>
                  </a:ext>
                </a:extLst>
              </p14:cNvPr>
              <p14:cNvContentPartPr/>
              <p14:nvPr/>
            </p14:nvContentPartPr>
            <p14:xfrm>
              <a:off x="10826776" y="204616"/>
              <a:ext cx="266760" cy="31860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C526129-DE49-4FEC-850D-08867ECAF1E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0808776" y="186616"/>
                <a:ext cx="3024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9203A5E9-003D-4615-B46C-B6BB25637F29}"/>
                  </a:ext>
                </a:extLst>
              </p14:cNvPr>
              <p14:cNvContentPartPr/>
              <p14:nvPr/>
            </p14:nvContentPartPr>
            <p14:xfrm>
              <a:off x="11340856" y="206056"/>
              <a:ext cx="224280" cy="18900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9203A5E9-003D-4615-B46C-B6BB25637F2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1322856" y="188056"/>
                <a:ext cx="2599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0C2B6CFF-281E-4ECC-B27E-803AD45F3C67}"/>
                  </a:ext>
                </a:extLst>
              </p14:cNvPr>
              <p14:cNvContentPartPr/>
              <p14:nvPr/>
            </p14:nvContentPartPr>
            <p14:xfrm>
              <a:off x="9398296" y="226216"/>
              <a:ext cx="605880" cy="2462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0C2B6CFF-281E-4ECC-B27E-803AD45F3C67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9380656" y="208576"/>
                <a:ext cx="64152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CADF263-89E4-4502-B1DF-FAE91BE69002}"/>
                  </a:ext>
                </a:extLst>
              </p14:cNvPr>
              <p14:cNvContentPartPr/>
              <p14:nvPr/>
            </p14:nvContentPartPr>
            <p14:xfrm>
              <a:off x="293536" y="652816"/>
              <a:ext cx="40320" cy="2199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CADF263-89E4-4502-B1DF-FAE91BE69002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75896" y="635176"/>
                <a:ext cx="7596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C39B74E-2EC4-4B87-A71D-397B0FC48AA2}"/>
                  </a:ext>
                </a:extLst>
              </p14:cNvPr>
              <p14:cNvContentPartPr/>
              <p14:nvPr/>
            </p14:nvContentPartPr>
            <p14:xfrm>
              <a:off x="690976" y="738856"/>
              <a:ext cx="61560" cy="1206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C39B74E-2EC4-4B87-A71D-397B0FC48AA2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673336" y="720856"/>
                <a:ext cx="97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B4E0C35C-AB0B-490A-A2A3-F2DD94CC71C2}"/>
                  </a:ext>
                </a:extLst>
              </p14:cNvPr>
              <p14:cNvContentPartPr/>
              <p14:nvPr/>
            </p14:nvContentPartPr>
            <p14:xfrm>
              <a:off x="2389456" y="684856"/>
              <a:ext cx="62640" cy="14256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B4E0C35C-AB0B-490A-A2A3-F2DD94CC71C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2371456" y="666856"/>
                <a:ext cx="98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F50DB0C8-C585-42D1-BBBD-0502EF303D59}"/>
                  </a:ext>
                </a:extLst>
              </p14:cNvPr>
              <p14:cNvContentPartPr/>
              <p14:nvPr/>
            </p14:nvContentPartPr>
            <p14:xfrm>
              <a:off x="2507176" y="711496"/>
              <a:ext cx="85680" cy="1231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F50DB0C8-C585-42D1-BBBD-0502EF303D59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2489176" y="693496"/>
                <a:ext cx="1213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2864EC1F-76D8-4434-8C0B-0FF806ACD821}"/>
                  </a:ext>
                </a:extLst>
              </p14:cNvPr>
              <p14:cNvContentPartPr/>
              <p14:nvPr/>
            </p14:nvContentPartPr>
            <p14:xfrm>
              <a:off x="2774656" y="632296"/>
              <a:ext cx="114120" cy="18972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2864EC1F-76D8-4434-8C0B-0FF806ACD82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757016" y="614296"/>
                <a:ext cx="1497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0CEA9A84-CCDB-4C99-81E7-8966E17F87A1}"/>
                  </a:ext>
                </a:extLst>
              </p14:cNvPr>
              <p14:cNvContentPartPr/>
              <p14:nvPr/>
            </p14:nvContentPartPr>
            <p14:xfrm>
              <a:off x="2964376" y="655696"/>
              <a:ext cx="20160" cy="1573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0CEA9A84-CCDB-4C99-81E7-8966E17F87A1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2946376" y="638056"/>
                <a:ext cx="5580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238" name="Ink 237">
                <a:extLst>
                  <a:ext uri="{FF2B5EF4-FFF2-40B4-BE49-F238E27FC236}">
                    <a16:creationId xmlns:a16="http://schemas.microsoft.com/office/drawing/2014/main" id="{3716F16B-0866-4E8A-AFA5-D65FD0FAE4BE}"/>
                  </a:ext>
                </a:extLst>
              </p14:cNvPr>
              <p14:cNvContentPartPr/>
              <p14:nvPr/>
            </p14:nvContentPartPr>
            <p14:xfrm>
              <a:off x="3539296" y="664696"/>
              <a:ext cx="92880" cy="129600"/>
            </p14:xfrm>
          </p:contentPart>
        </mc:Choice>
        <mc:Fallback xmlns="">
          <p:pic>
            <p:nvPicPr>
              <p:cNvPr id="238" name="Ink 237">
                <a:extLst>
                  <a:ext uri="{FF2B5EF4-FFF2-40B4-BE49-F238E27FC236}">
                    <a16:creationId xmlns:a16="http://schemas.microsoft.com/office/drawing/2014/main" id="{3716F16B-0866-4E8A-AFA5-D65FD0FAE4BE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3521656" y="647056"/>
                <a:ext cx="1285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D9B58A79-E1DD-4DDF-83CB-CDC9F6605D21}"/>
                  </a:ext>
                </a:extLst>
              </p14:cNvPr>
              <p14:cNvContentPartPr/>
              <p14:nvPr/>
            </p14:nvContentPartPr>
            <p14:xfrm>
              <a:off x="3817936" y="666136"/>
              <a:ext cx="97200" cy="14580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D9B58A79-E1DD-4DDF-83CB-CDC9F6605D21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799936" y="648496"/>
                <a:ext cx="1328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D15916E8-F04E-4E99-8046-8AB34013B1C5}"/>
                  </a:ext>
                </a:extLst>
              </p14:cNvPr>
              <p14:cNvContentPartPr/>
              <p14:nvPr/>
            </p14:nvContentPartPr>
            <p14:xfrm>
              <a:off x="3978496" y="693496"/>
              <a:ext cx="77400" cy="11448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D15916E8-F04E-4E99-8046-8AB34013B1C5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960856" y="675856"/>
                <a:ext cx="1130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1CFAADA4-D285-4B15-9835-D51585E0A14F}"/>
                  </a:ext>
                </a:extLst>
              </p14:cNvPr>
              <p14:cNvContentPartPr/>
              <p14:nvPr/>
            </p14:nvContentPartPr>
            <p14:xfrm>
              <a:off x="4114936" y="676936"/>
              <a:ext cx="88560" cy="9828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1CFAADA4-D285-4B15-9835-D51585E0A14F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097296" y="658936"/>
                <a:ext cx="12420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242" name="Ink 241">
                <a:extLst>
                  <a:ext uri="{FF2B5EF4-FFF2-40B4-BE49-F238E27FC236}">
                    <a16:creationId xmlns:a16="http://schemas.microsoft.com/office/drawing/2014/main" id="{E19D4BB6-0272-45CE-809B-7B67A07B535C}"/>
                  </a:ext>
                </a:extLst>
              </p14:cNvPr>
              <p14:cNvContentPartPr/>
              <p14:nvPr/>
            </p14:nvContentPartPr>
            <p14:xfrm>
              <a:off x="4263976" y="683776"/>
              <a:ext cx="83160" cy="117360"/>
            </p14:xfrm>
          </p:contentPart>
        </mc:Choice>
        <mc:Fallback xmlns="">
          <p:pic>
            <p:nvPicPr>
              <p:cNvPr id="242" name="Ink 241">
                <a:extLst>
                  <a:ext uri="{FF2B5EF4-FFF2-40B4-BE49-F238E27FC236}">
                    <a16:creationId xmlns:a16="http://schemas.microsoft.com/office/drawing/2014/main" id="{E19D4BB6-0272-45CE-809B-7B67A07B535C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246336" y="666136"/>
                <a:ext cx="11880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C69A4D64-CC50-465D-9B9F-ACBA6D1F41DC}"/>
                  </a:ext>
                </a:extLst>
              </p14:cNvPr>
              <p14:cNvContentPartPr/>
              <p14:nvPr/>
            </p14:nvContentPartPr>
            <p14:xfrm>
              <a:off x="4484656" y="629056"/>
              <a:ext cx="71640" cy="993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C69A4D64-CC50-465D-9B9F-ACBA6D1F41DC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466656" y="611416"/>
                <a:ext cx="1072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885C9ED-64D7-471B-94CE-1D248206953C}"/>
                  </a:ext>
                </a:extLst>
              </p14:cNvPr>
              <p14:cNvContentPartPr/>
              <p14:nvPr/>
            </p14:nvContentPartPr>
            <p14:xfrm>
              <a:off x="4542616" y="809776"/>
              <a:ext cx="7560" cy="15480"/>
            </p14:xfrm>
          </p:contentPart>
        </mc:Choice>
        <mc:Fallback xmlns=""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885C9ED-64D7-471B-94CE-1D248206953C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524616" y="791776"/>
                <a:ext cx="432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BCD0E1ED-3BBE-4AE5-9A94-D9ABA94F2D09}"/>
                  </a:ext>
                </a:extLst>
              </p14:cNvPr>
              <p14:cNvContentPartPr/>
              <p14:nvPr/>
            </p14:nvContentPartPr>
            <p14:xfrm>
              <a:off x="3429496" y="653536"/>
              <a:ext cx="44640" cy="13176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BCD0E1ED-3BBE-4AE5-9A94-D9ABA94F2D0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3411713" y="635536"/>
                <a:ext cx="8057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15F99DB7-1933-4C9D-A9F7-4258C1BC3965}"/>
                  </a:ext>
                </a:extLst>
              </p14:cNvPr>
              <p14:cNvContentPartPr/>
              <p14:nvPr/>
            </p14:nvContentPartPr>
            <p14:xfrm>
              <a:off x="3070576" y="630856"/>
              <a:ext cx="195120" cy="19872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15F99DB7-1933-4C9D-A9F7-4258C1BC3965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3052576" y="612856"/>
                <a:ext cx="2307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BFE7E3F7-E09C-4DC7-9806-B0CF90AD29C3}"/>
                  </a:ext>
                </a:extLst>
              </p14:cNvPr>
              <p14:cNvContentPartPr/>
              <p14:nvPr/>
            </p14:nvContentPartPr>
            <p14:xfrm>
              <a:off x="1958176" y="635896"/>
              <a:ext cx="375480" cy="19368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BFE7E3F7-E09C-4DC7-9806-B0CF90AD29C3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1940176" y="617896"/>
                <a:ext cx="41112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B1C0136F-4313-4E1B-AC47-926388F1CF31}"/>
                  </a:ext>
                </a:extLst>
              </p14:cNvPr>
              <p14:cNvContentPartPr/>
              <p14:nvPr/>
            </p14:nvContentPartPr>
            <p14:xfrm>
              <a:off x="1615816" y="649936"/>
              <a:ext cx="168480" cy="1951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B1C0136F-4313-4E1B-AC47-926388F1CF31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1598176" y="632296"/>
                <a:ext cx="20412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5BC6024F-BB58-4DC7-9359-D2A81971E39C}"/>
                  </a:ext>
                </a:extLst>
              </p14:cNvPr>
              <p14:cNvContentPartPr/>
              <p14:nvPr/>
            </p14:nvContentPartPr>
            <p14:xfrm>
              <a:off x="1052776" y="719056"/>
              <a:ext cx="385200" cy="1414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5BC6024F-BB58-4DC7-9359-D2A81971E39C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1035136" y="701416"/>
                <a:ext cx="42084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2518A557-47EA-4D01-B098-1B4ED8A3C84B}"/>
                  </a:ext>
                </a:extLst>
              </p14:cNvPr>
              <p14:cNvContentPartPr/>
              <p14:nvPr/>
            </p14:nvContentPartPr>
            <p14:xfrm>
              <a:off x="810856" y="677656"/>
              <a:ext cx="63720" cy="19800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2518A557-47EA-4D01-B098-1B4ED8A3C84B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93216" y="659656"/>
                <a:ext cx="9936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13418B9A-E8ED-4087-9ADD-65697409FA4B}"/>
                  </a:ext>
                </a:extLst>
              </p14:cNvPr>
              <p14:cNvContentPartPr/>
              <p14:nvPr/>
            </p14:nvContentPartPr>
            <p14:xfrm>
              <a:off x="400096" y="745336"/>
              <a:ext cx="223200" cy="12204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13418B9A-E8ED-4087-9ADD-65697409FA4B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82428" y="727696"/>
                <a:ext cx="258898" cy="15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977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FB09E7-2AD2-4419-A165-CC37E92BB8A6}"/>
                  </a:ext>
                </a:extLst>
              </p14:cNvPr>
              <p14:cNvContentPartPr/>
              <p14:nvPr/>
            </p14:nvContentPartPr>
            <p14:xfrm>
              <a:off x="943577" y="462909"/>
              <a:ext cx="112320" cy="149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FB09E7-2AD2-4419-A165-CC37E92BB8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937" y="444909"/>
                <a:ext cx="14796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158C36-4FF8-48E6-9169-AF337C9DEDE3}"/>
                  </a:ext>
                </a:extLst>
              </p14:cNvPr>
              <p14:cNvContentPartPr/>
              <p14:nvPr/>
            </p14:nvContentPartPr>
            <p14:xfrm>
              <a:off x="1142297" y="443109"/>
              <a:ext cx="160200" cy="1587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158C36-4FF8-48E6-9169-AF337C9DEDE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4297" y="425469"/>
                <a:ext cx="1958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CF3687-B320-44CC-A228-BA38BDFEAF64}"/>
                  </a:ext>
                </a:extLst>
              </p14:cNvPr>
              <p14:cNvContentPartPr/>
              <p14:nvPr/>
            </p14:nvContentPartPr>
            <p14:xfrm>
              <a:off x="1613177" y="429789"/>
              <a:ext cx="142200" cy="1404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CF3687-B320-44CC-A228-BA38BDFEAF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5177" y="411789"/>
                <a:ext cx="1778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F67637D-5555-4105-915B-8FB4DA35D42E}"/>
                  </a:ext>
                </a:extLst>
              </p14:cNvPr>
              <p14:cNvContentPartPr/>
              <p14:nvPr/>
            </p14:nvContentPartPr>
            <p14:xfrm>
              <a:off x="2623337" y="266349"/>
              <a:ext cx="85680" cy="308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F67637D-5555-4105-915B-8FB4DA35D42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05337" y="248709"/>
                <a:ext cx="1213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DD11EDF-88B6-41B1-A7F2-8F86A1570F7F}"/>
                  </a:ext>
                </a:extLst>
              </p14:cNvPr>
              <p14:cNvContentPartPr/>
              <p14:nvPr/>
            </p14:nvContentPartPr>
            <p14:xfrm>
              <a:off x="2308697" y="282189"/>
              <a:ext cx="235800" cy="2757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DD11EDF-88B6-41B1-A7F2-8F86A1570F7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90697" y="264549"/>
                <a:ext cx="2714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EEEC93D-94F0-477E-8404-00EBCB39940F}"/>
                  </a:ext>
                </a:extLst>
              </p14:cNvPr>
              <p14:cNvContentPartPr/>
              <p14:nvPr/>
            </p14:nvContentPartPr>
            <p14:xfrm>
              <a:off x="2016737" y="281829"/>
              <a:ext cx="188280" cy="287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EEEC93D-94F0-477E-8404-00EBCB3994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9097" y="263829"/>
                <a:ext cx="2239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A92C1A-969C-480F-AD59-F97B3FA6548F}"/>
                  </a:ext>
                </a:extLst>
              </p14:cNvPr>
              <p14:cNvContentPartPr/>
              <p14:nvPr/>
            </p14:nvContentPartPr>
            <p14:xfrm>
              <a:off x="1377737" y="334389"/>
              <a:ext cx="158760" cy="230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A92C1A-969C-480F-AD59-F97B3FA6548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60057" y="316749"/>
                <a:ext cx="194481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B974FA8-55D1-42B2-9BAE-292B43787C6C}"/>
                  </a:ext>
                </a:extLst>
              </p14:cNvPr>
              <p14:cNvContentPartPr/>
              <p14:nvPr/>
            </p14:nvContentPartPr>
            <p14:xfrm>
              <a:off x="487457" y="270669"/>
              <a:ext cx="360720" cy="37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B974FA8-55D1-42B2-9BAE-292B43787C6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9799" y="253029"/>
                <a:ext cx="396396" cy="40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520935E-598C-4479-80ED-C7B47D781A03}"/>
                  </a:ext>
                </a:extLst>
              </p14:cNvPr>
              <p14:cNvContentPartPr/>
              <p14:nvPr/>
            </p14:nvContentPartPr>
            <p14:xfrm>
              <a:off x="3027977" y="298389"/>
              <a:ext cx="929520" cy="2851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520935E-598C-4479-80ED-C7B47D781A0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09977" y="280389"/>
                <a:ext cx="9651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89820B5-B696-4B46-AD5A-C5FDAEEE5482}"/>
                  </a:ext>
                </a:extLst>
              </p14:cNvPr>
              <p14:cNvContentPartPr/>
              <p14:nvPr/>
            </p14:nvContentPartPr>
            <p14:xfrm>
              <a:off x="4044257" y="332229"/>
              <a:ext cx="418680" cy="2440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89820B5-B696-4B46-AD5A-C5FDAEEE54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026617" y="314229"/>
                <a:ext cx="45432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AE4BB20-EE75-4121-9A22-D4E4EACAE6E9}"/>
                  </a:ext>
                </a:extLst>
              </p14:cNvPr>
              <p14:cNvContentPartPr/>
              <p14:nvPr/>
            </p14:nvContentPartPr>
            <p14:xfrm>
              <a:off x="362177" y="751629"/>
              <a:ext cx="4378680" cy="601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AE4BB20-EE75-4121-9A22-D4E4EACAE6E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4178" y="733629"/>
                <a:ext cx="4414317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9E0F2E4-61F9-4E41-AD97-DAA69525CBB8}"/>
                  </a:ext>
                </a:extLst>
              </p14:cNvPr>
              <p14:cNvContentPartPr/>
              <p14:nvPr/>
            </p14:nvContentPartPr>
            <p14:xfrm>
              <a:off x="6028217" y="1061949"/>
              <a:ext cx="189360" cy="1587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9E0F2E4-61F9-4E41-AD97-DAA69525CB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10217" y="1044309"/>
                <a:ext cx="22500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19895AAF-FE71-4EE9-B000-731DD564C95A}"/>
                  </a:ext>
                </a:extLst>
              </p14:cNvPr>
              <p14:cNvContentPartPr/>
              <p14:nvPr/>
            </p14:nvContentPartPr>
            <p14:xfrm>
              <a:off x="6494777" y="950709"/>
              <a:ext cx="6840" cy="111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19895AAF-FE71-4EE9-B000-731DD564C95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76777" y="932709"/>
                <a:ext cx="4248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42A305E-0AC7-4962-A86E-2AC579678E7F}"/>
                  </a:ext>
                </a:extLst>
              </p14:cNvPr>
              <p14:cNvContentPartPr/>
              <p14:nvPr/>
            </p14:nvContentPartPr>
            <p14:xfrm>
              <a:off x="6898337" y="1028469"/>
              <a:ext cx="187560" cy="1566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42A305E-0AC7-4962-A86E-2AC579678E7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80697" y="1010829"/>
                <a:ext cx="2232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CE76A120-6AA7-425E-B12F-82CA16F8240F}"/>
                  </a:ext>
                </a:extLst>
              </p14:cNvPr>
              <p14:cNvContentPartPr/>
              <p14:nvPr/>
            </p14:nvContentPartPr>
            <p14:xfrm>
              <a:off x="6488657" y="1042869"/>
              <a:ext cx="232200" cy="1569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CE76A120-6AA7-425E-B12F-82CA16F824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470657" y="1025229"/>
                <a:ext cx="26784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A5FB584-E3A5-45A1-8D61-E6127809C553}"/>
                  </a:ext>
                </a:extLst>
              </p14:cNvPr>
              <p14:cNvContentPartPr/>
              <p14:nvPr/>
            </p14:nvContentPartPr>
            <p14:xfrm>
              <a:off x="5314337" y="961509"/>
              <a:ext cx="631440" cy="241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A5FB584-E3A5-45A1-8D61-E6127809C55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296697" y="943509"/>
                <a:ext cx="66708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01B5DBB4-A393-4C57-8D99-BDC9B5010280}"/>
                  </a:ext>
                </a:extLst>
              </p14:cNvPr>
              <p14:cNvContentPartPr/>
              <p14:nvPr/>
            </p14:nvContentPartPr>
            <p14:xfrm>
              <a:off x="5033537" y="946749"/>
              <a:ext cx="195840" cy="253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01B5DBB4-A393-4C57-8D99-BDC9B501028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015897" y="928775"/>
                <a:ext cx="231480" cy="289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F5EF64C5-EB8F-4C33-A9AE-BFA401061776}"/>
                  </a:ext>
                </a:extLst>
              </p14:cNvPr>
              <p14:cNvContentPartPr/>
              <p14:nvPr/>
            </p14:nvContentPartPr>
            <p14:xfrm>
              <a:off x="7783217" y="1042869"/>
              <a:ext cx="33840" cy="1040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F5EF64C5-EB8F-4C33-A9AE-BFA40106177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65217" y="1025229"/>
                <a:ext cx="694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9EBCB51-3A4F-4A9E-A200-E0A0947C1470}"/>
                  </a:ext>
                </a:extLst>
              </p14:cNvPr>
              <p14:cNvContentPartPr/>
              <p14:nvPr/>
            </p14:nvContentPartPr>
            <p14:xfrm>
              <a:off x="7782137" y="961509"/>
              <a:ext cx="23760" cy="4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9EBCB51-3A4F-4A9E-A200-E0A0947C147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764137" y="943509"/>
                <a:ext cx="594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E17167C-5118-4905-A2BE-726E6C1A4925}"/>
                  </a:ext>
                </a:extLst>
              </p14:cNvPr>
              <p14:cNvContentPartPr/>
              <p14:nvPr/>
            </p14:nvContentPartPr>
            <p14:xfrm>
              <a:off x="7898417" y="1005429"/>
              <a:ext cx="185040" cy="1594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E17167C-5118-4905-A2BE-726E6C1A492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80777" y="987789"/>
                <a:ext cx="22068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3855B97-68F6-4430-B1AC-B4D998CDA16B}"/>
                  </a:ext>
                </a:extLst>
              </p14:cNvPr>
              <p14:cNvContentPartPr/>
              <p14:nvPr/>
            </p14:nvContentPartPr>
            <p14:xfrm>
              <a:off x="8168417" y="1037469"/>
              <a:ext cx="164880" cy="120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3855B97-68F6-4430-B1AC-B4D998CDA16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150417" y="1019469"/>
                <a:ext cx="2005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EC0B748-3497-47CE-AD36-C85FFE08C6BE}"/>
                  </a:ext>
                </a:extLst>
              </p14:cNvPr>
              <p14:cNvContentPartPr/>
              <p14:nvPr/>
            </p14:nvContentPartPr>
            <p14:xfrm>
              <a:off x="8517617" y="890229"/>
              <a:ext cx="169560" cy="276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EC0B748-3497-47CE-AD36-C85FFE08C6B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99617" y="872229"/>
                <a:ext cx="20520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05C5269-7AA2-4696-AFC2-606854805577}"/>
                  </a:ext>
                </a:extLst>
              </p14:cNvPr>
              <p14:cNvContentPartPr/>
              <p14:nvPr/>
            </p14:nvContentPartPr>
            <p14:xfrm>
              <a:off x="8785817" y="1023789"/>
              <a:ext cx="169560" cy="122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05C5269-7AA2-4696-AFC2-6068548055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767817" y="1005789"/>
                <a:ext cx="20520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903D89D-1F5E-4812-B7A0-3099D94F2EE9}"/>
                  </a:ext>
                </a:extLst>
              </p14:cNvPr>
              <p14:cNvContentPartPr/>
              <p14:nvPr/>
            </p14:nvContentPartPr>
            <p14:xfrm>
              <a:off x="9697697" y="851709"/>
              <a:ext cx="129240" cy="30312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903D89D-1F5E-4812-B7A0-3099D94F2EE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80057" y="833709"/>
                <a:ext cx="1648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C320732-0781-48A3-A9F2-56C2A12BCA1C}"/>
                  </a:ext>
                </a:extLst>
              </p14:cNvPr>
              <p14:cNvContentPartPr/>
              <p14:nvPr/>
            </p14:nvContentPartPr>
            <p14:xfrm>
              <a:off x="10962017" y="849189"/>
              <a:ext cx="336960" cy="2656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C320732-0781-48A3-A9F2-56C2A12BCA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944377" y="831549"/>
                <a:ext cx="37260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167E267-F9DD-4D6C-A9D9-453348512CEC}"/>
                  </a:ext>
                </a:extLst>
              </p14:cNvPr>
              <p14:cNvContentPartPr/>
              <p14:nvPr/>
            </p14:nvContentPartPr>
            <p14:xfrm>
              <a:off x="10060577" y="994629"/>
              <a:ext cx="632160" cy="1677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167E267-F9DD-4D6C-A9D9-453348512C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042927" y="976989"/>
                <a:ext cx="6678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F9AC7CB-E142-4A7D-BD2D-366367BED2EC}"/>
                  </a:ext>
                </a:extLst>
              </p14:cNvPr>
              <p14:cNvContentPartPr/>
              <p14:nvPr/>
            </p14:nvContentPartPr>
            <p14:xfrm>
              <a:off x="9040337" y="865029"/>
              <a:ext cx="545760" cy="2833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F9AC7CB-E142-4A7D-BD2D-366367BED2E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022349" y="847367"/>
                <a:ext cx="581377" cy="3190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0E7B977-65E9-4258-8DD3-621E974F6510}"/>
                  </a:ext>
                </a:extLst>
              </p14:cNvPr>
              <p14:cNvContentPartPr/>
              <p14:nvPr/>
            </p14:nvContentPartPr>
            <p14:xfrm>
              <a:off x="7377497" y="1001109"/>
              <a:ext cx="312120" cy="2869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0E7B977-65E9-4258-8DD3-621E974F651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59497" y="983109"/>
                <a:ext cx="3477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401BDE7F-6DC0-489F-BEE0-CA30F15AA2B1}"/>
                  </a:ext>
                </a:extLst>
              </p14:cNvPr>
              <p14:cNvContentPartPr/>
              <p14:nvPr/>
            </p14:nvContentPartPr>
            <p14:xfrm>
              <a:off x="644777" y="1604109"/>
              <a:ext cx="193680" cy="3657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401BDE7F-6DC0-489F-BEE0-CA30F15AA2B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26777" y="1586469"/>
                <a:ext cx="22932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94054A5-1924-4289-B142-06035B3851CB}"/>
                  </a:ext>
                </a:extLst>
              </p14:cNvPr>
              <p14:cNvContentPartPr/>
              <p14:nvPr/>
            </p14:nvContentPartPr>
            <p14:xfrm>
              <a:off x="1978577" y="1870149"/>
              <a:ext cx="1800" cy="7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94054A5-1924-4289-B142-06035B3851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960577" y="1852149"/>
                <a:ext cx="374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B58172EE-5AC1-49EE-ACCD-B523F12D81EB}"/>
                  </a:ext>
                </a:extLst>
              </p14:cNvPr>
              <p14:cNvContentPartPr/>
              <p14:nvPr/>
            </p14:nvContentPartPr>
            <p14:xfrm>
              <a:off x="1004417" y="1640109"/>
              <a:ext cx="848880" cy="31284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B58172EE-5AC1-49EE-ACCD-B523F12D81E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6777" y="1622469"/>
                <a:ext cx="8845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2751AA62-A639-461B-A6B5-FE9ED68812D3}"/>
                  </a:ext>
                </a:extLst>
              </p14:cNvPr>
              <p14:cNvContentPartPr/>
              <p14:nvPr/>
            </p14:nvContentPartPr>
            <p14:xfrm>
              <a:off x="3102497" y="1709949"/>
              <a:ext cx="182160" cy="12888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2751AA62-A639-461B-A6B5-FE9ED68812D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084857" y="1692309"/>
                <a:ext cx="2178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B88A731D-6E64-41CD-A3B7-0CE37988FECE}"/>
                  </a:ext>
                </a:extLst>
              </p14:cNvPr>
              <p14:cNvContentPartPr/>
              <p14:nvPr/>
            </p14:nvContentPartPr>
            <p14:xfrm>
              <a:off x="2656097" y="1700229"/>
              <a:ext cx="337320" cy="30492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B88A731D-6E64-41CD-A3B7-0CE37988FEC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638097" y="1682589"/>
                <a:ext cx="372960" cy="34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69C6DDF5-59F0-459A-B274-424938C505BF}"/>
                  </a:ext>
                </a:extLst>
              </p14:cNvPr>
              <p14:cNvContentPartPr/>
              <p14:nvPr/>
            </p14:nvContentPartPr>
            <p14:xfrm>
              <a:off x="2297537" y="1602309"/>
              <a:ext cx="198720" cy="2559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69C6DDF5-59F0-459A-B274-424938C505B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279570" y="1584309"/>
                <a:ext cx="234296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DAFAFD0-0062-4890-85B2-FFA9B42B3647}"/>
                  </a:ext>
                </a:extLst>
              </p14:cNvPr>
              <p14:cNvContentPartPr/>
              <p14:nvPr/>
            </p14:nvContentPartPr>
            <p14:xfrm>
              <a:off x="4308922" y="1659896"/>
              <a:ext cx="128880" cy="1090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DAFAFD0-0062-4890-85B2-FFA9B42B364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291282" y="1642256"/>
                <a:ext cx="1645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032FA42-0C86-4009-B06F-4F33389D0634}"/>
                  </a:ext>
                </a:extLst>
              </p14:cNvPr>
              <p14:cNvContentPartPr/>
              <p14:nvPr/>
            </p14:nvContentPartPr>
            <p14:xfrm>
              <a:off x="3431602" y="1636136"/>
              <a:ext cx="783360" cy="148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032FA42-0C86-4009-B06F-4F33389D063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413602" y="1618179"/>
                <a:ext cx="819000" cy="1842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2B75C0BC-0A62-4A59-8087-C59F675C1172}"/>
                  </a:ext>
                </a:extLst>
              </p14:cNvPr>
              <p14:cNvContentPartPr/>
              <p14:nvPr/>
            </p14:nvContentPartPr>
            <p14:xfrm>
              <a:off x="6878242" y="1646216"/>
              <a:ext cx="84240" cy="1072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2B75C0BC-0A62-4A59-8087-C59F675C117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860242" y="1628216"/>
                <a:ext cx="1198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9EDF793A-7FCA-4B64-BC0B-6E2AB0A1DC56}"/>
                  </a:ext>
                </a:extLst>
              </p14:cNvPr>
              <p14:cNvContentPartPr/>
              <p14:nvPr/>
            </p14:nvContentPartPr>
            <p14:xfrm>
              <a:off x="7417882" y="1749536"/>
              <a:ext cx="23760" cy="72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9EDF793A-7FCA-4B64-BC0B-6E2AB0A1DC5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00242" y="1731536"/>
                <a:ext cx="594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6CD42C76-F52F-4A04-AFA5-1DBF0DB4F5C7}"/>
                  </a:ext>
                </a:extLst>
              </p14:cNvPr>
              <p14:cNvContentPartPr/>
              <p14:nvPr/>
            </p14:nvContentPartPr>
            <p14:xfrm>
              <a:off x="7865002" y="1652696"/>
              <a:ext cx="57600" cy="86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6CD42C76-F52F-4A04-AFA5-1DBF0DB4F5C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847362" y="1634696"/>
                <a:ext cx="9324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8E825B72-B50D-4BCA-83F3-018B1CE55F8E}"/>
                  </a:ext>
                </a:extLst>
              </p14:cNvPr>
              <p14:cNvContentPartPr/>
              <p14:nvPr/>
            </p14:nvContentPartPr>
            <p14:xfrm>
              <a:off x="8024482" y="1636136"/>
              <a:ext cx="154440" cy="1040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8E825B72-B50D-4BCA-83F3-018B1CE55F8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006842" y="1618136"/>
                <a:ext cx="1900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4BEBCD0-1CC3-430F-81DF-C61F60E3E99E}"/>
                  </a:ext>
                </a:extLst>
              </p14:cNvPr>
              <p14:cNvContentPartPr/>
              <p14:nvPr/>
            </p14:nvContentPartPr>
            <p14:xfrm>
              <a:off x="8448922" y="1608416"/>
              <a:ext cx="88560" cy="2246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4BEBCD0-1CC3-430F-81DF-C61F60E3E99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31282" y="1590416"/>
                <a:ext cx="12420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DEFC744-4C78-42C7-9AAC-09E2403FCABE}"/>
                  </a:ext>
                </a:extLst>
              </p14:cNvPr>
              <p14:cNvContentPartPr/>
              <p14:nvPr/>
            </p14:nvContentPartPr>
            <p14:xfrm>
              <a:off x="8659522" y="1618856"/>
              <a:ext cx="109800" cy="9900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DEFC744-4C78-42C7-9AAC-09E2403FCAB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641882" y="1601216"/>
                <a:ext cx="14544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254EFF21-EC93-4AD5-9633-E21D6C56686B}"/>
                  </a:ext>
                </a:extLst>
              </p14:cNvPr>
              <p14:cNvContentPartPr/>
              <p14:nvPr/>
            </p14:nvContentPartPr>
            <p14:xfrm>
              <a:off x="8849602" y="1503656"/>
              <a:ext cx="147960" cy="1915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254EFF21-EC93-4AD5-9633-E21D6C56686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831602" y="1485656"/>
                <a:ext cx="1836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8316758-5CC7-4155-82BA-EC3084DCD50E}"/>
                  </a:ext>
                </a:extLst>
              </p14:cNvPr>
              <p14:cNvContentPartPr/>
              <p14:nvPr/>
            </p14:nvContentPartPr>
            <p14:xfrm>
              <a:off x="7637122" y="1619936"/>
              <a:ext cx="117720" cy="27792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8316758-5CC7-4155-82BA-EC3084DCD50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619122" y="1602296"/>
                <a:ext cx="1533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96C1531-2227-447E-8BF0-9895196C77E6}"/>
                  </a:ext>
                </a:extLst>
              </p14:cNvPr>
              <p14:cNvContentPartPr/>
              <p14:nvPr/>
            </p14:nvContentPartPr>
            <p14:xfrm>
              <a:off x="7040242" y="1623536"/>
              <a:ext cx="279000" cy="12924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96C1531-2227-447E-8BF0-9895196C77E6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022242" y="1605896"/>
                <a:ext cx="31464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D3FFB711-7F57-463B-AABB-D686A58B4194}"/>
                  </a:ext>
                </a:extLst>
              </p14:cNvPr>
              <p14:cNvContentPartPr/>
              <p14:nvPr/>
            </p14:nvContentPartPr>
            <p14:xfrm>
              <a:off x="6648562" y="1533536"/>
              <a:ext cx="129600" cy="2545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D3FFB711-7F57-463B-AABB-D686A58B419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630562" y="1515536"/>
                <a:ext cx="16524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A20A8F3B-D2A4-488A-B5CD-39199447B326}"/>
                  </a:ext>
                </a:extLst>
              </p14:cNvPr>
              <p14:cNvContentPartPr/>
              <p14:nvPr/>
            </p14:nvContentPartPr>
            <p14:xfrm>
              <a:off x="6154282" y="1567376"/>
              <a:ext cx="291240" cy="212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A20A8F3B-D2A4-488A-B5CD-39199447B326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136282" y="1549736"/>
                <a:ext cx="3268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6A1D7DAA-F5D1-4218-A243-36F450202C37}"/>
                  </a:ext>
                </a:extLst>
              </p14:cNvPr>
              <p14:cNvContentPartPr/>
              <p14:nvPr/>
            </p14:nvContentPartPr>
            <p14:xfrm>
              <a:off x="5312242" y="1621736"/>
              <a:ext cx="749160" cy="15264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6A1D7DAA-F5D1-4218-A243-36F450202C3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294602" y="1603778"/>
                <a:ext cx="784800" cy="188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A5A0B82-EEB1-4220-8CBA-1DAAAB466B69}"/>
                  </a:ext>
                </a:extLst>
              </p14:cNvPr>
              <p14:cNvContentPartPr/>
              <p14:nvPr/>
            </p14:nvContentPartPr>
            <p14:xfrm>
              <a:off x="4585402" y="1550816"/>
              <a:ext cx="554400" cy="2005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A5A0B82-EEB1-4220-8CBA-1DAAAB466B6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567751" y="1532848"/>
                <a:ext cx="590063" cy="2360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4A811FC7-2C4F-497C-BDE1-CD4F9658A2B0}"/>
                  </a:ext>
                </a:extLst>
              </p14:cNvPr>
              <p14:cNvContentPartPr/>
              <p14:nvPr/>
            </p14:nvContentPartPr>
            <p14:xfrm>
              <a:off x="9957703" y="1496370"/>
              <a:ext cx="101880" cy="1044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4A811FC7-2C4F-497C-BDE1-CD4F9658A2B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940063" y="1478370"/>
                <a:ext cx="137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225EB56-4252-49DC-9D1A-E13876E98331}"/>
                  </a:ext>
                </a:extLst>
              </p14:cNvPr>
              <p14:cNvContentPartPr/>
              <p14:nvPr/>
            </p14:nvContentPartPr>
            <p14:xfrm>
              <a:off x="10139863" y="1463610"/>
              <a:ext cx="344520" cy="2134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225EB56-4252-49DC-9D1A-E13876E98331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22205" y="1445970"/>
                <a:ext cx="380197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ECBEF20D-302F-4866-BC49-FBF3962C69EC}"/>
                  </a:ext>
                </a:extLst>
              </p14:cNvPr>
              <p14:cNvContentPartPr/>
              <p14:nvPr/>
            </p14:nvContentPartPr>
            <p14:xfrm>
              <a:off x="9751063" y="1432650"/>
              <a:ext cx="127800" cy="19440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ECBEF20D-302F-4866-BC49-FBF3962C69E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733423" y="1415010"/>
                <a:ext cx="16344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66950C28-5930-45A9-B8AD-29E608257F70}"/>
                  </a:ext>
                </a:extLst>
              </p14:cNvPr>
              <p14:cNvContentPartPr/>
              <p14:nvPr/>
            </p14:nvContentPartPr>
            <p14:xfrm>
              <a:off x="9220063" y="1474050"/>
              <a:ext cx="315000" cy="167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66950C28-5930-45A9-B8AD-29E608257F7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202423" y="1456410"/>
                <a:ext cx="35064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50410056-43FF-4D23-9E63-F2B908746F10}"/>
                  </a:ext>
                </a:extLst>
              </p14:cNvPr>
              <p14:cNvContentPartPr/>
              <p14:nvPr/>
            </p14:nvContentPartPr>
            <p14:xfrm>
              <a:off x="11096023" y="1520850"/>
              <a:ext cx="142560" cy="9972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50410056-43FF-4D23-9E63-F2B908746F1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78383" y="1502850"/>
                <a:ext cx="1782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A50E9BD6-A98C-40BF-9891-6C0A786CFCBA}"/>
                  </a:ext>
                </a:extLst>
              </p14:cNvPr>
              <p14:cNvContentPartPr/>
              <p14:nvPr/>
            </p14:nvContentPartPr>
            <p14:xfrm>
              <a:off x="10700383" y="1384770"/>
              <a:ext cx="280080" cy="2358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A50E9BD6-A98C-40BF-9891-6C0A786CFCBA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682383" y="1366770"/>
                <a:ext cx="3157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3E606164-24EB-471D-A550-826B0441BA09}"/>
                  </a:ext>
                </a:extLst>
              </p14:cNvPr>
              <p14:cNvContentPartPr/>
              <p14:nvPr/>
            </p14:nvContentPartPr>
            <p14:xfrm>
              <a:off x="692910" y="2178630"/>
              <a:ext cx="889560" cy="26964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3E606164-24EB-471D-A550-826B0441BA0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75270" y="2160630"/>
                <a:ext cx="9252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A020483-4FFD-4067-8CC4-687261C08001}"/>
                  </a:ext>
                </a:extLst>
              </p14:cNvPr>
              <p14:cNvContentPartPr/>
              <p14:nvPr/>
            </p14:nvContentPartPr>
            <p14:xfrm>
              <a:off x="3047670" y="2191069"/>
              <a:ext cx="160560" cy="12312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A020483-4FFD-4067-8CC4-687261C0800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3030030" y="2173429"/>
                <a:ext cx="19620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A0E0A39-F237-4135-9AC3-76854DB89B56}"/>
                  </a:ext>
                </a:extLst>
              </p14:cNvPr>
              <p14:cNvContentPartPr/>
              <p14:nvPr/>
            </p14:nvContentPartPr>
            <p14:xfrm>
              <a:off x="3464550" y="2088829"/>
              <a:ext cx="510840" cy="190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A0E0A39-F237-4135-9AC3-76854DB89B5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446550" y="2071189"/>
                <a:ext cx="546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E1EB84CF-5359-47B3-9DEC-2F075AE38B58}"/>
                  </a:ext>
                </a:extLst>
              </p14:cNvPr>
              <p14:cNvContentPartPr/>
              <p14:nvPr/>
            </p14:nvContentPartPr>
            <p14:xfrm>
              <a:off x="2650950" y="2165869"/>
              <a:ext cx="293400" cy="2631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E1EB84CF-5359-47B3-9DEC-2F075AE38B5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632950" y="2147869"/>
                <a:ext cx="3290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458D512A-9962-4BC3-AA77-D61736F3B5DB}"/>
                  </a:ext>
                </a:extLst>
              </p14:cNvPr>
              <p14:cNvContentPartPr/>
              <p14:nvPr/>
            </p14:nvContentPartPr>
            <p14:xfrm>
              <a:off x="1781910" y="2127349"/>
              <a:ext cx="678960" cy="19224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458D512A-9962-4BC3-AA77-D61736F3B5D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764261" y="2109709"/>
                <a:ext cx="714619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5C62BF37-780A-465E-9D8C-D490C09F331F}"/>
                  </a:ext>
                </a:extLst>
              </p14:cNvPr>
              <p14:cNvContentPartPr/>
              <p14:nvPr/>
            </p14:nvContentPartPr>
            <p14:xfrm>
              <a:off x="4068270" y="2151109"/>
              <a:ext cx="91800" cy="12888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5C62BF37-780A-465E-9D8C-D490C09F331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050270" y="2133469"/>
                <a:ext cx="1274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8EEA635C-7F0D-4BBD-99F2-FE5FD97CEEBF}"/>
                  </a:ext>
                </a:extLst>
              </p14:cNvPr>
              <p14:cNvContentPartPr/>
              <p14:nvPr/>
            </p14:nvContentPartPr>
            <p14:xfrm>
              <a:off x="4239990" y="2140309"/>
              <a:ext cx="109080" cy="13608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8EEA635C-7F0D-4BBD-99F2-FE5FD97CEEB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4221990" y="2122669"/>
                <a:ext cx="1447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4A9AEE9-F94C-4459-AEF0-E4D95951A189}"/>
                  </a:ext>
                </a:extLst>
              </p14:cNvPr>
              <p14:cNvContentPartPr/>
              <p14:nvPr/>
            </p14:nvContentPartPr>
            <p14:xfrm>
              <a:off x="4443390" y="2154709"/>
              <a:ext cx="127800" cy="9468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4A9AEE9-F94C-4459-AEF0-E4D95951A18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425750" y="2137069"/>
                <a:ext cx="1634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464C742A-FDC0-4564-A04B-486A48DA02C0}"/>
                  </a:ext>
                </a:extLst>
              </p14:cNvPr>
              <p14:cNvContentPartPr/>
              <p14:nvPr/>
            </p14:nvContentPartPr>
            <p14:xfrm>
              <a:off x="4795830" y="2130589"/>
              <a:ext cx="145800" cy="11340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464C742A-FDC0-4564-A04B-486A48DA02C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778190" y="2112949"/>
                <a:ext cx="1814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31B8A3A5-CD6B-43B6-896F-8A3ACC717D98}"/>
                  </a:ext>
                </a:extLst>
              </p14:cNvPr>
              <p14:cNvContentPartPr/>
              <p14:nvPr/>
            </p14:nvContentPartPr>
            <p14:xfrm>
              <a:off x="5431230" y="2116909"/>
              <a:ext cx="115200" cy="1332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31B8A3A5-CD6B-43B6-896F-8A3ACC717D9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413230" y="2099269"/>
                <a:ext cx="15084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B3BCC84F-C0BD-49E5-B68F-DEBB3B15CD4B}"/>
                  </a:ext>
                </a:extLst>
              </p14:cNvPr>
              <p14:cNvContentPartPr/>
              <p14:nvPr/>
            </p14:nvContentPartPr>
            <p14:xfrm>
              <a:off x="6151590" y="2211589"/>
              <a:ext cx="5400" cy="7560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B3BCC84F-C0BD-49E5-B68F-DEBB3B15CD4B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6133590" y="2193949"/>
                <a:ext cx="4104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1C0FBA62-4B51-45F3-9D90-C304784A9EFB}"/>
                  </a:ext>
                </a:extLst>
              </p14:cNvPr>
              <p14:cNvContentPartPr/>
              <p14:nvPr/>
            </p14:nvContentPartPr>
            <p14:xfrm>
              <a:off x="5637510" y="2113309"/>
              <a:ext cx="356040" cy="11916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1C0FBA62-4B51-45F3-9D90-C304784A9EF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19510" y="2095363"/>
                <a:ext cx="391680" cy="154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DB9950D5-2919-4841-A426-CF5ABE6A1F9F}"/>
                  </a:ext>
                </a:extLst>
              </p14:cNvPr>
              <p14:cNvContentPartPr/>
              <p14:nvPr/>
            </p14:nvContentPartPr>
            <p14:xfrm>
              <a:off x="5207310" y="2034829"/>
              <a:ext cx="121320" cy="21636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DB9950D5-2919-4841-A426-CF5ABE6A1F9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89363" y="2016829"/>
                <a:ext cx="156855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CC0DE3C-61EB-4403-A9E1-673BBBEDA4CD}"/>
                  </a:ext>
                </a:extLst>
              </p14:cNvPr>
              <p14:cNvContentPartPr/>
              <p14:nvPr/>
            </p14:nvContentPartPr>
            <p14:xfrm>
              <a:off x="7979731" y="2001510"/>
              <a:ext cx="52920" cy="17208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CC0DE3C-61EB-4403-A9E1-673BBBEDA4CD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962091" y="1983870"/>
                <a:ext cx="885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F72C51E6-659A-49DF-B056-96AF27C14ECC}"/>
                  </a:ext>
                </a:extLst>
              </p14:cNvPr>
              <p14:cNvContentPartPr/>
              <p14:nvPr/>
            </p14:nvContentPartPr>
            <p14:xfrm>
              <a:off x="8132731" y="1990350"/>
              <a:ext cx="43560" cy="18108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F72C51E6-659A-49DF-B056-96AF27C14EC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8114731" y="1972350"/>
                <a:ext cx="7920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EAF8F575-5661-4734-8C5D-C7EDD804C30A}"/>
                  </a:ext>
                </a:extLst>
              </p14:cNvPr>
              <p14:cNvContentPartPr/>
              <p14:nvPr/>
            </p14:nvContentPartPr>
            <p14:xfrm>
              <a:off x="8294011" y="2151270"/>
              <a:ext cx="10800" cy="82080"/>
            </p14:xfrm>
          </p:contentPart>
        </mc:Choice>
        <mc:Fallback xmlns=""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EAF8F575-5661-4734-8C5D-C7EDD804C30A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276371" y="2133270"/>
                <a:ext cx="464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75950C46-2569-49D9-90BA-21529F031FC3}"/>
                  </a:ext>
                </a:extLst>
              </p14:cNvPr>
              <p14:cNvContentPartPr/>
              <p14:nvPr/>
            </p14:nvContentPartPr>
            <p14:xfrm>
              <a:off x="8728891" y="1999710"/>
              <a:ext cx="114120" cy="167400"/>
            </p14:xfrm>
          </p:contentPart>
        </mc:Choice>
        <mc:Fallback xmlns=""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75950C46-2569-49D9-90BA-21529F031FC3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8710891" y="1981710"/>
                <a:ext cx="14976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5C76F765-7A7D-42B6-8494-49342D0E538E}"/>
                  </a:ext>
                </a:extLst>
              </p14:cNvPr>
              <p14:cNvContentPartPr/>
              <p14:nvPr/>
            </p14:nvContentPartPr>
            <p14:xfrm>
              <a:off x="8947051" y="2073510"/>
              <a:ext cx="144000" cy="10008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5C76F765-7A7D-42B6-8494-49342D0E538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29411" y="2055510"/>
                <a:ext cx="17964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91375E92-2232-43BA-BAA7-1248BC23A810}"/>
                  </a:ext>
                </a:extLst>
              </p14:cNvPr>
              <p14:cNvContentPartPr/>
              <p14:nvPr/>
            </p14:nvContentPartPr>
            <p14:xfrm>
              <a:off x="9372211" y="1970190"/>
              <a:ext cx="158040" cy="1843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91375E92-2232-43BA-BAA7-1248BC23A810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9354211" y="1952550"/>
                <a:ext cx="19368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BE067096-11C9-4FA0-96AB-2EDD25B75D24}"/>
                  </a:ext>
                </a:extLst>
              </p14:cNvPr>
              <p14:cNvContentPartPr/>
              <p14:nvPr/>
            </p14:nvContentPartPr>
            <p14:xfrm>
              <a:off x="9631771" y="2034270"/>
              <a:ext cx="105840" cy="112680"/>
            </p14:xfrm>
          </p:contentPart>
        </mc:Choice>
        <mc:Fallback xmlns=""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BE067096-11C9-4FA0-96AB-2EDD25B75D24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9613771" y="2016270"/>
                <a:ext cx="14148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312F0917-D33F-4DF2-AD56-0797CEE6690B}"/>
                  </a:ext>
                </a:extLst>
              </p14:cNvPr>
              <p14:cNvContentPartPr/>
              <p14:nvPr/>
            </p14:nvContentPartPr>
            <p14:xfrm>
              <a:off x="9879811" y="2016270"/>
              <a:ext cx="67320" cy="133920"/>
            </p14:xfrm>
          </p:contentPart>
        </mc:Choice>
        <mc:Fallback xmlns=""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312F0917-D33F-4DF2-AD56-0797CEE6690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862171" y="1998270"/>
                <a:ext cx="10296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18A94D89-F464-4096-BF4E-1981FAB57DF9}"/>
                  </a:ext>
                </a:extLst>
              </p14:cNvPr>
              <p14:cNvContentPartPr/>
              <p14:nvPr/>
            </p14:nvContentPartPr>
            <p14:xfrm>
              <a:off x="10315411" y="2117790"/>
              <a:ext cx="14760" cy="8568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18A94D89-F464-4096-BF4E-1981FAB57DF9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297771" y="2099790"/>
                <a:ext cx="5040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8D8C419E-8FE1-42EE-B4B1-AD70AD231874}"/>
                  </a:ext>
                </a:extLst>
              </p14:cNvPr>
              <p14:cNvContentPartPr/>
              <p14:nvPr/>
            </p14:nvContentPartPr>
            <p14:xfrm>
              <a:off x="10085371" y="1966950"/>
              <a:ext cx="147600" cy="17532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8D8C419E-8FE1-42EE-B4B1-AD70AD231874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067731" y="1948950"/>
                <a:ext cx="18324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0933C6AC-C9DF-463E-9B4A-04460303CC09}"/>
                  </a:ext>
                </a:extLst>
              </p14:cNvPr>
              <p14:cNvContentPartPr/>
              <p14:nvPr/>
            </p14:nvContentPartPr>
            <p14:xfrm>
              <a:off x="8497411" y="1972350"/>
              <a:ext cx="150120" cy="20916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0933C6AC-C9DF-463E-9B4A-04460303CC0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479771" y="1954350"/>
                <a:ext cx="18576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E7175F82-831E-443E-8A6A-3B940C34793A}"/>
                  </a:ext>
                </a:extLst>
              </p14:cNvPr>
              <p14:cNvContentPartPr/>
              <p14:nvPr/>
            </p14:nvContentPartPr>
            <p14:xfrm>
              <a:off x="7533331" y="1971630"/>
              <a:ext cx="344160" cy="213120"/>
            </p14:xfrm>
          </p:contentPart>
        </mc:Choice>
        <mc:Fallback xmlns=""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E7175F82-831E-443E-8A6A-3B940C34793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515691" y="1953630"/>
                <a:ext cx="37980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8F1A92BB-C577-4A54-94BD-0F78D487674F}"/>
                  </a:ext>
                </a:extLst>
              </p14:cNvPr>
              <p14:cNvContentPartPr/>
              <p14:nvPr/>
            </p14:nvContentPartPr>
            <p14:xfrm>
              <a:off x="6981811" y="2020230"/>
              <a:ext cx="355680" cy="19152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8F1A92BB-C577-4A54-94BD-0F78D487674F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963829" y="2002230"/>
                <a:ext cx="391284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5A45EBDD-FC4D-457A-BC01-9C2AA72F4450}"/>
                  </a:ext>
                </a:extLst>
              </p14:cNvPr>
              <p14:cNvContentPartPr/>
              <p14:nvPr/>
            </p14:nvContentPartPr>
            <p14:xfrm>
              <a:off x="6653131" y="2096910"/>
              <a:ext cx="242280" cy="105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5A45EBDD-FC4D-457A-BC01-9C2AA72F4450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6635491" y="2079270"/>
                <a:ext cx="2779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283D21BA-67CB-4712-B567-A756B05A3E0D}"/>
                  </a:ext>
                </a:extLst>
              </p14:cNvPr>
              <p14:cNvContentPartPr/>
              <p14:nvPr/>
            </p14:nvContentPartPr>
            <p14:xfrm>
              <a:off x="6378091" y="2025630"/>
              <a:ext cx="178920" cy="17388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283D21BA-67CB-4712-B567-A756B05A3E0D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6360415" y="2007990"/>
                <a:ext cx="214632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1" name="Ink 230">
                <a:extLst>
                  <a:ext uri="{FF2B5EF4-FFF2-40B4-BE49-F238E27FC236}">
                    <a16:creationId xmlns:a16="http://schemas.microsoft.com/office/drawing/2014/main" id="{54C75CC3-0C32-4E6D-8FF6-6C26E0F14442}"/>
                  </a:ext>
                </a:extLst>
              </p14:cNvPr>
              <p14:cNvContentPartPr/>
              <p14:nvPr/>
            </p14:nvContentPartPr>
            <p14:xfrm>
              <a:off x="10559983" y="2009430"/>
              <a:ext cx="127080" cy="128160"/>
            </p14:xfrm>
          </p:contentPart>
        </mc:Choice>
        <mc:Fallback xmlns="">
          <p:pic>
            <p:nvPicPr>
              <p:cNvPr id="231" name="Ink 230">
                <a:extLst>
                  <a:ext uri="{FF2B5EF4-FFF2-40B4-BE49-F238E27FC236}">
                    <a16:creationId xmlns:a16="http://schemas.microsoft.com/office/drawing/2014/main" id="{54C75CC3-0C32-4E6D-8FF6-6C26E0F14442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541983" y="1991430"/>
                <a:ext cx="162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35" name="Ink 234">
                <a:extLst>
                  <a:ext uri="{FF2B5EF4-FFF2-40B4-BE49-F238E27FC236}">
                    <a16:creationId xmlns:a16="http://schemas.microsoft.com/office/drawing/2014/main" id="{5B149802-697A-4916-8822-40B4C7B1E0F4}"/>
                  </a:ext>
                </a:extLst>
              </p14:cNvPr>
              <p14:cNvContentPartPr/>
              <p14:nvPr/>
            </p14:nvContentPartPr>
            <p14:xfrm>
              <a:off x="11374303" y="1967310"/>
              <a:ext cx="63720" cy="147960"/>
            </p14:xfrm>
          </p:contentPart>
        </mc:Choice>
        <mc:Fallback xmlns="">
          <p:pic>
            <p:nvPicPr>
              <p:cNvPr id="235" name="Ink 234">
                <a:extLst>
                  <a:ext uri="{FF2B5EF4-FFF2-40B4-BE49-F238E27FC236}">
                    <a16:creationId xmlns:a16="http://schemas.microsoft.com/office/drawing/2014/main" id="{5B149802-697A-4916-8822-40B4C7B1E0F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356303" y="1949310"/>
                <a:ext cx="993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C84C5FFF-3691-4012-90C7-4967C96250AA}"/>
                  </a:ext>
                </a:extLst>
              </p14:cNvPr>
              <p14:cNvContentPartPr/>
              <p14:nvPr/>
            </p14:nvContentPartPr>
            <p14:xfrm>
              <a:off x="10797583" y="1993590"/>
              <a:ext cx="473760" cy="21816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C84C5FFF-3691-4012-90C7-4967C96250AA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779597" y="1975950"/>
                <a:ext cx="509373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88C7EBD8-65CC-456C-A10A-C2A6D4C207FF}"/>
                  </a:ext>
                </a:extLst>
              </p14:cNvPr>
              <p14:cNvContentPartPr/>
              <p14:nvPr/>
            </p14:nvContentPartPr>
            <p14:xfrm>
              <a:off x="647910" y="2670583"/>
              <a:ext cx="491760" cy="13680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88C7EBD8-65CC-456C-A10A-C2A6D4C207F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629910" y="2652630"/>
                <a:ext cx="527400" cy="172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C140B3BC-9CBB-4DA9-AD08-ED99F29E71CE}"/>
                  </a:ext>
                </a:extLst>
              </p14:cNvPr>
              <p14:cNvContentPartPr/>
              <p14:nvPr/>
            </p14:nvContentPartPr>
            <p14:xfrm>
              <a:off x="3485790" y="2560423"/>
              <a:ext cx="96120" cy="24768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C140B3BC-9CBB-4DA9-AD08-ED99F29E71C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3467790" y="2542423"/>
                <a:ext cx="1317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43EF701E-6A5A-4BB0-9EC5-F8A6E3D4B638}"/>
                  </a:ext>
                </a:extLst>
              </p14:cNvPr>
              <p14:cNvContentPartPr/>
              <p14:nvPr/>
            </p14:nvContentPartPr>
            <p14:xfrm>
              <a:off x="2444670" y="2609023"/>
              <a:ext cx="822960" cy="206280"/>
            </p14:xfrm>
          </p:contentPart>
        </mc:Choice>
        <mc:Fallback xmlns=""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43EF701E-6A5A-4BB0-9EC5-F8A6E3D4B638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427030" y="2591352"/>
                <a:ext cx="858600" cy="241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9" name="Ink 258">
                <a:extLst>
                  <a:ext uri="{FF2B5EF4-FFF2-40B4-BE49-F238E27FC236}">
                    <a16:creationId xmlns:a16="http://schemas.microsoft.com/office/drawing/2014/main" id="{72014564-D700-47BD-A2CE-90F1C06E2D1F}"/>
                  </a:ext>
                </a:extLst>
              </p14:cNvPr>
              <p14:cNvContentPartPr/>
              <p14:nvPr/>
            </p14:nvContentPartPr>
            <p14:xfrm>
              <a:off x="1736190" y="2596783"/>
              <a:ext cx="518760" cy="216360"/>
            </p14:xfrm>
          </p:contentPart>
        </mc:Choice>
        <mc:Fallback xmlns="">
          <p:pic>
            <p:nvPicPr>
              <p:cNvPr id="259" name="Ink 258">
                <a:extLst>
                  <a:ext uri="{FF2B5EF4-FFF2-40B4-BE49-F238E27FC236}">
                    <a16:creationId xmlns:a16="http://schemas.microsoft.com/office/drawing/2014/main" id="{72014564-D700-47BD-A2CE-90F1C06E2D1F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718538" y="2578783"/>
                <a:ext cx="554425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60" name="Ink 259">
                <a:extLst>
                  <a:ext uri="{FF2B5EF4-FFF2-40B4-BE49-F238E27FC236}">
                    <a16:creationId xmlns:a16="http://schemas.microsoft.com/office/drawing/2014/main" id="{803749C7-9717-43BB-ABB9-8FCF31FFF9F5}"/>
                  </a:ext>
                </a:extLst>
              </p14:cNvPr>
              <p14:cNvContentPartPr/>
              <p14:nvPr/>
            </p14:nvContentPartPr>
            <p14:xfrm>
              <a:off x="1291230" y="2589223"/>
              <a:ext cx="279720" cy="212400"/>
            </p14:xfrm>
          </p:contentPart>
        </mc:Choice>
        <mc:Fallback xmlns="">
          <p:pic>
            <p:nvPicPr>
              <p:cNvPr id="260" name="Ink 259">
                <a:extLst>
                  <a:ext uri="{FF2B5EF4-FFF2-40B4-BE49-F238E27FC236}">
                    <a16:creationId xmlns:a16="http://schemas.microsoft.com/office/drawing/2014/main" id="{803749C7-9717-43BB-ABB9-8FCF31FFF9F5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273230" y="2571223"/>
                <a:ext cx="31536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850F2D8C-AE00-487A-B6AB-C62A28D21D0B}"/>
                  </a:ext>
                </a:extLst>
              </p14:cNvPr>
              <p14:cNvContentPartPr/>
              <p14:nvPr/>
            </p14:nvContentPartPr>
            <p14:xfrm>
              <a:off x="4283550" y="2643223"/>
              <a:ext cx="88560" cy="13572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850F2D8C-AE00-487A-B6AB-C62A28D21D0B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265910" y="2625223"/>
                <a:ext cx="1242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889F9CF9-F7E9-423E-BE4A-849871460E67}"/>
                  </a:ext>
                </a:extLst>
              </p14:cNvPr>
              <p14:cNvContentPartPr/>
              <p14:nvPr/>
            </p14:nvContentPartPr>
            <p14:xfrm>
              <a:off x="3679470" y="2633503"/>
              <a:ext cx="504720" cy="151200"/>
            </p14:xfrm>
          </p:contentPart>
        </mc:Choice>
        <mc:Fallback xmlns=""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889F9CF9-F7E9-423E-BE4A-849871460E67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3661470" y="2615546"/>
                <a:ext cx="540360" cy="186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8798A4C8-A278-4931-A4D0-63A119179604}"/>
                  </a:ext>
                </a:extLst>
              </p14:cNvPr>
              <p14:cNvContentPartPr/>
              <p14:nvPr/>
            </p14:nvContentPartPr>
            <p14:xfrm>
              <a:off x="4630902" y="2489611"/>
              <a:ext cx="66960" cy="26460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8798A4C8-A278-4931-A4D0-63A11917960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612902" y="2471611"/>
                <a:ext cx="1026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A91AD117-8301-4648-B24F-33DE29FA529E}"/>
                  </a:ext>
                </a:extLst>
              </p14:cNvPr>
              <p14:cNvContentPartPr/>
              <p14:nvPr/>
            </p14:nvContentPartPr>
            <p14:xfrm>
              <a:off x="4795062" y="2615971"/>
              <a:ext cx="107280" cy="11016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A91AD117-8301-4648-B24F-33DE29FA529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777422" y="2597971"/>
                <a:ext cx="14292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7AFCD9C-8DAB-46D8-9F8E-B02413AF7D37}"/>
                  </a:ext>
                </a:extLst>
              </p14:cNvPr>
              <p14:cNvContentPartPr/>
              <p14:nvPr/>
            </p14:nvContentPartPr>
            <p14:xfrm>
              <a:off x="5048142" y="2609131"/>
              <a:ext cx="127800" cy="1098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7AFCD9C-8DAB-46D8-9F8E-B02413AF7D37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30142" y="2591491"/>
                <a:ext cx="1634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E45D2FE6-1616-489B-A2A6-C260DCA20364}"/>
                  </a:ext>
                </a:extLst>
              </p14:cNvPr>
              <p14:cNvContentPartPr/>
              <p14:nvPr/>
            </p14:nvContentPartPr>
            <p14:xfrm>
              <a:off x="5562582" y="2650531"/>
              <a:ext cx="57240" cy="15480"/>
            </p14:xfrm>
          </p:contentPart>
        </mc:Choice>
        <mc:Fallback xmlns=""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E45D2FE6-1616-489B-A2A6-C260DCA2036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544582" y="2632531"/>
                <a:ext cx="928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B6DA29C0-0BCB-4C3F-B674-ACBDB094F766}"/>
                  </a:ext>
                </a:extLst>
              </p14:cNvPr>
              <p14:cNvContentPartPr/>
              <p14:nvPr/>
            </p14:nvContentPartPr>
            <p14:xfrm>
              <a:off x="6041382" y="2592571"/>
              <a:ext cx="157320" cy="101880"/>
            </p14:xfrm>
          </p:contentPart>
        </mc:Choice>
        <mc:Fallback xmlns=""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B6DA29C0-0BCB-4C3F-B674-ACBDB094F766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6023382" y="2574571"/>
                <a:ext cx="1929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E902EF5B-3389-49F3-87CC-C5589505A710}"/>
                  </a:ext>
                </a:extLst>
              </p14:cNvPr>
              <p14:cNvContentPartPr/>
              <p14:nvPr/>
            </p14:nvContentPartPr>
            <p14:xfrm>
              <a:off x="6269262" y="2589691"/>
              <a:ext cx="123480" cy="109800"/>
            </p14:xfrm>
          </p:contentPart>
        </mc:Choice>
        <mc:Fallback xmlns=""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E902EF5B-3389-49F3-87CC-C5589505A710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251622" y="2571691"/>
                <a:ext cx="1591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600403E7-DD3F-4A58-9E9F-19D859929C23}"/>
                  </a:ext>
                </a:extLst>
              </p14:cNvPr>
              <p14:cNvContentPartPr/>
              <p14:nvPr/>
            </p14:nvContentPartPr>
            <p14:xfrm>
              <a:off x="5979822" y="2501851"/>
              <a:ext cx="2880" cy="288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600403E7-DD3F-4A58-9E9F-19D859929C23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962182" y="2484211"/>
                <a:ext cx="3852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4C093C94-8888-40FC-BD0F-7B5AB2E74F6D}"/>
                  </a:ext>
                </a:extLst>
              </p14:cNvPr>
              <p14:cNvContentPartPr/>
              <p14:nvPr/>
            </p14:nvContentPartPr>
            <p14:xfrm>
              <a:off x="6850662" y="2443531"/>
              <a:ext cx="72720" cy="260640"/>
            </p14:xfrm>
          </p:contentPart>
        </mc:Choice>
        <mc:Fallback xmlns=""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4C093C94-8888-40FC-BD0F-7B5AB2E74F6D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6833022" y="2425531"/>
                <a:ext cx="108360" cy="29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83" name="Ink 282">
                <a:extLst>
                  <a:ext uri="{FF2B5EF4-FFF2-40B4-BE49-F238E27FC236}">
                    <a16:creationId xmlns:a16="http://schemas.microsoft.com/office/drawing/2014/main" id="{3EEB2A5A-871C-487D-8698-88B969C35589}"/>
                  </a:ext>
                </a:extLst>
              </p14:cNvPr>
              <p14:cNvContentPartPr/>
              <p14:nvPr/>
            </p14:nvContentPartPr>
            <p14:xfrm>
              <a:off x="7845342" y="2498611"/>
              <a:ext cx="117720" cy="270000"/>
            </p14:xfrm>
          </p:contentPart>
        </mc:Choice>
        <mc:Fallback xmlns="">
          <p:pic>
            <p:nvPicPr>
              <p:cNvPr id="283" name="Ink 282">
                <a:extLst>
                  <a:ext uri="{FF2B5EF4-FFF2-40B4-BE49-F238E27FC236}">
                    <a16:creationId xmlns:a16="http://schemas.microsoft.com/office/drawing/2014/main" id="{3EEB2A5A-871C-487D-8698-88B969C3558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827342" y="2480971"/>
                <a:ext cx="1533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68A173DB-E624-4047-8859-AD9F800ACF4E}"/>
                  </a:ext>
                </a:extLst>
              </p14:cNvPr>
              <p14:cNvContentPartPr/>
              <p14:nvPr/>
            </p14:nvContentPartPr>
            <p14:xfrm>
              <a:off x="8546982" y="2523451"/>
              <a:ext cx="85680" cy="105120"/>
            </p14:xfrm>
          </p:contentPart>
        </mc:Choice>
        <mc:Fallback xmlns=""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68A173DB-E624-4047-8859-AD9F800ACF4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529342" y="2505811"/>
                <a:ext cx="12132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8D41441A-C8D7-4E28-A3C4-28871AC1EFBE}"/>
                  </a:ext>
                </a:extLst>
              </p14:cNvPr>
              <p14:cNvContentPartPr/>
              <p14:nvPr/>
            </p14:nvContentPartPr>
            <p14:xfrm>
              <a:off x="8169342" y="2450731"/>
              <a:ext cx="360" cy="36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8D41441A-C8D7-4E28-A3C4-28871AC1EFBE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151342" y="243309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73097D04-F9A8-4C3D-9BAD-E3952E0E4333}"/>
                  </a:ext>
                </a:extLst>
              </p14:cNvPr>
              <p14:cNvContentPartPr/>
              <p14:nvPr/>
            </p14:nvContentPartPr>
            <p14:xfrm>
              <a:off x="9138462" y="2564851"/>
              <a:ext cx="63000" cy="8748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73097D04-F9A8-4C3D-9BAD-E3952E0E433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9120462" y="2547211"/>
                <a:ext cx="986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525D7158-D0CE-4A00-BA3B-66A0C4D3B11E}"/>
                  </a:ext>
                </a:extLst>
              </p14:cNvPr>
              <p14:cNvContentPartPr/>
              <p14:nvPr/>
            </p14:nvContentPartPr>
            <p14:xfrm>
              <a:off x="9286782" y="2534971"/>
              <a:ext cx="135720" cy="1083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525D7158-D0CE-4A00-BA3B-66A0C4D3B11E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9268782" y="2517331"/>
                <a:ext cx="171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F56294F0-8276-46A2-A802-206627032E83}"/>
                  </a:ext>
                </a:extLst>
              </p14:cNvPr>
              <p14:cNvContentPartPr/>
              <p14:nvPr/>
            </p14:nvContentPartPr>
            <p14:xfrm>
              <a:off x="8889702" y="2479891"/>
              <a:ext cx="117000" cy="261360"/>
            </p14:xfrm>
          </p:contentPart>
        </mc:Choice>
        <mc:Fallback xmlns=""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F56294F0-8276-46A2-A802-206627032E83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871757" y="2461891"/>
                <a:ext cx="152531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613D8C7F-B10E-435E-A298-8FF5E939A8D1}"/>
                  </a:ext>
                </a:extLst>
              </p14:cNvPr>
              <p14:cNvContentPartPr/>
              <p14:nvPr/>
            </p14:nvContentPartPr>
            <p14:xfrm>
              <a:off x="7519902" y="2446051"/>
              <a:ext cx="95040" cy="216720"/>
            </p14:xfrm>
          </p:contentPart>
        </mc:Choice>
        <mc:Fallback xmlns=""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613D8C7F-B10E-435E-A298-8FF5E939A8D1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502262" y="2428411"/>
                <a:ext cx="13068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86B2BC68-BB58-4D4D-AC01-BC0FAB602B0C}"/>
                  </a:ext>
                </a:extLst>
              </p14:cNvPr>
              <p14:cNvContentPartPr/>
              <p14:nvPr/>
            </p14:nvContentPartPr>
            <p14:xfrm>
              <a:off x="8048022" y="2522371"/>
              <a:ext cx="410760" cy="127800"/>
            </p14:xfrm>
          </p:contentPart>
        </mc:Choice>
        <mc:Fallback xmlns=""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86B2BC68-BB58-4D4D-AC01-BC0FAB602B0C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030022" y="2504371"/>
                <a:ext cx="4464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C8845612-755C-42B1-8837-96E4F6F9830E}"/>
                  </a:ext>
                </a:extLst>
              </p14:cNvPr>
              <p14:cNvContentPartPr/>
              <p14:nvPr/>
            </p14:nvContentPartPr>
            <p14:xfrm>
              <a:off x="7148742" y="2514091"/>
              <a:ext cx="271800" cy="12528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C8845612-755C-42B1-8837-96E4F6F9830E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131102" y="2496451"/>
                <a:ext cx="307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C59C81E-061B-4FB7-9ACC-74080A84921C}"/>
                  </a:ext>
                </a:extLst>
              </p14:cNvPr>
              <p14:cNvContentPartPr/>
              <p14:nvPr/>
            </p14:nvContentPartPr>
            <p14:xfrm>
              <a:off x="6470862" y="2564851"/>
              <a:ext cx="293760" cy="1224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C59C81E-061B-4FB7-9ACC-74080A84921C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453200" y="2547211"/>
                <a:ext cx="329444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D1E8C4CF-1975-41AC-B5B3-330E6D40012B}"/>
                  </a:ext>
                </a:extLst>
              </p14:cNvPr>
              <p14:cNvContentPartPr/>
              <p14:nvPr/>
            </p14:nvContentPartPr>
            <p14:xfrm>
              <a:off x="5722782" y="2587891"/>
              <a:ext cx="247320" cy="105840"/>
            </p14:xfrm>
          </p:contentPart>
        </mc:Choice>
        <mc:Fallback xmlns=""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D1E8C4CF-1975-41AC-B5B3-330E6D40012B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705142" y="2569891"/>
                <a:ext cx="2829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FEB0DFA3-D4D1-4CE3-AC6A-08E398D3B0D2}"/>
                  </a:ext>
                </a:extLst>
              </p14:cNvPr>
              <p14:cNvContentPartPr/>
              <p14:nvPr/>
            </p14:nvContentPartPr>
            <p14:xfrm>
              <a:off x="5246142" y="2624251"/>
              <a:ext cx="245160" cy="92520"/>
            </p14:xfrm>
          </p:contentPart>
        </mc:Choice>
        <mc:Fallback xmlns=""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FEB0DFA3-D4D1-4CE3-AC6A-08E398D3B0D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228142" y="2606251"/>
                <a:ext cx="2808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303" name="Ink 302">
                <a:extLst>
                  <a:ext uri="{FF2B5EF4-FFF2-40B4-BE49-F238E27FC236}">
                    <a16:creationId xmlns:a16="http://schemas.microsoft.com/office/drawing/2014/main" id="{7A3FF8E8-EA69-4C54-98C2-DBB50161D216}"/>
                  </a:ext>
                </a:extLst>
              </p14:cNvPr>
              <p14:cNvContentPartPr/>
              <p14:nvPr/>
            </p14:nvContentPartPr>
            <p14:xfrm>
              <a:off x="9859423" y="2513102"/>
              <a:ext cx="109080" cy="167400"/>
            </p14:xfrm>
          </p:contentPart>
        </mc:Choice>
        <mc:Fallback xmlns="">
          <p:pic>
            <p:nvPicPr>
              <p:cNvPr id="303" name="Ink 302">
                <a:extLst>
                  <a:ext uri="{FF2B5EF4-FFF2-40B4-BE49-F238E27FC236}">
                    <a16:creationId xmlns:a16="http://schemas.microsoft.com/office/drawing/2014/main" id="{7A3FF8E8-EA69-4C54-98C2-DBB50161D21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841783" y="2495102"/>
                <a:ext cx="1447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304" name="Ink 303">
                <a:extLst>
                  <a:ext uri="{FF2B5EF4-FFF2-40B4-BE49-F238E27FC236}">
                    <a16:creationId xmlns:a16="http://schemas.microsoft.com/office/drawing/2014/main" id="{25335527-F5B4-4CEA-9D8C-E8703E77905F}"/>
                  </a:ext>
                </a:extLst>
              </p14:cNvPr>
              <p14:cNvContentPartPr/>
              <p14:nvPr/>
            </p14:nvContentPartPr>
            <p14:xfrm>
              <a:off x="10050583" y="2558462"/>
              <a:ext cx="193320" cy="79920"/>
            </p14:xfrm>
          </p:contentPart>
        </mc:Choice>
        <mc:Fallback xmlns="">
          <p:pic>
            <p:nvPicPr>
              <p:cNvPr id="304" name="Ink 303">
                <a:extLst>
                  <a:ext uri="{FF2B5EF4-FFF2-40B4-BE49-F238E27FC236}">
                    <a16:creationId xmlns:a16="http://schemas.microsoft.com/office/drawing/2014/main" id="{25335527-F5B4-4CEA-9D8C-E8703E77905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032583" y="2540822"/>
                <a:ext cx="22896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A9D6257B-F0E4-444D-B147-044D28FEB480}"/>
                  </a:ext>
                </a:extLst>
              </p14:cNvPr>
              <p14:cNvContentPartPr/>
              <p14:nvPr/>
            </p14:nvContentPartPr>
            <p14:xfrm>
              <a:off x="9631903" y="2432462"/>
              <a:ext cx="98280" cy="2160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A9D6257B-F0E4-444D-B147-044D28FEB480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9613903" y="2414462"/>
                <a:ext cx="1339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306" name="Ink 305">
                <a:extLst>
                  <a:ext uri="{FF2B5EF4-FFF2-40B4-BE49-F238E27FC236}">
                    <a16:creationId xmlns:a16="http://schemas.microsoft.com/office/drawing/2014/main" id="{6CB8B3C5-7A6C-440A-A90E-C414F5ABF889}"/>
                  </a:ext>
                </a:extLst>
              </p14:cNvPr>
              <p14:cNvContentPartPr/>
              <p14:nvPr/>
            </p14:nvContentPartPr>
            <p14:xfrm>
              <a:off x="10473223" y="2497982"/>
              <a:ext cx="121320" cy="112680"/>
            </p14:xfrm>
          </p:contentPart>
        </mc:Choice>
        <mc:Fallback xmlns="">
          <p:pic>
            <p:nvPicPr>
              <p:cNvPr id="306" name="Ink 305">
                <a:extLst>
                  <a:ext uri="{FF2B5EF4-FFF2-40B4-BE49-F238E27FC236}">
                    <a16:creationId xmlns:a16="http://schemas.microsoft.com/office/drawing/2014/main" id="{6CB8B3C5-7A6C-440A-A90E-C414F5ABF889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455223" y="2479982"/>
                <a:ext cx="1569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307" name="Ink 306">
                <a:extLst>
                  <a:ext uri="{FF2B5EF4-FFF2-40B4-BE49-F238E27FC236}">
                    <a16:creationId xmlns:a16="http://schemas.microsoft.com/office/drawing/2014/main" id="{8B515584-7F2B-4CE9-974B-8913F3C5C728}"/>
                  </a:ext>
                </a:extLst>
              </p14:cNvPr>
              <p14:cNvContentPartPr/>
              <p14:nvPr/>
            </p14:nvContentPartPr>
            <p14:xfrm>
              <a:off x="10662583" y="2478182"/>
              <a:ext cx="106920" cy="192960"/>
            </p14:xfrm>
          </p:contentPart>
        </mc:Choice>
        <mc:Fallback xmlns="">
          <p:pic>
            <p:nvPicPr>
              <p:cNvPr id="307" name="Ink 306">
                <a:extLst>
                  <a:ext uri="{FF2B5EF4-FFF2-40B4-BE49-F238E27FC236}">
                    <a16:creationId xmlns:a16="http://schemas.microsoft.com/office/drawing/2014/main" id="{8B515584-7F2B-4CE9-974B-8913F3C5C728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644943" y="2460542"/>
                <a:ext cx="14256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935D45B9-3B78-4948-ABCD-BEBC7D2EE94E}"/>
                  </a:ext>
                </a:extLst>
              </p14:cNvPr>
              <p14:cNvContentPartPr/>
              <p14:nvPr/>
            </p14:nvContentPartPr>
            <p14:xfrm>
              <a:off x="11141023" y="2467742"/>
              <a:ext cx="318240" cy="140040"/>
            </p14:xfrm>
          </p:contentPart>
        </mc:Choice>
        <mc:Fallback xmlns=""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935D45B9-3B78-4948-ABCD-BEBC7D2EE94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1123043" y="2449742"/>
                <a:ext cx="353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2286CA10-53C1-426F-A9C8-2AAB3BF6902B}"/>
                  </a:ext>
                </a:extLst>
              </p14:cNvPr>
              <p14:cNvContentPartPr/>
              <p14:nvPr/>
            </p14:nvContentPartPr>
            <p14:xfrm>
              <a:off x="10849063" y="2438942"/>
              <a:ext cx="189360" cy="1785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2286CA10-53C1-426F-A9C8-2AAB3BF6902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831063" y="2421302"/>
                <a:ext cx="22500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CFEBAB6-240A-4805-B0DF-76028FEEE27C}"/>
                  </a:ext>
                </a:extLst>
              </p14:cNvPr>
              <p14:cNvContentPartPr/>
              <p14:nvPr/>
            </p14:nvContentPartPr>
            <p14:xfrm>
              <a:off x="3586950" y="3141774"/>
              <a:ext cx="114120" cy="106560"/>
            </p14:xfrm>
          </p:contentPart>
        </mc:Choice>
        <mc:Fallback xmlns=""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CFEBAB6-240A-4805-B0DF-76028FEEE27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3568950" y="3123774"/>
                <a:ext cx="1497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53" name="Ink 352">
                <a:extLst>
                  <a:ext uri="{FF2B5EF4-FFF2-40B4-BE49-F238E27FC236}">
                    <a16:creationId xmlns:a16="http://schemas.microsoft.com/office/drawing/2014/main" id="{B5068213-0D8E-4F03-BD93-F0865F0690EB}"/>
                  </a:ext>
                </a:extLst>
              </p14:cNvPr>
              <p14:cNvContentPartPr/>
              <p14:nvPr/>
            </p14:nvContentPartPr>
            <p14:xfrm>
              <a:off x="4243950" y="3122334"/>
              <a:ext cx="330120" cy="135000"/>
            </p14:xfrm>
          </p:contentPart>
        </mc:Choice>
        <mc:Fallback xmlns="">
          <p:pic>
            <p:nvPicPr>
              <p:cNvPr id="353" name="Ink 352">
                <a:extLst>
                  <a:ext uri="{FF2B5EF4-FFF2-40B4-BE49-F238E27FC236}">
                    <a16:creationId xmlns:a16="http://schemas.microsoft.com/office/drawing/2014/main" id="{B5068213-0D8E-4F03-BD93-F0865F0690E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4225950" y="3104334"/>
                <a:ext cx="3657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5F015197-F7D7-4C5A-931D-918E1D55BA44}"/>
                  </a:ext>
                </a:extLst>
              </p14:cNvPr>
              <p14:cNvContentPartPr/>
              <p14:nvPr/>
            </p14:nvContentPartPr>
            <p14:xfrm>
              <a:off x="3797910" y="3034854"/>
              <a:ext cx="328320" cy="213480"/>
            </p14:xfrm>
          </p:contentPart>
        </mc:Choice>
        <mc:Fallback xmlns=""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5F015197-F7D7-4C5A-931D-918E1D55BA44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779910" y="3017214"/>
                <a:ext cx="36396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51BC46E7-9386-40D7-A31C-C831595C6E2B}"/>
                  </a:ext>
                </a:extLst>
              </p14:cNvPr>
              <p14:cNvContentPartPr/>
              <p14:nvPr/>
            </p14:nvContentPartPr>
            <p14:xfrm>
              <a:off x="3159990" y="3055014"/>
              <a:ext cx="332280" cy="205560"/>
            </p14:xfrm>
          </p:contentPart>
        </mc:Choice>
        <mc:Fallback xmlns=""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51BC46E7-9386-40D7-A31C-C831595C6E2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141990" y="3037045"/>
                <a:ext cx="367920" cy="2411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C143B506-494D-40D2-BBBD-651D0689E091}"/>
                  </a:ext>
                </a:extLst>
              </p14:cNvPr>
              <p14:cNvContentPartPr/>
              <p14:nvPr/>
            </p14:nvContentPartPr>
            <p14:xfrm>
              <a:off x="2354670" y="3140334"/>
              <a:ext cx="578520" cy="310320"/>
            </p14:xfrm>
          </p:contentPart>
        </mc:Choice>
        <mc:Fallback xmlns=""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C143B506-494D-40D2-BBBD-651D0689E09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336670" y="3122355"/>
                <a:ext cx="614160" cy="3459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6A393D62-5C85-46E1-9DEC-5B18AD93537F}"/>
                  </a:ext>
                </a:extLst>
              </p14:cNvPr>
              <p14:cNvContentPartPr/>
              <p14:nvPr/>
            </p14:nvContentPartPr>
            <p14:xfrm>
              <a:off x="1118070" y="3117654"/>
              <a:ext cx="1094760" cy="326160"/>
            </p14:xfrm>
          </p:contentPart>
        </mc:Choice>
        <mc:Fallback xmlns=""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6A393D62-5C85-46E1-9DEC-5B18AD93537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100070" y="3099654"/>
                <a:ext cx="113040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111A797E-6B18-41EE-B5CB-22645F1B4C5D}"/>
                  </a:ext>
                </a:extLst>
              </p14:cNvPr>
              <p14:cNvContentPartPr/>
              <p14:nvPr/>
            </p14:nvContentPartPr>
            <p14:xfrm>
              <a:off x="560070" y="3101814"/>
              <a:ext cx="338760" cy="22788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111A797E-6B18-41EE-B5CB-22645F1B4C5D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42070" y="3083814"/>
                <a:ext cx="3744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458ACDC8-EE2A-4D00-9743-F66A37F4DCD0}"/>
                  </a:ext>
                </a:extLst>
              </p14:cNvPr>
              <p14:cNvContentPartPr/>
              <p14:nvPr/>
            </p14:nvContentPartPr>
            <p14:xfrm>
              <a:off x="4690350" y="3205134"/>
              <a:ext cx="360" cy="360"/>
            </p14:xfrm>
          </p:contentPart>
        </mc:Choice>
        <mc:Fallback xmlns=""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458ACDC8-EE2A-4D00-9743-F66A37F4DCD0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672350" y="3187134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60" name="Ink 359">
                <a:extLst>
                  <a:ext uri="{FF2B5EF4-FFF2-40B4-BE49-F238E27FC236}">
                    <a16:creationId xmlns:a16="http://schemas.microsoft.com/office/drawing/2014/main" id="{7174F6A4-4112-415B-94BB-9773F60988B7}"/>
                  </a:ext>
                </a:extLst>
              </p14:cNvPr>
              <p14:cNvContentPartPr/>
              <p14:nvPr/>
            </p14:nvContentPartPr>
            <p14:xfrm>
              <a:off x="4921516" y="2980183"/>
              <a:ext cx="231120" cy="185760"/>
            </p14:xfrm>
          </p:contentPart>
        </mc:Choice>
        <mc:Fallback xmlns="">
          <p:pic>
            <p:nvPicPr>
              <p:cNvPr id="360" name="Ink 359">
                <a:extLst>
                  <a:ext uri="{FF2B5EF4-FFF2-40B4-BE49-F238E27FC236}">
                    <a16:creationId xmlns:a16="http://schemas.microsoft.com/office/drawing/2014/main" id="{7174F6A4-4112-415B-94BB-9773F60988B7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903516" y="2962543"/>
                <a:ext cx="26676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1CE2819E-ABC7-4B3E-983A-334502E67A1F}"/>
                  </a:ext>
                </a:extLst>
              </p14:cNvPr>
              <p14:cNvContentPartPr/>
              <p14:nvPr/>
            </p14:nvContentPartPr>
            <p14:xfrm>
              <a:off x="5250556" y="2981983"/>
              <a:ext cx="142560" cy="178920"/>
            </p14:xfrm>
          </p:contentPart>
        </mc:Choice>
        <mc:Fallback xmlns=""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1CE2819E-ABC7-4B3E-983A-334502E67A1F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5232556" y="2963983"/>
                <a:ext cx="1782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161E7EEE-E417-4B8B-BA81-6DAA250C5409}"/>
                  </a:ext>
                </a:extLst>
              </p14:cNvPr>
              <p14:cNvContentPartPr/>
              <p14:nvPr/>
            </p14:nvContentPartPr>
            <p14:xfrm>
              <a:off x="5479516" y="3069463"/>
              <a:ext cx="98640" cy="79200"/>
            </p14:xfrm>
          </p:contentPart>
        </mc:Choice>
        <mc:Fallback xmlns=""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161E7EEE-E417-4B8B-BA81-6DAA250C5409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5461516" y="3051823"/>
                <a:ext cx="13428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AE2DBE52-A54E-4688-9BAF-096E22045B91}"/>
                  </a:ext>
                </a:extLst>
              </p14:cNvPr>
              <p14:cNvContentPartPr/>
              <p14:nvPr/>
            </p14:nvContentPartPr>
            <p14:xfrm>
              <a:off x="6376276" y="3078463"/>
              <a:ext cx="98640" cy="10728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AE2DBE52-A54E-4688-9BAF-096E22045B91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358636" y="3060463"/>
                <a:ext cx="1342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51622C92-34A5-4D3F-B752-A16FDA2A86FB}"/>
                  </a:ext>
                </a:extLst>
              </p14:cNvPr>
              <p14:cNvContentPartPr/>
              <p14:nvPr/>
            </p14:nvContentPartPr>
            <p14:xfrm>
              <a:off x="6543316" y="3077023"/>
              <a:ext cx="153000" cy="97200"/>
            </p14:xfrm>
          </p:contentPart>
        </mc:Choice>
        <mc:Fallback xmlns=""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51622C92-34A5-4D3F-B752-A16FDA2A86FB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525316" y="3059023"/>
                <a:ext cx="18864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A42E7377-BCCB-46D3-976D-9FC5D9885071}"/>
                  </a:ext>
                </a:extLst>
              </p14:cNvPr>
              <p14:cNvContentPartPr/>
              <p14:nvPr/>
            </p14:nvContentPartPr>
            <p14:xfrm>
              <a:off x="6766516" y="3034903"/>
              <a:ext cx="33120" cy="13320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A42E7377-BCCB-46D3-976D-9FC5D9885071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748516" y="3016903"/>
                <a:ext cx="687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9B08A91-3D15-4F84-A96C-58BA25242A69}"/>
                  </a:ext>
                </a:extLst>
              </p14:cNvPr>
              <p14:cNvContentPartPr/>
              <p14:nvPr/>
            </p14:nvContentPartPr>
            <p14:xfrm>
              <a:off x="6906196" y="2952103"/>
              <a:ext cx="65160" cy="2188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9B08A91-3D15-4F84-A96C-58BA25242A69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888556" y="2934463"/>
                <a:ext cx="10080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AA753974-9FC1-4464-99F3-32C9726C2700}"/>
                  </a:ext>
                </a:extLst>
              </p14:cNvPr>
              <p14:cNvContentPartPr/>
              <p14:nvPr/>
            </p14:nvContentPartPr>
            <p14:xfrm>
              <a:off x="7403716" y="3075583"/>
              <a:ext cx="85680" cy="13212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AA753974-9FC1-4464-99F3-32C9726C2700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7385716" y="3057943"/>
                <a:ext cx="12132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2ED9FFA-D435-4EB4-9D14-C8A9D211E062}"/>
                  </a:ext>
                </a:extLst>
              </p14:cNvPr>
              <p14:cNvContentPartPr/>
              <p14:nvPr/>
            </p14:nvContentPartPr>
            <p14:xfrm>
              <a:off x="7591276" y="3068383"/>
              <a:ext cx="128160" cy="11952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2ED9FFA-D435-4EB4-9D14-C8A9D211E062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7573276" y="3050743"/>
                <a:ext cx="1638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0BFF9D75-BDCB-42B2-AEDE-2E59B4EB053D}"/>
                  </a:ext>
                </a:extLst>
              </p14:cNvPr>
              <p14:cNvContentPartPr/>
              <p14:nvPr/>
            </p14:nvContentPartPr>
            <p14:xfrm>
              <a:off x="8193556" y="3097543"/>
              <a:ext cx="77400" cy="122040"/>
            </p14:xfrm>
          </p:contentPart>
        </mc:Choice>
        <mc:Fallback xmlns=""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0BFF9D75-BDCB-42B2-AEDE-2E59B4EB053D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8175916" y="3079903"/>
                <a:ext cx="11304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167570F5-AA28-4886-ACC4-AC8FC7E59F8B}"/>
                  </a:ext>
                </a:extLst>
              </p14:cNvPr>
              <p14:cNvContentPartPr/>
              <p14:nvPr/>
            </p14:nvContentPartPr>
            <p14:xfrm>
              <a:off x="8460676" y="2924023"/>
              <a:ext cx="81000" cy="98640"/>
            </p14:xfrm>
          </p:contentPart>
        </mc:Choice>
        <mc:Fallback xmlns=""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167570F5-AA28-4886-ACC4-AC8FC7E59F8B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442676" y="2906383"/>
                <a:ext cx="116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C5726E3C-4B4F-4B6B-92E2-2FF2D424105A}"/>
                  </a:ext>
                </a:extLst>
              </p14:cNvPr>
              <p14:cNvContentPartPr/>
              <p14:nvPr/>
            </p14:nvContentPartPr>
            <p14:xfrm>
              <a:off x="8497756" y="3179983"/>
              <a:ext cx="11880" cy="2160"/>
            </p14:xfrm>
          </p:contentPart>
        </mc:Choice>
        <mc:Fallback xmlns=""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C5726E3C-4B4F-4B6B-92E2-2FF2D424105A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8479756" y="3161983"/>
                <a:ext cx="475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380" name="Ink 379">
                <a:extLst>
                  <a:ext uri="{FF2B5EF4-FFF2-40B4-BE49-F238E27FC236}">
                    <a16:creationId xmlns:a16="http://schemas.microsoft.com/office/drawing/2014/main" id="{43C617E0-611A-41DE-8A20-87628B9F6890}"/>
                  </a:ext>
                </a:extLst>
              </p14:cNvPr>
              <p14:cNvContentPartPr/>
              <p14:nvPr/>
            </p14:nvContentPartPr>
            <p14:xfrm>
              <a:off x="7936876" y="2946703"/>
              <a:ext cx="142560" cy="251280"/>
            </p14:xfrm>
          </p:contentPart>
        </mc:Choice>
        <mc:Fallback xmlns="">
          <p:pic>
            <p:nvPicPr>
              <p:cNvPr id="380" name="Ink 379">
                <a:extLst>
                  <a:ext uri="{FF2B5EF4-FFF2-40B4-BE49-F238E27FC236}">
                    <a16:creationId xmlns:a16="http://schemas.microsoft.com/office/drawing/2014/main" id="{43C617E0-611A-41DE-8A20-87628B9F6890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7918876" y="2929063"/>
                <a:ext cx="178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FB98DB04-BC63-4B44-AF3B-72F591F6FBD7}"/>
                  </a:ext>
                </a:extLst>
              </p14:cNvPr>
              <p14:cNvContentPartPr/>
              <p14:nvPr/>
            </p14:nvContentPartPr>
            <p14:xfrm>
              <a:off x="7194916" y="3052543"/>
              <a:ext cx="115200" cy="30780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FB98DB04-BC63-4B44-AF3B-72F591F6FBD7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7176916" y="3034543"/>
                <a:ext cx="15084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541070EA-5EFA-4531-97F7-AA0F42921110}"/>
                  </a:ext>
                </a:extLst>
              </p14:cNvPr>
              <p14:cNvContentPartPr/>
              <p14:nvPr/>
            </p14:nvContentPartPr>
            <p14:xfrm>
              <a:off x="5977396" y="2984143"/>
              <a:ext cx="307440" cy="20916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541070EA-5EFA-4531-97F7-AA0F42921110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5959396" y="2966503"/>
                <a:ext cx="3430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E7791B0B-85EF-4461-9539-CC725D581A0E}"/>
                  </a:ext>
                </a:extLst>
              </p14:cNvPr>
              <p14:cNvContentPartPr/>
              <p14:nvPr/>
            </p14:nvContentPartPr>
            <p14:xfrm>
              <a:off x="5655556" y="2950303"/>
              <a:ext cx="70920" cy="19584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E7791B0B-85EF-4461-9539-CC725D581A0E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5637916" y="2932303"/>
                <a:ext cx="1065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54305C0-1487-4893-9756-A743684309F0}"/>
                  </a:ext>
                </a:extLst>
              </p14:cNvPr>
              <p14:cNvContentPartPr/>
              <p14:nvPr/>
            </p14:nvContentPartPr>
            <p14:xfrm>
              <a:off x="8982360" y="3539160"/>
              <a:ext cx="2818440" cy="1153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54305C0-1487-4893-9756-A743684309F0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8973000" y="3529800"/>
                <a:ext cx="2837160" cy="11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75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2063570" y="2561057"/>
            <a:ext cx="80648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Probability Theory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584</TotalTime>
  <Words>11</Words>
  <Application>Microsoft Office PowerPoint</Application>
  <PresentationFormat>Widescreen</PresentationFormat>
  <Paragraphs>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26</cp:revision>
  <dcterms:created xsi:type="dcterms:W3CDTF">2018-05-03T20:31:15Z</dcterms:created>
  <dcterms:modified xsi:type="dcterms:W3CDTF">2020-04-17T18:50:53Z</dcterms:modified>
</cp:coreProperties>
</file>