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05191-6954-4161-844C-26ADD4C318EF}" v="14" dt="2020-04-16T16:35:33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0CB05191-6954-4161-844C-26ADD4C318EF}"/>
    <pc:docChg chg="addSld delSld modSld sldOrd">
      <pc:chgData name="Kimberly Brehm" userId="8c2b6ab9-3f19-41de-a892-34e3c36865ec" providerId="ADAL" clId="{0CB05191-6954-4161-844C-26ADD4C318EF}" dt="2020-04-16T16:35:33.379" v="158"/>
      <pc:docMkLst>
        <pc:docMk/>
      </pc:docMkLst>
      <pc:sldChg chg="del">
        <pc:chgData name="Kimberly Brehm" userId="8c2b6ab9-3f19-41de-a892-34e3c36865ec" providerId="ADAL" clId="{0CB05191-6954-4161-844C-26ADD4C318EF}" dt="2020-04-16T16:27:28.637" v="10" actId="47"/>
        <pc:sldMkLst>
          <pc:docMk/>
          <pc:sldMk cId="1953807392" sldId="256"/>
        </pc:sldMkLst>
      </pc:sldChg>
      <pc:sldChg chg="add del">
        <pc:chgData name="Kimberly Brehm" userId="8c2b6ab9-3f19-41de-a892-34e3c36865ec" providerId="ADAL" clId="{0CB05191-6954-4161-844C-26ADD4C318EF}" dt="2020-04-16T16:25:46.432" v="3"/>
        <pc:sldMkLst>
          <pc:docMk/>
          <pc:sldMk cId="3803390281" sldId="261"/>
        </pc:sldMkLst>
      </pc:sldChg>
      <pc:sldChg chg="addSp delSp modSp add">
        <pc:chgData name="Kimberly Brehm" userId="8c2b6ab9-3f19-41de-a892-34e3c36865ec" providerId="ADAL" clId="{0CB05191-6954-4161-844C-26ADD4C318EF}" dt="2020-04-16T16:34:20.731" v="155"/>
        <pc:sldMkLst>
          <pc:docMk/>
          <pc:sldMk cId="4186269951" sldId="261"/>
        </pc:sldMkLst>
        <pc:spChg chg="mod">
          <ac:chgData name="Kimberly Brehm" userId="8c2b6ab9-3f19-41de-a892-34e3c36865ec" providerId="ADAL" clId="{0CB05191-6954-4161-844C-26ADD4C318EF}" dt="2020-04-16T16:32:47.064" v="69" actId="1076"/>
          <ac:spMkLst>
            <pc:docMk/>
            <pc:sldMk cId="4186269951" sldId="261"/>
            <ac:spMk id="105" creationId="{D1DE2816-61E5-4F24-94C5-ADC024D6C6C2}"/>
          </ac:spMkLst>
        </pc:spChg>
        <pc:spChg chg="mod">
          <ac:chgData name="Kimberly Brehm" userId="8c2b6ab9-3f19-41de-a892-34e3c36865ec" providerId="ADAL" clId="{0CB05191-6954-4161-844C-26ADD4C318EF}" dt="2020-04-16T16:27:31.037" v="12" actId="20577"/>
          <ac:spMkLst>
            <pc:docMk/>
            <pc:sldMk cId="4186269951" sldId="261"/>
            <ac:spMk id="113" creationId="{EB37F254-1F37-4D6F-B88B-E4B0ADE1D2AD}"/>
          </ac:spMkLst>
        </pc:spChg>
        <pc:picChg chg="del">
          <ac:chgData name="Kimberly Brehm" userId="8c2b6ab9-3f19-41de-a892-34e3c36865ec" providerId="ADAL" clId="{0CB05191-6954-4161-844C-26ADD4C318EF}" dt="2020-04-16T16:28:51.288" v="55"/>
          <ac:picMkLst>
            <pc:docMk/>
            <pc:sldMk cId="4186269951" sldId="261"/>
            <ac:picMk id="2" creationId="{9DAF70F4-7244-4B70-84F8-895F8658EEC3}"/>
          </ac:picMkLst>
        </pc:picChg>
        <pc:picChg chg="add del mod">
          <ac:chgData name="Kimberly Brehm" userId="8c2b6ab9-3f19-41de-a892-34e3c36865ec" providerId="ADAL" clId="{0CB05191-6954-4161-844C-26ADD4C318EF}" dt="2020-04-16T16:30:58.689" v="58"/>
          <ac:picMkLst>
            <pc:docMk/>
            <pc:sldMk cId="4186269951" sldId="261"/>
            <ac:picMk id="2" creationId="{FEC3043F-4781-4C1A-AD33-B5EB4E984192}"/>
          </ac:picMkLst>
        </pc:picChg>
        <pc:picChg chg="add del mod">
          <ac:chgData name="Kimberly Brehm" userId="8c2b6ab9-3f19-41de-a892-34e3c36865ec" providerId="ADAL" clId="{0CB05191-6954-4161-844C-26ADD4C318EF}" dt="2020-04-16T16:30:47.804" v="57"/>
          <ac:picMkLst>
            <pc:docMk/>
            <pc:sldMk cId="4186269951" sldId="261"/>
            <ac:picMk id="3" creationId="{58C6F8A5-35E4-4DF8-92F2-8710F44BA20D}"/>
          </ac:picMkLst>
        </pc:picChg>
        <pc:picChg chg="add del mod">
          <ac:chgData name="Kimberly Brehm" userId="8c2b6ab9-3f19-41de-a892-34e3c36865ec" providerId="ADAL" clId="{0CB05191-6954-4161-844C-26ADD4C318EF}" dt="2020-04-16T16:31:20.237" v="59"/>
          <ac:picMkLst>
            <pc:docMk/>
            <pc:sldMk cId="4186269951" sldId="261"/>
            <ac:picMk id="4" creationId="{38B6D75A-4298-4F0C-923B-8087DE19B6DF}"/>
          </ac:picMkLst>
        </pc:picChg>
        <pc:picChg chg="add del mod">
          <ac:chgData name="Kimberly Brehm" userId="8c2b6ab9-3f19-41de-a892-34e3c36865ec" providerId="ADAL" clId="{0CB05191-6954-4161-844C-26ADD4C318EF}" dt="2020-04-16T16:34:20.731" v="155"/>
          <ac:picMkLst>
            <pc:docMk/>
            <pc:sldMk cId="4186269951" sldId="261"/>
            <ac:picMk id="5" creationId="{69A935BF-5E8D-4897-9411-E306A2CE3E73}"/>
          </ac:picMkLst>
        </pc:picChg>
        <pc:picChg chg="add mod">
          <ac:chgData name="Kimberly Brehm" userId="8c2b6ab9-3f19-41de-a892-34e3c36865ec" providerId="ADAL" clId="{0CB05191-6954-4161-844C-26ADD4C318EF}" dt="2020-04-16T16:34:20.731" v="155"/>
          <ac:picMkLst>
            <pc:docMk/>
            <pc:sldMk cId="4186269951" sldId="261"/>
            <ac:picMk id="6" creationId="{53C6D053-5C78-44E9-96AE-9B82549D7A0A}"/>
          </ac:picMkLst>
        </pc:picChg>
      </pc:sldChg>
      <pc:sldChg chg="addSp delSp modSp add ord">
        <pc:chgData name="Kimberly Brehm" userId="8c2b6ab9-3f19-41de-a892-34e3c36865ec" providerId="ADAL" clId="{0CB05191-6954-4161-844C-26ADD4C318EF}" dt="2020-04-16T16:35:33.379" v="158"/>
        <pc:sldMkLst>
          <pc:docMk/>
          <pc:sldMk cId="3505249617" sldId="262"/>
        </pc:sldMkLst>
        <pc:spChg chg="mod">
          <ac:chgData name="Kimberly Brehm" userId="8c2b6ab9-3f19-41de-a892-34e3c36865ec" providerId="ADAL" clId="{0CB05191-6954-4161-844C-26ADD4C318EF}" dt="2020-04-16T16:33:25.842" v="154" actId="1076"/>
          <ac:spMkLst>
            <pc:docMk/>
            <pc:sldMk cId="3505249617" sldId="262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0CB05191-6954-4161-844C-26ADD4C318EF}" dt="2020-04-16T16:35:33.379" v="158"/>
          <ac:picMkLst>
            <pc:docMk/>
            <pc:sldMk cId="3505249617" sldId="262"/>
            <ac:picMk id="4" creationId="{3FC00DB3-F867-4DB3-88D4-735ED0FB8238}"/>
          </ac:picMkLst>
        </pc:picChg>
        <pc:picChg chg="add del mod">
          <ac:chgData name="Kimberly Brehm" userId="8c2b6ab9-3f19-41de-a892-34e3c36865ec" providerId="ADAL" clId="{0CB05191-6954-4161-844C-26ADD4C318EF}" dt="2020-04-16T16:32:07.096" v="60"/>
          <ac:picMkLst>
            <pc:docMk/>
            <pc:sldMk cId="3505249617" sldId="262"/>
            <ac:picMk id="4" creationId="{E7024310-C9E8-47EA-B65B-C4DD23FD4CC7}"/>
          </ac:picMkLst>
        </pc:picChg>
        <pc:picChg chg="add del mod">
          <ac:chgData name="Kimberly Brehm" userId="8c2b6ab9-3f19-41de-a892-34e3c36865ec" providerId="ADAL" clId="{0CB05191-6954-4161-844C-26ADD4C318EF}" dt="2020-04-16T16:34:38.939" v="156"/>
          <ac:picMkLst>
            <pc:docMk/>
            <pc:sldMk cId="3505249617" sldId="262"/>
            <ac:picMk id="5" creationId="{0C24F119-641E-4199-9FA3-F180F3A5A190}"/>
          </ac:picMkLst>
        </pc:picChg>
        <pc:picChg chg="del">
          <ac:chgData name="Kimberly Brehm" userId="8c2b6ab9-3f19-41de-a892-34e3c36865ec" providerId="ADAL" clId="{0CB05191-6954-4161-844C-26ADD4C318EF}" dt="2020-04-16T16:29:14.698" v="56"/>
          <ac:picMkLst>
            <pc:docMk/>
            <pc:sldMk cId="3505249617" sldId="262"/>
            <ac:picMk id="5" creationId="{5AAA082E-139F-431D-803C-0A0CE80C89EB}"/>
          </ac:picMkLst>
        </pc:picChg>
        <pc:picChg chg="add mod">
          <ac:chgData name="Kimberly Brehm" userId="8c2b6ab9-3f19-41de-a892-34e3c36865ec" providerId="ADAL" clId="{0CB05191-6954-4161-844C-26ADD4C318EF}" dt="2020-04-16T16:35:33.379" v="158"/>
          <ac:picMkLst>
            <pc:docMk/>
            <pc:sldMk cId="3505249617" sldId="262"/>
            <ac:picMk id="5" creationId="{E1A1804D-2F57-4CD8-985C-5581CBE2970A}"/>
          </ac:picMkLst>
        </pc:picChg>
        <pc:picChg chg="add del mod">
          <ac:chgData name="Kimberly Brehm" userId="8c2b6ab9-3f19-41de-a892-34e3c36865ec" providerId="ADAL" clId="{0CB05191-6954-4161-844C-26ADD4C318EF}" dt="2020-04-16T16:35:21.415" v="157"/>
          <ac:picMkLst>
            <pc:docMk/>
            <pc:sldMk cId="3505249617" sldId="262"/>
            <ac:picMk id="6" creationId="{9F765066-6300-457C-ADC6-60676433FF4E}"/>
          </ac:picMkLst>
        </pc:picChg>
      </pc:sldChg>
      <pc:sldChg chg="add del">
        <pc:chgData name="Kimberly Brehm" userId="8c2b6ab9-3f19-41de-a892-34e3c36865ec" providerId="ADAL" clId="{0CB05191-6954-4161-844C-26ADD4C318EF}" dt="2020-04-16T16:25:45.081" v="2"/>
        <pc:sldMkLst>
          <pc:docMk/>
          <pc:sldMk cId="4292450171" sldId="26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6:36.064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52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05T14:37:24.859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247 57 4592 0 0,'0'0'133'0'0,"0"0"-31"0"0,0 0-1 0 0,0 0 41 0 0,0 0 124 0 0,0-1-287 0 0,0 1 81 0 0,0 0 75 0 0,0-1 70 0 0,0 1 63 0 0,-1-1 58 0 0,1 1 52 0 0,0-1 45 0 0,-1 0 435 0 0,0-1 94 0 0,0 0 2390 0 0,1 1-2659 0 0,-1 2-39 0 0,2 13-368 0 0,-1 1-39 0 0,2 15 143 0 0,2 6-49 0 0,3 18 49 0 0,-3-22-142 0 0,-1-11-45 0 0,2 19 92 0 0,4 20 69 0 0,-1-9-47 0 0,-3-16-67 0 0,-2-6-1 0 0,0 0 47 0 0,-1-2-20 0 0,4 14 183 0 0,1 17 209 0 0,-5-19-276 0 0,-2-38-323 0 0,0-1 31 0 0,0 0 14 0 0,0 0 35 0 0,0 0 18 0 0,0 0 3 0 0,0 0-41 0 0,0 0-122 0 0,0 0-47 0 0,0 0-3 0 0,-1-1-37 0 0,1 1-35 0 0,-1 0-33 0 0,-1-1-251 0 0,0-1-112 0 0,0 1-97 0 0,0-1-85 0 0,0 0-69 0 0,1 1-55 0 0,1 0 411 0 0,-1 1-50 0 0,1-1-46 0 0,0 0-40 0 0,0 1-154 0 0,-1-1-40 0 0,1 0-187 0 0,0-1-509 0 0</inkml:trace>
  <inkml:trace contextRef="#ctx0" brushRef="#br0" timeOffset="770.68">241 106 5848 0 0,'0'0'168'0'0,"0"0"66"0"0,0 0 153 0 0,0 0 58 0 0,0 0-71 0 0,1-1-116 0 0,0 0-111 0 0,0 1-45 0 0,3-4 123 0 0,-2 3-75 0 0,-1 0 105 0 0,0 1-74 0 0,-1 0 45 0 0,13-4 457 0 0,0-1-119 0 0,-2 1-205 0 0,0 0-65 0 0,0 1-62 0 0,-1 1-59 0 0,13 0 164 0 0,-1 1-63 0 0,0 0-53 0 0,0 1-44 0 0,13 0 39 0 0,45 5 191 0 0,-51-3-221 0 0,2 1 77 0 0,-1 1 95 0 0,7 2-126 0 0,0 3-98 0 0,-1 3-76 0 0,-1 4-52 0 0,-22-10-16 0 0,-1 2-1 0 0,0-1 1 0 0,0 2 0 0 0,0 0-1 0 0,-1 0 1 0 0,3 4 10 0 0,15 21 32 0 0,-17-11-14 0 0,-7-1 59 0 0,-5-18-53 0 0,1 0 0 0 0,-1 0 0 0 0,-1-1 0 0 0,1 1-1 0 0,0 0 1 0 0,-1-1 0 0 0,0 1 0 0 0,0 0 0 0 0,0-1 0 0 0,0 1-1 0 0,-1-1 1 0 0,1 0 0 0 0,-1 1 0 0 0,0-1 0 0 0,0 0 0 0 0,0 0-1 0 0,0 0 1 0 0,-1 0 0 0 0,1 0 0 0 0,-1-1 0 0 0,-2 3-24 0 0,-15 7 100 0 0,-35 11 49 0 0,-33 3-56 0 0,18-5-3 0 0,51-16-87 0 0,0 0 0 0 0,0-1 0 0 0,-1-1 1 0 0,-8-1-4 0 0,-80 1-2 0 0,94-3 3 0 0,13 0-128 0 0,0 0 86 0 0,0-1 103 0 0,0 1 168 0 0,0 0-174 0 0,0-1-76 0 0,1 1-30 0 0,0 0-33 0 0,0 0-22 0 0,0 0-34 0 0,-1 0-36 0 0,1 0-40 0 0,0 0-42 0 0,0-1-46 0 0,0 1-50 0 0,0 0-51 0 0,0 0 404 0 0,0 0-1012 0 0</inkml:trace>
  <inkml:trace contextRef="#ctx0" brushRef="#br0" timeOffset="1603.54">1025 412 5960 0 0,'0'0'132'0'0,"0"0"17"0"0,0 0 12 0 0,0 0 116 0 0,-3 6 614 0 0,1-3-551 0 0,1-1-107 0 0,1-1-98 0 0,-1 0-40 0 0,0 0 0 0 0,1 0-1 0 0,-1 1 1 0 0,1-1 0 0 0,-1 0-1 0 0,1 0 1 0 0,-1 0 0 0 0,1 0-1 0 0,0 1 1 0 0,0-1 0 0 0,-1 1-95 0 0,2 9 662 0 0,2 4 88 0 0,-1-7-420 0 0,0-1-40 0 0,1 2 32 0 0,-1 0-96 0 0,1 5 87 0 0,1 0-47 0 0,4 7 65 0 0,0 0-58 0 0,10 27 316 0 0,-9-20-196 0 0,-1-1 36 0 0,-4-13-178 0 0,0 0 34 0 0,-4-11-249 0 0,1 0 81 0 0,0-1 68 0 0,0-1 52 0 0,0-1 99 0 0,0-2 526 0 0,-1 0-453 0 0,0-2-81 0 0,0 2-174 0 0,-1 0-66 0 0,1-1-76 0 0,-1 1-61 0 0,0 0-71 0 0,1 0-76 0 0,-6-10 129 0 0,1 0 75 0 0,-1-3 74 0 0,-1-9 123 0 0,2 0 0 0 0,4 8-122 0 0,2 3-74 0 0,2 0-74 0 0,5-5-148 0 0,4 3 77 0 0,3 3 59 0 0,2 2 45 0 0,-5 4 32 0 0,1 1 0 0 0,-1 1 0 0 0,6-1 0 0 0,4-1-24 0 0,-11 3-8 0 0,-5 2-122 0 0,0-1 52 0 0,0 1 45 0 0,0 0 39 0 0,7-2 83 0 0,18-3 276 0 0,-20 5-295 0 0,-3 0-84 0 0,0 0-85 0 0,1 0-106 0 0,-5 1 69 0 0,0 0-33 0 0,2 0-147 0 0,1-1-81 0 0,-1 1-89 0 0,0 0-96 0 0,0 1-102 0 0,0-1-111 0 0,1 0-117 0 0,-1 1-125 0 0,0-1-849 0 0,3 2-1076 0 0</inkml:trace>
  <inkml:trace contextRef="#ctx0" brushRef="#br0" timeOffset="2173.62">1673 507 5792 0 0,'0'0'166'0'0,"-7"1"-24"0"0,-1 0-90 0 0,0 1-3 0 0,0 1 92 0 0,0-1 82 0 0,1 1 71 0 0,-2 0 139 0 0,1 1 71 0 0,-2 1 169 0 0,-3 3 412 0 0,1 2 2 0 0,5-2-413 0 0,2 0-169 0 0,1-1-70 0 0,1 1-138 0 0,0-1-72 0 0,1 2-81 0 0,1 0-92 0 0,0-4-50 0 0,0 0-1 0 0,1 1 1 0 0,0-1-1 0 0,1 0 1 0 0,-1 1 0 0 0,1-1-1 0 0,0 0 1 0 0,0 0 0 0 0,1 1-1 0 0,-1-1 1 0 0,1 0 0 0 0,0 0-1 0 0,3 4-1 0 0,-3-6 5 0 0,0 0 1 0 0,0 1-1 0 0,1-1 0 0 0,0 0 1 0 0,-1-1-1 0 0,1 1 0 0 0,0 0 0 0 0,2 1-5 0 0,-1-2 9 0 0,-1 0 0 0 0,1 0-1 0 0,-1 0 1 0 0,1 0 0 0 0,0-1-1 0 0,0 0 1 0 0,-1 1 0 0 0,1-1-1 0 0,1-1-8 0 0,18 3 122 0 0,-14-3-51 0 0,-1-1 0 0 0,1 1-1 0 0,-1-1 1 0 0,1-1 0 0 0,-1 0 0 0 0,0 0-1 0 0,2-1-70 0 0,18-9 165 0 0,-6-2-103 0 0,-12 6-72 0 0,0-1-34 0 0,-8 7 43 0 0,-1 0 1 0 0,1 0 0 0 0,0 0 0 0 0,-1 0 0 0 0,1 0 0 0 0,-1-1 0 0 0,0 1-1 0 0,1 0 1 0 0,-1-1 0 0 0,-1 1 0 0 0,1-1 0 0 0,0 0 0 0 0,0 1 0 0 0,-1-1-1 0 0,0 0 1 0 0,1-1 0 0 0,-1 0 6 0 0,-1 0 0 0 0,1 0-1 0 0,-1-1 1 0 0,1 1 0 0 0,-1 0-1 0 0,0 0 1 0 0,-1 0 0 0 0,1 0 0 0 0,-1 0-1 0 0,0 0-5 0 0,-2-4 15 0 0,-1 0 0 0 0,0 0-1 0 0,0 1 1 0 0,-1 0 0 0 0,-4-4-15 0 0,-15-13 10 0 0,22 21-176 0 0,0 1 66 0 0,-1 0 58 0 0,1 0 50 0 0,0-1 46 0 0,-1 1 37 0 0,-8-6 304 0 0,6 5-260 0 0,3 1-86 0 0,0 1-33 0 0,0-1-36 0 0,0 1-38 0 0,0 0-42 0 0,0 0-49 0 0,0-1-70 0 0,0 1-68 0 0,0 0-74 0 0,-1 0-82 0 0,1 0-87 0 0,0 0-94 0 0,0 0-101 0 0,0 0-108 0 0,0 0-854 0 0,-1 0-962 0 0,4 1 2628 0 0</inkml:trace>
  <inkml:trace contextRef="#ctx0" brushRef="#br0" timeOffset="3039.27">1993 320 7256 0 0,'0'0'165'0'0,"0"0"22"0"0,0 0 7 0 0,0 1-121 0 0,1 0 80 0 0,-1 2 41 0 0,0 4 453 0 0,1-5-396 0 0,0 8 328 0 0,1-1-70 0 0,0 1-65 0 0,0-1-58 0 0,0 1-54 0 0,0-1-48 0 0,0 1-41 0 0,1-1-36 0 0,0 5 28 0 0,-1-1-42 0 0,7 30 322 0 0,-6-24-258 0 0,0-3-37 0 0,0-1-47 0 0,-1 0-40 0 0,1 1-33 0 0,3 14 25 0 0,1 15-18 0 0,-3-20-41 0 0,2 2 69 0 0,2-1 95 0 0,-3-14-72 0 0,0-1 33 0 0,-3-9 33 0 0,-1-1 373 0 0,-1-2-242 0 0,0 0-240 0 0,0-1-61 0 0,0 0-68 0 0,0 0-70 0 0,-2-28 94 0 0,0 4-91 0 0,4-1-71 0 0,4 3-84 0 0,2 1-51 0 0,3-4-104 0 0,-6 19 181 0 0,-1 0-1 0 0,1 0 0 0 0,4-4 211 0 0,-5 6-153 0 0,1 1-1 0 0,1-1 0 0 0,-1 1 1 0 0,4-3 153 0 0,15-7-361 0 0,-1 4 111 0 0,2 4 61 0 0,-22 7 164 0 0,0-1 0 0 0,1 1 0 0 0,-1 0-1 0 0,0 0 1 0 0,0 0 0 0 0,0 0 0 0 0,0 0-1 0 0,1 1 26 0 0,-1 0-17 0 0,0-1 0 0 0,0 1-1 0 0,0 0 1 0 0,0 1 0 0 0,0-1-1 0 0,0 1 1 0 0,1 0 17 0 0,17 16-57 0 0,-3 6 49 0 0,-13-16 20 0 0,-1 1 1 0 0,0 0 0 0 0,0 1 0 0 0,-1-1-1 0 0,0 1 1 0 0,0 0 0 0 0,-1 0-1 0 0,0-1 1 0 0,-1 1 0 0 0,0 5-13 0 0,-1-11 76 0 0,0 0 0 0 0,-1 0 0 0 0,1 0-1 0 0,-1 0 1 0 0,0 0 0 0 0,0-1 0 0 0,0 1 0 0 0,0 0 0 0 0,-1-1 0 0 0,0 1 0 0 0,1-1-1 0 0,-1 0 1 0 0,-1 1 0 0 0,1-1 0 0 0,0 0 0 0 0,-1 0 0 0 0,1 0 0 0 0,-3 1-76 0 0,1 0 107 0 0,-1-1 1 0 0,1 0 0 0 0,0 0-1 0 0,-1 0 1 0 0,0 0-108 0 0,-21 7 381 0 0,-1-4-87 0 0,-1-3-113 0 0,14-3-140 0 0,1-2-38 0 0,11 2-158 0 0,-1 0 47 0 0,0-1 43 0 0,1 1 38 0 0,-3-1 51 0 0,1 1 69 0 0,-11-2 414 0 0,9 1-336 0 0,3 0-125 0 0,-1 1-40 0 0,1-1-46 0 0,0 0-56 0 0,-1 0-86 0 0,1 1-90 0 0,-1-1-102 0 0,1 0-113 0 0,-1 0-124 0 0,3 0 255 0 0,-1 0-35 0 0,0 1-37 0 0,0-1-38 0 0,1 0-40 0 0,-1 1-41 0 0,-2-2-1347 0 0,-3-1-1073 0 0</inkml:trace>
  <inkml:trace contextRef="#ctx0" brushRef="#br0" timeOffset="3941.2">2861 480 5400 0 0,'-8'-2'289'0'0,"3"0"-234"0"0,-6-1-10 0 0,0 0 84 0 0,0 0 76 0 0,0 1 65 0 0,-3 1 127 0 0,0 1 65 0 0,-3 1 156 0 0,-7 3 380 0 0,1 4 2 0 0,8 0-379 0 0,4-1-155 0 0,1 2-64 0 0,2-1-127 0 0,1 1-65 0 0,0 1-74 0 0,2 1-84 0 0,0-1-22 0 0,0 1-1 0 0,1 0 1 0 0,1 0-1 0 0,0 0 1 0 0,0 1-1 0 0,1-1 1 0 0,0 1-1 0 0,1-1 1 0 0,1 1-30 0 0,0-7 16 0 0,0 0 0 0 0,1 0 0 0 0,-1 0 0 0 0,1 0 0 0 0,2 4-16 0 0,-2-6 24 0 0,0 1 0 0 0,1-1 0 0 0,-1 0 1 0 0,1 1-1 0 0,0-1 0 0 0,0 0 0 0 0,2 2-24 0 0,-3-3 26 0 0,1 0-1 0 0,0 0 1 0 0,0 0 0 0 0,0-1-1 0 0,0 1 1 0 0,0-1 0 0 0,0 0-1 0 0,0 1 1 0 0,0-1 0 0 0,1 0-1 0 0,-1 0-25 0 0,14 2 192 0 0,2-4 37 0 0,5-4 62 0 0,-2-4-104 0 0,-7 2-103 0 0,0-2-39 0 0,10-12-37 0 0,-15 11-28 0 0,-1 1 0 0 0,0-1 0 0 0,0-1-1 0 0,-1-1 21 0 0,5-7 17 0 0,-2-1 56 0 0,2-4-81 0 0,-6 11 32 0 0,-1 0 0 0 0,0-1 0 0 0,0-4-24 0 0,-2 11 0 0 0,-1 6 0 0 0,0 12 0 0 0,0 22 0 0 0,0-2-6 0 0,2 1 91 0 0,-1-12 16 0 0,-1-1 40 0 0,-1-12-69 0 0,1 0-1 0 0,-1 0 1 0 0,1 0 0 0 0,0 0 0 0 0,1 1-72 0 0,3 6 90 0 0,1-3-36 0 0,-6-9-102 0 0,1 0 43 0 0,3 3 160 0 0,-4-5-177 0 0,0 1-96 0 0,-1-1-46 0 0,1 0-82 0 0,-1 0-93 0 0,0 0-109 0 0,0 0 124 0 0,0 0-52 0 0,0 0-44 0 0,0 0-41 0 0,0 0-136 0 0,0 0-40 0 0,0 0-164 0 0,0 0-444 0 0</inkml:trace>
  <inkml:trace contextRef="#ctx0" brushRef="#br0" timeOffset="5851.27">4132 198 7800 0 0,'0'0'174'0'0,"0"0"29"0"0,0 0 13 0 0,0 0-94 0 0,-1 1-47 0 0,0 5 33 0 0,0-3-34 0 0,1-2 4 0 0,0 1 36 0 0,1 14 674 0 0,0 0-72 0 0,0 0-67 0 0,2 0-67 0 0,-1 0-62 0 0,1-1-59 0 0,1 1-58 0 0,-1 0-52 0 0,0 1-25 0 0,1 1-56 0 0,-1-1-53 0 0,0 1-50 0 0,2 19 136 0 0,2 51 318 0 0,-6-61-398 0 0,0 1 38 0 0,0 2 93 0 0,-1 0 85 0 0,0 0 104 0 0,0-15-227 0 0,0 0 33 0 0,0-13-408 0 0,0 0 42 0 0,1 1 89 0 0,-1 0 77 0 0,1 0 295 0 0,-1-2-337 0 0,0-1-35 0 0,1-1-46 0 0,-1 1-60 0 0,1-1-70 0 0,0-1-85 0 0,0 0-95 0 0,0 0-109 0 0,1-4-940 0 0,1 1-67 0 0</inkml:trace>
  <inkml:trace contextRef="#ctx0" brushRef="#br0" timeOffset="6152.19">4440 425 9280 0 0,'0'0'268'0'0,"0"0"4"0"0,1 2-156 0 0,4 5-42 0 0,-3-4-10 0 0,10 16 810 0 0,-4 2-73 0 0,-1 2-75 0 0,-3 0-79 0 0,-2 1-84 0 0,0 0-85 0 0,-2 0-91 0 0,0-1-92 0 0,0-3-111 0 0,-1-13-168 0 0,1 4 54 0 0,-2 4 6 0 0,2-2-90 0 0,0-13-164 0 0,0 1 63 0 0,0-1 53 0 0,0 0 45 0 0,0 1 42 0 0,0-1 33 0 0,-1 1 228 0 0,1-1-194 0 0,0 0-68 0 0,0 0-95 0 0,-1 0-97 0 0,1 0-116 0 0,0 0 92 0 0,0 1-38 0 0,0-1-38 0 0,0 0-43 0 0,0 0-44 0 0,0 0-47 0 0,0 0-50 0 0,0 0-53 0 0,0 1-54 0 0,0-1-57 0 0,0 0-1205 0 0,0 0-1035 0 0</inkml:trace>
  <inkml:trace contextRef="#ctx0" brushRef="#br0" timeOffset="6395">4478 228 8032 0 0,'0'0'182'0'0,"0"0"29"0"0,0 0 12 0 0,0 0-14 0 0,0 0-60 0 0,0 0-60 0 0,0 1-38 0 0,0-1-36 0 0,1 0-34 0 0,0 1-116 0 0,0-1-123 0 0,1 1-110 0 0,-1 0-101 0 0,1 0-90 0 0,-1 0-80 0 0,1 0-426 0 0,0 0-611 0 0,-1 0 1535 0 0</inkml:trace>
  <inkml:trace contextRef="#ctx0" brushRef="#br0" timeOffset="6738.06">4851 112 9016 0 0,'0'-5'104'0'0,"0"1"94"0"0,0-2 86 0 0,0-3 82 0 0,0 9-12 0 0,0 0 20 0 0,0 0-4 0 0,0 0-22 0 0,0 0-10 0 0,0 0-2 0 0,0 0-180 0 0,0 1-33 0 0,2 0 40 0 0,0 1-75 0 0,3 4 5 0 0,-3-4-6 0 0,0 3 101 0 0,1 1-1 0 0,-1 0 0 0 0,0 1 0 0 0,0-1 0 0 0,0 6-187 0 0,1 3 274 0 0,-1 0-41 0 0,0-2-63 0 0,0-1-55 0 0,6 44 1099 0 0,-1 10-1214 0 0,-3-25 370 0 0,-2 0-40 0 0,-2-4-34 0 0,0-16-111 0 0,0 0 80 0 0,-1 12 263 0 0,0-17-308 0 0,1-1-61 0 0,-1 24 270 0 0,-1-12-72 0 0,2-26-600 0 0,0-1 87 0 0,0 0 76 0 0,0 1 64 0 0,0-1 51 0 0,1 1 39 0 0,-1-1 111 0 0,0 2 340 0 0,1-1-401 0 0,-1-1-42 0 0,0 1-69 0 0,0 0-59 0 0,0-1-41 0 0,0 0-48 0 0,1 1-50 0 0,-1-1-56 0 0,0 1-62 0 0,0-1-65 0 0,0 0-71 0 0,0 0-74 0 0,0 1-81 0 0,0-1-85 0 0,0 0-90 0 0,0 0-94 0 0,0 1-100 0 0,0-2-1255 0 0,0-2-1257 0 0</inkml:trace>
  <inkml:trace contextRef="#ctx0" brushRef="#br0" timeOffset="7232.51">4787 400 6216 0 0,'0'0'133'0'0,"0"0"23"0"0,0 0 15 0 0,1 0-15 0 0,8 0 547 0 0,-1 0-56 0 0,-1 1-53 0 0,1-1-50 0 0,-1 0-48 0 0,0 1-45 0 0,0-1-44 0 0,0 0-39 0 0,1 1 34 0 0,0-1-53 0 0,0 0-48 0 0,0 1-42 0 0,4-1 59 0 0,1 0-70 0 0,-1-1-53 0 0,1 0-37 0 0,-4 0-218 0 0,1 1 47 0 0,-1-1 41 0 0,0 0 35 0 0,8 1 128 0 0,31-2 539 0 0,-27 3-487 0 0,-8-1-158 0 0,0 0-75 0 0,0 1-94 0 0,0-1-111 0 0,-4 1-21 0 0,0-1-74 0 0,1 1-77 0 0,-1-1-86 0 0,0 1-92 0 0,1 0-98 0 0,-1 0-105 0 0,0 0-111 0 0,-6-1-840 0 0,1 1-967 0 0</inkml:trace>
  <inkml:trace contextRef="#ctx0" brushRef="#br0" timeOffset="7548.48">5202 352 6592 0 0,'0'0'149'0'0,"0"0"-32"0"0,0 0-42 0 0,1 0-17 0 0,2 2 4 0 0,-3-1 8 0 0,1 0 56 0 0,0 3-185 0 0,1-1 51 0 0,0 1 45 0 0,0 0 41 0 0,3 3 177 0 0,0 1 99 0 0,6 10 607 0 0,-7-10-579 0 0,28 51 1455 0 0,-16-35-1024 0 0,2 2 176 0 0,-8-13-444 0 0,0-1 42 0 0,-2-4-386 0 0,6 9 34 0 0,-12-13-165 0 0,1 0 0 0 0,-1 0 1 0 0,1-1-1 0 0,0 1 0 0 0,2 1-70 0 0,6 5 120 0 0,1-2-69 0 0,-7-5-72 0 0,1-1-40 0 0,-6-2 97 0 0,1 0-33 0 0,-1 0-89 0 0,1 0-107 0 0,0 0-90 0 0,0 0-66 0 0,-1 0-54 0 0,4-1-1721 0 0,-3 1 1560 0 0,-1-1 326 0 0,0 1 36 0 0,3-1-1558 0 0,1-1-997 0 0</inkml:trace>
  <inkml:trace contextRef="#ctx0" brushRef="#br0" timeOffset="7900.07">5533 275 8320 0 0,'0'0'190'0'0,"0"0"28"0"0,0 0 7 0 0,0 1-44 0 0,1 2-42 0 0,0 10 193 0 0,0-10-165 0 0,-1 11 521 0 0,-1 0-74 0 0,1 0-68 0 0,0 1-64 0 0,-1-1-57 0 0,1 0-53 0 0,-1 0-46 0 0,0 1-42 0 0,-1 10 138 0 0,-1 1-85 0 0,-2 9 545 0 0,-4 13-882 0 0,5-31 217 0 0,-1 1 34 0 0,-14 41 596 0 0,-2 0-97 0 0,2-6-142 0 0,0-3-35 0 0,-32 64 964 0 0,45-101-1395 0 0,-15 31 409 0 0,11-25-364 0 0,1-1 84 0 0,2 1 0 0 0,-3 5-271 0 0,-3 12 244 0 0,5-14-137 0 0,-4 9 8 0 0,11-30 21 0 0,1 0-112 0 0,-1 0-102 0 0,1 0-95 0 0,0 0-86 0 0,0-1-77 0 0,0 1-68 0 0,0-1-59 0 0,0 1-380 0 0,1-2-95 0 0,2-3-2085 0 0,-3 2 1756 0 0,1 1-35 0 0,0-4-2726 0 0,-1 5 3977 0 0</inkml:trace>
  <inkml:trace contextRef="#ctx0" brushRef="#br0" timeOffset="4701.06">3120 256 6824 0 0,'0'0'149'0'0,"0"0"23"0"0,0 0 13 0 0,0 0 22 0 0,1 0 98 0 0,0 2-105 0 0,0 0-73 0 0,4 3 85 0 0,-4-2-3 0 0,8 17 519 0 0,0 0-51 0 0,1 0-52 0 0,0 0-55 0 0,0-1-80 0 0,-1 0-53 0 0,0 0-56 0 0,0 1-57 0 0,-1 0-58 0 0,-1-1-62 0 0,-1 2-62 0 0,-1-1-64 0 0,0 2 100 0 0,4 29 179 0 0,-3-20-80 0 0,-2-7 28 0 0,1 0 114 0 0,-1 10 283 0 0,-2-7-127 0 0,2-11-235 0 0,-3-13-120 0 0,0-2-40 0 0,2-1 77 0 0,-1-2-111 0 0,1-3-78 0 0,4-9-16 0 0,-6 11 39 0 0,3-11 22 0 0,-1 0-37 0 0,1-7-15 0 0,-1 0-40 0 0,5-24-4 0 0,-3 23 59 0 0,1 0-90 0 0,4-5-93 0 0,-6 19 17 0 0,0 1 0 0 0,0-1 0 0 0,5-5 90 0 0,-6 9-50 0 0,0 0 1 0 0,1 0-1 0 0,-1 0 0 0 0,1 0 1 0 0,0 1-1 0 0,2-2 50 0 0,17-7-156 0 0,-2 7 83 0 0,4 5 71 0 0,-18 1-24 0 0,-1 0 0 0 0,0 0 0 0 0,0 1 0 0 0,0 0 0 0 0,0 0 0 0 0,1 1 26 0 0,-2-1-16 0 0,1 1 1 0 0,-1 0-1 0 0,0 0 0 0 0,0 1 0 0 0,-1 0 1 0 0,2 0 15 0 0,-1 1-8 0 0,-1 0 1 0 0,1 0-1 0 0,-1 0 0 0 0,0 1 1 0 0,1 1 7 0 0,-1 1 3 0 0,0-1 0 0 0,0 1 0 0 0,-1 0 0 0 0,1 2-3 0 0,7 29-31 0 0,-8-19 61 0 0,-2 0 43 0 0,-3 0 54 0 0,-3-1 63 0 0,-3 0 73 0 0,-4-2 83 0 0,-3-2-49 0 0,-2-3-48 0 0,0-3-43 0 0,-2-3-40 0 0,-1-2-38 0 0,0-4-32 0 0,13 0-71 0 0,-1-1 1 0 0,1 0 0 0 0,-1-1 0 0 0,-3-1-26 0 0,8 2-145 0 0,0 0 55 0 0,0 0 48 0 0,0 0 40 0 0,-4-1 106 0 0,-6-4 322 0 0,9 4-364 0 0,1 0-96 0 0,0-1-93 0 0,0 1-115 0 0,1 1 70 0 0,1-1-36 0 0,-1 0-158 0 0,0 0-89 0 0,0 0-96 0 0,0 0-104 0 0,0-1-112 0 0,0 1-119 0 0,1 1 395 0 0,0-1-32 0 0,0 1-34 0 0,0-1-35 0 0,0 0-1555 0 0,-2-2-1211 0 0</inkml:trace>
  <inkml:trace contextRef="#ctx0" brushRef="#br0" timeOffset="5033.72">3781 496 7424 0 0,'0'0'166'0'0,"0"0"29"0"0,0 0 12 0 0,0 0-65 0 0,1 1-73 0 0,0 1-53 0 0,2 3-53 0 0,-2-4 55 0 0,1 3-3 0 0,-1-1 46 0 0,0 1 42 0 0,1 0 35 0 0,-1 0 66 0 0,1 1 34 0 0,1 9 574 0 0,-1-5-348 0 0,0-4-190 0 0,-1-1-80 0 0,0 1-41 0 0,3 5 284 0 0,-1 1-44 0 0,7 20 670 0 0,-5-18-558 0 0,2 1 155 0 0,-3-8-277 0 0,1 0 45 0 0,-4-4-473 0 0,0 0 84 0 0,0 0 54 0 0,0 3 198 0 0,-1-2-169 0 0,0-1-108 0 0,0-1-61 0 0,-1 0-91 0 0,1-1-12 0 0,-2 0-2 0 0</inkml:trace>
  <inkml:trace contextRef="#ctx0" brushRef="#br0" timeOffset="5281.11">3737 263 10928 0 0,'0'0'231'0'0,"-1"0"-60"0"0,0 0-50 0 0,0 0-41 0 0,-1 0-10 0 0,-2-1 5 0 0,2-1-63 0 0,1 2-37 0 0,1 0-64 0 0,-1 0-67 0 0,1 0-101 0 0,0 0 257 0 0,0 0-376 0 0,0 0-105 0 0,0 0 63 0 0,0 0-39 0 0,0 0-539 0 0,0 0-421 0 0,0 0-799 0 0</inkml:trace>
  <inkml:trace contextRef="#ctx0" brushRef="#br0" timeOffset="18244.79">7025 421 7200 0 0,'0'0'165'0'0,"0"0"22"0"0,0 0 6 0 0,1 5-45 0 0,2 4-97 0 0,0-2-17 0 0,-1 0 63 0 0,0 0 56 0 0,0 0 51 0 0,2 5 230 0 0,1 0 89 0 0,11 25 1409 0 0,-13-30-1548 0 0,1 1-34 0 0,1 0-42 0 0,-1-1-59 0 0,0 1-71 0 0,1-1-84 0 0,4 8 645 0 0,-1 3 57 0 0,-4-6-220 0 0,-2-3 49 0 0,-2-8-401 0 0,0-1-28 0 0,0 0-4 0 0,-3 4 96 0 0,0-1-43 0 0,-1-2-41 0 0,0-1-36 0 0,-5-4 76 0 0,0-2-96 0 0,3-1-77 0 0,-10-11 47 0 0,12 12-37 0 0,-7-18 33 0 0,9 18-96 0 0,0 0-1 0 0,0 0 0 0 0,0 0 1 0 0,1 0-1 0 0,0-2-17 0 0,1 4 9 0 0,-1 0 0 0 0,1 0 0 0 0,1-1-1 0 0,-1 1 1 0 0,0 0 0 0 0,1 0 0 0 0,0 0 0 0 0,0-1-9 0 0,10-19 83 0 0,-7 18-110 0 0,1 0 0 0 0,-1 1 0 0 0,1-1 0 0 0,3-2 27 0 0,-2 3-12 0 0,0-1 0 0 0,1 2 1 0 0,0-1-1 0 0,0 1 1 0 0,0 0-1 0 0,5-2 12 0 0,14-4-61 0 0,5 1-90 0 0,-14 6 29 0 0,-1 0-37 0 0,0 1-44 0 0,1-1-50 0 0,-1 2-56 0 0,0-1-60 0 0,-5 2-100 0 0</inkml:trace>
  <inkml:trace contextRef="#ctx0" brushRef="#br0" timeOffset="17018.84">6402 123 6336 0 0,'0'0'141'0'0,"-1"-1"-42"0"0,-4-8 225 0 0,4 7-258 0 0,1 0-40 0 0,-2-1 17 0 0,1-1 82 0 0,-1 1 72 0 0,0-1 63 0 0,-2 0 123 0 0,1 1 64 0 0,-2-2 151 0 0,-4-1 371 0 0,1 1 6 0 0,1 2-364 0 0,2 1-150 0 0,0 0-58 0 0,1 1-124 0 0,1 0-60 0 0,-1 0-69 0 0,0 0-78 0 0,-6 0 324 0 0,0 0-36 0 0,0 2-36 0 0,-1 0-36 0 0,1 1-35 0 0,0 1-35 0 0,0 0-34 0 0,0 1-34 0 0,-8 7 53 0 0,3 3-129 0 0,3 2-123 0 0,5 3-120 0 0,2 12 174 0 0,5-20-27 0 0,0-1-1 0 0,1 1 1 0 0,1 4 22 0 0,8 32-34 0 0,-2-15 100 0 0,-2-6 81 0 0,0 0 112 0 0,3 19-28 0 0,-1 0 54 0 0,-1 0 76 0 0,0 0 97 0 0,9 43 534 0 0,-15-85-964 0 0,1-1-10 0 0,-2 2 50 0 0,0 4 74 0 0,0-7-50 0 0,0-1-16 0 0,0 0-4 0 0,0 0 0 0 0,1-1-22 0 0,-1-2-47 0 0,1-2-42 0 0,0-1-65 0 0,-1 4-121 0 0,0-2 44 0 0,0 2 58 0 0,0 0 1 0 0,0 0-34 0 0,0 1-73 0 0,0 0-30 0 0,0-1-75 0 0,0 1-88 0 0,-1 0-99 0 0,1 0 118 0 0,0 1-57 0 0,0-1-51 0 0,0 1-43 0 0,0-1-162 0 0,-1 0-43 0 0,1 0-194 0 0,-1 0-524 0 0</inkml:trace>
  <inkml:trace contextRef="#ctx0" brushRef="#br0" timeOffset="17367.14">6073 398 6176 0 0,'0'0'177'0'0,"0"0"51"0"0,0 0-7 0 0,1 0-44 0 0,1 0 71 0 0,0-1-103 0 0,5 0 76 0 0,-5 1-117 0 0,0 0 45 0 0,11-2 447 0 0,0 1-63 0 0,1 0-59 0 0,-1 0-53 0 0,1 1-48 0 0,-1 0-42 0 0,1 0-40 0 0,0 0-32 0 0,6 0 77 0 0,0-1-46 0 0,42-3 468 0 0,40-4-403 0 0,-58 7-282 0 0,-20 1-85 0 0,0 0-48 0 0,1 0-60 0 0,-1 0-68 0 0,-8 0 30 0 0,-1 0-32 0 0,1 0-58 0 0</inkml:trace>
  <inkml:trace contextRef="#ctx0" brushRef="#br0" timeOffset="17805.93">6704 414 5528 0 0,'0'0'124'0'0,"-1"0"-38"0"0,-7 1 199 0 0,6-1-227 0 0,0 1-35 0 0,-11 4 24 0 0,1 2 85 0 0,3 2 74 0 0,1 2 62 0 0,-2 8 258 0 0,3 14 392 0 0,5-7-244 0 0,2-9-254 0 0,1-3-103 0 0,1 0-42 0 0,0-3-86 0 0,0 0-42 0 0,0-1-49 0 0,0-1-55 0 0,2 2-64 0 0,1-2 40 0 0,6 7 123 0 0,-2-9 0 0 0,0-1 34 0 0,6 1 138 0 0,1-4 39 0 0,-11-3-231 0 0,-1 0 0 0 0,1 0 0 0 0,-1 0 0 0 0,0 0 0 0 0,1-1 0 0 0,3-1-122 0 0,14-6 434 0 0,-5-2-149 0 0,-2-4-105 0 0,5-14 71 0 0,-6-3-49 0 0,-5-3-40 0 0,-7 1-33 0 0,-2 27-111 0 0,-1 1-1 0 0,0 0 1 0 0,0 1-1 0 0,0-1 1 0 0,0 0-1 0 0,-1 0 1 0 0,0 0-1 0 0,0 1 1 0 0,0-2-18 0 0,-1 2 10 0 0,1 1 0 0 0,0-1 1 0 0,-1 1-1 0 0,0 0 0 0 0,0-1 1 0 0,0 1-1 0 0,0 1 0 0 0,0-1 1 0 0,-1 0-1 0 0,1 1 0 0 0,-1 0 1 0 0,0-1-1 0 0,1 1 0 0 0,-1 1 1 0 0,0-1-1 0 0,0 1 0 0 0,0-1 1 0 0,-2 1-11 0 0,4 1-128 0 0,0-1 40 0 0,-2 0 10 0 0,1 1 97 0 0,0-1 56 0 0,-7 0 333 0 0,5 1-273 0 0,1 0-98 0 0,2 0-75 0 0,-1 0-46 0 0,1 0-35 0 0,0 0-47 0 0,0 0-53 0 0,0 0-57 0 0,0 0-61 0 0,0 0-67 0 0,0 0-72 0 0,0 0-76 0 0,1 0 164 0 0,0 0-34 0 0,0 0-35 0 0,-1 0-35 0 0,-1 0-1208 0 0,-1 0-966 0 0</inkml:trace>
  <inkml:trace contextRef="#ctx0" brushRef="#br0" timeOffset="22801.87">10644 365 6992 0 0,'0'0'157'0'0,"0"0"23"0"0,0-1-21 0 0,-1 1-44 0 0,0-3 10 0 0,0-1-100 0 0,-3-5-77 0 0,2 7 75 0 0,2 1 47 0 0,-5-5 621 0 0,-1 0-87 0 0,0 1-78 0 0,-1 0-72 0 0,0 1-64 0 0,-1 0-56 0 0,0 0-49 0 0,-1 1-42 0 0,-1 0 4 0 0,-1 0-36 0 0,-22-4 384 0 0,20 5-305 0 0,-2 1 45 0 0,-1 0-64 0 0,0 2-64 0 0,-1 1-64 0 0,0 2-65 0 0,1 0-63 0 0,1 1-64 0 0,0 0-63 0 0,13-4 112 0 0,0 1 0 0 0,-1-1 0 0 0,1 0 0 0 0,0 1 0 0 0,0-1 0 0 0,0 1 0 0 0,0 0 0 0 0,0 0 0 0 0,0-1 0 0 0,0 1 0 0 0,1 1 0 0 0,-1-1 0 0 0,1 0 0 0 0,-1 0 0 0 0,1 0 0 0 0,0 1 0 0 0,0-1 0 0 0,0 1 0 0 0,0-1 0 0 0,0 1 0 0 0,1-1 0 0 0,-1 1 0 0 0,1 0 0 0 0,-1-1 0 0 0,1 1 0 0 0,0 0 0 0 0,1-2 0 0 0,-1 1 0 0 0,1 0 0 0 0,-1-1 0 0 0,1 1 0 0 0,-1 0 0 0 0,1-1 0 0 0,0 1 0 0 0,0-1 0 0 0,0 1 0 0 0,0-1 0 0 0,0 0 0 0 0,0 1 0 0 0,0-1 0 0 0,1 0 0 0 0,-1 0 0 0 0,0 0 0 0 0,1 0 0 0 0,-1 0 0 0 0,1 0 0 0 0,-1 0 0 0 0,1 0 0 0 0,-1-1 0 0 0,6 4 0 0 0,16 12-17 0 0,0-1 69 0 0,2-2 65 0 0,2-3 59 0 0,-5-2-335 0 0,0 1 80 0 0,-1 2 67 0 0,0 2 55 0 0,8 12 106 0 0,-23-19-97 0 0,-1-1 0 0 0,0 1-1 0 0,-1 1 1 0 0,1-1 0 0 0,-1 0 0 0 0,1 4-52 0 0,0 4 287 0 0,-2 0 72 0 0,-2 1 62 0 0,-4-1 51 0 0,3-12-352 0 0,-1 1-1 0 0,0-1 1 0 0,0 0 0 0 0,0 1-1 0 0,0-1 1 0 0,-1 0 0 0 0,0 2-120 0 0,0-3 91 0 0,1 1 0 0 0,-1 0 0 0 0,1-1 0 0 0,-1 1 0 0 0,1-1 0 0 0,-1 0 0 0 0,0 0 0 0 0,0 1 0 0 0,0-1 0 0 0,0-1 0 0 0,0 1 0 0 0,0 0 0 0 0,0 0 0 0 0,0-1 0 0 0,0 1-91 0 0,-27 2 195 0 0,-1-6-55 0 0,0-4-54 0 0,2-2-55 0 0,23 7-56 0 0,-7-4 38 0 0,8 3-42 0 0,1 0-39 0 0,-1 0-68 0 0,0 0-82 0 0,1 0-100 0 0,1 0-118 0 0,0-1-139 0 0</inkml:trace>
  <inkml:trace contextRef="#ctx0" brushRef="#br0" timeOffset="20982.62">8810 503 6968 0 0,'0'0'157'0'0,"0"0"23"0"0,0 0 11 0 0,1 1 36 0 0,1 0-74 0 0,0 2-41 0 0,5 3 82 0 0,-6-5-88 0 0,3 1-78 0 0,-1 0 48 0 0,1-1 43 0 0,0 0 37 0 0,1 0 75 0 0,0 0 39 0 0,1 0 92 0 0,3-1 232 0 0,6 1 356 0 0,-6 1-392 0 0,2-1-114 0 0,0 0-80 0 0,0-2-67 0 0,1-1-58 0 0,7-3 54 0 0,8-3 27 0 0,-7 2-81 0 0,-13 3-96 0 0,0 0 0 0 0,-1 0 1 0 0,1 0-1 0 0,-1-1 0 0 0,4-3-143 0 0,12-7 325 0 0,-22 14-324 0 0,0 0 1 0 0,0 0-1 0 0,0 0 1 0 0,1 0-1 0 0,-1 0 1 0 0,0 0-1 0 0,0 0 0 0 0,0 0 1 0 0,0 0-1 0 0,1 0 1 0 0,-1 0-1 0 0,0 0 1 0 0,0 0-1 0 0,0 0 1 0 0,0 0-1 0 0,0 0 1 0 0,1 0-1 0 0,-1 0 0 0 0,0 0 1 0 0,0 0-1 0 0,0-1 1 0 0,0 1-1 0 0,0 0 1 0 0,0 0-1 0 0,1 0 1 0 0,-1 0-1 0 0,0 0 1 0 0,0 0-1 0 0,0-1 0 0 0,0 1 1 0 0,0 0-1 0 0,0 0 1 0 0,0 0-1 0 0,0 0 1 0 0,0 0-1 0 0,0-1 1 0 0,0 1-1 0 0,0 0 0 0 0,0 0 1 0 0,0 0-1 0 0,0 0 1 0 0,0-1-1 0 0,0 1 1 0 0,0 0-1 0 0,0 0 1 0 0,0 0-1 0 0,0 0 1 0 0,0-1-1 0 0,0 1 0 0 0,0 0 1 0 0,0 0-1 0 0,0 0 1 0 0,0 0-1 0 0,0 0 1 0 0,-1-1-1 0 0,1 1 1 0 0,0 0-1 0 0,0 0 0 0 0,0 0 1 0 0,0 0-2 0 0,-2-4 31 0 0,4-1-42 0 0,-2 4 11 0 0,1 1 0 0 0,-1 0 0 0 0,0 0 0 0 0,0-1 0 0 0,0 1 0 0 0,0 0 0 0 0,0 0 0 0 0,1-1 0 0 0,-1 1 0 0 0,0 0 0 0 0,0-1 0 0 0,0 1 0 0 0,0 0 0 0 0,0 0 0 0 0,0-1 0 0 0,0 1 0 0 0,0 0 0 0 0,0-1 0 0 0,0 1 0 0 0,0 0 0 0 0,0-1 0 0 0,0 1 0 0 0,0 0 0 0 0,-1 0 0 0 0,3-7 0 0 0,-1 2-2 0 0,-3 0 48 0 0,-8-4 141 0 0,3 3 24 0 0,0-1 36 0 0,-1 3-91 0 0,-2 2-79 0 0,0 1-69 0 0,-8 2-108 0 0,6 1-45 0 0,3 1-36 0 0,5-2 176 0 0,1 1 1 0 0,0-1-1 0 0,0 1 1 0 0,0 0-1 0 0,0 0 1 0 0,0 0 0 0 0,0 1-1 0 0,1-1 1 0 0,-1 0-1 0 0,1 1 1 0 0,-1 0-1 0 0,1 0 1 0 0,0-1 0 0 0,0 1-1 0 0,0 1 1 0 0,-1 2 4 0 0,-2 6-26 0 0,-1 1 1 0 0,2 0 0 0 0,-3 10 25 0 0,2-7-5 0 0,-2 19 45 0 0,5 17 93 0 0,2-50-129 0 0,2 9 157 0 0,3-2-37 0 0,7 1 9 0 0,3-5-44 0 0,-10-4-65 0 0,-1-1-1 0 0,0 1 1 0 0,1-1 0 0 0,-1 0 0 0 0,1-1-1 0 0,3 0-23 0 0,12-4 144 0 0,-7 0-194 0 0,0-1 100 0 0,13-4 148 0 0,-15 5-151 0 0,1 0-76 0 0,-6 2-30 0 0,0 0-38 0 0,4-2-160 0 0,-5 3 76 0 0,0-1-39 0 0,0 0-41 0 0,0 1-46 0 0,-1-1-48 0 0,1 0-50 0 0,-3 2 47 0 0,-1 0-51 0 0,0 0-46 0 0,1 0-40 0 0,-1 0-143 0 0,1 0-41 0 0,0 0-173 0 0,1-2-469 0 0,-3 3 1308 0 0</inkml:trace>
  <inkml:trace contextRef="#ctx0" brushRef="#br0" timeOffset="21530.38">9286 459 5840 0 0,'0'0'132'0'0,"0"0"17"0"0,0 0 11 0 0,0 0-40 0 0,1 2-69 0 0,3 8-58 0 0,-2-7 72 0 0,3 10 630 0 0,0 0 73 0 0,1 4 228 0 0,3 7 593 0 0,-2-4-203 0 0,-4-12-769 0 0,-1-1-78 0 0,2 3 157 0 0,-1 1-91 0 0,3 7 375 0 0,-1-7-264 0 0,-4-8-626 0 0,-1-1 38 0 0,1 1 224 0 0,0-1-27 0 0,-1-2 34 0 0,0-1 397 0 0,-1-1-221 0 0,1-2-92 0 0,-1 2-227 0 0,1-1-83 0 0,-1 0-98 0 0,1 0-79 0 0,0 0-89 0 0,0 1-100 0 0,1-23 340 0 0,3-1-116 0 0,2 2-91 0 0,4 0-65 0 0,-8 20 116 0 0,0-1-1 0 0,1 1 1 0 0,0 0-1 0 0,0 0 1 0 0,0 0-1 0 0,0 0 1 0 0,1 0-1 0 0,0 1 1 0 0,-1 0-1 0 0,1-1 1 0 0,0 2-1 0 0,4-3 50 0 0,-4 3-35 0 0,0 0-1 0 0,0 0 0 0 0,0 0 1 0 0,1 1-1 0 0,-1 0 1 0 0,0 0 35 0 0,10-1 7 0 0,0 2-36 0 0,7 4-74 0 0,-18-2 77 0 0,1-1-1 0 0,-1 1 1 0 0,1-1 0 0 0,-1 1 0 0 0,0 0 0 0 0,0 0 0 0 0,0 1 0 0 0,0-1-1 0 0,0 1 1 0 0,-1 0 0 0 0,1-1 0 0 0,0 2 26 0 0,6 9-58 0 0,-2 3 43 0 0,-3-5-2 0 0,7 18-33 0 0,-4-9 61 0 0,-3-3 57 0 0,0 0 76 0 0,-2-5-18 0 0,0 0-44 0 0,1 4-69 0 0,-1-8-60 0 0,-1 0-41 0 0,-1 8 15 0 0,1-4 81 0 0,0 0 60 0 0,1-8-15 0 0,-2-3-28 0 0,0-1-50 0 0,0 0-81 0 0,0 0-61 0 0,0 0-83 0 0,1-1 64 0 0,-1 0 54 0 0,1 0-157 0 0,0 0 138 0 0,-1 1 3 0 0,1-1-43 0 0,-1 1-55 0 0,0-1-65 0 0,0 1-79 0 0,1-1-56 0 0,-1 1-51 0 0,0-1-44 0 0,1 0-157 0 0,-1 0-44 0 0,0 1-190 0 0,1-2-514 0 0,-1 2 1444 0 0</inkml:trace>
  <inkml:trace contextRef="#ctx0" brushRef="#br0" timeOffset="21799.92">9802 266 8640 0 0,'0'0'197'0'0,"0"0"24"0"0,0 0 17 0 0,0-1-108 0 0,2 1-35 0 0,8-3 200 0 0,-8 3-236 0 0,0 1 1 0 0,-1 0-1 0 0,1-1 1 0 0,-1 1-1 0 0,1 0 1 0 0,-1 0-1 0 0,1 0 1 0 0,-1 0-1 0 0,1 0 1 0 0,-1 0-1 0 0,0 0 1 0 0,0 0-1 0 0,0 1 1 0 0,0-1-1 0 0,1 0 1 0 0,-2 1-1 0 0,1-1 1 0 0,0 1-1 0 0,0 0-59 0 0,15 34 1112 0 0,-13-28-825 0 0,1 4 79 0 0,0 1-50 0 0,0-1-45 0 0,-1 1-38 0 0,1 2 4 0 0,-1 0-38 0 0,7 30 284 0 0,-2-5-44 0 0,-2-14-40 0 0,-6-25-385 0 0,3 12 238 0 0,0 1-73 0 0,3 8 5 0 0,3 16-2 0 0,-6-22-73 0 0,1 0 64 0 0,-1 0 93 0 0,-2-12-182 0 0,0-3 27 0 0,-1-1-280 0 0,0 0 58 0 0,0 0 50 0 0,0 0 45 0 0,0 1 71 0 0,0-1 79 0 0,1 1 478 0 0,-1 0-515 0 0,0-1-34 0 0,0 0-46 0 0,0 0-57 0 0,0 1-69 0 0,0-1-79 0 0,1 0-69 0 0,-1 0-87 0 0,0 0-96 0 0,0 1-105 0 0,0-1-114 0 0,0 0-123 0 0,0 0 343 0 0,0 0-35 0 0,0 0-34 0 0,0 0-37 0 0,0-1-1284 0 0,1 1-74 0 0,0-1 422 0 0</inkml:trace>
  <inkml:trace contextRef="#ctx0" brushRef="#br0" timeOffset="22085.04">9775 451 9376 0 0,'0'0'273'0'0,"0"0"-5"0"0,3-1-175 0 0,6-2-79 0 0,11-2 33 0 0,0 0 83 0 0,5-1 107 0 0,12-1 211 0 0,0-1 12 0 0,-12 2-207 0 0,-4 1-104 0 0,-1 0-79 0 0,-8 2-63 0 0,-1 1 60 0 0,13-3 145 0 0,-9 2-159 0 0,-9 2-76 0 0,1-1-37 0 0,0 1-46 0 0,-1 0-52 0 0,3-1-138 0 0,0 1-117 0 0,-8 0 147 0 0,1 1-42 0 0,1 0-415 0 0,0-1-289 0 0,3 1-668 0 0</inkml:trace>
  <inkml:trace contextRef="#ctx0" brushRef="#br0" timeOffset="19579.59">8125 1 6504 0 0,'0'0'190'0'0,"-9"0"704"0"0,5 0-642 0 0,0 0-44 0 0,-4 0 342 0 0,0 0-89 0 0,-1 2-85 0 0,-1 0-76 0 0,1 0-70 0 0,0 1-63 0 0,0 0-57 0 0,1-1-50 0 0,1 1-44 0 0,-27 8 223 0 0,1 0 96 0 0,-59 20 799 0 0,52-16-720 0 0,37-14-367 0 0,0 0 1 0 0,0 0 0 0 0,0 1-1 0 0,0-1 1 0 0,0 1-1 0 0,0 0 1 0 0,1 0 0 0 0,-2 1-48 0 0,-4 9 153 0 0,7-5-119 0 0,2 2-42 0 0,3 14 39 0 0,2 0 52 0 0,-1 0 43 0 0,0 1 36 0 0,0 4 67 0 0,0 15 156 0 0,1 13 105 0 0,0 12 65 0 0,-2-22-144 0 0,-2-13-99 0 0,1 23 174 0 0,1-18-115 0 0,1-8 9 0 0,3 0 96 0 0,-8-29-455 0 0,0 0-1 0 0,0 1 1 0 0,0-1 0 0 0,1 0 0 0 0,-1 0-1 0 0,1 0 1 0 0,-1 0 0 0 0,1 0 0 0 0,-1 1-1 0 0,1-1 1 0 0,0 0 0 0 0,0 0 0 0 0,-1-1-1 0 0,1 1 1 0 0,0 0 0 0 0,0 0 0 0 0,0 0 0 0 0,0 0-1 0 0,0-1 1 0 0,0 1 0 0 0,0 0 0 0 0,0-1-1 0 0,0 1 1 0 0,0-1 0 0 0,1 1 0 0 0,-1-1-1 0 0,0 0 1 0 0,0 0 0 0 0,0 1 0 0 0,1-1-1 0 0,-1 0 1 0 0,0 0 0 0 0,0 0 0 0 0,0 0-1 0 0,2 0-20 0 0,19-7 299 0 0,-11 1-200 0 0,1 0-47 0 0,-3 2-50 0 0,-1-1-46 0 0,2 1-22 0 0,0 0 65 0 0,24-7 183 0 0,-19 7-158 0 0,-6 3-63 0 0,0 0-58 0 0,0 0-83 0 0,1 1-97 0 0,-1 1-111 0 0,-4 0 146 0 0,0 0-34 0 0,2 0-639 0 0,-5-1 581 0 0,0 0-77 0 0,0 0-110 0 0,-1 1 209 0 0,0-1-40 0 0,3 0-962 0 0</inkml:trace>
  <inkml:trace contextRef="#ctx0" brushRef="#br0" timeOffset="19918.34">7909 482 5328 0 0,'0'0'116'0'0,"0"0"17"0"0,0 0 12 0 0,0 0-41 0 0,0 0-2 0 0,0 0 40 0 0,0 0 125 0 0,0 0 229 0 0,0 0 16 0 0,0 0-70 0 0,1 0-90 0 0,0-1-79 0 0,0 0-65 0 0,1 1-39 0 0,0-1-51 0 0,4-3 128 0 0,-4 3-102 0 0,-1 1-18 0 0,0 0 43 0 0,6-2 331 0 0,1 1-60 0 0,-1-1-55 0 0,0-1-52 0 0,1 1-47 0 0,-1 0-41 0 0,0-1-39 0 0,1 1-32 0 0,4-2 64 0 0,1 0-64 0 0,26-6 215 0 0,-25 8-442 0 0,20-3 114 0 0,-24 4-101 0 0,0-1-76 0 0,-3 1-28 0 0,0 0-63 0 0,0 0-73 0 0,1 0-82 0 0,-7 1 81 0 0,0 0-45 0 0,1 0-40 0 0,-1 0-35 0 0,0 0-120 0 0,1-1-34 0 0,3 1-1232 0 0</inkml:trace>
  <inkml:trace contextRef="#ctx0" brushRef="#br0" timeOffset="20450.29">8305 338 6240 0 0,'1'1'425'0'0,"1"1"-52"0"0,0 1-44 0 0,0 1-38 0 0,1 2 16 0 0,0 1-34 0 0,8 14 443 0 0,-5-9-254 0 0,-2-6-102 0 0,10 26 1000 0 0,-9-21-946 0 0,-1 1-34 0 0,1 0 11 0 0,0 1-75 0 0,1 3 16 0 0,1 1 37 0 0,2 6 192 0 0,0 0 54 0 0,2 0 45 0 0,2-2 38 0 0,-10-16-87 0 0,1-2-115 0 0,-1-2-104 0 0,1-1-94 0 0,-2-2-81 0 0,1 0-72 0 0,0-2-61 0 0,-1 0-50 0 0,1-5-58 0 0,3-13-172 0 0,-5 15 173 0 0,1 2 51 0 0,-1 0 104 0 0,5-26-72 0 0,2 0 0 0 0,3-4-60 0 0,-2 12-15 0 0,2 1-42 0 0,2 1-55 0 0,3 0-67 0 0,-8 11-54 0 0,-4 4 27 0 0,-1 1 24 0 0,0 1-49 0 0,0 0-63 0 0,1 0-75 0 0,-1 0-86 0 0,1 1-97 0 0,1 0-111 0 0,0 0-122 0 0,-1 1 4 0 0</inkml:trace>
  <inkml:trace contextRef="#ctx0" brushRef="#br0" timeOffset="27852.18">14150 382 7200 0 0,'0'0'165'0'0,"0"0"-38"0"0,-1 0-47 0 0,1 0-17 0 0,-3-1 1 0 0,3 1 12 0 0,-1-1 59 0 0,-21-9 940 0 0,1 7-80 0 0,0 5-89 0 0,2 5-101 0 0,2 4-113 0 0,2 4-124 0 0,9-7-334 0 0,0 1-34 0 0,0 0-38 0 0,1 0-37 0 0,-1 5 46 0 0,1 2-50 0 0,-3 9-13 0 0,1 1-58 0 0,6-17-35 0 0,0 0-1 0 0,0 1 0 0 0,0-1 0 0 0,2 7-14 0 0,-1-11 22 0 0,0 0 0 0 0,1 0 1 0 0,0 0-1 0 0,1 0 0 0 0,0 1-22 0 0,1 3 37 0 0,2-3 46 0 0,1-1 64 0 0,4-1 132 0 0,-9-4-240 0 0,1 0 1 0 0,-1 0-1 0 0,1 0 1 0 0,-1 0-1 0 0,1-1 0 0 0,-1 1 1 0 0,0 0-1 0 0,1-1 1 0 0,-1 1-1 0 0,1-1 0 0 0,-1 1 1 0 0,1-1-40 0 0,4-4 119 0 0,1 0-35 0 0,9-10 133 0 0,-3-1-58 0 0,-1-1-48 0 0,-1 0-38 0 0,0-4-9 0 0,-1-1 0 0 0,3-11-64 0 0,-12 28-1 0 0,1 1 0 0 0,0-1 0 0 0,0 1 0 0 0,0 0 0 0 0,0-1 0 0 0,1 1 0 0 0,-1 0 0 0 0,1 1 0 0 0,0-1 0 0 0,0 0 0 0 0,0 1 0 0 0,4-3 1 0 0,-7 6-59 0 0,5 11-26 0 0,-4-10 81 0 0,0 1-1 0 0,-1-1 1 0 0,1 1-1 0 0,0 0 1 0 0,-1-1-1 0 0,1 1 1 0 0,-1-1 0 0 0,0 1-1 0 0,0 0 1 0 0,1 0 4 0 0,-1 23 115 0 0,0 1-57 0 0,1 10-48 0 0,-3 49-88 0 0,-1-55 93 0 0,0-11 13 0 0,1 1 63 0 0,1-1 52 0 0,-1 0 43 0 0,0 5 90 0 0,-6 42 600 0 0,4-38-530 0 0,2 6-123 0 0,2-9-81 0 0,0-23-128 0 0,0 0 0 0 0,0 0 0 0 0,0 1 0 0 0,0-1 0 0 0,1 0 0 0 0,-1 0 0 0 0,1 1 0 0 0,0 0-14 0 0,2 10 127 0 0,-2-12-68 0 0,5-1-39 0 0,-1-3-51 0 0,-2-2-54 0 0,-1 1-55 0 0,-1 2 21 0 0,1-2 28 0 0,0 1-5 0 0,-1 1-23 0 0,0 0-45 0 0,0 0-17 0 0,0 0-45 0 0,0 0-52 0 0,0 0-59 0 0,0 0 7 0 0,-1 0-49 0 0,1 1-53 0 0,0-1-55 0 0,-1 0-60 0 0,1 1-63 0 0,0-1-67 0 0,-1 0-71 0 0,2-3-1379 0 0,0-3-1202 0 0</inkml:trace>
  <inkml:trace contextRef="#ctx0" brushRef="#br0" timeOffset="28236.85">14455 420 9152 0 0,'0'0'208'0'0,"0"0"33"0"0,0 0 14 0 0,1 0 9 0 0,0 0-107 0 0,0 1-80 0 0,5 2 0 0 0,-4-2-4 0 0,-1 1 3 0 0,1-1 0 0 0,-1 1 0 0 0,0-1 0 0 0,0 1 0 0 0,0 0 0 0 0,0-1 0 0 0,0 1 0 0 0,0 0 0 0 0,0 0 0 0 0,0 0 0 0 0,0-1 0 0 0,-1 1-76 0 0,4 11 363 0 0,0-3-83 0 0,0-1-79 0 0,4 7 5 0 0,2 0 106 0 0,-1-1 80 0 0,1 1 57 0 0,16 27 908 0 0,-15-24-829 0 0,-8-13-339 0 0,1 0 0 0 0,-1-1 0 0 0,1 1 0 0 0,0-1 0 0 0,1 0 0 0 0,-1 0 1 0 0,1-1-1 0 0,3 3-189 0 0,3 0 356 0 0,1-2 37 0 0,-10-4-333 0 0,0-1-1 0 0,0 0 1 0 0,-1 0-1 0 0,1 1 1 0 0,0-1-1 0 0,0 0 1 0 0,0-1-1 0 0,0 1 1 0 0,0 0 0 0 0,0-1-1 0 0,-1 1 1 0 0,1-1-1 0 0,0 1 1 0 0,0-1-1 0 0,-1 0 1 0 0,2 0-60 0 0,11-7 378 0 0,-4-1-104 0 0,-1 0-51 0 0,-1-1-68 0 0,-2 2-81 0 0,7-15 47 0 0,-10 15-21 0 0,0 1 0 0 0,-1-1 0 0 0,2-8-100 0 0,-1-1 98 0 0,-1-1-57 0 0,-1 1-85 0 0,1-1-109 0 0,-1 10 28 0 0,0-1-36 0 0,0 0-41 0 0,1 1-43 0 0,0-1-46 0 0,0 1-50 0 0,-2 7 296 0 0,0 0-43 0 0,1-1-41 0 0,-1 1-43 0 0,1 0-42 0 0,-1 0-42 0 0,0 0-42 0 0,1 0-42 0 0,-1 0-42 0 0,0 0-41 0 0,1 0-43 0 0,-1 0-42 0 0,1 0-41 0 0,-1 0-43 0 0,1 1-41 0 0,-1-1-41 0 0,2-2-1524 0 0,1 0-1232 0 0</inkml:trace>
  <inkml:trace contextRef="#ctx0" brushRef="#br0" timeOffset="28753.67">15050 398 6536 0 0,'0'0'141'0'0,"0"0"23"0"0,0 0 13 0 0,-1 0-124 0 0,-2-1 51 0 0,0 1 54 0 0,0-1 55 0 0,-1 1 58 0 0,0-1 60 0 0,1 1 63 0 0,2 0 64 0 0,-8 0 210 0 0,0 3-85 0 0,2 1-78 0 0,0 1-73 0 0,1 1-64 0 0,1 1-57 0 0,1 1-51 0 0,0 1-44 0 0,-1 2-3 0 0,2 0-40 0 0,-6 38 465 0 0,9-48-624 0 0,-4 21 357 0 0,2 0-1 0 0,1 1-370 0 0,1-6 204 0 0,2 0 34 0 0,1-1 46 0 0,2 0 60 0 0,4-2 297 0 0,-8-14-601 0 0,0 1-1 0 0,-1-1 0 0 0,1 1 0 0 0,0-1 0 0 0,-1 1 0 0 0,1-1 0 0 0,0 0 1 0 0,-1 1-1 0 0,1-1 0 0 0,0 0 0 0 0,0 0 0 0 0,-1 1 0 0 0,1-1 0 0 0,0 0-39 0 0,12-3 456 0 0,-1-4-92 0 0,0-5-91 0 0,-1-1-87 0 0,-1 0-89 0 0,-4 2-85 0 0,-1-1 12 0 0,0 0 0 0 0,-1-1 0 0 0,-1 1 0 0 0,1-1 1 0 0,-1-7-25 0 0,8-29 24 0 0,-9 42-32 0 0,1 0 0 0 0,-1 0 0 0 0,1 1 0 0 0,1-1 0 0 0,3-4 8 0 0,-5 8-228 0 0,0 1 35 0 0,3 2-102 0 0,0 3 103 0 0,-1 3 78 0 0,0 3 46 0 0,2 9-29 0 0,-3 2 12 0 0,1 2 41 0 0,9 45 52 0 0,0-28-4 0 0,0-16-46 0 0,-12-22-152 0 0,-1 0 76 0 0,1 0 67 0 0,0 0 56 0 0,0 0 43 0 0,0 0 33 0 0,3 3 439 0 0,-3-3-417 0 0,0 0-78 0 0,0 0-60 0 0,0-1-43 0 0,0 1-51 0 0,-1 0-56 0 0,1-1-83 0 0,0 1-80 0 0,0-1-87 0 0,0 1-94 0 0,0 0-103 0 0,0-1-109 0 0,0 0-118 0 0,0 1-125 0 0,1-1-980 0 0,2 0-1116 0 0</inkml:trace>
  <inkml:trace contextRef="#ctx0" brushRef="#br0" timeOffset="29787.18">16032 463 9672 0 0,'0'0'282'0'0,"0"0"-2"0"0,0 0-162 0 0,0 0-13 0 0,0 0 16 0 0,1 1-45 0 0,7 7 104 0 0,0 7 284 0 0,-1 1-45 0 0,0 0-42 0 0,0 0-41 0 0,2 4 19 0 0,0-1-55 0 0,0 0-52 0 0,2-1-49 0 0,1-1-47 0 0,2-1-42 0 0,2-2-40 0 0,2-2-38 0 0,-12-9-74 0 0,0 0 50 0 0,13 4 158 0 0,-11-5-134 0 0,-3-1-52 0 0,0-1-41 0 0,1 1-62 0 0,-1-1-71 0 0,1 0-83 0 0,0-1-94 0 0,1 0-147 0 0</inkml:trace>
  <inkml:trace contextRef="#ctx0" brushRef="#br0" timeOffset="30140.89">16361 435 8032 0 0,'0'0'182'0'0,"0"0"29"0"0,0 0 12 0 0,0 0 21 0 0,0 0 84 0 0,0 0 37 0 0,0 0 10 0 0,0 0-31 0 0,0 0-135 0 0,0 1-64 0 0,1 0-55 0 0,2 6 35 0 0,-2-4-38 0 0,2 13 510 0 0,-3 2-67 0 0,-1 0-61 0 0,-1 0-52 0 0,-1 8 118 0 0,1 0 682 0 0,-6 22-1217 0 0,0-11 648 0 0,0 0 37 0 0,0-3-21 0 0,0 0 45 0 0,3-3-252 0 0,-1 1-35 0 0,-7 63 737 0 0,5-33-402 0 0,1-21-210 0 0,4-16-306 0 0,-1 3-47 0 0,-2-1-55 0 0,6-27-316 0 0,0 0 37 0 0,-1 1-38 0 0,1 0 119 0 0,0 0 98 0 0,0 0 122 0 0,0 0 38 0 0,-1 1 329 0 0,1 0-283 0 0,0-2-182 0 0,0 1-39 0 0,0-1-48 0 0,0 1-53 0 0,0-1-16 0 0,0 1-34 0 0,0-1-37 0 0,0 0-40 0 0,0 1-43 0 0,0-1-45 0 0,0 1-47 0 0,0-1-52 0 0,0 1-53 0 0,0-1-55 0 0,0 0-60 0 0,0 1-62 0 0,0-1-63 0 0,0 1-68 0 0,0-1-69 0 0,0 1-73 0 0,0-1-333 0 0,0 0-32 0 0,0 0-2635 0 0</inkml:trace>
  <inkml:trace contextRef="#ctx0" brushRef="#br0" timeOffset="29170.35">15392 267 7632 0 0,'1'-2'331'0'0,"1"-4"-81"0"0,1-1-92 0 0,0 3-105 0 0,-2 2-54 0 0,1 1 5 0 0,1-3 57 0 0,-3 4 43 0 0,0 0 117 0 0,0 0 190 0 0,3 0 1 0 0,0 1-70 0 0,-1 1-63 0 0,0 0-57 0 0,0 1-49 0 0,0 0-43 0 0,1 4 32 0 0,1 15 10 0 0,-3-18-105 0 0,-1-1 37 0 0,0 1 101 0 0,2 10 213 0 0,0-1-44 0 0,0 0-43 0 0,1 0-37 0 0,1 7 86 0 0,0 0-63 0 0,0 0-49 0 0,1 0-36 0 0,12 60 638 0 0,-12-55-656 0 0,0-1 50 0 0,13 47 678 0 0,-12-49-639 0 0,-6-20-390 0 0,1-1-93 0 0,0-1 47 0 0,-1 0-34 0 0,1-1-38 0 0,-1 0-41 0 0,1 1-45 0 0,-1-1-49 0 0,1-1-52 0 0,-1 1-56 0 0,0 0-59 0 0,1 0-64 0 0,-1 0-67 0 0,0 0-71 0 0,0 1 518 0 0,1-3-1755 0 0,1-2-1102 0 0</inkml:trace>
  <inkml:trace contextRef="#ctx0" brushRef="#br0" timeOffset="29539.95">15686 199 11072 0 0,'0'0'324'0'0,"0"0"-3"0"0,0 1-217 0 0,-1 3-109 0 0,0 7-243 0 0,2-4 122 0 0,1 1 51 0 0,0 0 48 0 0,0-1 44 0 0,-1 1 41 0 0,1 0 36 0 0,2 7 190 0 0,-1-1 62 0 0,1 0 62 0 0,9 30 1105 0 0,-6-25-911 0 0,4 11 75 0 0,-2 1-101 0 0,-1-1-87 0 0,0 1-75 0 0,-1-4-108 0 0,1-1-39 0 0,-1 5 136 0 0,5 12 119 0 0,-9-35-409 0 0,0 0 1 0 0,0 0 0 0 0,1-1-1 0 0,1 3-113 0 0,-5-10 53 0 0,2 1-81 0 0,0 2-80 0 0,1 0-90 0 0,3-2-168 0 0,-3-2-354 0 0,4-4-1167 0 0,-5 3 1369 0 0,-1 0 78 0 0,6-6-894 0 0</inkml:trace>
  <inkml:trace contextRef="#ctx0" brushRef="#br0" timeOffset="27011.71">13749 31 8496 0 0,'0'0'190'0'0,"-2"0"-58"0"0,-9-3 303 0 0,8 3-346 0 0,1-1-55 0 0,-3 2-9 0 0,0-1 47 0 0,-6 2 180 0 0,-23 9 812 0 0,24-8-832 0 0,6-1-157 0 0,-1-1-35 0 0,-9 3 143 0 0,-53 15 614 0 0,38-13-393 0 0,20-4-327 0 0,-8 1 188 0 0,-10 3 305 0 0,15-3-354 0 0,1 0-60 0 0,-1 1-96 0 0,8-1-60 0 0,4-3 0 0 0,0 1 0 0 0,-1 0 0 0 0,1-1 0 0 0,-1 1 0 0 0,1 0 0 0 0,0-1 0 0 0,0 1 0 0 0,-1 0 0 0 0,1 0 0 0 0,0-1 0 0 0,0 1 0 0 0,0 0 0 0 0,0 0 0 0 0,0 0 0 0 0,0-1 0 0 0,0 1 0 0 0,0 0 0 0 0,0 0 0 0 0,0-1 0 0 0,0 1 0 0 0,1 0 0 0 0,-1 0 0 0 0,0-1 0 0 0,0 1 0 0 0,1 0 0 0 0,-1 0 0 0 0,1 2 0 0 0,0 1 0 0 0,1 0 0 0 0,-1 0 0 0 0,1 0 0 0 0,-1 0 0 0 0,1-1 0 0 0,2 3 0 0 0,5 12 0 0 0,0 10 42 0 0,-2 0 74 0 0,0 6 94 0 0,-3 18 192 0 0,-3 0 11 0 0,-2-17-181 0 0,0-6-91 0 0,-1-1-65 0 0,-2 13 348 0 0,2-18-159 0 0,0 0 56 0 0,2-8-61 0 0,-1 0 47 0 0,1-1 60 0 0,0-4-99 0 0,0-1-93 0 0,1-2-136 0 0,0 0-82 0 0,2 3 255 0 0,4-4-68 0 0,2-3-56 0 0,1-2-42 0 0,-2-2-47 0 0,-1-1 1 0 0,0 1-1 0 0,1-1 1 0 0,5-2 0 0 0,-8 2 8 0 0,44-19-8 0 0,-34 14 0 0 0,0 0 0 0 0,7-1 0 0 0,-19 7-157 0 0,1 0 50 0 0,-1 0 44 0 0,0 0 39 0 0,1 0 37 0 0,0 0 38 0 0,7-3 231 0 0,-2 1-72 0 0,-4 1-122 0 0,0 1-69 0 0,-1-1-69 0 0,0 1-56 0 0,0 0-68 0 0,0 0-78 0 0,0 0-88 0 0,-1 0-17 0 0,0 0-73 0 0,0 0-79 0 0,0 0-84 0 0,1 0-89 0 0,-1 1-96 0 0,0-1-101 0 0,0 0-106 0 0,0 0-1123 0 0,1 0-1192 0 0</inkml:trace>
  <inkml:trace contextRef="#ctx0" brushRef="#br0" timeOffset="27267.79">13505 410 7280 0 0,'0'0'209'0'0,"4"-1"-29"0"0,3-1-113 0 0,8 0-22 0 0,0 0 79 0 0,3-1 103 0 0,9-3 209 0 0,2 1 60 0 0,-9 1-219 0 0,-4 2-113 0 0,0 0-85 0 0,-10 1-134 0 0,-1 1 36 0 0,3-1 43 0 0,0 0 41 0 0,9-1 106 0 0,-5 1-144 0 0,-8 0-59 0 0,1 1-34 0 0,0-1-39 0 0,0 1-46 0 0,-1 0-14 0 0,0-1-39 0 0,0 1-42 0 0,0 0-46 0 0,0-1-48 0 0,0 1-53 0 0,1 0-56 0 0,-1 0-59 0 0,5-1-641 0 0,6 0-652 0 0</inkml:trace>
  <inkml:trace contextRef="#ctx0" brushRef="#br0" timeOffset="26009.88">12483 174 9168 0 0,'0'0'266'0'0,"0"0"1"0"0,-1 4-174 0 0,0 6-79 0 0,1 10 48 0 0,1 0 113 0 0,0 0 96 0 0,1-1 80 0 0,0-1 20 0 0,0 0 39 0 0,10 64 1665 0 0,-8-55-1475 0 0,-2-13-340 0 0,0-1-32 0 0,0 1-38 0 0,0-1-44 0 0,0 1-49 0 0,-1-1-53 0 0,2 8 137 0 0,1 0-38 0 0,12 47 209 0 0,-6-42-175 0 0,-10-25-110 0 0,0-1 13 0 0,0 0-43 0 0,0 0-45 0 0,0 0-43 0 0,0 0-81 0 0,0 0-17 0 0,0 0 34 0 0,1-1-273 0 0,0 0 253 0 0,-1 1-48 0 0,0 0-63 0 0,0-1-79 0 0,1 1-27 0 0,-1 0-53 0 0,0-1-48 0 0,0 1-40 0 0,1-1-146 0 0,-1 0-40 0 0,0 1-175 0 0,1-2-472 0 0</inkml:trace>
  <inkml:trace contextRef="#ctx0" brushRef="#br0" timeOffset="26263.73">12424 382 8432 0 0,'0'0'190'0'0,"0"0"-17"0"0,-1 0-77 0 0,0 0-53 0 0,-1-1-9 0 0,2 1 40 0 0,0 0 25 0 0,0-1 57 0 0,19-4 255 0 0,0-1-62 0 0,1 2-55 0 0,-1 0-50 0 0,1 0-42 0 0,0 0-36 0 0,21-3 86 0 0,3 0-49 0 0,-40 6-251 0 0,1 1 43 0 0,11-3 118 0 0,-9 2-89 0 0,2 0-90 0 0,-5 0-32 0 0,1 0-57 0 0,-1 1-66 0 0,1-1-77 0 0,-3 1 45 0 0,0 0-41 0 0,2-1-400 0 0,2 1-282 0 0,2-1-647 0 0</inkml:trace>
  <inkml:trace contextRef="#ctx0" brushRef="#br0" timeOffset="31142.9">17172 76 6880 0 0,'0'0'157'0'0,"0"0"23"0"0,0 0 11 0 0,0 0 23 0 0,0 0 97 0 0,0 0 38 0 0,0 2-47 0 0,-1 0-40 0 0,1 0-37 0 0,-2 3 135 0 0,1-2-87 0 0,0 3 112 0 0,1 0-87 0 0,1 2-27 0 0,2 5 26 0 0,-1 0-43 0 0,-1-6-51 0 0,3 33 439 0 0,0 0-112 0 0,-1-1-84 0 0,4 54 502 0 0,-4-37-287 0 0,-2-43-488 0 0,0-5 103 0 0,-1-1-60 0 0,1 1-50 0 0,-1 0-44 0 0,0 1-27 0 0,1 0-32 0 0,-1 20 51 0 0,1-16-38 0 0,-1 2 97 0 0,0-8-33 0 0,0 1 44 0 0,0-1 51 0 0,0 1 58 0 0,0 0 66 0 0,0-1 72 0 0,1 1 80 0 0,-1 0 86 0 0,1-10-451 0 0,3-1-90 0 0,2-4 12 0 0,9-10 6 0 0,-12 14-75 0 0,1 1 1 0 0,-1 0 0 0 0,1 0 0 0 0,0 0-1 0 0,2-1 1 0 0,12-6 2 0 0,-13 7-2 0 0,-1 0 0 0 0,1 1 0 0 0,0-1 0 0 0,0 1 0 0 0,-1 0 0 0 0,1 0 0 0 0,0 1 0 0 0,0-1 0 0 0,0 1 0 0 0,2 1 0 0 0,20-3 0 0 0,-10 0-11 0 0,0 1-39 0 0,-5 0-15 0 0,-1 1-34 0 0,9 0-151 0 0,-11-1 77 0 0,1 1-38 0 0,-1-1-41 0 0,1 0-44 0 0,-1-1-48 0 0,0 1-51 0 0,-7 0 358 0 0,-1 1-45 0 0,1-1-44 0 0,0 1-44 0 0,-1 0-42 0 0,1-1-42 0 0,-1 1-40 0 0,1 0-40 0 0,-1-1-13 0 0,1 1-32 0 0,0-1-477 0 0,1 1-123 0 0,0-1-118 0 0,2 0-898 0 0,1-2-1120 0 0,-6 3 3099 0 0</inkml:trace>
  <inkml:trace contextRef="#ctx0" brushRef="#br0" timeOffset="31443.58">17741 369 9128 0 0,'0'0'200'0'0,"0"0"33"0"0,0 0 16 0 0,0 3-54 0 0,1 1-145 0 0,0-1-33 0 0,2 5 32 0 0,-1 0 90 0 0,0 0 75 0 0,0 1 63 0 0,-1 0 41 0 0,0 0 33 0 0,1 21 874 0 0,-2-17-744 0 0,0-1-70 0 0,0-5-248 0 0,0-1-34 0 0,0 1-30 0 0,0-1-57 0 0,0 1 50 0 0,0 7 103 0 0,-2-6-124 0 0,2-8 3 0 0,-1 0-65 0 0,0 0 45 0 0,-1 0-63 0 0,1 0-53 0 0,-1 0-43 0 0,0 0-191 0 0,0-2-281 0 0,0 1 360 0 0,1-1 52 0 0,0 0 81 0 0,-1-3-498 0 0</inkml:trace>
  <inkml:trace contextRef="#ctx0" brushRef="#br0" timeOffset="31628.46">17712 180 8288 0 0,'0'0'190'0'0,"0"0"28"0"0,0 0 7 0 0,0 0-6 0 0,0 0-49 0 0,0 0-18 0 0,0 0-6 0 0,0 0-18 0 0,1 0-32 0 0,-1 0-35 0 0,1 1-35 0 0,-1-1-35 0 0,1 1-38 0 0,0 0-37 0 0,0-1-38 0 0,0 1-41 0 0,0 0-39 0 0,0-1-43 0 0,0 1-41 0 0,0 0-44 0 0,0-1-44 0 0,0 1-45 0 0,0-1-46 0 0,2 1-731 0 0,1 1-685 0 0</inkml:trace>
  <inkml:trace contextRef="#ctx0" brushRef="#br0" timeOffset="33626.11">19410 421 9560 0 0,'0'0'216'0'0,"0"0"32"0"0,5 9 198 0 0,-4-7-387 0 0,0 1-36 0 0,6 11 42 0 0,1 0 113 0 0,-1-2 37 0 0,0-1 45 0 0,18 26 691 0 0,-13-22-595 0 0,0 0-92 0 0,-7-8-184 0 0,1 1-43 0 0,4 3 102 0 0,-6-7-48 0 0,1 0 0 0 0,-1-1 0 0 0,0 1 0 0 0,1-1 0 0 0,3 2-91 0 0,4 0 129 0 0,1-2-58 0 0,-1-2-82 0 0,1-4-108 0 0,-7-2-223 0 0,-3 3 166 0 0,2-2-96 0 0</inkml:trace>
  <inkml:trace contextRef="#ctx0" brushRef="#br0" timeOffset="33980.32">19689 342 7024 0 0,'0'0'157'0'0,"0"0"23"0"0,0 0 12 0 0,-1 1 70 0 0,1 1-62 0 0,-1 1-25 0 0,-1 6 171 0 0,2-7-194 0 0,-3 16 570 0 0,-2 1-86 0 0,0 0-85 0 0,2 0-100 0 0,-2 19 213 0 0,-1 0-81 0 0,-1 0-66 0 0,-11 48 621 0 0,6-33-386 0 0,5-27-323 0 0,1 1 43 0 0,-1 0 52 0 0,0 0 62 0 0,3-10-164 0 0,-1 1 33 0 0,-3 13 168 0 0,0 0-36 0 0,-10 31 494 0 0,11-38-693 0 0,6-24-564 0 0,1 1 41 0 0,0-1 38 0 0,0 1 34 0 0,0 0 30 0 0,-1 0 100 0 0,1 0 112 0 0,-2 3 540 0 0,1-2-485 0 0,1-1-176 0 0,-1-1-34 0 0,1 1-41 0 0,0-1-47 0 0,-1 1-53 0 0,1-1-60 0 0,0 1-64 0 0,-1-1-72 0 0,1 0-77 0 0,0 0-83 0 0,0 0-90 0 0,0 0-96 0 0,-1 0-101 0 0,1 0-108 0 0,0 0-114 0 0,0-1-120 0 0,0 0-1301 0 0,0-2-1362 0 0</inkml:trace>
  <inkml:trace contextRef="#ctx0" brushRef="#br0" timeOffset="33009.67">18607 463 7856 0 0,'0'0'174'0'0,"1"0"-51"0"0,8 0 281 0 0,-6 0-321 0 0,0 0-51 0 0,4-1-4 0 0,0 1 51 0 0,0-1 47 0 0,0 0 40 0 0,2-1 78 0 0,1 0 41 0 0,0 0 96 0 0,7-3 236 0 0,10-5 389 0 0,-19 6-714 0 0,1 1-39 0 0,-2 0-78 0 0,0 0-39 0 0,-1 0-45 0 0,1 0-50 0 0,-4 1 38 0 0,5-2 44 0 0,-2-2-45 0 0,-6 5-78 0 0,0 1 1 0 0,1 0-1 0 0,-1-1 1 0 0,0 0 0 0 0,1 1-1 0 0,-1-1 1 0 0,0 1-1 0 0,0-1 1 0 0,0 1-1 0 0,0-1 1 0 0,0 1 0 0 0,1-1-1 0 0,-1 0 1 0 0,0 1-1 0 0,0-1 1 0 0,0 1 0 0 0,0-1-1 0 0,-1 0 1 0 0,1 1-1 0 0,0-1 1 0 0,0 1 0 0 0,0-1-1 0 0,0 1 1 0 0,-1-1-1 0 0,1 1 1 0 0,0-1-1 0 0,0 1 1 0 0,-1-1 0 0 0,1 1-1 0 0,0-1 1 0 0,-1 1-1 0 0,1-1 1 0 0,-1 1 0 0 0,1-1-1 0 0,0 1 1 0 0,-1 0-1 0 0,1-1 1 0 0,-1 1-1 0 0,1 0 1 0 0,-1-1 0 0 0,0 1-1 0 0,-10-7-15 0 0,2 4-58 0 0,4 1 61 0 0,-1 0 1 0 0,1 1 0 0 0,-1-1 0 0 0,0 2-1 0 0,1-1 1 0 0,-1 0 0 0 0,0 1 0 0 0,1 0-1 0 0,-1 1 1 0 0,0-1 0 0 0,1 1 11 0 0,2 0 5 0 0,0-1 1 0 0,0 1-1 0 0,0 0 0 0 0,0 0 1 0 0,0 1-1 0 0,1-1 0 0 0,-1 0 1 0 0,0 1-1 0 0,-1 1-5 0 0,-7 9 81 0 0,2 5 50 0 0,8-13-60 0 0,0 0 1 0 0,0 1-1 0 0,0 0 1 0 0,0-1 0 0 0,1 1-1 0 0,-1-1 1 0 0,1 1-1 0 0,1 0 1 0 0,-1-1 0 0 0,1 1-1 0 0,-1-1 1 0 0,1 1-1 0 0,1-1 1 0 0,-1 1 0 0 0,0-1-1 0 0,2 2-71 0 0,0 0 111 0 0,0 0 0 0 0,0 0-1 0 0,0-1 1 0 0,2 2-111 0 0,15 16 312 0 0,3-5-73 0 0,2-3-91 0 0,0-6-110 0 0,-14-7-132 0 0,1 0 87 0 0,-2-2 52 0 0,0 1 32 0 0,25-4 252 0 0,-20 1-232 0 0,0-2-76 0 0,-8 2-52 0 0,0-1-34 0 0,0 1-25 0 0,-1-1-34 0 0,0 0-36 0 0,-1 0-42 0 0,1 0-43 0 0,-1 0-47 0 0,0-1-50 0 0,0 1-54 0 0,-4 2 55 0 0,0 0-50 0 0,0 1-45 0 0,0-1-38 0 0,0 0-140 0 0,0 0-38 0 0,0 0-167 0 0,0 0-452 0 0</inkml:trace>
  <inkml:trace contextRef="#ctx0" brushRef="#br0" timeOffset="33344.95">19057 83 9560 0 0,'0'0'216'0'0,"0"0"32"0"0,0 0 10 0 0,1 0-74 0 0,0 1-95 0 0,1 1-64 0 0,2 4-24 0 0,-3-5 29 0 0,0 0 35 0 0,6 15 227 0 0,-1 14 291 0 0,-3-14-281 0 0,-1-7-130 0 0,12 42 703 0 0,-4-17-252 0 0,-2-6-42 0 0,-1 1 83 0 0,7 19 397 0 0,-5-16-406 0 0,-1-1-103 0 0,1-1-75 0 0,-1 0-92 0 0,0 0-109 0 0,-8-29-482 0 0,0 0 68 0 0,0 0 61 0 0,0 0 53 0 0,1 0 55 0 0,-1 0 53 0 0,0 1 68 0 0,1 0 131 0 0,-1 1 22 0 0,0-1-151 0 0,1-1-82 0 0,-1 1-68 0 0,0-1-66 0 0,0 0-69 0 0,1 0-80 0 0,-1 0-90 0 0,0 0-24 0 0,0 0-76 0 0,1 0-80 0 0,-1 0-86 0 0,0 0-91 0 0,0-1-99 0 0,1 1-103 0 0,-1-1-108 0 0,0 0-1224 0 0,0 0-1244 0 0</inkml:trace>
  <inkml:trace contextRef="#ctx0" brushRef="#br0" timeOffset="32006.78">17991 113 6968 0 0,'0'0'157'0'0,"0"0"23"0"0,0 0 11 0 0,1 1-64 0 0,0-1 60 0 0,1 2 72 0 0,4 3 401 0 0,-4-4-454 0 0,1 2 26 0 0,-2-2-169 0 0,0 0-44 0 0,6 10 503 0 0,-2 2-93 0 0,-2 4 1 0 0,0 10 137 0 0,-1-5-4 0 0,0-7-278 0 0,0-1-34 0 0,1 9 76 0 0,-1-1-42 0 0,5 37 431 0 0,-4-40-438 0 0,0 0 44 0 0,0-5-151 0 0,-1-1 55 0 0,3 30 653 0 0,-3-24-556 0 0,-1-9-197 0 0,-1 1-35 0 0,0 0-43 0 0,0 0-50 0 0,0-10 90 0 0,0-1-34 0 0,0 0-98 0 0,0 0-91 0 0,0 0-90 0 0,0 0 63 0 0,0 0-38 0 0,0 0-41 0 0,0 0-39 0 0,0 0-383 0 0,0 0 89 0 0,0 0-54 0 0,0 0-743 0 0,0 0-588 0 0,0 0-1115 0 0</inkml:trace>
  <inkml:trace contextRef="#ctx0" brushRef="#br0" timeOffset="32473.18">18331 250 7976 0 0,'0'0'174'0'0,"0"0"29"0"0,0 0 14 0 0,0 7-46 0 0,0 2-112 0 0,-1 2-36 0 0,0-1 42 0 0,-2-1 41 0 0,-1 0 35 0 0,-3 3 129 0 0,-1-2 59 0 0,-3-1 47 0 0,0 0 34 0 0,1-4 22 0 0,0 0 0 0 0,0 0 0 0 0,0-1 1 0 0,-5 1-433 0 0,-5 1 513 0 0,0 0-81 0 0,9-3-223 0 0,0 0-47 0 0,0 1-54 0 0,1-1-60 0 0,2-1 94 0 0,-6 4 100 0 0,12-2-217 0 0,1 0 18 0 0,2-3-42 0 0,-1 0-1 0 0,0 0 1 0 0,1 1-1 0 0,-1-1 1 0 0,0 0 0 0 0,1 0-1 0 0,0 0 1 0 0,-1 0 0 0 0,1 0-1 0 0,0 0 1 0 0,-1 0-1 0 0,1 0 1 0 0,0 0 0 0 0,0 0-1 0 0,0-1 1 0 0,-1 1-1 0 0,1 0 1 0 0,0 0 0 0 0,0-1-1 0 0,1 1 0 0 0,6 4 31 0 0,-6-4 1 0 0,21 13 121 0 0,12 4 122 0 0,2 2 7 0 0,-14-6-126 0 0,3 1 71 0 0,17 7 282 0 0,-24-15-315 0 0,5 1-38 0 0,-20-8-156 0 0,0 0-11 0 0,-3 0-372 0 0,-1 0 36 0 0,1 0-256 0 0,-1 0 239 0 0,1 0 32 0 0,0-1-668 0 0,-1 1 536 0 0,0-1-7 0 0,0 1-78 0 0,1 0-1406 0 0,-1 0-1110 0 0</inkml:trace>
  <inkml:trace contextRef="#ctx0" brushRef="#br0" timeOffset="25635.48">12095 412 6048 0 0,'0'0'133'0'0,"-1"0"-39"0"0,-7 1 215 0 0,6-1-246 0 0,0 1-38 0 0,-5 1 17 0 0,2 0 45 0 0,1 0 41 0 0,-6 2 232 0 0,0 1 210 0 0,-4 3 428 0 0,6-1-399 0 0,4-3-229 0 0,0 1-93 0 0,1 0-36 0 0,1-1-74 0 0,0 1-37 0 0,0 0-40 0 0,0 1-47 0 0,-4 17 407 0 0,3 1-86 0 0,1 2-73 0 0,3 0-60 0 0,0-18-139 0 0,0 0 1 0 0,1 1-1 0 0,2 6-92 0 0,-3-10 31 0 0,1 0 0 0 0,0 0 0 0 0,0-1 0 0 0,1 1-1 0 0,0 0 1 0 0,-1-1 0 0 0,1 1 0 0 0,1-1 0 0 0,-1 0 0 0 0,1 0-31 0 0,16 11 316 0 0,3-5 37 0 0,-17-9-241 0 0,0 1 0 0 0,0-1-1 0 0,0-1 1 0 0,0 1 0 0 0,0-1-1 0 0,0 0 1 0 0,5-1-112 0 0,-6 1 71 0 0,-1 0-1 0 0,0-1 1 0 0,0 0 0 0 0,0 0 0 0 0,0 0 0 0 0,0 0-1 0 0,0 0 1 0 0,0-1 0 0 0,-1 0 0 0 0,1 0 0 0 0,0 0 0 0 0,-1 0-1 0 0,0-1 1 0 0,1 1 0 0 0,-1-1 0 0 0,0 0 0 0 0,0 0-1 0 0,-1 0 1 0 0,1 0 0 0 0,0-1 0 0 0,-1 1 0 0 0,0-1 0 0 0,2-2-71 0 0,-2-1 35 0 0,1 0 1 0 0,-1 0 0 0 0,0 0 0 0 0,-1-1-1 0 0,0 1 1 0 0,0 0 0 0 0,-1-1 0 0 0,1 1-1 0 0,-2 0 1 0 0,1-1-36 0 0,-1 0 37 0 0,0 0 0 0 0,-1-1 0 0 0,0 1 0 0 0,0 0 0 0 0,-2-2-37 0 0,-10-20 58 0 0,-5 2-66 0 0,-3 3-83 0 0,-3 2-98 0 0,12 14-168 0 0,9 6 193 0 0,0 0-54 0 0,0 0-80 0 0,0 0-104 0 0,3 2-106 0 0,1 1-17 0 0,0 0-3 0 0</inkml:trace>
  <inkml:trace contextRef="#ctx0" brushRef="#br0" timeOffset="38979.95">11437 123 6000 0 0,'0'0'174'0'0,"0"0"57"0"0,0 0 129 0 0,0 0 51 0 0,0 0 6 0 0,0 0-10 0 0,0 0-165 0 0,0 1-46 0 0,-1 2 87 0 0,-1 9 249 0 0,3 42 620 0 0,-1 1-114 0 0,1-1-109 0 0,0 1-103 0 0,0 0-99 0 0,-1-1-92 0 0,1 1-87 0 0,-1-1-80 0 0,0-45-377 0 0,1 34 324 0 0,0-15-75 0 0,3-5 13 0 0,1-1 86 0 0,-4-19-465 0 0,0 0 104 0 0,0 0 113 0 0,1 0 196 0 0,-1-2-79 0 0,-1-2-160 0 0,1-1-94 0 0,-1 1-38 0 0,0-1-44 0 0,0-1-52 0 0,0 1-86 0 0,0 0 38 0 0,0-5-200 0 0,0 4 136 0 0,0 0-96 0 0,0 2 95 0 0,0-1-39 0 0,0 1-79 0 0,0-1-64 0 0,0 0-70 0 0,0 0-78 0 0,0 1-85 0 0,0-1-94 0 0,0 0-100 0 0,0 0-107 0 0,0-3-1122 0 0,0-3-1142 0 0</inkml:trace>
  <inkml:trace contextRef="#ctx0" brushRef="#br0" timeOffset="39396.58">11485 164 5456 0 0,'0'0'158'0'0,"0"0"-39"0"0,0 0-10 0 0,0 1 192 0 0,0-1-55 0 0,1 1-46 0 0,-1 0-40 0 0,0 1 70 0 0,0 5 150 0 0,1-6-223 0 0,-1 0 55 0 0,2 9 554 0 0,0 0-112 0 0,2-1-101 0 0,0 1-89 0 0,0-1-77 0 0,0 1-65 0 0,1-1-54 0 0,-1 0-41 0 0,14 27 490 0 0,2 5-6 0 0,4-2-50 0 0,-7-14-260 0 0,1 0-41 0 0,1 2-24 0 0,-1 0-67 0 0,22 28 377 0 0,5-4-83 0 0,4-4-83 0 0,3-4-82 0 0,-50-42-537 0 0,0 0 80 0 0,-1 0 66 0 0,0 0 55 0 0,1 0 106 0 0,-1 0 310 0 0,-1-1-373 0 0,0 0-83 0 0,-1-1-111 0 0,1 0-7 0 0,-1 1-40 0 0,1-1-109 0 0,-1 0-84 0 0,0 0-92 0 0,0 0-100 0 0,0 0-111 0 0,0 0-117 0 0,0-1-127 0 0,1 2 388 0 0,-1-1-35 0 0,-1-2-1561 0 0,-2-2-1186 0 0</inkml:trace>
  <inkml:trace contextRef="#ctx0" brushRef="#br0" timeOffset="39897.71">11790 90 6160 0 0,'0'0'133'0'0,"0"0"23"0"0,0 0 13 0 0,0 0-103 0 0,1 2 73 0 0,1 2 209 0 0,1 5 344 0 0,-2-6-421 0 0,0 0-52 0 0,0-1-87 0 0,1 11 478 0 0,0-1-76 0 0,0 1-67 0 0,0-1-60 0 0,-1 1-54 0 0,0 0-45 0 0,1 12 202 0 0,6 47 664 0 0,-4-41-677 0 0,-1-1-70 0 0,2 15 110 0 0,-2 1-83 0 0,5 41 336 0 0,-3-50-420 0 0,1 4 106 0 0,1-1 100 0 0,-3-24-283 0 0,-1-9-134 0 0,0 1 114 0 0,-1-5-82 0 0,-1 0 45 0 0,0-2-60 0 0,-1-1-13 0 0,0 0-58 0 0,0 0-29 0 0,0 0-4 0 0,0 0-1 0 0,0 0-6 0 0,0 0-1 0 0,0 0 0 0 0,0 0 6 0 0,0 0 20 0 0,0 0-32 0 0,0-2-168 0 0,0 2 32 0 0,1-1-67 0 0,-1 1-89 0 0,0-1-49 0 0,1 1-99 0 0,-1 0-115 0 0,0-1 201 0 0,0 1-36 0 0,1 0-278 0 0,-1-1-104 0 0,0 1-112 0 0,1 0-122 0 0,0-2-1354 0 0,0 0-1310 0 0</inkml:trace>
  <inkml:trace contextRef="#ctx1" brushRef="#br1">64 1246 0 0,'-63'0'0'0,"5686"0"0"0,2812 0 0 0,-7330 0 0 0,1551 0 0 0,-886 0 0 0,-1095 0 0 0,-671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05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47 5904 0 0,'0'0'132'0'0,"0"0"17"0"0,0 0 11 0 0,0 0-150 0 0,0-1 73 0 0,-1-1 60 0 0,1 1 49 0 0,-1-2 86 0 0,-2-3 614 0 0,2 5-539 0 0,-4-3 590 0 0,0 0-88 0 0,0 2-85 0 0,0 0-80 0 0,-1 1-75 0 0,1 0-73 0 0,0 2-67 0 0,0-1-63 0 0,0 2-59 0 0,0-1-55 0 0,0 2-50 0 0,0-1-46 0 0,0 1-42 0 0,0 1-38 0 0,-4 4 28 0 0,-1 2-100 0 0,4-4-87 0 0,1 1 0 0 0,0 0-1 0 0,-2 5 38 0 0,-1 3 29 0 0,6-9 33 0 0,-1 0 39 0 0,1-1 49 0 0,1 1 55 0 0,0-3-195 0 0,1 0 0 0 0,-1 0 0 0 0,1-1 1 0 0,0 1-1 0 0,0 0 0 0 0,0 0 1 0 0,1 0-1 0 0,-1 0 0 0 0,1 2-10 0 0,0-2 18 0 0,-1 0 0 0 0,1-1 0 0 0,0 1 0 0 0,1-1 0 0 0,-1 1-1 0 0,0-1 1 0 0,1 1 0 0 0,-1-1 0 0 0,1 0 0 0 0,0 1-1 0 0,0-1 1 0 0,0 0 0 0 0,0 0 0 0 0,0 0 0 0 0,0-1 0 0 0,0 1-1 0 0,1 0 1 0 0,-1-1 0 0 0,1 0 0 0 0,-1 1 0 0 0,1-1-1 0 0,-1 0 1 0 0,1 0 0 0 0,0-1 0 0 0,0 1 0 0 0,-1-1 0 0 0,2 1-18 0 0,-1-1 12 0 0,0 0 1 0 0,0 0-1 0 0,-1 0 1 0 0,1 0 0 0 0,0-1-1 0 0,-1 1 1 0 0,1-1-1 0 0,-1 0 1 0 0,1 0 0 0 0,-1 0-1 0 0,1 0 1 0 0,1-1-13 0 0,2-1 44 0 0,0-1 0 0 0,0 0 0 0 0,0 0-1 0 0,-1 0 1 0 0,0-1 0 0 0,0 0 0 0 0,2-2-44 0 0,-4 3 21 0 0,0 0-1 0 0,0-1 1 0 0,0 1-1 0 0,-1 0 0 0 0,0-1 1 0 0,0 0-1 0 0,0 1 1 0 0,0-1-1 0 0,-1 0 1 0 0,1-3-21 0 0,2-14 75 0 0,6-23 38 0 0,-3 24-108 0 0,4 3-60 0 0,-10 18-40 0 0,1 1 33 0 0,2 4 11 0 0,2 9 34 0 0,-5-12-19 0 0,8 23-64 0 0,-1 1 78 0 0,-4-12 21 0 0,0 1 1 0 0,6 12 0 0 0,5-3-86 0 0,-5-13-3 0 0,1-3-40 0 0,-6-5-32 0 0,0-1-5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38.3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146 244 6336 0 0,'-1'0'293'0'0,"1"-1"88"0"0,-1-1 67 0 0,0-1 47 0 0,-3-7 1148 0 0,3 8-1148 0 0,-1 0-65 0 0,-15-6 1962 0 0,12 6-1667 0 0,-1 0-89 0 0,1 2-198 0 0,-1-1-103 0 0,1 2-122 0 0,2-1-158 0 0,0 1-37 0 0,-6 1 286 0 0,1 0-51 0 0,0 1-47 0 0,1 0-42 0 0,-6 6 58 0 0,3 1-111 0 0,1 2-75 0 0,6-8-34 0 0,0 1 1 0 0,1 0-1 0 0,-1 0 0 0 0,1 0 0 0 0,0 4-2 0 0,-2 4 39 0 0,2 1-65 0 0,2 0 34 0 0,4 15 94 0 0,6-4 71 0 0,-7-19-109 0 0,0 0 0 0 0,0 0 0 0 0,1-1-1 0 0,0 1 1 0 0,0-1 0 0 0,0 0 0 0 0,1-1 0 0 0,-1 1-1 0 0,1-1 1 0 0,3 3-64 0 0,-4-5 45 0 0,0 1 1 0 0,0-1-1 0 0,0 0 0 0 0,0 0 1 0 0,3 1-46 0 0,-4-3 27 0 0,-1 1 1 0 0,1-1-1 0 0,0 1 0 0 0,-1-1 1 0 0,1 0-1 0 0,0 0 1 0 0,-1 0-1 0 0,1 0 0 0 0,-1 0 1 0 0,1-1-1 0 0,0 1 1 0 0,-1-1-1 0 0,1 1-27 0 0,9-5 72 0 0,-1-1-53 0 0,3-3-96 0 0,-8 4-13 0 0,0 0-41 0 0,0 0-44 0 0,0 0-49 0 0,-1 0-53 0 0,0 0-58 0 0,-4 3 188 0 0,0 1 2 0 0,0 0-29 0 0,0 0-65 0 0,-1 0-121 0 0,1 0 136 0 0,-1 0-33 0 0,1 1-131 0 0,-1-1-54 0 0,1 0-49 0 0,0 0-42 0 0,-1 0-155 0 0,1 0-42 0 0,0 0-187 0 0,1 0-503 0 0</inkml:trace>
  <inkml:trace contextRef="#ctx0" brushRef="#br0" timeOffset="432.28">396 18 6272 0 0,'0'-2'499'0'0,"1"1"-73"0"0,0 1-64 0 0,0 0-58 0 0,1 1-50 0 0,0 1-43 0 0,1 3 112 0 0,7 11 337 0 0,-8-13-477 0 0,-2-1 43 0 0,3 7 258 0 0,0 1-41 0 0,-1-1-43 0 0,1 0-43 0 0,-1 1-45 0 0,1 0-45 0 0,-1-1-48 0 0,1 1-48 0 0,-1-2-64 0 0,0 0-37 0 0,4 21 578 0 0,-1 15 424 0 0,4 19 504 0 0,-6-46-880 0 0,-1-1 0 0 0,-1 9-696 0 0,2 5 681 0 0,-1-15-387 0 0,1-1-44 0 0,-1-6-92 0 0,-1 1-17 0 0,1 0-1 0 0,0 1 19 0 0,-1-6-138 0 0,1 0-32 0 0,0 1 134 0 0,-2-4-121 0 0,-1 0-39 0 0,1-1-35 0 0,0 1-41 0 0,0 0-50 0 0,0 0-249 0 0,0-1 228 0 0,0 0-41 0 0,0 0-77 0 0,0 0 101 0 0,0 0-41 0 0,0 0-43 0 0,0 0-40 0 0,0 0-38 0 0,0 0-34 0 0,0 0-253 0 0,0 0-56 0 0,0 0-825 0 0,0 0-648 0 0,0 0-1230 0 0</inkml:trace>
  <inkml:trace contextRef="#ctx0" brushRef="#br0" timeOffset="881.4">325 221 7400 0 0,'0'0'165'0'0,"0"0"22"0"0,0 0 10 0 0,0 0 40 0 0,0 0 85 0 0,0 0 35 0 0,0 0 10 0 0,0 0-11 0 0,0 0-50 0 0,0 0-18 0 0,1-1 112 0 0,7 1 659 0 0,-5 0-737 0 0,-1-1-65 0 0,-1 1-175 0 0,0 0-38 0 0,5-1 268 0 0,0-1-41 0 0,0 1-37 0 0,0 0-35 0 0,6-2 107 0 0,0 1-103 0 0,5-1-43 0 0,22-6-29 0 0,0 1-58 0 0,5-2-28 0 0,-42 10-136 0 0,0-1 34 0 0,2 0 20 0 0,9 0 194 0 0,-10 1-165 0 0,0 0-45 0 0,0 0-63 0 0,0 0-78 0 0,-1 0-93 0 0,1 0-107 0 0,-1 0 123 0 0,-1 1-40 0 0,1-1-43 0 0,-1 0-46 0 0,1 0-47 0 0,0 0-51 0 0,-1 0-54 0 0,1 0-55 0 0,1 0-1033 0 0,1 0-928 0 0</inkml:trace>
  <inkml:trace contextRef="#ctx0" brushRef="#br0" timeOffset="1166.58">646 216 7744 0 0,'0'0'174'0'0,"0"1"-27"0"0,1-1-34 0 0,-1 3 31 0 0,4 6 50 0 0,1-1-223 0 0,1 3 93 0 0,-4-6 18 0 0,1 1 35 0 0,-1-1 37 0 0,0 1 41 0 0,0 0 41 0 0,-1 0 45 0 0,0-1-64 0 0,0 1-43 0 0,3 3 87 0 0,2 6 61 0 0,-5-8-152 0 0,0 1-10 0 0,1 0 46 0 0,12 33 966 0 0,-12-34-972 0 0,1 0-34 0 0,-3-6-313 0 0,1 0 85 0 0,-1 0 69 0 0,1 1 56 0 0,0-1 97 0 0,1 5 319 0 0,-1-5-361 0 0,0 1-41 0 0,-1-1-54 0 0,0 1-33 0 0,0-1-38 0 0,0 0-45 0 0,0 1-68 0 0,0-1-68 0 0,0 0-76 0 0,0 1-83 0 0,-1-1-90 0 0,0 1-98 0 0,0-1-105 0 0,0 0-112 0 0,1 0-809 0 0,-1-1-920 0 0</inkml:trace>
  <inkml:trace contextRef="#ctx0" brushRef="#br0" timeOffset="1366.87">617 52 10592 0 0,'-6'-5'271'0'0,"-3"-6"283"0"0,5 4-222 0 0,2 2-142 0 0,2 1-64 0 0,1 0-38 0 0,0 3 138 0 0,0 0-122 0 0,-1 0-109 0 0,1 0-95 0 0,0 0-128 0 0,0-1-96 0 0,1 0-159 0 0,-1 0-351 0 0,0 1 27 0 0,-1 1 318 0 0,2-1-1029 0 0,1-2-867 0 0,-3 3 2331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36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265 48 5840 0 0,'0'0'132'0'0,"0"0"17"0"0,0 0 11 0 0,0 0 95 0 0,-1-2 41 0 0,-2-6 777 0 0,2 4-652 0 0,0 1-74 0 0,0 1-218 0 0,1 2-37 0 0,-2-3 364 0 0,0 0-41 0 0,-1 0-36 0 0,0 1-34 0 0,-5-3 254 0 0,0 1-100 0 0,1 1-156 0 0,0 1-37 0 0,-10-1 511 0 0,15 3-664 0 0,2 0-7 0 0,0 0-13 0 0,-3 1-55 0 0,-9 0 31 0 0,11-1-95 0 0,0 0 1 0 0,0 0-1 0 0,0 0 1 0 0,0 0-1 0 0,0 0 1 0 0,0 0-1 0 0,0 1 1 0 0,0-1-1 0 0,0 0 1 0 0,1 0-1 0 0,-1 1 1 0 0,0-1-1 0 0,0 1-14 0 0,-14 5 134 0 0,11-4-58 0 0,1 2-19 0 0,-3 2-2 0 0,-3-2 27 0 0,7-2-41 0 0,0 0 1 0 0,1 0 0 0 0,-1 0 0 0 0,1 0 0 0 0,-1 0 0 0 0,1 0 0 0 0,0 1 0 0 0,-1 1-42 0 0,0 0 35 0 0,1-3-40 0 0,0 7 77 0 0,0-1-1 0 0,0 1 1 0 0,1-1 0 0 0,0 1-1 0 0,1 4-71 0 0,-1 12 138 0 0,-2 0-45 0 0,1-18-66 0 0,0 0-1 0 0,1 0 0 0 0,0 1 1 0 0,0-1-1 0 0,1 0 0 0 0,-1 0 1 0 0,2 5-27 0 0,7 26 151 0 0,-6-21-65 0 0,13 69 350 0 0,-11-67-326 0 0,-4-16-89 0 0,0 0 1 0 0,0 1-1 0 0,0-1 1 0 0,-1 0-1 0 0,1 1 1 0 0,-1-1-1 0 0,1 1 1 0 0,-1-1-1 0 0,0 1 1 0 0,0-1-1 0 0,0 1 1 0 0,0-1-1 0 0,-1 1 1 0 0,1-1-1 0 0,-1 1 1 0 0,0-1-1 0 0,0 2-21 0 0,1-1 26 0 0,-1-1 0 0 0,1 1 0 0 0,0-1-1 0 0,0 0 1 0 0,0 1 0 0 0,0-1 0 0 0,0 1-1 0 0,1-1 1 0 0,-1 1 0 0 0,1-1-1 0 0,0 0 1 0 0,-1 1 0 0 0,1-1 0 0 0,0 0-1 0 0,1 1-25 0 0,-1-1 34 0 0,0 1-1 0 0,0 0 1 0 0,0 0 0 0 0,-1-1-1 0 0,1 1 1 0 0,0 0-1 0 0,-1 0 1 0 0,0 0-1 0 0,0 3-33 0 0,0-4 21 0 0,0-1 25 0 0,5 8 43 0 0,-6-7-30 0 0,3 0 6 0 0,-1-2-33 0 0,-1 0-138 0 0,0 0-78 0 0,0 0-376 0 0,0 0 72 0 0,0 0 63 0 0,0 0 50 0 0,-1 0-256 0 0,0-2-290 0 0,1 2 492 0 0,-1-1-73 0 0,0 0-95 0 0,-1 0-1470 0 0,0-2-1175 0 0</inkml:trace>
  <inkml:trace contextRef="#ctx0" brushRef="#br0" timeOffset="354.21">1 293 4384 0 0,'0'0'127'0'0,"0"0"-26"0"0,0 0 4 0 0,0 0 46 0 0,0 0 137 0 0,0 0 254 0 0,0 0 24 0 0,0 0 5 0 0,0 0-61 0 0,1 0-58 0 0,-1 0-54 0 0,1 0-50 0 0,0 0-45 0 0,0 0-43 0 0,1 0-37 0 0,-1 0-1 0 0,1 0-43 0 0,2 0 80 0 0,-2 0-104 0 0,3 0 149 0 0,3 1 226 0 0,-1-1-105 0 0,0-1-94 0 0,1 0-84 0 0,1 0-42 0 0,0-1-83 0 0,3-1-57 0 0,4-2-60 0 0,3-1-1 0 0,-7 4 91 0 0,34-11-53 0 0,-30 8 1 0 0,1 1 0 0 0,12-2-43 0 0,-25 5-140 0 0,-1 1 103 0 0,1-1 77 0 0,5 0 150 0 0,-5 0-172 0 0,-2 1-47 0 0,1 0-52 0 0,0-1-62 0 0,-1 1-74 0 0,0-1 11 0 0,0 1-48 0 0,-1 0-53 0 0,1-1-55 0 0,0 1-61 0 0,0 0-64 0 0,-1-1-70 0 0,1 1-72 0 0,1-1-874 0 0,1 0-855 0 0</inkml:trace>
  <inkml:trace contextRef="#ctx0" brushRef="#br0" timeOffset="902.07">379 322 6768 0 0,'0'0'149'0'0,"0"0"23"0"0,0 0 12 0 0,0 0 31 0 0,0 0 101 0 0,0 0 41 0 0,0 0 10 0 0,1 2 322 0 0,1 1-81 0 0,0 1-101 0 0,-1-1-119 0 0,0 6 93 0 0,-1 0-46 0 0,2 1-42 0 0,-1 0-38 0 0,3 11 262 0 0,0-1-92 0 0,0-3-105 0 0,0-2-218 0 0,-2-8-83 0 0,0 0-1 0 0,1 0 1 0 0,0 0-1 0 0,2 2-118 0 0,4 6 236 0 0,1-3 29 0 0,0 0 76 0 0,-2-6-72 0 0,-1 0-83 0 0,0-1-74 0 0,1 0-63 0 0,-3-6 28 0 0,11-8-57 0 0,-13 7 57 0 0,10-12 133 0 0,-1 0-93 0 0,-10 10-101 0 0,1 0 0 0 0,-1 0-1 0 0,0-1 1 0 0,0 1 0 0 0,0 0 0 0 0,-1-1 0 0 0,0 1 0 0 0,1-1 0 0 0,-2 1-1 0 0,2-4-15 0 0,1-16 18 0 0,-1 6-38 0 0,-1 6-62 0 0,0-4-85 0 0,-2-14-145 0 0,1 17 131 0 0,1 10 133 0 0,-1 1-1 0 0,1-1 1 0 0,-1 1 0 0 0,1-1-1 0 0,0 1 1 0 0,0-1 0 0 0,0 1-1 0 0,0 0 1 0 0,1 0 0 0 0,-1-1 0 0 0,1 0 48 0 0,-1 2-72 0 0,5 2-140 0 0,-2 2 58 0 0,0 1 48 0 0,-2 1 39 0 0,2 6 16 0 0,-2 5 35 0 0,0-5-12 0 0,-1-6-24 0 0,7 20 0 0 0,7 20 29 0 0,-10-33 51 0 0,1-1-1 0 0,0 1 1 0 0,2 1-28 0 0,-7-11 43 0 0,0 0-115 0 0,0-1 42 0 0,1 2 65 0 0,-1-2-27 0 0,-1-1-38 0 0,1 1-28 0 0,-1-1-38 0 0,0 0-19 0 0,0 1-37 0 0,1-1-42 0 0,-1 0-45 0 0,0 1 1 0 0,0-1-38 0 0,0 0-41 0 0,0 0-43 0 0,1 1-45 0 0,-1-1-49 0 0,0 1-51 0 0,0-1-54 0 0,1 1-1229 0 0,-1-1-1020 0 0</inkml:trace>
  <inkml:trace contextRef="#ctx0" brushRef="#br0" timeOffset="1525.53">761 303 6648 0 0,'0'0'149'0'0,"0"0"23"0"0,0 0 12 0 0,0 1-47 0 0,1 1-78 0 0,3 9-67 0 0,-3-8 84 0 0,1 1 341 0 0,-1-1-37 0 0,2 4 280 0 0,0 1-107 0 0,1-1-77 0 0,6 15 776 0 0,-6-13-651 0 0,-3-4-164 0 0,1 0-54 0 0,0 0-47 0 0,0 0-41 0 0,0 1 10 0 0,1 0-42 0 0,0 1 10 0 0,1 4 84 0 0,2 3 119 0 0,-2-5-102 0 0,0-1 8 0 0,-1 0 91 0 0,-3-5-658 0 0,1-1 90 0 0,-1 0 82 0 0,1-1 72 0 0,-1 1 94 0 0,0 0 75 0 0,0-1 121 0 0,0 0 273 0 0,-1-2 445 0 0,0 0-766 0 0,1 0-52 0 0,-1-1-95 0 0,1 0-57 0 0,-1 0-67 0 0,1-1-77 0 0,-4-38 86 0 0,4 32-60 0 0,0 0 0 0 0,1 1 1 0 0,1-8 20 0 0,3-4-81 0 0,4 1-38 0 0,3 2-45 0 0,5 4-49 0 0,-15 11 200 0 0,0 1-1 0 0,1 0 1 0 0,-1 0-1 0 0,0 1 1 0 0,0-1-1 0 0,1 0 1 0 0,-1 1-1 0 0,0-1 1 0 0,1 1-1 0 0,1 0 14 0 0,0 0-15 0 0,1 0 0 0 0,-1 0-1 0 0,0 1 1 0 0,0 0 0 0 0,0-1 0 0 0,2 2 15 0 0,-2-1-11 0 0,0 1 0 0 0,0-1 0 0 0,0 1 1 0 0,0 0-1 0 0,0 0 0 0 0,0 0 0 0 0,-1 1 0 0 0,1-1 1 0 0,-1 1-1 0 0,0 0 0 0 0,0 0 0 0 0,2 2 11 0 0,20 33-12 0 0,-16-19 56 0 0,0 1 48 0 0,0 8 126 0 0,-5-14-61 0 0,0 0 36 0 0,-2-5-87 0 0,-3-1-46 0 0,1-3-7 0 0,0-4-318 0 0,0 0 118 0 0,1 0 100 0 0,-1 0 81 0 0,0 0 102 0 0,-1 0 465 0 0,1 0-409 0 0,-1-1-149 0 0,1 0-34 0 0,0 0-41 0 0,0 0-48 0 0,-1 1-126 0 0,1-1 57 0 0,0 0-34 0 0,0 0-36 0 0,0 0-37 0 0,0 0-41 0 0,-1 0-43 0 0,1 0-45 0 0,0 0-46 0 0,0 1-50 0 0,0-1-52 0 0,0 0-53 0 0,0 0-56 0 0,0 0-59 0 0,0 1-60 0 0,0-1-1469 0 0,0 0-1264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41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36 7632 0 0,'0'-1'68'0'0,"0"1"-48"0"0,0-1-89 0 0,0 0 126 0 0,0 0 38 0 0,-1 0 59 0 0,1 1 72 0 0,-1-1 85 0 0,1 1-196 0 0,0 0 132 0 0,0 0 218 0 0,0 0 14 0 0,0 0-17 0 0,0 0-72 0 0,0 0-34 0 0,0 0-4 0 0,0 0-11 0 0,-2 6 136 0 0,2 1-111 0 0,3 3-30 0 0,1 4 65 0 0,0-3 22 0 0,-1 2-55 0 0,-1 0-48 0 0,0 1-42 0 0,0-1-35 0 0,1 7 68 0 0,3 10 81 0 0,8 28 318 0 0,9 41 487 0 0,-14-33-297 0 0,-8-43-450 0 0,1 3-27 0 0,0 0-78 0 0,-1-1-65 0 0,0 0-52 0 0,-1-24-162 0 0,-1-1 1 0 0,0 0-61 0 0,-1 0-43 0 0,1 0-249 0 0,-1-1 57 0 0,1 0 49 0 0,-1 0 38 0 0,0-1 1 0 0,-4-5-155 0 0,4 4 132 0 0,1 1-42 0 0,-1 1-84 0 0,2 0 121 0 0,-1-1 34 0 0,-2-4-370 0 0,1 4 230 0 0,2 0 77 0 0,-1 1-46 0 0,1 0-54 0 0,-1-1-61 0 0,1 1 74 0 0,-1 0-123 0 0,1 0-54 0 0,0 0-49 0 0,-1 0-42 0 0,0-1-159 0 0,1 1-42 0 0,-1-1-192 0 0,0-1-517 0 0</inkml:trace>
  <inkml:trace contextRef="#ctx0" brushRef="#br0" timeOffset="570">26 78 6824 0 0,'0'-1'183'0'0,"0"0"-35"0"0,1-2 58 0 0,-1-2-81 0 0,2-1-83 0 0,1 1-147 0 0,0 1 114 0 0,-1 0 100 0 0,0 0 82 0 0,0 0 68 0 0,1 0 52 0 0,6-9 1031 0 0,-6 10-1029 0 0,1-2 93 0 0,-1 3-248 0 0,0 0-39 0 0,2-1 347 0 0,-1 0-73 0 0,0 1-67 0 0,-1 1-59 0 0,2 0-17 0 0,-1 0-65 0 0,3 1-3 0 0,1 0-78 0 0,13 1 13 0 0,-18-1-107 0 0,0 0 16 0 0,13 8-8 0 0,5 3 38 0 0,-1 2 99 0 0,-4 0 34 0 0,-2 2 37 0 0,-9-8-87 0 0,0 0 1 0 0,0 0-1 0 0,0 0 0 0 0,-1 1 0 0 0,0-1 0 0 0,1 6-139 0 0,4 14 315 0 0,-5 2-77 0 0,-4-15-164 0 0,-1 0-36 0 0,0-2 102 0 0,-1 10 186 0 0,-2-6-70 0 0,-5 12 160 0 0,6-24-313 0 0,1 0 0 0 0,-1 0 0 0 0,1 0 0 0 0,-1 0 0 0 0,0 0 0 0 0,0-1 1 0 0,-4 4-104 0 0,-10 5 326 0 0,-3-5-70 0 0,5-5-143 0 0,0-2-59 0 0,4 0 30 0 0,1 0-34 0 0,4 0-31 0 0,0 0 1 0 0,1 0 0 0 0,-1-1 0 0 0,-4 0-20 0 0,-7-5 67 0 0,15 6-120 0 0,0-1 32 0 0,-4-6 72 0 0,4 5-90 0 0,1 0-77 0 0,1 0 8 0 0,-1 1-38 0 0,1-1-42 0 0,0 1-48 0 0,0 0-53 0 0,1-1-57 0 0,-1 1-63 0 0,1 0-68 0 0,1-3-161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48.5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 8 5984 0 0,'-11'0'133'0'0,"9"0"23"0"0,-12 0 127 0 0,8 0-231 0 0,3 0-35 0 0,0 0 34 0 0,-3-1 139 0 0,1 0 18 0 0,1 1 45 0 0,-4-2 353 0 0,-8 0 566 0 0,11 1-808 0 0,0 1-38 0 0,1 0-95 0 0,0 0-46 0 0,0 0-54 0 0,-1 1-65 0 0,-18 4 520 0 0,12-2-339 0 0,0 1-36 0 0,1 1-39 0 0,0 1-44 0 0,1 2-48 0 0,1 1-51 0 0,7-8-29 0 0,0 0 1 0 0,0 0-1 0 0,0 0 1 0 0,1 0-1 0 0,-1 0 1 0 0,1 0-1 0 0,-1 1 1 0 0,1-1-1 0 0,-1 0 1 0 0,1 0-1 0 0,-1 1 1 0 0,1-1-1 0 0,0 0 1 0 0,0 1-1 0 0,0-1 1 0 0,0 0-1 0 0,0 1 0 0 0,0-1 1 0 0,0 0-1 0 0,0 1 1 0 0,1-1-1 0 0,-1 0 1 0 0,0 0-1 0 0,1 1 0 0 0,1 2 0 0 0,0 0 0 0 0,0 1 0 0 0,1-1 0 0 0,0 0 0 0 0,0 0 0 0 0,0 0 0 0 0,11 15 12 0 0,0-2 97 0 0,-4-5-42 0 0,-4-2-55 0 0,5 6-14 0 0,-2-8 46 0 0,3 3 95 0 0,-7-5-24 0 0,-1 1 38 0 0,4 6 137 0 0,0 0 160 0 0,-8-12-410 0 0,0 0 0 0 0,1 0 1 0 0,-1 0-1 0 0,0 0 0 0 0,0 0 0 0 0,0 0 0 0 0,0 0 0 0 0,0 0 1 0 0,0 0-1 0 0,0 0 0 0 0,0 0 0 0 0,0 0 0 0 0,0 0 1 0 0,-1 1-41 0 0,-2 7 478 0 0,0 3 122 0 0,-2-3-86 0 0,-3 0-84 0 0,-4-2-84 0 0,2-3-250 0 0,-13 4 207 0 0,15-6-238 0 0,-2-2-66 0 0,4 0-47 0 0,1 0-39 0 0,0-1-43 0 0,0-1-49 0 0,-1 0-55 0 0,1-1-59 0 0,-1-1-231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50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94 214 7024 0 0,'0'0'157'0'0,"-1"0"17"0"0,0-1-60 0 0,-3 0-20 0 0,-4-1 61 0 0,-5-1-150 0 0,4 3 97 0 0,2 0 116 0 0,4 1-61 0 0,0 0 34 0 0,-1-1 108 0 0,1 1 115 0 0,-1 1-44 0 0,1 0-39 0 0,0 0-38 0 0,-3 4 196 0 0,2 1-111 0 0,1-1-138 0 0,0 0-41 0 0,-3 13 275 0 0,3-12-220 0 0,1 2-109 0 0,1 0-34 0 0,3 17 140 0 0,-1-14-117 0 0,0 0 57 0 0,-1-3 64 0 0,1 1-44 0 0,1 0-41 0 0,0 0-34 0 0,1 3-11 0 0,2-1-34 0 0,-3-5-51 0 0,1-1 1 0 0,0 0-1 0 0,1 0 0 0 0,2 3-40 0 0,9 8 90 0 0,-4-9-2 0 0,-1-3 17 0 0,1-2 38 0 0,-1-2 11 0 0,0-2 37 0 0,1-2 43 0 0,0-2 48 0 0,4-4 145 0 0,-2-2-94 0 0,-3-3-81 0 0,-1 0-69 0 0,-4 0-64 0 0,-1-1-35 0 0,-3 10-64 0 0,-1 0-1 0 0,1-1 1 0 0,-1 1-1 0 0,0 0 0 0 0,-1 0 1 0 0,1 0-1 0 0,-1 0 1 0 0,0 0-1 0 0,0 0 1 0 0,0 0-1 0 0,-1 0 0 0 0,-2-4-19 0 0,3 5-150 0 0,-1 1 62 0 0,0-1 51 0 0,0 1 43 0 0,-2-2 65 0 0,-4-7 186 0 0,5 8-204 0 0,0 0-58 0 0,-1 0-93 0 0,1 1-87 0 0,0-1-113 0 0,2 2 100 0 0,-1 0-35 0 0,1 0-37 0 0,-1 0-41 0 0,1 1-43 0 0,0-1-45 0 0,-1 0-47 0 0,1 0-50 0 0,-1 0-52 0 0,1 0-54 0 0,0 0-58 0 0,0 0-59 0 0,-2-2-1182 0 0,0-1-1071 0 0</inkml:trace>
  <inkml:trace contextRef="#ctx0" brushRef="#br0" timeOffset="454.46">474 53 9096 0 0,'0'0'200'0'0,"-2"-1"-59"0"0,-6-7 328 0 0,6 6-372 0 0,0 0-60 0 0,-1-2 19 0 0,-1-1 97 0 0,0 1 34 0 0,0 0 37 0 0,-11-7 597 0 0,9 6-513 0 0,0 2-79 0 0,3 1-160 0 0,0 1-36 0 0,2 1 69 0 0,-11 1 185 0 0,1 3-88 0 0,-4 5-26 0 0,3 4-101 0 0,8-9-58 0 0,1 0-1 0 0,1 1 0 0 0,-1-1 1 0 0,1 1-1 0 0,-2 4-13 0 0,0 2 61 0 0,2 0 47 0 0,0-1 22 0 0,1 1 0 0 0,0 0 0 0 0,1 0 0 0 0,1-1 0 0 0,-1 1 0 0 0,2 0 0 0 0,-1-1 0 0 0,3 6-130 0 0,2 8 224 0 0,2-1-41 0 0,1 1-56 0 0,1 0-67 0 0,-1 1-83 0 0,-1-5 158 0 0,12 42-45 0 0,-17-49-40 0 0,0 0 37 0 0,-3-13-198 0 0,0 1 106 0 0,0 0 83 0 0,2 4 190 0 0,-2-3-229 0 0,0-1-65 0 0,1 1-79 0 0,-1 0-56 0 0,0-1-80 0 0,1 1-89 0 0,-1-1-102 0 0,0 0-113 0 0,0 0-124 0 0,0-1 284 0 0,0 1-35 0 0,0-1-36 0 0,1 0-39 0 0,-1 1-1374 0 0,0-1-1060 0 0</inkml:trace>
  <inkml:trace contextRef="#ctx0" brushRef="#br0" timeOffset="686.24">319 248 7856 0 0,'0'0'174'0'0,"0"0"-2"0"0,1 0-73 0 0,-1 0-47 0 0,4 0-4 0 0,-2 0 0 0 0,3 0-111 0 0,0 0 36 0 0,6-1 63 0 0,-1 1 80 0 0,15 0 243 0 0,-17-1-285 0 0,-1 1-41 0 0,2-1-69 0 0,0 1-105 0 0,-4-1 14 0 0,0 1-41 0 0,0 0-45 0 0,-1-1-49 0 0,1 1-52 0 0,0-1-56 0 0,-1 1-60 0 0,1-1-64 0 0,1 0-575 0 0,4 0-612 0 0,-10 1 1673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48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1 285 9672 0 0,'0'0'216'0'0,"0"0"32"0"0,0 0 13 0 0,0 0-104 0 0,0 0-79 0 0,7 4 5 0 0,-3-3 44 0 0,-1 0 55 0 0,0-1 67 0 0,-1 0-154 0 0,-2 0 257 0 0,1 0-170 0 0,-1 0-38 0 0,1-1 48 0 0,0 1-100 0 0,5-2-7 0 0,-3 1 2 0 0,0 0-76 0 0,-1 0 81 0 0,1 0 51 0 0,2-3 258 0 0,-2 1-214 0 0,0 0 12 0 0,1 0-75 0 0,0-1-61 0 0,0 1-49 0 0,2-2-62 0 0,7-8-156 0 0,-10 8 182 0 0,-1-1 48 0 0,-1 2-65 0 0,1 0 65 0 0,-1 2 22 0 0,0-1 0 0 0,0 1 0 0 0,-1 0 0 0 0,1-1-1 0 0,-1 1 1 0 0,1-1 0 0 0,-1-1-48 0 0,-1 0 49 0 0,-1 0-50 0 0,-3 2-70 0 0,-2 1-87 0 0,6 1 173 0 0,-1 0 0 0 0,1 1-1 0 0,-1-1 1 0 0,1 0 0 0 0,-1 1 0 0 0,1-1 0 0 0,0 0 0 0 0,-1 1-1 0 0,1 0 1 0 0,-1-1 0 0 0,1 1 0 0 0,0 0 0 0 0,-1 0-15 0 0,0 0 21 0 0,0 1 1 0 0,0 0 0 0 0,0 0-1 0 0,0 0 1 0 0,1 0-1 0 0,-1 1 1 0 0,0-1 0 0 0,1 0-1 0 0,0 1 1 0 0,0-1-1 0 0,-1 1-21 0 0,-1 5 67 0 0,1-1-1 0 0,-1 1 0 0 0,1 0 0 0 0,1 0 1 0 0,0-1-1 0 0,0 2-66 0 0,-2 8 146 0 0,1 7 58 0 0,3-7 1 0 0,0 9 208 0 0,0-2-29 0 0,3-8-177 0 0,2 5 100 0 0,0-2-49 0 0,-4-17-236 0 0,-1 0 0 0 0,0 0 1 0 0,0 0-1 0 0,0 0 1 0 0,1 0-1 0 0,-1-1 0 0 0,1 1 1 0 0,-1-1-1 0 0,2 1-22 0 0,7 6-12 0 0,-7-7 22 0 0,-1 0 0 0 0,1 1 0 0 0,0-1 1 0 0,0 0-1 0 0,0 0 0 0 0,0 0 0 0 0,-1-1 1 0 0,1 1-1 0 0,2-1-10 0 0,8 1 3 0 0,0-3-68 0 0,-1 0-94 0 0,-7 1 77 0 0,-3 0 14 0 0,-1 0-42 0 0,0 0-20 0 0,0 0-42 0 0,0 0-50 0 0,-1 0-56 0 0,1 0-12 0 0,0 1-52 0 0,0-1-54 0 0,0 0-61 0 0,0 0-63 0 0,0 0-68 0 0,0 0-74 0 0,0 0-76 0 0,3-1-1200 0 0,2-1-1097 0 0,-6 3 3022 0 0</inkml:trace>
  <inkml:trace contextRef="#ctx0" brushRef="#br0" timeOffset="333.6">356 1 10824 0 0,'0'0'241'0'0,"0"0"38"0"0,0 0 14 0 0,0 4-91 0 0,1 2-100 0 0,0-2-47 0 0,-1 0-35 0 0,2 7-1 0 0,0 0 38 0 0,2 11 152 0 0,1 5 173 0 0,5 12 345 0 0,0 1 33 0 0,-4-13-334 0 0,-2-5-167 0 0,-2-11-173 0 0,-1 1-35 0 0,2 9 324 0 0,0 0-45 0 0,6 54 747 0 0,-8-52-738 0 0,1-1-73 0 0,0 1-81 0 0,0-2-94 0 0,-2-19-193 0 0,1-1 44 0 0,-1 1 49 0 0,0 0 101 0 0,-1 2 245 0 0,1-3-269 0 0,0 0-45 0 0,0 1-64 0 0,-1-1-84 0 0,1 1-101 0 0,-1 0-120 0 0,1-1 10 0 0,-1 1-80 0 0,1 0-85 0 0,-1 0-93 0 0,1-2 210 0 0,0 0-56 0 0,0 0-49 0 0,0 0-43 0 0,0 0-154 0 0,0 0-44 0 0,0 0-186 0 0,0 0-504 0 0</inkml:trace>
  <inkml:trace contextRef="#ctx0" brushRef="#br0" timeOffset="634.41">290 239 8960 0 0,'17'-4'334'0'0,"-1"0"-36"0"0,0 1-35 0 0,0-1-36 0 0,1 1-36 0 0,-1 0-36 0 0,0 0-36 0 0,0 0-37 0 0,1 1-37 0 0,-1-1-37 0 0,0 1-36 0 0,1 0-38 0 0,-1 0-37 0 0,1 0-37 0 0,-1 0-39 0 0,1 1-37 0 0,-15 0-18 0 0,1 1-40 0 0,1 0-370 0 0,1-1-263 0 0,3 1-600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46.7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2 6768 0 0,'0'0'149'0'0,"0"0"23"0"0,0 0 12 0 0,0 0-124 0 0,0 0 93 0 0,0 0 81 0 0,0 0 66 0 0,0 0 47 0 0,1 0 37 0 0,-1-1 985 0 0,1 1-809 0 0,-1 0-56 0 0,0 0-107 0 0,1 0-248 0 0,-1 0-41 0 0,0 0-48 0 0,0 0-51 0 0,1 0-58 0 0,-1 1-62 0 0,0-1-67 0 0,0 0-71 0 0,7 10 764 0 0,0 1-44 0 0,-2 1-49 0 0,0 1-51 0 0,-1-1-56 0 0,-1 1-58 0 0,1 0-61 0 0,-1 0-66 0 0,-1-2-70 0 0,1 0-61 0 0,2 7 77 0 0,-1-1 44 0 0,4 18 223 0 0,0-1 89 0 0,6 46 678 0 0,-11-55-811 0 0,0 0-48 0 0,-2-11-87 0 0,0 0 10 0 0,0-5-2 0 0,0-2 25 0 0,1-1 64 0 0,-1-4-236 0 0,-1-2 49 0 0,0 1-29 0 0,0 1-62 0 0,-1 1-45 0 0,1 1-53 0 0,-2-4-1616 0 0,1-1 1126 0 0,0 0-36 0 0,0 0 71 0 0,1 1-41 0 0,-1-1-49 0 0,1 1-55 0 0,-1-1-1313 0 0,-1-2-1144 0 0</inkml:trace>
  <inkml:trace contextRef="#ctx0" brushRef="#br0" timeOffset="351.78">0 159 7312 0 0,'6'0'408'0'0,"1"0"-48"0"0,0-1-45 0 0,0 0-43 0 0,0 0-38 0 0,1 0-36 0 0,8-2 105 0 0,0 0-121 0 0,-1 0-65 0 0,7-2-29 0 0,26-7 47 0 0,18-8-23 0 0,-52 15-129 0 0,0 0-40 0 0,-1 0-25 0 0</inkml:trace>
  <inkml:trace contextRef="#ctx0" brushRef="#br0" timeOffset="747.97">409 22 4656 0 0,'0'0'133'0'0,"0"1"-5"0"0,-1 0-85 0 0,1 0 22 0 0,-2 4 525 0 0,1 0-55 0 0,0-1-50 0 0,0 1-48 0 0,1 0-45 0 0,0 0-41 0 0,1 0-38 0 0,-1 0-34 0 0,2 4 101 0 0,-1-1-68 0 0,2 4 57 0 0,1 0-80 0 0,2 12 206 0 0,-3-10-83 0 0,0 8 130 0 0,0-1-80 0 0,4 34 594 0 0,-4-31-573 0 0,-2-7-90 0 0,1 0 56 0 0,-1 1 136 0 0,0 2 112 0 0,0-11-301 0 0,-1 1 37 0 0,0 0 38 0 0,0-1 41 0 0,0-12-365 0 0,-2-2-78 0 0,0-1-59 0 0,1 2 36 0 0,1-12 16 0 0,1 0-33 0 0,1-16-58 0 0,2 1-99 0 0,5 0-76 0 0,-6 22 137 0 0,0 0 1 0 0,1 1 0 0 0,0-1-1 0 0,1 1 1 0 0,0 0 0 0 0,1-1 66 0 0,-5 7-14 0 0,1 0 0 0 0,-1 0 0 0 0,1 0 0 0 0,0 0 1 0 0,0 0-1 0 0,-1 0 0 0 0,2 0 0 0 0,-1 1 0 0 0,0-1 0 0 0,0 1 1 0 0,0-1-1 0 0,1 1 0 0 0,-1 0 0 0 0,0 0 0 0 0,1 0 1 0 0,-1 0-1 0 0,1 0 0 0 0,0 1 0 0 0,-1-1 0 0 0,1 1 0 0 0,-1-1 1 0 0,1 1-1 0 0,1 0 14 0 0,-1 1-12 0 0,-1-1 1 0 0,1 1 0 0 0,-1 0-1 0 0,1 0 1 0 0,-1 0-1 0 0,0 0 1 0 0,1 0 0 0 0,-1 1-1 0 0,0-1 1 0 0,0 1-1 0 0,0-1 1 0 0,0 1-1 0 0,1 1 12 0 0,-1-1-6 0 0,0 0 0 0 0,0 0 0 0 0,-1 0 0 0 0,1 0 0 0 0,-1 0 0 0 0,0 1 0 0 0,1-1 0 0 0,-1 0 0 0 0,0 1 0 0 0,0-1 0 0 0,-1 1 0 0 0,2 1 6 0 0,0 11 8 0 0,2 0 42 0 0,3 15 143 0 0,3 10 166 0 0,-6-24-246 0 0,1 10 103 0 0,0-9-137 0 0,-3-4-27 0 0,0-3-39 0 0,2-3 29 0 0,-1-2-45 0 0,-3-4-64 0 0,0-1-13 0 0,0 0 13 0 0,0 0-34 0 0,0 0-257 0 0,1 0 64 0 0,-1 0 57 0 0,0 0 48 0 0,1-1-60 0 0,0 0 111 0 0,2 0-116 0 0,-2 0 14 0 0,4-2-496 0 0</inkml:trace>
  <inkml:trace contextRef="#ctx0" brushRef="#br0" timeOffset="1148.66">776 272 8640 0 0,'0'0'197'0'0,"0"0"24"0"0,7 1 183 0 0,-5 0-350 0 0,0-1-34 0 0,3 1 1 0 0,0-1 41 0 0,6 0 166 0 0,-5-1-35 0 0,0 0 35 0 0,4-2 163 0 0,-1 0 39 0 0,10-5 459 0 0,-7 1-349 0 0,-2 2-168 0 0,-1 0-104 0 0,-4 2-177 0 0,0 1-44 0 0,22-16 662 0 0,-16 7-447 0 0,-7 5-181 0 0,-1-1-45 0 0,-3 5-30 0 0,0 1 9 0 0,1 0 0 0 0,-1 0 0 0 0,0 0 1 0 0,0 0-1 0 0,1 0 0 0 0,-1 0 1 0 0,0 0-1 0 0,0 0 0 0 0,0 0 0 0 0,0 0 1 0 0,-1 0-1 0 0,1-1 0 0 0,0 1-15 0 0,-4-6 44 0 0,0 1-34 0 0,0 1 1 0 0,0 0 0 0 0,-1 1-1 0 0,1-1 1 0 0,-1 1 0 0 0,-4-3-11 0 0,8 6 1 0 0,0 0 1 0 0,0 1-1 0 0,0-1 1 0 0,0 0-1 0 0,0 1 1 0 0,0-1-1 0 0,0 1 1 0 0,0 0-1 0 0,0-1 1 0 0,0 1-1 0 0,0 0 1 0 0,0-1-1 0 0,-1 1 1 0 0,1 0-1 0 0,0 0 1 0 0,0 0-1 0 0,0 0 1 0 0,0 0-1 0 0,0 0 1 0 0,0 0 0 0 0,-1 1-1 0 0,1-1 1 0 0,0 0-1 0 0,0 1 1 0 0,0-1-1 0 0,0 1 1 0 0,0-1-1 0 0,0 1 1 0 0,0-1-1 0 0,0 1 1 0 0,0-1-1 0 0,1 1 1 0 0,-1 0-1 0 0,0 0 1 0 0,0 0-1 0 0,0-1 1 0 0,1 1-1 0 0,-1 0 1 0 0,0 0-1 0 0,1 0 1 0 0,-1 0 0 0 0,0 1-2 0 0,-8 16 47 0 0,2 1 52 0 0,1 5 71 0 0,1 12 148 0 0,4-19-54 0 0,1 0 0 0 0,1 11-264 0 0,2-7 130 0 0,0-2-44 0 0,2-1-88 0 0,-3-15 12 0 0,-1-1 0 0 0,1 1-1 0 0,0-1 1 0 0,-1 0 0 0 0,1 0 0 0 0,0 1 0 0 0,0-1 0 0 0,1 0-10 0 0,21 13 86 0 0,-6-9-74 0 0,-6-2-39 0 0,1-2-36 0 0,-1 0-42 0 0,1-1-51 0 0,-1 0-57 0 0,-1 0-65 0 0,0-1-72 0 0,-1 0-79 0 0,-7 0 188 0 0,-1 0-35 0 0,3 0-368 0 0,-1 0 91 0 0,-1 0-48 0 0,5-1-704 0 0,3 0-552 0 0,5 0-1051 0 0,-16 1 2905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44.3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232 58 5528 0 0,'0'0'124'0'0,"0"0"17"0"0,0 0 11 0 0,0 0-20 0 0,0-1-92 0 0,0 1 13 0 0,0-3 473 0 0,0 1-38 0 0,-1-1-35 0 0,0 1-34 0 0,-1-3 324 0 0,-1 1-116 0 0,-1 0-102 0 0,-1 0-90 0 0,1 1-77 0 0,-2 0-63 0 0,1 0-61 0 0,-1 0-34 0 0,-20-8 607 0 0,18 8-421 0 0,3 2-22 0 0,-5-1-125 0 0,0 2-90 0 0,-21 8 71 0 0,29-7-208 0 0,-13 13 42 0 0,12-10-57 0 0,2-1 1 0 0,-1 0 0 0 0,0 1 0 0 0,1 0-1 0 0,-1-1 1 0 0,1 1 0 0 0,0 0 0 0 0,0-1-1 0 0,1 1 1 0 0,-1 0 0 0 0,1 0 2 0 0,0 7-13 0 0,0 0 0 0 0,1-1 0 0 0,0 4 13 0 0,2 12-8 0 0,1 8 5 0 0,2 0 48 0 0,0-5 17 0 0,-1-4 29 0 0,0 6 32 0 0,1 0 34 0 0,0 10 141 0 0,-2-7 59 0 0,-2-17-133 0 0,0 0 35 0 0,-2-9-104 0 0,2 2 16 0 0,0 0 27 0 0,-1-1 8 0 0,0-1 40 0 0,-1 3 87 0 0,-3-9-532 0 0,-3-4-112 0 0,3 0 102 0 0,0 0-40 0 0,1 1-46 0 0,1 0-48 0 0,1 1 342 0 0,-2-1-289 0 0,2 0 152 0 0,-1 1-35 0 0,1-1-4 0 0,0 1-36 0 0,-1-1-40 0 0,1 1-46 0 0,0 0-49 0 0,-1-1-46 0 0,1 1-40 0 0,0-1-36 0 0,-1 1-133 0 0,1-1-35 0 0,-1 0-1399 0 0</inkml:trace>
  <inkml:trace contextRef="#ctx0" brushRef="#br0" timeOffset="294">9 298 6968 0 0,'-7'4'157'0'0,"5"-4"23"0"0,2 0 11 0 0,0 0-47 0 0,1 0-70 0 0,1-1-36 0 0,-1 1 24 0 0,0-1 27 0 0,0 1 56 0 0,8-6 81 0 0,1 1-39 0 0,11-6 87 0 0,6-1-80 0 0,14-4-48 0 0,-1 0 16 0 0,-21 8-152 0 0,-5 4-72 0 0,-9 3 9 0 0,9-3-47 0 0</inkml:trace>
  <inkml:trace contextRef="#ctx0" brushRef="#br0" timeOffset="616.8">391 211 4592 0 0,'-3'1'14'0'0,"0"1"70"0"0,2-1-73 0 0,1-1 1 0 0,0 1-1 0 0,-1-1 1 0 0,1 1-1 0 0,0-1 1 0 0,-1 1-1 0 0,1-1 1 0 0,0 1-1 0 0,0 0 1 0 0,0-1-1 0 0,-1 1 1 0 0,1-1-1 0 0,0 1 0 0 0,0 0 1 0 0,0-1-1 0 0,0 1 1 0 0,0 0-1 0 0,0-1 1 0 0,0 1-1 0 0,0 0 1 0 0,0-1-1 0 0,1 1 1 0 0,-1-1-1 0 0,0 1-11 0 0,2 8 669 0 0,0-1-89 0 0,0 0-80 0 0,1 0-72 0 0,2 3 97 0 0,0 1-117 0 0,0-1-90 0 0,1 1-61 0 0,8 17 307 0 0,-9-16-279 0 0,0 2 125 0 0,-2-8-154 0 0,-1 1 43 0 0,3 13 325 0 0,1 4 171 0 0,-3-8-171 0 0,-1-2-1 0 0,-2-8-265 0 0,1 1 36 0 0,-2-4-282 0 0,0-1 98 0 0,-2 0 58 0 0,-4 0 418 0 0,5-2-506 0 0,-1-1-36 0 0,1 0-34 0 0,-1 0-86 0 0,2 0 114 0 0,1 0-57 0 0,-2-2-34 0 0,-4-7 5 0 0,4 6-2 0 0,-3-18 55 0 0,3-1-52 0 0,4 0-44 0 0,3-1-36 0 0,8-12-70 0 0,-9 26 45 0 0,1 1 1 0 0,0-1-1 0 0,0 1 1 0 0,3-3 51 0 0,-4 6-167 0 0,0 1 54 0 0,0 0 46 0 0,0 0 40 0 0,5-5 74 0 0,15-8 249 0 0,-15 12-273 0 0,0 1-99 0 0,-5 2-8 0 0,0 0-35 0 0,0 0-39 0 0,1 0-45 0 0,-1 0-47 0 0,0 1-52 0 0,0-1-56 0 0,1 0-60 0 0,-1 1-65 0 0,1-1-68 0 0,-1 1-72 0 0,0-1-76 0 0,1 1-82 0 0,-1-1-83 0 0,0 1-792 0 0,1 0-932 0 0</inkml:trace>
  <inkml:trace contextRef="#ctx0" brushRef="#br0" timeOffset="964.53">782 270 5696 0 0,'-3'2'-55'0'0,"-1"0"72"0"0,0-1 64 0 0,0 0 58 0 0,-2 0 94 0 0,1-1 59 0 0,-2 1 120 0 0,-4 0 285 0 0,-1-1 177 0 0,4 1-330 0 0,2 0-146 0 0,0 0-74 0 0,0 2 82 0 0,1 0-54 0 0,1 1-51 0 0,0 0-46 0 0,1 1-42 0 0,0 0-36 0 0,0 7 84 0 0,0 4-67 0 0,3 21 98 0 0,0-24-107 0 0,1 7 44 0 0,3-1-55 0 0,-2-14-132 0 0,-1 0-1 0 0,1 1 0 0 0,1-1 1 0 0,-1 0-1 0 0,1-1 1 0 0,0 1-1 0 0,0 0 0 0 0,0-1 1 0 0,1 2-42 0 0,17 12 219 0 0,-9-12-73 0 0,2-2 34 0 0,5-2 128 0 0,2-4 95 0 0,-14 0-87 0 0,0-1-34 0 0,7-6 187 0 0,-2-1-110 0 0,-2-3-90 0 0,-4 1-107 0 0,-1 1-34 0 0,-4 8-106 0 0,-1 0 1 0 0,1 1 0 0 0,-1-1-1 0 0,0 0 1 0 0,1 1-1 0 0,-1-1 1 0 0,-1 0-1 0 0,1 1 1 0 0,0-1-1 0 0,0 0 1 0 0,-1 1 0 0 0,0-3-23 0 0,-5-13-3 0 0,-4-11 3 0 0,1 10-51 0 0,7 16-120 0 0,0 0 49 0 0,0 0 43 0 0,1 0 38 0 0,-2-1 36 0 0,0-1 44 0 0,-6-8 203 0 0,5 7-188 0 0,2 3-62 0 0,0 0-39 0 0,0 0-47 0 0,-1-1-55 0 0,1 1-63 0 0,0 0-70 0 0,0 0-80 0 0,0-1-88 0 0,0 2 98 0 0,1 0-45 0 0,0 0-48 0 0,-1 0-49 0 0,1-1-52 0 0,0 1-55 0 0,-1 0-57 0 0,1-1-59 0 0,-1 1-1043 0 0,0-1-992 0 0,2 3 2687 0 0</inkml:trace>
  <inkml:trace contextRef="#ctx0" brushRef="#br0" timeOffset="1719.57">981 308 8144 0 0,'0'0'234'0'0,"0"0"6"0"0,0 1-130 0 0,1 1-53 0 0,1 8 9 0 0,-1-7 25 0 0,13 23 1214 0 0,-3-1-86 0 0,-5-7-477 0 0,0 0-72 0 0,-3-5-229 0 0,2 6 384 0 0,0 11 548 0 0,3-7-283 0 0,-8-22-826 0 0,0-1 0 0 0,0 0-8 0 0,0 0-34 0 0,0 0-20 0 0,0 0-2 0 0,0 0-1 0 0,0 0-6 0 0,0 0-1 0 0,0 0 0 0 0,0 0-37 0 0,0-2-68 0 0,0 0-48 0 0,0-6 14 0 0,0 2-26 0 0,2-38 170 0 0,3 15-163 0 0,4 2-155 0 0,1 1-69 0 0,3 4-77 0 0,6 1-83 0 0,-10 13 264 0 0,13-9-97 0 0,-20 16 179 0 0,-1 0 0 0 0,1 1 0 0 0,-1-1 1 0 0,1 1-1 0 0,0-1 0 0 0,-1 1 0 0 0,1 0 0 0 0,0-1 0 0 0,-1 1 0 0 0,1 0 4 0 0,0 0-8 0 0,-1 0-1 0 0,1 0 1 0 0,-1 1-1 0 0,1-1 1 0 0,-1 0-1 0 0,1 1 0 0 0,-1-1 1 0 0,0 1-1 0 0,1-1 1 0 0,-1 1-1 0 0,1 0 9 0 0,1 1-7 0 0,-1 0 1 0 0,0-1-1 0 0,0 1 1 0 0,0 0-1 0 0,0 0 1 0 0,0 0-1 0 0,-1 1 7 0 0,1-1-2 0 0,3 4-14 0 0,0 1 1 0 0,-1 0 0 0 0,0 0-1 0 0,1 1 16 0 0,6 18 9 0 0,-2-3 48 0 0,-2-1 60 0 0,-2-6 5 0 0,0-2 37 0 0,-1-3-18 0 0,1 13 44 0 0,-5-16-76 0 0,0 0 64 0 0,0-7-107 0 0,0-1 4 0 0,0 0 2 0 0,0 0 0 0 0,0 0 11 0 0,0 0 45 0 0,0 0 21 0 0,0 0 3 0 0,1-1-72 0 0,1-2-86 0 0,2-10-236 0 0,-4 11 218 0 0,0 1 34 0 0,4-19 7 0 0,0 1-52 0 0,4-11-94 0 0,4 1-59 0 0,-9 22 120 0 0,1 0 1 0 0,0 1-1 0 0,0-1 0 0 0,0 1 1 0 0,1 0-1 0 0,5-5 68 0 0,5-2-105 0 0,2 2 32 0 0,-15 10 66 0 0,0 0 1 0 0,0 1-1 0 0,0-1 0 0 0,-1 1 1 0 0,1 0-1 0 0,0-1 0 0 0,0 1 1 0 0,0 0-1 0 0,0 0 1 0 0,0 0-1 0 0,0 0 0 0 0,0 1 1 0 0,-1-1-1 0 0,1 0 0 0 0,0 1 1 0 0,0 0-1 0 0,0-1 0 0 0,-1 1 1 0 0,1 0-1 0 0,1 0 7 0 0,15 11-9 0 0,-6 3 76 0 0,-8-7-40 0 0,8 15 118 0 0,-7-15-53 0 0,-2 1 1 0 0,1-1-1 0 0,-1 1 0 0 0,0 0 1 0 0,1 6-93 0 0,-2 7 109 0 0,-2-19-271 0 0,0 0 46 0 0,0 0 42 0 0,0 0 38 0 0,0 0 35 0 0,0 0 41 0 0,0 2 80 0 0,1 1 49 0 0,-1 8 368 0 0,0-9-417 0 0,1 0-69 0 0,-1-1-76 0 0,-1 0-75 0 0,1 0-89 0 0,0 0-101 0 0,0-1-39 0 0,0 0-88 0 0,-1 1-94 0 0,1-1-102 0 0,-1 0-110 0 0,1 1-117 0 0,-1-1-125 0 0,1-1 433 0 0,-1-1-34 0 0,0 3-1762 0 0,0 2-1322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51.4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202 246 7424 0 0,'0'0'166'0'0,"0"0"38"0"0,-1-1-54 0 0,0 0-46 0 0,0 0-36 0 0,-1-1-15 0 0,-4-3-22 0 0,4 3-137 0 0,0 0 41 0 0,0 1 39 0 0,0-1 36 0 0,-2-1 106 0 0,0 1 107 0 0,0 0 77 0 0,1 0 59 0 0,-11-1 951 0 0,8 2-821 0 0,3 1-286 0 0,-1 0-42 0 0,0 0-51 0 0,0 1-58 0 0,-17 2 446 0 0,0 5-43 0 0,2 2-39 0 0,1 4-37 0 0,13-9-248 0 0,0 0 0 0 0,0 0 1 0 0,0 1-1 0 0,0-1 0 0 0,1 2-131 0 0,0-2 108 0 0,1 1 0 0 0,0 0 0 0 0,0 0 0 0 0,1 0 0 0 0,-2 4-108 0 0,-1 10 205 0 0,4 0-47 0 0,2-15-126 0 0,-1-1-1 0 0,1 1 0 0 0,0 0 0 0 0,0-1 1 0 0,0 1-1 0 0,1-1 0 0 0,0 1 1 0 0,-1-1-1 0 0,2 0 0 0 0,-1 0 1 0 0,0 0-1 0 0,1 0 0 0 0,0 0 1 0 0,0 0-1 0 0,0-1 0 0 0,0 1 1 0 0,3 1-32 0 0,6 2 147 0 0,-8-6-121 0 0,-1 0 0 0 0,1 0 0 0 0,0-1 0 0 0,0 1 0 0 0,0-1 1 0 0,2 0-27 0 0,12-1 7 0 0,0-3 65 0 0,-10 2-1 0 0,0 0 0 0 0,0-1 0 0 0,-1 0 0 0 0,1-1-1 0 0,-1 1 1 0 0,4-4-71 0 0,10-8 137 0 0,-11 5-108 0 0,-1 1-36 0 0,-1-2-46 0 0,-2 0-53 0 0,-5 9 112 0 0,0-1 1 0 0,0 1 0 0 0,0-1 0 0 0,0 1-1 0 0,-1-1 1 0 0,1 1 0 0 0,-1-1 0 0 0,0 1 0 0 0,1-1-1 0 0,-1 0 1 0 0,0 1 0 0 0,-1-3-7 0 0,-7-30 92 0 0,2 14-61 0 0,3 1-35 0 0,5 16-8 0 0,-1 6-75 0 0,2 4 44 0 0,1 1 32 0 0,-2-4-26 0 0,21 53-86 0 0,-6-18 92 0 0,-9-19 31 0 0,-7-15 1 0 0,1 0 1 0 0,-1 0-1 0 0,1 0 1 0 0,0-1-1 0 0,0 1 1 0 0,0 0-1 0 0,0-1 1 0 0,2 2-2 0 0,-3-4 17 0 0,-1-1-219 0 0,0 0 54 0 0,0 0 49 0 0,0 0 42 0 0,0 1 42 0 0,1-1 75 0 0,0 3 325 0 0,0-2-303 0 0,-1 0-98 0 0,0-1-51 0 0,0 1-63 0 0,1-1-72 0 0,-1 1-47 0 0,0-1-73 0 0,0 1-80 0 0,0-1-88 0 0,1 0-94 0 0,-1 0-101 0 0,0 0-110 0 0,0 0-116 0 0,0 0-936 0 0,0 0-1048 0 0</inkml:trace>
  <inkml:trace contextRef="#ctx0" brushRef="#br0" timeOffset="300.82">428 36 8352 0 0,'0'0'190'0'0,"0"0"28"0"0,0 0 7 0 0,0 0-69 0 0,0 0-58 0 0,-1 0-40 0 0,1 2-13 0 0,1-1 2 0 0,-1 0 51 0 0,0 0 79 0 0,5 11 156 0 0,2 0-90 0 0,5 13 85 0 0,-2 0-29 0 0,1 0 34 0 0,5 14 222 0 0,-3 0 42 0 0,-6-12-113 0 0,-1 0 53 0 0,2 15 348 0 0,-1-1 65 0 0,2 21 464 0 0,-8-60-1524 0 0,-1 0 60 0 0,0 0 52 0 0,0 0 43 0 0,1 2 137 0 0,-1 7 411 0 0,0-8-456 0 0,0 0-61 0 0,0-1-70 0 0,0 0-34 0 0,0-1-40 0 0,0 1-44 0 0,0 0-63 0 0,0-1-63 0 0,0 1-67 0 0,0-1-75 0 0,0 1-81 0 0,-1-1-85 0 0,1 0-93 0 0,0 0-98 0 0,1-7-461 0 0</inkml:trace>
  <inkml:trace contextRef="#ctx0" brushRef="#br0" timeOffset="685.99">658 0 9488 0 0,'0'0'276'0'0,"0"0"2"0"0,0 1-186 0 0,2 5 48 0 0,-2-3-64 0 0,1-1 38 0 0,0 6 278 0 0,1 1-42 0 0,1-1-40 0 0,-1 1-34 0 0,4 8 182 0 0,0 0-99 0 0,-1-4-132 0 0,1 7 63 0 0,4 16 171 0 0,0 1 102 0 0,-1-4 45 0 0,0 0 83 0 0,2 0 81 0 0,2 0 77 0 0,-8-22-539 0 0,-1 0-74 0 0,1 3-35 0 0,1 0-75 0 0,-5-12-111 0 0,-1 5 79 0 0,0-2-89 0 0,0-3-59 0 0,1 1-55 0 0,0-3-156 0 0,-1 0 193 0 0,0 0-10 0 0,0 0-23 0 0,0 0-47 0 0,0 0-18 0 0,0 1-47 0 0,0-1-53 0 0,0 0-61 0 0,1 0-64 0 0,-1 0-60 0 0,0 1-54 0 0,1-1-46 0 0,-1 0-164 0 0,0 1-46 0 0,1-1-197 0 0,0 1-532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56.0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0 109 8384 0 0,'0'0'242'0'0,"0"0"5"0"0,3-2-159 0 0,6-4-73 0 0,-3 3 16 0 0,1 0 58 0 0,0 0 46 0 0,0 1 39 0 0,1-1 72 0 0,17-3 525 0 0,-14 4-468 0 0,2-1-15 0 0,-7 2-190 0 0,0 0-39 0 0,52-12 1237 0 0,-33 8-765 0 0,-8 1-193 0 0,0 2-51 0 0,-12 1-209 0 0,-4 1 3 0 0,-1 0-18 0 0,-4-8-42 0 0,2 6 30 0 0,-1-1-47 0 0,-1 1 1 0 0,0-1-1 0 0,-1 1 1 0 0,1 0 0 0 0,0 0-1 0 0,-4-1-4 0 0,-18-6 65 0 0,16 6-16 0 0,-18-4 106 0 0,1 4 91 0 0,23 4-192 0 0,1-1-1 0 0,-1 1 1 0 0,0-1 0 0 0,1 1 0 0 0,-1 0-1 0 0,0 1-53 0 0,1-1 64 0 0,-1 0 0 0 0,1 1 1 0 0,0 0-1 0 0,0 0 0 0 0,0 0 0 0 0,-2 2-64 0 0,2-1 50 0 0,-1-1-1 0 0,2 2 1 0 0,-1-1 0 0 0,0 0-1 0 0,1 0 1 0 0,-1 1 0 0 0,-1 3-50 0 0,1-1 77 0 0,1 0 1 0 0,-1 0 0 0 0,1 0-1 0 0,1 0 1 0 0,-1 1 0 0 0,1-1-1 0 0,0 0 1 0 0,0 2-78 0 0,0 0 108 0 0,1 1 1 0 0,0-1-1 0 0,1 0 0 0 0,0 1 0 0 0,0-1 1 0 0,1 3-109 0 0,0-5 99 0 0,0 0 1 0 0,0 0 0 0 0,0 0-1 0 0,4 5-99 0 0,2 2 35 0 0,2-3 71 0 0,2-2 46 0 0,-8-5-83 0 0,1-1 1 0 0,-1 0-1 0 0,1-1 0 0 0,-1 1 0 0 0,1-1 0 0 0,0 1-69 0 0,17 1 205 0 0,-9-3-133 0 0,1 0-54 0 0,-1-2-66 0 0,0 0-80 0 0,0-1-93 0 0,0 0-107 0 0,-2-1-119 0 0,-5 1 174 0 0,-1 1-34 0 0,6-4-678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06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10 10280 0 0,'0'0'230'0'0,"0"-2"213"0"0,0-1-186 0 0,0 1-93 0 0,0 0-66 0 0,0 2 6 0 0,0 0 122 0 0,-1 0 434 0 0,0 0-120 0 0,-1 0-108 0 0,0 0-100 0 0,0 0-90 0 0,0 1-81 0 0,0-1-71 0 0,1 0-61 0 0,-9 5 488 0 0,1 1-74 0 0,-2 0-67 0 0,1 1-58 0 0,0 1-52 0 0,0 1-43 0 0,-8 9 124 0 0,15-14-284 0 0,0 0 1 0 0,0 0 0 0 0,0 0 0 0 0,0 0 0 0 0,1 1 0 0 0,0-1-1 0 0,0 1 1 0 0,-1 4-64 0 0,0 14 288 0 0,5-11-109 0 0,3 0 33 0 0,-2-6-469 0 0,1 0 119 0 0,0-1 99 0 0,1 0 81 0 0,2 0 86 0 0,13 6 401 0 0,-10-8-361 0 0,-4-1-124 0 0,-1-1-41 0 0,0 0-50 0 0,1 0-57 0 0,-1-1-66 0 0,0 1-74 0 0,1-1-83 0 0,-1 0-90 0 0,-2 0 84 0 0,1 0-46 0 0,-1-1-50 0 0,0 1-51 0 0,1 0-53 0 0,-1-1-58 0 0,0 1-57 0 0,0-1-63 0 0,1 0-1463 0 0,2 0-1246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56.6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168 49 9184 0 0,'3'-3'123'0'0,"0"0"44"0"0,-2-1 50 0 0,0-1 56 0 0,-1 1 63 0 0,-1-1 68 0 0,-1 0 75 0 0,0 0 82 0 0,0 3-147 0 0,0 0-32 0 0,-3-2 287 0 0,0 1-116 0 0,-1 1-105 0 0,0 1-92 0 0,-1 0-82 0 0,1 2-70 0 0,-1-1-59 0 0,-4 3-6 0 0,-17 9 5 0 0,18-6-6 0 0,8-4-137 0 0,-1 0 0 0 0,1 0-1 0 0,0 0 1 0 0,-1 1 0 0 0,1-1 0 0 0,0 1-1 0 0,0-1 1 0 0,1 1 0 0 0,-1 0 0 0 0,0 0-1 0 0,1 0 1 0 0,0 0 0 0 0,0 0 0 0 0,0 0-1 0 0,0 0 1 0 0,0 0 0 0 0,1 1 0 0 0,-1 2-1 0 0,2 0 0 0 0,1 0 0 0 0,-1 0 0 0 0,1 0 0 0 0,1-1 0 0 0,-1 1 0 0 0,1 0 0 0 0,0-1 0 0 0,0 0 0 0 0,2 3 0 0 0,0 0 0 0 0,8 15-5 0 0,14 26-70 0 0,-7-11 107 0 0,-17-26 481 0 0,-5-2-44 0 0,-3-2-48 0 0,-3 0-52 0 0,-2-2-54 0 0,0-2-60 0 0,0-1-61 0 0,1-1-67 0 0,6-2-330 0 0,0 0 87 0 0,-1 1 74 0 0,1-1 62 0 0,0 0 50 0 0,0 0 36 0 0,-13-1 547 0 0,11 1-519 0 0,0-1-89 0 0,3 1-74 0 0,-1-1-51 0 0,0 1-56 0 0,0-1-66 0 0,0 0-93 0 0,1 0-90 0 0,-1 0-100 0 0,0 0-107 0 0,0 0-117 0 0,0 0-125 0 0,2 0 368 0 0,0 1-35 0 0,-1-1-36 0 0,1 0-36 0 0,-2 0-1608 0 0,-1-2-1241 0 0,4 3 3399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55.0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118 70 9440 0 0,'-3'-13'216'0'0,"1"11"-68"0"0,-9-5 335 0 0,8 5-384 0 0,2 1-61 0 0,-1 0-15 0 0,0 1 42 0 0,-2-1 172 0 0,-1 0 179 0 0,-1 1 320 0 0,3 0-377 0 0,-1 0-61 0 0,1-1-151 0 0,1 1-54 0 0,-9 3 734 0 0,5 2-472 0 0,0 0-56 0 0,2-2-138 0 0,1 1-33 0 0,1-1-39 0 0,0-1-42 0 0,-7 17 273 0 0,1 1-60 0 0,1 1-52 0 0,2 2-43 0 0,1 13 30 0 0,4-30-169 0 0,0-1 0 0 0,1 1-1 0 0,0-1 1 0 0,-1 1 0 0 0,2-1 0 0 0,-1 1-1 0 0,1-1 1 0 0,0 1-26 0 0,-1-3 10 0 0,0-1-1 0 0,1 1 1 0 0,-1-1-1 0 0,0 1 0 0 0,1-1 1 0 0,0 0-1 0 0,0 0 1 0 0,-1 0-1 0 0,1 0 1 0 0,0 0-1 0 0,1 0 1 0 0,-1-1-1 0 0,0 1-9 0 0,1 0 21 0 0,1-1 0 0 0,-1 1-1 0 0,1-1 1 0 0,-1 1 0 0 0,1-1-1 0 0,0 0 1 0 0,-1-1 0 0 0,1 1 0 0 0,0 0-1 0 0,0-1 1 0 0,-1 0 0 0 0,1 0-1 0 0,0 0 1 0 0,0-1-21 0 0,2 1 34 0 0,0-1-1 0 0,0-1 1 0 0,0 1-1 0 0,-1-1 1 0 0,1 0-1 0 0,0 0 1 0 0,-1-1-1 0 0,1 1 1 0 0,0-2-34 0 0,-3 2 21 0 0,1-1-1 0 0,0 1 1 0 0,-1-1-1 0 0,1 0 1 0 0,-1 0-1 0 0,0-1 1 0 0,1 0-21 0 0,8-16-38 0 0,-10 16 48 0 0,-1 0 0 0 0,0 0 0 0 0,0 0 0 0 0,0 0 0 0 0,0 0 0 0 0,0 0 0 0 0,-1 0 0 0 0,0 0 0 0 0,0 0 0 0 0,0-3-10 0 0,-2-10-50 0 0,-1 6-39 0 0,0 0-60 0 0,-1 1-69 0 0,0-1-83 0 0,-1 1-93 0 0,0-1-105 0 0,0 1-117 0 0,3 5 261 0 0,-1 0-34 0 0,-2-4-413 0 0,5 8 459 0 0,-1-1-44 0 0,1 1-40 0 0,-1 0-33 0 0,0-1-132 0 0,0 0-33 0 0,-1-3-1370 0 0</inkml:trace>
  <inkml:trace contextRef="#ctx0" brushRef="#br0" timeOffset="701.83">324 144 9168 0 0,'0'0'211'0'0,"0"1"-57"0"0,0 0-49 0 0,1 0-38 0 0,0 2-17 0 0,0 5-8 0 0,0-5-139 0 0,-1 0 40 0 0,0 0 39 0 0,1 1 36 0 0,-1 2 117 0 0,1 1 117 0 0,-1-3-17 0 0,1 1 42 0 0,-1 4 376 0 0,1 0 75 0 0,-1 12 1037 0 0,1-15-1276 0 0,-1 1-54 0 0,0-5-144 0 0,0 0-89 0 0,0 0-20 0 0,1 2 22 0 0,0-3-88 0 0,-1 0 0 0 0,1 0 37 0 0,-1 1 47 0 0,0-1 55 0 0,0 0 66 0 0,1 0 75 0 0,-1 0 84 0 0,0 0 94 0 0,1-3-458 0 0,3-2-61 0 0,5-6-6 0 0,2-16 85 0 0,-1-1-104 0 0,3-5-119 0 0,1 0-122 0 0,4 3-104 0 0,5 3-90 0 0,12-5-16 0 0,-14 19 234 0 0,-19 11 171 0 0,1 1-1 0 0,-1-1 1 0 0,0 0-1 0 0,1 1 1 0 0,-1-1-1 0 0,0 1 1 0 0,1 0-1 0 0,-1 0 17 0 0,0 0-9 0 0,-1 0 0 0 0,0 0 0 0 0,1 0 0 0 0,-1 0 1 0 0,1 0-1 0 0,-1 1 0 0 0,0-1 0 0 0,1 0 0 0 0,-1 1 0 0 0,0-1 0 0 0,0 1 0 0 0,1 0 9 0 0,-1 0-3 0 0,0 0 1 0 0,0 0-1 0 0,0 0 0 0 0,0 0 0 0 0,0 0 0 0 0,0 0 1 0 0,-1 0-1 0 0,1 0 0 0 0,0 0 0 0 0,-1 0 1 0 0,1 1-1 0 0,-1-1 0 0 0,1 1 3 0 0,2 5 1 0 0,3 3-36 0 0,-1 0 50 0 0,0 2 44 0 0,0 0 40 0 0,0 2 67 0 0,-1 1 41 0 0,1 7 168 0 0,-2 0 49 0 0,-2-15-234 0 0,1 5 161 0 0,-1-7-172 0 0,-1 0-37 0 0,1-2-81 0 0,-1-1-35 0 0,0 0 57 0 0,0-2-10 0 0,0 0-1 0 0,0 0 2 0 0,0 0 4 0 0,0 0 5 0 0,0-1 19 0 0,0 0-36 0 0,1-7 83 0 0,1-4-99 0 0,0 1-39 0 0,4-12-92 0 0,-1 5-54 0 0,1 1-52 0 0,10-16-292 0 0,-11 25 291 0 0,0 0 0 0 0,0 0 0 0 0,1 1 0 0 0,3-3 188 0 0,6-5-294 0 0,5 1 22 0 0,1 3 87 0 0,-19 11 172 0 0,0-1-1 0 0,0 0 0 0 0,0 0 0 0 0,1 1 0 0 0,-1 0 0 0 0,0-1 0 0 0,0 1 1 0 0,0 0-1 0 0,0 0 0 0 0,0 0 0 0 0,1 0 0 0 0,-1 0 0 0 0,0 1 0 0 0,0-1 0 0 0,1 1 14 0 0,9 5-65 0 0,-4 2 43 0 0,-1 2 42 0 0,-1 1 54 0 0,-1 2 66 0 0,-2 0 144 0 0,0 0 0 0 0,-1 0 0 0 0,0 5-284 0 0,0 7 299 0 0,0-7-158 0 0,-1-1-77 0 0,0-8-16 0 0,-1-7-26 0 0,2 0-52 0 0,0 1-25 0 0,2 2-34 0 0,-4-5-167 0 0,0 0-5 0 0,0 0-37 0 0,0 0-791 0 0,0 0-49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53.4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92 166 6992 0 0,'0'0'157'0'0,"0"0"23"0"0,0 0 12 0 0,-1 0-62 0 0,0 0-69 0 0,-3 1-61 0 0,2-1 42 0 0,-7 5 313 0 0,1 1-55 0 0,0 0-50 0 0,1 1-45 0 0,-2 4 29 0 0,1 1-74 0 0,1 1-56 0 0,2 1-41 0 0,-6 27 40 0 0,7-23-25 0 0,1 2 81 0 0,2-10-38 0 0,0 0 33 0 0,0 1-18 0 0,0 0-1 0 0,1 1 1 0 0,0-1 0 0 0,2 10-136 0 0,5 6 267 0 0,3-7-3 0 0,4-3 52 0 0,5-6 65 0 0,6-6 80 0 0,2-4 113 0 0,-1-5-93 0 0,-1-3-87 0 0,-2-4-82 0 0,-3-4-77 0 0,-5-4-71 0 0,-5-5-67 0 0,-6-4-61 0 0,-4 21-10 0 0,-1 1 1 0 0,0-1-1 0 0,0 1 0 0 0,0-1 1 0 0,-1 1-1 0 0,-2-6-26 0 0,-3-5 9 0 0,-2 1-40 0 0,1 3-34 0 0,-1 1-43 0 0,-1 1-48 0 0,0 1-55 0 0,-4-4-244 0 0,8 7 213 0 0,0 2-42 0 0,1-1-99 0 0,2 4 145 0 0,1-1-36 0 0,-1 1-39 0 0,0-1-43 0 0,0 1-188 0 0</inkml:trace>
  <inkml:trace contextRef="#ctx0" brushRef="#br0" timeOffset="369.88">355 195 9584 0 0,'0'0'216'0'0,"0"0"32"0"0,0 0 12 0 0,0 1-41 0 0,0 1-65 0 0,0 8 177 0 0,0-7-127 0 0,2 6 182 0 0,1 0-67 0 0,-1 0-57 0 0,0-1-42 0 0,8 35 645 0 0,-8-33-635 0 0,-1 0 49 0 0,2 11 525 0 0,1 0-1 0 0,3 8-803 0 0,0-5 494 0 0,2-3-59 0 0,-7-17-381 0 0,0-1 1 0 0,0 1 0 0 0,0-1-1 0 0,1 1 1 0 0,0-1 0 0 0,-1 0-1 0 0,1 0 1 0 0,0 0-1 0 0,2 0-53 0 0,-2 0 85 0 0,1 0 0 0 0,0-1 0 0 0,1 1 0 0 0,-1-1 1 0 0,0 0-1 0 0,1 0 0 0 0,4 1-86 0 0,-5-2 87 0 0,0 0 0 0 0,1 0-1 0 0,-1-1 1 0 0,1 1 0 0 0,-1-1-1 0 0,1 0 1 0 0,-1 0-1 0 0,3-1-86 0 0,-3 0 77 0 0,-1 1-1 0 0,1-1 0 0 0,-1 0 0 0 0,1-1 0 0 0,-1 1 0 0 0,1 0 0 0 0,-1-1 0 0 0,0 0 0 0 0,0 0 0 0 0,2-1-76 0 0,-2 1 33 0 0,-1 0 0 0 0,1-1 0 0 0,-1 1-1 0 0,0 0 1 0 0,0-1 0 0 0,2-2-33 0 0,-2 2 50 0 0,0-1 0 0 0,0 0 0 0 0,0 1 0 0 0,-1-1 0 0 0,0 0 0 0 0,1 0 0 0 0,-1 0 0 0 0,-1 0 0 0 0,1 0-50 0 0,1-15 169 0 0,-3-3-41 0 0,-1 11-108 0 0,1 0-35 0 0,-2 1-44 0 0,1 0-47 0 0,-1 0-54 0 0,0 1-60 0 0,2 6 25 0 0,0 0 42 0 0,0 0 39 0 0,0 0 34 0 0,-1-3 4 0 0,0 1 81 0 0,-4-11 135 0 0,4 11-133 0 0,0 0-58 0 0,1 1-53 0 0,-1-1-71 0 0,1 1-82 0 0,0 0-98 0 0,0 0-24 0 0,0 1-85 0 0,0-1-91 0 0,0 0-101 0 0,0 1-107 0 0,1-1-116 0 0,-1 1-123 0 0,1 1 453 0 0,0 0-34 0 0,-1-2-1439 0 0,1-2-1136 0 0</inkml:trace>
  <inkml:trace contextRef="#ctx0" brushRef="#br0" timeOffset="734.8">753 9 9936 0 0,'0'0'248'0'0,"0"-1"-103"0"0,-1 1-77 0 0,0-2-9 0 0,0 1 5 0 0,-1-3 93 0 0,2 4-58 0 0,0-1 101 0 0,0 1 178 0 0,0 0 20 0 0,-1 4 52 0 0,0 0-66 0 0,1 0-60 0 0,1 0-55 0 0,0 3 44 0 0,2 0-91 0 0,-1 0-73 0 0,1 0-53 0 0,0 3 9 0 0,1 2-58 0 0,0-1 36 0 0,4 12 174 0 0,-2-6-8 0 0,0 0 37 0 0,9 39 738 0 0,-11-30-626 0 0,-1-5-143 0 0,0 8 145 0 0,3 40 594 0 0,-5-48-726 0 0,0 1-42 0 0,1 3 23 0 0,-1-19-191 0 0,-1-1 1 0 0,1 1 0 0 0,-1 0-1 0 0,0-1 1 0 0,-1 1-1 0 0,1 0 1 0 0,-1-1-59 0 0,0-4-50 0 0,1 0 44 0 0,-2 2 136 0 0,2-2-57 0 0,-1 0-63 0 0,0 0-40 0 0,1 0-47 0 0,-1 0-30 0 0,1 1-45 0 0,0-1-53 0 0,0 1-57 0 0,0-2-203 0 0,-1 0 98 0 0,1 0 82 0 0,0 0 68 0 0,-1 0 8 0 0,-1 0-203 0 0,1 0 174 0 0,1 0-78 0 0,0 0 108 0 0,0 0-41 0 0,-1 0-167 0 0,1 0-50 0 0,-1 0-46 0 0,1 0-39 0 0,0 0-155 0 0,-1 0-39 0 0,0 0-187 0 0,1 0-508 0 0</inkml:trace>
  <inkml:trace contextRef="#ctx0" brushRef="#br0" timeOffset="934.32">661 228 12784 0 0,'0'0'289'0'0,"0"0"45"0"0,1-1-77 0 0,-1 0-67 0 0,1 0-57 0 0,0-1-33 0 0,0 0-49 0 0,2-3-5 0 0,2 1-48 0 0,1 1 40 0 0,16-3 194 0 0,-12 4-124 0 0,23-4 118 0 0,1 2-76 0 0,1 3-64 0 0,0 0-52 0 0,3 0-42 0 0,-15 1-11 0 0,0-1-92 0 0,1 0-81 0 0,-4 0 2 0 0</inkml:trace>
  <inkml:trace contextRef="#ctx0" brushRef="#br0" timeOffset="1235.12">1224 173 7920 0 0,'0'0'174'0'0,"0"0"29"0"0,0 0 13 0 0,-1 0-52 0 0,-1-1-98 0 0,-8-3-73 0 0,9 3 47 0 0,-1 1 42 0 0,-1 0 717 0 0,-1 1-80 0 0,0-1-74 0 0,0 1-70 0 0,0 1-66 0 0,-1-1-60 0 0,1 1-58 0 0,0-1-51 0 0,-1 2 57 0 0,0 1-82 0 0,-1-1-68 0 0,1 1-56 0 0,-4 5 66 0 0,-3 7 40 0 0,8-9-133 0 0,2 1 75 0 0,0 0 105 0 0,-1 7-121 0 0,1 0-35 0 0,-2 6 22 0 0,1 0-56 0 0,2 0-48 0 0,1 0-39 0 0,0-16-55 0 0,1 0 0 0 0,0 1 0 0 0,0-1 0 0 0,2 5-12 0 0,-1-5 0 0 0,0 0 1 0 0,1-1-1 0 0,-1 1 0 0 0,1-1 1 0 0,0 1-1 0 0,0-1 1 0 0,0 0-1 0 0,0 0 0 0 0,2 1 0 0 0,-3-3-155 0 0,1 0 60 0 0,-1 0 52 0 0,0 0 42 0 0,3 2 88 0 0,7 3 237 0 0,-8-5-290 0 0,0 0-74 0 0,-1-1-29 0 0,-1 0-40 0 0,0 0-45 0 0,1 0-51 0 0,-1 0-76 0 0,1 0-70 0 0,0 0-78 0 0,-1 0-82 0 0,1 0-90 0 0,0-1-96 0 0,-1 1-101 0 0,1 0-110 0 0,2 0-1057 0 0,3 0-1115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05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17 153 8288 0 0,'0'0'190'0'0,"0"0"28"0"0,6 0 167 0 0,-2 0-314 0 0,3-1-12 0 0,0 0 101 0 0,-2 0 37 0 0,0 0 41 0 0,12-2 658 0 0,-10 1-542 0 0,0 0-70 0 0,-3 1-183 0 0,0-1-34 0 0,7-1 387 0 0,-1-1-44 0 0,0 0-41 0 0,0-1-41 0 0,0 0-39 0 0,-1-1-37 0 0,1 0-36 0 0,-2 0-34 0 0,-7 5-179 0 0,0 0 0 0 0,0 0 0 0 0,0 0 0 0 0,-1 1 0 0 0,1-1 0 0 0,0 0 0 0 0,-1 0 0 0 0,1 0 1 0 0,0 0-1 0 0,-1 0 0 0 0,1 0 0 0 0,-1 0 0 0 0,0 0 0 0 0,1 0 0 0 0,-1 0 0 0 0,0-1 0 0 0,0 1 0 0 0,0 0 1 0 0,1 0-1 0 0,-1 0 0 0 0,0 0 0 0 0,-1-1-3 0 0,1 0 6 0 0,0-1 1 0 0,-1 1 0 0 0,0 0-1 0 0,0-1 1 0 0,1 1-1 0 0,-1 0 1 0 0,-1-1-1 0 0,1 1 1 0 0,0 0-1 0 0,-1-1-6 0 0,-2-2 16 0 0,1 0-1 0 0,-1 1 0 0 0,0 0 0 0 0,-1-1 1 0 0,1 2-1 0 0,-1-1 0 0 0,1 0 1 0 0,-6-2-16 0 0,-2 1 16 0 0,1 2 40 0 0,-5 1 82 0 0,2 5 44 0 0,11-2-138 0 0,0 0-1 0 0,0 0 1 0 0,1 1 0 0 0,-1-1-1 0 0,1 1 1 0 0,-1 0-1 0 0,1-1 1 0 0,-1 1-1 0 0,0 2-43 0 0,-12 14 200 0 0,11-11-119 0 0,0 0 1 0 0,0-1-1 0 0,1 1 0 0 0,0 0 1 0 0,0 1-1 0 0,1-1 1 0 0,0 1-1 0 0,1-1 1 0 0,-1 1-1 0 0,1-1 1 0 0,1 1-1 0 0,-1 3-81 0 0,4 14 203 0 0,5-1-55 0 0,6-4-71 0 0,6-3-91 0 0,4-4 0 0 0,-8-7-27 0 0,-2-2-24 0 0,0 0-40 0 0,4-1-94 0 0,1 0-93 0 0,-1-1-111 0 0,-9-1 154 0 0,0 0-34 0 0,16 0-377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06.9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8352 0 0,'-1'3'264'0'0,"1"1"-60"0"0,0-1-51 0 0,1 2-46 0 0,0 0-25 0 0,1 0-40 0 0,4 11-25 0 0,-3-10 7 0 0,-1-1 53 0 0,1 6 707 0 0,0-1-72 0 0,1 1-61 0 0,-1 1-47 0 0,0 1 73 0 0,5 25 1119 0 0,-6-22-990 0 0,-2-13-603 0 0,0 0-46 0 0,0 2 49 0 0,-1 0-112 0 0,3 5 50 0 0,-1-6-59 0 0,0-3 245 0 0,0-1-57 0 0,0-2-52 0 0,0 1-47 0 0,0-2-43 0 0,0 0-36 0 0,2-4 2 0 0,0-4-95 0 0,1-6-92 0 0,-2 11 78 0 0,-1 1 47 0 0,5-14-213 0 0,3-2-58 0 0,-4 13 100 0 0,0 0 0 0 0,0 0-1 0 0,0 0 1 0 0,1 0 0 0 0,0 1 0 0 0,1 0-1 0 0,-1 0 1 0 0,2 0 136 0 0,8-4-249 0 0,-5 6 140 0 0,1 3 49 0 0,-1 3 45 0 0,-1 2 43 0 0,0 2 39 0 0,-1 1 37 0 0,6 12 201 0 0,-5-3-105 0 0,7 18 196 0 0,-12-20-222 0 0,-1 0 64 0 0,1 2 73 0 0,-3-7-58 0 0,1 4-16 0 0,4 7 48 0 0,-4-13-132 0 0,-3-5-57 0 0,0-1 0 0 0,0 0-4 0 0,0 0-13 0 0,0 0 2 0 0,0-2 21 0 0,1-1-44 0 0,4-6-23 0 0,-4 9-34 0 0,4-10 27 0 0,-1 1-44 0 0,1-1-38 0 0,-1 0-34 0 0,2-2-60 0 0,0 0-36 0 0,1-2-73 0 0,6-6-173 0 0,-10 16 310 0 0,0 0 0 0 0,0 0 1 0 0,1 1-1 0 0,0-1 0 0 0,-1 1 0 0 0,3-2 120 0 0,18-8-388 0 0,-10 11 311 0 0,-1 6 63 0 0,-3 5 61 0 0,-1 2 59 0 0,-1 3 55 0 0,-3 1 54 0 0,-1-2 50 0 0,-1-1 48 0 0,-3-9-431 0 0,0-1 39 0 0,1 3 25 0 0,-1-1 77 0 0,1-1 33 0 0,-1 1 44 0 0,1 2 95 0 0,1 2 94 0 0,-2-3-133 0 0,1 0-75 0 0,0-1-67 0 0,-1 0-65 0 0,1 0-70 0 0,-1 0-81 0 0,0-1-91 0 0,1 1-29 0 0,-1-1-77 0 0,0 0-85 0 0,0 0-89 0 0,1 0-96 0 0,-1 0-103 0 0,0 0-109 0 0,0 0-116 0 0,0 0-1116 0 0,-2 2-1200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07.6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99 8032 0 0,'0'0'182'0'0,"0"0"29"0"0,0 0 12 0 0,0 0-3 0 0,0 0-16 0 0,1 0 7 0 0,1 1-57 0 0,11 6 330 0 0,-3 10 206 0 0,-3 4-92 0 0,1 20 524 0 0,-7-39-1073 0 0,0 11 510 0 0,1 0-105 0 0,-1 1-89 0 0,0 0-76 0 0,-1-2-80 0 0,0 0-39 0 0,0 46 427 0 0,0-37-304 0 0,-1-10-103 0 0,1 0 40 0 0,1-11-209 0 0,-1 1 1 0 0,0 0 0 0 0,0 0 0 0 0,0 0 0 0 0,0-1-1 0 0,0 1 1 0 0,0 0 0 0 0,-1 0 0 0 0,1 0 0 0 0,0-1 0 0 0,0 1-1 0 0,-1 0 1 0 0,1 0 0 0 0,0-1 0 0 0,-1 1 0 0 0,1 0-1 0 0,0-1 1 0 0,-1 1 0 0 0,1 0 0 0 0,-1-1 0 0 0,1 1 0 0 0,-1 0-22 0 0,0-1 144 0 0,1 0 2 0 0,0 0 11 0 0,-1 5 132 0 0,0-5-72 0 0,-1-2-61 0 0,0-2-49 0 0,-2-4-8 0 0,1-2-27 0 0,2 9-61 0 0,-3-12 58 0 0,1 0-44 0 0,0-1-41 0 0,1 0-38 0 0,0-15-154 0 0,2 0-113 0 0,1 5-1 0 0,2 1-45 0 0,8-43-872 0 0,2 21 209 0 0,1 15 437 0 0,-4 13 290 0 0,2 1 68 0 0,2 2 81 0 0,1 3 96 0 0,-1 5 56 0 0,-2 8 57 0 0,-10-1-36 0 0,0 0 0 0 0,0 0 1 0 0,0 0-1 0 0,-1 0 0 0 0,1 0 0 0 0,0 1 0 0 0,-1-1 0 0 0,1 1 0 0 0,-1-1 0 0 0,0 1 0 0 0,0-1 0 0 0,1 2-18 0 0,2 3 82 0 0,-1-1 0 0 0,0 1 1 0 0,0 1-1 0 0,-1-1 1 0 0,2 3-84 0 0,0 5 150 0 0,-1 2 19 0 0,-2 0 88 0 0,-2 5 138 0 0,-6 9 301 0 0,-6-2 14 0 0,1-12-288 0 0,-1-5-133 0 0,-2-2-78 0 0,14-9-399 0 0,0 1 77 0 0,0-1 67 0 0,-1 1 55 0 0,1-1 44 0 0,-1 0 33 0 0,-5 2 462 0 0,5-2-439 0 0,0 0-81 0 0,0 0-61 0 0,1 0-45 0 0,0 0-51 0 0,0 0-58 0 0,-1-1-83 0 0,1 1-80 0 0,0 0-89 0 0,-1-1-96 0 0,1 1-103 0 0,0-1-111 0 0,0 0-119 0 0,0 1-127 0 0,0-2-1027 0 0,-2 0-1150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09.1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231 44 7256 0 0,'0'0'165'0'0,"-1"-1"-52"0"0,-5-7 256 0 0,4 6-293 0 0,0 1-47 0 0,-1-1-7 0 0,1 0 39 0 0,-2 0 78 0 0,1 0 47 0 0,-9-5 561 0 0,7 5-462 0 0,2 0-154 0 0,-1 1-38 0 0,-3-2 316 0 0,-1 1-45 0 0,1 0-40 0 0,0 0-36 0 0,-2 1 15 0 0,1 0-38 0 0,-5 1 76 0 0,-1 1-47 0 0,0 0-95 0 0,2-1-40 0 0,7 0-106 0 0,0 0 1 0 0,0 0 0 0 0,0 0 0 0 0,1 1-1 0 0,-1 0 1 0 0,0 0 0 0 0,0 0 0 0 0,-2 2-54 0 0,1-1 49 0 0,-2 1-16 0 0,-8 8-33 0 0,9 0 62 0 0,6-10-64 0 0,1 0 0 0 0,0 0 0 0 0,0 0 0 0 0,0 0 1 0 0,0 0-1 0 0,0 0 0 0 0,0 0 0 0 0,0 0 0 0 0,0 0 1 0 0,1 0-1 0 0,-1 1 0 0 0,0-1 0 0 0,1 0 0 0 0,-1 0 1 0 0,1 0-1 0 0,-1 0 0 0 0,1-1 0 0 0,-1 1 0 0 0,1 0 1 0 0,0 0 1 0 0,14 19-36 0 0,-1-7 13 0 0,2 0 0 0 0,-1-1 0 0 0,2 0 1 0 0,7 3 22 0 0,26 19-37 0 0,-13-11 31 0 0,-7-5 25 0 0,-11-3 72 0 0,-16-12-67 0 0,0-1 37 0 0,1 4 153 0 0,-1 0 167 0 0,-3 3 328 0 0,-3-2-6 0 0,-2-2-329 0 0,-1-1-170 0 0,3-2-149 0 0,-1 0-36 0 0,-18 3 312 0 0,10-3-213 0 0,-1-2-36 0 0,0 0-37 0 0,0-1-39 0 0,0 0-41 0 0,1 0-44 0 0,3 1-24 0 0,6-1 99 0 0,2 1-49 0 0,0 0-43 0 0,0 0-52 0 0,0 0-60 0 0,-1 0-67 0 0,1-1-75 0 0,1 1 71 0 0,-1 0-39 0 0,0 0-42 0 0,0 0-44 0 0,0 0-45 0 0,1-1-49 0 0,-1 1-50 0 0,0 0-54 0 0,-2-1-1344 0 0,-1 0-1105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09.6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84 10592 0 0,'0'0'241'0'0,"0"0"38"0"0,0 0 10 0 0,1 2-126 0 0,-1 2-38 0 0,0-1-73 0 0,1 0-33 0 0,2 16 26 0 0,1 0 76 0 0,1 4 92 0 0,5 11 166 0 0,-4-16-186 0 0,-1-1-32 0 0,1 7-33 0 0,9 30 671 0 0,-7-25-330 0 0,0 0 55 0 0,-7-21-369 0 0,3 16 115 0 0,-3-11-61 0 0,-1-12-138 0 0,0-1 0 0 0,0 0 1 0 0,0 0 0 0 0,-1-4 81 0 0,-5-6-57 0 0,5 7-60 0 0,-17-37 82 0 0,4 0-76 0 0,4-1-98 0 0,4-2-117 0 0,5 27 91 0 0,0-3-56 0 0,1 0-33 0 0,-1-2-69 0 0,4-11-162 0 0,-2 25 291 0 0,1 0 0 0 0,0 0 0 0 0,0 0 1 0 0,0 1-1 0 0,1-1 0 0 0,1-3 111 0 0,0 4-88 0 0,-1 0 1 0 0,1 0-1 0 0,1 0 1 0 0,2-2 87 0 0,-4 4-31 0 0,0 1 0 0 0,1 0 1 0 0,0-1-1 0 0,-1 2 0 0 0,1-1 1 0 0,0 0-1 0 0,1 1 0 0 0,0-1 31 0 0,-1 1-20 0 0,0 1 0 0 0,0-1-1 0 0,0 1 1 0 0,0 0-1 0 0,1 0 1 0 0,-1 0-1 0 0,0 1 1 0 0,0 0 0 0 0,1-1 20 0 0,-2 1-11 0 0,0 1 1 0 0,0-1 0 0 0,0 0 0 0 0,0 1-1 0 0,0 0 1 0 0,0-1 0 0 0,0 1-1 0 0,0 0 1 0 0,0 1 0 0 0,0-1 0 0 0,0 1-1 0 0,0-1 11 0 0,0 1-5 0 0,-1 0 0 0 0,1 0-1 0 0,-1 1 1 0 0,1-1 0 0 0,-1 0-1 0 0,0 1 1 0 0,0 0 0 0 0,0-1 0 0 0,0 1-1 0 0,0 0 1 0 0,-1 0 0 0 0,2 3 5 0 0,2 9-37 0 0,-1-1 101 0 0,-2 0 84 0 0,-2 0 69 0 0,-6 7 236 0 0,5-18-374 0 0,-1 0 1 0 0,0-1-1 0 0,1 1 1 0 0,-1 0-1 0 0,0-1 1 0 0,0 1-1 0 0,-1-1 1 0 0,1 0-1 0 0,0 0 1 0 0,-2 1-80 0 0,1-1-113 0 0,0 0 70 0 0,1 0 61 0 0,-1-1 49 0 0,-3 3 172 0 0,-9 3 486 0 0,11-6-568 0 0,-1 1-78 0 0,2-1-81 0 0,1-1-43 0 0,-1 1-49 0 0,0 0-56 0 0,0 0-79 0 0,0-1-76 0 0,0 1-85 0 0,0-1-92 0 0,0 0-98 0 0,0 0-107 0 0,0 1-112 0 0,0-1-121 0 0,1 0-982 0 0,0 0-1082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07.9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9168 0 0,'0'0'266'0'0,"0"0"1"0"0,9 1 664 0 0,-2 2-123 0 0,-2 2-113 0 0,-1 2-101 0 0,-1 0-89 0 0,0 1-78 0 0,-1-1-66 0 0,-1 1-56 0 0,1 0-9 0 0,0-1-39 0 0,3 11 198 0 0,-1 0-46 0 0,2 20 308 0 0,-3-21-274 0 0,0 1-1 0 0,1 0 1 0 0,2 2-443 0 0,-4-14 142 0 0,-1 0 0 0 0,0 1 0 0 0,0 0 0 0 0,-1-1 0 0 0,1 1-142 0 0,-1 1 114 0 0,0 0-40 0 0,0-2-7 0 0,0 5 46 0 0,3-4-89 0 0,-2-3-23 0 0,1 2 70 0 0,-1-2 22 0 0,1-1-82 0 0,1-1-65 0 0,1 1-81 0 0,-4-3-24 0 0,1 0-48 0 0,0 0 66 0 0,1-1 52 0 0,4-1-79 0 0,-5 1 70 0 0,-1 1 43 0 0,1 0-78 0 0,0-1 42 0 0,4-1-147 0 0,-4 1 98 0 0,0 0-94 0 0,0 0-13 0 0,0 0-79 0 0,-1 0-95 0 0,1-1-106 0 0,-1 2 127 0 0,0-1-54 0 0,0 1-49 0 0,1-1-41 0 0,-1 0-157 0 0,0 1-41 0 0,1-1-189 0 0,-1 0-510 0 0</inkml:trace>
  <inkml:trace contextRef="#ctx0" brushRef="#br0" timeOffset="416.85">242 187 6448 0 0,'0'0'141'0'0,"0"0"23"0"0,0 0 13 0 0,1 1-36 0 0,2 2-92 0 0,0 1-18 0 0,1 0 59 0 0,-1-1 50 0 0,1 0 41 0 0,4 1 339 0 0,7 0 467 0 0,-9-3-592 0 0,0 0-7 0 0,-1 0-186 0 0,0 0-96 0 0,1-1 194 0 0,2-1-32 0 0,2-3 85 0 0,2-1-38 0 0,10-3 313 0 0,-4 3-479 0 0,27-12 339 0 0,-33 10-388 0 0,0 0-61 0 0,-10 7-44 0 0,-1-2 0 0 0,1 1 0 0 0,0 0 1 0 0,-1 0-1 0 0,1-1 0 0 0,-1 1 0 0 0,1 0 1 0 0,-1-1-1 0 0,0 1 0 0 0,0-1 0 0 0,0 0 1 0 0,0 0-1 0 0,0 1 0 0 0,0-1 0 0 0,1-2 5 0 0,-2 3-3 0 0,0 0-1 0 0,0 0 0 0 0,0 0 1 0 0,0-1-1 0 0,0 1 0 0 0,0 0 1 0 0,0 0-1 0 0,0-1 0 0 0,0 1 1 0 0,-1 0-1 0 0,1 0 0 0 0,0 0 1 0 0,-1 0-1 0 0,1-1 0 0 0,-1 1 1 0 0,0 0-1 0 0,1 0 1 0 0,-1 0-1 0 0,0 0 0 0 0,1 0 1 0 0,-1 0-1 0 0,0 1 0 0 0,0-1 1 0 0,0 0-1 0 0,0 0 4 0 0,-9-7-110 0 0,1 3 34 0 0,-12-2 15 0 0,0 7 105 0 0,1 5 82 0 0,16-3-80 0 0,0-1 0 0 0,1 1 0 0 0,-1 1 0 0 0,1-1 0 0 0,-1 0 0 0 0,1 1 0 0 0,-1 0-46 0 0,1 0 54 0 0,0 0 0 0 0,0 1-1 0 0,0-1 1 0 0,0 0 0 0 0,1 1 0 0 0,0 0-1 0 0,0 0 1 0 0,0-1 0 0 0,0 1-1 0 0,0 0 1 0 0,0 2-54 0 0,-2 7 123 0 0,1-1 39 0 0,2-5-7 0 0,-1 0 0 0 0,2 0 0 0 0,-1 0 0 0 0,1 1-155 0 0,2 14 383 0 0,2-8-158 0 0,1-2-72 0 0,2-1-42 0 0,-4-6-235 0 0,1-1 62 0 0,0 0 53 0 0,0 0 46 0 0,4 2 128 0 0,0-1 41 0 0,11 3 337 0 0,-6-3-294 0 0,-4-3-166 0 0,-4-1-88 0 0,0 0-36 0 0,0 0-41 0 0,0 0-45 0 0,0-1-50 0 0,-1 1-54 0 0,1 0-59 0 0,0-1-62 0 0,0 1-69 0 0,0-1-71 0 0,-1 1-76 0 0,1-1-82 0 0,-1 0-84 0 0,1 1-90 0 0,1-1-1067 0 0,3 0-1075 0 0,-9 0 2943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05.9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20 8088 0 0,'-1'-1'63'0'0,"0"0"0"0"0,0-1 0 0 0,0 1 0 0 0,0 0 0 0 0,-1 0 1 0 0,1 0-1 0 0,0 0 0 0 0,-1 0 0 0 0,1 0 0 0 0,-1 0-63 0 0,-2 0 118 0 0,0-1 0 0 0,0 1 0 0 0,1 0 0 0 0,-1 0-1 0 0,0 0 1 0 0,0 1 0 0 0,-2-1-118 0 0,-11 1 439 0 0,0 1 68 0 0,6 1-112 0 0,2-1 57 0 0,-3 2-157 0 0,0 0-36 0 0,1 0 11 0 0,0 1 0 0 0,1 0 0 0 0,0 0-1 0 0,-3 3-269 0 0,9-4 80 0 0,0 0 39 0 0,-7 8 325 0 0,7-7-292 0 0,0 3-74 0 0,4 0-57 0 0,4 0-51 0 0,3 1-82 0 0,-4-5 44 0 0,6 6-99 0 0,1 0 85 0 0,3 1 59 0 0,7 3 53 0 0,-3-2-42 0 0,4 4 12 0 0,1-1 0 0 0,0 2 0 0 0,5 6 0 0 0,-18-13-11 0 0,-1 0 35 0 0,-2 2 47 0 0,-2-1 61 0 0,-2 1 74 0 0,-3-1 88 0 0,-5 0 99 0 0,-3-2 114 0 0,-7 1-143 0 0,-1-2-87 0 0,0-2-80 0 0,0-2-73 0 0,-1-1-66 0 0,0-1-57 0 0,0-2-50 0 0,-1-1-43 0 0,13 1 11 0 0,1-1-17 0 0,2 1-40 0 0,-1 0-72 0 0,1 0-36 0 0,0-1-76 0 0,0 0-88 0 0,0 0-99 0 0,-4-4-565 0 0</inkml:trace>
  <inkml:trace contextRef="#ctx0" brushRef="#br0" timeOffset="432.39">600 61 10656 0 0,'0'0'230'0'0,"0"0"-59"0"0,-2 0-51 0 0,1-1-41 0 0,-2 0-12 0 0,-4 0-2 0 0,-1-1-49 0 0,-1 2 61 0 0,1-1 50 0 0,1 2 41 0 0,-5 0 154 0 0,-15 5 518 0 0,17-2-578 0 0,-1 0-42 0 0,0 0-88 0 0,-16 9 274 0 0,3 3-49 0 0,4 4-44 0 0,2 5-37 0 0,9-9-145 0 0,1-1-33 0 0,-5 17 21 0 0,12-28-110 0 0,0 1 0 0 0,0-1-1 0 0,0 0 1 0 0,1 0-1 0 0,-1 1 1 0 0,1-1-1 0 0,0 0 1 0 0,1 1 0 0 0,-1-1-1 0 0,1 0 1 0 0,0 0-1 0 0,0 1 1 0 0,0-1-1 0 0,0 0 1 0 0,1 0-9 0 0,7 12 202 0 0,3-3-56 0 0,6-2-26 0 0,-15-10-100 0 0,1 1-1 0 0,0-1 1 0 0,0 0-1 0 0,1 0 1 0 0,-1 0-1 0 0,2 0-19 0 0,-1-1 23 0 0,0 0-1 0 0,0 0 1 0 0,0 0-1 0 0,1 0 0 0 0,-1-1-22 0 0,16-4 112 0 0,-4-2 23 0 0,-3-2 54 0 0,14-15 6 0 0,-23 19-166 0 0,-1 0 1 0 0,0 0-1 0 0,0 0 0 0 0,0-2-29 0 0,-1 2 14 0 0,0 0-1 0 0,-1 0 1 0 0,0 0-1 0 0,0-1 1 0 0,0 1 0 0 0,-1 0-1 0 0,0-1 1 0 0,0 1-1 0 0,0-1 1 0 0,-1 1-1 0 0,0-5-13 0 0,0 4-1 0 0,0 0-1 0 0,0 0 0 0 0,1 0 0 0 0,-1 0 1 0 0,1 0-1 0 0,0 1 0 0 0,1-1 0 0 0,0 0 0 0 0,0 0 2 0 0,-2 5-81 0 0,0 1-23 0 0,0 0-7 0 0,0 0-1 0 0,0 1 15 0 0,1 1 44 0 0,1 11 10 0 0,0 4-76 0 0,1 1 35 0 0,2 8 12 0 0,2 0 44 0 0,-4-17 24 0 0,0 1-1 0 0,1-1 1 0 0,1-1 0 0 0,1 5 4 0 0,16 15-54 0 0,-16-22 85 0 0,-1-2-88 0 0,-1-1-74 0 0,0-1-103 0 0,0 1-57 0 0,-1-1-104 0 0,1-1-117 0 0,-2 0 208 0 0,-1 0-35 0 0,4 0-453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07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0 125 7920 0 0,'0'0'174'0'0,"0"0"29"0"0,1 0-36 0 0,0 0-44 0 0,1 0 15 0 0,2 0-103 0 0,6 1-74 0 0,-8-1 61 0 0,-1 0 47 0 0,9 0 659 0 0,0-1-104 0 0,-1 0-93 0 0,1 0-80 0 0,2-1 3 0 0,-1 0-74 0 0,3-1 9 0 0,7-2 138 0 0,-9 3-220 0 0,-1-1 38 0 0,-3 2-84 0 0,0-1 34 0 0,4-1-5 0 0,0-2-40 0 0,0 0-54 0 0,0-1-67 0 0,-3 1-86 0 0,0 0-55 0 0,-8 5 27 0 0,0-1 0 0 0,0 0 0 0 0,0 1 0 0 0,1-1 1 0 0,-1 0-1 0 0,0 0 0 0 0,0 0 0 0 0,0 0 1 0 0,0 0-1 0 0,-1 0 0 0 0,1 0 0 0 0,0 0 0 0 0,0 0-15 0 0,2-11 99 0 0,-4 2-64 0 0,-4 0-62 0 0,3 7 25 0 0,0 1 1 0 0,0-1-1 0 0,0 1 1 0 0,0 0-1 0 0,0 0 1 0 0,-1 0-1 0 0,-1-2 2 0 0,-12-3 94 0 0,1 5 93 0 0,7 2-45 0 0,0 2 38 0 0,-24 9-196 0 0,2 6 78 0 0,3 5 62 0 0,4 4 45 0 0,18-20-119 0 0,1 0-1 0 0,0 1 1 0 0,0 0 0 0 0,0 0 0 0 0,1 0 0 0 0,0 0-1 0 0,1 0 1 0 0,-1 1 0 0 0,1-1 0 0 0,1 1 0 0 0,0 0-1 0 0,0-1 1 0 0,0 1 0 0 0,1 0 0 0 0,0 0-1 0 0,1 6-49 0 0,-1-10 20 0 0,1 0-1 0 0,0-1 0 0 0,0 1 0 0 0,0 0 0 0 0,1-1 0 0 0,-1 1 0 0 0,1-1 0 0 0,1 3-19 0 0,-1-3 26 0 0,0 0-1 0 0,0-1 1 0 0,0 1 0 0 0,1-1 0 0 0,-1 1-1 0 0,1-1 1 0 0,-1 0 0 0 0,1 0 0 0 0,0 0-26 0 0,1 0 48 0 0,-1 0 0 0 0,1 0 0 0 0,0 0 0 0 0,0-1 0 0 0,0 0 0 0 0,-1 0 0 0 0,3 1-48 0 0,12 0 215 0 0,1-3 36 0 0,-12 1-406 0 0,0-1 88 0 0,-1 0 74 0 0,1-1 63 0 0,-1 1 46 0 0,0 0 36 0 0,14-4 442 0 0,-11 2-367 0 0,0 1-62 0 0,-1-1-103 0 0,-3 2-81 0 0,-1-1-40 0 0,1 1-46 0 0,-1-1-49 0 0,1 1-55 0 0,-1-1-58 0 0,0 1-65 0 0,1-1-68 0 0,-2 1 41 0 0,1 0-45 0 0,-1 0-49 0 0,0 0-49 0 0,1 0-53 0 0,-1 0-54 0 0,1-1-57 0 0,-1 1-58 0 0,2 0-1548 0 0,2-2-1292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04.1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0 9272 0 0,'0'0'208'0'0,"0"0"33"0"0,0 0 14 0 0,0 0 14 0 0,0 0 56 0 0,0 0 25 0 0,0 0 2 0 0,0 0 12 0 0,-1 1-80 0 0,1 0-69 0 0,0 0-60 0 0,-1 1-54 0 0,1-1-34 0 0,-1 2-9 0 0,0 3 15 0 0,1-4-10 0 0,0-1 45 0 0,0 20 530 0 0,3 0-99 0 0,0 0-85 0 0,0 0-71 0 0,2 5 15 0 0,-2 0-61 0 0,1 14 128 0 0,7 73 664 0 0,-9-76-685 0 0,-1 1 96 0 0,-2-30-431 0 0,-1-5-91 0 0,1 0-40 0 0,-1-1-47 0 0,0-1-61 0 0,0-2-73 0 0,1 1-206 0 0,1 0 223 0 0,0 0-34 0 0,0 0-71 0 0,0 0 98 0 0,0 0-37 0 0,0 0-41 0 0,0 0-37 0 0,0 0-411 0 0,0 0 105 0 0,0 0-53 0 0,0-1-778 0 0,-1 1-296 0 0,0-2-980 0 0,1 1 1914 0 0</inkml:trace>
  <inkml:trace contextRef="#ctx0" brushRef="#br0" timeOffset="339.97">25 195 7072 0 0,'-2'0'-140'0'0,"1"0"72"0"0,-2 0 63 0 0,1 0 56 0 0,-1-1 113 0 0,-1 1 83 0 0,0 0 127 0 0,0-1 258 0 0,2 0-129 0 0,3 1-222 0 0,0-1-141 0 0,1 1-33 0 0,0-1-39 0 0,1 0-46 0 0,36-8 484 0 0,0-1-112 0 0,-1-1-111 0 0,1-1-112 0 0,-1 0-115 0 0,0-2-113 0 0,0 1-114 0 0,0-1-117 0 0,-19 6 58 0 0</inkml:trace>
  <inkml:trace contextRef="#ctx0" brushRef="#br0" timeOffset="725.42">447 31 6392 0 0,'0'0'141'0'0,"0"0"23"0"0,0 0 12 0 0,0 1-44 0 0,1 1-76 0 0,3 8-65 0 0,-3-7 85 0 0,2 5 521 0 0,0 1-71 0 0,-1 0-61 0 0,0 0-54 0 0,0 2 24 0 0,-1 0-51 0 0,1 24 616 0 0,-1-20-522 0 0,0-11-382 0 0,8 120 2734 0 0,-5-83-1914 0 0,0 0-40 0 0,-2-31-780 0 0,-1-4-1 0 0,-1 0 36 0 0,1 0 43 0 0,-1-1 51 0 0,0-4-54 0 0,0-1-23 0 0,0 0-11 0 0,0 0-1 0 0,0 0-6 0 0,0 0-30 0 0,0 0-18 0 0,5-3 75 0 0,-1-4-75 0 0,2-9 14 0 0,-5 15-79 0 0,5-17-12 0 0,0 1-73 0 0,5-10-139 0 0,2 2-86 0 0,-8 16 129 0 0,0 1-1 0 0,1 0 0 0 0,-1 0 0 0 0,7-5 165 0 0,1 0-191 0 0,2 2 36 0 0,-13 10 140 0 0,0 0-1 0 0,-1 0 0 0 0,1 0 1 0 0,0 0-1 0 0,0 1 0 0 0,0-1 1 0 0,-1 1-1 0 0,1-1 0 0 0,0 1 1 0 0,0 0-1 0 0,0 0 0 0 0,1 0 16 0 0,-2 0-4 0 0,0 0 0 0 0,0 0 0 0 0,0 0 0 0 0,0 0 0 0 0,0 0-1 0 0,0 1 1 0 0,0-1 0 0 0,0 0 0 0 0,0 1 0 0 0,0-1-1 0 0,0 0 1 0 0,0 1 0 0 0,0-1 0 0 0,0 1 0 0 0,0 0 0 0 0,-1-1-1 0 0,1 1 1 0 0,0 0 0 0 0,0-1 0 0 0,-1 1 0 0 0,1 0-1 0 0,0 0 6 0 0,8 15-58 0 0,-3-1 49 0 0,0 0 59 0 0,-2 3 67 0 0,1 35 201 0 0,-4-30-228 0 0,-1-21-232 0 0,0-1 32 0 0,0 3-19 0 0,0-1 101 0 0,0 1 83 0 0,1 1 90 0 0,1 9 443 0 0,-1-8-394 0 0,0-3-137 0 0,0 0-42 0 0,0 0-49 0 0,1-1-58 0 0,-1 1-67 0 0,1-1-75 0 0,0 0-83 0 0,0 0-93 0 0,-1-1 82 0 0,1 0-47 0 0,-1 0-50 0 0,1-1-52 0 0,0 1-55 0 0,0-1-56 0 0,0 1-61 0 0,0-1-61 0 0,0-1-1320 0 0,2 1-1155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02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163 250 5344 0 0,'-5'-4'28'0'0,"0"0"34"0"0,-5-2 158 0 0,-1 3 112 0 0,0 2 92 0 0,3 2-30 0 0,-1 1 37 0 0,-17 10 992 0 0,9 1-388 0 0,6-4-395 0 0,2 0-161 0 0,1-1-67 0 0,2 0-133 0 0,0-1-67 0 0,1-1-78 0 0,0 1-87 0 0,4-6-45 0 0,-1 1-1 0 0,1 0 1 0 0,0 0 0 0 0,0 0 0 0 0,0 0 0 0 0,1 0 0 0 0,-1 0 0 0 0,0 0 0 0 0,1 0 0 0 0,-1 0 0 0 0,1 0 0 0 0,0 0 0 0 0,0 0 0 0 0,0 0-1 0 0,0 0 1 0 0,0 0 0 0 0,0 0 0 0 0,0 1 0 0 0,1-1-2 0 0,0 1 7 0 0,0 0 0 0 0,0 0 0 0 0,0 0 0 0 0,1 0 0 0 0,-1-1 0 0 0,1 1 0 0 0,-1 0 0 0 0,1-1 0 0 0,0 1 0 0 0,0-1 0 0 0,1 0 0 0 0,-1 1-7 0 0,3 1 12 0 0,0 0 1 0 0,0 0 0 0 0,1 0-1 0 0,-1-1 1 0 0,1 0 0 0 0,0 0-1 0 0,0 0 1 0 0,0-1 0 0 0,0 1-1 0 0,0-2 1 0 0,0 1 0 0 0,3 0-13 0 0,12-1 96 0 0,-15-1-76 0 0,0-1 1 0 0,0 1 0 0 0,1-1 0 0 0,-1 0 0 0 0,0-1 0 0 0,-1 0-1 0 0,2 0-20 0 0,8-5 72 0 0,-1-3 32 0 0,-2-3 48 0 0,-4-3 63 0 0,-7 13-195 0 0,1 0 0 0 0,-2 0 0 0 0,1 0 0 0 0,0-1 0 0 0,-1 1 1 0 0,1 0-1 0 0,-1-1 0 0 0,0 1 0 0 0,0 0 0 0 0,0-1-20 0 0,-1 1 11 0 0,1 0 0 0 0,-1 0 1 0 0,0 0-1 0 0,0 0 0 0 0,0 0 0 0 0,0 0 0 0 0,0 1 0 0 0,-1-1 0 0 0,1 0 0 0 0,-1 1 0 0 0,0-1 0 0 0,0 1 0 0 0,0-1 0 0 0,0 1 0 0 0,0 0 0 0 0,0 0 0 0 0,-1 0-11 0 0,-1-1-165 0 0,1 0 92 0 0,0 1 67 0 0,0-1 34 0 0,-2-1 104 0 0,-7-5 232 0 0,8 6-279 0 0,1-1-47 0 0,-1 2-55 0 0,1-1-56 0 0,0 0-66 0 0,0 1-75 0 0,1-1-31 0 0,-1 1-65 0 0,1 0-73 0 0,-1 0-77 0 0,1-1-84 0 0,0 1-89 0 0,-1-1-96 0 0,1 1-102 0 0,0 0-708 0 0,0-1-872 0 0</inkml:trace>
  <inkml:trace contextRef="#ctx0" brushRef="#br0" timeOffset="532.6">657 40 6896 0 0,'-6'-2'-50'0'0,"1"0"52"0"0,0 0 48 0 0,0 0 43 0 0,0-1 41 0 0,0 1 36 0 0,-6-3 264 0 0,3 2-23 0 0,0-1 47 0 0,1 1 128 0 0,0 0 1 0 0,0 0-1 0 0,-1 1 1 0 0,0 0-587 0 0,-6 0 738 0 0,7 2-424 0 0,0 1-47 0 0,0 0-57 0 0,0 1-63 0 0,-1 0-73 0 0,1 2-80 0 0,-1 1 136 0 0,-1 1-53 0 0,7-5-67 0 0,1 1 0 0 0,-1-1 0 0 0,0 1 0 0 0,1-1-1 0 0,-1 1 1 0 0,1 0 0 0 0,0 0 0 0 0,-1 0 0 0 0,1 0-1 0 0,0 0 1 0 0,0 0 0 0 0,0 0-10 0 0,-6 10-63 0 0,6-11 59 0 0,1 0 0 0 0,-1-1 0 0 0,0 1 0 0 0,1 0 0 0 0,-1 0 0 0 0,1 0 0 0 0,-1 0 0 0 0,1 1 0 0 0,-1-1 0 0 0,1 0 0 0 0,0 0-1 0 0,-1 0 1 0 0,1 0 0 0 0,0 0 0 0 0,0 0 0 0 0,0 1 0 0 0,0-1 0 0 0,0 0 4 0 0,-1 9 41 0 0,-4 5 62 0 0,-1 3 26 0 0,7-6-95 0 0,4 13-6 0 0,-3-16-4 0 0,0 0 0 0 0,0 0 1 0 0,1-1-1 0 0,2 6-24 0 0,4 4 75 0 0,0 1 44 0 0,2 5 70 0 0,13 29 319 0 0,-16-28-226 0 0,-1 0 41 0 0,3 25 416 0 0,-12-37-557 0 0,2-12-175 0 0,-1 0 1 0 0,1 0-1 0 0,0 0 1 0 0,-1 0-1 0 0,1 0 1 0 0,0 0-1 0 0,0 0 1 0 0,0 0-1 0 0,0 0 1 0 0,0 0-1 0 0,0 0 1 0 0,0 0 0 0 0,0 0-8 0 0,0 0 7 0 0,0-1 0 0 0,0 0 0 0 0,0 1 0 0 0,0-1 0 0 0,0 1 0 0 0,0-1 0 0 0,0 0 0 0 0,0 1 0 0 0,0-1 0 0 0,0 0 0 0 0,0 1 0 0 0,0-1 0 0 0,0 0 0 0 0,0 1 0 0 0,0-1 0 0 0,0 0 0 0 0,0 1 0 0 0,-1-1 0 0 0,1 0 0 0 0,0 1 0 0 0,0-1 0 0 0,-1 1-7 0 0,0 0-24 0 0,0 0-58 0 0,-1-1-98 0 0,1 1-117 0 0,0-1 98 0 0,0 0-37 0 0,1 0-42 0 0,-1 0-43 0 0,1 0-30 0 0,-1 0-52 0 0,1 0-48 0 0,0 0-41 0 0,0 0-144 0 0,0 0-42 0 0,0 0-174 0 0,0 0-470 0 0</inkml:trace>
  <inkml:trace contextRef="#ctx0" brushRef="#br0" timeOffset="833.24">362 232 9704 0 0,'-1'0'311'0'0,"1"-1"-63"0"0,2 1-55 0 0,-1-1-51 0 0,2 1-43 0 0,0-1-37 0 0,5 0-24 0 0,17-3-148 0 0,-20 4 121 0 0,-1-1 37 0 0,-1 1 27 0 0,0-1 37 0 0,39-2 339 0 0,-14 2-228 0 0,-4 1-110 0 0,0 1-85 0 0,-3-1-89 0 0,-1 0-91 0 0,1 0-103 0 0,0-1-116 0 0,-19 1 115 0 0,0 0-42 0 0,2 0-406 0 0,2 0-286 0 0,2 0-655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0.2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6 8032 0 0,'0'0'182'0'0,"0"0"29"0"0,0 0 12 0 0,0 0-37 0 0,-2-2-148 0 0,-1 0 10 0 0,0 1 85 0 0,-2 1 111 0 0,-1 1 231 0 0,0 2 34 0 0,2 0-204 0 0,1-1-99 0 0,1-1-63 0 0,0 0-94 0 0,-5 4 305 0 0,0 1-47 0 0,0 0-42 0 0,0 1-38 0 0,-6 8 132 0 0,1 1-98 0 0,9-10-185 0 0,-1 0-1 0 0,1-1 1 0 0,1 2-1 0 0,-1-1 1 0 0,1 0 0 0 0,0 0-1 0 0,0 2-75 0 0,-1 14 282 0 0,6-5-85 0 0,6-6-34 0 0,-8-10-145 0 0,1 0 0 0 0,-1 0 0 0 0,1 0 1 0 0,-1 0-1 0 0,1-1 0 0 0,0 1 0 0 0,0-1 0 0 0,-1 1 0 0 0,1-1 0 0 0,0 0 0 0 0,0 0 0 0 0,0 0 0 0 0,-1 1 0 0 0,2-2-18 0 0,4 1 46 0 0,-1-1 0 0 0,0 0 1 0 0,1-1-1 0 0,-1 1 1 0 0,0-1-1 0 0,0-1 0 0 0,0 1 1 0 0,4-3-47 0 0,-6 2 17 0 0,0 0 0 0 0,1 0 1 0 0,-1-1-1 0 0,0 1 0 0 0,-1-1 1 0 0,1 0-1 0 0,0 0 1 0 0,-1 0-1 0 0,0-1 0 0 0,0 1 1 0 0,-1-1-1 0 0,1 1 1 0 0,-1-1-1 0 0,0 0 0 0 0,0-1-17 0 0,11-37 73 0 0,-5 1-70 0 0,-8 39-18 0 0,0 2-61 0 0,1 2-18 0 0,0 2 45 0 0,0 7 31 0 0,-1-7 2 0 0,2 11-3 0 0,-2-6 10 0 0,2 0 1 0 0,-1 0 0 0 0,1 0 0 0 0,0 0 0 0 0,2 1 8 0 0,-4-8 0 0 0,4 9 52 0 0,-3-7-25 0 0,1 1 0 0 0,0-1 0 0 0,0 0 0 0 0,0 0 1 0 0,1 0-1 0 0,-1 0 0 0 0,1 0 0 0 0,0 0-27 0 0,8 4 120 0 0,-6-5-96 0 0,-2-1-54 0 0,1 0-58 0 0,-1 0-50 0 0,1 0-69 0 0,0 1-79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0.5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10 9256 0 0,'0'0'266'0'0,"0"-1"1"0"0,-8-4 530 0 0,-2 2-88 0 0,-1 3-78 0 0,0 1-70 0 0,1 3-61 0 0,0 1-53 0 0,2 1-43 0 0,3 1-36 0 0,-4 7 131 0 0,4-6-252 0 0,-1 0-43 0 0,2 1-47 0 0,0 2-54 0 0,-4 19 198 0 0,5-1-70 0 0,3-25-206 0 0,1 0 1 0 0,-1 0 0 0 0,1 0-1 0 0,0 0 1 0 0,-1 0 0 0 0,2 1-26 0 0,0-1 11 0 0,-1 0 1 0 0,1 0 0 0 0,1 1-1 0 0,-1-2 1 0 0,0 1 0 0 0,1 0-12 0 0,0-1-165 0 0,-1 0 70 0 0,0 0 59 0 0,1 0 50 0 0,1 2 118 0 0,8 5 342 0 0,-8-7-394 0 0,0 0-78 0 0,-2-2-49 0 0,1 0-43 0 0,-1 1-50 0 0,1-1-55 0 0,-1 0-81 0 0,1 1-77 0 0,0-1-84 0 0,0 0-91 0 0,0 0-98 0 0,0 0-106 0 0,0 0-112 0 0,1-1-120 0 0,-1 1-937 0 0,3 0-1080 0 0</inkml:trace>
  <inkml:trace contextRef="#ctx0" brushRef="#br0" timeOffset="770.55">301 113 6824 0 0,'0'0'149'0'0,"0"0"23"0"0,0 0-35 0 0,0 0-34 0 0,2-1 20 0 0,0 1-84 0 0,6-2-81 0 0,-5 1 65 0 0,-1 0-84 0 0,1 0 60 0 0,-1-1 54 0 0,0 1 47 0 0,3-1 160 0 0,-1 0 90 0 0,0 0 51 0 0,5-3 604 0 0,-3 3-460 0 0,-3 0-321 0 0,0 1-49 0 0,-1 0-61 0 0,1 0-71 0 0,6-2 530 0 0,-2 0-243 0 0,1 1-51 0 0,-1-2-52 0 0,0 0-51 0 0,-2-2-51 0 0,-1 0-52 0 0,-2-2-52 0 0,-3-2-52 0 0,-1 7 52 0 0,2 1 22 0 0,-1 1-40 0 0,1 1-1 0 0,0-1 1 0 0,0 0-1 0 0,0 0 1 0 0,0 1-1 0 0,-1-1 1 0 0,1 0-1 0 0,0 0 1 0 0,-1 1 0 0 0,1-1-1 0 0,0 0 1 0 0,-1 1-1 0 0,1-1 1 0 0,-1 0-1 0 0,1 1 1 0 0,-1-1 0 0 0,1 1-1 0 0,-1-1 1 0 0,0 1-1 0 0,1-1 1 0 0,-1 1-1 0 0,0-1 1 0 0,1 1 0 0 0,-1 0-1 0 0,0-1 1 0 0,1 1-1 0 0,-1 0 1 0 0,0 0-1 0 0,0-1 1 0 0,1 1 0 0 0,-1 0-1 0 0,0 0 1 0 0,0 0-1 0 0,0 0 1 0 0,1 0-3 0 0,-28 1 50 0 0,26-1-38 0 0,-2 1 12 0 0,0-1 1 0 0,1 1-1 0 0,-1 0 0 0 0,0 1 1 0 0,1-1-1 0 0,-1 0 1 0 0,1 1-1 0 0,-1 0-24 0 0,0 1 23 0 0,-1 0 0 0 0,1 0 0 0 0,0 1-1 0 0,0-1 1 0 0,1 1 0 0 0,-1 0 0 0 0,1 0 0 0 0,-3 3-23 0 0,-8 16 116 0 0,3 2 61 0 0,5-9-8 0 0,2 0 52 0 0,0 8 112 0 0,4-1 54 0 0,0-17-268 0 0,1-1 1 0 0,0 0-1 0 0,1 1 1 0 0,-1-1 0 0 0,1 0-1 0 0,0 0 1 0 0,0 0 0 0 0,0 0-1 0 0,1 0 1 0 0,0 0 0 0 0,0-1-1 0 0,0 1 1 0 0,0-1-1 0 0,1 0 1 0 0,0 0 0 0 0,0 0-1 0 0,4 3-119 0 0,-4-4 106 0 0,0 0 0 0 0,1 0 0 0 0,0-1 0 0 0,-1 1 0 0 0,2-1-106 0 0,10 3 219 0 0,1-1-37 0 0,-5-3-112 0 0,1 0 34 0 0,4 0 210 0 0,1-2-1 0 0,6 0-313 0 0,-5-1 129 0 0,-1-2-83 0 0,-8 2-68 0 0,0 0-41 0 0,0 0-46 0 0,-1-1-50 0 0,1 0-58 0 0,-1-1-61 0 0,0 1-67 0 0,0-1-73 0 0,-1 0-433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4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 46 5728 0 0,'-4'1'817'0'0,"-4"-5"647"0"0,4 1-862 0 0,0 0-46 0 0,1 0-89 0 0,0 2-163 0 0,2 0-105 0 0,-14-9 923 0 0,0 3-125 0 0,0 0-128 0 0,-1 3-129 0 0,1 1-129 0 0,7 2-355 0 0,0 1-33 0 0,-1 1-32 0 0,0 0-35 0 0,1 1-32 0 0,-2 0-34 0 0,-4 3 104 0 0,-1 0-87 0 0,-2 2-67 0 0,-9 6-93 0 0,1 3-43 0 0,10-5 61 0 0,4 0 51 0 0,1 1 61 0 0,9-11-93 0 0,0 0 0 0 0,0 0 0 0 0,0 1 0 0 0,1-1 0 0 0,-1 1 0 0 0,0-1 0 0 0,1 0 0 0 0,-1 1 1 0 0,1-1-1 0 0,-1 1 0 0 0,1 0 0 0 0,0-1 0 0 0,0 1 0 0 0,0-1 0 0 0,0 1 0 0 0,0 0 16 0 0,0 1-24 0 0,1 0-1 0 0,-1-1 1 0 0,1 1 0 0 0,0-1 0 0 0,0 1 0 0 0,0-1 0 0 0,0 0-1 0 0,0 1 1 0 0,1 1 24 0 0,18 20-171 0 0,1-4 54 0 0,-14-13 88 0 0,30 25-44 0 0,3-2 52 0 0,-20-16 22 0 0,-1 0 1 0 0,-1 2-1 0 0,0 0 1 0 0,4 6-2 0 0,-11-8-3 0 0,-1 1 102 0 0,-1 1 93 0 0,-2 1 84 0 0,-4 1 77 0 0,-3-1 68 0 0,-5 0 60 0 0,-5-1 51 0 0,2-8-172 0 0,0-1-47 0 0,-2 0-46 0 0,0-1-41 0 0,0-1-38 0 0,-1-1-36 0 0,-12 1 58 0 0,4-4-120 0 0,1-3-54 0 0,-3-4-49 0 0,18 4 2 0 0,-1 0 0 0 0,1 1 0 0 0,0-1 0 0 0,0 0 0 0 0,0-1 0 0 0,0 1-1 0 0,1 0 1 0 0,-1-1 11 0 0,-5-7-154 0 0,3 3-25 0 0,2 0-54 0 0,0 1-102 0 0,1 0-41 0 0,0 1-103 0 0,1-1-118 0 0,1 4 250 0 0,-1-1-35 0 0,1-7-1003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5.2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8608 0 0,'0'0'197'0'0,"0"0"24"0"0,0 0 17 0 0,0 0 24 0 0,0 0-51 0 0,0 0-39 0 0,1 1 77 0 0,-1 1-104 0 0,3 3 89 0 0,-3-3-83 0 0,4 11 560 0 0,-2 0-84 0 0,0 0-76 0 0,0 1-70 0 0,-1 0-63 0 0,0-1-55 0 0,0 1-49 0 0,0 0-41 0 0,0 7 79 0 0,0 0-56 0 0,1-6-40 0 0,1 12 298 0 0,-2-16-348 0 0,0 0-61 0 0,1 0-100 0 0,-2-1 6 0 0,-1-1-19 0 0,-1 5 59 0 0,1 3 70 0 0,1-17-198 0 0,0 1-34 0 0,0-1-119 0 0,0 0 134 0 0,0 0-13 0 0,0 0-23 0 0,0 0-43 0 0,0 0-19 0 0,0 0-43 0 0,0 0-51 0 0,0 0-56 0 0,0 0-60 0 0,0 0-56 0 0,0 0-51 0 0,0 0-43 0 0,0 0-152 0 0,0 0-43 0 0,0 0-184 0 0,0 0-492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5.6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121 20 9096 0 0,'0'-2'67'0'0,"-1"1"1"0"0,0 0-1 0 0,1 0 1 0 0,-1 0-1 0 0,0-1 1 0 0,0 1-1 0 0,0 0 1 0 0,0 0-1 0 0,0 1 1 0 0,0-1-1 0 0,-1 0 1 0 0,1 0-1 0 0,0 0 1 0 0,0 1-1 0 0,0-1 1 0 0,-1 0-1 0 0,1 1 1 0 0,0-1-1 0 0,-1 1 1 0 0,1 0-1 0 0,-1-1 1 0 0,0 1-68 0 0,-16-1 808 0 0,2 3 83 0 0,7 0-609 0 0,1 0-93 0 0,0 2-49 0 0,-6 4-11 0 0,13-7-129 0 0,-1 0 0 0 0,1 0 1 0 0,-1 0-1 0 0,1 0 0 0 0,-1 0 1 0 0,1 1-1 0 0,0-1 1 0 0,0 1-1 0 0,-1-1 0 0 0,1 1 1 0 0,0-1-1 0 0,0 1 1 0 0,1 0-1 0 0,-1 0 0 0 0,0-1 1 0 0,1 1-1 0 0,-1 0 0 0 0,1 0 1 0 0,-1 0-1 0 0,1 0 1 0 0,0-1-1 0 0,0 1 0 0 0,-1 0 1 0 0,2 0-1 0 0,-1 0 0 0 0,0 0 1 0 0,0 0-1 0 0,0 0 1 0 0,1-1-1 0 0,-1 1 0 0 0,2 1 0 0 0,1 7-1 0 0,1-1 0 0 0,1 0-1 0 0,0 0 1 0 0,0 0 0 0 0,5 5 1 0 0,1 5-1 0 0,-6-12 21 0 0,0 0 33 0 0,2 4 63 0 0,-5-8-61 0 0,0 0-1 0 0,0 1 1 0 0,0-1-1 0 0,-1 0 1 0 0,1 1-1 0 0,0 2-54 0 0,-2 12 136 0 0,-2-9 157 0 0,-1 6 249 0 0,-1-7-255 0 0,-1-1-152 0 0,1-4-116 0 0,-1 0-39 0 0,3-1-48 0 0,-1-1 74 0 0,-4 4 81 0 0,5-4-102 0 0,0 0-45 0 0,0 0-81 0 0,-1 0-96 0 0,1 0-118 0 0,0-1 127 0 0,1 1-37 0 0,0-1-63 0 0,1 0-51 0 0,-1 0-46 0 0,0 1-39 0 0,1-1-139 0 0,-1 0-39 0 0,0 0-166 0 0,-1 1-447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5.9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16 11144 0 0,'0'0'236'0'0,"0"-1"-88"0"0,-1 0-61 0 0,-1-2 42 0 0,1 1 15 0 0,1 1 4 0 0,0 0 69 0 0,0-3-133 0 0,1 2-99 0 0,-1 2-98 0 0,1 0-102 0 0,-1 0 33 0 0,0 0-209 0 0,0 0-111 0 0,0-1 66 0 0,0 1-42 0 0,0 0-567 0 0,0 0-451 0 0,0 0-856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6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185 28 8808 0 0,'-2'-2'250'0'0,"0"-1"-56"0"0,-1 1-46 0 0,1 0-41 0 0,-2-2 18 0 0,-6-3 15 0 0,6 5-54 0 0,1 1 59 0 0,-2-1 131 0 0,2 2-84 0 0,1-1 41 0 0,-2 1 307 0 0,0-1-109 0 0,0 1-93 0 0,0-1-76 0 0,1 1-76 0 0,-1 0-35 0 0,-6 0 251 0 0,6 0-194 0 0,4 0-176 0 0,-3 0 213 0 0,-1 1-94 0 0,1 1-57 0 0,-2 1-40 0 0,2-1-12 0 0,2-2 14 0 0,-15 8 272 0 0,2 3-73 0 0,1 1-61 0 0,1 3-50 0 0,-6 14 20 0 0,15-24-142 0 0,1 1-1 0 0,0-1 1 0 0,0 1-1 0 0,0 0 1 0 0,1 0-1 0 0,0-1 1 0 0,0 1 0 0 0,0 0-1 0 0,1 0 1 0 0,0 0-1 0 0,0 3-21 0 0,1-1 46 0 0,0 0-43 0 0,1 4-68 0 0,-1-8 17 0 0,0 0-1 0 0,1 0 1 0 0,-1-1 0 0 0,1 1-1 0 0,1 3 49 0 0,2 1-29 0 0,1 0 51 0 0,9 8 95 0 0,1-2-64 0 0,-6-6-71 0 0,2 0-53 0 0,3 0-107 0 0,1-3-118 0 0,-7-2 98 0 0,0-2-36 0 0,1 0-39 0 0,-1-1-41 0 0,-2 0 72 0 0,-2 0-27 0 0,-2-1-77 0 0,-1 1 120 0 0,0 0-43 0 0,0-1-45 0 0,0 1-42 0 0,2-1-463 0 0,0 1-308 0 0,3-2-726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6.7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130 12 8640 0 0,'0'0'197'0'0,"0"0"-29"0"0,0-1-41 0 0,-2 0 35 0 0,-4-3 40 0 0,4 2-218 0 0,0 1 60 0 0,-1 0 50 0 0,0 0 44 0 0,-3 0 225 0 0,-7 4 655 0 0,9-2-750 0 0,0 0-59 0 0,2-1-106 0 0,0 1-55 0 0,-4 1 428 0 0,0 1-66 0 0,0 1-60 0 0,0 0-53 0 0,1 1-50 0 0,0 0-41 0 0,-4 7 100 0 0,2-2-135 0 0,-8 20 170 0 0,10-18-162 0 0,4-12-170 0 0,-5 18 75 0 0,5-13-77 0 0,0 0 0 0 0,1 0 1 0 0,-1 0-1 0 0,1 1 0 0 0,0 1-7 0 0,2 7 47 0 0,2 0 59 0 0,2-2 88 0 0,7 0 113 0 0,1-8-115 0 0,3-4-85 0 0,-1-5-59 0 0,-7 1-31 0 0,-1-1 0 0 0,0 1 0 0 0,7-6-17 0 0,-3 1 47 0 0,-1 1 40 0 0,-3 2 42 0 0,-4 3-130 0 0,0 0 1 0 0,-1-1-1 0 0,1 1 1 0 0,-1-1-1 0 0,0 1 1 0 0,0-1-1 0 0,0 0 1 0 0,-1 0 0 0 0,1-1-1 0 0,-1 1 1 0 0,0 0-1 0 0,0-1 1 0 0,0-3 0 0 0,1 0 4 0 0,-1-1 0 0 0,-1 1 0 0 0,0 0 0 0 0,0-1-4 0 0,0-20 54 0 0,1 19-54 0 0,0 11-48 0 0,4 19-188 0 0,-4-13 166 0 0,0 0 58 0 0,0 0 0 0 0,0 1 0 0 0,1-1 0 0 0,-1 0 0 0 0,2 0 0 0 0,-1-1 0 0 0,3 5 12 0 0,-2-4 6 0 0,-1-2-55 0 0,0 0 35 0 0,2 3 44 0 0,8 8 105 0 0,-9-11-132 0 0,0 0-43 0 0,0-1-43 0 0,0 0-57 0 0,-1 0-65 0 0,1 0-75 0 0,1 1-127 0 0,-4-4 172 0 0,-1 0-37 0 0,2 0-368 0 0,-1 0 88 0 0,0 0-50 0 0,1 0-707 0 0,1 0-559 0 0,3 1-1060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04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36 7616 0 0,'0'0'222'0'0,"0"-1"-220"0"0,-1 1 64 0 0,-1-2 59 0 0,1 1 52 0 0,-2-2 94 0 0,1 1 54 0 0,-1 0 119 0 0,0 0 292 0 0,-2-1-195 0 0,0 1-72 0 0,0 0-67 0 0,0-1-62 0 0,-1 1-55 0 0,1 1-51 0 0,0-1-45 0 0,-1 0-39 0 0,0 0-14 0 0,-1 1-38 0 0,-4-1 4 0 0,-16 2 74 0 0,19 0-73 0 0,0 2 52 0 0,-6 0-85 0 0,5 0-50 0 0,-1 0-1 0 0,1 0 0 0 0,-6 3-19 0 0,-3 5 52 0 0,17-8-40 0 0,-1-1 1 0 0,1 0-1 0 0,0 0 1 0 0,0 1-1 0 0,0-1 1 0 0,0 0-1 0 0,0 1 1 0 0,0-1-1 0 0,1 1 0 0 0,-1-1 1 0 0,0 1-13 0 0,1 1 120 0 0,1 2-84 0 0,1 0-78 0 0,4 3-129 0 0,0 0-37 0 0,-1-4 102 0 0,-2-1 64 0 0,0 0 62 0 0,18 13-77 0 0,2-1 71 0 0,0-2 60 0 0,1-1 52 0 0,11 6 121 0 0,-23-11-12 0 0,1 0-1 0 0,10 9-234 0 0,-16-9 133 0 0,-2-1 81 0 0,-1 2 122 0 0,-2 4 265 0 0,-5-1 17 0 0,-2-4-251 0 0,-1-2-116 0 0,-2-1-70 0 0,-1 0 30 0 0,0 0 54 0 0,-22 3 728 0 0,18-6-633 0 0,4-1-199 0 0,1 1-54 0 0,0-1-67 0 0,0 0-77 0 0,-1-1-90 0 0,1 1-102 0 0,0-1-112 0 0,0 1-126 0 0,5-1 266 0 0,1 1 78 0 0,-1 0 67 0 0,0-1 56 0 0,-2 0 120 0 0,-8-3 364 0 0,9 2-400 0 0,0 0-84 0 0,1 1-52 0 0,1 0-46 0 0,0 0-53 0 0,0 0-60 0 0,0-1-87 0 0,-1 1-84 0 0,1-1-91 0 0,1 1-99 0 0,-1-1-107 0 0,0 1-114 0 0,0-1-122 0 0,2 1 408 0 0,-1 0-32 0 0,-1-1-1544 0 0,0-3-1182 0 0</inkml:trace>
  <inkml:trace contextRef="#ctx0" brushRef="#br0" timeOffset="348.18">380 68 9672 0 0,'0'0'216'0'0,"0"0"32"0"0,0 0 13 0 0,0 1-132 0 0,0 0-38 0 0,2 10 171 0 0,-2-8-123 0 0,1-1 83 0 0,3 10-81 0 0,1 0 54 0 0,-1-1 45 0 0,1 1 38 0 0,2 7 220 0 0,11 34 1061 0 0,-10-30-932 0 0,-3-3-146 0 0,0 1-112 0 0,3 7 105 0 0,0 5-5 0 0,-4-1-54 0 0,-4-32-346 0 0,0 0 1 0 0,0 0 15 0 0,0 0-16 0 0,0 0 1 0 0,-2 0-200 0 0,0-1 88 0 0,1-1 58 0 0,-1-4 94 0 0,1 2-108 0 0,1 1-65 0 0,0 0-68 0 0,-1 0-84 0 0,1 0-101 0 0,0 1-118 0 0,0 0 168 0 0,0 1-36 0 0,0 0-37 0 0,0 0-41 0 0,0 0-41 0 0,0 0-43 0 0,0 0-11 0 0,0 1-42 0 0,1-1-43 0 0,-1 0-45 0 0,0-2-1379 0 0,0-1-1121 0 0</inkml:trace>
  <inkml:trace contextRef="#ctx0" brushRef="#br0" timeOffset="732.26">425 57 7568 0 0,'0'0'166'0'0,"0"0"29"0"0,0 0 14 0 0,7-2-44 0 0,2 0-108 0 0,-1 0-32 0 0,0 1 47 0 0,0-1 42 0 0,0 1 37 0 0,6-1 172 0 0,0 1 66 0 0,33-2 1051 0 0,-28 3-890 0 0,-9 0-318 0 0,0 0-43 0 0,0 1-53 0 0,0-1-61 0 0,13 2 433 0 0,1 3-63 0 0,-3 3-60 0 0,-1 3-60 0 0,-4 3-56 0 0,-3 3-55 0 0,-4 5-53 0 0,-6 3-50 0 0,-6-1 233 0 0,2-19-256 0 0,0-1 0 0 0,-1 0 0 0 0,0 1 0 0 0,1-1 0 0 0,-1 0 0 0 0,-1 0 0 0 0,1 0 0 0 0,-1 0 0 0 0,1-1 0 0 0,-1 1-1 0 0,0-1 1 0 0,-2 2-88 0 0,-15 12 428 0 0,-5-4-44 0 0,-2-3-92 0 0,13-6-191 0 0,0-1-36 0 0,0-1-39 0 0,0-1-44 0 0,12-1-62 0 0,-1 0 35 0 0,-3 0 37 0 0,1 0 79 0 0,-8-2 182 0 0,9 2-204 0 0,0-1-37 0 0,0-1-65 0 0,-1 1-94 0 0,3 0 21 0 0,0 0-36 0 0,0 0-41 0 0,-1 0-44 0 0,1 0-47 0 0,0 0-51 0 0,0-1-55 0 0,0 1-57 0 0,2 1 84 0 0,-1-1-53 0 0,1 1-49 0 0,0 0-41 0 0,-1-1-150 0 0,1 1-42 0 0,-1 0-182 0 0,1-1-489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7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10208 0 0,'0'0'298'0'0,"0"0"-3"0"0,0 1-206 0 0,1 2 36 0 0,1 2 60 0 0,0 2 135 0 0,4 12 255 0 0,0 1-73 0 0,0 0-66 0 0,-1-1-57 0 0,1 6 12 0 0,-1-1-53 0 0,1 5 17 0 0,2 15 128 0 0,-1-10-86 0 0,-2-6 5 0 0,2 10 89 0 0,-1-13-228 0 0,1-6-104 0 0,2 0-73 0 0,-9-18-98 0 0,5 10 115 0 0,-1-5-142 0 0,-4-6-88 0 0,0 0-57 0 0,0 0-258 0 0,0 0 330 0 0,0 0 9 0 0,0 0-16 0 0,0 0-41 0 0,0 0-11 0 0,0 0-40 0 0,0 0-47 0 0,1 0-52 0 0,-1-1-199 0 0,0 1-93 0 0,0-1-131 0 0,1 1-73 0 0,-1-1-231 0 0,1 0-596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8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129 333 10424 0 0,'0'0'233'0'0,"0"0"31"0"0,0-1-58 0 0,-1 1-51 0 0,1 0-45 0 0,-2-1-17 0 0,1 1-54 0 0,-5-2-53 0 0,4 1 61 0 0,-1 1 21 0 0,-1 0 0 0 0,1 0 1 0 0,0 0-1 0 0,0 0 0 0 0,0 1 0 0 0,0-1 0 0 0,-1 1-68 0 0,-18 9 371 0 0,3 6-85 0 0,3 5-63 0 0,11-12-136 0 0,0 0-1 0 0,0 1 1 0 0,1-1 0 0 0,1 1 0 0 0,-1 0-1 0 0,2 0 1 0 0,-1 1 0 0 0,0 7-87 0 0,3 12 281 0 0,1-25-246 0 0,-1-1 0 0 0,1 1 1 0 0,0-1-1 0 0,1 1 0 0 0,0 2-35 0 0,-1-5 10 0 0,0 1 0 0 0,1-1 0 0 0,-1 0 0 0 0,0 0 0 0 0,1 0 0 0 0,-1 0 0 0 0,1 0 0 0 0,0 0 0 0 0,0 0 0 0 0,0 0-10 0 0,-1-1 4 0 0,1 1 0 0 0,0-1-1 0 0,0 0 1 0 0,0 0 0 0 0,-1 0 0 0 0,1-1 0 0 0,0 1 0 0 0,0 0 0 0 0,1-1 0 0 0,-1 1 0 0 0,0-1 0 0 0,0 1 0 0 0,0-1-4 0 0,3 0 26 0 0,0 0 0 0 0,0 0 1 0 0,0 0-1 0 0,-1-1 1 0 0,4 0-27 0 0,-2-1 17 0 0,-1 1 0 0 0,0-1 0 0 0,1 0 1 0 0,3-2-18 0 0,18-14-15 0 0,-23 14-15 0 0,0 0 0 0 0,0 0 0 0 0,0 0 0 0 0,2-4 30 0 0,6-14-39 0 0,-11 17 14 0 0,1 0-1 0 0,-1-1 1 0 0,0 1-1 0 0,0-1 1 0 0,0-2 25 0 0,-1-8-121 0 0,0 0 0 0 0,-3-14 121 0 0,1-5-58 0 0,1 8 35 0 0,-1 0-38 0 0,0-3-42 0 0,-12-89-401 0 0,10 87 419 0 0,-1 0 53 0 0,1 11 27 0 0,-1-11 31 0 0,3 22 80 0 0,-3-2 52 0 0,5 11-133 0 0,0 0 0 0 0,-1-1 1 0 0,1 1-1 0 0,-1 0 0 0 0,0 0 0 0 0,1 0 0 0 0,-1 0 0 0 0,0 0 0 0 0,0 0 1 0 0,0 0-1 0 0,1 1 0 0 0,-1-1 0 0 0,0 0 0 0 0,0 0 0 0 0,0 1 1 0 0,0-1-26 0 0,0 3 14 0 0,0 0 1 0 0,0 0 0 0 0,1-1 0 0 0,-1 1 0 0 0,1 0-1 0 0,0 0 1 0 0,-1 0 0 0 0,1 0 0 0 0,0 0-1 0 0,0 0 1 0 0,0 1-15 0 0,1 8 30 0 0,1 16-8 0 0,3-1 41 0 0,2 6 50 0 0,5 16 102 0 0,7 27 108 0 0,-11-25-203 0 0,-5-20 86 0 0,-1 0 59 0 0,0 6 110 0 0,-1 19 259 0 0,0-36-374 0 0,-1-1-25 0 0,2-7-73 0 0,0 0-68 0 0,-2-10-62 0 0,1-1-202 0 0,-1 1 51 0 0,3 5-151 0 0,-3-6 180 0 0,0 1-172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17.4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9384 0 0,'0'0'208'0'0,"0"0"33"0"0,0 0 16 0 0,2 6-56 0 0,-1-1-150 0 0,0 0-33 0 0,1 8 36 0 0,1 1 100 0 0,0 0 82 0 0,0 0 69 0 0,3 11 363 0 0,5 15 547 0 0,-7-23-730 0 0,0-3-141 0 0,0 0-59 0 0,0 0-77 0 0,-1 0-90 0 0,14 38 1250 0 0,-5-19-549 0 0,-6-17-498 0 0,0-1-38 0 0,-1 0-45 0 0,0 1-52 0 0,-3-12-125 0 0,2 9 80 0 0,8 3-7 0 0,-9-13-147 0 0,-3-2-35 0 0,0-1-29 0 0,0 0-111 0 0,0 0 40 0 0,0 0-52 0 0,1 0 88 0 0,1 2-14 0 0,0-2 21 0 0,4 0-405 0 0</inkml:trace>
  <inkml:trace contextRef="#ctx0" brushRef="#br0" timeOffset="378.91">275 291 7968 0 0,'0'0'233'0'0,"1"0"-48"0"0,1-1-96 0 0,2 1-67 0 0,5-1-71 0 0,-7 1 73 0 0,5-2 153 0 0,1 1 52 0 0,-1-1 42 0 0,1 1 34 0 0,28-6 1366 0 0,-20 2-1028 0 0,-3 0-59 0 0,1 1-48 0 0,-1 0-70 0 0,0 0-86 0 0,1-2-104 0 0,-8 2-183 0 0,1 0-34 0 0,-6 3-16 0 0,-1 0-39 0 0,1 0 1 0 0,-1 0 0 0 0,0-1-1 0 0,0 1 1 0 0,0 0-1 0 0,0 0 1 0 0,0 0-1 0 0,0 0 1 0 0,0 0-1 0 0,0 0 1 0 0,0 0 0 0 0,0 0-1 0 0,-1 0 1 0 0,1 0-1 0 0,0 0 1 0 0,-1 0-1 0 0,1 0 1 0 0,-1 0-1 0 0,1 0 1 0 0,-1 0 0 0 0,0 0-1 0 0,1 0 1 0 0,-1 0-1 0 0,0 0-4 0 0,-13-10 75 0 0,3 7-56 0 0,10 4-17 0 0,0 0 0 0 0,0 0 0 0 0,0 0 0 0 0,0 0 0 0 0,0 0 0 0 0,0 0 0 0 0,0 1 0 0 0,0-1 0 0 0,0 0 1 0 0,0 1-1 0 0,0-1 0 0 0,1 0 0 0 0,-1 1 0 0 0,0-1 0 0 0,0 1 0 0 0,0 0 0 0 0,1-1 0 0 0,-1 1 1 0 0,0-1-1 0 0,1 1 0 0 0,-1 0 0 0 0,0 0 0 0 0,1-1 0 0 0,-1 1 0 0 0,1 0 0 0 0,-1 0 0 0 0,1 0 0 0 0,-1 0 1 0 0,1 1-3 0 0,-11 28 66 0 0,11-28-65 0 0,-2 4-2 0 0,1 0 1 0 0,0 1-1 0 0,1-1 0 0 0,0 0 1 0 0,0 1-1 0 0,0-1 1 0 0,1 0-1 0 0,-1 1 1 0 0,2-1-1 0 0,-1 0 1 0 0,1 0-1 0 0,0 0 1 0 0,1 4 0 0 0,-1-6 6 0 0,0 0 1 0 0,0 0-1 0 0,1 0 1 0 0,-1 0-1 0 0,1 0 1 0 0,0-1 0 0 0,0 1-1 0 0,3 2-6 0 0,13 7 75 0 0,3-6 46 0 0,-3-5-196 0 0,0-1-94 0 0,-10-2 36 0 0,1 1-40 0 0,-1-1-45 0 0,1 0-50 0 0,10-1-193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20.6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34 7728 0 0,'0'0'225'0'0,"-1"-1"-8"0"0,-1-4 262 0 0,-2 0-74 0 0,0 1-62 0 0,0 0-54 0 0,-1 1-17 0 0,-1 0-41 0 0,-13-4 410 0 0,11 6-335 0 0,4 0-91 0 0,1 1 34 0 0,-4 1-29 0 0,0 0-36 0 0,-7 4 90 0 0,2 3-108 0 0,0 1-81 0 0,-1 4-57 0 0,-13 20-44 0 0,20-26 43 0 0,1 0-27 0 0,1-1 0 0 0,0 1 0 0 0,0 0 0 0 0,0 0 0 0 0,1 0 0 0 0,0 2 0 0 0,1-5 0 0 0,1 0 0 0 0,0 0 0 0 0,0 0 0 0 0,0 0 0 0 0,1 1 0 0 0,-1-1 0 0 0,1 0 0 0 0,0 0 0 0 0,1 1 0 0 0,-1-1 0 0 0,1 0 0 0 0,0 2 0 0 0,-1-5 0 0 0,0 1 0 0 0,1-1 0 0 0,-1 1 0 0 0,1-1 0 0 0,-1 1 0 0 0,1-1 0 0 0,0 0 0 0 0,0 1 0 0 0,-1-1 0 0 0,1 0 0 0 0,0 1 0 0 0,0-1 0 0 0,0 0 0 0 0,1 0 0 0 0,-1 0 0 0 0,0 0 0 0 0,0 0 0 0 0,1 1 0 0 0,2 0 0 0 0,12 8 42 0 0,0-5 62 0 0,3-4 80 0 0,-15-2-127 0 0,0 1-1 0 0,0-1 1 0 0,0 0-1 0 0,0-1 1 0 0,0 1-1 0 0,2-2-56 0 0,21-14 335 0 0,-12 3-160 0 0,-3 0-82 0 0,-4 0-64 0 0,-4 7-28 0 0,0 0 1 0 0,-1-1-1 0 0,0 1 1 0 0,0-1-1 0 0,-1 0 0 0 0,0 0 1 0 0,0-3-2 0 0,0-19 89 0 0,-3 14 52 0 0,-1-1-48 0 0,3 15-78 0 0,3 7-24 0 0,17 44-61 0 0,-11-25 80 0 0,1 0 72 0 0,-4-11 40 0 0,2 4 103 0 0,-9-15-114 0 0,1-1 28 0 0,2 4-75 0 0,0 1 9 0 0,-2-4-6 0 0,1-1 38 0 0,-2 0-171 0 0,1 0 48 0 0,-1-1 43 0 0,1 0 63 0 0,-1 0 7 0 0,1 0-78 0 0,0 1-54 0 0,0 0-65 0 0,1 0-43 0 0,-1 1-65 0 0,2 0-75 0 0,-1 1-83 0 0,-1-3 32 0 0,-1 0-54 0 0,1 1-48 0 0,-1-1-41 0 0,1 1-144 0 0,0 0-41 0 0,-1 0-173 0 0,2 0-462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25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 0 6296 0 0,'-10'5'336'0'0,"6"-2"-272"0"0,3-2-42 0 0,0-1 41 0 0,0 1 38 0 0,0 0 33 0 0,-2 1 218 0 0,0-1 84 0 0,-5 4 981 0 0,5-2-867 0 0,1-2-292 0 0,0 1-47 0 0,1-1-58 0 0,-1 1-66 0 0,-4 10 466 0 0,0 0-116 0 0,0 1-98 0 0,2 0-79 0 0,0 4-26 0 0,-3 30 233 0 0,7-28-221 0 0,1-5-47 0 0,2 0-38 0 0,4 2-7 0 0,9 5 28 0 0,-15-19-164 0 0,1-1 0 0 0,0 1 0 0 0,-1-1 0 0 0,1 1 1 0 0,0-1-1 0 0,0 0 0 0 0,0 0 0 0 0,0 0 0 0 0,0 0 0 0 0,0 0 0 0 0,1 0 1 0 0,-1-1-1 0 0,0 1 0 0 0,0-1 0 0 0,0 1 0 0 0,2-1-18 0 0,-1 0 23 0 0,-1 0 1 0 0,0 0-1 0 0,0-1 0 0 0,0 1 0 0 0,1-1 1 0 0,-1 1-1 0 0,0-1 0 0 0,0 0 0 0 0,0 0 0 0 0,0 0 1 0 0,0 0-1 0 0,1-1-23 0 0,12-8 152 0 0,-2-2-36 0 0,-9 8-94 0 0,-1 0 0 0 0,0 1 1 0 0,0-2-1 0 0,-1 1 0 0 0,1 0 0 0 0,-1 0 0 0 0,0-1 0 0 0,0 1 0 0 0,0-1 0 0 0,-1-1-22 0 0,7-30 97 0 0,-8 28-91 0 0,0-1 1 0 0,0 0-1 0 0,-1 1 0 0 0,0-1 0 0 0,-1-1-6 0 0,-7-9 62 0 0,0 6-88 0 0,2 2-90 0 0,5 8-27 0 0,0 0 74 0 0,-7-7 40 0 0,4 6-52 0 0,3 1-31 0 0,-1 1-66 0 0,0 0-104 0 0,0 1-111 0 0,2 0 148 0 0,-1 1-34 0 0,1-1-38 0 0,0 1-39 0 0,1 0-194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26.5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9904 0 0,'0'0'222'0'0,"0"0"30"0"0,0 0 20 0 0,0 0-112 0 0,0 0-82 0 0,-1 5-32 0 0,5 6-32 0 0,-3-10 12 0 0,1 5 216 0 0,0-1-38 0 0,2 2 3 0 0,2 2 62 0 0,1 2 30 0 0,-3-4-62 0 0,17 42 1105 0 0,-11-24-721 0 0,-1 0-42 0 0,-1 1-48 0 0,0-1-53 0 0,-1 1-61 0 0,-1 0-66 0 0,-3-6-89 0 0,-1-13-151 0 0,-1 0-1 0 0,1 0 1 0 0,-1 0-1 0 0,3 4-110 0 0,4 15 327 0 0,-4-11-150 0 0,2 0-45 0 0,-5-13-169 0 0,1 2 102 0 0,0 2 274 0 0,-2-8-162 0 0,-1-3-133 0 0,0-13 35 0 0,1 3-28 0 0,-2 5-59 0 0,-1-3-89 0 0,3-2-71 0 0,2-3-103 0 0,7-10-213 0 0,5 4-3 0 0,-1 12 210 0 0,0 5 102 0 0,1 3 68 0 0,-12 4 94 0 0,0 0 0 0 0,0 0 0 0 0,1 0 0 0 0,-1 1 0 0 0,0-1 0 0 0,0 0 0 0 0,0 1 0 0 0,0 0 0 0 0,0-1-1 0 0,0 1 1 0 0,1 0 13 0 0,0 1-13 0 0,1 0 1 0 0,-1 0-1 0 0,0 0 0 0 0,0 0 0 0 0,0 1 0 0 0,1 1 13 0 0,5 5-20 0 0,-1 1-1 0 0,0 0 1 0 0,4 7 20 0 0,-2-3-22 0 0,-3-3 7 0 0,0 1 39 0 0,-1 0 37 0 0,0 0 35 0 0,2 3 74 0 0,0-1 48 0 0,-7-12-173 0 0,0 0 1 0 0,0 0 0 0 0,0 1-1 0 0,0-1 1 0 0,0 0-1 0 0,-1 0 1 0 0,1 0 0 0 0,-1 2-46 0 0,1-2 48 0 0,-1 0 0 0 0,0 0 1 0 0,0 0-1 0 0,-1-1 1 0 0,1 1-1 0 0,0 0 0 0 0,-1 0 1 0 0,1 0-1 0 0,-1 0 0 0 0,1-1 1 0 0,-1 1-1 0 0,0 0 1 0 0,1-1-1 0 0,-2 2-48 0 0,-7 8 315 0 0,-3-3-65 0 0,2-4-139 0 0,0-1-57 0 0,-7-1-11 0 0,-24 0 157 0 0,26-2-189 0 0,3-2-60 0 0,0 0-71 0 0,0-1-89 0 0,1-1-106 0 0,5 2 79 0 0,-5-3-141 0 0,8 3 196 0 0,0 1-80 0 0,2 0 71 0 0,-1-1-39 0 0,0 1-43 0 0,1 0-47 0 0,-1 0-54 0 0,0-1-58 0 0,1 1-62 0 0,-1-1-67 0 0,1 1 183 0 0,1 1-47 0 0,0 0-44 0 0,-1-1-38 0 0,1 1-143 0 0,-1-1-37 0 0,0 0-1504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24.5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31 7744 0 0,'0'2'174'0'0,"-1"5"-32"0"0,0-2-60 0 0,1-2 13 0 0,0 0 22 0 0,0 1 45 0 0,0-3-105 0 0,0 0 1 0 0,0 1 0 0 0,0-1 0 0 0,0 0-1 0 0,0 0 1 0 0,1 1 0 0 0,-1-1 0 0 0,0 0-1 0 0,1 0 1 0 0,-1 0 0 0 0,1 1-58 0 0,4 5 486 0 0,-2-3-158 0 0,0 0 43 0 0,2 7 232 0 0,0 1-55 0 0,0 1-50 0 0,-1 0-48 0 0,0 0-43 0 0,0 0-39 0 0,4 14 266 0 0,1 2-41 0 0,0 3-44 0 0,-1 1-108 0 0,0 6-4 0 0,2 20 149 0 0,-4-27-248 0 0,0-1 56 0 0,-1-2 24 0 0,1-1-5 0 0,-3-10-104 0 0,1-3-19 0 0,-1-1 37 0 0,-3-13-126 0 0,0-1-54 0 0,-1-1-52 0 0,-1-1-48 0 0,0 0-47 0 0,0-1-45 0 0,0 0-43 0 0,-1-1-40 0 0,0 0-39 0 0,0 0-35 0 0,-2-4-304 0 0,1 0-120 0 0,0 1-102 0 0,0-6-131 0 0</inkml:trace>
  <inkml:trace contextRef="#ctx0" brushRef="#br0" timeOffset="363.77">0 54 5520 0 0,'1'-2'19'0'0,"-1"1"0"0"0,1-1 1 0 0,0 1-1 0 0,0 0 0 0 0,0 0 0 0 0,-1-1 1 0 0,1 1-1 0 0,1 0 0 0 0,-1 0 0 0 0,0 0 1 0 0,0 0-1 0 0,0 0 0 0 0,0 0 0 0 0,1 0 1 0 0,0 0-20 0 0,11-3 55 0 0,-7 2 9 0 0,1 0 110 0 0,0-1 144 0 0,5-3 283 0 0,-2 1-60 0 0,-3 2-226 0 0,-2 1-109 0 0,1 0-68 0 0,10-2 438 0 0,0 2-100 0 0,0 2-86 0 0,-1 2-70 0 0,0 2-61 0 0,-1 1-40 0 0,-8-3-120 0 0,0 1 0 0 0,-1 0 1 0 0,1 0-1 0 0,-1 1 1 0 0,0-1-1 0 0,4 5-99 0 0,6 7 285 0 0,-3 3 79 0 0,-6-8-142 0 0,-2 0 34 0 0,0-2-71 0 0,-1 0 1 0 0,-1 1 0 0 0,0-1-1 0 0,0 0 1 0 0,0 1-1 0 0,-1 5-185 0 0,0-9 99 0 0,-2-1 0 0 0,1 1 0 0 0,0-1 0 0 0,-1 0 0 0 0,0 1 0 0 0,0 0-99 0 0,0-1 97 0 0,0 0 0 0 0,-1-1-1 0 0,0 1 1 0 0,1 0-1 0 0,-1-1 1 0 0,0 1 0 0 0,-2 0-97 0 0,-16 21 431 0 0,9-14-271 0 0,0-1-49 0 0,-1-1-57 0 0,-2-2-63 0 0,0-2-73 0 0,-1-1-81 0 0,13-3 183 0 0,1-1-45 0 0,-1 0-43 0 0,1 0-44 0 0,0 1-42 0 0,-1-1-41 0 0,1 0-41 0 0,0 1-39 0 0,0-1-19 0 0,-1 0-32 0 0,0 0-424 0 0,0 1-126 0 0,-1-1-119 0 0,-1 1-811 0 0,-3 1-1025 0 0,7-2 2828 0 0</inkml:trace>
  <inkml:trace contextRef="#ctx0" brushRef="#br0" timeOffset="779.83">382 75 9440 0 0,'3'2'62'0'0,"-1"1"34"0"0,7 15 514 0 0,-6-12-455 0 0,0-1-94 0 0,1 2-33 0 0,-1-1 53 0 0,1 1 46 0 0,0-1 42 0 0,2 5 192 0 0,0 1 74 0 0,14 25 1174 0 0,-13-21-997 0 0,-3-8-354 0 0,0 0-49 0 0,0 0-59 0 0,-1 1-69 0 0,3 9 727 0 0,-3-9-405 0 0,0-1 34 0 0,-3-7-152 0 0,0-1-77 0 0,0 0-31 0 0,0 0-8 0 0,0 0-10 0 0,0 0-40 0 0,0 0-21 0 0,-6-4 154 0 0,2-3-94 0 0,1-2-71 0 0,1 2-51 0 0,1 6-33 0 0,-4-20 121 0 0,1-1-67 0 0,1 1-59 0 0,2-1-50 0 0,4-13-117 0 0,-1 30 121 0 0,-1 0 1 0 0,1-1-1 0 0,0 1 0 0 0,0 0 1 0 0,0 0-1 0 0,1 0 0 0 0,0 0 0 0 0,1-2 48 0 0,2 0-162 0 0,0 0 85 0 0,1 0 59 0 0,15-10 83 0 0,-12 11-64 0 0,-2 2-40 0 0,0 1-51 0 0,0 2-64 0 0,0 0-77 0 0,0 1-92 0 0,0 2-106 0 0,0 1-119 0 0,-4-1 224 0 0,0 1-34 0 0,-4-3 108 0 0,1 0-34 0 0,0 1-375 0 0,0 0 97 0 0,0-1-48 0 0,2 1-709 0 0,0 0-555 0 0,2 0-1056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27.1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1 6392 0 0,'0'0'141'0'0,"0"0"23"0"0,0 0-32 0 0,-1 0-37 0 0,0 1 8 0 0,-4 0-74 0 0,-1-1 584 0 0,1 1-48 0 0,0 0-46 0 0,0 0-44 0 0,0 1-41 0 0,1 0-40 0 0,0 0-37 0 0,0 0-35 0 0,-4 4 225 0 0,2 0-113 0 0,0 2-96 0 0,1-1-78 0 0,-3 8 48 0 0,-2 19 212 0 0,8-23-293 0 0,0-2 84 0 0,2 5-64 0 0,2 1-32 0 0,-2-12-161 0 0,1 1 1 0 0,0 0-1 0 0,0-1 1 0 0,0 1-1 0 0,1-1 0 0 0,-1 0 1 0 0,1 1-1 0 0,0-1 1 0 0,0 0-1 0 0,1 1-54 0 0,5 6 159 0 0,-8-9-128 0 0,1 1-1 0 0,0-1 0 0 0,0 1 0 0 0,1-1 1 0 0,-1 0-1 0 0,0 0 0 0 0,0 0 0 0 0,1 0 1 0 0,-1 0-1 0 0,0 0 0 0 0,1 0 0 0 0,-1 0 1 0 0,1 0-1 0 0,-1-1 0 0 0,1 1 0 0 0,0 0 1 0 0,0-1-31 0 0,-1 1 128 0 0,-1-1-21 0 0,1 0-46 0 0,5 0 27 0 0,15-3 205 0 0,-4-6-89 0 0,-2-3-72 0 0,-1-3-54 0 0,-7 3-48 0 0,0 1 1 0 0,-1-2-1 0 0,0 1 1 0 0,3-13-31 0 0,-6 13 11 0 0,-3 10-11 0 0,0 1 0 0 0,0 0 0 0 0,1-1 0 0 0,-1 1 0 0 0,0 0 0 0 0,1-1 0 0 0,-1 1 0 0 0,0 0 0 0 0,1 0 0 0 0,0 0 0 0 0,-1-1 0 0 0,1 1-1 0 0,5-3 1 0 0,-2 2-14 0 0,-2 4-64 0 0,5 7 29 0 0,-5-7 48 0 0,0 1 0 0 0,0-1 0 0 0,0 1 0 0 0,-1-1 0 0 0,1 1 0 0 0,-1-1 0 0 0,0 1 0 0 0,0 0 0 0 0,0 0 0 0 0,0-1 0 0 0,0 1 1 0 0,0 1 0 0 0,0 0 0 0 0,1 0 0 0 0,-1 0 0 0 0,1-1 1 0 0,2 4-1 0 0,1 2-18 0 0,1 5 48 0 0,-3-5-33 0 0,1 0-63 0 0,0-3-30 0 0,0-1-55 0 0,-3-4 158 0 0,-1 0-33 0 0,2 0-122 0 0,-1 0-118 0 0,-1 0-106 0 0,2 1-196 0 0,-2-1-113 0 0,1 0 108 0 0,0 0-43 0 0,0 1-711 0 0,1 1-609 0 0,0 0-1101 0 0,-2-3 3036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27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0 7568 0 0,'-1'1'98'0'0,"1"0"-88"0"0,-2 0-47 0 0,1 0 73 0 0,0-1 54 0 0,0 0 40 0 0,0 0 61 0 0,-1 1 71 0 0,0-1 82 0 0,2 0 52 0 0,0 2-66 0 0,0 0-58 0 0,0 1-53 0 0,0 0-47 0 0,0-1-40 0 0,0 1 39 0 0,2 21 888 0 0,2 0-114 0 0,-1-12-522 0 0,0-1-38 0 0,0 1-40 0 0,1 0-43 0 0,-1-1-61 0 0,0-1-44 0 0,7 25 135 0 0,0 1 44 0 0,14 51 560 0 0,-13-47-569 0 0,1 1 112 0 0,-6-22-186 0 0,1 1 41 0 0,-1 0 45 0 0,1-1 50 0 0,-3-11 30 0 0,0-5-97 0 0,-1-5-85 0 0,-1-4-70 0 0,0-7 12 0 0,0-8-40 0 0,-1 15-110 0 0,1-18-544 0 0,2-7-178 0 0,1 1-34 0 0,6 2-37 0 0,-8 23 534 0 0,0 0 0 0 0,0 1-1 0 0,0-1 1 0 0,4-3 190 0 0,3-1-335 0 0,1 4 34 0 0,4 4-14 0 0,-2 5 158 0 0,-7-1 123 0 0,1 2 34 0 0,3 3-68 0 0,-1 0 57 0 0,-1 1 52 0 0,0 0 44 0 0,0 2 69 0 0,-1 1 46 0 0,1 3 84 0 0,3 10 198 0 0,-10-22-398 0 0,0-1 0 0 0,-1 1 0 0 0,1 0 0 0 0,0-1 0 0 0,-1 1 0 0 0,0 0 0 0 0,0 0 0 0 0,0 0-84 0 0,-1 9 295 0 0,-4-2-35 0 0,-1 0-40 0 0,-2-2-46 0 0,-2-1-52 0 0,-2-2-58 0 0,5-3-121 0 0,0 0 52 0 0,-16-1 117 0 0,14-2-114 0 0,4 0-36 0 0,0 0-33 0 0,1-1-40 0 0,-1 1-46 0 0,0-2-81 0 0,1 1-75 0 0,-1-1-84 0 0,0 0-93 0 0,1 0-102 0 0,-1-1-111 0 0,1 0-121 0 0,2 2 364 0 0,-1 0-34 0 0,-2-5-896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28.0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9328 0 0,'0'0'208'0'0,"0"0"33"0"0,0 0 15 0 0,4 2-60 0 0,-1 1-146 0 0,-1 0-33 0 0,1 1 10 0 0,-1 1 51 0 0,1-1 46 0 0,-1 0 40 0 0,4 4 268 0 0,0 0 102 0 0,9 16 1190 0 0,-9-14-1059 0 0,-3-4-354 0 0,0 0-59 0 0,-1 1-70 0 0,0 0-83 0 0,-1-4-114 0 0,0 1 55 0 0,0-1 46 0 0,0 1 40 0 0,1 3 205 0 0,1 10 595 0 0,-2-11-683 0 0,0-1-57 0 0,-1 2-65 0 0,0-4-113 0 0,0 0-40 0 0,0 0-44 0 0,0 0-50 0 0,0 1-53 0 0,-1-1-58 0 0,1 0-62 0 0,-1 0-67 0 0,0 0-71 0 0,0 0-75 0 0,1-1-80 0 0,-2 1-84 0 0,1 0-89 0 0,0 0-93 0 0,0-2-1117 0 0,-1 1-1123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03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8640 0 0,'0'0'197'0'0,"0"0"24"0"0,0 0 17 0 0,-1 1 107 0 0,1 4 64 0 0,0 0 88 0 0,0-2 116 0 0,2 8-2 0 0,0-1-77 0 0,1 0-66 0 0,-1 1-52 0 0,3 7 235 0 0,7 26 731 0 0,-7-28-1019 0 0,0 1-96 0 0,-1-2-79 0 0,6 29 224 0 0,-6-25-194 0 0,-1-6-26 0 0,0-1 49 0 0,-1 4 60 0 0,1 4 118 0 0,-2-14-266 0 0,1 1-7 0 0,-1 2 15 0 0,1-4 15 0 0,-2-4-85 0 0,0-1-10 0 0,0 0-1 0 0,0 0-1 0 0,0 0-6 0 0,0 0-1 0 0,0 0 0 0 0,1 0-185 0 0,-1-1 34 0 0,0 1 7 0 0,0-1 77 0 0,1-2 86 0 0,-1 2-98 0 0,0 0-42 0 0,0 0-57 0 0,0-1-73 0 0,0 1-87 0 0,0 0-102 0 0,0 0 50 0 0,0 1-60 0 0,0-1-64 0 0,0 0-70 0 0,0 1-73 0 0,0-1-78 0 0,0 1-84 0 0,0 0-88 0 0,1-3-1408 0 0,0-1-1274 0 0</inkml:trace>
  <inkml:trace contextRef="#ctx0" brushRef="#br0" timeOffset="487.31">204 195 9328 0 0,'0'0'208'0'0,"1"0"-63"0"0,7 0 334 0 0,-5 0-381 0 0,-1 0-60 0 0,9 0 11 0 0,0 0 90 0 0,0-1 76 0 0,0-1 61 0 0,4 0 156 0 0,24-6 953 0 0,-22 4-835 0 0,-1 1-144 0 0,-9 1-246 0 0,0 0-34 0 0,2 0-31 0 0,0 0-59 0 0,2-1 17 0 0,8-4-49 0 0,-11 3 23 0 0,-1-1 49 0 0,-2 0 71 0 0,-5 2-131 0 0,0 0 0 0 0,0 1 0 0 0,0-1 0 0 0,-1 0 0 0 0,1 1 0 0 0,-1-1 0 0 0,0-1-16 0 0,-3-3 77 0 0,-5-1 7 0 0,-2-1 122 0 0,0 4-141 0 0,1 2-41 0 0,0 1 42 0 0,-1 1 45 0 0,7 1-50 0 0,0 0-1 0 0,0 0 0 0 0,0 0 1 0 0,0 1-1 0 0,0 0 1 0 0,0 0-1 0 0,0 0 1 0 0,0 0-1 0 0,0 0-60 0 0,-7 4 92 0 0,0 1-57 0 0,6-2 44 0 0,0 0 1 0 0,0 0 0 0 0,0 1 0 0 0,0-1 0 0 0,1 1 0 0 0,0 0 0 0 0,0 1 0 0 0,0-1 0 0 0,1 0 0 0 0,-1 1 0 0 0,1 0-1 0 0,1 0 1 0 0,-1 0 0 0 0,-1 5-80 0 0,3-6 61 0 0,0 0 0 0 0,0 0 0 0 0,0 1 0 0 0,1-1-1 0 0,-1 0 1 0 0,1 0 0 0 0,1 1 0 0 0,-1 2-61 0 0,7 16 182 0 0,6 0-58 0 0,-10-20-80 0 0,1 1-1 0 0,0-1 0 0 0,0 0 0 0 0,0 0 0 0 0,0-1 0 0 0,0 1 1 0 0,1-1-1 0 0,0 0 0 0 0,0 0 0 0 0,2 1-43 0 0,23 7 173 0 0,3-6-34 0 0,0-3-39 0 0,1-3-41 0 0,-1-3-46 0 0,-1 0-49 0 0,-25 3 20 0 0,-5 1-65 0 0,1 0 38 0 0,8-2-9 0 0,-7 1-58 0 0,-2 1 7 0 0,0-1-41 0 0,0 1-46 0 0,0 0-55 0 0,0-1-61 0 0,0 1-68 0 0,0 0-37 0 0,-1 0-64 0 0,1 0-57 0 0,0-1-49 0 0,-1 1-172 0 0,1 0-48 0 0,1 0-208 0 0,0 0-556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29.2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10928 0 0,'0'0'322'0'0,"0"0"-7"0"0,0 0-179 0 0,0 0 4 0 0,0 0 20 0 0,0 0 7 0 0,0 0-60 0 0,0 0-53 0 0,4 0-37 0 0,-2 0-28 0 0,-1-1-70 0 0,0 1-73 0 0,-1 0-106 0 0,1 0-127 0 0,-1 0-113 0 0,0 0 64 0 0,0 0-42 0 0,0 0-569 0 0,0 0-453 0 0,0 0-856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35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8808 0 0,'0'0'197'0'0,"0"0"24"0"0,0 0 19 0 0,0 6-51 0 0,2 2-124 0 0,3 3-15 0 0,0 0 87 0 0,2 2 113 0 0,5 6 227 0 0,-1-1-8 0 0,-3-6-200 0 0,-3-1-97 0 0,0 0-67 0 0,4 12 305 0 0,0 0 36 0 0,8 22 1784 0 0,3 18-2230 0 0,-11-23 704 0 0,-5-20-399 0 0,-1 0-41 0 0,0 0-47 0 0,-1 1-54 0 0,-1 0-61 0 0,-1 0-67 0 0,0-18-62 0 0,0-1 91 0 0,-1 1 80 0 0,-2 2 269 0 0,2-3-314 0 0,0-2 140 0 0,1 0 7 0 0,0-8-130 0 0,0-1-34 0 0,1-8-4 0 0,2-2-98 0 0,5-11-129 0 0,3 0-202 0 0,9-14-295 0 0,-7 23 339 0 0,2 2 52 0 0,-4 7 130 0 0,1 1 47 0 0,-10 10 40 0 0,0 0 0 0 0,0-1 1 0 0,0 1-1 0 0,0 0 1 0 0,0 0-1 0 0,0 0 1 0 0,0 1-1 0 0,0-1 0 0 0,1 0 38 0 0,-1 1-22 0 0,-1 0 0 0 0,1-1 0 0 0,0 1 0 0 0,-1 0 0 0 0,1 0 0 0 0,0 0 0 0 0,0 1 0 0 0,-1-1 0 0 0,1 0-1 0 0,1 1 23 0 0,14 9-126 0 0,-1 6 71 0 0,-12-10 57 0 0,0-1 1 0 0,-1 1 0 0 0,0 0 0 0 0,0 1-1 0 0,0-1 1 0 0,-1 0 0 0 0,1 1 0 0 0,-2 0-1 0 0,1-1 1 0 0,-1 1 0 0 0,0 0 0 0 0,0 0-3 0 0,-1-3 99 0 0,-1 1 1 0 0,1-1-1 0 0,-1 1 1 0 0,0-1-1 0 0,0 1 1 0 0,-1 1-100 0 0,0-1 122 0 0,0 1 0 0 0,-1-1 1 0 0,1 0-1 0 0,-1 0 0 0 0,-1 0 0 0 0,1 0 1 0 0,-1 0-1 0 0,0-1 0 0 0,0 1 1 0 0,0-1-1 0 0,0 0 0 0 0,-2 0-122 0 0,-17 12 493 0 0,19-14-663 0 0,0-1 57 0 0,0 1 47 0 0,0 0 40 0 0,-4 1 62 0 0,-13 1 208 0 0,15-3-210 0 0,0-1-57 0 0,-2 1-106 0 0,4-2 11 0 0,0 1-40 0 0,0 0-62 0 0,0-1-57 0 0,0 1-63 0 0,1-1-69 0 0,-1 0-74 0 0,0 0-79 0 0,1-1-86 0 0,-1 1-89 0 0,3 0 364 0 0,0 1-44 0 0,0 0-38 0 0,1-1-35 0 0,-2 1-136 0 0,1-1-33 0 0,-2 0-1437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36.1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10680 0 0,'0'0'241'0'0,"0"0"38"0"0,0 0 11 0 0,1 1-124 0 0,0 3-38 0 0,0-1-75 0 0,0 0-34 0 0,3 9 41 0 0,0 1 100 0 0,-1 3 124 0 0,2 7 222 0 0,-2-10-249 0 0,-1 0-40 0 0,0-5-109 0 0,0 0-36 0 0,4 20 387 0 0,3 9 204 0 0,4 0 91 0 0,-11-32-588 0 0,0 0 0 0 0,1-1 0 0 0,0 1 1 0 0,0-1-1 0 0,3 4-166 0 0,-4-5 99 0 0,1-1 1 0 0,-1 1-1 0 0,1-1 0 0 0,0 0 1 0 0,0 1-1 0 0,0-2 0 0 0,0 1 0 0 0,0 0 1 0 0,1 0-100 0 0,1-1 299 0 0,0 0-35 0 0,5-3 170 0 0,0-2-105 0 0,0-3-80 0 0,1-2-22 0 0,-8 6-151 0 0,0 0 0 0 0,0 0 0 0 0,-1-1 0 0 0,1 1 0 0 0,-1-1 0 0 0,0 0-76 0 0,1-2-174 0 0,0 0 80 0 0,-1 0 71 0 0,1 0 60 0 0,-2 0 42 0 0,1 0 35 0 0,0-3 134 0 0,0-13 402 0 0,-2 15-489 0 0,0 1-43 0 0,0 1-67 0 0,-1 0-37 0 0,1 0-45 0 0,-1 0-49 0 0,0 0-55 0 0,-1 0-62 0 0,1 0-67 0 0,0 0-74 0 0,-1 0-78 0 0,0 0-86 0 0,0 0-92 0 0,0 0-96 0 0,0 0-103 0 0,0 0-109 0 0,-1 0-115 0 0,1 0-120 0 0,0 2-1123 0 0,-1-2-1275 0 0,3 5 3530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38.7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178 8 8480 0 0,'-7'-3'218'0'0,"3"2"-134"0"0,1 0 0 0 0,0 0 0 0 0,-1 0-1 0 0,1 1 1 0 0,-1 0 0 0 0,-1-1-84 0 0,-7 2 245 0 0,-1 0 81 0 0,0 2 109 0 0,8-1-164 0 0,-1-1 42 0 0,1 2 46 0 0,0-1 51 0 0,-8 6 17 0 0,1 2-47 0 0,1 1-45 0 0,1 1-42 0 0,1 2-37 0 0,1 0-35 0 0,-4 16 132 0 0,6-5-142 0 0,2 1-49 0 0,4-16-106 0 0,-1 1 1 0 0,2-1-1 0 0,-1 0 0 0 0,1 0 0 0 0,1 1 1 0 0,1 2-57 0 0,-2-9 12 0 0,0-1 1 0 0,0 1 0 0 0,0-1-1 0 0,1 0 1 0 0,-1 1 0 0 0,1-1 0 0 0,0 0-1 0 0,0 0 1 0 0,0 0 0 0 0,1 0 0 0 0,-1-1-1 0 0,1 1 1 0 0,0-1 0 0 0,-1 1-1 0 0,1-1-12 0 0,14 8 108 0 0,1-4 39 0 0,-3-4 13 0 0,1-3 41 0 0,0-3 48 0 0,0-3 53 0 0,5-7-245 0 0,-16 10-23 0 0,0 0-1 0 0,-1 0 1 0 0,1-1-1 0 0,-1 0 1 0 0,0 0 0 0 0,-1 0-1 0 0,1 0 1 0 0,-1 0-1 0 0,2-5-33 0 0,4-16 88 0 0,-4-2-94 0 0,-5 13-49 0 0,-2 0-45 0 0,-1 0-50 0 0,-1 1-57 0 0,-2-1-63 0 0,-1 1-69 0 0,6 11 251 0 0,0 1-5 0 0,0 0-41 0 0,0 1-46 0 0,0-1-52 0 0,0 1-58 0 0,1-1-65 0 0,-1 0-226 0 0,0 1 239 0 0,1 0-35 0 0,-1 0-39 0 0,0-1-39 0 0,1 1-41 0 0,-1 0-44 0 0,0-3-1224 0 0,-2-2-994 0 0,3 6 2694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39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0 143 9520 0 0,'0'0'218'0'0,"1"1"-59"0"0,-1 0-49 0 0,0 0-41 0 0,1 2-15 0 0,2 3-11 0 0,2 8-30 0 0,-4-11 28 0 0,-1 0 44 0 0,2 0 60 0 0,-1 0 74 0 0,3 6 571 0 0,-1 0-80 0 0,-1 0-72 0 0,0 0-64 0 0,1 3 104 0 0,0 0-82 0 0,-2-9-509 0 0,0 0 97 0 0,0-1 81 0 0,-1 0 63 0 0,-1-2 126 0 0,0-1 706 0 0,0-1-601 0 0,-1 0-93 0 0,1 0-231 0 0,0-1-77 0 0,0 1-97 0 0,1 0-73 0 0,-1 0-81 0 0,1-1-91 0 0,-5-14 384 0 0,2 5-120 0 0,0-6-7 0 0,3 1-27 0 0,0 13-39 0 0,-1-1 0 0 0,1 1 0 0 0,0 0 1 0 0,1-1-1 0 0,-1 1 0 0 0,1-1 1 0 0,0 1-1 0 0,0 0 0 0 0,0-1 1 0 0,0 1-1 0 0,1 0 0 0 0,0 0 0 0 0,1-2-7 0 0,1 0-3 0 0,0 0 0 0 0,1 0 0 0 0,0 1 0 0 0,0 0-1 0 0,1 0 1 0 0,-1 0 0 0 0,1 0 0 0 0,0 1 0 0 0,0 0-1 0 0,0 1 4 0 0,31-17-70 0 0,-19 12-4 0 0,0 0-38 0 0,-15 7-67 0 0,1 0 46 0 0,-1 0 42 0 0,1-1 35 0 0,2 0 25 0 0,12-2 141 0 0,-10 3-134 0 0,-3 0-62 0 0,0 0-75 0 0,1 1-95 0 0,-1-1-111 0 0,-2 1 26 0 0,1 0-73 0 0,-1 0-79 0 0,1 0-86 0 0,0 0-93 0 0,-1 0-98 0 0,1-1-106 0 0,0 1-112 0 0,1 0-1050 0 0,3 0-1148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0.4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39 11312 0 0,'3'5'239'0'0,"0"-1"-52"0"0,0 1-46 0 0,0-1-38 0 0,0 2-21 0 0,-1-1-35 0 0,6 14 2 0 0,-4-8 285 0 0,3 5 243 0 0,0 1-10 0 0,-2-6-232 0 0,4 16 387 0 0,-2-10-268 0 0,-1 1-40 0 0,-1 0-56 0 0,-1 1-71 0 0,-4-18-395 0 0,0 0 71 0 0,1 1 61 0 0,-1 0 51 0 0,1-1 50 0 0,-1 1 36 0 0,1 3 440 0 0,-1-4-118 0 0,-1-2-301 0 0,-1-1-67 0 0,0-6 127 0 0,2-2-76 0 0,2-2-64 0 0,-1 4-52 0 0,8-31 77 0 0,4 4-40 0 0,5 2-51 0 0,7 2-58 0 0,-17 22-70 0 0,1 1 44 0 0,20-17-8 0 0,-15 17-22 0 0,1 0-104 0 0,-7 5 37 0 0,0 1-44 0 0,-4 1 66 0 0,3-2-89 0 0,-5 3 109 0 0,0-1-45 0 0,1 0-72 0 0,-1 0-85 0 0,0 1-100 0 0,1-1-119 0 0,-2 1 212 0 0,0-1-36 0 0,0 1-39 0 0,0 0-41 0 0,0-1-42 0 0,1 1-45 0 0,-1 0-48 0 0,0-1-49 0 0,3 0-1432 0 0,3 0-1152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1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141 26 7856 0 0,'-6'-4'59'0'0,"-1"0"42"0"0,0 0 38 0 0,0 1 35 0 0,-7-3 268 0 0,-1 2 100 0 0,3 4-53 0 0,1 1 35 0 0,9 0-422 0 0,0 0 1 0 0,-1-1-1 0 0,1 1 1 0 0,0 0-1 0 0,1 0 1 0 0,-1 1-1 0 0,0-1 1 0 0,0 0 0 0 0,0 1-1 0 0,1-1 1 0 0,-1 1-1 0 0,1-1 1 0 0,-1 1-1 0 0,1 0 1 0 0,0 0-1 0 0,-1 0-102 0 0,-12 23 382 0 0,11-17-255 0 0,0 0 0 0 0,0 0 0 0 0,0 0 0 0 0,1 4-127 0 0,-1 10 278 0 0,4 1 51 0 0,3-9-70 0 0,2-1 41 0 0,-5-11-259 0 0,0 0-1 0 0,1 0 1 0 0,-1 0 0 0 0,1 0-1 0 0,-1 0 1 0 0,1-1-1 0 0,0 1 1 0 0,0 0-41 0 0,-1-1 31 0 0,1 0 1 0 0,0 0-1 0 0,-1 0 0 0 0,1-1 1 0 0,0 1-1 0 0,0 0 0 0 0,-1 0 1 0 0,1-1-1 0 0,0 1-31 0 0,17-1 244 0 0,1-5-33 0 0,-14 2-143 0 0,1 0 1 0 0,-1 0-1 0 0,0-1 1 0 0,0 0-1 0 0,1-1-68 0 0,21-21 270 0 0,-24 20-166 0 0,1 1-35 0 0,2-5-19 0 0,-2 0-79 0 0,-3 7 7 0 0,0-1-1 0 0,-1 0 1 0 0,0 1-1 0 0,0-1 1 0 0,0 0-1 0 0,0 0 23 0 0,0-5-1 0 0,-1-1 45 0 0,3-2 25 0 0,-2 5-76 0 0,0 1-60 0 0,-1 6 2 0 0,0 0 1 0 0,0 0 0 0 0,0 2 10 0 0,3 10-30 0 0,3 12 3 0 0,1 13 46 0 0,-7-33-124 0 0,1-1 107 0 0,0 0 70 0 0,1 4 95 0 0,-1-5-109 0 0,0 0-35 0 0,0 0-71 0 0,1 1-88 0 0,-2-2-20 0 0,1 1-68 0 0,0 0-77 0 0,0 0-84 0 0,0-1-93 0 0,-1 1-102 0 0,1 0-110 0 0,0 0-118 0 0,0 2-954 0 0,0 2-1033 0 0,-1-6 2837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2.5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7312 0 0,'0'0'165'0'0,"0"0"22"0"0,0 0 9 0 0,0 0-54 0 0,0 2-73 0 0,0-1-50 0 0,0 6-54 0 0,0-5 52 0 0,1 15 645 0 0,1 0-53 0 0,1-1-52 0 0,1 1-51 0 0,1 0-51 0 0,1-1-50 0 0,0 1-49 0 0,0-1-48 0 0,0 2-21 0 0,0-1-58 0 0,5 12 187 0 0,7 15 128 0 0,-5-11-126 0 0,-4-11-104 0 0,-3-3-16 0 0,0-1 42 0 0,-1-2-16 0 0,-1 0 42 0 0,-2 0 49 0 0,1 0 53 0 0,-3-15-499 0 0,0 0 37 0 0,0 1 96 0 0,1 5 441 0 0,-1-6-457 0 0,0 0-38 0 0,0 0 144 0 0,0-1 0 0 0,0 0-4 0 0,0 0-16 0 0,0 0-4 0 0,0 0 65 0 0,0-2-103 0 0,0 0-76 0 0,0-5-32 0 0,0 4 27 0 0,2-5 35 0 0,1-1-75 0 0,-1 0-66 0 0,1 0-60 0 0,2-2-90 0 0,0 0-62 0 0,1-2-116 0 0,6-5-274 0 0,-9 13 378 0 0,1 0-1 0 0,0 0 1 0 0,1 1-1 0 0,2-4 282 0 0,2 1-332 0 0,1 2 43 0 0,-2 1 90 0 0,1 1 47 0 0,1 1 54 0 0,-1 2 62 0 0,-6-1 8 0 0,8 6-30 0 0,0 1 102 0 0,-10-6-24 0 0,0 1-1 0 0,-1 0 0 0 0,1 0 1 0 0,0-1-1 0 0,0 1 0 0 0,-1 0 1 0 0,1 0-1 0 0,-1 0 0 0 0,1 0 1 0 0,-1 0-1 0 0,1 0 0 0 0,-1 0 1 0 0,1 1-20 0 0,0 0 32 0 0,3 10 347 0 0,-2 0 45 0 0,-2-10-323 0 0,0 0 0 0 0,0 0 0 0 0,-1 1 0 0 0,1-1-1 0 0,0 0 1 0 0,-1 0 0 0 0,1 1 0 0 0,-1-1 0 0 0,0 0 0 0 0,0 0 0 0 0,0 0 0 0 0,0 0-1 0 0,0 0 1 0 0,0 0 0 0 0,-1 1-101 0 0,-10 8 616 0 0,3-6-285 0 0,-3-1-36 0 0,6-2-351 0 0,0-1 100 0 0,-1 1 66 0 0,-10 0 227 0 0,7-1-208 0 0,3 0-126 0 0,1-1-79 0 0,0-1-97 0 0,0 1-118 0 0,3-1 96 0 0,0 0-36 0 0,0 1-39 0 0,1-1-42 0 0,-1 0-43 0 0,1 0-45 0 0,-1-1-49 0 0,1 1-51 0 0,-1-1-895 0 0,1-2-11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2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13464 0 0,'0'0'397'0'0,"0"0"-144"0"0,0 0-117 0 0,0 1-28 0 0,0 0-57 0 0,0 7-58 0 0,0-4 37 0 0,0 7 143 0 0,2 1 48 0 0,6 28 628 0 0,-4-23-528 0 0,-1-6-153 0 0,0 0-56 0 0,-1 0-67 0 0,0-1-81 0 0,-1-8-9 0 0,-1 0 36 0 0,1 4 75 0 0,0-4-71 0 0,-1 1-95 0 0,0-1-15 0 0,1-1-54 0 0,-1 0-63 0 0,1 1-72 0 0,-1-2 63 0 0,0 0-37 0 0,0 1-382 0 0,0-1 88 0 0,0 0-52 0 0,0 0-739 0 0,0 0-583 0 0,0 0-1110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3.0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24 11976 0 0,'0'-1'5'0'0,"-1"-1"36"0"0,-1-2 146 0 0,0 0 41 0 0,-5-5 366 0 0,3 7-442 0 0,1 1-35 0 0,2 0-129 0 0,1 1-75 0 0,0 0-78 0 0,0 0-115 0 0,0 0 88 0 0,0 0-33 0 0,0 0-313 0 0,0 0 68 0 0,0 0-46 0 0,0 0-614 0 0,0 0-489 0 0,0 0-927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01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24 7744 0 0,'0'0'174'0'0,"0"0"30"0"0,-1-1-48 0 0,0 1-42 0 0,0-1-35 0 0,-3-1-5 0 0,-6-3-65 0 0,8 4 65 0 0,-7-2 821 0 0,1 1-106 0 0,-1 2-98 0 0,0 1-91 0 0,1 2-82 0 0,0 0-76 0 0,0 2-67 0 0,0 0-59 0 0,-4 5 83 0 0,2 1-102 0 0,-2 3-32 0 0,0 7 61 0 0,5-5-219 0 0,2 2-38 0 0,4-13-59 0 0,0 0 0 0 0,0 1 0 0 0,1-1 0 0 0,0 0 0 0 0,0 1 0 0 0,0-1 0 0 0,1 0 0 0 0,0 5-10 0 0,0-7 6 0 0,0 1 0 0 0,0-1 0 0 0,0 0 0 0 0,0 1-1 0 0,1-1 1 0 0,0 0 0 0 0,0 1-6 0 0,12 11 60 0 0,1-6 26 0 0,4-3 42 0 0,-17-5-106 0 0,0-1 1 0 0,1 0 0 0 0,-1 1 0 0 0,1-1 0 0 0,-1 0-1 0 0,1-1 1 0 0,-1 1 0 0 0,0 0 0 0 0,1-1 0 0 0,-1 1-1 0 0,1-1 1 0 0,-1 0 0 0 0,0 0 0 0 0,0 0 0 0 0,0 0-1 0 0,2-1-22 0 0,-1 0 29 0 0,0-1-1 0 0,1 1 1 0 0,-1-1-1 0 0,0 0 0 0 0,-1 0 1 0 0,1 0-1 0 0,0 0 1 0 0,-1-1-1 0 0,2-1-28 0 0,0-2 35 0 0,-1 0 1 0 0,0 0-1 0 0,0 0 0 0 0,0 0 0 0 0,-1 0 1 0 0,0 0-1 0 0,0-1 0 0 0,-1 1 1 0 0,0-1-1 0 0,0-5-35 0 0,-5-24 126 0 0,3 31-116 0 0,-1-1 0 0 0,2 1 0 0 0,-1-1 0 0 0,1 0 0 0 0,0 0 0 0 0,1 1 0 0 0,0-2-10 0 0,-1 8-41 0 0,0-6 32 0 0,0 4-31 0 0,1 0-47 0 0,1 2-71 0 0,2 4 62 0 0,3 10 53 0 0,-5-11 36 0 0,12 22 4 0 0,18 28 184 0 0,-23-42-180 0 0,0-1-36 0 0,-6-6-31 0 0,0-1 57 0 0,6 8 132 0 0,-5-7-117 0 0,-2-1-41 0 0,0-1-36 0 0,0 1-43 0 0,0-1-52 0 0,0 1-58 0 0,0-1-67 0 0,-1 0-73 0 0,1 0-81 0 0,1 0-163 0 0</inkml:trace>
  <inkml:trace contextRef="#ctx0" brushRef="#br0" timeOffset="755.58">395 39 7016 0 0,'0'0'201'0'0,"4"3"65"0"0,1-1-47 0 0,-1 1 29 0 0,-1-2 91 0 0,2 3 300 0 0,0 0-47 0 0,-1 0-45 0 0,1 1-43 0 0,-2-1-40 0 0,1 1-38 0 0,-1 0-36 0 0,0 1-33 0 0,3 5 266 0 0,-2 0-106 0 0,0 0-89 0 0,-1 1-68 0 0,-1-2 36 0 0,2 1-90 0 0,0 1-27 0 0,3 6 44 0 0,-2-5-88 0 0,-2-4-50 0 0,0-1 1 0 0,-1-1 38 0 0,-2-6-62 0 0,0-1-3 0 0,0 0 1 0 0,0 0 7 0 0,0 0 28 0 0,0 0 11 0 0,0 0 2 0 0,0 0 38 0 0,0-1-52 0 0,0 1-44 0 0,1-1-38 0 0,-1-1-8 0 0,0 1-46 0 0,1-5 30 0 0,-1 3 7 0 0,2-43 112 0 0,2 21-153 0 0,2 1-46 0 0,2 0-56 0 0,2 2-65 0 0,4 3-77 0 0,3 3-87 0 0,-16 15 262 0 0,1 1-1 0 0,-1-1 1 0 0,0 0-1 0 0,0 0 1 0 0,1 1-1 0 0,-1-1 1 0 0,1 0-1 0 0,-1 1 1 0 0,1 0-1 0 0,-1-1 1 0 0,1 1-1 0 0,-1 0 1 0 0,1 0-1 0 0,-1 0 1 0 0,1 0-1 0 0,0 0 16 0 0,0 0-9 0 0,0 0 1 0 0,0 1-1 0 0,0 0 0 0 0,-1-1 0 0 0,1 1 0 0 0,0 0 1 0 0,-1 0-1 0 0,1 0 0 0 0,-1 0 0 0 0,1 0 0 0 0,-1 0 1 0 0,0 0-1 0 0,2 1 9 0 0,25 30 137 0 0,-19-20-160 0 0,-2 1-85 0 0,-2-4-8 0 0,1 0 44 0 0,1 4 37 0 0,0-1 61 0 0,2 7 102 0 0,-1 1 73 0 0,-6-11-86 0 0,-2-8-23 0 0,0-1-9 0 0,0 0 3 0 0,0 0 2 0 0,0 0 44 0 0,0-1-34 0 0,-1-2 21 0 0,-1-9 15 0 0,0-7-11 0 0,3-1-51 0 0,2 0-47 0 0,3 0-42 0 0,3 2-38 0 0,3 3-34 0 0,-10 12 65 0 0,0 1 0 0 0,1 0 0 0 0,0 0 1 0 0,-1 0-1 0 0,1 0 0 0 0,0 0 0 0 0,0 1 1 0 0,0-1-1 0 0,0 1 0 0 0,1 0 0 0 0,-1 0 24 0 0,-1 0-10 0 0,0 1 0 0 0,0-1 0 0 0,0 1 0 0 0,1 0-1 0 0,-1 0 1 0 0,0 0 0 0 0,0 0 0 0 0,0 0 0 0 0,0 0-1 0 0,0 1 1 0 0,0-1 0 0 0,0 0 0 0 0,0 1 0 0 0,0 0-1 0 0,0 0 1 0 0,2 0 10 0 0,-1 1-14 0 0,0 0 0 0 0,1 0 0 0 0,-1 1-1 0 0,0-1 1 0 0,0 1 0 0 0,0 0 0 0 0,-1 0 0 0 0,3 2 14 0 0,18 31-62 0 0,-6-1 53 0 0,-15-31 12 0 0,-1 0-100 0 0,0-1 41 0 0,2 3 44 0 0,-2 0 91 0 0,0 8 207 0 0,-1-10-234 0 0,0 0-47 0 0,0 1-79 0 0,0 0-115 0 0,0-1-66 0 0,0 1-106 0 0,-1-1-121 0 0,1-1 191 0 0,0-1-36 0 0,0-2-78 0 0,0 1-63 0 0,0-1-54 0 0,0 0-48 0 0,0 0-168 0 0,0 1-48 0 0,0-1-203 0 0,0 1-546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3.3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7136 0 0,'0'0'208'0'0,"0"0"57"0"0,1 0-64 0 0,-1 1-38 0 0,1-1 69 0 0,1 2-89 0 0,3 1 100 0 0,-4-2-132 0 0,1 0 43 0 0,7 6 667 0 0,0 1-88 0 0,-1 2-81 0 0,-1 0-72 0 0,0 1-65 0 0,-1 0-57 0 0,0 1-48 0 0,-1 0-41 0 0,2 9 155 0 0,9 35 772 0 0,-12-33-689 0 0,-1-9-476 0 0,-1 1 34 0 0,0 0 33 0 0,0-1 33 0 0,2 16 328 0 0,0-1 124 0 0,-3-21-492 0 0,0 1-168 0 0,-1 8-39 0 0,0-6 78 0 0,-1 5 105 0 0,1-15-105 0 0,0-1-136 0 0,0 0 3 0 0,0 0-85 0 0,0 0 46 0 0,0 0-32 0 0,0 0-39 0 0,0 0-43 0 0,0 0-45 0 0,0 0-44 0 0,0 0-40 0 0,0 0-37 0 0,0 0-253 0 0,0 0-60 0 0,0 0-48 0 0,0 0-33 0 0,0 0-1408 0 0,0 0-1249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3.6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12096 0 0,'0'0'273'0'0,"0"1"-39"0"0,0-1-56 0 0,1 1-47 0 0,-1 0-36 0 0,1 1-18 0 0,1 4 59 0 0,-1-3-50 0 0,0 2-237 0 0,1 0 85 0 0,-1 0 76 0 0,1 1 65 0 0,-1-2 32 0 0,1 1 33 0 0,0 4 219 0 0,5 19 952 0 0,-6-21-1027 0 0,-1 0-55 0 0,0 0-74 0 0,0 0-91 0 0,-1-2-83 0 0,1-1-53 0 0,-1 1-62 0 0,-1-1-64 0 0,2-3-37 0 0,0-1-39 0 0,0 1-378 0 0,-1-1 85 0 0,1 1-54 0 0,-1 0-738 0 0,0 0-562 0 0,0 0-1100 0 0,1-1 2951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3.8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8 10984 0 0,'0'0'324'0'0,"0"0"-4"0"0,-1-1-252 0 0,0 0-24 0 0,-1-3-19 0 0,1 3 42 0 0,1 1 13 0 0,0 0 0 0 0,2 0-2 0 0,10 0-136 0 0,-5 0 46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4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0 9560 0 0,'0'0'216'0'0,"0"0"32"0"0,0 0 10 0 0,0 0-107 0 0,1 0-78 0 0,6 3 21 0 0,-2 1 84 0 0,-1-1 30 0 0,3 6 336 0 0,-4-4-242 0 0,4 7 403 0 0,0 1-123 0 0,-2 1-104 0 0,-1 0-89 0 0,-1-2-130 0 0,0 1-37 0 0,-1 1 9 0 0,2 7 72 0 0,-1-3-28 0 0,3 34 351 0 0,-3 0 74 0 0,-1 0 67 0 0,-2 0 60 0 0,0-38-592 0 0,-1-1-96 0 0,0 0-37 0 0,-1 3-14 0 0,-5 6-1 0 0,6-20-98 0 0,0-1-31 0 0,1-1 42 0 0,0 1-115 0 0,0-1-50 0 0,0 0-224 0 0,0 0 207 0 0,0 0-41 0 0,0 0-75 0 0,0 0 98 0 0,0 0-39 0 0,0 0-42 0 0,0 0-40 0 0,0 0-37 0 0,0 0-34 0 0,0 0-249 0 0,0 0-56 0 0,0 0-814 0 0,0 0-637 0 0,0 0-1214 0 0</inkml:trace>
  <inkml:trace contextRef="#ctx0" brushRef="#br0" timeOffset="468.22">0 263 10208 0 0,'0'0'298'0'0,"0"0"-3"0"0,1-1-197 0 0,7-4 11 0 0,-5 4-32 0 0,-1-1 54 0 0,8-4 355 0 0,2 0-84 0 0,0 2-74 0 0,2 0-66 0 0,-1 2-56 0 0,1-1-47 0 0,13-1 52 0 0,-6 2-99 0 0,4-1-76 0 0,35 1 116 0 0,-42 3-137 0 0,1-1-36 0 0,7 1-101 0 0,-12-1 11 0 0,-1 0-40 0 0,-6 1-181 0 0,0-1-34 0 0,8 2-464 0 0,-1 2-119 0 0,-4 3-108 0 0,-9-6 788 0 0,0-1 91 0 0,0 1 60 0 0,0 0 54 0 0,0 1 49 0 0,0-1 42 0 0,0 2 37 0 0,1 2 153 0 0,-1-1 29 0 0,1 5 394 0 0,-1-5-317 0 0,-1-3-241 0 0,1 4 413 0 0,0 0-35 0 0,1 5 363 0 0,0-1-120 0 0,0 1-109 0 0,0-1-96 0 0,1 1-87 0 0,0-1-74 0 0,1 0-63 0 0,1 1-12 0 0,0 0-54 0 0,-2-6-118 0 0,0 0 0 0 0,0-1 0 0 0,1 1 0 0 0,-1 0 0 0 0,1-1 0 0 0,2 3-90 0 0,9 3 289 0 0,16 6-26 0 0,-8-7-127 0 0,7-1-52 0 0,-16-6-91 0 0,-1-2-41 0 0,-12 1 68 0 0,0-1-95 0 0,0 1-89 0 0,0 0-82 0 0,0-1-76 0 0,0 1-71 0 0,0 0-64 0 0,0-1-57 0 0,0 1-69 0 0,0 0-47 0 0,0-1-42 0 0,0 1-34 0 0,1-1-1333 0 0,2 0-1159 0 0</inkml:trace>
  <inkml:trace contextRef="#ctx0" brushRef="#br0" timeOffset="801.49">670 225 11464 0 0,'0'0'333'0'0,"-2"3"-89"0"0,0 1-117 0 0,1 0-57 0 0,-1-1-44 0 0,0 5 4 0 0,-1-1 56 0 0,2 1 48 0 0,-1 1 42 0 0,1 0 78 0 0,-1 1 37 0 0,-1 21 674 0 0,2-15-477 0 0,-1-1-89 0 0,1-4-208 0 0,-1-1-79 0 0,-7 37 793 0 0,-2 13 2160 0 0,-15 42-3065 0 0,15-68 701 0 0,-3-1 41 0 0,6-16-658 0 0,-4 8 201 0 0,-1 1 39 0 0,5-8-205 0 0,2-3-138 0 0,3-8-43 0 0,0 1-43 0 0,1-2-17 0 0,0 0-36 0 0,0 1-38 0 0,0-1-42 0 0,0 0-43 0 0,1 1-47 0 0,-1 0-49 0 0,1-1-53 0 0,1-4 213 0 0,0-2 39 0 0,0 1-7 0 0,0 0-44 0 0,0-1-5 0 0,0 1-45 0 0,0-1-51 0 0,0 0-59 0 0,0 1-62 0 0,0-1-58 0 0,0 0-53 0 0,0 0-44 0 0,0 0-172 0 0,0 0-45 0 0,0 0-208 0 0,0 0-563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0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64 238 7856 0 0,'-5'-5'677'0'0,"-1"3"-76"0"0,1 1-72 0 0,0 2-65 0 0,1 1-61 0 0,-1 1-54 0 0,1 1-49 0 0,0 1-44 0 0,-1 5 76 0 0,0 0-75 0 0,0 1-15 0 0,1 4 65 0 0,0 2-31 0 0,3-12-157 0 0,0 0 0 0 0,1 0 0 0 0,0 0 0 0 0,0 0 0 0 0,0 0 0 0 0,1 4-119 0 0,6 13 373 0 0,1-7-189 0 0,4-1-102 0 0,2-3-18 0 0,2-6 88 0 0,2-6 68 0 0,0-3 47 0 0,-14 2-203 0 0,-1 1-1 0 0,1-1 1 0 0,-1 0-1 0 0,0 0 1 0 0,0 0-1 0 0,0 0 1 0 0,0-1-1 0 0,0 1 0 0 0,0-1 1 0 0,-1 0-1 0 0,1 0 1 0 0,-1 0-1 0 0,0 0-63 0 0,6-16 306 0 0,-6 6-334 0 0,-2 2 61 0 0,-3-3 62 0 0,-4-5 93 0 0,-3 0-37 0 0,1 8-122 0 0,2 1-75 0 0,-1 0-83 0 0,4 4 8 0 0,0 1-38 0 0,-1-1-42 0 0,1 0-44 0 0,0 1-50 0 0,1-1-51 0 0,-1 0-56 0 0,1 0-60 0 0,-4-6-652 0 0,1 0-6 0 0</inkml:trace>
  <inkml:trace contextRef="#ctx0" brushRef="#br0" timeOffset="516.59">274 1 10712 0 0,'0'0'241'0'0,"0"0"38"0"0,0 0 11 0 0,0 0-28 0 0,0 0-145 0 0,1 1 16 0 0,8 6 39 0 0,-1 1 35 0 0,1 3 56 0 0,-1-1 117 0 0,0 1 1 0 0,-1 0-1 0 0,2 5-380 0 0,-3-2 260 0 0,0-2-49 0 0,9 27 435 0 0,-2 1-38 0 0,8 39 513 0 0,-16-37-426 0 0,-4-32-491 0 0,0 0 35 0 0,0 0 46 0 0,1 0 59 0 0,-2-4 73 0 0,-2-9 15 0 0,0 0-261 0 0,1-2-55 0 0,-1 1-77 0 0,2 0-95 0 0,3-24-83 0 0,7 5-33 0 0,-7 19 135 0 0,-1 1 1 0 0,1 0-1 0 0,-1 0 1 0 0,1 0-1 0 0,0 0 1 0 0,0 0-1 0 0,0 1 1 0 0,1-1-1 0 0,-1 1 1 0 0,1 0 0 0 0,-1 0-1 0 0,1 0 1 0 0,0 0-1 0 0,-1 1 1 0 0,1-1-1 0 0,2 1 37 0 0,-1 0-50 0 0,0 0 1 0 0,1 0-1 0 0,-1 0 0 0 0,0 1 0 0 0,5 0 50 0 0,-4 0-32 0 0,0 0-1 0 0,-1 1 0 0 0,1 0 1 0 0,0 0-1 0 0,2 2 33 0 0,16 7-39 0 0,-4 5 71 0 0,-9-5-125 0 0,0 0 84 0 0,-2 2 82 0 0,0 0 80 0 0,-3 0 76 0 0,-3 2 75 0 0,-5-1 71 0 0,-4 1 69 0 0,-5-1-193 0 0,-1-3-66 0 0,-2-1-60 0 0,-1-1-53 0 0,-1-2-46 0 0,-1-1-41 0 0,-16 4-109 0 0,-3 0-110 0 0,34-8 64 0 0,0-1 44 0 0,-1 1-20 0 0,-1 0 105 0 0,-6 0 86 0 0,7-1-99 0 0,0 1-51 0 0,1-1-73 0 0,-1 0-90 0 0,0 0-108 0 0,2 0 33 0 0,-1 0-69 0 0,0 0-76 0 0,0 0-81 0 0,0-1-88 0 0,0 1-94 0 0,1 0-100 0 0,-1 0-106 0 0,-2-1-1292 0 0,-1 0-1270 0 0,5 1 3449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39.8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58 8984 0 0,'0'0'200'0'0,"-1"2"-60"0"0,-6 8 324 0 0,5-7-369 0 0,1 0-58 0 0,-2 7 26 0 0,1 0 113 0 0,1 1 94 0 0,0-1 77 0 0,1 3 143 0 0,3 24 1042 0 0,-1-21-932 0 0,-1-6-270 0 0,0 0-63 0 0,0 0-78 0 0,0 0-93 0 0,1 15 310 0 0,-1 1-37 0 0,4 27 278 0 0,0-6-138 0 0,2 2 578 0 0,4 11-1087 0 0,-10-52 94 0 0,0 0-1 0 0,0 0 1 0 0,-1 0 0 0 0,0 0-1 0 0,0 2-93 0 0,-1 15 224 0 0,-1-33-169 0 0,1 5-74 0 0,-1 0-41 0 0,1 1-18 0 0,0 0-34 0 0,0 0-41 0 0,0 0-44 0 0,0-1-51 0 0,0 1-56 0 0,1-1-61 0 0,0 1-66 0 0,0 1 162 0 0,0 0-38 0 0,0-1-406 0 0,0 1 104 0 0,0-1-51 0 0,0-1-771 0 0,0-2-601 0 0,0-3-1145 0 0</inkml:trace>
  <inkml:trace contextRef="#ctx0" brushRef="#br0" timeOffset="316.27">1 12 5696 0 0,'9'0'295'0'0,"1"-1"-113"0"0,1-1-76 0 0,6-1-77 0 0,3 0-1 0 0,-13 2 20 0 0,0 0 34 0 0,-2 1 20 0 0,1 0 35 0 0,-1 0 41 0 0,1 0 45 0 0,1 0 15 0 0,0 1-33 0 0,9 1 123 0 0,-1 0-79 0 0,19 9 268 0 0,-24-7-322 0 0,-2 1 43 0 0,-2 0 50 0 0,-1-1-39 0 0,3 8 148 0 0,-1 4-62 0 0,-4-6-186 0 0,-1 7 33 0 0,-2 11 112 0 0,-3-10-27 0 0,-2-5 48 0 0,3-6-116 0 0,-1-2 34 0 0,0 0-307 0 0,1-1 73 0 0,-1 0 62 0 0,0 0 53 0 0,-3 3 223 0 0,-10 9 658 0 0,11-12-743 0 0,0 1-75 0 0,2-3-117 0 0,-1 0-42 0 0,1 0-48 0 0,0 0-53 0 0,-1 0-72 0 0,0 0-75 0 0,0-1-82 0 0,0 1-90 0 0,0-1-97 0 0,0 1-103 0 0,0-1-111 0 0,0 0-119 0 0,1 0-843 0 0,-1 1-958 0 0,4-2 2620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37.7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171 27 7568 0 0,'0'0'166'0'0,"-1"0"-6"0"0,1-1-39 0 0,-1 0 25 0 0,-6-4 15 0 0,3 4-308 0 0,1-1 50 0 0,0 1 48 0 0,-1 0 43 0 0,0-1 60 0 0,0 0 60 0 0,0 0 55 0 0,0 1 48 0 0,-1-1 97 0 0,1 0 47 0 0,-2 1 119 0 0,-3-1 293 0 0,0 1 3 0 0,3 2-290 0 0,1-1-118 0 0,0 2-45 0 0,1-1-98 0 0,-1 1-46 0 0,1 0-53 0 0,-1 1-60 0 0,-9 9 296 0 0,1 3-35 0 0,3 2-36 0 0,2 3-42 0 0,1 0-43 0 0,2 0-47 0 0,1 0-50 0 0,1-1-53 0 0,2 15 106 0 0,2-27-104 0 0,-1 0-1 0 0,1 0 1 0 0,1 0-1 0 0,-1 0 1 0 0,1 0-1 0 0,2 4-57 0 0,-3-8 27 0 0,1 0 0 0 0,-1 0 0 0 0,1 0 0 0 0,0 0 0 0 0,0 0 0 0 0,0-1-1 0 0,0 1 1 0 0,0-1 0 0 0,0 1 0 0 0,1-1 0 0 0,-1 0 0 0 0,1 1 0 0 0,2 0-27 0 0,-2-1 15 0 0,-1-1 1 0 0,1 0-1 0 0,0 0 0 0 0,-1 0 1 0 0,1 0-1 0 0,0 0 1 0 0,0-1-1 0 0,0 1 1 0 0,0-1-1 0 0,-1 0 1 0 0,3 0-16 0 0,0 0 28 0 0,0-1 1 0 0,0 1 0 0 0,0-1 0 0 0,1-1 0 0 0,-1 1 0 0 0,0-1 0 0 0,-1 1 0 0 0,1-1 0 0 0,0-1-1 0 0,0 1 1 0 0,-1-1 0 0 0,0 0 0 0 0,3-1-29 0 0,-2 0 29 0 0,1-1-1 0 0,-1 0 1 0 0,0 0-1 0 0,0 0 1 0 0,0-1-1 0 0,-1 0 1 0 0,0 0-1 0 0,0 0 0 0 0,1-2-28 0 0,-4 5 16 0 0,0-1 0 0 0,0 0 0 0 0,0 0 0 0 0,0 0 0 0 0,-1 0-1 0 0,1 0 1 0 0,-1 0 0 0 0,0 0 0 0 0,-1-2-16 0 0,2-16 44 0 0,-1 7-105 0 0,-3 0-70 0 0,-3-1-77 0 0,0 1-86 0 0,0 2-59 0 0,1 0-86 0 0,0-1-192 0 0,-1 1-54 0 0,-1 0 13 0 0</inkml:trace>
  <inkml:trace contextRef="#ctx0" brushRef="#br0" timeOffset="401.02">321 128 11000 0 0,'-4'10'274'0'0,"1"7"285"0"0,4-11-343 0 0,0 3-27 0 0,0-5-132 0 0,0 1-39 0 0,1-1-45 0 0,0 1-51 0 0,1 0 46 0 0,-1 0 116 0 0,0 1 95 0 0,0-1 72 0 0,0 1 81 0 0,3 8 514 0 0,-3-9-573 0 0,2-1-28 0 0,-1 1-70 0 0,1 0 37 0 0,0 3 212 0 0,0-1-75 0 0,-1-4-218 0 0,-2-2 96 0 0,-1-1-159 0 0,0 0 41 0 0,0 0 204 0 0,0 0-59 0 0,1 0 855 0 0,-1 0-863 0 0,0 0-55 0 0,0 0-70 0 0,0-1-92 0 0,0 1-112 0 0,-1-1-5 0 0,1 1-35 0 0,-1-9 221 0 0,2 0-38 0 0,1-9-18 0 0,1-6-45 0 0,-3 14-19 0 0,2 0-49 0 0,0-5-106 0 0,2-1-60 0 0,3-20-388 0 0,-5 25 424 0 0,0 1-34 0 0,-1 6 94 0 0,1-1 0 0 0,0 1-1 0 0,-1 0 1 0 0,1 0 0 0 0,1 0-1 0 0,0-2 142 0 0,7-5-323 0 0,1 1 68 0 0,-4 7 168 0 0,0 0 33 0 0,6-1-67 0 0,-1 4 81 0 0,-1 3 68 0 0,0 1 56 0 0,6 7 135 0 0,6 9 203 0 0,-9-7-158 0 0,-13-11-236 0 0,1-1 1 0 0,-1 0-1 0 0,0 0 1 0 0,0 1 0 0 0,0-1-1 0 0,0 0 1 0 0,-1 1 0 0 0,1-1-1 0 0,0 1 1 0 0,-1-1-1 0 0,1 2-28 0 0,9 14 328 0 0,1-4-157 0 0,-8-9-96 0 0,0 0-1 0 0,-1 1 1 0 0,1-1-1 0 0,-1 1 1 0 0,0 0-1 0 0,0-1 1 0 0,0 2-75 0 0,0 7 116 0 0,-2-1-56 0 0,1 7 43 0 0,7-3-78 0 0,-5-10 72 0 0,-3-4-105 0 0,1 0-36 0 0,-1 0-25 0 0,0 0-37 0 0,0-1-41 0 0,1 1-46 0 0,-1 0-74 0 0,0 0-67 0 0,0 0-73 0 0,0-1-80 0 0,1 1-87 0 0,-1 0-93 0 0,1 0-100 0 0,0 0-106 0 0,1 3-1258 0 0,2 2-1219 0 0,-4-7 3350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36.6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0 10480 0 0,'0'0'233'0'0,"0"0"39"0"0,0 0 16 0 0,0 0-32 0 0,0 1-69 0 0,1 0-52 0 0,3 8 183 0 0,-3-5-118 0 0,18 35 1019 0 0,-7-14-413 0 0,-2 1 72 0 0,-3 0-361 0 0,0 0-55 0 0,-1 0-53 0 0,-1 0-46 0 0,2 13 105 0 0,-1 0-78 0 0,-1 1-61 0 0,-2 0-44 0 0,3 1 128 0 0,0-15-188 0 0,-6-24-286 0 0,1 0 63 0 0,-1 3 190 0 0,0-4-149 0 0,0 0-62 0 0,0-1-50 0 0,0 0-103 0 0,-1 0-117 0 0,1 0 93 0 0,-1-1-38 0 0,1 1-41 0 0,0-1-44 0 0,-1 1-47 0 0,1-1-49 0 0,0 1-52 0 0,-1-1-56 0 0,1 0-58 0 0,-1 0-61 0 0,1 0-65 0 0,-1 0-66 0 0,1-1-1071 0 0,-1 0 318 0 0,0 0-806 0 0</inkml:trace>
  <inkml:trace contextRef="#ctx0" brushRef="#br0" timeOffset="416.72">0 228 6072 0 0,'0'0'133'0'0,"0"0"23"0"0,0 0 12 0 0,1-1-38 0 0,1-2-85 0 0,1 0 1 0 0,0 1 85 0 0,0 0 74 0 0,0 0 63 0 0,0 0 29 0 0,0 1 38 0 0,2 0 286 0 0,7-1 902 0 0,-8 2-1097 0 0,-1 0-46 0 0,0 0-97 0 0,0 0-57 0 0,-1 0-66 0 0,1 0-76 0 0,10-2 217 0 0,1 0-69 0 0,-1 0-59 0 0,1 0-51 0 0,11-3 0 0 0,43-11-69 0 0,-53 12-12 0 0,-1-1 39 0 0,14-4-85 0 0,18-3 97 0 0,-38 10-68 0 0,0 1-1 0 0,1 0 1 0 0,-1 1-1 0 0,6 0-23 0 0,-10 0 0 0 0,1 0-1 0 0,-1 1 1 0 0,0 0-1 0 0,1 0 1 0 0,2 1 0 0 0,-6-1-5 0 0,1 0 1 0 0,0 0 0 0 0,0 0 0 0 0,-1 0 0 0 0,1 0-1 0 0,-1 0 1 0 0,1 0 0 0 0,-1 0 0 0 0,1 1 4 0 0,1 1-25 0 0,-1-1 1 0 0,0 1-1 0 0,-1 0 1 0 0,1 0-1 0 0,0 0 1 0 0,-1 0-1 0 0,0 0 1 0 0,1 2 24 0 0,2 7-133 0 0,-1 1 0 0 0,0 0 0 0 0,0 6 133 0 0,-1-5-64 0 0,0-1 41 0 0,1 1-77 0 0,0 0 96 0 0,5 22 143 0 0,-4-22-129 0 0,-2-6-45 0 0,1 0-40 0 0,0 0-48 0 0,0 0-56 0 0,-3-8-214 0 0,0 1-111 0 0,0-1 65 0 0,0 0-42 0 0,0 0-571 0 0,0 0-457 0 0,0 0-866 0 0</inkml:trace>
  <inkml:trace contextRef="#ctx0" brushRef="#br0" timeOffset="748.76">349 17 13040 0 0,'0'0'297'0'0,"0"0"39"0"0,0 0 19 0 0,0 0-145 0 0,0 0-99 0 0,0 0-34 0 0,0 0-59 0 0,6 2-202 0 0,-1-1 69 0 0,-4-1 10 0 0,3 2 61 0 0,-2-2-47 0 0,-1 1-41 0 0,0-1-79 0 0,0 0-100 0 0,0 1-118 0 0,-1-1 118 0 0,1 0-48 0 0,-1 0-43 0 0,1 0-36 0 0,-1 0-130 0 0,1 0-36 0 0,0 0-1336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33.3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215 163 6896 0 0,'-2'-2'-43'0'0,"0"0"53"0"0,0 1 48 0 0,-1-1 42 0 0,0 1 40 0 0,1 0 34 0 0,-4-1 261 0 0,-2 1 194 0 0,-10 0 968 0 0,12 1-1182 0 0,2-1-58 0 0,-1 1-77 0 0,2-1-96 0 0,-10-1 377 0 0,-1 2-68 0 0,1 0-60 0 0,-1 2-56 0 0,0 0-50 0 0,1 1-44 0 0,-12 4 177 0 0,11 0-228 0 0,4-1-125 0 0,3-1-76 0 0,1-1 27 0 0,2 1-33 0 0,1 7-35 0 0,3-9 17 0 0,0-1-9 0 0,0 0 0 0 0,0-1 1 0 0,0 1-1 0 0,0 0 1 0 0,0 0-1 0 0,1 0 1 0 0,-1 0-1 0 0,1 0 0 0 0,-1-1 1 0 0,1 1-1 0 0,0 0 1 0 0,-1 0-1 0 0,1-1 1 0 0,0 1-1 0 0,0 0 0 0 0,0-1 1 0 0,1 1-1 0 0,-1-1 1 0 0,0 1-1 0 0,0-1 1 0 0,1 0-1 0 0,1 1 2 0 0,5 5-16 0 0,0-1-1 0 0,1-1 1 0 0,-1 0-1 0 0,2 0 17 0 0,5 4-25 0 0,16 8-14 0 0,2-1 0 0 0,4 1 39 0 0,16 6 4 0 0,-48-20 14 0 0,11 5-54 0 0,-9-4 48 0 0,0 0 73 0 0,-4-2-2 0 0,0 1 33 0 0,0 1 229 0 0,-5 5 39 0 0,-2-1-6 0 0,1-4-45 0 0,-2 1-138 0 0,-3-1-67 0 0,0 0-52 0 0,-1-1-38 0 0,-17 3-4 0 0,17-5 7 0 0,7 0-29 0 0,-11 0-49 0 0,-8-1 81 0 0,12-2-55 0 0,1 0-58 0 0,-1-1-88 0 0,5 2 22 0 0,-1-1-40 0 0,1-1-45 0 0,-1 1-50 0 0,1 0-55 0 0,-1-1-60 0 0,1 0-64 0 0,-1 0-70 0 0,4 2 167 0 0,0 1-50 0 0,0-1-44 0 0,1 0-38 0 0,-2 0-139 0 0,1 0-39 0 0,-2-2-1455 0 0</inkml:trace>
  <inkml:trace contextRef="#ctx0" brushRef="#br0" timeOffset="354.21">436 1 7080 0 0,'0'0'157'0'0,"0"0"23"0"0,0 0 13 0 0,0 1-48 0 0,1 1-81 0 0,2 7-73 0 0,-2-6 73 0 0,0 3 343 0 0,1 1-35 0 0,1 5 282 0 0,0-2-229 0 0,1-1-47 0 0,4 10 281 0 0,2 8 241 0 0,-6-15-489 0 0,1 4 43 0 0,0 0-43 0 0,-1-1-39 0 0,0 1-35 0 0,0 3 31 0 0,1-1-35 0 0,5 40 552 0 0,-2 24 227 0 0,-7-70-910 0 0,2 17 241 0 0,-2-11-225 0 0,1-7 8 0 0,-1-5-69 0 0,0-1 44 0 0,-1-5-110 0 0,0 0-59 0 0,0 0-219 0 0,0 1 100 0 0,0-1 75 0 0,0 1 40 0 0,0 1 161 0 0,0-1-150 0 0,0 0-85 0 0,0-1-22 0 0,0 0-38 0 0,0 1-24 0 0,0-1-38 0 0,0 0-42 0 0,0 1-45 0 0,0-1-49 0 0,0 0-52 0 0,0 0-57 0 0,-1 0-61 0 0,-1-4-616 0 0</inkml:trace>
  <inkml:trace contextRef="#ctx0" brushRef="#br0" timeOffset="910.08">378 234 8840 0 0,'0'0'197'0'0,"0"1"211"0"0,0-1-105 0 0,1 0-114 0 0,0 0-120 0 0,-1-1 181 0 0,0 1-2 0 0,14-1 513 0 0,-1-2-55 0 0,1-2-71 0 0,0 0-87 0 0,-7 3-295 0 0,0-1-33 0 0,0 1-35 0 0,0 0-39 0 0,49-15 416 0 0,-34 9-385 0 0,1 2-74 0 0,0 0-105 0 0,-12 3-47 0 0,1 1-38 0 0,6-2-85 0 0,-12 2 43 0 0,0 0-88 0 0,-1 0-52 0 0,0 0-99 0 0,-1 0-116 0 0,-2 2 192 0 0,0-1-35 0 0,-1 1 13 0 0,0-1-43 0 0,-1 1-40 0 0,1 0-33 0 0,0-1-125 0 0,-1 1-33 0 0,2-1-1295 0 0</inkml:trace>
  <inkml:trace contextRef="#ctx0" brushRef="#br0" timeOffset="1242.12">729 179 6048 0 0,'12'41'724'0'0,"-8"-32"-526"0"0,-1-1 47 0 0,2 3 141 0 0,-1 0 117 0 0,-2-6-200 0 0,0 1 40 0 0,0-1 42 0 0,-1 1 46 0 0,7 18 279 0 0,-3-8-210 0 0,1 4 180 0 0,0 0 106 0 0,-3-10-342 0 0,0-1 41 0 0,-1 1 44 0 0,1 0 51 0 0,-3-9-144 0 0,0-1-241 0 0,0 1-39 0 0,0 1 60 0 0,1 0-93 0 0,0 4 59 0 0,-1-4-93 0 0,0-1 42 0 0,0 1-239 0 0,0-1 107 0 0,0 1 89 0 0,0-1 73 0 0,-1 0 131 0 0,-1 1 712 0 0,0-1-641 0 0,1-1-150 0 0,0 0-161 0 0,0 0-45 0 0,0 0 177 0 0,-1-1-87 0 0,-6-5-52 0 0,-2-9 36 0 0,4-3-35 0 0,4 11-43 0 0,1 1 0 0 0,0-1 0 0 0,0 0-1 0 0,1-3-2 0 0,0 5-2 0 0,0-1-1 0 0,1 1 0 0 0,0-1 0 0 0,0 1 0 0 0,0 0 0 0 0,1 0 0 0 0,0-1 0 0 0,0 1 1 0 0,1-1 2 0 0,0 0-28 0 0,1-1 0 0 0,0 1 0 0 0,0 0 0 0 0,0 0 28 0 0,12-12-142 0 0,1 1-75 0 0,2 3-89 0 0,0 1-108 0 0,-12 8 77 0 0,-2 1 81 0 0,1 1-28 0 0,-1-1-51 0 0,0 1-68 0 0,0 0-79 0 0,1 0-94 0 0,-1 0-106 0 0,1 2-121 0 0,-3 0 352 0 0,0 1-35 0 0,4-2-466 0 0</inkml:trace>
  <inkml:trace contextRef="#ctx0" brushRef="#br0" timeOffset="1542.93">1008 272 9376 0 0,'0'0'273'0'0,"1"4"-76"0"0,0 0-95 0 0,0 1-47 0 0,0-2-34 0 0,0 0-3 0 0,0 0 36 0 0,1 2 146 0 0,-1-1 20 0 0,1 1 49 0 0,1 3 373 0 0,3 8 804 0 0,-3-9-907 0 0,-2-3-290 0 0,0 0-49 0 0,0 0-57 0 0,0 1-67 0 0,2 5 317 0 0,0-2-172 0 0,0-2-96 0 0,-1 0-77 0 0,0 0-98 0 0,-2-3-20 0 0,0 0-32 0 0,0-3-135 0 0</inkml:trace>
  <inkml:trace contextRef="#ctx0" brushRef="#br0" timeOffset="1727.84">977 31 12840 0 0,'-3'-1'24'0'0,"-1"0"107"0"0,-1-1 137 0 0,-7 0 480 0 0,7 2-553 0 0,0 1-92 0 0,3 0-106 0 0,0 0-43 0 0,2-1 78 0 0,0 0-98 0 0,0 0-16 0 0,5 3 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32.0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213 207 6968 0 0,'0'0'189'0'0,"-1"0"-70"0"0,-1 0-53 0 0,-4-1 25 0 0,4 1-28 0 0,-7-1-88 0 0,2 0 74 0 0,0 1 66 0 0,1 0 60 0 0,1 0 52 0 0,-1 0 47 0 0,1 0 39 0 0,0 0 33 0 0,-2 0 184 0 0,-1 0 32 0 0,-2 1-83 0 0,1 0-33 0 0,-8 3 351 0 0,0 4-114 0 0,3 2-106 0 0,0 2-94 0 0,2 1-84 0 0,2 3-73 0 0,1 1-63 0 0,0 4-15 0 0,2 1-56 0 0,4-11-100 0 0,1-1 0 0 0,1 1 0 0 0,0-1 0 0 0,0 1 0 0 0,1 10-92 0 0,4 8 231 0 0,-3-23-182 0 0,1 0-1 0 0,-1 0 0 0 0,1 0 1 0 0,1 0-1 0 0,-1 0 1 0 0,1-1-1 0 0,1 2-48 0 0,-2-4 21 0 0,0-1 0 0 0,0 1 0 0 0,0-1 0 0 0,0 0 0 0 0,0 0-1 0 0,2 2-20 0 0,-1-2 9 0 0,0-1-1 0 0,0 1 0 0 0,0 0 0 0 0,0-1 0 0 0,0 0 0 0 0,0 0 1 0 0,0 0-9 0 0,2 1-5 0 0,1-1 1 0 0,-1 0 0 0 0,0 0-1 0 0,1 0 1 0 0,-1-1 0 0 0,0 0 0 0 0,1 0-1 0 0,-1 0 5 0 0,10-3-39 0 0,-1-1-33 0 0,3-5-84 0 0,-1-2-93 0 0,-2-2-116 0 0,-7 5 132 0 0,-1 0-38 0 0,-4 6 92 0 0,1-2 14 0 0,-1 1 40 0 0,0 1 8 0 0,-1 1-19 0 0,1-1-46 0 0,-1 1-13 0 0,0-1-46 0 0,0 1-54 0 0,0-1-58 0 0,-1 1 24 0 0,1 0-43 0 0,0 0-40 0 0,-1 0-34 0 0,1-1-127 0 0,0 1-35 0 0,1-3-1332 0 0</inkml:trace>
  <inkml:trace contextRef="#ctx0" brushRef="#br0" timeOffset="316.38">171 15 6968 0 0,'0'-1'-101'0'0,"0"-1"71"0"0,0 1 64 0 0,-1-1 57 0 0,1 1 83 0 0,-1-1 58 0 0,1 0 107 0 0,-1 0 248 0 0,0 1 259 0 0,1 1-346 0 0,0 0-245 0 0,0 2-61 0 0,1-1-74 0 0,0 1-89 0 0,3 11 489 0 0,1 0-46 0 0,0 0-41 0 0,0 0-40 0 0,2 6 117 0 0,-1 1-68 0 0,1-1-57 0 0,0 0-49 0 0,4 16 179 0 0,-4-9-3 0 0,-1 1 1 0 0,0 3-513 0 0,4 25 722 0 0,-1-7-25 0 0,-3 0 97 0 0,-6-36-565 0 0,2 0-39 0 0,1 9 99 0 0,0-5-95 0 0,-1 0 0 0 0,0 0-1 0 0,-2 6-193 0 0,0-21 52 0 0,0-1-108 0 0,0 0-12 0 0,0 0-5 0 0,0 0-78 0 0,0-1-286 0 0,0 1 90 0 0,0 0 79 0 0,0-1 68 0 0,0 0 40 0 0,1 1 52 0 0,-1-3-87 0 0,0 2 82 0 0,0 1 8 0 0,0 0-40 0 0,2-8-1096 0 0</inkml:trace>
  <inkml:trace contextRef="#ctx0" brushRef="#br0" timeOffset="532.54">450 283 10480 0 0,'-1'3'196'0'0,"1"1"-39"0"0,1 4 59 0 0,1 2-89 0 0,3 6-85 0 0,-1-1 6 0 0,-2-8 84 0 0,0 0 34 0 0,3 6 245 0 0,6 23 806 0 0,-6-15-356 0 0,-2-12-534 0 0,-1-3-139 0 0,0 0-41 0 0,-1 0-49 0 0,1 0-57 0 0,-1 0-69 0 0,0 1-75 0 0,0-1-86 0 0,-1 1-95 0 0,0-7 67 0 0,0 1-38 0 0,0 0-350 0 0,0 0 79 0 0,0-1-51 0 0,0 2-684 0 0,1 0-540 0 0,0 0-1030 0 0,-1-2 2822 0 0</inkml:trace>
  <inkml:trace contextRef="#ctx0" brushRef="#br0" timeOffset="833.33">423 120 10680 0 0,'0'0'241'0'0,"0"0"38"0"0,0 0 11 0 0,0 0-28 0 0,0 1-175 0 0,0 3 191 0 0,0-1-179 0 0,4 4-89 0 0,-3-7-19 0 0,0 3-64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7:58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7568 0 0,'0'0'166'0'0,"0"0"29"0"0,0 0 14 0 0,1 0 92 0 0,0 1-39 0 0,1 2 118 0 0,4 4 438 0 0,-5-5-521 0 0,0-1 51 0 0,4 8 421 0 0,0 0-112 0 0,-1 0-101 0 0,0 1-92 0 0,-1-2-169 0 0,-1-1-41 0 0,3 9 147 0 0,-1-1-113 0 0,0 1-77 0 0,6 23 220 0 0,8 27 159 0 0,-5-13 473 0 0,-3 4-1063 0 0,-4-10 426 0 0,-5-34-365 0 0,-1-7-8 0 0,-1-1 30 0 0,1 1 52 0 0,0-6-30 0 0,-2 1 130 0 0,0-1-26 0 0,0-1-162 0 0,0-2-51 0 0,1 2-114 0 0,-1-3-43 0 0,1 3 55 0 0,0-1-85 0 0,0 0-112 0 0,0 2 99 0 0,1-1-41 0 0,0 0-44 0 0,-1 1-50 0 0,1-1-51 0 0,-1 1-57 0 0,1-1-53 0 0,0 1-45 0 0,-1-1-159 0 0,1 1-45 0 0,-1-1-194 0 0,1 0-520 0 0,0 1 1447 0 0</inkml:trace>
  <inkml:trace contextRef="#ctx0" brushRef="#br0" timeOffset="391.3">37 168 6536 0 0,'0'0'141'0'0,"0"0"23"0"0,0 0 13 0 0,1 0-47 0 0,1 0-67 0 0,1-1-48 0 0,4-2-50 0 0,-5 3 52 0 0,8-4 528 0 0,1 1-71 0 0,0 1-63 0 0,0-1-56 0 0,2 1 7 0 0,1 0-58 0 0,2 0 1 0 0,7 0 75 0 0,-1 2 69 0 0,-2 3-68 0 0,-1 3-62 0 0,-1 3-54 0 0,1 4-8 0 0,-2 3-54 0 0,0 8-12 0 0,-14-18-147 0 0,0 0 1 0 0,-1 0-1 0 0,1 0 1 0 0,-1 1 0 0 0,1 2-45 0 0,-2-1 118 0 0,1-1 0 0 0,-1 0 0 0 0,-1 1-1 0 0,1-1 1 0 0,-1 3-118 0 0,-3 13 340 0 0,-3-2 33 0 0,-4-1 36 0 0,-3-2 40 0 0,-3-3 40 0 0,-5-2 46 0 0,-12 0-479 0 0,21-9-11 0 0,0-1-1 0 0,-1-1 1 0 0,1 0-1 0 0,-1 0 1 0 0,-11-1-45 0 0,15-1 14 0 0,0-1 0 0 0,0 1 0 0 0,0-2 1 0 0,-7-1-15 0 0,15 3-177 0 0,0-1 57 0 0,0 1 50 0 0,0 0 43 0 0,-1-1 63 0 0,-1 0 76 0 0,-4-2 428 0 0,5 2-457 0 0,1 0-34 0 0,0 1-44 0 0,-1-1-56 0 0,1 0-68 0 0,0-1-77 0 0,0 1-53 0 0,0 0-79 0 0,0 0-85 0 0,0 0-93 0 0,0 0-101 0 0,1 0-109 0 0,-1-1-115 0 0,1 1-124 0 0,0 0-990 0 0,0-1-1106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30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 1 9152 0 0,'0'0'451'0'0,"0"1"-80"0"0,0-1-73 0 0,0 2-63 0 0,1-1-56 0 0,0 1-46 0 0,1 2 25 0 0,5 6 34 0 0,-5-8-97 0 0,-1-1 50 0 0,-1-1-49 0 0,17 25 1013 0 0,-3 1-99 0 0,-2 1-94 0 0,-3 1-87 0 0,-1 0-81 0 0,-1 1-73 0 0,-1 0-69 0 0,-1 0-62 0 0,1 6 29 0 0,1-1-67 0 0,-5-23-270 0 0,-1 6 269 0 0,0-10-313 0 0,-1 1-50 0 0,0-1-83 0 0,0-3-68 0 0,-3 3 9 0 0,2-6-64 0 0,1-1 10 0 0,0 0-20 0 0,0 0-51 0 0,0 0-133 0 0,0 0 45 0 0,0 0 34 0 0,0 0-83 0 0,0 0 110 0 0,0 0 89 0 0,0 0 66 0 0,-1 0 41 0 0,1 0 211 0 0,-1 0-186 0 0,1 0-64 0 0,0-1-38 0 0,-1 1-46 0 0,1 0-54 0 0,0 0-64 0 0,0 0-72 0 0,0 0-80 0 0,0 0-89 0 0,-1 0 93 0 0,1 0-46 0 0,0 0-49 0 0,0 0-50 0 0,0 0-54 0 0,0 0-55 0 0,0 1-59 0 0,0-1-61 0 0,0 0-1532 0 0,0 0-1268 0 0</inkml:trace>
  <inkml:trace contextRef="#ctx0" brushRef="#br0" timeOffset="313.69">0 213 9488 0 0,'0'0'276'0'0,"0"0"2"0"0,0 0-140 0 0,0 0 71 0 0,1 0 57 0 0,0 0-107 0 0,0-1-74 0 0,3 1 20 0 0,-1-1 33 0 0,-2 1 20 0 0,0 0 79 0 0,7 0 108 0 0,-1-1-33 0 0,9-2 219 0 0,0 0-109 0 0,0-2-92 0 0,0 1-73 0 0,0 0-55 0 0,-2 1-35 0 0,0-1-55 0 0,0 1-44 0 0,0-1-35 0 0,55-12-29 0 0,-62 15-35 0 0,12-4 23 0 0,-11 3-21 0 0,0 0-41 0 0,-1 0-61 0 0,1 0-109 0 0,-4 0 75 0 0,0 1-35 0 0,0-1-36 0 0,0 1-42 0 0,0-1-43 0 0,-1 1-48 0 0,-1 0 59 0 0,-1 0-43 0 0,0 1-39 0 0,1-1-33 0 0,0 0-123 0 0,-1 1-32 0 0,4-3-1278 0 0</inkml:trace>
  <inkml:trace contextRef="#ctx0" brushRef="#br0" timeOffset="544.52">413 104 9792 0 0,'0'0'222'0'0,"0"0"30"0"0,3 7 206 0 0,-2-4-397 0 0,0-1-38 0 0,2 5 6 0 0,0 0 54 0 0,0 0 48 0 0,0 1 42 0 0,0 1 80 0 0,0 0 39 0 0,5 18 714 0 0,0-3-155 0 0,-3-8-392 0 0,-1-4-192 0 0,-1-5-184 0 0,-1-1-38 0 0,9 18 354 0 0,-4-9 113 0 0,1-1-1 0 0,6 10-511 0 0,-2-7 333 0 0,3-1-47 0 0,1-2-67 0 0,2-2-88 0 0,-14-8-109 0 0,1 1 42 0 0,2-3 50 0 0,-7-2-246 0 0,0 0-401 0 0,0 0 66 0 0,0 0 58 0 0,0 0 46 0 0,0 0-58 0 0,1-1-624 0 0,0 0 564 0 0,-1 1-13 0 0,1 0-90 0 0,0-1-1449 0 0,2 0-1156 0 0</inkml:trace>
  <inkml:trace contextRef="#ctx0" brushRef="#br0" timeOffset="839.64">672 139 10120 0 0,'0'1'305'0'0,"0"-1"-106"0"0,-1 1-97 0 0,0 0-42 0 0,-1 2 24 0 0,1-2-7 0 0,0 0 88 0 0,1 0-36 0 0,0-1 39 0 0,0 1 140 0 0,-1 0-49 0 0,1 1-45 0 0,0-1-41 0 0,-1 2 73 0 0,0 0-104 0 0,-3 8 73 0 0,4-8-132 0 0,0-1 42 0 0,0 20 339 0 0,-1-1-56 0 0,0 10 101 0 0,-4 40 616 0 0,-2-1 21 0 0,1-24-415 0 0,1-7-157 0 0,1-11-275 0 0,-4 13 76 0 0,0 8 101 0 0,4-17-46 0 0,1-8-56 0 0,0-3 88 0 0,-1-1 0 0 0,-1 5-462 0 0,-4 1 430 0 0,8-21-413 0 0,-1 0 41 0 0,-4 19 391 0 0,5-17-382 0 0,-1 0-95 0 0,1-3-32 0 0,0-1-38 0 0,0 1-42 0 0,0-1-46 0 0,0 1-141 0 0,-1 1-101 0 0,0-1-112 0 0,0 0-121 0 0,2-4 425 0 0,-1 0 46 0 0,1 0-5 0 0,0 1-45 0 0,0-1-2 0 0,0 0-46 0 0,0 0-51 0 0,0 0-59 0 0,0 0-62 0 0,0 0-58 0 0,0 0-52 0 0,0 0-45 0 0,0 0-174 0 0,0 0-44 0 0,0 0-211 0 0,0 0-569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28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0 6648 0 0,'-3'4'359'0'0,"2"-2"-137"0"0,-1 0 42 0 0,-1 0 170 0 0,1 0 116 0 0,0 0-31 0 0,0 0 94 0 0,1-1 106 0 0,-1 1 115 0 0,2-2-370 0 0,-1 1 33 0 0,1-1 34 0 0,0 1 37 0 0,-1 0 36 0 0,1-1 39 0 0,0 0 40 0 0,0 1 41 0 0,2 1-495 0 0,-1 1-104 0 0,0-1-45 0 0,1 5 76 0 0,-3-5-30 0 0,1 0 42 0 0,2 0-57 0 0,5 9 79 0 0,-6-8-116 0 0,0-2 33 0 0,5 9 190 0 0,-1 0-104 0 0,0 3-67 0 0,3 5-69 0 0,-1-1-45 0 0,9 17 113 0 0,4 10 151 0 0,-15-33-77 0 0,-1 1 1 0 0,2 10-200 0 0,-3-3 199 0 0,-1 0 57 0 0,-2 1 63 0 0,0 0 65 0 0,0-5-22 0 0,5 7 187 0 0,1-9-255 0 0,-4-6-232 0 0,0 1-17 0 0,3 3 9 0 0,-7 2-32 0 0,0-6-24 0 0,2-5-12 0 0,2 6 44 0 0,0-2-34 0 0,1-2-37 0 0,1-2-106 0 0,-4-2-56 0 0,0 0 46 0 0,0 0 39 0 0,-1 0 35 0 0,1-1-1 0 0,-3-4 37 0 0,2 3-43 0 0,0 1-36 0 0,0 0-74 0 0,0-1-92 0 0,0 1-110 0 0,1 0 39 0 0,-1 0-71 0 0,1 0-78 0 0,-1 1-83 0 0,1-1-90 0 0,-1 1-97 0 0,1-1-103 0 0,0 1-108 0 0,-2-3-1368 0 0,-2-1-1330 0 0</inkml:trace>
  <inkml:trace contextRef="#ctx0" brushRef="#br0" timeOffset="1094.58">277 245 7400 0 0,'0'0'216'0'0,"0"0"-267"0"0,0 0 77 0 0,1 1 67 0 0,0-1 53 0 0,0 1 105 0 0,3 2 597 0 0,-2-2-528 0 0,-1 0-111 0 0,1 1-109 0 0,10 13 960 0 0,-1 3-91 0 0,-1 1-71 0 0,-1 0-54 0 0,0 0-5 0 0,-3-6-391 0 0,-1 1-89 0 0,1 2-11 0 0,2 8 97 0 0,-5-17-330 0 0,0 4-11 0 0,-5 0-90 0 0,2-10-81 0 0,0-1-33 0 0,0 0-154 0 0,0 0 184 0 0,0 0-7 0 0,0 0-19 0 0,0 0-41 0 0,0 1-16 0 0,-1-1-41 0 0,1 0-46 0 0,0 0-53 0 0,0 0-57 0 0,0 1-53 0 0,0-1-46 0 0,0 0-42 0 0,0 1-143 0 0,0-1-41 0 0,-1 1-174 0 0,1-1-468 0 0</inkml:trace>
  <inkml:trace contextRef="#ctx0" brushRef="#br0" timeOffset="1379.76">331 60 8176 0 0,'0'0'182'0'0,"0"0"29"0"0,0 0 13 0 0,-1 0-32 0 0,0 2-120 0 0,1-2 93 0 0,0 0 29 0 0,0 0-2 0 0,3 0 6 0 0,-2 0-142 0 0,0 0-38 0 0,1-1-70 0 0,0 1-105 0 0,-1 0 16 0 0,0 0-42 0 0,0-1-47 0 0,0 1-49 0 0,0 0-53 0 0,0 0-57 0 0,-1 0-60 0 0,1 0-63 0 0,0 0-683 0 0,-1 0-686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7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40 7856 0 0,'0'1'343'0'0,"0"2"-88"0"0,0 1-104 0 0,0-1-122 0 0,-1 2-98 0 0,0-1 40 0 0,1 1 38 0 0,-1-1 36 0 0,1 6 141 0 0,0-1 110 0 0,1 0 80 0 0,-1 1 67 0 0,2 0 105 0 0,3 13 793 0 0,-3-15-892 0 0,2 4 151 0 0,-2-6-355 0 0,0 0-47 0 0,-1-5-147 0 0,-1 0 36 0 0,1 0 178 0 0,0 0 170 0 0,-1-2 326 0 0,-1 0-317 0 0,1 0-181 0 0,0 0-75 0 0,0 0-38 0 0,-1 0-58 0 0,1 0-37 0 0,0 0-39 0 0,0 1-44 0 0,0-1-84 0 0,-1 0-94 0 0,-3-18 334 0 0,2 1-40 0 0,0-9-13 0 0,5 2-44 0 0,-2 20-27 0 0,1 1-1 0 0,-1 0 0 0 0,0 0 1 0 0,1 0-1 0 0,0 0 1 0 0,0 0-1 0 0,0 1 1 0 0,1-1-1 0 0,-1 1 1 0 0,3-3-4 0 0,-2 2 14 0 0,1 1 1 0 0,-1 0 0 0 0,1 0 0 0 0,0 0-1 0 0,0 0 1 0 0,4-2-15 0 0,5 0-166 0 0,1 3 69 0 0,-1 3 54 0 0,0 2 37 0 0,-6-1 17 0 0,-1 1 1 0 0,1 0 0 0 0,-1 0 0 0 0,3 3-12 0 0,5 2-15 0 0,-5 1 55 0 0,-2 1-44 0 0,5 5-93 0 0,0-3-24 0 0,-2 1 83 0 0,4 6 79 0 0,15 28 165 0 0,-17-15-59 0 0,-5-13 19 0 0,-3-7-25 0 0,0-6 88 0 0,-5-4-105 0 0,-4 3 269 0 0,4-5-207 0 0,2-5-62 0 0,-1-23 64 0 0,12-6-83 0 0,-3 12-89 0 0,0 4-65 0 0,2 0-77 0 0,-4 8 27 0 0,0 0-1 0 0,1 0 1 0 0,2 0 99 0 0,5-6-100 0 0,-6 6 64 0 0,-7 8 31 0 0,0 0 0 0 0,1 1 0 0 0,-1-1-1 0 0,0 1 1 0 0,1-1 0 0 0,-1 1 0 0 0,0 0-1 0 0,1 0 1 0 0,0 0 0 0 0,-1 0 0 0 0,1 0-1 0 0,0 1 1 0 0,-1-1 0 0 0,1 1 0 0 0,0 0-1 0 0,0 0 1 0 0,-1 0 0 0 0,1 0-1 0 0,0 0 1 0 0,0 1 0 0 0,0-1 5 0 0,3 2-4 0 0,0-1 1 0 0,0 0-1 0 0,0 1 0 0 0,-1 0 0 0 0,1 1 1 0 0,-1-1-1 0 0,0 1 0 0 0,0 0 0 0 0,3 3 4 0 0,-1-1-1 0 0,7 5 67 0 0,-11-7-23 0 0,1 0-1 0 0,-1 0 1 0 0,0 0 0 0 0,0 0-1 0 0,0 1 1 0 0,0 0-1 0 0,1 2-42 0 0,-1-1 61 0 0,0 0-1 0 0,-1 0 0 0 0,0 0 1 0 0,0 0-1 0 0,0 0 1 0 0,-1 1-1 0 0,0-1 1 0 0,0 1-1 0 0,0-1 1 0 0,0 1-1 0 0,-1-1 0 0 0,0 6-60 0 0,0-7-22 0 0,0 0 60 0 0,2 14 315 0 0,0-13-292 0 0,0-1-42 0 0,-1 0-44 0 0,2 0-64 0 0,0 0-78 0 0,1-1-92 0 0,0 0-104 0 0,-3-2-645 0 0,-1-1-57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7.6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109 16 9152 0 0,'1'-3'283'0'0,"-1"1"-69"0"0,-1 0-58 0 0,-1 0-45 0 0,-3 0 0 0 0,-5-1-8 0 0,3 2-20 0 0,0 1 57 0 0,2 0 3 0 0,1 0 51 0 0,1 0 14 0 0,0 0 48 0 0,0 1 54 0 0,1-1 60 0 0,-8 5 65 0 0,0 4-113 0 0,1 3-34 0 0,1 8 71 0 0,0-2-119 0 0,7-15-208 0 0,0 0 0 0 0,-1 0 0 0 0,1-1 0 0 0,0 1 0 0 0,0 0 0 0 0,1 0 0 0 0,-1 0 0 0 0,0 2-32 0 0,0 13 141 0 0,-1 17 146 0 0,2-32-256 0 0,0-1-1 0 0,0 0 1 0 0,1 1 0 0 0,0-1-1 0 0,-1 1 1 0 0,1-1 0 0 0,0 0 0 0 0,0 0-31 0 0,3 8 129 0 0,4 4 102 0 0,2-8-135 0 0,-6-3-35 0 0,1-2 0 0 0,-1 1 1 0 0,1 0-1 0 0,-1-1 1 0 0,1 0-1 0 0,0 0 1 0 0,-1-1-1 0 0,1 1 0 0 0,0-1 1 0 0,2 0-62 0 0,18-4 282 0 0,3-5-45 0 0,-11 1-69 0 0,0-2-35 0 0,-11 6-88 0 0,-1 0 1 0 0,0 0 0 0 0,0 0 0 0 0,4-6-46 0 0,-6 8 11 0 0,-1-1 0 0 0,1 0 1 0 0,-1-1-1 0 0,0 1 0 0 0,0 0 0 0 0,0 0 1 0 0,0-1-1 0 0,-1 1 0 0 0,0-1 1 0 0,1 0-1 0 0,-1 1 0 0 0,-1-1 1 0 0,1 0-1 0 0,0 0 0 0 0,-1 0 1 0 0,0 1-1 0 0,0-1 0 0 0,0 0 1 0 0,0-1-13 0 0,-1 2-137 0 0,1 0 40 0 0,-2-2 7 0 0,0 1 100 0 0,1 0 58 0 0,-7-7 307 0 0,5 6-267 0 0,1 3-92 0 0,0-1-37 0 0,0 1-43 0 0,0 0-52 0 0,0-1-96 0 0,-1 0-95 0 0,1 1-105 0 0,0-1-118 0 0,1 2 217 0 0,0-1-33 0 0,0 1-36 0 0,0 0-38 0 0,0-1-37 0 0,0 1-41 0 0,0-1-42 0 0,1 1-42 0 0,-2-2-1382 0 0,2-2-1115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8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135 218 7688 0 0,'0'0'155'0'0,"-1"-1"-59"0"0,-4-1 50 0 0,3 1-44 0 0,0 0 2 0 0,2 1 47 0 0,-4-3-267 0 0,1 1 79 0 0,-1-1 72 0 0,0 1 63 0 0,-2 0 94 0 0,1 0 68 0 0,-4 1 228 0 0,0 0 80 0 0,-8 2 629 0 0,11 0-827 0 0,0 1-38 0 0,2 1-92 0 0,0-1-42 0 0,0 1-51 0 0,1 0-56 0 0,-1 1-22 0 0,2-2-27 0 0,0 0 1 0 0,0 0-1 0 0,0 1 1 0 0,0-1-1 0 0,1 1 1 0 0,-1-1-1 0 0,1 1-42 0 0,-3 8 219 0 0,-3 13 270 0 0,4-15-344 0 0,1 1-50 0 0,0 0-62 0 0,1 0-76 0 0,1 6-29 0 0,1 1 46 0 0,1-1 40 0 0,2 0 34 0 0,-3-13-32 0 0,0-1 0 0 0,0 1 1 0 0,1-1-1 0 0,-1 1 0 0 0,0-1 0 0 0,1 0 0 0 0,-1 1 1 0 0,1-1-17 0 0,-1-1 14 0 0,1 0 0 0 0,-1 1-1 0 0,1-1 1 0 0,-1 0 0 0 0,1 0 0 0 0,-1 0 0 0 0,1 0 0 0 0,-1 0 0 0 0,1 0 0 0 0,0-1 0 0 0,0 1 0 0 0,-1 0 0 0 0,1-1 0 0 0,0 0 0 0 0,0 1 0 0 0,0-1 0 0 0,0 0 0 0 0,0 0 0 0 0,0 0-14 0 0,27-3 171 0 0,-4-7-39 0 0,-4-4-47 0 0,-4-6-54 0 0,-5-2-62 0 0,-3-3-68 0 0,-6-2-76 0 0,-4 0-82 0 0,-6-14 81 0 0,-3 0 120 0 0,-1 1 104 0 0,-2 0 88 0 0,7 21-41 0 0,2 2-30 0 0,0 1-51 0 0,-6-19-93 0 0,10 33 51 0 0,-1-2 43 0 0,-1-3 92 0 0,3 11-5 0 0,3 18-102 0 0,3 1 36 0 0,1-1 40 0 0,0 0 41 0 0,4 10 129 0 0,-2-1 99 0 0,-7-19-372 0 0,0-1 85 0 0,0 1 72 0 0,-1-1 61 0 0,1 0 41 0 0,-1 0 34 0 0,4 24 693 0 0,-4-19-579 0 0,-1 0-59 0 0,1 0-103 0 0,-2-8-157 0 0,1 1-41 0 0,-1-1-44 0 0,1 1-49 0 0,-1 0-54 0 0,0 0-59 0 0,0 0-63 0 0,0 0-67 0 0,0-9 44 0 0,0 0-42 0 0,0 0-37 0 0,0 0-35 0 0,0 0-248 0 0,1 0-57 0 0,-1 0-813 0 0,0-1-638 0 0,2 0-1214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9.2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 14752 0 0,'0'0'432'0'0,"0"0"-155"0"0,0 0-128 0 0,0 0-257 0 0,0 0 50 0 0,0 0 45 0 0,0 0 38 0 0,0 0 102 0 0,0 0 321 0 0,0 0-347 0 0,0 0-51 0 0,0 0-83 0 0,0 0-32 0 0,0 0-37 0 0,0 0-53 0 0,0 0-52 0 0,0 0-58 0 0,0 0-63 0 0,0-1-67 0 0,0 1-72 0 0,0 0-79 0 0,0 0-81 0 0,0-1-1552 0 0,0-1-1234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1:48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0 327 9016 0 0,'3'-2'222'0'0,"0"1"-57"0"0,1 0-49 0 0,0 0-41 0 0,3 0-16 0 0,9-1-50 0 0,-8 1 74 0 0,-5 1 10 0 0,1-1 45 0 0,50-11 1993 0 0,-37 7-1457 0 0,0-1-43 0 0,-3 0-150 0 0,0-1-48 0 0,0 0-59 0 0,-1-1-66 0 0,-9 6-143 0 0,-1-1-34 0 0,2-4 43 0 0,-2 1-100 0 0,-2-1-74 0 0,-1 6-9 0 0,0 0-1 0 0,-1 0 0 0 0,1 0 0 0 0,0 0 0 0 0,-1 0 0 0 0,1-1 0 0 0,0 2 0 0 0,-1-1 0 0 0,1 0 0 0 0,-1 0 0 0 0,0 0 0 0 0,1 0 0 0 0,-1 0 0 0 0,0 0 0 0 0,1 0 1 0 0,-1 1-1 0 0,0-1 0 0 0,0 0 0 0 0,0 1 0 0 0,0-1 0 0 0,0 1 0 0 0,0-1 0 0 0,0 1 0 0 0,0-1 0 0 0,0 1 0 0 0,0-1 10 0 0,-1 0-14 0 0,0 1-1 0 0,0-1 0 0 0,0 0 1 0 0,0 1-1 0 0,0-1 1 0 0,0 1-1 0 0,0 0 1 0 0,0 0-1 0 0,0 0 0 0 0,0 0 1 0 0,0 0-1 0 0,-1 0 15 0 0,-9 5-39 0 0,-9 9 104 0 0,4 4 113 0 0,2 7 145 0 0,13-20-222 0 0,0 1 0 0 0,0-1 1 0 0,1 1-1 0 0,0 0 0 0 0,0-1 1 0 0,0 4-102 0 0,0-3 102 0 0,1 0 0 0 0,0 0 0 0 0,0 0 0 0 0,1 0 0 0 0,0 0 0 0 0,0 1-102 0 0,9 21 331 0 0,3-7-143 0 0,4-2-110 0 0,-12-15-236 0 0,0 0 66 0 0,1-1 58 0 0,-1 0 50 0 0,6 1 117 0 0,-1-2 49 0 0,13 0 301 0 0,-16-2-367 0 0,1-1-36 0 0,2 0-52 0 0,-4-1-66 0 0,-1 1-42 0 0,1 0-45 0 0,-1-1-51 0 0,0 0-57 0 0,0 0-60 0 0,0 0-66 0 0,0 0-70 0 0,0 0-76 0 0,0-1-81 0 0,0 1-84 0 0,-1 0-91 0 0,1-1-96 0 0,-1 0-99 0 0,0 0-1086 0 0,3-2-1153 0 0</inkml:trace>
  <inkml:trace contextRef="#ctx0" brushRef="#br0" timeOffset="354.13">458 1 11664 0 0,'0'0'264'0'0,"0"0"34"0"0,0 0 21 0 0,0 0-133 0 0,0 0-89 0 0,1 0 140 0 0,0 2-53 0 0,9 8 447 0 0,-6-4-294 0 0,0 0-50 0 0,0 1-46 0 0,-1 1-40 0 0,1 1-5 0 0,-1 0-38 0 0,0 3-8 0 0,1 6 33 0 0,2 6 112 0 0,3 9 38 0 0,-2-1 61 0 0,8 74 1048 0 0,-10-57-885 0 0,-3-23-311 0 0,1 2-43 0 0,-2-22-180 0 0,-1-4 89 0 0,0-2 16 0 0,0 0-353 0 0,0 1 93 0 0,0-1 80 0 0,0 1 67 0 0,0-1 53 0 0,0 1 41 0 0,0 0 575 0 0,0 0-540 0 0,0-1-92 0 0,0 0-80 0 0,0 0-52 0 0,0 1-60 0 0,0-1-68 0 0,0 0-98 0 0,0 1-95 0 0,0-1-104 0 0,0 0-114 0 0,0 1-122 0 0,0-1 322 0 0,0 0-35 0 0,0 1-34 0 0,0-1-37 0 0,0 0-37 0 0,0 1-39 0 0,0-1-1732 0 0,0 0-1326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27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 6504 0 0,'-4'0'114'0'0,"1"3"42"0"0,0 3 256 0 0,3 0-15 0 0,0-1 245 0 0,6 9 59 0 0,1-1-89 0 0,-1 0-77 0 0,1 0-66 0 0,1 2 15 0 0,0 1-55 0 0,-1-2 192 0 0,-1 1-1 0 0,2 8-620 0 0,-2 0 576 0 0,-1 0-36 0 0,2 0 81 0 0,6 32 976 0 0,-10-42-1150 0 0,2 5 130 0 0,1 2 85 0 0,-4-6-139 0 0,-1-8-275 0 0,0 1 34 0 0,4 13 674 0 0,-5-19-794 0 0,0-1-2 0 0,0 0-10 0 0,0 0-48 0 0,0 0-26 0 0,-2-2 72 0 0,-7-7 24 0 0,3-2-38 0 0,0 1-70 0 0,-8-14-16 0 0,10 12 0 0 0,0 2-44 0 0,1-1 1 0 0,1 1-1 0 0,-2-7-4 0 0,4 12-13 0 0,-1-1-1 0 0,1 1 0 0 0,1-1 1 0 0,-1 1-1 0 0,1-2 14 0 0,7-30-172 0 0,-5 30 80 0 0,0-1 1 0 0,1 1-1 0 0,3-6 92 0 0,-5 10-27 0 0,8-13-257 0 0,0 1 0 0 0,10-11 284 0 0,2 3-173 0 0,7 3 30 0 0,-22 17 131 0 0,-1-1 1 0 0,1 2-1 0 0,0-1 0 0 0,0 1 0 0 0,0 0 0 0 0,0 0 1 0 0,0 1-1 0 0,1 0 0 0 0,-1 0 0 0 0,0 1 1 0 0,1 0-1 0 0,-1 0 12 0 0,2 1-46 0 0,-1 0 1 0 0,1 0-1 0 0,7 3 46 0 0,-1 2-111 0 0,-2 2 43 0 0,-9-4 61 0 0,0 0 0 0 0,0 0-1 0 0,0 0 1 0 0,2 3 7 0 0,9 15 57 0 0,3 12 110 0 0,-4 4 66 0 0,0 21 198 0 0,-3-11-124 0 0,-9-38-280 0 0,0 1 24 0 0,4 0 21 0 0,-6-11-73 0 0,0 0-92 0 0,0 0-319 0 0,0 1 97 0 0,1-1 83 0 0,-1 0 67 0 0,1 1-12 0 0,1 0 19 0 0,-2-1 59 0 0,0 0-109 0 0,6 1-888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28.4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7744 0 0,'0'0'174'0'0,"0"0"29"0"0,0 0 12 0 0,0 0-74 0 0,0 1-74 0 0,-1 0-50 0 0,2 3-34 0 0,-1-2 67 0 0,1 4 286 0 0,1 0 0 0 0,0-1-1 0 0,0 1 1 0 0,2 3-336 0 0,-1-3 321 0 0,-1 0 0 0 0,1 1 0 0 0,-1-1 0 0 0,0 2-321 0 0,0 3 441 0 0,0 0-37 0 0,3 11 307 0 0,0-2-138 0 0,-1 1-79 0 0,0 4 23 0 0,0 12 178 0 0,0 11 153 0 0,0-29-408 0 0,-1 1-33 0 0,-1-12-192 0 0,-2 2 104 0 0,1-5-116 0 0,-1 1 36 0 0,0-5-152 0 0,1 6 87 0 0,0-6-94 0 0,1 1 45 0 0,-2-2-236 0 0,0 0-10 0 0,0 0-107 0 0,1-1 38 0 0,-1-1-107 0 0,2-1-231 0 0,0-1-86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28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52 7696 0 0,'0'0'225'0'0,"0"0"-77"0"0,0-1-59 0 0,0 0-31 0 0,-1-5-51 0 0,1 3 54 0 0,-1 2 69 0 0,1-1 63 0 0,0 1 90 0 0,0 0 106 0 0,0 0-149 0 0,-1 1 33 0 0,-3-8 924 0 0,1 3-655 0 0,-1 0-55 0 0,1 3-199 0 0,0 0-34 0 0,1 0-38 0 0,-1 2-40 0 0,2 0 37 0 0,0-1-59 0 0,0 0-9 0 0,0-1-67 0 0,-1-1 21 0 0,0 1 35 0 0,0 1 76 0 0,1 1-58 0 0,-1-1 39 0 0,-5 3-96 0 0,-2 2-43 0 0,8-4-51 0 0,0 1-1 0 0,1-1 1 0 0,-1 1 0 0 0,0-1 0 0 0,0 1 0 0 0,0 0-1 0 0,1 0 1 0 0,-1-1 0 0 0,0 1 0 0 0,1 0 0 0 0,-1 0-1 0 0,1 0 1 0 0,-1 0 0 0 0,1 0 0 0 0,-1 0 0 0 0,1 0-1 0 0,-1 4 4 0 0,0-1 0 0 0,0 1 1 0 0,0 0-1 0 0,1 0 1 0 0,0 0-1 0 0,0 3-4 0 0,1-2-9 0 0,0 0 0 0 0,0 0 0 0 0,0 0 0 0 0,3 5 9 0 0,10 23-108 0 0,4-2-78 0 0,-6-9 10 0 0,6 6 134 0 0,1-1 43 0 0,3-1 53 0 0,2-3 59 0 0,-18-15 101 0 0,-3-5-58 0 0,-1 0 45 0 0,-2-3-10 0 0,0 0 70 0 0,0 2-96 0 0,0 1-74 0 0,-1 3 45 0 0,-1-5-298 0 0,0 1 62 0 0,0 0 56 0 0,0-1 47 0 0,-1 1 67 0 0,0-1 56 0 0,-10 5 424 0 0,7-6-380 0 0,0 1-121 0 0,4-2-69 0 0,-1 0-35 0 0,0 0-41 0 0,1 1-44 0 0,-1-1-50 0 0,0 0-53 0 0,1-1-58 0 0,-1 1-62 0 0,0 0-67 0 0,1 0-72 0 0,-1-1-75 0 0,1 1-81 0 0,0-1-84 0 0,-1 0-90 0 0,1 0-1021 0 0,-1-1-1052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13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32 5008 0 0,'0'0'108'0'0,"0"0"17"0"0,0 0 13 0 0,0 0-53 0 0,0 0-36 0 0,0-2-25 0 0,-1-2-42 0 0,1 2 54 0 0,-1 1 46 0 0,1-1 43 0 0,0 1 59 0 0,-1 0 71 0 0,1 1 81 0 0,-3-2 221 0 0,1-1-41 0 0,-1 1-38 0 0,0 0-36 0 0,-1 1-36 0 0,1-1-34 0 0,-4 0 278 0 0,0 0-115 0 0,-1 1-102 0 0,0 0-90 0 0,0 1-77 0 0,-2 0-30 0 0,1 1-69 0 0,-1 1-50 0 0,-10 2 97 0 0,9 0-35 0 0,-5 4 70 0 0,1 3-38 0 0,9-6-129 0 0,1-1 0 0 0,-1 2 0 0 0,1-1 0 0 0,-1 2-82 0 0,1 0 68 0 0,1 0 1 0 0,-1 0-1 0 0,1 0 0 0 0,-2 5-68 0 0,3-5 39 0 0,1-1-1 0 0,-1 1 0 0 0,1 0 1 0 0,1 0-1 0 0,-1 0 0 0 0,1 0 0 0 0,0 0 1 0 0,1 4-39 0 0,0-6 37 0 0,0 0 0 0 0,1 0 0 0 0,0 1 0 0 0,0-1 0 0 0,0 0 1 0 0,1 0-1 0 0,1 4-37 0 0,7 6 44 0 0,-8-13-36 0 0,0-1 0 0 0,0 1-1 0 0,1-1 1 0 0,-1 1 0 0 0,0-1 0 0 0,0 0 0 0 0,1 0 0 0 0,-1 0 0 0 0,1 0 0 0 0,-1 0 0 0 0,2 0-8 0 0,-1-1 23 0 0,-1 0-1 0 0,1 1 1 0 0,0-1-1 0 0,0 0 1 0 0,0 0-1 0 0,0-1 1 0 0,0 1-1 0 0,2-1-22 0 0,1-1 55 0 0,-1 0-1 0 0,1 0 1 0 0,-1 0 0 0 0,0-1-1 0 0,0 0 1 0 0,0 0-1 0 0,0 0 1 0 0,1-1-55 0 0,5-5-8 0 0,0-1 41 0 0,4-7 90 0 0,-11 12-69 0 0,0-1 0 0 0,-1 1 0 0 0,0-1 0 0 0,0 0 0 0 0,0 1-1 0 0,-1-1 1 0 0,1-2-54 0 0,1-9 73 0 0,-1-1-50 0 0,-1 4-55 0 0,0-2 60 0 0,3-24 91 0 0,-4 28-131 0 0,-1-1-59 0 0,0 13-182 0 0,5 13 94 0 0,-1 1 45 0 0,2 17-22 0 0,3 12 3 0 0,-8-40 129 0 0,11 31-7 0 0,-6-16 31 0 0,1-1 1 0 0,0-1 0 0 0,7 9-21 0 0,-14-24-188 0 0,0-1-17 0 0,0 0-3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29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 9384 0 0,'0'0'208'0'0,"0"0"33"0"0,0 0 16 0 0,0-2-56 0 0,0 0-150 0 0,1 0-33 0 0,0-2 3 0 0,0 3 82 0 0,0 1 10 0 0,0 0-139 0 0,1 0-109 0 0,-1 0 16 0 0,0 0-40 0 0,0 0-6 0 0,-1 0-35 0 0,1 0-35 0 0,0 1-39 0 0,0-1-41 0 0,-1 0-44 0 0,1 0-46 0 0,0 0-50 0 0,1 1-838 0 0,2 2-740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30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8952 0 0,'0'-1'263'0'0,"-1"1"-48"0"0,1 0-43 0 0,0 1-39 0 0,0 0 33 0 0,0 1-106 0 0,0 0-65 0 0,1 3-103 0 0,-1-3 89 0 0,1-2 43 0 0,-1 0 48 0 0,14 29 670 0 0,-1 0-81 0 0,-2 1-76 0 0,-2 1-70 0 0,-2 0-64 0 0,-3 0-60 0 0,-3 1-54 0 0,-2 1-48 0 0,0-28-345 0 0,1 1 76 0 0,-2 8 153 0 0,1-8-180 0 0,1-2-50 0 0,-1-1-51 0 0,0 1-61 0 0,0-1-70 0 0,0-1-162 0 0,1 0-111 0 0,-1 0-90 0 0,1 0-74 0 0,-1 0-370 0 0,1 2-659 0 0,-2 1-974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30.7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9184 0 0,'0'0'208'0'0,"0"0"33"0"0,0 0-28 0 0,1 0-91 0 0,-1 0-68 0 0,1-3-22 0 0,-1 2 15 0 0,7-9-1 0 0,6 5-43 0 0,-5 3-9 0 0,-2-2 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32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96 327 7696 0 0,'-1'-2'254'0'0,"0"0"-68"0"0,1 0-95 0 0,-1 0-71 0 0,0 1-37 0 0,-1-5-131 0 0,1 3 125 0 0,0 1 82 0 0,1 0 13 0 0,0 1 36 0 0,-1 0 23 0 0,1 0 35 0 0,0 0 39 0 0,0 0 43 0 0,0 0 47 0 0,0 0 50 0 0,0 0 53 0 0,-1 0 57 0 0,1 1-288 0 0,0 0 27 0 0,0 0 78 0 0,-8-7 207 0 0,6 6-413 0 0,0 1-41 0 0,1 0-23 0 0,-1 0-1 0 0,1 1 1 0 0,-1-1 0 0 0,1 1 0 0 0,-1-1 0 0 0,1 1 0 0 0,-1 0 0 0 0,1-1 0 0 0,0 1 0 0 0,-1 0-1 0 0,1 0 1 0 0,0 0 0 0 0,0 0 0 0 0,0 0 0 0 0,0 0 0 0 0,0 1 0 0 0,0-1 0 0 0,0 0 0 0 0,0 1-2 0 0,-16 26 36 0 0,11-15-43 0 0,1 0 1 0 0,1 0-1 0 0,-2 6 7 0 0,-2 23 77 0 0,6-15 31 0 0,3 0 60 0 0,3-1 72 0 0,4-2 83 0 0,-6-20-237 0 0,-1 0 1 0 0,1 0-1 0 0,1 0 1 0 0,-1-1-1 0 0,3 4-86 0 0,-3-5 60 0 0,0 0 0 0 0,0 0-1 0 0,0 0 1 0 0,1 0 0 0 0,-1 0 0 0 0,0 0 0 0 0,1-1-1 0 0,0 1-59 0 0,-1-1 52 0 0,1 0-1 0 0,-1 0 0 0 0,1 0 0 0 0,-1-1 1 0 0,1 1-1 0 0,0-1 0 0 0,-1 1 0 0 0,1-1 1 0 0,-1 0-1 0 0,1 0 0 0 0,0 0 0 0 0,-1-1 1 0 0,1 1-1 0 0,-1 0 0 0 0,1-1 1 0 0,-1 0-1 0 0,1 1 0 0 0,-1-1 0 0 0,1 0 1 0 0,1-1-52 0 0,1-1 58 0 0,0 0 1 0 0,0 0-1 0 0,0 0 1 0 0,0 0-1 0 0,-1-1 1 0 0,1 0-1 0 0,-1 0 1 0 0,0 0-1 0 0,0 0 1 0 0,-1-1 0 0 0,1 0-1 0 0,-1 1 1 0 0,1-3-59 0 0,7-17 205 0 0,-4-1-44 0 0,-3-9-44 0 0,-4-1-116 0 0,-1 18-51 0 0,-1-1-39 0 0,-1 1-42 0 0,0 1-44 0 0,-10-51-132 0 0,5 22 65 0 0,3 8-4 0 0,-1-1-59 0 0,2 14 70 0 0,1 0-35 0 0,-1 0-40 0 0,0 1-42 0 0,2 4 160 0 0,0-3-110 0 0,-3 8 143 0 0,6 19 88 0 0,-1 6 57 0 0,1 3 19 0 0,3 16-6 0 0,-1-10 28 0 0,1 0 69 0 0,7 24 79 0 0,-4-18-25 0 0,0 1 36 0 0,0-1 40 0 0,1 1 43 0 0,3 10-145 0 0,-2 0 1 0 0,1 17-125 0 0,0 34 63 0 0,-10-71-63 0 0,0 0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33.5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185 2 7520 0 0,'-3'0'-3'0'0,"1"0"113"0"0,-1 0 91 0 0,0-1 67 0 0,-7 1 805 0 0,6 0-661 0 0,1 0-230 0 0,1 0-48 0 0,0 0-58 0 0,-1 1-68 0 0,-6 0 448 0 0,-1-1-109 0 0,0 0-37 0 0,-8 3 84 0 0,2 4-122 0 0,0 0-100 0 0,-2 5-58 0 0,15-10-99 0 0,-1 0 0 0 0,1 1 0 0 0,1 0 0 0 0,-1 0 0 0 0,0 0 0 0 0,-1 3-15 0 0,-2 1 0 0 0,3-2 0 0 0,-1 0 0 0 0,1 0 0 0 0,0 1 0 0 0,0-1 0 0 0,-1 6 0 0 0,3-9 0 0 0,0 0 0 0 0,1 0 0 0 0,-1 0 0 0 0,1 0 0 0 0,-1 1 0 0 0,1-1 0 0 0,0 0 0 0 0,0 0 0 0 0,0 1 0 0 0,0-1 0 0 0,0 0 0 0 0,0 0 0 0 0,1 0 0 0 0,-1 1 1 0 0,1-1-1 0 0,-1 0 0 0 0,2 2 0 0 0,9 13-61 0 0,1-6 42 0 0,0 0 1 0 0,1 0 0 0 0,0-1 0 0 0,7 3 18 0 0,-1 0-3 0 0,14 13 3 0 0,-29-22 11 0 0,22 19 31 0 0,-18-14 27 0 0,1 0 61 0 0,-5-2-8 0 0,1-1 37 0 0,-1 0 41 0 0,-1 0 47 0 0,0 1 52 0 0,-1-1 57 0 0,-1 1 62 0 0,0-1 66 0 0,-3 5 125 0 0,-2-2-95 0 0,-2 0-92 0 0,-2-1-88 0 0,-1-1-84 0 0,-1-1-80 0 0,1-1-77 0 0,0-2-73 0 0,-3 1-13 0 0,-24 3 202 0 0,20-6-174 0 0,8-1-62 0 0,0-1-40 0 0,1-1-51 0 0,0-1-59 0 0,1-2-66 0 0,0 0-77 0 0,1-1-84 0 0,0-2-92 0 0,1-2-196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33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6 8408 0 0,'0'1'252'0'0,"-1"0"-52"0"0,0 0-46 0 0,-1 1-40 0 0,0-1-23 0 0,-1 1-40 0 0,-1 0-29 0 0,-2 1-32 0 0,0 1 3 0 0,3-3 58 0 0,-8 8 448 0 0,0 1-70 0 0,0 1-60 0 0,0 1-53 0 0,-1 3 7 0 0,2 1-47 0 0,5-9-138 0 0,2 0 1 0 0,-1 1-1 0 0,1-1 1 0 0,0 1-1 0 0,-1 5-138 0 0,-5 19 360 0 0,4-18-185 0 0,1 1-1 0 0,1 0 0 0 0,0-1 1 0 0,1 5-175 0 0,2 2 104 0 0,0-13-69 0 0,1 1 1 0 0,0-1-1 0 0,0 0 1 0 0,1 1-1 0 0,2 6-35 0 0,4 3 86 0 0,4-3 33 0 0,3-4 47 0 0,4-7 62 0 0,5-4 327 0 0,-3-4-50 0 0,-1-4-46 0 0,-2-3-43 0 0,-2-3-37 0 0,-1-2-34 0 0,-10 9-194 0 0,0 0 1 0 0,-1-1 0 0 0,1 1-1 0 0,-1-2-151 0 0,0-1 155 0 0,0 1 0 0 0,0-1 0 0 0,-1-1 1 0 0,0-1-156 0 0,-1 2 109 0 0,-1 1 1 0 0,0-1-1 0 0,0 1 1 0 0,-1-1-1 0 0,0 1 0 0 0,0-1 1 0 0,-1 1-1 0 0,-1-1 1 0 0,1 1-1 0 0,-2-1 1 0 0,1 1-1 0 0,-1 0-109 0 0,-17-33 159 0 0,4 15-111 0 0,0 7-112 0 0,7 11-18 0 0,0 0-41 0 0,1 4-182 0 0,5 4 137 0 0,-1 0-98 0 0,2 0 88 0 0,-1 1-36 0 0,0-1-240 0 0,1 1 175 0 0,0 0-38 0 0,1 0-42 0 0,-1 0-45 0 0,0 0-48 0 0,1 0-51 0 0,0 0 93 0 0,0 1-50 0 0,1-1-46 0 0,-1 0-39 0 0,0 0-153 0 0,0 0-39 0 0,0 0-185 0 0,0 1-502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35.8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149 265 10424 0 0,'-2'1'247'0'0,"0"0"-39"0"0,-4 0 102 0 0,-1 0-78 0 0,-4-1-46 0 0,-1 0 0 0 0,8 1-86 0 0,0-1 33 0 0,0 1 10 0 0,1-1 35 0 0,0 1 39 0 0,0 0 45 0 0,-14 8 120 0 0,1 3-70 0 0,0 5 0 0 0,11-12-211 0 0,1 1 0 0 0,1 0 1 0 0,-1 0-1 0 0,0 1-101 0 0,-8 27 432 0 0,7-11-74 0 0,4-3 12 0 0,2-1 85 0 0,4 0-466 0 0,3-5 34 0 0,-6-12-11 0 0,-1 0 1 0 0,1 0-1 0 0,0-1 0 0 0,0 1 0 0 0,0-1 0 0 0,0 1 0 0 0,0-1 1 0 0,0 0-1 0 0,0 0 0 0 0,0 0 0 0 0,1 0 0 0 0,-1 0-12 0 0,1 0 28 0 0,-1 0-1 0 0,1-1 0 0 0,0 1 0 0 0,-1-1 0 0 0,1 0 0 0 0,0 0 1 0 0,0 0-1 0 0,-1 0 0 0 0,1 0 0 0 0,2-1-27 0 0,-2 1 39 0 0,0-1 0 0 0,0 0 0 0 0,0 0 0 0 0,0-1 0 0 0,0 1 0 0 0,0 0 0 0 0,0-1 0 0 0,0 0 0 0 0,-1 0-1 0 0,1 0-38 0 0,16-15 200 0 0,-3-2-60 0 0,-11 12-105 0 0,-1 0 1 0 0,1-1 0 0 0,-1 1 0 0 0,-1-1 0 0 0,0 0-1 0 0,0 1 1 0 0,0-2 0 0 0,1-6-36 0 0,-1-20 172 0 0,-3 29-162 0 0,1-27 100 0 0,1 20-92 0 0,0 9-32 0 0,2 2-108 0 0,1 5 98 0 0,3 4 27 0 0,-8-7-8 0 0,8 11 5 0 0,-4-4-55 0 0,0-1 0 0 0,0 1 0 0 0,-1 0 0 0 0,0 1 55 0 0,3 7-24 0 0,-2-4 89 0 0,0 0 94 0 0,1 0 118 0 0,-2-6-86 0 0,0 0 38 0 0,-1-2 108 0 0,0 1-88 0 0,0 0-81 0 0,-1-1-72 0 0,1 1-64 0 0,0 0-57 0 0,0-1-48 0 0,0 1-41 0 0,1 3-199 0 0,6 10-568 0 0,-6-12 657 0 0,0 0 61 0 0,-1-1 95 0 0,0-1 50 0 0,1 1 58 0 0,-1-1 66 0 0,-1-2-203 0 0,-1 0 37 0 0,2 0 26 0 0,-1 1 73 0 0,1 1 111 0 0,-2-2-137 0 0,1 0-44 0 0,-1 0-59 0 0,1 0-76 0 0,0-1 6 0 0,-1 1-45 0 0,0 0-49 0 0,1-1-55 0 0,-1 1 8 0 0,1-1-44 0 0,-1 1-46 0 0,1-1-49 0 0,-1 1-51 0 0,1-1-55 0 0,-1 1-55 0 0,1-1-61 0 0,0 2-1397 0 0,1-1-1172 0 0</inkml:trace>
  <inkml:trace contextRef="#ctx0" brushRef="#br0" timeOffset="347.69">459 5 8640 0 0,'0'0'197'0'0,"0"0"24"0"0,0-1 17 0 0,0-2-6 0 0,0 3-45 0 0,2 1-71 0 0,0 0-42 0 0,4 3 31 0 0,-5-3-35 0 0,6 15 427 0 0,-4-4-202 0 0,1 5 35 0 0,0-7-85 0 0,-2 1-1 0 0,1 0 0 0 0,-1 4-244 0 0,3 36 674 0 0,-3-35-451 0 0,1 41 542 0 0,-4-1 83 0 0,0-7-55 0 0,3-1 49 0 0,-2-19-304 0 0,1 1-7 0 0,3-9-138 0 0,-1-9-222 0 0,3 7 81 0 0,1-1-36 0 0,-5-11-148 0 0,2-1 39 0 0,4 2-8 0 0,-7-7-52 0 0,-1-1-140 0 0,0 0-61 0 0,0 0 60 0 0,0 0-76 0 0,0 0 54 0 0,0 0-32 0 0,0 0-37 0 0,0 0-43 0 0,0 0-45 0 0,0 0-43 0 0,0-1-40 0 0,0 1-35 0 0,0 0-255 0 0,-1 0-59 0 0,1 0-46 0 0,0 0-33 0 0,-1-1-383 0 0,0 1-33 0 0,-3-3-2061 0 0</inkml:trace>
  <inkml:trace contextRef="#ctx0" brushRef="#br0" timeOffset="664.1">414 249 10304 0 0,'0'0'233'0'0,"0"0"39"0"0,0 0 15 0 0,1 0-119 0 0,7-3 104 0 0,-4 2-108 0 0,0 1 79 0 0,-3 0-73 0 0,0-1 38 0 0,6 2 386 0 0,0-1-62 0 0,1 1-58 0 0,-1 0-54 0 0,0 1-49 0 0,0-1-46 0 0,0 1-42 0 0,0-1-37 0 0,6 3 127 0 0,0-2-89 0 0,4 1-23 0 0,9-3 62 0 0,-11-1-174 0 0,7 0 148 0 0,9-2 149 0 0,-10 2-231 0 0,-3 0-140 0 0,-9 1-87 0 0,-1 0-38 0 0,-6 0-199 0 0,0 0 105 0 0,0 0 88 0 0,0-1 73 0 0,0 1 49 0 0,0 0 36 0 0,9-2 519 0 0,-8 2-528 0 0,-1-1-39 0 0,1 1-48 0 0,-1 0-60 0 0,1-1-72 0 0,-1 1-80 0 0,1 0-94 0 0,-1 0-103 0 0,0-1 72 0 0,-1 1-55 0 0,1 0-57 0 0,-1 0-61 0 0,0 0-63 0 0,1 0-67 0 0,-1 0-71 0 0,0 0-73 0 0,-1 0-1404 0 0,0 0-1236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34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4 6392 0 0,'0'0'141'0'0,"0"0"23"0"0,0 0 12 0 0,0-1-24 0 0,-1 0-72 0 0,-1 1 72 0 0,1-1 61 0 0,0 1 50 0 0,-1 0 361 0 0,-1 1 997 0 0,3 0-1193 0 0,-1-1-82 0 0,1 1-190 0 0,0 0-46 0 0,-1-1-50 0 0,1 1-57 0 0,-1-1-98 0 0,1 1 2 0 0,0-1-34 0 0,0 1 469 0 0,-1 6 199 0 0,0 0-72 0 0,0-3-217 0 0,1 1-33 0 0,0-1-35 0 0,0 0-37 0 0,1 15 283 0 0,1 1-79 0 0,-1 0-57 0 0,1-1-48 0 0,4 41 369 0 0,7 35 251 0 0,-6-39-380 0 0,-1-20-215 0 0,-4-19-156 0 0,0 1 40 0 0,1 18 257 0 0,-2-9-26 0 0,-1 0 53 0 0,1 26 548 0 0,-1-48-896 0 0,0 1-30 0 0,0 2-5 0 0,0-3 54 0 0,0 0 82 0 0,0-3-48 0 0,0 0 36 0 0,0-1-85 0 0,0-1-66 0 0,-1 0-19 0 0,-1 0-42 0 0,1-1-41 0 0,0 1-45 0 0,0 0-47 0 0,0-1-48 0 0,1 1-52 0 0,-1 0-52 0 0,0-1-56 0 0,0 0-57 0 0,0 1-60 0 0,1-1-61 0 0,-1 0-64 0 0,1 1-66 0 0,-1-1-68 0 0,0 0-70 0 0,0-1-1534 0 0,-1 0-1336 0 0</inkml:trace>
  <inkml:trace contextRef="#ctx0" brushRef="#br0" timeOffset="316.35">0 272 9216 0 0,'0'0'208'0'0,"0"0"33"0"0,0 0 14 0 0,3 0-63 0 0,3 0-128 0 0,7-1-20 0 0,0 0 81 0 0,0-1 68 0 0,0-2 58 0 0,9-3 309 0 0,30-14 938 0 0,-34 14-1047 0 0,-1 0-82 0 0,0 0-113 0 0,-8 4-181 0 0,-1 1-41 0 0,14-5 60 0 0,-1-1-35 0 0,4-3-21 0 0,12-6-27 0 0,6-3-13 0 0,-38 18 10 0 0,0-1-52 0 0,1 0-48 0 0,-1 0-43 0 0,2-2-147 0 0,2 1-72 0 0,0-1-139 0 0</inkml:trace>
  <inkml:trace contextRef="#ctx0" brushRef="#br0" timeOffset="648.29">457 97 6072 0 0,'0'0'133'0'0,"0"0"23"0"0,0 0 12 0 0,1 1-23 0 0,7 13 549 0 0,-1 0-62 0 0,-1-1-57 0 0,0 1-51 0 0,1 7 178 0 0,0 0-83 0 0,-1 0-67 0 0,0 0-47 0 0,7 25 522 0 0,-7-26-638 0 0,5 41 557 0 0,-8-35-498 0 0,0-2 29 0 0,-1-1 106 0 0,-1-7-104 0 0,0-11-380 0 0,1 26 487 0 0,0-11-133 0 0,-1-4 1 0 0,-1 1 98 0 0,0-16-452 0 0,0-1-11 0 0,0 0-5 0 0,0 0-16 0 0,0 0-4 0 0,0-1 12 0 0,-1-4-3 0 0,0-6 34 0 0,5-8 11 0 0,5-10-57 0 0,-6 17-37 0 0,2-1-24 0 0,1 0-34 0 0,10-12-116 0 0,1 3-54 0 0,-11 15 110 0 0,0 1-1 0 0,1 0 1 0 0,-1 1-1 0 0,1-1 1 0 0,1 1-1 0 0,-1 0 95 0 0,-5 4-9 0 0,1 0 0 0 0,-1 0 0 0 0,0 0 0 0 0,0 0 0 0 0,1 0 0 0 0,-1 0-1 0 0,1 1 1 0 0,-1-1 0 0 0,0 1 0 0 0,1 0 0 0 0,-1 0 0 0 0,1 0 0 0 0,-1 0 0 0 0,1 0-1 0 0,-1 0 1 0 0,1 0 0 0 0,-1 1 0 0 0,1 0 0 0 0,-1-1 0 0 0,1 1 9 0 0,0 1-13 0 0,0-1-1 0 0,0 0 1 0 0,-1 1 0 0 0,1 0 0 0 0,-1 0 0 0 0,1 0 0 0 0,-1 0 0 0 0,1 0 0 0 0,-1 0 13 0 0,12 17-52 0 0,-10-12 52 0 0,-1 1 1 0 0,1 0-1 0 0,-1-1 0 0 0,-1 1 0 0 0,0 1 0 0 0,1 2 0 0 0,2 21 87 0 0,-3-17 15 0 0,0 0 53 0 0,-2-9-74 0 0,2 6-119 0 0,0 0-117 0 0,0-1-109 0 0,2-1-106 0 0,-4-9 306 0 0,0-1-11 0 0,0 0-24 0 0,0 1-46 0 0,0-1-18 0 0,1 0-46 0 0,-1 0-52 0 0,0 0-59 0 0,0 0-63 0 0,0 0-59 0 0,1 0-52 0 0,-1 0-46 0 0,1 1-160 0 0,-1-1-44 0 0,1 0-193 0 0,0 0-517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31.1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189 124 8960 0 0,'0'0'264'0'0,"0"0"-8"0"0,-3-1-157 0 0,-8-6-20 0 0,7 2-131 0 0,0-1 88 0 0,0 0 79 0 0,1 0 65 0 0,-2-2 92 0 0,1 1 55 0 0,-2-1 114 0 0,-4-1 264 0 0,-1 4-33 0 0,2 5-291 0 0,0 2-127 0 0,-1 2-75 0 0,5-1 13 0 0,0-1-37 0 0,-1 1-18 0 0,1 0-38 0 0,-6 3 8 0 0,2 0-86 0 0,-9 12-61 0 0,13-11 64 0 0,0 1 42 0 0,-6 18-12 0 0,4-1 67 0 0,3 5 88 0 0,2 18 171 0 0,1-17-232 0 0,0 0-9 0 0,2-11 25 0 0,2-3 55 0 0,3 1 106 0 0,-2-9-162 0 0,1 0-46 0 0,4 4-9 0 0,2-3-53 0 0,-10-9-49 0 0,1 0 0 0 0,0 0 0 0 0,-1 0 0 0 0,1 0 0 0 0,0 0 0 0 0,0 0 0 0 0,0-1 0 0 0,0 1 0 0 0,0-1 0 0 0,0 1 0 0 0,0-1 0 0 0,-1 0-1 0 0,3 0-5 0 0,-2 0 16 0 0,0 0 0 0 0,1 0 0 0 0,-1-1 0 0 0,1 1 0 0 0,-1-1 0 0 0,0 1 0 0 0,1-1 0 0 0,-1 0-16 0 0,25-14 266 0 0,-6-5-74 0 0,-5-4-60 0 0,-5-3-45 0 0,-6 11-52 0 0,-2-1 0 0 0,0 1 0 0 0,-1-1 0 0 0,0 0 0 0 0,-2 1 0 0 0,0-3-35 0 0,1 1-15 0 0,3-25 46 0 0,-1 28-51 0 0,0-1-50 0 0,1 2-72 0 0,-3 12 122 0 0,0 0 1 0 0,1-1-57 0 0,-1 2 57 0 0,-1 0-72 0 0,0 1 14 0 0,2 4-46 0 0,3 2 70 0 0,0-2 31 0 0,-3-1-28 0 0,4 15-1 0 0,0 0 0 0 0,-2 0 1 0 0,0 1-1 0 0,0 4 51 0 0,3 19-50 0 0,4-1 54 0 0,-7-27-26 0 0,1 7 60 0 0,-1-5-37 0 0,-2-6-48 0 0,1-2-39 0 0,0 1-54 0 0,-3-9 95 0 0,0 0-16 0 0,1 1-24 0 0,-1-1-43 0 0,0 0-19 0 0,0 0-42 0 0,0 0-51 0 0,0 0-55 0 0,1 0-8 0 0,-1 0-43 0 0,0 1-38 0 0,1-1-35 0 0,-1 0-122 0 0,0 0-37 0 0,1 1-343 0 0,0-1-43 0 0,0 0 114 0 0</inkml:trace>
  <inkml:trace contextRef="#ctx0" brushRef="#br0" timeOffset="488">559 28 9328 0 0,'0'0'256'0'0,"0"-1"-56"0"0,-1 0-50 0 0,1 0-42 0 0,-2-2 15 0 0,-4-6-7 0 0,4 6-41 0 0,1 1 56 0 0,-1 0 129 0 0,2 2-78 0 0,-1 0 42 0 0,-3-3 255 0 0,-2 2-37 0 0,1 0-36 0 0,0 0-35 0 0,-6 1 274 0 0,-1 2-121 0 0,1 2-110 0 0,0 1-99 0 0,0 1-87 0 0,1 2-76 0 0,1 1-65 0 0,1 0-53 0 0,-3 12-83 0 0,10-19 34 0 0,0 1 0 0 0,1-1 1 0 0,-1 1-1 0 0,1-1 1 0 0,-1 1-1 0 0,1-1 1 0 0,0 1-1 0 0,0-1 0 0 0,0 1 1 0 0,0 0-1 0 0,1-1 1 0 0,-1 1-1 0 0,1-1 1 0 0,-1 1-1 0 0,1-1 0 0 0,0 0 1 0 0,0 1 14 0 0,19 32 87 0 0,-9-22-80 0 0,-1 0 0 0 0,13 10-7 0 0,-3-4 43 0 0,-2-1 53 0 0,0 0 80 0 0,-2 1 103 0 0,-8-10-93 0 0,-1 2 34 0 0,-3-3 254 0 0,-1 0-36 0 0,-4-1-42 0 0,0 0-47 0 0,-3 0-52 0 0,-1-1-57 0 0,-1-1-62 0 0,-1 0-68 0 0,0-1-72 0 0,-1-1-78 0 0,-1 0-83 0 0,1-1-88 0 0,-1-2-93 0 0,2 0-98 0 0,-1-1-104 0 0,2-1-108 0 0,1 0-88 0 0</inkml:trace>
  <inkml:trace contextRef="#ctx0" brushRef="#br0" timeOffset="932.95">700 216 8144 0 0,'0'0'234'0'0,"0"0"6"0"0,0 0-176 0 0,0 0-37 0 0,15 0 346 0 0,-1-1 57 0 0,31-6 1122 0 0,-27 3-940 0 0,-9 1-338 0 0,1 1-36 0 0,-1-1-43 0 0,0 0-50 0 0,7-2 228 0 0,0-1 79 0 0,36-19 1244 0 0,-31 13-1036 0 0,-14 7-426 0 0,1-2-47 0 0,9-8 75 0 0,-6 1-128 0 0,-10 12-121 0 0,0 1 0 0 0,0-1 0 0 0,-1 1 0 0 0,1-1 0 0 0,0 1 0 0 0,-1-1 0 0 0,1 0 0 0 0,-1 1 0 0 0,1-1 0 0 0,-1 0 0 0 0,0-1-13 0 0,0 1 10 0 0,0 0-1 0 0,0 0 1 0 0,0 1 0 0 0,0-1-1 0 0,-1 0 1 0 0,1 0 0 0 0,-1 1 0 0 0,1-1-1 0 0,-1 0 1 0 0,0 1 0 0 0,0-1-1 0 0,1 0 1 0 0,-1 1 0 0 0,-2-2-10 0 0,2 2 6 0 0,0 0 0 0 0,0-1-1 0 0,0 1 1 0 0,0 0 0 0 0,0 1 0 0 0,-1-1 0 0 0,1 0 0 0 0,0 0 0 0 0,-1 0 0 0 0,1 1 0 0 0,-1-1 0 0 0,1 1-1 0 0,-1-1 1 0 0,1 1 0 0 0,-1-1-6 0 0,-16 2 21 0 0,16 0-23 0 0,1-1-1 0 0,-1 1 1 0 0,0 0 0 0 0,0 0-1 0 0,0 0 1 0 0,1 0 0 0 0,-1 0-1 0 0,-1 1 3 0 0,-7 8-49 0 0,-1 0 32 0 0,-9 12 69 0 0,-2 8 125 0 0,14-19-47 0 0,1 1 1 0 0,1 1 0 0 0,0 0-131 0 0,2-3 97 0 0,0 1 1 0 0,1-1 0 0 0,0 1-1 0 0,0 0-97 0 0,0 25 174 0 0,5-6-126 0 0,2-16-66 0 0,0 1-35 0 0,-3-11 53 0 0,1-1 0 0 0,-1 1 0 0 0,1-1 0 0 0,0 0 0 0 0,0 1 0 0 0,0-1 0 0 0,1 0 0 0 0,-1 0 0 0 0,1 0 0 0 0,-1-1 0 0 0,1 1 1 0 0,0 0-1 0 0,0-1 0 0 0,0 0 0 0 0,0 0 0 0 0,1 0 0 0 0,0 0 0 0 0,16 5-51 0 0,2-3-65 0 0,-8-4-1 0 0,1 0-40 0 0,-1-2-48 0 0,1 0-52 0 0,-1-1-59 0 0,0-1-64 0 0,0 0-71 0 0,-1 1-75 0 0,7-3-114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29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 5848 0 0,'0'0'168'0'0,"0"0"-42"0"0,0 0-11 0 0,0 0 36 0 0,0 0 122 0 0,0 0 230 0 0,0-1-99 0 0,2 1-115 0 0,-1 0-115 0 0,1 0-47 0 0,4-1 159 0 0,-4 1-127 0 0,0 0 90 0 0,-1 0-77 0 0,0 0 40 0 0,2 1 500 0 0,1 1-94 0 0,-1 1-88 0 0,0-1-79 0 0,0 2-73 0 0,-1-1-65 0 0,1 1-58 0 0,-1 0-51 0 0,1 4 36 0 0,0-1-82 0 0,4 16 127 0 0,-4-13-81 0 0,-2-6-48 0 0,1 0 52 0 0,4 14 276 0 0,0 0-73 0 0,-1 0-63 0 0,0 0-52 0 0,2 15 135 0 0,8 45 383 0 0,-8-39-333 0 0,-4-20-179 0 0,1 0 54 0 0,7 32 80 0 0,-5-22-179 0 0,-2-10-44 0 0,-1-3 5 0 0,1 0 46 0 0,0 15 245 0 0,0 0-30 0 0,-4-27-387 0 0,0-3-80 0 0,0-1 0 0 0,-1 1 1 0 0,1 0-1 0 0,0-1 1 0 0,0 1-1 0 0,1-1 0 0 0,-1 1 1 0 0,0 0-1 0 0,0-1 0 0 0,0 1 1 0 0,0-1-1 0 0,0 1 1 0 0,1-1-1 0 0,-1 1 0 0 0,0 0 1 0 0,1-1-13 0 0,-1 1 85 0 0,0-1-10 0 0,-4-1 7 0 0,1-1-81 0 0,-1-2-66 0 0,1 0-50 0 0,-5-12-548 0 0,7 13 196 0 0,0 0 89 0 0,0 0 67 0 0,-2-3-349 0 0,2 1 183 0 0,0 3 117 0 0,0 0-76 0 0,1-1-93 0 0,-1 1-112 0 0,0 0 273 0 0,1 1-36 0 0,-1 0-36 0 0,1-1-40 0 0,-1 1-41 0 0,1 0-45 0 0,-1-1-46 0 0,1 1-49 0 0,-2-4-1317 0 0,-2-2-1090 0 0</inkml:trace>
  <inkml:trace contextRef="#ctx0" brushRef="#br0" timeOffset="378.33">119 269 7224 0 0,'-5'-7'320'0'0,"4"6"-293"0"0,1 0 0 0 0,0 1-1 0 0,-1-1 1 0 0,1 0 0 0 0,0 0 0 0 0,0 0-1 0 0,0 0 1 0 0,0 1 0 0 0,-1-1 0 0 0,1 0 0 0 0,1 0-1 0 0,-1 0 1 0 0,0 0 0 0 0,0 1 0 0 0,0-1 0 0 0,0 0-1 0 0,0 0 1 0 0,1 0 0 0 0,-1 0 0 0 0,0 1-1 0 0,1-1 1 0 0,-1 0-27 0 0,5-6 300 0 0,-3 5 52 0 0,-1-3 133 0 0,1 1-13 0 0,-1 1-112 0 0,1 1-14 0 0,1 1 52 0 0,1-1-16 0 0,0 0-68 0 0,1-1-61 0 0,-1 1-50 0 0,2-1-19 0 0,-1 0-42 0 0,14-4 202 0 0,-10 5-166 0 0,1 1 34 0 0,1 1-38 0 0,8 3 77 0 0,-6 1-136 0 0,0 2-48 0 0,9 10-38 0 0,-18-12-37 0 0,0 1 0 0 0,0 0-1 0 0,0-1 1 0 0,0 2-1 0 0,0 0 9 0 0,4 9 7 0 0,0 3 51 0 0,-1 1 81 0 0,-3-4-109 0 0,0 0 36 0 0,3 15 161 0 0,-2 0 114 0 0,-2 0 99 0 0,-2-20-310 0 0,0 0 122 0 0,0 0-1 0 0,0 0 1 0 0,-2 0 0 0 0,0 8-252 0 0,1-14 77 0 0,-1-1 1 0 0,0 1-1 0 0,0 0 1 0 0,0-1-1 0 0,-1 1 1 0 0,0 0-78 0 0,-6 9 193 0 0,-3-1-38 0 0,4-6-176 0 0,-1-1 45 0 0,5-4 2 0 0,1 0 1 0 0,-1 1-1 0 0,0-1 1 0 0,0 0 0 0 0,0-1-1 0 0,0 1 1 0 0,0 0-1 0 0,0-1-26 0 0,-9 0 67 0 0,5 0-58 0 0,0-1-33 0 0,-1-2-66 0 0,-1 0-81 0 0,1 0-97 0 0,0-2-113 0 0,4 2 143 0 0,1 1-35 0 0,-1-1-35 0 0,1 0-39 0 0,-1 0-41 0 0,1-1-41 0 0,0 1-46 0 0,0-1-45 0 0,2 3 172 0 0,1 0-44 0 0,-1 0-40 0 0,0 0-35 0 0,1 0-133 0 0,-1 0-34 0 0,-2-3-1388 0 0,3 4 2020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13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8264 0 0,'0'0'182'0'0,"0"0"29"0"0,0 0 14 0 0,1 1-82 0 0,0-1-67 0 0,7 5-22 0 0,-5-3 12 0 0,-1-1 23 0 0,-1-1 53 0 0,8 8 491 0 0,-2 2-110 0 0,-1 1-95 0 0,-1 1-81 0 0,-2-3-117 0 0,0 2-33 0 0,3 19 267 0 0,-1-10-136 0 0,0 9 386 0 0,-3-13-279 0 0,1-1 100 0 0,-1-7-217 0 0,0-1 39 0 0,1 0 45 0 0,0-1 51 0 0,-2-6-181 0 0,0 1 104 0 0,0 2 685 0 0,-1-2-717 0 0,0-1-213 0 0,0 0-36 0 0,0-1-42 0 0,1 0-48 0 0,0 0-55 0 0,0-1-62 0 0,1-2 141 0 0,-1-1-1 0 0,0 1 0 0 0,1 0 0 0 0,-1-1 0 0 0,-1 1 1 0 0,1-1-1 0 0,-1 1 0 0 0,0-1 0 0 0,0 1 0 0 0,0-2-27 0 0,1-14 35 0 0,1 1-73 0 0,0 12-87 0 0,1-1 1 0 0,0 0-1 0 0,0 1 1 0 0,3-6 123 0 0,-4 8-64 0 0,1 1 0 0 0,1-1 0 0 0,-1 0 0 0 0,0 1 0 0 0,1 0 1 0 0,3-3 63 0 0,-4 4-31 0 0,1 0 1 0 0,-1 1 0 0 0,1-1-1 0 0,-1 1 1 0 0,1 0 0 0 0,0 0 0 0 0,0 1-1 0 0,0-1 1 0 0,0 1 30 0 0,1-1-18 0 0,-1 1 0 0 0,1 1 0 0 0,0-1 1 0 0,-1 1-1 0 0,1-1 0 0 0,0 1 0 0 0,0 1 0 0 0,-1-1 0 0 0,2 1 18 0 0,16 4-92 0 0,-2 3 48 0 0,-17-6 43 0 0,0 0 0 0 0,1 0 1 0 0,-1 1-1 0 0,0 0 0 0 0,0-1 0 0 0,0 1 1 0 0,0 0-1 0 0,-1 1 0 0 0,1-1 0 0 0,-1 0 1 0 0,0 1-1 0 0,0-1 0 0 0,0 1 0 0 0,1 3 1 0 0,4 11 0 0 0,-1 0 75 0 0,-1-1 68 0 0,0 1 63 0 0,-1 0 56 0 0,-1 0 51 0 0,0 0 44 0 0,0 0 39 0 0,-3-14-289 0 0,1 3 48 0 0,1 2-34 0 0,-2-8-103 0 0,0 0 0 0 0,0 1 0 0 0,1-1 0 0 0,-1 0 0 0 0,1 1-1 0 0,-1-1 1 0 0,1 0 0 0 0,-1 0 0 0 0,1 1 0 0 0,0-1 0 0 0,0 0 0 0 0,-1 0-1 0 0,1 0 1 0 0,0 0 0 0 0,0 0-18 0 0,0-1 11 0 0,-1 0-188 0 0,1 0 85 0 0,-1 0 62 0 0,2 0 96 0 0,-2 0-88 0 0,1 0-54 0 0,-1 0-97 0 0,1 0 44 0 0,-1 0-34 0 0,0 0-36 0 0,0 0-40 0 0,1-1-43 0 0,-1 1-48 0 0,0 0-90 0 0,0 0-65 0 0,0 0-58 0 0,0 0-50 0 0,0 0-175 0 0,0 0-50 0 0,0 0-212 0 0,0 0-568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26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162 161 7024 0 0,'0'0'157'0'0,"0"0"23"0"0,0 0 12 0 0,0 0-61 0 0,0 0-6 0 0,0-1 416 0 0,0 0-82 0 0,0 0-69 0 0,1-1-56 0 0,-1-2 166 0 0,1-2 208 0 0,-1 4-379 0 0,-2-3 76 0 0,-2-1 66 0 0,-1-2 125 0 0,4 5-356 0 0,1 0 42 0 0,-1-1 109 0 0,-3 0-60 0 0,-2 0-54 0 0,-1 1-45 0 0,-8-1 121 0 0,4 2-97 0 0,0 2-99 0 0,0 0-42 0 0,-7 4-15 0 0,2 6 4 0 0,3 3-37 0 0,-3 12-25 0 0,5 4-46 0 0,8-16-13 0 0,0 0-1 0 0,1-1 0 0 0,-1 13 18 0 0,3 13 8 0 0,3 3-6 0 0,0-20-25 0 0,1-1 0 0 0,1 1 0 0 0,6 15 23 0 0,0-8 10 0 0,3-2 36 0 0,-9-19-269 0 0,0 0 110 0 0,2 0 90 0 0,0-2 74 0 0,2 1 82 0 0,-5-4-26 0 0,0 0 0 0 0,0 0 0 0 0,1-1-1 0 0,-1 1 1 0 0,3-1-107 0 0,5 2 180 0 0,-5-3-125 0 0,0 1-36 0 0,0-1-44 0 0,0-1-52 0 0,-1 1-58 0 0,1-2-67 0 0,0 1-74 0 0,-1-1-81 0 0,-2 1 70 0 0,0-1-41 0 0,1 1-45 0 0,-1-1-45 0 0,0 0-50 0 0,-1 0-49 0 0,1-1-54 0 0,0 1-55 0 0,0-1-1269 0 0,1-2-1088 0 0</inkml:trace>
  <inkml:trace contextRef="#ctx0" brushRef="#br0" timeOffset="454.18">413 162 8232 0 0,'0'0'182'0'0,"0"0"29"0"0,-8 3 180 0 0,6-2-339 0 0,0 0-32 0 0,-8 2 37 0 0,3 2 100 0 0,2-1 15 0 0,1 0 37 0 0,-3 5 284 0 0,-1 13 557 0 0,6-15-756 0 0,0 0-61 0 0,1-1-98 0 0,-1 0-71 0 0,-1 8 270 0 0,1 0 1 0 0,-1 10-335 0 0,1 31 556 0 0,7-1-103 0 0,4-1-91 0 0,-8-47-319 0 0,1 0 1 0 0,0 0-1 0 0,0 0 1 0 0,0 0-1 0 0,1 0 1 0 0,0-1 0 0 0,0 1-1 0 0,0-1 1 0 0,1 0-1 0 0,0 0 1 0 0,1 2-44 0 0,-2-4 48 0 0,0 0 1 0 0,1 0-1 0 0,-1-1 1 0 0,1 1 0 0 0,-1-1-1 0 0,3 2-48 0 0,-4-3 26 0 0,0-1 0 0 0,0 1 0 0 0,0-1 0 0 0,-1 1 0 0 0,1-1 0 0 0,0 0 1 0 0,0 1-1 0 0,0-1 0 0 0,0 0 0 0 0,0 0 0 0 0,0 0 0 0 0,0-1 0 0 0,-1 1 0 0 0,1 0 0 0 0,0-1 0 0 0,0 1 0 0 0,0-1 0 0 0,-1 0 0 0 0,2 0-26 0 0,-1 1 29 0 0,-1-1-1 0 0,1 0 1 0 0,-1 0 0 0 0,1 0-1 0 0,-1 0 1 0 0,1 0 0 0 0,-1 0-1 0 0,0 0 1 0 0,1-1 0 0 0,-1 1-1 0 0,0 0 1 0 0,0-1 0 0 0,0 1-1 0 0,0-1 1 0 0,0 1 0 0 0,0-1-1 0 0,-1 0 1 0 0,1 1 0 0 0,0-1-1 0 0,-1 0-28 0 0,2-4 93 0 0,0 0 0 0 0,0 1 0 0 0,0-1 0 0 0,1 1 0 0 0,2-4-93 0 0,5-11 192 0 0,-4-3-79 0 0,-5 14-64 0 0,2-15 25 0 0,-2-15-37 0 0,-3 22 6 0 0,-10-70 33 0 0,9 72-139 0 0,-2-7-50 0 0,3 15 34 0 0,0 0-35 0 0,0 2-15 0 0,-1-1-35 0 0,0 1-43 0 0,-1-1-46 0 0,2 3-45 0 0,-2-2-19 0 0,0 1 98 0 0,2 2 38 0 0,1 0-7 0 0,-1 0-46 0 0,1 0-4 0 0,0 0-47 0 0,0 0-53 0 0,1 1-59 0 0,0 0 90 0 0,0 1-44 0 0,0-1-39 0 0,-1 0-34 0 0,1 1-124 0 0,0-1-35 0 0,0 0-151 0 0,0 0-411 0 0,0 1 893 0 0</inkml:trace>
  <inkml:trace contextRef="#ctx0" brushRef="#br0" timeOffset="786.23">656 180 7744 0 0,'0'0'148'0'0,"0"0"-60"0"0,0 1-41 0 0,0 4 2 0 0,0-3-4 0 0,1 1 8 0 0,0 0 1 0 0,0 0-1 0 0,1 1 0 0 0,-1-1 0 0 0,1 0 1 0 0,1 2-54 0 0,1 3 79 0 0,0 0-47 0 0,-2-3-18 0 0,1 3 72 0 0,0 1 72 0 0,1-1 63 0 0,-1 1 55 0 0,1 1 117 0 0,-1 1 54 0 0,2 2 141 0 0,0 6 351 0 0,0 0-5 0 0,-2-6-354 0 0,-1-2-143 0 0,0 0-57 0 0,-1-2-116 0 0,0 0-58 0 0,-1 1-65 0 0,1-1-73 0 0,-1 3 335 0 0,1 0-73 0 0,1 0-87 0 0,-2-1-79 0 0,0-10-215 0 0,0-1 40 0 0,1 1 113 0 0,-1-1-27 0 0,0 1-62 0 0,0-1-44 0 0,1 1-49 0 0,-1 0-33 0 0,0 1-51 0 0,0 0-57 0 0,0 0-64 0 0,0-2-221 0 0</inkml:trace>
  <inkml:trace contextRef="#ctx0" brushRef="#br0" timeOffset="1071.4">614 32 8384 0 0,'0'0'162'0'0,"0"-1"-38"0"0,0 1 33 0 0,0-1-89 0 0,-1-2-19 0 0,0 2-9 0 0,1 0 38 0 0,0 0 55 0 0,0 1 68 0 0,0-1 84 0 0,0 1 99 0 0,7-3-211 0 0,2-3 160 0 0,-2 1-90 0 0,-2 2-118 0 0,-1 1-57 0 0,1 0-43 0 0,0 1-25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24.9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101 0 5840 0 0,'0'0'132'0'0,"0"0"17"0"0,0 0 11 0 0,0 0 23 0 0,0 0 69 0 0,0 0 32 0 0,0 0 4 0 0,0 1-113 0 0,1-1 37 0 0,2 7 917 0 0,-2-3-822 0 0,0-3-196 0 0,-1 1-49 0 0,0-1-56 0 0,0 0-64 0 0,0 8 516 0 0,0 0-59 0 0,0 0-57 0 0,-1 0-49 0 0,0 5 63 0 0,-1-1-84 0 0,1 1-67 0 0,-1-1-50 0 0,-3 31 207 0 0,4-26-170 0 0,-5 30 122 0 0,1-11-105 0 0,-1 7 245 0 0,-2 1-454 0 0,0-3 269 0 0,7-37-237 0 0,-2 16 121 0 0,-1 0 42 0 0,0-1 40 0 0,0 1 33 0 0,-4 20 356 0 0,-3-1 86 0 0,5-18-436 0 0,2-4-85 0 0,-1-2-56 0 0,4-15-66 0 0,1-1 12 0 0,0 0-12 0 0,0 3-80 0 0,0-2-127 0 0,0-1-56 0 0,0 0-17 0 0,-1 0-81 0 0,0-1 67 0 0,-1 0 50 0 0,0-2-182 0 0,1 2 90 0 0,1 1 159 0 0,-2-3-550 0 0</inkml:trace>
  <inkml:trace contextRef="#ctx0" brushRef="#br0" timeOffset="601.59">127 51 5584 0 0,'0'0'124'0'0,"0"0"17"0"0,0 0 11 0 0,0 0 12 0 0,0 0 23 0 0,0 0 5 0 0,0 0 0 0 0,0 0 10 0 0,0 0-19 0 0,2 5 101 0 0,-1-3-139 0 0,0 0 69 0 0,0-1-56 0 0,-1 0 33 0 0,1 0 37 0 0,-1 0 41 0 0,1 0 46 0 0,-1-1 50 0 0,1 1 53 0 0,-1-1 58 0 0,4 2-91 0 0,-1 2-48 0 0,1 0-45 0 0,-1 1-41 0 0,3 4 58 0 0,-2 0-68 0 0,1 0-53 0 0,-2-1-41 0 0,2 6-1 0 0,4 10 164 0 0,12 33 518 0 0,-15-39-611 0 0,0-1-44 0 0,4 12 85 0 0,8 12 196 0 0,0 1 2 0 0,-8-14-184 0 0,7 21 168 0 0,-8-26-132 0 0,-2 1 0 0 0,0 1-308 0 0,3 13 332 0 0,3 0 76 0 0,0 0 63 0 0,2-1 53 0 0,-13-31-428 0 0,5 18 267 0 0,-2-4-5 0 0,4-2 71 0 0,-8-17-388 0 0,-1 0 1 0 0,1 1-1 0 0,0-1 0 0 0,-1 1 1 0 0,0-1-1 0 0,1 1 1 0 0,-1-1-1 0 0,0 1 0 0 0,0-1 1 0 0,0 1-1 0 0,0-1 0 0 0,0 1 1 0 0,0-1-42 0 0,-1 2 166 0 0,0-3 52 0 0,-1-3-390 0 0,-1 0 94 0 0,1 0 70 0 0,0 1 38 0 0,-4-8 181 0 0,3 6-146 0 0,0 0-67 0 0,1-1-105 0 0,1 3 4 0 0,-1 0-37 0 0,1 0-43 0 0,0 0-47 0 0,-1 0-52 0 0,1-1-55 0 0,-1 1-60 0 0,1 0-64 0 0,0 0-69 0 0,-1 0-73 0 0,1 0-77 0 0,-1 0-82 0 0,1 0-85 0 0,-1-1-91 0 0,0 1-94 0 0,1 0-99 0 0,-2-1-853 0 0,-1-2-1098 0 0</inkml:trace>
  <inkml:trace contextRef="#ctx0" brushRef="#br0" timeOffset="938.09">75 446 7400 0 0,'0'0'216'0'0,"5"3"-34"0"0,2-2-116 0 0,-4-1-45 0 0,1-1 38 0 0,1 1 49 0 0,2 0 100 0 0,4 0 133 0 0,-3-1-196 0 0,26-7 496 0 0,-20 4-407 0 0,-4 0-131 0 0,0 0-78 0 0,5-2 9 0 0,-9 4-47 0 0,-2 0-41 0 0,1 1-56 0 0,-2 0-12 0 0,1 0-43 0 0,-1 0-50 0 0,0 0-53 0 0,0 0-61 0 0,1-1-67 0 0,-1 1-72 0 0,0 0-78 0 0,4-2-616 0 0,2-2-670 0 0,-8 5 1785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46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2 7568 0 0,'0'0'166'0'0,"0"0"29"0"0,0 0 14 0 0,-1 0 325 0 0,1 0-40 0 0,0 0-39 0 0,-1 0-37 0 0,0 0-35 0 0,0-1-35 0 0,-1 1 250 0 0,0 0-121 0 0,0 0-110 0 0,1 0-101 0 0,1 1-88 0 0,-1 4-56 0 0,1-1 0 0 0,0 1 0 0 0,0-1 0 0 0,1 1 0 0 0,-1-1 0 0 0,1 1 0 0 0,0-1 0 0 0,1 3-122 0 0,4 13 341 0 0,-2-6-187 0 0,-2-8-120 0 0,0 1-35 0 0,4 24 174 0 0,7 42 121 0 0,-9-47-133 0 0,-1 2 99 0 0,-2-13-86 0 0,0-1 37 0 0,1-1 75 0 0,-1-1-73 0 0,6 24 241 0 0,-4-18-204 0 0,-1-8-86 0 0,0 0 38 0 0,-2-9-327 0 0,0 0 90 0 0,0-1 78 0 0,0 0 114 0 0,0 0-8 0 0,0 1-136 0 0,0-1-94 0 0,0 1-113 0 0,1 0-73 0 0,-1 0-113 0 0,0 0 142 0 0,0-1-33 0 0,0 1-37 0 0,0 0-37 0 0,0-1-28 0 0,0 0-54 0 0,0 0-49 0 0,0 0-44 0 0,0 0-152 0 0,0 0-42 0 0,0 0-184 0 0,0 0-494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47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 40 10424 0 0,'0'0'233'0'0,"0"-1"2"0"0,0 0-41 0 0,-1 0-39 0 0,0-1-35 0 0,0-1 5 0 0,-1 0-56 0 0,1-1-46 0 0,1 3 13 0 0,-1 0 0 0 0,1 0-1 0 0,0 0 1 0 0,0 0-1 0 0,-1 0 1 0 0,1 0 0 0 0,-1 0-1 0 0,1 1 1 0 0,-1-1 0 0 0,1 0-1 0 0,-1 0 1 0 0,1 0-1 0 0,-1 1 1 0 0,1-1 0 0 0,-1 0-1 0 0,0 1 1 0 0,0-1-1 0 0,1 1 1 0 0,-1-1 0 0 0,-1 0-36 0 0,-1-2 121 0 0,-1 0-37 0 0,3 3 36 0 0,0-2 48 0 0,-1 2-42 0 0,-10 1 177 0 0,8-1-130 0 0,4 0-135 0 0,-9 2 217 0 0,1 1-67 0 0,0 2-58 0 0,2 0-51 0 0,-4 7-36 0 0,4 0-78 0 0,6-10 23 0 0,-1 1-1 0 0,0-1 1 0 0,1 1-1 0 0,0-1 0 0 0,-1 1 1 0 0,1-1-1 0 0,0 1 0 0 0,0 0 1 0 0,1-1-1 0 0,-1 1 1 0 0,0-1 12 0 0,3 8-10 0 0,2-1 36 0 0,10 12-88 0 0,12 6 56 0 0,0 0 8 0 0,-20-20 51 0 0,-1-1-50 0 0,16 11-101 0 0,-15-12 91 0 0,1 1 42 0 0,-2 0 61 0 0,1 0 78 0 0,-3-2-6 0 0,0 0 48 0 0,-1 1 54 0 0,0 0 58 0 0,-2-5-78 0 0,-1 0-2 0 0,0 0 0 0 0,0 0-11 0 0,-2 4 5 0 0,0 0-48 0 0,-2-1-43 0 0,0 0-39 0 0,-5 1 17 0 0,-1 0-96 0 0,-2 1-76 0 0,6-3-47 0 0,5-2 35 0 0,0 0-41 0 0,-1 0-76 0 0,0 1-85 0 0,1-1-104 0 0,-1 0-120 0 0,2 0 195 0 0,-1 0-35 0 0,0 0-38 0 0,0 1-40 0 0,1-1-41 0 0,-1 0-44 0 0,0 0-47 0 0,1 0-47 0 0,-3 0-1304 0 0,-1 0-1067 0 0,4 0 2611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44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 0 5760 0 0,'0'0'166'0'0,"0"0"50"0"0,0 0 102 0 0,0 0 39 0 0,-1 1-157 0 0,1-1-52 0 0,0 0-45 0 0,0 0-37 0 0,-1 0-15 0 0,-2 2-52 0 0,3-2 51 0 0,-1 1 61 0 0,1-1 86 0 0,-1 1 107 0 0,1-1-105 0 0,0 0 35 0 0,0 0 38 0 0,0 1 41 0 0,3 1-120 0 0,0 4 207 0 0,-1-2-139 0 0,-1-2-120 0 0,1 0-58 0 0,0 0-40 0 0,0 1 158 0 0,-2 2 3 0 0,2 4 82 0 0,0-6-193 0 0,0 1 1 0 0,0-1-1 0 0,-1 1 0 0 0,1 0 1 0 0,-1 0-1 0 0,0 0 1 0 0,0 0-1 0 0,0 2-93 0 0,2 8 213 0 0,2 0-57 0 0,-2-6-59 0 0,-1 0 0 0 0,0 0 0 0 0,-1 0 1 0 0,1 5-98 0 0,6 28 331 0 0,-3-26-217 0 0,-1 0 43 0 0,0 3 73 0 0,2 10 157 0 0,-1-6-109 0 0,-3-14-160 0 0,0 0 1 0 0,-1 0-1 0 0,0 0 1 0 0,0 4-119 0 0,0-2 131 0 0,0 0 1 0 0,1-1 0 0 0,0 0 0 0 0,0 1-132 0 0,2 6 225 0 0,1-3 35 0 0,-5-12-226 0 0,1 1 0 0 0,0-1 1 0 0,-1 0-1 0 0,1 1 0 0 0,-1-1 0 0 0,0 0 0 0 0,1 1 1 0 0,-1-1-1 0 0,0 0 0 0 0,0 1 0 0 0,0-1 0 0 0,0 1 0 0 0,0-1 1 0 0,0 0-1 0 0,0 2-34 0 0,-2 5 48 0 0,4-6-82 0 0,0 3-69 0 0,-3-5-114 0 0,1 0 59 0 0,-3-1-192 0 0,1 0 150 0 0,2 1-86 0 0,0 0 93 0 0,-1 0-42 0 0,1 0-114 0 0,0-1-52 0 0,-1 1-46 0 0,1-1-40 0 0,0 1-142 0 0,0 0-39 0 0,-1-1-173 0 0,1 0-462 0 0</inkml:trace>
  <inkml:trace contextRef="#ctx0" brushRef="#br0" timeOffset="369.52">0 196 6592 0 0,'0'0'149'0'0,"0"0"23"0"0,0 0 11 0 0,1-1-30 0 0,7-5 413 0 0,0 2-47 0 0,1 0-45 0 0,-1 1-44 0 0,1 0-42 0 0,-1 2-42 0 0,1-1-39 0 0,-1 1-40 0 0,3-1 44 0 0,0 0-70 0 0,1-1 33 0 0,0 1-52 0 0,1-1-46 0 0,-1 1-39 0 0,4 0-17 0 0,-1-1-37 0 0,31-3 42 0 0,-19 3-53 0 0,-10 0 13 0 0,7 1 43 0 0,0 0-41 0 0,24 0-2 0 0,-12 0-72 0 0,-21 2-122 0 0,-2-1-51 0 0,8 0-150 0 0,-5 0 80 0 0</inkml:trace>
  <inkml:trace contextRef="#ctx0" brushRef="#br0" timeOffset="1055.43">699 230 6160 0 0,'0'0'133'0'0,"0"0"23"0"0,0 0 13 0 0,0 0 38 0 0,0 0 109 0 0,0 0 48 0 0,0 0 11 0 0,0 0-1 0 0,-1 0-70 0 0,0-1-45 0 0,-1 0-39 0 0,0 0-34 0 0,-1 0-1 0 0,0 0-33 0 0,-4-1 193 0 0,-5 0 101 0 0,9 1-265 0 0,-1 1 39 0 0,0-1 56 0 0,-1 2 70 0 0,-6 1-103 0 0,0 2-38 0 0,-8 7 106 0 0,0 8-74 0 0,14-14-187 0 0,1 1-1 0 0,0 0 0 0 0,0 1 0 0 0,-1 4-49 0 0,-10 30 173 0 0,8-13 22 0 0,5-5 64 0 0,1-12-85 0 0,1-1 34 0 0,1 2-40 0 0,2 0-83 0 0,2 0-56 0 0,-3-9-31 0 0,0 1 1 0 0,1 0 0 0 0,-1 0 0 0 0,1-1 0 0 0,1 2 1 0 0,9 7 52 0 0,-6-7 21 0 0,1-1 43 0 0,-1-1 54 0 0,1-1 63 0 0,-3-2 20 0 0,2-2-85 0 0,1-3-40 0 0,1-2 12 0 0,-7 6-77 0 0,15-13 282 0 0,-2-2-82 0 0,-1-2-72 0 0,-2-1-62 0 0,5-12-27 0 0,-6 7-88 0 0,-1 0-34 0 0,-6 15 36 0 0,-2 0 1 0 0,1-1 0 0 0,-1 1 0 0 0,0 0-1 0 0,-1-1 1 0 0,0 0 0 0 0,-1-8-17 0 0,2 8 0 0 0,-2 9-53 0 0,0 1-11 0 0,0 2 11 0 0,6 8 26 0 0,-5-7-17 0 0,7 21 38 0 0,0 0 64 0 0,28 50-58 0 0,-20-44 0 0 0,-13-23-57 0 0,2 1 115 0 0,-3-2-37 0 0,0-3-79 0 0,0 0-62 0 0,-1-1-84 0 0,0-1-45 0 0,0 0-82 0 0,1 0-94 0 0,-1 0-105 0 0,-1-1 177 0 0,0 0-51 0 0,1 0-47 0 0,-1 0-41 0 0,0 0-143 0 0,0 0-41 0 0,0 0-173 0 0,0 0-468 0 0</inkml:trace>
  <inkml:trace contextRef="#ctx0" brushRef="#br0" timeOffset="1356.16">1010 279 10624 0 0,'0'0'309'0'0,"0"0"3"0"0,0 1-230 0 0,0 0-39 0 0,1 7-19 0 0,0-5 14 0 0,3 12 88 0 0,-1-4-22 0 0,-1-4 36 0 0,1 0 59 0 0,-1-1-41 0 0,2 8 56 0 0,1 4-88 0 0,1 8-67 0 0,-2-5 15 0 0,-4-19-220 0 0,1-1 51 0 0,-1 1 44 0 0,0 0 37 0 0,1 1 40 0 0,-1-1 36 0 0,1 5 232 0 0,-1-3-127 0 0,0-1-94 0 0,1-1-51 0 0,-1 0-47 0 0,0 0-37 0 0,1 0-45 0 0,-1 0-50 0 0,0 0-56 0 0,1-1-12 0 0,-1 1-46 0 0,1-1-51 0 0,-1 1-52 0 0,1-1-56 0 0,-1 1-61 0 0,1-1-62 0 0,-1 1-67 0 0,1 0-911 0 0,1 0-866 0 0</inkml:trace>
  <inkml:trace contextRef="#ctx0" brushRef="#br0" timeOffset="1650.02">998 92 9728 0 0,'-1'-3'256'0'0,"0"-1"-51"0"0,0 1-46 0 0,-1-2-37 0 0,-2-4 49 0 0,-8-10 55 0 0,8 15-61 0 0,3 4 123 0 0,1 0-344 0 0,0 0 35 0 0,0-1 65 0 0,0 1 73 0 0,0 0 356 0 0,-1-1-320 0 0,1 1-106 0 0,0 0-53 0 0,0 0-68 0 0,0 0-80 0 0,0-1-11 0 0,0 1-53 0 0,0 0-57 0 0,0 0-61 0 0,0 0-67 0 0,0 0-70 0 0,-1 0-76 0 0,1 0-81 0 0,0 0-839 0 0,0 0-840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54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0 4632 0 0,'0'0'101'0'0,"0"0"22"0"0,0 0 5 0 0,-1 0-17 0 0,-1 0-88 0 0,-3 1-29 0 0,4-1 33 0 0,1-1 35 0 0,0 1 83 0 0,0 0 169 0 0,0 0 286 0 0,0 0 28 0 0,0 0-26 0 0,0 0-122 0 0,0 0-52 0 0,0 0-10 0 0,0 0-18 0 0,0 0-70 0 0,0 0-36 0 0,0 0-6 0 0,0 0 2 0 0,0 0-78 0 0,0 1-43 0 0,0 1 66 0 0,1 0-100 0 0,0 5 71 0 0,-1-5-108 0 0,1-1 47 0 0,0 10 203 0 0,1 1-35 0 0,1 11 222 0 0,-1 0-102 0 0,0 0-81 0 0,2 11 66 0 0,2 17 131 0 0,-4-33-380 0 0,-1-1-38 0 0,0-6-44 0 0,0 0 0 0 0,0 0 1 0 0,2 5-88 0 0,2 4 108 0 0,0 12 123 0 0,5 19 181 0 0,-5-34-307 0 0,1 0-33 0 0,-3-8 4 0 0,5 8 24 0 0,-3-9-23 0 0,-5-7-10 0 0,0-1 54 0 0,1 1-61 0 0,-1-1-72 0 0,0 1-54 0 0,1-1-38 0 0,-1 1-51 0 0,0-1-58 0 0,1 1-65 0 0,-1-1-6 0 0,0 1-53 0 0,1-1-56 0 0,-1 0-59 0 0,0 1-64 0 0,0-1-67 0 0,1 0-70 0 0,-1 0-74 0 0,1 1-1247 0 0,0 0-1124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56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147 39 9072 0 0,'-4'-1'150'0'0,"0"-2"52"0"0,1-2 89 0 0,0-3 205 0 0,-2-4 98 0 0,3 9-257 0 0,-1 0-55 0 0,0 1-52 0 0,0 1-44 0 0,-2 0-41 0 0,1 1-35 0 0,-5 1 29 0 0,0 1-83 0 0,-9 3 12 0 0,8-1 38 0 0,6-2 30 0 0,-8 1-118 0 0,9-2-19 0 0,0 0 1 0 0,1-1-1 0 0,-1 1 1 0 0,0 0-1 0 0,1 1 1 0 0,-1-1-1 0 0,1 0 1 0 0,-1 1 0 0 0,0 0 8 0 0,1 0-1 0 0,0 0 1 0 0,-1 1 0 0 0,1-1 0 0 0,1 0 0 0 0,-1 1 0 0 0,0 0-8 0 0,1-3 3 0 0,1 1 1 0 0,-1 0-1 0 0,1 0 0 0 0,-1 0 1 0 0,1 0-1 0 0,0-1 1 0 0,-1 1-1 0 0,1 0 0 0 0,0 0 1 0 0,0 0-1 0 0,0 0 0 0 0,-1 0 1 0 0,1 0-1 0 0,0 0 0 0 0,0 0 1 0 0,1 0-4 0 0,-1 0-1 0 0,0 0-1 0 0,0 0 1 0 0,1 0 0 0 0,-1 0-1 0 0,0 0 1 0 0,1 0 0 0 0,-1 0-1 0 0,1-1 1 0 0,0 1 0 0 0,-1 0 0 0 0,1 0-1 0 0,0 0 2 0 0,3 3-15 0 0,0-1 0 0 0,0 0 0 0 0,0 0 0 0 0,0 0 0 0 0,4 1 15 0 0,6 5 24 0 0,22 13-70 0 0,-25-16 26 0 0,0 1-1 0 0,-1 0 0 0 0,0 0 1 0 0,1 2 20 0 0,-8-6 24 0 0,3 2 91 0 0,0 0 77 0 0,0 2 113 0 0,2 3 235 0 0,-3 2-2 0 0,-4-3-237 0 0,-1-1-113 0 0,-2 0-79 0 0,-1-2 157 0 0,-2 9 477 0 0,0-7-315 0 0,-1-2-171 0 0,2-3-176 0 0,-1 0-39 0 0,-10 4 146 0 0,0 0-97 0 0,1-3-64 0 0,9-2-28 0 0,0-1 0 0 0,0 0 1 0 0,-1 0-1 0 0,1-1 0 0 0,-2 0 1 0 0,5 0-123 0 0,1 0 98 0 0,0 0 66 0 0,-2-1 137 0 0,2 0-136 0 0,0 1-78 0 0,0-1-57 0 0,0 1-71 0 0,1 0-85 0 0,-1-1-97 0 0,0 1-110 0 0,0 0-125 0 0,1 0 241 0 0,-1 0-37 0 0,1 0-549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56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105 248 7512 0 0,'-1'0'139'0'0,"1"0"-59"0"0,-5 0 38 0 0,4 0 18 0 0,0 0-19 0 0,0 0 41 0 0,0 0-116 0 0,1 0-56 0 0,-1 0-14 0 0,-1 1 73 0 0,-2 0 71 0 0,-2 1 99 0 0,1 0 149 0 0,-1 1-57 0 0,1 0-51 0 0,0 1-48 0 0,-3 3 28 0 0,1 1-78 0 0,1 1-60 0 0,0 0-45 0 0,-8 19 8 0 0,9-16-7 0 0,0 1 74 0 0,3-7-24 0 0,0 0 33 0 0,1 1-40 0 0,-1 0 0 0 0,1 1 0 0 0,0-1 0 0 0,0 0 0 0 0,1 6-97 0 0,0-9 37 0 0,1 0 0 0 0,-1 0 0 0 0,1 0 0 0 0,-1 0 1 0 0,1 0-1 0 0,0 0 0 0 0,1 0 0 0 0,-1-1 0 0 0,1 1 0 0 0,-1-1 0 0 0,2 2-37 0 0,6 5 225 0 0,1-4-76 0 0,2-2-61 0 0,0-4-44 0 0,-9-1-42 0 0,0 1 0 0 0,0-1 1 0 0,0 0-1 0 0,0 0 0 0 0,-1 0 0 0 0,1 0 0 0 0,0 0 0 0 0,-1 0 1 0 0,1-1-1 0 0,-1 1 0 0 0,1-1 0 0 0,-1 0 0 0 0,0 0 0 0 0,1 0 1 0 0,0-2-3 0 0,16-23-295 0 0,-9 8 13 0 0,-4 3-43 0 0,-1-2-106 0 0,-3 8 96 0 0,-1-2-58 0 0,1 1-64 0 0,-2 0-69 0 0,0 0-77 0 0,0-1-81 0 0,-1 1-87 0 0,0-1-95 0 0,0 4-194 0 0,-1-5-592 0 0</inkml:trace>
  <inkml:trace contextRef="#ctx0" brushRef="#br0" timeOffset="200.52">118 8 5008 0 0,'2'-4'47'0'0,"0"1"101"0"0,-1 2 76 0 0,0 2 54 0 0,0 5 598 0 0,0-2-547 0 0,-1-1-149 0 0,0 0-53 0 0,1 0-67 0 0,-1 0-80 0 0,1 0 75 0 0,4 25 471 0 0,1 0-50 0 0,10 64 936 0 0,-11-52-770 0 0,-1 1 104 0 0,-3-21-323 0 0,-1 1 41 0 0,0-9-351 0 0,0 31 327 0 0,1 1 83 0 0,1-1 77 0 0,2 0 73 0 0,-4-40-631 0 0,1-1-24 0 0,0 1 0 0 0,-1 1 35 0 0,1 2 41 0 0,-1 3 61 0 0,1-10-294 0 0,2 0-29 0 0,-2 1 42 0 0,-1 0-43 0 0,1 0-53 0 0,-1-1-62 0 0,1 1-40 0 0,-1 0-52 0 0,1-1-47 0 0,0 1-39 0 0,-1 0-139 0 0,1-1-39 0 0,0 0-167 0 0,0 1-446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55.3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57 3800 0 0,'0'0'83'0'0,"0"0"11"0"0,-15-6 87 0 0,9 4-147 0 0,4 2-14 0 0,0 0 37 0 0,-2-1 156 0 0,1 1 19 0 0,0-1 50 0 0,-4 1 383 0 0,-2-2 418 0 0,2 1-445 0 0,5 1-418 0 0,-1 0-39 0 0,0-1-43 0 0,1 1-51 0 0,-7-1 509 0 0,1 1-82 0 0,0 3-73 0 0,1 1-68 0 0,0 1-60 0 0,1 1-53 0 0,1 1-47 0 0,-1 1-39 0 0,1 3-8 0 0,0-1-35 0 0,-6 24 199 0 0,9-21-160 0 0,-2 22 178 0 0,3-12-149 0 0,2-3-73 0 0,1-1-48 0 0,-2-18-70 0 0,0 0 0 0 0,0 1 0 0 0,1-1 0 0 0,-1 0 1 0 0,0 0-1 0 0,1 0 0 0 0,-1 0 0 0 0,1 1 0 0 0,0-1 1 0 0,-1 0-1 0 0,1 0 0 0 0,0 0 0 0 0,0 0 0 0 0,0 0 1 0 0,-1 0-1 0 0,1-1 0 0 0,1 2-8 0 0,-1-1 20 0 0,1 0 0 0 0,0 0 0 0 0,0 0 0 0 0,-1 0 0 0 0,1-1 0 0 0,0 1 0 0 0,0 0 0 0 0,0-1 0 0 0,0 1 0 0 0,2-1-20 0 0,-1 1 42 0 0,0-1-1 0 0,0 0 1 0 0,1 0 0 0 0,-1 0-1 0 0,0-1 1 0 0,3 0-42 0 0,-4 1 35 0 0,1-1 1 0 0,-1 1 0 0 0,0-1-1 0 0,1 0 1 0 0,-1 0 0 0 0,0 0 0 0 0,0 0-1 0 0,1-1-35 0 0,17-18 317 0 0,-8 4-136 0 0,-3 2-58 0 0,-3-1-34 0 0,1-6-28 0 0,-4 10-39 0 0,-1-1 0 0 0,1 0 1 0 0,-2-2-23 0 0,1-1-2 0 0,-1-18 75 0 0,-1 23-76 0 0,0 0-33 0 0,0 1-38 0 0,1 5-42 0 0,1 5 85 0 0,1 5 36 0 0,18 61-25 0 0,-9-30-305 0 0,-8-25 257 0 0,1-1 41 0 0,-1-1 44 0 0,1 0 43 0 0,0 0 50 0 0,1 0 57 0 0,-1-4-153 0 0,0-1-49 0 0,-3-4-142 0 0,0-1 82 0 0,4 1-5 0 0,-3-2-29 0 0,-2 1 2 0 0,0 0-56 0 0,0-1-66 0 0,0 1-77 0 0,0 0 255 0 0,-1 0-228 0 0,1 0-45 0 0,0-1-40 0 0,-1 1-35 0 0,1 0-124 0 0,0 0-35 0 0,2-1-1279 0 0,-3 1 1805 0 0</inkml:trace>
  <inkml:trace contextRef="#ctx0" brushRef="#br0" timeOffset="426.53">347 1 6624 0 0,'0'0'192'0'0,"0"4"-28"0"0,2 4-104 0 0,0-2-16 0 0,0 0 82 0 0,0 0 71 0 0,0 0 63 0 0,1 1 119 0 0,1-1 58 0 0,0 2 141 0 0,2 4 334 0 0,-1-2-179 0 0,-2-3-285 0 0,0-2-112 0 0,0 1-46 0 0,-1-1-90 0 0,0-1-44 0 0,0 1-49 0 0,0 0-54 0 0,3 8 322 0 0,0-1 68 0 0,-3-3-79 0 0,-1-1 6 0 0,0 1 78 0 0,-1-8-417 0 0,1 6 232 0 0,0-5-137 0 0,1-1 51 0 0,-2 0-76 0 0,0-2 4 0 0,1 0-41 0 0,0-8 42 0 0,-1 2 17 0 0,-1 0-39 0 0,1-6-7 0 0,0 10-76 0 0,0 1 1 0 0,0 0-1 0 0,1 0 0 0 0,-1-1 1 0 0,0 1-1 0 0,1 0 0 0 0,0 0 1 0 0,-1 0-1 0 0,1 0 0 0 0,0 0 1 0 0,0-1-1 0 0,0 2 0 0 0,1-2-1 0 0,5-7 111 0 0,3-6-34 0 0,0 2-79 0 0,1 0-62 0 0,2 1-45 0 0,-11 11 74 0 0,1-1 0 0 0,1 1 0 0 0,-1-1 0 0 0,0 1 0 0 0,1 0 0 0 0,-1 0 0 0 0,1 0 0 0 0,-1 1 0 0 0,1 0 0 0 0,0-1 0 0 0,0 1 0 0 0,0 0 0 0 0,0 1 0 0 0,0-1 0 0 0,0 1 1 0 0,3-1 34 0 0,-4 2-9 0 0,0-1 0 0 0,0 1 0 0 0,0 0 0 0 0,0-1 0 0 0,0 1 0 0 0,0 0 0 0 0,0 1 0 0 0,0-1 1 0 0,0 1-1 0 0,-1-1 0 0 0,1 1 0 0 0,0 0 0 0 0,-1 0 0 0 0,1 0 0 0 0,-1 0 0 0 0,0 0 0 0 0,0 0 0 0 0,0 1 1 0 0,0-1-1 0 0,0 1 0 0 0,0 0 0 0 0,0 0 9 0 0,1 3-11 0 0,1 1-1 0 0,-1 0 1 0 0,0-1 0 0 0,0 3 11 0 0,2 9 20 0 0,-2-2 41 0 0,-2-13-230 0 0,-1 0 63 0 0,0 1 53 0 0,0-1 47 0 0,0 1 63 0 0,0 0 56 0 0,-1 10 403 0 0,0-8-351 0 0,1-1-113 0 0,-1 0-109 0 0,1-3-23 0 0,0 1-38 0 0,0-1-44 0 0,-1 1-47 0 0,1-1-50 0 0,0 1-56 0 0,0-1-58 0 0,0 0-63 0 0,0 1-66 0 0,1-1-71 0 0,-1 1-75 0 0,0-1-77 0 0,0 1-1108 0 0,0 2-1046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04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154 17 9504 0 0,'0'0'216'0'0,"-1"-1"-68"0"0,-9-3 335 0 0,7 3-384 0 0,1 1-61 0 0,-4 0 7 0 0,0-1 81 0 0,-1-1 181 0 0,-1-1 97 0 0,-4-1 404 0 0,3 3-335 0 0,5 1-317 0 0,0 1-34 0 0,0 0-40 0 0,-1 1-47 0 0,-2 2 181 0 0,0 0-36 0 0,-5 6 87 0 0,-1 4-78 0 0,4-2-114 0 0,2 1-35 0 0,-4 15 17 0 0,6-9 30 0 0,4-3 55 0 0,1 0 93 0 0,3 0-89 0 0,4-1 69 0 0,-6-13-155 0 0,1 1 0 0 0,0-1 0 0 0,0 1 0 0 0,0-1 0 0 0,1 0 0 0 0,-1 0-1 0 0,0 0 1 0 0,1 0 0 0 0,-1 0 0 0 0,1 0 0 0 0,0-1 0 0 0,0 0 0 0 0,0 1 0 0 0,-1-1 0 0 0,3 0-60 0 0,16 2 332 0 0,-8-4-190 0 0,0-4-59 0 0,3-3 81 0 0,-2-1-48 0 0,10-10 7 0 0,-12 5-99 0 0,-7 8-23 0 0,0-1 0 0 0,0 0 0 0 0,-1 0 0 0 0,0-1 0 0 0,-1 1 0 0 0,0-1 0 0 0,0 0 0 0 0,0-2-1 0 0,2 0 52 0 0,-4 9-53 0 0,-1 0 0 0 0,1 0 1 0 0,-1-1-1 0 0,1 1 0 0 0,-1 0 0 0 0,1-1 0 0 0,-1 1 1 0 0,0 0-1 0 0,1-1 0 0 0,-1 1 0 0 0,0 0 0 0 0,0-1 0 0 0,0 0 1 0 0,0 1-61 0 0,0 1-15 0 0,0 2 20 0 0,2 6 40 0 0,0 3 21 0 0,3 3 4 0 0,-1 8-46 0 0,4 11 1 0 0,-5-25-31 0 0,0 0 45 0 0,3 5 55 0 0,-3-8-2 0 0,0-1 0 0 0,0 1 0 0 0,0-1-1 0 0,0 0 1 0 0,2 1-31 0 0,3 2-10 0 0,0-1-60 0 0,-1-2-59 0 0,2 0-78 0 0,0 0-91 0 0,0-2-105 0 0,0 0-161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11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154 133 5136 0 0,'-11'-2'269'0'0,"6"2"-218"0"0,-5 2 0 0 0,1 1 94 0 0,0-1 85 0 0,0 2 74 0 0,-1 0 110 0 0,1 0 66 0 0,-5 5 430 0 0,8-5-454 0 0,1 0 0 0 0,0 0 0 0 0,1 0 0 0 0,-1 1 0 0 0,1 0-456 0 0,-4 4 640 0 0,1 2-73 0 0,2-2-143 0 0,0 2-95 0 0,1 0-114 0 0,2-6-156 0 0,0 1-35 0 0,-3 21 168 0 0,5 1-32 0 0,7-1-38 0 0,-6-23-109 0 0,0-1 0 0 0,1 0 1 0 0,0 0-1 0 0,0 0 1 0 0,0 0-1 0 0,2 2-13 0 0,1 1 27 0 0,3 3 47 0 0,-1-1-1 0 0,2 0 1 0 0,7 6-74 0 0,7-1 202 0 0,-9-8-58 0 0,1-2 36 0 0,15-4 347 0 0,-3-6-48 0 0,-1-6-53 0 0,-4-5-58 0 0,-3-5-63 0 0,-4-2-68 0 0,-5-2-73 0 0,-5-1-78 0 0,-6-15 68 0 0,-6 3-46 0 0,5 32-92 0 0,-1 0 0 0 0,0 0 0 0 0,-4-6-16 0 0,2 6-9 0 0,1 0 0 0 0,-2 0 1 0 0,-3-4 8 0 0,7 10-136 0 0,1 0 45 0 0,-2-1 15 0 0,0-1 114 0 0,-5-2 208 0 0,6 4-223 0 0,0 1-66 0 0,-1-1-72 0 0,1 1-87 0 0,0 0-105 0 0,0 0 14 0 0,0 1-67 0 0,1-1-74 0 0,-1 0-80 0 0,0 1-86 0 0,0-1-93 0 0,-1 1-97 0 0,1-1-105 0 0,-1 0-1032 0 0,-2 1-1092 0 0</inkml:trace>
  <inkml:trace contextRef="#ctx0" brushRef="#br0" timeOffset="532.58">581 24 7080 0 0,'-1'-2'123'0'0,"-9"-7"350"0"0,7 7-372 0 0,1 1-62 0 0,-2-1-9 0 0,1 0 56 0 0,-1 1 50 0 0,-1 0 45 0 0,-2-1 203 0 0,-1 1 79 0 0,-17 0 1234 0 0,14 2-1062 0 0,6 0-371 0 0,0 0-55 0 0,0 1-66 0 0,0-1-75 0 0,0 2 157 0 0,0-1-45 0 0,0 2-40 0 0,1 0-34 0 0,-5 7 41 0 0,8-10-136 0 0,0 1-1 0 0,0 0 1 0 0,0 0 0 0 0,0 0 0 0 0,1 0-1 0 0,-1 0 1 0 0,1 0 0 0 0,-1 1-11 0 0,-2 5 42 0 0,3-7-33 0 0,0 0 0 0 0,-1 0-1 0 0,1-1 1 0 0,0 1 0 0 0,0 0-1 0 0,-1 0 1 0 0,1 0 0 0 0,0 0-1 0 0,0 0 1 0 0,0 0 0 0 0,0 0-1 0 0,0-1 1 0 0,0 1 0 0 0,0 1-9 0 0,2 5 76 0 0,0 3 124 0 0,-1 2 58 0 0,1-5-125 0 0,0 0-75 0 0,0-1-71 0 0,15 40 11 0 0,-5 1 112 0 0,-1 0 110 0 0,-2 1 107 0 0,-9-46-312 0 0,1 3 22 0 0,0-1 112 0 0,1 6 50 0 0,2 4-102 0 0,-4-13-21 0 0,0-1-2 0 0,0 0-8 0 0,0 0-601 0 0,0 0 72 0 0,0 0-201 0 0,0 1-295 0 0,0-1 523 0 0,0 0-63 0 0,0 0-85 0 0,0-1-1268 0 0,0 0-1060 0 0</inkml:trace>
  <inkml:trace contextRef="#ctx0" brushRef="#br0" timeOffset="849.17">382 211 8576 0 0,'0'0'197'0'0,"0"0"24"0"0,8 0 183 0 0,-5 0-350 0 0,-1 0-34 0 0,7 0 0 0 0,1 0 38 0 0,9-1 151 0 0,3 0 130 0 0,29-4 585 0 0,-33 3-651 0 0,-3 0-108 0 0,0 1-73 0 0,-7 0-26 0 0,11-1 167 0 0,-14 1-196 0 0,1 1-40 0 0,0-1-64 0 0,1 1-86 0 0,-1-1-106 0 0,-3 1 85 0 0,0 0-34 0 0,-1-1-50 0 0,0 1-43 0 0,0 0-36 0 0,-1 0-34 0 0,4 0-625 0 0,1-1-661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05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10 7312 0 0,'0'0'165'0'0,"0"0"22"0"0,0-1-22 0 0,-1 1-49 0 0,0-1-41 0 0,-1 1-33 0 0,-9-5-32 0 0,-4 3 528 0 0,9 2-269 0 0,-1 0 0 0 0,1 0 1 0 0,0 1-1 0 0,0-1 0 0 0,-1 2-269 0 0,-4 0 371 0 0,0 2-49 0 0,-1 1-41 0 0,0 0-104 0 0,7-1-135 0 0,0-1-34 0 0,0 0-37 0 0,1 1-41 0 0,-4 3-8 0 0,2 0 33 0 0,1 6 24 0 0,5-11 23 0 0,1 0-1 0 0,-1 0 1 0 0,0 0 0 0 0,1 0 0 0 0,-1 1 0 0 0,1-1 0 0 0,0 0 0 0 0,-1-1-1 0 0,1 1 1 0 0,0 0 0 0 0,0 0 0 0 0,1 0 0 0 0,-1 0 0 0 0,0 0-2 0 0,8 9-113 0 0,1-1 52 0 0,1 0 44 0 0,0 0 40 0 0,6 4 71 0 0,-3 1 56 0 0,-10-11-152 0 0,0 0 35 0 0,0 1 46 0 0,1 1 43 0 0,0-1 42 0 0,0 1 40 0 0,-1 0 38 0 0,0 1 37 0 0,0-1 36 0 0,-1 1 34 0 0,1 6 445 0 0,-4 0 118 0 0,-5-1 106 0 0,-7-1 95 0 0,-5-2-359 0 0,8-5-429 0 0,-1-1-40 0 0,0-1-45 0 0,0 0-48 0 0,-1-1-52 0 0,1 0-57 0 0,-1-1-61 0 0,0-1-65 0 0,1 0-69 0 0,-1 0-74 0 0,1-2-77 0 0,1 0-82 0 0,0 0-85 0 0,0-1-91 0 0,2 0-418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04.0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181 31 7456 0 0,'0'-1'283'0'0,"0"-2"-74"0"0,-1 0-61 0 0,-1 0-47 0 0,-2 0-207 0 0,0 0 113 0 0,0 1 98 0 0,0-1 82 0 0,0 1 102 0 0,-1 0 63 0 0,-11-3 975 0 0,9 4-807 0 0,2 1-261 0 0,0 0-52 0 0,-6 1 254 0 0,1 1-35 0 0,-8 7 331 0 0,1 4-119 0 0,1 4-107 0 0,3 1-93 0 0,1 2-83 0 0,3 0-70 0 0,2-1-56 0 0,3-4-25 0 0,2 1-37 0 0,1 17 64 0 0,7-1-113 0 0,6-2-86 0 0,-9-24-41 0 0,0-1 0 0 0,1 1 0 0 0,-1-1-1 0 0,5 5 10 0 0,-4-6-10 0 0,0 0 0 0 0,0-1-1 0 0,0 1 1 0 0,0-1-1 0 0,1 0 1 0 0,-1 0 0 0 0,1 0-1 0 0,0 0 1 0 0,0-1-1 0 0,0 0 1 0 0,0 0 0 0 0,1 0-1 0 0,-1-1 1 0 0,0 0 0 0 0,4 1 10 0 0,-6-2-147 0 0,-1 0 39 0 0,4 1-12 0 0,1 0 97 0 0,8-1 110 0 0,-10 0-113 0 0,-1 0-49 0 0,1 0-63 0 0,-1-1-79 0 0,0 1-93 0 0,-1-1 23 0 0,0 1-60 0 0,0-1-67 0 0,0 1-71 0 0,0-1-77 0 0,-1 0-82 0 0,1 0-88 0 0,0 0-94 0 0,2 0-963 0 0,3-2-1008 0 0</inkml:trace>
  <inkml:trace contextRef="#ctx0" brushRef="#br0" timeOffset="316.58">361 184 5728 0 0,'0'0'166'0'0,"1"0"-6"0"0,1 2-168 0 0,0-1 51 0 0,0 0 45 0 0,0-1 37 0 0,3 1 197 0 0,4-1 545 0 0,-7-1-654 0 0,0 1-61 0 0,0 0-89 0 0,-1-1-61 0 0,9 0 570 0 0,0 0-98 0 0,0-1-84 0 0,0 0-72 0 0,-1 0-76 0 0,0 0-43 0 0,5-1 66 0 0,20-8 256 0 0,-24 7-320 0 0,0-1 49 0 0,-8 5-185 0 0,4-3 166 0 0,1-1-35 0 0,7-3 107 0 0,0-1-102 0 0,-3-1-76 0 0,-10 8-118 0 0,-1 0 0 0 0,1 0 0 0 0,0 0 0 0 0,0 0-1 0 0,0 0 1 0 0,0 0 0 0 0,-1-1 0 0 0,1 1 0 0 0,-1 0 0 0 0,1 0 0 0 0,-1-1 0 0 0,1 1 0 0 0,-1 0 0 0 0,0-1 0 0 0,0 1 0 0 0,1 0 0 0 0,-1-1-7 0 0,-1 0 6 0 0,1 0 1 0 0,0 0-1 0 0,-1 1 1 0 0,1-1-1 0 0,-1 0 1 0 0,1 0-1 0 0,-1 1 1 0 0,0-1-1 0 0,0 0 1 0 0,0 1-1 0 0,0-1 1 0 0,0 0-1 0 0,0 1 1 0 0,0 0-1 0 0,-1-1 1 0 0,1 1-7 0 0,-2-2 11 0 0,0 0 0 0 0,1 0 0 0 0,-1 1 0 0 0,0-1 0 0 0,-1 1 0 0 0,1 0 0 0 0,0 0 1 0 0,-1 0-1 0 0,1 0-11 0 0,1 1 3 0 0,0 1 1 0 0,1-1-1 0 0,-1 1 1 0 0,0 0 0 0 0,0 0-1 0 0,1-1 1 0 0,-1 1 0 0 0,0 0-1 0 0,0 0 1 0 0,1 0-1 0 0,-1 1 1 0 0,0-1 0 0 0,1 0-1 0 0,-1 1 1 0 0,0-1 0 0 0,1 1-1 0 0,-1 0 1 0 0,0-1-1 0 0,1 1 1 0 0,-1 0 0 0 0,-1 1-4 0 0,-10 8 41 0 0,1 2 73 0 0,0 5 93 0 0,-2 11 187 0 0,4 2 12 0 0,5-9-177 0 0,3-4-90 0 0,0 0-64 0 0,2-4 9 0 0,1-8-14 0 0,-1 1 0 0 0,1-1 0 0 0,0 1 0 0 0,1-1 0 0 0,1 5-70 0 0,3 5 121 0 0,4-1-68 0 0,-5-8-67 0 0,1-1-33 0 0,1 0-39 0 0,0-1-43 0 0,1-1-49 0 0,0-1-53 0 0,-6-2 12 0 0,-1 1-36 0 0,2-1-353 0 0,-1 0 78 0 0,0 1-50 0 0,2 0-690 0 0,2 0-552 0 0,2 2-1046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02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153 9 7136 0 0,'-1'-3'205'0'0,"-2"-1"-5"0"0,0 3-86 0 0,1 0 104 0 0,0 1 67 0 0,1 1-97 0 0,0-1 35 0 0,0 1 39 0 0,0 0 43 0 0,0 0 46 0 0,1 1 50 0 0,-1 10-80 0 0,2 0-33 0 0,3 14 211 0 0,-1-8-191 0 0,7 28 457 0 0,1 0-61 0 0,1 3-32 0 0,-3-1-55 0 0,-2-15-169 0 0,6 17 283 0 0,-1-10-197 0 0,-8-20-320 0 0,0 0-52 0 0,-3-16-163 0 0,0 0 54 0 0,2 7 153 0 0,-3-7-146 0 0,-1 0-60 0 0,-2 0-104 0 0,2-4-103 0 0,1 0-271 0 0,0 0 56 0 0,-1 0 50 0 0,1-1 41 0 0,-1 1-297 0 0,-1-1-639 0 0,1 1 728 0 0,1 0-68 0 0,-2-1-1323 0 0,-1 0-1094 0 0</inkml:trace>
  <inkml:trace contextRef="#ctx0" brushRef="#br0" timeOffset="247.36">1 226 8176 0 0,'0'0'182'0'0,"0"0"29"0"0,0 0 13 0 0,0 0 52 0 0,1-1-98 0 0,1 1-74 0 0,4-2 59 0 0,-3 2-61 0 0,6 0 245 0 0,0 0-35 0 0,10-2 211 0 0,-1 0-121 0 0,1 0-107 0 0,-1-2-95 0 0,1 1-80 0 0,-1-1-67 0 0,1 0-52 0 0,8-2-70 0 0,-18 5-125 0 0,-1-1 99 0 0,0 0 81 0 0,0 1 63 0 0,3-1 76 0 0,13-3 256 0 0,-17 3-292 0 0,0 1-37 0 0,4-1-65 0 0,-6 1-43 0 0,0-1-39 0 0,1 1-62 0 0,0 0-61 0 0,0 0-67 0 0,0-1-74 0 0,-1 1-80 0 0,1 0-87 0 0,0-1-93 0 0,0 1-99 0 0,3-1-734 0 0,3-2-828 0 0</inkml:trace>
  <inkml:trace contextRef="#ctx0" brushRef="#br0" timeOffset="848.81">479 182 7920 0 0,'0'1'137'0'0,"3"8"387"0"0,-2-6-412 0 0,-1-1-69 0 0,3 6-4 0 0,-1 1 72 0 0,1 0 64 0 0,-1 0 55 0 0,2 3 168 0 0,1 0 67 0 0,10 27 1224 0 0,-8-22-1032 0 0,-3-7-325 0 0,0 0-62 0 0,-1 0-76 0 0,1 0-90 0 0,2 3 330 0 0,5 9 271 0 0,3-3-14 0 0,-4-11-281 0 0,-8-7-234 0 0,10-2 120 0 0,-2-1-79 0 0,-2-2-62 0 0,0-1-49 0 0,-6 2-80 0 0,1 0 0 0 0,0 0 0 0 0,-1 0 1 0 0,1-1-1 0 0,-1 1 0 0 0,0-1 1 0 0,0 1-1 0 0,0-1 0 0 0,-1 0-26 0 0,3-3 16 0 0,-1 0 0 0 0,-1-1 0 0 0,0 1 0 0 0,0-1 0 0 0,0 1 0 0 0,0-5-16 0 0,-1 7 20 0 0,4-30 17 0 0,-4 33-37 0 0,-1 0-1 0 0,1 0 1 0 0,-1 0 0 0 0,1 0 0 0 0,0 0 0 0 0,0 0-1 0 0,0 1 1 0 0,0-1 0 0 0,0 0 0 0 0,0 0-1 0 0,1 1 1 0 0,-1-1 0 0 0,0 1 0 0 0,1-1-1 0 0,0 1 1 0 0,8-3-4 0 0,-10 4-1 0 0,1 1 0 0 0,0-1 0 0 0,-1 0 1 0 0,1 0-1 0 0,-1 0 0 0 0,1 0 0 0 0,0 1 0 0 0,-1-1 0 0 0,1 0 1 0 0,-1 1-1 0 0,1-1 0 0 0,-1 0 0 0 0,1 1 0 0 0,-1-1 0 0 0,1 1 1 0 0,-1-1-1 0 0,1 1 0 0 0,-1-1 5 0 0,10 21-168 0 0,-8-17 155 0 0,7 17-63 0 0,0 0 39 0 0,-2-7 37 0 0,0 0 0 0 0,1 0 1 0 0,0-1-1 0 0,1 0 0 0 0,10 11 0 0 0,-10-15 28 0 0,1-2 89 0 0,0-2 75 0 0,0-2 60 0 0,7-2 238 0 0,-14-2-408 0 0,-1 1 0 0 0,1-1-1 0 0,-1 0 1 0 0,0 0 0 0 0,1 0-1 0 0,-1 0 1 0 0,0 0 0 0 0,0-1 0 0 0,0 1-1 0 0,1-1-81 0 0,3-5 203 0 0,0-1-56 0 0,-2-1-45 0 0,-1-2-34 0 0,-2 4-37 0 0,1 0 1 0 0,-1-1-1 0 0,-1 1 1 0 0,1-4-32 0 0,-1-12 16 0 0,-1-12 55 0 0,-1-1-9 0 0,2 11-65 0 0,0 22-68 0 0,0-2 38 0 0,3-14 44 0 0,-1 14-69 0 0,0-1-86 0 0,-1 3 14 0 0,0 0-42 0 0,1 0-48 0 0,0 0-55 0 0,-1 1-58 0 0,2-1-66 0 0,-1 1-71 0 0,0-1-76 0 0,-1 3 269 0 0,-1-1-39 0 0,1 1-416 0 0,0-1-112 0 0,0 0-86 0 0,0 0-58 0 0,0-1-1055 0 0,0 0-1148 0 0,-1 2 3105 0 0</inkml:trace>
  <inkml:trace contextRef="#ctx0" brushRef="#br0" timeOffset="1102.72">1099 223 10824 0 0,'0'2'348'0'0,"0"1"-94"0"0,-1 2-32 0 0,0 2 39 0 0,0-3-196 0 0,0 1-33 0 0,0 11-21 0 0,0-10 17 0 0,1-1 19 0 0,0-1 34 0 0,0 0 41 0 0,0 0 51 0 0,-1 2 269 0 0,1 1-64 0 0,1 0-56 0 0,0 0-51 0 0,1 1-1 0 0,0 1-50 0 0,0 1-5 0 0,2 4 50 0 0,-2-7-140 0 0,-2-7-278 0 0,0 0 53 0 0,1 0 47 0 0,-1 1 41 0 0,0 0 67 0 0,0 0 71 0 0,1 3 449 0 0,0-1-422 0 0,-1-2-134 0 0,0 0-53 0 0,0 0-63 0 0,0-1-73 0 0,0 1-51 0 0,0 0-74 0 0,0-1-80 0 0,0 1-88 0 0,0-1-95 0 0,0 1-101 0 0,0-1-110 0 0,0 0-115 0 0,0 0-966 0 0,0 0-1057 0 0</inkml:trace>
  <inkml:trace contextRef="#ctx0" brushRef="#br0" timeOffset="1287.59">1055 34 9184 0 0,'0'-1'270'0'0,"0"1"-60"0"0,-1-2-13 0 0,2 1 43 0 0,8-3-193 0 0,-2 4-69 0 0,0-1-59 0 0,0-1 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01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 7368 0 0,'0'0'165'0'0,"0"0"22"0"0,0 0 10 0 0,0 0 51 0 0,0 0 129 0 0,0 0 58 0 0,0 0 12 0 0,0 0-146 0 0,0 1-62 0 0,0 0-52 0 0,0 0-46 0 0,0 1-27 0 0,0 0-34 0 0,0 8 170 0 0,0-8-61 0 0,7 37 777 0 0,0 2 55 0 0,-7-38-954 0 0,6 17 461 0 0,0 3-65 0 0,2 1-55 0 0,3-2-48 0 0,-8-16-234 0 0,0 0 0 0 0,1 0-1 0 0,0 0 1 0 0,2 2-126 0 0,-3-5 47 0 0,-1 0-1 0 0,0-1 1 0 0,1 0 0 0 0,0 1 0 0 0,-1-1-1 0 0,1 0 1 0 0,0 0 0 0 0,0-1 0 0 0,0 1-1 0 0,1 0 1 0 0,-1-1 0 0 0,0 0 0 0 0,0 0 0 0 0,2 0-47 0 0,13 1 293 0 0,-13-3-200 0 0,0 1 0 0 0,-1-1 1 0 0,1 0-1 0 0,-1-1 0 0 0,0 1 0 0 0,1-1 1 0 0,-1 1-1 0 0,0-1 0 0 0,0-1 0 0 0,2 0-93 0 0,13-10 368 0 0,0-5-62 0 0,-11 9-194 0 0,0-1-35 0 0,-1 1-40 0 0,-1-1-43 0 0,-1 0-51 0 0,-1 0-54 0 0,0 1 135 0 0,-1 0 0 0 0,0 0-1 0 0,-1 0 1 0 0,0-1 0 0 0,0-4-24 0 0,-1-6-12 0 0,-1 0-62 0 0,-2 3-50 0 0,-1 1-70 0 0,-1-1-84 0 0,0-1-95 0 0,4 18 202 0 0,0 0 38 0 0,0 0-34 0 0,-1-1 112 0 0,1 0 90 0 0,0 0 102 0 0,-1-2 302 0 0,1 2-341 0 0,0 0-75 0 0,-1 0-75 0 0,1 0-91 0 0,0 0-110 0 0,0 0-55 0 0,-1 1-99 0 0,1-1-109 0 0,0 1-120 0 0,0-1 269 0 0,0 1-33 0 0,0 0-36 0 0,0 0-36 0 0,-1 0-38 0 0,1 0-39 0 0,0 0-40 0 0,0 0-42 0 0,1 0-1195 0 0,0 0-1028 0 0</inkml:trace>
  <inkml:trace contextRef="#ctx0" brushRef="#br0" timeOffset="548.2">399 84 8656 0 0,'0'0'250'0'0,"0"0"4"0"0,0 0-154 0 0,0 7 88 0 0,0-4-75 0 0,2 8 492 0 0,2 0-71 0 0,-1-3-210 0 0,0-1-36 0 0,0 9 218 0 0,1 0-110 0 0,0 4-6 0 0,5 26 384 0 0,-8-31-481 0 0,1-1 68 0 0,9 100 2228 0 0,-8-91-2068 0 0,-2-17-359 0 0,-1 9 28 0 0,0-10-89 0 0,0 0 62 0 0,0-2-5 0 0,0 0 45 0 0,0 0 55 0 0,0 0 60 0 0,-1-6-205 0 0,0-1-48 0 0,-2-1-35 0 0,-1-2-36 0 0,0 0 4 0 0,2 3 48 0 0,-5-19 55 0 0,5-1-43 0 0,1-1-52 0 0,2 1-62 0 0,-1-3-89 0 0,1 9-62 0 0,0 0 0 0 0,4-17 207 0 0,6-14-376 0 0,2 10-45 0 0,-5 21 164 0 0,0 0-37 0 0,3-1 31 0 0,4-2 69 0 0,3 2 57 0 0,2 2 44 0 0,-18 16 88 0 0,0-1-1 0 0,0 1 1 0 0,0-1-1 0 0,0 1 1 0 0,1 0 0 0 0,-1 0-1 0 0,0 0 1 0 0,1 0 0 0 0,-1 0-1 0 0,1 1 1 0 0,-1-1 0 0 0,1 1-1 0 0,-1-1 1 0 0,1 1 0 0 0,-1 0-1 0 0,1 0 1 0 0,-1 0 0 0 0,1 0-1 0 0,0 1 1 0 0,-1-1 0 0 0,1 1-1 0 0,-1-1 1 0 0,1 1 0 0 0,-1 0-1 0 0,0 0 1 0 0,1 0 0 0 0,-1 0-1 0 0,0 1 1 0 0,0-1 0 0 0,0 1-1 0 0,0-1 1 0 0,0 1 0 0 0,0 0-1 0 0,0-1 1 0 0,0 1-1 0 0,0 1 7 0 0,4 3-1 0 0,-1 0 0 0 0,0 1 0 0 0,0-1 0 0 0,0 1 0 0 0,-1 0 0 0 0,0 0 0 0 0,-1 1 0 0 0,3 5 0 0 0,-1 3-67 0 0,-2 0 108 0 0,-2 3 118 0 0,-4 9 215 0 0,-6-1 40 0 0,-1-10-184 0 0,0-5-101 0 0,-3 0-84 0 0,10-10-234 0 0,0 0 84 0 0,1 0 73 0 0,-1 0 58 0 0,-1 0 73 0 0,-8 3 332 0 0,7-4-296 0 0,1 1-100 0 0,1-2-61 0 0,1 1-34 0 0,0 0-41 0 0,-1-1-47 0 0,1 1-49 0 0,0-1-56 0 0,-1 1-60 0 0,1 0-66 0 0,0-1-69 0 0,-1 1-75 0 0,1-1-83 0 0,0 1-86 0 0,-1-1-90 0 0,1 1-95 0 0,-1 0-1231 0 0,-1 0-1200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00.1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0 9488 0 0,'-2'0'59'0'0,"0"0"-32"0"0,-2 1-18 0 0,1 0 38 0 0,1-1 94 0 0,0 0 29 0 0,-1 0 78 0 0,3 0-56 0 0,-1 1 128 0 0,-1 1-106 0 0,-2 1-57 0 0,-2 2-24 0 0,3-3 20 0 0,-5 8 122 0 0,-2 1 2 0 0,-1-2-183 0 0,2 1 65 0 0,-3 7 170 0 0,2 1 71 0 0,-6 23 438 0 0,11-28-595 0 0,1 1-40 0 0,0-1-51 0 0,3-8-67 0 0,0 0 0 0 0,0 0 0 0 0,0 0 0 0 0,1 0 0 0 0,0 0 0 0 0,0 4-85 0 0,3 17 407 0 0,-1-18-278 0 0,6 12 251 0 0,-3-15-275 0 0,0 0-46 0 0,1-2-62 0 0,1-1-83 0 0,5-2 50 0 0,17-2 99 0 0,-19 0-99 0 0,-2-1-59 0 0,0 1-79 0 0,0-2-100 0 0,0 1-119 0 0,2-3-203 0 0</inkml:trace>
  <inkml:trace contextRef="#ctx0" brushRef="#br0" timeOffset="415.57">264 179 6272 0 0,'0'0'141'0'0,"0"1"13"0"0,2-1-53 0 0,8 1 129 0 0,-6-2-307 0 0,-1 1 36 0 0,3 0 54 0 0,1-1 111 0 0,-1 1 93 0 0,0 0 36 0 0,0-1 41 0 0,13-1 797 0 0,-11 0-649 0 0,2-1-10 0 0,7-4 301 0 0,2-2-113 0 0,2-4 13 0 0,6-10 192 0 0,-21 14-712 0 0,3-12-61 0 0,-8 12-4 0 0,-1 1 88 0 0,-4-3-35 0 0,-2 2-64 0 0,5 7-39 0 0,-1 0 0 0 0,1 0 0 0 0,-1 1 0 0 0,0-1 0 0 0,1 1-1 0 0,-1-1 1 0 0,0 1 0 0 0,0 0 0 0 0,0 0 0 0 0,0 0 0 0 0,-1 0-1 0 0,0-1 3 0 0,-12 1 54 0 0,7 2 24 0 0,1 2 48 0 0,-2 4 132 0 0,5-3-83 0 0,0 2 34 0 0,-2 6-172 0 0,-1 0 51 0 0,1 1 44 0 0,1 0 38 0 0,-1 5 120 0 0,1 1 45 0 0,2-8-34 0 0,1 1 0 0 0,0 0 0 0 0,1-1 0 0 0,1 6-301 0 0,1 11 462 0 0,2-15-236 0 0,3-1-67 0 0,-4-9-132 0 0,0-1 0 0 0,0 1 0 0 0,0-1 0 0 0,0 1 0 0 0,0-1-1 0 0,0 0 1 0 0,1 0 0 0 0,-1 0 0 0 0,1 0 0 0 0,0 0 0 0 0,0-1 0 0 0,1 1-27 0 0,13 4 183 0 0,-6-5-24 0 0,0-2 54 0 0,-7 0-130 0 0,1 0-70 0 0,-1 0-54 0 0,1 1-44 0 0,15-3-465 0 0,-6 1 106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2:59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301 60 6536 0 0,'0'0'141'0'0,"0"0"23"0"0,0 0-14 0 0,0 0-65 0 0,1 0-46 0 0,2-1 22 0 0,10-3 67 0 0,-11 3-46 0 0,0 0 40 0 0,0-1 143 0 0,0 1-83 0 0,0 1 39 0 0,-1-1 292 0 0,-1 1-13 0 0,0 0-226 0 0,0-1-64 0 0,1 0-54 0 0,0 0-41 0 0,0-1-6 0 0,1-1 88 0 0,-2 1-94 0 0,-1 1 57 0 0,0-1 71 0 0,0 1-248 0 0,-1 0 109 0 0,1 0 94 0 0,-1-1 59 0 0,-2-1 384 0 0,2 2-465 0 0,1 0-33 0 0,-1 0-34 0 0,0 0-82 0 0,2 1 83 0 0,-1-3 57 0 0,-1 1-62 0 0,-10-4 24 0 0,5 3-3 0 0,4 2-5 0 0,1-1 51 0 0,-7-2-30 0 0,-11 1 159 0 0,-2 5-39 0 0,11-1-187 0 0,-12 6-31 0 0,19-5-17 0 0,0 0 1 0 0,1 0-1 0 0,-1 0 0 0 0,0 0 1 0 0,1 0-1 0 0,-1 1 0 0 0,1 0 0 0 0,0-1 1 0 0,0 1-1 0 0,0 1 0 0 0,-2 2-15 0 0,-5 11 24 0 0,8-9-51 0 0,0 20-172 0 0,2-17 147 0 0,0-9 50 0 0,0 1 10 0 0,1 37 55 0 0,0-33-78 0 0,0-1 0 0 0,0 1 0 0 0,1 0-1 0 0,1 5 16 0 0,6 25 14 0 0,-8-28 17 0 0,1 0 0 0 0,1 0 0 0 0,1 6-31 0 0,-1-7 21 0 0,-1 0-1 0 0,0 0 1 0 0,-1 0 0 0 0,0 1-21 0 0,4 17 133 0 0,-1 16 157 0 0,-1-8-49 0 0,-3-8-32 0 0,0-22-172 0 0,0-1 0 0 0,0 1 0 0 0,0-1 0 0 0,0 1 0 0 0,0-1 1 0 0,1 3-38 0 0,0-2 58 0 0,-2 2-12 0 0,0-3 13 0 0,0 3 81 0 0,0-1 19 0 0,1 3 67 0 0,0-8-367 0 0,0 1-181 0 0,0-2-307 0 0,0-3-31 0 0</inkml:trace>
  <inkml:trace contextRef="#ctx0" brushRef="#br0" timeOffset="319.18">1 285 5728 0 0,'0'0'166'0'0,"2"-2"-24"0"0,3-1-90 0 0,0 0-26 0 0,0 1 49 0 0,0-1 41 0 0,0 1 34 0 0,7-1 222 0 0,18-4 635 0 0,-21 6-732 0 0,-1-1-49 0 0,0 1-78 0 0,-1 0-67 0 0,12-2-47 0 0,0-1 112 0 0,2 1 106 0 0,28-5 438 0 0,-32 5-498 0 0,-3 2-92 0 0,-1-1-56 0 0,1 0-68 0 0,-1 0-81 0 0,-3 1-25 0 0,0 0-53 0 0,-1 0-57 0 0,1 0-60 0 0,0 0-67 0 0,0 0-69 0 0,0 1-76 0 0,-1-1-79 0 0,1 0-604 0 0,6 0-676 0 0,-16 1 1867 0 0</inkml:trace>
  <inkml:trace contextRef="#ctx0" brushRef="#br0" timeOffset="764.49">619 214 6016 0 0,'0'0'133'0'0,"0"0"23"0"0,0 0-16 0 0,0 0-61 0 0,-1 0-43 0 0,-6 2 16 0 0,-3 0-24 0 0,10-2-28 0 0,0 0 1 0 0,0 0-1 0 0,-1 0 0 0 0,1 0 1 0 0,0 0-1 0 0,0 0 0 0 0,-1 0 1 0 0,1 0-1 0 0,0 0 0 0 0,-1 0 1 0 0,1 0-1 0 0,0 0 0 0 0,0 1 1 0 0,-1-1-1 0 0,1 0 0 0 0,0 0 1 0 0,0 0-1 0 0,0 0 0 0 0,-1 0 1 0 0,1 1-1 0 0,0-1 1 0 0,0 0-1 0 0,0 0 0 0 0,-1 0 1 0 0,1 1-1 0 0,0-1 0 0 0,0 0 1 0 0,0 0-1 0 0,0 1 0 0 0,0-1 1 0 0,-1 0-1 0 0,1 0 0 0 0,0 1 1 0 0,0-1-1 0 0,0 0 0 0 0,0 0 1 0 0,0 1-1 0 0,0-1 1 0 0,0 0-1 0 0,0 1 0 0 0,0 0 15 0 0,-2 2 65 0 0,-1 0 36 0 0,-8 5 344 0 0,3-1-140 0 0,3-3-197 0 0,-5 8 394 0 0,1 0-72 0 0,2 1-65 0 0,0 1-58 0 0,1 3-3 0 0,0 1-62 0 0,0 8 36 0 0,3 1-74 0 0,1-19-143 0 0,0-1-39 0 0,-1 10-6 0 0,5-9 6 0 0,1-1 65 0 0,2 3 74 0 0,-1-5-25 0 0,4-1 100 0 0,3-5 97 0 0,-4-1-112 0 0,1-1-35 0 0,6-5 110 0 0,0-1-101 0 0,0-2-78 0 0,1-3-43 0 0,16-20 56 0 0,-31 33-144 0 0,1 0 0 0 0,-1 1-1 0 0,0-1 1 0 0,0 1 0 0 0,1-1 0 0 0,-1 1-1 0 0,0-1 1 0 0,0 0 0 0 0,0 1 0 0 0,0-1 0 0 0,1 1-1 0 0,-1-1 1 0 0,0 0 0 0 0,0 1 0 0 0,0-1 0 0 0,0 0-1 0 0,0 1 1 0 0,-1-1 0 0 0,1 0-1 0 0,0 0 3 0 0,0 0 1 0 0,0 1-1 0 0,0-1 1 0 0,0 0-1 0 0,0 0 1 0 0,0 0-1 0 0,0 0 1 0 0,0 1-1 0 0,0-1 1 0 0,0 0-1 0 0,1 0 1 0 0,-1 0-1 0 0,0 0 1 0 0,1 1-4 0 0,4-11 11 0 0,5-12-41 0 0,-7 5-84 0 0,-3 14 82 0 0,1 0 39 0 0,2-4 98 0 0,-2 3 24 0 0,0-9 230 0 0,-1 9-218 0 0,1 1-80 0 0,0 0-63 0 0,0 1-47 0 0,1-7-198 0 0,-2 18 40 0 0,1 1 69 0 0,1 1 57 0 0,0 0 50 0 0,1 2 45 0 0,2 0 42 0 0,-3-6 9 0 0,1-1 1 0 0,-1 1-1 0 0,1-1 0 0 0,4 5-65 0 0,-5-7 43 0 0,-1 0 0 0 0,0-1 0 0 0,0 1 0 0 0,1 0 0 0 0,-2 0 0 0 0,1 0 0 0 0,0 0 0 0 0,-1 0 0 0 0,1 1-43 0 0,2 8 60 0 0,-2-6-81 0 0,1-1-46 0 0,1 0-24 0 0,-1 0 41 0 0,1 7 46 0 0,2 20 292 0 0,-5-30-316 0 0,4 4 40 0 0,-1-2-71 0 0,-1-2-70 0 0,1-1-106 0 0,1 1 82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13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33 4000 0 0,'0'0'116'0'0,"0"0"-3"0"0,-1-1-88 0 0,-3-1-28 0 0,3 1 32 0 0,0 1 34 0 0,-5-4 620 0 0,0 0-41 0 0,0 1-42 0 0,0 0-40 0 0,0 0-40 0 0,-1 0-38 0 0,1 1-38 0 0,0 0-38 0 0,-1 0-36 0 0,0 1-35 0 0,1 0-35 0 0,-1 0-35 0 0,-7 2 169 0 0,-1 2-128 0 0,-7 6 86 0 0,1 2-60 0 0,2 3-51 0 0,2 2-40 0 0,11-9-120 0 0,1 0-1 0 0,0 0 0 0 0,-4 7-120 0 0,5-7 67 0 0,0 0 1 0 0,0 1-1 0 0,1-1 1 0 0,1 1-1 0 0,-1 0 1 0 0,1 0-1 0 0,0 0 1 0 0,1 0 0 0 0,0 0-1 0 0,0 1 1 0 0,1-1-68 0 0,0-2 65 0 0,1-1 0 0 0,-1 1 1 0 0,1-1-1 0 0,1 0 0 0 0,-1 1 0 0 0,1-1-65 0 0,0 1 65 0 0,0 0 0 0 0,0 0 0 0 0,1-1 0 0 0,0 1 0 0 0,1-1 0 0 0,-1 1-1 0 0,1-1 1 0 0,3 3-65 0 0,-5-5 44 0 0,1 0-1 0 0,0-1 0 0 0,0 1 0 0 0,0-1 1 0 0,0 1-1 0 0,1-1 0 0 0,-1 0 1 0 0,1 0-1 0 0,-1-1 0 0 0,1 1 1 0 0,0-1-1 0 0,-1 1 0 0 0,4-1-43 0 0,-4 0 43 0 0,0-1 0 0 0,1 0-1 0 0,-1 1 1 0 0,0-2 0 0 0,0 1 0 0 0,1 0-1 0 0,-1-1 1 0 0,0 1 0 0 0,0-1 0 0 0,0 0 0 0 0,2 0-43 0 0,12-8 258 0 0,-3-3-65 0 0,-2-3-53 0 0,-2-2-41 0 0,-5 7-54 0 0,-1 0 1 0 0,0 0-1 0 0,-1-1 0 0 0,0 1 1 0 0,1-11-46 0 0,-2 4 6 0 0,-1 0 0 0 0,0-5-6 0 0,-1 8-1 0 0,0-1 1 0 0,2 1 0 0 0,1-8 0 0 0,-1 16 8 0 0,2 5-37 0 0,4 9-91 0 0,0 7-8 0 0,-6-10 135 0 0,4 10-86 0 0,0 0 60 0 0,3 5 86 0 0,-3 0 106 0 0,-2-5-155 0 0,0-1-51 0 0,11 32-218 0 0,-7-27 186 0 0,-2-8 68 0 0,-1-1 45 0 0,-4-8-28 0 0,0-1-70 0 0,1 1-148 0 0,0 1-240 0 0,-1-2 279 0 0,1 0 57 0 0,-1 0 90 0 0,4 3-465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13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 19 10368 0 0,'0'0'233'0'0,"0"0"18"0"0,-1-1-90 0 0,0 0-53 0 0,-1-2 64 0 0,1 2-65 0 0,-4-3-107 0 0,0 1 64 0 0,0 0 56 0 0,1 2 44 0 0,-4 0 255 0 0,-10 4 698 0 0,13-1-839 0 0,0 0-76 0 0,1 0-109 0 0,-1 0-85 0 0,1-1-100 0 0,0 1-113 0 0,0 0 162 0 0,-1 2 67 0 0,1 1 64 0 0,0-1 62 0 0,4-3-131 0 0,-10 15 74 0 0,10 0-117 0 0,5-1-85 0 0,7 0-55 0 0,-6-9 53 0 0,1 1 1 0 0,1-2-1 0 0,-1 1 1 0 0,3 1 110 0 0,3 1-109 0 0,0 0 46 0 0,-2-2 63 0 0,2 3-52 0 0,14 12-173 0 0,-19-12 188 0 0,-1-1 54 0 0,-1 0 57 0 0,0 1 72 0 0,-1 0 87 0 0,-3-3-28 0 0,-1 1 75 0 0,-1-4-118 0 0,0 0-1 0 0,-1 0 0 0 0,1 0 1 0 0,-1 0-1 0 0,0 0 1 0 0,0 0-1 0 0,0 1-161 0 0,-3 6 431 0 0,0-6-232 0 0,1 0-60 0 0,-4 3-21 0 0,-15 9 312 0 0,12-11-276 0 0,1-1-71 0 0,0 0-75 0 0,4-2-45 0 0,0-1-34 0 0,-1 1-39 0 0,1-1-42 0 0,-1 1-46 0 0,1-1-51 0 0,-1 1-54 0 0,0-1-58 0 0,5-1 6 0 0,0 1-56 0 0,0-1-50 0 0,1 0-43 0 0,-2 0-150 0 0,1 1-43 0 0,0-1-181 0 0,-1 1-486 0 0,2-1 1360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14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0 6296 0 0,'-11'1'793'0'0,"5"3"-66"0"0,2 2-68 0 0,4 1-69 0 0,2 2-72 0 0,1-1-72 0 0,1 2-75 0 0,1-2-76 0 0,-1 1-65 0 0,-1-2-91 0 0,2 5 166 0 0,1 8 121 0 0,1-1-44 0 0,0 0-39 0 0,-1 0-35 0 0,8 27 328 0 0,4 25 176 0 0,-12-44-583 0 0,5 14 181 0 0,1 7 91 0 0,1 6 83 0 0,-8-36-350 0 0,0 0 75 0 0,-7-27 17 0 0,1 0-83 0 0,0-1-74 0 0,1-1-68 0 0,1 0-59 0 0,0-1-50 0 0,0 1-44 0 0,1-2-36 0 0,2-7-116 0 0,11-25-366 0 0,-9 33 425 0 0,0 0 38 0 0,8-9-154 0 0,2 1 52 0 0,2 1 45 0 0,1 3 34 0 0,-15 14 111 0 0,-1 0-1 0 0,1 0 1 0 0,0 0 0 0 0,0 0-1 0 0,0 1 1 0 0,0-1 0 0 0,0 1-1 0 0,0 0 20 0 0,-1 1-10 0 0,1-1-1 0 0,-1 1 1 0 0,0 0-1 0 0,1 0 0 0 0,-1 0 1 0 0,0 0-1 0 0,1 1 1 0 0,-1 0-1 0 0,0-1 1 0 0,1 1-1 0 0,-1 0 0 0 0,0 0 1 0 0,0 1-1 0 0,0-1 1 0 0,0 1-1 0 0,0-1 1 0 0,0 1 10 0 0,1 1-12 0 0,0 0 0 0 0,0 0 1 0 0,0 0-1 0 0,-1 1 0 0 0,1-1 1 0 0,-1 1-1 0 0,0 0 0 0 0,0 0 1 0 0,0 1 11 0 0,9 17 41 0 0,-6-11 29 0 0,-1 1 45 0 0,-5-12-110 0 0,5 15 273 0 0,-2 1-91 0 0,-2-4-95 0 0,-1 0-35 0 0,-1 12-13 0 0,1 3-50 0 0,-1-21-44 0 0,0 0 34 0 0,0 6 50 0 0,1-11-22 0 0,0 0 0 0 0,0 0 1 0 0,0 1-1 0 0,0-1 0 0 0,0 0 0 0 0,0 0 0 0 0,0 0 0 0 0,0 0 0 0 0,1 0 0 0 0,-1 0 0 0 0,0 1 1 0 0,1-1-13 0 0,-1-1-153 0 0,0 1 46 0 0,1-1 1 0 0,-1 1 100 0 0,0 0 76 0 0,0-1-100 0 0,0 1-57 0 0,0-1-91 0 0,0 0-111 0 0,0 0 96 0 0,0 1-36 0 0,0-1-39 0 0,0 0-42 0 0,0 0-39 0 0,0 0-53 0 0,0 0-44 0 0,0 0-41 0 0,0 0-142 0 0,0 0-40 0 0,0 0-172 0 0,0 0-462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14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0 120 7688 0 0,'0'0'166'0'0,"0"0"29"0"0,0 0 14 0 0,5 3-44 0 0,5 0-108 0 0,-3-1-24 0 0,0-1 60 0 0,0 0 56 0 0,-1 0 47 0 0,5 0 223 0 0,0 0 85 0 0,25-1 1345 0 0,-28-1-1485 0 0,0 0-35 0 0,0 0-41 0 0,0 0-60 0 0,0 0-71 0 0,0-1-82 0 0,8-1 169 0 0,0-2-67 0 0,0 0-54 0 0,0-2-38 0 0,-13 5-68 0 0,1 0-1 0 0,-1-1 1 0 0,1 1-1 0 0,-1-1 1 0 0,0 1-1 0 0,0-1 1 0 0,0 0-1 0 0,0 0 1 0 0,0 0-1 0 0,-1-1-16 0 0,8-14 98 0 0,-8 7-98 0 0,-2 2-34 0 0,-1 6 8 0 0,0 0 0 0 0,-1 0 0 0 0,1 0 0 0 0,0 0 0 0 0,-1 0 0 0 0,0 1 0 0 0,1-1 0 0 0,-2 0 26 0 0,3 2-13 0 0,-1 0-1 0 0,1 1 0 0 0,-1-1 0 0 0,0 0 1 0 0,0 0-1 0 0,1 0 0 0 0,-1 1 1 0 0,0-1-1 0 0,0 1 0 0 0,0-1 1 0 0,0 1-1 0 0,0-1 0 0 0,0 1 0 0 0,0-1 1 0 0,0 1-1 0 0,0 0 0 0 0,0-1 1 0 0,0 1-1 0 0,0 0 0 0 0,0 0 14 0 0,-2 0-20 0 0,1 0-1 0 0,0 0 1 0 0,0 0 0 0 0,0 0-1 0 0,-1 1 1 0 0,1-1-1 0 0,0 1 1 0 0,0 0-1 0 0,0-1 1 0 0,0 1 20 0 0,-21 13-114 0 0,8 0 110 0 0,7-5 57 0 0,0-1 36 0 0,-2 4 134 0 0,0 0 0 0 0,1 0 0 0 0,-1 3-223 0 0,3-3 89 0 0,1 1-55 0 0,5-8-15 0 0,-1-2-3 0 0,0 1 1 0 0,1-1-1 0 0,-1 1 0 0 0,1 0 1 0 0,0-1-1 0 0,0 1 1 0 0,1 0-1 0 0,-1 0 1 0 0,1 0-1 0 0,0 0 1 0 0,0 0-1 0 0,0-1 1 0 0,0 1-1 0 0,1 0 1 0 0,0 0-1 0 0,0 2-16 0 0,0-2 10 0 0,1 0 0 0 0,0 0 0 0 0,0 0 0 0 0,0 0-1 0 0,0-1 1 0 0,1 1-10 0 0,-1-1-2 0 0,1-1 0 0 0,-1 1-1 0 0,0-1 1 0 0,1 0-1 0 0,0 0 1 0 0,0 0 0 0 0,-1 0-1 0 0,1-1 1 0 0,0 1 0 0 0,1-1-1 0 0,-1 0 1 0 0,2 1 2 0 0,-3-1-147 0 0,0 0 53 0 0,0-1 47 0 0,0 1 36 0 0,1 0 38 0 0,5 1 147 0 0,-4-1-133 0 0,-1-1-59 0 0,0 1-77 0 0,0 0-106 0 0,-2-1 54 0 0,1 0-35 0 0,0 1-39 0 0,-1-1-42 0 0,1 0-45 0 0,-1 1-47 0 0,1-1-142 0 0,0 0-80 0 0,0 1-86 0 0,0-1-90 0 0,2 1-945 0 0,3-1-964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7:53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5904 0 0,'0'0'169'0'0,"0"1"928"0"0,0 1-89 0 0,0 1-103 0 0,0 0-120 0 0,0-1-442 0 0,0 0-36 0 0,0-1-38 0 0,0 1-40 0 0,0-1-41 0 0,0 1-44 0 0,0-2-47 0 0,0 1-46 0 0,1 7 468 0 0,1-1-60 0 0,-1 3 73 0 0,1 1-94 0 0,0-1-81 0 0,-1 0-70 0 0,2 5 17 0 0,-1-1-83 0 0,2 35 291 0 0,-4-39-372 0 0,0 1 35 0 0,2 38 288 0 0,0-8-46 0 0,-2-14-32 0 0,0-14-94 0 0,0 0-70 0 0,0 2-23 0 0,1 9 27 0 0,0 4 60 0 0,0-10-4 0 0,0 1 14 0 0,0-13-142 0 0,0 0 70 0 0,-1 0 92 0 0,0 0 116 0 0,0-4-348 0 0,5 5 304 0 0,-2-5-263 0 0,-2 0-93 0 0,0-2-112 0 0,2 2 81 0 0,1-1 0 0 0,0 1 0 0 0,0-1 0 0 0,-1 0 0 0 0,1 0 0 0 0,0-1 0 0 0,0 1 0 0 0,0-1 0 0 0,0 0 0 0 0,0 0 0 0 0,0 0 0 0 0,-1-1 0 0 0,1 1 0 0 0,0-1 0 0 0,2-1 0 0 0,29-1 0 0 0,-21 5-22 0 0,23 3 68 0 0,-21-2-58 0 0,0 0-55 0 0,1 0-80 0 0,-12-2 95 0 0,-4-1-29 0 0,-1 0-10 0 0,0 1-122 0 0,1-1 46 0 0,0 0-57 0 0,0 0 104 0 0,2-1-51 0 0,-1 1 77 0 0,-1 0-50 0 0,0 0-74 0 0,-1-1-90 0 0,1 1-109 0 0,-1 0 161 0 0,1 0-34 0 0,-1 0-138 0 0,1 0-61 0 0,-1 0-55 0 0,0-1-48 0 0,1 1-171 0 0,0 0-48 0 0,-1 0-207 0 0,1-1-560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15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30 122 4744 0 0,'0'0'135'0'0,"1"1"-20"0"0,1 0-65 0 0,8 4-58 0 0,-7-3 67 0 0,9 2 615 0 0,-5-2-181 0 0,0-1 1 0 0,0 0-1 0 0,0 0 0 0 0,4 0-493 0 0,7-1 817 0 0,0-1-32 0 0,0-2-98 0 0,-9 2-391 0 0,-1-1-38 0 0,0 0-41 0 0,-1-1-46 0 0,10-4 280 0 0,2-7-100 0 0,-18 13-332 0 0,0 0 0 0 0,0 0 0 0 0,0 0 0 0 0,-1 0 0 0 0,1 0 0 0 0,0 0 0 0 0,-1 0 0 0 0,1 0 0 0 0,0 0 1 0 0,-1 0-1 0 0,1 0 0 0 0,-1 0 0 0 0,0-1 0 0 0,1 1-19 0 0,-1 0 7 0 0,0 0 1 0 0,0 1-1 0 0,0-1 1 0 0,0 0-1 0 0,0 1 0 0 0,-1-1 1 0 0,1 0-1 0 0,0 1 1 0 0,0-1-1 0 0,-1 0 1 0 0,1 1-1 0 0,0-1 0 0 0,-1 1 1 0 0,1-1-1 0 0,0 0 1 0 0,-1 1-1 0 0,1-1 0 0 0,-1 1 1 0 0,1-1-1 0 0,-1 1 1 0 0,1 0-1 0 0,-1-1 1 0 0,1 1-1 0 0,-1-1 0 0 0,0 1 1 0 0,1 0-1 0 0,-1-1-7 0 0,-27-11 55 0 0,0 6-42 0 0,22 5-21 0 0,0 1 0 0 0,0 0 0 0 0,0 0 0 0 0,0 1 0 0 0,0 0 0 0 0,0 0 0 0 0,0 0 0 0 0,0 1 0 0 0,0-1 0 0 0,0 1 0 0 0,0 1 0 0 0,-2 1 8 0 0,2-1-10 0 0,0 1 1 0 0,1-1-1 0 0,-1 1 0 0 0,1 1 1 0 0,0-1-1 0 0,-2 3 10 0 0,-14 20 4 0 0,8 0 42 0 0,6 2 52 0 0,6-20-69 0 0,1 1 73 0 0,2 3 94 0 0,4 7 184 0 0,2-1 14 0 0,0-8-174 0 0,-2-4-88 0 0,1-1-65 0 0,7 1-44 0 0,0-1 54 0 0,7-1 91 0 0,-13-4-78 0 0,1-1 0 0 0,0 1 0 0 0,-1-1 0 0 0,1-1 0 0 0,0 0-90 0 0,18-3 130 0 0,-14 1-120 0 0,0-1-48 0 0,-1 0-58 0 0,0-1-65 0 0,-1 0-75 0 0,0 0-83 0 0,-9 4-90 0 0,0 0-101 0 0,-1 0-30 0 0,0 0-57 0 0,2 0-719 0 0,0-1-433 0 0,1-2-994 0 0</inkml:trace>
  <inkml:trace contextRef="#ctx0" brushRef="#br0" timeOffset="306.96">356 42 6160 0 0,'1'1'196'0'0,"0"-1"-43"0"0,2 1 50 0 0,1-1-99 0 0,2 1-88 0 0,-2-1-1 0 0,-2 0 31 0 0,1 1 28 0 0,-1-1 44 0 0,0 1 20 0 0,-1-1 43 0 0,1 1 47 0 0,0-1 54 0 0,7 6 479 0 0,1 0-70 0 0,-1 1-64 0 0,0 0-59 0 0,0 2-54 0 0,-1-1-48 0 0,1 1-45 0 0,-1 0-38 0 0,8 7 254 0 0,-1-1-85 0 0,54 42 877 0 0,-45-38-974 0 0,0 1-44 0 0,-1 0-58 0 0,-1 1-71 0 0,-21-21-211 0 0,-1 0 1 0 0,0 0 0 0 0,1-4-90 0 0,0 1-67 0 0,-1 0-84 0 0,1 1 42 0 0,-1 1-34 0 0,0-1-39 0 0,0 0-41 0 0,0 1-46 0 0,0-1-50 0 0,0 1 87 0 0,0 0-36 0 0,0 0-379 0 0,0 0 96 0 0,-1 0-49 0 0,0-1-720 0 0,0-1-565 0 0,-1-1-1074 0 0</inkml:trace>
  <inkml:trace contextRef="#ctx0" brushRef="#br0" timeOffset="638.98">644 1 6072 0 0,'0'0'133'0'0,"0"0"23"0"0,0 0 12 0 0,0 1-42 0 0,-2 1-72 0 0,-5 7-63 0 0,5-6 78 0 0,-7 9 694 0 0,1 0-66 0 0,-1 0-58 0 0,0 0-52 0 0,-5 7 263 0 0,0 0-81 0 0,-26 40 1347 0 0,31-45-1704 0 0,0 1-80 0 0,1-1-66 0 0,-1 1-57 0 0,-6 11 65 0 0,-21 35 187 0 0,34-57-415 0 0,-5 8 62 0 0,4-9-117 0 0,0 0-44 0 0,2-3-58 0 0,1 0-121 0 0,0 0-191 0 0,0 0-7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15.4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7 7568 0 0,'-2'-2'200'0'0,"0"0"-41"0"0,-2 0 58 0 0,0 2-92 0 0,-5 0 90 0 0,6 1-101 0 0,1 0 54 0 0,-3 2 298 0 0,1 0-43 0 0,-1 0-41 0 0,1 0-38 0 0,-5 4 241 0 0,2 0-118 0 0,-1 3-32 0 0,1 1-101 0 0,4-5-138 0 0,0 0 0 0 0,0 0-1 0 0,1 1 1 0 0,-2 4-196 0 0,-3 10 468 0 0,1-6-158 0 0,3 1-60 0 0,1-6-147 0 0,2-7-57 0 0,-1 0 0 0 0,1 0 0 0 0,0 0 0 0 0,0 0-1 0 0,0 0 1 0 0,0 0 0 0 0,0 0 0 0 0,1 0-1 0 0,-1 0 1 0 0,1 0 0 0 0,0 0 0 0 0,0 0 0 0 0,0 0-46 0 0,0-1 29 0 0,0 0-1 0 0,-1-1 1 0 0,1 1 0 0 0,0-1 0 0 0,0 1 0 0 0,1-1 0 0 0,-1 0 0 0 0,0 1 0 0 0,0-1 0 0 0,1 0 0 0 0,-1 0 0 0 0,1 0 0 0 0,-1 0 0 0 0,1 0 0 0 0,-1 0 0 0 0,1 0 0 0 0,-1-1 0 0 0,1 1 0 0 0,0 0 0 0 0,-1-1 0 0 0,1 1 0 0 0,0-1 0 0 0,0 0 0 0 0,0 0 0 0 0,-1 0 0 0 0,1 1 0 0 0,0-2 0 0 0,0 1 0 0 0,-1 0 0 0 0,1 0 0 0 0,1-1-29 0 0,12-2 171 0 0,-1-4-57 0 0,-1 0-77 0 0,-2-1-95 0 0,-3 0 117 0 0,0 0 0 0 0,0 0-1 0 0,-1 0 1 0 0,6-9-59 0 0,8-20 68 0 0,-14 21-86 0 0,-1-1-38 0 0,0 0-43 0 0,-1-1-49 0 0,-1 3 183 0 0,-3 14-100 0 0,-2 3-24 0 0,0 3-51 0 0,0-1-48 0 0,0 0 34 0 0,-1 3-60 0 0,0 0 109 0 0,1 1 87 0 0,1-1 62 0 0,-1 0 42 0 0,2 15 311 0 0,0-12-260 0 0,0-5-89 0 0,1 1-35 0 0,0-1-44 0 0,0 0-51 0 0,0 0-60 0 0,0 0-68 0 0,1 0-76 0 0,0-1-85 0 0,0-1 73 0 0,-1 0-44 0 0,1 0-46 0 0,0 0-49 0 0,0-1-51 0 0,0 1-52 0 0,0-1-57 0 0,0 1-58 0 0,1-1-1152 0 0,2 2-1026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16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105 284 8032 0 0,'0'-1'205'0'0,"0"0"-72"0"0,-1 0-55 0 0,-3-3 45 0 0,3 2-46 0 0,-3-1-148 0 0,0-1 76 0 0,-1-1 114 0 0,1 3 33 0 0,0-1 44 0 0,-3 0 286 0 0,6 2-419 0 0,0 1 0 0 0,1 0-1 0 0,-1 0 1 0 0,0 0 0 0 0,0 0 0 0 0,0 0 0 0 0,0 0 0 0 0,0 0 0 0 0,0 0 0 0 0,1 0 0 0 0,-1 0 0 0 0,0 0 0 0 0,0 0 0 0 0,0 1 0 0 0,0-1 0 0 0,0 0 0 0 0,0 1-63 0 0,-4 2 307 0 0,-1 3-62 0 0,-6 10-178 0 0,2 2 57 0 0,3 3 51 0 0,1 0 44 0 0,-1 23 326 0 0,6-2 100 0 0,1-39-604 0 0,0-1 1 0 0,0 1-1 0 0,0-1 1 0 0,1 1 0 0 0,-1-1-1 0 0,1 1 1 0 0,0-1-1 0 0,0 1 1 0 0,0-1 0 0 0,1 2-42 0 0,-1-2 32 0 0,0 0 1 0 0,0-1 0 0 0,0 1-1 0 0,1-1 1 0 0,-1 1 0 0 0,0-1-1 0 0,1 1 1 0 0,-1-1 0 0 0,1 0 0 0 0,0 0-1 0 0,1 1-32 0 0,-1-1 29 0 0,0 0-1 0 0,1 0 1 0 0,-1 0 0 0 0,0 0-1 0 0,0-1 1 0 0,1 1 0 0 0,-1-1-1 0 0,1 1 1 0 0,-1-1 0 0 0,1 0-29 0 0,0 0 24 0 0,0 0 1 0 0,0-1-1 0 0,0 1 1 0 0,0-1 0 0 0,0 0-1 0 0,0 1 1 0 0,1-1-1 0 0,0-1-24 0 0,5-2 8 0 0,-1 0-1 0 0,1-1 1 0 0,0 0-1 0 0,-1-1 1 0 0,0 1-1 0 0,3-5-7 0 0,11-12-47 0 0,-8 1-99 0 0,-8 9 22 0 0,-1 0-41 0 0,-1 0-45 0 0,-1-1-52 0 0,-1-1-57 0 0,-1 1-61 0 0,-2-6 334 0 0,0 0 0 0 0,-2 0 0 0 0,-2-10 46 0 0,-16-55-86 0 0,2 6 60 0 0,7 28-24 0 0,8 35 23 0 0,3 12 19 0 0,2 5 5 0 0,4 15 24 0 0,1 1 39 0 0,4 8 86 0 0,0 1 43 0 0,15 42 335 0 0,-18-46-396 0 0,-1 1-51 0 0,-1-3 161 0 0,7 30 232 0 0,-8-33-264 0 0,0-3 7 0 0,-1 1 51 0 0,0-1 62 0 0,0 1 76 0 0,-3-14-498 0 0,1 0 38 0 0,0 3 38 0 0,0-1 105 0 0,0 0 78 0 0,2 9 556 0 0,-2-7-492 0 0,-1-3-165 0 0,1 1-61 0 0,-1 0-75 0 0,1-1-89 0 0,-1 1-48 0 0,0-1-79 0 0,1 1-84 0 0,-1 0-94 0 0,0 0-99 0 0,0 0-109 0 0,0 0-115 0 0,0 1-122 0 0,0-5-1112 0 0,0 0-1146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16.6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148 100 7424 0 0,'0'0'166'0'0,"0"0"29"0"0,0 0-46 0 0,0 0-36 0 0,0-3 21 0 0,0 1-93 0 0,-1-7-89 0 0,0 7 74 0 0,0-2 42 0 0,1-1 79 0 0,0 0 62 0 0,0 1 41 0 0,-1-10 542 0 0,0 9-565 0 0,-1 0-48 0 0,-1-2 403 0 0,-2 0-58 0 0,0 1-57 0 0,0 1-52 0 0,-1 0-52 0 0,-1 2-46 0 0,0 0-45 0 0,0 0-42 0 0,-1 2-4 0 0,-1 0-52 0 0,0 1-44 0 0,0 2-42 0 0,-1 1-27 0 0,0 2-44 0 0,-1 2-39 0 0,-3 9-70 0 0,-1 12 104 0 0,15-23-50 0 0,10 12-218 0 0,-6-13 183 0 0,9 6 8 0 0,1 0-51 0 0,26 15-375 0 0,-23-15 310 0 0,1 1 43 0 0,-5-3 80 0 0,1 2 38 0 0,-3-3 28 0 0,-8-5 18 0 0,3 8 4 0 0,-5-9-22 0 0,0-1 1 0 0,0 1-1 0 0,0 0 0 0 0,-1 0 1 0 0,1 0-1 0 0,0 0 1 0 0,-1 0-1 0 0,1 0 1 0 0,-1 1-1 0 0,1-1 1 0 0,-1 0-1 0 0,1 0 0 0 0,-1 0 1 0 0,0 0-1 0 0,0 1 1 0 0,1 0-9 0 0,-1 1 89 0 0,0 4 194 0 0,-1-1-124 0 0,-6 8 142 0 0,5-11-176 0 0,0 0 39 0 0,-2 1 58 0 0,0 0-44 0 0,-1 0-40 0 0,0-1-34 0 0,-8 1 42 0 0,11-3-134 0 0,0-1-1 0 0,0 0 1 0 0,0 0-1 0 0,0 0 0 0 0,0 0 1 0 0,0 0-1 0 0,0 0 1 0 0,-2-1-12 0 0,-15-2 11 0 0,-3 0 42 0 0,9-1-53 0 0,12 3-114 0 0,0 1 37 0 0,-1-2 13 0 0,0 1 92 0 0,-2-3 143 0 0,2 3-176 0 0,1 0-56 0 0,0-1-65 0 0,0 1-79 0 0,0 0-94 0 0,1 0 20 0 0,-1 0-61 0 0,1 0-66 0 0,-1 0-71 0 0,1 1-76 0 0,0-1-83 0 0,-1 0-86 0 0,1 0-92 0 0,-1-1-817 0 0,0-1-919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16.9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 12872 0 0,'0'0'289'0'0,"0"0"40"0"0,0 0 23 0 0,0 0-144 0 0,0 0-100 0 0,0 0 64 0 0,0 0-60 0 0,0 0 111 0 0,0 0 202 0 0,0 0 21 0 0,0 0 6 0 0,0 0 63 0 0,2-1-56 0 0,0 1-56 0 0,0-1-55 0 0,1 1-51 0 0,-1-1-50 0 0,0 0-49 0 0,0 1-47 0 0,-2-1-101 0 0,2 1 55 0 0,4-3 235 0 0,-3 2-224 0 0,1-1-56 0 0,-1 1-109 0 0,0-1-103 0 0,-2 1 31 0 0,0 0-34 0 0,-1 1-37 0 0,1-1-38 0 0,-1 0-43 0 0,0 1-45 0 0,0 0-502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10.2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168 231 5224 0 0,'-4'-4'97'0'0,"0"0"49"0"0,-1 1 43 0 0,0 1 38 0 0,-2-1 85 0 0,0 2 36 0 0,-17 0 806 0 0,10 3-465 0 0,4 1-266 0 0,3-1-109 0 0,0 2-44 0 0,2-1-87 0 0,-1 0-43 0 0,2 1-50 0 0,0-1-55 0 0,-13 18 273 0 0,3 1-115 0 0,5-3-99 0 0,2 2-46 0 0,5-13-42 0 0,0 0 0 0 0,1 1 0 0 0,0-1 0 0 0,0 1-1 0 0,1-1 1 0 0,0 1 0 0 0,0 0-6 0 0,5 21 63 0 0,4 0 95 0 0,-2-16-28 0 0,0 1 42 0 0,-1-6-142 0 0,1-1 36 0 0,8 7 160 0 0,7 0 169 0 0,-16-11-213 0 0,1-1 0 0 0,0 0 0 0 0,0 0 1 0 0,3 0-183 0 0,-3-1 180 0 0,1 0 1 0 0,-1-1-1 0 0,1 0 1 0 0,1 0-181 0 0,18-2 383 0 0,-6-3-172 0 0,-11 1-154 0 0,0-1-36 0 0,2-3 3 0 0,-2-3 44 0 0,0-5 55 0 0,0-11 110 0 0,-5-2 2 0 0,-4 10-106 0 0,-2 3-55 0 0,-1 2-40 0 0,0-1 11 0 0,-2 0 1 0 0,0 0 0 0 0,-3-6-46 0 0,-7-9 18 0 0,-6 2-44 0 0,18 25-134 0 0,1 0 90 0 0,-1 0 70 0 0,-1-2 79 0 0,1 2-37 0 0,0 0-53 0 0,1 1-36 0 0,0 0-43 0 0,0-1-27 0 0,0 1-42 0 0,0 0-48 0 0,0 0-54 0 0,0 0-2 0 0,0 0-44 0 0,0 0-47 0 0,0 0-52 0 0,0 0-53 0 0,0 0-57 0 0,0 0-61 0 0,0 0-63 0 0,-2-1-1104 0 0,-1-2-990 0 0</inkml:trace>
  <inkml:trace contextRef="#ctx0" brushRef="#br0" timeOffset="585.9">608 57 6016 0 0,'0'0'133'0'0,"-1"-1"88"0"0,-1-1-86 0 0,-1-2-51 0 0,0 0-33 0 0,0 0-132 0 0,1 0 92 0 0,-1 0 80 0 0,0 0 68 0 0,-1-1 105 0 0,-1 2 60 0 0,-10-6 804 0 0,10 7-772 0 0,0 0-37 0 0,0-1-4 0 0,0 1-40 0 0,-5 0 172 0 0,0 0-111 0 0,-2 4-80 0 0,0 2-55 0 0,1 1-76 0 0,-7 8-36 0 0,14-10-84 0 0,1 0 0 0 0,-1 1 0 0 0,1 0 0 0 0,0 0 0 0 0,0 0 1 0 0,0 1-6 0 0,-4 9 51 0 0,2 0 72 0 0,3 1 105 0 0,3-4-152 0 0,-1 0-39 0 0,5 25-21 0 0,-2-21 19 0 0,2 4 98 0 0,19 41 263 0 0,-7-21-81 0 0,-6-16-86 0 0,-1 0 42 0 0,-1 1 52 0 0,0 0 62 0 0,-1 1 11 0 0,3 15 396 0 0,-8-22-477 0 0,1 3-18 0 0,-3-17-237 0 0,3 13 279 0 0,-4-11-240 0 0,0-6-88 0 0,-1 0-44 0 0,0-1-41 0 0,-1-1-36 0 0,0 0-117 0 0,-1 0-62 0 0,1 0-50 0 0,1 1-37 0 0,-2-4-293 0 0</inkml:trace>
  <inkml:trace contextRef="#ctx0" brushRef="#br0" timeOffset="886.73">355 327 8808 0 0,'0'0'197'0'0,"0"0"24"0"0,0 0 19 0 0,1 0-63 0 0,1 0-95 0 0,1 0-65 0 0,4 0-54 0 0,-3 0 84 0 0,9 2 285 0 0,1-2-98 0 0,4-2-51 0 0,9-2-22 0 0,-4 0-22 0 0,-15 3-206 0 0,0-1 51 0 0,0 1 45 0 0,0 0 36 0 0,7-2 141 0 0,21-4 416 0 0,-26 5-473 0 0,1 0-53 0 0,0-1-74 0 0,0 1-97 0 0,1-1-118 0 0,-7 2 46 0 0,1 0-38 0 0,-1 0-24 0 0,0 0-37 0 0,0-1-40 0 0,0 1-40 0 0,0 0-44 0 0,1 0-46 0 0,-1 0-48 0 0,0 0-49 0 0,1-1-901 0 0,2 0-809 0 0</inkml:trace>
  <inkml:trace contextRef="#ctx0" brushRef="#br0" timeOffset="1203.11">826 134 8208 0 0,'-2'-1'90'0'0,"1"1"-85"0"0,-3 0-42 0 0,3-1 65 0 0,0 0 45 0 0,-1-1 34 0 0,1 0 51 0 0,-1 0 58 0 0,0-2 69 0 0,2 4-225 0 0,-1 0 0 0 0,1 0-1 0 0,0-1 1 0 0,0 1 0 0 0,0 0-1 0 0,0-1 1 0 0,0 1 0 0 0,0 0 0 0 0,0 0-1 0 0,0-1 1 0 0,0 1 0 0 0,-1 0 0 0 0,1-1-1 0 0,0 1 1 0 0,0 0 0 0 0,1 0 0 0 0,-1-1-1 0 0,0 1 1 0 0,0 0 0 0 0,0-1 0 0 0,0 1-1 0 0,0 0 1 0 0,0 0 0 0 0,0-1 0 0 0,0 1-1 0 0,0 0 1 0 0,1 0 0 0 0,-1-1-60 0 0,3-1 673 0 0,-2 0-340 0 0,1 2-41 0 0,0-1-49 0 0,-1 0-60 0 0,1 0-52 0 0,-2 1 94 0 0,0 0-7 0 0,0 0-8 0 0,1 0-57 0 0,-1 1-50 0 0,2 0-8 0 0,4 3 25 0 0,-5-3-29 0 0,-1 0 61 0 0,3 7 51 0 0,0 3 30 0 0,0 0-46 0 0,0 3-8 0 0,1 7 31 0 0,0-4-52 0 0,0 4-4 0 0,-1 11 513 0 0,4 12-667 0 0,-4-22 231 0 0,0-7-59 0 0,-1 0 33 0 0,8 46 710 0 0,-6-36-575 0 0,-1-10-192 0 0,1-1-41 0 0,-1-1-48 0 0,1 1-57 0 0,-4-12-90 0 0,1-1 45 0 0,0 2 67 0 0,-1-1 46 0 0,1 3 208 0 0,0-3-187 0 0,-1 0-59 0 0,1 0-65 0 0,-1-1-39 0 0,0 0-48 0 0,0 1-54 0 0,1-1-60 0 0,-1 0-68 0 0,0 1-73 0 0,1-1-81 0 0,-1 0-87 0 0,0-1 140 0 0,0 0-59 0 0,0 0-52 0 0,0 0-46 0 0,0 0-163 0 0,0 0-45 0 0,0 0-198 0 0,0 0-531 0 0</inkml:trace>
  <inkml:trace contextRef="#ctx0" brushRef="#br0" timeOffset="1535.16">718 325 8088 0 0,'0'0'234'0'0,"4"-3"-31"0"0,0 0-148 0 0,0 0-35 0 0,9-4 17 0 0,0 0 66 0 0,1 0 57 0 0,0 2 47 0 0,11-4 248 0 0,36-9 725 0 0,-43 13-889 0 0,0 0-57 0 0,-1-1-75 0 0,1 1-93 0 0,-14 3-185 0 0,1 1 51 0 0,0-1 44 0 0,-1 1 37 0 0,7-2 117 0 0,14-3 344 0 0,-16 5-384 0 0,-2-1-95 0 0,0 1-85 0 0,-1-1-104 0 0,-2 1 51 0 0,-1 1-33 0 0,0-1-35 0 0,1 0-39 0 0,-1 0-41 0 0,1 0-43 0 0,-1 0-46 0 0,0 0-48 0 0,0 0-50 0 0,1 0-53 0 0,1 0-724 0 0,0-1-53 0 0,-1 1 234 0 0</inkml:trace>
  <inkml:trace contextRef="#ctx0" brushRef="#br0" timeOffset="1958.16">1173 340 6448 0 0,'0'0'141'0'0,"0"0"-2"0"0,0 0-59 0 0,5 1 42 0 0,8 2-123 0 0,0-2 83 0 0,0-2 100 0 0,0-2 117 0 0,-7 1-100 0 0,1 0 35 0 0,-1 0 38 0 0,0-1 41 0 0,0 0 41 0 0,0-1 44 0 0,-1 1 47 0 0,1-1 48 0 0,3-2 15 0 0,1 0-141 0 0,-1-1-70 0 0,-2-1-98 0 0,-4 4-145 0 0,-2 0-34 0 0,0-1-8 0 0,-1 4-6 0 0,1 0 0 0 0,-1 0 0 0 0,0 0 0 0 0,0 0 0 0 0,0 0 0 0 0,0 0-1 0 0,0 0 1 0 0,0 0 0 0 0,0 0 0 0 0,0 0 0 0 0,0 0 0 0 0,0 0 0 0 0,0-1 0 0 0,-1 1 0 0 0,1 0 0 0 0,0 0-1 0 0,-1 0 1 0 0,1 1-6 0 0,-9-10 21 0 0,7 8-19 0 0,0 1 1 0 0,-1-1 0 0 0,1 0-1 0 0,-1 1 1 0 0,1-1 0 0 0,-1 1-1 0 0,1 0 1 0 0,-1 0 0 0 0,0 0-1 0 0,0 0 1 0 0,0 1 0 0 0,-2-1-3 0 0,3 1 1 0 0,1 0 0 0 0,-1 0 1 0 0,0 0-1 0 0,0 0 1 0 0,1 0-1 0 0,-1 0 0 0 0,0 1 1 0 0,1-1-1 0 0,-1 1 1 0 0,1-1-1 0 0,-1 1 0 0 0,1 0 1 0 0,-1 0-1 0 0,1-1 1 0 0,-1 1-1 0 0,1 0 0 0 0,0 0 1 0 0,-1 1-1 0 0,1-1 0 0 0,0 0 1 0 0,0 0-1 0 0,0 0 1 0 0,-1 2-2 0 0,-2 2-17 0 0,-6 9 24 0 0,0 0 66 0 0,2 1 58 0 0,0 2 52 0 0,0 5-18 0 0,1 2 68 0 0,2 0 51 0 0,3 1 38 0 0,2-19-225 0 0,0-1 0 0 0,1 1 1 0 0,0 0-1 0 0,0-1 0 0 0,0 1 0 0 0,0-1 0 0 0,1 1 0 0 0,0-1 0 0 0,0 1 0 0 0,2 3-97 0 0,-1-5 78 0 0,-1 0-1 0 0,1 0 1 0 0,0 0-1 0 0,0 0 1 0 0,2 0-78 0 0,-2 0 18 0 0,1 0 1 0 0,-1-1 0 0 0,1 0 0 0 0,0 0 0 0 0,1 0-1 0 0,-1-1 1 0 0,0 1 0 0 0,1-1 0 0 0,-1 0 0 0 0,1 0 0 0 0,1 0-19 0 0,-2-1 21 0 0,0-1 0 0 0,0 1 0 0 0,0-1 0 0 0,0 1 0 0 0,0-1 0 0 0,0-1 0 0 0,0 1 0 0 0,0 0 0 0 0,2-1-21 0 0,33-10 153 0 0,-26 5-169 0 0,-1-2-99 0 0,-7 5 21 0 0,8-5-12 0 0,-9 6 36 0 0,0 0-48 0 0,0 0-49 0 0,-1 0-71 0 0,1 0-84 0 0,0 0-97 0 0,-1 0-112 0 0,-1 1 219 0 0,0 0-33 0 0,0 0-34 0 0,0-1-37 0 0,-1 1-39 0 0,1 0-39 0 0,5-4-1270 0 0,3-3-1000 0 0,-10 8 2760 0 0</inkml:trace>
  <inkml:trace contextRef="#ctx0" brushRef="#br0" timeOffset="2358.79">1531 181 6336 0 0,'5'2'226'0'0,"0"0"-58"0"0,1 3 0 0 0,-1 2-67 0 0,5 9 58 0 0,-8-10-77 0 0,1 0 34 0 0,0 0 55 0 0,0-1 61 0 0,0 1 77 0 0,-1-1 88 0 0,5 5 16 0 0,0 1-45 0 0,3 7 180 0 0,9 28 642 0 0,-14-32-777 0 0,-1 1 54 0 0,4 10 238 0 0,-3-7-215 0 0,-2-6-117 0 0,-3-12-367 0 0,3 13 371 0 0,0 13 440 0 0,-4-9-237 0 0,0-13-105 0 0,1-2-88 0 0,-1-1-82 0 0,1-1-71 0 0,-1-1-63 0 0,1 0-54 0 0,-1 0-44 0 0,1-2-36 0 0,-1 1-27 0 0,0-10-52 0 0,1 10 78 0 0,0 0 50 0 0,2-21-27 0 0,-1 3-31 0 0,1 7-50 0 0,3-14-108 0 0,3-16-127 0 0,-5 34 144 0 0,-1 1 0 0 0,1-1 0 0 0,4-6 113 0 0,6-11-199 0 0,2 4 46 0 0,-12 19 134 0 0,0 0-1 0 0,0-1 0 0 0,0 1 1 0 0,1 1-1 0 0,-1-1 0 0 0,1 0 0 0 0,0 1 1 0 0,0 0-1 0 0,0 0 0 0 0,0 0 1 0 0,3-1 19 0 0,12-1-72 0 0,1 2 40 0 0,-15 3 39 0 0,1-1-1 0 0,-1 1 1 0 0,1 0 0 0 0,-1 0-1 0 0,1 0 1 0 0,1 2-7 0 0,-2-1 25 0 0,-1 0-1 0 0,1 0 1 0 0,0 1 0 0 0,-1-1 0 0 0,1 1 0 0 0,2 3-25 0 0,-4-4 28 0 0,1 1 0 0 0,-1 0 0 0 0,-1 0 0 0 0,1 1 1 0 0,0-1-1 0 0,-1 1 0 0 0,0-1 0 0 0,1 2-28 0 0,1 2 125 0 0,-1 0 0 0 0,-1 0 0 0 0,1 0 1 0 0,0 6-126 0 0,2 15 288 0 0,-5-4-103 0 0,-1 2-68 0 0,1-12-121 0 0,4 18 116 0 0,-3-23-132 0 0,0 1-60 0 0,0-1-77 0 0,-1 0-98 0 0,0 2-63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38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 11 9504 0 0,'0'0'216'0'0,"0"0"38"0"0,0 0-81 0 0,0-1-67 0 0,0 1-56 0 0,0-1-51 0 0,1-2-123 0 0,0 1 130 0 0,-1 1 81 0 0,0 1 0 0 0,1-1 33 0 0,-1 1 43 0 0,0-1 44 0 0,0 1 51 0 0,0 0 53 0 0,0 0 60 0 0,0-1 64 0 0,0 1 68 0 0,0 1 73 0 0,1 7-258 0 0,0 0-72 0 0,1 6 22 0 0,1-1-81 0 0,1 7 44 0 0,-2-7-39 0 0,4 28 349 0 0,-1 3-56 0 0,-1-5 563 0 0,-1 25-1048 0 0,-2-50 123 0 0,0 0 101 0 0,1 17 363 0 0,-3-19-372 0 0,1-11-441 0 0,0-1 72 0 0,0 1 64 0 0,0-1 57 0 0,0 1 55 0 0,-1-1 57 0 0,1 0 68 0 0,0 1 135 0 0,-1-1 26 0 0,1 1-156 0 0,-1-1-84 0 0,1 1-75 0 0,0-1-69 0 0,0 1-74 0 0,0 0-87 0 0,-1-1-96 0 0,1 1-26 0 0,0 0-81 0 0,0 0-87 0 0,0 0-93 0 0,0 0-99 0 0,0 1-106 0 0,0-1-112 0 0,0 1-118 0 0,0-2-999 0 0,0 0-1161 0 0</inkml:trace>
  <inkml:trace contextRef="#ctx0" brushRef="#br0" timeOffset="347.45">1 190 8464 0 0,'0'0'190'0'0,"0"0"28"0"0,11 0 180 0 0,-8 0-344 0 0,-1 0-34 0 0,9 0 12 0 0,0 0 59 0 0,1-1 49 0 0,-1 0 40 0 0,5-1 100 0 0,26-5 606 0 0,-24 4-543 0 0,-2 0-99 0 0,0 0-83 0 0,-3 0-110 0 0,-8 2-107 0 0,0 0 57 0 0,10-3 141 0 0,-8 3-149 0 0,-2-1-72 0 0,0 1-84 0 0,0 0-108 0 0,-3 0 89 0 0,1 0-35 0 0,-2 1-44 0 0,0 0-41 0 0,2-1-408 0 0,0 0-285 0 0,2 0-657 0 0</inkml:trace>
  <inkml:trace contextRef="#ctx0" brushRef="#br0" timeOffset="712.83">366 50 6392 0 0,'0'1'193'0'0,"1"1"-62"0"0,-1 1-50 0 0,3 7 147 0 0,-1-3-328 0 0,0-1 93 0 0,-1 1 82 0 0,1-1 72 0 0,0 3 112 0 0,-1-1 73 0 0,1 2 139 0 0,1 4 322 0 0,1 5 207 0 0,-2-7-417 0 0,0-2-197 0 0,0-5-238 0 0,-1 0-36 0 0,3 13 270 0 0,0-1 44 0 0,-2 1 38 0 0,0 0 34 0 0,0 17 586 0 0,-6 0 87 0 0,4-36-934 0 0,0 0-32 0 0,0-2 111 0 0,0-1-107 0 0,0 0-89 0 0,1 0-71 0 0,-1-1-52 0 0,1-11-154 0 0,0 9 129 0 0,0 3 52 0 0,0 1 43 0 0,3-11-201 0 0,2 0-93 0 0,1-3-136 0 0,7-6-281 0 0,3 2 1 0 0,-3 9 282 0 0,-2 3 136 0 0,1 2 94 0 0,-2 4-18 0 0,-2 2 35 0 0,0 2 35 0 0,0 2 34 0 0,6 8 51 0 0,-2 5 120 0 0,-2 3 113 0 0,-3 1 104 0 0,-2-1 94 0 0,-2-3 87 0 0,-2 10 211 0 0,-1-9-308 0 0,-1 1-77 0 0,1-9-227 0 0,0 0-41 0 0,0-6-101 0 0,-1-3-204 0 0,0 0 63 0 0,0 0 54 0 0,0 0 49 0 0,0 1 53 0 0,0-1 87 0 0,1 0 411 0 0,-1 0-415 0 0,0 0-34 0 0,0 0-45 0 0,0 0-58 0 0,0 0-69 0 0,0 1-80 0 0,0-1-56 0 0,0 0-81 0 0,0 0-90 0 0,0 0-97 0 0,1 0-107 0 0,-1 0-113 0 0,0 0-123 0 0,0 0 389 0 0,0 0-34 0 0,0 0-1402 0 0,0 0-1088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37.8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88 295 9216 0 0,'0'-1'63'0'0,"-1"1"35"0"0,-7-6 519 0 0,5 5-486 0 0,1 0-80 0 0,1 0-46 0 0,0 1 1 0 0,0-1-1 0 0,-1 0 1 0 0,1 1-1 0 0,-1 0 1 0 0,1-1-1 0 0,0 1 1 0 0,-1 0-1 0 0,1 0 1 0 0,-1-1-6 0 0,-12 5 144 0 0,12-2-104 0 0,0-1 0 0 0,0 1 1 0 0,0 0-1 0 0,0 0 0 0 0,1 0 0 0 0,-1 0 0 0 0,0 0 0 0 0,1 0 0 0 0,-1 0 0 0 0,1 0 0 0 0,-1 2-40 0 0,-8 20 335 0 0,5-7-155 0 0,2-4-77 0 0,0-3-60 0 0,2-1-45 0 0,0 0 47 0 0,2 21 231 0 0,3-13-119 0 0,0-7-103 0 0,1-2-60 0 0,1-2-61 0 0,-5-5 68 0 0,0 0-1 0 0,1 0 0 0 0,-1 0 1 0 0,0-1-1 0 0,1 1 0 0 0,-1 0 1 0 0,1-1-1 0 0,-1 0 0 0 0,1 1 1 0 0,-1-1-1 0 0,1 0 0 0 0,-1 1 1 0 0,1-1-1 0 0,-1 0 0 0 0,1 0 1 0 0,-1 0-1 0 0,1-1 0 0 0,-1 1 1 0 0,1 0-1 0 0,-1 0 1 0 0,1-1-1 0 0,-1 1 0 0 0,1-1 1 0 0,-1 1-1 0 0,0-1 0 0 0,1 0 1 0 0,-1 0-1 0 0,0 1 0 0 0,2-2 0 0 0,8-6-33 0 0,-1 0-36 0 0,-1 0-46 0 0,-1 0-56 0 0,-5 6 89 0 0,0-2-51 0 0,1 1 0 0 0,-1-1 0 0 0,0 0 0 0 0,-1 0 0 0 0,3-4 133 0 0,-2 2-151 0 0,0 0-1 0 0,0-1 1 0 0,-1 1-1 0 0,0-1 1 0 0,-1 1 0 0 0,1-4 151 0 0,0-2-308 0 0,-1 1 1 0 0,0 0-1 0 0,-1-7 308 0 0,-3-16-690 0 0,1 13 274 0 0</inkml:trace>
  <inkml:trace contextRef="#ctx0" brushRef="#br0" timeOffset="316.39">119 34 7424 0 0,'0'-2'187'0'0,"-1"0"-37"0"0,0-4 59 0 0,0 0-89 0 0,-4-7 63 0 0,2 11-95 0 0,1 0 40 0 0,1 2 168 0 0,1 1-79 0 0,0 0-35 0 0,0 1 90 0 0,-1-1-104 0 0,0 1-78 0 0,0 1-51 0 0,-1 2-18 0 0,2-1 78 0 0,3 21 199 0 0,6 11 39 0 0,-1-8-32 0 0,-4-8-17 0 0,-1 5 196 0 0,1 0-102 0 0,-1 0-73 0 0,2 34 341 0 0,-4-41-423 0 0,0 0 33 0 0,0 3 111 0 0,0 1 83 0 0,0-12-140 0 0,0 6 209 0 0,1-5-146 0 0,-2-3-160 0 0,0-1-69 0 0,1-1-37 0 0,-1 0-54 0 0,-1-1-36 0 0,1 0-41 0 0,0 0-46 0 0,-1-3-2 0 0,1 0 48 0 0,1 5 138 0 0,-1-5-161 0 0,0-1-17 0 0,1 0-34 0 0,-1 1-72 0 0,0-1-67 0 0,0 0-76 0 0,0 1-86 0 0,0-2 45 0 0,0 1-55 0 0,1-1-50 0 0,-1 1-43 0 0,0-1-148 0 0,0 1-43 0 0,0-1-178 0 0,0 1-481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36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7920 0 0,'0'0'174'0'0,"0"0"29"0"0,0 0 13 0 0,0 0 24 0 0,0 0 75 0 0,0 0 33 0 0,0 0-110 0 0,0 0-38 0 0,2 2 100 0 0,-1-1-151 0 0,0 1-36 0 0,3 4 164 0 0,-3-5-122 0 0,2 8 505 0 0,0 0-85 0 0,0 0-78 0 0,-1-1-67 0 0,1 3 10 0 0,-1-1-67 0 0,0 3 9 0 0,0 7 117 0 0,0-2-98 0 0,0 1-39 0 0,3 18 265 0 0,0-6-170 0 0,0 17 151 0 0,-3-19-158 0 0,2 15 270 0 0,-5-30-517 0 0,0 0-41 0 0,1-9-81 0 0,1-1-36 0 0,3 10-6 0 0,-2-9-11 0 0,0 0 38 0 0,-1 1 116 0 0,-1-6-132 0 0,0 0-97 0 0,0 0-45 0 0,0 0-11 0 0,0 0 13 0 0,0 0-52 0 0,0 0-108 0 0,0 0-269 0 0,0 0-485 0 0,0 0 770 0 0,0 0 50 0 0,0 0 0 0 0,0 0-37 0 0,0 0 1 0 0,0 0-38 0 0,-1 0-43 0 0,1 0-49 0 0,0-1-203 0 0,0 1-86 0 0,0-1-72 0 0,0 1-57 0 0,-1-1-355 0 0,1 0-645 0 0</inkml:trace>
  <inkml:trace contextRef="#ctx0" brushRef="#br0" timeOffset="316.39">17 29 8352 0 0,'0'0'190'0'0,"0"0"28"0"0,13-4 167 0 0,-8 2-314 0 0,1 0-46 0 0,-1 1 46 0 0,1 0 40 0 0,0-1 35 0 0,3 1 107 0 0,0-1 41 0 0,20-1 769 0 0,-17 2-655 0 0,-4 0-193 0 0,0 0-47 0 0,-1 1-58 0 0,1-1-68 0 0,-2 0-86 0 0,0 0 53 0 0,15-1 176 0 0,-12 1-139 0 0,-4 1-59 0 0,1 0-40 0 0,-1-1-62 0 0,1 1-72 0 0,0 0-83 0 0,0 0-97 0 0,-6 0 98 0 0,1 0-43 0 0,0 0-39 0 0,0 0-33 0 0,0 0-115 0 0,0 0-32 0 0,2-1-1180 0 0</inkml:trace>
  <inkml:trace contextRef="#ctx0" brushRef="#br0" timeOffset="601.6">81 232 9280 0 0,'0'-1'5'0'0,"4"1"95"0"0,-1-1 94 0 0,7-3 659 0 0,-8 4-707 0 0,0-1-39 0 0,3-2 289 0 0,-1 1-85 0 0,4 0 31 0 0,0 0-103 0 0,11-3 250 0 0,-5 0-96 0 0,1 0-84 0 0,1 2-82 0 0,0-1-78 0 0,3 0-66 0 0,-1-1-106 0 0,-14 4-12 0 0,3 0 106 0 0,-5 0-113 0 0,0 1-77 0 0,-1 0-31 0 0,1-1-65 0 0,-1 1-75 0 0,1 0-86 0 0,0-1-95 0 0,-1 1-107 0 0,1-1-116 0 0,-1 1 300 0 0,-1 0-33 0 0,4-1-1217 0 0,2-1-944 0 0</inkml:trace>
  <inkml:trace contextRef="#ctx0" brushRef="#br0" timeOffset="871.14">411 192 7920 0 0,'0'7'210'0'0,"1"0"70"0"0,0 0 59 0 0,0 0 48 0 0,2 1 123 0 0,4 15 1030 0 0,-3-13-908 0 0,-1-1-125 0 0,1-1-75 0 0,-2 1-98 0 0,0-5-211 0 0,-1 0-33 0 0,0 0-92 0 0,0 0 74 0 0,0 0 63 0 0,0 0 50 0 0,1 3 286 0 0,0 5 417 0 0,-1-7-537 0 0,0 0-54 0 0,0 0-91 0 0,-1-2-139 0 0,0 0-49 0 0,1 0-56 0 0,-1 0-62 0 0,0 0-82 0 0,1 1-87 0 0,-1-1-94 0 0,0 0-102 0 0,0 1-109 0 0,0-1-118 0 0,0 1-125 0 0,0-2 359 0 0,0-1-34 0 0,0 0-1432 0 0,0-1-1102 0 0</inkml:trace>
  <inkml:trace contextRef="#ctx0" brushRef="#br0" timeOffset="1049.49">387 117 9152 0 0,'0'0'63'0'0,"-1"0"35"0"0,-3-5 519 0 0,3 4-486 0 0,0 0-80 0 0,0-1-25 0 0,0 1 106 0 0,1 1 20 0 0,0 0-6 0 0,0 0-42 0 0,0 0-160 0 0</inkml:trace>
  <inkml:trace contextRef="#ctx0" brushRef="#br0" timeOffset="1450.6">590 200 10864 0 0,'0'0'317'0'0,"0"0"2"0"0,3 2-159 0 0,12 8 134 0 0,-8-3-61 0 0,0 1-41 0 0,13 22 329 0 0,-12-17-256 0 0,-1 1 92 0 0,-4-7-132 0 0,0 0 38 0 0,-1-3-12 0 0,-1 1 0 0 0,1 0 0 0 0,-1 0 0 0 0,0 0 1 0 0,0 1-252 0 0,1 7 591 0 0,-2-2 110 0 0,-2-9-510 0 0,0 0-45 0 0,0-2 302 0 0,1 0-49 0 0,0-1-48 0 0,0 0-45 0 0,0 0-45 0 0,0-1-41 0 0,0 0-41 0 0,0 0-39 0 0,0 0-36 0 0,1 0-36 0 0,-1-3-31 0 0,0 0-120 0 0,0 1-107 0 0,0 0-75 0 0,1 1-71 0 0,-2-12 168 0 0,2 0-61 0 0,1 10 134 0 0,0 1 0 0 0,0-1 0 0 0,0 1 0 0 0,1 0 0 0 0,0 0 0 0 0,-1-1 0 0 0,1 1 0 0 0,1 0 0 0 0,0-1 95 0 0,13-13-394 0 0,-7 11 236 0 0,1 1 36 0 0,4 1 33 0 0,1 3 102 0 0,-11 2-20 0 0,-1 0 0 0 0,1 0 0 0 0,-1 1 0 0 0,1-1 0 0 0,-1 1 0 0 0,0 0 0 0 0,1 0 0 0 0,-1 0 1 0 0,0 0-1 0 0,0 1 0 0 0,0-1 0 0 0,0 1 0 0 0,0 0 0 0 0,0 0 0 0 0,0 0 7 0 0,16 17 33 0 0,-3 5 105 0 0,-7-4 152 0 0,-6-13-78 0 0,-1 1 1 0 0,1 0-1 0 0,-2 0 1 0 0,1 5-213 0 0,1 3 222 0 0,-2-5-135 0 0,1 1-61 0 0,-2-11-143 0 0,0-1 42 0 0,0 1 28 0 0,1 1 87 0 0,-1 0 143 0 0,1-1-154 0 0,-1 0-44 0 0,0 0-63 0 0,0-1-79 0 0,0 1 0 0 0,1 0-48 0 0,-1-1-53 0 0,0 1-58 0 0,0-1 4 0 0,0 1-46 0 0,0-1-50 0 0,0 1-53 0 0,0-1-56 0 0,0 1-58 0 0,0-1-62 0 0,0 1-64 0 0,0 1-1462 0 0,0 0-1230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39.9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1 123 7632 0 0,'0'0'163'0'0,"2"0"-56"0"0,7-2 79 0 0,-5 1-72 0 0,6-1-26 0 0,0 0 49 0 0,-1 0 41 0 0,1 0 35 0 0,6-1 211 0 0,19-5 642 0 0,-24 4-734 0 0,-1 0-103 0 0,-1-1-57 0 0,0 0-70 0 0,0-1-85 0 0,2-4 32 0 0,-5-1 75 0 0,-4 1 61 0 0,-3 0 44 0 0,0 8-176 0 0,0 0 0 0 0,0 0 0 0 0,0 0 0 0 0,0 0 0 0 0,-1 0 0 0 0,1 0 0 0 0,-1 0 0 0 0,1 1 0 0 0,-1-1 0 0 0,0 0 0 0 0,1 1 0 0 0,-1-1 0 0 0,0 1 0 0 0,0 0 1 0 0,0 0-1 0 0,0 0 0 0 0,0 0 0 0 0,0 0 0 0 0,0 0 0 0 0,-1 0-53 0 0,1 0-1 0 0,-1 1 0 0 0,0-1 1 0 0,0 0-1 0 0,0 1 1 0 0,0 0-1 0 0,0-1 0 0 0,0 1 1 0 0,-1 0 0 0 0,1 1 12 0 0,1-1 0 0 0,-1 0 0 0 0,0 1 0 0 0,1 0 0 0 0,-1 0 0 0 0,1-1 0 0 0,-1 2 0 0 0,0-1-12 0 0,0 1 30 0 0,0 0 1 0 0,0 0-1 0 0,1 0 1 0 0,-1 0 0 0 0,0 0-1 0 0,0 2-30 0 0,-13 18 259 0 0,7-1-7 0 0,3 1 34 0 0,5-17-167 0 0,0 1 0 0 0,1 0 1 0 0,0-1-1 0 0,0 6-119 0 0,0-7 86 0 0,1 0 0 0 0,-1-1 0 0 0,1 1 0 0 0,0 0 0 0 0,0 0 0 0 0,2 2-86 0 0,5 9 199 0 0,1-2 36 0 0,-7-10-147 0 0,1 0 0 0 0,0 0-1 0 0,0 0 1 0 0,0-1-1 0 0,0 1 1 0 0,1-1-1 0 0,-1 0 1 0 0,1 0 0 0 0,1 1-88 0 0,15 4 360 0 0,2-4-80 0 0,-6-4-161 0 0,0-1-67 0 0,-11 2-269 0 0,-1-1 118 0 0,1 0 94 0 0,0 0 73 0 0,0 0 62 0 0,8-1 243 0 0,-6 1-221 0 0,-2 0-131 0 0,-1 0-65 0 0,0 1-79 0 0,0-1-93 0 0,0 0-46 0 0,-1 0-83 0 0,1 1-92 0 0,-1-1-99 0 0,1 0-110 0 0,-1 0-117 0 0,0 0-125 0 0,-1 1 395 0 0,0-1-35 0 0,3 0-1487 0 0,2-2-1146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46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 5136 0 0,'0'0'149'0'0,"0"0"-34"0"0,0 0 5 0 0,0 0 157 0 0,0 0-50 0 0,1 0-43 0 0,0 1-36 0 0,1 0 65 0 0,4 2 156 0 0,-4-2-213 0 0,-1 0 55 0 0,4 4 382 0 0,1 0-45 0 0,-1-1-41 0 0,0 1-39 0 0,5 3 275 0 0,-1 0-101 0 0,0 1-90 0 0,0-1-74 0 0,1 2 16 0 0,0 1-64 0 0,18 24 712 0 0,-12-7-402 0 0,-1 2 102 0 0,-3 1 107 0 0,-4 0 113 0 0,-8-30-1003 0 0,0 0-1 0 0,0 1 0 0 0,0-1 0 0 0,0 0 0 0 0,0 1 0 0 0,0-1 0 0 0,-1 0 0 0 0,1 1 0 0 0,0-1 0 0 0,-1 0 0 0 0,1 1 0 0 0,-1-1 0 0 0,1 0 0 0 0,-1 0 0 0 0,-1 1-58 0 0,0 3 229 0 0,-2-2 39 0 0,4-3-140 0 0,-1 0-116 0 0,1 0 0 0 0,-1 0 0 0 0,1 0-1 0 0,-1 0 1 0 0,1 0 0 0 0,-1 0-1 0 0,0-1 1 0 0,1 1 0 0 0,-1 0 0 0 0,1 0-1 0 0,-1-1 1 0 0,1 1 0 0 0,-1 0-1 0 0,1-1 1 0 0,-1 1 0 0 0,1-1 0 0 0,-1 1-12 0 0,-6-12 105 0 0,-4-17-12 0 0,8 19-32 0 0,-2-10-72 0 0,4 1-51 0 0,5-5-64 0 0,-3 17 62 0 0,2 1 1 0 0,-1-1-1 0 0,1 1 0 0 0,0-2 64 0 0,2-1-109 0 0,1-1-1 0 0,0 1 1 0 0,0 1-1 0 0,6-7 110 0 0,1 1-106 0 0,1 1 37 0 0,1 0-117 0 0,23-14-174 0 0,-24 19 196 0 0,5 1-116 0 0,-10 4 99 0 0,1 1-35 0 0,0 1-39 0 0,1 1-43 0 0,0 0-50 0 0,-1 2-53 0 0,-8-2 374 0 0,0 0-46 0 0,0 1-47 0 0,0-1-51 0 0,0 0-54 0 0,0 0-58 0 0,0 0-60 0 0,0 0-63 0 0,1 1-193 0 0,-1-1-108 0 0,1 0-115 0 0,-1 0-122 0 0,3 1-900 0 0,3 1-1038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24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7920 0 0,'0'0'174'0'0,"0"0"29"0"0,0 0 13 0 0,0 0-86 0 0,1 1-60 0 0,0 1-40 0 0,4 3-17 0 0,-3-3 21 0 0,0 1 98 0 0,-1-2-15 0 0,-1-1 44 0 0,4 6 372 0 0,0-1-54 0 0,0 1-51 0 0,-1 0-47 0 0,1 3 117 0 0,0 1-78 0 0,0-1-61 0 0,-1 1-45 0 0,6 30 810 0 0,-7-26-678 0 0,0-1 99 0 0,0-1 36 0 0,-1-6-244 0 0,0-1 35 0 0,0-1 160 0 0,-1-2-105 0 0,0-1-96 0 0,0 0-84 0 0,-1-2-74 0 0,1 0-62 0 0,-1-1-50 0 0,1-1-42 0 0,-2-1-36 0 0,0-6-78 0 0,1 7 91 0 0,1 1 45 0 0,-1 0 66 0 0,1-7 12 0 0,-1-1-39 0 0,1-9-21 0 0,1 4-90 0 0,1 0-52 0 0,5-15-194 0 0,-6 25 210 0 0,1 0 0 0 0,0 1-1 0 0,0-1 1 0 0,1 0-1 0 0,-1 1 1 0 0,1-1-1 0 0,0 1 1 0 0,0 0-1 0 0,1 0 1 0 0,0-1 67 0 0,11-7-162 0 0,4 4 76 0 0,-17 7 78 0 0,0 1 0 0 0,-1-1 0 0 0,1 1-1 0 0,0 0 1 0 0,1-1 0 0 0,-1 1-1 0 0,0 0 1 0 0,0 0 0 0 0,0 0-1 0 0,0 1 1 0 0,0-1 0 0 0,0 0 0 0 0,0 1-1 0 0,0-1 1 0 0,0 1 0 0 0,-1 0-1 0 0,2 0 9 0 0,-1 0-8 0 0,1 1 0 0 0,-1-1-1 0 0,0 1 1 0 0,1 0-1 0 0,-1 0 1 0 0,0 0-1 0 0,0 0 1 0 0,0 0 0 0 0,-1 1-1 0 0,1-1 1 0 0,0 1 8 0 0,2 4-12 0 0,0 0 1 0 0,-1 0 0 0 0,1 1-1 0 0,-2 0 12 0 0,10 29-1 0 0,-6-19 20 0 0,-3-8 105 0 0,-1 4 88 0 0,-1-8-51 0 0,1 0 101 0 0,-1-5-72 0 0,-2 0 2 0 0,0 0-36 0 0,0 0 36 0 0,0 0-77 0 0,0-2-61 0 0,1-4-45 0 0,-1-16 57 0 0,1-8-50 0 0,0 24-35 0 0,1 1 0 0 0,-1-1 0 0 0,1 0 1 0 0,0 1-1 0 0,2-3 19 0 0,0-1-1 0 0,0 0-35 0 0,6-8-120 0 0,4-1-142 0 0,-9 13 189 0 0,-1 0 0 0 0,1 1 0 0 0,0 0 0 0 0,0-1 0 0 0,1 1 109 0 0,8-4-262 0 0,1 3 40 0 0,-4 3 109 0 0,-1 3 36 0 0,-1 0 47 0 0,0 3 36 0 0,0 0 38 0 0,0 3 44 0 0,8 12-50 0 0,-9-9 17 0 0,0 0 34 0 0,-1-1 31 0 0,0 0 41 0 0,1 0 48 0 0,0-1 55 0 0,6 10 281 0 0,-7-3-213 0 0,-1-2-103 0 0,-1-2-68 0 0,-1-3-100 0 0,-3-9-226 0 0,1 1 93 0 0,-1 0 73 0 0,0 0 49 0 0,1 1 264 0 0,-1-1-206 0 0,1 0-80 0 0,-1 0-59 0 0,0-1-39 0 0,1 1-58 0 0,-1-1-63 0 0,0 1-69 0 0,1-1-78 0 0,-1 1-86 0 0,1-1-93 0 0,-1 1-102 0 0,1-1-109 0 0,0 2-405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47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7 5528 0 0,'-3'0'64'0'0,"3"0"-116"0"0,-2 0 116 0 0,0 0 14 0 0,-1 0 42 0 0,-1 0 48 0 0,-1 0 56 0 0,-2 0 703 0 0,1-1-115 0 0,-1 0-114 0 0,1-1-110 0 0,-1 1-132 0 0,1 0-95 0 0,0 1-93 0 0,1-1-91 0 0,-13 4-48 0 0,3 4 80 0 0,2 6 117 0 0,11-10-245 0 0,0 0 0 0 0,0 0-1 0 0,0 0 1 0 0,0 1-1 0 0,1-1 1 0 0,0 0-1 0 0,0 1-80 0 0,-5 27 538 0 0,6-10-258 0 0,1-4-127 0 0,2-2-97 0 0,0-1-33 0 0,-2-11-5 0 0,-1 1 0 0 0,1-1 0 0 0,0 0 0 0 0,0 0-1 0 0,0 0 1 0 0,0 0 0 0 0,0 0 0 0 0,1 0 0 0 0,0 1-18 0 0,7 12 155 0 0,-1-2 76 0 0,2-2 70 0 0,3-4 50 0 0,4-5 33 0 0,4-5 32 0 0,-1-3-70 0 0,-3-5-65 0 0,-1-2-59 0 0,-3-3-55 0 0,-3-2-50 0 0,-3-2-45 0 0,-2-2-41 0 0,-3 6-21 0 0,-1 11 0 0 0,0-1 0 0 0,0 1-1 0 0,-1 0 1 0 0,0 0-1 0 0,0-1 1 0 0,0 1 0 0 0,0-2-10 0 0,-1-4 0 0 0,1 6 11 0 0,1 1 0 0 0,-1 0 0 0 0,1 0 0 0 0,0-1 0 0 0,0 1 0 0 0,1-2-11 0 0,2-3-17 0 0,-3 8-58 0 0,-1 0-19 0 0,0 0-2 0 0,0 0 0 0 0,3 0-48 0 0,-1 6 59 0 0,-1 1 52 0 0,-1-4-17 0 0,5 35-52 0 0,-1-12 68 0 0,-3-20 22 0 0,1-1 1 0 0,-1 0-1 0 0,1 1 1 0 0,2 3 11 0 0,2 9-18 0 0,1-2 18 0 0,6 19 0 0 0,-10-29-25 0 0,11 7 71 0 0,-8-9-86 0 0,-1-1-87 0 0,-2-2 20 0 0,-1-1-35 0 0,-2 0 80 0 0,0 0-7 0 0,1 0-21 0 0,-1 0-38 0 0,0 0-16 0 0,0 0-39 0 0,0 0-45 0 0,0 0-51 0 0,0 0-54 0 0,0 0-51 0 0,0 0-44 0 0,0 0-41 0 0,0 0-136 0 0,0 0-40 0 0,0 0-166 0 0,0 0-448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46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103 213 6624 0 0,'-3'-3'52'0'0,"0"0"115"0"0,0 2 20 0 0,1 1 43 0 0,-5 0 326 0 0,-6 4 684 0 0,9-2-867 0 0,-1 0-54 0 0,2-1-131 0 0,0 0-51 0 0,0 0-59 0 0,1 0-69 0 0,-7 3 377 0 0,0 3-74 0 0,2 1-61 0 0,0 1-46 0 0,1 3-4 0 0,-3 15 205 0 0,5 0-191 0 0,4-1-35 0 0,1-17-123 0 0,0-1 1 0 0,0 0-1 0 0,1 1 1 0 0,0-1-1 0 0,1 0 1 0 0,0 0-1 0 0,0-1 1 0 0,3 5-58 0 0,-5-9 23 0 0,1 0 1 0 0,0-1 0 0 0,-1 1 0 0 0,1-1 0 0 0,0 0 0 0 0,0 1 0 0 0,0-1-1 0 0,2 0-23 0 0,-2 0 30 0 0,0 0-1 0 0,0-1 0 0 0,0 0 0 0 0,1 1 0 0 0,-1-1 1 0 0,0 0-1 0 0,1 0 0 0 0,-1-1 0 0 0,1 1-29 0 0,0 0 29 0 0,-1-1 0 0 0,0 0-1 0 0,0 0 1 0 0,0 0-1 0 0,0 0 1 0 0,1 0 0 0 0,-1 0-1 0 0,0 0 1 0 0,0-1 0 0 0,0 1-1 0 0,0-1 1 0 0,0 1-1 0 0,0-1 1 0 0,0 0 0 0 0,0 0-1 0 0,0 0 1 0 0,0 0-1 0 0,0 0 1 0 0,0 0 0 0 0,0-1-1 0 0,-1 1 1 0 0,1-1 0 0 0,0 0-29 0 0,18-15 280 0 0,-5 5-114 0 0,-2-3-60 0 0,-1-5 5 0 0,-6 9-69 0 0,0 1-35 0 0,-3 3 6 0 0,-1 1 1 0 0,1-1 0 0 0,-1 0 0 0 0,-1 1 0 0 0,1-1 0 0 0,-1 0 0 0 0,0 0 0 0 0,-1 0 0 0 0,0-1-14 0 0,0 4-3 0 0,0 0 0 0 0,0 1 1 0 0,-1-1-1 0 0,0 0 0 0 0,0 0 1 0 0,0 1-1 0 0,0-1 3 0 0,-8-15-78 0 0,2 7-24 0 0,-1 2-56 0 0,0-1-67 0 0,0 2-81 0 0,5 5 106 0 0,-1-1-6 0 0,3 3 92 0 0,0-1-58 0 0,-1 1-86 0 0,1 0-100 0 0,1 0 131 0 0,-1 1-37 0 0,0 0-42 0 0,1 1-43 0 0,-1-2-455 0 0,-1 0-304 0 0,0 0-716 0 0,2 2 1809 0 0</inkml:trace>
  <inkml:trace contextRef="#ctx0" brushRef="#br0" timeOffset="632.59">327 0 5584 0 0,'0'1'75'0'0,"3"5"348"0"0,-1-4-366 0 0,2 0-36 0 0,-1 0 17 0 0,0-1 70 0 0,0 1 60 0 0,-1 0 51 0 0,1 0 76 0 0,-1 0 39 0 0,5 6 870 0 0,-4-5-717 0 0,0 2 1 0 0,0-1-219 0 0,-2-2-177 0 0,1 0-34 0 0,5 7 401 0 0,-1 1-40 0 0,0 0-35 0 0,-1 0-34 0 0,5 11 262 0 0,-1 0-96 0 0,-3-4-157 0 0,1 1-33 0 0,9 34 576 0 0,-9-29-485 0 0,3 13 220 0 0,-3 0-66 0 0,-3 0-51 0 0,-2 0-38 0 0,-2-22-268 0 0,0-13-191 0 0,1 1 0 0 0,-1-1 0 0 0,1 1 1 0 0,-1-1-1 0 0,1 1 0 0 0,-1-1 0 0 0,1 1 0 0 0,0-1 0 0 0,0 0 0 0 0,-1 1-23 0 0,3 3 106 0 0,-2 7 54 0 0,-1-9-82 0 0,0-2 18 0 0,0-1 6 0 0,0 0 20 0 0,0 0 6 0 0,0 0 0 0 0,0 0-43 0 0,1-1-39 0 0,3-10 25 0 0,-3-12 7 0 0,5 1-58 0 0,-5 17-23 0 0,1-1 0 0 0,-1 1 0 0 0,1-1 0 0 0,-2 1 0 0 0,1-1 0 0 0,0-1 3 0 0,-1 3-22 0 0,0 0 1 0 0,0 1 0 0 0,1-1-1 0 0,-1 1 1 0 0,1-1 0 0 0,1-2 21 0 0,0 0-62 0 0,1-1 0 0 0,1 1 1 0 0,-1 0-1 0 0,5-5 62 0 0,16-19-439 0 0,-20 26 366 0 0,0 0 0 0 0,1 0-1 0 0,-1 1 1 0 0,1-1-1 0 0,2 0 74 0 0,-3 2-34 0 0,-1 0 0 0 0,1 1 0 0 0,0-1 0 0 0,0 1 0 0 0,-1 0 0 0 0,1 0 0 0 0,0 0 0 0 0,1 1 34 0 0,-1-1-18 0 0,-1 1 1 0 0,1 0 0 0 0,-1 0-1 0 0,1 1 1 0 0,0-1-1 0 0,-1 1 1 0 0,1 0 0 0 0,-1-1-1 0 0,3 3 18 0 0,0-1-23 0 0,-1 0-1 0 0,0 1 1 0 0,0 0-1 0 0,0 0 1 0 0,0 0-1 0 0,0 0 1 0 0,-1 1-1 0 0,1 0 0 0 0,-1 0 1 0 0,1 2 23 0 0,11 16-51 0 0,-9-8 58 0 0,-2 1 32 0 0,-2 0 40 0 0,-2 0 45 0 0,1 6 103 0 0,-1 5 145 0 0,-3-22-106 0 0,-1 1-108 0 0,0 0-78 0 0,-3 2 37 0 0,-2-5-5 0 0,2-1-55 0 0,-9 16 67 0 0,1-1-56 0 0,-3-8-9 0 0,10-6-61 0 0,-2-1-80 0 0,5-1-4 0 0,0-1-38 0 0,0 1-13 0 0,1-1-33 0 0,-1 0-38 0 0,1-1-41 0 0,0 1-44 0 0,0-1-48 0 0,0-1-50 0 0,0 1-55 0 0,-3-7-851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45.2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44 5520 0 0,'0'0'158'0'0,"-1"1"-4"0"0,0 1-78 0 0,1-2-5 0 0,0 0 80 0 0,0 0 127 0 0,1 1 33 0 0,1 1-72 0 0,0 2-26 0 0,0 3 18 0 0,0-1 63 0 0,5 6 265 0 0,0 0-50 0 0,-2 1-46 0 0,1 1-41 0 0,0 7 144 0 0,0 1-67 0 0,0-1-51 0 0,-1 1-36 0 0,2 9 195 0 0,0-4-188 0 0,4 13 275 0 0,3 11 194 0 0,-5-17-345 0 0,-3-5-153 0 0,-1-1-81 0 0,2 16 151 0 0,4 31 373 0 0,-7-44-502 0 0,0 1-41 0 0,0 0-70 0 0,-4-30-187 0 0,0 1 1 0 0,0-1-1 0 0,0 1 0 0 0,0-1 0 0 0,-1 1 1 0 0,1-1-1 0 0,-1 3-33 0 0,-2 9 163 0 0,0-17-171 0 0,-2-2-43 0 0,-2 0-107 0 0,5 3-114 0 0,1-1 95 0 0,-1 0 65 0 0,-1-4-82 0 0,1 3-3 0 0,2 1 7 0 0,-1 0-76 0 0,0 0-125 0 0,1 2 148 0 0,-1-1-36 0 0,1 1-37 0 0,-1-1-43 0 0,1 1-42 0 0,0-1-48 0 0,-1 1-35 0 0,1 0-50 0 0,0 0-51 0 0,0-1-55 0 0,-1-2-1106 0 0,-1 0-63 0 0,2 1 340 0 0</inkml:trace>
  <inkml:trace contextRef="#ctx0" brushRef="#br0" timeOffset="316.39">21 47 5792 0 0,'0'-1'21'0'0,"1"0"1"0"0,-1 0 0 0 0,1 0-1 0 0,0 0 1 0 0,-1 0-1 0 0,1 0 1 0 0,0 0 0 0 0,-1 0-1 0 0,1 0 1 0 0,0 0-1 0 0,0 0 1 0 0,0 1 0 0 0,0-1-1 0 0,1 0-21 0 0,7-1 58 0 0,-2 0-15 0 0,1 0 73 0 0,1-1 94 0 0,5-3 176 0 0,1 1 0 0 0,-6 1-199 0 0,6 0 255 0 0,1 1-60 0 0,-1 1-53 0 0,0 2-45 0 0,-1 2-41 0 0,1 3-32 0 0,-12-3-161 0 0,1 0-1 0 0,-1 0 1 0 0,0 0 0 0 0,0 0 0 0 0,1 1 0 0 0,-1-1 0 0 0,1 2-50 0 0,7 9 211 0 0,-1 0-37 0 0,0 5-4 0 0,2 9 40 0 0,-7-15-33 0 0,-2 1 0 0 0,2 11-177 0 0,0 10 341 0 0,-5-30-246 0 0,0 1 1 0 0,0-1 0 0 0,0 1-1 0 0,-1-1 1 0 0,0 3-96 0 0,-4 14 286 0 0,-1-4-79 0 0,0-1-38 0 0,0-2-24 0 0,-2 1-40 0 0,5-11-81 0 0,0 1 0 0 0,-1-1 0 0 0,1 0 1 0 0,-1 0-1 0 0,1 0 0 0 0,-1 0 0 0 0,0-1 1 0 0,-1 0-1 0 0,1 1 0 0 0,-1-1 0 0 0,1-1 1 0 0,-1 1-1 0 0,-1-1-24 0 0,0 0-95 0 0,-6 0-234 0 0,1-4 52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48.3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5528 0 0,'0'2'381'0'0,"0"0"-39"0"0,0 0-36 0 0,1 0-34 0 0,0 3 183 0 0,2-1-103 0 0,-1 0-132 0 0,1-1-43 0 0,0 2-5 0 0,3 1 36 0 0,-1 0-2 0 0,-2-2-40 0 0,0-1 5 0 0,-2 0 42 0 0,6 9 291 0 0,-1 0-42 0 0,-1 1-38 0 0,0 0-37 0 0,5 13 294 0 0,-2 1-104 0 0,-3-5-173 0 0,1 0-37 0 0,7 42 643 0 0,-1-1-280 0 0,3 18 249 0 0,-11-56-614 0 0,-4-9-40 0 0,1-14-91 0 0,-1-2-44 0 0,1 0-40 0 0,-1 0-35 0 0,2-4 26 0 0,1 0-89 0 0,2-11-81 0 0,-3 11 79 0 0,-1-4-63 0 0,5-15 39 0 0,-3 14-41 0 0,3 0-58 0 0,1 0-90 0 0,8-8-123 0 0,-11 13 194 0 0,-1 0-1 0 0,1 0 1 0 0,0 0 0 0 0,0 0 0 0 0,4-2 92 0 0,8 0-174 0 0,-14 6 164 0 0,0 0 0 0 0,-1 0 0 0 0,1 0 1 0 0,0 0-1 0 0,0 0 0 0 0,-1 0 0 0 0,1 1 1 0 0,0-1-1 0 0,-1 1 0 0 0,2-1 10 0 0,13 7-117 0 0,-2 1 44 0 0,-9-4 54 0 0,0 0 0 0 0,0 0 1 0 0,0 1-1 0 0,-1-1 0 0 0,1 1 1 0 0,2 4 18 0 0,2 4-56 0 0,0-1 79 0 0,-2 1 69 0 0,-2-1 57 0 0,-2 9 187 0 0,-3-18-277 0 0,-1 0 0 0 0,1 0 0 0 0,-1-1-1 0 0,1 1 1 0 0,-1 0 0 0 0,0-1 0 0 0,0 1 0 0 0,0-1 0 0 0,0 1 0 0 0,-1-1 0 0 0,-1 2-60 0 0,-3 6 167 0 0,1-1-24 0 0,-2-2-44 0 0,-1-3-54 0 0,-5-4-62 0 0,8-1-65 0 0,0 1 67 0 0,0-1 44 0 0,-4-2 94 0 0,3 1-95 0 0,3 1-51 0 0,0 0-35 0 0,1-1-44 0 0,-1 1-51 0 0,1 0 8 0 0,0-1-33 0 0,0 1-36 0 0,1 0-39 0 0,-1-1-41 0 0,0 1-45 0 0,0-1-47 0 0,0 0-50 0 0,1 2 63 0 0,1 0-53 0 0,0-1-46 0 0,-1 1-40 0 0,1-1-150 0 0,0 1-39 0 0,-1-1-180 0 0,1 0-484 0 0,0 1 1362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48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45 234 10968 0 0,'2'2'360'0'0,"0"0"-70"0"0,0 1-64 0 0,0 0-56 0 0,0 0-48 0 0,0 1-42 0 0,2 4-16 0 0,4 16-113 0 0,-7-19 81 0 0,0-1 44 0 0,0 0 81 0 0,3 8 107 0 0,3 16 457 0 0,-5-18-509 0 0,0 1-57 0 0,-1 0-105 0 0,0-10-41 0 0,-3 9 9 0 0,2-10-146 0 0,0 0-5 0 0</inkml:trace>
  <inkml:trace contextRef="#ctx0" brushRef="#br0" timeOffset="1">14 0 9616 0 0,'-2'2'63'0'0,"-1"0"55"0"0,0 0 70 0 0,1 0 77 0 0,-1-1 85 0 0,3-1-430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49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6392 0 0,'0'0'141'0'0,"0"0"23"0"0,0 0 12 0 0,0 0-240 0 0,0 0 37 0 0,1 0 73 0 0,0 0 118 0 0,-1 0 100 0 0,2 0 73 0 0,-1 0 60 0 0,5 1 1726 0 0,-4-1-1567 0 0,-1 0-324 0 0,0 0-41 0 0,0 0-24 0 0,0 0-78 0 0,0 0-86 0 0,-1 0-100 0 0,4 2 520 0 0,0 2-94 0 0,-1 0-79 0 0,1 2-62 0 0,1 4 18 0 0,0 4 5 0 0,-4-12-160 0 0,8 23 263 0 0,4 13 77 0 0,-8-20-187 0 0,2 0 39 0 0,6 32 415 0 0,-6-16-135 0 0,-3-16-214 0 0,0-1 35 0 0,0 0 39 0 0,0 0 45 0 0,-2-12-315 0 0,1 7 165 0 0,4 24 336 0 0,-7-16-293 0 0,0-19-367 0 0,0-1-37 0 0,0 0-140 0 0,0 0 100 0 0,0 0-63 0 0,0 0-83 0 0,0 0 84 0 0,0 0-41 0 0,0 0-42 0 0,0 0-41 0 0,0 0-37 0 0,0 0-34 0 0,0 0-245 0 0,0 0-56 0 0,0 0-800 0 0,0 0-630 0 0,0 0-1198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3.5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22 8864 0 0,'0'0'200'0'0,"0"0"33"0"0,-10-3 186 0 0,7 2-364 0 0,1 0-34 0 0,-2-1 3 0 0,0 0 45 0 0,0 1 40 0 0,0-1 34 0 0,-1 0 69 0 0,0 0 35 0 0,-10-2 619 0 0,0 2 8 0 0,10 2-620 0 0,0 1-34 0 0,1-1-67 0 0,0 1-34 0 0,-1 1-38 0 0,1-1-44 0 0,-11 1 270 0 0,-1-1-72 0 0,13 0-234 0 0,1 0 0 0 0,-1 1 0 0 0,0-1 0 0 0,0 1 0 0 0,1 0-1 0 0,-1 0 1 0 0,1 0 0 0 0,-1 0 0 0 0,1 0 0 0 0,0 0 0 0 0,0 1 0 0 0,0-1 0 0 0,0 1-1 0 0,0 0 1 0 0,0-1 0 0 0,1 1 0 0 0,0 0 0 0 0,-1 0 0 0 0,1 0 0 0 0,0 1-1 0 0,-1-1 1 0 0,1 1-1 0 0,0-1 1 0 0,0 0 0 0 0,1 1 0 0 0,-1-1 0 0 0,0 1 0 0 0,1-1 0 0 0,0 2-1 0 0,0-2-8 0 0,0 0 0 0 0,1 0 0 0 0,-1 1-1 0 0,1-1 1 0 0,0 0 0 0 0,0 0 0 0 0,1 3 8 0 0,1 1-26 0 0,1 1 0 0 0,1-1 1 0 0,0 0-1 0 0,0-1 0 0 0,0 1 1 0 0,2 1 25 0 0,-1-1 4 0 0,-1 0-15 0 0,1-1 0 0 0,0 1 0 0 0,1-1 0 0 0,-1 0 0 0 0,1 0 0 0 0,1-1 0 0 0,-1 0 0 0 0,1 0 11 0 0,3 1-21 0 0,15 9 68 0 0,-1 2 125 0 0,-5 4 121 0 0,-18-19-242 0 0,0 1 1 0 0,0 0-1 0 0,-1 0 0 0 0,1 0 0 0 0,-1-1 0 0 0,0 1 1 0 0,0 1-1 0 0,0-1-51 0 0,0 1 419 0 0,0 1-47 0 0,0-1-43 0 0,-1 0-38 0 0,0 4 192 0 0,-2-2-99 0 0,-1-1-112 0 0,-9 3 307 0 0,0-4-171 0 0,7-3-655 0 0,0 0 88 0 0,0 0 75 0 0,1 0 63 0 0,-1 0 51 0 0,0-1 38 0 0,-17 0 418 0 0,15-1-399 0 0,1 0-86 0 0,2 0-56 0 0,0 0-49 0 0,0 0-56 0 0,0 0-64 0 0,0 0-95 0 0,0-1-88 0 0,0 1-99 0 0,0-1-106 0 0,0 0-116 0 0,0 0-123 0 0,2 1 376 0 0,0 0-34 0 0,0 0-35 0 0,0-1-36 0 0,-1 0-1436 0 0,-4 0-1141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6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7848 0 0,'2'-1'508'0'0,"-1"0"-71"0"0,1 1-66 0 0,0 1-60 0 0,0-1-53 0 0,0 1-47 0 0,1 1-42 0 0,-1-1-34 0 0,4 4 81 0 0,3 3-1 0 0,-6-5-98 0 0,1 1 117 0 0,-3-3-63 0 0,0 1 45 0 0,2 0-11 0 0,0 1-34 0 0,2 3 88 0 0,1 5-33 0 0,2 6 18 0 0,-6-11-105 0 0,14 30 577 0 0,-10-24-505 0 0,-1-1-34 0 0,0 1-45 0 0,-1 0-59 0 0,16 57 266 0 0,-8-28-82 0 0,0-2 45 0 0,-2-5-57 0 0,-2 0 87 0 0,-1 0 113 0 0,-4-17-170 0 0,0 0 39 0 0,-3-17-315 0 0,1 5 11 0 0,0 0 73 0 0,0 0 87 0 0,1 1 166 0 0,0-4-49 0 0,0-3-125 0 0,0-2-23 0 0,0-4-106 0 0,1-3-12 0 0,-1 1-44 0 0,2-3-60 0 0,-1 1-48 0 0,2-5-107 0 0,-2 11 116 0 0,-1-1 0 0 0,1 1-1 0 0,0-1 1 0 0,0 1 0 0 0,3-2 122 0 0,3-5-216 0 0,2-1 43 0 0,0 2 39 0 0,2 2 35 0 0,-11 7 88 0 0,0 1 0 0 0,1 0 1 0 0,-1 0-1 0 0,0 0 0 0 0,1 0 0 0 0,-1 0 0 0 0,1 0 0 0 0,-1 1 1 0 0,1-1-1 0 0,1 1 11 0 0,-2 0-1 0 0,0 0-1 0 0,0 0 1 0 0,1 0 0 0 0,-1 0 0 0 0,0 1 0 0 0,0-1 0 0 0,0 1-1 0 0,1 0 1 0 0,-1 0 0 0 0,0-1 0 0 0,0 1 0 0 0,0 0 0 0 0,1 1 1 0 0,7 6-86 0 0,-1 1 35 0 0,13 24 17 0 0,-15-22 37 0 0,9 20 329 0 0,-14-25-242 0 0,0 0 0 0 0,0 0-1 0 0,-1 0 1 0 0,0 1 0 0 0,0-1 0 0 0,0 0 0 0 0,-1 2-90 0 0,-1 4 201 0 0,0-8-107 0 0,0-1 0 0 0,0 1 0 0 0,0 0 0 0 0,-1-1 1 0 0,1 1-1 0 0,-1 0 0 0 0,0-1 0 0 0,0 1-94 0 0,-8 8 251 0 0,5-8-181 0 0,0 0-34 0 0,-1-1-41 0 0,0 0-47 0 0,-21 2 67 0 0,-2-4-52 0 0,0-4-67 0 0,3-2-82 0 0,21 4 101 0 0,-9-3-77 0 0,8 1 68 0 0,1 1-33 0 0,0 0-59 0 0,-1-1-112 0 0,3 2 106 0 0,1 0-34 0 0,-1-1-35 0 0,1 1-40 0 0,-1-1-43 0 0,1 1-45 0 0,0 0 11 0 0,1 0-53 0 0,0 1-47 0 0,0-1-41 0 0,0 0-150 0 0,0 0-40 0 0,-1 0-182 0 0,0 0-488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4.1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 21 7200 0 0,'0'0'165'0'0,"0"0"22"0"0,0 0 6 0 0,0 0 47 0 0,0 0-93 0 0,0 0 122 0 0,0 0 227 0 0,0 0 15 0 0,0 0-21 0 0,0 1-3 0 0,1 2-40 0 0,0 0-183 0 0,-1 0-35 0 0,1-1-70 0 0,0 1-34 0 0,-1-1-37 0 0,1 0-41 0 0,3 9 373 0 0,-1 0-34 0 0,4 10 286 0 0,0 1-119 0 0,0 0-104 0 0,1 5-26 0 0,-1-1-104 0 0,2 6-36 0 0,4 16 31 0 0,-1 1-5 0 0,2 11 167 0 0,-10-33-239 0 0,1 3 124 0 0,-3-16-126 0 0,0 1 46 0 0,-1-6-64 0 0,2 11 41 0 0,-3-14-212 0 0,0 0-50 0 0,1-1-52 0 0,-1 0-59 0 0,0 0-69 0 0,0 1-81 0 0,0-6 113 0 0,0 0 45 0 0,0 0-11 0 0,0 0-62 0 0,0 0-173 0 0,0 0-316 0 0,0 0-31 0 0</inkml:trace>
  <inkml:trace contextRef="#ctx0" brushRef="#br0" timeOffset="345.6">0 264 7688 0 0,'0'0'166'0'0,"0"0"29"0"0,0 0 14 0 0,1 1-25 0 0,1 5-77 0 0,-2-6 101 0 0,1 0-47 0 0,-1 0-42 0 0,1 0-33 0 0,1 0 8 0 0,3-2 38 0 0,-3 1-11 0 0,1 1 102 0 0,-2-1-60 0 0,-1 1 41 0 0,1 0 47 0 0,0 0 51 0 0,11-1 197 0 0,1-1-34 0 0,-1-1-43 0 0,1 0-50 0 0,-2 0-96 0 0,0 1-48 0 0,0 0-53 0 0,0 0-57 0 0,5-1 76 0 0,-2-2-54 0 0,13-10 22 0 0,-20 10-134 0 0,0 1 1 0 0,1 0 0 0 0,-1 0-1 0 0,3 0-28 0 0,23-5 78 0 0,-26 7-104 0 0,0 1-38 0 0,2-1-66 0 0,-1 1-76 0 0,0-1-91 0 0,-1 1-106 0 0,6-2-263 0 0</inkml:trace>
  <inkml:trace contextRef="#ctx0" brushRef="#br0" timeOffset="702.83">425 212 6048 0 0,'0'8'70'0'0,"1"-1"54"0"0,0 1 46 0 0,1-1 43 0 0,1 1 88 0 0,1 1 42 0 0,0 1 108 0 0,3 4 272 0 0,2 4 177 0 0,-3-5-354 0 0,-3-2-153 0 0,0 0-78 0 0,0 0 175 0 0,1 1 35 0 0,10 23 1123 0 0,-6-17-805 0 0,-4-9-461 0 0,-1 0-35 0 0,-1-4-307 0 0,-1-1 117 0 0,1-2 10 0 0,-2 1 35 0 0,1-3-154 0 0,-1 1 0 0 0,0-1-1 0 0,0 0 1 0 0,0 1 0 0 0,0-1-1 0 0,0 0 1 0 0,0 1-1 0 0,1-1 1 0 0,-1 0 0 0 0,0 1-1 0 0,0-1 1 0 0,0 1-1 0 0,0-1 1 0 0,-1 0 0 0 0,1 1-1 0 0,0-1 1 0 0,0 0 0 0 0,0 1-1 0 0,0-1 1 0 0,0 1-1 0 0,0-1 1 0 0,-1 0 0 0 0,1 1-48 0 0,-2 1 278 0 0,-2 0-79 0 0,3-2 109 0 0,1 0-112 0 0,0 0-62 0 0,0 0-39 0 0,-1 1-38 0 0,-2-2-7 0 0,1 0 3 0 0,0-1 40 0 0,-1 0-75 0 0,1-1 0 0 0,-1 0 0 0 0,1 0 0 0 0,-1 0 0 0 0,1 0 0 0 0,0 0 0 0 0,0 0 0 0 0,0-1 0 0 0,1 1 0 0 0,-1-1 0 0 0,1 0 0 0 0,0 1 0 0 0,-1-4-18 0 0,0-12 13 0 0,4 0-88 0 0,-1 13 48 0 0,2-1 0 0 0,-1 1 0 0 0,1 0 0 0 0,0-2 27 0 0,1 1-6 0 0,0 1-1 0 0,0 0 0 0 0,0 0 1 0 0,1 0-1 0 0,3-4 7 0 0,5-2 4 0 0,1 1 0 0 0,-1 0-1 0 0,14-8-3 0 0,-22 15-15 0 0,2-1 35 0 0,0-1-29 0 0,-2 3-71 0 0,0 0-61 0 0,0 1-88 0 0,0 0 121 0 0,-2 1-5 0 0,0 0-58 0 0,0 0-75 0 0,0 0-88 0 0,-1 0-101 0 0,1 0-116 0 0,-1 1 228 0 0,-1-1-34 0 0,0 1-37 0 0,1-1-37 0 0,-1 1-39 0 0,0 0-42 0 0,1-1-42 0 0,-1 1-46 0 0,4-1-1407 0 0,1 0-1132 0 0</inkml:trace>
  <inkml:trace contextRef="#ctx0" brushRef="#br0" timeOffset="987.95">804 320 11056 0 0,'0'0'248'0'0,"0"0"-9"0"0,0 0-101 0 0,1 1-65 0 0,2 3-5 0 0,-2-3 0 0 0,3 7 103 0 0,-1 0-56 0 0,5 20 116 0 0,-5-15-75 0 0,-2-7-36 0 0,1 0 37 0 0,-1 0 45 0 0,1 0 52 0 0,6 32 589 0 0,-7-30-702 0 0,0 1-39 0 0,1 0-46 0 0,-2 0-77 0 0,1 1-91 0 0,-1-1-105 0 0,0-9-39 0 0</inkml:trace>
  <inkml:trace contextRef="#ctx0" brushRef="#br0" timeOffset="1204.08">784 1 11544 0 0,'0'0'264'0'0,"0"0"34"0"0,0 0-32 0 0,-1-1-114 0 0,1 1-84 0 0,-3 1-22 0 0,1-1 17 0 0,-1 1-90 0 0,0 0 50 0 0,-3 3 166 0 0,4-2-167 0 0,1-1-89 0 0,-1 0-114 0 0,2-1 37 0 0,-1 1-41 0 0,0-1-46 0 0,0 0-48 0 0,1 0-2 0 0,0 0-45 0 0,0 0-40 0 0,0 0-35 0 0,0 0-120 0 0,0 0-34 0 0,0 0-1232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2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0 101 8928 0 0,'1'5'258'0'0,"-1"0"-52"0"0,0 0-45 0 0,0-1-41 0 0,1 4 7 0 0,0-1-71 0 0,3 16-40 0 0,-2-12 78 0 0,0-6 10 0 0,-1 0 52 0 0,1 0 60 0 0,-1 1 71 0 0,2 3 51 0 0,-1 4 212 0 0,4 11 529 0 0,-4-16-627 0 0,0 0-113 0 0,0 0-95 0 0,-1 1-78 0 0,0-1-67 0 0,0 1-36 0 0,1 16 53 0 0,-2-15-27 0 0,0-9-247 0 0,0 0 67 0 0,0 1 57 0 0,0-1 47 0 0,0 1 117 0 0,0 4 365 0 0,0-5-391 0 0,0 1-66 0 0,0-1-57 0 0,0 0-38 0 0,0 0-43 0 0,0 0-48 0 0,0 0-70 0 0,0 0-68 0 0,0 0-75 0 0,0 0-80 0 0,0 0-88 0 0,0-1-93 0 0,0 1-102 0 0,0 0-106 0 0,0 0-915 0 0,0-1-992 0 0</inkml:trace>
  <inkml:trace contextRef="#ctx0" brushRef="#br0" timeOffset="205.48">63 7 8232 0 0,'0'0'182'0'0,"0"0"29"0"0,0 0-21 0 0,-1 0-82 0 0,1-1-59 0 0,-1 0-16 0 0,0 0 10 0 0,-2-2 26 0 0,3 2 75 0 0,0 1 19 0 0,0 0-3 0 0,0 1-27 0 0,-2 2-106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26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4 8232 0 0,'0'0'182'0'0,"0"0"29"0"0,3-2 180 0 0,-2 2-339 0 0,0-1-32 0 0,6 1 14 0 0,-1 0 64 0 0,-1 1 57 0 0,0 1 52 0 0,1 1 100 0 0,-1 0 53 0 0,0 3 128 0 0,2 4 317 0 0,1 10 577 0 0,-5-13-953 0 0,-2 0-34 0 0,1-2-100 0 0,-1 1-38 0 0,0-1-43 0 0,0 0-51 0 0,0-1-65 0 0,0-1-49 0 0,6 35 655 0 0,0 18 231 0 0,3 16 259 0 0,-5-48-756 0 0,2 0 38 0 0,-6-18-347 0 0,2 2 19 0 0,-1-3-56 0 0,2 4 68 0 0,3 4 94 0 0,-7-12-209 0 0,0-1-101 0 0,0 0-24 0 0,0 0 19 0 0,0 0-22 0 0,0 0-53 0 0,0 0-141 0 0,0 0-255 0 0,0 0 302 0 0,0 0-22 0 0,0 0-67 0 0,0 0 111 0 0,0 0-38 0 0,0 0-40 0 0,0 0-40 0 0,0 0-429 0 0,0 0 112 0 0,0 0-53 0 0,0 0-811 0 0,0 0-631 0 0,0 0-1206 0 0</inkml:trace>
  <inkml:trace contextRef="#ctx0" brushRef="#br0" timeOffset="516.92">1 175 5960 0 0,'0'0'132'0'0,"0"0"17"0"0,0 0 12 0 0,0 0-46 0 0,0 0-3 0 0,0 0 45 0 0,0 0 139 0 0,0 0 256 0 0,0 0 22 0 0,0 0-21 0 0,0 0-94 0 0,0 0-41 0 0,0 0-8 0 0,0 0-36 0 0,1-1-55 0 0,0 1-46 0 0,1 0-36 0 0,2-1 121 0 0,4 0 399 0 0,1 0-362 0 0,0-1-51 0 0,0 1-49 0 0,0 0-43 0 0,0 0-41 0 0,0-1-37 0 0,9 0 80 0 0,-3-1-120 0 0,1 1-56 0 0,34-5 10 0 0,-28 5-15 0 0,-9 1 13 0 0,0 0 44 0 0,23-3 36 0 0,-8 1 20 0 0,0 1 68 0 0,-28 2-166 0 0,1 0 23 0 0,0 0-54 0 0,5 0 3 0 0,-3 0-34 0 0,-2 0 22 0 0,1 0-59 0 0,-1 0-113 0 0,-1 0-68 0 0,0 0 86 0 0,0 0-56 0 0,0 0-73 0 0,0 0 72 0 0,0 0-35 0 0,0 0-38 0 0,0 0-36 0 0,0 0-366 0 0,0 0 88 0 0,-1 0-49 0 0,1 0-705 0 0,-1 0-553 0 0,-2 0-1052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2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187 297 8696 0 0,'0'0'197'0'0,"-1"0"-17"0"0,1 0-41 0 0,0-1 38 0 0,-1 0-102 0 0,-1-2-46 0 0,0 0 36 0 0,-3-2-165 0 0,0-1 89 0 0,0 1 78 0 0,-1 0 69 0 0,-1-1 105 0 0,0 1 68 0 0,-3 0 128 0 0,-4-1 291 0 0,-1 3 1 0 0,6 3-292 0 0,1 2-128 0 0,0 1-68 0 0,1 0-104 0 0,1 1-70 0 0,-1 2-78 0 0,1 1-89 0 0,2-2 119 0 0,0 1 1 0 0,0 0-1 0 0,0 0 0 0 0,0 2-19 0 0,-1 3 52 0 0,1 0 0 0 0,0 0 1 0 0,1 0-1 0 0,-1 1-52 0 0,-6 48 194 0 0,7-21-144 0 0,2-27-40 0 0,0 0 1 0 0,1 0 0 0 0,0 0-1 0 0,2 0 1 0 0,-1 0 0 0 0,1 0-1 0 0,2 7-10 0 0,-2-15 7 0 0,-1 0 0 0 0,1-1 0 0 0,0 1 1 0 0,0 0-1 0 0,0-1 0 0 0,1 1 0 0 0,-1-1 0 0 0,1 1 0 0 0,0-1 0 0 0,0 0 0 0 0,1 1-7 0 0,7 3-16 0 0,1-3-46 0 0,0-3-60 0 0,1-5-77 0 0,-9 3 108 0 0,3-3-58 0 0,-2 2-9 0 0,-2 1-38 0 0,0-1-99 0 0,-2 1 77 0 0,1 0-44 0 0,0 0-49 0 0,-1 0-53 0 0,1 0-59 0 0,0 0-62 0 0,-1 0-69 0 0,1-1-72 0 0,3-1-938 0 0,2-1-885 0 0</inkml:trace>
  <inkml:trace contextRef="#ctx0" brushRef="#br0" timeOffset="338.59">173 1 6272 0 0,'0'0'141'0'0,"0"0"23"0"0,0 0 11 0 0,0 0 23 0 0,1 0 108 0 0,0 1-106 0 0,0 1-81 0 0,2 4 90 0 0,-2-3-73 0 0,-1 4 148 0 0,3 12 508 0 0,-1-13-589 0 0,-1-1-51 0 0,-1-4-138 0 0,6 29 577 0 0,-1 13 349 0 0,-1 1-57 0 0,2-15-369 0 0,-1-4-138 0 0,-1 2-61 0 0,0 10 54 0 0,-1 50 416 0 0,-2-51-301 0 0,2 0 76 0 0,-1-15-201 0 0,0-1 41 0 0,2 66 688 0 0,-4-85-1048 0 0,-2-2-154 0 0,2 0-33 0 0,-1-1-45 0 0,1 1-84 0 0,0-1-31 0 0,0 1-80 0 0,0 0-93 0 0,0 0-102 0 0,0 0 215 0 0,0 0-52 0 0,0 0-46 0 0,0 1-41 0 0,0-1-145 0 0,0 0-40 0 0,0 0-177 0 0,0-1-477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1.1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1 132 7920 0 0,'0'0'174'0'0,"0"0"29"0"0,0 0 13 0 0,0 0 36 0 0,0 0 124 0 0,0 0-182 0 0,0 0-46 0 0,0 0-40 0 0,0 0-33 0 0,1 0 2 0 0,2 1-53 0 0,-1 0 57 0 0,-1-1 46 0 0,-1 1 77 0 0,1-1 94 0 0,0 1 113 0 0,0-1-373 0 0,11 8 518 0 0,17 12 817 0 0,-11-6-594 0 0,-9-5-401 0 0,-1 0-55 0 0,0 1-70 0 0,-1 1-81 0 0,0 0 1 0 0,11 21 433 0 0,-9-19-413 0 0,-4-6-133 0 0,0 1-44 0 0,0-1-53 0 0,0 0-62 0 0,-2-2 52 0 0,-3-4 44 0 0,1 1 0 0 0,0-1-1 0 0,-1 0 1 0 0,1 0-1 0 0,0 1 1 0 0,0-1 0 0 0,-1 0-1 0 0,1 0 1 0 0,0 0 0 0 0,0 0-1 0 0,0 0 1 0 0,1 0 0 0 0,-1 0-1 0 0,0 0 4 0 0,-1-1-188 0 0,1 1 70 0 0,-1-1 60 0 0,0 0 51 0 0,1 1 102 0 0,1 0 336 0 0,-1-1-347 0 0,0 0-69 0 0,-1 1-50 0 0,1-1-39 0 0,-1 0-45 0 0,0 0-50 0 0,1 0-74 0 0,-1 0-72 0 0,1 0-78 0 0,-1 0-84 0 0,0 0-92 0 0,1 0-98 0 0,-1 0-105 0 0,0-1-113 0 0,0 1-975 0 0,0 0-1058 0 0</inkml:trace>
  <inkml:trace contextRef="#ctx0" brushRef="#br0" timeOffset="332.01">267 1 6056 0 0,'0'0'153'0'0,"0"0"-67"0"0,-1 1-48 0 0,1 1-2 0 0,-1 0 35 0 0,2 4-14 0 0,0 0 115 0 0,2 1 151 0 0,0-2-20 0 0,-1 0 32 0 0,6 11 704 0 0,-6-10-743 0 0,-1 0-53 0 0,1 10 260 0 0,0 0-72 0 0,0-1-61 0 0,-1 1-51 0 0,0 11 164 0 0,-1-9 10 0 0,-1 0 0 0 0,-2 13-493 0 0,-2 3 551 0 0,0 1-116 0 0,-2 6-25 0 0,-5 20 84 0 0,-2-1 4 0 0,3-20-78 0 0,0-7 26 0 0,5-17-180 0 0,0 1 34 0 0,-32 84 1031 0 0,19-47-678 0 0,9-27-370 0 0,-1-1-39 0 0,-3 9 2 0 0,-2-1-108 0 0,15-33-229 0 0,1 1 78 0 0,-1 1 182 0 0,0-1-164 0 0,1-1-66 0 0,0 0-68 0 0,0-1-42 0 0,0 1-66 0 0,0 0-76 0 0,0 0-86 0 0,0-1-93 0 0,0 1-102 0 0,0 0-113 0 0,0-1-121 0 0,0 1 166 0 0,0-1-68 0 0,0 1-1572 0 0,0-1-1310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49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8 229 7400 0 0,'1'2'216'0'0,"3"4"-262"0"0,-1 1 52 0 0,0 0 46 0 0,0 0 42 0 0,0 5 117 0 0,0-1 72 0 0,0 1 57 0 0,-1 0 43 0 0,1 37 1285 0 0,-2-33-1170 0 0,-1 0-86 0 0,0-8-301 0 0,-1 0-34 0 0,-3 14 44 0 0,4-21-94 0 0,0-1-78 0 0,0 0-7 0 0,0 0-32 0 0,0 0-17 0 0,0 0-33 0 0,0 0-37 0 0,0 0-41 0 0,0 0-46 0 0,0 0-41 0 0,0 0-412 0 0,0 0-287 0 0,0 0-662 0 0</inkml:trace>
  <inkml:trace contextRef="#ctx0" brushRef="#br0" timeOffset="169.23">1 74 9272 0 0,'0'0'208'0'0,"0"0"33"0"0,0 0 14 0 0,0 0-15 0 0,0 0-70 0 0,-1 0-50 0 0,1 2-44 0 0,1 8 84 0 0,0-10-159 0 0,0-1-39 0 0,-1 1-85 0 0,0 0-3 0 0</inkml:trace>
  <inkml:trace contextRef="#ctx0" brushRef="#br0" timeOffset="454.04">176 0 7080 0 0,'0'0'157'0'0,"0"0"-34"0"0,1 0-45 0 0,-1 1-18 0 0,2 2 7 0 0,-2-2 11 0 0,1-1 60 0 0,8 8 440 0 0,-1 0-48 0 0,0 1-45 0 0,-2 0-41 0 0,6 9 342 0 0,-2 2-111 0 0,-1 3 38 0 0,6 33 851 0 0,-13-49-1360 0 0,2 16 328 0 0,-3 1-52 0 0,-2 25 368 0 0,-1-10-188 0 0,1-15-254 0 0,1-4-60 0 0,0-7-155 0 0,-1 13 287 0 0,0-7-108 0 0,2-6-179 0 0,0-6-93 0 0,-1 3 92 0 0,0 3 73 0 0,4-4-182 0 0,-1-4-61 0 0,1 4 163 0 0,-3-5-174 0 0,0 1-76 0 0,1 2-105 0 0,-2-7-50 0 0,-1-1 32 0 0,1 1-106 0 0,0-1 54 0 0,-1-1 8 0 0,0 0-42 0 0,0 2 140 0 0,1-1-38 0 0,0 1-7 0 0,0-1-39 0 0,-1 1-45 0 0,1-1-49 0 0,0 0-95 0 0,0 1-57 0 0,0-1-50 0 0,0 0-44 0 0,0 0-161 0 0,0 1-44 0 0,0-1-196 0 0,0-1-526 0 0</inkml:trace>
  <inkml:trace contextRef="#ctx0" brushRef="#br0" timeOffset="823.82">120 250 9256 0 0,'0'-4'15'0'0,"1"1"93"0"0,0 0 23 0 0,1 1 35 0 0,2-1 242 0 0,7-1 496 0 0,-7 4-641 0 0,1-1-49 0 0,9 0 185 0 0,-1 0-50 0 0,-3 1-109 0 0,0 0-33 0 0,0-2-33 0 0,1-1-34 0 0,11-5 171 0 0,0 1-50 0 0,1 0-46 0 0,0 1-47 0 0,9-2-6 0 0,0-1-85 0 0,-29 7-126 0 0,1 1 38 0 0,12-2 123 0 0,-12 1-137 0 0,1 1-83 0 0,-2 1-38 0 0,1-1-69 0 0,-1 0-82 0 0,1 0-93 0 0,-1 1-105 0 0,1-1-116 0 0,-2 0 259 0 0,-1 1-34 0 0,1-1-34 0 0,0 1-37 0 0,6-3-1264 0 0,5-1-985 0 0,-13 4 2703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6.8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8808 0 0,'0'0'197'0'0,"0"0"24"0"0,0 0 19 0 0,0 0 14 0 0,0 0 2 0 0,0 0 0 0 0,0 0-42 0 0,0 1-91 0 0,0 0-60 0 0,1 3-8 0 0,0-1 4 0 0,1 4 166 0 0,2 8 177 0 0,0 0-47 0 0,0 0-47 0 0,1 0-43 0 0,0 0-41 0 0,1 0-39 0 0,1-1-36 0 0,0-1-34 0 0,0 0-12 0 0,4 9 121 0 0,3 4 71 0 0,-4-9-140 0 0,-1-4-81 0 0,2-1-73 0 0,-7-8 12 0 0,0 1 36 0 0,-3-4-31 0 0,0 1 0 0 0,0-1 0 0 0,-1 0 0 0 0,1 0 1 0 0,0 0-1 0 0,0 0 0 0 0,1 0 0 0 0,-1 0 0 0 0,0-1 0 0 0,0 1 0 0 0,0 0 0 0 0,1 0 0 0 0,-1-1 0 0 0,0 1 1 0 0,1-1-19 0 0,9 3 114 0 0,1-3 45 0 0,-9 0-85 0 0,1-1-1 0 0,0 0 1 0 0,0 0-1 0 0,0 0 1 0 0,-1-1-1 0 0,1 1 1 0 0,0-1 0 0 0,-1 0-1 0 0,1 0 1 0 0,-1 0-1 0 0,0 0 1 0 0,0-1-1 0 0,1 0-73 0 0,11-11 262 0 0,-8 6-178 0 0,-1-1-42 0 0,-1 1-49 0 0,0-1-56 0 0,-1 0-64 0 0,0 1-71 0 0,2-12-80 0 0,-1 0 88 0 0,0-5 49 0 0,2-13 36 0 0,0-2 15 0 0,-5 38-158 0 0,1 6 101 0 0,1 3 78 0 0,1 2 55 0 0,7 22 74 0 0,-8-22-82 0 0,15 39 260 0 0,-5-14-30 0 0,-3-12-50 0 0,9 8-35 0 0,-10-14-39 0 0,0 0 63 0 0,-6-10-109 0 0,-1-5-28 0 0,-2 0-12 0 0,0 0-108 0 0,0-1-68 0 0,5 2-12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8.2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6296 0 0,'0'0'184'0'0,"0"1"-34"0"0,0 0-84 0 0,1 6-65 0 0,0-4 84 0 0,1 6 693 0 0,1 0-108 0 0,-1 0-97 0 0,1 0-87 0 0,0 1-4 0 0,1 1-93 0 0,-1-3-149 0 0,-1 0-36 0 0,4 8 125 0 0,7 23 350 0 0,-8-26-384 0 0,-2 0 86 0 0,1-2-69 0 0,1 6 51 0 0,0 0-95 0 0,-1 4-31 0 0,-1 10 52 0 0,-3-30-441 0 0,0 0 59 0 0,0-1 51 0 0,0 1 43 0 0,0 0 92 0 0,-1 3 286 0 0,1-3-309 0 0,0 0-62 0 0,0 0-42 0 0,0-1-35 0 0,0 1-40 0 0,-1 0-43 0 0,1-1-67 0 0,0 1-61 0 0,0 0-69 0 0,0-1-75 0 0,0 1-79 0 0,-1 0-86 0 0,1 0-92 0 0,0-1-98 0 0,-1 2-869 0 0,0 1-937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8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2 9728 0 0,'0'0'222'0'0,"0"0"30"0"0,0 0 18 0 0,0 0-117 0 0,-1 0-80 0 0,0-1-35 0 0,0 1-46 0 0,1 0-37 0 0,0-1-52 0 0,0 1-58 0 0,0 0-88 0 0,0 0-105 0 0,0 0-92 0 0,0 0 60 0 0,0 0-35 0 0,0 0-490 0 0,0 0-386 0 0,0 0-734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8.8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21 3192 0 0,'0'0'68'0'0,"0"0"16"0"0,0 0 34 0 0,0-2-68 0 0,0-1-102 0 0,-1 1 69 0 0,-1-1 66 0 0,-1 2 61 0 0,0-1 55 0 0,-1 1 53 0 0,1 0 48 0 0,1 1 42 0 0,1-1-115 0 0,-11-2 436 0 0,9 3-375 0 0,0-1-1 0 0,0 1 0 0 0,0 0 1 0 0,-1 0-1 0 0,1 0 0 0 0,-3 0-287 0 0,-2 2 474 0 0,0 0-71 0 0,-7 5 397 0 0,2 1-92 0 0,1 1-98 0 0,3 2-105 0 0,0 1-109 0 0,3 1-116 0 0,0 1-122 0 0,3 1-127 0 0,-1 1-132 0 0,2-5 90 0 0,0-1 41 0 0,1-4 15 0 0,1-1 0 0 0,0 0 0 0 0,0 1 0 0 0,0-1 1 0 0,0 1-46 0 0,1 2 77 0 0,0 1 1 0 0,0-1 0 0 0,1 0 0 0 0,0 0-1 0 0,1-1 1 0 0,0 4-78 0 0,11 13 239 0 0,1-6 23 0 0,2-5 41 0 0,-13-12-235 0 0,0 1-1 0 0,-1-1 1 0 0,1 0 0 0 0,0 0 0 0 0,0 0 0 0 0,0 0 0 0 0,0-1 0 0 0,0 1-1 0 0,0-1 1 0 0,0 0 0 0 0,0 0 0 0 0,0-1 0 0 0,-1 1 0 0 0,1-1 0 0 0,4-1-68 0 0,5-2 254 0 0,1-1-46 0 0,1-4-5 0 0,4-7 44 0 0,-18 15-235 0 0,-1 1 1 0 0,1-1-1 0 0,-1 0 1 0 0,1 0-1 0 0,-1 0 1 0 0,1 0-1 0 0,-1 0 1 0 0,0 0-1 0 0,0 0 1 0 0,1 0-1 0 0,-1 0 1 0 0,0 0-1 0 0,0 0 1 0 0,0 0-1 0 0,0 0 1 0 0,0 0-13 0 0,2-13 96 0 0,2 2-36 0 0,-1 0 39 0 0,0-10 125 0 0,-3 16-126 0 0,0-1 0 0 0,0 1 0 0 0,-1-1-1 0 0,0 1 1 0 0,0 0 0 0 0,-2-7-98 0 0,-2-1 132 0 0,-2 1-51 0 0,-9-16-68 0 0,10 18-39 0 0,0 0-75 0 0,2 4-27 0 0,-1 0-63 0 0,1 2-24 0 0,0-1-58 0 0,-1 1-65 0 0,0-1-70 0 0,-3-1-284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9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34 7224 0 0,'0'0'209'0'0,"0"1"-5"0"0,-1 0-201 0 0,1-1 1 0 0,0 1-1 0 0,0 0 0 0 0,0-1 0 0 0,0 1 0 0 0,0-1 1 0 0,0 1-1 0 0,-1 0 0 0 0,1-1 0 0 0,0 1 1 0 0,1-1-1 0 0,-1 1 0 0 0,0 0 0 0 0,0-1 0 0 0,0 1 1 0 0,0-1-1 0 0,0 1 0 0 0,1-1 0 0 0,-1 1 1 0 0,0-1-1 0 0,0 1 0 0 0,1 0 0 0 0,-1-1-3 0 0,3 3 106 0 0,-1-1 18 0 0,-1-1 61 0 0,6 11 515 0 0,-1-1-56 0 0,1 1-49 0 0,-1 0-42 0 0,1 2 65 0 0,1 0-38 0 0,13 30 1044 0 0,-17-32-1201 0 0,-2 2 53 0 0,0 0 161 0 0,-4-11-349 0 0,1-2-245 0 0,-8 6 155 0 0,7-2-56 0 0,4-1 75 0 0,0-2-180 0 0,-1-1 86 0 0,0 0 110 0 0,0 0 229 0 0,-1 0 190 0 0,0-2-296 0 0,0-1-181 0 0,0 0-107 0 0,0 1-82 0 0,0-1-38 0 0,0 1-39 0 0,0-1-45 0 0,-2-18 240 0 0,-3-8-8 0 0,3 10-67 0 0,3-3-94 0 0,5-3-108 0 0,-4 19 98 0 0,0 0 1 0 0,0 1-1 0 0,0-1 1 0 0,1 1-1 0 0,2-4 75 0 0,8-9-214 0 0,1-1 46 0 0,2 2 40 0 0,1 2 33 0 0,-13 11 74 0 0,0 0 1 0 0,1 0 0 0 0,-1 1-1 0 0,1 0 1 0 0,3-2 20 0 0,-4 3-7 0 0,-1 0 0 0 0,1 0 0 0 0,0 1 0 0 0,-1-1 0 0 0,1 1-1 0 0,0 0 1 0 0,-1-1 0 0 0,1 2 0 0 0,0-1 0 0 0,-1 0 0 0 0,1 1 0 0 0,0 0 0 0 0,1 0 7 0 0,-2 1-7 0 0,1-1 1 0 0,-1 1-1 0 0,0 0 1 0 0,1 0 0 0 0,-1 0-1 0 0,0 0 1 0 0,-1 0-1 0 0,1 1 1 0 0,1 1 6 0 0,7 5 0 0 0,1-1 60 0 0,1 0-29 0 0,-1 1 65 0 0,23 23 338 0 0,-25-23-283 0 0,0 0 46 0 0,-1 4 75 0 0,4 7 112 0 0,-11-17-308 0 0,0 0 0 0 0,0 0 0 0 0,1 1 0 0 0,-2-1 0 0 0,1 1 0 0 0,0 0-76 0 0,0 2 145 0 0,0 1-39 0 0,0-3-49 0 0,-1 0 0 0 0,0 0 1 0 0,-1 0-1 0 0,1 0 1 0 0,-1 0-1 0 0,0 1-57 0 0,-1 5 225 0 0,1-9-198 0 0,0 0 0 0 0,0 0 0 0 0,0 0-1 0 0,0-1 1 0 0,0 1 0 0 0,1 0-1 0 0,-1 0 1 0 0,0 0 0 0 0,0-1-1 0 0,0 1 1 0 0,1 0 0 0 0,-1 0 0 0 0,0-1-1 0 0,1 1-26 0 0,2 7 220 0 0,-4-2-146 0 0,1 2-67 0 0,3-4-51 0 0,-1-3-77 0 0,0 0 20 0 0,-1-1-34 0 0,-1 0-339 0 0,0 0 258 0 0,0 0-34 0 0,0 0-76 0 0,0 0 111 0 0,0 0-40 0 0,0 0-45 0 0,0 0-41 0 0,0 0-38 0 0,0 0-35 0 0,1 0-263 0 0,-1-1-58 0 0,1 1-855 0 0,1-1-669 0 0,2-1-1275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9.7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12152 0 0,'0'0'273'0'0,"0"0"40"0"0,0 0 22 0 0,0 0-140 0 0,0 0-94 0 0,0 0-40 0 0,2 0-22 0 0,5 0 14 0 0,-6 0 17 0 0,0 0 80 0 0,-1 0 141 0 0,0 0 12 0 0,0 0-9 0 0,0 0-39 0 0,0 0-20 0 0,0 0-3 0 0,2 0-39 0 0,0 1-336 0 0,-1-1 51 0 0,1 0 44 0 0,-1 1 39 0 0,0-1 39 0 0,0 0 34 0 0,1 2 222 0 0,-1-2-159 0 0,-1 1-63 0 0,0-1-73 0 0,-1 0-57 0 0,1 1-39 0 0,0-1-53 0 0,0 0-59 0 0,0 0-66 0 0,0 0 11 0 0,0 0-49 0 0,0 1-50 0 0,0-1-55 0 0,0 0-56 0 0,0 0-61 0 0,0 0-63 0 0,0 0-67 0 0,0 0-1214 0 0,0 0-1078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3:57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7 9328 0 0,'0'0'208'0'0,"0"0"33"0"0,0 0-26 0 0,0 0-92 0 0,0-1-69 0 0,0 0-19 0 0,0 0 13 0 0,-1-2 66 0 0,0 2 1 0 0,1 1 129 0 0,0 0 208 0 0,0 0 11 0 0,0 0-29 0 0,0 0-123 0 0,0 0-58 0 0,0 0-11 0 0,0 6 136 0 0,1 1-96 0 0,2 2-44 0 0,3 4-13 0 0,0 2 4 0 0,1 11 47 0 0,1-1-43 0 0,6 26 136 0 0,18 60 290 0 0,-21-75-387 0 0,1 1 72 0 0,-8-23-204 0 0,0 0 68 0 0,8 30 589 0 0,-9-31-569 0 0,1 0-43 0 0,-3-8-186 0 0,0-1 0 0 0,0 1-1 0 0,0-1 0 0 0,-1 0 0 0 0,1 1 0 0 0,-1-1 0 0 0,0 3 2 0 0,0-6-68 0 0,0-1-45 0 0,0 0-14 0 0,0 0 37 0 0,0 0-10 0 0,0 0-53 0 0,0 0-148 0 0,0-1-266 0 0,-3-3-29 0 0</inkml:trace>
  <inkml:trace contextRef="#ctx0" brushRef="#br0" timeOffset="570.15">1 262 6648 0 0,'0'0'149'0'0,"0"0"23"0"0,0 0 12 0 0,0 0-77 0 0,0 0-42 0 0,2 0-24 0 0,2 0-44 0 0,-2 0 42 0 0,-1 0 50 0 0,1 0 44 0 0,-1 0 65 0 0,0 0 76 0 0,0 0 88 0 0,4 0 16 0 0,1 0-36 0 0,5-2 247 0 0,-2 1-218 0 0,0-1-46 0 0,9-2 226 0 0,12-2 261 0 0,-20 4-508 0 0,-1 1 39 0 0,0 0-188 0 0,0 1-37 0 0,10-2 25 0 0,-7 1-101 0 0,1-1-33 0 0,29-2-53 0 0,-24 2 68 0 0,-16 2 17 0 0,0-1-52 0 0,0 1-51 0 0,0 0-50 0 0,0 0-50 0 0,0-1-48 0 0,0 1-48 0 0,0-1-47 0 0,1 1-194 0 0,0-1-86 0 0,0 1-83 0 0,1 0-83 0 0,2-2-814 0 0,5 1-888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25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83 7256 0 0,'0'0'165'0'0,"2"0"-52"0"0,8-3 256 0 0,-7 2-293 0 0,-1 1-47 0 0,4-2-6 0 0,1 0 46 0 0,0 1 40 0 0,0-1 38 0 0,4 0 133 0 0,0 1 62 0 0,0-1 48 0 0,0 1 34 0 0,29-5 1182 0 0,-27 4-1112 0 0,0-1-59 0 0,-3 0-133 0 0,0 0-69 0 0,0-1-81 0 0,0-1-94 0 0,2-3-24 0 0,-9 6 1 0 0,0-1 47 0 0,-1-1 64 0 0,-1 4 52 0 0,-2-1-61 0 0,1-1-53 0 0,-1 1-46 0 0,-1 0-38 0 0,1-1-34 0 0,-5-2-171 0 0,4 3 146 0 0,1 0 75 0 0,-18-5 173 0 0,0 3 109 0 0,-5 5 162 0 0,20-2-327 0 0,0 1-1 0 0,0 0 0 0 0,0 1 1 0 0,0-1-1 0 0,0 1 0 0 0,-3 1-132 0 0,4-1 96 0 0,0 0 0 0 0,0-1-1 0 0,1 1 1 0 0,-1 0 0 0 0,1 1 0 0 0,0-1-1 0 0,-1 0 1 0 0,0 3-96 0 0,-7 14 410 0 0,7 0-173 0 0,3-9-164 0 0,2 1-35 0 0,2 3 139 0 0,2-1-39 0 0,11 11 42 0 0,4-5-92 0 0,-16-15-77 0 0,0-1 1 0 0,0 1-1 0 0,1-2 1 0 0,-1 1 0 0 0,1 0-1 0 0,-1-1 1 0 0,1 0 0 0 0,0 0-1 0 0,6 0-11 0 0,8 0 66 0 0,0-4 43 0 0,-14 1-164 0 0,1-1 44 0 0,26-7 129 0 0,-23 6-166 0 0,0-1-109 0 0,-5 1 8 0 0,0 1-52 0 0,0-1-61 0 0,0 0-66 0 0,0 0-73 0 0,-1 0-80 0 0,1 0-87 0 0,-1-1-94 0 0,-3 4 291 0 0,-1-1-51 0 0,1 0-44 0 0,0 0-39 0 0,0 1-144 0 0,0-1-39 0 0,-1 0-174 0 0,2-1-473 0 0</inkml:trace>
  <inkml:trace contextRef="#ctx0" brushRef="#br0" timeOffset="418.89">445 1 9184 0 0,'0'0'208'0'0,"1"2"-64"0"0,3 7 329 0 0,-3-6-375 0 0,0-1-61 0 0,1 4-3 0 0,1 0 64 0 0,-1-1 59 0 0,1 1 52 0 0,0 0 46 0 0,-1 0 41 0 0,3 5 394 0 0,0 0 60 0 0,7 15 1091 0 0,-9-18-1314 0 0,0-1-43 0 0,1 2-17 0 0,-1 0-94 0 0,1 0-116 0 0,-3-4-178 0 0,1-1-36 0 0,0 3 287 0 0,-1-1 72 0 0,2 0 105 0 0,-3-5-251 0 0,0-1-12 0 0,0 0-52 0 0,0 0-28 0 0,0 0-4 0 0,0 0-6 0 0,0 0-30 0 0,0 0-18 0 0,0-1 50 0 0,-1-1-64 0 0,-1-1-40 0 0,-1-4 7 0 0,2 5-10 0 0,0-7 74 0 0,0-1-38 0 0,1-8-16 0 0,3 0-120 0 0,1 1-99 0 0,2 2-52 0 0,1 2-49 0 0,-4 8 145 0 0,0 1 0 0 0,1 0 1 0 0,-1 0-1 0 0,1 0 0 0 0,0 1 1 0 0,0-1-1 0 0,0 1 0 0 0,0 0 0 0 0,0 0 1 0 0,1 0-1 0 0,-1 1 0 0 0,1-1 0 0 0,2 0 106 0 0,3 0-250 0 0,-1 1 41 0 0,0 0 40 0 0,0 2 37 0 0,0 0 36 0 0,-1 1 35 0 0,8 5 33 0 0,-2 2 115 0 0,-1 3 100 0 0,-1 3 87 0 0,-2 2 70 0 0,-2-1-305 0 0,-1-1 94 0 0,13 36 532 0 0,-17-39-557 0 0,0 0-37 0 0,-2-8-43 0 0,0-3-42 0 0,-1 1-34 0 0,0-1-107 0 0,0 0-132 0 0,0 0 3 0 0,0 0-37 0 0,0 0-855 0 0,0 0-59 0 0,0 0-11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34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1 4232 0 0,'0'0'91'0'0,"0"0"11"0"0,0 0 12 0 0,0 0-30 0 0,0 0 5 0 0,0 0 40 0 0,0 0 118 0 0,0 0 211 0 0,0 0 20 0 0,0 0-33 0 0,0 0-145 0 0,0 0-63 0 0,0 0-11 0 0,0 0 7 0 0,0 0 39 0 0,0 0 15 0 0,0 0 1 0 0,0 0 5 0 0,0 0 22 0 0,0 0 6 0 0,0 0 6 0 0,0 0-81 0 0,0 2-87 0 0,0-1-67 0 0,0 6 60 0 0,0-5-48 0 0,0 0 0 0 0,0-1 40 0 0,0 0 50 0 0,0 0 60 0 0,0 5 33 0 0,-1-1-34 0 0,-2 7 160 0 0,-1-1-106 0 0,0 1-83 0 0,-1 1-44 0 0,-1 6 11 0 0,-1 3 1 0 0,5-18-142 0 0,0 1-1 0 0,1-1 1 0 0,-1 1-1 0 0,1-1 1 0 0,0 2-50 0 0,-8 45 449 0 0,1-15-194 0 0,3-4-57 0 0,-4 14 47 0 0,6 2-88 0 0,-2 19 174 0 0,1-32-111 0 0,2 0 63 0 0,2-29-240 0 0,-1 0 0 0 0,0 0 0 0 0,0 0 0 0 0,0 0 0 0 0,-1 2-43 0 0,-4 19 135 0 0,4-17-103 0 0,0 9 109 0 0,0-12-122 0 0,1 1 58 0 0,1 3-15 0 0,-1 6 36 0 0,1-5 33 0 0,1 1-14 0 0,-5-3-75 0 0,4-10-251 0 0,0 0 63 0 0,0 0 58 0 0,0 0 50 0 0,-1 0 50 0 0,1 0 52 0 0,-1 0 64 0 0,1 1 126 0 0,-2-1 56 0 0,2 0-147 0 0,-1 1-80 0 0,0-1-68 0 0,1 0-69 0 0,-1 0-70 0 0,1 0-83 0 0,-1 1-93 0 0,1-1-28 0 0,-1 0-79 0 0,1 0-84 0 0,0 0-91 0 0,0 0-96 0 0,-1 0-104 0 0,1 0-109 0 0,0 0-116 0 0,0 0-877 0 0,0-1-1064 0 0</inkml:trace>
  <inkml:trace contextRef="#ctx0" brushRef="#br0" timeOffset="786.45">110 17 5208 0 0,'0'0'116'0'0,"0"0"17"0"0,0 0 11 0 0,0 0 44 0 0,0 0-66 0 0,0 0 101 0 0,0 0 189 0 0,0 0 18 0 0,0 0-180 0 0,0 1 45 0 0,5 2 789 0 0,-3-1-658 0 0,0-1-210 0 0,-1 0-40 0 0,0 0-41 0 0,1 0-66 0 0,-1 0-78 0 0,0 0-89 0 0,4 4 651 0 0,0 2-101 0 0,0 2-88 0 0,0 0-76 0 0,0-1-49 0 0,11 25 544 0 0,-7-11-323 0 0,-3-2-151 0 0,0 0-95 0 0,10 25 136 0 0,0-4-112 0 0,-6-5-25 0 0,9 15 48 0 0,-2-4-25 0 0,5 1 29 0 0,-1-3 39 0 0,-10-25-138 0 0,2 0 59 0 0,-3-5-4 0 0,0 0 62 0 0,-6-7-137 0 0,9 13 163 0 0,-6-12-143 0 0,-2-1 40 0 0,1-1 78 0 0,-6-6-126 0 0,2 1 52 0 0,0 4 48 0 0,0 2 35 0 0,1-5-66 0 0,0-4-213 0 0,-4-1-46 0 0,1 2-37 0 0,0 0-36 0 0,0 0-162 0 0,0 0 25 0 0,0 0 81 0 0,0 0 71 0 0,-1 0 56 0 0,1-1 78 0 0,-2 1 221 0 0,2 0-248 0 0,-1 0-48 0 0,1 0-33 0 0,0 0-39 0 0,0-1-45 0 0,-1 1-50 0 0,1 0-55 0 0,-1 0-182 0 0,1 0-121 0 0,0 0 229 0 0,0 0-37 0 0,0 0-36 0 0,-1 0-38 0 0,1-1 97 0 0,0 1-41 0 0,0 0-39 0 0,-1 0-34 0 0,1 0-205 0 0,-1-1-44 0 0,0 1-182 0 0,0-1-489 0 0</inkml:trace>
  <inkml:trace contextRef="#ctx0" brushRef="#br0" timeOffset="1118.47">163 523 4832 0 0,'0'0'108'0'0,"0"0"17"0"0,0 0 10 0 0,1-1-13 0 0,6-2 81 0 0,-3 2-10 0 0,8 0 542 0 0,-1-1-120 0 0,0 0-106 0 0,0 0-97 0 0,-2 0-161 0 0,-1 1-43 0 0,0-1-39 0 0,0 0-35 0 0,9-2 46 0 0,0 0-84 0 0,7-2-34 0 0,-9 2-119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40.3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16 4928 0 0,'-3'0'142'0'0,"0"1"-53"0"0,0 1-24 0 0,-2 6-14 0 0,4-5 25 0 0,0 0 69 0 0,0-2-24 0 0,1 1 34 0 0,-1-2 108 0 0,1 1-42 0 0,1 1 117 0 0,0 0-77 0 0,0 2-30 0 0,1 0-7 0 0,-2-2 27 0 0,3 7 308 0 0,1 1-83 0 0,1-1-65 0 0,0 0-44 0 0,7 12 459 0 0,-5-7-296 0 0,5 6 140 0 0,-2-5-117 0 0,-4-5-96 0 0,1 4 44 0 0,-4-5-131 0 0,0-1-25 0 0,-1 1 43 0 0,-1-6-104 0 0,0 0-52 0 0,-1 5 397 0 0,-1-4-311 0 0,0 0 110 0 0,0-2-158 0 0,0 0 45 0 0,0-2-134 0 0,-2-1-59 0 0,-1-3-18 0 0,-3-3 68 0 0,6 5-168 0 0,-2-6 52 0 0,0-1 49 0 0,-6-20 310 0 0,7 14-267 0 0,2 7-117 0 0,1 1-38 0 0,1-3-77 0 0,2 1-102 0 0,6-11 65 0 0,-5 11 88 0 0,-1 1 0 0 0,2 0 0 0 0,-1 0 0 0 0,1 0 0 0 0,2-1 33 0 0,12-9-130 0 0,-18 16-32 0 0,0 1 53 0 0,-1 0 43 0 0,1-1 37 0 0,1 0 38 0 0,5-4 99 0 0,-5 4-110 0 0,-1 0-43 0 0,0 1-52 0 0,1-1-66 0 0,-1 0-78 0 0,0 1-29 0 0,0 0-71 0 0,0 0-77 0 0,0-1-87 0 0,1 1-92 0 0,-1 0-101 0 0,0 0-108 0 0,0 0-115 0 0,3-1-1019 0 0,4-1-1099 0 0,-9 3 2948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41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50 6448 0 0,'-2'3'593'0'0,"6"4"-39"0"0,7 8 490 0 0,-8-11-565 0 0,11 21 798 0 0,-6 1-68 0 0,-3 2-65 0 0,-3 0-62 0 0,-2-19-805 0 0,3 15 443 0 0,-1-18-526 0 0,0 0-33 0 0,-2-5-55 0 0,0-1-12 0 0,0 0-4 0 0,0 0-5 0 0,0 0-10 0 0,0 0-3 0 0,0 0 0 0 0,0 0 1 0 0,0 0 6 0 0,0 0 1 0 0,0-7 72 0 0,-2-1-87 0 0,0-6-17 0 0,2 8 1 0 0,9-48 53 0 0,-5 41-100 0 0,0-1 0 0 0,0 1 0 0 0,3-3-2 0 0,7-11-44 0 0,3 4-38 0 0,4 4-43 0 0,5 5-46 0 0,-23 13 161 0 0,0 0 0 0 0,1 1 1 0 0,-1-1-1 0 0,0 1 1 0 0,0-1-1 0 0,0 1 1 0 0,1 0-1 0 0,-1 0 1 0 0,0 0-1 0 0,0 1 1 0 0,0-1-1 0 0,1 1 1 0 0,-1 0 9 0 0,4 1-19 0 0,-1 0-1 0 0,1 1 1 0 0,-1 0 0 0 0,1 0 0 0 0,-1 0 0 0 0,1 1 19 0 0,4 4-37 0 0,0 0 0 0 0,9 8 37 0 0,13 17 1 0 0,-26-24-1 0 0,-1-1 0 0 0,1 1 0 0 0,-2 0 0 0 0,1 0 0 0 0,-1 0 0 0 0,3 9 0 0 0,2 7 22 0 0,-10-23 12 0 0,1 0 41 0 0,1 6 289 0 0,-1-5-234 0 0,0-1-66 0 0,-1-1 110 0 0,0-1-14 0 0,0 1-87 0 0,0 0-56 0 0,0 2-41 0 0,0-2 80 0 0,0 0 24 0 0,0-1 50 0 0,0 0 58 0 0,0-1 70 0 0,-5-16-146 0 0,4 1-35 0 0,1 11-65 0 0,0 0 0 0 0,1 0 0 0 0,-1 0 0 0 0,1 0 0 0 0,2-3-12 0 0,10-24-35 0 0,5 2-62 0 0,-14 25 48 0 0,0 0 0 0 0,1 0 0 0 0,-1 1 0 0 0,1 0 0 0 0,0 0 0 0 0,0 0 0 0 0,0 1 0 0 0,3-2 49 0 0,14-6-79 0 0,-18 9 71 0 0,0 1-1 0 0,1-1 0 0 0,-1 1 0 0 0,1 0 1 0 0,-1 0-1 0 0,0 1 0 0 0,1-1 0 0 0,-1 1 1 0 0,1 0-1 0 0,0 0 0 0 0,-1 1 0 0 0,1-1 1 0 0,-1 1-1 0 0,0 0 0 0 0,1 0 0 0 0,-1 1 1 0 0,0-1-1 0 0,0 1 0 0 0,1 0 0 0 0,-1 0 1 0 0,3 3 8 0 0,1 0-12 0 0,-1 0 1 0 0,0 0-1 0 0,0 1 1 0 0,5 6 11 0 0,-2-2 7 0 0,-1 1-1 0 0,5 8-6 0 0,-9-12-17 0 0,-1 1 42 0 0,7 24 168 0 0,-8-21-146 0 0,-2-1 42 0 0,3 21 528 0 0,-4-31-804 0 0,0 0-84 0 0,0 0-373 0 0,0 0-39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41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153 322 7688 0 0,'0'0'166'0'0,"0"0"29"0"0,0 0-19 0 0,0 0-75 0 0,-1 0-55 0 0,-1-2-15 0 0,0 1 8 0 0,-5-4 58 0 0,1 1 71 0 0,-2 1 188 0 0,1 0 87 0 0,-9-5 641 0 0,9 5-641 0 0,0 0-52 0 0,-1 2-49 0 0,1 1-44 0 0,0 1-40 0 0,0 1-36 0 0,-5 4 131 0 0,2 2-140 0 0,2 0-44 0 0,5-4-99 0 0,0 0-1 0 0,0 0 0 0 0,0 1 1 0 0,1-1-1 0 0,0 1 1 0 0,-1 0-70 0 0,-4 18 34 0 0,6-17-7 0 0,0 1 0 0 0,0-1 1 0 0,0 0-1 0 0,1 1 1 0 0,0-1-1 0 0,0 1 0 0 0,1-1 1 0 0,-1 0-1 0 0,2 6-27 0 0,0-8 9 0 0,-1 0 1 0 0,1 1 0 0 0,-1-1-1 0 0,1 0 1 0 0,1 2-10 0 0,-1-4 3 0 0,-1 0 0 0 0,0 0 0 0 0,1 0 0 0 0,-1-1 0 0 0,1 1 0 0 0,0 0 0 0 0,-1-1 0 0 0,1 1 0 0 0,0-1 0 0 0,0 0 0 0 0,1 1-3 0 0,0 0 11 0 0,0-1 0 0 0,0 0-1 0 0,0 0 1 0 0,0 0 0 0 0,0-1 0 0 0,0 1-1 0 0,0-1 1 0 0,0 1 0 0 0,0-1 0 0 0,1 0-1 0 0,-1-1 1 0 0,2 1-11 0 0,1-1 23 0 0,0 0-1 0 0,0 0 1 0 0,0-1-1 0 0,0 0 1 0 0,-1 0-1 0 0,3-2-22 0 0,16-10 44 0 0,-20 11-25 0 0,1-1 0 0 0,-1 1-1 0 0,0-1 1 0 0,0 0 0 0 0,-1-1 0 0 0,1 1 0 0 0,-1-1 0 0 0,0 1 0 0 0,0-1-1 0 0,1-4-18 0 0,6-18 15 0 0,-8 24-16 0 0,-1-1 1 0 0,1 0-1 0 0,0 0 1 0 0,0 1 0 0 0,1-3 0 0 0,3-3-13 0 0,-1 13-87 0 0,5 6 52 0 0,10 29-41 0 0,-8-13 61 0 0,-11-25-182 0 0,0 2 98 0 0,0-1 81 0 0,1 0 65 0 0,0 2 69 0 0,4 5 327 0 0,-3-5-293 0 0,-1-2-101 0 0,0 0-34 0 0,-1 0-40 0 0,1 0-47 0 0,0 0-53 0 0,0 0-60 0 0,0-1-67 0 0,0 1-75 0 0,0-1 70 0 0,-1 0-38 0 0,1-1-40 0 0,-1 1-42 0 0,0 0-44 0 0,1-1-45 0 0,-1 1-48 0 0,1-1-50 0 0,1 0-1147 0 0,1 1-976 0 0</inkml:trace>
  <inkml:trace contextRef="#ctx0" brushRef="#br0" timeOffset="316.39">461 0 5520 0 0,'0'0'158'0'0,"0"1"-4"0"0,-1 4-183 0 0,0 0 56 0 0,1-1 49 0 0,1 0 41 0 0,1 3 168 0 0,6 8 520 0 0,-4-10-484 0 0,-3-2-208 0 0,0 0-43 0 0,2 5 148 0 0,-1 1-56 0 0,2 19 212 0 0,-3-19-198 0 0,0 1 67 0 0,1 10 238 0 0,0 1-39 0 0,-2-9-64 0 0,1 1 0 0 0,1 0 1 0 0,1 3-379 0 0,3 15 607 0 0,-3 0-64 0 0,4 18 243 0 0,6 2-1 0 0,-2-19-297 0 0,-1-6-119 0 0,2 1-45 0 0,-11-23-277 0 0,2 3-26 0 0,-2-3-1 0 0,1-1 1 0 0,-1-1-1 0 0,1 1 0 0 0,-1 0 0 0 0,1 0 1 0 0,2 2-21 0 0,-3-3-34 0 0,0 0 115 0 0,-1 0-72 0 0,0-1-59 0 0,1 0-91 0 0,-1 0 12 0 0,0-1-44 0 0,0 1-49 0 0,0 0-54 0 0,0 0-50 0 0,1-1-55 0 0,-1 1-48 0 0,0 0-43 0 0,0-1-141 0 0,1 1-42 0 0,-1 0-173 0 0,1 1-457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38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 6304 0 0,'0'0'141'0'0,"0"0"23"0"0,0 0 11 0 0,0 0 37 0 0,0 0-83 0 0,0 0 106 0 0,0 0 198 0 0,0 1-55 0 0,5 1 586 0 0,-2 0-450 0 0,-1-1-245 0 0,-1 0-177 0 0,0 0-34 0 0,1 0 48 0 0,0 1 1 0 0,-1 0 0 0 0,1 0-1 0 0,-1 0 1 0 0,1-1 0 0 0,-1 2-1 0 0,0-1 1 0 0,0 0-1 0 0,0 0 1 0 0,0 1-107 0 0,5 17 627 0 0,-4-7-302 0 0,0 0-71 0 0,-2 0-86 0 0,1-2-100 0 0,0 8 21 0 0,4 9-25 0 0,-1-10 24 0 0,-3-8-7 0 0,0-1 37 0 0,2 23 312 0 0,0 1-71 0 0,2 6 6 0 0,3 19 122 0 0,0-2 17 0 0,-4-18-97 0 0,1-15-135 0 0,-4-16-154 0 0,1 0 0 0 0,-1 0 1 0 0,0 0-1 0 0,-1 5-118 0 0,0-12 95 0 0,0 0-735 0 0,0-1 91 0 0,0 1-24 0 0,-1-1-203 0 0,1 0 163 0 0,0 1 163 0 0,0-1 31 0 0,0 1-51 0 0,-1-3-1531 0 0,1-1-1132 0 0</inkml:trace>
  <inkml:trace contextRef="#ctx0" brushRef="#br0" timeOffset="366.72">13 60 5584 0 0,'8'-3'156'0'0,"1"0"113"0"0,4-1 210 0 0,16-5 786 0 0,-19 6-901 0 0,-4 2-213 0 0,-1 0-40 0 0,0 0-46 0 0,0 0-53 0 0,31-3 497 0 0,0 0-105 0 0,-17 1-250 0 0,-1 0-36 0 0,0 0-39 0 0,-1 0-43 0 0,-11 2-190 0 0,0 0 111 0 0,1 0 91 0 0,11-1 311 0 0,-10 1-258 0 0,-1 0-118 0 0,-4 1-45 0 0,1-1-43 0 0,-1 1-30 0 0,0-1-44 0 0,0 1-48 0 0,0 0-51 0 0,1-1-57 0 0,-1 1-60 0 0,0 0-65 0 0,0-1-69 0 0,-2 1 310 0 0,4-1-971 0 0,3 0-682 0 0</inkml:trace>
  <inkml:trace contextRef="#ctx0" brushRef="#br0" timeOffset="667.57">134 266 4952 0 0,'0'0'108'0'0,"0"0"17"0"0,0 0 11 0 0,0 1 89 0 0,0-1-45 0 0,0 4 299 0 0,1-2-219 0 0,0 0 109 0 0,-1-2-130 0 0,1 1 45 0 0,14 6-182 0 0,0-1 91 0 0,5-3 132 0 0,11-2 279 0 0,0-4 37 0 0,-10-1-250 0 0,-4 0-117 0 0,0 0-67 0 0,-4 1-106 0 0,0 0-64 0 0,45-14-37 0 0,-40 14 0 0 0</inkml:trace>
  <inkml:trace contextRef="#ctx0" brushRef="#br0" timeOffset="1015.25">654 278 4656 0 0,'-12'2'214'0'0,"8"0"-51"0"0,2-2-38 0 0,1 0 36 0 0,-1 1 42 0 0,0-1 47 0 0,0-1 55 0 0,1 1 58 0 0,-2-1 144 0 0,0 1-40 0 0,1-1-40 0 0,0 2-37 0 0,-1-1-36 0 0,1 1-35 0 0,-2 1 225 0 0,0 1-116 0 0,1 1-104 0 0,-1 0-89 0 0,1 1-75 0 0,0 1-49 0 0,1 1-67 0 0,-4 14-73 0 0,4-14 78 0 0,1 3-25 0 0,0 0 0 0 0,0 0 0 0 0,1-1 0 0 0,0 1 0 0 0,0 0 0 0 0,1 0 0 0 0,1-1 0 0 0,0 3-24 0 0,2 2 41 0 0,-3-9-22 0 0,0 1-1 0 0,1-1 1 0 0,-1 0-1 0 0,1 0 1 0 0,1 0-1 0 0,-1 0 1 0 0,2 2-19 0 0,-2-4 12 0 0,0 0 0 0 0,0 0 0 0 0,1 0 0 0 0,-1 0 0 0 0,0-1 0 0 0,1 1 0 0 0,0-1-12 0 0,0 0 21 0 0,0 0 1 0 0,0-1-1 0 0,1 1 1 0 0,-1-1 0 0 0,0 0-1 0 0,1 0 1 0 0,1 1-22 0 0,6 0 114 0 0,0-1 35 0 0,-8-1-86 0 0,1 0 1 0 0,-1-1-1 0 0,0 1 1 0 0,0-1 0 0 0,0 1-1 0 0,1-1 1 0 0,-1 0-1 0 0,0 0 1 0 0,2-1-64 0 0,8-7 214 0 0,-3-2-63 0 0,-2-4-103 0 0,-6 7-21 0 0,1 1 1 0 0,-1-1 0 0 0,0 0 0 0 0,-1 0-1 0 0,0 0 1 0 0,0 0 0 0 0,0 0 0 0 0,-1 0-1 0 0,-1 1 1 0 0,0-4-28 0 0,-6-19 63 0 0,-6 1-41 0 0,-10-1 32 0 0,22 28-73 0 0,0 0-35 0 0,0 0-36 0 0,-1 0-33 0 0,-2-2-222 0 0,0 0-122 0 0,0 0-115 0 0,-1 1-105 0 0,1 1-98 0 0,-1 2-89 0 0,4 0-633 0 0,-2 0-856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42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5384 0 0,'0'0'116'0'0,"0"0"235"0"0,0 0-41 0 0,0 0-39 0 0,0 1-36 0 0,0 0 139 0 0,0 1-107 0 0,0 0-41 0 0,0 1-106 0 0,0 2 95 0 0,0-3-120 0 0,0-1 34 0 0,0 0 25 0 0,0 0 44 0 0,0 0 53 0 0,0 0 61 0 0,1 8 6 0 0,2 5 289 0 0,1-3-118 0 0,-3-1-206 0 0,0-1-94 0 0,0 1-58 0 0,-1-10-259 0 0,0 1 47 0 0,0-1 43 0 0,0 0 34 0 0,0 1 73 0 0,1 2 232 0 0,-1-2-244 0 0,0 0-47 0 0,1 0-87 0 0,-1-1-6 0 0,0 1-36 0 0,0-1-51 0 0,0 0-50 0 0,0 1-53 0 0,0-1-60 0 0,0 0-64 0 0,0 1-68 0 0,1-1-73 0 0,-1 0-78 0 0,0 0-714 0 0,0 0-748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43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12 6392 0 0,'0'0'92'0'0,"0"0"-53"0"0,-1-1-60 0 0,-2 0-95 0 0,2 0 94 0 0,0 0 48 0 0,0 0 73 0 0,1 0 70 0 0,-1 0 94 0 0,1 0 109 0 0,1 0-139 0 0,-1 0 33 0 0,1 0 210 0 0,1 1-95 0 0,-1 1-85 0 0,1 1-78 0 0,0 0-69 0 0,-1 0-61 0 0,0-1-54 0 0,-1 0-44 0 0,4 17 436 0 0,-1 9 292 0 0,-2-9-282 0 0,2 0-90 0 0,6 23 131 0 0,1-1-100 0 0,1 0-79 0 0,1-1-63 0 0,6 8-9 0 0,-9-27-111 0 0,1 0 0 0 0,1 0 0 0 0,1-1 1 0 0,3 3-116 0 0,-8-13 58 0 0,0 0 0 0 0,1-1 0 0 0,0 0 0 0 0,1 0 1 0 0,8 5-59 0 0,0-2 101 0 0,1-1 35 0 0,0-3 47 0 0,0-4 59 0 0,-14-3-153 0 0,-1 1 0 0 0,1-1 0 0 0,0-1-1 0 0,-1 1 1 0 0,1 0 0 0 0,0-1 0 0 0,-1 0-89 0 0,1 0 93 0 0,-1 0 1 0 0,0 0-1 0 0,1-1 1 0 0,-1 1-1 0 0,0-1 1 0 0,2-1-94 0 0,16-15 495 0 0,-4-6-68 0 0,-5-3-72 0 0,-4-2-77 0 0,-4 1-79 0 0,-5 2-83 0 0,-4-9 90 0 0,-4 1-66 0 0,-3 1-62 0 0,-3 1-61 0 0,-2 0-58 0 0,-3 3-55 0 0,0 0-54 0 0,-2 1-51 0 0,19 25 90 0 0,0 0 47 0 0,-2-3-16 0 0,2 2-15 0 0,0 0-53 0 0,0 1-93 0 0,1 0-54 0 0,0 0-102 0 0,1 0-119 0 0,0 1 207 0 0,0 1-36 0 0,1 0-24 0 0,0 1-53 0 0,0-1-47 0 0,0 1-42 0 0,0-1-149 0 0,-1 1-40 0 0,1-1-180 0 0,0 0-483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45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7632 0 0,'0'0'166'0'0,"0"0"29"0"0,0 0-41 0 0,0 1-43 0 0,1 1 11 0 0,0 1-91 0 0,0 5-18 0 0,0-5-103 0 0,0 0 37 0 0,0 4 46 0 0,1 0 115 0 0,0 0 96 0 0,0 0 71 0 0,0 0 55 0 0,6 15 909 0 0,-4-13-745 0 0,0 0-88 0 0,-2-4-257 0 0,0-1-44 0 0,-2-3 17 0 0,4 7 115 0 0,4 6 21 0 0,-5-12-113 0 0,-3-2-132 0 0,0 6 83 0 0,0-2-117 0 0,0-3-42 0 0,0 1-48 0 0,0-1-128 0 0,0-1 74 0 0,0 0-34 0 0,0 1-71 0 0,0-1-45 0 0,0 0-41 0 0,0 0-36 0 0,0 1-118 0 0,0-1-35 0 0,0 0-1212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44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203 18 5904 0 0,'0'0'169'0'0,"0"0"2"0"0,-2-3-204 0 0,0 1 43 0 0,0 0 39 0 0,0 0 34 0 0,-2-1 100 0 0,0 2 56 0 0,-4-2 358 0 0,-4 2 343 0 0,7 0-562 0 0,0 1-14 0 0,0 0-88 0 0,2 0-163 0 0,1 0-52 0 0,-10 1 570 0 0,1 2-72 0 0,1 0-67 0 0,0 2-63 0 0,0 1-57 0 0,0 1-52 0 0,1 1-47 0 0,1 1-42 0 0,-5 5 65 0 0,1 2-73 0 0,0 3-21 0 0,-3 8 42 0 0,6-6-56 0 0,7-17-136 0 0,1 1-1 0 0,1-1 0 0 0,-1 0 1 0 0,0 1-1 0 0,1-1 0 0 0,0 0 1 0 0,0 1-1 0 0,0-1 0 0 0,1 1 1 0 0,-1-1-1 0 0,1 0-51 0 0,4 12 136 0 0,4-3-49 0 0,-6-8-55 0 0,1-1 1 0 0,-1 0-1 0 0,1-1 1 0 0,0 1-1 0 0,0-1 1 0 0,1 1-33 0 0,-2-2 11 0 0,0 0 1 0 0,0 0-1 0 0,0-1 0 0 0,0 1 1 0 0,0-1-1 0 0,0 0 1 0 0,0 0-1 0 0,0 0 1 0 0,0-1-1 0 0,0 1 0 0 0,1-1 1 0 0,-1 1-1 0 0,0-1 1 0 0,0 0-1 0 0,1 0 0 0 0,-1-1 1 0 0,2 1-12 0 0,31-8 368 0 0,1-2-99 0 0,-30 7-218 0 0,0 0 0 0 0,1 0 0 0 0,5-5-51 0 0,2-3 28 0 0,-2-2-35 0 0,-11 11-97 0 0,-1 0 35 0 0,1-1 17 0 0,-1-1 81 0 0,1-5 136 0 0,-2 6-140 0 0,0 0-36 0 0,-1-1-51 0 0,1 1-64 0 0,0 0-81 0 0,-1 0-93 0 0,1 1 21 0 0,-1 0-61 0 0,0 0-65 0 0,1 0-70 0 0,-1 0-76 0 0,0 0-81 0 0,1 0-86 0 0,-1 0-92 0 0,-1-2-1037 0 0,-2-3-1048 0 0</inkml:trace>
  <inkml:trace contextRef="#ctx0" brushRef="#br0" timeOffset="517.12">326 114 7976 0 0,'0'0'171'0'0,"1"1"-58"0"0,5 6 80 0 0,-4-4-76 0 0,2 1-185 0 0,-1 0 35 0 0,4 5 59 0 0,0-1 111 0 0,0 1 94 0 0,0 2 118 0 0,1-1 72 0 0,13 25 1166 0 0,-12-19-956 0 0,-4-7-310 0 0,-1 0-59 0 0,-2-6-37 0 0,0 1-45 0 0,6 7 219 0 0,-2-3-132 0 0,-3-3-31 0 0,0-1 21 0 0,-1 1 70 0 0,0-2 13 0 0,-1 1 70 0 0,0-1 81 0 0,-1 1 89 0 0,0-3-304 0 0,0-1-11 0 0,0 0 6 0 0,0 0 28 0 0,0 0-6 0 0,0-1-61 0 0,0 1-54 0 0,-1-1-47 0 0,0 0-26 0 0,1 0-44 0 0,-3-4-21 0 0,-6-33 156 0 0,5-1-101 0 0,4 19-93 0 0,1 0-34 0 0,1 0-37 0 0,1 1-39 0 0,-2 12-69 0 0,1 0 0 0 0,0 0 0 0 0,0 0 0 0 0,1 0 0 0 0,0 0 0 0 0,2-4 177 0 0,11-12-472 0 0,3 4 52 0 0,3 4 64 0 0,2 5 74 0 0,3 7 84 0 0,3 6 95 0 0,3 7 54 0 0,-24-7 15 0 0,-1 1 1 0 0,1 1-1 0 0,-1-1 0 0 0,0 1 1 0 0,0 1-1 0 0,0 0 0 0 0,0 0 34 0 0,11 13-32 0 0,-5-1 60 0 0,-2 1 68 0 0,-2 2 85 0 0,-2 2 103 0 0,-7-21-423 0 0,-1-1 57 0 0,1 1 51 0 0,-1-1 44 0 0,1 2 76 0 0,0-1 62 0 0,1 7 511 0 0,-1-5-438 0 0,-1-2-154 0 0,0 0-40 0 0,0 0-50 0 0,0 0-55 0 0,0 0-86 0 0,-1 0-92 0 0,0 1-101 0 0,0-1-115 0 0,0 0-124 0 0,0-1 246 0 0,0 0-36 0 0,1 1-36 0 0,-1-1-38 0 0,0 0-40 0 0,0 0-41 0 0,0 0-1501 0 0,0 0-1159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44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6296 0 0,'0'0'184'0'0,"2"5"-26"0"0,1 1-100 0 0,-1-1-24 0 0,-1-1 64 0 0,1 1 54 0 0,0-1 46 0 0,2 4 244 0 0,6 11 763 0 0,-7-13-839 0 0,0 0-54 0 0,0 0-78 0 0,0 0-101 0 0,5 10 431 0 0,0 1 63 0 0,5 9 412 0 0,-1 1 107 0 0,-2-1 85 0 0,-3 0 65 0 0,-6-22-701 0 0,-1-1-117 0 0,-1-1-105 0 0,0-2-93 0 0,0-1-81 0 0,0 0-69 0 0,-1-1-56 0 0,0-1-44 0 0,-1-1-38 0 0,-3-6-71 0 0,5 6 86 0 0,-1 1 51 0 0,1 1 73 0 0,0-3-112 0 0,-1-1 1 0 0,1 0-1 0 0,0 0 1 0 0,1 1-1 0 0,-1-1 1 0 0,1 0 0 0 0,0 0-1 0 0,1-4-19 0 0,0 3 7 0 0,0 0-1 0 0,1 1 0 0 0,0-1 1 0 0,0 1-1 0 0,0-1 1 0 0,1 1-1 0 0,0-1-6 0 0,1 0-9 0 0,1-1 0 0 0,-1 1 0 0 0,1 0 0 0 0,0 1 0 0 0,5-5 9 0 0,-4 5-22 0 0,0 0-1 0 0,1 0 0 0 0,0 1 0 0 0,0 0 0 0 0,3-1 23 0 0,-7 4-7 0 0,0 1 0 0 0,0 0 0 0 0,0 0 0 0 0,0 0 0 0 0,0 0 0 0 0,1 1 0 0 0,-1-1 0 0 0,0 1-1 0 0,0 0 1 0 0,1 0 0 0 0,-1 0 0 0 0,0 0 0 0 0,0 1 0 0 0,0-1 0 0 0,1 1 0 0 0,-1 0-1 0 0,0 0 1 0 0,0 0 0 0 0,0 0 0 0 0,0 1 0 0 0,2 0 7 0 0,3 3-11 0 0,0-1 0 0 0,-1 1-1 0 0,0 0 1 0 0,1 1 0 0 0,-2 0 0 0 0,1 0-1 0 0,1 2 12 0 0,15 19-21 0 0,-16-17 44 0 0,0 0-1 0 0,0 0 0 0 0,-1 1 1 0 0,0 0-1 0 0,1 4-22 0 0,1 9-19 0 0,-2 0-69 0 0,-3-14 90 0 0,2 11-3 0 0,-3-7 35 0 0,-2-13-145 0 0,0-1 27 0 0,0 0-77 0 0,0 0-92 0 0,0 0 74 0 0,0 0-41 0 0,0 0-45 0 0,0 0-42 0 0,0 0-38 0 0,0 0-36 0 0,0 0-246 0 0,0 0-59 0 0,0 0-45 0 0,0 0-33 0 0,0 0-1370 0 0,0 0-1212 0 0</inkml:trace>
  <inkml:trace contextRef="#ctx0" brushRef="#br0" timeOffset="285.08">507 144 8384 0 0,'0'0'242'0'0,"3"5"35"0"0,-2-2-224 0 0,1 0-33 0 0,1 2-1 0 0,0 1 36 0 0,3 5 145 0 0,-1-2 45 0 0,0 0 48 0 0,11 23 787 0 0,-10-19-673 0 0,-3-6-238 0 0,0 0-34 0 0,0 0-41 0 0,-1 0-47 0 0,3 13 485 0 0,-4-12-319 0 0,-1 2 54 0 0,-2-7-161 0 0,2-2-129 0 0,-1 0-56 0 0,1 0-72 0 0,0 0-92 0 0,0-1 45 0 0</inkml:trace>
  <inkml:trace contextRef="#ctx0" brushRef="#br0" timeOffset="485.62">456 12 8696 0 0,'-1'0'84'0'0,"0"0"-89"0"0,-1 1-38 0 0,2-1 75 0 0,-1-1 47 0 0,0 1 31 0 0,-1 0 51 0 0,1-1 57 0 0,-1 0 66 0 0,1 1-208 0 0,1 0-2 0 0,0 0-406 0 0,0 0 41 0 0,0-1-130 0 0,3-1-479 0 0,-3 1 578 0 0,1 0-52 0 0,1-1-816 0 0,1 0-682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21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61 7312 0 0,'0'0'165'0'0,"0"0"22"0"0,0 0 9 0 0,0 0-60 0 0,0 2-69 0 0,-2 6-46 0 0,2-5 44 0 0,-1-1 29 0 0,1-1 60 0 0,1 19 951 0 0,1-1-119 0 0,2 5 78 0 0,2 12 376 0 0,2 2 70 0 0,-4-11-444 0 0,-2-10-601 0 0,0 1-52 0 0,1 0-48 0 0,0 1-45 0 0,1 1-5 0 0,-1 1-48 0 0,0-1-41 0 0,-1 1-38 0 0,-2-17-172 0 0,0 1 34 0 0,0 12 185 0 0,-1-11-157 0 0,1-2-50 0 0,-1-2-72 0 0,0-3-99 0 0,0-11-944 0 0,0 7 552 0 0,2 2 192 0 0,-1 1-42 0 0,0-1-52 0 0,0 0-60 0 0,0 0-67 0 0,0 0-76 0 0,0 1-85 0 0,0-1-93 0 0,0 2 466 0 0,0 0-36 0 0,0 0-480 0 0,0-1-297 0 0,-1-1-722 0 0</inkml:trace>
  <inkml:trace contextRef="#ctx0" brushRef="#br0" timeOffset="300.82">25 58 8176 0 0,'0'0'182'0'0,"0"0"29"0"0,0 0 13 0 0,5-1-52 0 0,4 1-113 0 0,2 0-29 0 0,1 1 56 0 0,1 0 49 0 0,-1 0 44 0 0,4 2 85 0 0,-1 1 43 0 0,3 1 104 0 0,9 5 253 0 0,-3 4 2 0 0,-9-3-250 0 0,-4-1-104 0 0,-1 1-41 0 0,-3-1-84 0 0,-1 1-43 0 0,-2 0-49 0 0,0 2-54 0 0,-2 8 335 0 0,-6-2-52 0 0,-4-2-49 0 0,-3-2-46 0 0,-3-2-41 0 0,-3-2-39 0 0,10-7-82 0 0,0 0-1 0 0,0-1 1 0 0,-7 3-67 0 0,8-4-44 0 0,-1 0 40 0 0,-23 5 153 0 0,20-7-169 0 0,1 0-92 0 0,2 0-44 0 0,1-1-77 0 0,-1-1-89 0 0,0 0-103 0 0,2 0-117 0 0</inkml:trace>
  <inkml:trace contextRef="#ctx0" brushRef="#br0" timeOffset="983.89">310 160 6968 0 0,'0'0'157'0'0,"0"0"23"0"0,12 2 144 0 0,-6-1-265 0 0,1-1-23 0 0,0 1 64 0 0,0-1 56 0 0,0 0 46 0 0,6 0 245 0 0,18 0 731 0 0,-22-1-864 0 0,0 1-58 0 0,1 0-76 0 0,-1 0-97 0 0,17-4 471 0 0,-7-1-236 0 0,-4-1-138 0 0,-9 2-132 0 0,0 1-34 0 0,-3 1 108 0 0,0 0 11 0 0,-1-1-68 0 0,0-2-69 0 0,-2-4-68 0 0,-3 4 53 0 0,-5-2 65 0 0,5 4-23 0 0,-11-7 37 0 0,7 6-6 0 0,3 1 8 0 0,0 2 33 0 0,1 0 41 0 0,0 0 49 0 0,3 1-88 0 0,-6 3 122 0 0,-2 1 99 0 0,2 5-80 0 0,0 5 134 0 0,1-1-97 0 0,2 3-36 0 0,4 11 41 0 0,8 6-59 0 0,-7-29-171 0 0,0 1 1 0 0,0 0-1 0 0,1 0 0 0 0,0-1 0 0 0,0 0 1 0 0,0 1-1 0 0,0-1 0 0 0,1 0-50 0 0,-1-1 39 0 0,0 0-1 0 0,0-1 0 0 0,0 0 1 0 0,0 1-1 0 0,0-1 0 0 0,1 0 1 0 0,-1 0-1 0 0,1-1 0 0 0,0 1 1 0 0,2 0-39 0 0,-2-1 26 0 0,0 0 1 0 0,0 0 0 0 0,0 0-1 0 0,1-1 1 0 0,-1 0 0 0 0,0 0 0 0 0,1 0-27 0 0,1-1-59 0 0,9-2 95 0 0,-11 2-69 0 0,0-1-59 0 0,-1 1-24 0 0,0 0-50 0 0,1 0-59 0 0,-1 0-68 0 0,0 0-63 0 0,0-1-79 0 0,-2 2 89 0 0,0 0-53 0 0,0-1-45 0 0,0 1-41 0 0,0-1-142 0 0,0 1-40 0 0,0-1-172 0 0,1 0-463 0 0</inkml:trace>
  <inkml:trace contextRef="#ctx0" brushRef="#br0" timeOffset="1303.35">761 131 6568 0 0,'0'0'190'0'0,"1"1"-45"0"0,4 4 40 0 0,-2-3-49 0 0,-1 0 96 0 0,-2-1-62 0 0,1 0 44 0 0,6 7 756 0 0,0 1-110 0 0,0 0-93 0 0,0 1-77 0 0,1 2 126 0 0,12 25 1251 0 0,-13-20-1129 0 0,-2-2 3 0 0,-3-7-419 0 0,0 0 42 0 0,0 1-14 0 0,-3-6-42 0 0,-2-4-59 0 0,0-4-77 0 0,-1-1-93 0 0,0-1-111 0 0,3 4-130 0 0,-1-1-34 0 0,1 2-37 0 0,0-1-38 0 0,-2-20 150 0 0,4 2-58 0 0,6 1-71 0 0,3 3-80 0 0,4 2-94 0 0,4 3-104 0 0,2 3-116 0 0,-9 5 175 0 0,0 2-34 0 0,-8 2 53 0 0,-1-1 112 0 0,1 1 78 0 0,1-1 79 0 0,-1 0-10 0 0,-1 1-45 0 0,0-1-35 0 0,0 1-51 0 0,-1 0-26 0 0,1-1-51 0 0,-1 1-56 0 0,1 0-63 0 0,-1 0 0 0 0,0 0-53 0 0,1-1-57 0 0,-1 1-60 0 0,0 0-64 0 0,0 0-68 0 0,1 0-72 0 0,-1 0-76 0 0,2 0-1213 0 0,2 0-1119 0 0</inkml:trace>
  <inkml:trace contextRef="#ctx0" brushRef="#br0" timeOffset="1624.11">1148 151 7280 0 0,'0'0'165'0'0,"0"0"22"0"0,0 0 9 0 0,1 1-60 0 0,-1 0-70 0 0,4 5-58 0 0,-2-3 43 0 0,-1-1 18 0 0,0-1 39 0 0,-1 0 49 0 0,1 0 57 0 0,0 3 340 0 0,1 1-61 0 0,0-1-53 0 0,0 0-47 0 0,0 1 25 0 0,1 1-48 0 0,0 0 26 0 0,1 3 140 0 0,3 5 237 0 0,-3-5-175 0 0,1 1 110 0 0,0 0 28 0 0,-2-3-302 0 0,-1-1-127 0 0,0 0-65 0 0,-1 0-102 0 0,0 0-62 0 0,0 0-73 0 0,-1 1-79 0 0,0-7-118 0 0,0 0 68 0 0,0 0 58 0 0,0 0 49 0 0,0 1 91 0 0,-1 0 297 0 0,1-1-304 0 0,0 0-68 0 0,0 0-42 0 0,0 0-37 0 0,0 1-45 0 0,-1-1-48 0 0,1 0-73 0 0,0 0-69 0 0,0 0-76 0 0,0 0-82 0 0,0 0-89 0 0,0 0-95 0 0,0 0-102 0 0,0 0-109 0 0,0 0 861 0 0,0 0-1932 0 0,0 0-1103 0 0</inkml:trace>
  <inkml:trace contextRef="#ctx0" brushRef="#br0" timeOffset="1882.22">1105 8 10080 0 0,'2'0'51'0'0,"-1"0"64"0"0,0-1 85 0 0,-3-1 104 0 0,-1 0-107 0 0,0 0 34 0 0,2 2-149 0 0,1 0 91 0 0,0 0 138 0 0,-3 0-142 0 0,0 0 289 0 0,3 1-326 0 0,0-1-33 0 0,1 1-104 0 0,0 0-46 0 0,-1-1-39 0 0,1 0-43 0 0,0 1-47 0 0,-1-1-24 0 0,1 1-45 0 0,0-1-48 0 0,-1 0-49 0 0,1 1-54 0 0,0-1-56 0 0,-1 1-60 0 0,1-1-62 0 0,0 1-819 0 0,0 2-802 0 0,-1-3 1890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50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10224 0 0,'4'5'326'0'0,"0"0"-66"0"0,0 1-59 0 0,0 0-51 0 0,0 2-28 0 0,0-1-51 0 0,1 2-33 0 0,0 4-36 0 0,-2-7 132 0 0,-1 0 35 0 0,-2-4-102 0 0,1 0 0 0 0,-1 0 0 0 0,1 0 0 0 0,0 0 0 0 0,0-1 0 0 0,0 1 1 0 0,0 0-1 0 0,0-1 0 0 0,0 1 0 0 0,0 0-67 0 0,-1-2 4 0 0,4 4 191 0 0,0 1 1 0 0,0 0 0 0 0,-1-1 0 0 0,2 4-196 0 0,0 7 373 0 0,2-3-53 0 0,-6-10-291 0 0,-1-1 1 0 0,1 0-1 0 0,0 0 0 0 0,-1 0 1 0 0,1 0-1 0 0,0 0 0 0 0,-1 1 0 0 0,0-1 1 0 0,1 0-1 0 0,-1 0 0 0 0,0 1 1 0 0,1-1-1 0 0,-1 0 0 0 0,0 0 1 0 0,0 2-30 0 0,-1 2 110 0 0,2 0-49 0 0,-1-4-56 0 0,0 0 0 0 0,0 0 0 0 0,0 0 1 0 0,0 0-1 0 0,0 0 0 0 0,0 0 0 0 0,0 0 0 0 0,0 0 0 0 0,-1 0 1 0 0,1 0-1 0 0,0 0 0 0 0,-1 0 0 0 0,1 1-5 0 0,-5 3 70 0 0,4-5-2 0 0,0 1-652 0 0,1-1 87 0 0,-1 1-99 0 0,-1 0-286 0 0,1-1 479 0 0,1 0-72 0 0,-1 1-78 0 0,-2 0-1230 0 0,-1 1-1020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50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15 10336 0 0,'0'0'233'0'0,"0"0"-3"0"0,0 0-98 0 0,-1-1-62 0 0,-1 0-8 0 0,1 0 3 0 0,-1-1 58 0 0,0 0-35 0 0,-1-1 3 0 0,0-1-69 0 0,2 4 18 0 0,0 0 38 0 0,-1 0 61 0 0,0 0-128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52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 7 3856 0 0,'0'0'83'0'0,"0"0"11"0"0,0 0 12 0 0,0 0-9 0 0,-8 0 600 0 0,1-1-114 0 0,2 0-229 0 0,1 0-58 0 0,-1 1-60 0 0,-1 1-58 0 0,-4 1 235 0 0,1-1 63 0 0,5-1-192 0 0,0 0 0 0 0,0 1-1 0 0,0-1 1 0 0,0 1 0 0 0,-3 1-284 0 0,-4 2 330 0 0,1 1-68 0 0,0 0-62 0 0,0 0-52 0 0,-6 7 19 0 0,3-1-103 0 0,9-7-48 0 0,0 1-1 0 0,0 0 1 0 0,1-1-1 0 0,-1 1 1 0 0,-1 4-16 0 0,0 2 52 0 0,0 2 36 0 0,-2 6 46 0 0,1 11 162 0 0,5-26-243 0 0,1 1 0 0 0,0-1 0 0 0,0 0 0 0 0,0 0 0 0 0,1 0 0 0 0,0 2-53 0 0,6 13 175 0 0,4 0 39 0 0,2-4 42 0 0,4-3 42 0 0,5-6 46 0 0,0-7-33 0 0,1-5 39 0 0,-17 4-236 0 0,0 0 0 0 0,-1-1-1 0 0,1 0 1 0 0,0 0 0 0 0,-1 0-1 0 0,0-1 1 0 0,0 0 0 0 0,0 0 0 0 0,0 0-1 0 0,0-2-113 0 0,-3 4 34 0 0,0 0 1 0 0,-1-1-1 0 0,1 1 0 0 0,-1-1 0 0 0,1 1 0 0 0,-1-1 0 0 0,0 1 1 0 0,0-1-1 0 0,0 0 0 0 0,0 0 0 0 0,-1 0 0 0 0,1 0-34 0 0,-1-12 90 0 0,-1 9-96 0 0,0 0-33 0 0,0 0-39 0 0,-1-1-43 0 0,0 1-51 0 0,0-1-54 0 0,0 1-60 0 0,0-1-67 0 0,0 2 29 0 0,1 4 7 0 0,1-1-48 0 0,-1 1-43 0 0,1-1-37 0 0,-1 0-132 0 0,1 0-36 0 0,-2-3-1355 0 0</inkml:trace>
  <inkml:trace contextRef="#ctx0" brushRef="#br0" timeOffset="554.24">351 52 7688 0 0,'1'2'166'0'0,"5"9"49"0"0,1 1-45 0 0,23 46 441 0 0,-21-40-341 0 0,-1 1 108 0 0,-3-6-18 0 0,1 0 91 0 0,-1 1 106 0 0,0-1 121 0 0,-3 1 35 0 0,-2-8-334 0 0,0-2 1 0 0,0-3 20 0 0,0-1-2 0 0,0 0-4 0 0,0 0-174 0 0,-1 0-35 0 0,0 1 99 0 0,-2 0-28 0 0,-1 0 38 0 0,3-2-131 0 0,-4-3 194 0 0,2 1-195 0 0,1 0-42 0 0,-1 0-40 0 0,0-2-35 0 0,0 0-30 0 0,1 0 1 0 0,0-1-1 0 0,0 1 0 0 0,1-1 0 0 0,0 0 1 0 0,0 1-1 0 0,0-1 0 0 0,0 0 1 0 0,1 0-1 0 0,0 0 0 0 0,0 1 0 0 0,1-1 1 0 0,-1 0-1 0 0,1 0 0 0 0,1 1 0 0 0,-1-1 1 0 0,1-1-16 0 0,8-19 19 0 0,2 1-47 0 0,3 3-63 0 0,2 4-76 0 0,-13 14 135 0 0,1 0 0 0 0,0 0 0 0 0,0 0 0 0 0,0 1-1 0 0,1 0 1 0 0,-1 0 0 0 0,1 1 0 0 0,1-1 32 0 0,-1 1-27 0 0,0 0 1 0 0,0 0-1 0 0,1 1 1 0 0,-1 0-1 0 0,0 0 1 0 0,1 0-1 0 0,4 1 27 0 0,-5 0-13 0 0,0 1-1 0 0,0 0 1 0 0,-1 0-1 0 0,1 0 1 0 0,0 0-1 0 0,0 1 1 0 0,0 0-1 0 0,0 1 14 0 0,-1-1-3 0 0,0 1 1 0 0,0 0-1 0 0,-1-1 0 0 0,1 2 0 0 0,-1-1 1 0 0,0 0-1 0 0,0 1 0 0 0,0 0 1 0 0,1 1 2 0 0,4 6 0 0 0,-1 0 0 0 0,0 0 0 0 0,0 1 0 0 0,1 3 0 0 0,-2 1 36 0 0,-1 1 44 0 0,-2 1 60 0 0,-1 1 76 0 0,-2-7-73 0 0,0 1 117 0 0,-1-7-79 0 0,0 2 42 0 0,-2 7 171 0 0,1 4 126 0 0,-4-9-218 0 0,5-9-215 0 0,-1-1-6 0 0,0 2-35 0 0,1-2-134 0 0,0 0 12 0 0,0 0 13 0 0,0 0-34 0 0,0 0-14 0 0,0 0-34 0 0,0 0-38 0 0,0 0-44 0 0,0 0-45 0 0,0 0-46 0 0,0 0-39 0 0,0 0-37 0 0,0 0-257 0 0,0 0-60 0 0,-1 0-48 0 0,1 0-34 0 0,0-1-1045 0 0,-1 1 313 0 0,0-1-808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50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0 6392 0 0,'0'0'141'0'0,"0"0"23"0"0,0 0 12 0 0,0 0 36 0 0,0 1-39 0 0,0-1-35 0 0,0 1 53 0 0,0 1-82 0 0,1 4 63 0 0,0-4-87 0 0,-1-1 39 0 0,1 0 95 0 0,-1 0 99 0 0,3 1-69 0 0,1 2 34 0 0,8 13 722 0 0,-7-8-617 0 0,-2-1-70 0 0,-1-4-200 0 0,-1-1-35 0 0,5 17 573 0 0,-1 0-120 0 0,0 0-100 0 0,-1 1-84 0 0,2 7 25 0 0,1-1-76 0 0,9 50 375 0 0,-7-24-187 0 0,-7-30-254 0 0,1 0 73 0 0,-2-13-176 0 0,1 3 15 0 0,1 14 142 0 0,-3-20-184 0 0,-2 2-20 0 0,1-3-12 0 0,0-2 9 0 0,2 0 18 0 0,-1 0 38 0 0,0-2-140 0 0,-1 0 94 0 0,1-2-51 0 0,0-1-44 0 0,-1 1-30 0 0,1-1-33 0 0,0 0-116 0 0,-1 0 49 0 0,1 0-34 0 0,-2-4-243 0 0</inkml:trace>
  <inkml:trace contextRef="#ctx0" brushRef="#br0" timeOffset="532.52">1 189 6072 0 0,'0'0'133'0'0,"0"0"23"0"0,0 0 12 0 0,2 1-38 0 0,4 0-85 0 0,2 1 4 0 0,1-1 90 0 0,-2 0 76 0 0,1 0 63 0 0,-1 0 42 0 0,-1-1 34 0 0,14 1 891 0 0,-12-1-750 0 0,0 0-64 0 0,-4 0-256 0 0,1 0-33 0 0,0 0-31 0 0,0 0-49 0 0,4 0 211 0 0,1 0-34 0 0,10 0 141 0 0,0-1-121 0 0,-1 0-109 0 0,-4 0-103 0 0,-1 0-49 0 0,1-1-46 0 0,0 1-41 0 0,14-3-189 0 0,0-1-104 0 0,-13 0-15 0 0</inkml:trace>
  <inkml:trace contextRef="#ctx0" brushRef="#br0" timeOffset="817.68">447 164 6056 0 0,'0'0'176'0'0,"0"0"-44"0"0,0 1-66 0 0,0 0-46 0 0,0 3-45 0 0,0-1 40 0 0,1 7 85 0 0,0 1 35 0 0,4 10 216 0 0,4 4 174 0 0,7 12 343 0 0,-6-14-347 0 0,-1-1-93 0 0,-5-12-220 0 0,0 4 29 0 0,1-3-90 0 0,-5-9-61 0 0,-2 0-75 0 0,1-2-6 0 0,-1 5-67 0 0</inkml:trace>
  <inkml:trace contextRef="#ctx0" brushRef="#br0" timeOffset="1018.19">419 44 7848 0 0,'-2'0'368'0'0,"1"1"-45"0"0,0-1-42 0 0,0 0-40 0 0,1 1-38 0 0,0-1-34 0 0,1 0 73 0 0,1 0-110 0 0,2 0-91 0 0,0 0-71 0 0,0 0-51 0 0,13 0-332 0 0,-12 0 346 0 0,-1 0 94 0 0,-3 0-328 0 0,1 0-89 0 0,-1 0 48 0 0,0 0-32 0 0,2 0-447 0 0,1-1-335 0 0,2-2-661 0 0,-6 3 1766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5:47.0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6688 0 0,'0'0'197'0'0,"0"0"32"0"0,0 0 49 0 0,0 0 11 0 0,0 0 6 0 0,0 0 2 0 0,0 0 6 0 0,0 0 1 0 0,0 0-10 0 0,-1 2-113 0 0,1 1-56 0 0,1 4-36 0 0,-1-5-16 0 0,2 20 403 0 0,1-1-46 0 0,-1 1-39 0 0,1-1-38 0 0,0 4 8 0 0,-1-1-35 0 0,4 25 242 0 0,13 97 893 0 0,-15-115-1130 0 0,0-1 8 0 0,0-11-62 0 0,-2-2 9 0 0,2-1 65 0 0,-3-9-182 0 0,0 0-85 0 0,0 2-64 0 0,-1 6-68 0 0,0-5 27 0 0,0-10 79 0 0,0 0 8 0 0,0 0-1 0 0,0 0 6 0 0,-1 0-1 0 0,0-2-47 0 0,0 0-40 0 0,0-1-34 0 0,-1-3-102 0 0,-1-3-291 0 0,3 6 329 0 0,0 2-4 0 0,-1 0-27 0 0,1-1-58 0 0,0 1-123 0 0,-1-1-117 0 0,1 1 92 0 0,0 0-50 0 0,0 0-46 0 0,-1 0-40 0 0,1-1-141 0 0,0 1-39 0 0,-1-1-172 0 0,1 0-462 0 0</inkml:trace>
  <inkml:trace contextRef="#ctx0" brushRef="#br0" timeOffset="347.25">36 17 6768 0 0,'0'0'149'0'0,"0"0"23"0"0,0 0 12 0 0,0 0-60 0 0,0 0-9 0 0,0 0 40 0 0,0 0 130 0 0,0 0 237 0 0,0 0 20 0 0,0 0-227 0 0,0 0-140 0 0,0 0-44 0 0,0 0 6 0 0,0 0 39 0 0,0 0-16 0 0,2 0 48 0 0,1 0-98 0 0,9 2 22 0 0,11 3 193 0 0,0 2-56 0 0,0 1-51 0 0,-1 1-45 0 0,4 2-19 0 0,0 3-48 0 0,11 9-19 0 0,-3 3-56 0 0,-21-15-26 0 0,0 1 0 0 0,-1 1 0 0 0,9 12-5 0 0,-11-12 39 0 0,-2-1-1 0 0,5 11-38 0 0,7 21 168 0 0,-13-21-35 0 0,-1 1 41 0 0,-2-1-101 0 0,-2 0 76 0 0,-2 0 61 0 0,-3 0 45 0 0,2-16-157 0 0,0 0 0 0 0,-1 0 0 0 0,0-1 0 0 0,0 1 0 0 0,-1 0-1 0 0,0-1 1 0 0,0 0 0 0 0,0 1 0 0 0,-1-1 0 0 0,0-1 0 0 0,0 1 0 0 0,-1 0-98 0 0,-11 11 400 0 0,-3 0-51 0 0,-2-3-56 0 0,-2-3-60 0 0,0-5-66 0 0,-1-4-70 0 0,0-6-75 0 0,0-7-79 0 0,22 10 97 0 0,0-1-107 0 0,1 1-108 0 0,-1-1-107 0 0,1 1-108 0 0,-1-1-108 0 0,1 1-109 0 0,-1-1-107 0 0,1 0-99 0 0,-1 1-107 0 0,-1-3-985 0 0,-2-2-1086 0 0,5 6 2977 0 0</inkml:trace>
  <inkml:trace contextRef="#ctx0" brushRef="#br0" timeOffset="832.92">428 384 7200 0 0,'2'0'249'0'0,"1"1"-73"0"0,3-1-35 0 0,1 1 3 0 0,-1-1-203 0 0,1 0 32 0 0,5 0 61 0 0,4 0 130 0 0,-1 0 102 0 0,0 0 60 0 0,19-3 509 0 0,-24 2-606 0 0,0-1-33 0 0,9-3 116 0 0,0 1 79 0 0,-7 1 115 0 0,0 0 0 0 0,10-5-506 0 0,-7 0 316 0 0,-2-1-64 0 0,-1-2-87 0 0,-4-2-114 0 0,-7 12-45 0 0,-1 0 1 0 0,1 0-1 0 0,-1 0 0 0 0,1 0 1 0 0,-1 0-1 0 0,0 0 0 0 0,0 0 1 0 0,0 0-1 0 0,1-1 0 0 0,-1 1 1 0 0,0 0-1 0 0,0 0 0 0 0,0 0 1 0 0,-1 0-1 0 0,1 0 0 0 0,0 0 1 0 0,0 0-1 0 0,-1 0 0 0 0,1-1 1 0 0,0 1-1 0 0,-1 0 0 0 0,1 0 1 0 0,-1 0-7 0 0,-1-1 5 0 0,1 0 0 0 0,-1 0 1 0 0,1 1-1 0 0,-1-1 1 0 0,0 0-1 0 0,0 1 0 0 0,0 0 1 0 0,0-1-1 0 0,0 1 1 0 0,0 0-1 0 0,-2-1-5 0 0,1 1 0 0 0,0-1 1 0 0,0 1-1 0 0,-1 0 0 0 0,1 0 1 0 0,0 0-1 0 0,-1 1 0 0 0,1-1 1 0 0,-1 1-1 0 0,1 0 0 0 0,-1 0 1 0 0,1 0-1 0 0,-1 0 1 0 0,1 1-1 0 0,-1-1 0 0 0,1 1 1 0 0,-3 0-1 0 0,-1 3 7 0 0,0 0 1 0 0,0 1 0 0 0,0 0 0 0 0,0 0-8 0 0,-13 15 61 0 0,10-6 23 0 0,3 1 51 0 0,2 2 63 0 0,3 1 77 0 0,2-11-113 0 0,1 0-43 0 0,0 6 15 0 0,1 0-96 0 0,-1-9-38 0 0,1 0-1 0 0,-1-1 1 0 0,1 1 0 0 0,-1 0-1 0 0,1-1 1 0 0,1 2 0 0 0,3 3 45 0 0,0 0 51 0 0,0-3-246 0 0,-1 1 66 0 0,1-1 57 0 0,0 0 47 0 0,6 4 122 0 0,19 8 377 0 0,-21-13-408 0 0,0-1-67 0 0,-4-1-60 0 0,0-1-38 0 0,1 0-42 0 0,-1 0-49 0 0,1 0-70 0 0,-1-1-68 0 0,1 1-75 0 0,0-2-80 0 0,0 1-88 0 0,0-1-94 0 0,0 0-100 0 0,0-1-107 0 0,-2 1-888 0 0,3-2-975 0 0</inkml:trace>
  <inkml:trace contextRef="#ctx0" brushRef="#br0" timeOffset="1356.34">1208 92 6768 0 0,'0'0'167'0'0,"-1"-1"-58"0"0,0-1-45 0 0,-4-5 101 0 0,1 3-24 0 0,1-2-80 0 0,-9-7-104 0 0,7 8 89 0 0,2 3 16 0 0,0 0 34 0 0,0 0 40 0 0,0 1 46 0 0,-5-2 354 0 0,3 0-176 0 0,0 1-42 0 0,-6-2 216 0 0,1 0-104 0 0,-15-2 455 0 0,16 5-583 0 0,0 1 43 0 0,-9 2 208 0 0,1 3-80 0 0,1 3-80 0 0,3 2-82 0 0,3 4-82 0 0,3 1-83 0 0,3 3-84 0 0,5 1-85 0 0,2 1 71 0 0,2 1 0 0 0,5 14-48 0 0,3 14 57 0 0,-3-10 88 0 0,1-1 68 0 0,11 47 372 0 0,-20-78-610 0 0,0 1 72 0 0,1 0 56 0 0,-1-1 38 0 0,5 15 323 0 0,-5-13-298 0 0,-1 1-54 0 0,0-5-96 0 0,-1 0-32 0 0,1 3 16 0 0,1-1 62 0 0,1 5 100 0 0,-3-11-120 0 0,0-1-90 0 0,0 0-44 0 0,0 0-10 0 0,-1 0-99 0 0,1-1 68 0 0,-3-2-105 0 0,2 2 93 0 0,1 0 30 0 0,-1 0-37 0 0,1 0-45 0 0,0 0-54 0 0,-2-4-221 0 0</inkml:trace>
  <inkml:trace contextRef="#ctx0" brushRef="#br0" timeOffset="1804.3">867 289 6392 0 0,'0'0'141'0'0,"0"0"23"0"0,0 0-22 0 0,1 0-42 0 0,1-1 0 0 0,7 0-83 0 0,24-3 868 0 0,21 0 642 0 0,-31 2-897 0 0,1 1-32 0 0,-1 0-68 0 0,4 0-47 0 0,-14 0-292 0 0,0 1-38 0 0,0 0-43 0 0,1 0-47 0 0,-1 0-49 0 0,1 0-54 0 0,-4 0 66 0 0,7 0 72 0 0,-3 0-24 0 0,-5 0-53 0 0,-1 0-33 0 0,-1 0-37 0 0,0 0-25 0 0,-1 0-35 0 0,0 0-42 0 0,0-1-44 0 0,8 0-186 0 0</inkml:trace>
  <inkml:trace contextRef="#ctx0" brushRef="#br0" timeOffset="2073.8">1369 273 7848 0 0,'0'0'232'0'0,"0"0"-55"0"0,1 2-90 0 0,0 0-65 0 0,2 5-65 0 0,-3-4 64 0 0,3 8 351 0 0,0 1 46 0 0,8 24 1064 0 0,-5-21-891 0 0,-2-4-206 0 0,0 0-70 0 0,0 1-87 0 0,-1-1-107 0 0,-2-10-231 0 0,-1 1 51 0 0,0-1 43 0 0,1 1 37 0 0,-1 1 61 0 0,1-1 45 0 0,1 8 401 0 0,-2-5-350 0 0,1-2-100 0 0,-1 1-95 0 0,0-3-37 0 0,0 1-34 0 0,0 0-39 0 0,0-1-40 0 0,0 1-46 0 0,-1-1-48 0 0,1 0-52 0 0,0 1-56 0 0,-1-1-58 0 0,1 0-63 0 0,-1-1-66 0 0,1 1-69 0 0,-1-1-940 0 0,1 1-896 0 0</inkml:trace>
  <inkml:trace contextRef="#ctx0" brushRef="#br0" timeOffset="2352.39">1311 108 8784 0 0,'0'0'197'0'0,"0"0"24"0"0,0 0 19 0 0,0 0-64 0 0,2 0-93 0 0,2-1-74 0 0,3 0-94 0 0,-5 1 76 0 0,0-1-56 0 0,-1 1-79 0 0,0 0-52 0 0,0 0-103 0 0,0 0 85 0 0,-1 0-33 0 0,2-1-333 0 0,-1 1-232 0 0,2-1-535 0 0</inkml:trace>
  <inkml:trace contextRef="#ctx0" brushRef="#br0" timeOffset="2675.35">1571 223 5376 0 0,'0'0'157'0'0,"2"1"-26"0"0,2 5-83 0 0,0 0-16 0 0,0 0 61 0 0,0 1 54 0 0,-1 0 49 0 0,1 1 95 0 0,0 0 51 0 0,1 4 244 0 0,1 1 58 0 0,6 16 899 0 0,-7-20-1080 0 0,0 1-53 0 0,-1-3-121 0 0,1 1-59 0 0,-1-1-68 0 0,2 0-78 0 0,0 1 229 0 0,0 1 36 0 0,4 9 433 0 0,-5-7-128 0 0,-1-1 0 0 0,0 1 1 0 0,0 0-1 0 0,0 2-654 0 0,-4-8 439 0 0,0-2-44 0 0,-1 0-42 0 0,-1-1-40 0 0,0 0-38 0 0,-1-2-35 0 0,-3 0 141 0 0,-2-2-118 0 0,1-2-99 0 0,1 0-83 0 0,3 0-65 0 0,-3-6-47 0 0,2 3 47 0 0,0-1-1 0 0,1 1 0 0 0,0-1 1 0 0,0 0-1 0 0,-1-3-15 0 0,3-1-40 0 0,1-1-72 0 0,4 0-97 0 0,-1 6 60 0 0,1 0-33 0 0,8-10-125 0 0,2 1 34 0 0,1 3 34 0 0,1 2 35 0 0,2 3 32 0 0,2 3 34 0 0,-15 5 113 0 0,0-1-1 0 0,0 1 1 0 0,0 0-1 0 0,1 0 1 0 0,-1 1-1 0 0,0 0 1 0 0,1 0 25 0 0,5 1-25 0 0,-1 1 0 0 0,1 1 0 0 0,-1 0 0 0 0,0 0 1 0 0,6 4 24 0 0,-10-5-2 0 0,-1 1 0 0 0,1-1 0 0 0,-1 1 0 0 0,0 0 0 0 0,0 0 0 0 0,0 1 0 0 0,-1 0 0 0 0,1-1 0 0 0,-1 1 0 0 0,0 1 2 0 0,10 21-4 0 0,-9-16 30 0 0,-2 2 68 0 0,1 1 100 0 0,-2-1-30 0 0,0-1-44 0 0,-1 11 9 0 0,0-17-118 0 0,1 0 51 0 0,-2-5-38 0 0,1 0-1 0 0,-1 0 1 0 0,0 0 0 0 0,0 0-1 0 0,1 0 1 0 0,-1 0-1 0 0,0 0 1 0 0,0 0 0 0 0,0 0-1 0 0,0 0 1 0 0,0 0-1 0 0,0 0-23 0 0,-1 1-51 0 0,1-1 136 0 0,1-2 7 0 0,0 3-116 0 0,-1-1-56 0 0,1 2-64 0 0,-1 1-79 0 0,0 1-92 0 0,0-5 64 0 0,0 0-43 0 0,0 0-38 0 0,0 1-34 0 0,0-1-242 0 0,0 0-56 0 0,0 0-787 0 0,0 0-620 0 0,0 0-1175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02.49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 0 0,'6874'0'0'0,"-2292"0"0"0,-3731 0 0 0,-754 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14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6648 0 0,'-1'4'48'0'0,"1"0"59"0"0,0 0 54 0 0,0 1 47 0 0,0 0 94 0 0,1 1 47 0 0,0 0 117 0 0,2 4 289 0 0,-1 1 80 0 0,-1-4-314 0 0,0-1-130 0 0,-1-1-54 0 0,0-4-405 0 0,0 0 43 0 0,0 1 84 0 0,0 0 93 0 0,-2 3 462 0 0,2-3-413 0 0,-1 0-130 0 0,1 0-93 0 0,-1-1-116 0 0,1 0 17 0 0,0 0-38 0 0,0 0-41 0 0,0-1-45 0 0,0 1-48 0 0,0 0-50 0 0,-1 0-53 0 0,1 0-58 0 0,0-1-59 0 0,0 1-63 0 0,0 0-869 0 0,0 1-830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14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0 7224 0 0,'0'0'209'0'0,"0"1"-89"0"0,0 0-44 0 0,1 8 42 0 0,0-5-43 0 0,0 0 73 0 0,-1-3-34 0 0,0 0 34 0 0,2 12 348 0 0,-2 17 723 0 0,-1-20-817 0 0,-1 1-20 0 0,-2-1-73 0 0,-1 2-75 0 0,2-7-169 0 0,-1 0-39 0 0,0 1-43 0 0,0-1-47 0 0,-1 0-50 0 0,0 0-54 0 0,5-5-91 0 0,-1 1-44 0 0,0-1-37 0 0,1 1-33 0 0,-2 0-630 0 0,0 1-665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15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0 6000 0 0,'0'0'174'0'0,"0"0"44"0"0,0 0 72 0 0,0 0 29 0 0,0 0 8 0 0,0 0 2 0 0,0 0 6 0 0,0 0 127 0 0,-1 1-103 0 0,0-1-89 0 0,0 0-75 0 0,-1 1-70 0 0,0-1-44 0 0,0 0-28 0 0,-6 2 53 0 0,7-1-22 0 0,0-1 59 0 0,-14 5 454 0 0,1 0-103 0 0,-1 0-85 0 0,1 0-70 0 0,-9 3 93 0 0,-11 3 93 0 0,34-11-506 0 0,-12 4 119 0 0,0 1 24 0 0,3-1 47 0 0,5-1 89 0 0,3 3-245 0 0,8 17 146 0 0,-5-18-146 0 0,4 28 266 0 0,-5-21-258 0 0,1 0-86 0 0,5 19 152 0 0,4 44 67 0 0,-8-48-79 0 0,0 2 82 0 0,0-1 108 0 0,0-4 45 0 0,1 40 193 0 0,-3-37-265 0 0,0-12-83 0 0,-1 0 41 0 0,0 1 48 0 0,0-1 58 0 0,0-15-269 0 0,0 2 53 0 0,1 1-46 0 0,4 15 88 0 0,-5-18-104 0 0,1 0-3 0 0,-1 2-58 0 0,-1-1-15 0 0,1 0 42 0 0,0 0 39 0 0,2 0 57 0 0,6 0-15 0 0,4-4-105 0 0,-4 1-6 0 0,19 1-3 0 0,-1-2 0 0 0,16-3 3 0 0,-23 3-22 0 0,-8 0-495 0 0,-6 2 225 0 0,-3 0 75 0 0,1 1-52 0 0,-1-1-64 0 0,-1 0-76 0 0,1-1-197 0 0</inkml:trace>
  <inkml:trace contextRef="#ctx0" brushRef="#br0" timeOffset="331.72">74 340 4536 0 0,'0'0'133'0'0,"0"0"-30"0"0,2 0-48 0 0,9-4 9 0 0,35-9 160 0 0,-36 9-211 0 0</inkml:trace>
  <inkml:trace contextRef="#ctx0" brushRef="#br0" timeOffset="1102.56">373 478 5784 0 0,'0'0'132'0'0,"0"0"17"0"0,0 0 10 0 0,0 0-88 0 0,1 0 46 0 0,5-4 396 0 0,-4 3-326 0 0,-1 0-112 0 0,0 0-38 0 0,1-1 283 0 0,6-5 943 0 0,-2 3-464 0 0,0 1-190 0 0,-1 0-73 0 0,1 1-161 0 0,-1 1-78 0 0,1 1-88 0 0,1 1-103 0 0,4 4-30 0 0,-10-4-76 0 0,0 0 0 0 0,0 0-1 0 0,-1 0 1 0 0,1 0-1 0 0,0 1 1 0 0,0-1 0 0 0,-1 0-1 0 0,1 0 1 0 0,-1 0-1 0 0,1 1 1 0 0,-1-1 0 0 0,1 1 0 0 0,-1 17 24 0 0,-3-8 104 0 0,-21 41-114 0 0,21-43-15 0 0,-1 1 7 0 0,-1-3 106 0 0,3-4-60 0 0,0 7 148 0 0,2-10-108 0 0,0 0-12 0 0,0 0-13 0 0,0 0-3 0 0,12 0 181 0 0,-7-1-143 0 0,0 0-34 0 0,12-2 55 0 0,-10 2-43 0 0,1-1 58 0 0,-4 1 0 0 0,1 0 48 0 0,-2 1-80 0 0,1 0-84 0 0,-2 0-53 0 0,-1 0-128 0 0,-1 0-53 0 0,2-1-10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13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0 7800 0 0,'0'0'174'0'0,"0"0"29"0"0,0 0 13 0 0,0 0 23 0 0,0 0 167 0 0,-2 1-68 0 0,1-1-62 0 0,-2 1-56 0 0,-1-1 18 0 0,0 1-93 0 0,1 0-71 0 0,1 0-51 0 0,-12 1 452 0 0,-7-1 308 0 0,4 0-207 0 0,6 0-234 0 0,2 0-97 0 0,0 1-48 0 0,1 1-76 0 0,1 0-47 0 0,-1 2-52 0 0,0 0-57 0 0,1 3 36 0 0,3-2-18 0 0,1 1 65 0 0,2 0-49 0 0,0-5-16 0 0,1 0 0 0 0,1 0 0 0 0,-1 0 1 0 0,0 0-1 0 0,0 0 0 0 0,1 0 1 0 0,-1 0-1 0 0,1 0 0 0 0,0 1 17 0 0,2 6-34 0 0,0-2 60 0 0,-1 0 66 0 0,0 0 85 0 0,-1 0 106 0 0,-1-3-149 0 0,0 0-59 0 0,0 0-48 0 0,0-1-38 0 0,0 16-242 0 0,0-15 241 0 0,0 0 46 0 0,-1 16 206 0 0,2 0-40 0 0,5 40 267 0 0,-1-13-96 0 0,-4-15-45 0 0,0-22-265 0 0,-1 1 78 0 0,4 24 531 0 0,-2-19-439 0 0,-1-8-155 0 0,1 1-62 0 0,0-2 109 0 0,0 6 51 0 0,4 23 131 0 0,-5-20-123 0 0,-1-13-181 0 0,0 0 72 0 0,3 5 369 0 0,-2-6-300 0 0,0-1-112 0 0,0 0-57 0 0,0 0 80 0 0,-1-1 32 0 0,5 3-42 0 0,-2-2-43 0 0,0-1 0 0 0,-1 1 0 0 0,1-1 0 0 0,0 1 0 0 0,-1-1 0 0 0,1 0 0 0 0,0 0 0 0 0,0 0 0 0 0,0 0 0 0 0,-1 0 0 0 0,1-1 0 0 0,0 1 0 0 0,-1-1 0 0 0,1 0 0 0 0,9-1 0 0 0,-9 1-173 0 0,-1 1 46 0 0,0 0 41 0 0,0-1 35 0 0,4 1 27 0 0,6-3 107 0 0,-7 2-140 0 0,-2 0-60 0 0,1 0-84 0 0,-1 0-104 0 0,-1 1 108 0 0,-1-1-33 0 0,2 0-161 0 0,-1 1-78 0 0,1-1-86 0 0,-1 0-92 0 0,0 0-100 0 0,0 1-105 0 0,1-1-114 0 0,-1 0-120 0 0,0 0-731 0 0,2-1-1023 0 0</inkml:trace>
  <inkml:trace contextRef="#ctx0" brushRef="#br0" timeOffset="454.39">42 350 5152 0 0,'0'0'116'0'0,"0"0"17"0"0,0-1 10 0 0,1-1 544 0 0,-1-1-96 0 0,2 1-88 0 0,-1 0-80 0 0,1 0-72 0 0,1 1-64 0 0,-1-1-55 0 0,1 1-47 0 0,1-1-14 0 0,-1 1-41 0 0,8-1 177 0 0,-8 1-142 0 0,16 0-111 0 0,-1-1 0 0 0,15-3-54 0 0,-3 0 20 0 0,-22 4-38 0 0,-2-1-38 0 0,-1 1-37 0 0,0 0-57 0 0,-1 0-18 0 0,0 0-52 0 0,0 0-58 0 0,0 0-65 0 0,-2 0-106 0 0,0 1-108 0 0,0-1-214 0 0,2 1-502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28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8144 0 0,'0'0'182'0'0,"0"0"29"0"0,0 0 13 0 0,0 0 36 0 0,0 0 20 0 0,1 0 49 0 0,3 2 880 0 0,-1 0-730 0 0,-2-2-234 0 0,0 1-40 0 0,1 0-44 0 0,-1 0-69 0 0,-1-1-83 0 0,1 1-94 0 0,6 9 893 0 0,-3 1-116 0 0,0 2-99 0 0,-1 0-80 0 0,0-2-82 0 0,0 0-40 0 0,1 0-44 0 0,0 1-77 0 0,7 21 321 0 0,-5-19-302 0 0,-2-7-91 0 0,0 0 38 0 0,1-1 46 0 0,1 0 54 0 0,-6-6-325 0 0,1 1-1 0 0,0-1 1 0 0,-1 1-1 0 0,1 0 1 0 0,-1-1-1 0 0,1 0 1 0 0,0 1 0 0 0,0-1-1 0 0,-1 1 1 0 0,1-1-1 0 0,0 0 1 0 0,0 1-1 0 0,-1-1 1 0 0,1 0-1 0 0,0 0 1 0 0,0 0 0 0 0,0 0-1 0 0,0 1 1 0 0,-1-1-1 0 0,1 0 1 0 0,0-1-1 0 0,0 1 1 0 0,0 0-1 0 0,-1 0 1 0 0,1 0-1 0 0,0 0 1 0 0,0-1-11 0 0,1 1 20 0 0,-1-1 0 0 0,0 0 0 0 0,1 0-1 0 0,-1 0 1 0 0,0-1 0 0 0,1 1 0 0 0,-1 0 0 0 0,0 0 0 0 0,0-1 0 0 0,0 1-1 0 0,0-1 1 0 0,0 1 0 0 0,0-1-20 0 0,10-24 199 0 0,-6 5-93 0 0,-4 13 13 0 0,2-1-82 0 0,1-4-76 0 0,6-6-130 0 0,-9 17 147 0 0,0 1 0 0 0,0-1-1 0 0,0 1 1 0 0,0 0 0 0 0,0 0-1 0 0,1-1 1 0 0,-1 1 0 0 0,0 0-1 0 0,1 0 1 0 0,-1 0 0 0 0,1 0 0 0 0,-1 1-1 0 0,2-2 23 0 0,8 2-96 0 0,1 7 75 0 0,-1 5 30 0 0,-1 0-60 0 0,13 31-255 0 0,-15-27 208 0 0,1 0 54 0 0,-2-6 57 0 0,0 0 46 0 0,6 3 512 0 0,-1-9-43 0 0,-2-7-59 0 0,-2-6-74 0 0,-1-3-89 0 0,-2-1-104 0 0,-1 0-119 0 0,-2 7-91 0 0,-1 1-36 0 0,-1 4 19 0 0,5-19 71 0 0,0-10-35 0 0,3-12-15 0 0,-8 41-226 0 0,0 0 65 0 0,1 0 61 0 0,-1 0 53 0 0,0-1 49 0 0,0 1 55 0 0,0-1 66 0 0,1-1 128 0 0,-1 0 87 0 0,0 0-159 0 0,1 1-94 0 0,-1 1-83 0 0,0-1-80 0 0,0 1-88 0 0,1-1-101 0 0,-1 1-115 0 0,0 0-34 0 0,1-1-96 0 0,-1 1-105 0 0,1 0-113 0 0,-1 1-121 0 0,0-1 380 0 0,1 1-34 0 0,-1-1-33 0 0,0 1-35 0 0,1 0-37 0 0,-1-1-36 0 0,0 1-1612 0 0,0 0-1276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11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6832 0 0,'0'0'200'0'0,"0"0"4"0"0,0 0-106 0 0,0 2 157 0 0,1 10 436 0 0,-1-8-513 0 0,0-2-43 0 0,-1 12 723 0 0,1 0-74 0 0,0-4-322 0 0,1 1-62 0 0,0-4-163 0 0,-1-1-41 0 0,0 1-44 0 0,1 0-48 0 0,-1 7 83 0 0,2 1 47 0 0,11 54 1041 0 0,-10-57-1085 0 0,0 0-34 0 0,-1 0-42 0 0,1 0-51 0 0,2 19 120 0 0,2-2 97 0 0,4 24 295 0 0,-5-17-258 0 0,-3-19 31 0 0,0 0 0 0 0,3 6-348 0 0,0-1 240 0 0,-4-13-124 0 0,3 13 249 0 0,-3-12-130 0 0,0 1 1 0 0,0-1 0 0 0,-1 0-1 0 0,-1 2-235 0 0,0-9 71 0 0,-1 0-35 0 0,1 2 13 0 0,1-1 30 0 0,-1-3-248 0 0,0-1 64 0 0,0 0 55 0 0,0 1 44 0 0,-1-1 89 0 0,1 1 158 0 0,-1 0-161 0 0,1-1-51 0 0,-1 0-77 0 0,1 0-28 0 0,0 0-43 0 0,0 0-47 0 0,-1 0-53 0 0,1 0-82 0 0,0 0-73 0 0,0 0-82 0 0,0 0-87 0 0,-1 0-94 0 0,1-1-101 0 0,0 1-108 0 0,0 0-115 0 0,0-2-1148 0 0,0 0-1195 0 0</inkml:trace>
  <inkml:trace contextRef="#ctx0" brushRef="#br0" timeOffset="770.45">376 61 4952 0 0,'0'0'108'0'0,"0"0"17"0"0,0 0 11 0 0,0 0-62 0 0,0-1-33 0 0,-7-5 12 0 0,5 4 29 0 0,0 0 87 0 0,0 0 22 0 0,1 1 70 0 0,0 1 84 0 0,1-1 94 0 0,-6-5 478 0 0,0 1-108 0 0,-1 0-95 0 0,0 2-82 0 0,6 2-331 0 0,0 1-47 0 0,0 0-72 0 0,-1-1-36 0 0,-1-1-14 0 0,-1 0-5 0 0,1 1 8 0 0,1 0 38 0 0,1 1 78 0 0,-4 0-3 0 0,1 1-52 0 0,0-1-44 0 0,0 1-39 0 0,-2 1-9 0 0,1 0-46 0 0,-11 7 20 0 0,9-4 10 0 0,2-1 43 0 0,-1-1 80 0 0,-3 4 52 0 0,2 1-69 0 0,3-1-57 0 0,1 1-44 0 0,2 2-24 0 0,2 15 33 0 0,0-17-54 0 0,1 4 38 0 0,0 0 1 0 0,1 1-1 0 0,1 1-86 0 0,13 37 374 0 0,-5-17-62 0 0,-2 1 45 0 0,-3-14-66 0 0,5 10 2 0 0,6 18 103 0 0,-14-32-207 0 0,-3 0 59 0 0,3 14 355 0 0,0-7-168 0 0,-4-8-195 0 0,1-3-74 0 0,-1 4-12 0 0,0-16-152 0 0,1 1-6 0 0,-2 0 41 0 0,-2 3 48 0 0,3-5-123 0 0,0 0-40 0 0,0 0-204 0 0,0 0-64 0 0,0 0-7 0 0,0 0 126 0 0,0 0 37 0 0,0 0-50 0 0,0 0-185 0 0,0 0-350 0 0,-2-3-22 0 0</inkml:trace>
  <inkml:trace contextRef="#ctx0" brushRef="#br0" timeOffset="1055.61">217 316 7512 0 0,'0'0'166'0'0,"0"0"29"0"0,0 0-36 0 0,1 0-40 0 0,1-1 19 0 0,1 0-99 0 0,5-1-102 0 0,-5 1 94 0 0,6-1-2 0 0,1-1 53 0 0,-1 0 43 0 0,1 0 35 0 0,46-12 1001 0 0,-47 13-1008 0 0,1 0-33 0 0,-1 1-42 0 0,1-1-50 0 0,2 1-28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23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9616 0 0,'0'0'216'0'0,"0"0"32"0"0,0 0-29 0 0,0 0-94 0 0,0 0-68 0 0,-1-1-19 0 0,1 1 12 0 0,-1 0-13 0 0,0 0-27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24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20 6536 0 0,'0'0'141'0'0,"0"0"23"0"0,-1 0-21 0 0,1 0-38 0 0,-2-2 12 0 0,-1 0-89 0 0,-5-2-71 0 0,6 3 57 0 0,1 1 38 0 0,-6-2 366 0 0,0 2-33 0 0,-6 0 293 0 0,1 3-101 0 0,0 2-80 0 0,-1 3 26 0 0,7-4-244 0 0,0 0 1 0 0,0 1-1 0 0,1 0 1 0 0,-1 1-280 0 0,-19 24 322 0 0,21-24-260 0 0,0-1 1 0 0,0 1 0 0 0,1 0-1 0 0,-1 2-62 0 0,2-4 26 0 0,1 0 0 0 0,-1 1 0 0 0,1-1 0 0 0,0 0 0 0 0,0 0 0 0 0,1 1 0 0 0,-1 0-26 0 0,1 0 16 0 0,0 0 0 0 0,0 0 0 0 0,1-1 0 0 0,-1 1 0 0 0,1 0 0 0 0,0 0 1 0 0,1 1-17 0 0,2 7 2 0 0,-2-9 26 0 0,-1 0 0 0 0,1 1 0 0 0,0-1-1 0 0,0 0 1 0 0,2 2-28 0 0,3 3-5 0 0,-5-7 4 0 0,0 0 1 0 0,0 0 0 0 0,0 0 0 0 0,0 0 0 0 0,0 0 0 0 0,0 0 0 0 0,1-1 0 0 0,-1 1-1 0 0,0-1 1 0 0,1 0 0 0 0,-1 0 0 0 0,2 1 0 0 0,13 0 92 0 0,2-3 43 0 0,-1-4-55 0 0,-2-1-47 0 0,-1-4-40 0 0,-11 7-10 0 0,0 0-1 0 0,0 0 1 0 0,-1 0-1 0 0,1-1 1 0 0,0-1 17 0 0,-1 1-25 0 0,0 0-1 0 0,-1 0 1 0 0,1-1 0 0 0,-1 1 0 0 0,0-1-1 0 0,0 1 1 0 0,0-1 0 0 0,-1 1 0 0 0,0-1-1 0 0,0 0 1 0 0,0 0 0 0 0,0 0 0 0 0,-1 0-1 0 0,0-2 26 0 0,0-7-4 0 0,-2-1 1 0 0,0 1-1 0 0,-2-5 4 0 0,2 5 0 0 0,-1-1 0 0 0,2 1 1 0 0,0-4-1 0 0,4-2-11 0 0,-3 20-42 0 0,0 2-12 0 0,1 11 66 0 0,4 4-27 0 0,0-1 59 0 0,-1 1 50 0 0,1 0 42 0 0,2 13 174 0 0,9 41 524 0 0,-15-68-672 0 0,0 0-66 0 0,0 1-45 0 0,1 1-43 0 0,-1 1 20 0 0,0-3 62 0 0,0 0 56 0 0,0 1 85 0 0,-1-2 42 0 0,1 1 84 0 0,-1-1 95 0 0,0 1 106 0 0,0-3-665 0 0,0 0 81 0 0,1-1 53 0 0,1 0 130 0 0,-1 0-117 0 0,-1 1-45 0 0,1-1-36 0 0,0 1-46 0 0,-1-1-53 0 0,0 1 4 0 0,1 0-34 0 0,-1 0-39 0 0,0-1-42 0 0,0 1-44 0 0,1 0-48 0 0,-1 0-51 0 0,0 0-55 0 0,0 0 126 0 0,0 0-46 0 0,0 0-43 0 0,0 0-36 0 0,0 0-133 0 0,0 0-35 0 0,0 0-1383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22.0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7200 0 0,'0'0'165'0'0,"0"0"22"0"0,0 0 6 0 0,0 0 34 0 0,0 0 118 0 0,0 0 51 0 0,0 0 11 0 0,0 0-30 0 0,0 0-129 0 0,0 0-59 0 0,0 0-11 0 0,0 0-14 0 0,0 0-50 0 0,0 3 360 0 0,1 2-96 0 0,-1 2-76 0 0,1-3-54 0 0,1 6 116 0 0,0 0-74 0 0,0 0-64 0 0,1 0-54 0 0,2 10 49 0 0,8 25 94 0 0,-8-31-161 0 0,-1 0 79 0 0,-4-13-216 0 0,3 8 171 0 0,-1-1-92 0 0,0 9 70 0 0,-1-5 20 0 0,-1-10-114 0 0,0 7 194 0 0,3-2-30 0 0,-3-7-327 0 0,0 0 72 0 0,0 2 98 0 0,0 1 163 0 0,1-1-172 0 0,-1 0-61 0 0,0 1-94 0 0,1-1-95 0 0,-1-1 46 0 0,0 0-33 0 0,1 0-35 0 0,-1 0-38 0 0,0 0-41 0 0,0 0-44 0 0,0-1-8 0 0,0 0-51 0 0,0 0-44 0 0,0 0-41 0 0,0 0-136 0 0,0 0-40 0 0,0 0-166 0 0,0 0-448 0 0</inkml:trace>
  <inkml:trace contextRef="#ctx0" brushRef="#br0" timeOffset="686.25">286 28 5192 0 0,'0'0'151'0'0,"-1"0"-199"0"0,1 0 84 0 0,-1-1 73 0 0,-1 0 62 0 0,0-1 155 0 0,0 0 75 0 0,-5-4 1089 0 0,5 4-940 0 0,-4-2 490 0 0,-1 0-121 0 0,3 2-507 0 0,0 1-33 0 0,1 0-34 0 0,-1 0-35 0 0,0 1-37 0 0,0-1-37 0 0,0 2-39 0 0,0-1-39 0 0,0 1-41 0 0,1 0-41 0 0,-1 0-44 0 0,1 1-43 0 0,0 0 17 0 0,3-2-7 0 0,-1 0 1 0 0,1 0 0 0 0,-1 0 0 0 0,1 0 0 0 0,-1 0-1 0 0,1 1 1 0 0,0-1 0 0 0,-1 0 0 0 0,1 0 0 0 0,-1 1-1 0 0,1-1 1 0 0,-1 0 0 0 0,1 1 0 0 0,0-1 0 0 0,-1 0-1 0 0,1 1 1 0 0,0-1 0 0 0,0 0 0 0 0,-1 1-1 0 0,1-1 1 0 0,0 1 0 0 0,0-1 0 0 0,-1 1 0 0 0,1-1-1 0 0,0 0 1 0 0,0 1 0 0 0,0-1 0 0 0,0 1 0 0 0,0-1-1 0 0,0 1 1 0 0,0-1 0 0 0,0 1 0 0 0,0-1 0 0 0,0 1-1 0 0,0-1 1 0 0,0 1 0 0 0,0-1 0 0 0,0 1 0 0 0,0-1-1 0 0,0 1 1 0 0,0-1 0 0 0,1 1 0 0 0,-1-1 0 0 0,0 0-1 0 0,0 1 1 0 0,1-1 0 0 0,-1 1 0 0 0,10 11-59 0 0,6 5 41 0 0,8 9 1 0 0,-11-7-90 0 0,0 5 175 0 0,-9-15-69 0 0,1 0-1 0 0,0 0 1 0 0,6 7 1 0 0,-7-10 29 0 0,0 0 51 0 0,1 1 55 0 0,3 14 343 0 0,-6-12-298 0 0,-2 0-68 0 0,-1 0-70 0 0,-2 3-7 0 0,-3-3 62 0 0,-3 1 79 0 0,-9 0 154 0 0,-1-6 3 0 0,5-4-154 0 0,3-1-78 0 0,1-3-59 0 0,8 4-162 0 0,1-1 40 0 0,-3 0 22 0 0,2 0 94 0 0,-6-3 230 0 0,5 2-213 0 0,1 1-80 0 0,0 0-65 0 0,0 0-81 0 0,0 0-95 0 0,0 0 8 0 0,1 0-61 0 0,0 0-69 0 0,-1 0-73 0 0,1 0-80 0 0,0 0-84 0 0,-1 0-91 0 0,1 0-96 0 0,-1-1-942 0 0,-1-2-995 0 0,3 4 2748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20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4488 0 0,'0'5'33'0'0,"0"0"40"0"0,0-1 39 0 0,1 1 37 0 0,-1 4 249 0 0,1 1 121 0 0,0-1 114 0 0,0 1 90 0 0,0 0 74 0 0,-1-1 56 0 0,0-5-749 0 0,0 0 50 0 0,1 4 262 0 0,0 3 263 0 0,-1-4-283 0 0,-1 0-169 0 0,1-3-164 0 0,-1-1-40 0 0,0 0-23 0 0,1-2-34 0 0,0-1-88 0 0,-1 1-92 0 0,1-1 57 0 0,0 0-39 0 0,0 0 196 0 0,0 0-238 0 0,0 0-38 0 0,0 1-378 0 0,0-1-264 0 0,0 0-609 0 0</inkml:trace>
  <inkml:trace contextRef="#ctx0" brushRef="#br0" timeOffset="311.85">206 16 7080 0 0,'0'0'157'0'0,"0"1"50"0"0,0 4 205 0 0,-1-1-103 0 0,1-2-11 0 0,0 0 95 0 0,-1-2-413 0 0,1 1 43 0 0,0-1 44 0 0,0 1 45 0 0,0-1 46 0 0,-1 1 47 0 0,1-1 48 0 0,0 0 50 0 0,0 0-212 0 0</inkml:trace>
  <inkml:trace contextRef="#ctx0" brushRef="#br0" timeOffset="586.82">321 16 8288 0 0,'0'0'190'0'0,"0"0"28"0"0,0 0 7 0 0,0 0 14 0 0,0 0 34 0 0,0 0-301 0 0,0 0 47 0 0,0 0 41 0 0,1 0 34 0 0,-1 1 160 0 0,2 1 428 0 0,-1-2-528 0 0,0 1-59 0 0,0 0-89 0 0,-1-1-55 0 0,1 1-41 0 0,-1-1-57 0 0,0 0-56 0 0,1 1-62 0 0,-1-1-68 0 0,0 0-71 0 0,1 0-77 0 0,-1 1-83 0 0,0-1-87 0 0,0 1-728 0 0,1 0-504 0 0</inkml:trace>
  <inkml:trace contextRef="#ctx0" brushRef="#br0" timeOffset="827.66">464 12 6448 0 0,'0'0'190'0'0,"0"0"-96"0"0,0 0 58 0 0,0 0 51 0 0,0 1 42 0 0,1-1 326 0 0,2 3 911 0 0,-2-3-1079 0 0,0 1-64 0 0,0 0-82 0 0,0-1-116 0 0,0 1-121 0 0,-1-1-38 0 0,1 0-41 0 0,-1 0-44 0 0,0 1 201 0 0,1-1-50 0 0,-1 0-37 0 0,0 0-48 0 0,1 0 0 0 0,-1 1 60 0 0,0-1 48 0 0,1 0 64 0 0,0 1 39 0 0,0-1 65 0 0,0 0 75 0 0,0 1 83 0 0,-1-1-438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30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143 178 7024 0 0,'-1'0'245'0'0,"0"0"-62"0"0,-1 0-55 0 0,0-1-43 0 0,-2 0-16 0 0,-4-1-51 0 0,2 0 633 0 0,1 1-83 0 0,-1 1-79 0 0,0 0-70 0 0,1 1-65 0 0,0 1-58 0 0,-1 0-52 0 0,1 1-44 0 0,-3 2 41 0 0,0 0-71 0 0,-15 14 175 0 0,15-12-167 0 0,0-1 91 0 0,1 1-129 0 0,1 3-37 0 0,-3 13 15 0 0,8-18-107 0 0,0 1 1 0 0,0-1-1 0 0,1 0 0 0 0,0 0 0 0 0,-1 1 0 0 0,2-1 1 0 0,0 5-12 0 0,5 10-22 0 0,4-3 42 0 0,4-5 36 0 0,2-2 33 0 0,-13-9-63 0 0,1 0 0 0 0,-1 0 0 0 0,0-1 1 0 0,0 1-1 0 0,1-1 0 0 0,-1 1 0 0 0,0-1 1 0 0,0 0-1 0 0,1 0 0 0 0,0 0-26 0 0,0-1 35 0 0,-1 0 0 0 0,1 1 0 0 0,-1-1 0 0 0,1-1 0 0 0,-1 1 0 0 0,0 0-1 0 0,1-1 1 0 0,-1 1 0 0 0,0-1 0 0 0,1-1-35 0 0,15-12 232 0 0,-2-4-53 0 0,-3-3-61 0 0,-3-1-71 0 0,-5-1-83 0 0,-6 0-93 0 0,-7 0-101 0 0,6 21 173 0 0,-1 0-1 0 0,0 0 1 0 0,0 0 0 0 0,0 0 0 0 0,-1 0 0 0 0,1 0 57 0 0,1 1-174 0 0,-1 1 71 0 0,-2-3 28 0 0,3 3 0 0 0,0 0-66 0 0,0 0-15 0 0,0 1-55 0 0,0 0-65 0 0,0-1-72 0 0,1 1 67 0 0,-1 0-44 0 0,1 0-39 0 0,0 0-34 0 0,-1 0-117 0 0,1 0-33 0 0,-2 0-1214 0 0</inkml:trace>
  <inkml:trace contextRef="#ctx0" brushRef="#br0" timeOffset="556.07">510 65 6896 0 0,'-4'-5'13'0'0,"1"-1"88"0"0,1 0 81 0 0,0 0 72 0 0,1 1-13 0 0,-1 0 34 0 0,-2-4 367 0 0,-3 2 97 0 0,-5 2 70 0 0,-4 1-129 0 0,0-1-39 0 0,6 3-259 0 0,1 3-114 0 0,0 2-63 0 0,0 2-154 0 0,4-3 33 0 0,0 1 1 0 0,0 0-1 0 0,0 0 1 0 0,-3 3-85 0 0,-4 9 176 0 0,8-1-133 0 0,1 9 0 0 0,3 0 72 0 0,2-1 153 0 0,1 0 0 0 0,3 6-268 0 0,1 6 225 0 0,-4-16-154 0 0,-2-1-41 0 0,1-3 1 0 0,-1 1 55 0 0,0 0 56 0 0,0 1 42 0 0,0 2 78 0 0,0 10 181 0 0,-1-27-550 0 0,0 0 81 0 0,0 2 112 0 0,0 3 200 0 0,0-3-188 0 0,0 0-61 0 0,0-1-107 0 0,0-1-9 0 0,0-1-34 0 0,0 1-38 0 0,1 0-43 0 0,-1-1-44 0 0,0 0-50 0 0,0 0-60 0 0,0 0-53 0 0,0 0-47 0 0,0 0-42 0 0,0 0-145 0 0,0 0-41 0 0,0 0-175 0 0,0 0-469 0 0</inkml:trace>
  <inkml:trace contextRef="#ctx0" brushRef="#br0" timeOffset="919.33">285 193 3368 0 0,'11'0'181'0'0,"-5"0"-146"0"0,-3 0-5 0 0,1-1 56 0 0,-1 1 48 0 0,1 0 42 0 0,0 0 80 0 0,1 0 38 0 0,9 0 694 0 0,-5 0-337 0 0,-2 0-297 0 0,-2 0-134 0 0,0 0-89 0 0,14-1 679 0 0,1 0-96 0 0,-9 0-338 0 0,1 1-34 0 0,-1-1-34 0 0,1 1-34 0 0,-1-1-35 0 0,1 0-34 0 0,-1-1-34 0 0,1 1-34 0 0,-6 0-67 0 0,-1 0-42 0 0,4 1-57 0 0,0-2-72 0 0,-3 1 37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26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3 5248 0 0,'-7'-1'120'0'0,"0"0"101"0"0,1 0 25 0 0,1 1 40 0 0,-13 0 761 0 0,10 1-633 0 0,-1 0-69 0 0,5-1-214 0 0,0 0-36 0 0,-3 1-39 0 0,0 0 43 0 0,-7 2 203 0 0,0 1 91 0 0,-17 8 633 0 0,22-7-750 0 0,0 0-47 0 0,-1 2-40 0 0,5-3-138 0 0,1-1-33 0 0,3-2-19 0 0,0 0 0 0 0,0 0 0 0 0,0-1 0 0 0,1 1 0 0 0,-1 0 0 0 0,0 0 0 0 0,0 0 0 0 0,1 0 0 0 0,-1 0 0 0 0,1 0 1 0 0,-1 0-1 0 0,1 0 0 0 0,-1 1 0 0 0,1-1 0 0 0,0 0 0 0 0,-1 0 0 0 0,1 0 0 0 0,0 0 0 0 0,0 1 0 0 0,0-1 0 0 0,0 0 1 0 0,0 1-3 0 0,0 0-1 0 0,1 0 0 0 0,-1 0 0 0 0,1 0 1 0 0,0 0-1 0 0,0-1 0 0 0,-1 1 0 0 0,1 0 0 0 0,0 0 1 0 0,0-1-1 0 0,1 1 0 0 0,0 0 4 0 0,4 5-18 0 0,1 0 0 0 0,0-1-1 0 0,1 1 1 0 0,-1-1 0 0 0,2-1 18 0 0,-3-1-7 0 0,19 13-37 0 0,0 0 63 0 0,-13-8 27 0 0,0 0 34 0 0,-2 2 39 0 0,-2 0 47 0 0,-2 1 53 0 0,-2 1 59 0 0,-4-7-244 0 0,0 1 34 0 0,-4 5 155 0 0,-5 1 160 0 0,-11 3 317 0 0,-4-5-11 0 0,7-8-325 0 0,4-2-163 0 0,7-2-147 0 0,0 0-34 0 0,3 0-81 0 0,0 0-122 0 0,0 0-124 0 0,-1 0-128 0 0,1 0-129 0 0,2 0 233 0 0,-1 0-34 0 0,1 0-33 0 0,-1 0-34 0 0,1 0-34 0 0,0 0-35 0 0,-1-1-1208 0 0,-1-1-971 0 0</inkml:trace>
  <inkml:trace contextRef="#ctx0" brushRef="#br0" timeOffset="617.14">332 131 5472 0 0,'0'0'124'0'0,"0"0"17"0"0,0 0 10 0 0,2 1-21 0 0,1 0-99 0 0,6 2-14 0 0,-6-3 28 0 0,-2 0 44 0 0,9 2 241 0 0,33 2 1194 0 0,-25-3-900 0 0,-2-1-160 0 0,-1-2-73 0 0,0-1-97 0 0,0-1-119 0 0,-14 4-134 0 0,12-5-29 0 0,-9 3 24 0 0,-2 0 41 0 0,-2 1-3 0 0,0 1-4 0 0,0 0-6 0 0,0 0 0 0 0,-16-9 304 0 0,3 6-320 0 0,0 1 57 0 0,-2 1 76 0 0,-7 2 151 0 0,-1 2-6 0 0,8 1-153 0 0,3-1-77 0 0,-1 0-61 0 0,11-2-32 0 0,0-1 0 0 0,0 1 0 0 0,0 0 1 0 0,0 0-1 0 0,0 0 0 0 0,0 1 1 0 0,0-1-1 0 0,0 0 0 0 0,1 1 0 0 0,-1-1 1 0 0,0 1-1 0 0,1 0 0 0 0,0-1 0 0 0,-1 1 1 0 0,1 0-1 0 0,0 0 0 0 0,0 0 1 0 0,0 0-1 0 0,0 0 0 0 0,0 0 0 0 0,0 0 1 0 0,0 0-4 0 0,1 1 4 0 0,-1 0 1 0 0,0 0-1 0 0,1 0 1 0 0,-1 0-1 0 0,1 0 1 0 0,0 0-1 0 0,0 0 1 0 0,0 0-1 0 0,0 0 1 0 0,0 0-1 0 0,1 0 1 0 0,0-1-1 0 0,-1 1 1 0 0,1 0-1 0 0,0 0 1 0 0,1 0-5 0 0,16 27-10 0 0,5-6 51 0 0,5-7 61 0 0,5-4 69 0 0,-26-10-214 0 0,0-2 68 0 0,17 3 253 0 0,-14-4-204 0 0,-4 0-81 0 0,1 0-54 0 0,-1 0-78 0 0,1-1-93 0 0,0 0-108 0 0,-4 0 124 0 0,0 0-33 0 0,-2 1-30 0 0,1 0-44 0 0,-1 0-39 0 0,0-1-32 0 0,0 1-118 0 0,0 0-33 0 0,3-2-1206 0 0,-3 2 1731 0 0</inkml:trace>
  <inkml:trace contextRef="#ctx0" brushRef="#br0" timeOffset="1240.29">768 144 5328 0 0,'2'0'26'0'0,"-1"0"111"0"0,-1-1 95 0 0,0 1 79 0 0,-3-1 309 0 0,-4 0 464 0 0,1 1-300 0 0,1-1-307 0 0,2 1-128 0 0,-1 0-60 0 0,1 0-104 0 0,1 0-60 0 0,-1 1-69 0 0,1-1-75 0 0,-3 1 402 0 0,1 1-33 0 0,-6 2 254 0 0,2 1-119 0 0,0 0-109 0 0,0 2-100 0 0,2 0-90 0 0,0 1-80 0 0,0 1-70 0 0,-1 1 18 0 0,6-9-34 0 0,0 1-1 0 0,-1 0 1 0 0,1-1-1 0 0,0 1 1 0 0,1 0 0 0 0,-1-1-1 0 0,0 1 1 0 0,0 0-1 0 0,1 0 1 0 0,-1 0 0 0 0,1 0-20 0 0,-2 6 247 0 0,1 0-92 0 0,1-1-89 0 0,0-1-35 0 0,2 6-44 0 0,-2-11 6 0 0,1 1-1 0 0,-1-1 1 0 0,1 0-1 0 0,-1 1 1 0 0,1-1-1 0 0,0 0 1 0 0,0 0-1 0 0,0 0 1 0 0,-1 1-1 0 0,1-1 0 0 0,0 0 1 0 0,0 0-1 0 0,1 0 1 0 0,-1 0-1 0 0,1 0 8 0 0,7 4 2 0 0,2-2 49 0 0,-4-3 104 0 0,1-3-57 0 0,1-1-37 0 0,4-5-32 0 0,-6 3-10 0 0,-3 4 2 0 0,0-1 0 0 0,0 0 1 0 0,-1 0-1 0 0,1 0 0 0 0,-1 0 1 0 0,1-1-22 0 0,4-8 84 0 0,3-2-67 0 0,3-8-117 0 0,-9 8-91 0 0,-2 6 129 0 0,0-5 10 0 0,2-5-11 0 0,-4 16 12 0 0,1 0 56 0 0,-1 3-36 0 0,-1 2-84 0 0,-2 20 14 0 0,3-7 77 0 0,1 0 22 0 0,1 12 73 0 0,0 1 76 0 0,-1-1 39 0 0,0 3 428 0 0,-2 14-614 0 0,-2-12 233 0 0,-1 18 1006 0 0,2 13-1239 0 0,1-62-78 0 0,0 1 75 0 0,0 0 82 0 0,1 6 198 0 0,0-7-249 0 0,-1-1-42 0 0,0 1-51 0 0,1-1-65 0 0,-1 0-77 0 0,1-1-86 0 0,-1 0-101 0 0,1-1-110 0 0,-1 1 149 0 0,0-1-53 0 0,1 1-48 0 0,-1-1-40 0 0,0 1-146 0 0,0-1-41 0 0,1 1-176 0 0,-1-1-474 0 0,0 1 1333 0 0</inkml:trace>
  <inkml:trace contextRef="#ctx0" brushRef="#br0" timeOffset="1634.83">1009 119 4592 0 0,'-1'1'-53'0'0,"1"0"55"0"0,0 0 53 0 0,1 1 46 0 0,-1 0 44 0 0,1 1 37 0 0,1 3 280 0 0,0-1-18 0 0,0 0 45 0 0,4 9 1070 0 0,1 0-678 0 0,-1 1-118 0 0,0 1-104 0 0,-1-1-92 0 0,2 4 16 0 0,0 0-91 0 0,2 2 14 0 0,8 10 161 0 0,-9-22-203 0 0,1-6-55 0 0,0-4-48 0 0,-1-3-42 0 0,5-8 125 0 0,-12 9-373 0 0,1 1 1 0 0,-1 0-1 0 0,0 0 0 0 0,1 0 1 0 0,-1-1-1 0 0,0 1 0 0 0,-1-1 1 0 0,2-1-72 0 0,2-19 135 0 0,-2 1-99 0 0,-1 5-62 0 0,0 0-36 0 0,-3-16-136 0 0,2 32 140 0 0,0 0-129 0 0,0-1 63 0 0,0 0 54 0 0,0 1 45 0 0,0-3 72 0 0,-1-5 233 0 0,1 6-245 0 0,0 1-66 0 0,0 0-29 0 0,0 0-38 0 0,0 1-41 0 0,0-1-49 0 0,0 0-70 0 0,1 1-68 0 0,-1-1-72 0 0,0 1-80 0 0,0-1-85 0 0,0 1-92 0 0,1 0-98 0 0,-1-1-105 0 0,1 0-925 0 0,0-2-1012 0 0</inkml:trace>
  <inkml:trace contextRef="#ctx0" brushRef="#br0" timeOffset="2559.02">1273 222 5152 0 0,'0'0'116'0'0,"2"0"-36"0"0,8 2 185 0 0,-7-2-211 0 0,0 1-33 0 0,4-1 12 0 0,1-1 60 0 0,0 1 55 0 0,0-1 47 0 0,2 0 93 0 0,0 0 46 0 0,3-1 113 0 0,5-2 275 0 0,0-1 1 0 0,-7 1-273 0 0,-1 0-113 0 0,-1 0-45 0 0,-3 0-93 0 0,1-1-46 0 0,-1 1-54 0 0,0-1-60 0 0,1-3 47 0 0,-3 0 67 0 0,-4-1 93 0 0,-7-2 193 0 0,-5 3-2 0 0,2 3-196 0 0,1 3-94 0 0,1 0-67 0 0,-8 1-69 0 0,14 1-16 0 0,0 1 0 0 0,-1-1-1 0 0,1 1 1 0 0,0-1 0 0 0,-1 1 0 0 0,1 0-1 0 0,0 0 1 0 0,0 0 0 0 0,0 0-1 0 0,0 0 1 0 0,-1 0 0 0 0,2 1 0 0 0,-1-1-1 0 0,0 1 1 0 0,-1 0 5 0 0,-6 12 0 0 0,4 1 60 0 0,5 1 83 0 0,1-8-72 0 0,0-1 0 0 0,1 1 0 0 0,0-1 1 0 0,1 3-72 0 0,0-4 50 0 0,0 0-1 0 0,0 0 1 0 0,0 0 0 0 0,1 0 0 0 0,0-1 0 0 0,0 1 0 0 0,0-1 0 0 0,1 0 0 0 0,-1 0 0 0 0,1-1 0 0 0,1 0 0 0 0,3 3-50 0 0,-3-3-57 0 0,0 0 38 0 0,7 2 74 0 0,0 0 67 0 0,19 1 228 0 0,-20-6-265 0 0,0-1-53 0 0,0-2-73 0 0,-1 0-94 0 0,-5-1-16 0 0,1-1-56 0 0,-1 0-62 0 0,0-1-68 0 0,0-2-443 0 0</inkml:trace>
  <inkml:trace contextRef="#ctx0" brushRef="#br0" timeOffset="2960.05">1636 127 6016 0 0,'0'0'133'0'0,"0"0"23"0"0,1 0 64 0 0,0 2-111 0 0,0 0-78 0 0,3 5-81 0 0,-3-5 75 0 0,7 10 986 0 0,0 1-122 0 0,-1 1-104 0 0,1 0-84 0 0,-2-1-127 0 0,-1 1-41 0 0,-1-4 10 0 0,0 1-1 0 0,-1 0 1 0 0,-1 1-543 0 0,1 6 727 0 0,-3-13-462 0 0,0 11 184 0 0,-1-10-220 0 0,0-1 100 0 0,0-3-115 0 0,0 0 41 0 0,-1-1 45 0 0,1 1 49 0 0,0-2-211 0 0,1 0-12 0 0,0-1-5 0 0,-1-1-37 0 0,-1-1 9 0 0,-2-4 2 0 0,3-11 124 0 0,1 0-103 0 0,3 0-89 0 0,2 0-71 0 0,1 2-44 0 0,1 1-34 0 0,-4 10 51 0 0,1 0 1 0 0,0-1-1 0 0,-1 1 1 0 0,2 1-1 0 0,-1-1 0 0 0,0 0 1 0 0,4-1 70 0 0,11-7-185 0 0,-17 12 172 0 0,0 0 0 0 0,0 0 0 0 0,1 0 0 0 0,-1 0 0 0 0,1 1 0 0 0,-1-1 0 0 0,0 0 0 0 0,1 1 0 0 0,-1 0 0 0 0,1 0 0 0 0,-1 0 0 0 0,1 0 13 0 0,0 0-25 0 0,0 1 0 0 0,0-1-1 0 0,0 1 1 0 0,0 0-1 0 0,0 0 1 0 0,0 0 0 0 0,0 0-1 0 0,-1 1 1 0 0,1-1-1 0 0,-1 1 1 0 0,1 0-1 0 0,-1-1 1 0 0,1 1 0 0 0,0 1 25 0 0,13 16-155 0 0,-2 2 64 0 0,-8-7 84 0 0,0 0 55 0 0,-4-3-29 0 0,-1 21 192 0 0,-2-24-188 0 0,-1-1-58 0 0,2-7-27 0 0,0 0-71 0 0,0 0-83 0 0,0 0 63 0 0,0 0-37 0 0,0 0-40 0 0,0 0-36 0 0,0 0-365 0 0,0 0 84 0 0,0 0-50 0 0,0 1-707 0 0,0 0-558 0 0,0 0-1061 0 0</inkml:trace>
  <inkml:trace contextRef="#ctx0" brushRef="#br0" timeOffset="3476.87">2144 134 7344 0 0,'0'-1'256'0'0,"-1"1"-105"0"0,-1-1-88 0 0,0 0-40 0 0,-5-2-44 0 0,4 2 62 0 0,1 0 96 0 0,1 1-18 0 0,0-1 40 0 0,-4 0 482 0 0,0 0-54 0 0,1-1-52 0 0,-1 1-46 0 0,0 0-45 0 0,0 1-40 0 0,1 0-37 0 0,-1 0-33 0 0,-2 0 140 0 0,0 3-63 0 0,-1 1 22 0 0,-3 7 144 0 0,1 3-396 0 0,1 2-61 0 0,1 10-29 0 0,4 1-70 0 0,4-22-21 0 0,0 0 0 0 0,0 1 0 0 0,0-1 0 0 0,1 0 0 0 0,0 1 0 0 0,0-1-1 0 0,1 0 1 0 0,1 5 0 0 0,6 6 33 0 0,2-1 36 0 0,-5-8-139 0 0,1-2 79 0 0,4 0 96 0 0,8 1 152 0 0,-10-5-171 0 0,-1-1-47 0 0,0 1-44 0 0,-1-2-59 0 0,1 0-71 0 0,-1 0-83 0 0,1 0-98 0 0,-2 0-108 0 0,1-1-124 0 0,-6 2 224 0 0,0-1-48 0 0,0 1-44 0 0,0 0-37 0 0,0-1-133 0 0,0 1-37 0 0,3-1-1377 0 0</inkml:trace>
  <inkml:trace contextRef="#ctx0" brushRef="#br0" timeOffset="3946.94">2303 274 5472 0 0,'3'-1'289'0'0,"2"1"-128"0"0,-1-1-71 0 0,-1 1-62 0 0,6-2 228 0 0,0 1 42 0 0,9-2 398 0 0,-2-2 77 0 0,21-9 1133 0 0,-26 9-1359 0 0,0-1-45 0 0,1-2 14 0 0,1-1-114 0 0,-5 0-48 0 0,-8 8-329 0 0,0 0 0 0 0,1 1 0 0 0,-1-1 0 0 0,0 0 0 0 0,1 0 0 0 0,-1 0 0 0 0,0 1 0 0 0,0-1 0 0 0,0 0 0 0 0,0 0-1 0 0,0 0 1 0 0,0 0 0 0 0,0 1 0 0 0,0-1 0 0 0,0 0 0 0 0,-1 0-25 0 0,-6-13 349 0 0,-2 6-83 0 0,9 8-258 0 0,-4-3 99 0 0,0 0-1 0 0,0 0 0 0 0,0 1 0 0 0,0-1 0 0 0,-3 0-106 0 0,-10 0 354 0 0,3 6-43 0 0,-2 4-158 0 0,3 4-44 0 0,-1 5-23 0 0,10-11-68 0 0,1 0 0 0 0,1 0 0 0 0,-1 0 1 0 0,-1 5-19 0 0,2-4 17 0 0,0 1 0 0 0,0 0 0 0 0,1-1 0 0 0,0 1 0 0 0,0 0 0 0 0,1 0 0 0 0,0 2-17 0 0,1 8 78 0 0,3 0 36 0 0,3-3-89 0 0,-5-12-7 0 0,0 0 0 0 0,-1 0 0 0 0,1 0 0 0 0,0-1 0 0 0,0 1 1 0 0,0 0-1 0 0,0-1 0 0 0,1 1-18 0 0,20 7 179 0 0,-6-6-93 0 0,6-1-69 0 0,-11-2-65 0 0,-1 0-47 0 0,0-1-55 0 0,-1 0-62 0 0,0 0-71 0 0,-2 0-77 0 0,-4 1 257 0 0,-1-1 6 0 0,-1 1-16 0 0,0 0-39 0 0,0-1 0 0 0,0 1-34 0 0,0 0-39 0 0,-1 0-43 0 0,1-1-64 0 0,0 1-46 0 0,0 0-43 0 0,-1 0-37 0 0,1 0-133 0 0,0-1-36 0 0,5 1-1382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56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9328 0 0,'-1'0'-60'0'0,"-1"0"45"0"0,0 0 92 0 0,-2 0 96 0 0,-4 0 341 0 0,6 1-396 0 0,-1 0-49 0 0,1-1-68 0 0,0 2-86 0 0,0-1-106 0 0,1 0 50 0 0,0 0-34 0 0,1-1-44 0 0,0 0-34 0 0,0 1-345 0 0,-1 0-243 0 0,0 0-561 0 0,1 0 1302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57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8952 0 0,'0'0'200'0'0,"0"0"33"0"0,0 0 15 0 0,2 0-141 0 0,1 0 100 0 0,2 1 36 0 0,2 1 399 0 0,3 5-10 0 0,-3 1-35 0 0,-1 1-37 0 0,-1 2-35 0 0,-2 0-37 0 0,0 0-36 0 0,-1 1-35 0 0,0 0-37 0 0,1 6 142 0 0,1-1-87 0 0,-3-14-339 0 0,0 4 96 0 0,1 4 94 0 0,0-4-168 0 0,0-3-105 0 0,0 0-111 0 0,-2-4 40 0 0,1 0-13 0 0,-1 0-23 0 0,0 0-44 0 0,0 0-17 0 0,0 0-45 0 0,0 0-50 0 0,0 0-57 0 0,0 0-60 0 0,0 0-58 0 0,0 0-49 0 0,0 0-45 0 0,0 0-153 0 0,0 0-43 0 0,0 0-186 0 0,0 0-496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58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7568 0 0,'0'0'166'0'0,"0"0"29"0"0,0 0 14 0 0,0 0 13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28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10624 0 0,'0'0'241'0'0,"0"0"38"0"0,0 0 10 0 0,0 0-33 0 0,1 2-171 0 0,1 3 50 0 0,0 1 50 0 0,-1-2 49 0 0,1 4 191 0 0,1 0 45 0 0,6 26 1469 0 0,-7-19-1187 0 0,-1-7-393 0 0,-1 0-56 0 0,-1 0-68 0 0,0-1-79 0 0,0-6-345 0 0,1 0 77 0 0,0-1 66 0 0,0 1 55 0 0,-1 0 43 0 0,1-1 34 0 0,-2 4 455 0 0,2-3-432 0 0,-1 0-76 0 0,0 0-63 0 0,1-1-44 0 0,-1 1-49 0 0,1-1-57 0 0,-1 1-82 0 0,1-1-80 0 0,-1 1-86 0 0,1-1-94 0 0,-1 1-102 0 0,1-1-110 0 0,-1 0-117 0 0,1 1-124 0 0,-2-1-1089 0 0,0 1-1169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57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5 7800 0 0,'0'0'174'0'0,"0"0"29"0"0,0 0 13 0 0,0 0-175 0 0,-1 0 70 0 0,-1 0 60 0 0,0-1 47 0 0,-2 0 311 0 0,-3-1 441 0 0,4 2-586 0 0,1-1-53 0 0,0 1-89 0 0,-3 0 384 0 0,-1 1-85 0 0,0-1-79 0 0,-1 2-74 0 0,1-1-67 0 0,-1 1-62 0 0,1 1-54 0 0,0-1-50 0 0,-3 4 6 0 0,2 1-86 0 0,2 3-65 0 0,4-9-15 0 0,1 1 1 0 0,0-1-1 0 0,0 1 0 0 0,0-1 0 0 0,0 0 0 0 0,0 1 1 0 0,0-1-1 0 0,0 1 0 0 0,0-1 0 0 0,1 0 0 0 0,-1 1 1 0 0,1 0 4 0 0,0 2-25 0 0,1-1 1 0 0,-1 0 0 0 0,1 1 0 0 0,0-1 0 0 0,0 0 0 0 0,0 0 0 0 0,1 0 0 0 0,0 0 24 0 0,13 14-75 0 0,-5-6 64 0 0,0 2 42 0 0,-3 0 51 0 0,-3 2 60 0 0,-4-7 60 0 0,-1-7-162 0 0,0 1-1 0 0,-1-1 1 0 0,1 0 0 0 0,0 0 0 0 0,-1 0-1 0 0,1 0 1 0 0,-1 0 0 0 0,1 0 0 0 0,-1 0-1 0 0,0 0 1 0 0,1 0 0 0 0,-1 0-1 0 0,0 0 1 0 0,0 0-40 0 0,-3 3 143 0 0,-1 0-34 0 0,0-2-55 0 0,1 1-39 0 0,-1-1-48 0 0,0 0-55 0 0,0 0-62 0 0,1-1-69 0 0,0 1-77 0 0,0-1-83 0 0,3-1 286 0 0,-4 2-504 0 0</inkml:trace>
  <inkml:trace contextRef="#ctx0" brushRef="#br0" timeOffset="516.91">223 115 7632 0 0,'8'0'151'0'0,"0"1"38"0"0,0 0 40 0 0,0 0 42 0 0,0 0 27 0 0,0 0 41 0 0,0-1 40 0 0,-1 1 44 0 0,1-1 43 0 0,0-1 45 0 0,-1 0 47 0 0,0-2 48 0 0,4-1-142 0 0,12-9 744 0 0,-15 7-835 0 0,-2 1-122 0 0,0 0-74 0 0,0 0-94 0 0,-1-1-110 0 0,-4 5 37 0 0,0 0 1 0 0,-1 0 0 0 0,1 0-1 0 0,0 0 1 0 0,-1 0-1 0 0,1-1 1 0 0,-1 1 0 0 0,1 0-1 0 0,-1 0 1 0 0,1 0-1 0 0,-1-1 1 0 0,0 0-11 0 0,0 2 6 0 0,0-1 1 0 0,0 1-1 0 0,1 0 0 0 0,-1-1 1 0 0,0 1-1 0 0,-1-1 0 0 0,1 1 1 0 0,0-1-1 0 0,0 1 0 0 0,0-1 1 0 0,0 1-1 0 0,0 0 0 0 0,0-1 1 0 0,0 1-1 0 0,-1-1 1 0 0,1 1-1 0 0,0 0 0 0 0,0-1 1 0 0,-1 1-1 0 0,1 0 0 0 0,0-1 1 0 0,0 1-1 0 0,-1 0 0 0 0,1-1 1 0 0,0 1-1 0 0,-1 0 0 0 0,1-1 1 0 0,-1 1-1 0 0,1 0 0 0 0,0 0 1 0 0,-1 0-1 0 0,1-1 1 0 0,-1 1-1 0 0,1 0 0 0 0,-1 0-6 0 0,-8-3 72 0 0,2 0-30 0 0,-3 3-38 0 0,3 3-4 0 0,1 0 0 0 0,-1 0 0 0 0,1 1 0 0 0,0 0 0 0 0,0 0 0 0 0,0 0 0 0 0,0 1 0 0 0,1-1 0 0 0,0 1 0 0 0,0 1 0 0 0,0-1 0 0 0,1 1 0 0 0,0 0 0 0 0,0 0 0 0 0,-1 2 0 0 0,3-5-7 0 0,1 1 1 0 0,-1-1 0 0 0,1 1-1 0 0,0 0 1 0 0,0-1 0 0 0,1 1 0 0 0,-1 1 6 0 0,2 17 33 0 0,6-3 35 0 0,-6-16-54 0 0,1 0 0 0 0,0-1 1 0 0,0 1-1 0 0,1 0 1 0 0,-1-1-1 0 0,0 1 1 0 0,1-1-1 0 0,-1 0 1 0 0,1 0-1 0 0,0 0 1 0 0,1 1-15 0 0,-1-1 10 0 0,1 0 0 0 0,0-1 0 0 0,0 1 0 0 0,0-1 0 0 0,0 0 0 0 0,1 1-10 0 0,-3-2-116 0 0,1 1 65 0 0,0-1 57 0 0,-1 0 46 0 0,4 1 146 0 0,2-2 236 0 0,-4 1-273 0 0,-1 0-49 0 0,1-1-80 0 0,-2 1-61 0 0,0-1-44 0 0,0 1-49 0 0,0-1-55 0 0,1 1-79 0 0,-1-1-76 0 0,0 1-83 0 0,1-1-90 0 0,-1 1-96 0 0,0-1-105 0 0,0 1-110 0 0,1-1-118 0 0,-3 1 834 0 0,3-1-1749 0 0,2-1-1048 0 0,-5 2 2877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6:54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6992 0 0,'0'0'157'0'0,"0"0"23"0"0,0 0-23 0 0,0 1-42 0 0,2 1 9 0 0,1 0-98 0 0,4 5-75 0 0,-6-6 72 0 0,0 0 46 0 0,5 7 726 0 0,-1-1-86 0 0,0 1-80 0 0,-1-1-73 0 0,0 1-69 0 0,-1 0-62 0 0,1 0-57 0 0,-2 1-50 0 0,3 4 98 0 0,-2 1-91 0 0,1 3-22 0 0,1 8 56 0 0,1 2 43 0 0,-2-9-44 0 0,0-4 39 0 0,-1-7-156 0 0,-1 1 35 0 0,3 7 105 0 0,0 1-100 0 0,0 2-46 0 0,4 25 229 0 0,-8-28-245 0 0,0-2 36 0 0,0 0 74 0 0,-1-12-148 0 0,0-1 3 0 0,0 0-41 0 0,0 0-166 0 0,0 0-41 0 0,0 0-80 0 0,-1-5-81 0 0,1 3 85 0 0,0-1-102 0 0,0 2 74 0 0,0 0-37 0 0,-1-1-73 0 0,1 1-59 0 0,0 0-66 0 0,0-1-72 0 0,0 2-79 0 0,0-1-85 0 0,0 0-92 0 0,0 1-98 0 0,-1-3-1241 0 0,0-1-1176 0 0,1 4 3237 0 0</inkml:trace>
  <inkml:trace contextRef="#ctx0" brushRef="#br0" timeOffset="448.2">62 0 6592 0 0,'0'0'192'0'0,"0"0"58"0"0,0 0 121 0 0,0 0 49 0 0,0 0 11 0 0,1 0-52 0 0,1 0-55 0 0,7 0 577 0 0,-5 0-481 0 0,-2 0-130 0 0,-2 0 42 0 0,13 1-206 0 0,0 2 103 0 0,-1 1 63 0 0,18 8 463 0 0,-21-8-552 0 0,0 0-34 0 0,2 1-26 0 0,-1-1-90 0 0,34 16-25 0 0,-18-7 42 0 0,0 0 1 0 0,22 17-71 0 0,-36-20 105 0 0,-10-8-92 0 0,0 0 0 0 0,0 1 0 0 0,0-1 0 0 0,-1 0 0 0 0,1 1 0 0 0,-1-1 0 0 0,1 1 0 0 0,-1 0 0 0 0,0-1 0 0 0,0 1 0 0 0,0 0-13 0 0,0 9 72 0 0,-2 0 41 0 0,-3 0 56 0 0,-3-1 76 0 0,4-8-202 0 0,0 0 0 0 0,1 0 0 0 0,-1 0 0 0 0,0-1 0 0 0,0 0 0 0 0,0 1 0 0 0,-4 0-43 0 0,1 1 51 0 0,0-1 0 0 0,-1 0 0 0 0,0-1 0 0 0,-1 1-51 0 0,-11 2 56 0 0,0-2-37 0 0,1-1-39 0 0,1-1-44 0 0,13-2-3 0 0,-1 1-108 0 0,3 0 38 0 0,0 0-37 0 0,-1-1-41 0 0,1 1-45 0 0,-4-1-272 0 0</inkml:trace>
  <inkml:trace contextRef="#ctx0" brushRef="#br0" timeOffset="1118.98">596 37 5208 0 0,'0'0'116'0'0,"0"0"17"0"0,0 0 11 0 0,0 0-41 0 0,0 0-38 0 0,-2-1-22 0 0,-5-4-195 0 0,5 4 169 0 0,0 0 54 0 0,1 0 73 0 0,0 0 89 0 0,0 0 107 0 0,1 1-124 0 0,-1 0 32 0 0,-2-3 278 0 0,0 2-48 0 0,-1-1-46 0 0,0 2-41 0 0,0 0-38 0 0,-1 0-36 0 0,-4 3 221 0 0,2-1-184 0 0,0 2-55 0 0,-1 1 5 0 0,0 3 85 0 0,0 3-40 0 0,1 1-90 0 0,2-2-114 0 0,1 0-33 0 0,-2 12 37 0 0,5-18-130 0 0,0-1 1 0 0,1 1-1 0 0,-1 0 1 0 0,1 0 0 0 0,0 0-1 0 0,0 0 1 0 0,1 0 0 0 0,-1 0-1 0 0,1-1 1 0 0,0 1-20 0 0,4 9 96 0 0,4-1 42 0 0,-8-11-122 0 0,0 0 0 0 0,-1 0 0 0 0,1 0 0 0 0,0-1 1 0 0,0 1-1 0 0,1 0 0 0 0,-1-1 0 0 0,0 1 0 0 0,0 0 0 0 0,0-1 0 0 0,0 0 0 0 0,1 1-16 0 0,-1-1 15 0 0,1 0 0 0 0,-1 1 0 0 0,1-1 0 0 0,-1 0 0 0 0,1 0 0 0 0,-1 0 0 0 0,1-1 0 0 0,-1 1 0 0 0,1 0 0 0 0,-1 0 0 0 0,1-1 0 0 0,-1 1 0 0 0,0-1-1 0 0,1 0-14 0 0,17-11 208 0 0,-11 2-19 0 0,-1 0-122 0 0,0-1 0 0 0,-1 0 0 0 0,3-7-67 0 0,-1-6 38 0 0,-2 10 2 0 0,-6 13-96 0 0,0 1-24 0 0,0 0 32 0 0,5 10 162 0 0,-1 1-65 0 0,2 5-71 0 0,0 1-77 0 0,3 10-119 0 0,-1-9 118 0 0,-1-3 93 0 0,1-2 106 0 0,-8-13-205 0 0,0 0 91 0 0,1 1 79 0 0,1 1 91 0 0,0-1-88 0 0,-1 0-68 0 0,0 0-56 0 0,0 0-59 0 0,-1-1-34 0 0,1 0-55 0 0,-1 0-61 0 0,0 0-70 0 0,0 0 37 0 0,0 0-47 0 0,0 0-43 0 0,0 0-36 0 0,0 0-127 0 0,0 0-36 0 0,0 0-1303 0 0</inkml:trace>
  <inkml:trace contextRef="#ctx0" brushRef="#br0" timeOffset="1459.14">783 49 8840 0 0,'0'0'197'0'0,"0"0"24"0"0,0 0 19 0 0,0 0-105 0 0,0 1-53 0 0,2 2-28 0 0,2 5-53 0 0,-3-5 47 0 0,0-2 59 0 0,1 11 288 0 0,1 7 288 0 0,2 5 203 0 0,-1-7-367 0 0,3-4-179 0 0,-3-7-212 0 0,1 1-34 0 0,-4-6 9 0 0,1 0 167 0 0,-1 1-104 0 0,-1-2-145 0 0,0 1-90 0 0,1-1-100 0 0,-1 1-179 0 0</inkml:trace>
  <inkml:trace contextRef="#ctx0" brushRef="#br0" timeOffset="1806.48">923 91 6704 0 0,'0'0'149'0'0,"0"0"23"0"0,7 12 145 0 0,-4-7-259 0 0,0-2-14 0 0,-1 1 82 0 0,0-1 73 0 0,1 0 64 0 0,-1 0 1 0 0,0 0 34 0 0,3 2 378 0 0,10 13 1808 0 0,-11-14-1993 0 0,-1-1-47 0 0,0 1-55 0 0,1-1-78 0 0,-1 1-95 0 0,1-1-111 0 0,-4-2 273 0 0,0-1-14 0 0,0 0-51 0 0,0 0-22 0 0,0 0 20 0 0,-2 0 481 0 0,1 0-391 0 0,0 0-245 0 0,0 0-68 0 0,0 0-82 0 0,1-1-96 0 0,-16-11 241 0 0,7-3-68 0 0,7-2-56 0 0,5 0-48 0 0,-2 14 6 0 0,0-1 0 0 0,1 1 0 0 0,-1 0-1 0 0,1 0 1 0 0,0 0 0 0 0,0 0 0 0 0,1-1 15 0 0,-1 1-19 0 0,0 1 0 0 0,0 0 0 0 0,0 0 0 0 0,0 0 0 0 0,1 0 0 0 0,-1 0 0 0 0,1 0 0 0 0,-1 1 0 0 0,1-1 0 0 0,0 1 0 0 0,0 0 0 0 0,-1 0 0 0 0,3-1 19 0 0,7 0-149 0 0,1 0 104 0 0,-3 1 74 0 0,-1 0 0 0 0,1 1 1 0 0,6 1-30 0 0,-6 0-26 0 0,-1 0-44 0 0,0 1-64 0 0,0 1-76 0 0,0 0-90 0 0,-1 1-105 0 0,-8-4 177 0 0,1 0-34 0 0,0 0-357 0 0,-1 1 36 0 0,1-1-58 0 0,0 0-762 0 0,0 1-541 0 0,1 1-1105 0 0,-2-2 3046 0 0</inkml:trace>
  <inkml:trace contextRef="#ctx0" brushRef="#br0" timeOffset="2887.29">1279 6 7640 0 0,'0'0'224'0'0,"-6"7"544"0"0,5-4-503 0 0,2 3 310 0 0,0 1-91 0 0,0-3-225 0 0,-1 0-56 0 0,1 1-62 0 0,1-1-68 0 0,3 8 333 0 0,0-1-51 0 0,1 1-46 0 0,0-1-41 0 0,1 2 7 0 0,2 0-42 0 0,1 2 2 0 0,8 5 61 0 0,-15-17-141 0 0,1 3-36 0 0,0-1-40 0 0,-1-1 4 0 0,-1-1 24 0 0,1-1 49 0 0,-1 0 21 0 0,0-1 51 0 0,1 0 58 0 0,-1-1 67 0 0,2-1-44 0 0,-1-2-99 0 0,0-2-80 0 0,-1 0-58 0 0,2-16 31 0 0,-3 15-40 0 0,2-19 40 0 0,-2 23-100 0 0,-1 0-1 0 0,1-1 1 0 0,0 1 0 0 0,0 0-1 0 0,0 0 1 0 0,0 0-1 0 0,0 0 1 0 0,0 0-1 0 0,0 0 1 0 0,1 0 0 0 0,-1 0-1 0 0,1 0 1 0 0,-1 1-1 0 0,1-1 1 0 0,0 1 0 0 0,0-1-3 0 0,1 1-15 0 0,2 0-78 0 0,0 2 50 0 0,3 2 46 0 0,-1 2 54 0 0,8 8 83 0 0,-7-5-134 0 0,-5-5-48 0 0,-1 0-37 0 0,6 5-44 0 0,1 0 50 0 0,-1 0 44 0 0,1-1 40 0 0,8 8 113 0 0,0-1 102 0 0,-14-12-204 0 0,-1 0-34 0 0,7 1-107 0 0,-4-2 89 0 0,-2 0 56 0 0,-1 1 41 0 0,-2-2 110 0 0,1 0-131 0 0,-1 0 55 0 0,2-1 155 0 0,4 0 469 0 0,-4 1-554 0 0,-1-1-61 0 0,1-2 165 0 0,0 0-38 0 0,1-6 137 0 0,-2 2-170 0 0,0 0-51 0 0,-1-9 36 0 0,0-1-52 0 0,1 0-124 0 0,0-3-18 0 0,2 7-99 0 0,-2 12-20 0 0,-1 1-94 0 0,0-1 60 0 0,0 1 53 0 0,0-1 43 0 0,1 0 36 0 0,1-1 142 0 0,-1 1-123 0 0,-1 0-61 0 0,1 0-87 0 0,0 1-112 0 0,-1-1 84 0 0,1 1-36 0 0,-1 0-41 0 0,1-1-43 0 0,-1 1-64 0 0,0 0-56 0 0,1-1-57 0 0,-1 1-62 0 0,0 0-65 0 0,1 0-68 0 0,-1-1-73 0 0,0 1-76 0 0,0 0-1222 0 0,0 0-1150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0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8464 0 0,'0'0'190'0'0,"0"0"28"0"0,3 9 180 0 0,-2-6-344 0 0,-1-1-34 0 0,3 6 20 0 0,-1 0 70 0 0,0 0 59 0 0,1-1 46 0 0,0 3 104 0 0,3 12 482 0 0,-5-14-543 0 0,0-2-72 0 0,0 2-36 0 0,0-1-46 0 0,-1 0-52 0 0,0-4-70 0 0,0 0 41 0 0,0 8 197 0 0,0-9-212 0 0,-1 0-36 0 0,1 1-59 0 0,-1-1-71 0 0,0 0-86 0 0,0 0-99 0 0,0-2 83 0 0,1 0-43 0 0,0 0-38 0 0,0 0-33 0 0,0 0-112 0 0,0 1-32 0 0,0-1-1153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1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8288 0 0,'0'0'190'0'0,"0"-1"-60"0"0,0-4 294 0 0,1 3-337 0 0,0 2-54 0 0,3 1-33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1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15 6056 0 0,'-7'-3'995'0'0,"-1"0"-91"0"0,0 0-89 0 0,0 1-86 0 0,0 0-83 0 0,0 1-80 0 0,-1 1-77 0 0,1 0-74 0 0,0 1-71 0 0,0 0-68 0 0,0 1-66 0 0,0 1-63 0 0,2 1-59 0 0,-1 1-57 0 0,1 1-53 0 0,1 0-51 0 0,5-5 71 0 0,0 0 1 0 0,-1-1-1 0 0,1 1 1 0 0,0 0 0 0 0,-1 0-1 0 0,1-1 1 0 0,0 1-1 0 0,0 0 1 0 0,0 0 0 0 0,0-1-1 0 0,0 1 1 0 0,-1 0-1 0 0,1 0 1 0 0,1 0 0 0 0,-1 0 1 0 0,0 1-8 0 0,1-1 1 0 0,-1 1-1 0 0,1 0 1 0 0,-1-1 0 0 0,1 1-1 0 0,0 0 1 0 0,0-1-1 0 0,0 1 1 0 0,0-1 0 0 0,0 1-1 0 0,0-1 8 0 0,16 16-85 0 0,-6-8 57 0 0,-10-8 28 0 0,21 16-13 0 0,-1 2 0 0 0,0 0 1 0 0,-2 1-1 0 0,9 13 13 0 0,-23-26 85 0 0,-2 1 67 0 0,-1-2 57 0 0,-1 1 46 0 0,-3 1 221 0 0,-7 4 309 0 0,1-7-240 0 0,1-2-223 0 0,0-1-92 0 0,1-1-46 0 0,0 0-73 0 0,0-1-44 0 0,1 0-49 0 0,-1-1-54 0 0,2 0 7 0 0,1 0 35 0 0,-14-3 186 0 0,12 2-189 0 0,0 0-78 0 0,3 0-13 0 0,-1 1-39 0 0,1-1-44 0 0,-1 1-50 0 0,1-1-54 0 0,0 0-61 0 0,0 0-65 0 0,0-1-71 0 0,2 3 131 0 0,-1-1-50 0 0,1 1-45 0 0,0-1-38 0 0,-1 0-138 0 0,1 1-38 0 0,0-1-167 0 0,-1 0-451 0 0,1 1 1267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1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8264 0 0,'0'0'182'0'0,"0"0"29"0"0,0 0 14 0 0,1 0-27 0 0,5 3-98 0 0,1 4 132 0 0,-3-3-83 0 0,-1-2-77 0 0,6 3 105 0 0,0 2 54 0 0,1 3 101 0 0,3 8 237 0 0,7 13 400 0 0,-14-20-685 0 0,0-2-39 0 0,-4-5-159 0 0,9 18 413 0 0,-1 1-96 0 0,-1 2-71 0 0,-5-9 25 0 0,0-1 0 0 0,2 13-357 0 0,-4-10 246 0 0,-1-1 34 0 0,-1-15-220 0 0,-1 1 0 0 0,1-1 1 0 0,0 1-1 0 0,-1-1 0 0 0,1 1 0 0 0,-1-1 1 0 0,0 1-1 0 0,0-1 0 0 0,0 0 1 0 0,0 1-1 0 0,0-1 0 0 0,0 0 1 0 0,-1 0-1 0 0,0 1-60 0 0,-10 9 338 0 0,0-5-88 0 0,-1-1-40 0 0,-1-3-52 0 0,0-1-63 0 0,12-3-282 0 0,0 1 70 0 0,-1 0 60 0 0,1 0 53 0 0,-2-1 70 0 0,0 0 63 0 0,-8-3 441 0 0,7 2-400 0 0,0 0-131 0 0,3 0-70 0 0,0 1-39 0 0,0 0-45 0 0,0-1-50 0 0,1 1-54 0 0,-1-1-60 0 0,1 1-64 0 0,-1-1-70 0 0,1 1-74 0 0,0-1-80 0 0,0 0-83 0 0,0 0-90 0 0,0 0-95 0 0,1 0-98 0 0,0 0-1019 0 0,0-1-1106 0 0,0 3 3051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2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0 6072 0 0,'0'0'202'0'0,"-1"0"-49"0"0,0 1-41 0 0,-1-1-34 0 0,-2 0-1 0 0,-2 1-3 0 0,-1 2 591 0 0,-3 0 318 0 0,6-1-544 0 0,0 0-40 0 0,0 1-48 0 0,0 0-51 0 0,0 1-57 0 0,0 1-63 0 0,-2 4-54 0 0,1 1 65 0 0,1 3 76 0 0,3-11-192 0 0,1 1 1 0 0,-1 0-1 0 0,1 0 0 0 0,0 0 1 0 0,0 0-1 0 0,0 0 1 0 0,1-1-1 0 0,-1 1 1 0 0,1 2-76 0 0,3 5 209 0 0,0-2-241 0 0,2 3 40 0 0,0-1 66 0 0,2-1 70 0 0,2 0 72 0 0,-4-5-214 0 0,-1-1 37 0 0,7 2 137 0 0,-3-2 27 0 0,-1-2 49 0 0,10-3 353 0 0,-16 2-512 0 0,0-1-1 0 0,0 0 1 0 0,0 0 0 0 0,0 1-1 0 0,0-1 1 0 0,-1-1-1 0 0,1 1 1 0 0,0 0 0 0 0,0 0-1 0 0,-1-1-92 0 0,7-6 371 0 0,-2-3-13 0 0,-2-2-80 0 0,-4 9-426 0 0,1 0 75 0 0,-1 0 63 0 0,1 0 53 0 0,-1-4 155 0 0,-2-10 452 0 0,1 13-515 0 0,0 0-81 0 0,0 2-71 0 0,0 0-46 0 0,0-1-51 0 0,0 1-57 0 0,0 0-83 0 0,-1 0-80 0 0,1 0-87 0 0,-1-1-95 0 0,1 1-103 0 0,-1 0-111 0 0,1 0-116 0 0,-1 0-126 0 0,0 0-906 0 0,0 0-1064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4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7920 0 0,'0'0'174'0'0,"0"0"21"0"0,0 0-48 0 0,-1 1 38 0 0,1-1-121 0 0,-2 2 34 0 0,1-1-26 0 0,1 0 41 0 0,-1-1 68 0 0,0 1 94 0 0,1 0 114 0 0,0-1-145 0 0,0 0 36 0 0,0 0 39 0 0,0 1 42 0 0,0-1-186 0 0,0 2-115 0 0,1-2-77 0 0,-1 1-35 0 0,0 0-34 0 0,0 0-38 0 0,1 0-38 0 0,-1 0-42 0 0,0 0-41 0 0,0-1-44 0 0,1 1-46 0 0,-1-1-47 0 0,0 0-49 0 0,0 0-50 0 0,0 1-935 0 0,1 1-804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3.4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0 10824 0 0,'0'0'241'0'0,"0"0"38"0"0,0 0 14 0 0,0 0-21 0 0,5 3-179 0 0,6 5-79 0 0,-7 1 4 0 0,0 0 33 0 0,4 10 139 0 0,-2 4 156 0 0,1 15 311 0 0,-4 0 17 0 0,-2-13-298 0 0,0-5-150 0 0,-1 0-108 0 0,1-3 268 0 0,0 1-49 0 0,1 9 94 0 0,-2-20-292 0 0,0-1 0 0 0,0 1 0 0 0,-1 0 0 0 0,-1 5-139 0 0,2-12-29 0 0,0 2 162 0 0,0-2-131 0 0,-1 1-107 0 0,1-1 1 0 0,0 0-44 0 0,0 1-74 0 0,0-1-67 0 0,-1 0-77 0 0,1 0-84 0 0,0 1-93 0 0,0-1-99 0 0,-1 0-108 0 0,1 0-117 0 0,-1 1-1137 0 0,-1 0-1146 0 0</inkml:trace>
  <inkml:trace contextRef="#ctx0" brushRef="#br0" timeOffset="332.05">1 183 7568 0 0,'6'-2'259'0'0,"1"0"-46"0"0,6 0 102 0 0,-1 1-120 0 0,14 2 159 0 0,-14 0-131 0 0,-1 0 106 0 0,8-1-43 0 0,27 4 487 0 0,-32-3-573 0 0,0 1-48 0 0,0-2-66 0 0,0 1-83 0 0,-5-1-56 0 0,1 0-50 0 0,-1 0-54 0 0,0-1-61 0 0,-8 1-29 0 0,-1 0-40 0 0,1-1-392 0 0,1 1-275 0 0,-1 0-632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0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104 162 4832 0 0,'-30'17'533'0'0,"5"1"81"0"0,14-7-261 0 0,1 2 37 0 0,1 1 44 0 0,1 2 50 0 0,3-4-124 0 0,2 0-55 0 0,1 1-51 0 0,1 0-44 0 0,2 0-40 0 0,0 0-34 0 0,7 11 55 0 0,-7-20-172 0 0,1 0 0 0 0,0 0 1 0 0,0 0-1 0 0,1-1 1 0 0,-1 1-1 0 0,1-1 0 0 0,0 1 1 0 0,0-1-1 0 0,0 0 0 0 0,0 0 1 0 0,1-1-1 0 0,-1 1 0 0 0,1-1 1 0 0,-1 1-1 0 0,3 0-19 0 0,-2-1 31 0 0,0-1 0 0 0,0 1 0 0 0,1-1 0 0 0,-1 1 0 0 0,1-1 0 0 0,1 0-31 0 0,12-2 193 0 0,-2-5-67 0 0,-1-4-67 0 0,-1-2-66 0 0,-8 7-14 0 0,4-3 9 0 0</inkml:trace>
  <inkml:trace contextRef="#ctx0" brushRef="#br0" timeOffset="354.15">163 1 5640 0 0,'0'0'56'0'0,"-1"0"-49"0"0,-2 0-33 0 0,1-1 98 0 0,1 1 2 0 0,1 1 34 0 0,-1-1 40 0 0,0 0 46 0 0,1 0-114 0 0,0 0 91 0 0,0 0 146 0 0,0 1-90 0 0,0-1-42 0 0,1 2 82 0 0,0 0-114 0 0,2 5 81 0 0,-2-5-85 0 0,-2 6 240 0 0,1 0-60 0 0,4 19 517 0 0,-3-22-665 0 0,0 0 12 0 0,0 0 1 0 0,-1 0-1 0 0,0 1 0 0 0,1-1 1 0 0,-2 0-1 0 0,1 3-193 0 0,-1 3 378 0 0,2 0-42 0 0,1 1-51 0 0,1 1-59 0 0,-1-2-65 0 0,0 0-76 0 0,-1-4-33 0 0,0-1 40 0 0,-1 2 58 0 0,1 4 130 0 0,0 4 130 0 0,0-6-172 0 0,0-1-90 0 0,0-1-69 0 0,0 21 80 0 0,0-2-31 0 0,-1-8-14 0 0,0-17-93 0 0,0-1 1 0 0,-1 1 0 0 0,1-1 0 0 0,0 1 0 0 0,0 0 0 0 0,0-1-1 0 0,1 1 1 0 0,-1 0 0 0 0,0-1 0 0 0,1 1 0 0 0,-1-1 0 0 0,1 2-22 0 0,-1 3 105 0 0,0-5-96 0 0,0 0-1 0 0,0-1 1 0 0,-1 1 0 0 0,1-1-1 0 0,0 1 1 0 0,0 0-1 0 0,0-1 1 0 0,0 1 0 0 0,0 0-1 0 0,0-1 1 0 0,1 1-1 0 0,-1-1 1 0 0,0 1-1 0 0,0 0 1 0 0,0-1 0 0 0,1 1-1 0 0,-1-1 1 0 0,0 1-1 0 0,0-1 1 0 0,1 1-1 0 0,-1-1 1 0 0,0 1 0 0 0,1-1-1 0 0,-1 1 1 0 0,1-1-1 0 0,-1 1 1 0 0,1-1-1 0 0,-1 0 1 0 0,1 1 0 0 0,-1-1-1 0 0,1 0 1 0 0,-1 1-1 0 0,1-1 1 0 0,0 0-9 0 0,1 1 67 0 0,3-1 221 0 0,-3-1-266 0 0,-1 0-51 0 0,1 1-37 0 0,-1-1-42 0 0,0 0-49 0 0,2-2-129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29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13 9672 0 0,'0'-2'411'0'0,"-2"-2"-109"0"0,1 0-94 0 0,1 1-79 0 0,0 3 83 0 0,0 0 38 0 0,0 0-2 0 0,0 0-114 0 0,0 0-86 0 0,0 0-54 0 0,0 0-64 0 0,3 1-60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2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0 158 9848 0 0,'3'0'353'0'0,"0"1"-73"0"0,2 2 34 0 0,0 1-87 0 0,5 6 149 0 0,-7-6-223 0 0,0-1 36 0 0,1 1 138 0 0,-3-2-121 0 0,1-1 33 0 0,5 8 305 0 0,0 1-72 0 0,-1 1-72 0 0,0 1-69 0 0,-1 0-69 0 0,-1 0-67 0 0,0-1-65 0 0,-1 0-64 0 0,-3-11-215 0 0,0 0 48 0 0,0 1 41 0 0,0-1 37 0 0,0 0 54 0 0,0 0 65 0 0,0 2 375 0 0,0-1-345 0 0,0 0-112 0 0,0-1-46 0 0,0 0-54 0 0,0 1-64 0 0,0-1-44 0 0,0 0-64 0 0,0 1-70 0 0,0-1-77 0 0,0 0-82 0 0,0 0-89 0 0,0 0-96 0 0,0 0-101 0 0,0 0-1118 0 0,0 0-1086 0 0</inkml:trace>
  <inkml:trace contextRef="#ctx0" brushRef="#br0" timeOffset="416.52">187 134 10248 0 0,'1'0'72'0'0,"-1"-1"43"0"0,8-1 610 0 0,-5 2-569 0 0,-2 0-96 0 0,7 2-39 0 0,-2-1 40 0 0,8 4 165 0 0,-3 0 48 0 0,-1 0 55 0 0,-5-2-88 0 0,0 0 0 0 0,-1 1 1 0 0,1-1-1 0 0,-1 1 1 0 0,3 3-242 0 0,3 6 452 0 0,-5-6-265 0 0,-2 0-38 0 0,1 1-47 0 0,-1 0-54 0 0,-2-2 116 0 0,-1-2 65 0 0,0-3-196 0 0,-1-1 0 0 0,1 0 0 0 0,0 1 0 0 0,0-1 0 0 0,0 0 0 0 0,0 1 0 0 0,0-1 0 0 0,0 0 0 0 0,0 1 1 0 0,-1-1-1 0 0,1 0 0 0 0,0 1 0 0 0,0-1 0 0 0,0 0 0 0 0,-1 0 0 0 0,1 1 0 0 0,0-1 0 0 0,0 0 0 0 0,-1 0 0 0 0,1 1 0 0 0,0-1 0 0 0,0 0 0 0 0,-1 0 0 0 0,1 0 0 0 0,0 0 0 0 0,-1 1-32 0 0,-3-2 396 0 0,2 0-238 0 0,0-1-38 0 0,-1-2-34 0 0,2-1-105 0 0,-2-17 182 0 0,5-2-105 0 0,5 1-94 0 0,4 0-83 0 0,3 2-74 0 0,4 4-64 0 0,1 5-53 0 0,3 7-43 0 0,-20 5 337 0 0,1-1 1 0 0,-1 2 0 0 0,0-1 0 0 0,1 0 0 0 0,-1 0 0 0 0,0 1 0 0 0,1-1 0 0 0,-1 1 0 0 0,0 0 0 0 0,0 0-1 0 0,1-1 1 0 0,-1 2 0 0 0,0-1 0 0 0,0 0 0 0 0,1 1 14 0 0,12 11-69 0 0,-2 4 35 0 0,-1 3 40 0 0,-2-1 48 0 0,-2 0 55 0 0,-1-2 63 0 0,-7-16-158 0 0,2 5 7 0 0,0 1 34 0 0,6 25 320 0 0,-7-20-334 0 0,0-5-70 0 0,-1-1-44 0 0,1 1-54 0 0,-1-1-60 0 0,0-5-52 0 0,0-1-39 0 0,0 0-37 0 0,0 0-32 0 0,0 0-229 0 0,0 0-54 0 0,0 0-745 0 0,0 0-589 0 0,0 0-1116 0 0</inkml:trace>
  <inkml:trace contextRef="#ctx0" brushRef="#br0" timeOffset="2552.93">107 5 7256 0 0,'0'0'165'0'0,"-1"0"6"0"0,1-1-42 0 0,-2 1 27 0 0,0-1-97 0 0,-4 0-26 0 0,5 0 13 0 0,-1 1 46 0 0,1 0 100 0 0,0-1 117 0 0,1 1-266 0 0,-1 1-101 0 0,1-1-87 0 0,0 0 30 0 0,0 0-34 0 0,0 0-44 0 0,0 1-35 0 0,0-1-321 0 0,-1 1-183 0 0,1 1-486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7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0 244 4864 0 0,'0'0'141'0'0,"1"0"-47"0"0,0 0-43 0 0,10 0 7 0 0,-8 1 33 0 0,-1-1 102 0 0,6 1 417 0 0,0-1-68 0 0,0 1-63 0 0,0-1-55 0 0,4 0 121 0 0,1 0-90 0 0,-1 0-68 0 0,0 0-49 0 0,21-1 510 0 0,-21 0-432 0 0,-8 1-235 0 0,0-1 0 0 0,0 0 0 0 0,0 0 0 0 0,0 0 0 0 0,0-1 0 0 0,2 0-181 0 0,2-3 285 0 0,-2-1-56 0 0,-3 1-194 0 0,-3 0 39 0 0,-1 4-44 0 0,1 0-1 0 0,-1-1 1 0 0,1 1-1 0 0,-1 0 1 0 0,0 0-1 0 0,1 0 1 0 0,-1 0-1 0 0,0 0 1 0 0,0 0 0 0 0,0 0-1 0 0,0 0 1 0 0,-1-1-30 0 0,-8-6 224 0 0,3 4-105 0 0,2 1-54 0 0,1 1-41 0 0,-12-2 10 0 0,0 4 56 0 0,13 1-57 0 0,-1 0 0 0 0,1-1 0 0 0,0 1 0 0 0,0 0 0 0 0,-1 1 0 0 0,1-1 0 0 0,0 1 0 0 0,0-1 0 0 0,0 1 0 0 0,0 0 0 0 0,1 0 0 0 0,-1 0 0 0 0,0 0 0 0 0,0 2-33 0 0,-10 14 164 0 0,9-6-108 0 0,2 2-42 0 0,5 7-184 0 0,6-2 66 0 0,3-2 57 0 0,4-3 49 0 0,15 4 81 0 0,-20-12 0 0 0,1-2-1 0 0,-1 1 1 0 0,2-1-83 0 0,-10-4-141 0 0,-1 1 62 0 0,0-1 53 0 0,1 1 44 0 0,2-1 112 0 0,6 0 332 0 0,-7 0-371 0 0,-1-1-67 0 0,-1 1-50 0 0,0-1-38 0 0,0 1-41 0 0,0 0-47 0 0,1-1-69 0 0,-1 1-66 0 0,0-1-71 0 0,0 1-79 0 0,0-1-84 0 0,1 0-91 0 0,-1 1-97 0 0,0-1-102 0 0,1 0-864 0 0,2-2-951 0 0,-5 3 2615 0 0</inkml:trace>
  <inkml:trace contextRef="#ctx0" brushRef="#br0" timeOffset="385.38">360 138 6448 0 0,'0'1'160'0'0,"1"-1"-56"0"0,0 1-43 0 0,4 5 96 0 0,-2 0-190 0 0,1-1 57 0 0,-1 1 51 0 0,0-1 49 0 0,0 1 43 0 0,0-1 40 0 0,4 7 309 0 0,-2-3-34 0 0,0 0 49 0 0,10 20 1358 0 0,-8-16-1109 0 0,-3-5-351 0 0,-1-1-39 0 0,1 2-25 0 0,0-1-66 0 0,0 0-78 0 0,-1 0-89 0 0,-2-6-118 0 0,0 0 46 0 0,-1 0 40 0 0,1 0 32 0 0,1 3 256 0 0,0 5 672 0 0,-2-7-750 0 0,-1-3-60 0 0,-2-3-97 0 0,-6-5 106 0 0,8 5-228 0 0,-1 1 0 0 0,1-1 0 0 0,0 1-1 0 0,0-1 1 0 0,0 0 0 0 0,0 0 0 0 0,0-1-31 0 0,-1-13 103 0 0,2 2-54 0 0,3 0-44 0 0,0 3-42 0 0,2 1-41 0 0,1 2-48 0 0,1 0-52 0 0,-4 6 125 0 0,0 1 1 0 0,1-1 0 0 0,-1 1 0 0 0,0-1 0 0 0,1 1 0 0 0,2-1 52 0 0,-3 2-38 0 0,0 0 1 0 0,1 0 0 0 0,-1 0 0 0 0,0 0-1 0 0,1 0 1 0 0,3 0 37 0 0,-3 1-24 0 0,-1 0-1 0 0,1 0 0 0 0,0 0 0 0 0,0 1 1 0 0,0-1-1 0 0,0 1 25 0 0,22 9-87 0 0,-20-7 79 0 0,-1 0 0 0 0,1 1 1 0 0,-1 0-1 0 0,0 0 0 0 0,0 0 0 0 0,1 2 8 0 0,-1-1 3 0 0,-1 0 1 0 0,1 1-1 0 0,-1-1 0 0 0,0 1 0 0 0,-1 0 1 0 0,1 0-1 0 0,-1 1 0 0 0,0-1 0 0 0,-1 1-3 0 0,3 8 50 0 0,2 20 121 0 0,-6-24-155 0 0,-1 0-39 0 0,0-10-32 0 0,0-1-76 0 0,0 0-84 0 0,0 0 60 0 0,0 0-36 0 0,0 0-40 0 0,0 0-38 0 0,0 0-369 0 0,0 0 86 0 0,0 0-53 0 0,0 0-715 0 0,0 0-566 0 0,0 0-1074 0 0</inkml:trace>
  <inkml:trace contextRef="#ctx0" brushRef="#br0" timeOffset="755.06">835 3 9552 0 0,'-6'0'-12'0'0,"2"-1"53"0"0,0 0 57 0 0,1 1 107 0 0,4 0 4 0 0,1 0-105 0 0,2 1-56 0 0,1 1-51 0 0,2 2 299 0 0,0 1-35 0 0,4 7 168 0 0,-1 3-101 0 0,-3 2-77 0 0,-2-1-2 0 0,-1 0 1 0 0,-1 1-1 0 0,1 3-249 0 0,-4-19 5 0 0,2 13 169 0 0,-1 1 45 0 0,2 13 315 0 0,1 14 363 0 0,-3-27-626 0 0,1 19 453 0 0,-2-23-529 0 0,0-1-36 0 0,0 5-18 0 0,0-7-119 0 0,0 0-39 0 0,0 0-36 0 0,0-1-42 0 0,0 1-44 0 0,0 1-48 0 0,0-9-56 0 0,0 0-38 0 0,0 0-384 0 0,0 0 90 0 0,0-1-53 0 0,0 1-740 0 0,0 0 702 0 0,-1-1-1039 0 0,0-2-937 0 0</inkml:trace>
  <inkml:trace contextRef="#ctx0" brushRef="#br0" timeOffset="1018.07">727 141 8352 0 0,'53'1'826'0'0,"-26"-1"-457"0"0,0 0-39 0 0,0 0-42 0 0,0-1-45 0 0,0 1-47 0 0,-1-1-52 0 0,1 1-54 0 0,0-1-56 0 0,-2 0 48 0 0,1 0-20 0 0,-14 1-62 0 0</inkml:trace>
  <inkml:trace contextRef="#ctx0" brushRef="#br0" timeOffset="1519.24">1291 199 6880 0 0,'0'0'157'0'0,"0"0"23"0"0,0 0 11 0 0,0-1-31 0 0,0 0-105 0 0,0 0-8 0 0,0 1 68 0 0,0 0 133 0 0,0 0 177 0 0,-1-1-54 0 0,-1 0-51 0 0,1-1-44 0 0,-2 0 6 0 0,1 1-47 0 0,-1-1 1 0 0,1 0 58 0 0,-8-1-186 0 0,0 3 75 0 0,-2 2 108 0 0,-6 5 215 0 0,2 5-21 0 0,7-3-232 0 0,3-2-114 0 0,1 1-88 0 0,4-6-56 0 0,0 1 0 0 0,0 0 0 0 0,0 0 0 0 0,0 0 0 0 0,1-1 0 0 0,-1 1 0 0 0,1 0 0 0 0,0 0 0 0 0,0 0 0 0 0,0 0 0 0 0,0 1 5 0 0,6 32-71 0 0,-4-25 99 0 0,1 0-41 0 0,5 17-40 0 0,-6-18 75 0 0,-1 0 40 0 0,-1 1 93 0 0,-1 1 111 0 0,0-7-84 0 0,-1 1 37 0 0,-1-1 40 0 0,0 0 44 0 0,0-1 28 0 0,-1-1-35 0 0,-5 3 202 0 0,-2-1-117 0 0,0-1-104 0 0,-2-2-90 0 0,2-1-77 0 0,0-3-64 0 0,2-3-50 0 0,6 3-78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06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7632 0 0,'0'0'166'0'0,"0"0"29"0"0,0 0 14 0 0,1 0-64 0 0,1 1-59 0 0,8 2 28 0 0,-7-3-21 0 0,7 2 57 0 0,-1-1 90 0 0,8 2 264 0 0,-5-2-250 0 0,4-1 54 0 0,-1 1-35 0 0,12-1 115 0 0,-1 0-78 0 0,6-3-16 0 0,-22 2-180 0 0,0-1 0 0 0,0 0 1 0 0,6-2-115 0 0,-9 0 164 0 0,-2 0-44 0 0,-2-1-40 0 0,-2 0-36 0 0,-3-7-47 0 0,-5 0-97 0 0,-3-1-55 0 0,-17-9-270 0 0,20 17 304 0 0,4 4 104 0 0,1 0 0 0 0,-1 0 1 0 0,0 0-1 0 0,0 0 1 0 0,1 0-1 0 0,-1 1 0 0 0,0-1 1 0 0,0 1-1 0 0,0 0 0 0 0,0 0 1 0 0,1 0-1 0 0,-1 0 1 0 0,0 0-1 0 0,-1 1 17 0 0,-10 3-39 0 0,0 2 33 0 0,-1 5 57 0 0,3 3 81 0 0,4 3 96 0 0,7 1 113 0 0,2-4-164 0 0,1 7-26 0 0,-2-18-136 0 0,1 0-1 0 0,-1 0 0 0 0,1 0 1 0 0,0 0-1 0 0,0 0 1 0 0,0 0-1 0 0,0 0 0 0 0,1-1 1 0 0,-1 1-1 0 0,1 0 0 0 0,-1-1 1 0 0,1 1-1 0 0,0-1 1 0 0,2 2-15 0 0,-1-1-113 0 0,1 1 45 0 0,-1-1 39 0 0,1 0 34 0 0,4 3 107 0 0,-1-1 57 0 0,10 4 298 0 0,-12-7-351 0 0,1 0-34 0 0,-1 0-47 0 0,0-1-45 0 0,0 0-53 0 0,0 0-62 0 0,0-1-45 0 0,-1 1-62 0 0,1-1-69 0 0,0 0-73 0 0,0-1-80 0 0,0 1-86 0 0,0-1-93 0 0,0 0-97 0 0,-1 1-844 0 0,1-1-902 0 0,-5 1 2470 0 0</inkml:trace>
  <inkml:trace contextRef="#ctx0" brushRef="#br0" timeOffset="332.52">344 30 7968 0 0,'3'2'536'0'0,"1"0"-72"0"0,0 1-66 0 0,1 1-57 0 0,0 1-50 0 0,1 0-43 0 0,5 7 149 0 0,20 24 481 0 0,-26-29-645 0 0,0 0 45 0 0,25 38 888 0 0,-17-26-634 0 0,-4-5-105 0 0,0-1 57 0 0,-8-12 156 0 0,0-1-115 0 0,-1-1-104 0 0,1 0-94 0 0,-1 0-85 0 0,1-1-72 0 0,-1 0-64 0 0,0-1-53 0 0,1-1-52 0 0,-1-8-218 0 0,1 7 193 0 0,-1 3 92 0 0,0 0 98 0 0,0-2-142 0 0,1-12 94 0 0,2-18 219 0 0,0 13-200 0 0,-1 9-119 0 0,1 0-58 0 0,0 1-71 0 0,1-1-84 0 0,3-4 24 0 0,-2 10 60 0 0,-3 3 15 0 0,1 0-33 0 0,0 0-42 0 0,0 0-48 0 0,0 1-6 0 0,0 1-44 0 0,0-1-46 0 0,0 0-52 0 0,0 1-57 0 0,1-1-59 0 0,-1 1-65 0 0,1 0-69 0 0,-4 1 269 0 0,1-1-45 0 0,0 1-39 0 0,0 0-36 0 0,0 0-131 0 0,0 0-35 0 0,2-1-1386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11.0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7920 0 0,'0'0'174'0'0,"0"0"29"0"0,0 0 13 0 0,2 4 179 0 0,2 1-59 0 0,-2-1 16 0 0,-1-1 84 0 0,0 2-117 0 0,0 0-34 0 0,1 4 194 0 0,1 2-52 0 0,-2-1-96 0 0,0-4-140 0 0,0-1 1 0 0,-1 1-1 0 0,0-1 0 0 0,0 6-191 0 0,0-3 121 0 0,0 0 46 0 0,1 3 120 0 0,4 16 442 0 0,-2-14-437 0 0,-2-7-193 0 0,0 0-40 0 0,1 2-1 0 0,-1-8-44 0 0,-1 1 0 0 0,0-1 1 0 0,1 1-1 0 0,-1 0 0 0 0,0-1 0 0 0,1 1 0 0 0,-1 0 0 0 0,0 0 1 0 0,0-1-1 0 0,0 1 0 0 0,0 0 0 0 0,0-1 0 0 0,0 1 0 0 0,0 0 0 0 0,0-1 1 0 0,0 1-1 0 0,0 0 0 0 0,0 0 0 0 0,0-1 0 0 0,-1 1 0 0 0,1 0 1 0 0,0-1-1 0 0,-1 1 0 0 0,1 0 0 0 0,0-1 0 0 0,-1 1-14 0 0,1-1-92 0 0,0 0 61 0 0,0 0-19 0 0,0 0-24 0 0,0 0-39 0 0,0 0-20 0 0,0 0-39 0 0,0 0-47 0 0,0 0-51 0 0,0 0-57 0 0,0 0-51 0 0,0 0-46 0 0,0 0-40 0 0,0 0-139 0 0,0 0-39 0 0,0 0-167 0 0,0 0-448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13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0 11088 0 0,'0'0'77'0'0,"-1"1"47"0"0,-9 1 658 0 0,7-2-614 0 0,2 0-103 0 0,-1 1-98 0 0,1-1-66 0 0,0 1-69 0 0,1-1-73 0 0,-1 1-76 0 0,1-1-77 0 0,0 1-81 0 0,0-1-84 0 0,0 0 31 0 0,-1 0-61 0 0,1 2-902 0 0,-2-1-847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14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6392 0 0,'0'0'141'0'0,"0"0"23"0"0,0 1 46 0 0,0 1-97 0 0,-1 2-67 0 0,1 4-72 0 0,0-6 42 0 0,4 17 331 0 0,0 0 79 0 0,1 4 163 0 0,3 11 386 0 0,2 9 276 0 0,-4-14-518 0 0,-1-5-242 0 0,-3-12-299 0 0,-1 0-42 0 0,0-10-59 0 0,-1 0-34 0 0,0 0-14 0 0,0 4-13 0 0,0-4 13 0 0,0-1 39 0 0,-1 1 85 0 0,1 1 96 0 0,0-1 118 0 0,0-1-139 0 0,0 0 38 0 0,0-7 157 0 0,0 0-103 0 0,-1 0-87 0 0,1 0-76 0 0,-1-2-43 0 0,1 1-69 0 0,1-18-36 0 0,1 14 67 0 0,0 1 70 0 0,1 1-44 0 0,0-1-40 0 0,1 0-35 0 0,2-4-37 0 0,1-1-58 0 0,11-13-171 0 0,-14 22 124 0 0,1 0 0 0 0,0 0 1 0 0,1 0-1 0 0,4-3 101 0 0,5-2-138 0 0,4 1 49 0 0,1 5 100 0 0,-17 5-17 0 0,1-1 0 0 0,0 1 0 0 0,-1 0 1 0 0,1 1-1 0 0,0-1 0 0 0,-1 1 0 0 0,1-1 0 0 0,-1 1 0 0 0,1 0 1 0 0,-1 0-1 0 0,1 1 0 0 0,-1-1 0 0 0,0 1 0 0 0,1 0 1 0 0,-1-1-1 0 0,0 2 0 0 0,0-1 0 0 0,-1 0 0 0 0,1 0 0 0 0,0 1 1 0 0,-1 0-1 0 0,1-1 0 0 0,-1 1 0 0 0,1 2 6 0 0,4 4-18 0 0,-1 0 0 0 0,0 0 0 0 0,2 6 18 0 0,12 27-16 0 0,-16-33 21 0 0,0 3-20 0 0,0 0 38 0 0,1 29 137 0 0,-5-24-136 0 0,0-16 0 0 0,0 0-111 0 0,0 0-103 0 0,0-1-93 0 0,0 1 15 0 0,0-1-43 0 0,1 1-38 0 0,-1-1-36 0 0,0 1-473 0 0,0 0-92 0 0,1 0 539 0 0,-1 0-1048 0 0,1 1-832 0 0,-1-1 1413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15.1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29 7688 0 0,'-6'-4'296'0'0,"1"1"-75"0"0,-14-10 303 0 0,11 9-213 0 0,3 2-76 0 0,1 1 59 0 0,-1 0 71 0 0,0 1 83 0 0,-10 4-359 0 0,12-2-64 0 0,0-1 1 0 0,0 1-1 0 0,0 0 0 0 0,1 1 0 0 0,-1-1 1 0 0,1 0-1 0 0,-1 1-25 0 0,-14 20 147 0 0,10-9-110 0 0,1 1-12 0 0,2 1 45 0 0,1 6 57 0 0,4 12 115 0 0,0-29-204 0 0,0-1 0 0 0,0 0-1 0 0,0 0 1 0 0,0 1-1 0 0,1-1 1 0 0,0 0 0 0 0,0 0-1 0 0,0-1 1 0 0,0 2-38 0 0,13 10 125 0 0,-14-14-116 0 0,1 0-1 0 0,0 1 1 0 0,1-1 0 0 0,-1 0-1 0 0,0-1 1 0 0,0 1-1 0 0,0 0 1 0 0,1 0-9 0 0,11-1 554 0 0,-1-4-84 0 0,0-4-85 0 0,-1-2-82 0 0,-2-3-82 0 0,-1 0-81 0 0,-2 0-80 0 0,-3 1-78 0 0,-1 2 109 0 0,0 1-33 0 0,-1 6-41 0 0,-1-1 0 0 0,0 1 1 0 0,0-1-1 0 0,0 1 0 0 0,0-1 0 0 0,-1 0 0 0 0,1-2-17 0 0,1-10 65 0 0,-1 14-66 0 0,-1 0-1 0 0,1 0 1 0 0,-1 0-1 0 0,0-1 1 0 0,1 1-1 0 0,-1 0 1 0 0,0-1-1 0 0,-1 1 1 0 0,1-2 1 0 0,0 2 17 0 0,0-2-50 0 0,0-3-142 0 0,1 3-67 0 0,2 9 26 0 0,0 5 246 0 0,2 5 69 0 0,-1-1-48 0 0,-1-5-90 0 0,-1-1-63 0 0,0 0-81 0 0,-1-2 0 0 0,0 1 52 0 0,1 0 45 0 0,0 1 37 0 0,2 6 34 0 0,8 18 131 0 0,-9-23-117 0 0,1 0-52 0 0,-4-8-138 0 0,1-1-36 0 0,-1 1-319 0 0,1 0 67 0 0,-1 0-47 0 0,1 1-630 0 0,0 0-501 0 0,2 1-951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16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16 6392 0 0,'0'0'141'0'0,"0"0"23"0"0,0 0 12 0 0,0 0-289 0 0,1 0 70 0 0,-1 0 65 0 0,0-1 56 0 0,0 1 160 0 0,1-1 106 0 0,-1 1 61 0 0,1-2 620 0 0,0 1-479 0 0,-1 0-330 0 0,0 1-59 0 0,0-1-71 0 0,0 1-84 0 0,-3-4 197 0 0,-1 2-34 0 0,-8 0 84 0 0,-13 2 99 0 0,14 1-129 0 0,1-1 70 0 0,-1 0-88 0 0,1 1-77 0 0,0 0-62 0 0,-1 0-52 0 0,1 0-36 0 0,-36 8-236 0 0,32-5 259 0 0,0 1 96 0 0,13-5-94 0 0,0 0 0 0 0,-1 1 0 0 0,1-1 0 0 0,0 1 0 0 0,0-1 0 0 0,0 1 0 0 0,0-1 1 0 0,0 1-1 0 0,0 0 0 0 0,0 0 0 0 0,0-1 0 0 0,0 2 1 0 0,-1 0 25 0 0,-2-1 70 0 0,4-1-6 0 0,1 1-42 0 0,2 2-51 0 0,0 0-78 0 0,2 3-184 0 0,-2-4 210 0 0,0 0-1 0 0,0 0 1 0 0,1 0-1 0 0,-1 0 1 0 0,1-1-1 0 0,0 1 1 0 0,2 0 56 0 0,3 1-71 0 0,-1 0 44 0 0,36 17 27 0 0,5 2 0 0 0,8 7 0 0 0,-53-26 27 0 0,0-1 48 0 0,4 3 127 0 0,7 8 382 0 0,-12-8-450 0 0,0 0-54 0 0,-3-5-41 0 0,0 1 0 0 0,-1 0 1 0 0,1-1-1 0 0,0 1 0 0 0,0 0 0 0 0,-1-1 0 0 0,1 1 0 0 0,0 0 0 0 0,-1-1 0 0 0,1 1 0 0 0,-1-1 0 0 0,1 1 0 0 0,-1-1 1 0 0,1 1-1 0 0,-1-1 0 0 0,1 1 0 0 0,-1-1 0 0 0,1 1 0 0 0,-1-1 0 0 0,1 1 0 0 0,-1-1 0 0 0,0 0-39 0 0,-8 6 387 0 0,2-3-66 0 0,-7 1-146 0 0,-2-1-40 0 0,0 0-39 0 0,0-2-39 0 0,0 0-40 0 0,0-2-39 0 0,0-1-39 0 0,0-1-40 0 0,12 2 68 0 0,0-1-93 0 0,0 0-91 0 0,0 0-91 0 0,2 1 68 0 0,0-1-34 0 0,-2 1-206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18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9040 0 0,'1'0'202'0'0,"0"1"-68"0"0,1-1-39 0 0,3 1 65 0 0,-4-1-70 0 0,6 3-29 0 0,-2 0 105 0 0,0 0 37 0 0,-1 1 41 0 0,8 8 675 0 0,-8-6-557 0 0,0 1-72 0 0,-3-4-188 0 0,1 0-36 0 0,8 19 584 0 0,0 1-41 0 0,-1 0-45 0 0,0 1-54 0 0,-1 0-61 0 0,-1 0-66 0 0,-2 0-74 0 0,-1 1-80 0 0,-4-25-426 0 0,0 1 74 0 0,0-1 65 0 0,1 1 54 0 0,-1 0 60 0 0,0 0 48 0 0,1 1 335 0 0,0 0-271 0 0,0-1-69 0 0,-1 0-90 0 0,0 0-58 0 0,1-1-45 0 0,-1 1-56 0 0,0 0-61 0 0,0-1-68 0 0,1 1-10 0 0,-1-1-55 0 0,0 1-60 0 0,0-1-63 0 0,0 0-67 0 0,0 1-70 0 0,0-1-75 0 0,0 0-78 0 0,0 0-1163 0 0,0 0-1093 0 0</inkml:trace>
  <inkml:trace contextRef="#ctx0" brushRef="#br0" timeOffset="447.02">253 199 6072 0 0,'9'0'-19'0'0,"0"0"49"0"0,-1-1 45 0 0,0 1 45 0 0,0-1 41 0 0,0 0 40 0 0,0 0 37 0 0,0-1 35 0 0,8-1 369 0 0,-1-2 114 0 0,1-2 96 0 0,-1-1 77 0 0,-7 4-547 0 0,3-2-11 0 0,-1 0-41 0 0,-2-2-48 0 0,-3-1-57 0 0,-5 9-197 0 0,0-1 1 0 0,0 0 0 0 0,0 0 0 0 0,0 0 0 0 0,-1 0 0 0 0,1 0-1 0 0,0 1 1 0 0,0-1 0 0 0,-1 0 0 0 0,1 0 0 0 0,-1 1-1 0 0,1-1 1 0 0,0 0 0 0 0,-1 0-29 0 0,-9-13 450 0 0,8 12-313 0 0,-6-8 207 0 0,0 3-65 0 0,-1 2-61 0 0,0 2-56 0 0,0 2-54 0 0,0 3-50 0 0,-1 2-46 0 0,0 3-43 0 0,7-5 66 0 0,0 0 0 0 0,0 1 0 0 0,1-1 1 0 0,-1 1-1 0 0,1-1 0 0 0,0 1 0 0 0,0 0 1 0 0,0 0-1 0 0,0 0 0 0 0,0 1 1 0 0,1-1-1 0 0,-1 2-35 0 0,0-1 66 0 0,1 1-1 0 0,0 0 1 0 0,0 0 0 0 0,0 0 0 0 0,1 0-1 0 0,-1 0 1 0 0,1 0 0 0 0,1 3-66 0 0,-1-1 105 0 0,1 1 0 0 0,1-1 0 0 0,-1 1 0 0 0,1-1 0 0 0,1 0 0 0 0,-1 0 0 0 0,1 0 1 0 0,0 0-1 0 0,1-1 0 0 0,-1 1 0 0 0,6 5-105 0 0,-7-9-117 0 0,1-1 84 0 0,0 1 71 0 0,1-1 59 0 0,2 1 184 0 0,12 1 531 0 0,-11-3-607 0 0,-4 0-142 0 0,1-1-35 0 0,-1 0-38 0 0,0 0-46 0 0,1 0-50 0 0,-1 0-55 0 0,2 0-150 0 0,-1 0-121 0 0,-2 0 166 0 0,0 0-35 0 0,0 0-36 0 0,0 0-39 0 0,1 0-196 0 0,0 0-77 0 0,-1 0-81 0 0,0 0-85 0 0,3 0-1262 0 0,2 0-1183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17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15 6880 0 0,'0'0'277'0'0,"-2"-1"-81"0"0,0 1-65 0 0,0-1-54 0 0,-2 0-37 0 0,-5-2-39 0 0,7 3 41 0 0,-13 2 694 0 0,0 0-91 0 0,1-1-56 0 0,-1 1-82 0 0,0 2-72 0 0,0 2-63 0 0,-3 5 126 0 0,5 0-63 0 0,3 4-65 0 0,3 4-65 0 0,7-16-259 0 0,-5 14 155 0 0,3 10-68 0 0,2-26-125 0 0,0 1 0 0 0,0 0-1 0 0,0-1 1 0 0,1 1 0 0 0,-1 0 0 0 0,1-1 0 0 0,-1 1 0 0 0,1-1 0 0 0,0 1 0 0 0,-1-1 0 0 0,1 1-1 0 0,0-1 1 0 0,0 1 0 0 0,0-1-8 0 0,1 0 16 0 0,-1 1 0 0 0,0-1 1 0 0,1 0-1 0 0,-1 0 0 0 0,0 0 0 0 0,1 0 0 0 0,-1 0 0 0 0,1 0 0 0 0,0 0 1 0 0,-1-1-17 0 0,11 4 49 0 0,0-4 44 0 0,2-2 61 0 0,6-7 121 0 0,-1-3-8 0 0,-7 2-127 0 0,-3 2-63 0 0,-1 0-48 0 0,-5 5-27 0 0,0-1 0 0 0,-1 0 1 0 0,1 0-1 0 0,-1 0 1 0 0,0 0-1 0 0,-1 0 0 0 0,1 0 1 0 0,-1 0-1 0 0,0-1 1 0 0,0 1-1 0 0,0-1 0 0 0,0 1 1 0 0,-1 0-1 0 0,0-1 1 0 0,0-1-3 0 0,5-29-6 0 0,-4 31-21 0 0,-1-1 27 0 0,1 2-50 0 0,-1 1-52 0 0,1 2-75 0 0,3 2 27 0 0,3 9-76 0 0,-6-9 128 0 0,9 15-185 0 0,-1-1 113 0 0,1 5 76 0 0,6 10 81 0 0,-11-19 21 0 0,-5-12-8 0 0,5 9 16 0 0,10 19-51 0 0,-8-17 50 0 0,0-2 48 0 0,1-2 68 0 0,-7-6-244 0 0,0 0 50 0 0,-1-1 44 0 0,1 1 37 0 0,1 0 91 0 0,1 1 248 0 0,-2-2-303 0 0,-1 0-62 0 0,1 0-35 0 0,0 0-33 0 0,-1 1-40 0 0,1-1-41 0 0,-1-1-65 0 0,1 1-59 0 0,0 0-64 0 0,-1 0-71 0 0,1 0-76 0 0,0 0-81 0 0,-1-1-86 0 0,1 1-92 0 0,0-1-808 0 0,1 0-884 0 0</inkml:trace>
  <inkml:trace contextRef="#ctx0" brushRef="#br0" timeOffset="632.41">381 4 7800 0 0,'0'0'174'0'0,"0"0"29"0"0,10 8 168 0 0,-6-4-303 0 0,2 1-21 0 0,-1 1 86 0 0,0 0 76 0 0,0 0 63 0 0,-1 1 94 0 0,1 0 49 0 0,9 19 1087 0 0,-9-15-889 0 0,-2-4-285 0 0,0-1-38 0 0,0 0-75 0 0,-1 0-44 0 0,1-1-48 0 0,-1 1-55 0 0,0-3 158 0 0,0 1-68 0 0,0 2-13 0 0,2 7 108 0 0,-2-9-87 0 0,-1 1 92 0 0,0-3-84 0 0,0 1 36 0 0,0-1 41 0 0,0 0 44 0 0,-3-6 215 0 0,1-1-105 0 0,1 0-95 0 0,0-1-87 0 0,0 1-76 0 0,0-1-68 0 0,1-1-58 0 0,0 1-48 0 0,2-4-92 0 0,6-18-411 0 0,-4 17 370 0 0,1 1-70 0 0,1 1 62 0 0,4 0 28 0 0,7 1 7 0 0,0 7 17 0 0,-6 5 8 0 0,-2 2-21 0 0,-1 3-52 0 0,-8-7 168 0 0,10 13-47 0 0,-1-1 65 0 0,-2 2 79 0 0,-3 1 94 0 0,-1-6-41 0 0,1 0 78 0 0,-4-8-114 0 0,1 1-1 0 0,-1-1 1 0 0,0 1 0 0 0,0-1-1 0 0,0 1 1 0 0,0 0-1 0 0,0-1 1 0 0,-1 2-101 0 0,0-4 214 0 0,0 0-36 0 0,1-1 85 0 0,1-2-107 0 0,0 0-81 0 0,0-2-62 0 0,3-5-80 0 0,-4 7 77 0 0,-1 2 34 0 0,5-7 14 0 0,-1-1-46 0 0,-1 1-41 0 0,1 0-34 0 0,5-10-170 0 0,6-7-253 0 0,4 5 10 0 0,-4 9 263 0 0,-6 8 92 0 0,-1 4 48 0 0,-1 1 41 0 0,0 3 35 0 0,2 6 60 0 0,3 9 115 0 0,-5-8-9 0 0,1 1-53 0 0,-1 1-59 0 0,10 17-50 0 0,-16-31-165 0 0,-1 0 53 0 0,1-1 45 0 0,-1 1 36 0 0,1-1 54 0 0,2 2 144 0 0,-2-2-176 0 0,0 1-64 0 0,0-1-89 0 0,0 0-111 0 0,-1 1 85 0 0,1-1-37 0 0,-1 0-39 0 0,1 0-41 0 0,-1 0 5 0 0,0 0-34 0 0,1 0-36 0 0,-1 1-39 0 0,1-1-40 0 0,-1 0-43 0 0,0 0-43 0 0,1 0-45 0 0,0 1-1328 0 0,1-1-1075 0 0</inkml:trace>
  <inkml:trace contextRef="#ctx0" brushRef="#br0" timeOffset="1217.93">955 11 5696 0 0,'1'0'102'0'0,"8"5"282"0"0,-7-3-302 0 0,0-1-50 0 0,3 3 3 0 0,0 0 66 0 0,0 1 60 0 0,-1 0 55 0 0,3 3 198 0 0,-1 1 90 0 0,-1 0 71 0 0,0 0 51 0 0,8 18 1234 0 0,-7-15-1092 0 0,-1 2 5 0 0,-3-7-432 0 0,1-1-38 0 0,0 2-4 0 0,0-1-69 0 0,0 0-78 0 0,0 1-88 0 0,6 12 276 0 0,-3-8-97 0 0,0 1 49 0 0,-2-1 66 0 0,-1 1 81 0 0,-3-8-259 0 0,1 1 42 0 0,1 3 86 0 0,1-1 208 0 0,-3-7-315 0 0,-1-1-40 0 0,-1 0 59 0 0,0 0-130 0 0,0-1-36 0 0,-5-1 33 0 0,6 1-5 0 0,-11-11 125 0 0,3-3-64 0 0,3-2-72 0 0,3-1-80 0 0,1-1-88 0 0,2 1-97 0 0,2 0-105 0 0,1 2-115 0 0,2-3-80 0 0,4 1 82 0 0,2 1 66 0 0,2 2 50 0 0,-9 12 232 0 0,-1 0 0 0 0,0 0 0 0 0,1 0 0 0 0,0 0 0 0 0,0 1 0 0 0,0 0 0 0 0,0 0 0 0 0,0 0 0 0 0,0 0 0 0 0,0 1 0 0 0,0-1 0 0 0,1 1 0 0 0,-1 0 0 0 0,1 0 0 0 0,-1 1 1 0 0,3-1 63 0 0,-4 1-21 0 0,0 0 1 0 0,0 1 0 0 0,-1-1 0 0 0,1 1 0 0 0,0-1 0 0 0,0 1 0 0 0,-1 0 0 0 0,1 0-1 0 0,0 0 21 0 0,-1 0-16 0 0,1 1 0 0 0,-1-1 0 0 0,0 1 0 0 0,1-1 0 0 0,-1 1 0 0 0,0 0 0 0 0,0 0 0 0 0,1 1 16 0 0,-1-1-10 0 0,0 1 0 0 0,0 0 0 0 0,-1 0 0 0 0,1 0 0 0 0,0 0 0 0 0,0 2 10 0 0,4 21 22 0 0,-7 1 97 0 0,0-24-81 0 0,1 1 0 0 0,-1-1 1 0 0,-1 0-1 0 0,1 0 0 0 0,0 0 1 0 0,-2 2-39 0 0,-5 6 161 0 0,-1-3 33 0 0,-3-1 35 0 0,-2-3 38 0 0,11-3-342 0 0,-1-1 87 0 0,-9 1 259 0 0,7-1-229 0 0,3-1-89 0 0,0 0-75 0 0,0 0-111 0 0,1 0 70 0 0,1 0-34 0 0,0 0-38 0 0,-1 0-39 0 0,1 0-43 0 0,0 0-44 0 0,0 0 27 0 0,1 1-50 0 0,0 0-42 0 0,-1-1-39 0 0,1 1-136 0 0,-1-1-37 0 0,0 0-1407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29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0 9280 0 0,'0'0'268'0'0,"0"0"4"0"0,0 0-112 0 0,0 0-50 0 0,0 0 113 0 0,0 0 202 0 0,1 1 217 0 0,2 0-110 0 0,2 2 2 0 0,0 0 157 0 0,6 6 247 0 0,-1 3-124 0 0,-3 2-113 0 0,-1 0-100 0 0,-1 2-88 0 0,-1 0-75 0 0,-1 0-63 0 0,0 0-52 0 0,3 12 207 0 0,1 4-164 0 0,-1 1 51 0 0,-1 0 51 0 0,-2 0 53 0 0,-2-30-444 0 0,0-1-73 0 0,1 0 11 0 0,-2 2 86 0 0,1 2 82 0 0,-1-2-47 0 0,0 1 33 0 0,0-4-363 0 0,0-1 53 0 0,0 1 47 0 0,0-1 40 0 0,-1 1 37 0 0,-1 0 199 0 0,1-1-183 0 0,0 0-78 0 0,0 0-85 0 0,1 0-107 0 0,-1 0 90 0 0,1 0-34 0 0,0 0-156 0 0,-1-1-82 0 0,1 1-90 0 0,-1 0-97 0 0,1 0-104 0 0,0 0-112 0 0,-1-1-118 0 0,1 1-127 0 0,-1-1-1238 0 0,-1-1-1318 0 0</inkml:trace>
  <inkml:trace contextRef="#ctx0" brushRef="#br0" timeOffset="342.41">1 167 9440 0 0,'0'0'216'0'0,"0"0"32"0"0,0 0 9 0 0,0 0 23 0 0,1 0-44 0 0,2 0 132 0 0,1 0-120 0 0,4 0 251 0 0,4-1 46 0 0,-1 1-93 0 0,1-1-82 0 0,-1 0-73 0 0,1-1-63 0 0,-1 1-54 0 0,1-1-43 0 0,0 0-34 0 0,32-4 157 0 0,-25 4-120 0 0,-12 2-322 0 0,-1-1 83 0 0,1 1 69 0 0,-1-1 58 0 0,2 0 73 0 0,15-2 346 0 0,-13 2-295 0 0,-1 0-94 0 0,0 0-109 0 0,-4 0-29 0 0,-1 1-42 0 0,1-1-47 0 0,-1 0-51 0 0,1 1-56 0 0,-1-1-61 0 0,1 0-65 0 0,-1 1-70 0 0,0-1-2 0 0,0 1-61 0 0,0-1-63 0 0,0 0-66 0 0,2 1-1102 0 0,3-1-1013 0 0</inkml:trace>
  <inkml:trace contextRef="#ctx0" brushRef="#br0" timeOffset="821.23">444 6 7800 0 0,'0'0'174'0'0,"0"0"29"0"0,0 0 13 0 0,6 6 356 0 0,-4-2-337 0 0,0-2 47 0 0,3 12 527 0 0,0 1-95 0 0,0-1-84 0 0,0 1-72 0 0,0 3 33 0 0,-1 1-68 0 0,2 3 44 0 0,1 11 231 0 0,-2-9-202 0 0,-1-9-165 0 0,-1-2-40 0 0,0 0 36 0 0,2 6 231 0 0,2 8 370 0 0,-2-11-408 0 0,-5-15-453 0 0,0-1-6 0 0,0 0-1 0 0,0 0 0 0 0,0 0-8 0 0,0 0-34 0 0,0-6 57 0 0,1 0-54 0 0,1-2-19 0 0,1-1-65 0 0,2-11-14 0 0,-2 3-12 0 0,2 0-89 0 0,3-3-104 0 0,9-9-198 0 0,-14 25 300 0 0,0 0-1 0 0,1 0 0 0 0,-1 1 0 0 0,1-1 0 0 0,1 0 81 0 0,13-7-226 0 0,-2 6 94 0 0,2 4 73 0 0,-15 1 51 0 0,0 0 0 0 0,0 1 0 0 0,0 0 1 0 0,0-1-1 0 0,0 1 0 0 0,0 0 0 0 0,1 1 8 0 0,-1-1-13 0 0,-1 1 0 0 0,1-1 0 0 0,0 1 0 0 0,0 0 0 0 0,-1 0 0 0 0,1 1 0 0 0,-1-1 0 0 0,0 0 1 0 0,0 1-1 0 0,0-1 0 0 0,0 1 0 0 0,0 0 0 0 0,0 0 0 0 0,-1 0 0 0 0,1 0 13 0 0,5 16-7 0 0,-2 0 77 0 0,-4 0 104 0 0,0-9-40 0 0,-2-1 37 0 0,0 3 126 0 0,0 10 148 0 0,-4-1-119 0 0,3-15-310 0 0,1-4-56 0 0,0-2-18 0 0,1 1-35 0 0,-1-1-42 0 0,1 1-50 0 0,-1-1-11 0 0,1 1-45 0 0,-1-1-47 0 0,1 0-53 0 0,0 0-56 0 0,-1 0-60 0 0,1 1-65 0 0,-1-1-69 0 0,1 0 103 0 0,0 0-42 0 0,0 0-44 0 0,-1 0-46 0 0,1 0-566 0 0,-1 1-33 0 0,-1-1-2554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24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96 5784 0 0,'1'0'102'0'0,"9"-1"282"0"0,-7 1-302 0 0,0-1-50 0 0,2 0 13 0 0,0 1 84 0 0,0-2 75 0 0,-1 1 65 0 0,1 0 99 0 0,0-1 57 0 0,3-1 383 0 0,9-7 1216 0 0,-12 7-1456 0 0,0-1-64 0 0,-1 1-127 0 0,1-1-84 0 0,-1 1-102 0 0,0-1-116 0 0,2-3 194 0 0,-1-1 50 0 0,-5 7-247 0 0,1 0 1 0 0,-1 0-1 0 0,0-1 1 0 0,1 1-1 0 0,-1 0 0 0 0,0-1 1 0 0,0 1-1 0 0,0 0 1 0 0,0-1-1 0 0,0 1 1 0 0,0 0-1 0 0,0-1 1 0 0,0 1-1 0 0,0 0 1 0 0,-1-2-73 0 0,-5-6 514 0 0,-3 4-93 0 0,0 3-221 0 0,-1 3-82 0 0,-11 5 84 0 0,2 4-57 0 0,2 3-48 0 0,3 2-33 0 0,12-12-56 0 0,0 1 0 0 0,0-1 0 0 0,0 0 0 0 0,0 1 0 0 0,0-1 0 0 0,1 1 0 0 0,-1 0-1 0 0,1-1 1 0 0,0 1 0 0 0,0 0 0 0 0,1 0 0 0 0,-1 0 0 0 0,1 0 0 0 0,0 0 0 0 0,0 0 0 0 0,0 0-1 0 0,0 0 1 0 0,1-1 0 0 0,-1 1 0 0 0,1 0-8 0 0,8 17 118 0 0,-6-17-98 0 0,-1-1-1 0 0,1 1 1 0 0,0-1-1 0 0,0 0 1 0 0,0 0-1 0 0,0 0 1 0 0,1 0-1 0 0,-1-1 1 0 0,1 1-1 0 0,3 1-19 0 0,7 2 100 0 0,1-1 47 0 0,-12-5-119 0 0,0 0-1 0 0,1 1 0 0 0,-1-1 1 0 0,0-1-1 0 0,1 1 1 0 0,-1 0-1 0 0,0-1 1 0 0,1 0-1 0 0,-1 1 1 0 0,0-1-1 0 0,1-1-27 0 0,9-3 44 0 0,-1 0-76 0 0,-7 3-10 0 0,-3 1-87 0 0,1 0 44 0 0,4-2-65 0 0,-3 1 57 0 0,-3 2 6 0 0,1-1-35 0 0,0 0-13 0 0,0 0-37 0 0,-1 1-40 0 0,1-1-45 0 0,0 0-51 0 0,-1 0-56 0 0,1 1-60 0 0,0-1-66 0 0,-2 1 134 0 0,0-1-50 0 0,1 1-44 0 0,-1 0-38 0 0,1 0-140 0 0,0-1-38 0 0,-1 1-170 0 0,1-1-459 0 0,-1 1 1286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23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54 5344 0 0,'-3'0'536'0'0,"0"0"-63"0"0,0 0-43 0 0,0 0-41 0 0,0 0-37 0 0,-2 1 252 0 0,-1-1-113 0 0,2 0-128 0 0,0 1-56 0 0,-13 4 641 0 0,13-3-689 0 0,-2 1 253 0 0,-1 1-87 0 0,1 0-77 0 0,0 1-68 0 0,-1 1-22 0 0,1 1-70 0 0,0 2-33 0 0,-1 6-9 0 0,3-5-51 0 0,3-8-48 0 0,1 0 0 0 0,-1 0 0 0 0,1 0 0 0 0,-1 0 0 0 0,1 0 0 0 0,0 0 0 0 0,0 1 0 0 0,0-1 0 0 0,0 0 0 0 0,1 1-47 0 0,2 11 136 0 0,4 4 44 0 0,-6-16-153 0 0,1 1 1 0 0,0-1-1 0 0,-1 0 1 0 0,1 1-1 0 0,0-1 1 0 0,0 0-1 0 0,1 0 1 0 0,-1 0-1 0 0,0 0 0 0 0,1-1 1 0 0,-1 1-1 0 0,1-1 1 0 0,-1 1-28 0 0,12 2 149 0 0,0-3 34 0 0,1-3 46 0 0,0-5 60 0 0,-9 2-231 0 0,0 0 47 0 0,11-12 370 0 0,-10 9-302 0 0,-3 3-106 0 0,0 0-35 0 0,1-3-200 0 0,-2 0 109 0 0,-2-2 94 0 0,-2-6 129 0 0,1 0-19 0 0,1 6-132 0 0,-1 4 14 0 0,0 0-102 0 0,-1 0-86 0 0,3-1-182 0 0,0 0-140 0 0,-1 6 275 0 0,0 2 153 0 0,1 0 44 0 0,1 1 42 0 0,19 15-242 0 0,-11-4 110 0 0,-3 0 64 0 0,-3 2 58 0 0,-4-11 0 0 0,1 0 0 0 0,-1 0 0 0 0,1 0 0 0 0,0-1-1 0 0,1 1 1 0 0,-1 0 0 0 0,3 2-21 0 0,4 7 65 0 0,-2 0 42 0 0,-2-7-20 0 0,0-1-93 0 0,0-2-73 0 0,-2-1-93 0 0,-1-2 14 0 0</inkml:trace>
  <inkml:trace contextRef="#ctx0" brushRef="#br0" timeOffset="331.88">505 14 9760 0 0,'-2'-2'621'0'0,"0"-1"-78"0"0,-1 1 22 0 0,1-1-101 0 0,0 2-91 0 0,0 0-85 0 0,-1 0-75 0 0,0 1-68 0 0,-1 0-59 0 0,0 1-51 0 0,-15 8 656 0 0,2 3-86 0 0,1 3-88 0 0,4 3-90 0 0,3 1-92 0 0,6 2-93 0 0,5-1-94 0 0,7 0-96 0 0,-6-16-209 0 0,-1-1 38 0 0,3 3-19 0 0,1-1 118 0 0,0 0 92 0 0,1-1 105 0 0,17 5 517 0 0,-14-7-466 0 0,-4-2-161 0 0,-1 0-48 0 0,1 1-58 0 0,0-2-67 0 0,0 1-78 0 0,-1-1-86 0 0,1 0-98 0 0,0 0-105 0 0,-3 0 93 0 0,1 0-54 0 0,0 0-57 0 0,0 0-61 0 0,-1 0-63 0 0,1 0-66 0 0,-1 0-68 0 0,1-1-73 0 0,-1 1-989 0 0,0 0-1019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21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7 5384 0 0,'0'0'116'0'0,"0"0"17"0"0,0 0 12 0 0,0 0-42 0 0,0 0-6 0 0,-3-2 1444 0 0,1 1-1079 0 0,0 0-65 0 0,0 0-134 0 0,1 0-75 0 0,-1 0-91 0 0,1 1-103 0 0,-9 1 135 0 0,1 0 97 0 0,-21 11 750 0 0,24-9-800 0 0,0 0-38 0 0,0 0-54 0 0,1 0-53 0 0,4-2-31 0 0,0-1 0 0 0,0 1 0 0 0,0-1 0 0 0,0 1 0 0 0,0 0 0 0 0,0 0 0 0 0,0-1 0 0 0,0 1 0 0 0,0 0 0 0 0,1 0 0 0 0,-1 0 0 0 0,0 0 0 0 0,1 0 0 0 0,-1 1 0 0 0,0-1-2 0 0,1 0 0 0 0,0-1 0 0 0,0 1 0 0 0,0 0 0 0 0,-1 0 0 0 0,1 0 0 0 0,0 0 0 0 0,0-1 0 0 0,0 1 0 0 0,0 0 1 0 0,0 0-1 0 0,0 0 0 0 0,1-1 0 0 0,-1 1 0 0 0,0 0 0 0 0,0 0 0 0 0,1 0 0 0 0,-1-1 0 0 0,0 1 0 0 0,1 0 0 0 0,-1 0 0 0 0,0-1 1 0 0,1 1-1 0 0,-1 0 0 0 0,1-1 2 0 0,12 13-48 0 0,8 2 22 0 0,12 5-54 0 0,-8-5 50 0 0,-18-10 61 0 0,0-1 55 0 0,1 1 55 0 0,1 0 41 0 0,16 13 478 0 0,-13-6-282 0 0,-4-3-178 0 0,-3-1-82 0 0,-2 0-58 0 0,-1 4 508 0 0,-7-2-96 0 0,-4-3-92 0 0,-3-2-86 0 0,-2-2-80 0 0,0-1-77 0 0,2-1-72 0 0,2-1-65 0 0,3-1-32 0 0,-13-4 148 0 0,14 3-126 0 0,0-1-65 0 0,0 0-113 0 0,3 1 42 0 0,0 0-40 0 0,1 0-45 0 0,-1 0-47 0 0,1 0-54 0 0,0 0-56 0 0,-1-4-272 0 0</inkml:trace>
  <inkml:trace contextRef="#ctx0" brushRef="#br0" timeOffset="686.2">306 73 6448 0 0,'0'0'141'0'0,"0"0"23"0"0,0 0 13 0 0,1 0 238 0 0,7 2 684 0 0,-5-2-796 0 0,-1 1-48 0 0,0-1-111 0 0,0 1-39 0 0,-1-1-45 0 0,0 1-53 0 0,2 3 231 0 0,4 6 387 0 0,-3-4-328 0 0,-2-3-195 0 0,0 0-42 0 0,3 3 195 0 0,1 4 237 0 0,-1 0-55 0 0,-1-5-229 0 0,3 5 100 0 0,-2 0-39 0 0,4 11 181 0 0,2 5 36 0 0,-5-11-149 0 0,0 23 387 0 0,-4-21-355 0 0,1-1 80 0 0,-3-7-139 0 0,-1-1-110 0 0,-1-3-138 0 0,2 1-73 0 0,0-5 94 0 0,0-1-1 0 0,0 0-8 0 0,-4-1 148 0 0,1-2-70 0 0,0-1-64 0 0,-1-2-57 0 0,1 0-50 0 0,0 0-44 0 0,-3-7-169 0 0,0 1-123 0 0,3 6 218 0 0,0 0-57 0 0,0 0-47 0 0,-3-15-682 0 0,5 11 560 0 0,2 3 84 0 0,-2-1-48 0 0,1-1-114 0 0,-1-4-278 0 0,0-2-88 0 0,0 5 307 0 0,1 2 128 0 0,0-1 59 0 0,1 2 71 0 0,-1-3-196 0 0,-1-1 27 0 0,2 5 190 0 0,-1 0 94 0 0,1 0 70 0 0,3-7-110 0 0,-1 2 144 0 0,-2 6 61 0 0,0-1 39 0 0,0 3-17 0 0,2-1 41 0 0,2 1 59 0 0,5-1 122 0 0,1 2-4 0 0,-5 1-125 0 0,-1 0-60 0 0,-1 1-43 0 0,9-1 177 0 0,0 2-90 0 0,-6-1-88 0 0,-1 1-1 0 0,1 0 1 0 0,-1 1 0 0 0,0 0-1 0 0,6 2-48 0 0,-3 0 90 0 0,-1 0 39 0 0,2 4 212 0 0,-2 2-71 0 0,0 5 23 0 0,-7-12-253 0 0,0-1-1 0 0,-1 0 1 0 0,1 1-1 0 0,-1-1 0 0 0,0 1 1 0 0,1-1-1 0 0,-1 1 1 0 0,0-1-1 0 0,0 1 1 0 0,-1-1-1 0 0,1 0 0 0 0,-1 1 1 0 0,1-1-1 0 0,-1 1 1 0 0,0 0-40 0 0,-1 5 170 0 0,0-1 44 0 0,-4 1 58 0 0,-3 3 28 0 0,7-8-237 0 0,-1 0 0 0 0,1 0-1 0 0,-1-1 1 0 0,1 1 0 0 0,-1-1-1 0 0,0 0 1 0 0,1 0 0 0 0,-1 0-1 0 0,0 0 1 0 0,-2 1-63 0 0,-6 0 179 0 0,-1 0-161 0 0,4-2-48 0 0,1-1-47 0 0,0 0-65 0 0,1 0-40 0 0,0 0-68 0 0,1-2-79 0 0,-1 1-89 0 0,1-1-30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27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56 7696 0 0,'0'0'225'0'0,"1"0"-54"0"0,-1-1-90 0 0,0 0-60 0 0,2-1-41 0 0,-2 0 80 0 0,5-3 1172 0 0,-3 1-548 0 0,0 2-260 0 0,-1 1-101 0 0,-1-1-37 0 0,0 0-82 0 0,0 1-35 0 0,0-1-40 0 0,-1 0-45 0 0,0 1 204 0 0,2 0 35 0 0,-1-1-37 0 0,-2-2 186 0 0,-1 1-112 0 0,-2-1-89 0 0,-1 1-30 0 0,-5-3 187 0 0,-3 3-230 0 0,0 2-64 0 0,-8 3-27 0 0,1 3-78 0 0,11-1-35 0 0,1-1 0 0 0,0 2 1 0 0,-4 2 5 0 0,-12 9 60 0 0,13-5-150 0 0,-2 11 48 0 0,13-20 34 0 0,0 1 0 0 0,0-1 0 0 0,1 1-1 0 0,-1-1 1 0 0,1 1 0 0 0,-1-1-1 0 0,1 1 1 0 0,0 2 8 0 0,4 10-134 0 0,15 17-24 0 0,-9-21 115 0 0,-1 1 0 0 0,1-1 0 0 0,1-1 1 0 0,9 7 42 0 0,0 0 4 0 0,26 23-71 0 0,-29-25 82 0 0,-10-8 34 0 0,-1 2 98 0 0,-2 1 76 0 0,-1 0 54 0 0,-3-8-219 0 0,0 0 0 0 0,0 0-1 0 0,0-1 1 0 0,0 1 0 0 0,0 0 0 0 0,0 0 0 0 0,-1-1 0 0 0,1 1-1 0 0,0 0 1 0 0,-1 0 0 0 0,0-1 0 0 0,1 1 0 0 0,-1-1 0 0 0,0 1 0 0 0,0 0-58 0 0,-9 8 324 0 0,-6 1-162 0 0,11-8-78 0 0,-1-1 1 0 0,1 1 0 0 0,-1-1 0 0 0,1 0 0 0 0,-1-1-1 0 0,-5 1-84 0 0,-3 0 89 0 0,0-2-77 0 0,6-1-48 0 0,1 0-36 0 0,-1-1-40 0 0,0-1-45 0 0,1 1-49 0 0,0-2-54 0 0,0 0-59 0 0,0-1-61 0 0,6 5 240 0 0,0-1-22 0 0,0 0-84 0 0,1 1 78 0 0,-1-1-34 0 0,1 1-41 0 0,0 0-44 0 0,-1-1-63 0 0,1 1-49 0 0,-1-1-43 0 0,1 1-38 0 0,0-1-137 0 0,-1 0-39 0 0,1 1-166 0 0,-1-2-453 0 0,1 2 1239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28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9672 0 0,'0'2'398'0'0,"0"1"-112"0"0,0 0-94 0 0,0 1-74 0 0,0 0-51 0 0,3 8-40 0 0,-2-7 38 0 0,0-2 20 0 0,-1 0 47 0 0,1-1 57 0 0,-1 0 69 0 0,2 6 115 0 0,2 15 918 0 0,-3-18-1044 0 0,-1 0-34 0 0,1-1-62 0 0,0 0-44 0 0,-1 1-53 0 0,1-1-59 0 0,0 0-56 0 0,-2 1 88 0 0,1-1 54 0 0,-3 6 172 0 0,0-4-173 0 0,2-2-99 0 0,0-1-72 0 0,-1 0-33 0 0,1-1-57 0 0,0 0-63 0 0,1 0-71 0 0,0-1 2 0 0,-1-1-52 0 0,1 0-46 0 0,0 0-40 0 0,0 0-135 0 0,0 0-40 0 0,0 0-162 0 0,0 0-438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30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71 7312 0 0,'0'0'197'0'0,"2"0"-59"0"0,12-1 251 0 0,-2 0-233 0 0,0 1 77 0 0,3 0 119 0 0,7 1 249 0 0,3-1 38 0 0,-9 0-311 0 0,-2 0-157 0 0,-7-1-130 0 0,0 0-34 0 0,-3 1 13 0 0,3-1 57 0 0,0-1 43 0 0,-3 1-21 0 0,1 0 0 0 0,-1-1 1 0 0,0 0-1 0 0,0 0 0 0 0,3-2-99 0 0,-7 4 14 0 0,1-1 1 0 0,-1 1-1 0 0,0 0 0 0 0,1 0 1 0 0,-1-1-1 0 0,0 1 1 0 0,1 0-1 0 0,-1-1 0 0 0,0 1 1 0 0,0 0-1 0 0,1-1 0 0 0,-1 1 1 0 0,0 0-1 0 0,0-1 0 0 0,0 1 1 0 0,1-1-1 0 0,-1 1 0 0 0,0 0 1 0 0,0-1-1 0 0,0 1 1 0 0,0-1-1 0 0,0 1 0 0 0,0-1 1 0 0,0 1-1 0 0,0 0 0 0 0,0-1 1 0 0,0 1-1 0 0,0-1 0 0 0,0 1-14 0 0,-8-15 446 0 0,2 9-247 0 0,-1-1-33 0 0,0 3-47 0 0,3 1-61 0 0,-12-3 378 0 0,1 5-110 0 0,6 3-140 0 0,0 2-40 0 0,-5 10 62 0 0,12-11-173 0 0,0 0-1 0 0,0 0 1 0 0,0 0-1 0 0,1 0 1 0 0,-1 1-1 0 0,1-1 1 0 0,0 1-1 0 0,0-1 1 0 0,0 1-1 0 0,1 2-34 0 0,-1 8 174 0 0,2 0 68 0 0,4 3 168 0 0,1 0-98 0 0,-1-5-131 0 0,1 0-37 0 0,9 8 70 0 0,-12-17-179 0 0,0 1 0 0 0,0-1 0 0 0,1-1 0 0 0,-1 1 0 0 0,1 0 1 0 0,0-1-1 0 0,-1 0 0 0 0,1 0 0 0 0,0 0 0 0 0,2 1-35 0 0,11 1 166 0 0,1-2 57 0 0,-11-2-262 0 0,11-2 75 0 0,-11 1-58 0 0,0-1-69 0 0,-1 1-101 0 0,-3-1 30 0 0,1 1-46 0 0,-1 0-51 0 0,1-1-58 0 0,-1 1-63 0 0,0-1-67 0 0,1 0-74 0 0,-1 0-78 0 0,-2 1 248 0 0,-1 1-46 0 0,1-1-41 0 0,-1 1-36 0 0,1-1-134 0 0,0 1-36 0 0,1-2-1413 0 0,-2 2 2050 0 0</inkml:trace>
  <inkml:trace contextRef="#ctx0" brushRef="#br0" timeOffset="568.91">401 40 7800 0 0,'0'0'187'0'0,"1"1"-43"0"0,1 0 42 0 0,6 7 75 0 0,-6-6-332 0 0,0 1 42 0 0,0 0 40 0 0,0 0 37 0 0,2 3 147 0 0,0 1 114 0 0,-1 0 82 0 0,0 1 67 0 0,0-1 34 0 0,2 10 711 0 0,-2-6-514 0 0,-2-6-375 0 0,0 0-35 0 0,0 0-44 0 0,0-1-51 0 0,0 2 217 0 0,-2 1-96 0 0,1 0-69 0 0,-4 8 231 0 0,1-9-114 0 0,1-4-157 0 0,1-1 81 0 0,1-2-121 0 0,0-2-15 0 0,1 1-113 0 0,-1-1-34 0 0,0-6 212 0 0,0 0-93 0 0,1 0-83 0 0,0 1-77 0 0,0 1-33 0 0,0 1-34 0 0,2-6-205 0 0,1 0-96 0 0,1 1-69 0 0,-3 7 237 0 0,1 0 0 0 0,-1 0-1 0 0,1 0 1 0 0,0 0 0 0 0,0 0 0 0 0,0 1 247 0 0,8-7-582 0 0,-4 5 299 0 0,0 1 41 0 0,1 0 47 0 0,1 0 56 0 0,1 1 33 0 0,1 2 51 0 0,0 1 48 0 0,-1 1 46 0 0,1 2 42 0 0,0 1 41 0 0,-1 1 36 0 0,0 0 35 0 0,9 8 285 0 0,-1 2 103 0 0,-2 1 81 0 0,-4 0 58 0 0,-6-7-408 0 0,-5-8-233 0 0,-1 1-1 0 0,1-1 0 0 0,-1 1 1 0 0,1-1-1 0 0,-1 1 0 0 0,1-1 1 0 0,-1 1-1 0 0,0-1 0 0 0,0 1 0 0 0,0 0 1 0 0,0 0-79 0 0,-1 4 249 0 0,0-2-133 0 0,-1 0-40 0 0,0 0-48 0 0,0 0-57 0 0,-1-1-63 0 0,0 1-72 0 0,0 0-80 0 0,-1 0-88 0 0,1-2-2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28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0 9152 0 0,'0'1'375'0'0,"0"-1"-99"0"0,0 1-86 0 0,1 1-71 0 0,-1-1-59 0 0,1 1-41 0 0,1 7-88 0 0,-1-7 134 0 0,0 0 108 0 0,1 5 149 0 0,0 1-43 0 0,2 8 177 0 0,-1-1-128 0 0,3 19 341 0 0,-4-16-247 0 0,0-9-165 0 0,-1 0 43 0 0,4 41 1025 0 0,-4-28-775 0 0,2-1-60 0 0,2 22 494 0 0,2 9 199 0 0,-6-33-875 0 0,-1-19-537 0 0,0 0 41 0 0,0 0-94 0 0,0 0 92 0 0,-1-1-178 0 0,1 1 212 0 0,0-1-50 0 0,0 1-125 0 0,0-1 122 0 0,-1 1-34 0 0,1-1-58 0 0,0 1-46 0 0,0 0-52 0 0,0-1-54 0 0,0 1-60 0 0,0 0-63 0 0,0-1-68 0 0,0 1-72 0 0,0-2-1278 0 0,0 0-1126 0 0</inkml:trace>
  <inkml:trace contextRef="#ctx0" brushRef="#br0" timeOffset="354.17">1 162 5960 0 0,'9'-4'68'0'0,"1"0"90"0"0,1 1 76 0 0,0 1 63 0 0,9-2 357 0 0,27-1 1083 0 0,-28 3-1105 0 0,-10 1-367 0 0,0 0-46 0 0,18-3 460 0 0,0 1-110 0 0,-13 2-337 0 0,-1-1-39 0 0,0 1-45 0 0,1 0-47 0 0,1-1-49 0 0,1 0-79 0 0,-1 1-85 0 0,1-1-91 0 0,-6 1 59 0 0</inkml:trace>
  <inkml:trace contextRef="#ctx0" brushRef="#br0" timeOffset="855.4">442 57 7424 0 0,'0'0'166'0'0,"0"0"29"0"0,0 0 12 0 0,2 2 111 0 0,2 2-55 0 0,-2-1 12 0 0,0-1 71 0 0,1 3 82 0 0,0-1-44 0 0,0 1-42 0 0,0-1-37 0 0,2 5 204 0 0,0 0-116 0 0,-1-1-117 0 0,-1 0-55 0 0,6 21 332 0 0,-7-15-285 0 0,-1 5 298 0 0,0-2-125 0 0,3 31 604 0 0,-3-27-551 0 0,-1-2 40 0 0,1-10-222 0 0,-1 0 38 0 0,0-17-196 0 0,1-1-63 0 0,1 0-55 0 0,0 0-51 0 0,3-4-90 0 0,1 0-84 0 0,2 0-65 0 0,0 1-48 0 0,19-21-643 0 0,-15 21 568 0 0,3 0 31 0 0,-8 7 216 0 0,0 0 34 0 0,4-1 121 0 0,-1 4-66 0 0,1 1-67 0 0,3 7-109 0 0,-3 5 33 0 0,-5-1 133 0 0,-2 0 80 0 0,-1 0 86 0 0,-1 2 1 0 0,-1-1 38 0 0,2 23 391 0 0,-1-16-299 0 0,-1 1-100 0 0,0-15-253 0 0,0 0 104 0 0,0 0 84 0 0,2 5 216 0 0,-2-6-234 0 0,0 0-57 0 0,0-1-47 0 0,0 1-60 0 0,0 0-70 0 0,0-3-25 0 0,-1 0 45 0 0,0 0-40 0 0,0 0 107 0 0,2 0 8 0 0,-2 0 17 0 0,1 0-49 0 0,-1 0-106 0 0,0-1 62 0 0,0 1-33 0 0,1-1-319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37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1 7632 0 0,'0'0'166'0'0,"0"0"30"0"0,0 0-45 0 0,-3 0 40 0 0,0 0-111 0 0,-2 2-16 0 0,1 0 298 0 0,0 1-49 0 0,1 0-45 0 0,-1 1-40 0 0,1 1 0 0 0,0-1-40 0 0,-1 3-5 0 0,-2 2 39 0 0,-3 7 139 0 0,2-6-26 0 0,-2 2 46 0 0,1 2-41 0 0,-6 15 232 0 0,0 2-83 0 0,-1-1-104 0 0,3 2-51 0 0,2 2-49 0 0,1-1-45 0 0,2 2-40 0 0,1-1-38 0 0,-3 34 67 0 0,7-55-198 0 0,-3 31 225 0 0,2 6-256 0 0,2-1 164 0 0,2 0 0 0 0,2-1-1 0 0,7 32-163 0 0,6-3 245 0 0,-11-55-102 0 0,2 0 0 0 0,1 0 0 0 0,1 0 0 0 0,7 11-143 0 0,13 14 271 0 0,0-12 0 0 0,5-5 64 0 0,4-5 80 0 0,-28-20-242 0 0,1 0-1 0 0,-1-1 0 0 0,3 0-172 0 0,-8-2 62 0 0,45 12 257 0 0,-41-12-225 0 0,-1-1 33 0 0,1 0 43 0 0,-1-1 50 0 0,-5 0-102 0 0,4 0-84 0 0,-3-1 24 0 0,-1 0 48 0 0,1-1 79 0 0,-4 2-116 0 0,0 0-2 0 0,0 0 10 0 0,0 0-23 0 0,0 0-113 0 0,0 0-49 0 0,0-1-106 0 0,0 1 105 0 0,0 0 79 0 0,0 0 41 0 0,0-2 131 0 0,-1 1-125 0 0,1 0-86 0 0,0 1-12 0 0,0 0-39 0 0,0-1-24 0 0,0 1-38 0 0,0 0-43 0 0,0 0-46 0 0,0-1-51 0 0,0 1-54 0 0,0 0-58 0 0,0 0-62 0 0,0 0 74 0 0,0 0-62 0 0,0 0-53 0 0,0 0-47 0 0,0-1-170 0 0,0 1-46 0 0,0 0-205 0 0,0 0-552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36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7464 0 0,'0'0'191'0'0,"0"1"-90"0"0,0 1-9 0 0,1-1 28 0 0,3 10 433 0 0,0 0-42 0 0,1 0-38 0 0,-2 0-37 0 0,5 11 338 0 0,-2 1-111 0 0,-1-3-143 0 0,0 1-55 0 0,3 22 1452 0 0,0 12-1917 0 0,0 16 1012 0 0,1 1-108 0 0,-4-37-498 0 0,0 0-32 0 0,0 0-36 0 0,1 0-37 0 0,9 55 599 0 0,-10-52-478 0 0,-2-11-67 0 0,-1 1 64 0 0,-2-21-295 0 0,0 1-56 0 0,-2 19 12 0 0,0-17 8 0 0,1-4-24 0 0,-2-4-74 0 0,2-1-17 0 0,1-1 0 0 0,0 0 0 0 0,-1 0 0 0 0,1 0 0 0 0,-1 0 0 0 0,1 0 0 0 0,0 0 0 0 0,-1 0 0 0 0,1 0 0 0 0,-1 0 0 0 0,1-1 0 0 0,0 1 0 0 0,-1 0 0 0 0,1 0 0 0 0,0 0 0 0 0,-1 0 0 0 0,1 0 0 0 0,0-1 0 0 0,-1 1 0 0 0,1 0 0 0 0,0 0 0 0 0,-1-1 0 0 0,1 1 0 0 0,0 0 27 0 0,-4-4-344 0 0,1 0-29 0 0,0 1-111 0 0,2 1 190 0 0,0 1-39 0 0,0 0-43 0 0,1 0-47 0 0,-2-1-46 0 0,2 1 182 0 0,-1-1-71 0 0,0 1-91 0 0,1 0-116 0 0,-1 0 158 0 0,1 1-45 0 0,0-1-41 0 0,0 0-36 0 0,-1 0-145 0 0,1 0-35 0 0,-1-2-1541 0 0</inkml:trace>
  <inkml:trace contextRef="#ctx0" brushRef="#br0" timeOffset="401.04">0 43 6992 0 0,'0'0'157'0'0,"0"0"23"0"0,0 0 12 0 0,1-1-27 0 0,0 0-70 0 0,5-2 479 0 0,1-1-69 0 0,0 1-62 0 0,0 0-54 0 0,1 0-49 0 0,-1 0-41 0 0,6-1 202 0 0,1 2 56 0 0,3 1-77 0 0,-1 2-70 0 0,-2 0-61 0 0,2 4-50 0 0,0 2-90 0 0,0 2-72 0 0,-1 2-55 0 0,-3-2-27 0 0,-1 0 0 0 0,0 1 0 0 0,7 10-55 0 0,-8-4 124 0 0,0 11 107 0 0,-6-17-132 0 0,-3 3 19 0 0,-4 3 42 0 0,1-6-17 0 0,-1-1 38 0 0,-2 2 37 0 0,-2 0-48 0 0,-1-2-41 0 0,-2 0-37 0 0,-11 7 6 0 0,-2-2-75 0 0,13-7-25 0 0,3-3 0 0 0,0-1-79 0 0,-1 0-96 0 0,-4 2-181 0 0,5-3 173 0 0,-7 4-244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40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6 7312 0 0,'0'0'165'0'0,"0"0"22"0"0,0 0 9 0 0,0 0-19 0 0,-1 1 84 0 0,0 0 47 0 0,-3 2 466 0 0,1-1-376 0 0,2-1-247 0 0,0 0-51 0 0,0-1-59 0 0,1 1-70 0 0,-8 14 1046 0 0,4 4-102 0 0,3 2-114 0 0,1-11-446 0 0,0 0-33 0 0,0-2-49 0 0,0 23 353 0 0,1 0-92 0 0,1 0-76 0 0,-1 0-62 0 0,2 19 151 0 0,-1 25 183 0 0,-2-56-545 0 0,1 1-37 0 0,2 1 20 0 0,0 0 1 0 0,1 0-1 0 0,3 7-168 0 0,5 17 221 0 0,5 16 35 0 0,-4-27 73 0 0,12 20-329 0 0,-6-22 175 0 0,-15-27-148 0 0,0 0 0 0 0,0 0-1 0 0,1 0 1 0 0,0-1 0 0 0,-1 0 0 0 0,1 0-1 0 0,5 2-26 0 0,12 6 112 0 0,-13-8-110 0 0,1 0 0 0 0,-1-1-1 0 0,1-1 1 0 0,0 1 0 0 0,0-2 0 0 0,6 1-2 0 0,14 3 63 0 0,-13-2-63 0 0,-1-1 0 0 0,8-1 0 0 0,20 3 0 0 0,-40-3 2 0 0,0-1-1 0 0,0 1 0 0 0,0-1 0 0 0,0 0 0 0 0,0-1 0 0 0,0 1 0 0 0,0-1 0 0 0,3 0-1 0 0,-4 0 13 0 0,0 0 0 0 0,0 0 0 0 0,0 0 0 0 0,-1-1 0 0 0,1 1 0 0 0,0-1-1 0 0,-1 0 1 0 0,1 1 0 0 0,1-3-13 0 0,-1 0 32 0 0,1 1 0 0 0,-1-1 1 0 0,0 0-1 0 0,-1 0 0 0 0,1 0 0 0 0,0-1-32 0 0,12-29 241 0 0,-5 7-162 0 0,-1 0 0 0 0,-2 0 0 0 0,3-16-79 0 0,-5 1 31 0 0,-3-2-58 0 0,-2 5 27 0 0,1 4 0 0 0,-1 1 0 0 0,-2-1 0 0 0,-1 0 0 0 0,-2 1 0 0 0,-5-14 0 0 0,3 4 0 0 0,4 17 0 0 0,1 9-31 0 0,1 0 0 0 0,1-8 31 0 0,-3-29-10 0 0,4 38-2 0 0,0 15 8 0 0,-1 0-1 0 0,1 0 1 0 0,-1 0-1 0 0,0 0 1 0 0,0 0-1 0 0,1 0 1 0 0,-1 0-1 0 0,-1 0 1 0 0,1 0-1 0 0,0 0 0 0 0,0 0 1 0 0,-1 0-1 0 0,1 0 1 0 0,-1 0-1 0 0,0-1 5 0 0,0 2-77 0 0,1 1-23 0 0,-3 2-364 0 0,1 2 124 0 0,0-1 20 0 0,1 1-48 0 0,0-1 18 0 0,0 0-49 0 0,0-1-55 0 0,1 0-63 0 0,0-1 165 0 0,-1-1-55 0 0,1 1-57 0 0,0 0-50 0 0,0 0-45 0 0,-1 0-161 0 0,1 0-43 0 0,0 0-196 0 0,-1 0-525 0 0,1-1 1480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32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45 5344 0 0,'0'0'157'0'0,"-1"-1"-27"0"0,-1 0-76 0 0,-9-2-61 0 0,7 2 93 0 0,-3-1 707 0 0,-1 1-82 0 0,0 2-79 0 0,1 0-74 0 0,-1 0-70 0 0,0 2-67 0 0,0-1-62 0 0,1 0-59 0 0,1 0-99 0 0,0 0-33 0 0,-6 1 77 0 0,2 0 40 0 0,-1 1-35 0 0,-11 6 149 0 0,2 2-121 0 0,0 0-109 0 0,4-3-100 0 0,5-1 90 0 0,2 2-46 0 0,7-8-96 0 0,1-1-1 0 0,0 1 1 0 0,-1 0-1 0 0,1 0 1 0 0,0 0-1 0 0,1 0 1 0 0,-1 0-1 0 0,0 0 1 0 0,0 1-1 0 0,1-1 1 0 0,-1 0-1 0 0,1 0 1 0 0,0 1-1 0 0,0-1 1 0 0,0 0-1 0 0,0 2-16 0 0,5 13 171 0 0,-3-13-129 0 0,0-1-1 0 0,1 0 1 0 0,-1 1 0 0 0,1-1-1 0 0,-1 0 1 0 0,1 0 0 0 0,3 2-42 0 0,-3-3 49 0 0,1 1 1 0 0,-1-1 0 0 0,1 0-1 0 0,-1 0 1 0 0,1 0 0 0 0,0 0-1 0 0,0-1 1 0 0,0 0-1 0 0,0 1 1 0 0,0-1 0 0 0,1-1-50 0 0,20 2 245 0 0,1-7-64 0 0,-10-1-114 0 0,-1-2-54 0 0,3-5 181 0 0,-4-2-45 0 0,-10 10-111 0 0,-1 0 0 0 0,0 0 0 0 0,0 0 1 0 0,0-1-1 0 0,1-3-38 0 0,5-22 81 0 0,-2-19-13 0 0,-6 44-83 0 0,4-33 85 0 0,-2 31-90 0 0,0 1-39 0 0,-2 6 48 0 0,-1 0-42 0 0,2 9-64 0 0,4 5 57 0 0,0 1 2 0 0,-2-2 8 0 0,0 1 59 0 0,1-1 53 0 0,0 1 50 0 0,0 0 47 0 0,0-1 43 0 0,0 1 40 0 0,0-1 36 0 0,6 14 405 0 0,-10-24-847 0 0,1 1 97 0 0,-1-1 82 0 0,0 1 67 0 0,2 1 182 0 0,1 2 290 0 0,-2-4-352 0 0,0 0-101 0 0,-1 0-39 0 0,1 0-47 0 0,-1 0-58 0 0,0 0-65 0 0,1 0-75 0 0,-1 0-84 0 0,1 0-95 0 0,-2 0 65 0 0,1-1-48 0 0,0 1-52 0 0,0 0-53 0 0,0-1-57 0 0,0 1-59 0 0,0 0-63 0 0,0 0-63 0 0,-1-1-1375 0 0,1 2-1186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40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7024 0 0,'0'0'157'0'0,"0"0"23"0"0,0 0 12 0 0,0 0-65 0 0,0 0-64 0 0,0 0-44 0 0,0-1-44 0 0,0 0 40 0 0,1-1-4 0 0,0 1 30 0 0,-1 0 43 0 0,1 1 94 0 0,0-2-10 0 0,-1 0 37 0 0,2-1 279 0 0,-1 1 88 0 0,2-2 1345 0 0,-3 5-1467 0 0,1-1-39 0 0,-1 2-55 0 0,0 0-69 0 0,0-1-140 0 0,0 1-42 0 0,0 0-44 0 0,0 1-50 0 0,0 13 207 0 0,0 6 42 0 0,2 30 268 0 0,2-20-143 0 0,0-10-28 0 0,3 0 101 0 0,-6-20-433 0 0,0 1-1 0 0,0-1 1 0 0,0 0 0 0 0,0 0-1 0 0,1 0 1 0 0,-1 1-1 0 0,1-1 1 0 0,0 0 0 0 0,-1-1-1 0 0,2 2-24 0 0,3 2 91 0 0,1 0 44 0 0,-4-4-63 0 0,-1 0-9 0 0,-1-2-41 0 0,2 0-21 0 0,1 1 37 0 0,-3-1-138 0 0,3-1-21 0 0,-2 0 22 0 0,-1 0-95 0 0,0 1 51 0 0,-1 0-35 0 0,1 0-69 0 0,-1 0-57 0 0,1 1-63 0 0,-1-1-70 0 0,1 0-76 0 0,-1 0-82 0 0,0 0-89 0 0,1 1-95 0 0,-1-2-1123 0 0,1-2-1080 0 0,-1 4 2977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41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7848 0 0,'0'0'232'0'0,"0"0"64"0"0,0 0 142 0 0,0 0 61 0 0,0 0 12 0 0,0 0-218 0 0,0 0-140 0 0,1 0-54 0 0,-1 0-22 0 0,2 0-5 0 0,0 2-68 0 0,1 1-66 0 0,0 0-102 0 0,-3-3 68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44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5840 0 0,'0'0'132'0'0,"0"0"17"0"0,0 0 11 0 0,0 0 704 0 0,1 0-109 0 0,-1 1-102 0 0,0-1-95 0 0,0 0-90 0 0,0 0-81 0 0,1 0-76 0 0,-1 1-69 0 0,0-1-43 0 0,1 1-69 0 0,-1-1-58 0 0,1 1-50 0 0,-1 0-86 0 0,2 1-280 0 0,-1-1 288 0 0,-1 0 69 0 0,0 0 38 0 0,0-1 39 0 0,1 1 44 0 0,-1-1 50 0 0,1 10 214 0 0,-1-1-41 0 0,0 10 253 0 0,0 1-114 0 0,-2-1-82 0 0,1 37 626 0 0,3-32-529 0 0,0-15-312 0 0,4 2-30 0 0,3 6 23 0 0,-8-16-184 0 0,0-1 0 0 0,0 1 0 0 0,0 0 0 0 0,0-1 0 0 0,-1 1 0 0 0,1-1 0 0 0,0 0 0 0 0,0 1 0 0 0,0-1 0 0 0,0 0 1 0 0,0 0-1 0 0,0 1 0 0 0,0-1 0 0 0,1 0-8 0 0,3 1-5 0 0,-1-1-61 0 0,-2 0-53 0 0,0 0 33 0 0,5-4-184 0 0,-5 2 86 0 0,-1 1 37 0 0,0 0-44 0 0,0 0-51 0 0,1 0-59 0 0,-2 0-6 0 0,1 0-51 0 0,0 0 29 0 0,-1 1-48 0 0,1 0-42 0 0,-1-1-36 0 0,1 1-132 0 0,-1-1-37 0 0,2-1-1374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44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8176 0 0,'0'0'182'0'0,"0"0"29"0"0,0 0 13 0 0,0 0 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45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6392 0 0,'0'0'141'0'0,"0"0"23"0"0,0 0 12 0 0,0 0-17 0 0,0 0 37 0 0,0 1 288 0 0,-1 0 74 0 0,0 2 828 0 0,1-2-1000 0 0,0 0-43 0 0,0 0-13 0 0,1 0-109 0 0,3 5 36 0 0,0 0-33 0 0,5 7 137 0 0,-1 4-52 0 0,-1-3-142 0 0,-1-1-34 0 0,11 25 208 0 0,-7-19-303 0 0,24 44 121 0 0,-3 1 64 0 0,-4 2 90 0 0,-6 2 115 0 0,-14-29-175 0 0,-3 1-47 0 0,1 4-26 0 0,-2-25-182 0 0,-2 0 36 0 0,1 18 125 0 0,-3-9 29 0 0,0 0 48 0 0,-6 28 339 0 0,-1-11 701 0 0,-8 21-1276 0 0,5-30 374 0 0,0-1-65 0 0,-3 1 90 0 0,6-22-204 0 0,-1 2 78 0 0,0-1 86 0 0,9-14-231 0 0,0-1 0 0 0,0 0 8 0 0,0 0-117 0 0,0 1 129 0 0,0 0-49 0 0,-1 1-16 0 0,1-2-78 0 0,-1 0 0 0 0,1 1 0 0 0,0-1 1 0 0,0 0-1 0 0,-1 0 0 0 0,1 0 0 0 0,0 0 0 0 0,0 0 0 0 0,-1 0 0 0 0,1 0 0 0 0,0 1 0 0 0,0-1 0 0 0,-1 0 0 0 0,1 0 0 0 0,0 0 0 0 0,-1 0 0 0 0,1 0 0 0 0,0 0 0 0 0,0 0 0 0 0,-1 0 0 0 0,1 0 0 0 0,0-1 1 0 0,0 1-1 0 0,-1 0 0 0 0,1 0 0 0 0,0 0 0 0 0,-1 0-5 0 0,0-1-54 0 0,1 1-10 0 0,-1-3-583 0 0,0 1 300 0 0,1 1 103 0 0,-1 0-50 0 0,1 1-61 0 0,0 0-70 0 0,-1 0 91 0 0,1-1-91 0 0,0 1-60 0 0,0 0-56 0 0,0 0-47 0 0,0 0-170 0 0,0 0-48 0 0,0 0-207 0 0,0 0-556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43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0 5728 0 0,'0'0'166'0'0,"0"0"56"0"0,0 0 123 0 0,0 0 51 0 0,0 0 11 0 0,0 0 13 0 0,-3 3 563 0 0,-1 0-384 0 0,1 0-194 0 0,2-2-248 0 0,-1 0-39 0 0,-2 1 58 0 0,-2 2 158 0 0,-3 2 109 0 0,4-3-246 0 0,-9 2 228 0 0,-1 0-64 0 0,1 0-56 0 0,0-1-49 0 0,-4 2-1 0 0,1-1-44 0 0,-35 9 296 0 0,47-13-485 0 0,-1 0 38 0 0,-10 2 239 0 0,6-2-112 0 0,4 0-121 0 0,2 0-36 0 0,3-1-73 0 0,-1 4 30 0 0,-3 10 44 0 0,6 6 73 0 0,0-4-47 0 0,-2-9-44 0 0,-3 17 76 0 0,2-8 60 0 0,0 1 0 0 0,2 5-149 0 0,-1-3 42 0 0,0 9 72 0 0,-1 15 76 0 0,3-14-136 0 0,0-9 6 0 0,-1-5 48 0 0,0 1 35 0 0,0 27 292 0 0,2-29-334 0 0,-1 0-48 0 0,1 2 91 0 0,-3 7-45 0 0,1 3-3 0 0,3-9 50 0 0,0 3 123 0 0,0-3 36 0 0,-2-13-213 0 0,1 2 70 0 0,-1 2 34 0 0,-1 0 44 0 0,-3 0 52 0 0,3-7-314 0 0,0-1 113 0 0,25-1 37 0 0,-2-1-54 0 0,4-2-35 0 0,11-4-27 0 0,9-1 42 0 0,-42 8-123 0 0,1 0 33 0 0,0 0 41 0 0,21-3 190 0 0,-19 3-206 0 0,0 1-96 0 0,-3-1-8 0 0,-1 1-47 0 0,1-1-53 0 0,0 1-60 0 0,0 0-67 0 0,-1 0-71 0 0,1 0-78 0 0,0 0-85 0 0,-2 0-76 0 0,-1-1 58 0 0,1 1 49 0 0,-1 0 39 0 0,0-1-70 0 0,3 1-896 0 0</inkml:trace>
  <inkml:trace contextRef="#ctx0" brushRef="#br0" timeOffset="422.78">1 390 6912 0 0,'0'0'157'0'0,"0"0"23"0"0,0 0 11 0 0,0 0-31 0 0,11 0 6 0 0,0-2 65 0 0,2 0 110 0 0,6-4 242 0 0,-2 2-29 0 0,-6 1-221 0 0,24-5 641 0 0,-21 4-582 0 0,3-1-26 0 0,-9 3-223 0 0,0-1-34 0 0,0 1-40 0 0,0-1-42 0 0,-1 1-46 0 0,1 0-51 0 0,0-1-55 0 0,0 1-62 0 0,0 0-64 0 0,-1 0-71 0 0,-5 2 63 0 0,-1 0-42 0 0,2-1-405 0 0,0 0-284 0 0,2-1-653 0 0,-5 2 1628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46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6648 0 0,'3'0'691'0'0,"-1"0"-58"0"0,1 0-53 0 0,0 0-53 0 0,1 0-43 0 0,-1 1-49 0 0,0-1-47 0 0,1 0-43 0 0,0 0-41 0 0,0 0-40 0 0,-1 0-36 0 0,1-1-34 0 0,4 1 102 0 0,0 0-107 0 0,-1-1-86 0 0,0 0-68 0 0,-3 1-175 0 0,-1-1 92 0 0,-1 1 61 0 0,1-1 33 0 0,2 1 116 0 0,5-2 197 0 0,-7 2-278 0 0,0 0-43 0 0,0-1-52 0 0,0 1-48 0 0,0-1-59 0 0,-1 1-67 0 0,0-1-26 0 0,1 1-57 0 0,-1-1-62 0 0,0 1-67 0 0,0-1-73 0 0,0 1-76 0 0,1-1-83 0 0,-1 0-88 0 0,1 1-768 0 0,1-2-846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47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5064 0 0,'1'0'782'0'0,"1"1"-77"0"0,-1-1-72 0 0,0 0-68 0 0,0 1-65 0 0,0-1-61 0 0,1 0-56 0 0,-1 0-54 0 0,0 0 3 0 0,1 0-64 0 0,-1 0-57 0 0,1 0-50 0 0,0 0-25 0 0,0 0-50 0 0,0-1-34 0 0,2 1-35 0 0,1-1-1 0 0,-2 1 67 0 0,-1 0 75 0 0,1 0 111 0 0,0 0-341 0 0,0 0 57 0 0,0 0 47 0 0,0-1 39 0 0,2 1 132 0 0,6-2 407 0 0,-8 1-459 0 0,0 1-41 0 0,1-1-55 0 0,-1 1-71 0 0,0-1-41 0 0,-1 1-42 0 0,1 0-48 0 0,0 0-51 0 0,-1 0-10 0 0,0-1-41 0 0,1 1-45 0 0,-1 0-46 0 0,1 0-49 0 0,0 0-52 0 0,0 1-55 0 0,0-1-56 0 0,-3 0-922 0 0,0 0-844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49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440 1 4264 0 0,'0'0'125'0'0,"-1"0"-3"0"0,0 0 395 0 0,0 0-39 0 0,0 0-36 0 0,0 0-35 0 0,-1 1 309 0 0,0 1-118 0 0,0-1-106 0 0,0 1-90 0 0,0 0-77 0 0,0 0-63 0 0,-1 1 81 0 0,-5 3 300 0 0,5-5-339 0 0,-6 2 375 0 0,0 0-95 0 0,-1 1-96 0 0,1 1-97 0 0,1-2-148 0 0,1 0-63 0 0,-9 4 303 0 0,-1 0-108 0 0,1 1-91 0 0,-1 0-74 0 0,2-1-72 0 0,0 0-34 0 0,-33 17 139 0 0,28-14-109 0 0,8-4-137 0 0,0 1 45 0 0,-4 2 83 0 0,-1 1 49 0 0,-24 14 273 0 0,25-16-345 0 0,-1 1-49 0 0,12-7 43 0 0,3-1-67 0 0,1 0-1 0 0,-1 0 1 0 0,1-1-1 0 0,-1 1 1 0 0,1 0-1 0 0,-1 0 1 0 0,1 0-1 0 0,-1 1 1 0 0,1-1-1 0 0,0 0 1 0 0,0 0-1 0 0,0 1 1 0 0,0-1-1 0 0,0 1 0 0 0,-1 0-28 0 0,1-1 67 0 0,-3 2-55 0 0,8 4 102 0 0,3 0 3 0 0,-4-5-101 0 0,7 1 2 0 0,-1 0 0 0 0,1 0 0 0 0,0-1 0 0 0,0 0 1 0 0,0 0-1 0 0,0-2 0 0 0,0 1 0 0 0,0-1 0 0 0,0 0 0 0 0,1-1-18 0 0,10 0 11 0 0,0 2-1 0 0,0 0-10 0 0,62 8 0 0 0,-78-9 0 0 0,-1 1 0 0 0,0 0 0 0 0,1 0 0 0 0,-1 0 0 0 0,0 1 0 0 0,0-1 0 0 0,0 1 0 0 0,0 0 0 0 0,0 0 0 0 0,-1 1 0 0 0,1-1 0 0 0,2 3 0 0 0,-6-5 0 0 0,1 1 0 0 0,-1-1 0 0 0,0 1 0 0 0,1-1 0 0 0,-1 1 0 0 0,0-1 0 0 0,1 1 0 0 0,-1-1 0 0 0,0 1 0 0 0,0 0 0 0 0,1-1 0 0 0,-1 1 0 0 0,0-1 0 0 0,0 1 0 0 0,0 0 0 0 0,0-1 0 0 0,0 1 0 0 0,0 0 0 0 0,0-1 0 0 0,0 1 0 0 0,0 0 0 0 0,0-1 0 0 0,0 1 0 0 0,-1-1 0 0 0,1 1 0 0 0,0 1 0 0 0,-1 3 0 0 0,-1 0 0 0 0,1 0 0 0 0,-1 0 0 0 0,0-1 0 0 0,0 1 0 0 0,0 0 0 0 0,-1-1 0 0 0,0 1 0 0 0,-2 2 0 0 0,-1 3 0 0 0,-19 28 0 0 0,-2-1 0 0 0,-5 4 0 0 0,19-25 0 0 0,-6 6-4 0 0,-1-1 0 0 0,-3 1 4 0 0,9-9 25 0 0,1 1 33 0 0,0 0 45 0 0,0 0 54 0 0,-7 7 264 0 0,5-8-214 0 0,2-2-123 0 0,0-2-112 0 0,7-5 178 0 0,0-1-64 0 0,-1 1-40 0 0,-7 7-39 0 0,9-6 40 0 0,1-1-54 0 0,1-1 38 0 0,-3 1 112 0 0,1 1 188 0 0,6-4-270 0 0,3 1-55 0 0,0 0-6 0 0,16 7 64 0 0,18-3 2 0 0,0-3-68 0 0,16-2 2 0 0,-22-3-1 0 0,21-3 1 0 0,9-1 12 0 0,-8 2 55 0 0,-10 0 35 0 0,0 2 44 0 0,-1 5 45 0 0,-35-2-113 0 0,0 1 1 0 0,0 0-1 0 0,8 3-78 0 0,-7-3 150 0 0,5 0 30 0 0,-5 0-33 0 0,-1 0 64 0 0,-7-2-131 0 0,-1 0 2 0 0,0 0 4 0 0,0 0 2 0 0,1 0 0 0 0,2 0 2 0 0,-2 0 4 0 0,-1 0-2 0 0,0 0-28 0 0,4-2-41 0 0,-4 2-149 0 0,1 0 52 0 0,-1 0 43 0 0,0 0 38 0 0,1-1 87 0 0,1 0 273 0 0,-1 1-291 0 0,-1 0-53 0 0,1-1-89 0 0,-1 1-15 0 0,0 0-38 0 0,1 0-55 0 0,-1 0-52 0 0,0-1-58 0 0,0 1-64 0 0,1 0-67 0 0,-1 0-74 0 0,0 0-78 0 0,0 0-83 0 0,0 0-774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50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0 8408 0 0,'0'0'190'0'0,"0"0"28"0"0,0 0 8 0 0,0 1-28 0 0,0 4 62 0 0,-1-1 56 0 0,-2 6 774 0 0,2-6-646 0 0,0 1-86 0 0,0-2-189 0 0,1 0-73 0 0,0 3 129 0 0,-1 1 53 0 0,-1 0 106 0 0,-1 5 243 0 0,0 0 0 0 0,1-4-264 0 0,1-2-116 0 0,1 1-67 0 0,0 3 126 0 0,0 11 536 0 0,2-12-576 0 0,4 13 323 0 0,-2-7-195 0 0,0 0-50 0 0,3-2-64 0 0,3 0-78 0 0,-5-10-243 0 0,-4-2 46 0 0,0-1 0 0 0,-1 0-1 0 0,1 0 1 0 0,-1 0 0 0 0,1 0-1 0 0,0 0 1 0 0,-1 0 0 0 0,1 0-1 0 0,0 0 1 0 0,-1-1 0 0 0,1 1-1 0 0,-1 0 1 0 0,1 0 0 0 0,0 0 0 0 0,-1-1-1 0 0,1 1 1 0 0,-1 0 0 0 0,1-1-1 0 0,-1 1 1 0 0,1 0-5 0 0,2-3-37 0 0,1 0-83 0 0,-3 2 14 0 0,1 0-35 0 0,0-1-40 0 0,-1 2-44 0 0,1-2-25 0 0,-1 1 29 0 0,0 0-32 0 0,0 0-90 0 0,0 0-28 0 0,0 0-94 0 0,0 0-107 0 0,0 0-122 0 0,0 0 118 0 0,-1 0-74 0 0,1 1-80 0 0,-1-1-83 0 0,1-1-1072 0 0,0 0-1054 0 0,-1 2 2827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7:53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1 130 6688 0 0,'0'0'197'0'0,"1"0"-38"0"0,1-1-93 0 0,9 0-74 0 0,-9 0 40 0 0,0 1 38 0 0,4-1 585 0 0,1 0-51 0 0,-1 0-48 0 0,1 0-46 0 0,-1 0-43 0 0,0 0-40 0 0,1 0-38 0 0,-1 0-36 0 0,1-1 29 0 0,1 0-44 0 0,-1 1-37 0 0,0-1-34 0 0,2 0 15 0 0,0-1-34 0 0,2 0 16 0 0,5-3 89 0 0,-6 2-146 0 0,0 0-54 0 0,10-4 40 0 0,10-5-13 0 0,-17 8-76 0 0,-12 5-99 0 0,0 0 0 0 0,-1 0 0 0 0,1 0 0 0 0,-1 0 0 0 0,1 0 0 0 0,-1-1 1 0 0,1 1-1 0 0,-1 0 0 0 0,1 0 0 0 0,-1-1 0 0 0,1 1 0 0 0,-1 0 0 0 0,0-1 0 0 0,1 1 0 0 0,-1-1 0 0 0,1 1 1 0 0,-1 0-1 0 0,0-1 0 0 0,1 1 0 0 0,-1-1 0 0 0,0 1 0 0 0,0-1 0 0 0,1 1 0 0 0,-1-1 0 0 0,0 1 0 0 0,0-1 1 0 0,0 1-1 0 0,1-1 0 0 0,-1 1 0 0 0,0-1 0 0 0,0 0 0 0 0,0 1 0 0 0,0-1 0 0 0,0 1 0 0 0,0-1 0 0 0,0 1 1 0 0,0-1-1 0 0,-1 1 0 0 0,1-1 0 0 0,0 0 0 0 0,0 1 0 0 0,0-1 0 0 0,-1 1 0 0 0,1-1 0 0 0,0 1 0 0 0,0-1 1 0 0,-1 1-1 0 0,1 0 0 0 0,0-1 0 0 0,-1 1 0 0 0,1-1 0 0 0,-1 1 0 0 0,1 0 0 0 0,0-1 0 0 0,-1 1-5 0 0,-2-3 34 0 0,0 0-1 0 0,0 0 1 0 0,0 1-1 0 0,0 0 1 0 0,-1-1-1 0 0,1 1 1 0 0,-2 0-34 0 0,-9-6 29 0 0,12 6-35 0 0,0 1 0 0 0,0 0 0 0 0,0-1 0 0 0,0 1 0 0 0,0 0 0 0 0,-1 0 0 0 0,1 1-1 0 0,0-1 1 0 0,0 0 0 0 0,-1 1 0 0 0,1-1 0 0 0,0 1 0 0 0,-1 0 0 0 0,1-1 0 0 0,0 1 0 0 0,-1 0 0 0 0,1 1 0 0 0,-1-1 0 0 0,1 0 0 0 0,-3 1 6 0 0,-30 16-53 0 0,4 6 34 0 0,5 6 38 0 0,4 5 46 0 0,20-30-33 0 0,1 0 1 0 0,-1 0 0 0 0,1 1 0 0 0,0-1 0 0 0,0 0 0 0 0,0 1 0 0 0,0-1 0 0 0,1 1 0 0 0,0 0-1 0 0,0-1 1 0 0,0 1 0 0 0,0-1 0 0 0,1 1 0 0 0,0-1 0 0 0,0 1 0 0 0,0-1-33 0 0,0 2 44 0 0,1-1 0 0 0,0 1 0 0 0,1-1 0 0 0,-1 1 1 0 0,1-1-1 0 0,0 0 0 0 0,0 0 0 0 0,0 0 0 0 0,1 0 0 0 0,0-1 0 0 0,0 0 1 0 0,1 1-45 0 0,-3-3 40 0 0,1 0 0 0 0,0 0 1 0 0,0 0-1 0 0,1 0 1 0 0,-1 0-1 0 0,0-1 1 0 0,0 1-1 0 0,1-1-40 0 0,3 1 73 0 0,-1 0-1 0 0,1-1 1 0 0,-1 0-1 0 0,4 0-72 0 0,26-1 248 0 0,-3-5-48 0 0,-22 3-195 0 0,-1-1 84 0 0,0 0 54 0 0,14-4 245 0 0,-9 2-227 0 0,-6 2-133 0 0,-1 0-72 0 0,1-1-101 0 0,-4 2 28 0 0,-1 0-33 0 0,1 0-35 0 0,-1 0-38 0 0,0 0-41 0 0,1 0-44 0 0,1-1-91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35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9560 0 0,'0'0'216'0'0,"0"0"32"0"0,0 0 10 0 0,1 0-13 0 0,4 6 230 0 0,-3-4-299 0 0,-1 0 39 0 0,11 28 2015 0 0,-6-9-843 0 0,-2-3-326 0 0,-1 0-110 0 0,-1-3-260 0 0,0 0-107 0 0,-1 0-119 0 0,0-7-282 0 0,0 0-35 0 0,-1-5-118 0 0,1 0 36 0 0,2 8 247 0 0,0 3-62 0 0,-3-14-407 0 0,1 0 68 0 0,-1 0 54 0 0,0 1 76 0 0,1 0 67 0 0,-1 0-118 0 0,1-1-37 0 0,-1 0-33 0 0,0 1-38 0 0,0-1-44 0 0,0 0-12 0 0,0 0-37 0 0,1 1-41 0 0,-1-1-45 0 0,0 0-47 0 0,0 0-51 0 0,0 0-54 0 0,0 0-58 0 0,0 0-863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51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9280 0 0,'0'0'268'0'0,"0"0"4"0"0,0 0-203 0 0,0 0 43 0 0,0-1 211 0 0,0 1 82 0 0,0-2 610 0 0,0 2-755 0 0,0-1-55 0 0,0 1-71 0 0,0 0-93 0 0,0-1-112 0 0,0 1-13 0 0,0 0-35 0 0,0 0-167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54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4 7920 0 0,'3'-2'105'0'0,"-2"1"49"0"0,0 0 45 0 0,-3 1 278 0 0,-1 1-61 0 0,0-1-167 0 0,3 1 22 0 0,0 0-104 0 0,0 1-79 0 0,-2 3 21 0 0,1-4-24 0 0,-8 10 588 0 0,0 1-46 0 0,-1-1-49 0 0,0 0-49 0 0,0 0-52 0 0,0 0-53 0 0,0 0-54 0 0,0 0-58 0 0,-1 2 20 0 0,1 4-57 0 0,1 0-56 0 0,2-1-59 0 0,2-2 52 0 0,1 0 0 0 0,-2 11-212 0 0,-4 31 325 0 0,10-54-314 0 0,-5 51 218 0 0,3 29 19 0 0,3-50-62 0 0,5 25-186 0 0,-1-20 40 0 0,3 8 26 0 0,5-3 104 0 0,-4-23-30 0 0,2 0 45 0 0,3-1 50 0 0,2-1 57 0 0,2-5-40 0 0,-6-6-22 0 0,0-1-1 0 0,1 0 0 0 0,2-1-229 0 0,4 3 204 0 0,-12-5-127 0 0,2-3-44 0 0,11 1 29 0 0,-6-3 58 0 0,-8 1-103 0 0,0-1-90 0 0,-3 2-8 0 0,1-1-38 0 0,-4 3-80 0 0,-1-2 42 0 0,0 1-55 0 0,1-2 95 0 0,0-3-71 0 0,0 4 83 0 0,0-1-51 0 0,0 1-38 0 0,0 0-63 0 0,0 1-77 0 0,0-1-88 0 0,-2-2-384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55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2 8840 0 0,'0'0'197'0'0,"0"0"-45"0"0,0 0-56 0 0,1-1-22 0 0,0 1-36 0 0,-1-1 7 0 0,-1 1 51 0 0,1 0 75 0 0,-10 1 70 0 0,4 2-1 0 0,3-1-62 0 0,2-2 36 0 0,1 0 22 0 0,-1 1-99 0 0,1-1-63 0 0,-4 2-3 0 0,2-1-3 0 0,-9 3 402 0 0,0 0-45 0 0,-5 3 150 0 0,0-1-65 0 0,9-4-283 0 0,0 0 0 0 0,0 0 1 0 0,0-1-1 0 0,0 0 0 0 0,0 0 1 0 0,-3-1-228 0 0,5 0 125 0 0,-24 1 600 0 0,19 1-471 0 0,9-1-162 0 0,-1 1 26 0 0,-5 3-96 0 0,1-1-26 0 0,5-2 17 0 0,0 0 1 0 0,0-1 0 0 0,1 1 0 0 0,-1 0-1 0 0,0-1 1 0 0,1 1 0 0 0,-1 0 0 0 0,1 0-1 0 0,0 0 1 0 0,0 0-14 0 0,-1 2 24 0 0,2 12 118 0 0,0-1-43 0 0,-1-2 25 0 0,1 1 1 0 0,-3 13-125 0 0,-3-4 183 0 0,5-19-159 0 0,-1-1-1 0 0,0 1 0 0 0,1 0 1 0 0,0 0-1 0 0,0-1 0 0 0,0 1 1 0 0,1 0-1 0 0,0 2-23 0 0,0 20 124 0 0,-2-23-109 0 0,1 0 0 0 0,0 0 1 0 0,1 0-1 0 0,-1-1 0 0 0,1 1 1 0 0,-1 0-1 0 0,2 2-15 0 0,1 17 117 0 0,-2-8-73 0 0,2 6 121 0 0,0-2-12 0 0,-1 1 17 0 0,-1 1 58 0 0,0-9-26 0 0,-1 0 1 0 0,-1 0-1 0 0,0 0 0 0 0,-1 2-202 0 0,2-12 15 0 0,0 1 0 0 0,0-1 0 0 0,0 0 0 0 0,0 1 0 0 0,1-1 0 0 0,-1 0 0 0 0,0 1 0 0 0,0-1 0 0 0,1 0 0 0 0,-1 1 0 0 0,1-1 0 0 0,-1 0 0 0 0,1 0 0 0 0,0 0 0 0 0,-1 0 0 0 0,1 1 0 0 0,0-1 0 0 0,0 0 0 0 0,0 0-15 0 0,2 3 60 0 0,-3-4-52 0 0,0 1 0 0 0,0-1 0 0 0,0 1 0 0 0,1-1 0 0 0,-1 1 0 0 0,0-1 0 0 0,0 1-1 0 0,0-1 1 0 0,0 1 0 0 0,0-1 0 0 0,0 1 0 0 0,0-1 0 0 0,0 1 0 0 0,0-1 0 0 0,0 1-1 0 0,0-1 1 0 0,0 1 0 0 0,0-1 0 0 0,-1 1-8 0 0,2 8 88 0 0,2-2-36 0 0,-1-5-11 0 0,-1 1 0 0 0,0-1 0 0 0,0 0 0 0 0,0 1 0 0 0,0-1 1 0 0,0 1-1 0 0,0-1 0 0 0,-1 2-41 0 0,-1 0 69 0 0,1-4-5 0 0,0 0-40 0 0,0 4-6 0 0,1-3 17 0 0,0 0 35 0 0,3 0-22 0 0,8-3-33 0 0,-1 1 29 0 0,23 1-34 0 0,-29 0-10 0 0,-1 0 1 0 0,1 0-1 0 0,-1 0 0 0 0,1 0 0 0 0,-1-1 0 0 0,1 0 0 0 0,-1 0 0 0 0,0 0 0 0 0,1 0 0 0 0,1-2 0 0 0,17-3-11 0 0,-4 0-80 0 0,-6 0-3 0 0,-2 1-28 0 0,-1 1-54 0 0,-1 0-64 0 0,-2 1 47 0 0,-2 1-6 0 0,0-1-45 0 0,1 0-165 0 0,-3 1 159 0 0,1 1-33 0 0,-1-1-39 0 0,0 1-40 0 0,1 0-44 0 0,-1 0-47 0 0,0-1-180 0 0,0 0-453 0 0,-1 0 94 0 0,5-1-514 0 0</inkml:trace>
  <inkml:trace contextRef="#ctx0" brushRef="#br0" timeOffset="401">19 336 6648 0 0,'0'0'149'0'0,"0"0"23"0"0,0 0 12 0 0,0 0 17 0 0,0 0 46 0 0,0 0 17 0 0,0 0 7 0 0,0 0 13 0 0,0 0 49 0 0,0 0-167 0 0,0 0-37 0 0,0 0 41 0 0,1 0-82 0 0,3 1-12 0 0,-2-1 6 0 0,6 1 544 0 0,1-1-101 0 0,-1-1-92 0 0,0 0-82 0 0,0 0-72 0 0,1-1-60 0 0,-1 0-51 0 0,0 0-40 0 0,0 0-22 0 0,28-4 227 0 0,21-1-103 0 0,-33 2-179 0 0,-9 3-68 0 0,1-1-56 0 0,0 1-70 0 0,-1 0-84 0 0,-12 1 213 0 0,-1 1-64 0 0,0 0-63 0 0,0 0-59 0 0,-1-1-44 0 0,1 1-49 0 0,0 0-47 0 0,0 0-45 0 0,-1 0-42 0 0,1-1-40 0 0,0 1-38 0 0,0 0-36 0 0,2 0-904 0 0,3-1-818 0 0,-7 1 2177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52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17 8720 0 0,'0'0'197'0'0,"0"0"24"0"0,0 0 19 0 0,-3 0-365 0 0,0 0 95 0 0,1 0 99 0 0,0 0 95 0 0,1 0 9 0 0,0 0 37 0 0,0 1 285 0 0,1 0 592 0 0,0 0-761 0 0,1 0-49 0 0,-1 0-99 0 0,1 1-53 0 0,-1-1-63 0 0,1 1-74 0 0,0 2 241 0 0,0 1-47 0 0,-1 2-39 0 0,1-3 18 0 0,1 8 253 0 0,-2-6-244 0 0,-1 1-34 0 0,0 4 0 0 0,1-6-113 0 0,1 0-34 0 0,10 52 349 0 0,-3 2 45 0 0,2 11 170 0 0,-7-49-177 0 0,-1 0 1 0 0,-1 5-377 0 0,-1 20 544 0 0,0-26-278 0 0,0-11-217 0 0,-1-1 57 0 0,1 2 71 0 0,-2 6 138 0 0,1-2-36 0 0,0-5-147 0 0,1-1-76 0 0,0 0-64 0 0,0-6-256 0 0,0 0 46 0 0,-1 0-292 0 0,1-3 189 0 0,0-1 50 0 0,-1 1-9 0 0,1-1-66 0 0,0 1 61 0 0,0 0-43 0 0,0 0-47 0 0,-1 0-52 0 0,1 0-57 0 0,0 1-61 0 0,0-1-67 0 0,0 0-69 0 0,-2-2-1331 0 0,-2-1-1132 0 0</inkml:trace>
  <inkml:trace contextRef="#ctx0" brushRef="#br0" timeOffset="422.81">14 45 5400 0 0,'0'0'135'0'0,"0"0"-56"0"0,0 0-43 0 0,-2-2 26 0 0,-2 1-30 0 0,5-1-15 0 0,-1 1 43 0 0,0 1-60 0 0,2-2 474 0 0,0 0-52 0 0,0 0-48 0 0,1 0-44 0 0,0 0-41 0 0,0 1-38 0 0,4-1 154 0 0,-2 0-159 0 0,0 1-54 0 0,1 0-10 0 0,2 0 40 0 0,-1 0 71 0 0,1 0 0 0 0,-1-1 1 0 0,1-1-1 0 0,1 0-293 0 0,15-4 689 0 0,2 4-55 0 0,-11 4-367 0 0,0 3-104 0 0,-2 2-75 0 0,-11-5-75 0 0,0 0 1 0 0,1 1-1 0 0,-1-1 1 0 0,0 1-1 0 0,0 0 1 0 0,0-1-1 0 0,0 1 1 0 0,0 0-1 0 0,0 0 1 0 0,0 2-14 0 0,7 8 75 0 0,-7-9-62 0 0,0-1-1 0 0,0 1 0 0 0,-1-1 0 0 0,1 1 0 0 0,-1 0 0 0 0,0 0 0 0 0,1 0 0 0 0,-1 0 0 0 0,0 0-12 0 0,0 3 12 0 0,6 27 144 0 0,-8-20-121 0 0,-1 8-36 0 0,1-8 55 0 0,-1-6 15 0 0,0 0 41 0 0,1-5-100 0 0,-2 6 120 0 0,-9 12 427 0 0,4-12-386 0 0,0-1-217 0 0,-1-1 77 0 0,5-4 19 0 0,0 0 1 0 0,0 0-1 0 0,-1 0 1 0 0,1 0-1 0 0,0-1 1 0 0,-3 1-51 0 0,-6 0 59 0 0,4-2-90 0 0,1-1-69 0 0,-1 0-100 0 0,0-2-117 0 0,4 1 110 0 0,0 0-37 0 0,1 0-38 0 0,-1 0-42 0 0,-2-2-194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56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6016 0 0,'0'0'133'0'0,"0"0"23"0"0,0 0 11 0 0,0 0-170 0 0,0 0 39 0 0,0 0 38 0 0,0 0 34 0 0,0 0 200 0 0,0 1 107 0 0,0-1 74 0 0,1 0 63 0 0,0 2 1726 0 0,-1-2-1736 0 0,1 1 200 0 0,-1-1-427 0 0,0 0-46 0 0,0 1-50 0 0,1-1-64 0 0,-1 1-70 0 0,0-1-80 0 0,0 0-86 0 0,0 1-93 0 0,1-1-103 0 0,-1 1-108 0 0,2 4 678 0 0,0 7 294 0 0,-2-8-359 0 0,0-1 56 0 0,0-2-52 0 0,1 0-99 0 0,-1 2-49 0 0,-3 12 78 0 0,3-15-147 0 0,-2 14 367 0 0,0-1 0 0 0,1 1-1 0 0,1 5-381 0 0,0 6 399 0 0,0-14-275 0 0,0 0-34 0 0,4 4-96 0 0,-2-8 24 0 0,-1-1 60 0 0,-1-5-8 0 0,1-1-33 0 0,0 1-9 0 0,-2 3-24 0 0,2 0 43 0 0,2 1 50 0 0,-3-4-95 0 0,1 0-1 0 0,-1-1 1 0 0,1 1 0 0 0,-1 0 0 0 0,1-1 0 0 0,-1 1-1 0 0,1-1 1 0 0,-1 1 0 0 0,1-1 0 0 0,0 1-1 0 0,-1-1 1 0 0,1 0 0 0 0,0 1 0 0 0,-1-1 0 0 0,1 0-1 0 0,0 1 1 0 0,-1-1 0 0 0,1 0 0 0 0,0 0 0 0 0,0 0-1 0 0,-1 0 1 0 0,1 0 0 0 0,0 1 0 0 0,0-1-1 0 0,0 0-1 0 0,6-2-73 0 0,-1 0-106 0 0,-3 0 36 0 0,-1 1-44 0 0,0-1-47 0 0,0 1-54 0 0,-1 0-58 0 0,-1 1-64 0 0,1-1 192 0 0,-1 1-302 0 0,0-1-95 0 0,1 0 102 0 0,-1 1-36 0 0,1-1-627 0 0,1 0-652 0 0,1-1-1030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57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7688 0 0,'0'0'166'0'0,"0"0"29"0"0,0 0 14 0 0,0 0-25 0 0,0-2-130 0 0,0 2 22 0 0,1 0-63 0 0,1-2 133 0 0,-1 1-138 0 0,0 1-47 0 0,0-1-27 0 0,0 1-39 0 0,0 0-45 0 0,-1 0-51 0 0,1 0-211 0 0,0 0-115 0 0,1 0-217 0 0,0 0-495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7:57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8288 0 0,'0'0'190'0'0,"0"0"28"0"0,0 0 7 0 0,0 0 24 0 0,0 0 79 0 0,0 0 31 0 0,2 0 945 0 0,0-1-919 0 0,-1 2-70 0 0,1-1-124 0 0,-1 0-82 0 0,1 0-97 0 0,-1 0-113 0 0,26 12 856 0 0,-2 2-119 0 0,-1 2-107 0 0,-3 2-98 0 0,-1 2-86 0 0,-1 1-73 0 0,-3 2-65 0 0,-1 2-51 0 0,7 18 20 0 0,-12-19-90 0 0,-1 1 0 0 0,-1 0 1 0 0,0 9-87 0 0,-1-1 115 0 0,-1 0 52 0 0,-3-8-66 0 0,-1 0 91 0 0,0-7-1 0 0,-1 1 34 0 0,1 19 296 0 0,-3-15 38 0 0,0-1 1 0 0,-2 9-560 0 0,-1-6 332 0 0,-2-1-48 0 0,-12 31 568 0 0,4-19-337 0 0,0-7-158 0 0,-2-1-95 0 0,15-25-236 0 0,-3 4 40 0 0,0-1 0 0 0,0 1 1 0 0,-1-1-1 0 0,-5 5-66 0 0,9-10 28 0 0,0 1 62 0 0,-6 1 335 0 0,4-3-278 0 0,1-1-80 0 0,1-1-76 0 0,0 0-36 0 0,1 0-41 0 0,0-2-46 0 0,0 2-7 0 0,-1-6-67 0 0,0 4 61 0 0,1 2 21 0 0,0 0-46 0 0,0 0-54 0 0,-1 1-65 0 0,1-1-73 0 0,0 0-84 0 0,0 0-93 0 0,0 0-102 0 0,0 1-522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09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250 64 6216 0 0,'0'0'133'0'0,"0"0"-273"0"0,0 0 46 0 0,0 0 42 0 0,0 0 40 0 0,0 0 35 0 0,0 1 33 0 0,0-1 143 0 0,-1 1 85 0 0,1 0 64 0 0,-1 1 944 0 0,0-1-817 0 0,1-1-284 0 0,0 1-45 0 0,-1-1-56 0 0,1 0-64 0 0,-1 0 343 0 0,0 1 16 0 0,0-1-47 0 0,0-1-45 0 0,0 1-39 0 0,-1-2-37 0 0,1 1-34 0 0,-1-2 98 0 0,1 1-105 0 0,-1 0-55 0 0,-5-3 444 0 0,0-1-71 0 0,1 0-61 0 0,0 0-53 0 0,-1-1-22 0 0,0 0-36 0 0,4 4-179 0 0,0 1-1 0 0,-1-1 1 0 0,1 1 0 0 0,-1-1-1 0 0,1 1 1 0 0,-2 0-143 0 0,-5-2 235 0 0,1 2-69 0 0,1 2-58 0 0,0 1-45 0 0,-3 3-28 0 0,-7 7-35 0 0,5-4 27 0 0,8-4-27 0 0,0 1 0 0 0,0-1 0 0 0,0 1 0 0 0,1 0 0 0 0,-1 1 0 0 0,1-1 0 0 0,0 1 0 0 0,0 0 0 0 0,0 0 0 0 0,1 0 0 0 0,0 1 0 0 0,0-1 0 0 0,0 1 0 0 0,1-1 0 0 0,0 1 0 0 0,-1 2 0 0 0,-5 10 0 0 0,6-15 0 0 0,1-1 0 0 0,0 1 0 0 0,-1 0 0 0 0,1 0 0 0 0,0-1 0 0 0,0 1 0 0 0,1 0 0 0 0,-1 0 0 0 0,1 0 0 0 0,-1 0 0 0 0,1 0 0 0 0,3 21 8 0 0,-1-16-17 0 0,0-1-1 0 0,1 1 0 0 0,0-1 1 0 0,0 0-1 0 0,1 0 0 0 0,0 0 1 0 0,4 5 9 0 0,11 12-5 0 0,5-1 14 0 0,18 9-47 0 0,4 3 3 0 0,-28-18 35 0 0,-1 1 0 0 0,-1 1 0 0 0,11 15 0 0 0,-7-7 0 0 0,-12-16-53 0 0,-1 1 36 0 0,3 14 77 0 0,-5 1 108 0 0,-6-1 85 0 0,0-21-176 0 0,0-1 0 0 0,0 0-1 0 0,0 1 1 0 0,-1-1 0 0 0,-1 4-77 0 0,1-5 53 0 0,0 0 1 0 0,0 0 0 0 0,0 1-1 0 0,0-2 1 0 0,0 1 0 0 0,-1 0-1 0 0,1 0 1 0 0,-1-1 0 0 0,0 1-1 0 0,0-1 1 0 0,0 0 0 0 0,0 0-1 0 0,0 0 1 0 0,0 0 0 0 0,0-1-1 0 0,-1 1 1 0 0,1-1-1 0 0,-1 0 1 0 0,-1 1-54 0 0,-18 2 144 0 0,2-2-47 0 0,12-2-61 0 0,0 0-1 0 0,-1-1 1 0 0,1 0 0 0 0,0-1 0 0 0,-8-2-36 0 0,-6-1 18 0 0,-4-2 4 0 0,11 1-57 0 0,3-1-54 0 0,1-3-74 0 0,6 5-155 0 0,-6-10-230 0 0,8 10 324 0 0,1 1-77 0 0,1 0 25 0 0,0 1-64 0 0,0-1-72 0 0,0 1-84 0 0,1 2-240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0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6824 0 0,'0'0'149'0'0,"0"0"23"0"0,0 0 13 0 0,0 1-45 0 0,0 0-80 0 0,3 7-72 0 0,-2-4 90 0 0,-1-2 21 0 0,1-1 52 0 0,-1 0 65 0 0,1 0 75 0 0,4 6 221 0 0,-1 1-50 0 0,0 0-45 0 0,0 0-39 0 0,0 2 33 0 0,0 1-38 0 0,7 21 623 0 0,-7-20-651 0 0,2 0-80 0 0,0 0-65 0 0,1-1-49 0 0,8 15 82 0 0,-6-12-87 0 0,2 0 34 0 0,17 11 250 0 0,-3-2 54 0 0,-21-20-444 0 0,-1 0 41 0 0,9 4 294 0 0,-7-5-255 0 0,-4-2 24 0 0,1 0 0 0 0,7 0 11 0 0,-2 0-22 0 0,-6 0 7 0 0,1-1-18 0 0,13-10 103 0 0,-5-2-53 0 0,-5-3-55 0 0,-3-4-55 0 0,-3 11-32 0 0,1 0 0 0 0,-2 0-1 0 0,1-1 1 0 0,-1 2 0 0 0,-1-1-1 0 0,0-1-29 0 0,-12-32 29 0 0,3 11-104 0 0,11 28-108 0 0,0 1 66 0 0,0 0 57 0 0,0-1 48 0 0,-1-2 88 0 0,-4-6 252 0 0,4 7-292 0 0,0 1-78 0 0,1 1-30 0 0,0 0-43 0 0,-1 0-49 0 0,1 0-52 0 0,0 0-83 0 0,-1 0-74 0 0,1 0-83 0 0,-1 0-88 0 0,1 0-96 0 0,-1 0-103 0 0,0 1-109 0 0,1-1-117 0 0,-1 0-872 0 0,-1 1-1041 0 0,2 1 2836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2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1 148 8032 0 0,'0'0'182'0'0,"0"0"29"0"0,0 0 12 0 0,1 0-37 0 0,4 0-120 0 0,-1 0-67 0 0,7 0-57 0 0,-4-1 90 0 0,-3 0 65 0 0,1 1 90 0 0,0 0 114 0 0,-3-1-101 0 0,0 1 38 0 0,-2 0 307 0 0,0 0-24 0 0,1-1-259 0 0,0-1-54 0 0,1 0-43 0 0,1 0-35 0 0,2-1 39 0 0,6-3 159 0 0,-9 6-211 0 0,4-4-45 0 0,0 0 44 0 0,3-2 146 0 0,7-11 441 0 0,-11 11-531 0 0,-1 0-52 0 0,2-1-66 0 0,-6 7-52 0 0,1 0 0 0 0,-1-1 1 0 0,0 1-1 0 0,1-1 1 0 0,-1 1-1 0 0,0 0 1 0 0,0-1-1 0 0,0 1 0 0 0,1-1 1 0 0,-1 1-1 0 0,0-1 1 0 0,0 1-1 0 0,0-1 0 0 0,0 1 1 0 0,0-1-1 0 0,0 1 1 0 0,0-1-1 0 0,0 1 1 0 0,0-1-1 0 0,0 1 0 0 0,0-1 1 0 0,0 1-1 0 0,0-1 1 0 0,0 1-1 0 0,0-1 0 0 0,-1 1 1 0 0,1 0-1 0 0,0-1 1 0 0,0 1-1 0 0,-1-1-2 0 0,1 1 18 0 0,-5-17 155 0 0,1 11-58 0 0,2 3-20 0 0,2 2 40 0 0,-1-1 50 0 0,-2-5-67 0 0,-1 0-34 0 0,3 3 49 0 0,1 3-118 0 0,0 1 0 0 0,0-1 0 0 0,0 0 1 0 0,0 0-1 0 0,0 1 0 0 0,0-1 0 0 0,0 0 1 0 0,-1 0-1 0 0,1 1 0 0 0,0-1 0 0 0,-1 0 1 0 0,1 1-1 0 0,0-1 0 0 0,-1 0 0 0 0,1 1 1 0 0,-1-1-16 0 0,-10-5 173 0 0,-2 6-83 0 0,3 6-93 0 0,-7 8 1 0 0,15-12 6 0 0,0-1 1 0 0,0 0-1 0 0,0 0 0 0 0,1 1 0 0 0,-1-1 0 0 0,0 1 0 0 0,1-1 0 0 0,-1 1 0 0 0,1 0 0 0 0,0 0 0 0 0,-1 0 0 0 0,1 0 0 0 0,0 0 0 0 0,0 0 0 0 0,0 0 1 0 0,0 1-5 0 0,-7 18 0 0 0,7-17 0 0 0,-1-1 0 0 0,1 0 0 0 0,-1 1 0 0 0,1 0 0 0 0,0-1 0 0 0,0 3 0 0 0,-2 13 0 0 0,2-13 0 0 0,0-1 0 0 0,1 0 0 0 0,-1 1 0 0 0,1-1 0 0 0,0 1 0 0 0,0-1 0 0 0,1 1 0 0 0,-1-1 0 0 0,1 0 0 0 0,0 1 0 0 0,2 14 0 0 0,-2-17 0 0 0,-1 0 0 0 0,0-1 0 0 0,0 1 0 0 0,1-1 0 0 0,-1 1 0 0 0,1 0 0 0 0,0-1 0 0 0,0 0 0 0 0,0 1 0 0 0,1 1 0 0 0,0 0 0 0 0,0 0 0 0 0,0 0 0 0 0,0-1 0 0 0,1 1 0 0 0,0-1 0 0 0,-1 0 0 0 0,1 0 0 0 0,0 0 0 0 0,1 0 0 0 0,-1 0 0 0 0,0 0 0 0 0,1-1 0 0 0,2 2 0 0 0,6 2-33 0 0,17 2-264 0 0,-14-5 163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36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10680 0 0,'0'0'241'0'0,"0"0"38"0"0,-1 0-45 0 0,1 0-39 0 0,-2 0-52 0 0,1 0-62 0 0,-1 0-74 0 0,1 0-85 0 0,-1 1-95 0 0,1-1-107 0 0,1 0 19 0 0,0 0-58 0 0,-1 1-51 0 0,1-1-44 0 0,0 1-248 0 0,-1-1-52 0 0,0 1-722 0 0,-1 0-821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3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0 6504 0 0,'0'0'141'0'0,"0"0"23"0"0,-1 1 13 0 0,-1 1 371 0 0,-1 1-58 0 0,1-1-53 0 0,-1 0-51 0 0,1 0-45 0 0,0 0-42 0 0,-1 0-37 0 0,1 0-34 0 0,-2 0 111 0 0,0 0-72 0 0,0 0-52 0 0,-7 1 232 0 0,4-2-116 0 0,-3 1 41 0 0,-1 2-55 0 0,2 1-52 0 0,-1 1-50 0 0,1 1-44 0 0,1 0-42 0 0,0 0-38 0 0,0 1-33 0 0,-4 2-28 0 0,9-7-26 0 0,1 1 1 0 0,-1-1 0 0 0,1 0 0 0 0,-1 1-1 0 0,1 0 1 0 0,0-1 0 0 0,1 1-1 0 0,-1 0 1 0 0,1 0 0 0 0,-1 0 0 0 0,1 0-1 0 0,0 1 1 0 0,0 0-5 0 0,-1 8 1 0 0,1 1 0 0 0,0-1 0 0 0,0 8-1 0 0,2-12 0 0 0,0 0 0 0 0,0 0 0 0 0,1 0 0 0 0,0 0 0 0 0,1 0 0 0 0,0 0 0 0 0,0 0 0 0 0,4 7 0 0 0,-5-14 3 0 0,-1 0 0 0 0,0 0 0 0 0,1 0 0 0 0,-1 1 0 0 0,1-1 0 0 0,0-1 0 0 0,0 1 0 0 0,0 0 0 0 0,0 0 0 0 0,0-1 0 0 0,0 1 0 0 0,0-1 0 0 0,1 1-3 0 0,-1-1 7 0 0,0 0 0 0 0,0 0 0 0 0,1-1 1 0 0,-1 1-1 0 0,0 0 0 0 0,1-1 0 0 0,-1 0 1 0 0,1 1-1 0 0,-1-1 0 0 0,1 0 0 0 0,-1 0 0 0 0,1-1-7 0 0,1 1 13 0 0,0-1-1 0 0,-1 0 1 0 0,1 0 0 0 0,-1 0-1 0 0,0 0 1 0 0,1-1-1 0 0,-1 1 1 0 0,0-1-1 0 0,0 0 1 0 0,0 0 0 0 0,0 0-1 0 0,0 0 1 0 0,0-1-1 0 0,-1 1 1 0 0,1-1-1 0 0,-1 0 1 0 0,0 1 0 0 0,2-3-13 0 0,-2 2 2 0 0,5-8 44 0 0,10-18 208 0 0,-11 15-186 0 0,-3 8-67 0 0,-1-1 1 0 0,-1 1-1 0 0,1-1 0 0 0,-1 1 0 0 0,0-1 1 0 0,0 0-1 0 0,-1 1 0 0 0,0-1 0 0 0,0 0 0 0 0,-1 1 1 0 0,0-4-2 0 0,0-1 32 0 0,1-1 0 0 0,0 1 0 0 0,1 0 0 0 0,0 0 0 0 0,3-11-32 0 0,-4 14-21 0 0,1-2-68 0 0,3 8 9 0 0,-1 2 54 0 0,0 2 6 0 0,10 4-87 0 0,3 13 56 0 0,-4 4 40 0 0,-6-10-24 0 0,20 42 5 0 0,-16-36 13 0 0,0 0 0 0 0,-1 3 17 0 0,-8-19-53 0 0,0-1-108 0 0,0 1-114 0 0,-1-1-120 0 0,2 0-126 0 0,-2 0 212 0 0,1-1-34 0 0,-1 0-34 0 0,1 0-34 0 0,-1 0-37 0 0,1 1-35 0 0,1 1-1172 0 0,1 4-943 0 0,-3-7 2595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4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6952 0 0,'0'4'159'0'0,"0"0"-42"0"0,1 4 17 0 0,1 2-97 0 0,2 4-74 0 0,-2-5 59 0 0,-1-4 25 0 0,0-1 34 0 0,1 2 94 0 0,-1 1 92 0 0,2 14 658 0 0,3 10 579 0 0,-2-17-823 0 0,-1 0-38 0 0,-2-4-246 0 0,1 0-34 0 0,0 6 149 0 0,-2-8-309 0 0,0 0-39 0 0,0 6-6 0 0,0-13-109 0 0,0 0-122 0 0,-3 2 7 0 0,-2 0-36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5.1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10712 0 0,'1'-1'559'0'0,"1"-1"-93"0"0,0 0-100 0 0,0 2-109 0 0,0-1-232 0 0,6-2 187 0 0,-5 2-202 0 0,-1 0-48 0 0,0 1-37 0 0,-1-1-43 0 0,1 1-51 0 0,0 0-57 0 0,-1-1-63 0 0,0 1 14 0 0,0 0-46 0 0,-1 0-39 0 0,1 0-35 0 0,0 0-119 0 0,-1 0-35 0 0,2 0-1217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5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0 136 5384 0 0,'0'0'116'0'0,"1"0"-3"0"0,-1 0-48 0 0,7 1 35 0 0,2-1 8 0 0,-3 0-58 0 0,15-2-54 0 0,-18 1 50 0 0,1 1 44 0 0,0-1 55 0 0,0 1 67 0 0,2-1 18 0 0,-1 0 42 0 0,7-1 378 0 0,0-1 198 0 0,16-9 1285 0 0,-19 6-1433 0 0,-2 2-223 0 0,0-1-69 0 0,-1-1-85 0 0,0 0-101 0 0,0-4 218 0 0,-1-1-77 0 0,-3-3 1 0 0,-1-8 117 0 0,-1 15-396 0 0,-1 6-56 0 0,1-1 0 0 0,0 1 0 0 0,-1-1 0 0 0,1 1 0 0 0,-1-1 0 0 0,1 1 0 0 0,-1-1 0 0 0,0 1-1 0 0,0 0 1 0 0,0-1 0 0 0,0 1-29 0 0,-4-4 109 0 0,4 5-33 0 0,-4 2 54 0 0,-6 4-72 0 0,-8 15-25 0 0,3 3 54 0 0,2 9 71 0 0,12-23-84 0 0,-1 0 0 0 0,1-1 1 0 0,1 1-1 0 0,-1 5-74 0 0,2-5 75 0 0,0 0 0 0 0,0 0 0 0 0,1 1 0 0 0,1 3-75 0 0,7 20 163 0 0,2-8-69 0 0,5-2-53 0 0,-13-21-37 0 0,0 0 1 0 0,1 0-1 0 0,-1 0 1 0 0,1-1-1 0 0,-1 1 1 0 0,2 0-5 0 0,8 4-26 0 0,-6-4-25 0 0,1 0-36 0 0,-1-1-46 0 0,0-1-53 0 0,9 0-123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6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7920 0 0,'0'0'174'0'0,"0"0"29"0"0,0 0 13 0 0,0 0-19 0 0,0 2-101 0 0,2 6-41 0 0,1 0-44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8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57 6072 0 0,'0'0'133'0'0,"0"0"23"0"0,0 0 12 0 0,0-1-11 0 0,0-6 98 0 0,0 5-152 0 0,0-1 38 0 0,0 1 38 0 0,0-1 42 0 0,0-3 322 0 0,0-1 236 0 0,0-3 490 0 0,-1 9-762 0 0,-3-1-100 0 0,-1-1-16 0 0,-2-1 98 0 0,5 3-141 0 0,-4-2 62 0 0,1 2-67 0 0,-1 1-59 0 0,1 1-53 0 0,-1 1-47 0 0,1 1-41 0 0,-5 4 47 0 0,2 1-99 0 0,-7 11 52 0 0,8-8 25 0 0,-7 14-73 0 0,-4 14 170 0 0,16-32-203 0 0,0 0 0 0 0,0 0-1 0 0,1 0 1 0 0,-1 6-62 0 0,2 16 64 0 0,1-21-52 0 0,0-1 0 0 0,0 1 0 0 0,1-1 1 0 0,0 0-1 0 0,1 2-12 0 0,-2-6 5 0 0,0-1 0 0 0,0 1-1 0 0,0-1 1 0 0,1 1 0 0 0,0-1 0 0 0,-1 0 0 0 0,1 0 0 0 0,0 0-1 0 0,0 0 1 0 0,0 0 0 0 0,0 0 0 0 0,0-1 0 0 0,0 1 0 0 0,1-1-1 0 0,-1 1 1 0 0,1-1-5 0 0,-1 0 10 0 0,0 0-1 0 0,0-1 1 0 0,0 1 0 0 0,0-1-1 0 0,0 1 1 0 0,0-1-1 0 0,0 0 1 0 0,0 1-1 0 0,0-1 1 0 0,0 0 0 0 0,0-1-1 0 0,0 1 1 0 0,0 0-1 0 0,0-1 1 0 0,0 1 0 0 0,0-1-1 0 0,0 1 1 0 0,0-1-1 0 0,0 0 1 0 0,-1 0-1 0 0,3-1-9 0 0,3-2 38 0 0,1-1 0 0 0,-1-1 0 0 0,0 0 0 0 0,3-3-38 0 0,2-2 49 0 0,-9 9-34 0 0,0-1 1 0 0,-1 0 0 0 0,1 1 0 0 0,-1-1 0 0 0,0 0 0 0 0,1-2-16 0 0,9-21 50 0 0,-10 19-48 0 0,0 0 0 0 0,0-1-1 0 0,-1 1 1 0 0,0-1 0 0 0,0 1 0 0 0,-1-4-2 0 0,1 5 0 0 0,0 0 0 0 0,0 0 0 0 0,0 0 0 0 0,0 0 0 0 0,2-3 0 0 0,0-3 10 0 0,-3 9 19 0 0,-1 2-124 0 0,-2 4-46 0 0,3 0 88 0 0,0 7-173 0 0,1 2 45 0 0,-4 0 86 0 0,0 0-8 0 0,5 8-127 0 0,11 14-185 0 0,-7-19 275 0 0,-6-14 9 0 0,1 0 34 0 0,0 2-14 0 0,1 0 81 0 0,2 4 68 0 0,-3-5-79 0 0,0 0-41 0 0,1 0-58 0 0,-1 0-70 0 0,0 0-84 0 0,0-1 25 0 0,0 0-54 0 0,0 0-59 0 0,0 1-64 0 0,0-1-68 0 0,0 0-74 0 0,0 1-78 0 0,0-1-83 0 0,1 1-799 0 0,1 3-869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9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21 9152 0 0,'0'-4'184'0'0,"-1"1"78"0"0,-1-1 302 0 0,-4-1 493 0 0,3 3-631 0 0,0 1-51 0 0,-1 0-93 0 0,-5 0 44 0 0,0 2-44 0 0,-5 1 78 0 0,0 3-53 0 0,-13 10 254 0 0,12-5-139 0 0,5-2-268 0 0,0 1-45 0 0,-6 10 7 0 0,15-17-114 0 0,0-1-1 0 0,0 1 1 0 0,0 0 0 0 0,0-1 0 0 0,0 1-1 0 0,1 0 1 0 0,-1 0 0 0 0,1-1 0 0 0,-1 1 0 0 0,1 0-1 0 0,0 0 1 0 0,0 0 0 0 0,0 0 0 0 0,0 0 0 0 0,0-1-1 0 0,0 1 1 0 0,0 0 0 0 0,0 0 0 0 0,1 0 0 0 0,-1 0-1 0 0,1-1 1 0 0,0 1 0 0 0,-1 0 0 0 0,1 0 0 0 0,1 1-2 0 0,1 1 0 0 0,0 1 0 0 0,0 0 0 0 0,1-1 0 0 0,0 0 0 0 0,0 0 0 0 0,0 0 0 0 0,0 0 0 0 0,0 0 0 0 0,2 0 0 0 0,9 5 0 0 0,-1-1 0 0 0,8 3 0 0 0,19 11 0 0 0,-39-21 9 0 0,0 1 0 0 0,0-1 1 0 0,0 1-1 0 0,0 0 1 0 0,-1 0-1 0 0,1-1 0 0 0,1 3-9 0 0,1 3-16 0 0,-4-7-70 0 0,-2 2 75 0 0,1 1 68 0 0,-2 3 98 0 0,1-3-43 0 0,2-2-76 0 0,-2 1-9 0 0,1 0-1 0 0,0 0 1 0 0,-1-1 0 0 0,0 1 0 0 0,1-1 0 0 0,-1 1 0 0 0,0-1 0 0 0,0 1-27 0 0,-18 7 125 0 0,-2-3-108 0 0,12-4-56 0 0,-1 0-33 0 0,10-2 56 0 0,-9 0-79 0 0,4-1-9 0 0,0 1-26 0 0,1-2-51 0 0,1 1-54 0 0,-1 1-69 0 0,-1-1-157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9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72 7856 0 0,'0'0'174'0'0,"0"0"29"0"0,0 0-21 0 0,0 0-79 0 0,1 0-57 0 0,2 0-16 0 0,-1 1 10 0 0,5 1-3 0 0,11 2-32 0 0,-12-4 29 0 0,4 1 244 0 0,-2-1-69 0 0,11 1 200 0 0,-10-2-191 0 0,4-1 60 0 0,4 0 74 0 0,-6-2-86 0 0,-2 1-105 0 0,-1 0 87 0 0,1 0 109 0 0,11-7 577 0 0,-16 7-746 0 0,-1-1-45 0 0,2-5 33 0 0,-3-1-105 0 0,-2 8-64 0 0,0 0 0 0 0,0 1 0 0 0,0-1 0 0 0,0 0 0 0 0,0 0 0 0 0,0 0 0 0 0,-1 1 0 0 0,1-1 0 0 0,-1 0 0 0 0,0 0-7 0 0,-1-1 79 0 0,-4 2-45 0 0,5 1-18 0 0,-1-1 0 0 0,1 1 0 0 0,0 0 0 0 0,-1-1 1 0 0,1 1-1 0 0,0 0 0 0 0,-1 0 0 0 0,1 0 0 0 0,0 0 0 0 0,-1 0 0 0 0,1 0 1 0 0,-1 0-1 0 0,1 1 0 0 0,0-1 0 0 0,-1 0-16 0 0,-12 9 110 0 0,-1 4-22 0 0,2 0 37 0 0,-4 8 116 0 0,2 3 43 0 0,8-11 15 0 0,0 1 1 0 0,-2 9-300 0 0,-3 12 344 0 0,8-19-184 0 0,0 1-45 0 0,3-10-82 0 0,0-1 0 0 0,0 1 0 0 0,1-1 0 0 0,0 4-33 0 0,0-8 4 0 0,0 0 1 0 0,0 1-1 0 0,0-1 0 0 0,1 0 0 0 0,-1 0 0 0 0,1 0 0 0 0,-1 0 0 0 0,1 0 0 0 0,0 0 0 0 0,0 0 0 0 0,0 0 0 0 0,0 0 0 0 0,0 0 0 0 0,0 0 0 0 0,0 0 1 0 0,1-1-1 0 0,-1 1 0 0 0,0 0 0 0 0,1-1 0 0 0,0 1 0 0 0,-1-1 0 0 0,1 0 0 0 0,0 0 0 0 0,0 1 0 0 0,0-1 0 0 0,0 0 0 0 0,0 0 0 0 0,0-1 0 0 0,0 1 1 0 0,0 0-5 0 0,5 0-59 0 0,8-2 121 0 0,-11 1-104 0 0,1-1-79 0 0,-2 0 9 0 0,-1 0-39 0 0,1 1-42 0 0,-1-1-49 0 0,1 0-53 0 0,-1 0-58 0 0,1 1-63 0 0,-1-1-68 0 0,0 0 27 0 0,0 1-54 0 0,-1-1-55 0 0,1 1-60 0 0,5-2-1244 0 0,3-2-1062 0 0,-10 4 2924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20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118 291 8232 0 0,'0'0'182'0'0,"-2"0"-54"0"0,-6 1 297 0 0,6-1-338 0 0,0 1-53 0 0,-8 5 24 0 0,1 0 103 0 0,1 0 35 0 0,1-1 40 0 0,-14 15 649 0 0,13-11-540 0 0,0 2-73 0 0,5-4-179 0 0,0-1-35 0 0,-2 5 292 0 0,-3 5 25 0 0,-1 9 56 0 0,6-12-200 0 0,2 0 58 0 0,1-4-49 0 0,1 0 52 0 0,1-2-116 0 0,1-1-92 0 0,1-2-65 0 0,2 1-58 0 0,-2-1 55 0 0,-3-3-16 0 0,0 0 0 0 0,0-1 0 0 0,0 1 0 0 0,0 0 0 0 0,1 0 0 0 0,-1-1 0 0 0,0 1 0 0 0,0 0 0 0 0,0-1 0 0 0,1 1 0 0 0,-1-1 0 0 0,0 0 0 0 0,1 1 0 0 0,-1-1 0 0 0,0 0 0 0 0,1 0 0 0 0,-1 0 0 0 0,0 0 0 0 0,1 0 0 0 0,-1 0 0 0 0,0 0 0 0 0,1 0 0 0 0,-1 0 0 0 0,0-1 0 0 0,1 1 0 0 0,-1-1 0 0 0,0 1 0 0 0,0-1 0 0 0,1 1 0 0 0,-1-1 0 0 0,0 0 0 0 0,0 1 0 0 0,1-2 0 0 0,4-2 0 0 0,1-1 0 0 0,-1-1 0 0 0,0 1 0 0 0,0-1 0 0 0,0-1 0 0 0,-4 5 0 0 0,11-13-110 0 0,-3-1-100 0 0,-2-1-61 0 0,-6 11 130 0 0,0 0 0 0 0,0-1 0 0 0,0 0 0 0 0,-1 1-1 0 0,0-2 142 0 0,0-18-348 0 0,-2 10 218 0 0,-1 0 81 0 0,-7-37 4 0 0,-12-86-76 0 0,18 102 87 0 0,0-19 34 0 0,0 29 0 0 0,6 30 43 0 0,9 21 155 0 0,-6 3-61 0 0,1 0 229 0 0,1 23-366 0 0,-1-4 235 0 0,2-1 81 0 0,-1-4 32 0 0,-1 1 49 0 0,-4-21-212 0 0,0 0 92 0 0,2 4 124 0 0,-3-10 107 0 0,0 1 1 0 0,-1 10-509 0 0,-1-22 59 0 0,-1 17 422 0 0,1-16-413 0 0,-1-1-37 0 0,0 2-54 0 0,-1 0-76 0 0,0 0-90 0 0,-1 1-107 0 0,3-7 53 0 0,0 1-40 0 0,0-1-37 0 0,0 0-33 0 0,0 0-232 0 0,0 0-56 0 0,0 0-758 0 0,0 0-600 0 0,0 0-1138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7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7976 0 0,'0'0'174'0'0,"0"0"29"0"0,0 0 14 0 0,0 2-46 0 0,0 4-112 0 0,0 4-22 0 0,1-1 68 0 0,0 1 58 0 0,0-1 48 0 0,3 8 260 0 0,5 23 793 0 0,-6-27-896 0 0,0 0-62 0 0,0 0-86 0 0,0-1-111 0 0,6 42 730 0 0,-1-3-46 0 0,-2-18-322 0 0,0-5-143 0 0,0 0-83 0 0,-1 21 160 0 0,-2-18-68 0 0,-3-28-221 0 0,0 1-41 0 0,0 3-19 0 0,0 10 20 0 0,0-10 32 0 0,0-4-14 0 0,0-1 37 0 0,0 0 42 0 0,0-1 49 0 0,1-1 56 0 0,-1-2 62 0 0,0-1-330 0 0,0 1 0 0 0,0-1 1 0 0,0 0-1 0 0,0 0 0 0 0,0 0 1 0 0,-1 0-1 0 0,0 0-10 0 0,0-3 47 0 0,1 0 42 0 0,0-1 56 0 0,0 0 71 0 0,1 2 43 0 0,1-1-37 0 0,-1 1-34 0 0,1-1-34 0 0,1-5 61 0 0,1 0-111 0 0,1-2-109 0 0,1 0-117 0 0,-1 4-33 0 0,0 0-43 0 0,6-9-286 0 0,8-5-262 0 0,-10 14 450 0 0,1 0 14 0 0,1 0 73 0 0,-2 2 107 0 0,1 1 81 0 0,1 0 94 0 0,0 1 108 0 0,-8 4-207 0 0,13-6-57 0 0,-14 6 73 0 0,1 0-1 0 0,-1 0 1 0 0,1 1-1 0 0,0-1 1 0 0,-1 0 0 0 0,1 1-1 0 0,0 0 1 0 0,0-1 0 0 0,-1 1-1 0 0,1 0 1 0 0,0 1 0 0 0,0-1-1 0 0,0 1 11 0 0,10 4-116 0 0,-5 4 75 0 0,-4-4 20 0 0,-2-2 10 0 0,0-1 0 0 0,0 0 0 0 0,-1 1 0 0 0,1-1 0 0 0,0 1 1 0 0,-1-1-1 0 0,0 1 0 0 0,1 2 11 0 0,0 0-10 0 0,-1 0-1 0 0,0-1 1 0 0,0 1 0 0 0,0 0 0 0 0,0 1 10 0 0,-1 8-6 0 0,0 0 0 0 0,-1 1 1 0 0,-1 3 5 0 0,2-14 3 0 0,-3 16-32 0 0,-3-1 57 0 0,-3 3 61 0 0,6-16-36 0 0,0-1-1 0 0,-1 0 0 0 0,1 0 0 0 0,-4 3-52 0 0,4-4 38 0 0,-1-1 0 0 0,1 1 0 0 0,-1-1 0 0 0,0 0 0 0 0,0 0 0 0 0,0 0 0 0 0,-1-1 0 0 0,1 0 0 0 0,-1 1 0 0 0,-1-1-38 0 0,-13 3 91 0 0,-2-3-38 0 0,19-2-185 0 0,-1 0 36 0 0,-3 0 1 0 0,1 1 105 0 0,-1-1 76 0 0,-13 0 404 0 0,15 0-415 0 0,0 0-33 0 0,0 0-47 0 0,-1 0-70 0 0,1 0-81 0 0,-1-1-98 0 0,2 1-43 0 0,-1-1-85 0 0,0 0-94 0 0,1 1-102 0 0,-1-1-110 0 0,1-1-120 0 0,1 2 358 0 0,0-1-34 0 0,0 0-33 0 0,1 1-36 0 0,-3-2-1361 0 0,-1-1-1082 0 0</inkml:trace>
  <inkml:trace contextRef="#ctx0" brushRef="#br0" timeOffset="347.63">457 275 7688 0 0,'0'0'166'0'0,"0"0"29"0"0,3 8 168 0 0,-1-3-295 0 0,-1 0-12 0 0,1 1 98 0 0,0-2 16 0 0,0 0 37 0 0,3 4 287 0 0,4 9 549 0 0,-7-10-648 0 0,0 1-55 0 0,-2-3-224 0 0,0-1-45 0 0,-1 0 126 0 0,1 1 0 0 0,0-1 0 0 0,0 0 0 0 0,0 1-1 0 0,1-1 1 0 0,0 2-197 0 0,3 16 715 0 0,1-2-176 0 0,-4-10-321 0 0,0-1-40 0 0,-1 1-47 0 0,-2 0-51 0 0,-1-1-57 0 0,-1 0-61 0 0,3-8-34 0 0,1-1 44 0 0,0 0-18 0 0,0 0-24 0 0,0 0-40 0 0,0 0-19 0 0,0 0-39 0 0,0 0-46 0 0,0 0-50 0 0,0 0-56 0 0,0 0-51 0 0,0 0-46 0 0,0 0-39 0 0,0 0-137 0 0,0 0-38 0 0,0 0-165 0 0,0 0-440 0 0</inkml:trace>
  <inkml:trace contextRef="#ctx0" brushRef="#br0" timeOffset="550.32">470 91 8832 0 0,'0'0'258'0'0,"0"0"2"0"0,9 2 36 0 0,-5-1-241 0 0,0-1-55 0 0,15 0 0 0 0,-10 0-53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35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8 10336 0 0,'0'0'233'0'0,"0"0"39"0"0,0 0 15 0 0,1 0-125 0 0,-1 0-84 0 0,0-1-41 0 0,1 0-26 0 0,0 0 30 0 0,0 1 0 0 0,-1-1 0 0 0,1 1 0 0 0,-1-1 1 0 0,1 1-1 0 0,0-1 0 0 0,-1 1 0 0 0,1 0 0 0 0,0 0 1 0 0,-1-1-1 0 0,1 1 0 0 0,0 0 0 0 0,-1 0 0 0 0,1 0 1 0 0,0 0-1 0 0,0-1 0 0 0,-1 1 0 0 0,1 0 0 0 0,0 0 0 0 0,0 1 1 0 0,-1-1-1 0 0,1 0-41 0 0,1 0 70 0 0,-1 1-1 0 0,0-1 1 0 0,0 1 0 0 0,0-1 0 0 0,0 1 0 0 0,0 0-1 0 0,0 0 1 0 0,0-1 0 0 0,0 1 0 0 0,0 0-1 0 0,0 0 1 0 0,0 0-70 0 0,9 15 780 0 0,-4-3-47 0 0,-3-2-360 0 0,1 0-44 0 0,-1 0-39 0 0,0 0-35 0 0,1 8 108 0 0,1 0-63 0 0,6 45 503 0 0,-8-36-408 0 0,-2-15-151 0 0,1 1 37 0 0,-1 0 47 0 0,0 0 54 0 0,0-1-33 0 0,-1-1-43 0 0,0 1-38 0 0,1 0-34 0 0,-1 5 48 0 0,0-1-51 0 0,2 5-7 0 0,2 10 42 0 0,-3-28-266 0 0,-1-3-97 0 0,0-1-83 0 0,0 0-5 0 0,0 0 7 0 0,0 0 46 0 0,0 0-34 0 0,0-1-238 0 0,0 1 67 0 0,0-1 58 0 0,0 0 48 0 0,0 1 9 0 0,0-1 43 0 0,1-1-234 0 0,-1 1 239 0 0,0 0-43 0 0,1 1 37 0 0,-1-1-36 0 0,0 1 3 0 0,0-1-34 0 0,0 1-39 0 0,0-1-42 0 0,0 1-107 0 0,0-1-53 0 0,0 0-49 0 0,0 1-41 0 0,1-1-162 0 0,-1 0-41 0 0,0 0-197 0 0,0-1-532 0 0</inkml:trace>
  <inkml:trace contextRef="#ctx0" brushRef="#br0" timeOffset="369.79">0 189 11432 0 0,'0'0'333'0'0,"0"0"0"0"0,1-1-227 0 0,1 0-39 0 0,12-4 86 0 0,-8 3-196 0 0,1 0 43 0 0,7-2 102 0 0,0 1 91 0 0,19-3 347 0 0,-23 4-418 0 0,0 1-51 0 0,2-1-74 0 0,-5 1-44 0 0,-1 1-34 0 0,1-2-81 0 0,1 1-72 0 0,0 0-79 0 0,0 0-87 0 0,-1 0-96 0 0,1 0-101 0 0,0-1-112 0 0,-1 1-117 0 0,-2 0-767 0 0,1 1-915 0 0</inkml:trace>
  <inkml:trace contextRef="#ctx0" brushRef="#br0" timeOffset="902.48">316 236 6016 0 0,'2'1'259'0'0,"2"2"-59"0"0,0-1-74 0 0,0 0-87 0 0,-2-1-143 0 0,1-1 44 0 0,-1 1 40 0 0,0 0 37 0 0,3 0 117 0 0,-1 0 115 0 0,1 0 81 0 0,-1-1 65 0 0,11 1 1067 0 0,-9-1-893 0 0,-3 0-322 0 0,1-1-40 0 0,0 1-48 0 0,-1-1-56 0 0,14-3 1067 0 0,-1-2-116 0 0,-8 3-578 0 0,0 0-38 0 0,0-1-40 0 0,-1 0-43 0 0,1-1-45 0 0,-1 1-49 0 0,0-1-52 0 0,0-1-53 0 0,-1 0-57 0 0,1 0-59 0 0,-1 0-63 0 0,0-1-64 0 0,-1-1 88 0 0,-3 0 96 0 0,-2 1 62 0 0,0 6-129 0 0,-1 0 0 0 0,1 0 0 0 0,0 0 0 0 0,-1 0 0 0 0,1 0 0 0 0,-1 0 0 0 0,1 0 0 0 0,-1 0 0 0 0,1 0 0 0 0,-1 1 0 0 0,0-1 0 0 0,1 0 0 0 0,-1 0 0 0 0,0 1 0 0 0,0-1-30 0 0,-9-4 207 0 0,3 4-152 0 0,0 1-72 0 0,-25 8 23 0 0,1 4 53 0 0,12-1 24 0 0,2 1 45 0 0,15-10-107 0 0,0-1 0 0 0,1 1 1 0 0,-1 0-1 0 0,1-1 0 0 0,-1 1 1 0 0,1 0-1 0 0,0 0 1 0 0,0 0-1 0 0,0 0 0 0 0,0 0 1 0 0,0 0-1 0 0,0 0 0 0 0,1 0 1 0 0,-1 1-1 0 0,1-1 1 0 0,-1 0-22 0 0,1 2 36 0 0,0 1 0 0 0,-1-1-1 0 0,2 0 1 0 0,-1 1 0 0 0,0-1 0 0 0,1 0 0 0 0,0 0 0 0 0,0 2-36 0 0,2 4 69 0 0,1-1 1 0 0,-1 0-1 0 0,3 3-69 0 0,12 21 100 0 0,-11-23-125 0 0,-1-2 34 0 0,9 6 91 0 0,3-4 107 0 0,-14-8-154 0 0,0-1 1 0 0,0 0-1 0 0,0 0 0 0 0,-1 0 0 0 0,1-1 1 0 0,0 0-1 0 0,0 1 0 0 0,0-1 0 0 0,0-1 0 0 0,0 1 1 0 0,3-1-54 0 0,13-4 149 0 0,-13 3-232 0 0,0-1 89 0 0,0 1 59 0 0,8-5 162 0 0,-6 1-150 0 0,-3 3-94 0 0,-2-1-68 0 0,1 0-84 0 0,-1 0-100 0 0,0-1-117 0 0,-2 2 143 0 0,0 1-34 0 0,0-1-39 0 0,-1 0-39 0 0,1 1-42 0 0,-1-1-43 0 0,2-5-865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6.1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7368 0 0,'0'0'165'0'0,"0"0"22"0"0,0 0 10 0 0,0 1-16 0 0,1 7-25 0 0,0-2 71 0 0,1-1 61 0 0,1-1 51 0 0,0 2 196 0 0,-1 1 48 0 0,0 6 171 0 0,0 0-61 0 0,2 7 258 0 0,-1 2-119 0 0,-2-8-413 0 0,1-1-39 0 0,0 0-40 0 0,0 1-38 0 0,1 6 68 0 0,0-1-80 0 0,-1 1-81 0 0,-1 1-79 0 0,-1-8-8 0 0,0 3 30 0 0,0-6-92 0 0,0-2-60 0 0,0 1-62 0 0,0-9 23 0 0,0 0-18 0 0,0 0-25 0 0,0 1-44 0 0,0-1-20 0 0,0 0-45 0 0,0 0-50 0 0,0 0-56 0 0,0 0-62 0 0,0 0-56 0 0,0 0-50 0 0,0 0-45 0 0,0 0-151 0 0,0 0-44 0 0,0 0-183 0 0,0 0-490 0 0</inkml:trace>
  <inkml:trace contextRef="#ctx0" brushRef="#br0" timeOffset="388.41">320 22 7688 0 0,'0'0'166'0'0,"0"0"29"0"0,-5 2 168 0 0,1-1-295 0 0,-4-1-5 0 0,1 0 112 0 0,-1 0 91 0 0,2-1 72 0 0,-3 1 152 0 0,-8 0 732 0 0,11 0-832 0 0,1 0-111 0 0,0 1-55 0 0,0 0-70 0 0,0 0-83 0 0,3 0-34 0 0,0 0 0 0 0,-1 0 1 0 0,1 0-1 0 0,0 0 1 0 0,0 1-1 0 0,0-1 0 0 0,0 1 1 0 0,-1 0-38 0 0,-3 3 53 0 0,5-4-53 0 0,1-1 0 0 0,-1 0 0 0 0,1 1 0 0 0,-1-1 0 0 0,1 1 0 0 0,0-1 0 0 0,-1 1 0 0 0,1-1 0 0 0,-1 1 0 0 0,1-1 0 0 0,0 1 0 0 0,0-1 0 0 0,-1 1 0 0 0,1-1 0 0 0,0 1 0 0 0,0 0 0 0 0,0-1 0 0 0,-1 1 0 0 0,1-1 0 0 0,0 1 0 0 0,0 0 0 0 0,0-1 0 0 0,0 1 0 0 0,0-1 0 0 0,0 1 0 0 0,0 0 0 0 0,1-1 0 0 0,-1 1 0 0 0,0 0 0 0 0,1 3 0 0 0,-1 0 0 0 0,0 0 0 0 0,1-1 0 0 0,0 1 0 0 0,0 0 0 0 0,0 0 0 0 0,0 0 0 0 0,1 0 0 0 0,-1-1 0 0 0,1 1 0 0 0,0-1 0 0 0,0 1 0 0 0,1 0 0 0 0,7 10 0 0 0,1-1 0 0 0,4 5 0 0 0,13 17 0 0 0,-13-16 38 0 0,4 8 129 0 0,-14-17 94 0 0,-1 0 48 0 0,-3-3-62 0 0,1 0 43 0 0,-1-2-10 0 0,-1 1 41 0 0,1 0 44 0 0,-1 0 51 0 0,-1-4-217 0 0,0 1-49 0 0,-2 1-40 0 0,1-1-34 0 0,-4 3-2 0 0,-5 4-4 0 0,6-6-83 0 0,3-3 17 0 0,-1 0 0 0 0,1 0 0 0 0,-1 0 0 0 0,1 0 0 0 0,-1 0 0 0 0,1-1 0 0 0,-1 1 0 0 0,0-1-4 0 0,-3 1-44 0 0,-1 0-53 0 0,-1 0-117 0 0,4-1 60 0 0,1 1-37 0 0,1-1 93 0 0,0 0 6 0 0,1 0-17 0 0,0 0-38 0 0,1 0-11 0 0,-1 0-40 0 0,0 0-43 0 0,0 0-51 0 0,0 0-53 0 0,0-1-50 0 0,0 1-44 0 0,0 0-39 0 0,0 0-139 0 0,0-1-39 0 0,-1 1-167 0 0,0-1-453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4.3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133 186 6448 0 0,'0'0'190'0'0,"-5"0"-30"0"0,-4 0-102 0 0,4 0 1 0 0,0-1 105 0 0,0-1 138 0 0,-1-1 288 0 0,0 1 129 0 0,2 1-301 0 0,1 2-156 0 0,-1 1-114 0 0,-2 2 223 0 0,0 1-51 0 0,1 0-47 0 0,0 1-42 0 0,1 0-38 0 0,0 1-33 0 0,-4 7 81 0 0,3-2-106 0 0,-6 22 145 0 0,7-20-129 0 0,1-5-2 0 0,-8 36-10 0 0,8-28 42 0 0,0 1-1 0 0,1 17-180 0 0,3 7 217 0 0,4-14-104 0 0,2-6-52 0 0,2-2-38 0 0,-8-18-20 0 0,0-1 1 0 0,0 1 0 0 0,0-1 0 0 0,0 0 0 0 0,0 1 0 0 0,0-1-1 0 0,1 0 1 0 0,-1 0 0 0 0,0 0 0 0 0,1 1-4 0 0,0-1 10 0 0,-1 0-1 0 0,0-1 1 0 0,1 1 0 0 0,-1 0-1 0 0,1-1 1 0 0,-1 1 0 0 0,1-1 0 0 0,0 0-1 0 0,-1 0 1 0 0,1 1 0 0 0,-1-1-1 0 0,1 0 1 0 0,0 0 0 0 0,-1 0 0 0 0,1-1-10 0 0,1 1 16 0 0,-1 0 0 0 0,1-1 0 0 0,-1 0 0 0 0,1 0 1 0 0,-1 0-1 0 0,0 0 0 0 0,1 0 0 0 0,-1 0 0 0 0,2-2-16 0 0,10-10 39 0 0,-11 10-67 0 0,4-5 60 0 0,-4 5-63 0 0,0 0-71 0 0,1 0-100 0 0,-2 1 17 0 0,-1 0-56 0 0,1 0-63 0 0,0 0-68 0 0,0 1-76 0 0,0-1-82 0 0,0 0-90 0 0,-1 0-96 0 0,3-2-884 0 0,1-2-909 0 0</inkml:trace>
  <inkml:trace contextRef="#ctx0" brushRef="#br0" timeOffset="322.94">144 0 5640 0 0,'0'0'124'0'0,"0"0"17"0"0,0 0 12 0 0,-3 4 737 0 0,-3 4 546 0 0,6-6-1293 0 0,-1 1 1 0 0,0 0-1 0 0,1 0 0 0 0,-1 0 1 0 0,1 0-1 0 0,0 0 1 0 0,0 0-1 0 0,0-1 0 0 0,1 1 1 0 0,-1 0-1 0 0,1 0 1 0 0,0 1-144 0 0,5 19 768 0 0,-2-12-437 0 0,-1-1-46 0 0,1 2-28 0 0,0-2-83 0 0,2 11 181 0 0,-1 1-63 0 0,8 47 485 0 0,-10-38-385 0 0,1-2-24 0 0,-1-8-69 0 0,-2 1 34 0 0,0-9-66 0 0,0 0 1 0 0,1 0 0 0 0,0 2-268 0 0,3 11 427 0 0,-3 1 54 0 0,-2-14-170 0 0,1 4-3 0 0,-1 0-24 0 0,0-6-13 0 0,0-9-329 0 0,0-1 61 0 0,2 4 212 0 0,-1-3-188 0 0,0-2-38 0 0,-1 1-43 0 0,1-1-55 0 0,0 1-67 0 0,0-2-76 0 0,0 1-88 0 0,0-1-99 0 0,0-1-110 0 0,0 2 161 0 0,-1 0-59 0 0,0-1-52 0 0,0 1-45 0 0,1-1-160 0 0,-1 1-45 0 0,1-1-193 0 0,-1 0-519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1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59 7368 0 0,'2'1'27'0'0,"-1"0"36"0"0,0 0 80 0 0,-1 0 40 0 0,-3 0 213 0 0,0-1-184 0 0,1 1-120 0 0,-1-1-75 0 0,2 1 371 0 0,-1-2-71 0 0,1 2-63 0 0,-1-1-54 0 0,0 2-47 0 0,-1 0-20 0 0,1 0-40 0 0,-5 5 82 0 0,5-4-91 0 0,1-2 42 0 0,-6 6 151 0 0,2 0-40 0 0,0 1-37 0 0,1 0-33 0 0,-1 10 80 0 0,2 2-90 0 0,1 3-51 0 0,6 30 55 0 0,2-14-28 0 0,-4-26-77 0 0,1 1 37 0 0,-3-12-80 0 0,1-1-1 0 0,-1 1 0 0 0,1-1 0 0 0,-1 1 0 0 0,1-1 1 0 0,0 1-1 0 0,0-1 0 0 0,0 0 0 0 0,0 1 1 0 0,0-1-1 0 0,0 0 0 0 0,0 1 0 0 0,0-1 1 0 0,0 0-1 0 0,1 0 0 0 0,-1 0 0 0 0,0 0 0 0 0,1 0 1 0 0,-1-1-1 0 0,1 1 0 0 0,-1 0 0 0 0,1-1 1 0 0,-1 1-1 0 0,1-1 0 0 0,-1 1 0 0 0,2-1-12 0 0,1 1 33 0 0,1 0 0 0 0,-1 0 0 0 0,0-1 0 0 0,1 0-1 0 0,-1 0 1 0 0,0 0 0 0 0,1 0 0 0 0,-1-1 0 0 0,2 0-33 0 0,16-5 200 0 0,-18 5-125 0 0,1-1 0 0 0,0 0 0 0 0,-1 0 0 0 0,1 0 0 0 0,-1-1 0 0 0,0 1-1 0 0,0-1 1 0 0,1-1-75 0 0,6-6 138 0 0,-2-3-57 0 0,-5 9-61 0 0,-1-1 0 0 0,0 0 0 0 0,0-1 0 0 0,-1 1 0 0 0,0 0 0 0 0,1-4-20 0 0,-2 6 10 0 0,0 0-1 0 0,-1 1 0 0 0,1-1 1 0 0,-1 0-1 0 0,0 0 0 0 0,0 0 1 0 0,0 1-1 0 0,-1-1 0 0 0,1 0 1 0 0,0 0-1 0 0,-1 1 0 0 0,0-1 1 0 0,0 0-1 0 0,0-1-9 0 0,-6-15 53 0 0,6 14-50 0 0,-1 1-1 0 0,1 0 0 0 0,-1-1 1 0 0,0 1-1 0 0,0 0 0 0 0,-1 0 1 0 0,1 0-1 0 0,-1 0 1 0 0,0 0-3 0 0,-6-7-80 0 0,5 6-36 0 0,3 3 18 0 0,-1 0-34 0 0,0 0-39 0 0,0 0-44 0 0,0 0-50 0 0,0 0-56 0 0,0 1-135 0 0,1 0-110 0 0,0 1 81 0 0,0-1-41 0 0,0 0-615 0 0,0 0-480 0 0,1-1-914 0 0</inkml:trace>
  <inkml:trace contextRef="#ctx0" brushRef="#br0" timeOffset="532.29">446 41 7800 0 0,'1'0'221'0'0,"1"-1"-67"0"0,1 0-54 0 0,3-2 96 0 0,-5 1-89 0 0,0-7-75 0 0,0 4 4 0 0,0 2 59 0 0,0 1 56 0 0,1-1 86 0 0,-1 1 192 0 0,0 1-37 0 0,0-1-34 0 0,0 1-33 0 0,-1-1 232 0 0,-1 0-112 0 0,0 1-100 0 0,-2 1-85 0 0,0 0-73 0 0,0 0-60 0 0,-4 1-10 0 0,-7 2-4 0 0,11-2-31 0 0,1 0 62 0 0,-17 8 110 0 0,0 4-109 0 0,3 4-84 0 0,16-16-61 0 0,-1 1 0 0 0,0-1 1 0 0,0 1-1 0 0,1-1 0 0 0,-1 1 0 0 0,1-1 0 0 0,-1 1 0 0 0,1-1 0 0 0,0 1 0 0 0,-1-1 0 0 0,1 1 1 0 0,0 0-1 0 0,0 4 0 0 0,0-4 0 0 0,0-1 0 0 0,-1 0 0 0 0,1 1 0 0 0,0-1 0 0 0,0 1 0 0 0,0-1 0 0 0,0 1 0 0 0,1-1 0 0 0,-1 0 0 0 0,0 1 0 0 0,0-1 0 0 0,1 0 0 0 0,-1 1 0 0 0,1-1 0 0 0,-1 0 0 0 0,1 1 0 0 0,0-1 0 0 0,0 0 0 0 0,-1 0 0 0 0,1 0 0 0 0,1 1 0 0 0,6 10 0 0 0,-7-10 0 0 0,0 0 0 0 0,0-1 0 0 0,0 1 0 0 0,0 0 0 0 0,1-1 0 0 0,-1 1 0 0 0,1-1 0 0 0,0 2 0 0 0,21 19-26 0 0,-18-17 18 0 0,0 0 1 0 0,0 0-1 0 0,0 0 0 0 0,0-1 1 0 0,2 1 7 0 0,44 32 0 0 0,-36-25 0 0 0,-8-6 22 0 0,0 1 39 0 0,0 2 49 0 0,-1 6 102 0 0,-5-14-190 0 0,-1 0 1 0 0,0 1 0 0 0,1-1-1 0 0,-1 1 1 0 0,0 0 0 0 0,0-1-1 0 0,0 1 1 0 0,0-1 0 0 0,-1 1-1 0 0,1-1 1 0 0,0 1 0 0 0,-1-1-1 0 0,1 1 1 0 0,-1-1 0 0 0,0 1-23 0 0,-4 6 74 0 0,-2 0-33 0 0,5-6-177 0 0,-1-1 66 0 0,1 1 56 0 0,0-1 45 0 0,-4 1 131 0 0,-7 2 378 0 0,8-4-430 0 0,1 1-72 0 0,1-1-59 0 0,0 0-40 0 0,1 0-44 0 0,-1-1-51 0 0,0 1-72 0 0,0 0-70 0 0,1-1-78 0 0,-1 1-83 0 0,1-1-89 0 0,-1 1-98 0 0,1-1-102 0 0,0 0-110 0 0,-1-1-886 0 0,0 0-993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10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 5840 0 0,'3'9'103'0'0,"6"9"287"0"0,-4-13-307 0 0,0 0-51 0 0,-1-1 30 0 0,-1 0 106 0 0,1 2 138 0 0,1 3 270 0 0,-1-1-55 0 0,-1-3-226 0 0,0-1-108 0 0,0 0-74 0 0,5 5 297 0 0,-2 2-52 0 0,1 4 25 0 0,2 7 146 0 0,0 2 91 0 0,-3-8-240 0 0,0 1-60 0 0,7 16 236 0 0,-2 3-46 0 0,0-4-84 0 0,2 2 12 0 0,6 18 267 0 0,1 4 22 0 0,-14-38-463 0 0,0-2-44 0 0,1-1-38 0 0,-7-15-172 0 0,1 0 63 0 0,-2-4 341 0 0,0 0-290 0 0,1 2-103 0 0,-1 0-39 0 0,0 0-46 0 0,1 0-56 0 0,-1 0-87 0 0,1-1-88 0 0,-1 1-99 0 0,0 0-111 0 0,1 0-122 0 0,-1 1 265 0 0,1 0-34 0 0,0 0-36 0 0,0 0-37 0 0,-1 0-39 0 0,1 1-40 0 0,-1-4-1362 0 0,0-1-1085 0 0</inkml:trace>
  <inkml:trace contextRef="#ctx0" brushRef="#br0" timeOffset="373.84">47 48 6880 0 0,'0'0'157'0'0,"0"0"23"0"0,1 0 11 0 0,2 1 8 0 0,-1-1-49 0 0,7-7 333 0 0,-7 5-209 0 0,2-1 140 0 0,1 0-48 0 0,1 0-47 0 0,-1 0-41 0 0,1 1-38 0 0,0-1-35 0 0,6-1 114 0 0,0 1-116 0 0,0 0-58 0 0,26-1 169 0 0,-23 4-127 0 0,-11 1-152 0 0,0-1 0 0 0,0 1 1 0 0,-1 0-1 0 0,1 0 0 0 0,0 0 1 0 0,0 1-36 0 0,10 5 74 0 0,5 8-7 0 0,-13-10-44 0 0,-2 1 0 0 0,1-1 0 0 0,-1 1 0 0 0,3 4-23 0 0,6 14 123 0 0,-11-18-104 0 0,0 0 1 0 0,0 1-1 0 0,0-1 1 0 0,-1 0 0 0 0,0 0-1 0 0,-1 1 1 0 0,0-1 0 0 0,1 1-1 0 0,-2-1 1 0 0,1 0-1 0 0,-1 1 1 0 0,0 1-20 0 0,-1 0 44 0 0,0 1-1 0 0,0-1 1 0 0,-1 0-1 0 0,-1 1-43 0 0,-5 10 135 0 0,-2-2 43 0 0,8-15-231 0 0,1 1 44 0 0,-3 1 62 0 0,-9 4 156 0 0,10-7-195 0 0,-1 1-54 0 0,1-1-57 0 0,0 0-71 0 0,0-1-84 0 0,0 0-97 0 0,3 0 65 0 0,0 0-48 0 0,0 0-41 0 0,0 0-36 0 0,-1 0-123 0 0,1 0-36 0 0,-3 0-1260 0 0</inkml:trace>
  <inkml:trace contextRef="#ctx0" brushRef="#br0" timeOffset="950.09">399 112 6536 0 0,'0'0'141'0'0,"0"0"23"0"0,0 0 13 0 0,1 0-49 0 0,0 1-66 0 0,6 9-62 0 0,-4-5-54 0 0,1-1 99 0 0,1 1 75 0 0,-1-1 52 0 0,8 8 382 0 0,-8-7-367 0 0,5 8 288 0 0,2 8 170 0 0,-7-11-341 0 0,2 4 93 0 0,7 4 121 0 0,-3-4-110 0 0,-4-3-91 0 0,16 39 907 0 0,-9-15-464 0 0,-3-6-185 0 0,-1 1-70 0 0,-3-11-227 0 0,5 28 516 0 0,-11-40-649 0 0,3 4 67 0 0,-3-10-137 0 0,0-1-3 0 0,0 0-2 0 0,0 0 1 0 0,0 0 14 0 0,-2 2-13 0 0,-1-3 11 0 0,-6-6-49 0 0,7 5-7 0 0,-1 0-17 0 0,1 0-1 0 0,0 0 0 0 0,0 0 1 0 0,0-1-1 0 0,0 0 0 0 0,0 1 1 0 0,0-1-1 0 0,1 0 1 0 0,-1 0-1 0 0,1 1 0 0 0,0-1 1 0 0,0 0-1 0 0,-1-3-9 0 0,-2-10 11 0 0,1 1 0 0 0,0-7-11 0 0,-1-3-17 0 0,-5-10-99 0 0,5 23 50 0 0,1 0 0 0 0,1 0 1 0 0,-2-12 65 0 0,3 10 50 0 0,0 0-60 0 0,0 0-51 0 0,0-1-43 0 0,-2-7-126 0 0,0-41-577 0 0,3 36 522 0 0,3 3 132 0 0,-1 12 126 0 0,0 0 39 0 0,-1 9-31 0 0,-1 1 1 0 0,1-1-1 0 0,0 0 0 0 0,0 1 1 0 0,1-1-1 0 0,-1 1 0 0 0,1-1 1 0 0,-1 1-1 0 0,1 0 0 0 0,0-1 19 0 0,0 1-10 0 0,0 0-1 0 0,0 0 0 0 0,1 0 0 0 0,-1 0 0 0 0,0 0 0 0 0,1 1 0 0 0,0-1 0 0 0,-1 1 0 0 0,1 0 0 0 0,0 0 0 0 0,0 0 0 0 0,0 0 0 0 0,0 0 0 0 0,0 0 0 0 0,0 1 0 0 0,0 0 0 0 0,0-1 0 0 0,0 1 0 0 0,0 0 0 0 0,0 0 0 0 0,0 1 0 0 0,1-1 11 0 0,-2 1-12 0 0,8 0-23 0 0,11 5 28 0 0,-8 1-56 0 0,-8-4 48 0 0,-1 0 1 0 0,1 1 0 0 0,-1-1 0 0 0,3 5 14 0 0,-4-6-2 0 0,-1 1 0 0 0,1 0 1 0 0,-1 1-1 0 0,0-1 1 0 0,0 0-1 0 0,0 1 0 0 0,0-1 2 0 0,-1 0 1 0 0,0-1-1 0 0,-1 1 0 0 0,1-1 0 0 0,0 1 0 0 0,-1-1 1 0 0,0 1-1 0 0,1-1 0 0 0,-1 1 0 0 0,0 0 0 0 0,0-1 1 0 0,-1 1-1 0 0,1 0 0 0 0,0-1 0 0 0,-1 1 0 0 0,0-1 0 0 0,1 1 1 0 0,-1-1-1 0 0,0 1 0 0 0,0-1 0 0 0,-1 0 0 0 0,1 1 1 0 0,-2 1-1 0 0,2-2-169 0 0,-1 0 66 0 0,1 0 56 0 0,-1 0 48 0 0,-1 2 103 0 0,-6 3 337 0 0,7-5-351 0 0,-1 0-63 0 0,1 0-52 0 0,0-1-37 0 0,0 0-41 0 0,0 0-48 0 0,0 0-68 0 0,0 0-67 0 0,0 0-73 0 0,0 0-78 0 0,0 0-86 0 0,0 0-93 0 0,-1 0-97 0 0,1 0-105 0 0,-2 0-847 0 0,-2 0-948 0 0,6-1 2595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22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12 6536 0 0,'0'0'141'0'0,"0"0"23"0"0,0 0 13 0 0,0 0 53 0 0,0 0-88 0 0,0 0 116 0 0,0 0 44 0 0,-1-1-56 0 0,0 1-47 0 0,0 0-41 0 0,-2-2 87 0 0,-4-1 141 0 0,5 2-160 0 0,-4-1 185 0 0,-2 1-49 0 0,0 0-44 0 0,-1 1-37 0 0,-2 0 12 0 0,0 1-36 0 0,-18 5 385 0 0,17-2-444 0 0,0 0-61 0 0,-6 4-18 0 0,0-1-67 0 0,15-6-52 0 0,2-1 0 0 0,0 0 0 0 0,0 0 0 0 0,1 1 0 0 0,-1-1 0 0 0,0 0 0 0 0,0 0 0 0 0,0 1 0 0 0,0-1 0 0 0,1 1 0 0 0,-1-1 0 0 0,0 0 0 0 0,0 1 0 0 0,1-1 0 0 0,-1 1 0 0 0,0 0 0 0 0,1-1 0 0 0,-1 1 0 0 0,1 0 0 0 0,-1-1 0 0 0,1 1 0 0 0,-1 0 0 0 0,1 0 0 0 0,-1-1 0 0 0,1 1 0 0 0,0 0 0 0 0,-1 0 0 0 0,1 0 0 0 0,0-1 0 0 0,0 1 0 0 0,-1 1 0 0 0,1-1-4 0 0,1 0 0 0 0,-1 1 0 0 0,0-1-1 0 0,0 0 1 0 0,0 0 0 0 0,1 0 0 0 0,-1 1 0 0 0,0-1 0 0 0,1 0 0 0 0,-1 0 0 0 0,1 0 0 0 0,0 0 0 0 0,-1 0 0 0 0,1 0 0 0 0,0 0 0 0 0,0 0 0 0 0,0 0 0 0 0,-1 0 0 0 0,1 0 0 0 0,0 0 0 0 0,0 0 0 0 0,0-1 0 0 0,0 1 0 0 0,0 0 0 0 0,1 0 4 0 0,9 8-27 0 0,36 31 27 0 0,-41-35 9 0 0,5 7 58 0 0,1 0 51 0 0,1 4 74 0 0,5 9 155 0 0,-7 2 2 0 0,-8-8-151 0 0,-4-2-73 0 0,-4 0-49 0 0,-6 2 368 0 0,-2-4-33 0 0,-9-1 51 0 0,1-7-182 0 0,9-5-186 0 0,0-2-34 0 0,9 0-207 0 0,1 0 69 0 0,0 0 59 0 0,-1 0 47 0 0,-2 0 130 0 0,-7 0 368 0 0,9-1-431 0 0,-1 1-78 0 0,2 0-56 0 0,0 0-42 0 0,-1-1-50 0 0,1 1-53 0 0,0 0-82 0 0,0-1-75 0 0,-1 1-84 0 0,1 0-90 0 0,0-1-97 0 0,0 1-105 0 0,0-1-111 0 0,0 1-119 0 0,0-1-910 0 0,-1-1-1052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23.2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10 6272 0 0,'0'0'141'0'0,"0"0"23"0"0,0 0 11 0 0,0 0 42 0 0,0 0-79 0 0,0 0 116 0 0,0 0 217 0 0,0 0 10 0 0,0 0-22 0 0,0 0-117 0 0,0 0-199 0 0,0 0-37 0 0,-1 0 17 0 0,1 1-81 0 0,-2 0-16 0 0,1-1 24 0 0,0 1 46 0 0,0 0 101 0 0,0-1 112 0 0,-5 5-119 0 0,-19 19 636 0 0,11-3-338 0 0,6-3-221 0 0,1 1-49 0 0,4 0-41 0 0,5 1-37 0 0,1-2 15 0 0,0 2-62 0 0,5 8-5 0 0,-2-15-25 0 0,2-1 38 0 0,7 2 127 0 0,-5-8-96 0 0,-1-1 36 0 0,3-2 68 0 0,5-3 161 0 0,-14 0-303 0 0,1-1 0 0 0,-1 0-1 0 0,0 0 1 0 0,1 0 0 0 0,-1 0 0 0 0,0-1 0 0 0,2 0-94 0 0,14-10 343 0 0,-8 2-140 0 0,-1-1-38 0 0,7-16 84 0 0,-15 24-222 0 0,-1-1-1 0 0,1 0 0 0 0,-1 0 1 0 0,0 1-1 0 0,0-1 1 0 0,0 0-1 0 0,-1 0 0 0 0,1 0 1 0 0,-1 0-1 0 0,0 0 0 0 0,0 0 1 0 0,-1 0-1 0 0,1 0 1 0 0,-1-2-27 0 0,-1-2 36 0 0,-1-1 0 0 0,0 1 0 0 0,0 0 0 0 0,-1-1-36 0 0,-11-14 5 0 0,-1 5-101 0 0,6 11 3 0 0,0-1-34 0 0,7 7-86 0 0,0-1 68 0 0,1 0 55 0 0,-1 1 39 0 0,-5-5-39 0 0,4 4-20 0 0,2 0 3 0 0,0 1-45 0 0,-1 0-54 0 0,1 0-61 0 0,1 0-9 0 0,-1 0-54 0 0,0 0-60 0 0,0 0-64 0 0,0 0-69 0 0,0 0-74 0 0,0 0-80 0 0,0 0-84 0 0,-3-1-1015 0 0,-1 0-1002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25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2 7848 0 0,'2'-1'457'0'0,"-1"1"-40"0"0,0 0-40 0 0,0 0-38 0 0,-1 0-34 0 0,1 0-34 0 0,-2 1 179 0 0,0 1-109 0 0,-1 0-95 0 0,0 0-78 0 0,-1 1-63 0 0,0 0-43 0 0,-8 5-15 0 0,6-4 4 0 0,2-2 55 0 0,0 0 86 0 0,-11 5 45 0 0,-19 18 458 0 0,23-17-533 0 0,2 0-62 0 0,6-5-43 0 0,0 1 0 0 0,0-1 0 0 0,0 0 0 0 0,0 0 0 0 0,0 1 0 0 0,1-1 1 0 0,0 1-1 0 0,-1 0 0 0 0,1-1 0 0 0,1 1 0 0 0,-1 0-57 0 0,0 1 71 0 0,0-1-1 0 0,1 1 1 0 0,0-1-1 0 0,0 1 1 0 0,0 1-71 0 0,-2 8 93 0 0,2-4-6 0 0,5-4-72 0 0,-2-2-57 0 0,-1-1 75 0 0,-2-3-20 0 0,0 1-1 0 0,0-1 0 0 0,1 0 1 0 0,-1 1-1 0 0,0-1 0 0 0,0 1 0 0 0,1-1 1 0 0,-1 0-1 0 0,0 1 0 0 0,1-1 1 0 0,-1 0-1 0 0,0 1 0 0 0,1-1 0 0 0,-1 0 1 0 0,1 0-1 0 0,-1 0 0 0 0,0 1 1 0 0,1-1-1 0 0,-1 0 0 0 0,1 0 1 0 0,-1 0-1 0 0,1 0 0 0 0,-1 1 0 0 0,0-1 1 0 0,1 0-1 0 0,-1 0 0 0 0,1 0 1 0 0,-1 0-13 0 0,6-1 64 0 0,1 0 63 0 0,-1 0 31 0 0,11-3 362 0 0,-10 1-322 0 0,1 1-31 0 0,-4 1-127 0 0,0 0-34 0 0,9-5 86 0 0,5-6-70 0 0,-4 2 28 0 0,-8 6-49 0 0,0-2 1 0 0,0 1-1 0 0,-1 0 1 0 0,0-1-1 0 0,0 0 1 0 0,-1 0 0 0 0,4-6-2 0 0,-5 7 1 0 0,14-29-1 0 0,-17 34-1 0 0,0-1 0 0 0,0 1 1 0 0,0 0-1 0 0,0 0 0 0 0,0 0 1 0 0,0 0-1 0 0,0 0 0 0 0,0 0 1 0 0,0 0-1 0 0,0 0 0 0 0,0 0 1 0 0,0 0-1 0 0,1-1 0 0 0,-1 1 1 0 0,0 0-1 0 0,0 0 1 0 0,0 0-1 0 0,0 0 0 0 0,0 0 1 0 0,0 0-1 0 0,0 0 0 0 0,0 0 1 0 0,0 0-1 0 0,1 0 0 0 0,-1 0 1 0 0,0 0-1 0 0,0 0 0 0 0,0 0 1 0 0,0 0-1 0 0,0 0 0 0 0,0 0 1 0 0,0 0-1 0 0,1 0 1 0 0,-1 0-1 0 0,0 0 0 0 0,0 0 1 0 0,0 0-1 0 0,0 0 0 0 0,0 0 1 0 0,0 0-1 0 0,0 0 0 0 0,0 1 1 0 0,0-1 0 0 0,4 6-109 0 0,2 13-197 0 0,-4-10 159 0 0,8 19 114 0 0,-9-22 35 0 0,1 0-1 0 0,0-1 1 0 0,0 1 0 0 0,2 3-2 0 0,0 3 0 0 0,-4-11 0 0 0,0 1 0 0 0,1-1 0 0 0,-1 0 0 0 0,0 0 0 0 0,1 1 0 0 0,-1-1 0 0 0,1 0 0 0 0,-1 0 0 0 0,1 0 0 0 0,0 0 0 0 0,0 0 0 0 0,-1 0 0 0 0,1 1 0 0 0,1 0 13 0 0,-2 0-44 0 0,1-1-18 0 0,-1 0-34 0 0,1 0-40 0 0,0 1-48 0 0,-1-1-56 0 0,1 0-63 0 0,-1-1-71 0 0,1 1-77 0 0,0-1-23 0 0,-1 0-87 0 0,1 1-73 0 0,-1-1-60 0 0,1 1-322 0 0,0-1-587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25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 0 8496 0 0,'0'0'190'0'0,"0"0"28"0"0,0 0 10 0 0,0 2-2 0 0,1 6-74 0 0,0-1 0 0 0,0 1 0 0 0,1 0 0 0 0,0-1-1 0 0,1 3-151 0 0,7 26 536 0 0,-6-8-49 0 0,-1 0-41 0 0,9 103 1447 0 0,-9-98-1353 0 0,0 1 65 0 0,-2-19-284 0 0,0 0-37 0 0,3 14 187 0 0,0 7-44 0 0,0-10-177 0 0,0-1-37 0 0,-4-24-343 0 0,0 0 72 0 0,0 0 78 0 0,1-1 86 0 0,-1 0 182 0 0,0 1-227 0 0,0-1-45 0 0,0 1-52 0 0,0 0-59 0 0,0 0-70 0 0,0 0-83 0 0,-1 1-93 0 0,1 0-105 0 0,0 1-115 0 0,0-2 233 0 0,0 1-33 0 0,0-2-2 0 0,0 0-50 0 0,0 0-44 0 0,0 0-41 0 0,0 0-142 0 0,0 0-39 0 0,0 0-174 0 0,0 0-468 0 0</inkml:trace>
  <inkml:trace contextRef="#ctx0" brushRef="#br0" timeOffset="316.37">0 237 8744 0 0,'10'-2'679'0'0,"10"6"262"0"0,-8-1-291 0 0,-5-2-224 0 0,1-1-65 0 0,0 1-59 0 0,0-1-52 0 0,4 0 38 0 0,1 0-86 0 0,-1 0-67 0 0,1-1-48 0 0,24 0 94 0 0,-14 0 52 0 0,-1-1-1 0 0,17-5-232 0 0,-25 5 89 0 0,-12 2-198 0 0,0-1 33 0 0,2 1 11 0 0,1-2 106 0 0,2 1 173 0 0,3-2 122 0 0,-7 3-271 0 0,0-1-48 0 0,0 1-48 0 0,0-1-51 0 0,-1 1-59 0 0,1-1-67 0 0,-1 1-22 0 0,0 0-58 0 0,1 0-61 0 0,-1 0-67 0 0,0 0-71 0 0,0 0-76 0 0,0 0-81 0 0,1 1-86 0 0,1-1-953 0 0,2 2-958 0 0,-6-2 2639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23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0 8952 0 0,'0'0'200'0'0,"0"0"33"0"0,0 0 15 0 0,0 1-111 0 0,0-1-43 0 0,1 0-9 0 0,4 2-147 0 0,-4-2 110 0 0,0 1 65 0 0,0-1 87 0 0,0 1 108 0 0,0-1-107 0 0,-1 0 34 0 0,0 1 37 0 0,0-1 40 0 0,4 12 201 0 0,0 0-21 0 0,-2 2-39 0 0,-2-5-103 0 0,0-2-122 0 0,0 0-35 0 0,0 6 102 0 0,1 3-56 0 0,4 9 14 0 0,-2-2-42 0 0,-2 12 246 0 0,0-7-77 0 0,0-10-164 0 0,3 4-133 0 0,3 33 189 0 0,-3-28-80 0 0,-1 1 52 0 0,0 9 183 0 0,-3-19-163 0 0,1 1 37 0 0,-2-14-160 0 0,-2 11 16 0 0,2-7-133 0 0,1-6-19 0 0,0-3 3 0 0,0 0 0 0 0,0 1-1 0 0,0-1 1 0 0,0 0 0 0 0,0 1 0 0 0,0-1 0 0 0,0 0 0 0 0,0 1-1 0 0,-1-1 1 0 0,1 0 0 0 0,0 1 0 0 0,0-1 0 0 0,0 0 0 0 0,0 1-1 0 0,0-1 1 0 0,0 0 0 0 0,-1 0 0 0 0,1 1 0 0 0,0-1 0 0 0,0 0-1 0 0,0 0 1 0 0,-1 1 0 0 0,1-1 0 0 0,0 0 0 0 0,0 0 0 0 0,-1 0-1 0 0,1 1-7 0 0,-1 0 6 0 0,-1 8 58 0 0,2-9-65 0 0,0 0 0 0 0,0 1 0 0 0,0-1 0 0 0,0 0 0 0 0,-1 0-1 0 0,1 1 1 0 0,0-1 0 0 0,0 0 0 0 0,0 0 0 0 0,0 1 0 0 0,0-1-1 0 0,-1 0 1 0 0,1 0 0 0 0,0 0 0 0 0,0 1 0 0 0,0-1-1 0 0,-1 0 1 0 0,1 0 0 0 0,0 0 0 0 0,0 0 0 0 0,-1 1 0 0 0,1-1-1 0 0,0 0 1 0 0,0 0 0 0 0,-1 0 0 0 0,1 0 0 0 0,0 0 0 0 0,-1 0-1 0 0,1 0 1 0 0,0 0 0 0 0,0 0 0 0 0,-1 0 0 0 0,1 0-1 0 0,0 0 1 0 0,-1 0 0 0 0,1 0 0 0 0,0 0 0 0 0,0 0 0 0 0,-1 0 1 0 0,-1-1-55 0 0,0 0-47 0 0,1 1-40 0 0,0 0-60 0 0,0 0-54 0 0,0-1 47 0 0,0 1 43 0 0,1 0 37 0 0,-2-1-19 0 0,1 0 66 0 0,-3-3-19 0 0,2 1-14 0 0,1 2 8 0 0,1 0-45 0 0,-1 0-53 0 0,0 0-63 0 0,0-1-30 0 0,1 1-62 0 0,-1 0-68 0 0,0 0-75 0 0,1 0-81 0 0,-1 0-87 0 0,1 1-94 0 0,-1-1-99 0 0,0 0-1034 0 0,-1-1-1070 0 0,2 2 2968 0 0</inkml:trace>
  <inkml:trace contextRef="#ctx0" brushRef="#br0" timeOffset="316.51">1 269 8408 0 0,'0'0'190'0'0,"0"0"28"0"0,0 0 8 0 0,0 0-62 0 0,2-1-66 0 0,5-2 37 0 0,-3 2-29 0 0,15-8 264 0 0,0 1-53 0 0,1-1-30 0 0,0 0-37 0 0,47-18 457 0 0,-38 17-379 0 0,6 0 146 0 0,-3 1-314 0 0,14-7-160 0 0,-14 4 44 0 0,-19 7-38 0 0,3-1-73 0 0,-1-1-104 0 0,15-5-297 0 0,-25 10 172 0 0,-1-1-81 0 0,4-1-474 0 0,3 1-39 0 0</inkml:trace>
  <inkml:trace contextRef="#ctx0" brushRef="#br0" timeOffset="717.22">469 83 4752 0 0,'0'0'101'0'0,"0"0"22"0"0,0 0 6 0 0,-1 1-17 0 0,-2 1-75 0 0,1-1 22 0 0,2 0 60 0 0,-1-1 138 0 0,2 0 154 0 0,1 1-38 0 0,2 3 279 0 0,0 3 8 0 0,0 0 219 0 0,-4-6-676 0 0,0-1-39 0 0,1 2 62 0 0,0 0-91 0 0,2 1-76 0 0,-2-1-6 0 0,0-1 49 0 0,4 20 768 0 0,-4-6-379 0 0,0 0-157 0 0,0-9-217 0 0,0 1-39 0 0,3 15 259 0 0,-1 0-69 0 0,-3-12-107 0 0,2 1 0 0 0,-1 0 0 0 0,3 5-161 0 0,2 21 413 0 0,1 2 126 0 0,-4-31-378 0 0,-1 0 0 0 0,0 0 1 0 0,-1 0-1 0 0,0 4-161 0 0,-1 8 307 0 0,1-8-103 0 0,2 0 42 0 0,-2-9-178 0 0,0-1 1 0 0,0 0-1 0 0,-1 1 0 0 0,1-1 0 0 0,-1 1 0 0 0,0-1 0 0 0,0 1 0 0 0,0-1 1 0 0,0 3-69 0 0,0-1 179 0 0,-1 0-75 0 0,0 11 31 0 0,1-10-18 0 0,0-3 11 0 0,0 0 63 0 0,0-2 76 0 0,0-1 91 0 0,1-17-34 0 0,3 1-49 0 0,2-1-66 0 0,1 1-84 0 0,-2 6-97 0 0,-1 0-53 0 0,2-3 38 0 0,1 3-34 0 0,1 0-41 0 0,0 0-45 0 0,1-1-61 0 0,0 0-63 0 0,-3 4 105 0 0,1 1 34 0 0,5-3 4 0 0,1 2 40 0 0,-10 7 39 0 0,0 0 0 0 0,0 0 0 0 0,0 0 0 0 0,0 0 0 0 0,0 0 0 0 0,0 1 0 0 0,0-1 0 0 0,3 1 10 0 0,13 3-104 0 0,-4 5 61 0 0,-10-6 35 0 0,-1 1 0 0 0,0 0 0 0 0,0 0 1 0 0,-1 0-1 0 0,1 1 0 0 0,2 2 7 0 0,7 13-90 0 0,-11-15 67 0 0,6 11-22 0 0,7 20 46 0 0,-9-23 0 0 0,0 1-7 0 0,-4-3-42 0 0,-2-2 12 0 0,2 0 83 0 0,-1-6-58 0 0,0 0-44 0 0,0-1-60 0 0,-1 1-76 0 0,0 1-94 0 0,0-3 194 0 0,0 0 1 0 0,0 0-19 0 0,0 0-40 0 0,0 0-13 0 0,1 1-42 0 0,-1-1-47 0 0,0 0-52 0 0,1 0-156 0 0,-1 0-80 0 0,1 1-69 0 0,-1-1-58 0 0,1 0-489 0 0,1 1-695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37.6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0 214 3968 0 0,'0'0'91'0'0,"0"0"11"0"0,0 0 9 0 0,0 0 34 0 0,0 0 141 0 0,0 0 59 0 0,0 0 8 0 0,0 0-21 0 0,0 0-111 0 0,0 0-49 0 0,0 0-10 0 0,0 0 3 0 0,1-1 197 0 0,7-10 344 0 0,-6 9-457 0 0,-1 0 46 0 0,1-3 39 0 0,1-1-38 0 0,-1 0-36 0 0,1 1-33 0 0,1-7 136 0 0,0 0-104 0 0,0 2-104 0 0,0 0-52 0 0,3-7-12 0 0,7-10-25 0 0,-6 17-14 0 0,0-1 47 0 0,3 1 67 0 0,9-6-83 0 0,14-6 170 0 0,-28 19-193 0 0,0 0 0 0 0,0 1 1 0 0,0 0-1 0 0,7-2-60 0 0,13 1 63 0 0,-11 2-87 0 0,-12 1 15 0 0,0-1-1 0 0,0 1 1 0 0,0 0-1 0 0,0 0 1 0 0,0 1 0 0 0,3-1 9 0 0,-1 1 0 0 0,1-1 0 0 0,-4 1 0 0 0,-1 0 0 0 0,0 0 0 0 0,1-1 0 0 0,-1 1 0 0 0,0 0 0 0 0,1 0 0 0 0,-1 0 0 0 0,0 0 0 0 0,0 0 0 0 0,0 1 0 0 0,0-1 0 0 0,0 0 0 0 0,0 0 0 0 0,0 1 0 0 0,0-1 0 0 0,-1 0 0 0 0,1 1 0 0 0,0-1 0 0 0,-1 1 0 0 0,1 0 0 0 0,3 10 21 0 0,-1 1 38 0 0,0 9 100 0 0,-2-13-49 0 0,-1 0 0 0 0,-1 0 0 0 0,0 0 0 0 0,-1 9-110 0 0,-2-3 92 0 0,-1 0-47 0 0,-3 12 55 0 0,3-8-27 0 0,0-7-54 0 0,-9 23 43 0 0,-2 3 70 0 0,2-13-81 0 0,-25 30 115 0 0,9-14-77 0 0,3 4-77 0 0,22-36-1 0 0,-3 5 53 0 0,-5 8 46 0 0,6-7-103 0 0,0 0-9 0 0,0-2 8 0 0,3 1 43 0 0,3-8-28 0 0,1-5 34 0 0,0-1 59 0 0,0 1-66 0 0,0-1-72 0 0,0 1-126 0 0,0 0 111 0 0,0 0 52 0 0,0-1 81 0 0,0 1 81 0 0,0-1 104 0 0,0 0-94 0 0,1 0 33 0 0,-1 0 36 0 0,0 0 39 0 0,8 0-229 0 0,0 0 0 0 0,-1-1 0 0 0,8-2-64 0 0,19-6 133 0 0,-12 3-88 0 0,2 1-42 0 0,40-4 51 0 0,91-14-54 0 0,-104 10 0 0 0,-25 4 74 0 0,-25 9-20 0 0,-1 0-63 0 0,0 0-90 0 0,0 0-89 0 0,0 0 47 0 0,0 0-36 0 0,0 0-39 0 0,0 0-38 0 0,0 0-353 0 0,0 0 77 0 0,0 0-50 0 0,0 0-690 0 0,0 0-548 0 0,0 0-1037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33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323 39 8408 0 0,'0'0'190'0'0,"-1"0"56"0"0,1-1-63 0 0,-1 0-54 0 0,-1 0-45 0 0,0 0-34 0 0,0-1-34 0 0,-4-3-59 0 0,4 3 53 0 0,0 1 89 0 0,-6-4 761 0 0,0 1-108 0 0,-1 0-101 0 0,0 0-93 0 0,0 1-85 0 0,0 1-78 0 0,0 0-69 0 0,0 1-63 0 0,-5 2 51 0 0,0 2-107 0 0,-2 5-54 0 0,13-6-132 0 0,0 0 1 0 0,1 0-1 0 0,-1 0 1 0 0,1 1-1 0 0,-1-1 1 0 0,1 1-1 0 0,-1 1-21 0 0,-13 18 79 0 0,13-16-66 0 0,0-1 1 0 0,0 1 0 0 0,0-1-1 0 0,1 1 1 0 0,0 0-1 0 0,0 0 1 0 0,0 0 0 0 0,1 3-14 0 0,-1 14 84 0 0,2 6 65 0 0,2 0 42 0 0,-1 0 48 0 0,2 0 51 0 0,-1-1 55 0 0,-1 1 58 0 0,1 0 62 0 0,-2 0 66 0 0,0-4-36 0 0,0-8-213 0 0,0-3-120 0 0,0 0-98 0 0,0-14-64 0 0,0 6 54 0 0,-1 5 109 0 0,0-5-69 0 0,-1-6-96 0 0,0-2-51 0 0,2 2-70 0 0,0-1 34 0 0,-1-1-106 0 0,1 1 88 0 0,0 0-99 0 0,-1-1-66 0 0,1 2 91 0 0,0-1-34 0 0,0 1-39 0 0,0-1-42 0 0,0 1-45 0 0,0-1-51 0 0,0 0-249 0 0,0 1-115 0 0,0-1 331 0 0,0 1-33 0 0,0 0-34 0 0,0 0-35 0 0,-1-2-1597 0 0,1-1-1200 0 0</inkml:trace>
  <inkml:trace contextRef="#ctx0" brushRef="#br0" timeOffset="504.6">0 288 5528 0 0,'0'0'124'0'0,"0"0"17"0"0,0 0 11 0 0,1 0-127 0 0,-1 0 48 0 0,0 0 42 0 0,1 0 38 0 0,1 0 173 0 0,0 0 65 0 0,5 0 1035 0 0,-4 0-899 0 0,-2 0-312 0 0,0 0-47 0 0,0 0-58 0 0,0 0-66 0 0,3-1 524 0 0,0 0-75 0 0,1 0-70 0 0,-1 0-63 0 0,1 0-57 0 0,-1 1-50 0 0,1-1-45 0 0,-1 0-39 0 0,2 0 1 0 0,-1 1-40 0 0,21-6 323 0 0,-18 3-233 0 0,0 0 104 0 0,31-13 303 0 0,-12 5-301 0 0,-15 7-234 0 0,-1 0-34 0 0,1 0-38 0 0,-1 0-46 0 0,-1 1-34 0 0,0 0-37 0 0,-1 0-42 0 0,1 1-44 0 0,0-1-49 0 0,-1 1-49 0 0,1 0-55 0 0,-1 0-57 0 0,2 0-183 0 0</inkml:trace>
  <inkml:trace contextRef="#ctx0" brushRef="#br0" timeOffset="838.81">391 257 8840 0 0,'-1'1'283'0'0,"1"3"-85"0"0,-2 8 190 0 0,2-7-458 0 0,0-1 38 0 0,1 5 68 0 0,0 0 116 0 0,0 0 92 0 0,0 2 130 0 0,1 19 880 0 0,-3-18-767 0 0,0-7-364 0 0,0 3 90 0 0,2-1-113 0 0,-1-7-251 0 0,0 1 58 0 0,0-1 50 0 0,0 1 43 0 0,0-1 42 0 0,-1 0 33 0 0,1 2 405 0 0,-1-2-396 0 0,1 0-99 0 0,0 1-91 0 0,0-1-109 0 0,-1 0 59 0 0,1 0-34 0 0,0 0-39 0 0,0 1-40 0 0,0-1-42 0 0,0 0-46 0 0,0 0-48 0 0,0 1-51 0 0,0-1-52 0 0,0 0-57 0 0,0 0-968 0 0,0 0-880 0 0</inkml:trace>
  <inkml:trace contextRef="#ctx0" brushRef="#br0" timeOffset="1091.63">353 159 9672 0 0,'1'0'571'0'0,"0"-1"-353"0"0,-1 1-33 0 0,1 0-93 0 0,0-1-109 0 0,0 1-104 0 0,0 0 16 0 0,-1 0-34 0 0,0 0-34 0 0,1-1-38 0 0,-1 1-21 0 0,0 0-37 0 0,1 0-367 0 0,0 0-257 0 0,0-1-594 0 0,-1 1 1464 0 0</inkml:trace>
  <inkml:trace contextRef="#ctx0" brushRef="#br0" timeOffset="1394.08">636 226 9792 0 0,'0'0'222'0'0,"0"1"-25"0"0,0-1-48 0 0,1 1 37 0 0,0 1-126 0 0,1 3 96 0 0,0-1-131 0 0,5 15 179 0 0,1 0 112 0 0,-1 0 107 0 0,-1-1 103 0 0,0 1 97 0 0,-1 0 93 0 0,0 1 88 0 0,-2 0 83 0 0,-2-11-303 0 0,0 0 12 0 0,0-1-52 0 0,0 1-48 0 0,-1-1-43 0 0,0-7-261 0 0,0-1-5 0 0,0 0-24 0 0,0 0-17 0 0,-2-12 93 0 0,0 0-51 0 0,1 0-45 0 0,0 0-43 0 0,2-5-17 0 0,2 0-71 0 0,1 0-56 0 0,2 2-42 0 0,-4 9 33 0 0,1 0-1 0 0,0 0 1 0 0,1 1 0 0 0,0-1-1 0 0,0 1 1 0 0,0 0 0 0 0,0 0-1 0 0,1 0 1 0 0,1-1 53 0 0,14-8-102 0 0,2 3 84 0 0,-20 10 10 0 0,0 0-1 0 0,0 0 0 0 0,0 0 1 0 0,0 1-1 0 0,0-1 1 0 0,0 1-1 0 0,1 0 0 0 0,-1 0 1 0 0,0-1-1 0 0,0 2 1 0 0,1-1-1 0 0,-1 0 1 0 0,0 0-1 0 0,0 1 0 0 0,0-1 1 0 0,3 1 8 0 0,-2 1-9 0 0,0-1 1 0 0,-1 1-1 0 0,1-1 1 0 0,0 1-1 0 0,0 0 1 0 0,-1 0 0 0 0,1 0-1 0 0,-1 0 1 0 0,1 1-1 0 0,1 1 9 0 0,0 2-1 0 0,0-1-1 0 0,-1 0 1 0 0,1 1-1 0 0,-1 0 1 0 0,1 2 1 0 0,-2-1 23 0 0,1-1 0 0 0,-1 1 1 0 0,0 0-1 0 0,0 2-23 0 0,1 9 96 0 0,-2-1 57 0 0,0-1 48 0 0,-1 1 40 0 0,0-16-204 0 0,0-1-244 0 0,0 0 78 0 0,0 0 67 0 0,0 0 55 0 0,0 0 112 0 0,-1 1 324 0 0,1-1-372 0 0,0 0-89 0 0,0 0-42 0 0,0 0-50 0 0,0 0-55 0 0,0 0-62 0 0,0 0-95 0 0,0 0-86 0 0,0 0-96 0 0,0 0-102 0 0,0 1-113 0 0,0-1-118 0 0,0 0 378 0 0,0 0-33 0 0,0 0-34 0 0,0 0-34 0 0,0 0-1644 0 0,0 0-1257 0 0</inkml:trace>
  <inkml:trace contextRef="#ctx0" brushRef="#br0" timeOffset="3567.47">513 36 7848 0 0,'0'0'196'0'0,"0"0"-59"0"0,-1 0-48 0 0,1 0-39 0 0,-1-1-28 0 0,-1 0-42 0 0,1 1 42 0 0,-2-1-22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38.6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23 4056 0 0,'0'0'117'0'0,"0"-1"-113"0"0,0 0 101 0 0,1-1 112 0 0,-1 0 119 0 0,0 1-121 0 0,0-1 34 0 0,-1 1 35 0 0,1 0 34 0 0,0 0 37 0 0,0 1 38 0 0,0-1 39 0 0,0 1 39 0 0,-4-4 167 0 0,0 2-74 0 0,-1 0-68 0 0,1 1-63 0 0,-1 0-57 0 0,0 1-52 0 0,-1 0-47 0 0,1 1-41 0 0,-3 1 69 0 0,-1 1-69 0 0,-1 0-14 0 0,-4 3 68 0 0,1-1 57 0 0,3 2-248 0 0,1 1-43 0 0,3-3-43 0 0,4-2-13 0 0,-1 0 0 0 0,1 0 0 0 0,-1 0 0 0 0,1 0 0 0 0,0 1 0 0 0,0-1 0 0 0,0 1 0 0 0,1-1 0 0 0,-1 1 0 0 0,1-1 0 0 0,0 3 0 0 0,-8 15 0 0 0,6-14 0 0 0,0 0 0 0 0,1 1 0 0 0,-1-1 0 0 0,1 0 0 0 0,1 0 0 0 0,0 1 0 0 0,0-1 0 0 0,0 1 0 0 0,1 0 0 0 0,0-1 0 0 0,0 1 0 0 0,1-1 0 0 0,0 2 0 0 0,0-6 4 0 0,0-1 0 0 0,-1 1 1 0 0,1-1-1 0 0,0 0 1 0 0,0 1-1 0 0,1-1 1 0 0,-1 0-1 0 0,0 0 0 0 0,1 0 1 0 0,-1 0-1 0 0,1 0 1 0 0,0 1-5 0 0,1-1 14 0 0,-1 0 1 0 0,1-1-1 0 0,-1 1 1 0 0,1 0-1 0 0,0-1 1 0 0,0 1 0 0 0,-1-1-1 0 0,1 0 1 0 0,0 0-1 0 0,0 0 1 0 0,0 0-1 0 0,1-1 1 0 0,-1 1 0 0 0,1-1-15 0 0,1 0 26 0 0,0 1 0 0 0,0-2 1 0 0,1 1-1 0 0,-1 0 0 0 0,0-1 0 0 0,1 0 1 0 0,-1 0-1 0 0,2-2-26 0 0,-3 2 11 0 0,0 0 0 0 0,0-1-1 0 0,0 0 1 0 0,0 0 0 0 0,-1 0 0 0 0,1-1-11 0 0,21-19 61 0 0,-19 16-47 0 0,0-2-1 0 0,0 1 1 0 0,-1-1-1 0 0,0 0 1 0 0,0 0-1 0 0,2-7-13 0 0,3-9 62 0 0,-8 18-66 0 0,0 1 65 0 0,3-12 310 0 0,-4 9-273 0 0,0 4-93 0 0,-1 1-42 0 0,0-1-49 0 0,0 0-58 0 0,1 2 47 0 0,0 1 63 0 0,0 0 37 0 0,-1-4-74 0 0,2 10 7 0 0,5 3 64 0 0,-3-3-12 0 0,-2-1 3 0 0,0 0 0 0 0,0 0 0 0 0,0 0 0 0 0,-1 0 0 0 0,0 1 0 0 0,1-1 0 0 0,-2 0 0 0 0,1 2 9 0 0,0-1-9 0 0,0 0 0 0 0,0 0 0 0 0,1 0 0 0 0,-1 0 0 0 0,3 4 9 0 0,-2-5-38 0 0,0 0-74 0 0,0 0-75 0 0,0 0-74 0 0,-1-1 10 0 0,0 0-42 0 0,1 0-44 0 0,-1 0-42 0 0,1 0-44 0 0,-1 0-41 0 0,1-1-43 0 0,0 1-41 0 0,-1 0-1001 0 0,2 0-881 0 0,-3-3 2425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39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86 6448 0 0,'1'12'239'0'0,"0"-1"-36"0"0,3 4 197 0 0,0-1 0 0 0,6 12-400 0 0,-6-15 206 0 0,0 1 36 0 0,0-1 47 0 0,-1 0 58 0 0,2 8 108 0 0,-1 1-105 0 0,0-1-74 0 0,3 26 309 0 0,-5-31-371 0 0,-1 0 37 0 0,1 6 203 0 0,1 5 227 0 0,-3-24-492 0 0,0 0-14 0 0,0 0-86 0 0,0 5-31 0 0,0-3 48 0 0,0-1 8 0 0,0-1 55 0 0,0 0 66 0 0,-1-1 78 0 0,0 0-138 0 0,0-1-56 0 0,-1-2-22 0 0,0-1-67 0 0,-2-6-30 0 0,3 5 69 0 0,-2-18-36 0 0,-3-44 143 0 0,3 38-123 0 0,2 14-45 0 0,-2-22-44 0 0,2 14-54 0 0,1 0 1 0 0,2-20 89 0 0,0 31-90 0 0,1-1 41 0 0,8-23 16 0 0,1 15-72 0 0,-9 18 97 0 0,0-1-1 0 0,0 1 1 0 0,0 0-1 0 0,0 0 0 0 0,1 1 1 0 0,-1-1-1 0 0,4-1 9 0 0,-4 2-4 0 0,0 1 1 0 0,0-1-1 0 0,1 1 1 0 0,-1 0-1 0 0,0 0 0 0 0,0 0 1 0 0,1 0-1 0 0,-1 1 1 0 0,0-1-1 0 0,1 1 4 0 0,-1 0-7 0 0,-1 0 1 0 0,1 0-1 0 0,-1 1 0 0 0,0-1 0 0 0,1 1 1 0 0,-1-1-1 0 0,0 1 0 0 0,1 0 1 0 0,0 0 6 0 0,19 13-18 0 0,-18-11 1 0 0,0 1 0 0 0,-1-1 1 0 0,0 1-1 0 0,0 0 0 0 0,0-1 0 0 0,0 2 1 0 0,0-1-1 0 0,-1 0 0 0 0,0 0 1 0 0,0 1-1 0 0,1 3 17 0 0,2 13 9 0 0,-5 1 102 0 0,-2-11-5 0 0,-2-1 39 0 0,-1 0 46 0 0,-2 0 49 0 0,4-6-161 0 0,0-1 0 0 0,0 0 0 0 0,0 0 0 0 0,-1 0 0 0 0,1 0 0 0 0,-1-1 0 0 0,1 1 0 0 0,-2 0-79 0 0,-3 0 99 0 0,0 1-39 0 0,-2-2-53 0 0,1 0-78 0 0,0-2-94 0 0,-1-1-109 0 0,8 1 139 0 0,1 0 46 0 0,0 0-38 0 0,1 0-14 0 0,-1 0-38 0 0,1 0-45 0 0,0 0-48 0 0,-1 0-53 0 0,1 0-50 0 0,0 0-43 0 0,0 0-38 0 0,0 0-134 0 0,0 0-39 0 0,0 0-1387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0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85 7256 0 0,'0'0'165'0'0,"0"0"22"0"0,0 0 7 0 0,0 0-53 0 0,1 1-76 0 0,5 3-69 0 0,-3-2 57 0 0,6 7 519 0 0,-2 3-89 0 0,0 3-89 0 0,-2-1-91 0 0,-2-6-159 0 0,-1 0-36 0 0,15 42 754 0 0,-11-25-473 0 0,-1-1-37 0 0,5 14 246 0 0,-7-29-444 0 0,0-1 0 0 0,-1 1 0 0 0,0 0 0 0 0,-1 0 0 0 0,0 5-154 0 0,-1-13-140 0 0,1 1 97 0 0,-1 0 83 0 0,1 0 71 0 0,-1 1 104 0 0,1 0 66 0 0,0 5 727 0 0,-2-5-551 0 0,1-2-273 0 0,-1-1-43 0 0,-1-1-36 0 0,-1 0-115 0 0,1-1 30 0 0,0-1-1 0 0,0 1 1 0 0,0 0 0 0 0,1-1-1 0 0,-1 1 1 0 0,1-1 0 0 0,-1 1 0 0 0,0-3-20 0 0,-10-26 81 0 0,5 11-77 0 0,-3-4 58 0 0,1 0-58 0 0,1 0-53 0 0,1 0-47 0 0,0 0-43 0 0,1-1-36 0 0,-5-24-264 0 0,7 27 184 0 0,4-3 63 0 0,-1 23 176 0 0,2-1 0 0 0,-1 1 1 0 0,0-1-1 0 0,0 1 0 0 0,1-1 1 0 0,0 1-1 0 0,-1 0 0 0 0,1-1 1 0 0,0 1-1 0 0,0 0 0 0 0,0-1 1 0 0,0 1-1 0 0,1 0 0 0 0,-1 0 1 0 0,1 0-1 0 0,-1 0 0 0 0,1 0 16 0 0,1 0-30 0 0,0 0-1 0 0,-1 0 1 0 0,1 0-1 0 0,0 0 1 0 0,0 1-1 0 0,0 0 1 0 0,0-1-1 0 0,1 1 1 0 0,-1 0-1 0 0,0 0 1 0 0,0 1-1 0 0,1-1 1 0 0,-1 1-1 0 0,0 0 1 0 0,1 0-1 0 0,2 0 31 0 0,14 3-75 0 0,-10 0 76 0 0,0 1 35 0 0,4 4-11 0 0,7 5 143 0 0,-13-6-124 0 0,0-1-59 0 0,0 1-90 0 0,-6-5 6 0 0,0 1 39 0 0,2 4 37 0 0,-1 0 78 0 0,1 5 147 0 0,-3-1-201 0 0,-3-1 50 0 0,-3 1 55 0 0,-7 3 104 0 0,-4-3-4 0 0,4-6-106 0 0,2-2-59 0 0,0-1-50 0 0,1-2-175 0 0,6-1 112 0 0,0 0-20 0 0,1 0-38 0 0,0 1-47 0 0,-1-1-56 0 0,1 0-53 0 0,0 0-69 0 0,0 1-77 0 0,0-1-84 0 0,1 1 212 0 0,1 0-42 0 0,-1-1-454 0 0,-1 1-305 0 0,0-1-713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0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0 109 6072 0 0,'10'0'133'0'0,"-8"0"23"0"0,-1 0 12 0 0,4 0-244 0 0,0 0 33 0 0,5 0 52 0 0,0-1 110 0 0,1 0 91 0 0,-1 1 68 0 0,0-1 53 0 0,24-3 913 0 0,-19 2-739 0 0,0 0-77 0 0,-8 1-263 0 0,0 0-40 0 0,19-6 419 0 0,-15 3-266 0 0,-3 1-32 0 0,-1 1 59 0 0,-4 0-188 0 0,0 0-46 0 0,3-8 36 0 0,-4 7-25 0 0,-2 2 0 0 0,0-1 74 0 0,-4-13 28 0 0,2 11-44 0 0,2 3-125 0 0,-1-1 1 0 0,0 0 0 0 0,0 1 0 0 0,0-1-1 0 0,0 1 1 0 0,0-1 0 0 0,0 1-1 0 0,-1 0 1 0 0,1-1 0 0 0,0 1-16 0 0,-3-2 17 0 0,1 1 1 0 0,0 0-1 0 0,0 0 1 0 0,-1 0 0 0 0,1 0-1 0 0,-1 1 1 0 0,1-1-1 0 0,-1 1-17 0 0,-15-4 88 0 0,1 3 50 0 0,7 2-5 0 0,0 0 43 0 0,8 1-133 0 0,0 0 1 0 0,1 0 0 0 0,-1 0 0 0 0,0 1 0 0 0,0-1 0 0 0,1 0 0 0 0,-1 1 0 0 0,-1 1-44 0 0,-13 10 151 0 0,11-9-135 0 0,-9 11 139 0 0,5 2-52 0 0,3 5-29 0 0,6-18-64 0 0,1 1 0 0 0,0 0 0 0 0,0 0 0 0 0,0 0 0 0 0,1 0 0 0 0,0 1-10 0 0,0 1 17 0 0,1 0-1 0 0,-1 0 1 0 0,2 0 0 0 0,0 0-17 0 0,7 15 90 0 0,0-5 31 0 0,2-2 59 0 0,-8-10-150 0 0,0-1 0 0 0,1 1 1 0 0,0-1-1 0 0,2 2-30 0 0,-3-3 43 0 0,0-1-1 0 0,0 1 0 0 0,0-1 0 0 0,1 0 1 0 0,-1 0-1 0 0,0 0 0 0 0,1-1 1 0 0,4 1-43 0 0,18 1 207 0 0,-8-5-99 0 0,-2-2-49 0 0,0-2-37 0 0,-3 1 1 0 0,-8 2-38 0 0,1 0-53 0 0,0 0-84 0 0,-2 0-58 0 0,0 1-93 0 0,0-1-111 0 0,-2 2 161 0 0,-1 0-34 0 0,0 0-43 0 0,-1 0-50 0 0,0 1-43 0 0,0-1-39 0 0,1 0-135 0 0,-1 0-38 0 0,1 0-164 0 0,0 0-441 0 0,-2 1 1225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1.2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72 6648 0 0,'-2'0'117'0'0,"-10"0"330"0"0,9 0-352 0 0,1-1-58 0 0,-3 0-4 0 0,-1 0 104 0 0,1 1 81 0 0,0-1 49 0 0,-5 2 420 0 0,3 1-329 0 0,3 0-205 0 0,-1 1-64 0 0,-3 2 256 0 0,-2 1 53 0 0,8-4-300 0 0,0 0 1 0 0,0-1-1 0 0,0 1 0 0 0,0 0 0 0 0,0 1 0 0 0,0-1 0 0 0,0 0 0 0 0,0 2-98 0 0,-4 3 167 0 0,1 0 40 0 0,-5 6 237 0 0,8-10-322 0 0,0 0 0 0 0,0 0 0 0 0,1 0 1 0 0,-1 0-1 0 0,1 1 0 0 0,-1 1-122 0 0,-2 23 627 0 0,4-25-528 0 0,0 1-1 0 0,0 0 0 0 0,1-1 1 0 0,-1 1-1 0 0,1-1 1 0 0,1 4-99 0 0,-1-5 45 0 0,-1 0 0 0 0,1 0 0 0 0,0 0 1 0 0,0 0-1 0 0,0-1 0 0 0,0 1 0 0 0,0 0 1 0 0,1-1-1 0 0,-1 1 0 0 0,0-1 0 0 0,1 1 0 0 0,0 0-45 0 0,0-1 35 0 0,0 0-1 0 0,-1 0 1 0 0,1 0-1 0 0,0 0 1 0 0,0-1-1 0 0,0 1 0 0 0,0 0 1 0 0,0-1-1 0 0,0 1 1 0 0,0-1-1 0 0,0 0 1 0 0,0 1-1 0 0,0-1 1 0 0,1 0-35 0 0,7-1 231 0 0,1-1-33 0 0,10-4 106 0 0,0-5-101 0 0,-2-2-78 0 0,3-6-47 0 0,-17 13-64 0 0,0 1 0 0 0,0-1 0 0 0,-1 0 0 0 0,0 0 0 0 0,0 0 0 0 0,0-1 0 0 0,0-2-14 0 0,1-5-43 0 0,-1-18 20 0 0,-4 11-52 0 0,0 5-36 0 0,0 15 20 0 0,0 1 11 0 0,0 0-24 0 0,0 0 19 0 0,1 15-70 0 0,2 1 73 0 0,3 3 48 0 0,4 7 35 0 0,-8-19-4 0 0,4 6-49 0 0,7 9-129 0 0,-6-13 135 0 0,-1-1 59 0 0,1-1 87 0 0,-5-5-239 0 0,0 0 64 0 0,1 0 56 0 0,0 1 45 0 0,2 1 121 0 0,5 2 200 0 0,-6-4-223 0 0,1 1-51 0 0,-1-1-78 0 0,-1-1-47 0 0,0 0-44 0 0,0 0-47 0 0,0 0-56 0 0,0 0-79 0 0,0 0-77 0 0,0 0-82 0 0,1-1-89 0 0,-1 1-96 0 0,0-1-104 0 0,0 0-109 0 0,0 0-117 0 0,-1 0-737 0 0,3 0-954 0 0</inkml:trace>
  <inkml:trace contextRef="#ctx0" brushRef="#br0" timeOffset="338">454 91 7688 0 0,'0'0'166'0'0,"0"0"29"0"0,1 8 168 0 0,1-3-295 0 0,0-2-35 0 0,0 1 62 0 0,0 0 54 0 0,0 1 46 0 0,0 0 91 0 0,0 0 43 0 0,4 12 791 0 0,-1-3-267 0 0,-2-5-394 0 0,0-1-186 0 0,-1-5-185 0 0,0 1-36 0 0,-1-1 53 0 0,0-1 49 0 0,0 2 76 0 0,1 2 165 0 0,-1 0 40 0 0,1-2-196 0 0,-1-1-94 0 0,0-1-70 0 0,0-1 87 0 0,-1-1 3 0 0,0 0 23 0 0,0 0 11 0 0,0 0 1 0 0,0 0 2 0 0,0 0 12 0 0,0 0 2 0 0,-2 0-57 0 0,1-1-40 0 0,-3-2 20 0 0,0-2-98 0 0,-5-7-93 0 0,7 8 88 0 0,-3-25 83 0 0,6 2-62 0 0,0 23-55 0 0,0 0-1 0 0,0 0 1 0 0,1 0 0 0 0,-1 0-1 0 0,2-2-1 0 0,-1 2-5 0 0,0 0 0 0 0,0 0-1 0 0,1 1 1 0 0,0-1-1 0 0,2-2 7 0 0,12-11-259 0 0,-9 10 151 0 0,0 0-1 0 0,0 1 1 0 0,0 0 0 0 0,2 0 107 0 0,5-2-171 0 0,1 0-58 0 0,-12 7 130 0 0,6-3-55 0 0,-4 2-17 0 0,-2 0-46 0 0,-2 2 67 0 0,0-1-34 0 0,0 0-63 0 0,1 1-52 0 0,-1-1-56 0 0,0 0-63 0 0,0 1-67 0 0,1-1-74 0 0,-1 0-79 0 0,0 1-85 0 0,3-2-1050 0 0,2 0-1004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2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43 6776 0 0,'-1'0'198'0'0,"0"0"-215"0"0,1-2 35 0 0,0 1 40 0 0,0-2 46 0 0,1 1 49 0 0,-1-1 56 0 0,1 0 59 0 0,0 0 66 0 0,0 1 38 0 0,-1 0 64 0 0,1 0 69 0 0,-1 1 71 0 0,-1-1-280 0 0,1 0-36 0 0,-4-1 169 0 0,0 0-99 0 0,-1 1-72 0 0,-10-2 312 0 0,10 3-286 0 0,-13-1 203 0 0,-1 2-98 0 0,1 2-87 0 0,0 1-76 0 0,-3 3-39 0 0,1 3-76 0 0,-3 4-50 0 0,-8 12-51 0 0,30-24-31 0 0,-3 3-26 0 0,2 8 29 0 0,3-9 18 0 0,-1-1 0 0 0,0 0 0 0 0,1 0 0 0 0,0 1 0 0 0,0-1 0 0 0,0 0 0 0 0,0 0 0 0 0,0 0 0 0 0,0 0 0 0 0,0 0 0 0 0,0 0 0 0 0,1-1 0 0 0,-1 1 0 0 0,1 0 0 0 0,-1-1 0 0 0,1 1 0 0 0,0-1 0 0 0,0 1 0 0 0,0-1 0 0 0,0 0 0 0 0,7 5 0 0 0,0 0 0 0 0,0-1 0 0 0,7 3 0 0 0,48 25-40 0 0,-56-28 33 0 0,0 0 0 0 0,0 1 1 0 0,-1 0-1 0 0,1 0 0 0 0,-2 1 1 0 0,5 3 6 0 0,-7-4 28 0 0,0-1 49 0 0,0 2 66 0 0,-1 2 136 0 0,-3-7-238 0 0,0-1-1 0 0,0 0 1 0 0,1 0-1 0 0,-1 1 1 0 0,-1-1-1 0 0,1 0 1 0 0,0 0-1 0 0,0 1 1 0 0,0-1-1 0 0,-1 0 1 0 0,1 0-1 0 0,-1 1-40 0 0,-2 4 128 0 0,-2 1-36 0 0,4-4 47 0 0,-1 2 128 0 0,0 2 92 0 0,-2-3-213 0 0,-6 1 94 0 0,0 0-54 0 0,-2-2-46 0 0,0 0-40 0 0,-8 0-4 0 0,-9 0-43 0 0,10-1-37 0 0,17-2-161 0 0,0 1 44 0 0,-1-1 38 0 0,1 0 35 0 0,-2 0 46 0 0,1 0 62 0 0,-10 0 344 0 0,7 0-302 0 0,4-1-103 0 0,-1 1-41 0 0,0 0-47 0 0,0 0-57 0 0,1 0-40 0 0,0-1-57 0 0,-1 1-63 0 0,1 0-68 0 0,-1 0-75 0 0,1-1-79 0 0,-1 1-85 0 0,1 0-92 0 0,1 0 250 0 0,-1 0-33 0 0,1-1-34 0 0,-1 1-35 0 0,-1 0-1461 0 0,-3-1-1134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6.0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0 7072 0 0,'0'0'202'0'0,"0"0"-44"0"0,0 0-63 0 0,-2 0-39 0 0,-2 1-75 0 0,3-1 72 0 0,0 1 71 0 0,-1-1 67 0 0,1 0 95 0 0,1 1 112 0 0,-1-1-152 0 0,1 0 36 0 0,-6 6 347 0 0,1 1-82 0 0,0-1-75 0 0,0 1-67 0 0,1 1-59 0 0,-1-1-52 0 0,1 1-45 0 0,1 0-36 0 0,-4 8 120 0 0,-6 22 329 0 0,8-24-366 0 0,-1 26 325 0 0,4-28-442 0 0,2-8-119 0 0,0 0-1 0 0,0-1 1 0 0,0 1-1 0 0,0 0 1 0 0,1-1-1 0 0,0 1-59 0 0,0 0 58 0 0,0 0 0 0 0,0 0 0 0 0,0 0 0 0 0,1 0-1 0 0,1 2-57 0 0,-2-3 29 0 0,1-1 0 0 0,0 1 0 0 0,-1-1 0 0 0,1 0 0 0 0,0 1 0 0 0,0-1 0 0 0,0 0 0 0 0,1 0-29 0 0,-1-1 15 0 0,-1 1 1 0 0,1-1-1 0 0,0 0 1 0 0,0 0-1 0 0,-1-1 0 0 0,1 1 1 0 0,0 0-1 0 0,0 0 1 0 0,0-1-1 0 0,0 1 0 0 0,0-1 1 0 0,0 0-16 0 0,2 1-143 0 0,0-1 59 0 0,-1 0 53 0 0,1 0 42 0 0,3 0 106 0 0,8-3 321 0 0,-10 2-350 0 0,-1 0-63 0 0,-1 1-48 0 0,0-1-36 0 0,0 0-39 0 0,-1 0-45 0 0,1 0-65 0 0,0 0-64 0 0,0 0-68 0 0,1 0-75 0 0,-1 0-80 0 0,0 0-88 0 0,0 0-92 0 0,0 0-98 0 0,1-1-137 0 0,1 1-895 0 0,3-2-1024 0 0,-8 3 2783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6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0 127 5400 0 0,'0'0'158'0'0,"5"-1"-22"0"0,4 1-86 0 0,-6 1-21 0 0,1-1 56 0 0,0 0 49 0 0,1 0 43 0 0,2-1 203 0 0,0-1 77 0 0,17-6 1236 0 0,-14 3-1046 0 0,-6 3-372 0 0,0-1-53 0 0,0 0-60 0 0,-1 0-73 0 0,0 1 120 0 0,0 0-44 0 0,4-2 213 0 0,-4 2-174 0 0,1 0 73 0 0,-1 0-30 0 0,-1-1 65 0 0,3 0-64 0 0,-1-1-54 0 0,0-2 43 0 0,-4 5-66 0 0,0 1-3 0 0,1-1-58 0 0,-1 1-36 0 0,2-2-9 0 0,3-4 3 0 0,-4 4-11 0 0,-1 1 41 0 0,0-1-73 0 0,1 0 4 0 0,-1 0-1 0 0,0 1 1 0 0,0-1-1 0 0,-1 0 1 0 0,1 0-1 0 0,0 0 0 0 0,-1 0 1 0 0,1 0-1 0 0,-1 1 1 0 0,1-1-1 0 0,-1-1-28 0 0,-6-7 190 0 0,5 8-152 0 0,0 0 0 0 0,0 0 0 0 0,0 0 0 0 0,1 1 0 0 0,-2-1 0 0 0,1 1 0 0 0,0-1 0 0 0,0 1 0 0 0,0 0 0 0 0,-1-1-38 0 0,-13-1 323 0 0,5 4-78 0 0,2 3 41 0 0,0 3 49 0 0,1 4 56 0 0,-4 12-385 0 0,-4 6 132 0 0,12-23-90 0 0,1 1 0 0 0,0-1 0 0 0,1 1 0 0 0,0 0 0 0 0,0-1 0 0 0,0 1 0 0 0,1 0 0 0 0,0 0 0 0 0,1 0 0 0 0,-1 1-48 0 0,1-5 12 0 0,0 13 33 0 0,3 7-34 0 0,-2-21-11 0 0,-1 1 1 0 0,1-1-1 0 0,0 0 0 0 0,0 0 1 0 0,0 1-1 0 0,0-1 1 0 0,1 0-1 0 0,-1 0 1 0 0,0 0-1 0 0,1 0 0 0 0,0 0 1 0 0,-1-1-1 0 0,1 1 1 0 0,0 0-1 0 0,1 0 0 0 0,2 2-53 0 0,1-1 54 0 0,15 7 162 0 0,-11-7-124 0 0,0-1-90 0 0,-5-1-24 0 0,0 0-41 0 0,2-1-135 0 0,1 0-117 0 0,-5 0 136 0 0,1 0-37 0 0,0 0-38 0 0,-1-1-40 0 0,-1 1-16 0 0,-1 0-53 0 0,0 0-47 0 0,0-1-42 0 0,1 1-148 0 0,0 0-41 0 0,-1-1-179 0 0,2 1-480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7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22 7256 0 0,'0'0'165'0'0,"0"0"22"0"0,-1 0-23 0 0,1 0-70 0 0,-1-1-52 0 0,-3 0-14 0 0,1 0 9 0 0,0-1-175 0 0,0 1 51 0 0,-1-1 47 0 0,1 1 43 0 0,-1 0 40 0 0,1-1 36 0 0,-4 0 174 0 0,3 1-32 0 0,-1 0 35 0 0,-2-1 231 0 0,-11-1 729 0 0,12 3-878 0 0,1 0-40 0 0,0 0-77 0 0,0 0-54 0 0,0 1-64 0 0,-1-1-72 0 0,-5 3 397 0 0,0 0-108 0 0,0 1-91 0 0,0 1-72 0 0,-2 2-41 0 0,-21 14 37 0 0,21-12-44 0 0,5-1 12 0 0,2 6 116 0 0,3-4-121 0 0,-2-1-73 0 0,3-6-36 0 0,1-1 1 0 0,-1 1-1 0 0,1 0 1 0 0,0-1-1 0 0,0 1 1 0 0,0 0-1 0 0,0 0 1 0 0,0 0-1 0 0,1-1 1 0 0,0 1-1 0 0,-1 0 1 0 0,1 1-8 0 0,0 0 12 0 0,-1 0 1 0 0,1 0 0 0 0,-1 0-1 0 0,0 0 1 0 0,0-1-1 0 0,-1 3-12 0 0,-4 9 44 0 0,6-13-42 0 0,0-1-1 0 0,0 1 1 0 0,0-1-1 0 0,1 1 1 0 0,-1-1 0 0 0,0 1-1 0 0,1-1 1 0 0,-1 1-1 0 0,0-1 1 0 0,1 0-1 0 0,0 1 1 0 0,-1-1-1 0 0,2 1-1 0 0,3 13 47 0 0,-1-3-13 0 0,2-4 63 0 0,-4-6-21 0 0,0 0 0 0 0,0 0 0 0 0,0-1 1 0 0,0 1-1 0 0,0-1 0 0 0,1 1 1 0 0,0-1-77 0 0,18 6 415 0 0,1-7-105 0 0,2-5-88 0 0,-5-1-99 0 0,-1-2-40 0 0,6-7-15 0 0,-4 0-47 0 0,-15 11-9 0 0,-1-1 1 0 0,0 1 0 0 0,-1-1 0 0 0,1 0 0 0 0,-1 1 0 0 0,0-2 0 0 0,0 1-1 0 0,0 0 1 0 0,-1-1 0 0 0,0 1 0 0 0,1-3-13 0 0,-2 3 7 0 0,1 0 0 0 0,-1 0 0 0 0,-1 0 1 0 0,1 0-1 0 0,-1 0 0 0 0,0 0 0 0 0,0 0 0 0 0,0-3-7 0 0,2-3 50 0 0,-1 10-51 0 0,-1 0 1 0 0,0 1-1 0 0,1-1 1 0 0,-1 0-1 0 0,1 1 1 0 0,-1-1-1 0 0,1 1 1 0 0,0-1-1 0 0,-1 1 1 0 0,1-1-1 0 0,-1 1 1 0 0,1-1-1 0 0,0 1 1 0 0,0-1 0 0 0,0 1-53 0 0,1 1-12 0 0,4 10 66 0 0,-2 17-52 0 0,1 4-31 0 0,2-11 87 0 0,-1-6-6 0 0,0-1-2 0 0,2-4-77 0 0,-7-10-74 0 0,-1 0 42 0 0,0 0 36 0 0,0 1 34 0 0,0-1 30 0 0,0 0 35 0 0,1 0 64 0 0,-1 1 44 0 0,1-1 272 0 0,-1 0-315 0 0,0 1-53 0 0,0-1-59 0 0,0 0-58 0 0,1 0-71 0 0,-1 0-78 0 0,0 1-30 0 0,1-1-69 0 0,-1 0-73 0 0,1 0-81 0 0,-1 1-85 0 0,0-1-93 0 0,1 0-97 0 0,0 1-104 0 0,0 0-682 0 0,2 0-59 0 0,-1 1-17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7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132 57 8032 0 0,'2'-2'50'0'0,"1"-1"118"0"0,3-6 321 0 0,-5 4-393 0 0,1-2-59 0 0,-1 2 21 0 0,-1 1 103 0 0,0 1 34 0 0,0 0 41 0 0,-5-5 642 0 0,2 5-540 0 0,-1 1-73 0 0,2 1-177 0 0,-1 0-35 0 0,2 1 216 0 0,0 0 16 0 0,-2 0-108 0 0,-1 0-82 0 0,-7 0 28 0 0,10 0-32 0 0,-13 1 202 0 0,8 1-129 0 0,1-1 1 0 0,-1 1-1 0 0,0 0 0 0 0,1 0 1 0 0,-1 1-165 0 0,-4 2 218 0 0,1 1-48 0 0,3-2-87 0 0,0 0-39 0 0,1 1-47 0 0,0-1-52 0 0,4-2-51 0 0,0 2 44 0 0,1 1 32 0 0,1 4 32 0 0,-1-2-2 0 0,2 7-20 0 0,0-10-5 0 0,-1-1 0 0 0,1 0 0 0 0,0 0 0 0 0,0 0 0 0 0,0 0 0 0 0,0 0 0 0 0,0 0 0 0 0,1-1 0 0 0,-1 1 0 0 0,1 0 25 0 0,27 21-272 0 0,-11-5 164 0 0,-5-2 96 0 0,-3 0 94 0 0,-4-6 53 0 0,-1-4-16 0 0,-5 0 49 0 0,0-4-81 0 0,1 0 138 0 0,0 1 151 0 0,-4 1-210 0 0,-13 11 652 0 0,3-8-323 0 0,0-1-160 0 0,0-2-105 0 0,4-2-153 0 0,0-1-61 0 0,0 0-69 0 0,0 1-77 0 0,0-1-85 0 0,0-1-92 0 0,0 1-100 0 0,0 0-108 0 0,2-1-1 0 0,4-1 165 0 0,1 0-50 0 0,0 1-45 0 0,0-1-40 0 0,-1 0-141 0 0,0 1-39 0 0,0-1-171 0 0,-1 1-460 0 0,3-1 1292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41.8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7344 0 0,'0'0'165'0'0,"0"0"22"0"0,0 0 9 0 0,0 1-46 0 0,-1 2-83 0 0,1 0-55 0 0,1 6-38 0 0,-1-6 84 0 0,1 8 476 0 0,1 0-85 0 0,2 4 101 0 0,0 1-96 0 0,2 6 129 0 0,-3-8-157 0 0,-1-1-10 0 0,-1-1 85 0 0,1 10 112 0 0,2-1-65 0 0,-1-6-203 0 0,-1 0-36 0 0,-1 1-38 0 0,-1-1-41 0 0,0-5-82 0 0,1 2 37 0 0,3 10 269 0 0,-4-23-162 0 0,-1 0-44 0 0,1 0-39 0 0,-1 0-37 0 0,0-3 76 0 0,-1 0-106 0 0,0-3-69 0 0,-4-10-85 0 0,4 12 97 0 0,0-2-66 0 0,0 0 0 0 0,0 0-1 0 0,1 0 1 0 0,0-1 0 0 0,1 1 0 0 0,-1-1-19 0 0,2 3-1 0 0,-1 0 0 0 0,1 1 0 0 0,0-1 0 0 0,0 1 0 0 0,0-1 0 0 0,1-2 1 0 0,11-24-70 0 0,-9 23 31 0 0,0-1 0 0 0,1 0 0 0 0,0 1 0 0 0,1 0 0 0 0,0 0 0 0 0,4-4 39 0 0,11-7-49 0 0,1 6-27 0 0,-19 11 72 0 0,1 1-1 0 0,-1 0 1 0 0,0 0-1 0 0,1 0 1 0 0,-1 0-1 0 0,1 1 1 0 0,0-1-1 0 0,-1 1 1 0 0,2 0 4 0 0,-2 0-6 0 0,0 0 1 0 0,0 1 0 0 0,0-1-1 0 0,0 1 1 0 0,0 0-1 0 0,-1 0 1 0 0,1 0 0 0 0,0 0-1 0 0,0 0 1 0 0,-1 1-1 0 0,1-1 6 0 0,0 1-18 0 0,0 1 0 0 0,0-1 0 0 0,0 0 0 0 0,0 1 0 0 0,-1-1 0 0 0,2 3 18 0 0,7 9-111 0 0,0 0 91 0 0,0 4 73 0 0,5 11 86 0 0,-4 0-280 0 0,-3 1 66 0 0,-4-10 79 0 0,0 0 56 0 0,1 7 119 0 0,0-1-49 0 0,-3-10-33 0 0,2 2 66 0 0,-4-15-91 0 0,-1-2-29 0 0,-1-1-102 0 0,2 0-120 0 0,-1 0 51 0 0,0 0 44 0 0,0 0 39 0 0,0 0 34 0 0,0 0 35 0 0,0 0 71 0 0,0 1 206 0 0,0-1-241 0 0,1 0-38 0 0,-1 0-47 0 0,0 0-52 0 0,0-1-60 0 0,0 1-71 0 0,0 0-45 0 0,0 0-72 0 0,0 0-77 0 0,0 0-84 0 0,0 0-93 0 0,0 0-97 0 0,0 0-106 0 0,0 0-112 0 0,-1 0-752 0 0,0 0-63 0 0,0-1-33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51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163 1 6016 0 0,'0'0'133'0'0,"0"0"23"0"0,0 0-16 0 0,-1 0-61 0 0,1 0-43 0 0,-3 0 16 0 0,-3 0-11 0 0,-1 1 41 0 0,-4 2 183 0 0,6-1-45 0 0,1 0 0 0 0,-1 1 0 0 0,1 0 1 0 0,0-1-1 0 0,-1 2-220 0 0,-1 0 206 0 0,1 0-49 0 0,-9 8 377 0 0,2 3-67 0 0,-4 4 60 0 0,12-15-398 0 0,0 1 0 0 0,0 0 0 0 0,1 0 0 0 0,-1 1 0 0 0,1-1 0 0 0,0 1 0 0 0,1 0 0 0 0,-2 3-129 0 0,-6 22 454 0 0,1-1-87 0 0,7-23-284 0 0,1-2-23 0 0,0-1 1 0 0,1 0-1 0 0,-1 1 1 0 0,1-1-1 0 0,0 3-60 0 0,1 1 70 0 0,-1 0 0 0 0,2-1 1 0 0,-1 1-1 0 0,1-1 0 0 0,0 1 0 0 0,0-1 0 0 0,1 0 1 0 0,1 2-71 0 0,4 1 141 0 0,5-2 50 0 0,1-3 67 0 0,0-6 85 0 0,1-3 12 0 0,-2-2-65 0 0,-1-2-58 0 0,-2 0-52 0 0,-1-1-45 0 0,-1-2-39 0 0,5-11 5 0 0,-9 11-95 0 0,0 0-1 0 0,-1 0 1 0 0,-1 0 0 0 0,1 0 0 0 0,-1-9-6 0 0,0 3 35 0 0,-1 1 35 0 0,0 3-75 0 0,-1 5 28 0 0,1 0 0 0 0,0 0-1 0 0,1-7-22 0 0,4-4-10 0 0,-5 19-162 0 0,1 0 60 0 0,1 3 32 0 0,0 0 73 0 0,3 6 64 0 0,-4-5-84 0 0,5 9 26 0 0,-1 0 0 0 0,4 11 1 0 0,-3-3-52 0 0,21 68 42 0 0,-25-72 10 0 0,-3-13 0 0 0,0 0 0 0 0,1 0 0 0 0,0 0 0 0 0,0 0 0 0 0,0 0 0 0 0,0 1 0 0 0,0-4-78 0 0,-1 0 52 0 0,1 0 65 0 0,0 2 103 0 0,0-2-107 0 0,-1-1-46 0 0,1 1-71 0 0,0 0-68 0 0,0 0-90 0 0,0 0-105 0 0,0 0-121 0 0,-1 0 139 0 0,0-1-52 0 0,1 0-47 0 0,-1 0-40 0 0,0 1-139 0 0,0-1-40 0 0,1 0-167 0 0,-1 1-450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52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23 10912 0 0,'-1'-2'695'0'0,"-1"0"-431"0"0,1 0-66 0 0,0 1-154 0 0,1 0-45 0 0,-3-2 35 0 0,-1-2 317 0 0,-1 2-64 0 0,0 1-58 0 0,-1 1-51 0 0,0 1-45 0 0,-1 0-37 0 0,-6 3 5 0 0,7-1-89 0 0,0 1 0 0 0,0-1 0 0 0,0 1 0 0 0,-3 2-12 0 0,4-1 41 0 0,1-1 37 0 0,2-3-79 0 0,1 1 1 0 0,0 0 0 0 0,0 0 0 0 0,-1 0-1 0 0,1 1 1 0 0,0-1 0 0 0,0 0 0 0 0,0 0-1 0 0,0 1 1 0 0,0-1 0 0 0,0 0 0 0 0,0 1-1 0 0,1-1 1 0 0,-1 1 0 0 0,0-1 0 0 0,1 1-1 0 0,-1-1 1 0 0,1 1 0 0 0,0 0 0 0 0,-1-1-1 0 0,1 1 1 0 0,0 0 0 0 0,0-1 0 0 0,0 1-1 0 0,0-1 1 0 0,1 1 0 0 0,-1 0 0 0 0,0-1-1 0 0,0 1 1 0 0,1 0 0 0 0,-1-1 0 0 0,1 1-1 0 0,0-1 1 0 0,0 1 0 0 0,3 5-8 0 0,1 0 0 0 0,0 0 1 0 0,0 0-1 0 0,1-1 0 0 0,0 1 0 0 0,3 1 8 0 0,17 22-16 0 0,-14-14 64 0 0,1 0 74 0 0,12 16 201 0 0,-13-8-176 0 0,-10-13 567 0 0,-6-1-47 0 0,-4-1-59 0 0,-3-1-72 0 0,-2-2-83 0 0,-1-1-96 0 0,2-1-106 0 0,2-1-118 0 0,10-3-127 0 0,-9 2-33 0 0,-14 0 66 0 0,17-3-64 0 0,-1 1-46 0 0,-1-1-80 0 0,0 0-100 0 0,5 1 82 0 0,-1-1-33 0 0,0 1-35 0 0,0-1-40 0 0,0 1-134 0 0,-1-1-72 0 0,4 1 92 0 0,-1 0-55 0 0,1-1-52 0 0,-1 1-43 0 0,0 0-159 0 0,1 0-43 0 0,-1-1-191 0 0,-2 1-513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54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1 130 6048 0 0,'0'-1'128'0'0,"2"1"-44"0"0,7-1 64 0 0,-6 0-52 0 0,1 1-147 0 0,4 0 6 0 0,1 0 118 0 0,0 0 100 0 0,0 0 80 0 0,2 0 170 0 0,21-2 984 0 0,-18 1-867 0 0,-8 0-340 0 0,0 0-35 0 0,1 0-39 0 0,-1 0-48 0 0,7-1 186 0 0,0 0 52 0 0,19-3 541 0 0,-21 2-600 0 0,-1 0-39 0 0,-2 1-41 0 0,-1 0-41 0 0,14-4 172 0 0,-13 2-150 0 0,-7 3-142 0 0,0 0-1 0 0,0 0 1 0 0,0 0 0 0 0,0 0 0 0 0,0 0 0 0 0,0 0-1 0 0,-1 0 1 0 0,1 0 0 0 0,0 0 0 0 0,-1-1-1 0 0,1 1 1 0 0,-1 0 0 0 0,0 0 0 0 0,1 0-1 0 0,-1-1 1 0 0,0 1 0 0 0,1 0 0 0 0,-1-1-1 0 0,0 1 1 0 0,0-1-16 0 0,0-1 32 0 0,0 1-1 0 0,0 0 1 0 0,0 0-1 0 0,-1 0 1 0 0,1 0-1 0 0,0 0 1 0 0,-1 0-1 0 0,1 0 1 0 0,-2-1-32 0 0,0 0 88 0 0,-1 0 1 0 0,1 0 0 0 0,-1 0-1 0 0,0 0 1 0 0,-1 0-1 0 0,1 0 1 0 0,0 1 0 0 0,-1-1-1 0 0,-1 1-88 0 0,1-1 105 0 0,0 1-1 0 0,0 0 1 0 0,0 0-1 0 0,0 1 1 0 0,-1 0-1 0 0,1-1 1 0 0,-1 1-1 0 0,1 1 1 0 0,-1-1-1 0 0,1 1 1 0 0,-1-1-1 0 0,1 1 1 0 0,-2 1-105 0 0,-2 1 167 0 0,0 2-36 0 0,-8 7 40 0 0,5 0-95 0 0,-2 5-12 0 0,9-10-63 0 0,-1 0 0 0 0,2 0 0 0 0,-1 1 0 0 0,1-1 0 0 0,0 1 0 0 0,0 0 0 0 0,1 0 0 0 0,0 1 0 0 0,-1 6-1 0 0,2-10 14 0 0,0 1-1 0 0,1 0 1 0 0,0 0 0 0 0,0-1-1 0 0,1 6-13 0 0,5 15 277 0 0,-4-22-219 0 0,0 1 1 0 0,0-1 0 0 0,0 1-1 0 0,0-1 1 0 0,1 0-1 0 0,-1 0 1 0 0,1 0 0 0 0,0 0-59 0 0,1 1 94 0 0,1-1 1 0 0,-1 0 0 0 0,0 0-1 0 0,1 0 1 0 0,4 2-95 0 0,15 5 285 0 0,8-3 1 0 0,-15-4-183 0 0,0-2-33 0 0,-1 0-39 0 0,0-1-42 0 0,-1-1-49 0 0,-1 0-52 0 0,-12 1 28 0 0,0-1 49 0 0,6 0 35 0 0,-5 0-61 0 0,0 1-77 0 0,0-1-112 0 0,-1 1 73 0 0,-1 0-40 0 0,1 0-44 0 0,-1-1-48 0 0,1 1-83 0 0,-1 0-60 0 0,0 0-54 0 0,1 0-47 0 0,-1-1-164 0 0,1 1-46 0 0,0 0-198 0 0,1-1-532 0 0,-3 1 1481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52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124 0 10680 0 0,'0'0'241'0'0,"0"0"38"0"0,0 0 11 0 0,0 0-28 0 0,0 0-140 0 0,0 0 40 0 0,0 0 35 0 0,0 0 10 0 0,0 11 495 0 0,0-6-511 0 0,0-2-47 0 0,2 5 157 0 0,-1-1-55 0 0,0 1-50 0 0,0 0-43 0 0,0 1-18 0 0,0 1-42 0 0,-1 1-23 0 0,1 7-9 0 0,0-2-4 0 0,-1-6 10 0 0,2 11 31 0 0,1 10 97 0 0,1 19 138 0 0,-3-16-167 0 0,5 63 371 0 0,-5-81-518 0 0,-1-11 1 0 0,0 0 1 0 0,1 0 0 0 0,-2 0 0 0 0,1 0-1 0 0,-1 0 1 0 0,1 0 0 0 0,-2 4-21 0 0,0-6-21 0 0,1 0 36 0 0,0 1 38 0 0,0 1 68 0 0,0 1 33 0 0,0-3-97 0 0,0 0-63 0 0,-1-1-68 0 0,0 0-52 0 0,0 0-69 0 0,-1-1-79 0 0,0 0-90 0 0,3 0 118 0 0,-1-1-39 0 0,1 0-390 0 0,-1 0 92 0 0,1 0-55 0 0,-1-1-752 0 0,0 1-597 0 0,0-2-1130 0 0</inkml:trace>
  <inkml:trace contextRef="#ctx0" brushRef="#br0" timeOffset="316.37">1 218 8840 0 0,'0'0'197'0'0,"0"0"24"0"0,0 0 19 0 0,0 0-68 0 0,1-1-76 0 0,1 0-53 0 0,4-1-5 0 0,-2 1 40 0 0,8 0 276 0 0,0-1-40 0 0,0 0-37 0 0,0 1-34 0 0,12-3 150 0 0,0 0-109 0 0,5-2-59 0 0,0 1-95 0 0,-3-1-68 0 0,34-7 27 0 0,-56 12-202 0 0,0 0 46 0 0,4-1 41 0 0,0 0 98 0 0,10-3 189 0 0,-13 3-230 0 0,1 0-54 0 0,1 0-101 0 0,-4 1 13 0 0,0 0-37 0 0,1 0-62 0 0,0 0-55 0 0,-1 0-59 0 0,1 0-66 0 0,0 0-70 0 0,-1 0-75 0 0,1 0-80 0 0,0 0-85 0 0,3-1-733 0 0,5-1-811 0 0</inkml:trace>
  <inkml:trace contextRef="#ctx0" brushRef="#br0" timeOffset="733.02">496 0 5496 0 0,'0'0'124'0'0,"0"0"17"0"0,0 0 11 0 0,0 1 112 0 0,1 1-59 0 0,2 6 291 0 0,-2-5-252 0 0,3 5 459 0 0,-1 1-93 0 0,-1-1-84 0 0,1 1-75 0 0,-1 0-65 0 0,-1 0-57 0 0,1 0-48 0 0,-1 0-38 0 0,2 5 91 0 0,1 8 105 0 0,-1-11-221 0 0,-1 1-41 0 0,2 2-6 0 0,0 7 34 0 0,2 3 19 0 0,-3-8-42 0 0,3 11 213 0 0,3 35 691 0 0,-6-40-770 0 0,-2-18-274 0 0,-1 3 74 0 0,0 0 43 0 0,-1 8 259 0 0,-1 4 283 0 0,2-17-678 0 0,0 0 38 0 0,0 0 159 0 0,-1-1 165 0 0,1-1 297 0 0,0-1-359 0 0,0-1-51 0 0,0 0-134 0 0,0 1-44 0 0,0 0-57 0 0,0-1-41 0 0,1 1-48 0 0,-1-1-52 0 0,4-9 163 0 0,0-1-44 0 0,1 1-40 0 0,0 1-35 0 0,1-3-50 0 0,1 0-34 0 0,16-24-405 0 0,-22 35 513 0 0,4-5-54 0 0,1 0 0 0 0,-1 0-1 0 0,1 0 1 0 0,1 1 0 0 0,-1 0-1 0 0,1 1 1 0 0,4-3 90 0 0,-6 4-62 0 0,1 0 0 0 0,0 1 0 0 0,-1 0 0 0 0,1 0 0 0 0,1 0 1 0 0,1 0 61 0 0,-6 2-11 0 0,0 1 1 0 0,0-1 0 0 0,0 1 0 0 0,0 0 0 0 0,0 0 0 0 0,0-1 0 0 0,1 1 0 0 0,-1 1-1 0 0,0-1 1 0 0,0 0 0 0 0,0 0 0 0 0,0 1 0 0 0,0-1 0 0 0,0 1 0 0 0,0-1 0 0 0,1 2 10 0 0,0-1-6 0 0,-1 1 1 0 0,0-1 0 0 0,0 1-1 0 0,0-1 1 0 0,0 1-1 0 0,-1 0 1 0 0,1 0 0 0 0,0 0-1 0 0,-1 0 1 0 0,1 0 0 0 0,-1 0-1 0 0,1 1 6 0 0,2 7 0 0 0,0 0-1 0 0,0 0 0 0 0,-1 1 0 0 0,0-1 1 0 0,0 10 0 0 0,-1-12-2 0 0,2 31 48 0 0,-4-30-16 0 0,1 1 0 0 0,0-1 0 0 0,2 4-30 0 0,-2-9 48 0 0,0-2-78 0 0,-1 1-90 0 0,1-2-105 0 0,0 0-115 0 0,0 0 122 0 0,-1-1-34 0 0,1 1-36 0 0,-1-1-36 0 0,1 0-39 0 0,-1 1-41 0 0,0-1-9 0 0,1 0-38 0 0,-1 0-38 0 0,1 1-41 0 0,0 0-1403 0 0,2 1-1103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8.3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158 268 5792 0 0,'-5'1'56'0'0,"0"-1"103"0"0,0 2 88 0 0,0-1 71 0 0,-2 2 178 0 0,-11 6 1093 0 0,11-5-963 0 0,0 1-167 0 0,4-3-280 0 0,0 0-41 0 0,-2 1-17 0 0,3-2-109 0 0,0 1-38 0 0,-8 5 525 0 0,0 0-93 0 0,0 2-82 0 0,0 1-74 0 0,1 0-64 0 0,1 1-56 0 0,0 0-47 0 0,1 1-36 0 0,-1 8-29 0 0,7-17-20 0 0,0 0 0 0 0,0 1 0 0 0,1-1 0 0 0,-1 1-1 0 0,1-1 1 0 0,0 0 0 0 0,0 1 0 0 0,0-1 0 0 0,1 1 0 0 0,-1-1 0 0 0,1 0 0 0 0,-1 1 0 0 0,2 0 2 0 0,4 10 35 0 0,4 0 48 0 0,-7-12-73 0 0,-1 0 1 0 0,1 1-1 0 0,-1-1 1 0 0,1 0-1 0 0,0 0 1 0 0,0 0-1 0 0,0-1 1 0 0,0 1-1 0 0,0-1 1 0 0,0 1-1 0 0,3 0-10 0 0,-2-1 21 0 0,1-1 1 0 0,-1 1-1 0 0,1 0 0 0 0,-1-1 0 0 0,1 0 1 0 0,-1 0-1 0 0,1-1 0 0 0,-1 1 1 0 0,1-1-1 0 0,-1 0 0 0 0,0 0 0 0 0,1 0 1 0 0,-1-1-22 0 0,4-1 40 0 0,-1 0-1 0 0,0 0 1 0 0,0-1 0 0 0,-1 0 0 0 0,1 0 0 0 0,-1-1 0 0 0,4-3-40 0 0,-5 3 24 0 0,0 1 0 0 0,0-2 0 0 0,-1 1 1 0 0,1 0-1 0 0,-1-1-24 0 0,1-4 56 0 0,1 0 49 0 0,-3 2 37 0 0,0 1-1 0 0,-1-1 1 0 0,2-6-142 0 0,-1-5 163 0 0,-2 9-122 0 0,-2 1-35 0 0,0-3-68 0 0,-2 1-96 0 0,-2-1 123 0 0,0 0 49 0 0,-3-1 48 0 0,-5-7 78 0 0,-3 3-13 0 0,4 8-86 0 0,0 3-52 0 0,0 2-57 0 0,10 4-25 0 0,1-1 47 0 0,-1 1 35 0 0,0-2 44 0 0,-1 1-6 0 0,1 0-65 0 0,0 1-55 0 0,0-1-74 0 0,0 1-44 0 0,1 0-74 0 0,-1 0-86 0 0,0-1-96 0 0,1 1 166 0 0,1 0-44 0 0,-1 0-38 0 0,1 0-35 0 0,-1 0-121 0 0,0 0-34 0 0,-2 0-1264 0 0</inkml:trace>
  <inkml:trace contextRef="#ctx0" brushRef="#br0" timeOffset="532.51">639 19 7224 0 0,'-6'-4'250'0'0,"4"3"-174"0"0,0-1-1 0 0,0 1 1 0 0,0-1 0 0 0,0 1-1 0 0,0 0 1 0 0,0 0 0 0 0,-1 0 0 0 0,1 1-1 0 0,0-1 1 0 0,-1 0 0 0 0,1 1-1 0 0,-1-1-75 0 0,-5 0 531 0 0,1 1-100 0 0,0-1-85 0 0,1 2-69 0 0,0-1-59 0 0,0 1-40 0 0,-13 4 301 0 0,11-2-237 0 0,0 1 84 0 0,4-2-121 0 0,-1 1 36 0 0,-11 7-154 0 0,14-8-46 0 0,-1 0 0 0 0,0 1 0 0 0,1-1 0 0 0,-1 1 0 0 0,1 0 0 0 0,0-1 0 0 0,-1 2-41 0 0,-3 8 99 0 0,2 4-58 0 0,-2 16 88 0 0,2-1 73 0 0,2-17-74 0 0,1 0 0 0 0,1 0-1 0 0,0 0 1 0 0,1 0 0 0 0,1 0 0 0 0,0 0-128 0 0,4 34 322 0 0,-5-32-253 0 0,1 0-37 0 0,1 0-46 0 0,1 0-55 0 0,-2-5 39 0 0,-1 0 54 0 0,-3 11 138 0 0,1-2 54 0 0,0 3 102 0 0,-1 1 62 0 0,0-15-240 0 0,0-2-26 0 0,1-1-66 0 0,1-6 10 0 0,0 0-594 0 0,0 0 70 0 0,-1 0-201 0 0,0 0-297 0 0,0 0 527 0 0,0 0-65 0 0,0 0-83 0 0,-1 0-1268 0 0,-2 0-1055 0 0</inkml:trace>
  <inkml:trace contextRef="#ctx0" brushRef="#br0" timeOffset="882.64">372 258 8232 0 0,'0'0'182'0'0,"0"0"29"0"0,8-1 180 0 0,-6 1-339 0 0,0 0-32 0 0,8 0 15 0 0,0 0 64 0 0,-1-1 55 0 0,1 1 44 0 0,7-1 240 0 0,24-1 713 0 0,-29 1-858 0 0,0 0-52 0 0,0 0-70 0 0,0 0-89 0 0,3 1-23 0 0,49-4 148 0 0,-22-1-168 0 0,-8-1-109 0 0,-16 1-9 0 0,-1 0-34 0 0,-6 1 16 0 0</inkml:trace>
  <inkml:trace contextRef="#ctx0" brushRef="#br0" timeOffset="1566.41">865 63 6536 0 0,'0'0'141'0'0,"0"0"23"0"0,0 0 13 0 0,0 0 17 0 0,0 0 18 0 0,0 0 4 0 0,0 0 0 0 0,0 0-26 0 0,0 0-29 0 0,1 0-92 0 0,1 0-61 0 0,3 0-58 0 0,-2 0 94 0 0,0 0 53 0 0,-1 0 74 0 0,0 0 114 0 0,-1 0-96 0 0,0 0 35 0 0,-1 0 37 0 0,1 0 39 0 0,0 0 43 0 0,-1 0 46 0 0,4 1-198 0 0,0 0 44 0 0,15 6 1042 0 0,-19-7-1203 0 0,0 0-4 0 0,0 0-1 0 0,0 0 16 0 0,0 0-11 0 0,1 0-66 0 0,-1 1 0 0 0,0-1 0 0 0,0 0 0 0 0,0 0 1 0 0,0 1-1 0 0,0-1 0 0 0,0 0 0 0 0,0 0 0 0 0,0 0 1 0 0,1 1-1 0 0,-1-1 0 0 0,0 0 0 0 0,0 0 0 0 0,0 0 1 0 0,0 0-1 0 0,1 1 0 0 0,-1-1 0 0 0,0 0 0 0 0,0 0 1 0 0,0 0-1 0 0,1 0 0 0 0,-1 0 0 0 0,0 0 0 0 0,0 0 1 0 0,0 0-1 0 0,1 1 0 0 0,-1-1 0 0 0,0 0 0 0 0,0 0 1 0 0,1 0-1 0 0,-1 0 0 0 0,0 0 0 0 0,0 0-8 0 0,9 0 122 0 0,-3 0-125 0 0,-2 0-30 0 0,1 1 88 0 0,-3 1-84 0 0,-2-2 16 0 0,0 0 0 0 0,0 1 0 0 0,0-1-1 0 0,0 1 1 0 0,0-1 0 0 0,0 0 0 0 0,-1 1 0 0 0,1-1 0 0 0,0 0 0 0 0,0 1 0 0 0,0-1 0 0 0,0 0 0 0 0,0 1 0 0 0,-1-1 0 0 0,1 0 0 0 0,0 0 0 0 0,0 1 0 0 0,-1-1 0 0 0,1 0 0 0 0,0 1 0 0 0,-1-1 13 0 0,1 0-96 0 0,0 0 0 0 0,0 0 0 0 0,-1 1 16 0 0,-2 3 64 0 0,3 0 232 0 0,1 2-88 0 0,6 11 49 0 0,-6-15-22 0 0,2 4 137 0 0,-1 0-56 0 0,1 0-58 0 0,-1 0-49 0 0,0 0-41 0 0,2 5-3 0 0,3 15-11 0 0,-3-11 34 0 0,-1-1 38 0 0,0 0 0 0 0,-1 0 0 0 0,0 14-146 0 0,-1 20 289 0 0,3-1 107 0 0,0 0 85 0 0,-3-32-339 0 0,-1-1 27 0 0,2 1 56 0 0,-2 1 28 0 0,-1-11-141 0 0,1-1 51 0 0,1-1-91 0 0,-1-2-3 0 0,-2 0-50 0 0,-3-7-99 0 0,4 4-9 0 0,0 0-41 0 0,-1-2-126 0 0,1 0-50 0 0,-2-5-457 0 0,0 2 157 0 0</inkml:trace>
  <inkml:trace contextRef="#ctx0" brushRef="#br0" timeOffset="1920.43">873 237 9440 0 0,'0'0'216'0'0,"0"0"32"0"0,0 0 9 0 0,1 0-61 0 0,1 0-146 0 0,1-1-33 0 0,13-4 20 0 0,1 0 64 0 0,-2 2 34 0 0,50-9 508 0 0,-40 8-487 0 0,-15 2-246 0 0,1 0 94 0 0,-2 1 55 0 0,-1-1 37 0 0,22-3 312 0 0,-18 2-272 0 0,1 1-77 0 0,-7 0-71 0 0,1 1-35 0 0,1 0-69 0 0,0-1-73 0 0,0 1-83 0 0,0-1-93 0 0,0 0-102 0 0,0 1-112 0 0,-1-1-123 0 0,-3 2 302 0 0,0-1-34 0 0,1 0-998 0 0,2 0-823 0 0,-7 1 2253 0 0</inkml:trace>
  <inkml:trace contextRef="#ctx0" brushRef="#br0" timeOffset="2321.41">1261 286 5456 0 0,'8'0'289'0'0,"-4"-1"-234"0"0,0-1-25 0 0,0 1 55 0 0,-1-1 48 0 0,1 1 41 0 0,1-1 106 0 0,0 0 44 0 0,10-6 833 0 0,-9 4-716 0 0,0 0-91 0 0,-3 1-227 0 0,0 0-44 0 0,-1 1 175 0 0,1-1-34 0 0,3-1 132 0 0,1-1-50 0 0,6-1 7 0 0,-1 0-14 0 0,-4 1-23 0 0,-2 0 47 0 0,-3 3-118 0 0,0-1 33 0 0,1-4-149 0 0,-5 3 68 0 0,-4 2 52 0 0,-2 2 34 0 0,-14 4 368 0 0,11 1-269 0 0,2 2 15 0 0,0 1-64 0 0,0 1-56 0 0,1 0-49 0 0,-2 4 7 0 0,1 2-59 0 0,5-8-75 0 0,0 0-1 0 0,1 1 1 0 0,-1-1-1 0 0,1 1 1 0 0,-1 6-57 0 0,2 8 182 0 0,4 13-101 0 0,-2-29-78 0 0,0-1 0 0 0,1 1 0 0 0,0 0 0 0 0,0-1 0 0 0,0 1 0 0 0,1-1 1 0 0,0 1-4 0 0,0-2-2 0 0,0 0 1 0 0,0 0-1 0 0,0 0 1 0 0,0 0-1 0 0,1 0 1 0 0,0-1-1 0 0,-1 0 1 0 0,3 2 1 0 0,-1-2 5 0 0,1 1 0 0 0,-1-1 0 0 0,0-1 1 0 0,5 3-6 0 0,4 0-55 0 0,1-1 72 0 0,-7-3 46 0 0,1 1 0 0 0,0-1 0 0 0,0-1-1 0 0,6 1-62 0 0,7-3 41 0 0,-10 0-79 0 0,1-1-65 0 0,-1-1-80 0 0,-1-1-94 0 0,0-1-110 0 0,-5 2 149 0 0,-1 1-34 0 0,0-1-34 0 0,0 0-37 0 0,-1-1-38 0 0,1 1-40 0 0,-4 3 102 0 0,0 0-44 0 0,0 0-37 0 0,-1-1-35 0 0,1 1-124 0 0,0 0-34 0 0,2-4-1304 0 0,-3 5 1846 0 0</inkml:trace>
  <inkml:trace contextRef="#ctx0" brushRef="#br0" timeOffset="2704.81">1636 159 6832 0 0,'0'0'200'0'0,"0"1"-30"0"0,2 5-108 0 0,-1 0-1 0 0,1 1 110 0 0,-1-3 15 0 0,0 1 41 0 0,2 4 312 0 0,1 5 389 0 0,-2-5-374 0 0,0 0-203 0 0,-1-5-230 0 0,-1 0-43 0 0,5 18 665 0 0,5 10 252 0 0,1-1-48 0 0,-7-9-276 0 0,-3-13-374 0 0,1 4 48 0 0,1 7 132 0 0,-2-13-277 0 0,-1-1 40 0 0,1 0 0 0 0,-1-1 43 0 0,0 1 50 0 0,1-1 57 0 0,-1-4-217 0 0,0-1-12 0 0,0 0-1 0 0,0 0-10 0 0,0 0-45 0 0,-1-1 34 0 0,-1-8-27 0 0,2-8 59 0 0,3 1-58 0 0,1-1-53 0 0,1 2-47 0 0,2-1-39 0 0,1 1-35 0 0,12-13-139 0 0,-2 10 55 0 0,3 4 62 0 0,-5 3 45 0 0,-14 9 30 0 0,1 1 0 0 0,-1 0 0 0 0,1 0 0 0 0,0 0 0 0 0,-1 0 0 0 0,1 0 0 0 0,0 1 0 0 0,0-1 0 0 0,0 1 0 0 0,0 0 1 0 0,-1 0-1 0 0,1 0 0 0 0,0 0 0 0 0,0 0 0 0 0,0 0 0 0 0,0 1 0 0 0,-1 0 0 0 0,1-1 0 0 0,0 1 0 0 0,-1 0 0 0 0,1 0 0 0 0,0 1 0 0 0,-1-1 0 0 0,1 1 8 0 0,4 2-15 0 0,0 0-1 0 0,0 0 1 0 0,6 5 15 0 0,12 15-9 0 0,-8-1-18 0 0,-13-15 41 0 0,0-1 0 0 0,-1 1 0 0 0,1 0 1 0 0,-2-1-1 0 0,1 1 0 0 0,0 6-14 0 0,1 6-38 0 0,-2 1-75 0 0,0-9-163 0 0,1-2-19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5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91 7200 0 0,'-4'10'225'0'0,"2"1"48"0"0,4 12 377 0 0,1-11-170 0 0,0-1 0 0 0,1 0-1 0 0,2 2-479 0 0,-1-1 376 0 0,-1 0-43 0 0,1 1 107 0 0,1 1-37 0 0,25 46 1298 0 0,-24-49-1486 0 0,1-1 74 0 0,1-2 63 0 0,1-2 53 0 0,7-2 332 0 0,-15-4-649 0 0,0 0-1 0 0,0 0 1 0 0,0 0 0 0 0,0-1-1 0 0,0 1 1 0 0,0-1 0 0 0,-1 1 0 0 0,1-1-1 0 0,0 0 1 0 0,0 0 0 0 0,0 0 0 0 0,-1 0-1 0 0,1 0 1 0 0,0 0-88 0 0,16-15 235 0 0,-3-2-103 0 0,-6-1-74 0 0,-5 11-45 0 0,-2 0 0 0 0,1-1 0 0 0,-1 1 0 0 0,1-6-13 0 0,5-10-2 0 0,-5 14-69 0 0,-1 8 67 0 0,2 2 108 0 0,1 4-78 0 0,0 4-31 0 0,3 10-112 0 0,2 1 55 0 0,22 36 41 0 0,-28-50 21 0 0,0 0 0 0 0,0-1 0 0 0,1 0 0 0 0,-1 0 0 0 0,1 0 0 0 0,0 0 0 0 0,0-1 0 0 0,5 3 0 0 0,-3-2 7 0 0,-1-2 9 0 0,-2-3 29 0 0,3 1 40 0 0,2-1 178 0 0,0-3-51 0 0,-1-1-43 0 0,-1-2-34 0 0,4-4 31 0 0,-1-7 40 0 0,-7 9-159 0 0,0 0 0 0 0,-1 0 0 0 0,1-9-47 0 0,1-5 56 0 0,3 1-53 0 0,-5 17-42 0 0,0 0 41 0 0,4-9 71 0 0,-4 10-88 0 0,0 0-53 0 0,0 0-42 0 0,1 1-59 0 0,-1-1-72 0 0,1 0-82 0 0,-2 4 168 0 0,-1-1 47 0 0,0 1 38 0 0,0 0 34 0 0,0-1 51 0 0,1-1 123 0 0,-1 2-92 0 0,1-1-67 0 0,-1 0-48 0 0,0 1-58 0 0,0-1-31 0 0,1 1-54 0 0,-1-1-61 0 0,0 1-67 0 0,0-1 0 0 0,1 1-54 0 0,-1 0-59 0 0,0-1-63 0 0,1 1-66 0 0,-1 0-69 0 0,0-1-75 0 0,1 1-77 0 0,0-2-1108 0 0,3 0-1076 0 0</inkml:trace>
  <inkml:trace contextRef="#ctx0" brushRef="#br0" timeOffset="253.88">609 127 8776 0 0,'0'0'257'0'0,"0"0"-2"0"0,1 1-167 0 0,-1 0-37 0 0,5 10 42 0 0,-1-3-13 0 0,0 0 52 0 0,-2-4-32 0 0,0 0-1 0 0,0-1 1 0 0,-1 1-1 0 0,1 1 1 0 0,-1-1-1 0 0,0 0 1 0 0,0 0-100 0 0,0 0-139 0 0,0-1 108 0 0,0 2 106 0 0,1 1 180 0 0,1 4 148 0 0,-2-7-305 0 0,0 0-38 0 0,0 0-48 0 0,-1 0-43 0 0,1-1-49 0 0,-1 1-57 0 0,0-1-25 0 0,0 0-48 0 0,-1 0-52 0 0,1 1-57 0 0,-1-1-61 0 0,1 0-64 0 0,-1 0-69 0 0,-1 0-73 0 0,2 0-752 0 0,-2 1-770 0 0</inkml:trace>
  <inkml:trace contextRef="#ctx0" brushRef="#br0" timeOffset="570.29">571 9 10424 0 0,'-1'0'202'0'0,"1"0"-62"0"0,-2-1-6 0 0,-1 0-13 0 0,2 0-39 0 0,0 0 58 0 0,0 1 83 0 0,1-1-193 0 0,-1 0-46 0 0,1 1-29 0 0,-1-1-37 0 0,1 1-44 0 0,0-1-53 0 0,0 1-180 0 0,0-1-104 0 0,0 1 58 0 0,-1 0-39 0 0,1 0-531 0 0,0 0-424 0 0,0 0-804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44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1 6688 0 0,'0'0'197'0'0,"0"1"-15"0"0,0 6 174 0 0,0-3-198 0 0,-1-1 61 0 0,1-1 71 0 0,-2 6 276 0 0,1-1-66 0 0,1 1-58 0 0,-1 0-55 0 0,1 4 105 0 0,1 1-89 0 0,-1-1-71 0 0,1 0-52 0 0,2 28 525 0 0,-2 9 198 0 0,1-30-299 0 0,1 0 0 0 0,4 16-704 0 0,1 8 593 0 0,-3-8-74 0 0,1-13-77 0 0,-5-20-397 0 0,2 5 108 0 0,-1 8 149 0 0,-2-14-210 0 0,0-1-11 0 0,0 0-1 0 0,0 0 3 0 0,0 0 10 0 0,0 0-29 0 0,0 0-91 0 0,0 0-70 0 0,0 0-118 0 0,0 0 40 0 0,-1-1-80 0 0,0 0 94 0 0,-2-1-101 0 0,3 1 152 0 0,-1 0-39 0 0,0 1-101 0 0,1-1-104 0 0,-1 1-70 0 0,1-1 53 0 0,0 1-53 0 0,-1-1-46 0 0,1 1-41 0 0,0-1-148 0 0,-1 1-41 0 0,1-1-179 0 0,-1 0-483 0 0</inkml:trace>
  <inkml:trace contextRef="#ctx0" brushRef="#br0" timeOffset="300.83">0 201 8408 0 0,'0'0'190'0'0,"0"0"28"0"0,0 0 8 0 0,0 0 16 0 0,0 0 19 0 0,0 0-47 0 0,1 0-96 0 0,0-1-61 0 0,2 0-3 0 0,-2 1 16 0 0,0 0 49 0 0,0 0 69 0 0,7-1 210 0 0,0 0-70 0 0,1 0-64 0 0,0-2-56 0 0,1 0-26 0 0,0-1-60 0 0,6-3-29 0 0,0 0-73 0 0,18-7-45 0 0,-23 10 48 0 0,0 0 39 0 0,11-1-21 0 0,-8 1-76 0 0,0 1-82 0 0,-1 0-113 0 0,-6 1 64 0 0,0 0-40 0 0,-1 0-43 0 0,1 0-47 0 0,7-2-190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59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1 6648 0 0,'0'0'149'0'0,"0"0"23"0"0,0 0 12 0 0,0 0 41 0 0,0 0 149 0 0,0 0 144 0 0,-1 0-113 0 0,1 0-98 0 0,-1 0-84 0 0,0 0-78 0 0,-1 0-50 0 0,0 0-14 0 0,-4-1 3 0 0,4 2-7 0 0,0-1 60 0 0,-11 1 324 0 0,-1 1-68 0 0,0-1-61 0 0,0 0-54 0 0,1 1-56 0 0,-1-1-38 0 0,-13 2 93 0 0,3-1-97 0 0,-31 5 181 0 0,48-6-306 0 0,-1-1 48 0 0,0 1 130 0 0,0 0-1 0 0,0 0 1 0 0,-6 2-233 0 0,16 2 69 0 0,14 19 168 0 0,-13-19-207 0 0,10 17-10 0 0,-4 1 34 0 0,-7-15-26 0 0,-1-1 1 0 0,0 1 0 0 0,0 0-1 0 0,0-1 1 0 0,-1 1 0 0 0,0 0-1 0 0,0 0 1 0 0,-1-1 0 0 0,0 3-29 0 0,-8 25 76 0 0,-5 27 546 0 0,14-62-627 0 0,-1 6 42 0 0,0-3-19 0 0,1-1 0 0 0,0 0 1 0 0,0 0-1 0 0,0 0 0 0 0,0 0 0 0 0,1 0 1 0 0,-1 0-1 0 0,0 0 0 0 0,1 0-18 0 0,-1-1 54 0 0,11 1 86 0 0,-10-1-129 0 0,1-1 1 0 0,-1 0-1 0 0,0 1 0 0 0,0-1 1 0 0,0 0-1 0 0,0 0 0 0 0,1 0 1 0 0,-1 0-1 0 0,0 0 1 0 0,0 0-1 0 0,1 0 0 0 0,-1 0 1 0 0,0-1-12 0 0,24-6 147 0 0,-1-1-75 0 0,49-13-27 0 0,-61 18-44 0 0,0 0 1 0 0,1 1-1 0 0,-1 1 1 0 0,0 0-1 0 0,2 1-1 0 0,0 0-6 0 0,0 1-1 0 0,0 0 1 0 0,0 1-1 0 0,0 1 1 0 0,0 0-1 0 0,-1 1 1 0 0,1 1-1 0 0,-1 0 1 0 0,0 0-1 0 0,0 2 1 0 0,9 5 6 0 0,-17-8 1 0 0,0 1 0 0 0,-1-1 0 0 0,1 1 0 0 0,-1 0 0 0 0,0 0 0 0 0,0 1 0 0 0,0-1 1 0 0,-1 1-1 0 0,0 0 0 0 0,0 0 0 0 0,1 4-1 0 0,-3-8 2 0 0,2 8 89 0 0,-2-1 68 0 0,-4 6 177 0 0,-3 0 78 0 0,-12 12 472 0 0,12-19-620 0 0,0-2-38 0 0,-7 6 1 0 0,-3-3-80 0 0,-5 1-45 0 0,-9 1-14 0 0,12-5 13 0 0,-1-1 1 0 0,-14 2-104 0 0,25-6 22 0 0,0 0 1 0 0,0 0-1 0 0,-1-1 1 0 0,1 0-1 0 0,0-1 1 0 0,0 0-1 0 0,-6-1-22 0 0,1 0 24 0 0,-19-6 28 0 0,19 0-114 0 0,7 2-11 0 0,3-1-35 0 0,2 6-96 0 0,1 1-321 0 0,0 0 60 0 0,0-1 53 0 0,0 1 43 0 0,0-1-27 0 0,0 1 39 0 0,0-1-620 0 0,0 1 534 0 0,0-1-57 0 0,0 1 120 0 0,0-1-46 0 0,0-1-1782 0 0,0-1-1253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58.1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0 101 7136 0 0,'0'0'165'0'0,"0"0"22"0"0,0 0 6 0 0,3 0-28 0 0,1 1-96 0 0,1 0-48 0 0,16-1-126 0 0,-14 0 158 0 0,-4-1 15 0 0,1 0 34 0 0,1 0 113 0 0,0 0 98 0 0,0 0 112 0 0,-3 0-166 0 0,1 0 35 0 0,20-6 646 0 0,-7 2-364 0 0,-6 2-244 0 0,0 0-34 0 0,0 0-38 0 0,0 0-46 0 0,0-1-51 0 0,0 1-57 0 0,0-1-63 0 0,0 0-69 0 0,-4-1 80 0 0,-4 1 10 0 0,2-4 2 0 0,-4 8-64 0 0,0 0-1 0 0,0 0 0 0 0,1-1 1 0 0,-1 1-1 0 0,0 0 0 0 0,0 0 1 0 0,0 0-1 0 0,1 0 0 0 0,-1-1 1 0 0,0 1-1 0 0,0 0 1 0 0,0 0-1 0 0,0-1 0 0 0,0 1 1 0 0,1 0-1 0 0,-1 0 0 0 0,0-1 1 0 0,0 1-1 0 0,0 0 1 0 0,0 0-1 0 0,0-1 0 0 0,0 1 1 0 0,0 0-1 0 0,0 0 0 0 0,0-1 1 0 0,0 1-1 0 0,0 0 0 0 0,0 0 1 0 0,0-1-1 0 0,0 1 1 0 0,0 0-1 0 0,0 0 0 0 0,-1-1 1 0 0,1 1-1 0 0,0 0 0 0 0,0 0 1 0 0,0-1-1 0 0,0 1 0 0 0,0 0 1 0 0,-1 0-1 0 0,1 0 1 0 0,0-1-1 0 0,0 1 0 0 0,0 0 1 0 0,-1 0-2 0 0,-10-11 47 0 0,2 7 70 0 0,8 4-96 0 0,0 0-1 0 0,0 0 1 0 0,0 0-1 0 0,0 1 0 0 0,0-1 1 0 0,0 0-1 0 0,0 1 1 0 0,0-1-1 0 0,0 0 0 0 0,0 1 1 0 0,0-1-1 0 0,0 1 1 0 0,1-1-1 0 0,-1 1 0 0 0,0 0-20 0 0,-12 6 146 0 0,4-2 82 0 0,0 2-37 0 0,-5 12 95 0 0,2 3-101 0 0,3-2-67 0 0,7-12-95 0 0,-1-1 0 0 0,1 1 0 0 0,0-1 0 0 0,1 1 0 0 0,-1 7-23 0 0,1 9 21 0 0,2-22-15 0 0,-1 1 0 0 0,0 0 0 0 0,0-1 0 0 0,1 1 0 0 0,-1-1 0 0 0,1 1 0 0 0,0 0 0 0 0,0 0-6 0 0,0-1 16 0 0,0 1 0 0 0,1-1 0 0 0,-1 0 0 0 0,1 0 0 0 0,-1 0 0 0 0,1 0 0 0 0,-1 0 0 0 0,1 0-16 0 0,2 1 39 0 0,-1-1 1 0 0,1 1-1 0 0,-1-1 0 0 0,1 1 0 0 0,0-1 0 0 0,0 0 0 0 0,0-1 0 0 0,0 1 0 0 0,0-1 1 0 0,2 1-40 0 0,32 4 297 0 0,-13-5-135 0 0,-5-2-70 0 0,-3-2-51 0 0,-13 2-186 0 0,0 1 62 0 0,0-1 52 0 0,-1 0 44 0 0,5-1 104 0 0,10-2 296 0 0,-13 2-345 0 0,0 1-70 0 0,-1 0-43 0 0,-1 0-38 0 0,0 0-43 0 0,0 0-50 0 0,1-1-72 0 0,-1 1-69 0 0,0 0-74 0 0,1 0-80 0 0,-1 0-88 0 0,1-1-94 0 0,-1 1-99 0 0,0 0-107 0 0,5-2-1035 0 0,3-1-1070 0 0,-11 4 2960 0 0</inkml:trace>
  <inkml:trace contextRef="#ctx0" brushRef="#br0" timeOffset="384.58">491 66 9792 0 0,'1'2'222'0'0,"2"1"-136"0"0,0 1 35 0 0,7 9 330 0 0,-7-8-353 0 0,-1 2-60 0 0,0-1 6 0 0,0 0 79 0 0,1 0 68 0 0,1 0 54 0 0,3 6 296 0 0,6 5 451 0 0,-7-9-591 0 0,-1-2-95 0 0,0 1-52 0 0,-1-1-69 0 0,0 0-85 0 0,-3-5-202 0 0,0 0 121 0 0,1 1 117 0 0,0 0 95 0 0,0 1 137 0 0,1 1 275 0 0,-1 0-23 0 0,-3-2-293 0 0,0-1-145 0 0,-2 0-110 0 0,-11-4 221 0 0,5-5-80 0 0,2-3-63 0 0,4-2-47 0 0,2 9-82 0 0,1 0 1 0 0,0 0-1 0 0,0 0 1 0 0,0-1-1 0 0,1 1 1 0 0,-1 0 0 0 0,1 0-1 0 0,0 0 1 0 0,0 0-1 0 0,1 0 1 0 0,-1 0-1 0 0,1-1-21 0 0,11-16 22 0 0,-9 15 10 0 0,0 0-1 0 0,1 0 1 0 0,0 0-1 0 0,0 1 1 0 0,1-1-1 0 0,-1 1-31 0 0,3-1 4 0 0,-1 1 1 0 0,1 0-1 0 0,0 0 0 0 0,0 0 1 0 0,6-1-5 0 0,13-5-34 0 0,-13 7-19 0 0,1 0-35 0 0,0 1-40 0 0,-1 2-50 0 0,-11 0 77 0 0,1 1 36 0 0,7 0-47 0 0,-6 0 38 0 0,0 0-66 0 0,-1 0-100 0 0,0 0-10 0 0,-1 0-82 0 0,1 0-92 0 0,-1 0-107 0 0,-2 0 155 0 0,0 0-55 0 0,0 0-49 0 0,0 0-43 0 0,0 0-153 0 0,0 0-42 0 0,0 0-185 0 0,1 0-496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8:56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184 117 5840 0 0,'0'0'132'0'0,"0"0"17"0"0,0 0 11 0 0,0 0 36 0 0,0 0 124 0 0,0 0-75 0 0,0 0-55 0 0,-1 0-47 0 0,1 0-40 0 0,-2-1 12 0 0,-4-2-5 0 0,4 3-37 0 0,1-1 56 0 0,-1 0 80 0 0,1 1 102 0 0,0 0-110 0 0,0-1 33 0 0,1 1 36 0 0,0 0 40 0 0,-2 0-214 0 0,-6 0 285 0 0,-9 1 562 0 0,6 0-419 0 0,5 1-281 0 0,0-1-47 0 0,0 2-58 0 0,-1-1-70 0 0,-19 13 291 0 0,2 5-117 0 0,4 4-103 0 0,5 2-90 0 0,10-10 18 0 0,0 0-33 0 0,0 7-33 0 0,2 0-38 0 0,2-16 17 0 0,1-1 0 0 0,1 1-1 0 0,-1 0 1 0 0,1 0 0 0 0,1 5 20 0 0,9 18-14 0 0,-10-27 12 0 0,0-1 1 0 0,1 1-1 0 0,-1-1 1 0 0,1 1-1 0 0,0-1 1 0 0,0 0-1 0 0,-1 0 1 0 0,2 0-1 0 0,-1 0 3 0 0,0 0 6 0 0,0 0 0 0 0,1-1 1 0 0,-1 1-1 0 0,1-1 1 0 0,-1 0-1 0 0,1 0 1 0 0,-1 0-1 0 0,2 0-7 0 0,22 4 147 0 0,3-5 100 0 0,0-3-173 0 0,-1-7 79 0 0,-23 7-89 0 0,0 0 1 0 0,0-1-1 0 0,0 1 1 0 0,3-3-65 0 0,-3 1 78 0 0,0 0-1 0 0,0 0 1 0 0,-1 0 0 0 0,0 0 0 0 0,0-1 0 0 0,2-3-78 0 0,-3 3 76 0 0,0-1 0 0 0,0 1 0 0 0,0 0 0 0 0,-1-1 1 0 0,0 0-1 0 0,0-3-76 0 0,-1 4 60 0 0,0 0 1 0 0,0 0-1 0 0,-1-1 0 0 0,0-2-60 0 0,-5-19 133 0 0,-5 1-84 0 0,5 19-71 0 0,1 1-38 0 0,-6-6-156 0 0,-3 0-134 0 0,-20-13-584 0 0,21 17 670 0 0,1 1 108 0 0,6 3-370 0 0</inkml:trace>
  <inkml:trace contextRef="#ctx0" brushRef="#br0" timeOffset="416.36">611 42 8808 0 0,'0'0'197'0'0,"0"0"24"0"0,0 0 19 0 0,0 0 19 0 0,1 1-8 0 0,-1 0-42 0 0,1 3 108 0 0,1 2-61 0 0,0 2 38 0 0,1 9 87 0 0,-1 1-57 0 0,-3 39 506 0 0,0-37-511 0 0,1 0 55 0 0,0 3-16 0 0,1-1-44 0 0,0 1-39 0 0,1-1-34 0 0,0 24 163 0 0,0 1-76 0 0,-2-38-252 0 0,2-1 16 0 0,-1-2 1 0 0,-1-2-26 0 0,-1-2-51 0 0,-1 1-5 0 0,2 4 75 0 0,0-6-253 0 0,-1-1 47 0 0,1 1 41 0 0,0-1 33 0 0,-1 1 26 0 0,-1 2 72 0 0,1-3-84 0 0,0 1-57 0 0,0-1-117 0 0,1 1 52 0 0,-1-1-38 0 0,1 0-61 0 0,-1 0-54 0 0,1 0-60 0 0,-1 1-63 0 0,1-1-69 0 0,-1 0-75 0 0,1 0-78 0 0,0 0-84 0 0,-2 0-1073 0 0,0-1-1024 0 0</inkml:trace>
  <inkml:trace contextRef="#ctx0" brushRef="#br0" timeOffset="748.12">407 215 7344 0 0,'1'-1'150'0'0,"0"0"-63"0"0,0-2 21 0 0,0 2-18 0 0,-1 0 104 0 0,1 0 19 0 0,0 1 86 0 0,-1-1 28 0 0,1 1 81 0 0,1 0 90 0 0,-1 0 98 0 0,6 0-42 0 0,0 0-79 0 0,0 0-72 0 0,0-1-66 0 0,0 1-61 0 0,0 0-54 0 0,0-1-49 0 0,0 0-43 0 0,1 1-23 0 0,1-1-43 0 0,5-1-26 0 0,18-3-49 0 0,-22 3 51 0 0,0 0 50 0 0,59-9 26 0 0,-4 0 15 0 0,-23-1-98 0 0,-27 7 26 0 0,0 0-65 0 0,0 1-66 0 0,-1-1-63 0 0,2 1-76 0 0,0-1-70 0 0,0-1 11 0 0</inkml:trace>
  <inkml:trace contextRef="#ctx0" brushRef="#br0" timeOffset="1133.52">920 0 6240 0 0,'-1'1'188'0'0,"2"1"-72"0"0,2 2-37 0 0,10 8 14 0 0,-7-7 14 0 0,-1 0 94 0 0,-3-2-53 0 0,0-1 36 0 0,0 0 41 0 0,0 0 46 0 0,2 3 176 0 0,0 1-37 0 0,4 7 312 0 0,-1 0-117 0 0,0 1-97 0 0,-1-2-117 0 0,-1 1-50 0 0,18 46 1028 0 0,-21-54-1234 0 0,6 18 302 0 0,1 0-41 0 0,7 18 224 0 0,3 20 203 0 0,-18-59-787 0 0,1 6 96 0 0,0-1 44 0 0,-1 0 43 0 0,-1 0 42 0 0,0-7-93 0 0,0 0 0 0 0,0 0 0 0 0,0 0-1 0 0,0 0-9 0 0,0 0-45 0 0,0 0-17 0 0,-3-1 34 0 0,1-2-41 0 0,-2-6 4 0 0,3-10 18 0 0,3 4-66 0 0,2 0-60 0 0,2-3-63 0 0,5-7-121 0 0,-8 19 137 0 0,0 1-1 0 0,1 0 1 0 0,-1 0 0 0 0,1 0 0 0 0,0 0 0 0 0,2-1 62 0 0,6-4-89 0 0,2 1 38 0 0,-13 9 43 0 0,0-1-1 0 0,0 1 1 0 0,0 0 0 0 0,0-1 0 0 0,0 1-1 0 0,0 0 1 0 0,0 0 0 0 0,0-1 0 0 0,0 1 0 0 0,0 0-1 0 0,0 0 1 0 0,0 0 0 0 0,0 0 0 0 0,0 1-1 0 0,0-1 1 0 0,0 0 8 0 0,16 9-95 0 0,-11-5 73 0 0,-1 2-1 0 0,0-1 0 0 0,0 1 1 0 0,1 1 22 0 0,-1-1-4 0 0,-1-1-10 0 0,-1 0 0 0 0,1 0 0 0 0,-1 0 0 0 0,-1 0 1 0 0,1 1-1 0 0,1 3 14 0 0,-2-1-12 0 0,1 0-1 0 0,-1 0 1 0 0,0 1 0 0 0,0 2 12 0 0,2 5 0 0 0,-3-14 0 0 0,-1 0 0 0 0,1 0 0 0 0,0 0 0 0 0,-1 0 0 0 0,0 1 0 0 0,1-1 0 0 0,-1 0 0 0 0,0 0 0 0 0,0 0 0 0 0,0 2 0 0 0,0-3-198 0 0,0 0 77 0 0,-1 0 66 0 0,1 0 56 0 0,0 1 53 0 0,0-1 41 0 0,0 5 330 0 0,1-3-281 0 0,-1-1-93 0 0,0 0-38 0 0,0-1-40 0 0,0 1-42 0 0,0 0-48 0 0,1-1-55 0 0,-1 1-80 0 0,0-1-76 0 0,0 1-84 0 0,1-1-93 0 0,-1 0-98 0 0,0 1-108 0 0,1-1-113 0 0,-1 0-121 0 0,1 1-990 0 0,2 1-1102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43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0 7688 0 0,'0'0'166'0'0,"0"0"29"0"0,0 0 14 0 0,-1 2-55 0 0,-5 7 105 0 0,4-6-125 0 0,1-1 61 0 0,0 6 168 0 0,1 0-46 0 0,0 0-41 0 0,1 0-35 0 0,0 2 10 0 0,2 1-33 0 0,5 19 328 0 0,-4-12-206 0 0,-1-7-76 0 0,0 2-71 0 0,0-1 52 0 0,11 29 700 0 0,-8-24-573 0 0,1 1-83 0 0,-4-10-192 0 0,0 1-42 0 0,0-1-44 0 0,0-1-38 0 0,6 29 376 0 0,-5-16-100 0 0,3 0 91 0 0,-7-20-51 0 0,1 0-48 0 0,-1 0-44 0 0,1-1-39 0 0,1-3 53 0 0,0-1-110 0 0,0-3-84 0 0,3-9-114 0 0,-4 12 108 0 0,-1 2 55 0 0,5-11-191 0 0,2 0-69 0 0,-4 7 56 0 0,1 1-1 0 0,0 0 0 0 0,0 1 1 0 0,0-1-1 0 0,1 1 0 0 0,1-1 139 0 0,10-8-310 0 0,-6 7 177 0 0,1 1 55 0 0,-8 5 66 0 0,-1 1 1 0 0,0-1 0 0 0,1 1 0 0 0,-1-1 0 0 0,1 1 0 0 0,-1 0-1 0 0,0 0 1 0 0,1 0 0 0 0,-1 0 0 0 0,1 0 0 0 0,-1 1 0 0 0,1-1 0 0 0,-1 1-1 0 0,0-1 1 0 0,1 1 0 0 0,-1 0 0 0 0,0 0 0 0 0,0 0 0 0 0,0 0-1 0 0,0 0 1 0 0,0 1 0 0 0,0-1 0 0 0,0 1 0 0 0,0-1 0 0 0,1 2 11 0 0,0 0-17 0 0,1 1 1 0 0,-1-1 0 0 0,0 0-1 0 0,-1 1 1 0 0,1 0 0 0 0,1 2 16 0 0,-3-3 0 0 0,1 0 0 0 0,-1 0 0 0 0,1 0 0 0 0,-1 1 0 0 0,0-1 0 0 0,0 0 0 0 0,-1 1 1 0 0,1-1-1 0 0,-1 13 115 0 0,-3-1 77 0 0,-6 3 165 0 0,7-14-263 0 0,-1 0-1 0 0,0-1 0 0 0,0 0 1 0 0,0 0-1 0 0,0 0 0 0 0,-1 0 1 0 0,1 0-1 0 0,-1-1 0 0 0,1 1 1 0 0,-2 0-94 0 0,-7 2 194 0 0,0-1-41 0 0,-1-1-55 0 0,1-2-65 0 0,-1-2-78 0 0,1-2-92 0 0,0-2-101 0 0,1-1-116 0 0,4 0-36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03.6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5 7136 0 0,'0'0'165'0'0,"0"0"22"0"0,0 0 6 0 0,-1 0-28 0 0,-2 0 424 0 0,1 0-84 0 0,0 0-75 0 0,0-1-67 0 0,1 0-62 0 0,0 1-52 0 0,0-1-45 0 0,1 0-39 0 0,-1 0 67 0 0,-3 1 175 0 0,2 1-251 0 0,0 0 45 0 0,-5 4 189 0 0,1 0-39 0 0,1 0-37 0 0,0 0-36 0 0,-4 6 184 0 0,2 1-109 0 0,1-2-137 0 0,2 0-48 0 0,-1 3-15 0 0,-2 8 14 0 0,3-12-101 0 0,-6 28 1 0 0,8-24-17 0 0,0 1-1 0 0,0 0 1 0 0,1 4-50 0 0,1-7 32 0 0,1 0 1 0 0,0-1-1 0 0,0 1 0 0 0,2 6-32 0 0,-1-9 8 0 0,0-1 0 0 0,1 0 0 0 0,-1 0 1 0 0,2 1-9 0 0,-1-2-10 0 0,0-1 0 0 0,0 1 0 0 0,1-1 0 0 0,0 0 0 0 0,2 3 10 0 0,-4-6-8 0 0,0 0 1 0 0,0 0 0 0 0,0 0 0 0 0,1 0 0 0 0,-1-1 0 0 0,0 1-1 0 0,1 0 1 0 0,0-1 0 0 0,-1 0 0 0 0,1 1 0 0 0,0-1 0 0 0,2 0 7 0 0,2 1-134 0 0,0 0-7 0 0,-3-2-1 0 0,0 1-29 0 0,0-1-66 0 0,-1-1-22 0 0,0 1-66 0 0,0-1-75 0 0,1 0-85 0 0,-3 0 172 0 0,0 1-44 0 0,0-1-37 0 0,0 0-34 0 0,1 1-123 0 0,-1-1-34 0 0,3-2-1287 0 0,-4 3 1802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04.0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0 6272 0 0,'-4'1'50'0'0,"-4"0"24"0"0,6 0-5 0 0,0 1 43 0 0,1-1 63 0 0,-2 1-43 0 0,-2 3-88 0 0,-2 1-2 0 0,1 0 72 0 0,-3 2 195 0 0,-2 4 323 0 0,6-7-385 0 0,1 1-51 0 0,-1-1-86 0 0,-10 18 769 0 0,3 3-108 0 0,4 3-104 0 0,3 0-100 0 0,5 1-94 0 0,4-2-90 0 0,5-1-86 0 0,5-3-82 0 0,2-6 12 0 0,-8-12-92 0 0,0-3 39 0 0,0-2 84 0 0,0-3 108 0 0,-3 0-135 0 0,0-1 37 0 0,3-3 38 0 0,1 0-48 0 0,-1-2-43 0 0,-1 1-41 0 0,4-6 21 0 0,-1 0-67 0 0,-1 0-52 0 0,0-1-40 0 0,-8 11-37 0 0,1 0 1 0 0,0-1 0 0 0,-1 1-1 0 0,0-1 1 0 0,1 0 0 0 0,-2 0-1 0 0,2-2 1 0 0,-2 1 10 0 0,1 0-1 0 0,-1 1 1 0 0,0-1 0 0 0,0 0-1 0 0,-1 1 1 0 0,1-1-10 0 0,-2-2 24 0 0,1 1 0 0 0,-1-1 0 0 0,0 1 0 0 0,-1 0 0 0 0,1 0 0 0 0,-1 0 0 0 0,0 0 0 0 0,-4-4-24 0 0,5 5-40 0 0,-2-1 23 0 0,-2-3-21 0 0,2 3-87 0 0,0 2-93 0 0,2 2 58 0 0,-1 0-40 0 0,2 1 15 0 0,0 0 82 0 0,-2-1-68 0 0,2 1 78 0 0,1 0-47 0 0,-1 0-86 0 0,1 0-97 0 0,-1 0-115 0 0,1 0 169 0 0,0 0-37 0 0,0 1-36 0 0,-1-1-45 0 0,1 1-38 0 0,0-1-34 0 0,0 1-131 0 0,-1-1-34 0 0,0-1-1365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04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7 147 9856 0 0,'-4'4'267'0'0,"2"0"-62"0"0,1 2-48 0 0,2 0-36 0 0,9 23 244 0 0,-6-19-167 0 0,-1-3 97 0 0,2 9 210 0 0,3 7 137 0 0,4 14 371 0 0,-10-28-702 0 0,0 0 56 0 0,4 18 822 0 0,-3-17-712 0 0,-3-8-95 0 0,0 1-61 0 0,-1 0-57 0 0,0 1-52 0 0,-1-1-45 0 0,1 0-42 0 0,-1 0 22 0 0,1-3 92 0 0,0 0-47 0 0,0-2-43 0 0,0 1-38 0 0,-2-3 19 0 0,1-2-93 0 0,-4-10-83 0 0,5 12 117 0 0,-1-13 23 0 0,2-1-90 0 0,2 0-75 0 0,3-1-59 0 0,2-3-82 0 0,-3 13 16 0 0,0-1 1 0 0,1 1-1 0 0,5-8 196 0 0,3 1-203 0 0,2 1 56 0 0,2 3 47 0 0,2 3 32 0 0,-15 8 58 0 0,0 0 0 0 0,1-1 0 0 0,-1 1 0 0 0,0 1 0 0 0,1-1 0 0 0,-1 1 0 0 0,0-1 0 0 0,1 1 0 0 0,-1 0 0 0 0,1 1 0 0 0,-1-1 0 0 0,0 1 0 0 0,1 0 0 0 0,-1 0 0 0 0,0 0 0 0 0,0 1 0 0 0,0 0 0 0 0,1 0 10 0 0,12 7-9 0 0,-13-6-2 0 0,1 0 0 0 0,-1 1 0 0 0,0-1 0 0 0,0 1 0 0 0,0 0 0 0 0,-1 0 0 0 0,1 0 11 0 0,4 9 5 0 0,-2 1 45 0 0,-2 2 59 0 0,-3 1 77 0 0,0 0 253 0 0,1 3-92 0 0,2-1-91 0 0,0-3-88 0 0,-4-13-65 0 0,-1-2-68 0 0,0 1-26 0 0,1-1 25 0 0,0 1 29 0 0,2 2 45 0 0,-1-3-44 0 0,-1-1 0 0 0,0-3-11 0 0,0-2-35 0 0,-1-7-43 0 0,-1 9-21 0 0,2 1 1 0 0,-1-1-1 0 0,0 1 1 0 0,0-1-1 0 0,1 0 1 0 0,0 1 0 0 0,-1-1-1 0 0,1 0 1 0 0,0-2 45 0 0,3-5-197 0 0,1-1-80 0 0,3-1-114 0 0,1 0 69 0 0,0 1 59 0 0,2 0 52 0 0,2-2 12 0 0,1 2 47 0 0,-4 4 43 0 0,0 1-1 0 0,0 0 1 0 0,7-4 109 0 0,-5 6-68 0 0,16 0 53 0 0,-26 4 11 0 0,1 0 0 0 0,0 0 0 0 0,0 1 1 0 0,0-1-1 0 0,-1 1 0 0 0,1-1 0 0 0,0 1 0 0 0,-1 0 1 0 0,1 0-1 0 0,0 0 0 0 0,-1 0 0 0 0,1 0 0 0 0,-1 0 1 0 0,1 0-1 0 0,-1 0 0 0 0,1 1 4 0 0,9 11 33 0 0,-2-1 62 0 0,-6-9-47 0 0,7 15 263 0 0,-7-10-88 0 0,0 0-1 0 0,-1 1 1 0 0,0-1 0 0 0,1 7-223 0 0,0 0 233 0 0,-1 0-56 0 0,0-1-79 0 0,0-1-85 0 0,-3-10-3 0 0,0-1-10 0 0,3 4 35 0 0,1 5 42 0 0,-3-11-155 0 0,1 2 115 0 0,-1-1 39 0 0,1-1-58 0 0,-1 1-47 0 0,0-1-60 0 0,0 1-43 0 0,0 0-63 0 0,0-1-75 0 0,0 1-83 0 0,0-1-166 0 0</inkml:trace>
  <inkml:trace contextRef="#ctx0" brushRef="#br0" timeOffset="632.79">700 247 6624 0 0,'10'-4'635'0'0,"-6"2"-457"0"0,-1 1-51 0 0,4-2 301 0 0,4 1 123 0 0,1 0 77 0 0,-4-2-118 0 0,2-1 205 0 0,0-1-44 0 0,0 0-47 0 0,0 1-47 0 0,5-4 198 0 0,1 0-115 0 0,-2 1-119 0 0,1-1-123 0 0,-5 2-154 0 0,0 0-51 0 0,0-2-4 0 0,4-7 59 0 0,-10 11-217 0 0,-2 2-30 0 0,0 1 1 0 0,0-1-1 0 0,0 0 0 0 0,-1 0 0 0 0,1 0 1 0 0,-1 0-1 0 0,2-2-21 0 0,-3 3 9 0 0,0 1 0 0 0,1 0 0 0 0,-1-1 0 0 0,0 1-1 0 0,0-1 1 0 0,0 1 0 0 0,0-1 0 0 0,0 1 0 0 0,0 0 0 0 0,-1-1 0 0 0,1 1 0 0 0,0-1-9 0 0,-8-13 117 0 0,7 14-103 0 0,0 0 0 0 0,-1-1 1 0 0,1 1-1 0 0,0 0 1 0 0,-1 0-1 0 0,1-1 0 0 0,-1 1 1 0 0,1 0-1 0 0,-2 0-14 0 0,1 0 29 0 0,0 0-1 0 0,0 1 1 0 0,0-1-1 0 0,0 1 1 0 0,0-1 0 0 0,0 1-1 0 0,0-1 1 0 0,0 1-1 0 0,0 0 1 0 0,0 0-1 0 0,0 0 1 0 0,-1 1-29 0 0,-8 1 119 0 0,2 3-59 0 0,-1 4 2 0 0,8-7-63 0 0,1-1 1 0 0,0 0 0 0 0,0 1 0 0 0,0-1 0 0 0,0 1 0 0 0,0-1 0 0 0,0 1 0 0 0,0-1 0 0 0,0 1 0 0 0,1 0 0 0 0,-1-1 0 0 0,1 1 0 0 0,-1 0 0 0 0,1 0-1 0 0,-1 1 1 0 0,-4 25 0 0 0,0-7 0 0 0,4-14 1 0 0,0 1 0 0 0,1 0-1 0 0,-1 0 1 0 0,2 0-1 0 0,-1-1 1 0 0,1 1-1 0 0,1 0 1 0 0,-1 0-1 0 0,1-1 1 0 0,1 1-1 0 0,-1-1 1 0 0,1 0-1 0 0,0 0 1 0 0,3 5-1 0 0,-2-7 13 0 0,-1 1 0 0 0,1-1 0 0 0,1 0 0 0 0,-1 0 0 0 0,1 0-13 0 0,0 0 30 0 0,-1-1 0 0 0,1 0 1 0 0,1 0-1 0 0,-1-1 0 0 0,3 2-30 0 0,-2-2 22 0 0,-1 0 39 0 0,2 1 92 0 0,11 2 290 0 0,-12-5-336 0 0,2-2-37 0 0,7-2 164 0 0,1 0-53 0 0,-1-2-45 0 0,1-1-38 0 0,12-5 7 0 0,-7 1-50 0 0,-1-1 0 0 0,0-1-55 0 0,-20 12-255 0 0,1 0 79 0 0,0-1 68 0 0,-1 1 60 0 0,1-1 55 0 0,0 0 56 0 0,-1 1 65 0 0,1-1 108 0 0,1 0-33 0 0,-2 0-125 0 0,1 0-69 0 0,-1 1-67 0 0,1 0-53 0 0,-1-1-64 0 0,1 1-73 0 0,-1 0-83 0 0,1-1-13 0 0,-1 1-68 0 0,1 0-73 0 0,-1 0-77 0 0,1 0-82 0 0,-1 0-88 0 0,1-1-92 0 0,-1 1-97 0 0,0 0-1255 0 0,0 0-1233 0 0</inkml:trace>
  <inkml:trace contextRef="#ctx0" brushRef="#br0" timeOffset="1118.48">1397 37 7568 0 0,'-1'-2'132'0'0,"-6"-9"377"0"0,5 9-400 0 0,1 0-67 0 0,-1-1-15 0 0,0 1 48 0 0,0 0 41 0 0,0 1 34 0 0,-1-1 83 0 0,-5-2 509 0 0,5 3-450 0 0,-1 0-80 0 0,0 0-67 0 0,1 0 229 0 0,1 1-43 0 0,0-1-40 0 0,0 1-39 0 0,-2 0 151 0 0,0 0-121 0 0,-1 0-69 0 0,1 1-105 0 0,0 0-68 0 0,-6 2-4 0 0,6-2 9 0 0,1 0 42 0 0,-2-1-13 0 0,4 0-65 0 0,0 0 1 0 0,1 1-1 0 0,-1-1 0 0 0,0 0 1 0 0,0 1-1 0 0,0-1 1 0 0,0 0-1 0 0,0 1 1 0 0,1-1-1 0 0,-1 1 1 0 0,0-1-1 0 0,0 1 1 0 0,1 0-1 0 0,-2 0-9 0 0,-9 11 88 0 0,7-7-58 0 0,-1-1-16 0 0,3-3-5 0 0,0 1 1 0 0,1-1-1 0 0,-1 1 1 0 0,1 0-1 0 0,-1 0 0 0 0,1 0 1 0 0,-1 0-1 0 0,1 0 1 0 0,0 0-1 0 0,0 0 1 0 0,0 1-10 0 0,0-2 3 0 0,1 1 0 0 0,-1 0 0 0 0,1-1 0 0 0,0 1 0 0 0,0 0 0 0 0,0 0 1 0 0,0-1-1 0 0,0 1 0 0 0,0 0 0 0 0,0 0 0 0 0,0-1 0 0 0,1 1 1 0 0,-1 0-1 0 0,1-1 0 0 0,-1 1 0 0 0,1 0 0 0 0,0-1 0 0 0,-1 1 0 0 0,1-1 1 0 0,0 1-1 0 0,0-1 0 0 0,0 1 0 0 0,1-1-3 0 0,4 7 47 0 0,1 0 1 0 0,0-1-1 0 0,7 6-47 0 0,9 9 82 0 0,-11-8 132 0 0,1 1-7 0 0,-5-4-1 0 0,-3-1 66 0 0,-3-4-88 0 0,0 0 38 0 0,0 1-59 0 0,-1 0 93 0 0,-3 12 735 0 0,2-15-826 0 0,-2 5 277 0 0,-1-2-69 0 0,0 0-62 0 0,-1 0-58 0 0,-1-2-51 0 0,-1 0-46 0 0,0 0-39 0 0,-1-2-35 0 0,-10 5 11 0 0,8-6-82 0 0,0 0 1 0 0,0 0-1 0 0,-8 0-11 0 0,15-2 57 0 0,0 0-71 0 0,1 0-68 0 0,-1 1-66 0 0,0-1-65 0 0,0 0-61 0 0,1 1-60 0 0,-1-1-59 0 0,1 0 42 0 0,-1 1-35 0 0,0-1-484 0 0,-1 1-126 0 0,1-1-118 0 0,-3 0-1126 0 0,-2 0-1273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02.2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141 179 5264 0 0,'0'0'116'0'0,"0"0"17"0"0,0 0 12 0 0,0 0-41 0 0,0 0-4 0 0,-1 0 118 0 0,1 0-40 0 0,-2 0 81 0 0,0 0-93 0 0,-4 1 122 0 0,5 0-164 0 0,-1-1 45 0 0,-14 6 872 0 0,7-4-572 0 0,0-1-34 0 0,-5 2 204 0 0,0 1-110 0 0,2 3-119 0 0,1 4-125 0 0,1 7-109 0 0,1 0-92 0 0,1 4-64 0 0,4-9-43 0 0,1 1-1 0 0,-2 11 24 0 0,3-7 23 0 0,2-12-19 0 0,0 0 0 0 0,0 0 1 0 0,1 0-1 0 0,0 0 1 0 0,0 1-1 0 0,1-1 1 0 0,-1-1-1 0 0,1 1 0 0 0,3 5-4 0 0,11 21 57 0 0,1-5 60 0 0,-12-21-90 0 0,0-1 1 0 0,-1 1-1 0 0,2-1 1 0 0,-1 0-1 0 0,0-1 0 0 0,1 1 1 0 0,0-1-28 0 0,1 0 66 0 0,0 0 0 0 0,0-1 0 0 0,6 4-66 0 0,18 1 264 0 0,-15-5-84 0 0,-1-2 37 0 0,2-2-41 0 0,-1-2 73 0 0,2-4 119 0 0,5-7 253 0 0,-20 11-520 0 0,-1 1-1 0 0,1-1 1 0 0,-1 0 0 0 0,1 0 0 0 0,-1 0-1 0 0,0-1-100 0 0,7-13 337 0 0,-5 1-125 0 0,-3-2-83 0 0,-3-7-38 0 0,-2 0-38 0 0,1 13-49 0 0,0 1 1 0 0,-1 0 0 0 0,-1-1 0 0 0,1 2 0 0 0,-5-7-5 0 0,-8-4-7 0 0,-4 2-90 0 0,-4-3-121 0 0,20 16 14 0 0,-4-3 49 0 0,0-1 45 0 0,3 4-14 0 0,1 0-51 0 0,0 1-95 0 0,2 0-46 0 0,-1 1-100 0 0,1-1-117 0 0,1 3 218 0 0,1 0-35 0 0,1 1 46 0 0,0 1-43 0 0,0 0-40 0 0,0 0-33 0 0,0 0-122 0 0,0 0-35 0 0,0 0-1268 0 0</inkml:trace>
  <inkml:trace contextRef="#ctx0" brushRef="#br0" timeOffset="416.71">403 204 6968 0 0,'0'0'157'0'0,"0"0"23"0"0,0 0 11 0 0,1 1-31 0 0,9 8 279 0 0,-1 3 276 0 0,-5-6-365 0 0,1 0-41 0 0,4 4 233 0 0,0 1-37 0 0,5 14 404 0 0,-2 1-119 0 0,-2 1-100 0 0,-2-7-237 0 0,-1-2-35 0 0,-3-9-175 0 0,0 0-48 0 0,0 1-9 0 0,3 6 45 0 0,-1-2-25 0 0,-3-5-39 0 0,-1-6-130 0 0,-1-1 1 0 0,0 1 0 0 0,1 0-1 0 0,0-1 1 0 0,-1 0 0 0 0,1 1 0 0 0,0-1-1 0 0,0 0 1 0 0,0 0 0 0 0,2 1-38 0 0,14 7 313 0 0,0-7 45 0 0,-10-3-131 0 0,1-2 37 0 0,2-3 75 0 0,-1-1-60 0 0,-1-1-52 0 0,0-2-48 0 0,-2 0-41 0 0,-1-2-37 0 0,4-12 15 0 0,-4 2-81 0 0,-5 15-33 0 0,-1-1-1 0 0,1 0 1 0 0,-1 1 0 0 0,0-1 0 0 0,0 0 0 0 0,-1-2-2 0 0,-6-17 71 0 0,2 13-65 0 0,-2-3-100 0 0,-7-9-199 0 0,12 22 83 0 0,-1 0 75 0 0,1 0 58 0 0,-4-5-40 0 0,3 4 40 0 0,1 2-23 0 0,0-1-51 0 0,0 1-64 0 0,0-1-79 0 0,0 1-94 0 0,0-1-107 0 0,0 0-121 0 0,1 2 257 0 0,0 0-35 0 0,0 0 40 0 0,1 0-50 0 0,0 1-44 0 0,-1-1-39 0 0,1 1-141 0 0,-1-1-38 0 0,1 0-170 0 0,-1 0-459 0 0</inkml:trace>
  <inkml:trace contextRef="#ctx0" brushRef="#br0" timeOffset="817.4">810 6 6504 0 0,'0'-3'622'0'0,"1"2"-54"0"0,0 0-52 0 0,0 0-50 0 0,1 1-47 0 0,-1 1-44 0 0,1-1-43 0 0,1 2-41 0 0,-1-1-37 0 0,0 0-36 0 0,2 3 122 0 0,-1-1-115 0 0,-1 0-95 0 0,5 11 488 0 0,-1-1-63 0 0,0 1-60 0 0,-1 0-53 0 0,2 8 132 0 0,-1-1-88 0 0,0 1-72 0 0,0 0-52 0 0,6 25 317 0 0,-5-18-172 0 0,-2 0 0 0 0,1 11-507 0 0,5 29 692 0 0,-4-42-433 0 0,-2-13-149 0 0,-1 3-83 0 0,-3-3-76 0 0,0 5-67 0 0,-1-19 1 0 0,0 0-65 0 0,0 0-87 0 0,0 0 82 0 0,0 0-41 0 0,0 0-44 0 0,0 0-41 0 0,0 0-37 0 0,0 0-35 0 0,0 0-248 0 0,0 0-57 0 0,0 0-808 0 0,0 0-636 0 0,0 0-1210 0 0</inkml:trace>
  <inkml:trace contextRef="#ctx0" brushRef="#br0" timeOffset="1086.58">834 243 8384 0 0,'-2'-1'61'0'0,"0"0"80"0"0,1 0 102 0 0,1 0 193 0 0,3-1-25 0 0,-1 1-213 0 0,0 0-112 0 0,1 0-95 0 0,-2 0-45 0 0,21-9 211 0 0,28-13 332 0 0,-35 15-390 0 0,0 0-61 0 0,-11 7-46 0 0,-1-1 1 0 0,1 1 0 0 0,-1 0 0 0 0,1 0-1 0 0,0 0 1 0 0,-1 1 0 0 0,1-1 7 0 0,10-1-60 0 0,1-3-45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1.8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0 116 6392 0 0,'0'0'141'0'0,"1"0"89"0"0,0 2-108 0 0,8 3 18 0 0,-3-5-216 0 0,1 0 72 0 0,-1 0 47 0 0,-1 0 37 0 0,7 0 175 0 0,-1-1 105 0 0,1 0 76 0 0,-9 0-263 0 0,0 0 0 0 0,0 1 1 0 0,0-1-1 0 0,0-1 0 0 0,0 1 0 0 0,0 0 0 0 0,0-1 1 0 0,2-1-174 0 0,6-7 555 0 0,-5 4-328 0 0,0 0-73 0 0,3-3 50 0 0,-4 3-22 0 0,-1-1 44 0 0,-1-1 98 0 0,-2 7-245 0 0,0-5 155 0 0,1 0-68 0 0,0 0-34 0 0,-1-4-23 0 0,-2 9-98 0 0,1 0 1 0 0,0 0 0 0 0,0 0-1 0 0,0 0 1 0 0,-1 0-1 0 0,1 0 1 0 0,0 0 0 0 0,-1 0-1 0 0,1 1 1 0 0,-1-1-1 0 0,1 0 1 0 0,-1 0 0 0 0,0 0-12 0 0,-3-4 96 0 0,-1 1 48 0 0,-6-1 75 0 0,0 4-54 0 0,-3 4-24 0 0,-5 8 2 0 0,3 5-15 0 0,7-3-15 0 0,3-3 17 0 0,1 0 47 0 0,0 4-62 0 0,0 2-60 0 0,4-11-55 0 0,0 0 0 0 0,0 0 0 0 0,0 0-1 0 0,1 1 1 0 0,0-1 0 0 0,0 0 0 0 0,0 0 0 0 0,1 1-1 0 0,-1-1 1 0 0,1 0 0 0 0,0 0 0 0 0,2 5 0 0 0,0-4-47 0 0,1 0 34 0 0,-2-3 33 0 0,1 1-1 0 0,0-1 0 0 0,0 0 1 0 0,0 0-1 0 0,0 0 0 0 0,3 2-19 0 0,5 1-16 0 0,-1 0-104 0 0,-4-3 8 0 0,-1 0-44 0 0,0-1-48 0 0,0 0-54 0 0,-3-1-184 0 0,1 0-121 0 0,-1-1 77 0 0,0 1-45 0 0,2-1-628 0 0,1 1-495 0 0,2 1-941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3.3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9280 0 0,'0'10'270'0'0,"0"-2"-85"0"0,0 5-33 0 0,1 19 11 0 0,-1-25-101 0 0,1 0 35 0 0,0 0 28 0 0,1-1 44 0 0,0 1 53 0 0,0-1 61 0 0,6 15 260 0 0,2-2-55 0 0,-6-14-345 0 0,-1-1 0 0 0,1 1 0 0 0,0-1 0 0 0,0 0 0 0 0,0 1 0 0 0,2 0-143 0 0,-3-3 87 0 0,1 1 1 0 0,0-1-1 0 0,0 1 1 0 0,0-1-1 0 0,0 0 1 0 0,0 0-1 0 0,0-1 1 0 0,0 0-1 0 0,1 1 1 0 0,-1-1-1 0 0,1 0 1 0 0,-1-1-1 0 0,1 1 1 0 0,-1-1-1 0 0,1 0 1 0 0,-1 0-1 0 0,1-1 1 0 0,1 0-88 0 0,1 0 144 0 0,-1 0 1 0 0,1-1 0 0 0,0 0 0 0 0,-1 0 0 0 0,1-1-145 0 0,1-1 223 0 0,0 0 0 0 0,-1-1 1 0 0,6-3-224 0 0,18-18 605 0 0,-2-3-78 0 0,-28 29-520 0 0,1-3 42 0 0,1 1 1 0 0,-1-1-1 0 0,1 0 0 0 0,-1 0 1 0 0,0 0-1 0 0,1-3-49 0 0,-2 4 24 0 0,-1 0 0 0 0,1 0 0 0 0,0 0 0 0 0,-1 0 0 0 0,1 0 0 0 0,-1 0 0 0 0,1-1 0 0 0,-1 1 0 0 0,0-2-24 0 0,0 2 13 0 0,0 0-1 0 0,-1 1 0 0 0,1-1 0 0 0,0 0 0 0 0,-1 0 1 0 0,1 1-1 0 0,-1-1 0 0 0,0 0 0 0 0,1 1 1 0 0,-1-1-1 0 0,-1-1-12 0 0,0 1 6 0 0,1 0-1 0 0,-1 0 1 0 0,0 0 0 0 0,0 0 0 0 0,0 0-1 0 0,0 1 1 0 0,0-1 0 0 0,0 1-1 0 0,-2-1-5 0 0,2 0-147 0 0,-5-3-23 0 0,5 4 90 0 0,0 0-44 0 0,1-1-59 0 0,-1 1-75 0 0,1 1 38 0 0,0-1-45 0 0,-1 0-48 0 0,1 1-53 0 0,1-1-20 0 0,-1 1-57 0 0,0 0-49 0 0,1-1-45 0 0,-1 1-156 0 0,0 0-44 0 0,0-1-189 0 0,0 0-509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3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2 4232 0 0,'0'0'91'0'0,"0"0"11"0"0,0 0 12 0 0,0 0-10 0 0,2-1-38 0 0,-1 1 8 0 0,-1-1 83 0 0,0 1 136 0 0,0 0 10 0 0,0 0-13 0 0,0 0-54 0 0,0 0-20 0 0,0 0-6 0 0,0 0-69 0 0,0 0 0 0 0,-1 0 332 0 0,0 1-76 0 0,-1-1-65 0 0,1 1-56 0 0,-2 1-7 0 0,1 0-51 0 0,-5 3 282 0 0,5-4-151 0 0,-7 6 253 0 0,0 0-80 0 0,0 1-75 0 0,0 0-68 0 0,1 2-61 0 0,0-1-57 0 0,1 1-51 0 0,1 1-43 0 0,-3 6 23 0 0,2 2-73 0 0,5-14-99 0 0,1 0 0 0 0,0 0 0 0 0,0 0 0 0 0,1 0 0 0 0,-1 0 0 0 0,1 0 0 0 0,0 1-1 0 0,0-1 1 0 0,2 4-18 0 0,3 3 208 0 0,-3-11-192 0 0,-1 0-1 0 0,0 0 1 0 0,1 1 0 0 0,-1-1 0 0 0,1 0 0 0 0,-1-1 0 0 0,1 1 0 0 0,-1 0 0 0 0,1 0 0 0 0,1 0-16 0 0,-1 0 13 0 0,0-1 1 0 0,0 1 0 0 0,0-1-1 0 0,0 0 1 0 0,0 0 0 0 0,0 0-1 0 0,0 0 1 0 0,0 0 0 0 0,2 0-14 0 0,8-5 144 0 0,8-8 24 0 0,-15 10-135 0 0,0 0 0 0 0,0-1 0 0 0,0 1-1 0 0,-1-1 1 0 0,1 0 0 0 0,-1 0 0 0 0,0 0 0 0 0,0-1 0 0 0,1-1-33 0 0,19-42 158 0 0,-15 27-124 0 0,-8 19-34 0 0,0 0 0 0 0,0-1 0 0 0,-1 1 0 0 0,1-1 0 0 0,0 1 0 0 0,-1-1 0 0 0,0 0 0 0 0,1 1 0 0 0,-1-2 0 0 0,7 66 0 0 0,-4-34 0 0 0,2-7-39 0 0,1-1-53 0 0,2 10-75 0 0,-8-28-69 0 0,0-2-48 0 0,0 0 140 0 0,0 0 55 0 0,0 0-34 0 0,1 0-12 0 0,-1 0-35 0 0,0 1-40 0 0,0-1-45 0 0,1 0-49 0 0,-1 0-44 0 0,0 1-40 0 0,1-1-35 0 0,0 1-124 0 0,-1-1-34 0 0,2 2-1284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4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10248 0 0,'0'0'230'0'0,"0"0"30"0"0,0 0 20 0 0,-1 0-25 0 0,-1 7-174 0 0,6 5-59 0 0,-3-10-22 0 0,5 15 19 0 0,3 29 87 0 0,-8-39-94 0 0,2 11 18 0 0,-1-1 45 0 0,0 1 39 0 0,0-1 34 0 0,1 26 309 0 0,1 20 348 0 0,-1-15-255 0 0,-1-16-271 0 0,0-6-129 0 0,1 1-95 0 0,-2-21-75 0 0,-1 0-40 0 0,1 2-72 0 0,0-1-73 0 0,0 1-82 0 0,0-1-89 0 0,1 1-97 0 0,0 0-107 0 0,1 1-114 0 0,0 0-122 0 0,-2-8-944 0 0,-1-1-1005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4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10912 0 0,'0'0'248'0'0,"0"0"34"0"0,0 0 20 0 0,0 0-38 0 0,1 2-157 0 0,1 6-68 0 0,-2-4 8 0 0,1 10 104 0 0,0-1-40 0 0,7 29 130 0 0,-5-24-104 0 0,1 0 67 0 0,3 25 419 0 0,2 0-41 0 0,2 6 5 0 0,-6-25-343 0 0,1-1-44 0 0,0 1-40 0 0,1-1-34 0 0,4 16 16 0 0,-2-2-57 0 0,-1-8-3 0 0,-5-19-129 0 0,-2-9-46 0 0,-1-1-43 0 0,0 0-203 0 0,1 0-28 0 0,3 0-7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5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7920 0 0,'0'0'174'0'0,"0"0"29"0"0,0 0 13 0 0,1 0-74 0 0,-1 0-69 0 0,1 0-47 0 0,1 3-22 0 0,0-2 34 0 0,1 3 152 0 0,0 1 39 0 0,6 11 541 0 0,-4-7-385 0 0,-3-5-238 0 0,0 0-42 0 0,7 11 436 0 0,-5-3-219 0 0,0-2-72 0 0,1 0-61 0 0,-3-7-126 0 0,-1 1 0 0 0,0-1 0 0 0,1 1 1 0 0,-1-1-1 0 0,-1 1 0 0 0,1 0 1 0 0,0 1-64 0 0,0 8 213 0 0,1 2 61 0 0,1 0 72 0 0,-2-12-275 0 0,-1 0-1 0 0,1 0 1 0 0,-1 0 0 0 0,0 0 0 0 0,1 0 0 0 0,-1 0 0 0 0,-1 0 0 0 0,1 0 0 0 0,-1 2-71 0 0,0 2 96 0 0,-1 0-44 0 0,2-5-27 0 0,-1 1 0 0 0,1-1 0 0 0,0 0 0 0 0,0 1 0 0 0,1-1 0 0 0,-1 0 0 0 0,0 1 0 0 0,1-1 0 0 0,0 0 0 0 0,-1 1 0 0 0,1-1 0 0 0,0 0 0 0 0,1 2-25 0 0,-1-1 30 0 0,0 0 0 0 0,0 0-1 0 0,0 0 1 0 0,0 0 0 0 0,0 0 0 0 0,-1 0 0 0 0,1 1-30 0 0,-1-2 20 0 0,0 1-1 0 0,0-1 1 0 0,0 0 0 0 0,1 0 0 0 0,-1 0 0 0 0,1 0 0 0 0,-1 1 0 0 0,1 0-20 0 0,3 5 27 0 0,0 9 58 0 0,-3-7-52 0 0,-1-10-192 0 0,0 0 51 0 0,0 1 45 0 0,0-1 39 0 0,0 1 36 0 0,0-1 36 0 0,1 1 86 0 0,-1 2 265 0 0,0-2-308 0 0,0 0-39 0 0,0 0-48 0 0,0 0-51 0 0,0 0-61 0 0,0 0-70 0 0,-1-1-48 0 0,1 1-70 0 0,0-1-78 0 0,0 1-84 0 0,0-1-90 0 0,0 0-99 0 0,-1 0-104 0 0,1 0-112 0 0,0 0-933 0 0,0 0-1018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45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11 6416 0 0,'-8'-3'115'0'0,"1"0"110"0"0,-1 1 93 0 0,-1 0 78 0 0,2 1 12 0 0,0 1 39 0 0,2 0-74 0 0,0 0 1 0 0,1 1-1 0 0,-1 0 0 0 0,1-1 1 0 0,-1 2-1 0 0,-2 0-373 0 0,-6 2 430 0 0,2 2-110 0 0,0 2-33 0 0,9-5-237 0 0,0-1 0 0 0,0 0 0 0 0,0 1 1 0 0,0-1-1 0 0,1 1 0 0 0,-1-1 0 0 0,1 1-50 0 0,-8 21 485 0 0,3 2-69 0 0,4 0-65 0 0,5-1-61 0 0,5-2-56 0 0,6-3-52 0 0,-11-18-160 0 0,-1 0 0 0 0,1 0 1 0 0,-1 0-1 0 0,1 0 0 0 0,0 0 1 0 0,2 0-23 0 0,-2 0 15 0 0,1 0 0 0 0,0-1 0 0 0,-1 0 0 0 0,1 0 0 0 0,0 0 1 0 0,1 0-16 0 0,-1-1 40 0 0,0 0 1 0 0,1 1 0 0 0,-1-2 0 0 0,0 1 0 0 0,1 0 0 0 0,-1-1 0 0 0,0 0 0 0 0,0 0 0 0 0,1 0-41 0 0,0-1 61 0 0,0 0 0 0 0,0 0 1 0 0,0 0-1 0 0,0-1 0 0 0,0 0 1 0 0,-1 0-1 0 0,1 0 0 0 0,-1 0 0 0 0,1-1 1 0 0,-1 1-1 0 0,0-1 0 0 0,1-2-61 0 0,-3 3 48 0 0,0-1 0 0 0,1 1 0 0 0,-2 0 0 0 0,1 0 0 0 0,0-1 1 0 0,1-3-49 0 0,0-6 224 0 0,-3-2-80 0 0,-2 0-78 0 0,-1-1-75 0 0,-2 0-72 0 0,0 1-70 0 0,-1 2-67 0 0,0 1-64 0 0,5 9 213 0 0,-3-3-157 0 0,1 0-94 0 0,-2-1-14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5.8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7920 0 0,'11'8'81'0'0,"0"6"128"0"0,-10-10-132 0 0,1 0 1 0 0,-1 1-1 0 0,0-1 1 0 0,0 1 0 0 0,0 2-78 0 0,0 5 100 0 0,2 1-62 0 0,-1-5-13 0 0,0 11 91 0 0,-2-13-114 0 0,0 1-37 0 0,0-1-44 0 0,0-1-56 0 0,0 1-66 0 0,1 0-78 0 0,-1-4-137 0 0,0 0-113 0 0,0 0-215 0 0,0 1-493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6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13 118 5840 0 0,'0'0'132'0'0,"0"0"17"0"0,1 0-14 0 0,-1 0-58 0 0,1-1-43 0 0,5-1 19 0 0,-2 1-192 0 0,-1 0 46 0 0,0 0 42 0 0,1 0 40 0 0,-1 0 36 0 0,1 0 33 0 0,3-2 146 0 0,0 1 89 0 0,-1 0 69 0 0,16-7 1024 0 0,-13 5-839 0 0,-4 1-311 0 0,-1 1-39 0 0,0 0-48 0 0,0-1-56 0 0,5-1 167 0 0,0 1-74 0 0,9-5 50 0 0,-12 4-161 0 0,2-1 4 0 0,1-1 41 0 0,-8 5-24 0 0,-1-1-58 0 0,0 1 1 0 0,-1-1-1 0 0,1 1 1 0 0,0-1-1 0 0,-1 1 0 0 0,1 0 1 0 0,-1-1-1 0 0,1 1 1 0 0,-1 0-1 0 0,0-1 1 0 0,1 1-1 0 0,-1 0 1 0 0,0 0-1 0 0,0-1 1 0 0,0 1-1 0 0,0 0 1 0 0,0 0-1 0 0,0 0 0 0 0,0 0 1 0 0,-1 1-1 0 0,1-1 1 0 0,0 0-1 0 0,0 0 1 0 0,-1 1-39 0 0,-3-4 230 0 0,-13-6-108 0 0,0 5 97 0 0,-2 7 131 0 0,17-2-276 0 0,-1 2 1 0 0,1-1-1 0 0,0 0 0 0 0,0 1 1 0 0,0-1-1 0 0,0 1 1 0 0,0 0-1 0 0,0 0-74 0 0,-10 9 283 0 0,2 2-39 0 0,4-4-114 0 0,1 0-34 0 0,-3 8-26 0 0,6-9-86 0 0,0 1-38 0 0,-4 17 141 0 0,5 1 80 0 0,2-23-131 0 0,0-1 1 0 0,1 1-1 0 0,-1 0 1 0 0,1-1-1 0 0,0 1 1 0 0,0 0-1 0 0,0-1 0 0 0,0 1 1 0 0,1-1-1 0 0,-1 0 1 0 0,1 0-1 0 0,0 1 1 0 0,1 0-37 0 0,9 11 178 0 0,2-3-53 0 0,-11-9-105 0 0,0-1 0 0 0,1 0 1 0 0,-1 0-1 0 0,1 0 0 0 0,-1 0 0 0 0,1 0 1 0 0,0-1-1 0 0,0 0 0 0 0,0 0 1 0 0,0 0-1 0 0,0 0 0 0 0,4 0-20 0 0,20-2 90 0 0,-23 0-105 0 0,1-1-35 0 0,0 0-62 0 0,0-1-72 0 0,0 0-87 0 0,0-1-103 0 0,-1-1-16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7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6 11968 0 0,'-2'-2'216'0'0,"-1"1"-52"0"0,0 0-45 0 0,0 1-34 0 0,0-1-19 0 0,-11 1 100 0 0,10 0-69 0 0,0 0 56 0 0,0 0 72 0 0,0-1 92 0 0,4 2-164 0 0,0-1-80 0 0,-1 0-60 0 0,0 0-63 0 0,0 1-20 0 0,1-1-37 0 0,0 0-44 0 0,-1 0-52 0 0,1 0 1 0 0,0 0-33 0 0,0 0-327 0 0,0 1 74 0 0,0-1-47 0 0,0 1-636 0 0,2 1-506 0 0,0 3-959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7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9312 0 0,'0'0'268'0'0,"0"0"4"0"0,0 0-143 0 0,0 1 79 0 0,-1 1-55 0 0,-2 11 309 0 0,6 1-272 0 0,1 0-51 0 0,11 26 170 0 0,-5-18-75 0 0,-6-11-64 0 0,0 1 48 0 0,4 12 159 0 0,10 34 650 0 0,-13-40-750 0 0,0 0-51 0 0,-1-5-107 0 0,-1 0-42 0 0,0 0-51 0 0,1 1-57 0 0,-3-11-6 0 0,0 3 82 0 0,0 2 61 0 0,0-5-109 0 0,0 0-40 0 0,0 0-31 0 0,0 0-44 0 0,1 1-50 0 0,-1 0-57 0 0,0-4 16 0 0,-1 1-35 0 0,0-1-337 0 0,0 0 76 0 0,0 0-48 0 0,0 1-656 0 0,1 0-151 0 0,0 0-53 0 0,0 1-262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8.6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0 13448 0 0,'0'0'298'0'0,"0"0"46"0"0,0 0 24 0 0,0 0-151 0 0,0 0-103 0 0,0 0-28 0 0,0 0-44 0 0,-5 2-39 0 0,3-1-3 0 0,0 0 0 0 0,1 0 0 0 0,-1 0 0 0 0,1 0 0 0 0,-1 0 0 0 0,1 0 0 0 0,0 0 0 0 0,-1 0 0 0 0,1 1 0 0 0,0-1 0 0 0,0 1 0 0 0,-1 0 0 0 0,2-1-174 0 0,-1 0 66 0 0,0 0 57 0 0,1 0 48 0 0,-1 1 47 0 0,1-1 37 0 0,-1 5 434 0 0,0-3-434 0 0,1-2-111 0 0,0 1-103 0 0,0-1 21 0 0,-1 0-35 0 0,1-1-38 0 0,0 1-39 0 0,0 0-44 0 0,0 0-46 0 0,-1 0-50 0 0,1 0-51 0 0,0-1-55 0 0,-1 1-57 0 0,1 0-61 0 0,0 0-64 0 0,-1 1-1162 0 0,-1 1-1040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8.0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9072 0 0,'5'4'293'0'0,"-1"0"-71"0"0,1 0-60 0 0,-1 1-51 0 0,3 3-7 0 0,7 12-54 0 0,-10-14-12 0 0,0-1 34 0 0,0 0 49 0 0,0 1 62 0 0,9 13 490 0 0,0 0-98 0 0,-4-5-266 0 0,0 0-96 0 0,3 4 46 0 0,0 0-69 0 0,-1-1-71 0 0,0-1-38 0 0,12 15-3 0 0,-20-29-55 0 0,-3-2-5 0 0,0 0-40 0 0,0 0-80 0 0,0 0-60 0 0,0 0-233 0 0,0 0-28 0 0,0 0-7 0 0</inkml:trace>
  <inkml:trace contextRef="#ctx0" brushRef="#br0" timeOffset="236.69">237 1 9760 0 0,'0'0'222'0'0,"0"0"22"0"0,0 2-83 0 0,0 2-30 0 0,0 3-1 0 0,0-5-48 0 0,-8 43 314 0 0,3-11-33 0 0,2 0 36 0 0,-8 51 623 0 0,-1-29-420 0 0,7-36-366 0 0,0-1 42 0 0,-13 44 741 0 0,10-36-617 0 0,-1 0-73 0 0,5-13-207 0 0,-1-1-36 0 0,-13 52 109 0 0,0-2 13 0 0,10-43-95 0 0,-1 1 34 0 0,9-20-290 0 0,-1-1 35 0 0,0 2-12 0 0,1 0 110 0 0,-1 0 85 0 0,0 1 73 0 0,-2 4 409 0 0,1-4-363 0 0,1 0-100 0 0,-1-1-109 0 0,1 0-105 0 0,0 0-118 0 0,0-1 68 0 0,0 0-36 0 0,0-1-40 0 0,1 1-42 0 0,-1 0-44 0 0,0-1-47 0 0,0 1-48 0 0,0-1-52 0 0,0 0-54 0 0,0 1-56 0 0,0-1-60 0 0,0 0-60 0 0,1 0-1292 0 0,0 0-1136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6.1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8 9560 0 0,'0'0'216'0'0,"-1"0"-48"0"0,1 0-61 0 0,-2-1-24 0 0,0-1-42 0 0,1 2 5 0 0,1-1 56 0 0,0 1 81 0 0,2 0-147 0 0,-1 0-26 0 0,-5-3 19 0 0,2 3 115 0 0,3 11 219 0 0,0 0-110 0 0,1 0-87 0 0,4 15 153 0 0,-2-11-65 0 0,17 71 934 0 0,-16-68-967 0 0,1 0-40 0 0,4 23 251 0 0,-3-7-94 0 0,-5-23-143 0 0,0 0 1 0 0,0 0-1 0 0,0 8-195 0 0,1 14 438 0 0,-1-17-168 0 0,-2-1-75 0 0,-1-2-75 0 0,2 1-33 0 0,0-3-16 0 0,-1-6-92 0 0,0 5-55 0 0,-1-10-179 0 0,-3-3-138 0 0,2 2 208 0 0,1 1-83 0 0,1 0 72 0 0,0-1-39 0 0,-1 1-121 0 0,1 0-54 0 0,-1-1-48 0 0,1 1-41 0 0,-1-1-148 0 0,0 1-41 0 0,1-1-177 0 0,-2 0-478 0 0</inkml:trace>
  <inkml:trace contextRef="#ctx0" brushRef="#br0" timeOffset="332.84">226 145 7136 0 0,'0'0'208'0'0,"0"1"-37"0"0,1 1-96 0 0,3 9-84 0 0,-4-9 37 0 0,0 0 37 0 0,0 5 564 0 0,-2 0-90 0 0,0 0-80 0 0,-1 0-72 0 0,-1 2-4 0 0,-1-1-75 0 0,-3 4 46 0 0,0 0-83 0 0,-7 9 193 0 0,-2 2-82 0 0,-15 8 102 0 0,7-6-82 0 0,18-18-265 0 0,1-2 39 0 0,-6 12 442 0 0,9-8-387 0 0,3-8-222 0 0,0-1 0 0 0,0 1 0 0 0,0-1 0 0 0,-1 1 0 0 0,1-1 0 0 0,0 1 0 0 0,0-1 0 0 0,0 1 0 0 0,0-1 0 0 0,0 1 0 0 0,0-1 0 0 0,0 1 0 0 0,0-1 0 0 0,0 0 0 0 0,1 1-1 0 0,-1-1 1 0 0,0 1 0 0 0,0-1 0 0 0,0 1 0 0 0,0-1 0 0 0,1 1 0 0 0,-1-1 0 0 0,0 0 0 0 0,0 1 0 0 0,1-1 0 0 0,-1 1 0 0 0,1-1-9 0 0,1 2 22 0 0,2 1-32 0 0,3 1 24 0 0,-1 0 1 0 0,1 0 0 0 0,-1-1-1 0 0,1 0 1 0 0,0-1 0 0 0,0 0-1 0 0,1 0 1 0 0,3 1-15 0 0,-4-2-146 0 0,-1 0 55 0 0,1 0 49 0 0,0 0 42 0 0,3 0 57 0 0,-1 0 49 0 0,23 0 354 0 0,-18-2-326 0 0,-2 0-107 0 0,-1 0-114 0 0,-5 1-9 0 0,0-1-40 0 0,0 0-45 0 0,-1 1-48 0 0,1-1-52 0 0,0 0-57 0 0,0 0-59 0 0,-1 0-66 0 0,1 0-67 0 0,0 0-72 0 0,-1 1-77 0 0,1-1-80 0 0,0 0-917 0 0,2-1-948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4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 9504 0 0,'0'1'246'0'0,"0"0"-88"0"0,0 1-67 0 0,2 4 47 0 0,-1-3-50 0 0,1 2 39 0 0,0 0-45 0 0,1 2-24 0 0,0 1-50 0 0,2 6-28 0 0,-1-4 63 0 0,0-3 77 0 0,0 0 114 0 0,2 2 168 0 0,-1 1-54 0 0,1-1-48 0 0,-1 0-43 0 0,4 8 107 0 0,0-2-86 0 0,-5-9-189 0 0,0-1 0 0 0,0 0 0 0 0,0 0-1 0 0,0 0 1 0 0,1 0 0 0 0,0-1 0 0 0,2 2-89 0 0,-3-3-24 0 0,0 1 50 0 0,14 9 267 0 0,-9-8-236 0 0,-2-2-120 0 0,-3-2-21 0 0,-1 0-41 0 0,1-1-48 0 0,0 0-53 0 0,-1 0-58 0 0,1-1-63 0 0,-3 1 46 0 0,-1 0-47 0 0,1 0-42 0 0,-1 0-36 0 0,1-1-127 0 0,0 1-35 0 0,1-1-1304 0 0</inkml:trace>
  <inkml:trace contextRef="#ctx0" brushRef="#br0" timeOffset="269.52">290 1 7544 0 0,'0'0'166'0'0,"0"0"29"0"0,0 0 13 0 0,-1 2-48 0 0,-3 3-105 0 0,-2 3-13 0 0,2 0 76 0 0,-1 0 69 0 0,1 1 57 0 0,-1 4 178 0 0,1 0 68 0 0,-7 31 1268 0 0,7-26-1093 0 0,1-7-359 0 0,1-1-61 0 0,0 0-73 0 0,-1 0-85 0 0,-26 106 1319 0 0,17-67-861 0 0,7-26-339 0 0,-8 20 170 0 0,-1 0-87 0 0,4-11-144 0 0,0 1-72 0 0,3-13-7 0 0,0-1 0 0 0,-7 11-66 0 0,4-8 8 0 0,1 0-50 0 0,3-7-74 0 0,-2-1-10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2.5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0 101 6072 0 0,'2'2'133'0'0,"8"3"23"0"0,0-1-37 0 0,-4-2-61 0 0,0 0 0 0 0,-1-1 0 0 0,1 0 1 0 0,5 0-59 0 0,10 0 140 0 0,-7-2-9 0 0,-2 0 17 0 0,1 1 46 0 0,-3-1 21 0 0,0 0 50 0 0,1 1 57 0 0,-1 0 63 0 0,11-1-70 0 0,1-2-35 0 0,-13 1-159 0 0,-1 0-1 0 0,1 0 0 0 0,0-1 0 0 0,-1-1 0 0 0,0 1 0 0 0,2-2-120 0 0,-1-2 395 0 0,-7-1-104 0 0,-5 0-89 0 0,-4 0-74 0 0,-8-3-40 0 0,-7 0-104 0 0,18 10 35 0 0,0-1 0 0 0,-1 2 0 0 0,1-1 0 0 0,0 0 0 0 0,-1 1 0 0 0,1 0-1 0 0,-1 0 1 0 0,1 0 0 0 0,0 1 0 0 0,-1-1 0 0 0,0 1-19 0 0,2 0 20 0 0,0 0 0 0 0,0 0 0 0 0,0 0 0 0 0,1 0 1 0 0,-1 0-1 0 0,1 1 0 0 0,-1-1 0 0 0,0 1-20 0 0,1-1 17 0 0,1 0 0 0 0,0 0 1 0 0,0 1-1 0 0,-1-1 0 0 0,1 0 0 0 0,0 0 1 0 0,0 1-1 0 0,1-1 0 0 0,-1 0 1 0 0,0 1-1 0 0,0-1 0 0 0,1 1 0 0 0,-1-1 1 0 0,0 2-18 0 0,-7 24 231 0 0,4-14-69 0 0,0 0 0 0 0,1 1 0 0 0,0 4-162 0 0,3 11 206 0 0,0-25-181 0 0,1 0 0 0 0,0-1-1 0 0,0 1 1 0 0,0 0 0 0 0,1 0 0 0 0,1 2-25 0 0,13 20 195 0 0,4-5-70 0 0,-15-17-104 0 0,0 0 0 0 0,0-1-1 0 0,0 0 1 0 0,4 2-21 0 0,-1-1 10 0 0,0-1 0 0 0,0 0 0 0 0,1-1 0 0 0,-1 1 0 0 0,3-1-10 0 0,-6-1-137 0 0,0 0 59 0 0,1-1 52 0 0,-1 1 43 0 0,6 0 109 0 0,13-2 331 0 0,-17 1-364 0 0,1-1-62 0 0,-4 0-52 0 0,0 1-34 0 0,1-1-40 0 0,-1 0-45 0 0,0 0-65 0 0,1 0-63 0 0,-1-1-68 0 0,1 1-75 0 0,-1-1-80 0 0,1 1-88 0 0,-1-1-91 0 0,1 0-99 0 0,2-1-820 0 0,2-2-902 0 0</inkml:trace>
  <inkml:trace contextRef="#ctx0" brushRef="#br0" timeOffset="385.46">691 1 9072 0 0,'0'0'200'0'0,"-2"0"-60"0"0,-8 2 324 0 0,7-1-369 0 0,1-1-58 0 0,-6 2-14 0 0,0 1 44 0 0,0 0 38 0 0,0 0 34 0 0,0 3 67 0 0,0-1 34 0 0,-1 3 83 0 0,-3 5 202 0 0,-6 12 344 0 0,8-8-385 0 0,2-2-192 0 0,4-8-197 0 0,1 1-39 0 0,-5 9 238 0 0,1 0-106 0 0,1 2-63 0 0,-4 27 72 0 0,7-28-73 0 0,3-14-91 0 0,0 1 1 0 0,1 0 0 0 0,-1-1-1 0 0,1 1 1 0 0,1 3-34 0 0,0 7 8 0 0,-2-14-4 0 0,1 0 1 0 0,-1 0 0 0 0,0 0 0 0 0,0-1 0 0 0,1 1 0 0 0,-1 0 0 0 0,0 0 0 0 0,1 0 0 0 0,-1 0-1 0 0,1-1 1 0 0,-1 1 0 0 0,1 0 0 0 0,0 0-5 0 0,-1 0 11 0 0,1 0 1 0 0,0-1-1 0 0,0 1 0 0 0,0-1 1 0 0,0 1-1 0 0,0-1 0 0 0,0 1 1 0 0,0-1-1 0 0,0 1 0 0 0,-1-1 1 0 0,1 0-1 0 0,1 0 1 0 0,-1 1-1 0 0,0-1 0 0 0,0 0 1 0 0,1 0-12 0 0,10-1 96 0 0,-5-2-61 0 0,3-4-59 0 0,-1-2 47 0 0,1 2 71 0 0,0-1 63 0 0,4-8 121 0 0,-2 1-65 0 0,-7 8-116 0 0,1 0-1 0 0,-2-1 1 0 0,1 0 0 0 0,3-7-97 0 0,0-4 101 0 0,7-9-77 0 0,3-9-29 0 0,-13 24 4 0 0,-4 9-1 0 0,0 1-1 0 0,0-1 1 0 0,1 0 0 0 0,0 1-1 0 0,0-1 1 0 0,0 1-1 0 0,1-2 3 0 0,0 6-132 0 0,0 5 100 0 0,2 3 38 0 0,-2 9-118 0 0,-1 0 34 0 0,1 19 2 0 0,-3-4 74 0 0,-3 45 87 0 0,1-36-79 0 0,2-1-100 0 0,0-38-67 0 0,0 0 71 0 0,0 0 62 0 0,0-1 51 0 0,0 4 133 0 0,2 7 398 0 0,-2-9-443 0 0,1 0-77 0 0,0-2-61 0 0,-1 1-42 0 0,1-1-50 0 0,0 0-54 0 0,-1 1-79 0 0,1-1-76 0 0,0 0-84 0 0,0 1-91 0 0,0-1-98 0 0,1 0-105 0 0,-1 0-112 0 0,0 0-120 0 0,1 1-945 0 0,1 0-1072 0 0,-3-3 2907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11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62 6016 0 0,'0'0'155'0'0,"-1"-1"-55"0"0,0 1-43 0 0,-5-4 87 0 0,0-2-70 0 0,-7-6 3 0 0,8 8-10 0 0,0-1 58 0 0,0 1 83 0 0,0-1 107 0 0,1 3-32 0 0,0-1 66 0 0,0 0 73 0 0,0 1 80 0 0,-6-3-124 0 0,8 4-223 0 0,-1 0-1 0 0,1 0 0 0 0,0 1 1 0 0,-1-1-1 0 0,1 0 1 0 0,-1 1-1 0 0,0 0 1 0 0,0 0-155 0 0,-7 0 468 0 0,0 3-153 0 0,5-1-208 0 0,0 0-41 0 0,-16 8 356 0 0,5 1-48 0 0,3 5-60 0 0,5 6-72 0 0,3 5-163 0 0,4-20-39 0 0,1 0 0 0 0,0 1 0 0 0,0-1 0 0 0,0 0 0 0 0,1 0 0 0 0,0 1 0 0 0,1 1-40 0 0,3 8 58 0 0,3 1-35 0 0,-4-10-21 0 0,1 3 24 0 0,1 0-1 0 0,0 0 0 0 0,0-1 0 0 0,4 3-25 0 0,-8-11 5 0 0,0 1 1 0 0,0-1-1 0 0,0 0 1 0 0,0 0-1 0 0,0 0 0 0 0,1 0 1 0 0,-1-1-1 0 0,1 1 1 0 0,-1 0-1 0 0,1-1 1 0 0,0 0-1 0 0,-1 0 1 0 0,1 0-1 0 0,0 0 0 0 0,0 0 1 0 0,0 0-1 0 0,0-1 1 0 0,0 1-1 0 0,2-1-5 0 0,8-4 154 0 0,-9 2-110 0 0,0 0 0 0 0,0-1 0 0 0,0 0 0 0 0,-1 0 0 0 0,1 0 0 0 0,0 0-44 0 0,18-27 84 0 0,-16 20-26 0 0,-1-1 1 0 0,0 1-1 0 0,-1-1 1 0 0,0 0-59 0 0,1-5 109 0 0,0-1 0 0 0,0-6-109 0 0,0-14 56 0 0,-5 34-56 0 0,0 2-1 0 0,0 0 0 0 0,1-1-1 0 0,-1 1 1 0 0,1 0-1 0 0,-1 0 1 0 0,0-1 0 0 0,1 1-1 0 0,0 0 1 0 0,-1 0-1 0 0,1 0 1 0 0,0 0 0 0 0,0-1 1 0 0,2 2-86 0 0,5 5-6 0 0,-3 1 62 0 0,-1 0 0 0 0,-1 0 0 0 0,1 1 0 0 0,-1 0 0 0 0,0-1-1 0 0,1 4 31 0 0,12 46-76 0 0,-3-10 75 0 0,-9-35 83 0 0,1-1-49 0 0,0 3-39 0 0,4 4-52 0 0,-1 1 13 0 0,-3-7 59 0 0,-5-10-21 0 0,0-1-85 0 0,0 0-84 0 0,0 0 45 0 0,0 0-35 0 0,0 0-37 0 0,0 0-35 0 0,0 0-332 0 0,0 0 74 0 0,0 0-48 0 0,0 0-648 0 0,0 0-513 0 0,0 0-975 0 0</inkml:trace>
  <inkml:trace contextRef="#ctx0" brushRef="#br0" timeOffset="370.97">480 25 8840 0 0,'2'7'122'0'0,"-1"2"188"0"0,0-3-63 0 0,0-1-115 0 0,1-1-58 0 0,0 0-47 0 0,1 1-8 0 0,1 1 36 0 0,2 5 147 0 0,0-1 44 0 0,-1 0 51 0 0,12 24 801 0 0,-11-20-679 0 0,-3-6-242 0 0,1-1-34 0 0,-1 0-40 0 0,0 1-46 0 0,1 3 226 0 0,-2-3-63 0 0,0-1-6 0 0,-1 0 36 0 0,0-1-9 0 0,0 0 35 0 0,-1 0 40 0 0,0-1 44 0 0,0-5-343 0 0,0 2 94 0 0,0-1 36 0 0,0 0 127 0 0,0 0 41 0 0,0-2 352 0 0,0 0-272 0 0,-1-1-129 0 0,1 1-175 0 0,0 0-34 0 0,0 0-39 0 0,-1 0-42 0 0,1 0-49 0 0,-1-1-53 0 0,-3-15 319 0 0,3 0-56 0 0,2-1-48 0 0,2 0-37 0 0,6-9-25 0 0,9-12-37 0 0,-15 34 5 0 0,0 1 1 0 0,0 0-1 0 0,1 0 0 0 0,-1 0 0 0 0,4-2 5 0 0,1-2-47 0 0,-1 1-34 0 0,-5 5-56 0 0,0 0 57 0 0,7-5-17 0 0,-4 5 15 0 0,-3 0 5 0 0,1 1-34 0 0,-1 0-39 0 0,0-1-48 0 0,1 1-86 0 0,0 0-75 0 0,-1-1-87 0 0,1 1-96 0 0,-1 0-104 0 0,0 0-115 0 0,0 0-125 0 0,-1 1 394 0 0,0-1-35 0 0,4-1-1376 0 0,1 0-1070 0 0,-6 2 2973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45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86 7800 0 0,'0'0'174'0'0,"-1"-1"-51"0"0,-4-9 281 0 0,4 7-321 0 0,0 0-51 0 0,-2-3-3 0 0,0 0 56 0 0,-1-1 49 0 0,1 2 43 0 0,-2-2 83 0 0,0 0 43 0 0,-1 0 102 0 0,-5-2 250 0 0,-1 1 0 0 0,3 5-247 0 0,2 1-102 0 0,-1 0-41 0 0,1 2-84 0 0,0 0-42 0 0,0 2-49 0 0,-1-1-54 0 0,6 0-29 0 0,0 0 1 0 0,-1 0 0 0 0,1 0 0 0 0,0 0 0 0 0,0 0 0 0 0,0 0 0 0 0,-2 2-8 0 0,-9 12 153 0 0,12-12-103 0 0,-1 1 0 0 0,1-1 0 0 0,-1 1 0 0 0,1 0 0 0 0,0-1 1 0 0,1 1-1 0 0,-1 0 0 0 0,1 0 0 0 0,-1 3-50 0 0,2 26 309 0 0,3-12-173 0 0,-1-4-93 0 0,0-2-85 0 0,0-3 225 0 0,0-1-43 0 0,6 26 220 0 0,-6-20-147 0 0,-2-9-56 0 0,0 1 37 0 0,0 0 44 0 0,-1-1 52 0 0,0-6-133 0 0,0 0-45 0 0,1 0-24 0 0,-1 0-17 0 0,1 2-8 0 0,0-1 18 0 0,-1 1 41 0 0,1 1 74 0 0,-1-4-180 0 0,0-1-37 0 0,0 0-74 0 0,0 0-57 0 0,0 0-226 0 0,0 0 280 0 0,0 0 3 0 0,0 0-16 0 0,-1 0-41 0 0,1 0-13 0 0,0 0-40 0 0,0 0-47 0 0,0 0-53 0 0,0 0-56 0 0,0 0-52 0 0,0 0-47 0 0,0 0-41 0 0,0 0-146 0 0,-1 0-39 0 0,1 0-177 0 0,0 0-475 0 0</inkml:trace>
  <inkml:trace contextRef="#ctx0" brushRef="#br0" timeOffset="200.76">1 193 8576 0 0,'0'0'197'0'0,"0"0"24"0"0,9-4 183 0 0,-6 3-350 0 0,-1 0-34 0 0,24 0 12 0 0,34 0 133 0 0,-39 2-144 0 0,2 0-62 0 0,1-1-92 0 0,-13 0 24 0 0,1 0-35 0 0,0-1-36 0 0,-1 1-41 0 0,-8 0-260 0 0,1-1-111 0 0,-1 1-226 0 0,3 0-529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08.7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7 6592 0 0,'0'0'149'0'0,"0"0"23"0"0,0 0 11 0 0,0-1-30 0 0,-2-2-58 0 0,1 2 9 0 0,1 1 120 0 0,0 0 201 0 0,0-1 60 0 0,0 1-49 0 0,-1 0-45 0 0,1 0-43 0 0,0 0-41 0 0,-1 0-38 0 0,1 1-37 0 0,0-1-33 0 0,0 1 108 0 0,-1 1-107 0 0,1 0-86 0 0,-1 0-69 0 0,1 1-59 0 0,-1 4-103 0 0,1-5 130 0 0,0 0 81 0 0,0-1-6 0 0,0-1 34 0 0,6 38 366 0 0,3 1-63 0 0,-1-6-113 0 0,-3-1-41 0 0,-1-8-84 0 0,1-1-65 0 0,1 5-37 0 0,4 15-22 0 0,-2-8-7 0 0,-3-12 14 0 0,0-3 22 0 0,-2-1 41 0 0,-1 4 8 0 0,-3-1 60 0 0,0-2 9 0 0,1-19-138 0 0,0 0 7 0 0,0 3-31 0 0,0-3 39 0 0,0 3-16 0 0,0-3 14 0 0,0-1-49 0 0,0 0-146 0 0,0 0-68 0 0,0 0-303 0 0,0 0 64 0 0,-1 0 52 0 0,1 0 45 0 0,-2 0-216 0 0,-1 0-243 0 0,2 0 416 0 0,1 0-63 0 0,0 0-81 0 0,-3 0-1246 0 0,-1 0-994 0 0</inkml:trace>
  <inkml:trace contextRef="#ctx0" brushRef="#br0" timeOffset="732.92">0 256 7136 0 0,'0'0'165'0'0,"0"0"22"0"0,0 0 6 0 0,4 4-45 0 0,4 2-97 0 0,1-2-11 0 0,2-2 69 0 0,-1-2 53 0 0,2-1 38 0 0,20-5 423 0 0,-19 3-390 0 0,-1 0-74 0 0,-1 0-69 0 0,60-15 691 0 0,-24 4-333 0 0,-8 0-180 0 0,-19 8-184 0 0,-1-1-41 0 0,2 0-46 0 0,3-2 19 0 0,32-12 141 0 0,-37 14-161 0 0,0 0-72 0 0,-4 1-67 0 0,-5 0-34 0 0,-3 2-55 0 0,1-2-101 0 0,-2 2-39 0 0,0-1-101 0 0,-1 1-114 0 0,-2 1 247 0 0,0 1-35 0 0,-3 1 484 0 0,1 1-62 0 0,-1 0-57 0 0,1-1-50 0 0,0 0-149 0 0,0 0-102 0 0,1 0-152 0 0,-1 0-297 0 0,-1 0 402 0 0,0 1 46 0 0,-1-1 142 0 0,0 1 38 0 0,0 0 57 0 0,0 0 35 0 0,0-1 40 0 0,-1 1 43 0 0,2 0 64 0 0,-1 4 58 0 0,0 2-35 0 0,-2 2 22 0 0,3-6-61 0 0,0 1 33 0 0,0 8 411 0 0,2 2-86 0 0,2 2 9 0 0,2 7 145 0 0,-2-8-198 0 0,6 21 220 0 0,0-1-46 0 0,28 108 1617 0 0,-29-113-1672 0 0,-4-11-168 0 0,0-1 99 0 0,-3-6-72 0 0,-2 1 83 0 0,0-11-204 0 0,0-1-39 0 0,0 0-20 0 0,0 0-3 0 0,0 0-2 0 0,0 0-4 0 0,0 0-2 0 0,0 0-52 0 0,-1-1-37 0 0,0-2 12 0 0,0 0-85 0 0,0-4-48 0 0,0 6 42 0 0,0-3-15 0 0,1 1 0 0 0,-1 0 0 0 0,1-1 0 0 0,0 1 0 0 0,0 0-1 0 0,0-3-8 0 0,8-33-2 0 0,-3 13 5 0 0,1 4-66 0 0,-4 14 50 0 0,1 0 0 0 0,0 1 0 0 0,1 0 0 0 0,0-1 0 0 0,0 1 0 0 0,3-4 13 0 0,7-5-60 0 0,3 4-46 0 0,3 6-61 0 0,2 7-79 0 0,-20 0 230 0 0,0-1 1 0 0,1 1 0 0 0,-1 0 0 0 0,0 0 0 0 0,0 0 0 0 0,1 0 0 0 0,-1 1 0 0 0,0-1 15 0 0,2 2-9 0 0,-1 0 0 0 0,1 0 0 0 0,-1 0 0 0 0,0 1 0 0 0,0-1 1 0 0,2 4 8 0 0,14 25-41 0 0,-10-12-56 0 0,-2 2 74 0 0,-1 11 39 0 0,0-2-46 0 0,-1-13-63 0 0,-4-16-25 0 0,-1-2-2 0 0</inkml:trace>
  <inkml:trace contextRef="#ctx0" brushRef="#br0" timeOffset="1171.7">1107 256 7344 0 0,'-7'1'99'0'0,"-3"0"113"0"0,4 0-88 0 0,2 0-68 0 0,-3 0-46 0 0,-3 2 352 0 0,8-1-231 0 0,-1-1-1 0 0,1 1 1 0 0,0-1-1 0 0,0 1 1 0 0,-1 0 0 0 0,1 0-1 0 0,-1 0-130 0 0,-6 10 498 0 0,3-4-222 0 0,0 1-97 0 0,4-5-143 0 0,-8 14 219 0 0,1 2 78 0 0,5-6-13 0 0,0-1 1 0 0,1 1-1 0 0,1 0 0 0 0,-1 4-320 0 0,2-3 245 0 0,1-1-33 0 0,3 16 82 0 0,-3-28-281 0 0,1-1-1 0 0,-1 0 1 0 0,0 0-1 0 0,1 1 1 0 0,-1-1 0 0 0,1 0-1 0 0,-1 0 1 0 0,1 0-1 0 0,-1 0 1 0 0,1 0-1 0 0,0 1-12 0 0,0-1 15 0 0,0-1 1 0 0,-1 1-1 0 0,1-1 0 0 0,-1 1 0 0 0,1-1 1 0 0,0 0-1 0 0,-1 1 0 0 0,1-1 0 0 0,0 0 1 0 0,0 1-1 0 0,-1-1 0 0 0,1 0 0 0 0,0 0 1 0 0,0 0-1 0 0,-1 1 0 0 0,1-1 0 0 0,0 0 0 0 0,0 0 1 0 0,-1 0-1 0 0,1 0 0 0 0,0-1-15 0 0,16-4 326 0 0,-10 0-176 0 0,1-4-14 0 0,-1-1-41 0 0,-1 0-27 0 0,-2 0-1 0 0,1 0 0 0 0,-2 0 1 0 0,3-7-68 0 0,-1-4 69 0 0,-1 4-18 0 0,-1 0 0 0 0,0-11-51 0 0,-2 2 78 0 0,-1 23-65 0 0,1-1-1 0 0,-1 1 0 0 0,0 0 0 0 0,1 0 1 0 0,0-1-1 0 0,0 1 0 0 0,1-2-12 0 0,5-7-34 0 0,-6 11 23 0 0,0 1 0 0 0,0-1 0 0 0,-1 0 0 0 0,1 1-1 0 0,0-1 1 0 0,0 1 0 0 0,0-1 0 0 0,0 1-1 0 0,0 0 1 0 0,0-1 0 0 0,0 1 0 0 0,1 0 11 0 0,2-1-24 0 0,-3 1 20 0 0,-1 0 1 0 0,1 0-1 0 0,0 0 1 0 0,0 1 0 0 0,-1-1-1 0 0,1 0 1 0 0,0 0-1 0 0,-1 1 1 0 0,1-1-1 0 0,0 0 1 0 0,-1 1 0 0 0,1-1-1 0 0,-1 0 1 0 0,1 1-1 0 0,0-1 4 0 0,7 11-13 0 0,3 15 20 0 0,-7-16-24 0 0,6 16-43 0 0,2 14 41 0 0,-8-23 16 0 0,1-1 1 0 0,1-1-1 0 0,4 10 3 0 0,-1-8-73 0 0,-6-11 14 0 0,0 0-50 0 0,0 0-70 0 0,0 0-93 0 0,-3-5 133 0 0,1-1 52 0 0,-1 0-34 0 0,0 0-14 0 0,0 0-34 0 0,0 0-41 0 0,0 0-45 0 0,0 0-48 0 0,0 0-46 0 0,0 0-40 0 0,0 0-35 0 0,0 0-124 0 0,0 0-35 0 0,0 0-1287 0 0</inkml:trace>
  <inkml:trace contextRef="#ctx0" brushRef="#br0" timeOffset="1503.58">1354 36 7976 0 0,'0'0'174'0'0,"0"0"29"0"0,0 0 14 0 0,2 6-46 0 0,1 3-112 0 0,2 4 1 0 0,-1 0 97 0 0,11 30 582 0 0,-13-33-624 0 0,1-1-44 0 0,13 43 581 0 0,-8-29-346 0 0,3 5 162 0 0,2 15 228 0 0,-8-24-374 0 0,1-1 49 0 0,-4-11-279 0 0,0 0 36 0 0,5 24 601 0 0,-5-19-570 0 0,-2-2-131 0 0,1-5-60 0 0,-1 1-37 0 0,0 0-41 0 0,0-1-43 0 0,1 2-49 0 0,-1-1-52 0 0,0-6-52 0 0,0 0-52 0 0,0 1-45 0 0,0-1-41 0 0,0 0-132 0 0,0 0-40 0 0,0 0-162 0 0,0 0-430 0 0</inkml:trace>
  <inkml:trace contextRef="#ctx0" brushRef="#br0" timeOffset="1688.38">1326 249 8272 0 0,'0'0'241'0'0,"1"0"-37"0"0,1 0-148 0 0,1 0-37 0 0,17-1 8 0 0,-1 0 0 0 0,0-1 0 0 0,1-2-27 0 0,13-2 2 0 0,-10 0-49 0 0,1 1-61 0 0,-9 1 3 0 0,0 1-35 0 0,0-1-38 0 0,-1 1-43 0 0,-9 2-197 0 0,0 0-107 0 0,1 0-211 0 0,4-1-485 0 0,-10 2 1221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21.8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6880 0 0,'0'0'157'0'0,"0"0"23"0"0,0 0 11 0 0,0 0-62 0 0,1 1-67 0 0,1 1-47 0 0,2 2-38 0 0,-2-1 56 0 0,7 18 320 0 0,-1-3 42 0 0,3 11 281 0 0,-7-16-392 0 0,2 0-39 0 0,9 13 167 0 0,3 7 79 0 0,-5-3-96 0 0,0 0-42 0 0,1 0-34 0 0,4 5 29 0 0,-10-22-108 0 0,0-1 1 0 0,8 10-241 0 0,-12-17 16 0 0,-1 0 51 0 0,4 5 178 0 0,6 2 277 0 0,-12-12-300 0 0,0 0-13 0 0,0 0-92 0 0,0 0-61 0 0,4 0 19 0 0,-3 0 59 0 0,0 0 22 0 0,-2-1 81 0 0,8-6-35 0 0,-3-3-44 0 0,3-13 51 0 0,-5 2-118 0 0,-1-9-17 0 0,-1 10-22 0 0,7-32 55 0 0,-1 25-90 0 0,4 5-35 0 0,-6 16-40 0 0,-5 6 58 0 0,1 0-1 0 0,-1 0 0 0 0,0 0 0 0 0,0 0 0 0 0,1 0 1 0 0,-1 0-1 0 0,0 0 0 0 0,0-1 0 0 0,1 1 1 0 0,-1 0-1 0 0,0 0 0 0 0,0 0 0 0 0,1 0 1 0 0,-1 0-1 0 0,0 0 0 0 0,0 0 0 0 0,1 0 0 0 0,-1 1 1 0 0,0-1-1 0 0,0 0 0 0 0,1 0 0 0 0,-1 0 1 0 0,0 0-1 0 0,0 0 0 0 0,1 0 0 0 0,-1 1 1 0 0,12 1-148 0 0,0 6 46 0 0,9 13-19 0 0,-11-11 59 0 0,21 25 17 0 0,-5-6 4 0 0,-5-11 50 0 0,5 4-9 0 0,7 6 0 0 0,-29-27 0 0 0,-3-1 0 0 0,-1 0 0 0 0,0 0 1 0 0,1 0-1 0 0,-1 0 0 0 0,0 0 1 0 0,1 0-1 0 0,-1 0 1 0 0,0 0-1 0 0,1 1 0 0 0,-1-1 1 0 0,0 0-1 0 0,0 0 1 0 0,1 0-1 0 0,-1 1 0 0 0,0-1 1 0 0,0 0-1 0 0,1 0 0 0 0,-1 1 1 0 0,0-1-1 0 0,0 0 1 0 0,1 0-1 0 0,-1 1 0 0 0,0-1 1 0 0,0 0-1 0 0,0 1 0 0 0,0-1 1 0 0,0 0-1 0 0,1 1 0 0 0,2 1 59 0 0,5-7 149 0 0,-1-1-3 0 0,-5 4-149 0 0,1-2 151 0 0,-1-2-40 0 0,0-7 71 0 0,-3 1-114 0 0,-2-7 0 0 0,-1-6 86 0 0,3-13-44 0 0,0-19-41 0 0,1 51-121 0 0,1 0-1 0 0,0 0 1 0 0,0 0-1 0 0,0 1 1 0 0,1-1-1 0 0,0 0 1 0 0,0 0-1 0 0,1 0-3 0 0,0 0-14 0 0,4-7-37 0 0,-5 9-4 0 0,0 0-33 0 0,1 1-19 0 0,-1-1-36 0 0,0 2-41 0 0,1-1-47 0 0,-2 2-60 0 0,-1 0 80 0 0,0 0 8 0 0,0 0-47 0 0,0 0 117 0 0,0 1 3 0 0,0 0-36 0 0,0 0-45 0 0,0-1-55 0 0,0 1-84 0 0,1 0-50 0 0,-1-1-44 0 0,0 1-39 0 0,0 0-139 0 0,1 0-38 0 0,-1-1-169 0 0,1 1-456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22.1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7688 0 0,'0'0'166'0'0,"0"0"29"0"0,0 0 14 0 0,0 0 100 0 0,1 1-106 0 0,1 1-40 0 0,2 2 0 0 0,-3-2-58 0 0,5 5 249 0 0,-2 0-56 0 0,0 1-48 0 0,0 0-36 0 0,9 16 349 0 0,4 4-82 0 0,4 18 115 0 0,-5 3-38 0 0,-7-18-145 0 0,-4-10 32 0 0,-1 0 0 0 0,-1 6-445 0 0,2 19 539 0 0,-3-27-336 0 0,-2-15-20 0 0,0 2-88 0 0,0 1-59 0 0,0 4-37 0 0,1-3 34 0 0,-1-2 80 0 0,0-2 29 0 0,0-1 70 0 0,0-2-38 0 0,0 0 35 0 0,0 0 40 0 0,1-1 41 0 0,-1 0 47 0 0,0-1 48 0 0,0 0 53 0 0,1 0 56 0 0,7-37-516 0 0,-3 22 37 0 0,0 0-1 0 0,0 1 1 0 0,2-1-1 0 0,5-8-14 0 0,6-4-25 0 0,4 3-66 0 0,4 6-93 0 0,-11 11 50 0 0,1 1-34 0 0,-14 7 165 0 0,1-1 0 0 0,-1 0 0 0 0,0 1 0 0 0,0 0 0 0 0,0 0 0 0 0,0-1 0 0 0,1 1 0 0 0,0 1 3 0 0,15 4-66 0 0,-16-3 48 0 0,1 0-1 0 0,0 0 0 0 0,-1 0 0 0 0,1 0 1 0 0,-1 0-1 0 0,0 1 0 0 0,0-1 1 0 0,0 1-1 0 0,0 0 0 0 0,2 2 19 0 0,9 24-121 0 0,-7-10 75 0 0,-3-4 41 0 0,-1-1 38 0 0,-2-11-183 0 0,0 0 37 0 0,0 4-10 0 0,1-1 107 0 0,-1-1 54 0 0,0 7 149 0 0,0 9 289 0 0,0-11-328 0 0,1-5-104 0 0,-1 0-37 0 0,1 0-45 0 0,-1 0-50 0 0,1 1-106 0 0,0 0-106 0 0,0 0-120 0 0,0-4 161 0 0,0 1-36 0 0,0 0-37 0 0,0-1-39 0 0,0 1-41 0 0,0-1-42 0 0,0 1-45 0 0,1-1-46 0 0,-1 1-47 0 0,1-1-50 0 0,-2-1-1370 0 0,0-1-1144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22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113 2 7920 0 0,'0'0'198'0'0,"-2"0"-70"0"0,1-1-53 0 0,-6 0 43 0 0,4 1-44 0 0,-1 1-42 0 0,1 0 1 0 0,0 0-1 0 0,-1 0 0 0 0,1 0 1 0 0,-1 0-1 0 0,1 1 0 0 0,0-1 0 0 0,0 1 1 0 0,0 0-1 0 0,-1 0-32 0 0,-2 3 106 0 0,-1 0 38 0 0,-3 2 125 0 0,0 0 112 0 0,8-5-351 0 0,0 0 0 0 0,0 0 0 0 0,0 0 0 0 0,0 1-1 0 0,0-1 1 0 0,0 0 0 0 0,1 1 0 0 0,-1-1 0 0 0,1 1 0 0 0,-1 0 0 0 0,1 0 0 0 0,0-1 0 0 0,0 1 0 0 0,1 0 0 0 0,-1 0 0 0 0,0 2-30 0 0,-3 24 315 0 0,4-15-100 0 0,-1-1 50 0 0,2-5-194 0 0,0 1 36 0 0,8 18 324 0 0,-1-12-176 0 0,0-7-123 0 0,-1-2-61 0 0,1-1-44 0 0,3-2 33 0 0,-10-3-31 0 0,1 0 0 0 0,-1 0 0 0 0,1-1-1 0 0,-1 1 1 0 0,1 0 0 0 0,-1 0 0 0 0,1-1-1 0 0,-1 1 1 0 0,0-1 0 0 0,1 1 0 0 0,-1-1-1 0 0,0 0-28 0 0,3 0 59 0 0,14-10 384 0 0,-1-4-70 0 0,-2-2-63 0 0,-3-3-54 0 0,-1-2-45 0 0,-3 0-37 0 0,4-21 97 0 0,-10 21-189 0 0,-1-1 45 0 0,4 4 44 0 0,-5 18-249 0 0,0 1-13 0 0,1 2 23 0 0,7 23-45 0 0,4 11 48 0 0,-3-10 68 0 0,2-1-1 0 0,10 18-2 0 0,-21-43-214 0 0,0 1 107 0 0,1-1 85 0 0,-1 1 69 0 0,0 0 83 0 0,1 1 269 0 0,0-1-298 0 0,-1-1-61 0 0,1 1-54 0 0,-1 0-67 0 0,0-1-82 0 0,1 1-44 0 0,-1 0-74 0 0,1-1-80 0 0,-1 1-90 0 0,1-1-96 0 0,-1 1-105 0 0,1-1-112 0 0,0 1-120 0 0,1 1-882 0 0,3 2-1005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23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 7632 0 0,'0'0'166'0'0,"0"0"29"0"0,0 0 14 0 0,1-1-25 0 0,-1 1-163 0 0,1-1 24 0 0,0 0 17 0 0,0 1 352 0 0,0-1-100 0 0,0 1-82 0 0,1 0-68 0 0,1 0 13 0 0,2 0-8 0 0,-3 0-59 0 0,-1 1 0 0 0,0-1 41 0 0,0 0 48 0 0,0 0 60 0 0,0 0-40 0 0,-1 0-38 0 0,2 2 87 0 0,1 1-78 0 0,1 2-58 0 0,-1-1-30 0 0,-2-3 31 0 0,20 19 638 0 0,-8-5-317 0 0,-4-2-167 0 0,-4-7-186 0 0,-1 1-36 0 0,-1-2 17 0 0,0 0 0 0 0,-1 1 0 0 0,0-1 0 0 0,0 1 1 0 0,0 0-83 0 0,2 6 127 0 0,0-1-48 0 0,-2-7-45 0 0,-1 1 0 0 0,0-1 1 0 0,0 0-1 0 0,0 1 0 0 0,0-1 0 0 0,-1 1 0 0 0,0-1 1 0 0,0 1-1 0 0,0 1-34 0 0,0-1 51 0 0,0 1 0 0 0,0 0 0 0 0,1-1 0 0 0,0 1 0 0 0,1 4-51 0 0,-2-9 9 0 0,0 1 1 0 0,1-1-1 0 0,-1 1 1 0 0,0-1-1 0 0,0 1 1 0 0,0-1 0 0 0,0 1-1 0 0,-1-1 1 0 0,1 0-1 0 0,0 1 1 0 0,-1-1 0 0 0,1 1-1 0 0,0-1 1 0 0,-1 0-1 0 0,0 1 1 0 0,0-1-10 0 0,1 1 14 0 0,-1 0-1 0 0,0 0 1 0 0,1-1 0 0 0,-1 1-1 0 0,1 0 1 0 0,-1 0 0 0 0,1-1-1 0 0,0 1 1 0 0,0 0 0 0 0,0 0 0 0 0,0 0-14 0 0,0 10 66 0 0,0 2-50 0 0,3-10-86 0 0,4 2-158 0 0,-7-6 161 0 0,1 1-178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24.0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25 9520 0 0,'0'0'276'0'0,"-1"-1"2"0"0,-6-9-189 0 0,-1 3 89 0 0,-1 3 67 0 0,0 2 48 0 0,5 2-144 0 0,1 0 0 0 0,0 0-1 0 0,-1 1 1 0 0,1-1 0 0 0,0 1 0 0 0,-4 1-149 0 0,-5 1 330 0 0,6-1-172 0 0,-1 0-36 0 0,0 0-44 0 0,0-1-50 0 0,3 0-28 0 0,0 0 0 0 0,0 0 0 0 0,0 0 0 0 0,0 1 0 0 0,0 0 0 0 0,-3 1 0 0 0,5-2 0 0 0,0 0 0 0 0,0 0 0 0 0,0 0 0 0 0,0 1 0 0 0,1-1 0 0 0,-1 0 0 0 0,0 1 0 0 0,1 0 0 0 0,-1-1 0 0 0,1 1 0 0 0,-1 0 0 0 0,1 0 0 0 0,-1 0 0 0 0,2 0-3 0 0,-1-1 1 0 0,1 1-1 0 0,-1-1 1 0 0,1 1 0 0 0,0-1-1 0 0,0 1 1 0 0,0-1-1 0 0,0 1 1 0 0,0-1-1 0 0,0 1 1 0 0,0 0 0 0 0,0-1-1 0 0,0 1 1 0 0,1-1-1 0 0,-1 1 1 0 0,1-1 0 0 0,-1 1-1 0 0,1-1 1 0 0,-1 1-1 0 0,1-1 1 0 0,1 2 2 0 0,1 0-16 0 0,0 1-1 0 0,0 0 1 0 0,1 0 0 0 0,-1-1-1 0 0,5 3 17 0 0,6 6-19 0 0,13 14-49 0 0,-11-12 69 0 0,-6-3 89 0 0,-2-2 70 0 0,-1 1 97 0 0,-6-9-91 0 0,-1 0-64 0 0,1 1 104 0 0,-1 0-78 0 0,4 6 76 0 0,-2-5-52 0 0,0-2 3 0 0,-1-1 66 0 0,-1 1-48 0 0,0 0-56 0 0,0 2-4 0 0,0 4-50 0 0,0-5-3 0 0,0 1 75 0 0,-1-1 107 0 0,-10 11-26 0 0,-2-3-72 0 0,-3-3-97 0 0,7-5-68 0 0,-1 0-33 0 0,7-2 1 0 0,-6 1-16 0 0,7 0 14 0 0,-1-1-39 0 0,1 1-63 0 0,-1-1-74 0 0,0 1-89 0 0,1-1-106 0 0,-1 1-119 0 0,2-1 222 0 0,-1 0-36 0 0,1 0-38 0 0,0 0-39 0 0,-1 0-42 0 0,1 0-44 0 0,-4 0-1280 0 0,-1-2-1022 0 0,5 2 2778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24.3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29 11376 0 0,'-1'-2'-17'0'0,"1"1"54"0"0,-1-1 50 0 0,0 1 41 0 0,-1-2 150 0 0,0-6 443 0 0,1 6-548 0 0,1-1-52 0 0,0 4-256 0 0,0 0 58 0 0,0 0 50 0 0,0 0 43 0 0,1-1 105 0 0,-1 0 329 0 0,0 1-355 0 0,1 0-58 0 0,-1-1-53 0 0,0 1-33 0 0,0 0-38 0 0,0 0-43 0 0,0 0-61 0 0,1 0-61 0 0,-1 0-66 0 0,0-1-72 0 0,0 1-77 0 0,0 0-83 0 0,0 0-89 0 0,0 0-95 0 0,0 0-862 0 0,0 0-913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23.0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9016 0 0,'0'0'265'0'0,"0"0"-4"0"0,0 0-191 0 0,0 0-35 0 0,8 3 10 0 0,0 0 305 0 0,-1 3-41 0 0,1 2-39 0 0,-2 1-35 0 0,6 9 143 0 0,-3-1-100 0 0,4 11 47 0 0,0 1 108 0 0,-5-8 118 0 0,-1 0 0 0 0,0 1 0 0 0,1 12-551 0 0,-5-13 309 0 0,-1 0-47 0 0,-1-9-191 0 0,0-1 56 0 0,1 2 77 0 0,0 6 155 0 0,2 6 69 0 0,-2-8-248 0 0,-1-3-142 0 0,-1-7-68 0 0,0 1-37 0 0,1 3-3 0 0,1 4 103 0 0,-2-14-20 0 0,0 1 0 0 0,-1-1 0 0 0,1 1 0 0 0,0-1 0 0 0,-1 1 0 0 0,1-1 0 0 0,-1 1 0 0 0,0-1 0 0 0,1 1 0 0 0,-2 0-13 0 0,2-1-47 0 0,0-1-77 0 0,0 0-133 0 0,0 0 128 0 0,0 0-45 0 0,0 0-69 0 0,0 0 77 0 0,0 0-34 0 0,0 0-37 0 0,0 0-35 0 0,0 0-365 0 0,0 0 90 0 0,0 0-48 0 0,0 0-697 0 0,0 0-548 0 0,0 0-1041 0 0</inkml:trace>
  <inkml:trace contextRef="#ctx0" brushRef="#br0" timeOffset="267.45">111 180 7856 0 0,'0'0'174'0'0,"-1"0"-35"0"0,1-1-52 0 0,-1 1-18 0 0,-1-1-35 0 0,1 0 5 0 0,0 1 46 0 0,1-1 66 0 0,-4 0-44 0 0,4 1 6 0 0,-1 0 127 0 0,1 0 211 0 0,0 0 12 0 0,0 0-196 0 0,0 0-124 0 0,0 0-44 0 0,0 0-11 0 0,42-2 188 0 0,-33 2-252 0 0,0-1-42 0 0,0 0-66 0 0,1 0-85 0 0,0 0-103 0 0,0-1-121 0 0,-8 2 155 0 0,-1 0-37 0 0,3-1-373 0 0,-1 1-260 0 0,3-1-600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30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 6448 0 0,'0'0'190'0'0,"0"0"-52"0"0,0 0-14 0 0,0 0 37 0 0,0 0 131 0 0,0 0 245 0 0,0 0 21 0 0,0 0-24 0 0,0 0-106 0 0,0 0-48 0 0,0 0-10 0 0,0 0-5 0 0,0 1-36 0 0,1 0-35 0 0,-1 0-33 0 0,2 1-34 0 0,-1 0-34 0 0,0 0-36 0 0,0 0-34 0 0,0-1-35 0 0,4 6 273 0 0,-1 0-44 0 0,0 1-38 0 0,-1 0-35 0 0,2 10 158 0 0,-1 1-86 0 0,2 9 128 0 0,6 12 55 0 0,-2-2-37 0 0,0 2-35 0 0,2-1-39 0 0,-3-6-33 0 0,-1 1-55 0 0,13 66 455 0 0,-14-62-448 0 0,-5-19-201 0 0,-2 8 1 0 0,0-13-51 0 0,0-13-3 0 0,-1-1-45 0 0,1 0 0 0 0,0 0-1 0 0,-1 1 1 0 0,1-1-1 0 0,0 0 1 0 0,-1 0 0 0 0,1 0-1 0 0,0 0 1 0 0,-1 0 0 0 0,1 1-1 0 0,0-1 1 0 0,0 0-1 0 0,-1 0 1 0 0,1 0 0 0 0,0 1-1 0 0,0-1 1 0 0,-1 0-1 0 0,1 0 1 0 0,0 1 0 0 0,0-1-1 0 0,-1 0 1 0 0,1 1-1 0 0,0-1 1 0 0,0 0 0 0 0,0 1-1 0 0,0-1 1 0 0,0 0-1 0 0,-1 1-6 0 0,-1 3 54 0 0,-4-4-68 0 0,3-2 26 0 0,1 1-34 0 0,-2-2-112 0 0,0 1-108 0 0,1-2-90 0 0,-1 0-160 0 0,1 0-76 0 0,-4-11-1283 0 0,4 3 560 0 0</inkml:trace>
  <inkml:trace contextRef="#ctx0" brushRef="#br0" timeOffset="447.47">31 56 5008 0 0,'0'0'144'0'0,"0"-1"1"0"0,0-1-98 0 0,0 1 22 0 0,1-6 691 0 0,0 1-74 0 0,2 0-69 0 0,1 2-65 0 0,0 0-61 0 0,1 0-56 0 0,0 1-52 0 0,1 1-48 0 0,1 0-45 0 0,-1 0-38 0 0,8 0 148 0 0,-1 0-107 0 0,0 1-74 0 0,-7 1-105 0 0,17-3 0 0 0,6 1 127 0 0,14 1 205 0 0,-22 4-242 0 0,0 2-48 0 0,-8 1-92 0 0,-1 1-41 0 0,9 9 0 0 0,-16-12 1 0 0,0 1-1 0 0,0-1 1 0 0,-1 1 0 0 0,3 4-24 0 0,-4-5 12 0 0,-1 0 1 0 0,0-1-1 0 0,0 1 0 0 0,0 0 1 0 0,0 0-1 0 0,-1 0 1 0 0,1 0-1 0 0,-1 1 1 0 0,0-1-1 0 0,-1 0 1 0 0,1 1-1 0 0,-1-1 1 0 0,0 3-13 0 0,0-3 42 0 0,0 0 1 0 0,0 0-1 0 0,-1 1 1 0 0,1-1-1 0 0,-1 0 1 0 0,-1 0-1 0 0,1 0 0 0 0,0 0 1 0 0,-1-1-1 0 0,0 1 1 0 0,0 0-1 0 0,0-1 1 0 0,0 1-1 0 0,0-1 1 0 0,-1 1-1 0 0,-1 0-42 0 0,-20 17 233 0 0,-2-2-4 0 0,-3-6-64 0 0,22-11-163 0 0,1 0-1 0 0,-1 0 0 0 0,0-1 1 0 0,0 0-1 0 0,-1 0 0 0 0,1 0 1 0 0,0-1-1 0 0,0-1 0 0 0,-3 1-1 0 0,-22-6 55 0 0,31 5-201 0 0,-1 1 61 0 0,0-1 52 0 0,0 0 43 0 0,-2 0 99 0 0,-4-2 284 0 0,5 1-331 0 0,1 1-70 0 0,0 0-97 0 0,0 0 8 0 0,1 1-34 0 0,0-1-37 0 0,0 1-41 0 0,-1-1-43 0 0,1 0-47 0 0,0 1 17 0 0,0-1-35 0 0,0 1-36 0 0,0-1-40 0 0,0 1-39 0 0,1-1-43 0 0,-1 1-44 0 0,0-1-46 0 0,-1 1-1087 0 0,-2 0-934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32.3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 0 6536 0 0,'0'0'141'0'0,"0"0"23"0"0,0 0 13 0 0,0 0-56 0 0,0 0-60 0 0,-1 0-43 0 0,0 0-42 0 0,-1 0 38 0 0,-7 1 321 0 0,1 2-35 0 0,-4 4 101 0 0,2 2-42 0 0,-6 12 322 0 0,8-7-188 0 0,6-10-342 0 0,-7 11 492 0 0,1 2-94 0 0,1-1-83 0 0,1 1-75 0 0,0 1-66 0 0,0 0-57 0 0,2 0-47 0 0,-1 0-37 0 0,-1 13 63 0 0,-6 41 256 0 0,10-50-306 0 0,-1-1 49 0 0,2-11-190 0 0,-5 43 224 0 0,2 0-39 0 0,3-18-113 0 0,2 0-33 0 0,1-17-86 0 0,2 2 48 0 0,7 8 100 0 0,5-2 57 0 0,-14-23-177 0 0,1 0 1 0 0,-1 0-1 0 0,1 0 0 0 0,0-1 0 0 0,0 1 1 0 0,0-1-1 0 0,0 0 0 0 0,0 0 0 0 0,0 0 0 0 0,1 0 1 0 0,-1 0-1 0 0,1-1 0 0 0,2 2-37 0 0,-3-3 24 0 0,0 1 1 0 0,0 0-1 0 0,1-1 0 0 0,-1 0 1 0 0,0 0-1 0 0,0 0 1 0 0,1 0-1 0 0,-1 0 0 0 0,0-1 1 0 0,0 1-1 0 0,2-1-24 0 0,-3 0-64 0 0,0 0 52 0 0,5-2 115 0 0,-4 2-94 0 0,0-1-91 0 0,-2 2-10 0 0,0-1-40 0 0,1 0-36 0 0,-1 1-46 0 0,0-1-52 0 0,0 0-57 0 0,0 1-32 0 0,0 0-57 0 0,-1-1-50 0 0,1 1-45 0 0,0 0-150 0 0,0-1-43 0 0,-1 1-184 0 0,2-1-487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44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1 124 9960 0 0,'0'0'222'0'0,"0"0"30"0"0,0 0 20 0 0,0 0-137 0 0,0 1-35 0 0,2 1 14 0 0,1 0-85 0 0,5 4-80 0 0,-6-5 88 0 0,11 3 139 0 0,-4 0-43 0 0,-2-3 2 0 0,-1 0 27 0 0,0 0 59 0 0,7-2 173 0 0,0-1-39 0 0,0 0-39 0 0,0-2-42 0 0,0-1-44 0 0,-1 0-44 0 0,0 0-46 0 0,-1-1-47 0 0,8-6 18 0 0,-16 10-97 0 0,0 0 1 0 0,0-1 0 0 0,0 0-1 0 0,0 0 1 0 0,0 0-1 0 0,2-3-14 0 0,-4 5 5 0 0,0 0 0 0 0,-1-1-1 0 0,1 1 1 0 0,0 0-1 0 0,-1-1 1 0 0,1 1 0 0 0,-1-1-1 0 0,1 1 1 0 0,-1-1-1 0 0,1 1 1 0 0,-1-1 0 0 0,0 1-1 0 0,0-1 1 0 0,0 1 0 0 0,0-1-1 0 0,0 1 1 0 0,-1-2-5 0 0,1 1 8 0 0,-1 0 1 0 0,1 0-1 0 0,-1 1 1 0 0,0-1-1 0 0,0 0 1 0 0,0 1-1 0 0,0-1 1 0 0,0 0 0 0 0,0 1-1 0 0,0-1 1 0 0,-1 0-9 0 0,-11-10 147 0 0,-2 2-58 0 0,-4 2-38 0 0,15 7-49 0 0,0 0 1 0 0,1 0-1 0 0,-1 1 1 0 0,0-1-1 0 0,0 1 0 0 0,-2 0-2 0 0,2 0 3 0 0,1 0-1 0 0,-1 1 0 0 0,1-1 0 0 0,-1 1 1 0 0,1 0-1 0 0,0 0 0 0 0,-1 1-2 0 0,-14 7 54 0 0,5 3 39 0 0,2 3 59 0 0,8-9-53 0 0,0 0 1 0 0,0 0-1 0 0,0 0 1 0 0,1 1 0 0 0,0-1-1 0 0,0 1 1 0 0,1-1 0 0 0,-1 1-1 0 0,1 6-99 0 0,1-6 93 0 0,0-1-1 0 0,0 1 1 0 0,0-1-1 0 0,1 1 1 0 0,0-1 0 0 0,1 4-93 0 0,9 18 302 0 0,-8-25-252 0 0,-1 1 0 0 0,0-1 1 0 0,1 1-1 0 0,0-1 0 0 0,2 3-50 0 0,-2-4 32 0 0,0 1-1 0 0,0-1 1 0 0,1 1-1 0 0,-1-1 0 0 0,0 0 1 0 0,3 1-32 0 0,-2-1 19 0 0,0-1-1 0 0,1 1 1 0 0,-1-1 0 0 0,1 0-1 0 0,-1 0 1 0 0,2 0-19 0 0,12 0 313 0 0,0 0-76 0 0,1-3-111 0 0,-10 1-116 0 0,0-1-40 0 0,3-1-81 0 0,-1-1-90 0 0,1-1-101 0 0,-1 0-111 0 0,-2-1 29 0 0</inkml:trace>
  <inkml:trace contextRef="#ctx0" brushRef="#br0" timeOffset="363.12">357 22 7920 0 0,'0'1'161'0'0,"0"-1"-33"0"0,1 2 51 0 0,3 7 131 0 0,-2-4-377 0 0,0-1 45 0 0,0 1 42 0 0,1 0 40 0 0,-1-1 36 0 0,0 1 35 0 0,2 4 221 0 0,2 2 203 0 0,-1 0 108 0 0,0-1-5 0 0,7 12 935 0 0,-6-11-895 0 0,-1 0-83 0 0,-2-6-351 0 0,0 0-35 0 0,-1 1-38 0 0,1-1-45 0 0,5 17 936 0 0,-7-15-712 0 0,1 0 33 0 0,-1-6-179 0 0,-1-1 4 0 0,0 0 16 0 0,0 0 4 0 0,0 0 0 0 0,0-2-103 0 0,0 0-35 0 0,-2-3 28 0 0,-1-2-76 0 0,-2-3-47 0 0,2 5 49 0 0,1 2-52 0 0,1 0 1 0 0,0-1 0 0 0,0 1 0 0 0,0 0-1 0 0,1-1 1 0 0,-1 1 0 0 0,1-1-1 0 0,0 1 1 0 0,0-2-13 0 0,3-20 35 0 0,4 5-59 0 0,5 6-68 0 0,3-2-12 0 0,-3 5-26 0 0,-3 4-57 0 0,-1 1-65 0 0,1 2-114 0 0,-4 1 103 0 0,0 1 57 0 0,0 0 37 0 0,19-8-471 0 0,-16 8 369 0 0,-1 0-97 0 0,-1 0 27 0 0,0 1-80 0 0,-1 1-93 0 0,1-1-106 0 0,-5 1 275 0 0,0 0-48 0 0,0 0-43 0 0,1 0-38 0 0,-1 0-136 0 0,0 0-37 0 0,3 0-1425 0 0,-4 0 2071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35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9672 0 0,'0'0'282'0'0,"0"0"-2"0"0,0 0-91 0 0,2-1-39 0 0,5-2 245 0 0,-4 2-185 0 0,3 0 207 0 0,0 1-37 0 0,7 0 280 0 0,0 2-122 0 0,1 1-102 0 0,-3 0-151 0 0,-1 1-47 0 0,5 2 51 0 0,-2 1-56 0 0,10 8 113 0 0,-2 3-40 0 0,-11-7-46 0 0,0 0 0 0 0,8 11-260 0 0,-6-5 225 0 0,-1 1-1 0 0,-1 0 1 0 0,0 1 0 0 0,2 8-225 0 0,-4-7 115 0 0,-3 0 42 0 0,0 8 140 0 0,-4 1 46 0 0,-2-15-104 0 0,0 0-1 0 0,-1 0 1 0 0,0 1-239 0 0,-8 24 406 0 0,8-29-295 0 0,0 0-1 0 0,-1 0 1 0 0,0-1-1 0 0,-1 1 0 0 0,0-1 1 0 0,-1 0-1 0 0,0 0 1 0 0,0 0-1 0 0,-1-1 0 0 0,-2 2-110 0 0,-5 7 197 0 0,3-4-100 0 0,-3-1-36 0 0,11-10-262 0 0,0 0 77 0 0,0 0 69 0 0,0 0 57 0 0,-1 1 68 0 0,0 0 56 0 0,-6 5 413 0 0,5-5-380 0 0,2-2-124 0 0,-1 1-40 0 0,1-1-50 0 0,0 1-56 0 0,-1-1-89 0 0,0 0-89 0 0,1 0-102 0 0,-1 0-111 0 0,0 0-123 0 0,1-1 264 0 0,1 0-35 0 0,-1 0-36 0 0,1 0-38 0 0,-1 1-37 0 0,1-1-41 0 0,1 0-841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35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 10968 0 0,'0'0'248'0'0,"0"0"34"0"0,0 0 21 0 0,0 0-34 0 0,1 0-53 0 0,0-1-52 0 0,2-1 4 0 0,5-2 160 0 0,-4 2-75 0 0,-1 1-32 0 0,5-2 132 0 0,2 0-51 0 0,-3 2-141 0 0,0-1-34 0 0,6-1 90 0 0,-4 1-41 0 0,11-3 230 0 0,1 3-61 0 0,0 2-47 0 0,1 3-34 0 0,-16-2-179 0 0,1 1 0 0 0,-1 0 0 0 0,0 0 1 0 0,0 1-1 0 0,0-1 0 0 0,0 1 0 0 0,-1 0 0 0 0,2 1-85 0 0,11 12 321 0 0,-7 0-323 0 0,-6 1 88 0 0,-5 0 67 0 0,-3 0 47 0 0,1-12-130 0 0,0-1 0 0 0,0 0-1 0 0,0 0 1 0 0,0 0 0 0 0,-1 0-1 0 0,1 0 1 0 0,-1 0 0 0 0,0-1 0 0 0,-3 3-70 0 0,-10 7 215 0 0,-15 12 50 0 0,2-2-56 0 0,27-22-358 0 0,0 0 72 0 0,0 1 61 0 0,-1-1 52 0 0,-4 5 234 0 0,3-4-184 0 0,2 0-71 0 0,0-1-40 0 0,0 2-76 0 0,0-1-95 0 0,0 0-113 0 0,2-1 105 0 0,-1 1-35 0 0,0-1-37 0 0,1 0-41 0 0,-1 0-43 0 0,1 1-44 0 0,-1-1-47 0 0,1 0-51 0 0,0 1-51 0 0,0-1-54 0 0,0-1 211 0 0,0 1-45 0 0,0-1-41 0 0,0 0-35 0 0,0 1-143 0 0,0-1-35 0 0,0 2-1512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36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13160 0 0,'0'0'297'0'0,"0"0"39"0"0,0 0 20 0 0,0 0-142 0 0,0 0-101 0 0,0 0 95 0 0,0 0 156 0 0,0 0-116 0 0,0 0-99 0 0,1 1-81 0 0,-1-1-70 0 0,0 1-227 0 0,1 0 193 0 0,-1-1 61 0 0,0 0 33 0 0,0 1 41 0 0,1-1 45 0 0,-1 0 58 0 0,0 1 62 0 0,0-1 67 0 0,0 0 75 0 0,1 0 81 0 0,-1 1 89 0 0,0-1 93 0 0,0 0 102 0 0,0 0-950 0 0,0 0 42 0 0,0 0 39 0 0,0 0 35 0 0,0 0 35 0 0,1 0 108 0 0,-1 1 66 0 0,1-1 51 0 0,1 2 596 0 0,-1-2-489 0 0,-1 1-163 0 0,1-1-41 0 0,-1 1-52 0 0,1-1-62 0 0,0 0-71 0 0,-1 0-82 0 0,1 1-91 0 0,-1-1-102 0 0,0 0 59 0 0,1 0-52 0 0,-1 0-56 0 0,0 0-58 0 0,1 0-62 0 0,-1 0-63 0 0,0 0-68 0 0,0-1-70 0 0,0 1-633 0 0,1-1-37 0 0,1-2-2574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34.5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98 4352 0 0,'4'2'-57'0'0,"1"-1"33"0"0,5 3 73 0 0,-1-1 115 0 0,1 0 110 0 0,0 0 105 0 0,0 0 100 0 0,0-1 96 0 0,-1-2 90 0 0,1 0 86 0 0,-1-1 82 0 0,-2-1-511 0 0,3 0 217 0 0,0 1 111 0 0,-2-1-265 0 0,-2-1-120 0 0,1 0-72 0 0,0-1 3 0 0,1 0-37 0 0,6-4 67 0 0,-1-1-97 0 0,23-17 80 0 0,-22 13-64 0 0,-6 5-46 0 0,-4-2-11 0 0,-4 9-78 0 0,0 1 0 0 0,0-1 0 0 0,0 0 0 0 0,0 0 0 0 0,0 0 0 0 0,0 1 0 0 0,-1-1-1 0 0,1 0 1 0 0,0 0 0 0 0,-1 1 0 0 0,1-1 0 0 0,0 0 0 0 0,-1 0 0 0 0,1 1-10 0 0,-2-5 107 0 0,1 1 59 0 0,0 3-7 0 0,-2 1-59 0 0,-10-1 57 0 0,10 1-48 0 0,-22 2 346 0 0,2 4-104 0 0,7 1-145 0 0,1 2-38 0 0,10-5-106 0 0,0 0 1 0 0,1 0-1 0 0,-1 0 1 0 0,-1 3-63 0 0,1-2 43 0 0,1 1 1 0 0,0-1 0 0 0,0 1-1 0 0,0 0 1 0 0,1 1 0 0 0,0-1-1 0 0,1 0 1 0 0,-1 1-1 0 0,1 0-43 0 0,-3 17 172 0 0,3 0 52 0 0,2-17-168 0 0,0 0 0 0 0,1 0 0 0 0,0 0 1 0 0,0 0-1 0 0,1 2-56 0 0,5 10 98 0 0,5 0-40 0 0,-6-11-219 0 0,0-2 64 0 0,1 1 57 0 0,0-2 49 0 0,7 4 108 0 0,-1-3 52 0 0,19 3 294 0 0,-11-7-264 0 0,-6-2-159 0 0,-7-1-68 0 0,0 0-37 0 0,0 0-44 0 0,-1 0-46 0 0,1-1-53 0 0,0 1-56 0 0,-1-2-61 0 0,0 1-67 0 0,1-1-70 0 0,-1 0-75 0 0,0 0-80 0 0,-1 0-85 0 0,1-1-88 0 0,-1 0-95 0 0,0 1-926 0 0,2-3-1023 0 0</inkml:trace>
  <inkml:trace contextRef="#ctx0" brushRef="#br0" timeOffset="332.04">460 83 7800 0 0,'1'0'188'0'0,"-1"2"-63"0"0,1-1-51 0 0,2 6 53 0 0,-2-5-48 0 0,1 6-131 0 0,1-1 53 0 0,-1 0 49 0 0,1 0 47 0 0,0 3 134 0 0,1 1 92 0 0,0-1 87 0 0,-1 1 78 0 0,0 0 71 0 0,0 0 62 0 0,-1 0 55 0 0,-1 0 47 0 0,0-8-448 0 0,-1-1-68 0 0,1 5 201 0 0,-1-4-209 0 0,0-1-16 0 0,0 0 48 0 0,-1 0 101 0 0,1 0 96 0 0,-2 0 115 0 0,2-1-222 0 0,-1 0 36 0 0,0 0-161 0 0,1-1-4 0 0,-1-4 14 0 0,0 1-57 0 0,-1-3 6 0 0,2-9 13 0 0,4-1-67 0 0,1-2-36 0 0,9-17-27 0 0,5 3-102 0 0,4 6-77 0 0,-10 13 36 0 0,11-8-53 0 0,-6 12 135 0 0,-7 4 5 0 0,-6 3 9 0 0,-1 0-1 0 0,0 1 1 0 0,0-1-1 0 0,0 1 1 0 0,1 0 0 0 0,1 0 9 0 0,-3 1-12 0 0,1 0 1 0 0,0 0-1 0 0,0 0 1 0 0,0 0-1 0 0,0 1 0 0 0,2 0 12 0 0,-4 0 0 0 0,1 0 0 0 0,-1 0 0 0 0,1 0 0 0 0,-1 0 0 0 0,0 0 0 0 0,0 0 0 0 0,1 1 0 0 0,-1-1 0 0 0,0 1 0 0 0,0 0 0 0 0,0-1 0 0 0,0 1 0 0 0,-1 0 0 0 0,1 0 0 0 0,0 0 0 0 0,-1 1 0 0 0,0-1 0 0 0,1 0 0 0 0,-1 0 0 0 0,0 1 0 0 0,0-1 0 0 0,0 1 0 0 0,0 0 0 0 0,2 8 0 0 0,0 1 0 0 0,0 0 0 0 0,-1 1 0 0 0,0 4 0 0 0,-1-8 0 0 0,-1-2-87 0 0,0 0 78 0 0,0 1 70 0 0,0 5 93 0 0,0-3-58 0 0,0-3-81 0 0,0-1-51 0 0,0-1-56 0 0,0 0-37 0 0,1-1-53 0 0,0 1-61 0 0,0-1-68 0 0,-1-3 62 0 0,0-1-40 0 0,0 1-36 0 0,0-1-33 0 0,0 1-234 0 0,0 0-54 0 0,0 0-763 0 0,0-1-603 0 0,0 1-1144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9:33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90 6824 0 0,'0'0'149'0'0,"0"0"23"0"0,0 0 13 0 0,0 0 33 0 0,0 0 87 0 0,0 0 42 0 0,0 0 5 0 0,0 0 2 0 0,0 0-176 0 0,0 0-39 0 0,1 0 50 0 0,1 1-88 0 0,2 1 45 0 0,-2-1-68 0 0,-1-1 43 0 0,0 1 97 0 0,0-1 104 0 0,9 3-217 0 0,1-2 85 0 0,4-1 221 0 0,1-3 103 0 0,16-7 601 0 0,-21 6-775 0 0,-1-1-44 0 0,-2 2-102 0 0,0 0-46 0 0,0 0-53 0 0,-1 0-61 0 0,22-11-37 0 0,-17 7 24 0 0,11-7 251 0 0,-19 11-246 0 0,-1 0-38 0 0,-3 3 10 0 0,1 0 1 0 0,-1-1 0 0 0,0 1 0 0 0,0 0 0 0 0,0-1 0 0 0,0 1 0 0 0,0 0 0 0 0,0-1-1 0 0,0 1 1 0 0,0 0 0 0 0,0-1 0 0 0,0 1 0 0 0,0 0 0 0 0,-1-1 0 0 0,1 1-1 0 0,0 0 1 0 0,0-1 0 0 0,0 1 0 0 0,0 0 0 0 0,0-1 0 0 0,-1 1 0 0 0,1 0 0 0 0,0 0-1 0 0,0-1 1 0 0,0 1 0 0 0,-1 0 0 0 0,1 0 0 0 0,0 0 0 0 0,-1-1 0 0 0,1 1 0 0 0,0 0-1 0 0,0 0 1 0 0,-1 0 0 0 0,1-1 0 0 0,0 1 0 0 0,-1 0 0 0 0,1 0 0 0 0,0 0-1 0 0,-1 0 1 0 0,1 0 0 0 0,-1 0 1 0 0,-9-5-30 0 0,6 3 43 0 0,-16-3 47 0 0,-2 4-41 0 0,0 2-50 0 0,1 0-59 0 0,16 0 52 0 0,-16 1-136 0 0,3 1 106 0 0,0 0 34 0 0,13-1 27 0 0,0 0 0 0 0,0-1 0 0 0,-1 1 0 0 0,1 1-1 0 0,-1 0 8 0 0,-10 11-55 0 0,9-3-11 0 0,3 2 54 0 0,4-10 27 0 0,-1 1 1 0 0,1 0-1 0 0,0-1 1 0 0,0 1-1 0 0,0 0 1 0 0,1 1-16 0 0,1 6 125 0 0,1 1 1 0 0,0-1-1 0 0,5 10-125 0 0,-2-4 96 0 0,-2-5-7 0 0,1 0 1 0 0,1 0-1 0 0,0 0 0 0 0,1 2-89 0 0,-1-6 63 0 0,0 1-1 0 0,1 0 1 0 0,-1-1-1 0 0,2 0 0 0 0,3 3-62 0 0,-6-7 27 0 0,0 1 0 0 0,0-1 1 0 0,1 0-1 0 0,0 0 0 0 0,0-1 0 0 0,0 0 0 0 0,0 0 0 0 0,1 0 0 0 0,-1-1 0 0 0,1 0 0 0 0,-1 0 0 0 0,1 0 0 0 0,0-1 0 0 0,0 0 0 0 0,-1-1 0 0 0,1 1 0 0 0,0-1 0 0 0,0-1 1 0 0,0 1-28 0 0,-1-1 24 0 0,0 0 1 0 0,-1 0 0 0 0,1-1-1 0 0,-1 0 1 0 0,3 0-25 0 0,3-4-28 0 0,0 0-95 0 0,-2-1-78 0 0,-1 1-112 0 0,-4 2 108 0 0,-1 0-36 0 0,0 0-38 0 0,0 0-41 0 0,3-5-317 0 0</inkml:trace>
  <inkml:trace contextRef="#ctx0" brushRef="#br0" timeOffset="378.9">417 26 7312 0 0,'0'0'165'0'0,"0"0"22"0"0,0 0 9 0 0,0 0 42 0 0,0 0 117 0 0,0 0 49 0 0,0 0 11 0 0,0 0-15 0 0,0 0-66 0 0,1 1-43 0 0,1-1-110 0 0,0 1-75 0 0,4 1 56 0 0,-4-1-86 0 0,-1 0 35 0 0,6 5 354 0 0,-1 2-36 0 0,4 9 330 0 0,-2 4-124 0 0,-2 0-112 0 0,0-2-116 0 0,1-2-78 0 0,-1 0-18 0 0,2 10 100 0 0,-1-3-4 0 0,-1-8-72 0 0,-3-6-119 0 0,1-2-30 0 0,-1-3-29 0 0,0-1 25 0 0,2-1 68 0 0,-4-2-56 0 0,2 0 3 0 0,0-1-50 0 0,0 1-21 0 0,2 1-4 0 0,2 1 49 0 0,-1-3 39 0 0,-5 0-41 0 0,-1-2 37 0 0,2-1-82 0 0,1 0-54 0 0,3-2-47 0 0,-3 1-4 0 0,-1 2 27 0 0,7-10 50 0 0,-5 7-69 0 0,-2 0 0 0 0,1 1 0 0 0,0-1 0 0 0,-1 0 0 0 0,2-6-27 0 0,0-6 89 0 0,7-30-19 0 0,-3 29-76 0 0,-3 0-68 0 0,-3 13 23 0 0,-1-1-42 0 0,2 1-60 0 0,-1 0-77 0 0,-1 3-1 0 0,1 0-197 0 0,-1 0 175 0 0,0 1-39 0 0,1-1-168 0 0,-1 1-102 0 0,1 0 2 0 0,-1 0-94 0 0,1 0-107 0 0,-1 1-118 0 0,-1 0-447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0:29.627"/>
    </inkml:context>
    <inkml:brush xml:id="br0">
      <inkml:brushProperty name="width" value="0.1" units="cm"/>
      <inkml:brushProperty name="height" value="0.1" units="cm"/>
      <inkml:brushProperty name="color" value="#FFFFFF"/>
    </inkml:brush>
    <inkml:context xml:id="ctx1">
      <inkml:inkSource xml:id="inkSrc32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05T15:00:47.994"/>
    </inkml:context>
    <inkml:brush xml:id="br1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264 81 6536 0 0,'0'0'141'0'0,"0"0"23"0"0,0 0 13 0 0,0-1-150 0 0,1 1 93 0 0,-1-1 81 0 0,1 0 63 0 0,1 0 244 0 0,2-3 819 0 0,-3 2-912 0 0,0 1-66 0 0,0 1-224 0 0,-1 0-39 0 0,0-1 367 0 0,0 1-110 0 0,0-1-35 0 0,0 0 213 0 0,0-1-111 0 0,-1-1-92 0 0,0 1-94 0 0,1-1-45 0 0,-3-5 481 0 0,-3 0-162 0 0,0 1-48 0 0,-2-1-48 0 0,0 2-51 0 0,-1 0-53 0 0,0 1-53 0 0,0 1-55 0 0,-1 2-56 0 0,-3 0 91 0 0,2 2-85 0 0,8 0-124 0 0,1 1 0 0 0,-1-1 0 0 0,1 1 0 0 0,0-1 0 0 0,-1 1 0 0 0,1 0 0 0 0,0 0 0 0 0,-1 0 0 0 0,1 0 0 0 0,0 1 0 0 0,0-1 0 0 0,0 1 0 0 0,-1 0-16 0 0,-26 21 144 0 0,3 2-46 0 0,4 4-47 0 0,18-22-49 0 0,0 0 0 0 0,1 0-1 0 0,-2 7-1 0 0,-5 12 4 0 0,-7 26-9 0 0,10-16 60 0 0,3 3-52 0 0,2 25-3 0 0,2-28 14 0 0,2 0 1 0 0,2 0-1 0 0,1 0 0 0 0,2 0 0 0 0,8 23-14 0 0,-11-45 94 0 0,1 1-65 0 0,2 5-64 0 0,14 29-122 0 0,-15-38 157 0 0,1 0 38 0 0,1 0 48 0 0,0-1 59 0 0,1-1 68 0 0,0-1 81 0 0,2-1 90 0 0,0-1 101 0 0,-5-3-338 0 0,1 0-62 0 0,-1-1-57 0 0,1 1-48 0 0,4 0-104 0 0,1 0-87 0 0,-5-2-11 0 0,1 0-1 0 0,-1 0 1 0 0,1-1-1 0 0,0 1 223 0 0,0-2-157 0 0,0 0 37 0 0,0 0 47 0 0,1-1 61 0 0,-1 0 74 0 0,0-1 85 0 0,2-1-184 0 0,0 0 56 0 0,21-13 191 0 0,-18 9-174 0 0,-7 4-56 0 0,0 0-37 0 0,1 0-42 0 0,-1-1-51 0 0,-1 2-5 0 0,0 0-36 0 0,0 0-42 0 0,-1-1-44 0 0,10-4-406 0 0</inkml:trace>
  <inkml:trace contextRef="#ctx0" brushRef="#br0" timeOffset="748.7">808 399 5640 0 0,'0'0'124'0'0,"-1"-1"-37"0"0,-5-3 203 0 0,5 3-230 0 0,-1 1-37 0 0,-7-3 28 0 0,0 1 94 0 0,0 1 84 0 0,0 2 74 0 0,-1 0 142 0 0,-1 2 74 0 0,-1 2 174 0 0,-5 5 426 0 0,1 3 2 0 0,6-4-425 0 0,2 0-174 0 0,1 0-71 0 0,0-2-143 0 0,2 0-73 0 0,-1 1-83 0 0,1-1-93 0 0,1 0-38 0 0,0 0 0 0 0,0 0 0 0 0,1 0 0 0 0,-3 7-21 0 0,4-6 26 0 0,0 0 0 0 0,0-1-1 0 0,1 1 1 0 0,0 0 0 0 0,0 0-1 0 0,1 0 1 0 0,0 0-1 0 0,0 0 1 0 0,1 0 0 0 0,0 0-1 0 0,0-1 1 0 0,1 4-26 0 0,12 26 40 0 0,-9-28-35 0 0,0 1 1 0 0,0-1 0 0 0,1 0 0 0 0,1 0 0 0 0,4 5-6 0 0,-8-11 3 0 0,1 1 1 0 0,-1-1-1 0 0,1 1 1 0 0,0-1-1 0 0,0 0 1 0 0,1-1-1 0 0,-1 1 1 0 0,1-1-1 0 0,-1 0 1 0 0,1 0-1 0 0,0 0 1 0 0,0 0-1 0 0,0-1-3 0 0,-2 0 20 0 0,0-1 0 0 0,0 1 0 0 0,1-1 1 0 0,-1 0-1 0 0,0 0 0 0 0,0 0 0 0 0,1-1 0 0 0,0 1-20 0 0,-1-1 31 0 0,1 0 0 0 0,-1 0 1 0 0,0 0-1 0 0,1-1 0 0 0,-1 1 1 0 0,0-1-1 0 0,0 0 0 0 0,0 0 0 0 0,0 0 1 0 0,0 0-1 0 0,0 0 0 0 0,-1-1 1 0 0,1 1-1 0 0,-1-1 0 0 0,0 1 0 0 0,1-1 1 0 0,-1 0-1 0 0,0 0 0 0 0,-1 0 1 0 0,1-1-1 0 0,0 0-31 0 0,-1 1 27 0 0,1 0 1 0 0,-1-1-1 0 0,0 0 1 0 0,-1 1-1 0 0,1-1 1 0 0,0 1-1 0 0,-1-1 1 0 0,0-2-28 0 0,-2-33 184 0 0,-3 3-43 0 0,2 23-96 0 0,-1 1 0 0 0,0 0 1 0 0,-1-1-1 0 0,-5-8-45 0 0,3 6-48 0 0,-1 0 60 0 0,-16-35 156 0 0,12 30-190 0 0,5 9-53 0 0,-1 0-61 0 0,0 0-71 0 0,-1 1-83 0 0,4 5-189 0 0,3 1-22 0 0</inkml:trace>
  <inkml:trace contextRef="#ctx0" brushRef="#br0" timeOffset="1434.9">1061 426 7136 0 0,'0'0'165'0'0,"0"0"22"0"0,8 10 144 0 0,-4-6-270 0 0,3 4-2 0 0,0 1 112 0 0,0 0 99 0 0,-1 1 86 0 0,1 1 169 0 0,-1 1 85 0 0,1 3 207 0 0,3 8 503 0 0,-3 1 4 0 0,-2-8-500 0 0,-2-3-203 0 0,-1 1-84 0 0,0-3-168 0 0,0 0-85 0 0,-1 0-97 0 0,0 0-109 0 0,0-9-41 0 0,0 16 260 0 0,0 0 35 0 0,-1-12-182 0 0,0-1 0 0 0,-1 1 0 0 0,1-1 0 0 0,-1 1-1 0 0,-1 1-149 0 0,2-6 104 0 0,0 2 15 0 0,0-3-109 0 0,0 0-1 0 0,0 0 1 0 0,-1 0-1 0 0,1 1 1 0 0,0-1-1 0 0,0 0 1 0 0,0 0-1 0 0,0 0 0 0 0,0 0 1 0 0,0 0-1 0 0,0 0 1 0 0,-1 0-1 0 0,1 0 1 0 0,0 0-1 0 0,0 0 1 0 0,0 0-1 0 0,0 1 1 0 0,0-1-1 0 0,-1 0 1 0 0,1 0-1 0 0,0 0 1 0 0,0 0-1 0 0,0 0 0 0 0,0 0 1 0 0,0 0-1 0 0,-1 0 1 0 0,1 0-1 0 0,0 0 1 0 0,0 0-1 0 0,0 0 1 0 0,0-1-1 0 0,0 1 1 0 0,-1 0-1 0 0,1 0 1 0 0,0 0-1 0 0,0 0 0 0 0,0 0 1 0 0,0 0-10 0 0,-3-4 145 0 0,-3-30 88 0 0,4-2-87 0 0,3 0-75 0 0,4 0-65 0 0,-3 22-54 0 0,2 0 0 0 0,4-14 48 0 0,10-11-135 0 0,5 4-34 0 0,-20 32 159 0 0,0 0-1 0 0,0-1 0 0 0,0 1 0 0 0,1 0 1 0 0,-1 1-1 0 0,1-1 0 0 0,-1 1 0 0 0,1-1 0 0 0,0 1 1 0 0,0 0-1 0 0,0 1 0 0 0,0-1 0 0 0,0 1 0 0 0,1-1 1 0 0,-1 1-1 0 0,0 1 11 0 0,0-1-9 0 0,-1 1 0 0 0,0 0-1 0 0,1 0 1 0 0,-1 0 0 0 0,1 0 0 0 0,-1 1 0 0 0,0-1 0 0 0,0 1-1 0 0,1 0 1 0 0,-1 0 0 0 0,3 1 9 0 0,-3 0-4 0 0,0-1 0 0 0,0 1 1 0 0,0 0-1 0 0,0 0 0 0 0,0 0 0 0 0,-1 0 0 0 0,1 0 0 0 0,0 1 4 0 0,20 26 11 0 0,-18-19-36 0 0,1-1-1 0 0,-1 1 1 0 0,3 10 25 0 0,1 6-14 0 0,-2 1 58 0 0,-3-8 32 0 0,-1-1 49 0 0,5 19 193 0 0,2 8 76 0 0,-10-45-257 0 0,1 1-48 0 0,-1-1-43 0 0,0 1-40 0 0,0-1-38 0 0,0 1-32 0 0,1 0-151 0 0,-1 0-57 0 0,1 0-54 0 0,1 0-858 0 0,0 0 747 0 0,4-3-804 0 0</inkml:trace>
  <inkml:trace contextRef="#ctx0" brushRef="#br0" timeOffset="2476.39">2134 510 7920 0 0,'-2'2'249'0'0,"1"0"-57"0"0,1 1-49 0 0,0 1-43 0 0,2 2-10 0 0,1 5-59 0 0,3 3-31 0 0,-2-5 59 0 0,-1-3 68 0 0,-1-1 105 0 0,-1-4-183 0 0,7 18 826 0 0,-2-3-139 0 0,0-6-355 0 0,0 3 200 0 0,5 20 838 0 0,-8-22-1028 0 0,-1-1-46 0 0,-1-3-41 0 0,-2 0-95 0 0,1 1-51 0 0,3 4 27 0 0,-2-6-69 0 0,0-1-102 0 0,-1 0-35 0 0,-1-1-38 0 0,0 1-42 0 0,-1-2-45 0 0,-1 0-49 0 0,3-3 27 0 0</inkml:trace>
  <inkml:trace contextRef="#ctx0" brushRef="#br0" timeOffset="2754.95">2111 272 9848 0 0,'-1'0'113'0'0,"0"-1"69"0"0,-1-1 379 0 0,1 2-440 0 0,0-1-74 0 0,-2-2-47 0 0</inkml:trace>
  <inkml:trace contextRef="#ctx0" brushRef="#br0" timeOffset="3372.11">2480 150 7080 0 0,'0'0'157'0'0,"0"0"23"0"0,0 0 13 0 0,0 0-152 0 0,0 1 40 0 0,1 0 181 0 0,-1 1 84 0 0,0 2 551 0 0,1-2-664 0 0,-1-1-47 0 0,0 1-51 0 0,0-1-110 0 0,0-1-33 0 0,0 7 831 0 0,2 1-93 0 0,0-1-95 0 0,0 1-91 0 0,1-1-92 0 0,0 1-91 0 0,1-1-88 0 0,-1 1-88 0 0,0-2-94 0 0,0 1-68 0 0,5 16 96 0 0,-2 12 140 0 0,2 9 60 0 0,6 2 81 0 0,-2 0 73 0 0,17 94 1103 0 0,-23-113-1289 0 0,-2 7 87 0 0,-1 2 79 0 0,-1-6-24 0 0,-2-30-593 0 0,0 1 40 0 0,0 0 36 0 0,0 0 33 0 0,0 0 32 0 0,0 1 97 0 0,1 0 86 0 0,-1 3 468 0 0,0-2-404 0 0,0-2-111 0 0,0 0-100 0 0,1 0-36 0 0,-1 0-107 0 0,0 0 15 0 0,0 0-35 0 0,0-1-41 0 0,-1 0-41 0 0,1 1-45 0 0,0-1-48 0 0,0 0-50 0 0,0 0-54 0 0,0 0-55 0 0,0 0-60 0 0,0 0-61 0 0,0 0-65 0 0,-1 0-68 0 0,1-1-69 0 0,-1 0-1416 0 0,0-2-1260 0 0,1 3 3480 0 0</inkml:trace>
  <inkml:trace contextRef="#ctx0" brushRef="#br0" timeOffset="3826.41">2356 413 6536 0 0,'0'0'141'0'0,"1"0"-122"0"0,-1 0 90 0 0,0 0 78 0 0,0 0 64 0 0,0 0 45 0 0,0 0 40 0 0,2 1 1389 0 0,-2-1-1264 0 0,1 1-92 0 0,-1-1-228 0 0,0 0-37 0 0,1 0-42 0 0,-1 0-46 0 0,1 0-52 0 0,-1 0-55 0 0,0 0-60 0 0,1 0-66 0 0,2-1 608 0 0,0-1-93 0 0,-1 1-77 0 0,0 0-61 0 0,1 0-20 0 0,4-1 102 0 0,-2 1-19 0 0,2 0 41 0 0,0-1-56 0 0,0 0-47 0 0,0-1-37 0 0,4 0 16 0 0,7-2 14 0 0,7 2-95 0 0,0-2 38 0 0,36-4 166 0 0,-41 7-208 0 0,1 1-33 0 0,-10 1-43 0 0,0 0-38 0 0,12-1-153 0 0,-1-1-82 0 0,28-4-496 0 0,-35 4 577 0 0,1 0 40 0 0,-16 2 172 0 0,14-2-708 0 0</inkml:trace>
  <inkml:trace contextRef="#ctx0" brushRef="#br0" timeOffset="4142.8">2894 396 5472 0 0,'0'1'120'0'0,"1"0"-41"0"0,1 5 55 0 0,-1-3-51 0 0,3 13-18 0 0,-3-4 9 0 0,-1-2 31 0 0,-1 1 56 0 0,1-2 33 0 0,0 0 63 0 0,0-1 74 0 0,1 0 82 0 0,1 3-29 0 0,1 14 561 0 0,-3-16-597 0 0,0 1 39 0 0,1 22 648 0 0,1-7-278 0 0,-1-12-364 0 0,0-1-86 0 0,0 1-34 0 0,-1 7 92 0 0,-4 5-109 0 0,0-10-181 0 0,3-12-97 0 0,0 0 36 0 0,0 6 120 0 0,1-6-92 0 0,0 1-41 0 0,-1-2-36 0 0,1 0-35 0 0,-1 0-20 0 0,0 0-34 0 0,1 0-37 0 0,-1 0-41 0 0,0-2-218 0 0,1 0-117 0 0,0 0 70 0 0,0 0-44 0 0,0 0-602 0 0,0 0-473 0 0,0 0-896 0 0</inkml:trace>
  <inkml:trace contextRef="#ctx0" brushRef="#br0" timeOffset="4443.59">2818 201 8088 0 0,'0'0'234'0'0,"-2"-4"-31"0"0,0 1-148 0 0,1 0-35 0 0,1 0-7 0 0,-1 1 46 0 0,1-2-46 0 0,1 1 35 0 0,4 1-37 0 0</inkml:trace>
  <inkml:trace contextRef="#ctx0" brushRef="#br0" timeOffset="1837.89">1758 450 6448 0 0,'0'0'190'0'0,"-1"0"78"0"0,-6-3 200 0 0,4 1-219 0 0,1 1 41 0 0,0 1 101 0 0,1-1-150 0 0,0 1 35 0 0,0 0 38 0 0,1 0 40 0 0,-8 0 350 0 0,1 1-77 0 0,-1 0-76 0 0,1 1-73 0 0,0 0-74 0 0,1 1-70 0 0,-1 2-70 0 0,1 0-67 0 0,-1 1 61 0 0,1-1-33 0 0,-4 4 93 0 0,7-6-212 0 0,0 0-1 0 0,0 0 1 0 0,0 0 0 0 0,1 1 0 0 0,-1 0 0 0 0,0 1-106 0 0,-9 22 353 0 0,4 4-75 0 0,6 1-83 0 0,6-2-92 0 0,-2-23-75 0 0,5 21 43 0 0,-5-22-60 0 0,0 0 1 0 0,1 0-1 0 0,-1 0 1 0 0,1-1-1 0 0,1 3-11 0 0,-2-6 5 0 0,0 1 0 0 0,-1-1-1 0 0,1 0 1 0 0,0 0 0 0 0,0 0 0 0 0,0 0 0 0 0,0 0 0 0 0,1 0 0 0 0,-1-1-1 0 0,0 1 1 0 0,1-1 0 0 0,1 2-5 0 0,-1-2 9 0 0,0 0 0 0 0,0 0 0 0 0,1-1 0 0 0,-1 1 0 0 0,0 0 0 0 0,0-1 0 0 0,0 0 1 0 0,2 0-10 0 0,-2 0 12 0 0,0 0 1 0 0,0 0 0 0 0,0-1-1 0 0,0 0 1 0 0,-1 1 0 0 0,1-1 0 0 0,0 0-1 0 0,0 0 1 0 0,-1 0 0 0 0,1-1 0 0 0,1 0-13 0 0,15-13 35 0 0,-8 3-59 0 0,-1 0-47 0 0,0-1-57 0 0,-2 0-66 0 0,1 1-111 0 0,-6 8 184 0 0,1-4-79 0 0,-2 3 6 0 0,-1 2-36 0 0,1-1-113 0 0,-2 2 93 0 0,1 0-51 0 0,-1 0-54 0 0,0 0-61 0 0,1 0-66 0 0,-1-1-72 0 0,1 1-77 0 0,-1 0-81 0 0,1-4-1028 0 0,0-4-980 0 0</inkml:trace>
  <inkml:trace contextRef="#ctx0" brushRef="#br0" timeOffset="2158.42">1774 193 4928 0 0,'-2'-10'255'0'0,"1"5"-206"0"0,1 4-29 0 0,0 0 38 0 0,0-2 158 0 0,-1 1 156 0 0,1 0 104 0 0,0-1 60 0 0,0-2 794 0 0,0 2-597 0 0,0 1-421 0 0,0 0-59 0 0,1 1-70 0 0,-1-1-84 0 0,1 1 311 0 0,-1 1-8 0 0,0 0-28 0 0,0 0-106 0 0,0 0-48 0 0,0 1 10 0 0,1 0-88 0 0,0 0-66 0 0,2 4 22 0 0,-1-3-26 0 0,5 13 424 0 0,0 0-73 0 0,-1 0-64 0 0,0 1-53 0 0,1 4 3 0 0,-1-1-45 0 0,10 39 428 0 0,-4-3-50 0 0,-9-34-216 0 0,-1 0 1 0 0,0 20-427 0 0,-4 37 775 0 0,2-72-691 0 0,0 1-1 0 0,1-1 0 0 0,0 1 0 0 0,0-1 1 0 0,0 1-84 0 0,4 28 375 0 0,-5-26-230 0 0,1 0-1 0 0,0-1 0 0 0,1 1 0 0 0,2 7-144 0 0,4 21 399 0 0,1-5 9 0 0,-8-29-420 0 0,0-1 47 0 0,4 0 208 0 0,-3-3-176 0 0,-1-1-65 0 0,0 0-39 0 0,5-12-175 0 0,-3 9 77 0 0,0 1-72 0 0,-1 1 44 0 0,-1 0-37 0 0,1 1-43 0 0,0-1-46 0 0,-1 0-52 0 0,1 0-56 0 0,-1 0-61 0 0,0 0-66 0 0,2-9-988 0 0</inkml:trace>
  <inkml:trace contextRef="#ctx0" brushRef="#br0" timeOffset="5014.05">3377 390 6880 0 0,'0'0'157'0'0,"0"0"23"0"0,0 0 11 0 0,0 0 49 0 0,0-5 648 0 0,0 2-573 0 0,0 2-215 0 0,0 0-34 0 0,0 0-41 0 0,0 1-46 0 0,-5-8 85 0 0,-1 3 63 0 0,-1 1 55 0 0,0 2 44 0 0,-5 3 207 0 0,-7 5 302 0 0,-4 8 123 0 0,17-9-614 0 0,-1 1-35 0 0,3-2-67 0 0,-1 1-35 0 0,2-1-39 0 0,-1 0-44 0 0,-6 11-24 0 0,0 0 0 0 0,-5 10 0 0 0,13-19 0 0 0,0 0 0 0 0,1 0 0 0 0,-1 0 0 0 0,2 0 0 0 0,-1 0 0 0 0,1 1 0 0 0,-1-1 0 0 0,2 0 0 0 0,-1 1 0 0 0,0 4 0 0 0,0-3 6 0 0,1-1 1 0 0,0 1-1 0 0,0 0 1 0 0,2 7-7 0 0,0-6 17 0 0,0-1-1 0 0,1 1 1 0 0,-1 0 0 0 0,2-1 0 0 0,-1 1 0 0 0,4 2-17 0 0,-2-2 22 0 0,0-1-1 0 0,1 0 1 0 0,0 0 0 0 0,0 0-1 0 0,7 4-21 0 0,-6-6 13 0 0,0-1 0 0 0,0 1 0 0 0,7 2-13 0 0,-11-6 15 0 0,0 0 0 0 0,0-1 0 0 0,0 1 1 0 0,0-1-1 0 0,0 0 0 0 0,0-1 0 0 0,0 1 0 0 0,1-1 0 0 0,-1 1 0 0 0,0-1 0 0 0,1-1 0 0 0,-1 1-15 0 0,10-3 78 0 0,-2-2 48 0 0,-1-4 67 0 0,-3-2 84 0 0,-2-2-1 0 0,-2 0-43 0 0,-1 0-38 0 0,-1 0-35 0 0,-2-13 70 0 0,-4 1-95 0 0,-5-5-57 0 0,3 15-42 0 0,-1 1 0 0 0,0 0 0 0 0,-7-9-36 0 0,12 19-142 0 0,-1 0 55 0 0,1 0 47 0 0,0 1 37 0 0,-1-2 42 0 0,-4-9 175 0 0,4 7-151 0 0,0 2-59 0 0,0-1-75 0 0,0 1-102 0 0,2 2 41 0 0,0 0-35 0 0,-1 0-38 0 0,1 1-40 0 0,0-1-45 0 0,-1 0-46 0 0,0-1-261 0 0,0 0-123 0 0,1 2 311 0 0,1 0-34 0 0,-1 0-36 0 0,0 0-37 0 0,-2-3-1202 0 0,0-1-973 0 0</inkml:trace>
  <inkml:trace contextRef="#ctx0" brushRef="#br0" timeOffset="5477.42">3618 375 7856 0 0,'1'0'137'0'0,"7"3"387"0"0,-6-2-412 0 0,0 1-69 0 0,1 1-23 0 0,0 0 38 0 0,2 2 143 0 0,10 11 616 0 0,-12-12-668 0 0,0 0-34 0 0,20 35 1172 0 0,-6 0-77 0 0,-3 2-62 0 0,-3 2-49 0 0,0 23 492 0 0,-9-44-996 0 0,-2-1 82 0 0,0-20-515 0 0,0-1-30 0 0,0 0-18 0 0,0 0-2 0 0,0 0-2 0 0,-4-3 92 0 0,0-5-100 0 0,-1-7 20 0 0,-1-19 31 0 0,4 0-98 0 0,4 0-79 0 0,4 1-59 0 0,-3 24 42 0 0,0 1 0 0 0,0-1 0 0 0,0 1 0 0 0,1-1 0 0 0,1 1 0 0 0,-1 0 0 0 0,1 0 0 0 0,1 1 0 0 0,-1-1 0 0 0,1 1 0 0 0,0 1 0 0 0,1-1 0 0 0,5-3 41 0 0,-9 7-17 0 0,0 1 0 0 0,1-1-1 0 0,-1 1 1 0 0,1 0 0 0 0,0 0-1 0 0,0 1 1 0 0,0-1 0 0 0,0 1-1 0 0,0-1 1 0 0,0 1-1 0 0,0 1 1 0 0,0-1 0 0 0,0 0-1 0 0,0 1 1 0 0,0 0 0 0 0,1 0-1 0 0,-1 0 1 0 0,0 1 0 0 0,0 0-1 0 0,0-1 1 0 0,0 1-1 0 0,0 0 1 0 0,0 1 0 0 0,0-1-1 0 0,0 1 1 0 0,0 0 0 0 0,0 0 17 0 0,2 1-20 0 0,0 1 0 0 0,-1 0 1 0 0,1 0-1 0 0,-1 0 1 0 0,0 1-1 0 0,0 0 1 0 0,3 4 19 0 0,10 15-16 0 0,-6 3 45 0 0,2 18-30 0 0,-1 3 1 0 0,-9-27 32 0 0,1-1 32 0 0,-1 2 29 0 0,-4-18-75 0 0,1 1 0 0 0,-1-1 0 0 0,1 0 0 0 0,0 1 0 0 0,0-1 0 0 0,1 0 0 0 0,-1 0 0 0 0,1 0 0 0 0,0 0 0 0 0,1 1-18 0 0,-3-4-77 0 0,1-1-430 0 0,0 0 57 0 0,-1 0-121 0 0,1 0 78 0 0,0 0 60 0 0,0 0-521 0 0,0 0 305 0 0,-1 0 201 0 0,1 0-63 0 0,2-1-1653 0 0,1 0-1234 0 0</inkml:trace>
  <inkml:trace contextRef="#ctx0" brushRef="#br0" timeOffset="6101.02">4465 405 7024 0 0,'-1'-1'185'0'0,"0"1"-68"0"0,0 0-51 0 0,-7-2 95 0 0,3 2-206 0 0,0-1 39 0 0,0 0 35 0 0,0-1 33 0 0,-1 1 64 0 0,0 0 47 0 0,-1-1 41 0 0,1 1 36 0 0,-2 0 90 0 0,0 0 33 0 0,-14 1 861 0 0,9 1-490 0 0,4 2-281 0 0,2-1-110 0 0,0 2-40 0 0,2-1-91 0 0,0 1-39 0 0,-1 1-45 0 0,1 1-51 0 0,-2 3 238 0 0,-1 2-44 0 0,-5 13 177 0 0,4-2-130 0 0,6-15-215 0 0,1 0-1 0 0,0-1 0 0 0,1 1 0 0 0,0 0 0 0 0,0 0 1 0 0,0 5-113 0 0,1 7 216 0 0,1 22 352 0 0,3-27-439 0 0,1 0-66 0 0,-3-9-74 0 0,0-1 0 0 0,1 0 1 0 0,-1 0-1 0 0,1 0 1 0 0,0 0-1 0 0,0-1 1 0 0,2 3 10 0 0,-3-4 0 0 0,1 1 1 0 0,0-1 0 0 0,0 0-1 0 0,0 0 1 0 0,1 0-1 0 0,-1 0 1 0 0,0 0 0 0 0,4 1-1 0 0,-4-2 8 0 0,0 0 0 0 0,0-1 0 0 0,0 1 0 0 0,0-1 1 0 0,0 1-1 0 0,1-1 0 0 0,-1 0 0 0 0,0 0 0 0 0,0 0 1 0 0,3-1-9 0 0,-3 0 15 0 0,1 0 1 0 0,-1 0 0 0 0,1 0 0 0 0,-1 0-1 0 0,1-1 1 0 0,-1 1 0 0 0,0-1 0 0 0,0 0-1 0 0,0 0 1 0 0,1-1-16 0 0,0 0 13 0 0,-1 0 0 0 0,0-1-1 0 0,0 1 1 0 0,0-1 0 0 0,0 1 0 0 0,0-1-1 0 0,-1 0 1 0 0,1 0 0 0 0,-1 0 0 0 0,0 0-1 0 0,0-1-12 0 0,4-14 2 0 0,-1-1-48 0 0,-2-5-101 0 0,-2 12 28 0 0,0 0-35 0 0,0 1-39 0 0,-1 0-43 0 0,0 0-47 0 0,0 1-49 0 0,0-12-374 0 0,-1 10 130 0 0,1 1 0 0 0,0-1 0 0 0,3-11 576 0 0,-3 16-260 0 0,-1 0 89 0 0,1-9-101 0 0,3 6 111 0 0,-2 10 4 0 0,2 3 69 0 0,0 1 52 0 0,0 2 33 0 0,4 6 25 0 0,-4-6-78 0 0,20 41 28 0 0,-10-14 65 0 0,-2-5 65 0 0,-1 0 91 0 0,-4-11-19 0 0,1 0 50 0 0,0 4 221 0 0,-1-1 0 0 0,1 9-445 0 0,-2 1 416 0 0,-4-25-219 0 0,0 5 88 0 0,2 1-65 0 0,0-1-63 0 0,0-3-57 0 0,-3-6-208 0 0,0 0 24 0 0,0 0 13 0 0,0 0-37 0 0,0 0-17 0 0,0 0-38 0 0,0 0-44 0 0,0 0-48 0 0,0 0-53 0 0,0 0-49 0 0,0 0-43 0 0,0 0-38 0 0,0 0-130 0 0,0 0-37 0 0,0 0-1343 0 0</inkml:trace>
  <inkml:trace contextRef="#ctx0" brushRef="#br0" timeOffset="6502.01">4798 119 6648 0 0,'0'0'149'0'0,"0"0"18"0"0,1 2-57 0 0,1 0-20 0 0,1 6 58 0 0,1 1-213 0 0,0 1 118 0 0,0-1 95 0 0,0 0 73 0 0,0 0 32 0 0,7 15 542 0 0,-8-13-486 0 0,0-1-86 0 0,-1 1-72 0 0,0 13 297 0 0,1 0 33 0 0,4 88 1895 0 0,-6-78-1712 0 0,0 1-82 0 0,0-9-215 0 0,0 0-77 0 0,1 8 231 0 0,1 17 322 0 0,0-4-73 0 0,-2-15-296 0 0,0-6-121 0 0,-1 0-51 0 0,1-11-75 0 0,-1-3-96 0 0,0 0-49 0 0,-2 0-43 0 0,-3-1-38 0 0,3-6-11 0 0,-1 0-46 0 0,1-1 42 0 0</inkml:trace>
  <inkml:trace contextRef="#ctx0" brushRef="#br0" timeOffset="11445.38">7866 25 6048 0 0,'0'7'609'0'0,"0"0"-115"0"0,1 0-101 0 0,0 1-88 0 0,1 1-36 0 0,0 1-83 0 0,0 2-39 0 0,2 6 3 0 0,-2-5-34 0 0,0-5-7 0 0,-1-1 12 0 0,1 0 36 0 0,-1-1 7 0 0,0 0 34 0 0,0 0 39 0 0,-1-1 44 0 0,2 9 19 0 0,0 0-33 0 0,3 14 182 0 0,0 8-5 0 0,4 47 448 0 0,-8-67-748 0 0,0 0 57 0 0,5 35 607 0 0,-3-29-509 0 0,-1-11-184 0 0,-1 1-34 0 0,1-1-42 0 0,0 0-48 0 0,2 10 201 0 0,0 0 90 0 0,1-1 108 0 0,-2-10-147 0 0,1 0 33 0 0,-4-10-25 0 0,0 0 5 0 0,0 0-27 0 0,0 0-110 0 0,0 0-45 0 0,2-12 96 0 0,3-1-40 0 0,2-10 67 0 0,-5 1-227 0 0,1 0 0 0 0,2 0-1 0 0,0 1 1 0 0,2-3 30 0 0,-4 17-18 0 0,0-1 0 0 0,0 0 1 0 0,1 1-1 0 0,1-1 0 0 0,-1 1 0 0 0,6-6 18 0 0,-6 8-23 0 0,0 1-1 0 0,0 0 0 0 0,0 0 0 0 0,1 0 1 0 0,0 0-1 0 0,2-1 24 0 0,-5 4-11 0 0,0 0 1 0 0,0 0-1 0 0,0 1 0 0 0,0-1 1 0 0,0 0-1 0 0,0 1 0 0 0,0-1 1 0 0,1 1-1 0 0,-1 0 0 0 0,0 0 1 0 0,0 0-1 0 0,2 0 11 0 0,7 1-53 0 0,-3 5 55 0 0,-4-3-4 0 0,0 0-1 0 0,1 0 0 0 0,-1 1 1 0 0,0 0-1 0 0,0 0 1 0 0,0 0-1 0 0,0 0 0 0 0,-1 0 1 0 0,1 1-1 0 0,-1-1 1 0 0,0 1-1 0 0,-1 0 1 0 0,2 2 2 0 0,10 30-56 0 0,-8-19-7 0 0,-2-1-34 0 0,-3-11 107 0 0,0 0 0 0 0,0 1 1 0 0,-1-1-1 0 0,1 0 0 0 0,-2 1 0 0 0,1-1 1 0 0,-1 0-1 0 0,1 1 0 0 0,-2-1 1 0 0,0 3-11 0 0,-5 9 57 0 0,-3-3 46 0 0,-2-2 62 0 0,-4-4 80 0 0,3-4-111 0 0,-1-2-46 0 0,-3-1-24 0 0,-4-4-17 0 0,15 1-103 0 0,-10-3 149 0 0,9 1-104 0 0,1 0-89 0 0,4 1 6 0 0,0 0-35 0 0,1 0-40 0 0,0-1-44 0 0,0 0-50 0 0,1 0-53 0 0,0 1 101 0 0,0 1-32 0 0,1 0-75 0 0,-1 0 110 0 0,0 1-41 0 0,0-1 27 0 0,0 1-135 0 0,1-1-51 0 0,-1 1-44 0 0,0-1-40 0 0,0 0-142 0 0,1 0-40 0 0,-1 0-172 0 0,1 0-467 0 0,-1 1 1315 0 0</inkml:trace>
  <inkml:trace contextRef="#ctx0" brushRef="#br0" timeOffset="11692.44">8417 409 7744 0 0,'1'0'230'0'0,"0"1"-43"0"0,0 0-41 0 0,0 0-35 0 0,1 2 22 0 0,1 2-88 0 0,3 10-79 0 0,-4-9 91 0 0,0-2 36 0 0,-1-1 61 0 0,0 0 74 0 0,0-1 86 0 0,4 16 848 0 0,-4-6-482 0 0,0-4-352 0 0,0-1-75 0 0,0 1-94 0 0,2-1-109 0 0,-2-4-61 0 0,0 7 83 0 0,-2-6-86 0 0,1-1-41 0 0,-1 0-53 0 0,0-1-67 0 0,0-1-80 0 0,1 0-122 0 0,-1-1-108 0 0,1 0 63 0 0,0 0-41 0 0,0 0-551 0 0,0 0-442 0 0,0 0-837 0 0</inkml:trace>
  <inkml:trace contextRef="#ctx0" brushRef="#br0" timeOffset="11863.99">8369 223 9328 0 0,'-1'-1'344'0'0,"0"0"-91"0"0,-1 0-113 0 0,0 0-35 0 0,0-2 31 0 0,2 0-82 0 0</inkml:trace>
  <inkml:trace contextRef="#ctx0" brushRef="#br0" timeOffset="12448.98">8824 127 6072 0 0,'0'0'133'0'0,"0"0"23"0"0,0 0 12 0 0,0 0-54 0 0,0 0-8 0 0,0 0 38 0 0,0 0 123 0 0,0 0 53 0 0,0 0-64 0 0,1 1-55 0 0,-1-1-49 0 0,2 1 32 0 0,0-1-99 0 0,1 3 45 0 0,-1-2 32 0 0,3 4 449 0 0,0 1-72 0 0,-1 1-66 0 0,-1 0-60 0 0,0 0-51 0 0,0 1-47 0 0,1 9 207 0 0,-2-1-119 0 0,1 21 436 0 0,-3-26-486 0 0,0 20 40 0 0,1 1-80 0 0,7 70 486 0 0,-3-58-384 0 0,-3-24-224 0 0,0 1 58 0 0,1 40 662 0 0,-3-58-736 0 0,0 1-76 0 0,0 4 13 0 0,0-4-6 0 0,0-2 16 0 0,0 0 63 0 0,0 2-105 0 0,3 0 164 0 0,-1-5-127 0 0,-2 0-109 0 0,-1-2-48 0 0,1-4-318 0 0,1 4 166 0 0,0 0-10 0 0,-1 0-78 0 0,0 1-99 0 0,0 1 146 0 0,0 0-33 0 0,0 0-50 0 0,0 0-49 0 0,-1 0-45 0 0,1 1-40 0 0,0-1-110 0 0,0 0-38 0 0,-1-1-680 0 0,1-1-750 0 0,0-1-1144 0 0</inkml:trace>
  <inkml:trace contextRef="#ctx0" brushRef="#br0" timeOffset="12780.98">9123 307 7856 0 0,'-10'1'174'0'0,"8"-1"29"0"0,2 0 13 0 0,1 2-31 0 0,6 5 11 0 0,0 1 60 0 0,16 24 906 0 0,-18-24-897 0 0,0 6 54 0 0,-2-6-213 0 0,-2-1-44 0 0,4 14 295 0 0,0 5 230 0 0,-5-22-451 0 0,0 0 0 0 0,0 0 1 0 0,0 0-1 0 0,0-1 0 0 0,-1 5-136 0 0,-4 14 770 0 0,2-15-556 0 0,0 0-59 0 0,0 13 230 0 0,3-13-287 0 0,-1-1-37 0 0,1-5-243 0 0,0 1 85 0 0,0-1 73 0 0,0 1 57 0 0,0 0 64 0 0,2 2 312 0 0,-2-2-267 0 0,1 0-78 0 0,-1-1-88 0 0,0 0-47 0 0,0-1-55 0 0,1 1-61 0 0,-1-1-68 0 0,0 1-77 0 0,-1-1 64 0 0,1 0-38 0 0,0 1-42 0 0,0-1-44 0 0,0 0-45 0 0,-1 0-48 0 0,1 0-51 0 0,-1 0-51 0 0,1 0-1153 0 0,0 0-988 0 0</inkml:trace>
  <inkml:trace contextRef="#ctx0" brushRef="#br0" timeOffset="13066.13">9091 127 8896 0 0,'4'-3'151'0'0,"1"-4"384"0"0,-4 6-431 0 0,-2-1-37 0 0,0 1-49 0 0,-1-1-61 0 0,0 1 91 0 0,2 1-96 0 0</inkml:trace>
  <inkml:trace contextRef="#ctx0" brushRef="#br0" timeOffset="13667.79">9577 127 6968 0 0,'0'0'157'0'0,"0"0"23"0"0,0 0 11 0 0,1 0-31 0 0,2-2-59 0 0,-3 2 11 0 0,0 0 128 0 0,0 0 205 0 0,0 0 17 0 0,0 0-22 0 0,0 0-100 0 0,0 0-42 0 0,0 0-8 0 0,0 0-69 0 0,0 1-38 0 0,0 1 83 0 0,1 1-107 0 0,2 5 103 0 0,-3-6-105 0 0,5 7 191 0 0,-1 1-43 0 0,0 1-41 0 0,0-1-37 0 0,1 11 129 0 0,0 0-108 0 0,-3-3-108 0 0,0-1-39 0 0,2 36 116 0 0,-2-28-82 0 0,0 0 76 0 0,-1-1-20 0 0,-1 1 81 0 0,0-2 32 0 0,1 0 37 0 0,0-3-54 0 0,4 27 474 0 0,-4-36-626 0 0,-5 6 160 0 0,2-4-87 0 0,1-4-133 0 0,0-3-10 0 0,-4-3 128 0 0,2-4-127 0 0,0-1-64 0 0,1-1-52 0 0,1 1-54 0 0,-2-4-356 0 0,1 3 219 0 0,1 1-53 0 0,0 0-108 0 0,0 1 149 0 0,1-1-39 0 0,-1 1-44 0 0,1 0-49 0 0,0 1 16 0 0,0-1-52 0 0,-1 1-46 0 0,1-1-39 0 0,0 0-146 0 0,0 0-39 0 0,0 0-177 0 0,0 0-476 0 0,0 1 1340 0 0</inkml:trace>
  <inkml:trace contextRef="#ctx0" brushRef="#br0" timeOffset="14454.28">9377 287 7136 0 0,'0'0'165'0'0,"0"0"-8"0"0,0 0-66 0 0,1 0-44 0 0,1 1-6 0 0,-1-1 3 0 0,11 4 26 0 0,-2-3 94 0 0,0-2 89 0 0,-1 0 86 0 0,0-1 74 0 0,0 1 75 0 0,18 1 194 0 0,-1-2-87 0 0,0 0-79 0 0,1-1-69 0 0,-1 0-60 0 0,0-1-53 0 0,1 0-44 0 0,-1 0-34 0 0,0 0-27 0 0,-10 2-181 0 0,-1-1 57 0 0,31-6 360 0 0,-23 5-260 0 0,-11 2-147 0 0,0-1-40 0 0,4 1-77 0 0,0-1-114 0 0,-3 1-75 0 0,1 1-109 0 0,0-1-121 0 0,-8 2 190 0 0,1-1-36 0 0,-6 1 23 0 0,1 0-44 0 0,-1 0-38 0 0,0 0-35 0 0,1 0-121 0 0,-1-1-34 0 0,4 1-1264 0 0</inkml:trace>
  <inkml:trace contextRef="#ctx0" brushRef="#br0" timeOffset="14870.94">10006 295 6824 0 0,'0'0'149'0'0,"0"0"23"0"0,1 1 13 0 0,4 7-221 0 0,0 1 65 0 0,-1 0 59 0 0,0 0 54 0 0,0 1 47 0 0,0-1 41 0 0,4 11 331 0 0,-1-2 28 0 0,11 23 884 0 0,-10-28-980 0 0,0 0-50 0 0,2-1-71 0 0,1-1-91 0 0,4 3 192 0 0,3 3 75 0 0,-6-7-225 0 0,-1-4-113 0 0,0-2-76 0 0,-3-3-168 0 0,5 3 101 0 0,-10-3-72 0 0,0 0-52 0 0,1-1-76 0 0,0 1-99 0 0,-3-1-236 0 0,-1 0 253 0 0,0-1-36 0 0,1 1-75 0 0,-1 0 111 0 0,0 0-42 0 0,1 0-227 0 0,-1-1-92 0 0,1 1 93 0 0,0-1-35 0 0,0 0-595 0 0,1 0-11 0 0</inkml:trace>
  <inkml:trace contextRef="#ctx0" brushRef="#br0" timeOffset="15240.74">10316 234 7568 0 0,'0'0'166'0'0,"0"0"29"0"0,0 0 14 0 0,0 0-81 0 0,1 0-44 0 0,-1-1-18 0 0,1-1-76 0 0,1-4-130 0 0,-1 5 159 0 0,0-1 57 0 0,-1 0 81 0 0,1 1 100 0 0,-1 0 119 0 0,0 1-137 0 0,1 0 36 0 0,-1-1-228 0 0,0 1 40 0 0,1-1 188 0 0,-1 1 86 0 0,1 1 585 0 0,-1 0-692 0 0,0-1-45 0 0,1 1-40 0 0,-1 0-114 0 0,0 0-121 0 0,0-1-14 0 0,0 0-34 0 0,0 2 330 0 0,1-1 0 0 0,1 8 149 0 0,-1 1-56 0 0,1-1-52 0 0,-1 1-46 0 0,-1 5 27 0 0,1 0-77 0 0,-2 1-63 0 0,0-1-45 0 0,-6 47 28 0 0,3-42 21 0 0,1-1 103 0 0,-9 40 204 0 0,-25 104 542 0 0,20-94-486 0 0,5-22-87 0 0,1-1 75 0 0,0 1 94 0 0,0 0 112 0 0,4-17-226 0 0,-6 19 406 0 0,7-28-506 0 0,-1 0-53 0 0,-1 0-92 0 0,6-14-131 0 0,-6 8-32 0 0,3-8 29 0 0,5-6-44 0 0,0-1-1 0 0,0 0 0 0 0,0 1 1 0 0,-1-1-1 0 0,1 0 1 0 0,0 1-1 0 0,0-1 0 0 0,-1 0 1 0 0,1 1-1 0 0,0-1 0 0 0,-1 0 1 0 0,1 0-1 0 0,0 0 0 0 0,-1 1 1 0 0,1-1-1 0 0,0 0 1 0 0,-1 0-1 0 0,1 0 0 0 0,-1 0 1 0 0,1 0-1 0 0,0 0 0 0 0,-1 1 1 0 0,1-1-10 0 0,-3-1 24 0 0,2 0 52 0 0,0-2-2 0 0,-1-1-80 0 0,1 1-40 0 0,-1-2-91 0 0,2 3-104 0 0,0 0-81 0 0,0-1-287 0 0,0 2 389 0 0,0-1-49 0 0,0 1-108 0 0,0 0-108 0 0,1 1 195 0 0,-1-1-36 0 0,0 0-40 0 0,0 1-43 0 0,0 0-29 0 0,0-1-56 0 0,0 1-50 0 0,0 0-43 0 0,0 0-166 0 0,0-1-43 0 0,0 1-201 0 0,0 0-544 0 0</inkml:trace>
  <inkml:trace contextRef="#ctx0" brushRef="#br0" timeOffset="8870.64">6652 332 6968 0 0,'0'0'157'0'0,"0"0"23"0"0,0 0-20 0 0,0 0-69 0 0,0-1-51 0 0,-2-1-15 0 0,2 1 10 0 0,-2-1-78 0 0,0-1 38 0 0,-2-1 99 0 0,0 2 52 0 0,1 1 52 0 0,-5-1 308 0 0,-8 3 620 0 0,11 0-817 0 0,1-1-80 0 0,-9 5 320 0 0,1 0-70 0 0,1 2-64 0 0,0 1-59 0 0,0 2-52 0 0,2 0-48 0 0,0 1-40 0 0,1 1-35 0 0,-8 19 144 0 0,13-23-246 0 0,0 0 1 0 0,0 0 0 0 0,1 1 0 0 0,0-1 0 0 0,1 1 0 0 0,0 0 0 0 0,0 7-80 0 0,1-8 69 0 0,1-1 0 0 0,0 1 0 0 0,0-1 0 0 0,0 0 0 0 0,1 1 0 0 0,0-1 0 0 0,1 0 0 0 0,1 4-69 0 0,-1-7 43 0 0,-1 1 0 0 0,1-1 0 0 0,-1 1 0 0 0,1-1 1 0 0,4 4-44 0 0,-5-6 16 0 0,1 1 1 0 0,-1-1 0 0 0,1 0 0 0 0,0 0 0 0 0,-1 0 0 0 0,1 0 0 0 0,0 0 0 0 0,0-1 0 0 0,1 1-17 0 0,3 0 83 0 0,0-2-37 0 0,-4-1-44 0 0,0 0 0 0 0,0 1 1 0 0,-1-1-1 0 0,1 0 0 0 0,-1-1 0 0 0,1 1 1 0 0,2-2-3 0 0,8-6 5 0 0,-5 2 34 0 0,-2 2 29 0 0,-2 0 44 0 0,4-4 29 0 0,-1 0-35 0 0,3-5 1 0 0,-1 0-42 0 0,-7 9-46 0 0,0 1-1 0 0,0-1 0 0 0,0 0 1 0 0,-1 0-1 0 0,1-3-18 0 0,0-16 104 0 0,-2 14-75 0 0,0 0 0 0 0,-1 0 0 0 0,-1 0 0 0 0,-1-6-29 0 0,-9-18 35 0 0,-3 8-51 0 0,-6 1-55 0 0,18 21 66 0 0,-1 2-98 0 0,0 0-76 0 0,0 1-53 0 0,0-1-9 0 0,-1 1-143 0 0</inkml:trace>
  <inkml:trace contextRef="#ctx0" brushRef="#br0" timeOffset="9494.26">6787 61 6568 0 0,'0'0'190'0'0,"0"-1"-10"0"0,0 1-176 0 0,0-1 41 0 0,-1 1 144 0 0,0-1 165 0 0,0 0 284 0 0,1 1-338 0 0,0 1-53 0 0,0-1-128 0 0,0 0-47 0 0,1 1-54 0 0,-1-1-44 0 0,1 1-50 0 0,0 0-54 0 0,7 5 585 0 0,-1 1-51 0 0,0 0-48 0 0,-1 1-42 0 0,0 1-40 0 0,0 1-34 0 0,4 9 151 0 0,1 6-37 0 0,8 33 291 0 0,-16-49-513 0 0,12 41 233 0 0,-2 0 70 0 0,0 11 158 0 0,2 32 389 0 0,-13-80-779 0 0,1 37 526 0 0,-3-36-490 0 0,0 2 47 0 0,0-10-170 0 0,0-6-31 0 0,0 0-13 0 0,0 0 6 0 0,0 0-165 0 0,0-1 44 0 0,0-3 17 0 0,0 1-31 0 0,0 0-97 0 0,0 2 26 0 0,0 0-41 0 0,0-1-74 0 0,0 0-68 0 0,0 1-74 0 0,0 0-82 0 0,0 0-91 0 0,0 0-100 0 0,1 0-105 0 0,-1 1-116 0 0,0-3-1050 0 0,1-2-1094 0 0</inkml:trace>
  <inkml:trace contextRef="#ctx0" brushRef="#br0" timeOffset="9973.02">6909 305 5584 0 0,'0'0'124'0'0,"1"-1"75"0"0,0 0-94 0 0,8-3 16 0 0,-4 1-195 0 0,1 1 44 0 0,1-1 44 0 0,-1 0 45 0 0,1 0 40 0 0,0 0 33 0 0,6-2 198 0 0,19-4 561 0 0,-22 7-655 0 0,0 1-49 0 0,25-1 213 0 0,-25 2-221 0 0,0 1 0 0 0,0 0 0 0 0,0 1 0 0 0,3 1-179 0 0,-7-2 100 0 0,0 1 0 0 0,0 0 0 0 0,0 0-1 0 0,0 1 1 0 0,-1 0 0 0 0,1 0 0 0 0,0 1-100 0 0,-1-1 73 0 0,-1 1 0 0 0,0-1 1 0 0,0 1-1 0 0,-1 0 0 0 0,3 3-73 0 0,0 0 77 0 0,-1 0 0 0 0,-1 1 0 0 0,0 0-1 0 0,0 0 1 0 0,0 0 0 0 0,-1 0 0 0 0,2 8-77 0 0,3 23 338 0 0,-5-19-121 0 0,-1-1 44 0 0,-1 12 148 0 0,-5-2 104 0 0,-5-2 93 0 0,-8-1 80 0 0,1-10-308 0 0,-2-4-99 0 0,-2-3-77 0 0,0-3-59 0 0,6-4-66 0 0,0 0-1 0 0,0-1 1 0 0,0 0 0 0 0,0-1 0 0 0,-4-1-77 0 0,-11-3 113 0 0,0-2-87 0 0,24 4-30 0 0,0 0-1 0 0,1 1 1 0 0,-1-1 0 0 0,1-1-1 0 0,0 1 1 0 0,0-1 0 0 0,0 0-1 0 0,0 0 1 0 0,0 0 0 0 0,-3-3 4 0 0,6 4-161 0 0,0 1 93 0 0,0 0 61 0 0,-1-3 64 0 0,1 2-93 0 0,1 1-53 0 0,0 0-72 0 0,-1 0-41 0 0,1 0-72 0 0,0-1-83 0 0,0 1-91 0 0,0 0-104 0 0,0 0-111 0 0,0 0-124 0 0,1 0 345 0 0,-1 0-35 0 0,0-1-1292 0 0,2-1-1003 0 0</inkml:trace>
  <inkml:trace contextRef="#ctx0" brushRef="#br0" timeOffset="10596.78">7578 372 5528 0 0,'-2'-1'181'0'0,"-1"0"-43"0"0,-2-2 31 0 0,-1 0-107 0 0,-8-9-63 0 0,8 6 67 0 0,2 2 89 0 0,2 2-30 0 0,0 0 38 0 0,-6-5 365 0 0,0 1 45 0 0,-18-11 1422 0 0,13 12-1180 0 0,5 2-368 0 0,-1 2-39 0 0,2 1-22 0 0,-1 2-54 0 0,0 2-51 0 0,0 0-46 0 0,1 2-46 0 0,0 0-40 0 0,1 0-38 0 0,3-1-34 0 0,-4 7 184 0 0,2 0-79 0 0,0 1-69 0 0,1 0-56 0 0,0 4-46 0 0,2-5-54 0 0,1 0 0 0 0,0 0 0 0 0,1 1 43 0 0,0 8-17 0 0,2-2 78 0 0,0 0 106 0 0,0-13-159 0 0,0 1 0 0 0,0 0-1 0 0,0-1 1 0 0,1 0-1 0 0,0 1 1 0 0,0-1 0 0 0,1 0-1 0 0,0-1 1 0 0,0 1 0 0 0,0-1-1 0 0,0 1 1 0 0,1-1-1 0 0,0-1 1 0 0,0 1 0 0 0,1-1-1 0 0,-1 0 1 0 0,1 0 0 0 0,3 2-8 0 0,-7-5 9 0 0,1 0-1 0 0,-1 0 1 0 0,0 0 0 0 0,0 0 0 0 0,1-1 0 0 0,-1 1 0 0 0,1-1 0 0 0,-1 1 0 0 0,0-1 0 0 0,1 0 0 0 0,-1 0 0 0 0,1 0-9 0 0,0-1 19 0 0,1 1 0 0 0,-1-1 0 0 0,1 0 0 0 0,-1 0 0 0 0,0 0 1 0 0,1 0-1 0 0,-1-1 0 0 0,0 1 0 0 0,0-1 0 0 0,0 0 0 0 0,0 0 0 0 0,1-1-19 0 0,1-1 32 0 0,-1 0 0 0 0,0 0 0 0 0,1 0 0 0 0,-2-1 0 0 0,1 1 0 0 0,0-1 0 0 0,0-2-32 0 0,-1 3 19 0 0,-1 0 0 0 0,0-1 0 0 0,0 1 0 0 0,-1-1 1 0 0,1-1-20 0 0,4-21 92 0 0,-3-14-10 0 0,0-1-4 0 0,4 5-78 0 0,-6 33-11 0 0,0 4-42 0 0,0 3-25 0 0,0 2 36 0 0,8 8 34 0 0,-2-3 8 0 0,-5-6-160 0 0,0 0 52 0 0,0 0 44 0 0,0 0 39 0 0,2 3 57 0 0,-1 0 70 0 0,9 15 387 0 0,-7-12-367 0 0,-3-6-116 0 0,1 1-51 0 0,0 0-59 0 0,-1 0-71 0 0,1-1-47 0 0,-1 0-71 0 0,1 0-77 0 0,-1 0-83 0 0,1 0-91 0 0,0 1-98 0 0,-1-1-103 0 0,1 0-112 0 0,-1-2-921 0 0,0 0-1012 0 0</inkml:trace>
  <inkml:trace contextRef="#ctx0" brushRef="#br0" timeOffset="7366.56">5468 12 6648 0 0,'0'0'149'0'0,"0"0"23"0"0,0 0 12 0 0,0 0 25 0 0,0 0 81 0 0,0 0 35 0 0,0 0 10 0 0,0 1-126 0 0,0-1-44 0 0,2 2 60 0 0,0 0-101 0 0,3 5 58 0 0,-4-5-87 0 0,0-1 49 0 0,6 18 683 0 0,-2 0-123 0 0,0 1-111 0 0,-1 0-98 0 0,0 4-14 0 0,0 0-100 0 0,-1 6-27 0 0,1 14 45 0 0,2 19 141 0 0,0-9-69 0 0,-1-1 44 0 0,5 46 543 0 0,3-2 106 0 0,-11-84-963 0 0,-1-4-60 0 0,0-1 0 0 0,-1 0 0 0 0,0 0-1 0 0,0 0 1 0 0,-2 7-141 0 0,1-14 187 0 0,0-2-118 0 0,0-1-120 0 0,-1-2-121 0 0,1 0-121 0 0,-1-1-122 0 0,0 1-124 0 0,1 0-125 0 0,0 1 38 0 0,0 1-83 0 0,1 1 310 0 0,0 0-50 0 0,-1 0-46 0 0,1 0-38 0 0,0 0-151 0 0,-1-1-39 0 0,1 1-181 0 0,-1-1-495 0 0</inkml:trace>
  <inkml:trace contextRef="#ctx0" brushRef="#br0" timeOffset="7751.88">5433 93 6992 0 0,'2'-4'100'0'0,"0"0"-1"0"0,0 1 1 0 0,1-1 0 0 0,-1 1 0 0 0,1 0 0 0 0,0-1-1 0 0,-1 1 1 0 0,2 0 0 0 0,-1 0 0 0 0,0 1 0 0 0,0-1-1 0 0,1 1 1 0 0,0-1-100 0 0,10-5 361 0 0,0 2 40 0 0,0 1 54 0 0,0 2 67 0 0,-11 3-506 0 0,0-1 0 0 0,1 1 0 0 0,-1 0 0 0 0,1 0 0 0 0,-1 1 0 0 0,3 0-16 0 0,0 0 45 0 0,-1 0-1 0 0,1 1 1 0 0,-1 0-1 0 0,0 0 0 0 0,0 1 1 0 0,3 1-45 0 0,29 21 297 0 0,-15-7-145 0 0,-9-8-99 0 0,-2-1-34 0 0,1 0-22 0 0,21 16-68 0 0,10 11 71 0 0,-14-7 16 0 0,-26-26 19 0 0,-1 1 0 0 0,0-1 0 0 0,1 0 0 0 0,-1 1 0 0 0,-1 0 0 0 0,1-1 0 0 0,0 1 0 0 0,-1 0 0 0 0,0 0 0 0 0,0 0-1 0 0,0 0 1 0 0,0 0 0 0 0,0 1-35 0 0,-1 1 70 0 0,0 0 0 0 0,0 0 1 0 0,0-1-1 0 0,-1 1 0 0 0,0 4-70 0 0,-1-1 132 0 0,-1 0 0 0 0,0 0 0 0 0,0 0 1 0 0,-2 2-133 0 0,-6 11 314 0 0,-1-3 41 0 0,4-7-293 0 0,-2-2 35 0 0,3-4 39 0 0,0 0 0 0 0,0-1-1 0 0,-8 4-135 0 0,-10 4 244 0 0,9-5-118 0 0,3-2-57 0 0,0-1-43 0 0,-11 4-60 0 0,-17 1-104 0 0,37-9 118 0 0,0 0 1 0 0,0-1 0 0 0,-1 0 0 0 0,1 0 0 0 0,0 0 0 0 0,0 0 0 0 0,-1-1-1 0 0,1 1 1 0 0,0-1 0 0 0,0 0 0 0 0,0-1 0 0 0,0 1 0 0 0,0-1 0 0 0,-3-1 19 0 0,6 3-174 0 0,1-1 98 0 0,0 1 76 0 0,-1-1 171 0 0,0 1-150 0 0,1 0-96 0 0,-1-1-9 0 0,1 1-38 0 0,0 0-63 0 0,0-1-59 0 0,0 1-67 0 0,0 0-72 0 0,0-1-81 0 0,0 1-86 0 0,0-1-95 0 0,0 1-100 0 0,0-2-862 0 0,0-1-912 0 0</inkml:trace>
  <inkml:trace contextRef="#ctx0" brushRef="#br0" timeOffset="8353.43">5919 326 7800 0 0,'0'0'174'0'0,"0"0"29"0"0,1 1 13 0 0,5 4-123 0 0,0 0 34 0 0,-1 1 46 0 0,0 0 57 0 0,-1 0 82 0 0,1 0 88 0 0,1 2-54 0 0,-1 2-41 0 0,-1-1 8 0 0,-1 2 0 0 0,0-1-1 0 0,0 0 1 0 0,-1 3-313 0 0,1 1 396 0 0,0-2 74 0 0,-1-6-275 0 0,5 23 721 0 0,-6-22-685 0 0,0 0 36 0 0,3 14 607 0 0,0-7-337 0 0,-3-7-314 0 0,-1 0-44 0 0,6 15 147 0 0,-4-17-222 0 0,0-1 35 0 0,0 0 8 0 0,-1-1 34 0 0,-1-4 120 0 0,0 1-48 0 0,-1-1-45 0 0,1 0-41 0 0,-1 0-6 0 0,0 0-52 0 0,0-1-45 0 0,-1 0-36 0 0,1-1-34 0 0,-4-6-113 0 0,3 5 95 0 0,1 1 52 0 0,0-1 72 0 0,-5-29 5 0 0,1-1-66 0 0,3 15-45 0 0,2 16 7 0 0,0-1-1 0 0,0 1 0 0 0,1 0 0 0 0,-1-1 0 0 0,1 1 0 0 0,0 0 0 0 0,0 0 0 0 0,0-1 0 0 0,0 1 0 0 0,0 0 0 0 0,2-2 0 0 0,1-2-3 0 0,0 0 1 0 0,0 0-1 0 0,1 0 0 0 0,2-1 3 0 0,22-21-77 0 0,-19 21 69 0 0,1 0 0 0 0,0 1-1 0 0,8-3 9 0 0,0 0-40 0 0,19-6 40 0 0,0 3-104 0 0,-35 12-96 0 0,0 0 105 0 0,1 1 70 0 0,3-2 36 0 0,-4 1-38 0 0,-1 1-36 0 0,1-1-75 0 0,0 1-90 0 0,-2-1 62 0 0,0 1-35 0 0,1 0-38 0 0,-1-1-41 0 0,1 1-44 0 0,-1 0-48 0 0,1 0-51 0 0,-1-1-54 0 0,1 1-21 0 0,-1 0-54 0 0,0 0-55 0 0,1-1-58 0 0,2 1-1413 0 0,3-1-1178 0 0</inkml:trace>
  <inkml:trace contextRef="#ctx1" brushRef="#br1">1 968 0 0,'1848'0'0'0,"2593"0"0"0,-2665 0 0 0,-593 0 0 0,-194 0 0 0,-983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0:57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4 5584 0 0,'0'0'124'0'0,"0"0"17"0"0,-1-1 11 0 0,0 0 21 0 0,0 0 62 0 0,1 1 21 0 0,0 0 7 0 0,0 0-10 0 0,0 0-44 0 0,0 0-17 0 0,0 0 317 0 0,0 0-36 0 0,0 0-35 0 0,0 0-32 0 0,0 0 311 0 0,-1 0-116 0 0,1 1-106 0 0,-1-1-96 0 0,1 1-86 0 0,-1 0-75 0 0,0 0-36 0 0,0 0-77 0 0,0 1-35 0 0,-1 1-74 0 0,2-1 17 0 0,-1-1 62 0 0,1 0 91 0 0,0 5 91 0 0,0 0-58 0 0,1 0-51 0 0,0 0-45 0 0,-1 2-27 0 0,2-1-47 0 0,-1 2-37 0 0,1 4-56 0 0,2 6-38 0 0,-3-7 85 0 0,1-2 74 0 0,-2 1 99 0 0,11 90 401 0 0,-6-53-243 0 0,0 0 67 0 0,-3-18-166 0 0,0-1 51 0 0,1 1 53 0 0,1 0 54 0 0,-1 5 153 0 0,1 0 85 0 0,-4-29-581 0 0,2 0 79 0 0,3 13 494 0 0,-2-12-440 0 0,-3-6-87 0 0,0-1 0 0 0,0 0-5 0 0,2 0-44 0 0,1 2 42 0 0,5 4 119 0 0,-5-7-149 0 0,9-1-43 0 0,3-1-22 0 0,9 1 6 0 0,-3 0 0 0 0,33 10 4 0 0,0 0-46 0 0,-52-8 32 0 0,0 1-39 0 0,0-1-36 0 0,0 0-35 0 0,2 0-221 0 0,0 1-125 0 0,0-1-114 0 0,0 0-102 0 0,0 0-92 0 0,0-1-80 0 0,2 0-730 0 0</inkml:trace>
  <inkml:trace contextRef="#ctx0" brushRef="#br0" timeOffset="701.87">544 415 6936 0 0,'0'0'157'0'0,"1"0"0"0"0,0 0-35 0 0,2-1 33 0 0,1 0-87 0 0,3-1-7 0 0,0-1-105 0 0,-1 1 77 0 0,0 0 53 0 0,0-1 46 0 0,0 1 40 0 0,2-1 123 0 0,1 0 47 0 0,17-7 894 0 0,-14 7-762 0 0,-4 0-67 0 0,1-1-100 0 0,2-1-42 0 0,5-4-3 0 0,-1-3-51 0 0,-7 3-38 0 0,-3 0 21 0 0,-1 0 69 0 0,-2-2-35 0 0,-3-1-103 0 0,0 10-116 0 0,1 0 0 0 0,-1 1 0 0 0,0-1 0 0 0,1 0-1 0 0,-1 0 1 0 0,0 1 0 0 0,0-1 0 0 0,0 0 0 0 0,0 1 0 0 0,0-1 0 0 0,0 1-1 0 0,0 0 1 0 0,-1-1 0 0 0,1 1 0 0 0,-1 0 0 0 0,1 0 0 0 0,-1-1-9 0 0,-7-4-72 0 0,-1 1 103 0 0,-1-2 104 0 0,-8-1 183 0 0,0 5 10 0 0,6 4-175 0 0,3 2-100 0 0,0 2-95 0 0,3 1 40 0 0,1-1 1 0 0,0 1 0 0 0,1 1 0 0 0,-1-1 0 0 0,1 1 0 0 0,0-1 0 0 0,1 2 0 0 0,0-1 0 0 0,-1 2 1 0 0,4-7-1 0 0,-7 15-48 0 0,6-8 64 0 0,-1 1 1 0 0,1-1-1 0 0,1 1 0 0 0,0 2-15 0 0,0 4-68 0 0,2 7 39 0 0,3 0 109 0 0,2 4 127 0 0,8 12 240 0 0,-13-35-406 0 0,13 28 214 0 0,-8-20-109 0 0,3 1 98 0 0,-3-7-77 0 0,0 1 38 0 0,2 0-51 0 0,-1 0-32 0 0,5 2 28 0 0,-8-7-96 0 0,1 1 0 0 0,-1-1-1 0 0,1 0 1 0 0,-1 0 0 0 0,6 1-54 0 0,2 0 114 0 0,0-1 37 0 0,0 0-11 0 0,0-1-32 0 0,28-1 131 0 0,-20-3-97 0 0,-1-3 66 0 0,-8 1-14 0 0,-1-2 58 0 0,-9 6-412 0 0,0 0 55 0 0,0 0 45 0 0,0 0 38 0 0,0 0 37 0 0,3-3 132 0 0,-3 2-109 0 0,1 1-56 0 0,-1 0-73 0 0,0-1-100 0 0,0 2 51 0 0,0-1-35 0 0,-1 0-36 0 0,1 0-40 0 0,0 1-43 0 0,-1-1-47 0 0,1 0 26 0 0,-1 1-35 0 0,1-1-36 0 0,-1 1-38 0 0,1-1-40 0 0,-1 0-41 0 0,1 1-43 0 0,0-1-44 0 0,0-1-1484 0 0,2 0-1176 0 0</inkml:trace>
  <inkml:trace contextRef="#ctx0" brushRef="#br0" timeOffset="1284.31">1070 48 7856 0 0,'0'0'174'0'0,"0"0"29"0"0,0 0 13 0 0,0 0 17 0 0,0 0 45 0 0,0 0 11 0 0,0 0 6 0 0,0 0 5 0 0,0 0 16 0 0,0 0 47 0 0,2 1 579 0 0,-1 0-680 0 0,-1 0-36 0 0,1 0-33 0 0,0 0-78 0 0,0 0-96 0 0,0 0-115 0 0,3 4 562 0 0,0 2-87 0 0,-1 1-76 0 0,-1 0-65 0 0,2 2-9 0 0,-1-1-70 0 0,9 15 181 0 0,9 37 265 0 0,-16-42-379 0 0,3 6 65 0 0,9 35 489 0 0,-6-13-153 0 0,1 6 89 0 0,0-5 107 0 0,-1-6-120 0 0,-3-14-205 0 0,-5-15-247 0 0,3 6 105 0 0,-6-18-293 0 0,1 1-17 0 0,1 3-31 0 0,-1-3 30 0 0,-1 1 36 0 0,-1-1 52 0 0,1 1 65 0 0,-1 1 78 0 0,1-4-544 0 0,0 0 95 0 0,0 1 81 0 0,0-1 69 0 0,0 0 52 0 0,-1 1 38 0 0,0 1 263 0 0,1-1-220 0 0,-1 0-69 0 0,1 0-112 0 0,-1 0-40 0 0,1 0-61 0 0,0-1-69 0 0,-1 1-77 0 0,1-1-117 0 0,0 1-109 0 0,-1-1-117 0 0,1 0 283 0 0,0 0-33 0 0,0 1-34 0 0,0-1-36 0 0,-1 0-37 0 0,1 0-38 0 0,0 0-40 0 0,0 0-40 0 0,0 0-41 0 0,0 0-44 0 0,-2 0-1480 0 0,-2 0-1238 0 0</inkml:trace>
  <inkml:trace contextRef="#ctx0" brushRef="#br0" timeOffset="1857.91">955 281 5328 0 0,'0'0'116'0'0,"0"0"17"0"0,0 0 12 0 0,2 0 245 0 0,6-2 367 0 0,-4 1-397 0 0,-1 1 27 0 0,0-1 109 0 0,-2 1-200 0 0,0 0 36 0 0,-1 0 41 0 0,1 0 42 0 0,0 0 1 0 0,-1 0-7 0 0,0 0-28 0 0,1 0 162 0 0,0 0-86 0 0,1 0-78 0 0,0 0-70 0 0,0-1-18 0 0,1 1-75 0 0,1-1 1 0 0,-1 0-90 0 0,4-1 54 0 0,-5 2-92 0 0,0-1 38 0 0,23-1 266 0 0,0 0-95 0 0,-4 0-110 0 0,0 1-39 0 0,75-10 366 0 0,-55 3-180 0 0,-6 2-54 0 0,-11 3-34 0 0,-5 2 21 0 0,-1 2 77 0 0,-11 0-267 0 0,-3 0 6 0 0,0 0 14 0 0,0 1 35 0 0,-1-1 9 0 0,0 0 33 0 0,-1 1 37 0 0,0-1 40 0 0,-2 0-188 0 0,2-1-84 0 0,-1 0 36 0 0,1 2 223 0 0,-3-2-237 0 0,1 0-46 0 0,0 0-38 0 0,-1-1-45 0 0,1 0-53 0 0,0-1-58 0 0,0 1-65 0 0,0 0 33 0 0,0 1-43 0 0,0 0-40 0 0,0 0-35 0 0,0 0-252 0 0,0 0-59 0 0,0 0-46 0 0,0 0-33 0 0,0 0-1398 0 0,0 0-1236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15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0 250 6392 0 0,'8'4'612'0'0,"-1"-1"-62"0"0,0 0-54 0 0,0-2-50 0 0,2 0 34 0 0,-1-1-50 0 0,1 0 35 0 0,5-2 166 0 0,11 0 475 0 0,-11 1-529 0 0,-1-1-68 0 0,-1-1-67 0 0,0-2-65 0 0,0 0-63 0 0,0-1-62 0 0,-1-1-59 0 0,0 0-57 0 0,-10 7-125 0 0,0-1 0 0 0,0 1 1 0 0,-1-1-1 0 0,1 1 1 0 0,0-1-1 0 0,0 1 0 0 0,-1-1 1 0 0,1 1-1 0 0,0-1 1 0 0,-1 0-1 0 0,1 1 0 0 0,-1-1 1 0 0,1 0-1 0 0,-1 0 0 0 0,1 1 1 0 0,-1-1-1 0 0,0 0 1 0 0,1 0-1 0 0,-1 0 0 0 0,0 0-11 0 0,0 1 6 0 0,0 0 0 0 0,0-1-1 0 0,0 1 1 0 0,0-1 0 0 0,-1 1-1 0 0,1-1 1 0 0,0 1-1 0 0,0-1 1 0 0,0 1 0 0 0,-1 0-1 0 0,1-1 1 0 0,0 1-1 0 0,-1 0 1 0 0,1-1 0 0 0,0 1-1 0 0,-1 0 1 0 0,1-1 0 0 0,0 1-1 0 0,-1 0 1 0 0,1 0-1 0 0,-1-1 1 0 0,1 1 0 0 0,0 0-1 0 0,-1 0 1 0 0,1 0-6 0 0,-3-1 16 0 0,0 0 1 0 0,1 0 0 0 0,-1 0-1 0 0,0 1 1 0 0,1-1 0 0 0,-1 1-1 0 0,0 0 1 0 0,-2-1-17 0 0,0 3-11 0 0,0-1 0 0 0,0 1 0 0 0,0 0 0 0 0,0 0 1 0 0,0 0-1 0 0,0 0 0 0 0,0 1 0 0 0,1 0 0 0 0,0 0 0 0 0,-1 0 0 0 0,1 1 0 0 0,0 0 1 0 0,0-1-1 0 0,1 1 0 0 0,-1 1 0 0 0,1-1 0 0 0,0 0 0 0 0,-2 5 11 0 0,-7 16-10 0 0,5 1 44 0 0,5 0 58 0 0,7-1 75 0 0,7 8 5 0 0,-8-24-71 0 0,1 0 1 0 0,0 0 0 0 0,0-1 0 0 0,4 5-102 0 0,13 10 247 0 0,-4-11-111 0 0,-2-5-53 0 0,3-2-36 0 0,-9-4-150 0 0,2-2 102 0 0,0 0 81 0 0,18-8 206 0 0,-20 4-229 0 0,-2 0-59 0 0,1 0-69 0 0,-1 0-87 0 0,0-1-103 0 0,0-1-123 0 0,-5 4 141 0 0,1 0-37 0 0,-1 0-39 0 0,0-1-42 0 0,0 1-44 0 0,0 0-46 0 0,-2 2 103 0 0,-1 0-47 0 0,1 0-40 0 0,0 0-36 0 0,0 0-135 0 0,-1-1-35 0 0,3-2-1407 0 0</inkml:trace>
  <inkml:trace contextRef="#ctx0" brushRef="#br0" timeOffset="399.5">418 148 6240 0 0,'0'0'182'0'0,"1"1"-8"0"0,6 6 24 0 0,-5-5-81 0 0,0 0 76 0 0,7 11 720 0 0,1 1-123 0 0,-1-1-106 0 0,0 1-93 0 0,-2-4-225 0 0,-1-1-33 0 0,7 11 254 0 0,-1-1-81 0 0,15 27 617 0 0,-20-32-739 0 0,1 0 43 0 0,3 6 207 0 0,-5-10-274 0 0,1 0 33 0 0,0 0 36 0 0,0-1 42 0 0,1-1 44 0 0,-1-2 49 0 0,-4-4 56 0 0,-1-1-110 0 0,1-1-101 0 0,-1 0-88 0 0,0-2-78 0 0,0 0-65 0 0,0 0-56 0 0,0-1-43 0 0,0 0-29 0 0,1-7 8 0 0,-2 7-7 0 0,0 0 40 0 0,-1 1 64 0 0,0 0-113 0 0,0-16 205 0 0,0-1-97 0 0,0 2-72 0 0,3-20 29 0 0,-1 20-103 0 0,0 0 0 0 0,2 1 0 0 0,1-6-4 0 0,0 8-36 0 0,1 1-36 0 0,-3 9-162 0 0,0-1 85 0 0,0 0 47 0 0,6-6-65 0 0,-5 8 62 0 0,-1 0-13 0 0,0 1-45 0 0,0 0-53 0 0,0 0-63 0 0,0-1-117 0 0,1 1-103 0 0,0 0-117 0 0,-2 2 261 0 0,0-1-35 0 0,0 0-36 0 0,0 0-37 0 0,0 1-39 0 0,0-1-41 0 0,0 0-43 0 0,0 1-43 0 0,0 0-46 0 0,0-1-48 0 0,2 0-1341 0 0,1 0-1157 0 0</inkml:trace>
  <inkml:trace contextRef="#ctx0" brushRef="#br0" timeOffset="900.82">906 342 6968 0 0,'0'0'157'0'0,"1"1"-49"0"0,6 3 246 0 0,-5-3-281 0 0,0-1-45 0 0,3 1 32 0 0,1 0 110 0 0,-1-1 92 0 0,1 0 74 0 0,-1-1 15 0 0,1 0 34 0 0,12-3 948 0 0,-11 2-805 0 0,0 0-155 0 0,-1 0-68 0 0,0 1-88 0 0,-1 0-105 0 0,2-1 436 0 0,0 0-76 0 0,0-1-65 0 0,-1 0-55 0 0,2-2 9 0 0,-1 0-47 0 0,12-11 504 0 0,-17 14-663 0 0,1 0-35 0 0,2-2 30 0 0,-1 1-100 0 0,1 0-42 0 0,6-8-97 0 0,-8 3 57 0 0,-3 3 66 0 0,-1 0 45 0 0,-2 0 62 0 0,-4-5-52 0 0,-2 2-37 0 0,-8-2-26 0 0,15 9-27 0 0,-1 0-1 0 0,1 1 0 0 0,-1-1 0 0 0,1 0 0 0 0,-1 1 1 0 0,1-1-1 0 0,-1 1 0 0 0,0 0 0 0 0,1 0 1 0 0,-1 0-1 0 0,0 0 0 0 0,1 1 0 0 0,-1-1 0 0 0,0 1 1 0 0,-1 0 1 0 0,-9 5 27 0 0,1 4 45 0 0,8-6-61 0 0,0 1 0 0 0,0-1 1 0 0,0 1-1 0 0,1 0 0 0 0,-1 0 1 0 0,1 0-1 0 0,1 1 0 0 0,-1-1 1 0 0,1 1-1 0 0,0-1 0 0 0,0 1 1 0 0,0 0-1 0 0,1 0 0 0 0,0 0 0 0 0,0-1 1 0 0,0 3-12 0 0,1 2 37 0 0,0 1 1 0 0,1-1-1 0 0,0 0 1 0 0,1 1-1 0 0,0-1 1 0 0,0 0 0 0 0,1 0-1 0 0,3 6-37 0 0,-4-12 13 0 0,0 0 0 0 0,0 0 0 0 0,1-1 0 0 0,-1 1-1 0 0,1 0 1 0 0,0-1 0 0 0,0 0 0 0 0,0 0 0 0 0,0 0 0 0 0,0 0 0 0 0,1 0 0 0 0,0 0-1 0 0,-1-1 1 0 0,1 0 0 0 0,0 0 0 0 0,0 0 0 0 0,0 0 0 0 0,0-1 0 0 0,1 1 0 0 0,-1-1-1 0 0,3 0-12 0 0,-1 0-203 0 0,0 0 85 0 0,0 0 75 0 0,0-1 62 0 0,0 1 49 0 0,0-1 37 0 0,21-3 546 0 0,-18 1-514 0 0,-1 0-86 0 0,-3 0-76 0 0,0 1-48 0 0,-1-1-57 0 0,1 1-63 0 0,0-1-91 0 0,0 0-89 0 0,0 0-97 0 0,0 0-106 0 0,0-1-114 0 0,0 1-123 0 0,-2 1 358 0 0,-1-1-34 0 0,1 1-35 0 0,-1 0-35 0 0,3-1-1456 0 0,2-2-1142 0 0</inkml:trace>
  <inkml:trace contextRef="#ctx0" brushRef="#br0" timeOffset="1419.16">1335 256 7112 0 0,'0'0'157'0'0,"1"0"8"0"0,0 1-62 0 0,5 4 58 0 0,-5-3-46 0 0,-1 1-68 0 0,1 0-37 0 0,5 4-57 0 0,-2-4 69 0 0,-2-1 25 0 0,-1 0 35 0 0,1 2 92 0 0,-2 0 90 0 0,1 3 253 0 0,2-1-73 0 0,4 3 115 0 0,1-1-86 0 0,7 10 474 0 0,-11-10-502 0 0,5 3 115 0 0,-1 1-38 0 0,-3-4-141 0 0,-2-1-18 0 0,-1 1 62 0 0,2 2 47 0 0,2 4 165 0 0,3 5 215 0 0,-7-4-179 0 0,-1-10-523 0 0,2 1 137 0 0,0 2 149 0 0,-5-3-217 0 0,1-4-71 0 0,1 0 37 0 0,1 0 446 0 0,-1-1-352 0 0,0 0-175 0 0,-1 0-35 0 0,1 0-40 0 0,-1-1-90 0 0,0 0-18 0 0,1-2 160 0 0,-1-7-27 0 0,0-4 30 0 0,1 9-69 0 0,-1 1 0 0 0,1-1 0 0 0,0 1 0 0 0,0-1 0 0 0,1-2-15 0 0,4-25-11 0 0,-1 8-94 0 0,-2 19 58 0 0,-1 0 0 0 0,1 0 0 0 0,0 0 0 0 0,0 1-1 0 0,1-1 1 0 0,0 1 0 0 0,-1-1 0 0 0,1 1 0 0 0,1 0 0 0 0,-1 0 47 0 0,12-13-171 0 0,0 4 49 0 0,-11 10 98 0 0,1 0-1 0 0,1 0 1 0 0,-1 0 0 0 0,0 1 0 0 0,1 0 0 0 0,-1 0-1 0 0,1 0 1 0 0,0 0 24 0 0,15 0-140 0 0,-17 2 62 0 0,1 2 37 0 0,7 5 37 0 0,-6-3-1 0 0,6 5 5 0 0,-9-6-27 0 0,0 1 1 0 0,0-1 0 0 0,0 1-1 0 0,0 0 1 0 0,-1 1 0 0 0,1-1 0 0 0,-1 0-1 0 0,1 3 27 0 0,2 11-33 0 0,1 3 132 0 0,3-1-72 0 0,4 11-29 0 0,-5-13 1 0 0,-1-5 14 0 0,-5-3 29 0 0,3 5 19 0 0,-5-14-48 0 0,1 1-1 0 0,0-1 1 0 0,-1 1 0 0 0,1-1 0 0 0,-1 1-1 0 0,0-1 1 0 0,1 1 0 0 0,-1-1-1 0 0,0 1 1 0 0,0-1 0 0 0,0 1 0 0 0,0-1-1 0 0,0 1-12 0 0,-1 0-176 0 0,0 0 88 0 0,-3 1 16 0 0,4-2 26 0 0,-1-1-36 0 0,0 1-83 0 0,1-1-91 0 0,0 0-110 0 0,0 0 134 0 0,0 0-35 0 0,6 2-736 0 0,-4-2-11 0 0</inkml:trace>
  <inkml:trace contextRef="#ctx0" brushRef="#br0" timeOffset="1735.45">1958 1 8288 0 0,'1'1'227'0'0,"1"0"-34"0"0,0 3 100 0 0,-1 0-141 0 0,1 1-46 0 0,1 5 7 0 0,4 12 1 0 0,-4-15-28 0 0,0-1 58 0 0,-1-2-77 0 0,7 11 236 0 0,-8-12-223 0 0,1 0 0 0 0,-1 1 1 0 0,0-1-1 0 0,0 0 0 0 0,0 1 0 0 0,-1-1 1 0 0,1 1-81 0 0,2 14 330 0 0,1 0 51 0 0,-1-9-74 0 0,-1 1 0 0 0,0 0 0 0 0,0 3-307 0 0,1 11 616 0 0,1-1 67 0 0,-1-14-232 0 0,-2 1 0 0 0,1-1 0 0 0,-1 1 1 0 0,0 9-452 0 0,-1-7 462 0 0,1 0 0 0 0,0 0 0 0 0,1 0 0 0 0,0 2-462 0 0,2 6 533 0 0,-3-10-307 0 0,0 1-35 0 0,2 14 322 0 0,0-4-132 0 0,-2-10-235 0 0,-1 0-41 0 0,0-9-73 0 0,0 0-1 0 0,0 1 0 0 0,0-1 0 0 0,1 0 0 0 0,-1 1 0 0 0,1-1 0 0 0,-1 0 0 0 0,1 1-31 0 0,0-1 23 0 0,0 0-1 0 0,-1 0 1 0 0,1 0 0 0 0,-1 0-1 0 0,0-1 1 0 0,1 1-1 0 0,-1 0 1 0 0,0 0-1 0 0,0 0 1 0 0,-1 2-23 0 0,1-3-258 0 0,0-1 94 0 0,0 1 82 0 0,0 0 70 0 0,0 0 66 0 0,0 0 57 0 0,-2 6 659 0 0,2-5-622 0 0,0-1-118 0 0,-1 0-37 0 0,1-1-32 0 0,0 1-34 0 0,-1 0-37 0 0,1-1-41 0 0,-1 1-45 0 0,1-1-47 0 0,-1 1-51 0 0,1-1-55 0 0,-1 1-59 0 0,1-1-61 0 0,-1 0-65 0 0,0 0-70 0 0,0 1-71 0 0,1-1-76 0 0,-1 0-80 0 0,0-1-82 0 0,-1 1-1394 0 0,-2-1-1306 0 0</inkml:trace>
  <inkml:trace contextRef="#ctx0" brushRef="#br0" timeOffset="1975.61">1897 276 10680 0 0,'0'0'241'0'0,"0"0"38"0"0,9-2 271 0 0,-6 1-473 0 0,0 0-48 0 0,41-10 7 0 0,1 2 61 0 0,93-8 343 0 0,-69 10-264 0 0,-34 2-129 0 0,-1 0-39 0 0,-22 3-76 0 0,1 0 4 0 0</inkml:trace>
  <inkml:trace contextRef="#ctx0" brushRef="#br0" timeOffset="2553.01">2567 238 7424 0 0,'0'0'166'0'0,"0"0"29"0"0,0 0 12 0 0,0 0-46 0 0,1-1-90 0 0,2-5-60 0 0,-2 5 22 0 0,-1 0 36 0 0,1-1 50 0 0,-1 1 60 0 0,1 0 73 0 0,-1 1 85 0 0,2-6 186 0 0,-2 1-45 0 0,-2 1-42 0 0,0 0-41 0 0,-2 0-39 0 0,0 2-39 0 0,-2-1-35 0 0,1 1-35 0 0,-8-1 150 0 0,0 1-117 0 0,1 1-106 0 0,3 2-91 0 0,3-1-78 0 0,-1 1 0 0 0,1 1 1 0 0,-1-1-1 0 0,1 1 0 0 0,0 0 1 0 0,0 1-1 0 0,0-1 0 0 0,0 1 1 0 0,-2 2-6 0 0,6-4 0 0 0,0 0 1 0 0,0 0-1 0 0,0 1 1 0 0,0-1-1 0 0,1 0 1 0 0,-1 1 0 0 0,0 0-1 0 0,1-1 1 0 0,-1 1-1 0 0,1 0 1 0 0,0 0-1 0 0,0 0 1 0 0,-1 0 0 0 0,1 0-1 0 0,1 0 1 0 0,-1 0-1 0 0,0 0 1 0 0,0 1-1 0 0,1-1 1 0 0,-1 0 0 0 0,1 0-1 0 0,0 1 1 0 0,0-1-1 0 0,-1 0 1 0 0,2 1-1 0 0,-1-1 1 0 0,0 0 0 0 0,1 2-1 0 0,1 2 0 0 0,0-1 0 0 0,1 0 0 0 0,0 0 0 0 0,0 0 0 0 0,1 0 0 0 0,0-1 0 0 0,-1 1 0 0 0,1-1 0 0 0,1 0 0 0 0,2 3 0 0 0,6 6 0 0 0,1 3 57 0 0,4 9 174 0 0,-2-4 5 0 0,-5-7-107 0 0,-7-9-90 0 0,0 0 74 0 0,0 2 67 0 0,-1-1 58 0 0,1 2 113 0 0,-1 0 56 0 0,-1 2 137 0 0,0 5 331 0 0,-2-1-4 0 0,-3-5-334 0 0,0-2-138 0 0,-1 0-59 0 0,0-2-112 0 0,-1 0-60 0 0,-2-1-68 0 0,0-1-77 0 0,1 0-52 0 0,-2 0 40 0 0,-21 4 118 0 0,13-4-106 0 0,1-4-97 0 0,7 0-53 0 0,0-3-82 0 0,4 2-15 0 0,3 1 62 0 0,0 1-36 0 0,0-1-90 0 0,0 0-112 0 0,0 1 151 0 0,1 0-37 0 0,-1-1-40 0 0,1 1-42 0 0,-1 0-45 0 0,1-1-48 0 0,-1 1-52 0 0,1-1-53 0 0,-1 1-57 0 0,1 0-60 0 0,-2-2-1545 0 0,0 0-1262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14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8408 0 0,'0'0'190'0'0,"0"0"28"0"0,0 0 8 0 0,0 0 37 0 0,0 0 109 0 0,0 0-168 0 0,0 1-52 0 0,0-1-44 0 0,0 0-37 0 0,1 0-8 0 0,1 2-18 0 0,-2-1 26 0 0,1-1 65 0 0,-1 1-16 0 0,0-1 35 0 0,0 0 39 0 0,0 1 44 0 0,9 18 587 0 0,-4-9-412 0 0,0 0-43 0 0,-2-2-158 0 0,0 0-34 0 0,3 13 292 0 0,0 0-43 0 0,-1 1-40 0 0,0 0-38 0 0,3 22 249 0 0,0 1-119 0 0,-1-7-144 0 0,0 0-59 0 0,-4-19 66 0 0,1 1-48 0 0,-1 0-39 0 0,1 1-34 0 0,1 15 118 0 0,4 47 368 0 0,-9-79-585 0 0,0 0-63 0 0,0 8-43 0 0,0-8 6 0 0,0 0 49 0 0,0-1 16 0 0,0 0 40 0 0,0-1 16 0 0,0 0 37 0 0,0 0 42 0 0,0 1 47 0 0,0-7-149 0 0,-3-1-78 0 0,-2-7-42 0 0,5 3-6 0 0,0-6 9 0 0,0 1 0 0 0,1-1-1 0 0,2-4-2 0 0,2-1-40 0 0,4-1-58 0 0,-2 9 193 0 0,1 0-112 0 0,3-2-113 0 0,8-2-194 0 0,3 5-15 0 0,-6 7 180 0 0,-2 5 108 0 0,1 2 100 0 0,11 6 16 0 0,-20-6-80 0 0,1 0 0 0 0,-1 1 0 0 0,0 0 0 0 0,4 3 15 0 0,-6-4-13 0 0,0 0 0 0 0,-1 1 0 0 0,1-1 0 0 0,-1 1 0 0 0,0 0 0 0 0,0 0 0 0 0,1 1 13 0 0,-2-2 2 0 0,0 1 0 0 0,-1 0 0 0 0,1 0 0 0 0,0-1 0 0 0,0 4-2 0 0,-1-4 0 0 0,0 1 0 0 0,0-1 0 0 0,0 1 0 0 0,0-1 0 0 0,-1 1 0 0 0,0 0 0 0 0,1-1 0 0 0,-1 1 0 0 0,-1-1 0 0 0,1 1 0 0 0,0 0 0 0 0,-1-1 0 0 0,0 1 0 0 0,0-1 0 0 0,0 1 0 0 0,0-1 0 0 0,0 1 0 0 0,-1 0 0 0 0,-9 13 0 0 0,8-13 7 0 0,0-1 1 0 0,1 0-1 0 0,-1 0 1 0 0,-1 0 0 0 0,1 0-1 0 0,0 0 1 0 0,-1-1-1 0 0,0 1 1 0 0,-1 0-8 0 0,-11 4-4 0 0,10-5-3 0 0,1-1-1 0 0,-1 1 1 0 0,0-1-1 0 0,0 0 0 0 0,0-1 8 0 0,-7 1-65 0 0,1-1-65 0 0,1 0-47 0 0,1-1-75 0 0,0 0-89 0 0,0 0-104 0 0,9 1 415 0 0,0 0-36 0 0,0 0-35 0 0,0 0-33 0 0,0-1-225 0 0,-1 1-113 0 0,0-1-102 0 0,1 0-88 0 0,-1 1-76 0 0,1-1-65 0 0,-1 0-516 0 0,0 0-773 0 0,-1 0-1179 0 0,3 1 3269 0 0</inkml:trace>
  <inkml:trace contextRef="#ctx0" brushRef="#br0" timeOffset="331.76">513 452 9016 0 0,'1'0'249'0'0,"0"0"-66"0"0,1 1-58 0 0,0-1-48 0 0,4 0-27 0 0,8 1-97 0 0,-11-1 93 0 0,0 0 75 0 0,7-1 191 0 0,8-1 451 0 0,0 0 1 0 0,4-2-764 0 0,-16 2 185 0 0,-1 1 0 0 0,1-1-1 0 0,-1 0 1 0 0,0 0 0 0 0,1-1-185 0 0,11-10 655 0 0,-10 4-362 0 0,-2 0-96 0 0,0 0-73 0 0,-2-1-50 0 0,-3 8-64 0 0,0 0-1 0 0,1 0 1 0 0,-1 0 0 0 0,0 0 0 0 0,0 0 0 0 0,0 0 0 0 0,-1 0-1 0 0,1 0 1 0 0,0 0 0 0 0,-1 1 0 0 0,1-1 0 0 0,-1 0-1 0 0,0-1-9 0 0,-6-8 109 0 0,6 10-102 0 0,0 0 1 0 0,0 1-1 0 0,0-1 0 0 0,0 0 0 0 0,1 1 1 0 0,-1-1-1 0 0,0 0 0 0 0,0 1 0 0 0,0-1 0 0 0,0 1 1 0 0,-1 0-1 0 0,1-1 0 0 0,0 1 0 0 0,0 0 1 0 0,0 0-1 0 0,0-1 0 0 0,0 1 0 0 0,0 0 1 0 0,-1 0-1 0 0,1 0 0 0 0,0 0 0 0 0,0 1-7 0 0,-2-1 18 0 0,0 1 1 0 0,1 0-1 0 0,-1 0 0 0 0,0 0 0 0 0,1 0 1 0 0,-1 0-1 0 0,1 0 0 0 0,-1 1 0 0 0,0 0-18 0 0,-23 20 204 0 0,9 0 75 0 0,9-11-58 0 0,1 1 0 0 0,1 0 0 0 0,0 0 0 0 0,-1 6-221 0 0,-1 12 342 0 0,6-5-106 0 0,6 0-63 0 0,7-1-79 0 0,6-2-98 0 0,-6-12-17 0 0,-1-4 67 0 0,16 5 122 0 0,-10-7-140 0 0,-7-3-70 0 0,0 0-53 0 0,0 0-65 0 0,0-1-76 0 0,0 0-88 0 0,0-1-98 0 0,0 0-111 0 0,0 1-121 0 0,-7-1 291 0 0,0 1-51 0 0,-1 0-46 0 0,1 0-40 0 0,0 0-145 0 0,1-1-39 0 0,-1 1-175 0 0,2 0-472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12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10 8432 0 0,'-1'0'658'0'0,"0"0"-54"0"0,1 1-53 0 0,-1-1-49 0 0,1 0-47 0 0,0 1-46 0 0,-1 0-44 0 0,1-1-40 0 0,0 1 89 0 0,0 1-80 0 0,0-1-73 0 0,0 0-66 0 0,0 1-58 0 0,0 0-51 0 0,0-1-44 0 0,0 1-36 0 0,1 1-70 0 0,1 5-210 0 0,-1-5 229 0 0,-1-1 64 0 0,1-1 70 0 0,-1 1 88 0 0,1-1 105 0 0,2 12 101 0 0,2 23 574 0 0,-3-23-673 0 0,-1-2-71 0 0,6 23 101 0 0,3 16 70 0 0,1-1 2 0 0,-5-16-68 0 0,8 37 374 0 0,-7-40-373 0 0,-1 0 38 0 0,1 10 153 0 0,0 0-40 0 0,-2-6-121 0 0,1-1-58 0 0,-5-25-172 0 0,-2-4-104 0 0,0-2-92 0 0,-2-4-83 0 0,1 0-73 0 0,-1-3-61 0 0,0 0-54 0 0,1-1-42 0 0,1 3 112 0 0,0 0-61 0 0,0-1-51 0 0,0 0-39 0 0,-2-5-713 0 0,-2-5-339 0 0</inkml:trace>
  <inkml:trace contextRef="#ctx0" brushRef="#br0" timeOffset="601.23">16 63 5904 0 0,'-1'-3'222'0'0,"0"1"-102"0"0,2-1-69 0 0,2-1-61 0 0,-1 1 15 0 0,0 2 27 0 0,1-1 103 0 0,-2 0 87 0 0,0 2-63 0 0,-1 0 35 0 0,8-5 559 0 0,-1 0-92 0 0,0 1-84 0 0,1 0-77 0 0,0 1-71 0 0,0 0-62 0 0,0 0-57 0 0,0 0-50 0 0,2 0-2 0 0,0 0-50 0 0,7 0 65 0 0,24-1 279 0 0,-29 4-324 0 0,1 1 66 0 0,-8-1-245 0 0,1 1 0 0 0,-1 0 1 0 0,1 1-1 0 0,-1 0 0 0 0,0-1 1 0 0,0 2-1 0 0,0-1 1 0 0,0 0-1 0 0,0 1 0 0 0,0 0 1 0 0,-1 0-1 0 0,0 1 0 0 0,1-1 1 0 0,-1 1-1 0 0,0 0 1 0 0,-1 0-1 0 0,1 0 0 0 0,-1 1 1 0 0,3 3-50 0 0,-1-1 80 0 0,-1 0 0 0 0,0 1 0 0 0,0-1 1 0 0,-1 1-1 0 0,0 0 0 0 0,0 0 0 0 0,0 4-80 0 0,-2-5 84 0 0,0-1-1 0 0,0 1 1 0 0,0 0-1 0 0,-1-1 1 0 0,0 6-84 0 0,-3 11 102 0 0,-2-1 56 0 0,-8 14 195 0 0,8-25-186 0 0,0-1 0 0 0,-1 0 0 0 0,-1 0 0 0 0,-1 2-167 0 0,-9 9 263 0 0,-3-2-42 0 0,-1-1-72 0 0,10-11-43 0 0,-11 1 8 0 0,21-7-106 0 0,-1-1-1 0 0,1 0 1 0 0,0 1-1 0 0,0-1 1 0 0,0 0-1 0 0,-1 0 1 0 0,1 0-1 0 0,0 0 1 0 0,0 0-1 0 0,0 0 1 0 0,-1 0-1 0 0,1 0 1 0 0,0-1-1 0 0,0 1 0 0 0,0 0 1 0 0,0-1-1 0 0,-1 1 1 0 0,1-1-1 0 0,0 1 1 0 0,0-1-1 0 0,0 0 1 0 0,0 1-1 0 0,0-1 1 0 0,0 0-1 0 0,0 0 1 0 0,1 0-1 0 0,-1 0 1 0 0,0 0-8 0 0,1 1 0 0 0,-1-1 1 0 0,1 0 0 0 0,0 1-1 0 0,0-1 1 0 0,0 0-1 0 0,0 1 1 0 0,0-1 0 0 0,0 1-1 0 0,1-1 1 0 0,-1 0-1 0 0,0 1 1 0 0,0-1 0 0 0,0 1-1 0 0,0-1 1 0 0,1 1-1 0 0,-1-1 1 0 0,0 0 0 0 0,1 1-1 0 0,-1-1 1 0 0,0 1-1 0 0,1-1 0 0 0,9-11-55 0 0,-9 11 28 0 0,0-1 8 0 0,1 0-1 0 0,0 1 0 0 0,0-1 1 0 0,0 1-1 0 0,0 0 0 0 0,0-1 0 0 0,0 1 1 0 0,2-1 19 0 0,21-6-72 0 0,-14 7 66 0 0,0-1 0 0 0,0 1 0 0 0,6 1 6 0 0,26 3-45 0 0,-31-1 13 0 0,-1 0 0 0 0,0 0 0 0 0,0 2 0 0 0,0-1 0 0 0,0 1 0 0 0,-1 1 0 0 0,10 5 32 0 0,8 10-4 0 0,-23-15 28 0 0,0-1-1 0 0,-1 1 1 0 0,0 0-1 0 0,1 2-23 0 0,4 8 95 0 0,-1 2 39 0 0,-3 1 42 0 0,-2 1 48 0 0,-4 13 238 0 0,-4-7 4 0 0,3-19-301 0 0,-1 0-1 0 0,1 1 0 0 0,-1-1 1 0 0,0 0-1 0 0,-1 0 0 0 0,1-1 1 0 0,-4 4-165 0 0,-5 5 315 0 0,-2-2-41 0 0,1-2-75 0 0,-1-2-53 0 0,-1 0-62 0 0,-1-3-73 0 0,1 0-57 0 0,0-1 63 0 0,-33 6 227 0 0,27-9-176 0 0,9-1-72 0 0,-1 0-48 0 0,1-1-59 0 0,0-1-70 0 0,0-1-84 0 0,0-1-94 0 0,1-1-106 0 0,-1-1-117 0 0,2-1-809 0 0,1-3-64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42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8520 0 0,'0'0'190'0'0,"0"0"28"0"0,0 0 11 0 0,1 6 21 0 0,0 1-185 0 0,0-2-37 0 0,1 1 52 0 0,-1-1 43 0 0,2 1 35 0 0,0 1 66 0 0,10 22 762 0 0,-8-20-727 0 0,-1 0-101 0 0,3 4 394 0 0,-1 1-34 0 0,0 2 7 0 0,1-1-45 0 0,1-1-47 0 0,0 0-49 0 0,1 0-52 0 0,2-2-52 0 0,1-1-56 0 0,2-2-56 0 0,-12-7-108 0 0,0-1 1 0 0,1 0 0 0 0,-1 0 0 0 0,1 1 0 0 0,-1-2 0 0 0,1 1 0 0 0,-1 0 0 0 0,1 0 0 0 0,0-1 0 0 0,-1 1 0 0 0,1-1 0 0 0,0 0 0 0 0,-1 0 0 0 0,1 0 0 0 0,1 0-61 0 0,-3-1 33 0 0,1 1 0 0 0,-1-1 0 0 0,0 1 0 0 0,1-1 0 0 0,-1 1 0 0 0,0-1 0 0 0,0 0 0 0 0,0 1 0 0 0,1-1 0 0 0,-1 0 0 0 0,0 0 0 0 0,0 0-33 0 0,1-1 36 0 0,-1 0-1 0 0,1 1 1 0 0,-1-1 0 0 0,0 0 0 0 0,0 0-1 0 0,0 0 1 0 0,0 0 0 0 0,0 0-1 0 0,0-1-35 0 0,3-11-2 0 0,-1 0 77 0 0,0 1 51 0 0,-1-20 232 0 0,-3 14-195 0 0,0 7-123 0 0,0 0-59 0 0,-1 0-84 0 0,-1-1-104 0 0,1 1-121 0 0,0 6 113 0 0,1 0-38 0 0,0 4-9 0 0,1-1 110 0 0,-1 1 76 0 0,0-2 83 0 0,0 1 12 0 0,1 1-39 0 0,-1 1-34 0 0,1-1-45 0 0,-1 1-28 0 0,1-1-47 0 0,0 1-54 0 0,-1 0-60 0 0,1 0-4 0 0,0 0-50 0 0,0-1-56 0 0,-1 1-58 0 0,1 0-63 0 0,0 0-67 0 0,0 0-70 0 0,-1 0-75 0 0,1-2-1145 0 0,-1-1-1060 0 0,1 4 2916 0 0</inkml:trace>
  <inkml:trace contextRef="#ctx0" brushRef="#br0" timeOffset="639.37">332 22 6880 0 0,'1'3'186'0'0,"1"1"-38"0"0,0 2 57 0 0,2 1-89 0 0,4 9 58 0 0,-5-12-89 0 0,0 1 41 0 0,0 1 111 0 0,1 0 115 0 0,-2-4-124 0 0,-1 1 39 0 0,1 0 44 0 0,-1 0 46 0 0,4 6 367 0 0,0 0-78 0 0,0 1-66 0 0,1 0-55 0 0,2 6 181 0 0,-1 0-64 0 0,3 16 598 0 0,-8-11-326 0 0,-2-20-733 0 0,0-1-11 0 0,0 0-2 0 0,0 0-7 0 0,0 0-26 0 0,0 0-9 0 0,0 0-5 0 0,1-3 81 0 0,-1 0-59 0 0,-1-4-13 0 0,-1 0-69 0 0,1 0-18 0 0,0-8 63 0 0,1-1-112 0 0,0 4-59 0 0,1 0-42 0 0,4-12-197 0 0,-4 17 186 0 0,1 1-1 0 0,1 0 1 0 0,-1 0-1 0 0,1 0 1 0 0,0 1-1 0 0,1-4 119 0 0,6-3-190 0 0,1 1 61 0 0,4 2-10 0 0,0 9 75 0 0,0 7 58 0 0,-1 3 41 0 0,-7-3 5 0 0,-1 1 0 0 0,0-1 1 0 0,0 1-1 0 0,1 3-40 0 0,3 4 30 0 0,10 21-2 0 0,-14-24 16 0 0,0 1 41 0 0,-2-3 25 0 0,1 0 45 0 0,-1 1 53 0 0,1-1 61 0 0,-5-9-174 0 0,0-1 0 0 0,0 0-7 0 0,0 0-7 0 0,0 0-1 0 0,0 0 0 0 0,0-11 156 0 0,1-1-82 0 0,-1 0-74 0 0,1 0-66 0 0,0 0-58 0 0,1-1-48 0 0,3-11-206 0 0,-4 16 137 0 0,2 0 0 0 0,-1 0-1 0 0,1 0 1 0 0,0 0 0 0 0,1 1-1 0 0,0 0 1 0 0,1-2 161 0 0,4-3-199 0 0,0 3 48 0 0,6 0 163 0 0,-1 9-48 0 0,-11 1 24 0 0,-1-1 0 0 0,0 1 1 0 0,0 0-1 0 0,0 1 0 0 0,0-1 0 0 0,0 0 1 0 0,0 1-1 0 0,0-1 0 0 0,0 1 0 0 0,-1-1 1 0 0,1 1-1 0 0,0 1 12 0 0,13 18-88 0 0,-6-7 67 0 0,-3-2 42 0 0,-2-2 44 0 0,-2-6-215 0 0,0 1 92 0 0,0 0 79 0 0,0 1 65 0 0,-1-1 49 0 0,1 0 36 0 0,2 12 484 0 0,-2-10-408 0 0,0 1-69 0 0,0-1-113 0 0,-1-1-121 0 0,0-3-16 0 0,0 1-33 0 0,0-1-36 0 0,-1 0-38 0 0,1 0-40 0 0,0 0-44 0 0,0 0-46 0 0,-1 0-48 0 0,1 0-51 0 0,0 0-54 0 0,0-1-57 0 0,0 1-58 0 0,0 0-62 0 0,0 0-63 0 0,-1-2-1320 0 0,0-1-1144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11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94 239 5344 0 0,'0'0'157'0'0,"0"0"-13"0"0,0 0-38 0 0,0 0 6 0 0,0-1-99 0 0,0 1-54 0 0,0-2-218 0 0,0 1 211 0 0,0 0 66 0 0,0 1 37 0 0,0-1 45 0 0,0 1 53 0 0,0-1 34 0 0,0 1 52 0 0,0 0 58 0 0,-1-1 63 0 0,1 1 68 0 0,0 0 74 0 0,0 0 79 0 0,0 0 83 0 0,-6 0-173 0 0,1 2-63 0 0,-1 0-57 0 0,1 1-53 0 0,-1 1-47 0 0,1 1-42 0 0,-6 5 124 0 0,0 4-65 0 0,7-9-193 0 0,1-1 1 0 0,0 1 0 0 0,0 0 0 0 0,1 1 0 0 0,-1 1-96 0 0,-2 6 135 0 0,1-1-1 0 0,1 1 1 0 0,0 0 0 0 0,1-1 0 0 0,1 1 0 0 0,-1 2-135 0 0,2-7 107 0 0,1 0-1 0 0,-1 0 1 0 0,1 0 0 0 0,1 1-107 0 0,6 17 327 0 0,-6-22-273 0 0,0 1 0 0 0,1 0 0 0 0,-1 0 0 0 0,1-1-1 0 0,0 1 1 0 0,0-1 0 0 0,1 0-54 0 0,-3-2 27 0 0,1 0 0 0 0,0-1 0 0 0,-1 1 1 0 0,1-1-1 0 0,0 0 0 0 0,0 0 0 0 0,0 1 0 0 0,0-1 0 0 0,0 0-27 0 0,13 1 202 0 0,-2-5 2 0 0,1-6 42 0 0,0-7 6 0 0,-4-2-82 0 0,-2-2-64 0 0,-4-1-46 0 0,-2 9-34 0 0,-1 0 1 0 0,-1 0 0 0 0,-1-12-27 0 0,-1 0 68 0 0,4 6-68 0 0,1 5 0 0 0,-3 7-11 0 0,2 4-45 0 0,-2 2-25 0 0,1 1-59 0 0,1 1 58 0 0,5 5-8 0 0,-2 8-18 0 0,-1-1 44 0 0,2 5 29 0 0,5 9 38 0 0,0-1-3 0 0,7 14 0 0 0,-15-35 1 0 0,2 3-35 0 0,-1-4-97 0 0,-3-5 196 0 0,-1 1-34 0 0,1-1-49 0 0,-1 1-65 0 0,1-1-72 0 0,-1 1-87 0 0,1-1-101 0 0,-1 1-114 0 0,0-1 182 0 0,1 0-34 0 0,-1 1-36 0 0,0-1-36 0 0,0 0-39 0 0,1 0-41 0 0,-1 0-41 0 0,0 0-45 0 0,2 0-1231 0 0,0 1-1008 0 0,-2-1 2772 0 0</inkml:trace>
  <inkml:trace contextRef="#ctx0" brushRef="#br0" timeOffset="478.34">366 271 6072 0 0,'1'1'105'0'0,"7"6"301"0"0,-5-4-319 0 0,-1-2-53 0 0,4 4 11 0 0,1 0 85 0 0,-1 1 78 0 0,-1 0 70 0 0,3 3 252 0 0,0 1 112 0 0,-2 0 87 0 0,1 1 61 0 0,9 20 1516 0 0,-10-17-1379 0 0,-3-7-454 0 0,1 1-39 0 0,-1 0-48 0 0,0-1-55 0 0,-1-1-102 0 0,1 1-49 0 0,-1-1-53 0 0,1 0-56 0 0,1 17 1374 0 0,-2-11-735 0 0,-1-7-406 0 0,1 0-45 0 0,-1-4-90 0 0,-1-1-7 0 0,-1 1-120 0 0,-1 3 293 0 0,1-3-151 0 0,0-3-37 0 0,1 0-121 0 0,0-2-39 0 0,0-18 160 0 0,3 0-98 0 0,2 1-78 0 0,3 1-61 0 0,5-2-72 0 0,-11 19 128 0 0,1 0 0 0 0,0 0 1 0 0,0 0-1 0 0,0 0 0 0 0,0 1 0 0 0,0-1 1 0 0,1 1-1 0 0,-1 0 0 0 0,1 0 0 0 0,-1 0 1 0 0,1 0-1 0 0,0 1 0 0 0,3-1 34 0 0,-5 1-10 0 0,0 0 1 0 0,1 1-1 0 0,-1-1 0 0 0,1 1 0 0 0,-1 0 0 0 0,0 0 1 0 0,1 0-1 0 0,-1 0 0 0 0,1 0 0 0 0,-1 1 1 0 0,0-1-1 0 0,1 1 0 0 0,-1 0 0 0 0,0-1 1 0 0,1 1 9 0 0,1 1-13 0 0,-1 0 0 0 0,1 0 1 0 0,-1 0-1 0 0,0 1 1 0 0,0-1-1 0 0,0 1 1 0 0,0-1-1 0 0,0 1 0 0 0,-1 1 13 0 0,5 3-24 0 0,-2 1 0 0 0,1 0-1 0 0,1 4 25 0 0,13 26-27 0 0,-10-19 36 0 0,-9-18-140 0 0,0 2-19 0 0,1 0 61 0 0,-1 0 53 0 0,1-1 44 0 0,0 1 44 0 0,-1 0 35 0 0,6 7 293 0 0,-4-6-243 0 0,0 0-55 0 0,1-1-126 0 0,-3-1-32 0 0,1-1-41 0 0,0 1-48 0 0,0-1-51 0 0,0 0-57 0 0,1 1-61 0 0,-1-1-65 0 0,0-1-71 0 0,0 1-76 0 0,1 0-80 0 0,-1-1-84 0 0,1 1-90 0 0,0-1-95 0 0,-1 0-99 0 0,1 0-1039 0 0,1 0-1144 0 0</inkml:trace>
  <inkml:trace contextRef="#ctx0" brushRef="#br0" timeOffset="992.15">970 307 6416 0 0,'0'-3'42'0'0,"-1"1"69"0"0,0 1 60 0 0,-1 0 48 0 0,-1 2 207 0 0,-2 1 307 0 0,1 1-206 0 0,1 0-207 0 0,1-2-84 0 0,0 1-39 0 0,1 0-68 0 0,0-1-39 0 0,0 0-44 0 0,0 0-48 0 0,-4 9 358 0 0,0-1-99 0 0,0 0-42 0 0,-7 20 386 0 0,8-15-299 0 0,1 3 109 0 0,2 2-52 0 0,0-12-209 0 0,1 0 0 0 0,1 0 0 0 0,0-1 0 0 0,1 8-150 0 0,-2-12 42 0 0,1 1 1 0 0,0-1 0 0 0,0 1-1 0 0,0 0 1 0 0,0-1 0 0 0,0 0 0 0 0,0 1-1 0 0,1-1 1 0 0,-1 0 0 0 0,1 1 0 0 0,0-1-1 0 0,0 1-42 0 0,-1-2 26 0 0,1 0-1 0 0,-1 0 1 0 0,1 0-1 0 0,-1 0 1 0 0,1 0-1 0 0,-1-1 1 0 0,1 1-1 0 0,0 0 0 0 0,-1-1 1 0 0,1 1-1 0 0,0-1 1 0 0,0 0-1 0 0,-1 1 1 0 0,1-1-1 0 0,0 0 1 0 0,0 0-1 0 0,0 0 1 0 0,-1 0-1 0 0,1 0 1 0 0,0-1-26 0 0,16-4 14 0 0,-14 2 12 0 0,0 1 0 0 0,1-1-1 0 0,-1 0 1 0 0,-1 0 0 0 0,3-2-26 0 0,7-9 69 0 0,-5 4-52 0 0,-2 2-31 0 0,-1 1-33 0 0,-2 3-45 0 0,-1 0 0 0 0,0 0 0 0 0,0 0 0 0 0,-1 0-1 0 0,1 0 1 0 0,-1-1 92 0 0,1-3-177 0 0,0 0-1 0 0,-1 0 0 0 0,0 0 1 0 0,-1 0-1 0 0,0-2 178 0 0,-1-16-428 0 0,-1 0 37 0 0,-3-5-37 0 0,5 27 381 0 0,-6-31-343 0 0,0 0-61 0 0,-8-56-774 0 0,10 61 850 0 0,2 0 47 0 0,0 8 137 0 0,0 12 174 0 0,1 2 49 0 0,-1-1 101 0 0,1 6-19 0 0,1 1 37 0 0,-1 1 41 0 0,1 2 44 0 0,-1 1 49 0 0,1 3 52 0 0,1 10 41 0 0,1 0 0 0 0,0 0 0 0 0,4 12-378 0 0,-1-5 307 0 0,8 43 503 0 0,-5-22-306 0 0,-2-6-123 0 0,0-1-50 0 0,-1-6-102 0 0,-1 0-50 0 0,1 1-57 0 0,-1-1-65 0 0,1-2 18 0 0,-4-24-76 0 0,2 12 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09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5 4864 0 0,'0'0'18'0'0,"0"0"10"0"0,-3-1-27 0 0,2 0 51 0 0,1 1 53 0 0,1-2 84 0 0,-1 2-44 0 0,1 0 169 0 0,-1 0 283 0 0,0 0 19 0 0,0 0-255 0 0,0 0-155 0 0,0 0-48 0 0,0 0 17 0 0,0 0 58 0 0,0 0 626 0 0,-1 0-106 0 0,1 0-100 0 0,0 0-94 0 0,0 1-87 0 0,-1-1-80 0 0,1 1-73 0 0,-1-1-68 0 0,0 1-41 0 0,1 0-67 0 0,-1 0-57 0 0,0 0-49 0 0,0 1-69 0 0,-2 2-237 0 0,2-2 234 0 0,0-1 67 0 0,1 0 29 0 0,-1-1 38 0 0,1 1 43 0 0,0-1 49 0 0,-3 8 209 0 0,0 0-115 0 0,1-3-148 0 0,1 1-37 0 0,-3 4 13 0 0,-9 26-45 0 0,10-29-10 0 0,0 0 50 0 0,-9 29 100 0 0,2 0-46 0 0,3-6-50 0 0,-8 34 176 0 0,3 1 40 0 0,-2 10 96 0 0,7-37-201 0 0,-3 13 106 0 0,-5 0 38 0 0,-1-1 7 0 0,2-8-56 0 0,4-15-146 0 0,8-23-148 0 0,0-1 64 0 0,-1-4-44 0 0,2 0-100 0 0,0-1-32 0 0,1 1-53 0 0,-1-1-60 0 0,1 0-70 0 0,-1-1-79 0 0,1 1-87 0 0,0 0-96 0 0,0-1-105 0 0,0 3 256 0 0,0-1-51 0 0,0 0-48 0 0,0 0-41 0 0,0 1-149 0 0,0-1-42 0 0,0-1-181 0 0,0 1-490 0 0</inkml:trace>
  <inkml:trace contextRef="#ctx0" brushRef="#br0" timeOffset="455.09">176 25 5696 0 0,'2'2'64'0'0,"3"1"387"0"0,-4-3-389 0 0,1 0-39 0 0,-2-1 3 0 0,0 1 49 0 0,1 0 45 0 0,-1 0 41 0 0,0-1 266 0 0,1 0 111 0 0,-1 1 242 0 0,1-1 582 0 0,0 1-807 0 0,0 0 39 0 0,0 1-111 0 0,0-1-296 0 0,0 1-41 0 0,0-1-48 0 0,0 1-52 0 0,8 6 271 0 0,0 1-36 0 0,7 8 186 0 0,0 2-106 0 0,-2 1-81 0 0,2 5-15 0 0,17 34 291 0 0,-23-40-327 0 0,0 0 57 0 0,35 70 756 0 0,-27-50-517 0 0,-7-9-90 0 0,3 17 155 0 0,-8-25-303 0 0,1 5 47 0 0,-5-16-176 0 0,1 0 0 0 0,0 0 0 0 0,3 4-158 0 0,5 13 282 0 0,8 18 114 0 0,-2-20-58 0 0,-14-21-202 0 0,-3-4-103 0 0,0 0-55 0 0,0 0-44 0 0,-1-1-53 0 0,1 0-63 0 0,-1 0-71 0 0,0-1-82 0 0,0 1-90 0 0,0 0-99 0 0,0-1-110 0 0,0 1-117 0 0,0 0 329 0 0,1 1-34 0 0,-1-1-34 0 0,1 1-35 0 0,-1-1-31 0 0,1 1-36 0 0,-2-2-1670 0 0,-1-2-1276 0 0</inkml:trace>
  <inkml:trace contextRef="#ctx0" brushRef="#br0" timeOffset="787.13">100 383 6336 0 0,'0'0'141'0'0,"0"0"23"0"0,0 0 11 0 0,0 0-53 0 0,1-1-66 0 0,4-2-52 0 0,-2 3 59 0 0,3-1 368 0 0,1-1-40 0 0,-1 0-36 0 0,1 0-34 0 0,5-4 229 0 0,0 0-104 0 0,-3 2-173 0 0,1 0-37 0 0,8-3 160 0 0,-10 4-419 0 0,5 0 95 0 0,0-1 100 0 0,0 1 61 0 0,17-6 384 0 0,-12 5-320 0 0,-7 1-196 0 0,0 0-80 0 0,-2 1-77 0 0,0 0-81 0 0,0 0-89 0 0,0 0-103 0 0,0 0-112 0 0,0 1-124 0 0,-4 0 232 0 0,0 0-34 0 0,-1 0-37 0 0,1 1-38 0 0,2-2-1001 0 0,5 0-828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22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0 8464 0 0,'0'1'202'0'0,"0"1"-69"0"0,0 0-54 0 0,-1 5 56 0 0,0-4-48 0 0,-7 22 61 0 0,2 0 55 0 0,2-8-23 0 0,0 0 46 0 0,2-3 3 0 0,-1 0 43 0 0,1 1 46 0 0,0 0 54 0 0,0-4-141 0 0,0 5 56 0 0,1 0-86 0 0,0-8-144 0 0,0 0-35 0 0,1 0-40 0 0,0 0-42 0 0,0-8-36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23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13 5784 0 0,'-1'-1'159'0'0,"1"0"-41"0"0,0-1 1 0 0,3 0-46 0 0,3 0 48 0 0,-1 0 29 0 0,-1 1 31 0 0,-2 0 88 0 0,-1 1 382 0 0,0 0-197 0 0,0 0-105 0 0,0 0-89 0 0,1 0-76 0 0,-1 0-69 0 0,1 0-37 0 0,5 0 124 0 0,-6 0-55 0 0,3 0 187 0 0,1 1-33 0 0,2 2 210 0 0,0 2-105 0 0,-2 1-89 0 0,-2 0-114 0 0,1 0-37 0 0,3 14 211 0 0,-4-11-182 0 0,3 14 166 0 0,1 4 46 0 0,-3-16-162 0 0,0 0 1 0 0,0 1 0 0 0,-1 0-246 0 0,1 5 281 0 0,2 0 38 0 0,-3 4 70 0 0,-3-18-313 0 0,1 0 1 0 0,-1 0-1 0 0,1 0 1 0 0,-1 0-1 0 0,1 0 0 0 0,0-1 1 0 0,0 1-1 0 0,1 1-76 0 0,1 2 144 0 0,0 3 148 0 0,0 1 16 0 0,0-4-137 0 0,0-2-73 0 0,1 0-56 0 0,-4-3 38 0 0,0-1 33 0 0,5 0 185 0 0,0-1-81 0 0,1-1-67 0 0,0 0-49 0 0,-6 2-94 0 0,1 0 0 0 0,-1-1 0 0 0,1 1 0 0 0,0 0 0 0 0,-1-1 1 0 0,1 1-1 0 0,-1 0 0 0 0,1-1 0 0 0,-1 1 0 0 0,1-1 0 0 0,-1 1 0 0 0,0-1 0 0 0,1 1 0 0 0,-1-1 0 0 0,1 1 0 0 0,-1-1 0 0 0,0 1 0 0 0,0-1 0 0 0,1 1 0 0 0,-1-1 0 0 0,0 0 0 0 0,0 1 0 0 0,0-1 0 0 0,1 1 0 0 0,-1-1 0 0 0,0 0 0 0 0,0 1 0 0 0,0-1 0 0 0,0 0 0 0 0,0 1 0 0 0,0-1 0 0 0,-1 1 0 0 0,1-2-7 0 0,0-9 97 0 0,8-4-24 0 0,-7 13-61 0 0,0 1-1 0 0,0-1 0 0 0,0 1 1 0 0,0-1-1 0 0,0 0 0 0 0,0 0 0 0 0,-1 0 1 0 0,1 0-1 0 0,-1 1 0 0 0,1-2-11 0 0,3-11 64 0 0,2 1-53 0 0,-4 11-12 0 0,0-1 1 0 0,-1 0-1 0 0,0 0 0 0 0,0 1 1 0 0,0-1-1 0 0,0 0 0 0 0,0 0 0 0 0,0-2 1 0 0,-1 4 0 0 0,0 0 0 0 0,1 1 0 0 0,-1-1 0 0 0,0 0 0 0 0,1 0 0 0 0,-1 0 0 0 0,1 0 0 0 0,-1 0 0 0 0,1 0 0 0 0,-1 0 0 0 0,1 1 0 0 0,0-1 0 0 0,0-1 0 0 0,7-10 0 0 0,-5 6-2 0 0,-2 5 5 0 0,0 0 1 0 0,0 0-1 0 0,0 0 0 0 0,0 1 1 0 0,0-1-1 0 0,0 0 0 0 0,0 1 1 0 0,0-1-1 0 0,0 1 0 0 0,0-1 0 0 0,0 1 1 0 0,0 0-1 0 0,1-1 0 0 0,-1 1 1 0 0,0 0-1 0 0,0 0 0 0 0,0 0 1 0 0,1 0-1 0 0,-1 0 0 0 0,0 0-3 0 0,1 0 0 0 0,-1 0 0 0 0,1 1 0 0 0,-1-1 0 0 0,1 1 0 0 0,-1-1 0 0 0,1 1 0 0 0,-1 0 0 0 0,0 0 0 0 0,1-1 0 0 0,-1 1 0 0 0,0 0 0 0 0,1 0 0 0 0,0 1 0 0 0,16 17 0 0 0,-12-13 0 0 0,2 2-2 0 0,-2 1-43 0 0,13 19-197 0 0,-10-13 145 0 0,-4-8 86 0 0,0 1 34 0 0,3 0 79 0 0,0 0 96 0 0,-3-4-233 0 0,12 7-233 0 0,-9-8 199 0 0,-1 0 92 0 0,-4-2 32 0 0,-1 0 33 0 0,5-1 23 0 0,-1-1-51 0 0,-4 1-55 0 0,-1-1-1 0 0,0 0 0 0 0,0 1 1 0 0,0-1-1 0 0,0 0 0 0 0,0 1 1 0 0,0-1-1 0 0,0 0 1 0 0,0 0-1 0 0,0 0 0 0 0,0 0 1 0 0,0 0-1 0 0,-1 0 1 0 0,1 0-1 0 0,0-1-4 0 0,2-6 75 0 0,-2 3 12 0 0,-1 0 45 0 0,0-9-91 0 0,2 0 41 0 0,0-9 112 0 0,0-12 78 0 0,0 20-216 0 0,-5 0-68 0 0,1 6-32 0 0,1 5-19 0 0,-1 0-38 0 0,1 1-48 0 0,0 1-55 0 0,1 2-57 0 0,0-1 62 0 0,0 1 55 0 0,0 0 48 0 0,0 0 26 0 0,0 0 89 0 0,0 0 56 0 0,1-1 154 0 0,-1 1-173 0 0,1 0-86 0 0,-1 0-55 0 0,0 0-64 0 0,0 0-77 0 0,0 0-50 0 0,1 0-77 0 0,-1-1-86 0 0,0 1-94 0 0,0 0-100 0 0,0 0-111 0 0,0 0-116 0 0,0 0-126 0 0,0 0-1129 0 0,0 0-1195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23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0 10152 0 0,'-4'5'363'0'0,"1"1"-116"0"0,2 1-89 0 0,1 1-64 0 0,4 16 53 0 0,-2-14-31 0 0,0-4 35 0 0,-1-2 77 0 0,3 15 227 0 0,-1-5-138 0 0,-1-5-166 0 0,-2-2-87 0 0,1 1-75 0 0,-1-2-67 0 0,-1 0-75 0 0,-1 1-85 0 0,0-1-93 0 0,2-6 52 0 0,0 1-46 0 0,-1-1-41 0 0,1 0-35 0 0,0 1-120 0 0,-1-1-35 0 0,0 2-1236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24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20 9520 0 0,'-1'-1'72'0'0,"0"-1"-30"0"0,1 1 13 0 0,-1 0 79 0 0,1 0-25 0 0,1 1 33 0 0,-1-1-139 0 0,0 1 1 0 0,0 0-1 0 0,0 0 0 0 0,0 0 0 0 0,0 0 0 0 0,0-1 0 0 0,0 1 0 0 0,0 0 0 0 0,0 0 1 0 0,0 0-1 0 0,0-1 0 0 0,0 1 0 0 0,0 0 0 0 0,0 0 0 0 0,0 0 0 0 0,0 0 0 0 0,0-1 1 0 0,0 1-1 0 0,-1 0 0 0 0,1 0 0 0 0,0 0 0 0 0,0 0 0 0 0,0-1 0 0 0,0 1 0 0 0,0 0 1 0 0,0 0-1 0 0,0 0 0 0 0,-1 0 0 0 0,1 0 0 0 0,0 0 0 0 0,0-1-3 0 0,0 1 0 0 0,0 0 1 0 0,-1 0-1 0 0,1 0 0 0 0,0 0 0 0 0,0 0 0 0 0,0 0 1 0 0,0 0-1 0 0,0-1 0 0 0,0 1 0 0 0,-1 0 0 0 0,1 0 1 0 0,0 0-1 0 0,0 0 0 0 0,0 0 0 0 0,0-1 0 0 0,0 1 1 0 0,0 0-1 0 0,0 0 0 0 0,0 0 0 0 0,0 0 1 0 0,0-1-1 0 0,0 1 0 0 0,0 0 0 0 0,0 0 0 0 0,0 0 1 0 0,0-1-1 0 0,0 1 0 0 0,0 0 0 0 0,0 0 0 0 0,0 0 1 0 0,0 0-1 0 0,0-1 0 0 0,0 1 0 0 0,0 0 0 0 0,0 0 1 0 0,0 0-1 0 0,0 0 0 0 0,0-1 0 0 0,1 1 0 0 0,-1 0 1 0 0,0 0-1 0 0,0 0 0 0 0,0 0 0 0 0,0 0 0 0 0,0 0 1 0 0,0 0-1 0 0,1-1 0 0 0,-1 1 0 0 0,0 0 0 0 0,0 0 1 0 0,0 0-1 0 0,0 0 0 0 0,1 0 0 0 0,-1 0 0 0 0,0 0 1 0 0,0 0-1 0 0,0 0 0 0 0,0 0 0 0 0,1 0 0 0 0,-1 0 1 0 0,0 0-1 0 0,20-1-74 0 0,-13 1 60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24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23 9760 0 0,'0'-2'397'0'0,"1"0"-106"0"0,-1 0-91 0 0,1 0-77 0 0,0 1-62 0 0,0-1-45 0 0,5-3-118 0 0,-4 3 157 0 0,-1 2 12 0 0,0-1 34 0 0,0 1 19 0 0,0-1 199 0 0,-1 1-115 0 0,1 0-47 0 0,0 0-39 0 0,1 0-34 0 0,1-1 8 0 0,4-1 18 0 0,-7 2-38 0 0,7 1 459 0 0,0 2-104 0 0,-1 2-91 0 0,-1 1-84 0 0,0 2-72 0 0,-1-1-62 0 0,0 0-54 0 0,-2 0-41 0 0,4 9 345 0 0,-2 0 1 0 0,1 1-1 0 0,-1 3-368 0 0,1 17 506 0 0,0-1-43 0 0,-1-2-70 0 0,1 1-53 0 0,11 67 900 0 0,-9-62-696 0 0,-4-12-253 0 0,-2-3-160 0 0,0-12-120 0 0,-1 1-44 0 0,-4-15-1142 0 0,3 0 894 0 0,0 0-36 0 0,0 0-90 0 0,0 0-72 0 0,0 0-89 0 0,1 1-103 0 0,-1-1 265 0 0,1 0-51 0 0,0 1-44 0 0,0-1-39 0 0,-1 1-152 0 0,1-1-39 0 0,0 0-183 0 0,-1 0-498 0 0</inkml:trace>
  <inkml:trace contextRef="#ctx0" brushRef="#br0" timeOffset="347.64">1 233 11312 0 0,'0'0'250'0'0,"1"0"-51"0"0,1 0-45 0 0,1 0-41 0 0,1-1-16 0 0,1 1-52 0 0,4-1-50 0 0,13-2-105 0 0,-17 3 135 0 0,-1-1 65 0 0,142-30 508 0 0,-85 14-428 0 0,-51 15-243 0 0,0-1 74 0 0,0 1 43 0 0,11-3 118 0 0,-7 1-92 0 0,-7 3-72 0 0,0-1-35 0 0,2-1-81 0 0,0 1-97 0 0,-1 0-51 0 0,0-1-92 0 0,0 1-103 0 0,-1 0-114 0 0,2-1-71 0 0</inkml:trace>
  <inkml:trace contextRef="#ctx0" brushRef="#br0" timeOffset="733.04">495 53 6072 0 0,'0'1'207'0'0,"1"1"-49"0"0,0 0-41 0 0,0 1-35 0 0,2 4 10 0 0,2 3-60 0 0,-2-5 61 0 0,-2-2 15 0 0,0-2 60 0 0,6 20 754 0 0,1 1-114 0 0,-2-6-233 0 0,0 1-39 0 0,11 39 1107 0 0,-12-31-903 0 0,16 68 933 0 0,-13-62-1071 0 0,1 0 66 0 0,-8-26-545 0 0,1 1 38 0 0,-1-1 0 0 0,1 1 0 0 0,1 0 0 0 0,-1-1 0 0 0,2 3-161 0 0,-3-6 1 0 0,-1-1 70 0 0,1 2 82 0 0,-2 0 152 0 0,2-3 60 0 0,-1-1-237 0 0,1-1-66 0 0,-1 1-60 0 0,5-15 160 0 0,0 0-63 0 0,1-4-61 0 0,0 1-102 0 0,4 0-95 0 0,4 1-93 0 0,2 1-7 0 0,3 2 61 0 0,1 3 50 0 0,1 2 43 0 0,-17 9 90 0 0,1 0 0 0 0,-1 0 0 0 0,0 0 1 0 0,1 0-1 0 0,-1 1 0 0 0,1 0 0 0 0,-1 0 15 0 0,0 0-6 0 0,0 0 0 0 0,0 1 1 0 0,-1-1-1 0 0,1 1 0 0 0,0 0 0 0 0,-1 0 0 0 0,1 0 0 0 0,-1 1 1 0 0,1 0-1 0 0,-1-1 0 0 0,0 1 0 0 0,0 0 0 0 0,0 0 1 0 0,1 1 5 0 0,9 8-36 0 0,-1 1 42 0 0,-1 0 42 0 0,-1 0 45 0 0,-1 2 45 0 0,-2 0 47 0 0,-1 2 49 0 0,0 1 48 0 0,-4-10-233 0 0,1 4 80 0 0,3 18 241 0 0,-4-19-286 0 0,-2 0-62 0 0,-1-1-83 0 0,-2 0-107 0 0,3-8 48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26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4 8480 0 0,'0'0'248'0'0,"-1"0"-6"0"0,1 0-225 0 0,0-1 0 0 0,0 1 0 0 0,-1 0-1 0 0,1 0 1 0 0,0-1 0 0 0,0 1-1 0 0,-1 0 1 0 0,1 0 0 0 0,0 0 0 0 0,-1 0-1 0 0,1-1 1 0 0,0 1 0 0 0,-1 0 0 0 0,1 0-1 0 0,0 0 1 0 0,-1 0 0 0 0,1 0-1 0 0,0 0 1 0 0,-1 0 0 0 0,1 0 0 0 0,0 0-1 0 0,-1 0 1 0 0,1 0 0 0 0,0 0 0 0 0,-1 0-1 0 0,1 0 1 0 0,0 0 0 0 0,-1 0-1 0 0,1 1 1 0 0,0-1 0 0 0,0 0 0 0 0,-1 0-1 0 0,1 0 1 0 0,0 0 0 0 0,-1 1 0 0 0,1-1-1 0 0,0 0 1 0 0,0 0 0 0 0,-1 1-1 0 0,1-1 1 0 0,0 0 0 0 0,0 0 0 0 0,0 1-1 0 0,0-1 1 0 0,-1 0 0 0 0,1 1 0 0 0,0-1-1 0 0,0 0 1 0 0,0 0 0 0 0,0 1-1 0 0,0-1 1 0 0,0 0 0 0 0,0 1 0 0 0,0-1-1 0 0,0 0 1 0 0,0 1 0 0 0,0-1-17 0 0,-2 6 211 0 0,1 0-39 0 0,0-1-53 0 0,1-2-67 0 0,-1 21 1045 0 0,-4 21-1097 0 0,0 10 857 0 0,3-16-365 0 0,1 0-43 0 0,2 88 884 0 0,3-71-735 0 0,-2-41-390 0 0,0 0-44 0 0,4 16 56 0 0,3-1-103 0 0,-3-12-28 0 0,0 0 0 0 0,9 13-89 0 0,-5-12 100 0 0,1 0 54 0 0,-6-13-226 0 0,0 0 93 0 0,-3-4 23 0 0,1 0 1 0 0,-1 0-1 0 0,1 0 1 0 0,0-1-1 0 0,-1 1 1 0 0,1 0-1 0 0,0-1-44 0 0,2 1 42 0 0,0 0-33 0 0,1-1-58 0 0,1-1-81 0 0,-1 0-121 0 0,-2-1 76 0 0,-1 1-38 0 0,1-2-40 0 0,-1 1-43 0 0,0-1-46 0 0,1 1-48 0 0,-4 0 26 0 0,1 1-53 0 0,0-1-48 0 0,0 0-40 0 0,0 1-148 0 0,0-1-41 0 0,0 0-178 0 0,0 0-479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28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8376 0 0,'8'1'577'0'0,"0"0"-74"0"0,-1-1-68 0 0,0 0-57 0 0,3 1 49 0 0,-1 0-67 0 0,1 0 14 0 0,7 6 140 0 0,4 4-121 0 0,-3 1-32 0 0,15 17 276 0 0,-25-20-418 0 0,0 0 0 0 0,-1 0 0 0 0,2 5-219 0 0,-1-1 222 0 0,0 1 1 0 0,-1 0 0 0 0,-1 0-1 0 0,1 4-222 0 0,3 13 985 0 0,6 28-985 0 0,-8-19 448 0 0,-2 4 120 0 0,-4-21-245 0 0,0-1 34 0 0,-1-5 263 0 0,-2 0 0 0 0,-1 11-620 0 0,-1-1 565 0 0,2-18-358 0 0,-1 3 102 0 0,0 0 1 0 0,-1 1-1 0 0,-1 1-309 0 0,-8 19 555 0 0,-1-6-158 0 0,-3-2-81 0 0,2-5-129 0 0,-2-2-79 0 0,-1-1-92 0 0,-1-1-103 0 0,17-15 145 0 0,0 0-34 0 0,-1 0-35 0 0,1 0-38 0 0,0-1-40 0 0,-1 1-44 0 0,1-1-46 0 0,0 1-48 0 0,-1-1-51 0 0,1 0-53 0 0,0 0-56 0 0,0 0-59 0 0,-1-1-61 0 0,1 0-64 0 0,0 1-66 0 0,0-1-69 0 0,0 0 247 0 0,1 1-60 0 0,0 0-51 0 0,-1-1-47 0 0,1 1-173 0 0,0-1-46 0 0,0 1-211 0 0,-1-1-572 0 0,1 1 1614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29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32 6832 0 0,'-1'-2'197'0'0,"0"1"-81"0"0,0-2-52 0 0,0-3 8 0 0,1 4-8 0 0,1 0 20 0 0,-1 0 40 0 0,0 0 50 0 0,0 0 59 0 0,1 0 169 0 0,-1 1-153 0 0,0 0 37 0 0,0 0 37 0 0,0 0 40 0 0,0 0 44 0 0,0 1 45 0 0,0-1 82 0 0,1 0-65 0 0,-1 1-62 0 0,1-1-56 0 0,0 1-51 0 0,0 0-48 0 0,0 1-42 0 0,1-1-38 0 0,0 1 36 0 0,0 0-67 0 0,1 0-31 0 0,1 1-4 0 0,0-1 56 0 0,-3 0 43 0 0,14 4 446 0 0,-5 0-276 0 0,-1-1-133 0 0,-1 0-75 0 0,3 0 35 0 0,-1 0-43 0 0,0 1-40 0 0,0 0-34 0 0,15 7 21 0 0,11 7-64 0 0,-16-8 8 0 0,0 0 80 0 0,27 14-3 0 0,-32-15-55 0 0,-1-2 43 0 0,-3 0-15 0 0,-5-3-19 0 0,-1-2 18 0 0,-2-1 25 0 0,1 0 48 0 0,-3-2-20 0 0,-1 1-11 0 0,5 3 97 0 0,-3-1-81 0 0,-1-1 76 0 0,-1-1-72 0 0,0-1 37 0 0,-10 20 6 0 0,-4-2-63 0 0,-4 3-35 0 0,-14 8-17 0 0,4-2-15 0 0,12-9 6 0 0,1-3-37 0 0,7-8 13 0 0,0 0 33 0 0,-4 1 93 0 0,0-2 90 0 0,11-5-224 0 0,-4 1 26 0 0,3-2 5 0 0,-2 0 62 0 0,0 0-131 0 0,2-1-259 0 0,0 0 113 0 0,1 0 90 0 0,-1 0 43 0 0,0-3 95 0 0,1 3-107 0 0,1-1-104 0 0,-1 1 5 0 0,1 0-43 0 0,0 0-26 0 0,0 1-44 0 0,0-1-49 0 0,0 0-53 0 0,0 1-57 0 0,0-1-61 0 0,0 0-67 0 0,0 1-69 0 0,0-1-20 0 0,1 1-67 0 0,-1 0-69 0 0,0-1-74 0 0,0 1-1495 0 0,0 0-1306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7:55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25 8808 0 0,'0'0'197'0'0,"0"0"24"0"0,0 0 19 0 0,0 0-78 0 0,0 0-20 0 0,0 0 43 0 0,0 0 149 0 0,0 0 29 0 0,0-1-32 0 0,-1 1 239 0 0,0-2-109 0 0,0 1-93 0 0,-1-2-28 0 0,0 1-84 0 0,0 0-24 0 0,0 0 59 0 0,-12-2-162 0 0,1 0 97 0 0,0 2 59 0 0,-16 0 441 0 0,20 3-533 0 0,0 1-32 0 0,-2 1-30 0 0,-1 1-83 0 0,-5 3-44 0 0,10-5 1 0 0,1 0-1 0 0,0 0 1 0 0,1 0-1 0 0,-1 1 1 0 0,0 0-1 0 0,1 0 1 0 0,0 1 0 0 0,-1 0-1 0 0,1-1 1 0 0,1 2-1 0 0,-1-1 1 0 0,0 1 0 0 0,-1 2-5 0 0,-4 9-22 0 0,9-14 10 0 0,0 1 0 0 0,-1 0 0 0 0,1-1 0 0 0,1 1 0 0 0,-1 0 0 0 0,0 0 0 0 0,0 0 12 0 0,1-1-7 0 0,0 0 0 0 0,0-1 1 0 0,0 1-1 0 0,0 0 0 0 0,0-1 0 0 0,1 1 0 0 0,-1 0 0 0 0,0-1 0 0 0,1 1 0 0 0,-1-1 0 0 0,1 1 1 0 0,-1-1-1 0 0,1 1 7 0 0,11 12-32 0 0,2-2-58 0 0,0-1 38 0 0,31 19 13 0 0,-26-20 39 0 0,-1 0 0 0 0,16 4 0 0 0,-10-4 0 0 0,16 10 0 0 0,-33-17 0 0 0,-1 1 0 0 0,0 1 0 0 0,0-1 0 0 0,0 1 0 0 0,0 0 0 0 0,0 1 0 0 0,3 4 0 0 0,3 11 132 0 0,-5 1 116 0 0,-6-6 1 0 0,-3 1 44 0 0,0-11-123 0 0,1 0 1 0 0,-1-1-1 0 0,0 1 1 0 0,-2 4-171 0 0,0-3 213 0 0,0 0 1 0 0,0 0-1 0 0,-1-1 1 0 0,0 1-1 0 0,0-1 0 0 0,0 0 1 0 0,-6 5-214 0 0,-7 3 457 0 0,-1-3-55 0 0,3-5-162 0 0,-1-1-60 0 0,-8-1-1 0 0,-1-4-73 0 0,15-1-57 0 0,0 0 0 0 0,0-1 1 0 0,-7-2-50 0 0,-15-6 173 0 0,24 6-175 0 0,-6-6-85 0 0,7 3 78 0 0,5 4 20 0 0,1 0-89 0 0,0 0-91 0 0,1-1-94 0 0,1 1-93 0 0,0-1-96 0 0,0 1-97 0 0,1 0-99 0 0,1 0-6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51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64 8288 0 0,'0'0'190'0'0,"0"0"28"0"0,0-1-47 0 0,0 1-44 0 0,-1-3 16 0 0,0 0-105 0 0,-2-5-76 0 0,2 6 60 0 0,0 1 45 0 0,-1-4 560 0 0,-1 1-40 0 0,0-1-37 0 0,-1 1-39 0 0,1 0-39 0 0,-1 0-39 0 0,0 0-40 0 0,0 1-38 0 0,0 0-40 0 0,-1 1-39 0 0,0 0-40 0 0,0 0-40 0 0,0 0-40 0 0,0 1-40 0 0,-1 1-41 0 0,1 0-39 0 0,-2 0-14 0 0,4-1-17 0 0,0 1 0 0 0,0 0 0 0 0,1 0 0 0 0,-1 1 0 0 0,0-1 0 0 0,1 1 0 0 0,-1-1 0 0 0,0 1 0 0 0,1 0 0 0 0,-1 0-5 0 0,0 0-4 0 0,0 1 0 0 0,0-1 1 0 0,0 0-1 0 0,1 1 1 0 0,-1 0-1 0 0,1 0 0 0 0,-1 0 1 0 0,1 0-1 0 0,0 0 1 0 0,-1 1 3 0 0,2-2-2 0 0,0 0 1 0 0,1 0 0 0 0,-1 0-1 0 0,1 0 1 0 0,-1 1 0 0 0,1-1 0 0 0,-1 0-1 0 0,1 0 1 0 0,0 0 0 0 0,0 0-1 0 0,-1 1 1 0 0,1-1 0 0 0,0 0 0 0 0,0 0-1 0 0,0 1 1 0 0,0-1 0 0 0,0 0-1 0 0,1 0 1 0 0,-1 0 0 0 0,0 1 0 0 0,1-1-1 0 0,-1 0 1 0 0,0 0 0 0 0,1 0-1 0 0,0 0 1 0 0,-1 0 0 0 0,1 0 0 0 0,0 0 1 0 0,10 18-27 0 0,1-1-43 0 0,11 13-428 0 0,18 18 498 0 0,-17-23-69 0 0,-13-14 68 0 0,7 8-86 0 0,-11-11 88 0 0,-1 1 73 0 0,-3-4 4 0 0,0 0 33 0 0,0 8 21 0 0,-7-3 47 0 0,3-10-148 0 0,-1 0-1 0 0,1 0 1 0 0,0 0 0 0 0,-1 0 0 0 0,1 0-1 0 0,-1 0 1 0 0,1 0 0 0 0,-1 0-1 0 0,1-1 1 0 0,-1 1 0 0 0,0-1 0 0 0,1 1-1 0 0,-3-1-30 0 0,-13 3 200 0 0,-1-3-83 0 0,8-1-106 0 0,2-1-68 0 0,7 2-40 0 0,-1 0-22 0 0,0-1 62 0 0,0 1 54 0 0,0-1 45 0 0,-1 0 130 0 0,-3 0 213 0 0,4 0-245 0 0,-1 0-49 0 0,1 0-79 0 0,1 0-51 0 0,-1 0-43 0 0,1 1-48 0 0,0-1-53 0 0,-1 0-77 0 0,1 0-75 0 0,0 0-80 0 0,-1 0-87 0 0,1 0-94 0 0,0 0-100 0 0,0 0-108 0 0,0 0-113 0 0,0 0-868 0 0,0-1-1010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30.0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10 9328 0 0,'0'0'185'0'0,"0"0"-40"0"0,-1-1 45 0 0,0-1-94 0 0,-2-1 23 0 0,1 2-47 0 0,1 1 45 0 0,-1 0-72 0 0,-1-1 0 0 0,1 1 1 0 0,-1 0-1 0 0,1 0 0 0 0,-1 0 0 0 0,1 0 1 0 0,-1 1-1 0 0,1-1 0 0 0,-1 1 1 0 0,1-1-1 0 0,0 1 0 0 0,-1 0 1 0 0,-1 1-46 0 0,1 0 59 0 0,-1 0 1 0 0,1 0-1 0 0,0 0 1 0 0,-1 1 0 0 0,1 0-1 0 0,0-1 1 0 0,1 1 0 0 0,-2 1-60 0 0,-20 30 390 0 0,5 2-63 0 0,7-13-113 0 0,-3 10 173 0 0,4 2-105 0 0,5 9-42 0 0,5-34-189 0 0,1 0 1 0 0,1 0-1 0 0,0-1 1 0 0,0 1 0 0 0,2 7-52 0 0,4 2 42 0 0,3-1 70 0 0,2-3 62 0 0,3-1 54 0 0,5-2 104 0 0,2-4 51 0 0,6-4 124 0 0,-23-4-406 0 0,-1 0 0 0 0,1-1-1 0 0,0 0 1 0 0,-1 1 0 0 0,1-2-1 0 0,-1 1 1 0 0,1 0 0 0 0,1-2-101 0 0,13-6 373 0 0,0-1-72 0 0,-2-1-56 0 0,-1-2-38 0 0,-12 8-142 0 0,0 1-1 0 0,0-1 1 0 0,0 1 0 0 0,0-1 0 0 0,-1 0 0 0 0,0-1-1 0 0,0 1 1 0 0,1-3-65 0 0,4-18 263 0 0,-4 0-35 0 0,-4-1-79 0 0,-3-1-62 0 0,-4 0-46 0 0,4 17-40 0 0,-1 0-1 0 0,0 0 1 0 0,-1 0 0 0 0,-1 0 0 0 0,1 1 0 0 0,-2 0-1 0 0,1 0 1 0 0,-3-2-1 0 0,6 9-239 0 0,1 0 86 0 0,-1 1 73 0 0,1-1 63 0 0,-1 0 58 0 0,0 0 46 0 0,-7-7 326 0 0,6 6-277 0 0,1 2-96 0 0,0-1-40 0 0,1 1-44 0 0,0 0-46 0 0,-1 1-55 0 0,1-1-61 0 0,-1 0-90 0 0,1 0-85 0 0,-1 0-95 0 0,0 0-102 0 0,1 0-112 0 0,-1 0-118 0 0,2 1 356 0 0,0 0-32 0 0,-1 1-35 0 0,1-1-34 0 0,-1 0-1610 0 0,-1-1-1230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30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12352 0 0,'0'0'281'0'0,"2"-1"40"0"0,-1 1-337 0 0,0-1 58 0 0,1 0 61 0 0,-1 0 60 0 0,1-1 159 0 0,1 1 117 0 0,-1-1 120 0 0,1 1 121 0 0,-2 1-502 0 0,-1 1-84 0 0,1 0-51 0 0,1 0-50 0 0,0 0-54 0 0,-1 0-54 0 0,0 0-56 0 0,0-1-57 0 0,-1 0-58 0 0,1 0-165 0 0,-1 1-115 0 0,1-1-95 0 0,-1 1-75 0 0,1-1-429 0 0,0 1-695 0 0,0 0-1058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27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10960 0 0,'0'0'322'0'0,"0"0"-7"0"0,0 1-233 0 0,1 1-38 0 0,1 7-3 0 0,0-5 11 0 0,3 8 49 0 0,-1 0 33 0 0,0 3 62 0 0,3 7 139 0 0,3 11 177 0 0,-3-11-238 0 0,0-4-96 0 0,0 0 44 0 0,-1-1 39 0 0,1 1 35 0 0,0 4 97 0 0,0 0 35 0 0,0 4 121 0 0,4 13 315 0 0,-2 9 162 0 0,-5-14-407 0 0,-1-7-190 0 0,-3 0-113 0 0,0-22-258 0 0,0-1-8 0 0,-1 2 22 0 0,1-5-196 0 0,-2-4 24 0 0,0-4-38 0 0,2 4 62 0 0,-1 1-44 0 0,1-3-227 0 0,-1 0-212 0 0,1-3-418 0 0,-1 0 135 0 0,1 3 386 0 0,-1-9-726 0 0</inkml:trace>
  <inkml:trace contextRef="#ctx0" brushRef="#br0" timeOffset="485.66">63 39 7568 0 0,'2'-2'31'0'0,"0"1"107"0"0,0-1 88 0 0,0 0 67 0 0,1 0 103 0 0,4-4 606 0 0,-2 3-463 0 0,-3 2-304 0 0,1-1-65 0 0,-1 1-81 0 0,1 1-95 0 0,6-2 246 0 0,15-2 243 0 0,1 0-114 0 0,0 1-88 0 0,2 1-63 0 0,-19 2-151 0 0,0 0 1 0 0,0 1 0 0 0,0 0-1 0 0,0 0 1 0 0,0 1 0 0 0,0 0-1 0 0,5 2-67 0 0,13 9 240 0 0,-23-11-186 0 0,-1 0 1 0 0,0 0 0 0 0,1 0-1 0 0,-1 1 1 0 0,0-1-1 0 0,0 0 1 0 0,0 1-1 0 0,-1-1 1 0 0,1 1 0 0 0,-1 0-55 0 0,1 0 57 0 0,-1 0 1 0 0,0 0-1 0 0,0 0 1 0 0,0 0-1 0 0,0 0 1 0 0,0 0 0 0 0,-1 1-1 0 0,0 1-57 0 0,1 0 71 0 0,-2 0 0 0 0,1 0-1 0 0,-1-1 1 0 0,1 1 0 0 0,-1 0-1 0 0,0 0 1 0 0,-1-1 0 0 0,1 1-1 0 0,-1-1 1 0 0,0 1 0 0 0,0-1 0 0 0,-2 2-71 0 0,-2 5 235 0 0,-1 0 0 0 0,-1-1 1 0 0,0 0-1 0 0,0 0 0 0 0,-3 1-235 0 0,-3 2 244 0 0,-2-3-58 0 0,-1-1-74 0 0,-2-2-94 0 0,17-6-22 0 0,3-2-56 0 0,9-4-150 0 0,0 1 54 0 0,-3 2 82 0 0,-2 0 44 0 0,-1 1 41 0 0,18-1-53 0 0,-13 3 1 0 0,0-1 1 0 0,0 2 0 0 0,0-1 0 0 0,0 1 0 0 0,5 2 40 0 0,11 4-55 0 0,-16-5 49 0 0,14 7 131 0 0,0 5-79 0 0,-1 2-71 0 0,-3 1-62 0 0,-12-12 124 0 0,-2 2 45 0 0,0-1 39 0 0,-1 1 35 0 0,0 2 68 0 0,-1 0 33 0 0,-2-6-110 0 0,0 0 1 0 0,-1 0-1 0 0,0-1 0 0 0,0 1 0 0 0,0 0 0 0 0,0 4-147 0 0,-5 9 536 0 0,0-6-208 0 0,0-3-85 0 0,-2 0-38 0 0,0-2-68 0 0,-1-1-38 0 0,0-1-42 0 0,-2 0-47 0 0,-22 4 161 0 0,0-3-70 0 0,-1-5-88 0 0,1-7-107 0 0,29 6-77 0 0,1 0 52 0 0,0 0 44 0 0,-1 0 38 0 0,-2-1 55 0 0,-4-2 133 0 0,5 2-113 0 0,0-1-67 0 0,1 1-101 0 0,1 0 18 0 0,0 1-38 0 0,1-1-42 0 0,-1 1-44 0 0,1-1-51 0 0,-1 0-53 0 0,1 1-57 0 0,0-1-63 0 0,0 0-66 0 0,0 0-70 0 0,0 0-74 0 0,0 0-79 0 0,0 0-82 0 0,1 0-87 0 0,-1-2-1193 0 0,-1-2-1190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26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18 7920 0 0,'0'0'174'0'0,"0"0"29"0"0,2 3 168 0 0,0 0-303 0 0,1 1-42 0 0,1 1 47 0 0,-2 0 41 0 0,1 1 35 0 0,3 8 308 0 0,2 8 333 0 0,-5-10-432 0 0,1-1-76 0 0,-1-4-154 0 0,0-1-61 0 0,2 8 170 0 0,0-1 1 0 0,0 1 0 0 0,0 8-238 0 0,5 22 408 0 0,-7-27-277 0 0,-1-6-91 0 0,0 0 44 0 0,2 12 193 0 0,-2 0 90 0 0,1 31 573 0 0,-2-38-702 0 0,-1 0-56 0 0,0-1-30 0 0,2 0 93 0 0,-1 0 114 0 0,0-8-131 0 0,-1 1 36 0 0,0-3-55 0 0,1-1-67 0 0,0 1-37 0 0,-1-4-93 0 0,0 0-1 0 0,0 0 1 0 0,0-1 0 0 0,0 1-1 0 0,0 0 1 0 0,0 0 0 0 0,0-1 0 0 0,0 1-1 0 0,0 0 1 0 0,-1-1 0 0 0,1 1-1 0 0,0 0 1 0 0,0 0 0 0 0,-1-1 0 0 0,1 1-12 0 0,-1 1 36 0 0,1 0-23 0 0,1 1 31 0 0,-3 1 76 0 0,0-5-288 0 0,-1-2-40 0 0,-1-4-303 0 0,3 0-101 0 0,0 0 46 0 0,-2-8-733 0 0,2 9 830 0 0,1 1-39 0 0,-1-7-388 0 0</inkml:trace>
  <inkml:trace contextRef="#ctx0" brushRef="#br0" timeOffset="341.22">1 58 6176 0 0,'0'0'177'0'0,"0"-1"0"0"0,4-5-61 0 0,1 2 36 0 0,1 0 144 0 0,-1 1 76 0 0,-2 1-133 0 0,-1 0 40 0 0,7-6 460 0 0,2 2-113 0 0,2 0-101 0 0,1 1-85 0 0,0 1-73 0 0,0 1-58 0 0,11 0 189 0 0,-12 3-241 0 0,1 0-33 0 0,13 2 132 0 0,1 3-99 0 0,-1 3-70 0 0,-21-6-150 0 0,0 0 0 0 0,0 1 0 0 0,0 0 0 0 0,0 1 0 0 0,0-1 0 0 0,-1 1 0 0 0,1 0 0 0 0,-1 0 0 0 0,0 1 0 0 0,1 2-37 0 0,-2-3 40 0 0,-1 0-1 0 0,0 0 1 0 0,0 1-1 0 0,0-1 1 0 0,0 2-40 0 0,-2-2 48 0 0,1-1 0 0 0,-1 0 0 0 0,0 1 0 0 0,0-1 0 0 0,0 1-1 0 0,0 3-47 0 0,-1-3 63 0 0,0 1 0 0 0,0 0 0 0 0,-1-1 0 0 0,1 1 0 0 0,-1 0 0 0 0,0-1-1 0 0,0 1 1 0 0,0-1 0 0 0,-1 1 0 0 0,0-1 0 0 0,0 0 0 0 0,-2 4-63 0 0,-9 12 239 0 0,-3-2-46 0 0,-1-2-63 0 0,-1-4-83 0 0,2-6 29 0 0,11-5-76 0 0,0 0-33 0 0,1-1-30 0 0,0 0-40 0 0,0-1-48 0 0,-1 0-54 0 0,-2-1-144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53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1 5520 0 0,'0'0'158'0'0,"0"0"-39"0"0,0 0-8 0 0,0 0 37 0 0,0 0 125 0 0,0 0 230 0 0,0 0 10 0 0,0 0-199 0 0,-1 0-63 0 0,1 1-54 0 0,-1-1-46 0 0,0 1-25 0 0,0-1-37 0 0,-5 4 198 0 0,4-3-87 0 0,-8 3 551 0 0,-2-1-45 0 0,1 0-103 0 0,0 1-38 0 0,2 1-35 0 0,1 2-36 0 0,2 0-68 0 0,0 0-90 0 0,-2 2-11 0 0,0 0-108 0 0,0 2-61 0 0,-2 10-40 0 0,2 4 66 0 0,3 2-53 0 0,3-17-94 0 0,1-1 1 0 0,1 1-1 0 0,0-1 1 0 0,1 7-36 0 0,-1-10 8 0 0,1 1 0 0 0,0-1 1 0 0,0 0-1 0 0,1 0 0 0 0,0-1 1 0 0,0 1-1 0 0,0 0 0 0 0,1-1 0 0 0,0 1 1 0 0,0-1-1 0 0,0 0 0 0 0,1 0 0 0 0,-1 0 1 0 0,1 0-1 0 0,1-1 0 0 0,1 3-8 0 0,-1-3-150 0 0,-1 0 63 0 0,1-1 54 0 0,0 0 45 0 0,5 3 109 0 0,14 5 312 0 0,-17-8-359 0 0,1-1-71 0 0,-4-1-46 0 0,1 0-40 0 0,0 0-44 0 0,0 0-51 0 0,0 0-74 0 0,0-1-70 0 0,0 1-77 0 0,0-1-83 0 0,1 0-90 0 0,-1 0-96 0 0,0 0-103 0 0,0 0-109 0 0,3 0-855 0 0,3-1-984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54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27 7856 0 0,'0'0'174'0'0,"0"0"29"0"0,-11-6 168 0 0,6 5-303 0 0,-2 1-38 0 0,1 2 56 0 0,0 0 50 0 0,0 1 44 0 0,0 2 85 0 0,1 1 44 0 0,-1 3 103 0 0,-1 4 256 0 0,1 3 2 0 0,3-6-253 0 0,1-1-102 0 0,1-1-42 0 0,0-1-85 0 0,0 0-43 0 0,1-1-49 0 0,0-1-54 0 0,1 9 90 0 0,1 0-36 0 0,0-10-76 0 0,-1 0 1 0 0,1 0-1 0 0,-1 0 1 0 0,1-1 0 0 0,0 1-1 0 0,1 0 1 0 0,-1-1-1 0 0,3 4-20 0 0,-3-5 14 0 0,-1 0-1 0 0,1 0 1 0 0,1 0 0 0 0,-1-1-1 0 0,0 1 1 0 0,0-1-1 0 0,2 2-13 0 0,11 2 98 0 0,-1-5 20 0 0,1-3 43 0 0,-8 0-42 0 0,0 0 1 0 0,0 0 0 0 0,0-1 0 0 0,-1 0-1 0 0,0 0 1 0 0,1-1 0 0 0,-1 1 0 0 0,-1-1-1 0 0,2-2-119 0 0,5-8 230 0 0,-4-2-39 0 0,-3-2-47 0 0,-7-1-60 0 0,1 16-64 0 0,0-1 1 0 0,0 1-1 0 0,-1 0 0 0 0,1 0 1 0 0,-1 0-1 0 0,0 1 0 0 0,-1-1 1 0 0,1 0-1 0 0,-1 1 0 0 0,1-1 0 0 0,-4-2-20 0 0,-12-10 38 0 0,0 4-104 0 0,9 7-12 0 0,0 1-37 0 0,-1 1-41 0 0,1 0-47 0 0,-1 0-51 0 0,1 2-55 0 0,7 1 142 0 0,2 0 67 0 0,-1 0-36 0 0,1 0-13 0 0,0 0-38 0 0,-1 0-42 0 0,1 0-49 0 0,-1 0-52 0 0,1 0-49 0 0,0 0-42 0 0,-1 0-38 0 0,1 0-134 0 0,-1 0-37 0 0,0 0-1390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51.9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26 5384 0 0,'0'0'116'0'0,"0"0"17"0"0,0 0 12 0 0,0 0-42 0 0,0 0-6 0 0,0 0 37 0 0,0 0 112 0 0,0 0 206 0 0,0 0 18 0 0,0 0-14 0 0,0 0-68 0 0,0 0-32 0 0,0 0-4 0 0,0 0 2 0 0,0 0 12 0 0,1 2 225 0 0,1 1-47 0 0,0 0-222 0 0,-1 0-42 0 0,1-1-84 0 0,-1 0-40 0 0,0 0-43 0 0,-1-1-49 0 0,4 17 604 0 0,-1 1-72 0 0,0-1-65 0 0,-1 1-56 0 0,-1-1-50 0 0,0 1-43 0 0,0 19 282 0 0,5 54 713 0 0,-1-54-738 0 0,-3-24-274 0 0,-1 0 0 0 0,0 0-1 0 0,-1 6-364 0 0,0-10 177 0 0,0-6-102 0 0,0 3 25 0 0,0-4-19 0 0,0 1 74 0 0,0 2 98 0 0,0-7-475 0 0,-2-3-245 0 0,1 3 221 0 0,1-1-57 0 0,-1 2 111 0 0,1-1-33 0 0,-1 1-93 0 0,1-1-61 0 0,-1 0-69 0 0,0 0-76 0 0,1 1-83 0 0,0-1-92 0 0,-1 0-99 0 0,1 0-106 0 0,-1-1-1308 0 0,0-1-1250 0 0</inkml:trace>
  <inkml:trace contextRef="#ctx0" brushRef="#br0" timeOffset="485.38">1 69 4896 0 0,'0'0'108'0'0,"2"0"112"0"0,2-1-95 0 0,3 1-68 0 0,1-1-63 0 0,3-1 646 0 0,0 0-37 0 0,0 0-36 0 0,0-1-37 0 0,0 0-36 0 0,0 0-35 0 0,0 0-34 0 0,0 0-36 0 0,2 0 11 0 0,0-1-43 0 0,-1 1-43 0 0,1 0-42 0 0,0 0-42 0 0,-1 0-40 0 0,1 1-41 0 0,0 0-40 0 0,3 0 100 0 0,1 0-59 0 0,0 0-49 0 0,-1 0-43 0 0,17-1-31 0 0,44-4-97 0 0,-54 5 107 0 0,0 0 68 0 0,-18 1-72 0 0,-3 1-151 0 0,0 0 40 0 0,2 0 24 0 0,1 1 107 0 0,5 0 206 0 0,-6 0-233 0 0,-1 0-67 0 0,0-1-69 0 0,0 1-86 0 0,0 0-101 0 0,-2-1 68 0 0,1 1-44 0 0,0-1-46 0 0,0 0-51 0 0,-1 1-53 0 0,1-1-58 0 0,0 1-59 0 0,-1-1-63 0 0,3 1-800 0 0,2 0-792 0 0,-6-1 2177 0 0</inkml:trace>
  <inkml:trace contextRef="#ctx0" brushRef="#br0" timeOffset="1049.27">592 48 4656 0 0,'-1'2'141'0'0,"1"2"-51"0"0,1 2-30 0 0,2 4-22 0 0,0 0 2 0 0,-1-4 25 0 0,0-1 32 0 0,0-2 52 0 0,8 22 394 0 0,-3 3 97 0 0,-1 0 87 0 0,0 0 75 0 0,-2-6-98 0 0,0-3-78 0 0,0 0-52 0 0,2 15 376 0 0,8 45 1132 0 0,-13-67-1722 0 0,1-5-69 0 0,-1 0 4 0 0,1-1 61 0 0,-3-8 147 0 0,0-1-79 0 0,1 0-74 0 0,-1 0-67 0 0,1-1-61 0 0,-1 0-57 0 0,1-1-50 0 0,-1 0-45 0 0,1-3-38 0 0,-1-2-92 0 0,4-20-374 0 0,-1 23 371 0 0,0 2 35 0 0,0-1-68 0 0,0 0 0 0 0,1 1 0 0 0,0 0 0 0 0,0-1 0 0 0,1 1 0 0 0,-1 1 1 0 0,1-1-1 0 0,0 0 0 0 0,1 1 96 0 0,7-6-186 0 0,1 3 43 0 0,1 3 58 0 0,2 4 73 0 0,-2 4-12 0 0,6 10-74 0 0,9 19-82 0 0,-18-21 154 0 0,0 3 70 0 0,10 24 185 0 0,-16-26 45 0 0,-2 1-85 0 0,0-1-59 0 0,-2-11-115 0 0,-1-1-42 0 0,0-1 27 0 0,0 1-81 0 0,0-1-115 0 0,0 0-209 0 0,0 0-31 0 0</inkml:trace>
  <inkml:trace contextRef="#ctx0" brushRef="#br0" timeOffset="1419.07">968 345 4832 0 0,'10'0'49'0'0,"1"-1"91"0"0,0 0 76 0 0,0 0 62 0 0,2-1 115 0 0,25-5 840 0 0,-22 4-748 0 0,0 0-78 0 0,-8 1-256 0 0,0 0-45 0 0,7-1 244 0 0,0-1 57 0 0,28-11 963 0 0,-29 11-945 0 0,-1-1-35 0 0,-11 4-205 0 0,0-2-76 0 0,1-1-47 0 0,2-6 17 0 0,-4 8-13 0 0,-3-7 77 0 0,-3 0-46 0 0,-6-3-18 0 0,-4 2-53 0 0,-19-3-18 0 0,15 7 62 0 0,1 6 54 0 0,3 5 50 0 0,1 6 41 0 0,2 3 33 0 0,-2 13 199 0 0,2 13 274 0 0,10-27-619 0 0,2 2 69 0 0,1 2 96 0 0,5 8 186 0 0,6-3-44 0 0,0-11-219 0 0,0-4-113 0 0,3-3-95 0 0,-7-3-64 0 0,0 0 78 0 0,17 2 208 0 0,-14-2-178 0 0,-5-1-72 0 0,1 0-66 0 0,0-1-98 0 0,0 0-112 0 0,-4 1 114 0 0,1-1-35 0 0,0 0-38 0 0,-1 0-39 0 0,13-2-698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54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6880 0 0,'0'0'157'0'0,"0"0"23"0"0,0 0 11 0 0,0 1-79 0 0,1 1 43 0 0,6 9 772 0 0,-4-7-524 0 0,0 1-62 0 0,0 0-55 0 0,-1-1-47 0 0,1 3-6 0 0,-1-1-46 0 0,1 1-8 0 0,2 5 44 0 0,-1 0 25 0 0,-1-4-35 0 0,0-1 14 0 0,0-1 64 0 0,4 9 169 0 0,-1 2 58 0 0,1 3 161 0 0,1 10 400 0 0,-6-24-865 0 0,-1 0 58 0 0,1 0 55 0 0,1-2 52 0 0,-3-3-334 0 0,0 0 106 0 0,-1 1 132 0 0,0 1 250 0 0,1-2-94 0 0,-1-1-198 0 0,1-1-126 0 0,0 0-35 0 0,0 0-43 0 0,1-1-50 0 0,1-11 239 0 0,2 0-92 0 0,1-1-82 0 0,0 1-67 0 0,2-2-68 0 0,1 1-52 0 0,-2 3-66 0 0,1 1 1 0 0,0 1-1 0 0,4-5 201 0 0,4-2-226 0 0,-5 8 130 0 0,0 0 41 0 0,5 0 24 0 0,1 2-44 0 0,-14 6 63 0 0,-1-1 0 0 0,1 1 0 0 0,0 0 0 0 0,-1 0 0 0 0,1 0 0 0 0,0 0 0 0 0,-1 0 0 0 0,1 1 0 0 0,-1-1 1 0 0,1 0-1 0 0,0 1 0 0 0,-1-1 0 0 0,1 1 0 0 0,-1-1 0 0 0,1 1 0 0 0,-1 0 0 0 0,1 0 0 0 0,-1 0 0 0 0,1 0 12 0 0,18 18-81 0 0,-4 3 34 0 0,-13-17 46 0 0,-1 0-1 0 0,1 1 1 0 0,-1-1 0 0 0,0 1-1 0 0,0 0 1 0 0,-1 0 0 0 0,0-1 0 0 0,0 1 1 0 0,3 16 0 0 0,1-1 0 0 0,0 1 0 0 0,6 11 0 0 0,-9-28-65 0 0,3 2 106 0 0,-2-3-48 0 0,0-1-79 0 0,0 0-85 0 0,-1-2 42 0 0,-1 0-34 0 0,1 0-38 0 0,-1 0-41 0 0,1 0-46 0 0,-1 0-48 0 0,0 0-18 0 0,-1-1-53 0 0,1 0-49 0 0,-1 0-43 0 0,1 0-146 0 0,0 1-42 0 0,0-1-178 0 0,0 0-477 0 0,-1 0 1340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55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153 259 8496 0 0,'-6'-2'258'0'0,"0"-1"-83"0"0,-1-1-47 0 0,-4-2-24 0 0,3 0-17 0 0,2 3 10 0 0,1 0 28 0 0,-1 1 54 0 0,2 0 20 0 0,0 1 56 0 0,-1-1 62 0 0,0 2 69 0 0,-5 1-133 0 0,-7 9 53 0 0,-4 12 194 0 0,9-3-136 0 0,9-12-195 0 0,-1 0 0 0 0,2 0 1 0 0,-1 0-1 0 0,1 0 1 0 0,0 1-1 0 0,0 2-169 0 0,0 10 309 0 0,4 0-87 0 0,0-11-154 0 0,1 0-35 0 0,1 0-38 0 0,2-1-45 0 0,5 1 308 0 0,3-5-57 0 0,0-6-46 0 0,1-4-33 0 0,-8 2-54 0 0,0 0 1 0 0,-1-1-1 0 0,1 0 0 0 0,-1 0 0 0 0,0 0 1 0 0,4-5-69 0 0,5-11-202 0 0,-6 0 35 0 0,-7 15 124 0 0,0 0-1 0 0,-1 0 1 0 0,0 0 0 0 0,0-1-1 0 0,-1 1 1 0 0,0-3 43 0 0,-1-10-111 0 0,-1 0 1 0 0,-1 1 0 0 0,-1-1-1 0 0,-1-3 111 0 0,-4-19-248 0 0,3 2-89 0 0,5 3-21 0 0,0 1 57 0 0,-3 0 96 0 0,3 35 65 0 0,0 0 52 0 0,0 1 82 0 0,1-1-1 0 0,0 0 1 0 0,-1 1-1 0 0,1-1 1 0 0,0 0-1 0 0,0 1 1 0 0,-1-1-1 0 0,1 0 1 0 0,0 1-1 0 0,0-1 1 0 0,-1 1-1 0 0,1-1 1 0 0,0 0-1 0 0,0 1 1 0 0,0-1-1 0 0,0 1 1 0 0,0-1-1 0 0,0 0 1 0 0,0 1-1 0 0,0-1 1 0 0,0 1-1 0 0,0-1 1 0 0,0 1-1 0 0,0-1 1 0 0,0 0-1 0 0,0 1 1 0 0,0-1-1 0 0,0 1 1 0 0,1 0 6 0 0,10 24-39 0 0,1 1 49 0 0,0 0 58 0 0,-1 1 65 0 0,0 0 73 0 0,-1 0 84 0 0,-1 0 90 0 0,-1 0 100 0 0,-4-10-189 0 0,0 0 34 0 0,5 41 828 0 0,-6-34-689 0 0,1 6 6 0 0,-4-30-474 0 0,1 2-30 0 0,-1 1 63 0 0,2 7 257 0 0,-1-6-201 0 0,0-1-81 0 0,-1-1-48 0 0,1 0-71 0 0,0 0-85 0 0,0 0-98 0 0,0-1-114 0 0,0-1 164 0 0,-1 0-38 0 0,0 0-388 0 0,0 0 93 0 0,0 0-53 0 0,0 0-747 0 0,0 0-590 0 0,0 0-1118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58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1 5072 0 0,'-12'0'208'0'0,"-1"2"73"0"0,1 1 64 0 0,0 1 59 0 0,-1 2 146 0 0,0 1 59 0 0,-2 3 184 0 0,-4 8 475 0 0,12-11-555 0 0,2 0 1 0 0,-1 1 0 0 0,-4 6-714 0 0,3 0 672 0 0,0-1-41 0 0,3-1-147 0 0,0 0-45 0 0,0-1-52 0 0,2 1-61 0 0,0-2-22 0 0,2 0-44 0 0,2-1-39 0 0,0-1-35 0 0,6 6 96 0 0,4-2-89 0 0,-10-10-168 0 0,1 0 0 0 0,0-1 1 0 0,0 1-1 0 0,-1-1 0 0 0,1 0 1 0 0,0 0-1 0 0,0 0 0 0 0,0 0 0 0 0,0 0 1 0 0,1-1-1 0 0,-1 1 0 0 0,0-1 1 0 0,0 0-1 0 0,2 0-25 0 0,17-4 205 0 0,-17 3-170 0 0,0-1 0 0 0,0 0-1 0 0,0-1 1 0 0,0 1 0 0 0,1-2-35 0 0,4-3 70 0 0,-1 0 1 0 0,9-9-71 0 0,-9 8 37 0 0,-6 5-35 0 0,0 0-1 0 0,0 0 0 0 0,0 0 0 0 0,-1-1 1 0 0,1 1-1 0 0,0-3-1 0 0,9-23-100 0 0,-4-4-92 0 0,-4 1-78 0 0,0 0-79 0 0,-3 30 113 0 0,0 1 34 0 0,0 2-114 0 0,1 2 101 0 0,0 2 81 0 0,1 6 34 0 0,1 2 46 0 0,-4-10 15 0 0,3 7 31 0 0,2 11 21 0 0,1 0 38 0 0,0 0 37 0 0,2-1 38 0 0,0-1 35 0 0,2-1 35 0 0,2 0 33 0 0,3 0 35 0 0,-11-14-235 0 0,-1 0-55 0 0,0-1-41 0 0,-1-1-31 0 0,1 0-47 0 0,-2 0-55 0 0,1-2-63 0 0,-2 0-31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52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12784 0 0,'0'0'289'0'0,"0"0"40"0"0,0 0 22 0 0,0 0-147 0 0,0 0-97 0 0,0 0 39 0 0,0 0 65 0 0,0 0 49 0 0,0 0 11 0 0,0 0-34 0 0,0 0-178 0 0,0 0-42 0 0,0 0-78 0 0,0 0-74 0 0,0 0 92 0 0,0 0-15 0 0,0 0-23 0 0,0 0-40 0 0,0 0-18 0 0,0 0-41 0 0,0 0-47 0 0,0 0-52 0 0,0 0-56 0 0,0 0-53 0 0,0 0-47 0 0,0 0-40 0 0,0 0-140 0 0,0 0-41 0 0,0 0-171 0 0,0 0-455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59.1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8088 0 0,'0'0'182'0'0,"0"0"29"0"0,0 0 12 0 0,0 0-37 0 0,1 3-120 0 0,2 2 144 0 0,0 1-1 0 0,-1 0 1 0 0,0 0 0 0 0,0 0 0 0 0,-1 0 0 0 0,1 0 0 0 0,-1 3-210 0 0,5 19 727 0 0,1-2-182 0 0,-2 0-51 0 0,7 55 866 0 0,-7-43-670 0 0,2 0 102 0 0,-5-24-522 0 0,1 1 37 0 0,4 33 792 0 0,-4-28-663 0 0,0 1-65 0 0,-1-11-225 0 0,-1 0-34 0 0,0-7-215 0 0,-1-1 100 0 0,0 1 66 0 0,0 4 168 0 0,0-2-162 0 0,0-2-99 0 0,-1-1-76 0 0,1 0-112 0 0,-1-1 61 0 0,1 0-36 0 0,-1 0-38 0 0,0 0-42 0 0,1 0-44 0 0,-1-1-47 0 0,1 0-27 0 0,-1 1-60 0 0,1-1-53 0 0,0 0-47 0 0,-1 0-162 0 0,1 1-46 0 0,-1-1-196 0 0,1 0-529 0 0,0 0 1470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55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25 347 6824 0 0,'0'0'149'0'0,"0"0"23"0"0,0 0-31 0 0,0 1-40 0 0,1 1 8 0 0,2 6-77 0 0,0-4-6 0 0,0 1 50 0 0,-1 0 43 0 0,1 0 38 0 0,-1 1 73 0 0,1 0 36 0 0,4 13 651 0 0,-1-2-91 0 0,-4-11-592 0 0,1-1-34 0 0,-1 0-65 0 0,0 0-33 0 0,1-1-37 0 0,-1 0-42 0 0,10 21-23 0 0,-10-22 0 0 0</inkml:trace>
  <inkml:trace contextRef="#ctx0" brushRef="#br0" timeOffset="262.95">13 113 10088 0 0,'0'0'298'0'0,"-2"0"-84"0"0,0 0-104 0 0,0 0-50 0 0,0 0-38 0 0,-1 0-37 0 0,2 1-77 0 0,1 1 47 0 0,0-1-19 0 0</inkml:trace>
  <inkml:trace contextRef="#ctx0" brushRef="#br0" timeOffset="616.98">274 94 5344 0 0,'0'0'157'0'0,"0"0"-2"0"0,1 0 33 0 0,0 1 268 0 0,5 4 1308 0 0,-4-3-1427 0 0,-1-1-46 0 0,1 0-58 0 0,-1 0-78 0 0,0 0-93 0 0,0 0-110 0 0,2 2 390 0 0,1 0-41 0 0,3 5 201 0 0,-3-2-214 0 0,1 1-35 0 0,8 14 487 0 0,-8-12-379 0 0,6 14 371 0 0,-1 0-113 0 0,-1 7 14 0 0,3 14 198 0 0,1 5 103 0 0,-7-17-336 0 0,-4-14-265 0 0,0-7-143 0 0,5 28 546 0 0,-5-11-312 0 0,-4-5-154 0 0,-1-2-108 0 0,3-21-275 0 0,0 1 35 0 0,0-1 14 0 0,0 0 112 0 0,-1 1 171 0 0,1-1 46 0 0,0 0-219 0 0,0 0-38 0 0,0 1-39 0 0,0-1-39 0 0,0 0-46 0 0,0 1-51 0 0,0-1-17 0 0,0 1-42 0 0,0-1-48 0 0,0 1-50 0 0,-1 0-53 0 0,1 0-58 0 0,0 0-60 0 0,0 0-64 0 0,0-2 164 0 0,0 1-53 0 0,0 0-47 0 0,0-1-42 0 0,0 1-155 0 0,0-1-40 0 0,0 0-187 0 0,0 0-503 0 0</inkml:trace>
  <inkml:trace contextRef="#ctx0" brushRef="#br0" timeOffset="1388.38">228 273 8408 0 0,'0'0'190'0'0,"0"0"28"0"0,0 0 8 0 0,1 0-56 0 0,2 0-96 0 0,10-3-87 0 0,-11 3 37 0 0,-1-1 35 0 0,4-1 379 0 0,1 0-38 0 0,-1 0-36 0 0,1 0-35 0 0,5-2 234 0 0,1 1-115 0 0,-6 1-228 0 0,2 0-33 0 0,6-1 99 0 0,3 0-63 0 0,9-2-45 0 0,12-1 24 0 0,-26 3-80 0 0,0 0 56 0 0,29-5-11 0 0,-24 6-149 0 0,-7 1-58 0 0,0 1-49 0 0,0-1-60 0 0,-1 1-71 0 0,-1 0-198 0 0,7 0-334 0 0,-4 0 285 0 0,-2 1 123 0 0,0 0 54 0 0,-1 0 103 0 0,-2 1 57 0 0,1 0 66 0 0,-2 0 75 0 0,4 4-46 0 0,2 5-117 0 0,-8-7 130 0 0,0 1 0 0 0,-1-1 0 0 0,0 1 0 0 0,0-1 0 0 0,0 2 22 0 0,2 5-19 0 0,8 35 144 0 0,-9-36-102 0 0,0 1 49 0 0,2 6 87 0 0,0-6-90 0 0,8 17 152 0 0,-5-9-15 0 0,3-1 48 0 0,-10-15-191 0 0,1 0-1 0 0,-1 0 1 0 0,0 0 0 0 0,1 0 0 0 0,-1 0-1 0 0,-1 0 1 0 0,2 3-63 0 0,-1 1 47 0 0,1-1-65 0 0,-2-5-17 0 0,1 0-21 0 0,-1 0 76 0 0,0 1 88 0 0,-1-1-122 0 0,0 0-75 0 0,0 1-89 0 0,-1 0-111 0 0,1-1 95 0 0,1 0-35 0 0,-1 0-182 0 0,1-1-91 0 0,0 0-21 0 0,0 1-49 0 0,-1-1-162 0 0,1 1-421 0 0</inkml:trace>
  <inkml:trace contextRef="#ctx0" brushRef="#br0" timeOffset="1635.16">592 197 9360 0 0,'0'0'208'0'0,"0"0"33"0"0,0 0 15 0 0,0 0-85 0 0,1 1-89 0 0,0-1-60 0 0,2-1-40 0 0,-1 1 77 0 0,3-1-22 0 0,-3 1-64 0 0,1-1-91 0 0,-2 1 9 0 0,0 0-40 0 0,0-1-11 0 0,0 1-36 0 0,0 0-39 0 0,0 0-42 0 0,0 0-46 0 0,0 0-50 0 0,0 0-53 0 0,0 0-55 0 0,0 0-775 0 0,-1 0-720 0 0</inkml:trace>
  <inkml:trace contextRef="#ctx0" brushRef="#br0" timeOffset="3840.17">561 1 10880 0 0,'0'0'248'0'0,"0"0"34"0"0,0 0 20 0 0,0 0-38 0 0,0 0-202 0 0,1 0-55 0 0,4 1-116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1:57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179 10 6448 0 0,'0'0'165'0'0,"-1"0"-46"0"0,-1-1 11 0 0,-1-1-104 0 0,-5-1-77 0 0,6 3 76 0 0,0-1 49 0 0,-9-1 850 0 0,1 1-113 0 0,-1 2-105 0 0,1 0-96 0 0,0 1-89 0 0,0 2-81 0 0,0 0-72 0 0,1 1-64 0 0,-4 4 70 0 0,0 2-110 0 0,-1 5-45 0 0,-3 10 32 0 0,8-12-167 0 0,7-12-66 0 0,1 0 1 0 0,-1 0 0 0 0,1 0 0 0 0,0 0-1 0 0,0 0 1 0 0,0 0 0 0 0,0 0 0 0 0,0 1-1 0 0,1-1 1 0 0,-1 0 0 0 0,1 1 0 0 0,-1-1-1 0 0,1 1 1 0 0,0-1 0 0 0,0 1 0 0 0,0 0-19 0 0,0 4 49 0 0,0-4-28 0 0,0 1-1 0 0,0 0 1 0 0,0 0-1 0 0,0-1 1 0 0,1 1-1 0 0,0-1 1 0 0,-1 1-1 0 0,1 0 1 0 0,1-1-1 0 0,-1 1 1 0 0,0-1 0 0 0,1 0-1 0 0,0 0 1 0 0,0 1-1 0 0,0-1 1 0 0,0 0-1 0 0,2 2-20 0 0,1 0 45 0 0,-1-2-1 0 0,1 1 0 0 0,-1 0 1 0 0,6 2-45 0 0,-6-4 44 0 0,0 0 0 0 0,0 0 0 0 0,1 0 1 0 0,-1 0-1 0 0,5 0-44 0 0,-5-1 45 0 0,0 0-1 0 0,1-1 1 0 0,-1 0 0 0 0,0 1-1 0 0,1-2 1 0 0,1 1-45 0 0,-1-1 53 0 0,0 1 0 0 0,0-1 0 0 0,-1-1 0 0 0,1 1 0 0 0,-1-1 1 0 0,2 0-54 0 0,22-13 314 0 0,-2-5-99 0 0,-24 18-201 0 0,0 0-1 0 0,0 0 1 0 0,0 0-1 0 0,0 0 0 0 0,-1 0 1 0 0,1-1-1 0 0,-1 1 0 0 0,0 0 1 0 0,1-1-1 0 0,-1 1 0 0 0,0-1 1 0 0,-1 1-1 0 0,1-1 1 0 0,0 0-1 0 0,-1 1 0 0 0,1-1 1 0 0,-1 0-1 0 0,0 1 0 0 0,0-1 1 0 0,0 0-1 0 0,0 1 1 0 0,-1-4-14 0 0,-2-6-12 0 0,-2-7 80 0 0,3 11-65 0 0,-1 0-51 0 0,0 0-75 0 0,2 4 13 0 0,-1-1-35 0 0,1 1-39 0 0,-1-1-43 0 0,0 1-48 0 0,0 0-51 0 0,0-1-56 0 0,0 1-60 0 0,2 3 113 0 0,-1 0-47 0 0,1 0-42 0 0,0 0-36 0 0,-1 0-131 0 0,1 0-36 0 0,-2-3-1369 0 0</inkml:trace>
  <inkml:trace contextRef="#ctx0" brushRef="#br0" timeOffset="416.31">355 70 8720 0 0,'4'5'76'0'0,"0"1"45"0"0,9 15 378 0 0,-9-12-341 0 0,0-1-100 0 0,-1-3-29 0 0,0 0 57 0 0,-1 0 48 0 0,1 0 45 0 0,1 3 202 0 0,0 1 78 0 0,9 19 1241 0 0,-7-16-1052 0 0,-4-6-374 0 0,1 0-52 0 0,-1 0-62 0 0,1-1-72 0 0,-3-3 282 0 0,1-1-32 0 0,-1 1 241 0 0,0-1-115 0 0,-1-1-104 0 0,1 0-92 0 0,-2 0-78 0 0,1-1-66 0 0,-1-1-54 0 0,0 0-39 0 0,-4-5-79 0 0,4 5 86 0 0,2 1 63 0 0,-5-11-16 0 0,1-1-39 0 0,2-1-40 0 0,1 0-41 0 0,3 0-39 0 0,2 1-41 0 0,2 1-40 0 0,2 1-40 0 0,2 1 32 0 0,1 2 36 0 0,11-6-33 0 0,-20 13 153 0 0,0 1 1 0 0,1-1-1 0 0,-1 0 1 0 0,1 1-1 0 0,-1-1 1 0 0,0 1 0 0 0,1 0-1 0 0,-1 0 1 0 0,1 0 6 0 0,0 0 2 0 0,0 1 0 0 0,-1-1 0 0 0,1 1 1 0 0,0-1-1 0 0,0 1 0 0 0,-1 0 0 0 0,1 0 0 0 0,0 0 1 0 0,-1 1-3 0 0,28 16-38 0 0,-18-8 92 0 0,0 0 0 0 0,5 6-54 0 0,19 25 142 0 0,-14-13-120 0 0,-21-26-74 0 0,1 1 51 0 0,6 11 222 0 0,-7-12-217 0 0,0 1-35 0 0,1-1-42 0 0,-1 1-53 0 0,0-1-62 0 0,1 1-71 0 0,0-1-80 0 0,-1 0-89 0 0,-1-2 72 0 0,1 1-58 0 0,-1-1-49 0 0,1 1-44 0 0,-1-1-151 0 0,1 1-43 0 0,-1-1-182 0 0,1 1-489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0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10912 0 0,'1'1'350'0'0,"0"0"-71"0"0,0 1-62 0 0,1 0-56 0 0,0 1-31 0 0,0 0-58 0 0,0 1-45 0 0,1 1-63 0 0,0 1 124 0 0,1-1 53 0 0,3 4 147 0 0,-1-1 63 0 0,12 16 657 0 0,-13-16-734 0 0,-1 1-70 0 0,0 0-63 0 0,0 0 47 0 0,4 8 272 0 0,-4 0 90 0 0,-4-16-648 0 0,-1 2-76 0 0,1-2 63 0 0,0-1-49 0 0,-1 1-83 0 0,1 0 63 0 0,0-1-37 0 0,0 0-43 0 0,-1 1-45 0 0,1-1-52 0 0,0 0-54 0 0,0 1-59 0 0,-1-1-63 0 0,1 0 22 0 0,0 0-52 0 0,0 1-1315 0 0,0-1-1064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05.4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19 9760 0 0,'-4'-3'230'0'0,"0"1"-74"0"0,-2-2-27 0 0,-5-2 34 0 0,7 4-78 0 0,1 1 47 0 0,-2 1 92 0 0,0 0 106 0 0,3 0-117 0 0,-1 0 35 0 0,0 0 39 0 0,0 1 42 0 0,0 0-200 0 0,1 0-51 0 0,1 1-45 0 0,1 0-37 0 0,-1 1-45 0 0,0 1-34 0 0,-3 0-19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05.9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7920 0 0,'0'0'380'0'0,"0"0"-44"0"0,0 1-42 0 0,1-1-38 0 0,-1 1-37 0 0,1 0-32 0 0,0 1 96 0 0,0 0-83 0 0,1 1-97 0 0,-1 0-65 0 0,2 4-33 0 0,-1-4 64 0 0,-1-1 38 0 0,0-1 72 0 0,10 31 876 0 0,-1 0-70 0 0,-3 1-87 0 0,0 0-104 0 0,-2-10-317 0 0,0-1-63 0 0,1 1-69 0 0,0-1-73 0 0,1 2-4 0 0,-2 0-50 0 0,5 19 82 0 0,-10-42-407 0 0,1-1 51 0 0,-1 1 48 0 0,0 1 55 0 0,2 3 271 0 0,-1-2-220 0 0,-1-2-82 0 0,0 0-44 0 0,0 0-39 0 0,1 0-43 0 0,-1 0-52 0 0,0 0-58 0 0,0 0-62 0 0,0-1-70 0 0,-1 0-77 0 0,1 1-81 0 0,0-1 144 0 0,0 0-54 0 0,0 0-47 0 0,0 0-42 0 0,0 0-147 0 0,0 0-41 0 0,0 0-180 0 0,0 0-481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06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10856 0 0,'0'0'241'0'0,"0"0"38"0"0,0 1-37 0 0,1 0-65 0 0,0 0-57 0 0,0 1-45 0 0,1 1-24 0 0,2 5-44 0 0,1 8 258 0 0,3 24 497 0 0,-7-26-548 0 0,-1 1-82 0 0,-1-8-107 0 0,-1 0-34 0 0,1-1-38 0 0,-2 1-41 0 0,3-7-302 0 0,0 1 45 0 0,-1-1 41 0 0,1 1 32 0 0,0-1-154 0 0,-1 1-446 0 0,1 0 357 0 0,0-1 213 0 0,-1 0-41 0 0,0 2-1253 0 0,-1 1-909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06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6 10120 0 0,'-2'-1'53'0'0,"0"0"41"0"0,-5-1 321 0 0,4 1-274 0 0,1 1-90 0 0,1-1-37 0 0,-1 1-47 0 0,0 0-60 0 0,1 0-70 0 0,-1 1-80 0 0,2-1 4 0 0,0 0-41 0 0,0 0-385 0 0,0 0-272 0 0,0 0-626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06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 8408 0 0,'0'0'190'0'0,"0"0"28"0"0,11 4 174 0 0,-6-1-320 0 0,1 1-44 0 0,0 1 52 0 0,-1 0 48 0 0,0 0 40 0 0,1 2 81 0 0,0 0 42 0 0,0 1 101 0 0,2 6 246 0 0,3 10 423 0 0,-7-16-744 0 0,-1 0-35 0 0,-1-1-81 0 0,1 0-36 0 0,-1 0-41 0 0,0 0-48 0 0,3 11 341 0 0,-2-1-34 0 0,3 44 763 0 0,-4-35-630 0 0,0 1 96 0 0,0-1 105 0 0,-1-18-416 0 0,-1-1-95 0 0,1 1-87 0 0,0-2-71 0 0,-1 0-35 0 0,-1 14-60 0 0,0-11 60 0 0,-1-1 72 0 0,-1 1 107 0 0,3-9-424 0 0,0 1 91 0 0,-1-1 79 0 0,1 1 64 0 0,0-1 52 0 0,0 1 39 0 0,-1 1 493 0 0,1-1-480 0 0,-1 0-96 0 0,1-1-64 0 0,0 1-54 0 0,0-1-61 0 0,0 1-69 0 0,0-1-102 0 0,-1 1-96 0 0,1-1-105 0 0,0 0-115 0 0,0 1-125 0 0,0-1 342 0 0,0 0-35 0 0,0 0-35 0 0,0 0-37 0 0,0 0-38 0 0,0 0-38 0 0,0 0-1412 0 0,0 0-1148 0 0</inkml:trace>
  <inkml:trace contextRef="#ctx0" brushRef="#br0" timeOffset="464.3">1 205 9328 0 0,'0'0'208'0'0,"0"0"33"0"0,0 0 15 0 0,5 0-60 0 0,-1 0-146 0 0,1 0-33 0 0,9-1 40 0 0,1 0 97 0 0,2 0 122 0 0,9-3 232 0 0,-4 1-85 0 0,-7 2-197 0 0,-2 0-97 0 0,-1 0-70 0 0,13 0 14 0 0,0-2-44 0 0,-3 1-31 0 0,0 1 0 0 0,1 1 0 0 0,1 0 2 0 0,-18 1 56 0 0,0-2-38 0 0,6 1-82 0 0,-4-1-35 0 0,0 1-38 0 0,6 1-221 0 0,-12-1 307 0 0,-1 0-1 0 0,1 1 0 0 0,-1-1 1 0 0,1 1-1 0 0,-1 0 1 0 0,1-1-1 0 0,-1 1 1 0 0,1 0-1 0 0,-1 0 1 0 0,0 0-1 0 0,0 0 0 0 0,1 0 1 0 0,-1 0-1 0 0,0 0 1 0 0,0 1-1 0 0,0-1 1 0 0,1 1 51 0 0,3 6-124 0 0,0 0 39 0 0,-1 1 38 0 0,1 0 35 0 0,3 8 86 0 0,0 1 117 0 0,-2-4 40 0 0,1 1 59 0 0,0-1 50 0 0,1 0 39 0 0,6 6 290 0 0,-10-14-400 0 0,1-1-1 0 0,0 0 0 0 0,0 0 1 0 0,3 2-269 0 0,8 5 281 0 0,-1-2-95 0 0,4-1-57 0 0,-13-7-110 0 0,-1 0 0 0 0,1-1 1 0 0,0 1-1 0 0,4-1-19 0 0,-8-1-91 0 0,0 1 94 0 0,0-1 22 0 0,0 0-44 0 0,-1 1-40 0 0,0-1-55 0 0,0 0-34 0 0,0 0-56 0 0,0 0-67 0 0,0 0-74 0 0,0-1 27 0 0,0 1-49 0 0,0 0-44 0 0,-1 0-39 0 0,1 0-133 0 0,0-1-38 0 0,0 1-161 0 0,1 0-432 0 0</inkml:trace>
  <inkml:trace contextRef="#ctx0" brushRef="#br0" timeOffset="927.82">688 205 9440 0 0,'0'0'216'0'0,"0"0"-55"0"0,0-1-36 0 0,0 1 39 0 0,0-2-84 0 0,-1-1 12 0 0,1 2-35 0 0,0 1 37 0 0,0-1 54 0 0,0 1 68 0 0,0 0 82 0 0,1 0 97 0 0,2 5-227 0 0,-1-1-1 0 0,1 2 0 0 0,-1-1 1 0 0,0 0-1 0 0,0 0 1 0 0,0 1-1 0 0,-1-1 0 0 0,1 1 1 0 0,-2-1-1 0 0,1 1 1 0 0,0 0-1 0 0,-1 0-167 0 0,-1 28 827 0 0,-3-5-195 0 0,-1 0-77 0 0,-2-3-98 0 0,3-13-272 0 0,1-1-34 0 0,-45 127 1627 0 0,11-49-507 0 0,28-70-989 0 0,1 0-35 0 0,-6 21 166 0 0,9-28-291 0 0,2-4-122 0 0,0 2 4 0 0,1-6 52 0 0,0-3-32 0 0,1-1 6 0 0,2 5 113 0 0,1-4-132 0 0,-2-2-73 0 0,0 0-24 0 0,0 0-2 0 0,0 0-175 0 0,0 0 77 0 0,0 0 71 0 0,0 0 62 0 0,0 0 77 0 0,0 0 108 0 0,1 0 550 0 0,-1 0-580 0 0,0 1-48 0 0,0-1-61 0 0,1 0-79 0 0,-1 0-93 0 0,0 0-109 0 0,0 0-73 0 0,0 0-108 0 0,0 0-121 0 0,0 0 247 0 0,0 0-33 0 0,0 0-36 0 0,0 1-37 0 0,0-1-37 0 0,0 0-40 0 0,0 0-40 0 0,0 0-43 0 0,0 0-42 0 0,0 0-45 0 0,0 1-1609 0 0,0 1-1304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04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172 179 8464 0 0,'-1'0'229'0'0,"0"-1"-68"0"0,-1 0-54 0 0,-5-1 112 0 0,5 1-97 0 0,-3 1-202 0 0,1 0 59 0 0,-1 1 54 0 0,1-1 47 0 0,-2 0 70 0 0,1 1 49 0 0,-2-1 90 0 0,-3 2 210 0 0,-6 3 355 0 0,11-3-603 0 0,0 1-35 0 0,1-1-70 0 0,0 1-36 0 0,1 0-44 0 0,-1 0-50 0 0,-8 8 269 0 0,9-8-201 0 0,0-1 1 0 0,0 1-1 0 0,0 0 1 0 0,0 1 0 0 0,0-1-1 0 0,-1 4-84 0 0,-7 9 274 0 0,-3 7 67 0 0,12-19-297 0 0,0-1 1 0 0,1 1-1 0 0,0 0 1 0 0,-1 0-1 0 0,1 0 1 0 0,1 0-45 0 0,-1 0 49 0 0,0 0 1 0 0,0 1-1 0 0,1-1 0 0 0,0 0 1 0 0,0 1-1 0 0,1 2-49 0 0,5 8 105 0 0,8-2-46 0 0,1-6 171 0 0,1-5-71 0 0,9-5-23 0 0,0-7-87 0 0,-18 7-47 0 0,-1-1 1 0 0,1-1-1 0 0,-1 1 0 0 0,0-1 1 0 0,0 0-1 0 0,0-1-2 0 0,-2 2 22 0 0,0 0 0 0 0,0-1 0 0 0,-1 1 0 0 0,2-4-22 0 0,4-17 26 0 0,-4 8 13 0 0,0 8-40 0 0,-4 7-10 0 0,-1 3 7 0 0,1-1 0 0 0,-1 0 0 0 0,0 0 0 0 0,0 0 1 0 0,1 0-1 0 0,-1 0 0 0 0,0 1 0 0 0,1-1 0 0 0,-1 0 0 0 0,0 0 0 0 0,0 0 0 0 0,0 1 1 0 0,1-1-1 0 0,-1 0 0 0 0,0 0 0 0 0,0 1 0 0 0,0-1 0 0 0,1 0 0 0 0,-1 1 0 0 0,0-1 1 0 0,0 0-1 0 0,0 1 0 0 0,0-1 0 0 0,0 0 0 0 0,0 1 0 0 0,0-1 0 0 0,0 0 0 0 0,0 1 1 0 0,0-1 3 0 0,4 12-81 0 0,0 11 6 0 0,-2-18 75 0 0,-1 0-1 0 0,1 0 1 0 0,0 0 0 0 0,0 0 0 0 0,1 0 0 0 0,-1-1 0 0 0,1 1 0 0 0,3 3 0 0 0,-5-7-171 0 0,0 0 63 0 0,0 0 54 0 0,0 1 45 0 0,1 0 88 0 0,3 3 274 0 0,-4-3-295 0 0,1 0-68 0 0,-1-2-37 0 0,0 1-37 0 0,0 0-43 0 0,0 0-48 0 0,0 0-70 0 0,1-1-67 0 0,-1 1-73 0 0,0 0-80 0 0,0 0-85 0 0,1-1-93 0 0,-1 1-97 0 0,0-1-105 0 0,1 1-866 0 0,2 0-970 0 0</inkml:trace>
  <inkml:trace contextRef="#ctx0" brushRef="#br0" timeOffset="554.68">387 0 7792 0 0,'0'0'230'0'0,"1"1"-54"0"0,-1 0-94 0 0,1 0-62 0 0,2 4-48 0 0,-2-2 80 0 0,1 7 256 0 0,1 0-38 0 0,5 10 182 0 0,3 8 74 0 0,1 9 72 0 0,4 16 219 0 0,-8-16-183 0 0,-4-15-170 0 0,3 0 39 0 0,2 12 367 0 0,-7-17-385 0 0,0 0 37 0 0,-1-10-281 0 0,2 1 45 0 0,15 19 763 0 0,-12-19-648 0 0,-5-8-280 0 0,0 0 77 0 0,1-1-47 0 0,0 0-63 0 0,0-1-79 0 0,4-8 56 0 0,0-5 108 0 0,-5 11-110 0 0,1 1 1 0 0,-1-1-1 0 0,1 0 0 0 0,0 0 0 0 0,2-2-63 0 0,-2 4 22 0 0,1-3-25 0 0,0 1-41 0 0,4-4-142 0 0,-5 4 30 0 0,1 1 1 0 0,0 0-1 0 0,0 0 1 0 0,1 0-1 0 0,-1 1 1 0 0,2-2 155 0 0,2 0-143 0 0,0 1 60 0 0,9-4-222 0 0,1 2 94 0 0,-1 2 75 0 0,0 3 55 0 0,-13 0 73 0 0,0 0 0 0 0,0 0 0 0 0,0 1 0 0 0,-1 0 1 0 0,1-1-1 0 0,0 1 0 0 0,0 0 0 0 0,-1 0 0 0 0,1 1 0 0 0,0-1 0 0 0,-1 1 1 0 0,1-1-1 0 0,-1 1 0 0 0,1 0 8 0 0,12 14-74 0 0,-3 2 69 0 0,-5-5 33 0 0,-2-2 32 0 0,-1 0 49 0 0,-1-1 27 0 0,0-1 50 0 0,-1 1 57 0 0,-1 0 64 0 0,0-2-30 0 0,-1 0-46 0 0,0-6-173 0 0,0 0-1 0 0,0 0 1 0 0,-1 0 0 0 0,1 0-1 0 0,-1-1 1 0 0,1 1 0 0 0,-1 0-1 0 0,0 0 1 0 0,0 0-1 0 0,0 0 1 0 0,0 0-58 0 0,-7 7 321 0 0,-3-2-95 0 0,-2 0-38 0 0,-2-2-41 0 0,0-2-46 0 0,-1-2-51 0 0,1-2-55 0 0,2-2-61 0 0,1-3-64 0 0,10 3 119 0 0,1 1-75 0 0,1 0-71 0 0,0-1-66 0 0,0 1-44 0 0,0 0-51 0 0,-1 0-47 0 0,-1 0-43 0 0,-8-3-419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49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18 5840 0 0,'0'0'132'0'0,"0"0"17"0"0,0 0 11 0 0,0-1-21 0 0,-2 0-111 0 0,-3-5 31 0 0,-1 2 111 0 0,1 1 99 0 0,-1 1 86 0 0,-2 2 168 0 0,1 0 84 0 0,-3 2 206 0 0,-3 4 499 0 0,0 3 2 0 0,6-3-498 0 0,0 0-203 0 0,2 0-84 0 0,1 0-168 0 0,0-1-85 0 0,1 0-98 0 0,0-1-109 0 0,0 4-35 0 0,0-1 1 0 0,0 1 0 0 0,0-1 0 0 0,1 1-1 0 0,0 0 1 0 0,1 0 0 0 0,0 0 0 0 0,0 0 0 0 0,0 0-1 0 0,1 5-34 0 0,1-9 22 0 0,-1 1 0 0 0,1-1 0 0 0,0 1 1 0 0,0-1-1 0 0,0 0 0 0 0,0 1 0 0 0,1-1 0 0 0,0 0 0 0 0,0 0-22 0 0,0-1 24 0 0,0 0 0 0 0,0 0 0 0 0,0 0 0 0 0,0 0 1 0 0,0-1-1 0 0,1 1 0 0 0,-1-1 0 0 0,1 0 0 0 0,0 1 0 0 0,0-1 0 0 0,0-1 1 0 0,0 2-25 0 0,0-2-125 0 0,0 0 62 0 0,-1 1 52 0 0,1-1 44 0 0,2 1 122 0 0,2 0 197 0 0,-3-1-227 0 0,-1 0-48 0 0,1-1-76 0 0,-2 1-48 0 0,0-1-42 0 0,0 0-46 0 0,0 0-53 0 0,0 0-77 0 0,1 0-72 0 0,-1 0-80 0 0,1 0-86 0 0,-1 0-93 0 0,1 0-98 0 0,-1 0-106 0 0,1 0-112 0 0,1 0-949 0 0,3-1-1056 0 0,-7 1 2914 0 0</inkml:trace>
  <inkml:trace contextRef="#ctx0" brushRef="#br0" timeOffset="438.83">352 56 5728 0 0,'0'0'166'0'0,"0"0"-163"0"0,-1-1 66 0 0,-1-1 63 0 0,0 1 60 0 0,0-1 57 0 0,1 0 53 0 0,-1 1 50 0 0,1 1 47 0 0,-2 0 166 0 0,0 1-82 0 0,-1 0-72 0 0,1 1-67 0 0,0 0-56 0 0,-1 1-50 0 0,-2 2 125 0 0,-10 13 335 0 0,13-15-511 0 0,1 1 44 0 0,-9 16 527 0 0,3 3-125 0 0,3 2-115 0 0,4 0-104 0 0,6-1-93 0 0,6-4-83 0 0,-10-18-215 0 0,1 0 1 0 0,0-1 0 0 0,0 1-1 0 0,0 0 1 0 0,0 0 0 0 0,0-1-1 0 0,2 2-23 0 0,-1-2 15 0 0,1 1 0 0 0,-1-1 0 0 0,0 0 0 0 0,0 0 0 0 0,0 0 0 0 0,1 0 0 0 0,-1 0-15 0 0,2-1 37 0 0,0 0 0 0 0,0 0 1 0 0,0 0-1 0 0,-1-1 1 0 0,1 1-1 0 0,0-1 0 0 0,0 0 1 0 0,-1 0-1 0 0,1-1 0 0 0,3-1-37 0 0,16-9 192 0 0,-11 1-7 0 0,-3-2 57 0 0,-2-3-66 0 0,-4-2-45 0 0,-4-2-61 0 0,-3 1-77 0 0,-2 0-94 0 0,-2 1-111 0 0,3 10 60 0 0,-1 0-33 0 0,0 0-37 0 0,0 2-36 0 0,4 5 74 0 0,1 0 50 0 0,-1-1 41 0 0,0 1 36 0 0,-1 0 18 0 0,-2-4 58 0 0,3 4-62 0 0,-1 0-58 0 0,1 0-122 0 0,0 0 60 0 0,0 1-40 0 0,0-1-64 0 0,0 1-55 0 0,0-1-61 0 0,0 1-67 0 0,0-1-70 0 0,0 1-77 0 0,0 0-81 0 0,0-1-87 0 0,-1 1-844 0 0,-1-1-907 0 0</inkml:trace>
  <inkml:trace contextRef="#ctx0" brushRef="#br0" timeOffset="1156.28">586 46 8208 0 0,'0'0'234'0'0,"0"0"6"0"0,9 9 985 0 0,-5-5-738 0 0,-1 0 27 0 0,0 0-43 0 0,0 0-40 0 0,1 0-38 0 0,2 5 290 0 0,-1 0-119 0 0,1 1-48 0 0,0 1-94 0 0,-1 0-69 0 0,6 14 388 0 0,-5-10-223 0 0,-4-6-145 0 0,1 0 69 0 0,-3-7-311 0 0,1 0-38 0 0,0 6 181 0 0,-2-5-133 0 0,1-1 82 0 0,0-1-49 0 0,0 0 42 0 0,0 1 48 0 0,0-1 52 0 0,-1-3-139 0 0,-1-2-107 0 0,0 0-34 0 0,-2-4 33 0 0,-2-11 56 0 0,4-2-79 0 0,3-1-71 0 0,4 0-64 0 0,2 0-55 0 0,3 3-50 0 0,2 1-40 0 0,3 5-35 0 0,-2 4 250 0 0,1 3-68 0 0,2 2-84 0 0,-13 4 123 0 0,-1 0 1 0 0,1 0-1 0 0,0 0 1 0 0,0 0-1 0 0,-1 1 1 0 0,1-1-1 0 0,1 1 48 0 0,-1 0-48 0 0,-1 0 0 0 0,1 0 0 0 0,0 0 0 0 0,-1 1 0 0 0,0-1 0 0 0,1 1 0 0 0,0 0 48 0 0,9 10-177 0 0,-3 0 81 0 0,-2 3 67 0 0,-2-1 42 0 0,0 0 59 0 0,0 1 54 0 0,0 0 48 0 0,0-1 41 0 0,-1 1 35 0 0,5 14 332 0 0,-8-26-323 0 0,-1-2-49 0 0,1-1-44 0 0,1-1-39 0 0,0-4 29 0 0,0-2-98 0 0,3-15-89 0 0,-4 16 86 0 0,3-10-43 0 0,2 0-77 0 0,3-3-87 0 0,9-8-161 0 0,-15 23 249 0 0,0 1 1 0 0,0-1 0 0 0,1 1 0 0 0,0 0 0 0 0,2-1 63 0 0,12-5-158 0 0,-1 5 88 0 0,1 5 74 0 0,0 6-151 0 0,-2 4 56 0 0,-3 4 54 0 0,-3 3 52 0 0,-1 1 50 0 0,-3 1 48 0 0,-2-1 46 0 0,-1-1 44 0 0,-3-13-204 0 0,0-1 41 0 0,1 11 104 0 0,0-10-143 0 0,2 1-52 0 0,-3-6-94 0 0,1 1-115 0 0,-1 0-104 0 0,1-1-92 0 0,-1 1-199 0 0,1-1-97 0 0,-1 0 135 0 0,0 0-37 0 0,1 1-730 0 0,-1-1 511 0 0,1 0-1243 0 0,-1 0-1194 0 0</inkml:trace>
  <inkml:trace contextRef="#ctx0" brushRef="#br0" timeOffset="1789.12">1208 135 9040 0 0,'1'0'381'0'0,"1"-1"-86"0"0,1 0-115 0 0,-2 1-142 0 0,0-1-39 0 0,4 0-56 0 0,0 0 66 0 0,0 0 58 0 0,0 1 49 0 0,1 0 78 0 0,1 0 45 0 0,13 0 613 0 0,-7 1-292 0 0,-4-1-275 0 0,-2 0-134 0 0,0-1-102 0 0,11-2 497 0 0,0-1-67 0 0,0 0-70 0 0,-11 2-258 0 0,0 0-46 0 0,8-3 11 0 0,-13 4-107 0 0,-1 0 0 0 0,1 0 1 0 0,-1 0-1 0 0,1 0 0 0 0,-1 0 1 0 0,1 0-1 0 0,-1 0 0 0 0,0-1 1 0 0,0 1-1 0 0,1-1-9 0 0,2-6 68 0 0,-4 6-47 0 0,-4-6 33 0 0,-13-9-54 0 0,1 3-23 0 0,12 12 6 0 0,1-1 0 0 0,-1 1 0 0 0,0 0 0 0 0,0 0 0 0 0,-2-1 17 0 0,3 2-9 0 0,1 1 0 0 0,0-1 1 0 0,0 0-1 0 0,-1 1 1 0 0,1 0-1 0 0,-1 0 1 0 0,1-1-1 0 0,0 1 1 0 0,-1 1-1 0 0,0-1 9 0 0,-17 6-22 0 0,-1 8 67 0 0,6 3 80 0 0,2 6 101 0 0,12-18-164 0 0,0-1-1 0 0,-1 1 0 0 0,1 0 0 0 0,1-1 1 0 0,-1 1-1 0 0,1 0 0 0 0,0 1-61 0 0,0 0 73 0 0,0-1 0 0 0,1 0 0 0 0,0 0-1 0 0,0 0 1 0 0,0 0 0 0 0,2 4-73 0 0,10 16 241 0 0,2-7-99 0 0,3-4-74 0 0,-1-5 147 0 0,1-3-33 0 0,-11-5-113 0 0,0 0-1 0 0,0 0 1 0 0,0-1 0 0 0,3 0-69 0 0,29-3 172 0 0,-2-4-85 0 0,-26 5-74 0 0,-4 1 9 0 0,1-1-93 0 0,0 0-117 0 0,-4 1 43 0 0,-1-1-39 0 0,1 1-40 0 0,0 0-44 0 0,0 0-47 0 0,0-1-50 0 0,-1 1-53 0 0,1-1-55 0 0,0 1-59 0 0,-1-1-62 0 0,6-1-644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03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156 238 5136 0 0,'-12'-1'236'0'0,"4"1"-61"0"0,2 0-23 0 0,1 0 9 0 0,1 0 40 0 0,0 1 4 0 0,1 0 38 0 0,-1 0 45 0 0,1 0 49 0 0,-4 2 136 0 0,1 0-40 0 0,0 0-38 0 0,0-1-36 0 0,-5 2 182 0 0,0 1-89 0 0,1 1-77 0 0,0 1-65 0 0,6-3-174 0 0,0 0-1 0 0,1 0 1 0 0,-1 1 0 0 0,1-1 0 0 0,0 1 0 0 0,0 0 0 0 0,0 0 0 0 0,1 0-1 0 0,0 0 1 0 0,0 0 0 0 0,0 0 0 0 0,-1 6-136 0 0,2 8 367 0 0,5-2-46 0 0,7-3-59 0 0,-9-12-239 0 0,-1-1 1 0 0,1 0-1 0 0,0 1 1 0 0,0-1-1 0 0,0 0 1 0 0,1 0-1 0 0,-1-1 1 0 0,0 1-24 0 0,3 1 50 0 0,0-1-1 0 0,0 0 1 0 0,0 0 0 0 0,0-1 0 0 0,0 0 0 0 0,0 1 0 0 0,0-2 0 0 0,0 1 0 0 0,1-1-50 0 0,2 0 66 0 0,-1 0 1 0 0,1-1 0 0 0,-1 0-1 0 0,0-1 1 0 0,1 0 0 0 0,0-1-67 0 0,0 1 70 0 0,-1-2 0 0 0,1 1 1 0 0,-1-1-1 0 0,0 0 1 0 0,3-3-71 0 0,-6 3 43 0 0,1 1 1 0 0,-1-1 0 0 0,0 0-1 0 0,0 0 1 0 0,0 0 0 0 0,-1 0-1 0 0,1-2-43 0 0,-3 5-166 0 0,0-1 71 0 0,0 1 62 0 0,0-1 52 0 0,0-2 130 0 0,-1-8 414 0 0,-1 9-440 0 0,1 1-69 0 0,-1 1-67 0 0,0-1-39 0 0,0 1-47 0 0,0 0-51 0 0,0 0-74 0 0,0 0-72 0 0,0 0-80 0 0,-1 0-87 0 0,1 0-93 0 0,-1 0-101 0 0,1 0-107 0 0,-1 1-114 0 0,0-1-879 0 0,-2-1-997 0 0,4 3 2609 0 0</inkml:trace>
  <inkml:trace contextRef="#ctx0" brushRef="#br0" timeOffset="612.73">368 0 9520 0 0,'0'0'276'0'0,"0"0"2"0"0,3 3-182 0 0,6 7-82 0 0,5 7 43 0 0,4 13 142 0 0,-5-7-71 0 0,0-1 241 0 0,0 1 68 0 0,5 17 406 0 0,-5-6 1283 0 0,6 28-2126 0 0,-11-31 587 0 0,0-1-77 0 0,-8-26-349 0 0,1 1-39 0 0,-1 14 114 0 0,0-6-50 0 0,1-7 12 0 0,-1-3-25 0 0,1-3 50 0 0,0-1 58 0 0,0-2 66 0 0,4-9-263 0 0,0-1-36 0 0,8-11-46 0 0,5-3-129 0 0,-13 21 40 0 0,1-1 1 0 0,0 1-1 0 0,0-1 1 0 0,4-1 86 0 0,-5 4-76 0 0,0 1 0 0 0,1-1 0 0 0,0 1 0 0 0,-1-1 1 0 0,7-1 75 0 0,18-3-185 0 0,-3 7 116 0 0,1 6 109 0 0,-9 1-44 0 0,-11-3-27 0 0,0 1 0 0 0,0-1 0 0 0,-1 2 0 0 0,1-1-1 0 0,-1 1 32 0 0,7 7 15 0 0,-2 2 97 0 0,-8-7-7 0 0,0 1 38 0 0,-2 0 44 0 0,-2 0 47 0 0,-3 9 253 0 0,-6-1-117 0 0,-4-3-99 0 0,-3-2-81 0 0,-14 3-10 0 0,-10 0-56 0 0,28-10-167 0 0,-17 3 30 0 0,20-5-29 0 0,1-1-47 0 0,-2 1-82 0 0,0-1-96 0 0,0 0-120 0 0,5 0 143 0 0,0-1-38 0 0,-4 0-346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02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9328 0 0,'0'0'208'0'0,"0"0"33"0"0,1 0 15 0 0,-1 1-81 0 0,2 2-47 0 0,3 14 288 0 0,4 18 389 0 0,0 1-42 0 0,3 10 188 0 0,-3 1-46 0 0,-4-19-338 0 0,-2 1-43 0 0,0-1-51 0 0,-2 1-59 0 0,1-1-68 0 0,-2 1-75 0 0,1-1-83 0 0,-1 1-92 0 0,-2-23-95 0 0,2-5-1 0 0,0 0 1 0 0,0-1 0 0 0,0 1 0 0 0,-1 0 0 0 0,1 0 0 0 0,0 0-1 0 0,0 0 1 0 0,0-1 0 0 0,0 1 0 0 0,0 0 0 0 0,0 0 0 0 0,0 0-1 0 0,1-1 1 0 0,-1 1 0 0 0,0 0 0 0 0,0 0 0 0 0,1 0 0 0 0,-1-1-1 0 0,0 1 0 0 0,1 0 76 0 0,-1-1-40 0 0,0 0-49 0 0,0 0-45 0 0,0 0-89 0 0,0 0-156 0 0,0 0-17 0 0,0 0 100 0 0,0 0-1 0 0,0 0-363 0 0,0-1 105 0 0,0 0 92 0 0,0 0 79 0 0,0 0 80 0 0,0 0 47 0 0,0-1-49 0 0,-1-2-199 0 0,1 3 253 0 0,0 1-53 0 0,-4-7-953 0 0</inkml:trace>
  <inkml:trace contextRef="#ctx0" brushRef="#br0" timeOffset="347.55">20 34 7344 0 0,'0'0'165'0'0,"0"0"22"0"0,0 0-22 0 0,0-1-70 0 0,0 1-51 0 0,0-4-14 0 0,0 2 8 0 0,2-10 556 0 0,4 5-63 0 0,2 2-74 0 0,2 3-85 0 0,0 2-94 0 0,1 1-106 0 0,-2 1-116 0 0,-5-1-74 0 0,-1 0-34 0 0,35 12 113 0 0,-21-6-44 0 0,-1 1 0 0 0,0 0 0 0 0,0 1 0 0 0,3 4-17 0 0,4 5 56 0 0,-2 1 39 0 0,-12-8 4 0 0,-1 2 72 0 0,-3 1 35 0 0,-3-8-72 0 0,0 1 0 0 0,-1 0 0 0 0,0-1-1 0 0,0 1 1 0 0,0 1-134 0 0,-1 8 261 0 0,-5 2 22 0 0,-4-1-40 0 0,-3-2-41 0 0,-4-2-41 0 0,-1-2-39 0 0,-1-1-40 0 0,0-2-38 0 0,1-2-37 0 0,6-3 26 0 0,7-2-53 0 0,2 0-28 0 0,-1-1-37 0 0,1 1-46 0 0,0-1-53 0 0,0 1-17 0 0,0-1-49 0 0,0 0-53 0 0,0 1-58 0 0,0-1-64 0 0,0 0-67 0 0,0 1-74 0 0,0-1-77 0 0,-3 1-969 0 0,-2-1-916 0 0</inkml:trace>
  <inkml:trace contextRef="#ctx0" brushRef="#br0" timeOffset="717.33">418 34 7568 0 0,'1'0'338'0'0,"1"2"-100"0"0,0-1-84 0 0,0 2-67 0 0,2 0-49 0 0,4 7-78 0 0,-5-6 72 0 0,0-1 99 0 0,-2-2-13 0 0,0 0 43 0 0,5 6 298 0 0,1 0-54 0 0,-1 0-46 0 0,1 0-40 0 0,3 4 142 0 0,20 21 644 0 0,-18-17-582 0 0,2 3 104 0 0,-1-3-47 0 0,-5-5-132 0 0,-2 0-9 0 0,0 0 83 0 0,-5-8-67 0 0,-1 0-42 0 0,0-2-40 0 0,0 1-41 0 0,-1-1-37 0 0,1 0-39 0 0,-1 0-37 0 0,0-1-36 0 0,0 1-34 0 0,-1-1-35 0 0,0-1 17 0 0,0 0-125 0 0,1 0-117 0 0,-10-23 323 0 0,8-3-101 0 0,5 0-84 0 0,5 0-66 0 0,-5 22 7 0 0,1 0 0 0 0,0 0 0 0 0,1 0 0 0 0,-1 0 0 0 0,4-4 32 0 0,-4 6-30 0 0,1 0 1 0 0,-1 0-1 0 0,1 0 1 0 0,0 0-1 0 0,1 1 1 0 0,-1-1-1 0 0,0 1 0 0 0,1 0 1 0 0,0 0-1 0 0,-1 1 1 0 0,3-1 29 0 0,5-2-240 0 0,3-2-136 0 0,-4 4 29 0 0,-1 1-37 0 0,0 1-112 0 0,5 1-110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09.8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118 256 4864 0 0,'1'-2'46'0'0,"0"1"37"0"0,0-1 178 0 0,-2-1 179 0 0,-3-1 358 0 0,-1 1-10 0 0,1 1-365 0 0,2 2-182 0 0,2-1-170 0 0,-1 1-38 0 0,-9-1 482 0 0,0 2-81 0 0,1 1-72 0 0,0 1-67 0 0,0 2-57 0 0,2 0-52 0 0,-1 2-43 0 0,1 1-36 0 0,-4 8 24 0 0,7-10-93 0 0,1 1 1 0 0,0-1-1 0 0,0 1 0 0 0,0 0 0 0 0,1 2-38 0 0,-2 5 126 0 0,3 7-69 0 0,1-16-29 0 0,0 0 1 0 0,1-1-1 0 0,0 1 1 0 0,0-1-1 0 0,0 1 1 0 0,0 0-29 0 0,0-2 14 0 0,0-1 1 0 0,0 0 0 0 0,0 1 0 0 0,0-1-1 0 0,1 0 1 0 0,-1 0 0 0 0,1 0 0 0 0,-1 0-1 0 0,1 0 1 0 0,0 0 0 0 0,1 1-15 0 0,-2-2 4 0 0,1 0 0 0 0,-1 0 0 0 0,1 0 1 0 0,-1 0-1 0 0,1-1 0 0 0,0 1 0 0 0,-1 0 0 0 0,1-1 0 0 0,0 1 1 0 0,1 0-5 0 0,12 0 35 0 0,0-1 61 0 0,12-4 161 0 0,-20 2-153 0 0,0 0-1 0 0,-1-1 0 0 0,1 1 0 0 0,-1-1 1 0 0,3-2-104 0 0,7-6 194 0 0,-2-2-48 0 0,-3-2-79 0 0,-8 11-134 0 0,-1-1 36 0 0,2-4 59 0 0,-3 1 81 0 0,-1 6-57 0 0,0 0 0 0 0,0 0 1 0 0,0 0-1 0 0,0 0 0 0 0,0 0 0 0 0,-1 0 1 0 0,1 0-1 0 0,-1 0 0 0 0,1-1-52 0 0,-4-5 159 0 0,1 2-103 0 0,-1 1-75 0 0,-1-1-98 0 0,0 1-117 0 0,3 2 66 0 0,-1 1-37 0 0,1-1-41 0 0,-1 1-42 0 0,0-1-45 0 0,1 1-48 0 0,-1 0-50 0 0,0-1-53 0 0,0 0-195 0 0,0 1-91 0 0,0-1-724 0 0,-1 0-845 0 0</inkml:trace>
  <inkml:trace contextRef="#ctx0" brushRef="#br0" timeOffset="632.68">543 34 6592 0 0,'-3'-4'69'0'0,"0"-1"59"0"0,0 1 52 0 0,-1 0 45 0 0,-1 0 93 0 0,-1 1 40 0 0,-11-5 834 0 0,7 6-501 0 0,2 2-286 0 0,2 1-120 0 0,0 0-62 0 0,2 1-94 0 0,-1 0-58 0 0,1 1-67 0 0,-1 1-74 0 0,-5 7 215 0 0,6-7-78 0 0,0 1 1 0 0,0 0-1 0 0,0 1 1 0 0,-1 3-68 0 0,0 2 125 0 0,0 2 58 0 0,3 0 68 0 0,-1 9-417 0 0,2 0 70 0 0,0 0 67 0 0,1 1 61 0 0,0 0 57 0 0,1-1 53 0 0,1 0 47 0 0,1-1 44 0 0,-1-9-173 0 0,0-1 40 0 0,7 26 331 0 0,-4-22-282 0 0,-2-7-94 0 0,0 1-34 0 0,-1-5-62 0 0,-1 0-89 0 0,0 1-100 0 0,0-1-109 0 0,0 0-121 0 0,-1-2 181 0 0,0 0-33 0 0,0 0-36 0 0,0 0-37 0 0,1 0-38 0 0,-1 0-40 0 0,0-1-1131 0 0,0-1-914 0 0</inkml:trace>
  <inkml:trace contextRef="#ctx0" brushRef="#br0" timeOffset="949.08">324 238 7800 0 0,'6'-5'302'0'0,"0"1"-62"0"0,5 0 27 0 0,2 1-75 0 0,13-1 118 0 0,-9 2-33 0 0,-10 2-89 0 0,1-1 50 0 0,25-2-97 0 0,18-1 135 0 0,-15 1-117 0 0,0-1-93 0 0,-17 2-66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26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14 14064 0 0,'-2'0'12'0'0,"0"0"35"0"0,-2-1 71 0 0,-1 0 40 0 0,-3 0 157 0 0,2 1-135 0 0,2-1-79 0 0,-1 0-68 0 0,2 0-73 0 0,0 0-74 0 0,0-1-87 0 0,1 1-99 0 0,2 1-131 0 0,0-1-115 0 0,0 1-95 0 0,-1 0-76 0 0,1-1-417 0 0,0 0-686 0 0,-1 0-1040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24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8 7024 0 0,'-6'-2'32'0'0,"0"0"86"0"0,0 1 75 0 0,0 0 66 0 0,-1 0 125 0 0,0 0 64 0 0,-1 2 151 0 0,-4 1 363 0 0,1 2-9 0 0,4 0-371 0 0,1 0-154 0 0,1 0-70 0 0,1 1-125 0 0,0 0-70 0 0,0 0-79 0 0,0 1-90 0 0,-1 4 262 0 0,1 0-35 0 0,-2 10 134 0 0,2 5-44 0 0,1 14 34 0 0,2-20-175 0 0,1 13 41 0 0,4 2-78 0 0,3-2-68 0 0,3-1-58 0 0,0-11 81 0 0,-2-8 10 0 0,-7-11-75 0 0,0 0 0 0 0,0 0 0 0 0,1 0 0 0 0,-1 0-1 0 0,0 0 1 0 0,1 0 0 0 0,-1 0 0 0 0,0-1-1 0 0,2 2-22 0 0,7 0 148 0 0,0-3 37 0 0,-8 1-163 0 0,0-1 0 0 0,-1 1 0 0 0,1-1 0 0 0,0 1 0 0 0,-1-1 0 0 0,1 0 1 0 0,0 0-1 0 0,-1 0 0 0 0,1 0 0 0 0,-1 0 0 0 0,0 0 0 0 0,1 0 1 0 0,0-1-23 0 0,0-1 38 0 0,1 0-1 0 0,-1 0 1 0 0,0 0 0 0 0,1-1 0 0 0,-2 1 0 0 0,2-2-38 0 0,8-24 155 0 0,-6 3-81 0 0,-3 13-50 0 0,-2-1 1 0 0,1 1 0 0 0,-2 0-1 0 0,0-1-24 0 0,0-2 21 0 0,0 0 0 0 0,2-8-21 0 0,-1-11-1 0 0,-1 29 2 0 0,1 6-1 0 0,0-1 0 0 0,0 1 0 0 0,-1-1 0 0 0,1 1 0 0 0,0-1 0 0 0,0 1 0 0 0,0-1 0 0 0,0 0 0 0 0,0 1 0 0 0,0-1 0 0 0,0 1 0 0 0,0-1 0 0 0,0 0 0 0 0,0 1 0 0 0,0-1 0 0 0,1 1 0 0 0,-1-1-1 0 0,1-2-9 0 0,0 3-45 0 0,0 5-32 0 0,3 7 32 0 0,7 8 6 0 0,3 9 27 0 0,-7-15 28 0 0,-1 0 0 0 0,-1 0 1 0 0,4 13-7 0 0,4 18 199 0 0,-1-9 8 0 0,-4 1 72 0 0,0 13 214 0 0,6 40 433 0 0,-12-65-434 0 0,0 1 1 0 0,-3 14-493 0 0,1-33 64 0 0,-1-1 1 0 0,1 0 0 0 0,-2 0 0 0 0,1 0 0 0 0,-1 0-1 0 0,0 0 1 0 0,0 0 0 0 0,-1 0 0 0 0,-2 4-65 0 0,-1 0 143 0 0,0-1-1 0 0,-1 1 1 0 0,0-1 0 0 0,-7 6-143 0 0,2-6 125 0 0,-1-3-49 0 0,-8-3-30 0 0,-1-3-57 0 0,12-3-235 0 0,5 0 86 0 0,0-1-35 0 0,-1-1-133 0 0,1-2-97 0 0,3 3 103 0 0,-1-1-51 0 0,0 1-54 0 0,1-1-59 0 0,0 0-64 0 0,1 1-69 0 0,-1-1-74 0 0,1 1-77 0 0,1 2 360 0 0,-1 1-49 0 0,1-1-42 0 0,-1 1-38 0 0,1-1-149 0 0,-1 0-38 0 0,0-4-1581 0 0,1 6 2304 0 0</inkml:trace>
  <inkml:trace contextRef="#ctx0" brushRef="#br0" timeOffset="384.97">376 44 8576 0 0,'0'0'197'0'0,"0"0"24"0"0,0 0 17 0 0,0 0-111 0 0,1 1-36 0 0,3 4 110 0 0,-2-2-86 0 0,0 0 111 0 0,0-1 132 0 0,1 1-37 0 0,1 3 220 0 0,-1 0-114 0 0,1 2-93 0 0,0 0-24 0 0,5 17 357 0 0,-6-16-316 0 0,-3-8-304 0 0,24 63 2261 0 0,-22-59-2143 0 0,1 1 34 0 0,6 11 511 0 0,-3-5-242 0 0,-2-4-187 0 0,-1-2-82 0 0,-1 1-43 0 0,0-2-66 0 0,-1 0-42 0 0,0 1-50 0 0,-1-1-55 0 0,0-4-154 0 0,0-1 62 0 0,0 1 55 0 0,0-1 49 0 0,1 1 47 0 0,-1 0 49 0 0,0 0 62 0 0,0 0 119 0 0,1 1 62 0 0,-1 0-138 0 0,0-1-78 0 0,1 0-67 0 0,-1 0-68 0 0,0 0-70 0 0,0 0-82 0 0,0 0-93 0 0,0 0-28 0 0,0 0-79 0 0,0-1-84 0 0,0 1-90 0 0,0 0-98 0 0,0-1-104 0 0,0 1-109 0 0,-1 0-117 0 0,1-1-1076 0 0,0 0-1184 0 0</inkml:trace>
  <inkml:trace contextRef="#ctx0" brushRef="#br0" timeOffset="723.53">619 64 9192 0 0,'0'0'266'0'0,"0"0"1"0"0,0 1-104 0 0,2-1-40 0 0,5 5 163 0 0,-4-3-141 0 0,13 7 686 0 0,0 3-87 0 0,-2 0-73 0 0,-1 1-55 0 0,1 4 73 0 0,18 24 848 0 0,-21-25-956 0 0,1-1 41 0 0,5 10 375 0 0,-6-7-367 0 0,-2-3-143 0 0,0-1-43 0 0,-7-10-353 0 0,14 17 463 0 0,-5-12-186 0 0,-6-7-135 0 0,2-1 44 0 0,-7-2-53 0 0,1-1-87 0 0,0-1-65 0 0,2-5 15 0 0,-2 6-22 0 0,2-11 157 0 0,-1-2-75 0 0,-3-1-59 0 0,0 1-39 0 0,0-6-11 0 0,2-13-55 0 0,1 20-19 0 0,0-3-78 0 0,-1 9 16 0 0,1 0-36 0 0,1-5-181 0 0,-2 6 108 0 0,1 1-38 0 0,0-1-39 0 0,0 1-44 0 0,0 0-47 0 0,0 0-49 0 0,0 4 234 0 0,-1 0-65 0 0,0 0-65 0 0,0 0-64 0 0,1 0-64 0 0,-1 0-64 0 0,1 1-64 0 0,0-1-63 0 0,0-1-867 0 0</inkml:trace>
  <inkml:trace contextRef="#ctx0" brushRef="#br0" timeOffset="1102.35">1058 158 7136 0 0,'0'0'165'0'0,"2"0"-53"0"0,8 3 252 0 0,-7-3-290 0 0,-1 1-45 0 0,6 0 15 0 0,-1-1 83 0 0,0 0 73 0 0,0-1 64 0 0,2-1 125 0 0,0 0 64 0 0,1-1 152 0 0,5-4 373 0 0,-1-1 1 0 0,-5 1-369 0 0,-2 2-153 0 0,0-1-61 0 0,-2 0-126 0 0,1 1-63 0 0,-2-1-72 0 0,1 1-81 0 0,-3 2 8 0 0,1-1-41 0 0,0 0-39 0 0,0-3-59 0 0,-1-5-46 0 0,-4 8 122 0 0,0 1 35 0 0,0 2 54 0 0,-1 2-50 0 0,-3 3-70 0 0,-4 7-200 0 0,8-10 192 0 0,-11 17 12 0 0,3 5 59 0 0,1 7 62 0 0,8-22-28 0 0,-1 0 1 0 0,1 1 0 0 0,0 7-66 0 0,3 11 140 0 0,-1-19-98 0 0,0 1 0 0 0,1 0 1 0 0,3 6-43 0 0,3 4 89 0 0,2-2 54 0 0,-1-8-3 0 0,1-1 46 0 0,-8-7-292 0 0,1 0 49 0 0,-1 0 42 0 0,0 0 36 0 0,3-1 92 0 0,8-2 401 0 0,-7-1-368 0 0,-1 2-130 0 0,-1-1-112 0 0,-2 0-2 0 0,0 1-40 0 0,0 0-41 0 0,-1 0-47 0 0,1 0-50 0 0,0 0-53 0 0,0 0-58 0 0,-1 0-60 0 0,1 0-64 0 0,-1 0-69 0 0,1 0-72 0 0,-1 0-74 0 0,-1 1 682 0 0,4-3-1770 0 0,1-1-1033 0 0</inkml:trace>
  <inkml:trace contextRef="#ctx0" brushRef="#br0" timeOffset="1653.45">1408 84 7640 0 0,'7'5'64'0'0,"0"0"71"0"0,-1 1 65 0 0,0 1 58 0 0,0 0 55 0 0,0 0 48 0 0,-1 0 42 0 0,1 1 39 0 0,1 1 216 0 0,0 1 48 0 0,5 6 96 0 0,-2 3 53 0 0,12 41 1824 0 0,-19-51-2227 0 0,0 16 607 0 0,-3-20-779 0 0,0 0 58 0 0,0 1 107 0 0,0 0 107 0 0,-1-3-286 0 0,0-2-78 0 0,-1-2-63 0 0,-1-1-45 0 0,-4-7 90 0 0,2-2 6 0 0,1 0-57 0 0,2-2-52 0 0,1 0-48 0 0,0 0-42 0 0,3-1-37 0 0,3-13-152 0 0,7-4-156 0 0,-10 26 268 0 0,1 0 1 0 0,0 0-1 0 0,0 0 0 0 0,1 1 1 0 0,0-1-1 0 0,0 1 1 0 0,3-4 99 0 0,10-4-273 0 0,-15 11 259 0 0,0 1 0 0 0,-1-1 0 0 0,1 0 0 0 0,0 1 0 0 0,-1-1 0 0 0,1 1 1 0 0,0 0-1 0 0,0-1 0 0 0,0 1 0 0 0,-1 0 0 0 0,1 0 0 0 0,0 0 0 0 0,0 0 0 0 0,0 1 0 0 0,-1-1 0 0 0,1 0 0 0 0,0 1 14 0 0,14 6-70 0 0,-1 4 36 0 0,-1 2 39 0 0,-1 1 42 0 0,-2 0 43 0 0,-3-1 47 0 0,-3-5-72 0 0,0 2 47 0 0,-4-6-40 0 0,0 0-1 0 0,0 0 0 0 0,0 0 0 0 0,0 1 0 0 0,0-1 0 0 0,-1 0 0 0 0,0 1-71 0 0,-1 11 174 0 0,0-6-110 0 0,-2 1-41 0 0,3-10 157 0 0,0-1-77 0 0,0 0-76 0 0,0 1-74 0 0,0-1-76 0 0,0 1-72 0 0,-1-1-74 0 0,1 1-72 0 0,0-1-70 0 0,0 0-72 0 0,-1 1-68 0 0,1-1-70 0 0,0 1-68 0 0,-1-1-67 0 0,1 1-66 0 0,0-1-67 0 0,-2 1-1324 0 0,0 0-1254 0 0,2-1 3461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23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0 6272 0 0,'0'0'141'0'0,"0"0"23"0"0,0 1 11 0 0,1 2 167 0 0,0 0 1 0 0,0 0-1 0 0,0 0 1 0 0,0 1-1 0 0,-1-1 1 0 0,0 0-1 0 0,1 3-342 0 0,-1-1 465 0 0,0 0-51 0 0,0 1-2 0 0,-1 15 457 0 0,1 0-124 0 0,0 0-113 0 0,-1 0-102 0 0,0 4-11 0 0,0 1-107 0 0,0-7-163 0 0,0 0-40 0 0,-1 19 120 0 0,-2 38 212 0 0,2-51-321 0 0,1 0 53 0 0,-1 5 268 0 0,-2 0 1 0 0,-4 13-542 0 0,-3 28 772 0 0,8-57-633 0 0,-3 7-38 0 0,1-3-17 0 0,3-6 19 0 0,-1-7-27 0 0,0-3-70 0 0,1-1-48 0 0,-1-2-58 0 0,1 1-37 0 0,0-2-58 0 0,0 0-65 0 0,1 0-75 0 0,1 0 164 0 0,-1 0-89 0 0,0 0-79 0 0,0 0-72 0 0,0-1-216 0 0,0 0-85 0 0,0 0-229 0 0,0-2-572 0 0,1 5 1159 0 0,0-1-35 0 0,0 0-479 0 0,-1-1-294 0 0,1 1-718 0 0,0 1 1868 0 0</inkml:trace>
  <inkml:trace contextRef="#ctx0" brushRef="#br0" timeOffset="601.74">78 30 5728 0 0,'0'0'166'0'0,"0"0"-37"0"0,-1 0-71 0 0,-2 0-54 0 0,2 0 68 0 0,0 0 41 0 0,1 0 126 0 0,0 0-23 0 0,-1 0 210 0 0,0-1-228 0 0,1 1 83 0 0,-1 0 98 0 0,1 0-115 0 0,0 0 44 0 0,-1 0 48 0 0,1 0 55 0 0,0 0 58 0 0,0 0 63 0 0,0 0 69 0 0,0 0 73 0 0,0 5-373 0 0,2 0-69 0 0,1 2-57 0 0,0-1-48 0 0,4 6 16 0 0,10 10 79 0 0,16 20 328 0 0,-4 2 87 0 0,-7-10-77 0 0,3-1 69 0 0,-1 0 328 0 0,-2 1 0 0 0,5 10-957 0 0,16 34 1357 0 0,-21-33 219 0 0,1 11-1576 0 0,-1-16 703 0 0,-22-39-630 0 0,0-1-54 0 0,0 1 74 0 0,-1 2 186 0 0,0-2-227 0 0,1-1-40 0 0,-1-1-202 0 0,0 1 39 0 0,-1-1-52 0 0,0-1 94 0 0,-2-2-28 0 0,3 2 67 0 0,0 1-40 0 0,-1-1-92 0 0,1 0-103 0 0,0 0-45 0 0,0 0-104 0 0,0 0-119 0 0,0 2 239 0 0,1-1-36 0 0,0 0-37 0 0,-1 0-39 0 0,1 1-40 0 0,0-1-42 0 0,-1 0-44 0 0,1 1-47 0 0,0-1-47 0 0,0 0-50 0 0,-1-1-1520 0 0,0-1-1256 0 0</inkml:trace>
  <inkml:trace contextRef="#ctx0" brushRef="#br0" timeOffset="935.39">112 367 9616 0 0,'0'0'216'0'0,"0"0"32"0"0,0 0 12 0 0,6 1-55 0 0,-1-2-152 0 0,0 0-35 0 0,1-3 20 0 0,2 0 71 0 0,-1 1 57 0 0,1 0 47 0 0,1 0 88 0 0,19-4 638 0 0,-16 4-573 0 0,-4 1-154 0 0,1 0-45 0 0,-1 0-57 0 0,-1 0-66 0 0,7-1 22 0 0,-9 2-137 0 0,-3 1-11 0 0,0 0-38 0 0,0 0-15 0 0,0 0-35 0 0,0 0-38 0 0,0-1-43 0 0,0 1-46 0 0,0 0-49 0 0,0 0-54 0 0,0 0-57 0 0,0 0-65 0 0,0 0-65 0 0,4 0-1032 0 0,2 0-927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27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11 8464 0 0,'0'-2'67'0'0,"0"0"52"0"0,-1 1 107 0 0,-1 1 360 0 0,0 1-396 0 0,1-1-134 0 0,0 0-32 0 0,0 0 381 0 0,1 4 97 0 0,0-1-107 0 0,-1 1-92 0 0,1-1-76 0 0,0 2 4 0 0,-1-1-106 0 0,2 6 106 0 0,-1-6-133 0 0,1 0 34 0 0,18 109 1736 0 0,-7-31-615 0 0,-4-42-675 0 0,2 0-43 0 0,13 45 834 0 0,-19-66-1105 0 0,1 0-37 0 0,-3-15-176 0 0,-1 1-3 0 0,-1 2 66 0 0,2 3 15 0 0,-1-4-120 0 0,-1-4 6 0 0,-1-2-97 0 0,-1 0-72 0 0,0-2-49 0 0,-5-3-339 0 0,6 4 387 0 0,0 0 33 0 0,-2-4-345 0 0,1 2 141 0 0,-1 0-51 0 0,1 0-64 0 0,0-1-77 0 0,-2-4-344 0 0</inkml:trace>
  <inkml:trace contextRef="#ctx0" brushRef="#br0" timeOffset="570.3">1 57 8864 0 0,'0'0'200'0'0,"0"0"33"0"0,0 0-26 0 0,0 0-90 0 0,0 0-65 0 0,0-2-20 0 0,0 1 13 0 0,2-4 336 0 0,0 0-34 0 0,4-3 252 0 0,1 0-116 0 0,1 2-105 0 0,1 0-91 0 0,0 2-79 0 0,2 0-67 0 0,-1 1-53 0 0,9 0-29 0 0,24 1-41 0 0,-31 2 41 0 0,-2 1 63 0 0,21 1-86 0 0,-18 0-35 0 0,0 0-1 0 0,0 1 1 0 0,-1 0-1 0 0,1 1 0 0 0,2 1 0 0 0,10 8 22 0 0,-4 4 34 0 0,-19-14-38 0 0,1 0 1 0 0,-1 0-1 0 0,0 0 0 0 0,0 0 0 0 0,0 0 0 0 0,0 2-18 0 0,-1-2 29 0 0,1 0 0 0 0,-1 1 0 0 0,0-1 0 0 0,0 1 0 0 0,-1 0 1 0 0,1 2-30 0 0,-1 0 98 0 0,0 0 0 0 0,0 0 1 0 0,-1 0-1 0 0,0 0 1 0 0,0 0-1 0 0,-1 0 0 0 0,1 0 1 0 0,-1-1-1 0 0,0 1 1 0 0,-1 0-99 0 0,-13 25 415 0 0,8-17-267 0 0,-1-2-55 0 0,1-1 19 0 0,-1-1-33 0 0,-27 23 86 0 0,20-20-66 0 0,-2-3 69 0 0,1-2 101 0 0,7-6-288 0 0,-4-2 113 0 0,13 0-90 0 0,1 0 1 0 0,0 0 0 0 0,-1 0 0 0 0,1 0-1 0 0,0-1 1 0 0,-1 1 0 0 0,1 0 0 0 0,0 0-1 0 0,-1 0 1 0 0,1 0 0 0 0,0-1 0 0 0,-1 1-1 0 0,1 0 1 0 0,0-1 0 0 0,0 1 0 0 0,-1 0-1 0 0,1 0 1 0 0,0-1 0 0 0,0 1 0 0 0,-1 0 0 0 0,1-1-1 0 0,0 1 1 0 0,0 0-5 0 0,0-1 4 0 0,0 0-1 0 0,0 0 1 0 0,0 1-1 0 0,0-1 1 0 0,0 0-1 0 0,0 1 1 0 0,0-1-1 0 0,0 0 1 0 0,0 0-1 0 0,1 1 1 0 0,-1-1-1 0 0,0 0 1 0 0,0 1-1 0 0,1-1 1 0 0,-1 0-1 0 0,1 1 1 0 0,-1-1-4 0 0,3-3 1 0 0,-1 0 0 0 0,1 1 1 0 0,0-1-1 0 0,0 0 0 0 0,0 1 1 0 0,2-2-2 0 0,-1 2-15 0 0,1 0 0 0 0,-1 0 1 0 0,0 0-1 0 0,1 1 0 0 0,2-2 15 0 0,0 1-33 0 0,1 0 0 0 0,-1 1 0 0 0,1 0 0 0 0,-1 1 0 0 0,1-1 0 0 0,-1 1 0 0 0,1 1 0 0 0,2-1 33 0 0,1 1-58 0 0,0 1 1 0 0,0 0 0 0 0,10 2 57 0 0,14 7-53 0 0,-9 1 70 0 0,-3 2 74 0 0,0 8-70 0 0,-6 4 110 0 0,-6 3 100 0 0,-5 2 91 0 0,-6 1 81 0 0,-6 0 70 0 0,-5-3 62 0 0,-7-4 51 0 0,4-8-378 0 0,8-9-35 0 0,0-1 1 0 0,0 1-1 0 0,-1-1 0 0 0,-6 4-173 0 0,-8 2 227 0 0,-5-3 29 0 0,1-4-101 0 0,3-4-74 0 0,15-2-63 0 0,-1 0 0 0 0,0 0 0 0 0,1-1 0 0 0,-1 1 0 0 0,1-2 0 0 0,-2 0-18 0 0,4 1-96 0 0,1 0 70 0 0,-12-8 141 0 0,10 4-116 0 0,3 3-54 0 0,0-1-56 0 0,0 0-71 0 0,1 0-84 0 0,1 0-97 0 0,0-1-111 0 0,1 3 191 0 0,0 0-33 0 0,0 0-34 0 0,1-1-36 0 0,-1 3 57 0 0,0 0-48 0 0,0-1-46 0 0,0 1-39 0 0,1-1-561 0 0,-1 0-101 0 0,1 1 567 0 0,-1-1-1626 0 0,2-2-1232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44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 6504 0 0,'0'0'190'0'0,"0"0"12"0"0,0 0-61 0 0,0 0-28 0 0,0 0-7 0 0,0 0 20 0 0,0 3 263 0 0,0 12 604 0 0,4-1-54 0 0,-1 0-73 0 0,1 0-68 0 0,-1 0-65 0 0,0 1-64 0 0,0-1-60 0 0,-1 1-57 0 0,1-1-53 0 0,1 6 87 0 0,0-1-83 0 0,0 0-76 0 0,0 0-70 0 0,11 61 1145 0 0,-15-75-1423 0 0,1-3-154 0 0,-1 0 61 0 0,0-1 38 0 0,1 8 236 0 0,-2-6-267 0 0,0 0-107 0 0,1-1 10 0 0,-1-1-38 0 0,0 1-41 0 0,0 0-45 0 0,0 0-50 0 0,0 0-54 0 0,1-2 139 0 0,0 0 36 0 0,0 0-5 0 0,0 0-39 0 0,0 0-3 0 0,0 0-39 0 0,0 0-45 0 0,0 0-49 0 0,0 0-54 0 0,0 0-51 0 0,0 0-43 0 0,0 0-40 0 0,0 0-148 0 0,0 0-39 0 0,0 0-179 0 0,0 0-487 0 0</inkml:trace>
  <inkml:trace contextRef="#ctx0" brushRef="#br0" timeOffset="519.6">325 92 7632 0 0,'0'0'166'0'0,"0"0"29"0"0,0 0 14 0 0,0 0-68 0 0,-1 0-70 0 0,1-1-50 0 0,0 0-48 0 0,-1 0 43 0 0,-7-11 926 0 0,5 10-708 0 0,1 1 0 0 0,0-1 0 0 0,-1 1 0 0 0,1-1 1 0 0,-1 1-1 0 0,1 0 0 0 0,-1 0 0 0 0,1 0 0 0 0,-1 0 1 0 0,0 0-235 0 0,-6-1 657 0 0,1 0-71 0 0,6 2-401 0 0,-5-1 167 0 0,-1 2-93 0 0,-1 0-79 0 0,1 2-65 0 0,-8 3-25 0 0,-5 7-73 0 0,15-6 18 0 0,6-6-39 0 0,-1 0 1 0 0,1 1 0 0 0,-1-1-1 0 0,1 0 1 0 0,0 1 0 0 0,0-1-1 0 0,0 1 1 0 0,0-1 0 0 0,0 1-1 0 0,0-1 1 0 0,0 0 0 0 0,0 1-1 0 0,1-1 1 0 0,-1 1 0 0 0,0-1 0 0 0,1 0-1 0 0,-1 1 1 0 0,1-1 0 0 0,0 0-1 0 0,-1 0 1 0 0,1 1 0 0 0,0-1-1 0 0,0 0 1 0 0,0 0 0 0 0,0 0-1 0 0,0 0 1 0 0,0 0 0 0 0,1 1 3 0 0,16 14-87 0 0,-2-4-43 0 0,10 5 3 0 0,3-2 62 0 0,1 1 68 0 0,-2 2 76 0 0,-2 3 80 0 0,-23-17-98 0 0,1 0 0 0 0,0 1 1 0 0,-1-1-1 0 0,2 5-61 0 0,-2-3 57 0 0,0 0 52 0 0,-2 0 45 0 0,0 1 35 0 0,-1 2 100 0 0,-6 15 618 0 0,2-14-546 0 0,-1-2-90 0 0,0 0-73 0 0,-7 4 109 0 0,-3-3-50 0 0,-3-3-69 0 0,0-2-88 0 0,5-3-91 0 0,1-2-54 0 0,1-1-59 0 0,1-2-65 0 0,6 1-14 0 0,-1 1-69 0 0,1 0-18 0 0,-2-1-178 0 0,-2-3-229 0 0</inkml:trace>
  <inkml:trace contextRef="#ctx0" brushRef="#br0" timeOffset="704.5">99 2 6000 0 0,'-6'-1'174'0'0,"4"1"28"0"0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50.4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0 5344 0 0,'0'0'157'0'0,"-3"4"-26"0"0,-3 2-83 0 0,0-2-14 0 0,0 0 64 0 0,1 0 58 0 0,0 0 49 0 0,-4 3 235 0 0,0 0 90 0 0,-17 18 1432 0 0,21-20-1571 0 0,0 1-34 0 0,0 1-41 0 0,1-1-60 0 0,0 1-71 0 0,0 0-83 0 0,-1 2 293 0 0,0-1-41 0 0,0 0-37 0 0,0 1-35 0 0,-4 5 140 0 0,1 0-73 0 0,-1 4 1 0 0,0 11 103 0 0,-1 13-38 0 0,-2 7-44 0 0,9-31-223 0 0,0 1 1 0 0,1 0-1 0 0,0 0-148 0 0,1 91 553 0 0,2-62-160 0 0,2-1 0 0 0,6 24-393 0 0,-8-64 29 0 0,22 128 488 0 0,8-1-110 0 0,-21-98-282 0 0,2 0 63 0 0,2-1 50 0 0,1-2 36 0 0,-7-17-103 0 0,1-1-1 0 0,0 0 1 0 0,1-1-1 0 0,1 1 1 0 0,1-2-1 0 0,0 0 0 0 0,5 4-170 0 0,-13-10 13 0 0,-3-6-8 0 0,-1-1 1 0 0,1 1-1 0 0,-1 0 0 0 0,1 0 0 0 0,-1-1 0 0 0,1 1 0 0 0,-1 0 0 0 0,1-1 0 0 0,0 1 0 0 0,-1-1 0 0 0,1 1 0 0 0,0-1 0 0 0,0 1 0 0 0,-1-1 0 0 0,1 1 0 0 0,0-1 0 0 0,0 0 0 0 0,0 1 0 0 0,0-1 0 0 0,-1 0 0 0 0,2 0-5 0 0,-2 1-229 0 0,0-1 61 0 0,1 0 56 0 0,-1 0 49 0 0,1 0 47 0 0,0 0 86 0 0,1 0 367 0 0,-2 0-376 0 0,1-1-36 0 0,-1 1-48 0 0,1 0-60 0 0,-1 0-73 0 0,1 0-84 0 0,-1-1-54 0 0,0 1-86 0 0,1 0-92 0 0,-1 0-101 0 0,0-1-110 0 0,0 1-117 0 0,1 0-127 0 0,-1-1 413 0 0,0 1-34 0 0,0-1-617 0 0,1 0-34 0 0,0-4-2291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49.1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14 8208 0 0,'0'0'177'0'0,"0"-1"-52"0"0,0 1-45 0 0,0 0-37 0 0,0-2-35 0 0,0 0-72 0 0,0 1 61 0 0,0-1 48 0 0,0 1 69 0 0,0 0 98 0 0,1 1 119 0 0,-1-1-114 0 0,0 1 39 0 0,0 0 42 0 0,0 0 44 0 0,2-1-314 0 0,-1 1 74 0 0,0-1 29 0 0,0 1 38 0 0,0 0 269 0 0,1-1 230 0 0,-2 1-214 0 0,1 0 270 0 0,0 1 507 0 0,-1 0-471 0 0,0 0-208 0 0,0 1-108 0 0,0-1-248 0 0,0 0-53 0 0,0 0-57 0 0,1 0-65 0 0,-1 1-70 0 0,0-1-76 0 0,0 1-82 0 0,1 0-88 0 0,0 10 580 0 0,-1 1-40 0 0,-3 14 140 0 0,1-2-133 0 0,2-1-64 0 0,8 39 151 0 0,1 87 290 0 0,-6-99-347 0 0,0 0 92 0 0,-1-21-117 0 0,1 40 399 0 0,-2-43-446 0 0,0 0-52 0 0,0 0-72 0 0,1-1-93 0 0,1 32 148 0 0,-1-18-17 0 0,0-14 18 0 0,0 6 23 0 0,-1 1 46 0 0,3 49 374 0 0,-2-53-430 0 0,-2 15 18 0 0,0-13-42 0 0,-2-19-66 0 0,2-11-30 0 0,-2-1-72 0 0,-1 0-71 0 0,2 1-60 0 0,-1-1-50 0 0,0 1-204 0 0,-4-3-963 0 0,2-1 852 0 0,2 1 84 0 0,-1 0-240 0 0,1 0 119 0 0,1 0-18 0 0,1 0 247 0 0,-1 1-39 0 0,-2-9-1170 0 0</inkml:trace>
  <inkml:trace contextRef="#ctx0" brushRef="#br0" timeOffset="670.67">0 27 4928 0 0,'0'0'141'0'0,"0"0"-32"0"0,0 0 6 0 0,0 0 52 0 0,0 0 153 0 0,0 0 277 0 0,0 0 19 0 0,0 0-255 0 0,0 0-157 0 0,1 0 0 0 0,-1 0-74 0 0,2 0-30 0 0,3 0-45 0 0,-3-1 29 0 0,-1 1 81 0 0,18-5 518 0 0,-1 2-62 0 0,1-1-60 0 0,1 2-57 0 0,-1 0-54 0 0,1 1-51 0 0,0 0-46 0 0,0 1-46 0 0,16 1 160 0 0,-1 3-46 0 0,-1 3-45 0 0,-1 4-43 0 0,-2 3-43 0 0,-1 4-42 0 0,-2 4-39 0 0,-2 4-41 0 0,-6 0 54 0 0,-2 0-44 0 0,-11-13-95 0 0,0 0-1 0 0,0 1 1 0 0,0 3-83 0 0,-3-5 157 0 0,0 0 1 0 0,-1 0-1 0 0,0 6-157 0 0,1 6 242 0 0,-4-12-118 0 0,-1-1 1 0 0,1 1 0 0 0,-2-1 0 0 0,0 1 0 0 0,0-1-1 0 0,-1 1 1 0 0,0-1 0 0 0,-2 1-125 0 0,3-7 47 0 0,0 1 1 0 0,0-1-1 0 0,-1 0 0 0 0,0 0 1 0 0,0 0-1 0 0,0 0 0 0 0,0-1 0 0 0,-1 1 1 0 0,0-1-1 0 0,0 0 0 0 0,0 0 0 0 0,-1 1-47 0 0,-26 17 256 0 0,-2-4-71 0 0,24-14-133 0 0,0-1-1 0 0,-1 1 1 0 0,1-2-1 0 0,-1 1 1 0 0,0-1 0 0 0,-7 0-52 0 0,-15 1 99 0 0,9 0-60 0 0,1 0-38 0 0,16-2-247 0 0,1-1 100 0 0,-1 1 86 0 0,0 0 72 0 0,1-1 55 0 0,0 0 41 0 0,-13 1 363 0 0,10-1-297 0 0,1 0-70 0 0,3 0-93 0 0,0 0-33 0 0,-1 0-54 0 0,1 0-64 0 0,-1-1-70 0 0,0 1-81 0 0,1 0-44 0 0,0 0-77 0 0,0 0-82 0 0,0 0-90 0 0,0 0-94 0 0,0 0-102 0 0,-1 0-106 0 0,1 0-114 0 0,1 0-1193 0 0,-3 0-1248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48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39 8408 0 0,'1'-5'231'0'0,"0"0"-78"0"0,4-8 153 0 0,-3 10-210 0 0,0 1 32 0 0,-1-1 47 0 0,1 1 56 0 0,0-1 66 0 0,1 1 78 0 0,-2 1-27 0 0,0 2-66 0 0,1 0-55 0 0,0 0-47 0 0,2 2 58 0 0,2 3 161 0 0,0 1-292 0 0,-2 2 87 0 0,-1 0 31 0 0,2 12 367 0 0,-2-11-338 0 0,-1-2-54 0 0,4 10 343 0 0,-1-1-77 0 0,-1 1-66 0 0,1-1-54 0 0,2 15 173 0 0,8 42 489 0 0,-9-45-561 0 0,-1 0 101 0 0,-3-25-486 0 0,-1 1 7 0 0,-1-1-6 0 0,1 4 37 0 0,-1-7-258 0 0,0-1-47 0 0,0 0-375 0 0,0 0 75 0 0,-1 0 64 0 0,1 0 52 0 0,0 0-263 0 0,0 0-301 0 0,-1 0 510 0 0,1 0-76 0 0,0 0-99 0 0,-1 1-1517 0 0,1-1-1212 0 0</inkml:trace>
  <inkml:trace contextRef="#ctx0" brushRef="#br0" timeOffset="312.17">1 166 10080 0 0,'0'0'230'0'0,"0"0"30"0"0,0 0 18 0 0,2 0-156 0 0,2 0-34 0 0,1-1-36 0 0,-1 1-34 0 0,15-2 12 0 0,0-1 54 0 0,2 1 55 0 0,40-4 358 0 0,-35 4-310 0 0,-3 1-72 0 0,0 0-71 0 0,-19 1-79 0 0,5-1 97 0 0,-6 0-95 0 0,-1 1-63 0 0,0 0-11 0 0,0 0-44 0 0,-1-1-48 0 0,1 1-56 0 0,-1 0-12 0 0,1 0-45 0 0,-1 0-38 0 0,0 0-35 0 0,1-1-115 0 0,-1 1-33 0 0,4 0-1186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52.4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 9272 0 0,'0'0'-104'0'0,"0"0"37"0"0,1-1 36 0 0,-1 1 121 0 0,1 0 106 0 0,-1-1-5 0 0,1 1 38 0 0,0-1 316 0 0,3-1 1547 0 0,-3 2-1689 0 0,-1 0-51 0 0,4 7 118 0 0,-1-1-102 0 0,1 2-22 0 0,-1 4 70 0 0,1 3 54 0 0,1-2-63 0 0,0-1-98 0 0,-1 0-66 0 0,1 9 139 0 0,0 0-67 0 0,2 0-50 0 0,-1-1-36 0 0,11 36 317 0 0,-11-32-289 0 0,8 40 287 0 0,-2 0-52 0 0,1 14 52 0 0,1 38 227 0 0,-5-29-253 0 0,2 7-27 0 0,-7-50-220 0 0,1 0 57 0 0,1 0 80 0 0,0 0 102 0 0,-2-13-67 0 0,0 1 72 0 0,-1-12-351 0 0,4 11 6 0 0,3 13 46 0 0,-7-13-1 0 0,-3-28-183 0 0,1 3 32 0 0,0-2-11 0 0,3 0 36 0 0,-4-3-23 0 0,0-2-211 0 0,0 0 37 0 0,0-1-16 0 0,0 0 86 0 0,-2-2 46 0 0,2 2-39 0 0,-1 1-41 0 0,0-1-117 0 0,1 1 46 0 0,0 0-40 0 0,-1 0-42 0 0,1 0-49 0 0,0 0-52 0 0,0 1-57 0 0,-1-1-61 0 0,1 0-66 0 0,0 0-70 0 0,0 0-75 0 0,0 0-79 0 0,0 0-83 0 0,0 0-89 0 0,0 0-93 0 0,1-1-427 0 0,-1 1-39 0 0,1-1-329 0 0,0-1-938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54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 7568 0 0,'0'0'166'0'0,"0"0"-32"0"0,0 0-50 0 0,0-1-19 0 0,1 0-31 0 0,0 0 4 0 0,0 1 46 0 0,0-1 65 0 0,6 0-249 0 0,0-1 85 0 0,1 0 78 0 0,0 1 68 0 0,-2-1 25 0 0,1 1 36 0 0,6-2 282 0 0,0 1 70 0 0,19-4 811 0 0,-23 4-975 0 0,1 1-42 0 0,0 0-52 0 0,-1-1-73 0 0,1 1-90 0 0,-1 0-105 0 0,-1 0 123 0 0,-1-2-36 0 0,3 0-10 0 0,-8 2-83 0 0,0 1 1 0 0,1 0 0 0 0,-1 0-1 0 0,0-1 1 0 0,1 1-1 0 0,-1 1 1 0 0,0-1-1 0 0,0 0 1 0 0,1 1-1 0 0,-1-1 1 0 0,0 1-1 0 0,0-1 1 0 0,2 2-13 0 0,-4-2-140 0 0,1 0 53 0 0,-1 0 45 0 0,1 0 38 0 0,0 1 76 0 0,1 0 237 0 0,-2-1-257 0 0,0 0-55 0 0,1 0-101 0 0,-1 0 1 0 0,0 0-39 0 0,0 0-59 0 0,0 0-56 0 0,0 1-60 0 0,0-1-66 0 0,0 0-72 0 0,0 0-76 0 0,1 0-82 0 0,-1 0-86 0 0,0 0-865 0 0,0 0-888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55.1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9128 0 0,'0'0'200'0'0,"0"0"33"0"0,0 0 16 0 0,0 0 43 0 0,0 0 132 0 0,0 0-159 0 0,0 0-50 0 0,1 1-43 0 0,-1-1-36 0 0,1 2 42 0 0,4 2 119 0 0,-3-3-93 0 0,1 0 192 0 0,1 0-40 0 0,-1-1-36 0 0,1 1-32 0 0,4-2 201 0 0,0 0-95 0 0,2-1-11 0 0,12-5 365 0 0,-14 5-416 0 0,-1 0 73 0 0,-1 0-147 0 0,-1 1-41 0 0,1-1-38 0 0,0 0-34 0 0,2-1 8 0 0,0 0-50 0 0,3 1-21 0 0,0 1-57 0 0,-10 1-92 0 0,-1 0-447 0 0,0 0 61 0 0,1 0 51 0 0,-1 0 43 0 0,0 0-63 0 0,2 0-647 0 0,-1 0 575 0 0,0-1-9 0 0,0 1-87 0 0,1 0-1484 0 0,2-2-1181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53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10 215 7640 0 0,'0'0'224'0'0,"-1"1"-12"0"0,0 0-142 0 0,0-1-16 0 0,0 1 526 0 0,1 2-80 0 0,-1 0-98 0 0,0 0-114 0 0,1-1-150 0 0,-1-1-98 0 0,-1 5 303 0 0,2-1-41 0 0,0 7 194 0 0,2 1-45 0 0,5 8 64 0 0,-2-6-156 0 0,-2-6-80 0 0,0 2 28 0 0,-1-1-40 0 0,13 36 786 0 0,-6-20-510 0 0,-4-8-209 0 0,4 13 134 0 0,-3-10-228 0 0,0-1-99 0 0,10 35 300 0 0,-1-1 63 0 0,-1 1 52 0 0,0-1 39 0 0,6 25 302 0 0,-13-44 223 0 0,3 32-1120 0 0,-6-35 317 0 0,0 0-38 0 0,-3-25-214 0 0,0 0-1 0 0,0 1 1 0 0,-1-1 0 0 0,-1 2-65 0 0,0 7 48 0 0,0 5 69 0 0,1-7 17 0 0,0-15-423 0 0,-2 0 104 0 0,0-1 73 0 0,-3-2-82 0 0,4 3 92 0 0,0-1 73 0 0,0 0-72 0 0,0 1-60 0 0,0-1-50 0 0,0-1-313 0 0,-2-6-889 0 0,2 7 1036 0 0,1 0 75 0 0,-3-8-1219 0 0</inkml:trace>
  <inkml:trace contextRef="#ctx0" brushRef="#br0" timeOffset="770.58">73 298 6336 0 0,'-2'0'-30'0'0,"1"0"41"0"0,-3 1 101 0 0,2-2 84 0 0,-1-9 269 0 0,3 9-304 0 0,0 1 185 0 0,0 0 317 0 0,2 0-160 0 0,-1-1-78 0 0,1 0-70 0 0,0 0-63 0 0,-1-1-55 0 0,1 0-46 0 0,2-1 83 0 0,4-6 132 0 0,-6 8-284 0 0,8-3 459 0 0,0 0-111 0 0,1 1-96 0 0,0 1-81 0 0,2 0-28 0 0,0 0-70 0 0,28 0 225 0 0,-22 1-145 0 0,0 0-158 0 0,0 1-1 0 0,0 1 1 0 0,10 2-117 0 0,26 8 177 0 0,-10 5-95 0 0,-2 5-83 0 0,-40-19 6 0 0,0-1 1 0 0,-1 1-1 0 0,1 0 0 0 0,-1 0 0 0 0,1 1 1 0 0,1 1-6 0 0,10 18 137 0 0,-12-18-93 0 0,-1 0 1 0 0,0 0-1 0 0,0 1 0 0 0,0-1 0 0 0,0 0 1 0 0,0 1-45 0 0,-1 0 50 0 0,0-1 1 0 0,0 0-1 0 0,0 0 1 0 0,0 0-1 0 0,-1 0 1 0 0,0 0 0 0 0,0 0-1 0 0,0 0 1 0 0,0 0-1 0 0,-1 1-50 0 0,-3 7 121 0 0,-1 0 0 0 0,-1 0-1 0 0,-4 5-120 0 0,3-6 91 0 0,0 0-1 0 0,-1-1 0 0 0,-4 4-90 0 0,3-5 59 0 0,0 0-1 0 0,0-1 1 0 0,-8 5-59 0 0,9-7 19 0 0,-2-1 0 0 0,1 1 0 0 0,0-1 1 0 0,-3 0-20 0 0,3-2 48 0 0,-3 2-27 0 0,-2 0 33 0 0,5-5-43 0 0,13-5-37 0 0,-1 4 15 0 0,0-1 0 0 0,0 1 0 0 0,0-1 0 0 0,1 1-1 0 0,-1 0 1 0 0,0 0 0 0 0,2-1 11 0 0,13-2-44 0 0,-1 0 0 0 0,1 2 0 0 0,0 0 0 0 0,14 0 44 0 0,-21 2-12 0 0,0 0 1 0 0,0 2-1 0 0,9 1 12 0 0,-11-1 2 0 0,0 0-1 0 0,0 1 1 0 0,0-1 0 0 0,-1 2 0 0 0,2 0-2 0 0,9 5 1 0 0,-5-3 1 0 0,-1 0 0 0 0,0 1 0 0 0,-1 0 1 0 0,1 1-1 0 0,-1 0 0 0 0,4 5-2 0 0,4 8 110 0 0,-4 1 34 0 0,4 11 122 0 0,-7 3 41 0 0,-9-24-176 0 0,-1 0 0 0 0,0 1 0 0 0,-1-1 0 0 0,0 1 0 0 0,-1 0-131 0 0,-4 40 399 0 0,1-36-220 0 0,0 1-1 0 0,-2-2 1 0 0,0 1-1 0 0,0 0 1 0 0,-2-1-1 0 0,0 0 1 0 0,-3 4-179 0 0,3-9 140 0 0,0 1 0 0 0,0-1 0 0 0,-1 0 1 0 0,-1-1-1 0 0,0 0 0 0 0,0 0 1 0 0,-1-1-1 0 0,0-1 0 0 0,-9 7-140 0 0,-6-1 120 0 0,20-12-81 0 0,-1 0-1 0 0,1 0 1 0 0,-1 0-1 0 0,0-1 1 0 0,1 0 0 0 0,-1 0-1 0 0,0 0 1 0 0,0-1-1 0 0,0 0 1 0 0,0 0-39 0 0,-16-4 66 0 0,1-4-92 0 0,11 2-32 0 0,0-2-36 0 0,1 0-39 0 0,1-2-45 0 0,6 7 25 0 0,0 0-43 0 0,0 1-39 0 0,0-1-36 0 0,-2-3-359 0 0,1-1-93 0 0,-3-5-584 0 0</inkml:trace>
  <inkml:trace contextRef="#ctx0" brushRef="#br0" timeOffset="1224.96">870 4 8208 0 0,'0'0'234'0'0,"0"0"6"0"0,0 0-97 0 0,0 0-50 0 0,0 0 93 0 0,0-1 158 0 0,1 1-116 0 0,0 0-105 0 0,0-1-47 0 0,4 0 41 0 0,-4 1-30 0 0,1 0 90 0 0,-1 0-41 0 0,-1 0 40 0 0,7 2 153 0 0,0 1-45 0 0,0-1-37 0 0,1 0-34 0 0,7 3 163 0 0,-6-3-144 0 0,-1 1-1 0 0,0 1 1 0 0,4 2-232 0 0,7 5 392 0 0,-1 1-37 0 0,15 15 254 0 0,-2 4-116 0 0,-2 2-93 0 0,12 24 105 0 0,-16-14 127 0 0,2 6-632 0 0,-10-14 277 0 0,-2 1-1 0 0,-1 1 0 0 0,7 31-276 0 0,-8-17 241 0 0,-3 3 44 0 0,-3 0 50 0 0,-2-2 60 0 0,-4 4 56 0 0,-1-36-225 0 0,-1-1 0 0 0,-1 0 1 0 0,-1 0-1 0 0,-1 0 0 0 0,-4 15-226 0 0,-9 21 415 0 0,-1 4 3 0 0,-3-2-47 0 0,-3-1-66 0 0,-7-2-84 0 0,24-43-182 0 0,5-7-15 0 0,-1 1-1 0 0,0-1 1 0 0,0 1 0 0 0,-1-1 0 0 0,1 0 0 0 0,-1 0 0 0 0,0-1 0 0 0,-3 4-24 0 0,-5-2-405 0 0,9-6 138 0 0,2 0 75 0 0,0 0-55 0 0,1-1-66 0 0,0 0-80 0 0,0 1-90 0 0,0-1-104 0 0,1 0-114 0 0,-1 1 303 0 0,0 1-32 0 0,0-1-36 0 0,0 0-36 0 0,0 1-37 0 0,1-1-40 0 0,-1 0-122 0 0,0 1-53 0 0,0-3-1569 0 0,0-1-1298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51.1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0 6296 0 0,'0'0'184'0'0,"0"0"-42"0"0,0 0 4 0 0,0 0 61 0 0,0 0 184 0 0,0 0 343 0 0,0 0 30 0 0,0 0-316 0 0,0 0-186 0 0,0 0-48 0 0,0 0 43 0 0,0 0 112 0 0,0 0-137 0 0,0 1-46 0 0,-1 0 75 0 0,0 2-108 0 0,-1 3 70 0 0,1-5-124 0 0,0 1 45 0 0,-2 12 417 0 0,-1 4 150 0 0,1-6-327 0 0,-1-2-122 0 0,1 1-63 0 0,0 2-22 0 0,0 8 8 0 0,-2 4 26 0 0,-4 39 451 0 0,1-15-192 0 0,3 0-79 0 0,-2 11 42 0 0,-1 26 99 0 0,4-39-183 0 0,-2-1 75 0 0,-4 33 232 0 0,-1 9 52 0 0,0-31-265 0 0,7-29-236 0 0,1-10-75 0 0,1-8-80 0 0,0 5-5 0 0,0-1 27 0 0,-2 4 35 0 0,3-13-109 0 0,1-5-69 0 0,0 0-52 0 0,0 0-21 0 0,0-1-84 0 0,-1-4-245 0 0,-1 3 128 0 0,1 0 28 0 0,0 0-84 0 0,0 0 47 0 0,0 1-65 0 0,0-1-73 0 0,0 1-82 0 0,0 0-90 0 0,1-1-101 0 0,-1 1-107 0 0,1 0-117 0 0,0-3-1182 0 0,0-2-1218 0 0</inkml:trace>
  <inkml:trace contextRef="#ctx0" brushRef="#br0" timeOffset="578.17">135 44 6648 0 0,'0'0'149'0'0,"0"0"23"0"0,0 0 12 0 0,0 0-25 0 0,0-1-109 0 0,0 0 28 0 0,0 1 78 0 0,0 0 182 0 0,0 0 313 0 0,0 0 21 0 0,0 0-13 0 0,0 0-83 0 0,0 0-38 0 0,0 0-8 0 0,0 0-18 0 0,0 0-67 0 0,0 0-28 0 0,0 0-7 0 0,0 2 104 0 0,0-1-51 0 0,1 1-50 0 0,0 0-45 0 0,0 0-45 0 0,0 0-41 0 0,0 0-40 0 0,0 0-35 0 0,3 3 108 0 0,-1 0-115 0 0,2 1-94 0 0,-1-1-73 0 0,1 2-63 0 0,7 9-138 0 0,-9-11 141 0 0,0 0 34 0 0,1 2 90 0 0,-2-3-1 0 0,-1-1 38 0 0,13 30 45 0 0,13 13-20 0 0,-8-15-47 0 0,-7-9-2 0 0,18 45 170 0 0,10 35 275 0 0,-9-22-149 0 0,-9-28-215 0 0,-7-16 136 0 0,13 51 540 0 0,-14-42-498 0 0,-6-22-238 0 0,0-1-49 0 0,3 13 157 0 0,1 2-45 0 0,-1-14-155 0 0,-9-18-39 0 0,1 2-2 0 0,4 0-37 0 0,-3-4 72 0 0,-2 4-73 0 0,-3-7 12 0 0,1 0-59 0 0,0 1-55 0 0,0-1-50 0 0,-1 0-45 0 0,1-1-41 0 0,-1 1-383 0 0,-1 0-275 0 0,1-1 71 0 0,-2 0-1213 0 0,2 1 1478 0 0,0-1 41 0 0,1 1 43 0 0,0 0 71 0 0,-1 0 84 0 0,1 0 99 0 0,-1-1-1916 0 0,0 0-1212 0 0</inkml:trace>
  <inkml:trace contextRef="#ctx0" brushRef="#br0" timeOffset="837.31">85 484 6624 0 0,'0'0'192'0'0,"6"-1"-28"0"0,3-1-104 0 0,-4-1-31 0 0,1 1 54 0 0,-1 0 46 0 0,1 0 40 0 0,4-1 230 0 0,21-6 940 0 0,-17 6-845 0 0,-4 1-219 0 0,-5 1-184 0 0,0-1-37 0 0,5 0-46 0 0,0 0 40 0 0,11-2 144 0 0,-8 1-16 0 0,41-5 623 0 0,-40 6-635 0 0,0 1-55 0 0,1-1-70 0 0,0 0-93 0 0,0 1-110 0 0,-8 0 35 0 0,1 0-35 0 0,-1 0-34 0 0,0 1-38 0 0,1-1-41 0 0,-1 0-42 0 0,1 0-45 0 0,-1 1-47 0 0,0-1-49 0 0,1 0-52 0 0,1 0-876 0 0,4-1-797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2:58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815 254 8464 0 0,'-2'-1'294'0'0,"-2"-1"-66"0"0,-1 0-52 0 0,1 2-36 0 0,-5 0-98 0 0,-1 1-52 0 0,9 1 18 0 0,0-1 40 0 0,-8 5 323 0 0,1 0-56 0 0,0 1-46 0 0,1 0-41 0 0,-1 2 2 0 0,0 1-36 0 0,6-6-112 0 0,-1 0 0 0 0,1 0-1 0 0,0 1 1 0 0,0-1 0 0 0,0 0 0 0 0,-1 4-82 0 0,-1 3 156 0 0,-4 4 32 0 0,6-11-133 0 0,0 0 0 0 0,0 0 0 0 0,0 0 0 0 0,1 0 0 0 0,-1 0 0 0 0,1 0-55 0 0,-4 22 393 0 0,3-13-3 0 0,-1 0 1 0 0,-3 9-391 0 0,-1 2 333 0 0,1 1-83 0 0,1 4-36 0 0,-4 38 204 0 0,7-43-231 0 0,0-8-36 0 0,2-5-27 0 0,-1 0 0 0 0,2 0 0 0 0,-1 0 0 0 0,2 0 0 0 0,0 0-124 0 0,6 33 376 0 0,-5-30-272 0 0,2 2 32 0 0,0 1 1 0 0,2-1-1 0 0,0 0 0 0 0,0 0 1 0 0,2-1-1 0 0,0 0 0 0 0,5 7-136 0 0,1-4 171 0 0,25 19 170 0 0,-13-21-229 0 0,-24-14-106 0 0,-1 0 0 0 0,-2 0-46 0 0,0-2 36 0 0,0 0 0 0 0,0 1 0 0 0,0-1 0 0 0,0 0 0 0 0,0 0 0 0 0,0 0 0 0 0,0 0 0 0 0,0 0-1 0 0,0 1 1 0 0,0-1 0 0 0,0 0 0 0 0,0 0 0 0 0,0 0 0 0 0,1 0 0 0 0,-1 0 0 0 0,0 1 0 0 0,0-1 0 0 0,0 0 0 0 0,0 0 0 0 0,0 0 0 0 0,0 0 0 0 0,0 0 0 0 0,0 0 0 0 0,0 0 0 0 0,1 1 0 0 0,-1-1 0 0 0,0 0 0 0 0,0 0 0 0 0,0 0 0 0 0,0 0 0 0 0,0 0-1 0 0,0 0 1 0 0,1 0 0 0 0,-1 0 0 0 0,0 0 0 0 0,0 0 0 0 0,0 0 0 0 0,0 0 0 0 0,0 0 0 0 0,1 0 0 0 0,-1 0 0 0 0,0 0 0 0 0,0 0 0 0 0,0 0 0 0 0,0 0 0 0 0,0 0 0 0 0,1 0 4 0 0,2 0-34 0 0,-1 0-82 0 0,1 0-75 0 0,-1 0-111 0 0,0 0-52 0 0,0 0-111 0 0,0 0-123 0 0,-1 0 244 0 0,0 0-37 0 0,0 0-82 0 0,0 0-49 0 0,0 0-50 0 0,0 0-54 0 0,0 0-1464 0 0,0 0-1181 0 0</inkml:trace>
  <inkml:trace contextRef="#ctx0" brushRef="#br0" timeOffset="639.2">1105 892 8840 0 0,'-1'0'494'0'0,"0"0"-46"0"0,0 0-46 0 0,1 0-41 0 0,0 0-41 0 0,0 0-38 0 0,0 0-34 0 0,0 0-34 0 0,2 0 125 0 0,0 0-104 0 0,0 0-85 0 0,1 0-66 0 0,0 0-44 0 0,5 0-28 0 0,-4 0 70 0 0,-2 0 71 0 0,-1 0-34 0 0,0 0 32 0 0,0 0 108 0 0,1-1-55 0 0,-1 0-47 0 0,1-1-41 0 0,0 0-19 0 0,-1 0-34 0 0,4-4 43 0 0,-3 4 26 0 0,6-8 248 0 0,9-18 631 0 0,-11 18-677 0 0,0 1-63 0 0,-1 0 27 0 0,-1-1-35 0 0,2-9 188 0 0,3-10 136 0 0,-2 13-294 0 0,0-2-59 0 0,-1-3-14 0 0,3-11 36 0 0,1-3 4 0 0,-3 13-51 0 0,2-12 130 0 0,-3 7-75 0 0,1 10-127 0 0,14-33-90 0 0,5-11-50 0 0,-5 22 57 0 0,-9 14-43 0 0,-10 20-11 0 0,0 1 0 0 0,0 0 0 0 0,0-1 0 0 0,1 1 0 0 0,-1 0-1 0 0,2-1 1 0 0,10-13 0 0 0,-9 11 0 0 0,0 1 0 0 0,0 0 0 0 0,1 0 0 0 0,-1 0 0 0 0,2 0 0 0 0,-4 4 0 0 0,-3 1 0 0 0,1 1 0 0 0,-1 0 0 0 0,1-1 0 0 0,-1 1 0 0 0,1 0 0 0 0,0-1 0 0 0,-1 1 0 0 0,1 0 0 0 0,-1 0 0 0 0,1-1 0 0 0,0 1 0 0 0,-1 0 0 0 0,1 0 0 0 0,0 0 0 0 0,-1 0 0 0 0,1 0 0 0 0,0 0 0 0 0,-1 0 0 0 0,1 0 0 0 0,0 0 0 0 0,-1 0 0 0 0,1 0 0 0 0,0 1 0 0 0,-1-1 0 0 0,0 0 0 0 0,-1 0 0 0 0,1 0 0 0 0,0 0 0 0 0,0 0 0 0 0,0 0 0 0 0,0 1 0 0 0,0-1 0 0 0,0 0 0 0 0,0 0 0 0 0,0 0 0 0 0,0 0 0 0 0,0 0 0 0 0,0 1 0 0 0,0-1 0 0 0,0 0 0 0 0,0 0 0 0 0,0 0 0 0 0,0 0 0 0 0,0 1 0 0 0,0-1 0 0 0,0 0 0 0 0,0 0 0 0 0,0 0 0 0 0,0 0 0 0 0,0 0 0 0 0,0 1 0 0 0,0-1 0 0 0,0 0 0 0 0,0 0 0 0 0,0 0 0 0 0,0 0 0 0 0,0 0 0 0 0,0 1 0 0 0,1-1 0 0 0,-1 0 0 0 0,0 0 0 0 0,0 0 0 0 0,0 0 0 0 0,0 0 0 0 0,0 0 0 0 0,0 0 0 0 0,1 1 0 0 0,-1-1 0 0 0,0 0 0 0 0,0 0 0 0 0,0 0 0 0 0,0 0 0 0 0,0 0 0 0 0,1 0 0 0 0,-1 0 0 0 0,0 0 0 0 0,0 0 0 0 0,0 0 0 0 0,0 0 0 0 0,1 0 0 0 0,-1 0 0 0 0,0 0 0 0 0,0 0 0 0 0,0 0 0 0 0,0 0 0 0 0,0 0 0 0 0,1 0 0 0 0,-1 0 0 0 0,0 0 0 0 0,0-1 0 0 0,0 1 0 0 0,0 0 0 0 0,-3 8 0 0 0,3-7 1 0 0,1 0 0 0 0,-1 0 0 0 0,0-1 0 0 0,0 1 0 0 0,0 0 0 0 0,0 0 0 0 0,1 0 0 0 0,-1 0 0 0 0,0-1 0 0 0,1 1 0 0 0,-1 0 0 0 0,1-1 0 0 0,-1 1 0 0 0,1 0 0 0 0,-1-1 0 0 0,1 1 0 0 0,-1 0 0 0 0,1-1 0 0 0,-1 1 0 0 0,1-1 0 0 0,0 1-1 0 0,0 0 6 0 0,0-1 0 0 0,-1 1 0 0 0,1 0 1 0 0,0-1-1 0 0,-1 1 0 0 0,1 0 0 0 0,0 0 0 0 0,-1-1 0 0 0,1 1 1 0 0,-1 0-1 0 0,1 0 0 0 0,-1 0 0 0 0,0 0 0 0 0,1 0 0 0 0,-1 0 1 0 0,0-1-1 0 0,0 2-6 0 0,3 14 78 0 0,4 2-47 0 0,-1-1-34 0 0,13 22 3 0 0,-4 13 0 0 0,20 46 0 0 0,-14-43 72 0 0,-12-27-7 0 0,3 0 44 0 0,3 14 122 0 0,0-2 31 0 0,-6-21-90 0 0,0-1 37 0 0,-7-14-136 0 0,-1 3-6 0 0,1 2 18 0 0,1-4 15 0 0,2-1 37 0 0,2 0 65 0 0,-6-4-295 0 0,-1 0-22 0 0,0 0-30 0 0,0 0-140 0 0,0 0-61 0 0,0 0-7 0 0,0 0 128 0 0,0 0 42 0 0,0 0-41 0 0,0 0-168 0 0,0 0-313 0 0,0 0 412 0 0,0 0-1 0 0,0 0-60 0 0,0 0 128 0 0,0 0-38 0 0,0 0-41 0 0,0 0-39 0 0,0 0-447 0 0,0 0 121 0 0,0 0-54 0 0,0 0-839 0 0,0 0-652 0 0,0 0-1243 0 0</inkml:trace>
  <inkml:trace contextRef="#ctx0" brushRef="#br0" timeOffset="1287.52">1224 623 5696 0 0,'0'0'132'0'0,"0"0"17"0"0,0 0 10 0 0,2 0-26 0 0,3-2 547 0 0,0 0-88 0 0,-1 1-82 0 0,0 0-73 0 0,1-1 5 0 0,-1 1-79 0 0,2 0 66 0 0,0 0-94 0 0,3-2 188 0 0,-4 2-275 0 0,0 0 86 0 0,0-1 89 0 0,3-1-37 0 0,1 1-61 0 0,-1 0-52 0 0,1 0-42 0 0,7-1 109 0 0,22-2 357 0 0,-30 4-520 0 0,69-7 316 0 0,-43 6-248 0 0,-3-1 45 0 0,-1 5 268 0 0,-17 0-352 0 0,1 1-74 0 0,-8-2-122 0 0,1 1-46 0 0,-6-1 76 0 0,0-2-86 0 0,0 1 13 0 0,0 1 104 0 0,2-1 89 0 0,-1 1-35 0 0,0 0 33 0 0,-1 0-88 0 0,-1 1 15 0 0,-2 0-63 0 0,1 0-55 0 0,-1 0-48 0 0,0 0-70 0 0,-1-1-48 0 0,1 1-84 0 0,0-1-190 0 0,2-1 375 0 0,-1 0-516 0 0</inkml:trace>
  <inkml:trace contextRef="#ctx0" brushRef="#br0" timeOffset="-786.03">24 471 7424 0 0,'0'0'166'0'0,"0"0"29"0"0,0 0 12 0 0,1-1-34 0 0,0 0-112 0 0,-1 0-7 0 0,1 0 353 0 0,0 0 34 0 0,0-1 512 0 0,1 0 1357 0 0,-1 1-1664 0 0,-1 1-65 0 0,0 1-162 0 0,1-1-73 0 0,-1 1-84 0 0,1 0-98 0 0,-1 1-108 0 0,1-1-122 0 0,-1 0-16 0 0,0 0-35 0 0,0 0-36 0 0,1 1-38 0 0,2 27 390 0 0,0 2-52 0 0,2-1-42 0 0,-2 1 56 0 0,0 0 45 0 0,-2 0 34 0 0,4 33 328 0 0,-3-39-416 0 0,1 14 12 0 0,-1 1-10 0 0,0-14-21 0 0,1-4 14 0 0,0-1 47 0 0,0-3 13 0 0,1-1 48 0 0,0 0 55 0 0,2 0 63 0 0,-5-13-337 0 0,0-3-19 0 0,-1 1 1 0 0,1-1-1 0 0,-1 0 0 0 0,0 1 0 0 0,0-1 0 0 0,0 1 0 0 0,1-1 1 0 0,-1 0-1 0 0,0 1 0 0 0,-1-1 0 0 0,1 1-17 0 0,0 10 62 0 0,0-11-9 0 0,0-1-13 0 0,0 0-67 0 0,0 0-66 0 0,0 0-96 0 0,0 0 34 0 0,-1 0-73 0 0,1-1 92 0 0,-3-1-110 0 0,1 1 89 0 0,1 0 5 0 0,0 0-54 0 0,1 0-67 0 0,-1 1-82 0 0,0-1 83 0 0,1 1-38 0 0,-1-2-408 0 0,0 1-110 0 0,-1 0-83 0 0,1 0-63 0 0,-1-1-1064 0 0,-1-1-1149 0 0</inkml:trace>
  <inkml:trace contextRef="#ctx0" brushRef="#br0" timeOffset="-463.08">1 463 5472 0 0,'0'0'124'0'0,"0"0"8"0"0,1-1-46 0 0,6-8 114 0 0,-5 3-238 0 0,2 0 61 0 0,1 0 61 0 0,1 0 57 0 0,1 0 55 0 0,-1 0 53 0 0,0 2 49 0 0,-1 0 47 0 0,1-1-41 0 0,1 1-35 0 0,5-3 185 0 0,-1 1-114 0 0,17-3 373 0 0,-12 6-300 0 0,-1 1-110 0 0,1 1-83 0 0,-1 3-57 0 0,-11-1-117 0 0,0-1 1 0 0,0 2-1 0 0,1-1 1 0 0,-1 0-1 0 0,0 1 0 0 0,-1 0 1 0 0,1 0-1 0 0,3 2-46 0 0,8 8 226 0 0,1 7-72 0 0,-3 2 37 0 0,-10-15-112 0 0,-1-1 1 0 0,0 1-1 0 0,0 0 0 0 0,0 0 1 0 0,-1 0-1 0 0,1 7-79 0 0,-1-9 64 0 0,-1 0 0 0 0,0 1 1 0 0,0-1-1 0 0,0 1 0 0 0,-1-1 0 0 0,1 1 0 0 0,-1-1 1 0 0,0 0-1 0 0,-2 4-64 0 0,2-5 59 0 0,-1 1 0 0 0,0 0 0 0 0,0-1 0 0 0,0 0 0 0 0,0 1 0 0 0,0-1 0 0 0,-1 0 0 0 0,1 0 0 0 0,-1-1 0 0 0,0 1 0 0 0,-3 2-59 0 0,-12 9 295 0 0,-1-1-52 0 0,-1-1-56 0 0,0 0-57 0 0,-1-2-59 0 0,0-1-61 0 0,-1-2-64 0 0,-1-1-66 0 0,19-5 3 0 0,-3 1 50 0 0,5-1 12 0 0,-1 0-61 0 0,1 0-89 0 0,0 0 60 0 0,1-1-35 0 0,0 0-37 0 0,0 1-41 0 0,0-1-49 0 0,0 1-46 0 0,0-1-41 0 0,0 0-36 0 0,0 1-126 0 0,0-1-36 0 0,-2 1-1306 0 0</inkml:trace>
  <inkml:trace contextRef="#ctx0" brushRef="#br0" timeOffset="5484.5">2010 701 3792 0 0,'0'0'108'0'0,"0"0"33"0"0,0 0 78 0 0,0 0 33 0 0,0 0 4 0 0,1 1-100 0 0,0-1-65 0 0,2 3 65 0 0,-2-2-76 0 0,1 1 37 0 0,-1-1 87 0 0,1 0 89 0 0,-1 0 33 0 0,0 0 89 0 0,0 0 98 0 0,0 0 112 0 0,0 0 123 0 0,-1 0-325 0 0,0-1 36 0 0,0 0 36 0 0,0 1 38 0 0,0-1 40 0 0,0 0 41 0 0,0 1-695 0 0,0-1 35 0 0,-1 1 45 0 0,0 1 107 0 0,1-1 87 0 0,-2 0 155 0 0,-1 3 847 0 0,1-2-764 0 0,1-1-285 0 0,0-1-39 0 0,1 1-47 0 0,-1-1-51 0 0,0 1 263 0 0,0-3 56 0 0,0 0-36 0 0,-1 0-37 0 0,0 0-40 0 0,0 0-42 0 0,1 0-40 0 0,-1 0-40 0 0,2 0-41 0 0,-2-5 103 0 0,1-1-76 0 0,1-1-54 0 0,0-5-46 0 0,0 8 22 0 0,1-3-55 0 0,3-8 47 0 0,-1 5 8 0 0,-1 5-1 0 0,-1 1 0 0 0,2 0 0 0 0,-1 0 0 0 0,1 0 0 0 0,0 0 0 0 0,0 0 0 0 0,0 0 0 0 0,1 1 0 0 0,0 0 0 0 0,3-3 0 0 0,-5 6 7 0 0,0-1 0 0 0,0 1 0 0 0,1 0 0 0 0,0 0 0 0 0,-1 1 0 0 0,1-1 0 0 0,0 0 1 0 0,0 0-8 0 0,1 1-8 0 0,0 0 1 0 0,-1 0 0 0 0,1 0-1 0 0,0 0 1 0 0,0 0 0 0 0,-1 1-1 0 0,1-1 1 0 0,0 1 0 0 0,4 0 7 0 0,-1 1-23 0 0,0 0 1 0 0,0 0 0 0 0,0 1 0 0 0,7 2 22 0 0,12 6 18 0 0,5 7 38 0 0,-23-11-12 0 0,0 1 0 0 0,0-1 1 0 0,-1 1-1 0 0,0 0 0 0 0,-1 1 1 0 0,0 0-1 0 0,3 4-44 0 0,2 9 172 0 0,-7-13-68 0 0,-4-6-20 0 0,1-1-54 0 0,0 0 1 0 0,0 1-1 0 0,0-1 0 0 0,-1 0 0 0 0,1 1 1 0 0,0-1-1 0 0,-1 1 0 0 0,1-1 1 0 0,-1 1-1 0 0,0-1 0 0 0,1 1 0 0 0,-1 1-30 0 0,1 0 70 0 0,-1-1-82 0 0,1 1 42 0 0,1 1 97 0 0,0 4 282 0 0,-2-6-315 0 0,0 0 12 0 0,0-2-65 0 0,1 1-98 0 0,2 6-11 0 0,-2-5 148 0 0,-1 0-45 0 0,1-1-60 0 0,0 0-42 0 0,-1 1-55 0 0,0-1-28 0 0,1 0-53 0 0,-1 0-59 0 0,1 0-65 0 0,-1 0-1 0 0,1-1-53 0 0,-1 1-58 0 0,1 0-62 0 0,-1 0-65 0 0,1-1-69 0 0,-1 1-73 0 0,0-1-77 0 0,2 3-1279 0 0,1 0-1171 0 0,-3-3 3193 0 0</inkml:trace>
  <inkml:trace contextRef="#ctx0" brushRef="#br0" timeOffset="5941.05">2742 111 9672 0 0,'0'0'282'0'0,"0"0"-2"0"0,0 0-218 0 0,0 0-13 0 0,0 0 22 0 0,0 0 1 0 0,0 2 41 0 0,1 12-10 0 0,6 18 126 0 0,0 1 64 0 0,6 22 309 0 0,-9-37-272 0 0,-2 0 1 0 0,0 0 0 0 0,0 12-331 0 0,-2-9 368 0 0,2-1 0 0 0,0 0 1 0 0,3 8-369 0 0,-1-9 269 0 0,0 0 35 0 0,4 30 602 0 0,-5-28-565 0 0,-1-1-113 0 0,0-1-100 0 0,0-5-41 0 0,-1 1 36 0 0,3 15 205 0 0,-2-7-24 0 0,-1-12-160 0 0,-1 7 191 0 0,0-2-25 0 0,1-6-157 0 0,0-2-84 0 0,1 0-76 0 0,-1-2-48 0 0,-1-3 44 0 0,0-3 12 0 0,0 1-1 0 0,0-1 1 0 0,0 0-1 0 0,0 0 1 0 0,0 0 0 0 0,0 0-1 0 0,-1 1 1 0 0,1-1-1 0 0,0 0 1 0 0,0 0-1 0 0,0 0 1 0 0,0 0 0 0 0,-1 0-1 0 0,1 1 1 0 0,0-1-1 0 0,0 0 1 0 0,0 0-1 0 0,0 0 1 0 0,-1 0 0 0 0,1 0-1 0 0,0 0 1 0 0,0 0-1 0 0,0 0 1 0 0,-1 0-1 0 0,1 0 1 0 0,0 0 0 0 0,0 0-1 0 0,0 0 1 0 0,-1 0-1 0 0,1 0 1 0 0,0 0-1 0 0,0 0 0 0 0,0 0-29 0 0,0-1-41 0 0,0 1-39 0 0,-1-1-37 0 0,1 0-36 0 0,-1 0-34 0 0,0-1-311 0 0,0 0 57 0 0,0 0-58 0 0,0 0-53 0 0,0 0-46 0 0,0 0-40 0 0,0 1-34 0 0,0-1-780 0 0,-2-2-471 0 0,0-2-1093 0 0</inkml:trace>
  <inkml:trace contextRef="#ctx0" brushRef="#br0" timeOffset="6556.34">2725 282 7568 0 0,'-3'-4'247'0'0,"1"1"-49"0"0,1-1-42 0 0,2 1-38 0 0,3-2 11 0 0,5-2-29 0 0,5-1-22 0 0,-5 5 15 0 0,-2 0 46 0 0,-2 1 83 0 0,4-1-80 0 0,0-1-33 0 0,8-4 31 0 0,-9 4-88 0 0,1 0 0 0 0,-1 1 1 0 0,1 0-1 0 0,4-1-52 0 0,-9 3 22 0 0,43-9 242 0 0,-16 6 6 0 0,-11 2-25 0 0,-1 2 80 0 0,1 1 98 0 0,1 2 117 0 0,-16-2-453 0 0,-1 0-1 0 0,1 0 1 0 0,-1 0 0 0 0,0 1 0 0 0,1 0-1 0 0,1 1-86 0 0,5 4 252 0 0,-4 1-7 0 0,-1 2 44 0 0,-2 2 58 0 0,-1 3 69 0 0,-2 1-175 0 0,-2-1-52 0 0,-3 3-10 0 0,-7 7 45 0 0,-4-2 20 0 0,3-8-28 0 0,1-4 18 0 0,0-1 65 0 0,7-6-216 0 0,-6 5 64 0 0,1-1-34 0 0,-10 9 30 0 0,-6 0-77 0 0,18-12-62 0 0,-1-1 0 0 0,1 0 0 0 0,-1 0 0 0 0,-2 0-4 0 0,1 0 43 0 0,4-2-66 0 0,-1 2-54 0 0,5-1-51 0 0,13-6 65 0 0,18-3-2 0 0,-16 4-29 0 0,0 2 0 0 0,0-1 1 0 0,0 2-1 0 0,0 0 0 0 0,6 2 94 0 0,-2 0-66 0 0,0 1 42 0 0,12 4 68 0 0,15 10 132 0 0,-38-15-137 0 0,0 1 0 0 0,-1 0 0 0 0,1 1 0 0 0,-1-1 0 0 0,0 2-39 0 0,-2-3 16 0 0,-1 0 0 0 0,1 1 0 0 0,-1 0 0 0 0,0-1 1 0 0,0 2-17 0 0,3 8 96 0 0,-3 2 74 0 0,-4-1 62 0 0,-3 1 46 0 0,2-12-178 0 0,1 1 0 0 0,-1 0 0 0 0,0-1 0 0 0,0 1 0 0 0,-1-1 0 0 0,1 0 0 0 0,-1 1 0 0 0,1-1 0 0 0,-1 0 0 0 0,0-1 0 0 0,0 1-1 0 0,0 0 1 0 0,-2 0-100 0 0,-22 13 28 0 0,-14 4 61 0 0,33-16-58 0 0,-1-2 0 0 0,0 1 0 0 0,-9 1-31 0 0,-13-2 34 0 0,23-2-51 0 0,-29-1 49 0 0,26-1-94 0 0,-1-1-96 0 0,11 2 51 0 0,0 1 52 0 0,-3-2 18 0 0,3 0-24 0 0,-1 1-102 0 0,1 0 27 0 0,0 1-45 0 0,0-1-81 0 0,0 0-73 0 0,0 0-81 0 0,0 1-91 0 0,1-1-99 0 0,-1 0-109 0 0,0 1-118 0 0,1-1-126 0 0,-2 0-1150 0 0,1-2-1195 0 0</inkml:trace>
  <inkml:trace contextRef="#ctx0" brushRef="#br0" timeOffset="7142.23">3376 3 9728 0 0,'0'0'222'0'0,"0"0"30"0"0,0 0 18 0 0,1-1-96 0 0,0 1-62 0 0,7-1 103 0 0,-5 1-48 0 0,-1 0-33 0 0,0 0 44 0 0,-1 0 53 0 0,0 0 62 0 0,9 1 77 0 0,-1 1-106 0 0,2 1-53 0 0,15 5 188 0 0,-17-4-202 0 0,11 5 212 0 0,-1 1-82 0 0,-2 1-82 0 0,0 2-83 0 0,1 4 13 0 0,28 32 436 0 0,-29-26-381 0 0,-2-4-45 0 0,-2 0-32 0 0,-5-7-28 0 0,-1 1-1 0 0,0-1 1 0 0,4 13-125 0 0,2 7 179 0 0,-3-8 66 0 0,0 1 1 0 0,-2 0-1 0 0,0 6-245 0 0,-3-6 634 0 0,2 24-634 0 0,-6-28 349 0 0,0 0 0 0 0,-3 13-349 0 0,2-32 23 0 0,-4 47 495 0 0,2-40-389 0 0,1 0 1 0 0,-2 0 0 0 0,1 0-1 0 0,-1 0 1 0 0,0-1 0 0 0,-1 0-1 0 0,0 2-129 0 0,-32 51 495 0 0,31-52-404 0 0,-2 0 1 0 0,1-1-1 0 0,-1 0 1 0 0,0 0-1 0 0,-6 4-91 0 0,2-2 86 0 0,1-1-39 0 0,-16 14 23 0 0,15-13-27 0 0,7-6-63 0 0,-1-1 0 0 0,1 1 1 0 0,-1-1-1 0 0,-3 2 20 0 0,3-3-104 0 0,2 0 0 0 0,1 0-19 0 0,-1-1-42 0 0,1 1-40 0 0,-1-1-56 0 0,1 1-63 0 0,-1-1-72 0 0,1 0-80 0 0,0 0-88 0 0,0 0-97 0 0,0 0-104 0 0,2-1 316 0 0,-1 0-56 0 0,1 0-50 0 0,0 0-44 0 0,0 0-168 0 0,0 0-43 0 0,-1 0-204 0 0,1 0-553 0 0</inkml:trace>
  <inkml:trace contextRef="#ctx0" brushRef="#br0" timeOffset="8570.44">16 1302 4656 0 0,'0'0'133'0'0,"0"0"59"0"0,0 0-67 0 0,0 0 105 0 0,0 0 195 0 0,0 0-125 0 0,0 0-113 0 0,1 0-74 0 0,1 0-26 0 0,-1 0 5 0 0,0 1 98 0 0,0-1-41 0 0,-1 0 44 0 0,4 2 254 0 0,2-1-36 0 0,6 0 317 0 0,3-4 17 0 0,4-3 212 0 0,-16 4-715 0 0,1 2-81 0 0,0-1-44 0 0,4 1-11 0 0,-4 0-20 0 0,-2 0 2 0 0,18-1 385 0 0,-1 0-49 0 0,1 0-49 0 0,0 0-49 0 0,-4 0-92 0 0,1 1-35 0 0,0-1-34 0 0,-1 0-35 0 0,31-3 84 0 0,22-4 10 0 0,-11 1 20 0 0,5 0 4 0 0,0 1 71 0 0,12 0 128 0 0,38-1 279 0 0,-5-3-387 0 0,-67 5-196 0 0,0 1 51 0 0,-3 1-83 0 0,19 0 1 0 0,35-2 83 0 0,-61 3-85 0 0,0-2 41 0 0,22-1 45 0 0,0 1-42 0 0,10-1 8 0 0,-4 1-14 0 0,30 2-19 0 0,2 0-20 0 0,-31-2 4 0 0,26-2 96 0 0,0 4-49 0 0,39-2 0 0 0,-84 3-107 0 0,4 3 213 0 0,8 3-266 0 0,-19 0 31 0 0,-21-4-41 0 0,31 1 7 0 0,23-5 129 0 0,-23-1-59 0 0,-15 4-65 0 0,20-1-8 0 0,0-1 39 0 0,98-6 154 0 0,-123 6-165 0 0,71-1 126 0 0,47 3-57 0 0,-50 1-62 0 0,-27-5 28 0 0,0 0-50 0 0,17-2-7 0 0,38-9 136 0 0,58 5 92 0 0,-137 10-157 0 0,-32 1-61 0 0,1-1 1 0 0,-1 0 0 0 0,1-1 0 0 0,-1 0-1 0 0,6-1-10 0 0,14-1 0 0 0,-14 2 0 0 0,-1-1 48 0 0,18-2 182 0 0,0 5-275 0 0,-4 0 10 0 0,-3-4 45 0 0,4 0-12 0 0,-22 2 15 0 0,9-2 40 0 0,-3-1-53 0 0,-2 3 0 0 0,-11 1 287 0 0,0 0-103 0 0,1 0-95 0 0,-1 0-85 0 0,1 0-53 0 0,0 0-39 0 0,0 0-193 0 0,1 0-114 0 0,-1 0-85 0 0,3 0-1355 0 0,-4 0 1408 0 0,0 0 47 0 0,-1 0 65 0 0,0 0 80 0 0,0 0-1107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09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173 0 8176 0 0,'0'0'182'0'0,"0"0"273"0"0,0 0-54 0 0,-1 0-49 0 0,1 0-47 0 0,0 0-44 0 0,0 0-39 0 0,0 0-38 0 0,-1 0-34 0 0,1 1 50 0 0,-1-1-88 0 0,1 0-71 0 0,-1 0-35 0 0,-1 1-86 0 0,1-1 72 0 0,0 0 67 0 0,0 1 101 0 0,-8 7 343 0 0,0 1-82 0 0,0 0-69 0 0,0 0-59 0 0,-6 8 127 0 0,9-9-226 0 0,1-1 0 0 0,0 1 0 0 0,0 0 1 0 0,-2 5-195 0 0,-5 11 346 0 0,8-16-181 0 0,-1 1-1 0 0,1-1 1 0 0,0 5-165 0 0,-22 41 644 0 0,11 2-124 0 0,2-1-108 0 0,12-49-370 0 0,1 0 1 0 0,-1 0-1 0 0,1 0 1 0 0,0 0 0 0 0,1 0-1 0 0,0 0 1 0 0,0 2-43 0 0,2 22 157 0 0,-2 4-1 0 0,3 1-37 0 0,-2-16-61 0 0,2-1-1 0 0,0 0 0 0 0,1 0 0 0 0,1 0 0 0 0,2 2-57 0 0,14 23 150 0 0,-6-17-41 0 0,2 0 39 0 0,-8-13 49 0 0,0 0 0 0 0,10 9-197 0 0,-9-12 119 0 0,2-2 37 0 0,-9-7-93 0 0,0 1 0 0 0,0 0 0 0 0,0-1 0 0 0,1 0 0 0 0,-1 0 0 0 0,0 0 0 0 0,0 0 0 0 0,1-1 0 0 0,1 1-63 0 0,-2-2 59 0 0,1 0 6 0 0,-5 1-312 0 0,0 0 80 0 0,0 0 69 0 0,1 0 62 0 0,-1 0 58 0 0,0 0 54 0 0,1 0 139 0 0,1-1 416 0 0,-1 1-488 0 0,-1 0-60 0 0,1 0-78 0 0,-1 0-81 0 0,1 1-95 0 0,-1-1-111 0 0,1 0-76 0 0,-1 0-112 0 0,0 0-121 0 0,0 0 246 0 0,1 0-34 0 0,-1 0-36 0 0,0 0-38 0 0,0 0-38 0 0,0 0-40 0 0,0 0-42 0 0,0 0-42 0 0,0 0-44 0 0,0 0-45 0 0,0 0-1424 0 0,0 0-1201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08.8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78 5328 0 0,'0'0'116'0'0,"0"0"17"0"0,0 0 12 0 0,0 0 34 0 0,0 1-94 0 0,-1-1-69 0 0,1 1-36 0 0,-3 2-128 0 0,2-1 131 0 0,0 0 85 0 0,1-2 10 0 0,-1 1 37 0 0,1 0 22 0 0,0 0 37 0 0,-1-1 40 0 0,1 1 44 0 0,0-1 48 0 0,0 1 50 0 0,0-1 55 0 0,0 0 57 0 0,2 12 320 0 0,1 0-99 0 0,2 0-96 0 0,-1-4-99 0 0,1 0-57 0 0,-1 1-51 0 0,0 0-45 0 0,0 1 19 0 0,1 1-43 0 0,-1 2 23 0 0,2 7 129 0 0,-3 2-40 0 0,0 12 281 0 0,-1-3-84 0 0,1-10-278 0 0,-1-1-151 0 0,-1 0-59 0 0,3 20 102 0 0,0-16-11 0 0,-2 14 189 0 0,-2-33-331 0 0,0 1-1 0 0,0 0 1 0 0,1-1-1 0 0,0 1 1 0 0,1 3-87 0 0,3 18 302 0 0,-6-8-61 0 0,0-15-199 0 0,-8 43 523 0 0,8-30-408 0 0,0 0-43 0 0,1-14-75 0 0,0 1-40 0 0,-1-1 11 0 0,1 0 32 0 0,0 0 29 0 0,0 1 42 0 0,-2-1-131 0 0,2-3-86 0 0,0 0-64 0 0,-3 0-56 0 0,0-1 52 0 0,-4-4-246 0 0,4 2 194 0 0,1 1 48 0 0,1 0-46 0 0,-1-1-55 0 0,1 1-67 0 0,0 0-75 0 0,-1 0-88 0 0,1 0-97 0 0,0 0-108 0 0,1 0 203 0 0,-1 1-49 0 0,0 0-53 0 0,1 0-55 0 0,-2-3-1376 0 0,-2-3-1150 0 0</inkml:trace>
  <inkml:trace contextRef="#ctx0" brushRef="#br0" timeOffset="416.61">5 58 5208 0 0,'-2'-2'87'0'0,"0"-3"201"0"0,5 2-168 0 0,5-3-71 0 0,-3 3-17 0 0,1 0 58 0 0,-1 0 50 0 0,1 0 43 0 0,5-2 264 0 0,17-4 756 0 0,-20 6-880 0 0,1 0-62 0 0,-2 1-105 0 0,0 0-73 0 0,25-3 825 0 0,-7 4-350 0 0,-5 3-146 0 0,-4 3-67 0 0,-10-2-268 0 0,1 0 1 0 0,-2 1-1 0 0,1-1 1 0 0,0 1-1 0 0,-1 1 1 0 0,0-1-1 0 0,1 1 1 0 0,-2 0-1 0 0,1 0 1 0 0,3 6-78 0 0,17 16 381 0 0,-22-24-368 0 0,0 0 0 0 0,0 1 1 0 0,-1-1-1 0 0,1 1 0 0 0,-1 0 0 0 0,0 0 1 0 0,0 0-1 0 0,0 0 0 0 0,-1 0 1 0 0,1 0-1 0 0,0 4-13 0 0,2 11 116 0 0,-2 1 77 0 0,-2-19-177 0 0,0 1 0 0 0,0-1 0 0 0,0 0 0 0 0,0 1 0 0 0,-1-1 0 0 0,1 0 0 0 0,-1 1 0 0 0,1-1 0 0 0,-1 0 0 0 0,1 1 0 0 0,-1-1 0 0 0,0 0 0 0 0,1 0 0 0 0,-1 0 0 0 0,-1 1-16 0 0,1 0 27 0 0,0-1-1 0 0,0 1 0 0 0,0 0 1 0 0,0-1-1 0 0,0 1 0 0 0,1 0 1 0 0,-1 0-1 0 0,0-1 0 0 0,1 1 1 0 0,-1 2-27 0 0,-4 13 276 0 0,3-14-188 0 0,0 0-1 0 0,0 0 1 0 0,0 0-1 0 0,0 0 0 0 0,-1 0 1 0 0,-1 2-88 0 0,-7 4 243 0 0,-1-1-55 0 0,4-4-108 0 0,1-1-48 0 0,-4 2 47 0 0,1 1-49 0 0,-13 4-27 0 0,9-6-16 0 0,-33 7 133 0 0,31-9-146 0 0,0-1-97 0 0,7 0-41 0 0,-5 1 18 0 0,6 0 39 0 0,0-1-70 0 0,3 0 0 0 0,0-1-63 0 0,1-1-16 0 0,0 0-59 0 0,0 0-66 0 0,1-1-73 0 0,-3 0-103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11.9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 9560 0 0,'2'-3'234'0'0,"0"0"-42"0"0,0 1-40 0 0,-1-1-33 0 0,1 1-16 0 0,1-1-33 0 0,-1 1-22 0 0,2-1-15 0 0,4 0 26 0 0,-1 2 76 0 0,0 1 89 0 0,-3 0-61 0 0,0 0 41 0 0,22 3 529 0 0,-2 7-118 0 0,-3 4-103 0 0,-3 4-86 0 0,-4-1-137 0 0,-2 0-36 0 0,1 5 13 0 0,4 11 88 0 0,4 19 277 0 0,-9-8 985 0 0,6 40-1616 0 0,-9-37 543 0 0,-5-25-11 0 0,0 1-1 0 0,-1 21-531 0 0,-3-25 326 0 0,0 0 0 0 0,-2 2-326 0 0,-3 16 370 0 0,-4-1-38 0 0,-4-1-44 0 0,-4-1-50 0 0,8-22-140 0 0,-19 17 187 0 0,19-21-227 0 0,0-1-34 0 0,-7 4 67 0 0,-26 9 23 0 0,42-20-114 0 0,-4 2-47 0 0,0-1 41 0 0,-10 2 98 0 0,7-2-89 0 0,3-1-45 0 0,0 1-54 0 0,-1 0-66 0 0,1 0-81 0 0,0 0-94 0 0,0 0-108 0 0,1 1-122 0 0,1-2 233 0 0,1 1-35 0 0,0 0-252 0 0,1-1-351 0 0,0 0-685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10.8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86 6952 0 0,'0'0'201'0'0,"0"0"-49"0"0,0 0-11 0 0,0 0 48 0 0,0 0 156 0 0,0 0 293 0 0,0 0 24 0 0,0 0-25 0 0,0 0-112 0 0,0 0-49 0 0,0 0-10 0 0,0 0-10 0 0,0 0-32 0 0,0 0-10 0 0,1 0-194 0 0,-1 0-43 0 0,1 2 72 0 0,1-1-111 0 0,4 5 70 0 0,-4-4-56 0 0,4 6 211 0 0,-1 0-40 0 0,-1 0-38 0 0,-1 1-34 0 0,3 10 157 0 0,-2 0-107 0 0,1 0-87 0 0,0 0-61 0 0,8 24 197 0 0,-4 1 41 0 0,-2 9 877 0 0,0 30-1268 0 0,-2-37 576 0 0,-2-16-166 0 0,-1 2 58 0 0,-2-28-330 0 0,0-1-47 0 0,0-1-48 0 0,-1-2-49 0 0,0 0-49 0 0,0 0-50 0 0,0-2-50 0 0,-1 0-51 0 0,-3-3-215 0 0,3 3 164 0 0,1 0-36 0 0,-2-2-382 0 0,0 0-255 0 0,-2-3-592 0 0,1-1 164 0 0</inkml:trace>
  <inkml:trace contextRef="#ctx0" brushRef="#br0" timeOffset="644.81">0 101 7072 0 0,'0'0'202'0'0,"0"-1"1"0"0,0-1-120 0 0,1-1 150 0 0,1 1-82 0 0,2-2-36 0 0,5-3 47 0 0,-9 7-143 0 0,13-10 368 0 0,2 3-37 0 0,33-12 585 0 0,-8 5-127 0 0,-19 7-326 0 0,1 0 1 0 0,0 2 0 0 0,0 0-1 0 0,6 1-482 0 0,-8 2 315 0 0,0 1-41 0 0,3 2 12 0 0,-17 0-192 0 0,0 0 0 0 0,0 1 0 0 0,0-1 0 0 0,3 2-94 0 0,-5-1 47 0 0,-1-1 0 0 0,1 1 1 0 0,-1 0-1 0 0,0-1 1 0 0,0 2-1 0 0,0-1 1 0 0,0 0-1 0 0,0 0 1 0 0,0 1-1 0 0,-1 0 0 0 0,1-1 1 0 0,-1 1-1 0 0,1 2-47 0 0,-1-2 57 0 0,0 0-1 0 0,0 1 0 0 0,-1-1 1 0 0,1 1-1 0 0,-1-1 1 0 0,0 1-1 0 0,0-1 0 0 0,-1 1 1 0 0,1 2-57 0 0,0-1 91 0 0,-1 0 1 0 0,0 0-1 0 0,0 0 1 0 0,-1 0-1 0 0,0 0 1 0 0,0 4-92 0 0,-1-3 109 0 0,0 0 0 0 0,0 1 0 0 0,0-1 1 0 0,-4 5-110 0 0,-4 6 171 0 0,-2-1-33 0 0,-1-2-35 0 0,-1-3-39 0 0,-13 8 127 0 0,-1-1-1 0 0,-13 5-190 0 0,-3-4 99 0 0,36-14-99 0 0,1-2 0 0 0,-14-2 0 0 0,22-1 0 0 0,0 0 0 0 0,0 0 0 0 0,0-1 0 0 0,0 1 0 0 0,0 0 0 0 0,0-1 0 0 0,0 1 0 0 0,0 0 0 0 0,0-1 0 0 0,0 1 0 0 0,0-1-1 0 0,0 0 1 0 0,0 1 0 0 0,0-1 0 0 0,0 0 0 0 0,0 0 0 0 0,3-1-12 0 0,29-9-32 0 0,-24 9 20 0 0,0 0 1 0 0,0 1-1 0 0,0 0 1 0 0,0 0-1 0 0,0 1 1 0 0,0 0-1 0 0,0 1 1 0 0,0 0-1 0 0,5 1 24 0 0,-5 1-19 0 0,1-1-1 0 0,-1 1 0 0 0,4 2 20 0 0,2 0 0 0 0,-11-3 0 0 0,0-1 0 0 0,0 0 0 0 0,0 1 0 0 0,0 0 0 0 0,0 0 0 0 0,-1 0 1 0 0,4 2-2 0 0,-4-1 7 0 0,2 1-6 0 0,0-1-1 0 0,-1 1 0 0 0,0 0 0 0 0,0 0 1 0 0,0 1-1 0 0,0-1 0 0 0,1 4 1 0 0,4 13 98 0 0,-5-4 48 0 0,3 14 223 0 0,-6-27-293 0 0,0 1 0 0 0,-1 0-1 0 0,0-1 1 0 0,0 1 0 0 0,0-1 0 0 0,-1 1 0 0 0,0 0 0 0 0,1-1-1 0 0,-3 5-75 0 0,-8 16 416 0 0,-5-4-72 0 0,-4-3-67 0 0,-4-4-63 0 0,-1-3-59 0 0,-2-3-55 0 0,0-3-50 0 0,1-2-46 0 0,17-2 8 0 0,-1-1 0 0 0,0-1-1 0 0,1 0 1 0 0,0 0-1 0 0,-1-1 1 0 0,-4-1-12 0 0,-14-6-26 0 0,25 9-159 0 0,1-2 56 0 0,0 1 47 0 0,-1 0 41 0 0,-2-3 59 0 0,-6-6 199 0 0,8 5-232 0 0,0 1-104 0 0,2 2 11 0 0,0 0-38 0 0,0 0-43 0 0,0 0-46 0 0,0 0-52 0 0,0 0-54 0 0,1-1-60 0 0,-1 1-64 0 0,1 0-69 0 0,0 0-71 0 0,0 0-78 0 0,0 0-81 0 0,0 0-85 0 0,1 0-90 0 0,0-2-1189 0 0,0-2-1201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47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11 6648 0 0,'0'0'149'0'0,"-1"0"-45"0"0,-10 1 241 0 0,8 0-274 0 0,0 0-44 0 0,-3 1 15 0 0,-1-1 76 0 0,0 1 67 0 0,1 0 55 0 0,-1-1 46 0 0,1 1 34 0 0,-22 8 1304 0 0,18-5-1131 0 0,4-2-278 0 0,1 0-45 0 0,0 1-51 0 0,0 1-59 0 0,-10 11 50 0 0,3 3 87 0 0,4 0 50 0 0,6-13-156 0 0,1 0 0 0 0,0 0-1 0 0,0 0 1 0 0,0 0 0 0 0,1 0-1 0 0,0 0 1 0 0,0 1-91 0 0,5 24 310 0 0,1-13-195 0 0,2-1-73 0 0,10 8 20 0 0,4-5 108 0 0,-17-17-94 0 0,0 0 1 0 0,1 0 0 0 0,-1-1 0 0 0,5 3-77 0 0,-4-3 83 0 0,1-1 0 0 0,-1 1 0 0 0,0-1 0 0 0,1 0 0 0 0,-1 0 0 0 0,0-1 0 0 0,2 0-83 0 0,-2 0 98 0 0,1 0-1 0 0,-1-1 1 0 0,1 0 0 0 0,-1 0 0 0 0,0-1-1 0 0,7-2-97 0 0,-7 2 80 0 0,-1-1 0 0 0,1 1-1 0 0,-1-1 1 0 0,4-3-80 0 0,14-13 182 0 0,-5-6-103 0 0,-16 21-54 0 0,0 0-1 0 0,0 0 1 0 0,0 0-1 0 0,-1 0 0 0 0,0 0 1 0 0,0 0-1 0 0,0-1 1 0 0,0-1-25 0 0,0 0 22 0 0,-1 0-1 0 0,0 0 1 0 0,-1 0 0 0 0,1 1 0 0 0,-1-1 0 0 0,0 0 0 0 0,0 0-1 0 0,-1 1 1 0 0,-1-3-22 0 0,-1-2 42 0 0,0 0-1 0 0,-1 0 0 0 0,0 0 0 0 0,-6-6-41 0 0,-13-16 141 0 0,23 30-296 0 0,-1 0 43 0 0,-2-2-12 0 0,0 0 101 0 0,-8-5 130 0 0,6 5-120 0 0,3 2-56 0 0,-1 1-65 0 0,1-1-81 0 0,-1 1-96 0 0,1 0 21 0 0,0 0-62 0 0,0 0-68 0 0,1 1-75 0 0,-1-1-78 0 0,0 1-87 0 0,0 0-90 0 0,0 0-96 0 0,1 0-901 0 0,-1 0-991 0 0</inkml:trace>
  <inkml:trace contextRef="#ctx0" brushRef="#br0" timeOffset="501.15">421 65 7744 0 0,'0'0'174'0'0,"0"0"29"0"0,0 0 12 0 0,0 8 365 0 0,2 3-96 0 0,0-3-104 0 0,3 9 296 0 0,0 0-89 0 0,2 4 36 0 0,5 11 227 0 0,2-1 23 0 0,-3-13-211 0 0,0-3-26 0 0,1-3 101 0 0,2 0-564 0 0,2-3 86 0 0,4-3 133 0 0,-16-5-279 0 0,0 0-1 0 0,0-1 0 0 0,0 0 0 0 0,0 0 0 0 0,0 0 1 0 0,3-1-113 0 0,-4 1 94 0 0,1-1 1 0 0,-1 0-1 0 0,0 0 0 0 0,0 0 1 0 0,1 0-1 0 0,-1-1 0 0 0,2 0-94 0 0,11-11 370 0 0,-5-1-139 0 0,-2-3-92 0 0,-7 8-186 0 0,0 1 47 0 0,-2-18 135 0 0,-2 16-107 0 0,0 3-45 0 0,0 1-37 0 0,-1-1-77 0 0,-1-1-88 0 0,0 1-106 0 0,0-1-121 0 0,1 5 172 0 0,1-1-37 0 0,0 1-39 0 0,-1-1-42 0 0,1 1-43 0 0,-1-1-45 0 0,0 1-48 0 0,1 0-50 0 0,1 2 222 0 0,1 1-49 0 0,0-1-42 0 0,-1 1-38 0 0,1-1-139 0 0,0 1-37 0 0,-2-2-1451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37.9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262 2 5152 0 0,'0'0'116'0'0,"0"0"17"0"0,0 0 10 0 0,0 0 37 0 0,0 0-64 0 0,0 0 100 0 0,0 0 185 0 0,0 0-58 0 0,0 0-121 0 0,0 0-100 0 0,0 0-83 0 0,1-1-79 0 0,0 1-279 0 0,-1-1 259 0 0,1 1 78 0 0,-1 0 37 0 0,0 0 44 0 0,0 0 50 0 0,1 0 61 0 0,-1 0 67 0 0,0 0 72 0 0,0 1 81 0 0,0-1 86 0 0,0 0 95 0 0,0 0 100 0 0,0 0 108 0 0,0 11-247 0 0,-1-1-87 0 0,-2 1-77 0 0,1 1-69 0 0,-3 2-10 0 0,1 0-70 0 0,-2 3-21 0 0,-4 6 29 0 0,7-14-172 0 0,-8 19 130 0 0,1 1-54 0 0,-21 58 184 0 0,31-87-354 0 0,-24 73 233 0 0,7-20-44 0 0,5-18-20 0 0,-5 16 117 0 0,-4 28 221 0 0,-3 7 55 0 0,4-30-244 0 0,7-17-139 0 0,1 1 100 0 0,3-11-24 0 0,7-18-194 0 0,-1 4-5 0 0,-3-4 83 0 0,7-13-78 0 0,-1 0-33 0 0,1-4-66 0 0,-1-1-130 0 0,1 1-121 0 0,1-3-95 0 0,-1 6 148 0 0,0 0 51 0 0,-1 1-52 0 0,1 0-63 0 0,-1 0-74 0 0,0 1 68 0 0,1-1-43 0 0,-1 1-47 0 0,0 0-51 0 0,1-1-54 0 0,-1 1-57 0 0,0-1-62 0 0,1 1-64 0 0,0-3-963 0 0,0-2-922 0 0,0 4 1604 0 0</inkml:trace>
  <inkml:trace contextRef="#ctx0" brushRef="#br0" timeOffset="570.04">249 25 5152 0 0,'-1'1'-42'0'0,"1"-1"38"0"0,-2 1 95 0 0,1-1 118 0 0,1 1 97 0 0,-1 0 68 0 0,1 0 54 0 0,-1 3 1110 0 0,1-2-931 0 0,0-1-336 0 0,0 0-34 0 0,1 0-43 0 0,-1-1-50 0 0,0 1-45 0 0,1 0-92 0 0,-1 0-103 0 0,0 0-115 0 0,1 0 683 0 0,-1-1-20 0 0,0 0-86 0 0,0 0-182 0 0,0 0-35 0 0,1 1 63 0 0,0 1-93 0 0,3 3 56 0 0,-3-3-58 0 0,5 7 262 0 0,0 0-44 0 0,-1-1-40 0 0,1 1-38 0 0,4 9 158 0 0,0 0-115 0 0,-2-2-107 0 0,0 1-57 0 0,27 65 260 0 0,10 46 257 0 0,9 25 192 0 0,-34-101-360 0 0,-2 1 120 0 0,-2-6 31 0 0,1 0 67 0 0,-4-11-157 0 0,-4-11-207 0 0,1-1-57 0 0,5 28 375 0 0,-15-52-483 0 0,0-1-44 0 0,0 1-42 0 0,0-1-37 0 0,0 0-37 0 0,-1-1-34 0 0,0-1-108 0 0,0-2-159 0 0,-1-1-111 0 0,0 1-26 0 0,-1-4-653 0 0,-1-3-94 0 0</inkml:trace>
  <inkml:trace contextRef="#ctx0" brushRef="#br0" timeOffset="886.45">148 585 6880 0 0,'0'0'157'0'0,"0"0"23"0"0,0 0 27 0 0,-2-1-107 0 0,-1 0 75 0 0,3 0-89 0 0,0 1 37 0 0,9-8 508 0 0,2 2-107 0 0,4-1-4 0 0,8-2 123 0 0,-10 3-269 0 0,-7 4-361 0 0,0 0 39 0 0,6-3 145 0 0,2 0 129 0 0,18-7 550 0 0,-21 8-631 0 0,-2 1-118 0 0,0 0-67 0 0,0 0-83 0 0,0 1-99 0 0,-2 0-33 0 0,-1 0-64 0 0,1 1-69 0 0,-1-1-74 0 0,0 1-80 0 0,1-1-86 0 0,-1 1-91 0 0,1 0-97 0 0,-1 0-788 0 0,1-1-862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44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160 18 8520 0 0,'-2'-1'149'0'0,"-9"-7"421"0"0,8 6-448 0 0,1 1-75 0 0,-10-3-12 0 0,1 3 66 0 0,0 1 56 0 0,1 3 48 0 0,-4 6 199 0 0,-5 10 309 0 0,0 10 157 0 0,9-8-379 0 0,3-5-190 0 0,4-9-199 0 0,0 0-39 0 0,-2 7 382 0 0,1 0-98 0 0,-1 2-26 0 0,-1 10 58 0 0,4 0 5 0 0,2-9-54 0 0,2-3 27 0 0,2-1 102 0 0,-4-12-430 0 0,0 0 1 0 0,1-1 0 0 0,-1 1 0 0 0,0 0-1 0 0,1-1 1 0 0,-1 1 0 0 0,0 0 0 0 0,1-1-1 0 0,-1 1 1 0 0,1 0 0 0 0,-1-1 0 0 0,1 1-1 0 0,-1-1 1 0 0,1 1 0 0 0,0-1 0 0 0,-1 1-1 0 0,1-1 1 0 0,-1 1 0 0 0,1-1 0 0 0,0 0 0 0 0,0 1-1 0 0,-1-1 1 0 0,1 0 0 0 0,0 0 0 0 0,0 1-30 0 0,1-1 59 0 0,-1 0 1 0 0,1 0 0 0 0,-1-1 0 0 0,1 1 0 0 0,0 0 0 0 0,-1 0 0 0 0,1-1 0 0 0,-1 1 0 0 0,1-1 0 0 0,-1 1 0 0 0,1-1-1 0 0,-1 0-59 0 0,10-5 300 0 0,-1 0-68 0 0,-2-1-86 0 0,-2 1-108 0 0,11-15 111 0 0,-11 12-109 0 0,0-1-1 0 0,-1 0 1 0 0,0 0-1 0 0,2-6-39 0 0,-1-2 99 0 0,1 0 68 0 0,0 0 10 0 0,4-3-105 0 0,-9 18-71 0 0,0-1 0 0 0,0 1-1 0 0,1 0 1 0 0,-1 0 0 0 0,1 0 0 0 0,-1 0-1 0 0,1 0 1 0 0,0 1 0 0 0,0-1-1 0 0,1 1 0 0 0,1-2 14 0 0,-4 4-20 0 0,-1-1 0 0 0,1 1 1 0 0,0-1-1 0 0,-1 1 0 0 0,1-1 0 0 0,0 1 1 0 0,-1 0-1 0 0,1-1 0 0 0,0 1 1 0 0,0 0-1 0 0,-1-1 0 0 0,1 1 0 0 0,0 0 1 0 0,0 0-1 0 0,0 0 0 0 0,-1 0 1 0 0,1 0-1 0 0,0 0 0 0 0,0 0 1 0 0,0 0-1 0 0,0 0 0 0 0,-1 0 0 0 0,1 0 1 0 0,0 0-1 0 0,0 1 6 0 0,5 3-15 0 0,1 4-1 0 0,-1 0 0 0 0,-1 0 0 0 0,1 0 0 0 0,2 7 16 0 0,5 11 2 0 0,-2 1-1 0 0,0 1-1 0 0,10 25-3 0 0,17 43 11 0 0,-27-62 64 0 0,-1-1 81 0 0,-2-5 56 0 0,0-1 91 0 0,-1 1 109 0 0,-3-14-160 0 0,-1 0 34 0 0,1 7 264 0 0,-2 1-61 0 0,-2-2-57 0 0,-2 1-54 0 0,-2-2-52 0 0,-2 0-47 0 0,-2-1-44 0 0,-1 0-42 0 0,-2-2-39 0 0,-1 0-34 0 0,-17 12 22 0 0,-5-5-102 0 0,-5-5-78 0 0,38-18 13 0 0,-6 3-153 0 0,-1 0 49 0 0,0 0 41 0 0,1 0 32 0 0,-5 1 14 0 0,-17 6 12 0 0,19-7-11 0 0,-1 1-52 0 0,0-1-72 0 0,5-1 25 0 0,-1 0-37 0 0,1-1-43 0 0,-1 1-47 0 0,0-1-51 0 0,1 1-55 0 0,-1-1-61 0 0,0 1-64 0 0,1-1-69 0 0,-1 0-75 0 0,0 0-77 0 0,0 0-83 0 0,1 0-88 0 0,-1 0-91 0 0,0-1-96 0 0,0 1-102 0 0,-2-1-1091 0 0,-6 0-1260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41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241 119 7632 0 0,'-3'-5'1140'0'0,"-1"1"-99"0"0,-1 1-95 0 0,-1 0-92 0 0,0 1-88 0 0,-1 0-84 0 0,-1 1-81 0 0,0 0-78 0 0,0 1-74 0 0,0 0-70 0 0,-1 0-67 0 0,1 1-64 0 0,0 0-59 0 0,1 0-56 0 0,0 0-53 0 0,1 0-49 0 0,-31 8 104 0 0,0 4-76 0 0,33-11-59 0 0,0 0 1 0 0,0 0-1 0 0,0 0 1 0 0,0 1-1 0 0,1-1 1 0 0,-1 1-1 0 0,1 0 1 0 0,0 0-1 0 0,0 0 1 0 0,0 1-1 0 0,0-1 1 0 0,0 1-1 0 0,1-1 1 0 0,-1 1 0 0 0,-1 4-1 0 0,3-6-3 0 0,1 1 1 0 0,-1-1 0 0 0,0 0 0 0 0,1 1 0 0 0,-1-1 0 0 0,1 1 0 0 0,0-1 0 0 0,-1 0 0 0 0,1 1-1 0 0,1-1 1 0 0,-1 1 0 0 0,0 0 2 0 0,1 0-9 0 0,0 1 1 0 0,0-1-1 0 0,0 1 0 0 0,1-1 1 0 0,-1 1-1 0 0,1-1 0 0 0,0 0 0 0 0,0 0 1 0 0,0 0-1 0 0,0 0 0 0 0,3 2 9 0 0,5 5-39 0 0,1 0-1 0 0,-1-1 0 0 0,2-1 1 0 0,9 6 39 0 0,-21-14 0 0 0,25 16-1 0 0,0-1 0 0 0,8 1 1 0 0,5 0-58 0 0,-30-13 59 0 0,28 11-22 0 0,7 5 21 0 0,-18-6 27 0 0,-2 2 44 0 0,-20-12-134 0 0,0-1 48 0 0,0 1 44 0 0,-1-1 38 0 0,0 1 58 0 0,0 0 41 0 0,0 1 74 0 0,0 2 174 0 0,-2 5 298 0 0,-3-4-316 0 0,0-1-173 0 0,0-3-161 0 0,1 0-39 0 0,0-2 1 0 0,1 0 0 0 0,0 0 0 0 0,0-1 1 0 0,-1 1-1 0 0,1 0 0 0 0,0 0 0 0 0,-1-1 0 0 0,1 1 0 0 0,-1-1 1 0 0,1 1-1 0 0,-1-1-24 0 0,-12 3 130 0 0,1 0-54 0 0,5-1-44 0 0,-1-1 1 0 0,1 0-1 0 0,0 0 0 0 0,-1 0 1 0 0,1-1-1 0 0,0 0 1 0 0,-1-1-1 0 0,-3-1-32 0 0,-5 0 24 0 0,2-1-34 0 0,-3-2-173 0 0,11 3 55 0 0,3 0 22 0 0,1 0-36 0 0,0 0-41 0 0,-1 0-49 0 0,2 0-4 0 0,-1 0-42 0 0,1 0-48 0 0,-1-1-52 0 0,1 1-54 0 0,-1-1-60 0 0,1 0-64 0 0,-1 0-68 0 0,2 2 226 0 0,1-1-47 0 0,-1 1-43 0 0,0 0-37 0 0,0 0-146 0 0,0 0-37 0 0,-2-4-1543 0 0</inkml:trace>
  <inkml:trace contextRef="#ctx0" brushRef="#br0" timeOffset="393.31">538 7 9432 0 0,'0'0'274'0'0,"0"0"0"0"0,1 0-150 0 0,0-2-40 0 0,0 1-18 0 0,-1 0 62 0 0,1 0 93 0 0,0 0-48 0 0,-1 1 44 0 0,0-1 47 0 0,1 1 54 0 0,-1 0 58 0 0,0 0 64 0 0,0 0 69 0 0,0 1 75 0 0,1 8-258 0 0,0 0-43 0 0,0 0-39 0 0,2 0-34 0 0,1 5 47 0 0,1 0-57 0 0,6 15 86 0 0,6 13 64 0 0,2 9-2 0 0,2 1 80 0 0,-16-38-277 0 0,0 0 36 0 0,14 28 501 0 0,-5-10-154 0 0,-5-11-228 0 0,-3-3-107 0 0,-1 0-71 0 0,-3-11-32 0 0,0-1 45 0 0,5 14 413 0 0,-2-8-207 0 0,-2-3-194 0 0,-1-2-102 0 0,0 1-91 0 0,-2-2 40 0 0,0-1 14 0 0,-2 7 196 0 0,-1-9-154 0 0,0-2-82 0 0,1-1-29 0 0,0-1-35 0 0,0 1-38 0 0,0-2-45 0 0,-1 1-47 0 0,1-1-53 0 0,-1 0-57 0 0,0-1-63 0 0,1 1 35 0 0,-1-2-328 0 0,2 2 364 0 0,0 1-25 0 0,0-1-97 0 0,0 2 179 0 0,1-1-33 0 0,-1 0-36 0 0,1 0-38 0 0,-1 0-44 0 0,1 1-48 0 0,-1-1-40 0 0,1 0-37 0 0,-1 0-149 0 0,1 0-36 0 0,-2-1-1578 0 0</inkml:trace>
  <inkml:trace contextRef="#ctx0" brushRef="#br0" timeOffset="747.54">457 188 8352 0 0,'0'0'190'0'0,"0"0"28"0"0,0 0 7 0 0,0 0 42 0 0,0 0-116 0 0,0 0 118 0 0,1 0 3 0 0,-1 0-51 0 0,1 0-44 0 0,0-1-37 0 0,1 1 42 0 0,6-1 116 0 0,-5 0-96 0 0,3-1 224 0 0,1 1-32 0 0,-1-1-36 0 0,1 1-36 0 0,1-1 16 0 0,0 1-59 0 0,0-1-60 0 0,0-1-65 0 0,10-3 186 0 0,2 1-55 0 0,-1 1-53 0 0,0 1-48 0 0,10-2 3 0 0,-2-2-85 0 0,59-12-90 0 0,-49 12-45 0 0,-7 2-77 0 0,-27 4 127 0 0,0 1-92 0 0,0-1-98 0 0,-1 1-114 0 0,-1 0 97 0 0,1-1-34 0 0,-1 1-37 0 0,0 0-37 0 0,1 0-40 0 0,-1 0-42 0 0,0-1-43 0 0,0 1-45 0 0,1 0-48 0 0,-1 0-49 0 0,3 0-1220 0 0,3 0-1014 0 0</inkml:trace>
  <inkml:trace contextRef="#ctx0" brushRef="#br0" timeOffset="1110.82">1012 171 6448 0 0,'6'5'85'0'0,"10"15"338"0"0,-10-11-290 0 0,-3-3-102 0 0,1-1-1 0 0,-1 1 57 0 0,0 0 51 0 0,1 0 48 0 0,0 3 168 0 0,1 0 77 0 0,-1 1 59 0 0,0-1 43 0 0,11 22 1297 0 0,-10-21-1264 0 0,0 0-59 0 0,0-3-146 0 0,0 1-69 0 0,0 0-83 0 0,1-1-95 0 0,1 1 391 0 0,10 18 613 0 0,-12-16-680 0 0,0 0 90 0 0,-2-1 83 0 0,-3-6-94 0 0,1-1-47 0 0,-1 0-45 0 0,0 0-44 0 0,-1-1-40 0 0,1 1-39 0 0,-1-1-36 0 0,0 0-34 0 0,-1 0 138 0 0,0-1-109 0 0,-2 0-91 0 0,1-1-74 0 0,-3-1-51 0 0,-4-4-86 0 0,6 3 57 0 0,0 0 65 0 0,1 1 96 0 0,-18-22-88 0 0,19 20-81 0 0,0 1 0 0 0,0-1 0 0 0,0 0 0 0 0,0 0 0 0 0,1 1 0 0 0,-1-3-8 0 0,1 4 0 0 0,1-1 1 0 0,-1 0-1 0 0,1 0 1 0 0,-1 0-1 0 0,1 0 1 0 0,0 0-1 0 0,0 0 1 0 0,1 0-1 0 0,-1 0 1 0 0,1 0-1 0 0,-1 1 1 0 0,1-1-1 0 0,0 0 1 0 0,0 0-1 0 0,0 0 1 0 0,0 1-1 0 0,1-1 1 0 0,-1 1-1 0 0,2-3 0 0 0,5-6-51 0 0,1 0 0 0 0,0 1 0 0 0,1 0 0 0 0,0 0-1 0 0,0 1 52 0 0,7-6-106 0 0,1 0-51 0 0,-6 5 10 0 0,0 1-44 0 0,-2 2-9 0 0,0-1-43 0 0,0 2-47 0 0,0-1-53 0 0,-8 6 39 0 0,-1 0 61 0 0,1 0 51 0 0,0 0 42 0 0,0 1 2 0 0,4-2-149 0 0,-4 1 140 0 0,0 1-43 0 0,0-1-81 0 0,0 1-117 0 0,-1 0 149 0 0,-1 0-38 0 0,2-1-118 0 0,-1 1-56 0 0,-1 0-48 0 0,1 0-43 0 0,0-1-159 0 0,0 1-43 0 0,1 0-191 0 0,-1-1-518 0 0</inkml:trace>
  <inkml:trace contextRef="#ctx0" brushRef="#br0" timeOffset="1369.61">1477 183 9440 0 0,'6'6'8'0'0,"1"1"87"0"0,-1 0 81 0 0,0 0 72 0 0,-1 1 64 0 0,0 0 58 0 0,-1 0 48 0 0,1 0 41 0 0,1 5 342 0 0,9 26 1626 0 0,-9-22-1432 0 0,0-2-184 0 0,-3-8-451 0 0,-1 1-37 0 0,1-1-42 0 0,0 1-48 0 0,0-1-53 0 0,1 0-58 0 0,-1 0 147 0 0,-1 1-54 0 0,0-1-43 0 0,0 1-34 0 0,-1-4-48 0 0,0 1-1 0 0,1 0 1 0 0,0 0-1 0 0,0-1 1 0 0,1 4-90 0 0,-3-8-198 0 0,1 1 64 0 0,-1-1 56 0 0,0 0 50 0 0,0 1 74 0 0,0-1 88 0 0,0 2 519 0 0,0-2-545 0 0,0 0-36 0 0,0 0-48 0 0,0 1-61 0 0,0-1-73 0 0,0 0-86 0 0,0 1-83 0 0,0-1-101 0 0,0 0-111 0 0,0 0-122 0 0,0 0 257 0 0,0 1-34 0 0,0-1-35 0 0,0 0-38 0 0,0 0-38 0 0,0 0-40 0 0,0 0-41 0 0,0 1-42 0 0,0-1-1702 0 0,0 0-1324 0 0</inkml:trace>
  <inkml:trace contextRef="#ctx0" brushRef="#br0" timeOffset="1912.46">1701 199 8176 0 0,'0'0'182'0'0,"0"0"29"0"0,0 0 13 0 0,6 1-52 0 0,3 0-113 0 0,-4 0-27 0 0,0 0 61 0 0,-1 1 53 0 0,0-1 48 0 0,1 2 92 0 0,0 0 48 0 0,1 1 115 0 0,1 3 281 0 0,5 5 479 0 0,-8-7-850 0 0,-1-1-42 0 0,0 0-92 0 0,-1 0-43 0 0,1 0-49 0 0,-1 0-56 0 0,9 24 1326 0 0,-6-19-1089 0 0,6 12 486 0 0,-5-8-381 0 0,0-2-99 0 0,-5-9-250 0 0,-1-1 0 0 0,1 1 1 0 0,0-1-1 0 0,-1 1 0 0 0,1-1 0 0 0,-1 1 0 0 0,0 0 0 0 0,1-1 0 0 0,-1 3-70 0 0,2 6 397 0 0,2-2-172 0 0,-2-5-150 0 0,3 5 134 0 0,-1-1 47 0 0,0 9 360 0 0,-4-15-376 0 0,0-1-17 0 0,0 0-72 0 0,0 0-30 0 0,0 0-8 0 0,0 0-7 0 0,0 0-29 0 0,0 0-12 0 0,2 0 11 0 0,0-3-36 0 0,10-11-16 0 0,5-28 54 0 0,-8 26-69 0 0,2-2-51 0 0,2 0-80 0 0,-6 10 58 0 0,-1 1-18 0 0,0-1 1 0 0,0 1-1 0 0,1 0 1 0 0,0 1-1 0 0,3-3 82 0 0,-7 7-22 0 0,0 0 1 0 0,1 0-1 0 0,-1 0 0 0 0,1 1 0 0 0,-1-1 0 0 0,1 1 1 0 0,-1 0-1 0 0,1 0 0 0 0,0 1 0 0 0,0-1 1 0 0,-1 1-1 0 0,1-1 0 0 0,0 1 0 0 0,0 0 0 0 0,2 1 22 0 0,1 0-16 0 0,-1 0 0 0 0,0 0 0 0 0,0 0 0 0 0,0 1 0 0 0,0 0-1 0 0,2 1 17 0 0,1 1-18 0 0,-1 1-1 0 0,0 0 1 0 0,8 5 18 0 0,4 6-9 0 0,0 2 0 0 0,10 12 9 0 0,-25-26 2 0 0,-3-2-160 0 0,0 0 34 0 0,2 3-33 0 0,-1-2 109 0 0,1 0 51 0 0,-1 0 43 0 0,0 0 33 0 0,1 2 96 0 0,8 5 310 0 0,-8-7-343 0 0,1 1-41 0 0,0-1-74 0 0,-2-1-55 0 0,0 0-38 0 0,0 0-45 0 0,0-1-47 0 0,0 1-53 0 0,0-1-57 0 0,0 1-63 0 0,0-1-66 0 0,1 0-72 0 0,-1 0-76 0 0,1 0-80 0 0,-1-1-86 0 0,1 1-91 0 0,-1-1-94 0 0,1 0-99 0 0,0 0-105 0 0,-1 0-234 0 0,0 0-37 0 0,3 0-1325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39.9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6592 0 0,'0'0'149'0'0,"0"0"23"0"0,0 0 11 0 0,0 0 21 0 0,0 0 84 0 0,0 0 37 0 0,0 0 10 0 0,0 0-2 0 0,0 0-12 0 0,0 0-7 0 0,0 0-2 0 0,0 0 0 0 0,0 0-148 0 0,0 0-39 0 0,1 0 30 0 0,0 0-93 0 0,1 1-17 0 0,-1-1 2 0 0,0 1 42 0 0,0-1 62 0 0,0 0 77 0 0,-1 1 92 0 0,1-1 110 0 0,3 9 0 0 0,1-1-82 0 0,-1 1-75 0 0,0 1-62 0 0,-1-1-61 0 0,1 0-37 0 0,1 7 16 0 0,5 21 85 0 0,-8-25-113 0 0,1-1 42 0 0,8 36 251 0 0,-1 2 47 0 0,-2-1 44 0 0,-3 1 43 0 0,0-16-153 0 0,-2-4 2 0 0,0-10-115 0 0,0 4 90 0 0,-3-7-55 0 0,1 1 6 0 0,0-6-54 0 0,-1-10-133 0 0,0-1-29 0 0,4 2 258 0 0,-3-3-306 0 0,-3-28 169 0 0,3 18-168 0 0,0 4-28 0 0,0 1-1 0 0,0 0 1 0 0,0 0 0 0 0,0 0-1 0 0,1 0 1 0 0,0 0 0 0 0,1 0-1 0 0,2-5-11 0 0,4-5 0 0 0,-7 11 0 0 0,0 0 0 0 0,1 1 0 0 0,0-1 0 0 0,0 1 0 0 0,0 0 0 0 0,1 0 0 0 0,-1 0 0 0 0,5-3 0 0 0,17-13-14 0 0,13-3-118 0 0,-31 19 97 0 0,1 1 0 0 0,0 0 0 0 0,1 0 0 0 0,0 1 35 0 0,22-4-30 0 0,-29 6 30 0 0,0 0-1 0 0,1 0 0 0 0,-1 0 0 0 0,1 0 1 0 0,-1 1-1 0 0,1-1 0 0 0,-1 1 0 0 0,0-1 1 0 0,1 1-1 0 0,-1 0 0 0 0,0 0 0 0 0,0 0 1 0 0,0 0-1 0 0,0 0 0 0 0,1 1 0 0 0,-1 0 1 0 0,1-1 5 0 0,13 8-4 0 0,1 3-38 0 0,-15-11 31 0 0,-1 0 0 0 0,1 0 0 0 0,-1 0 0 0 0,0 1 0 0 0,1-1 0 0 0,-1 0 1 0 0,0 1-1 0 0,0 0 0 0 0,0-1 0 0 0,0 1 0 0 0,0-1 0 0 0,0 1 0 0 0,0 0 0 0 0,-1 0 0 0 0,1-1 0 0 0,-1 1 0 0 0,1 0 0 0 0,-1 0 0 0 0,0 0 6 0 0,5 18 0 0 0,-4-18 0 0 0,-1-1 0 0 0,1 1 0 0 0,0 0 0 0 0,-1 0 0 0 0,1 0 0 0 0,-1 0 0 0 0,0 0 0 0 0,0 0 0 0 0,0 0 0 0 0,0 0 0 0 0,0 0 0 0 0,0 0 0 0 0,-2 9-3 0 0,-1 7 28 0 0,2-17-16 0 0,0 1-1 0 0,0 0 1 0 0,0-1 0 0 0,0 1 0 0 0,-1-1-1 0 0,1 1 1 0 0,0-1 0 0 0,-1 1-1 0 0,1-1 1 0 0,-1 0 0 0 0,0 1-9 0 0,-23 12 108 0 0,-1-4-35 0 0,16-8-52 0 0,0 0 0 0 0,0-1 0 0 0,-1 0 0 0 0,1-1 0 0 0,0 0-1 0 0,-11-1-20 0 0,17 1-47 0 0,-6-1 28 0 0,-7-2 130 0 0,11 1-89 0 0,-2-1-77 0 0,5 1-19 0 0,0 0-42 0 0,-1-1-45 0 0,1 0-54 0 0,1-1-59 0 0,-1 0-65 0 0,2 2 267 0 0,1 0-51 0 0,-1 1-46 0 0,1-1-41 0 0,1-1-86 0 0,-1 1-39 0 0,1 0-106 0 0,1-2-263 0 0,-2 1 296 0 0,3-4-882 0 0</inkml:trace>
  <inkml:trace contextRef="#ctx0" brushRef="#br0" timeOffset="300.63">610 246 6824 0 0,'0'0'149'0'0,"0"0"23"0"0,0 0-31 0 0,1 1-40 0 0,0 1 7 0 0,5 5-75 0 0,-1-1-75 0 0,0 1 83 0 0,0 0 73 0 0,-2 0 62 0 0,1 2 103 0 0,0 0 55 0 0,3 18 820 0 0,-5-10-229 0 0,-2-6-232 0 0,-1-6-277 0 0,1 0 54 0 0,0-1-292 0 0,-1 0 93 0 0,1 3 454 0 0,0-3-453 0 0,2 2-62 0 0,0-2-156 0 0,1 0-43 0 0,-3-4-158 0 0,0 0-11 0 0</inkml:trace>
  <inkml:trace contextRef="#ctx0" brushRef="#br0" timeOffset="563.58">589 92 9728 0 0,'-5'-3'164'0'0,"1"2"87"0"0,2 0-64 0 0,-2 0 33 0 0,-1-1 36 0 0,-2-2 38 0 0,6 4-305 0 0,1-1 38 0 0,-1 0 123 0 0,0 0 85 0 0,3-3 425 0 0,-1 3-486 0 0,0 0-38 0 0,1-1-45 0 0,0 1-101 0 0,-1 0-40 0 0,0 1-34 0 0,0-1-37 0 0,0 0-42 0 0,0 1-42 0 0,1-1-47 0 0,-1 0-51 0 0,0 1-51 0 0,1-1-57 0 0,-1 1-59 0 0,0-1-62 0 0,1 1-65 0 0,1-1-901 0 0,4 0-862 0 0</inkml:trace>
  <inkml:trace contextRef="#ctx0" brushRef="#br0" timeOffset="886.5">802 12 6624 0 0,'0'0'192'0'0,"1"0"-7"0"0,2-1-128 0 0,-2 0 21 0 0,0 1 78 0 0,-1 0 178 0 0,1 0-259 0 0,0 0 33 0 0,0-1 197 0 0,0 1 93 0 0,1-1 66 0 0,1-1 902 0 0,-1 1-838 0 0,-1 1-274 0 0,1 0-39 0 0,-1 0-45 0 0,0 1-54 0 0,4 1 314 0 0,-2 0-43 0 0,1 1-40 0 0,-1 1-38 0 0,3 4 209 0 0,-1 1-117 0 0,-2 0-149 0 0,0-1-50 0 0,0 3-8 0 0,1 4 36 0 0,1 5 91 0 0,-4-16-251 0 0,0 1 1 0 0,-1-1-1 0 0,1 0 1 0 0,-1 1-1 0 0,0 3-70 0 0,1 17 248 0 0,8 18 191 0 0,-3-12-93 0 0,0-1 41 0 0,-1 1 51 0 0,0-1 63 0 0,2-8-126 0 0,-6-18-305 0 0,0-1 0 0 0,0 1 0 0 0,0-1 0 0 0,0 0 0 0 0,0 1 0 0 0,-1 0-1 0 0,1 1-69 0 0,-1 7 207 0 0,2 0 66 0 0,1 10 321 0 0,-3-19-546 0 0,0-2-42 0 0,0 0-49 0 0,1 0 46 0 0,1 2 75 0 0,0 0 38 0 0,0 1 66 0 0,-2-3-227 0 0,0-1-49 0 0,0-1-35 0 0,0 0-44 0 0,0 0-53 0 0,0 0-60 0 0,0-1-68 0 0,0 1-79 0 0,0-1-84 0 0,0 1 119 0 0,0 0-43 0 0,0 0-47 0 0,0 0-50 0 0,0 1-51 0 0,0-1-54 0 0,0 0-58 0 0,0 0-58 0 0,0-1-1500 0 0,0-1-1275 0 0</inkml:trace>
  <inkml:trace contextRef="#ctx0" brushRef="#br0" timeOffset="1149.51">776 169 11312 0 0,'0'0'210'0'0,"1"1"-98"0"0,-1-1-68 0 0,3 2-28 0 0,-2-1 40 0 0,-1-1 31 0 0,1 1 50 0 0,0-1 62 0 0,-1 0 73 0 0,12 0-234 0 0,0-1 0 0 0,-1-1 0 0 0,7-1-38 0 0,13-4 64 0 0,15-7-64 0 0,26-6 57 0 0,-46 15-73 0 0,-1-2-64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48.1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17 10568 0 0,'-3'-1'76'0'0,"1"0"71"0"0,-7-2 541 0 0,4 0-441 0 0,2 2-164 0 0,1-1-41 0 0,-1 1-48 0 0,-1-1-58 0 0,2 1 392 0 0,-2 2-99 0 0,0 0-70 0 0,-6 3 130 0 0,6-2-41 0 0,3-2-141 0 0,-13 8 131 0 0,0 3-67 0 0,1 2-54 0 0,1 1-41 0 0,-2 6 79 0 0,-11 21-155 0 0,23-38 14 0 0,-1 3 16 0 0,0-1 1 0 0,1 1 0 0 0,0-1 0 0 0,0 1-1 0 0,0 0-30 0 0,2-4 13 0 0,-1 0 0 0 0,1 1 0 0 0,-1-1 0 0 0,1 1 0 0 0,0-1 0 0 0,0 1 0 0 0,0-1 0 0 0,0 1 0 0 0,0-1 0 0 0,0 1 0 0 0,1-1 0 0 0,-1 1 0 0 0,1-1-13 0 0,-1-1 1 0 0,1 0 0 0 0,-1 0 0 0 0,1 0 0 0 0,-1 0 0 0 0,1-1 0 0 0,-1 1 0 0 0,1 0 0 0 0,0 0 0 0 0,-1 0-1 0 0,1-1 1 0 0,0 1 0 0 0,-1 0 0 0 0,1-1 0 0 0,0 1 0 0 0,0-1 0 0 0,0 1-1 0 0,0-1 6 0 0,0 1 1 0 0,0-1 0 0 0,0 0-1 0 0,0 0 1 0 0,0 0-1 0 0,0 1 1 0 0,-1-1-1 0 0,1 0 1 0 0,0 0-1 0 0,0 0 1 0 0,0-1-1 0 0,0 1 1 0 0,1 0-7 0 0,2-1 39 0 0,0-1 0 0 0,0 1 0 0 0,0-1 0 0 0,-1 0 0 0 0,1 0 0 0 0,2-1-39 0 0,1-2 64 0 0,2 0-42 0 0,-1 0 1 0 0,0 0-1 0 0,0-1 1 0 0,-1-1-1 0 0,0 1 1 0 0,1-2-23 0 0,13-14 25 0 0,-4-2 10 0 0,-8 7 57 0 0,-1-1 0 0 0,4-12-92 0 0,-5 12 26 0 0,-7 17-33 0 0,1 1 1 0 0,-1-1 0 0 0,0 0-1 0 0,0 1 1 0 0,0-1-1 0 0,1 1 1 0 0,-1-1-1 0 0,0 1 1 0 0,1-1-1 0 0,-1 1 1 0 0,0-1-1 0 0,1 1 1 0 0,-1-1-1 0 0,1 1 1 0 0,-1-1 0 0 0,1 1-1 0 0,-1-1 1 0 0,1 1-1 0 0,-1 0 1 0 0,1-1-1 0 0,-1 1 1 0 0,1 0-1 0 0,-1 0 1 0 0,1-1-1 0 0,0 1 1 0 0,-1 0-1 0 0,1 0 1 0 0,-1 0 0 0 0,1 0-1 0 0,0 0 7 0 0,0 0-8 0 0,0 0 1 0 0,0 1-1 0 0,0-1 1 0 0,1 1-1 0 0,-1-1 0 0 0,0 1 1 0 0,0 0-1 0 0,0-1 0 0 0,0 1 1 0 0,-1 0-1 0 0,1 0 1 0 0,0 0-1 0 0,0 0 0 0 0,0-1 1 0 0,0 2 7 0 0,4 5-45 0 0,0 0 0 0 0,-1 1 1 0 0,5 7 44 0 0,-9-14-9 0 0,6 12-10 0 0,-1 1 0 0 0,0-1 0 0 0,-1 1 0 0 0,0 0 0 0 0,-1 3 19 0 0,1 6-2 0 0,-1-1 34 0 0,0 1 46 0 0,-1-1 58 0 0,1 2 88 0 0,0 0 97 0 0,-1 6 10 0 0,-1 0 41 0 0,-4 17 242 0 0,-5-2 44 0 0,2-19-280 0 0,3-18-184 0 0,0 0-1 0 0,-1 0 0 0 0,1 0 1 0 0,-2 0-1 0 0,1 0 0 0 0,-5 5-193 0 0,-11 9 473 0 0,0-5-100 0 0,-4-2-67 0 0,14-10-232 0 0,0 0-1 0 0,0-1 1 0 0,0 0 0 0 0,-5 1-74 0 0,-12-1 75 0 0,6-5-76 0 0,1-4-84 0 0,4-7-104 0 0,9 3 48 0 0,1-2-35 0 0,4 5-298 0 0,-3-7-507 0 0,4 8 568 0 0,0 1 4 0 0,0 0-79 0 0,0 0-98 0 0,1 0-118 0 0,0 2 281 0 0,0 1-51 0 0,0-1-43 0 0,0 0-40 0 0,0 0-155 0 0,0 0-39 0 0,0 0-187 0 0,0-2-511 0 0,0 4 1442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50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521 175 9440 0 0,'0'0'216'0'0,"0"0"32"0"0,0 0 9 0 0,0-1-109 0 0,-1 1-77 0 0,0-1-37 0 0,-2 0-24 0 0,1 1 6 0 0,2 0 42 0 0,0 0-58 0 0,-3 0 412 0 0,1 0-36 0 0,-4 0 280 0 0,1 1-120 0 0,0 0-108 0 0,-1 0-39 0 0,-1 1-115 0 0,3-1-133 0 0,-1 1-43 0 0,-5 0 1 0 0,-9 4-31 0 0,12-4 1 0 0,1-1 63 0 0,-20 4 469 0 0,1 1-102 0 0,0 1-86 0 0,-1 0-75 0 0,2-1-75 0 0,0 1-41 0 0,-48 8 307 0 0,35-12-326 0 0,10-1-66 0 0,22-2-98 0 0,0 0 1 0 0,-1 0-1 0 0,1 0 1 0 0,-5-2-40 0 0,-13 0 90 0 0,-9-2-62 0 0,17 1 25 0 0,0-1 35 0 0,11 3-55 0 0,-4-1 73 0 0,-2-4-73 0 0,9 6-33 0 0,1 0 0 0 0,0 0 0 0 0,0 0-1 0 0,-1 0 1 0 0,1 0 0 0 0,0-1 0 0 0,0 1 0 0 0,-1 0-1 0 0,1 0 1 0 0,0 0 0 0 0,0 0 0 0 0,0-1 0 0 0,-1 1-1 0 0,1 0 1 0 0,0 0 0 0 0,0 0 0 0 0,0-1 0 0 0,0 1-1 0 0,0 0 1 0 0,0 0 0 0 0,-1-1 0 0 0,1 1 0 0 0,0 0-1 0 0,0 0 1 0 0,0-1 0 0 0,0 1 0 0 0,0 0 0 0 0,0 0-1 0 0,0-1 1 0 0,0 1 0 0 0,0 0 0 0 0,0 0 0 0 0,0-1-1 0 0,0 1 1 0 0,0 0 0 0 0,0 0 0 0 0,0-1 0 0 0,1 1-1 0 0,-1 0 1 0 0,0 0 0 0 0,0-1 0 0 0,0 1 0 0 0,0 0-1 0 0,0 0 1 0 0,0 0 0 0 0,1-1 0 0 0,-1 1 0 0 0,0 0-1 0 0,0 0 1 0 0,0 0 0 0 0,1 0 0 0 0,-1-1 0 0 0,0 1-1 0 0,0 0 1 0 0,19-21 0 0 0,48-33-14 0 0,-56 43-88 0 0,1 0 53 0 0,7-8 52 0 0,12-14 82 0 0,-18 19-75 0 0,-1-1-48 0 0,-1 0-73 0 0,-6 9 110 0 0,-4 5 3 0 0,0 0-1 0 0,-1 0 1 0 0,1 0 0 0 0,0 0 0 0 0,-1 0-1 0 0,1 0 1 0 0,-1 0 0 0 0,1-1-1 0 0,-1 1 1 0 0,0 0 0 0 0,1-1-2 0 0,-1 2-68 0 0,2 1 67 0 0,0 0 1 0 0,0 0 0 0 0,0 1-1 0 0,0-1 1 0 0,0 1-1 0 0,-1-1 1 0 0,1 1 0 0 0,-1-1-1 0 0,1 1 1 0 0,-1 0-1 0 0,1 0 1 0 0,-1 0 0 0 0,0-1-1 0 0,0 1 1 0 0,0 1-1 0 0,0-1 1 0 0,0 0 0 0 0,-1 0-1 0 0,1 0 1 0 0,-1 0-1 0 0,1 0 1 0 0,-1 1 0 0 0,0-1 0 0 0,2 7 7 0 0,6 13 98 0 0,0 0-37 0 0,2 6-29 0 0,-1 0-47 0 0,-4-4 62 0 0,5 17 91 0 0,0 1 83 0 0,-1 0 106 0 0,-5-21-120 0 0,0-1 34 0 0,-1-3-22 0 0,0 0 35 0 0,8 34 647 0 0,-2-14-215 0 0,-9-36-966 0 0,0 0 89 0 0,0 0 80 0 0,0 0 70 0 0,1 0 53 0 0,-1 0 37 0 0,0 1 147 0 0,0 0 75 0 0,0 2 443 0 0,0-2-542 0 0,0-1-47 0 0,-1 1-61 0 0,1-1-81 0 0,0 0-97 0 0,0 1-114 0 0,0-1-85 0 0,-1 0-115 0 0,1-1 164 0 0,0 1-33 0 0,0 0-35 0 0,0-1-36 0 0,0 1-38 0 0,-1-1-38 0 0,1 1-41 0 0,0-1-42 0 0,0 0-42 0 0,0 1-46 0 0,0-1-46 0 0,-1 1-47 0 0,1-1-587 0 0,0 0-36 0 0,0 0-2773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52.9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138 110 4320 0 0,'0'0'99'0'0,"0"0"11"0"0,0 0 9 0 0,0 0-37 0 0,2 0-43 0 0,12 3-40 0 0,-10-3 1 0 0,-1 0 0 0 0,1 0 0 0 0,-1 0 0 0 0,0 0 0 0 0,1-1 0 0 0,-1 0 0 0 0,0 1 0 0 0,1-1 0 0 0,-1 0 0 0 0,0 0 0 0 0,0-1 0 0 0,0 1 0 0 0,0-1 0 0 0,0 0 0 0 0,0 1 0 0 0,0-1 0 0 0,-1 0 0 0 0,1-1 0 0 0,0 1 0 0 0,-1 0 0 0 0,1-2 0 0 0,1 0-85 0 0,-1 1 70 0 0,0 1 63 0 0,1 0 55 0 0,1-2 160 0 0,-1 0 96 0 0,0-2 156 0 0,-1-8 321 0 0,-4 7-357 0 0,-1 0-58 0 0,1 5-282 0 0,0 0-1 0 0,0-1 0 0 0,0 1 0 0 0,-1 0 0 0 0,1 0 0 0 0,0 0 0 0 0,-1 0 0 0 0,-1 0-138 0 0,-8-7 699 0 0,3 6-153 0 0,1 2-15 0 0,0 3 88 0 0,-9 3-478 0 0,2 2 97 0 0,-2 4 140 0 0,-6 7 281 0 0,3 4-28 0 0,7-6-301 0 0,3-2-149 0 0,1 0-115 0 0,-1 3-64 0 0,-9 18 49 0 0,-2 9-51 0 0,15-32 11 0 0,0 1 1 0 0,1 0-1 0 0,1 0 0 0 0,0 0 0 0 0,0 8-11 0 0,3-17 2 0 0,-1-2 4 0 0,1 1 1 0 0,0 0-1 0 0,0-1 0 0 0,0 1 1 0 0,0 0-1 0 0,1-1 0 0 0,-1 1 1 0 0,1 0-1 0 0,0-1 0 0 0,0 1 1 0 0,0-1-1 0 0,0 1 0 0 0,0-1 1 0 0,1 1-7 0 0,1 5 16 0 0,0-6 58 0 0,-2-1-54 0 0,1 0 0 0 0,-1 0-1 0 0,1 0 1 0 0,-1-1 0 0 0,1 1-1 0 0,-1-1 1 0 0,1 1 0 0 0,-1-1 0 0 0,1 1-1 0 0,0-1 1 0 0,-1 0 0 0 0,1 0-1 0 0,0 0 1 0 0,-1 0 0 0 0,2 0-20 0 0,0-1 34 0 0,-1 1 0 0 0,0-1 0 0 0,1 0 1 0 0,-1 0-1 0 0,0 0 0 0 0,1-1 0 0 0,-1 1 1 0 0,0 0-1 0 0,0-1 0 0 0,0 1 0 0 0,1-2-34 0 0,3-2 106 0 0,2-2 134 0 0,0 0-41 0 0,0-1-36 0 0,-1 0-35 0 0,2-5 9 0 0,0-1-57 0 0,-2 0-45 0 0,0-2-34 0 0,0-2-49 0 0,-1-1 0 0 0,0-7 48 0 0,-1 5 18 0 0,0 1 73 0 0,0 5-42 0 0,-4 13-27 0 0,0 0 0 0 0,-1 0 0 0 0,1 0 0 0 0,0 0 0 0 0,-1 0 0 0 0,0 0 0 0 0,1 0 0 0 0,-1 0 1 0 0,0-2-23 0 0,1-7 67 0 0,0 10-68 0 0,-1 0 1 0 0,0-1-1 0 0,1 1 1 0 0,-1 0-1 0 0,1 0 1 0 0,0 0-1 0 0,-1 0 0 0 0,1 0 1 0 0,0 0-1 0 0,-1 0 1 0 0,1 0-1 0 0,0 0 1 0 0,0 0-1 0 0,0 0 1 0 0,0 0-1 0 0,0 0 1 0 0,0 1-70 0 0,-1 0-24 0 0,1 1 34 0 0,10 18 50 0 0,-5-10 10 0 0,-2-1 0 0 0,1 0 0 0 0,-1 1 0 0 0,0 0 0 0 0,1 4 0 0 0,3 11-10 0 0,-5-15-56 0 0,0 1 1 0 0,0-1-1 0 0,0 8 66 0 0,1 17-6 0 0,-2 1 42 0 0,-2 0 45 0 0,-1-1 50 0 0,-3 1 53 0 0,-1-1 59 0 0,-1 0 61 0 0,-3-1 67 0 0,4-15-145 0 0,0-2 41 0 0,-1-3 229 0 0,1 0 0 0 0,-7 9-496 0 0,-1-2 402 0 0,-1 0-61 0 0,-2 1-107 0 0,-10 8 66 0 0,7-10-132 0 0,-8 1-21 0 0,22-18-138 0 0,0 1 0 0 0,0-1 1 0 0,0 0-1 0 0,0 0 1 0 0,-1 0-10 0 0,2-1-159 0 0,1-1 47 0 0,-4 0-3 0 0,1 0 102 0 0,-6-5 88 0 0,8 2-96 0 0,1 1-53 0 0,-1-2-108 0 0,2 2 44 0 0,1 1-36 0 0,-1-1-41 0 0,0 0-45 0 0,1-1-47 0 0,-1 1-53 0 0,1 0-55 0 0,-1 0-60 0 0,1 0-63 0 0,0-1-67 0 0,-1 1-72 0 0,1 0-75 0 0,0-1-78 0 0,0 1-83 0 0,-1-3-1266 0 0,-1-2-1227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51.1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95 10912 0 0,'0'0'248'0'0,"0"0"34"0"0,0 0 20 0 0,0 0-38 0 0,0 0-144 0 0,0 0 29 0 0,0 0 40 0 0,1 2-70 0 0,-1 0-40 0 0,2 6 43 0 0,-2-6-44 0 0,0 6 252 0 0,1-1-40 0 0,-1 1-40 0 0,1-1-37 0 0,0 0-40 0 0,0 0-35 0 0,0 8 42 0 0,0 8 119 0 0,1-1 49 0 0,3 5 115 0 0,3 14 278 0 0,0-3-62 0 0,-4-13-262 0 0,-2-20-208 0 0,-1 2-36 0 0,5 8 77 0 0,2 0-105 0 0,2-4-81 0 0,-7-11-11 0 0,-3 0-22 0 0,0 0-128 0 0,0 0 19 0 0,0 0-82 0 0,0 0 49 0 0,0 0-33 0 0,0 0-38 0 0,0 0-42 0 0,0 0-46 0 0,0 0-44 0 0,0 0-40 0 0,0 0-35 0 0,0 0-255 0 0,0 0-59 0 0,0 0-48 0 0,0 0-33 0 0,0 0-1408 0 0,0 0-1249 0 0</inkml:trace>
  <inkml:trace contextRef="#ctx0" brushRef="#br0" timeOffset="493.09">382 156 6704 0 0,'0'0'149'0'0,"0"0"23"0"0,-3-5 145 0 0,2 2-259 0 0,0 2-39 0 0,0-1 34 0 0,-2 0 145 0 0,1 0 43 0 0,0 0 48 0 0,-7-2 775 0 0,4 3-663 0 0,3 0-234 0 0,-1 1-34 0 0,0 0-40 0 0,0 0-47 0 0,-10-1 588 0 0,0-1-44 0 0,-2 1 34 0 0,8 0-363 0 0,0 2-41 0 0,0 0-47 0 0,-1 1-51 0 0,1 1-57 0 0,0 2-62 0 0,-19 18 73 0 0,25-22-78 0 0,0 1 1 0 0,1-1 0 0 0,-1 1 0 0 0,0-1 0 0 0,1 1 0 0 0,-1 0 0 0 0,1-1 0 0 0,0 1 0 0 0,0 0-1 0 0,-1-1 1 0 0,1 1 0 0 0,0 0 0 0 0,0-1 0 0 0,1 1 0 0 0,-1 0 0 0 0,0 0 0 0 0,0-1 0 0 0,1 1-1 0 0,-1-1 1 0 0,1 1 0 0 0,0 0 0 0 0,-1-1 0 0 0,1 1 0 0 0,0 0 1 0 0,3 4-12 0 0,1 1 1 0 0,-1-1-1 0 0,1 1 1 0 0,4 2 11 0 0,-3-1-10 0 0,41 41-74 0 0,-39-40 108 0 0,1-1 33 0 0,-1 1 42 0 0,0-1 52 0 0,2 8 708 0 0,-8-1-68 0 0,-6-1-93 0 0,-6-2-113 0 0,4-6-342 0 0,-1 0-37 0 0,0-1-39 0 0,-1-1-42 0 0,1 0-45 0 0,-1-1-48 0 0,1 0-50 0 0,1-1-53 0 0,-1 1 72 0 0,1-2-34 0 0,-1 1-43 0 0,1-1-49 0 0,-1 0-59 0 0,1-1-66 0 0,-1-1-75 0 0,1 0-82 0 0,-3-1-175 0 0</inkml:trace>
  <inkml:trace contextRef="#ctx0" brushRef="#br0" timeOffset="749.03">88 22 9848 0 0,'0'0'68'0'0,"0"-1"37"0"0,-1-10 552 0 0,2 8-517 0 0,-1 1-86 0 0,6-2-54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48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10680 0 0,'0'0'241'0'0,"0"0"38"0"0,0 0 11 0 0,0 0-28 0 0,0 0-197 0 0,1 0-37 0 0,3 0-7 0 0,8 2 89 0 0,-2 3 40 0 0,-8-3-101 0 0,0 0 0 0 0,-1-1 0 0 0,1 1 0 0 0,0 0-1 0 0,-1 0 1 0 0,1 0 0 0 0,-1 0 0 0 0,1 1-49 0 0,2 5 244 0 0,0 1-1 0 0,-1-1 0 0 0,0 1 1 0 0,1 4-244 0 0,0 0 325 0 0,2 9 25 0 0,0 0-49 0 0,5 46 462 0 0,-7-41-450 0 0,0 1 44 0 0,20 117 1736 0 0,-19-113-1696 0 0,-1-1-52 0 0,-3-19-237 0 0,1 4 19 0 0,0 1-7 0 0,-2-17-308 0 0,0 0 52 0 0,0 0 45 0 0,0 1 43 0 0,1-1 56 0 0,-1 1 110 0 0,0-1 62 0 0,0 1 306 0 0,0-1-368 0 0,0 1-35 0 0,0-1-48 0 0,0 0-76 0 0,0 1-92 0 0,0-1-109 0 0,0 0-54 0 0,0 0-98 0 0,0 1-106 0 0,1-1-117 0 0,-1 0-125 0 0,0 0 320 0 0,0 0-34 0 0,0 1-37 0 0,0-1-37 0 0,0 0-39 0 0,0 0-39 0 0,0 0-1670 0 0,0 0-1296 0 0</inkml:trace>
  <inkml:trace contextRef="#ctx0" brushRef="#br0" timeOffset="655">27 207 7856 0 0,'0'0'174'0'0,"0"0"29"0"0,0 0 13 0 0,2 1-50 0 0,4-2-109 0 0,6-1-27 0 0,0-1 55 0 0,1 0 50 0 0,-1 0 42 0 0,3-1 84 0 0,-1 0 40 0 0,30-10 740 0 0,-20 7-464 0 0,-7 2-221 0 0,-4 1-90 0 0,1 0-37 0 0,-3 1-73 0 0,0 1-35 0 0,1-1-42 0 0,-1 0-47 0 0,-7 3-146 0 0,-1-1 44 0 0,1 0 37 0 0,-1 0 33 0 0,6-1 103 0 0,4-1 196 0 0,-5 1-115 0 0,-2 1-100 0 0,-1 0-53 0 0,-1 0-45 0 0,0 0-40 0 0,0 0-45 0 0,0 0-51 0 0,0 1-56 0 0,-1-1-14 0 0,0 0-46 0 0,0 1-51 0 0,0-1-54 0 0,1 1-57 0 0,-1-1-61 0 0,0 1-63 0 0,0-1-68 0 0,3 1-912 0 0,4-1-880 0 0</inkml:trace>
  <inkml:trace contextRef="#ctx0" brushRef="#br0" timeOffset="1087.12">521 71 7632 0 0,'0'0'166'0'0,"0"0"29"0"0,0 0 14 0 0,11 10 501 0 0,-6-8-593 0 0,1 2 53 0 0,-3-1-26 0 0,0 1 22 0 0,-1 2 65 0 0,2 4 124 0 0,6 4 86 0 0,-1-1-73 0 0,-4-4-86 0 0,15 28 631 0 0,0 2 35 0 0,-10-12-251 0 0,-1 5 70 0 0,8 14 433 0 0,-1-2-72 0 0,-14-34-839 0 0,-2-1-50 0 0,-1-8-212 0 0,1 0 0 0 0,0 0 0 0 0,0 0 0 0 0,0 0 1 0 0,0 0-1 0 0,0 1 0 0 0,0-1 0 0 0,0 0 0 0 0,0 0 0 0 0,1 0 0 0 0,-1 0 1 0 0,0 0-1 0 0,0 0 0 0 0,1 0 0 0 0,-1-1 0 0 0,1 1 0 0 0,-1 0 0 0 0,1 0-27 0 0,0 1 134 0 0,-1 0-64 0 0,-1 6-4 0 0,0-4 41 0 0,1-2 4 0 0,0-1 54 0 0,0 0-19 0 0,1 0 33 0 0,-1-1 36 0 0,1 0 40 0 0,5-2-74 0 0,-3-3-68 0 0,-3-8 3 0 0,-1 2-28 0 0,7-9-62 0 0,0-6 35 0 0,-4 7-72 0 0,-1 16-4 0 0,-1 0 0 0 0,1 0 0 0 0,0-1 0 0 0,1 1 0 0 0,-1 0-1 0 0,0 0 1 0 0,1 0 0 0 0,0 0 0 0 0,0 0 0 0 0,0 0 0 0 0,1-1 15 0 0,7-11-112 0 0,-9 13 93 0 0,0 0-1 0 0,1 0 0 0 0,-1 1 1 0 0,0-1-1 0 0,1 0 1 0 0,0 1-1 0 0,-1-1 0 0 0,1 1 20 0 0,18-11-96 0 0,-12 8 59 0 0,0 1 1 0 0,0 0 0 0 0,9-1 36 0 0,-14 3-5 0 0,0 1 1 0 0,1 0-1 0 0,-1 0 0 0 0,0 0 1 0 0,1 0-1 0 0,-1 0 0 0 0,0 1 1 0 0,1-1-1 0 0,-1 1 1 0 0,0 0-1 0 0,0 0 0 0 0,1 0 1 0 0,-1 0-1 0 0,0 1 1 0 0,0 0-1 0 0,0 0 5 0 0,21 16-56 0 0,-8 5-49 0 0,-13-18 118 0 0,-2-3-3 0 0,1 1 1 0 0,-1 0 0 0 0,1-1-1 0 0,-1 1 1 0 0,0 0 0 0 0,0 0 0 0 0,-1 0-1 0 0,1 0 1 0 0,-1 0 0 0 0,1 0 0 0 0,-1 0-1 0 0,0 1-10 0 0,5 19-70 0 0,-1-7 33 0 0,-3-5 48 0 0,-1-9 45 0 0,0-1-50 0 0,0 0-49 0 0,0 0-50 0 0,0 0-51 0 0,0 1-50 0 0,0-1-51 0 0,1 0-52 0 0,-1 0-51 0 0,0 0-53 0 0,0 1-52 0 0,1-1-53 0 0,-1 0-54 0 0,0 0-53 0 0,0 1-55 0 0,1-1-54 0 0,-1 1-414 0 0,1 0-33 0 0,0 5-2460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46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 7080 0 0,'0'0'157'0'0,"0"0"23"0"0,0 0 13 0 0,0 0-55 0 0,0 0-36 0 0,0-1 8 0 0,0 1-101 0 0,0-1-63 0 0,1-1-131 0 0,-1 0 146 0 0,0 2 65 0 0,0-1 38 0 0,0 1 43 0 0,1-1 51 0 0,-1 1 32 0 0,0-1 52 0 0,0 1 55 0 0,0 0 61 0 0,0-1 67 0 0,1 1 70 0 0,-1 0 77 0 0,0 0 80 0 0,2 1-297 0 0,0 1-68 0 0,-1 2-59 0 0,1 0-50 0 0,-1 5 25 0 0,2 4-18 0 0,-1-1 3 0 0,2 10-41 0 0,0 0-38 0 0,10 37 102 0 0,4 7 12 0 0,-7-20-23 0 0,-3-8 40 0 0,-1-1 97 0 0,-2-11-46 0 0,-3-19-177 0 0,0 1-1 0 0,-1 0 1 0 0,0 0-1 0 0,0 0 0 0 0,-1 0 1 0 0,0 0-1 0 0,0 0 0 0 0,-1 0 1 0 0,0 0-114 0 0,-1-3 69 0 0,2-3 6 0 0,0 1-71 0 0,0-2-54 0 0,0-1-82 0 0,0 0-86 0 0,0 0 61 0 0,0 0-37 0 0,0 0-41 0 0,0 0-37 0 0,0 0-375 0 0,0 0 87 0 0,0 0-52 0 0,0 0-725 0 0,0 0-571 0 0,0 0-1086 0 0</inkml:trace>
  <inkml:trace contextRef="#ctx0" brushRef="#br0" timeOffset="396.28">301 263 6880 0 0,'0'0'173'0'0,"2"-1"-60"0"0,0 1-46 0 0,7-1 108 0 0,-1-2-237 0 0,1 1 60 0 0,0 0 54 0 0,-1 0 50 0 0,1 1 42 0 0,-1-1 38 0 0,9-1 272 0 0,-4 1-81 0 0,20-5 756 0 0,-19 4-671 0 0,-1-1-94 0 0,-1 0-62 0 0,-1 0 8 0 0,7-2 216 0 0,3 0 120 0 0,-8 1-304 0 0,-12 4-331 0 0,-1 1 1 0 0,1 0-1 0 0,-1 0 1 0 0,1-1-1 0 0,-1 1 1 0 0,1 0 0 0 0,-1-1-1 0 0,0 1 1 0 0,1-1-1 0 0,-1 1 1 0 0,0 0-1 0 0,1-1 1 0 0,-1 1-1 0 0,0-1 1 0 0,1 1 0 0 0,-1-1-1 0 0,0 1 1 0 0,0-1-1 0 0,1 1 1 0 0,-1-1-1 0 0,0 1 1 0 0,0-1-1 0 0,0 1 1 0 0,0-1-12 0 0,0 0 20 0 0,0-1-1 0 0,0 1 1 0 0,0 0-1 0 0,0 0 1 0 0,-1 0-1 0 0,1 0 1 0 0,0 0-1 0 0,-1 0 1 0 0,1 0 0 0 0,-1 0-1 0 0,1 0 1 0 0,-1 0-20 0 0,-9-11 168 0 0,1 6-91 0 0,4 6-70 0 0,0-1 0 0 0,0 1 0 0 0,0 0 1 0 0,0 0-1 0 0,0 0 0 0 0,0 1 0 0 0,-1 0-7 0 0,-1 0 23 0 0,0 1-1 0 0,0 0 1 0 0,0 1 0 0 0,0 0 0 0 0,1 0 0 0 0,-1 0-1 0 0,-4 4-22 0 0,4-2 26 0 0,0 0-1 0 0,0 0 1 0 0,1 1 0 0 0,0-1-1 0 0,0 2 1 0 0,-3 4-26 0 0,5-6 8 0 0,1 0 0 0 0,-1 0 0 0 0,1 1 0 0 0,0-1 0 0 0,0 4-8 0 0,-4 33 0 0 0,6-38-2 0 0,1 0 0 0 0,-1 0 0 0 0,1 1 1 0 0,-1-1-1 0 0,1 1 0 0 0,0-1 1 0 0,1 0-1 0 0,-1 1 0 0 0,1-1 1 0 0,0 0-1 0 0,0 0 0 0 0,0 1 1 0 0,1-1-1 0 0,-1 0 0 0 0,1 0 0 0 0,0 0 1 0 0,0-1-1 0 0,1 1 0 0 0,-1 0 1 0 0,1-1-1 0 0,0 1 0 0 0,0-1 2 0 0,1 2-3 0 0,0-1 0 0 0,0 0-1 0 0,0 0 1 0 0,1 0 0 0 0,0 0-1 0 0,-1-1 1 0 0,1 0 0 0 0,1 0-1 0 0,-1 0 1 0 0,0-1 0 0 0,1 1-1 0 0,-1-1 1 0 0,1-1 0 0 0,0 1-1 0 0,-1-1 1 0 0,3 1 3 0 0,16-1-70 0 0,-2-2 63 0 0,-8 0 44 0 0,0-1 0 0 0,0 0 0 0 0,0-1 0 0 0,1-1-37 0 0,15-6 8 0 0,-15 4-46 0 0,0-1-41 0 0,-1 0-47 0 0,1-1-55 0 0,4-1-95 0 0</inkml:trace>
  <inkml:trace contextRef="#ctx0" brushRef="#br0" timeOffset="801.4">782 145 4480 0 0,'0'0'132'0'0,"0"1"-35"0"0,1 0-2 0 0,22 29 1658 0 0,-8-11-716 0 0,0 1-58 0 0,-3 1-69 0 0,-2 1-81 0 0,8 18 631 0 0,-7-16-536 0 0,-2 0 84 0 0,-5-7-265 0 0,-3 1 74 0 0,-1-16-885 0 0,0 0 68 0 0,0 0 59 0 0,0 0 53 0 0,0 1 82 0 0,0-1 53 0 0,-1 0 102 0 0,1 1 236 0 0,-2-2 231 0 0,1-1-356 0 0,0-1-237 0 0,0-1-67 0 0,0 0-80 0 0,0-1-95 0 0,-3-10 140 0 0,3-1-37 0 0,6-13 3 0 0,-1 16-88 0 0,1 0 1 0 0,0 0 0 0 0,4-6 0 0 0,-4 9-44 0 0,0 0 0 0 0,0 0-1 0 0,1 0 1 0 0,0 1 0 0 0,0 0 0 0 0,1 1 0 0 0,0-1 0 0 0,6-4 44 0 0,-9 9-16 0 0,-1 0 1 0 0,1 0-1 0 0,-1 0 1 0 0,1 0-1 0 0,0 0 0 0 0,-1 1 1 0 0,1 0-1 0 0,0 0 1 0 0,4-1 15 0 0,-5 2-8 0 0,0 0 1 0 0,0 0 0 0 0,0 0-1 0 0,0 0 1 0 0,1 0 0 0 0,-1 1-1 0 0,0-1 1 0 0,0 1 0 0 0,-1 0-1 0 0,1 0 1 0 0,0 0-1 0 0,0 0 1 0 0,0 1 0 0 0,0 0 7 0 0,2 0-12 0 0,-1 1 0 0 0,1 0 0 0 0,-1 1 1 0 0,1-1-1 0 0,-1 1 0 0 0,0 0 0 0 0,-1 0 0 0 0,1 0 1 0 0,1 4 11 0 0,16 28-20 0 0,-8-14 20 0 0,-7-11 0 0 0,-1-1 0 0 0,1 1 0 0 0,-2 0 0 0 0,1 0 0 0 0,0 7 0 0 0,-4-16 42 0 0,0 1-42 0 0,0-1-41 0 0,-1-1-39 0 0,1 1-38 0 0,0 0-37 0 0,0 0-36 0 0,1 0-33 0 0,-1 0-86 0 0,0 0-44 0 0,1 1-41 0 0,-1 0-40 0 0,2 6-807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57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 6992 0 0,'0'0'157'0'0,"0"0"23"0"0,0 0 12 0 0,0 1 66 0 0,1 3-63 0 0,-1 2-26 0 0,2-1 8 0 0,3 4 400 0 0,0-1-75 0 0,-1 1-58 0 0,1-1-45 0 0,10 21 815 0 0,-7-17-649 0 0,-4-6-304 0 0,-1 0 0 0 0,0 0 0 0 0,0 0 1 0 0,0 1-1 0 0,1 4-261 0 0,0 4 380 0 0,1 0-60 0 0,-1-1-97 0 0,0-1-81 0 0,-2-5-72 0 0,2 1 50 0 0,1 4 161 0 0,10 16 477 0 0,-10-20-580 0 0,0 0-61 0 0,0 1-84 0 0,-2-5-61 0 0,0 0-33 0 0,1 3-53 0 0,-1 0 105 0 0,-2-3 61 0 0,2 2 47 0 0,-1-3-19 0 0,0-1 0 0 0,0-2 1 0 0,0 0 7 0 0,-1 0 8 0 0,-1-1 1 0 0,0 0-21 0 0,5-2 114 0 0,-1-1-56 0 0,-2-2-48 0 0,-1-2-36 0 0,-2-23-17 0 0,0 19 27 0 0,1-4-44 0 0,0-7-42 0 0,1 0-45 0 0,1-5-56 0 0,5-11-113 0 0,-3 28 239 0 0,0 2-42 0 0,-3 7 29 0 0,0 0 1 0 0,-1 1 0 0 0,1-1-1 0 0,0 0 1 0 0,0 0-1 0 0,-1 1 1 0 0,1-1-1 0 0,0 0 1 0 0,0 1-1 0 0,0-1 1 0 0,0 1-1 0 0,0 0 1 0 0,0-1 13 0 0,1 1-21 0 0,-1 0 1 0 0,1 0-1 0 0,-1 0 1 0 0,1 0-1 0 0,-1 0 0 0 0,0 0 1 0 0,1 0-1 0 0,-1 0 1 0 0,1 1-1 0 0,-1-1 0 0 0,0 1 1 0 0,1-1-1 0 0,-1 1 1 0 0,0-1-1 0 0,1 1 0 0 0,-1 0 1 0 0,0 0-1 0 0,0-1 1 0 0,0 1-1 0 0,0 0 0 0 0,0 0 1 0 0,0 0-1 0 0,1 1 21 0 0,37 41-172 0 0,-2 3 76 0 0,-16-18 92 0 0,2 0 55 0 0,-16-22-85 0 0,0-2 60 0 0,1-2 66 0 0,3-6 123 0 0,-10 4-186 0 0,0-1-1 0 0,0 0 1 0 0,0 0-1 0 0,0 0 1 0 0,0 0-1 0 0,0 0 1 0 0,0-1 0 0 0,0 1-1 0 0,0 0 1 0 0,0 0-1 0 0,-1-1 1 0 0,1 1 0 0 0,0-1-29 0 0,1-5 76 0 0,0-2-45 0 0,1-21 63 0 0,-1 18 3 0 0,-1 0 0 0 0,0-12-97 0 0,-2-49 19 0 0,1 24-49 0 0,0 21-15 0 0,1 6 30 0 0,1 14-33 0 0,1 0-46 0 0,-3 8-38 0 0,1-1 74 0 0,-1 1 58 0 0,1-1 150 0 0,0 1-123 0 0,-1-1-74 0 0,1 1-101 0 0,-1 0-96 0 0,0 0 76 0 0,0 0-36 0 0,1 0-38 0 0,-1 0-40 0 0,0 0-44 0 0,0 0-46 0 0,0 0 15 0 0,0 0-53 0 0,0 0-47 0 0,0 0-41 0 0,0 0-145 0 0,0 0-41 0 0,0 0-177 0 0,0 0-473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45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135 267 5784 0 0,'-4'1'178'0'0,"0"-1"-42"0"0,-3 0 27 0 0,-2-1-105 0 0,-3-1-93 0 0,3 0 39 0 0,4 1 56 0 0,0 0 43 0 0,0 1 64 0 0,1 0 28 0 0,0 0 61 0 0,-1 1 68 0 0,1 0 75 0 0,-13 4-252 0 0,4 3 81 0 0,0 4 122 0 0,12-10-265 0 0,-1 1 0 0 0,1 0 0 0 0,-1-1 0 0 0,1 1 0 0 0,0 0 0 0 0,0 0 0 0 0,-1 1-85 0 0,-1 22 563 0 0,4-7-271 0 0,1-3-133 0 0,2-1-101 0 0,-1-8-63 0 0,1 1 0 0 0,0-1 0 0 0,0 0 1 0 0,1-1-1 0 0,-1 1 0 0 0,2-1 0 0 0,-1 0 1 0 0,0 0-1 0 0,1 0 0 0 0,0-1 0 0 0,1 0 1 0 0,-1 0-1 0 0,1-1 0 0 0,2 2 5 0 0,-1-2-42 0 0,1 0 48 0 0,-1-1 45 0 0,0 0 39 0 0,9 0 188 0 0,0-2 98 0 0,-14-1-263 0 0,1 0 0 0 0,0-1 0 0 0,-1 1 0 0 0,1-1 0 0 0,0 0 0 0 0,-1 0 0 0 0,1 0 1 0 0,-1-1-1 0 0,1 1 0 0 0,-1-1 0 0 0,2-1-113 0 0,12-11 464 0 0,-3-1-22 0 0,-4-3-81 0 0,-2-1-71 0 0,-3-1-59 0 0,-4 15-176 0 0,-1 1 0 0 0,1-1 0 0 0,-1 0 0 0 0,0 0-1 0 0,-1-3-54 0 0,0 4 28 0 0,1-1 0 0 0,-1 1-1 0 0,-1 0 1 0 0,1 0 0 0 0,0 0 0 0 0,-1 0-1 0 0,0 0 1 0 0,0 0 0 0 0,0 0 0 0 0,-2-1-28 0 0,2 1-169 0 0,-1 1 67 0 0,0-1 57 0 0,1 1 48 0 0,-4-3 106 0 0,-6-8 334 0 0,8 11-356 0 0,-1-1-68 0 0,3 2-50 0 0,-1-1-38 0 0,1 1-43 0 0,-1 0-50 0 0,0 0-71 0 0,1 0-68 0 0,-1-1-76 0 0,0 1-82 0 0,0 0-88 0 0,0-1-95 0 0,0 1-102 0 0,-1 0-107 0 0,1-1-870 0 0,-2-1-979 0 0</inkml:trace>
  <inkml:trace contextRef="#ctx0" brushRef="#br0" timeOffset="401.07">658 35 7312 0 0,'0'0'165'0'0,"0"0"22"0"0,0 0-50 0 0,-1 0-37 0 0,-1-1 14 0 0,0 0-79 0 0,-4-2-13 0 0,2 1-88 0 0,1 0 34 0 0,-5-1 58 0 0,1 0 105 0 0,0 0 88 0 0,0 0 63 0 0,0 1 51 0 0,-17-4 894 0 0,13 4-740 0 0,0 0-82 0 0,5 1-253 0 0,1 0-42 0 0,-11 2 65 0 0,-8 9 221 0 0,10-2-166 0 0,6-2-113 0 0,1 0-53 0 0,2-2-40 0 0,2-1-21 0 0,1 0 0 0 0,-1-1 1 0 0,1 1-1 0 0,0 0 0 0 0,0 0 1 0 0,-1 3-4 0 0,0-1 12 0 0,1 1 1 0 0,0-1 0 0 0,0 1-1 0 0,0 0 1 0 0,1-1 0 0 0,-1 5-13 0 0,1-2 19 0 0,0 1 0 0 0,1 0 0 0 0,0 0 0 0 0,1 1-19 0 0,2 18 20 0 0,3-5-29 0 0,1 0 34 0 0,8 23 121 0 0,-5-15 21 0 0,-1 0 54 0 0,2 1 65 0 0,0 1 83 0 0,-1-5 81 0 0,-8-22-315 0 0,0-1-1 0 0,0 1 1 0 0,0 1-1 0 0,0-1 1 0 0,-1 2-135 0 0,1 5 212 0 0,0-1 101 0 0,-4 2 86 0 0,2-12-377 0 0,0-1-32 0 0,0-1 10 0 0,0 1-100 0 0,0-1-100 0 0,-1 0 55 0 0,1 0 36 0 0,-2 1-138 0 0,2-1 85 0 0,-1 0-85 0 0,0 1 13 0 0,1-1-72 0 0,-1 0-36 0 0,0 0-52 0 0,1-1-46 0 0,-1 1-41 0 0,0 0-141 0 0,0 0-40 0 0,0-1-171 0 0,-1 1-461 0 0,2 0 1288 0 0</inkml:trace>
  <inkml:trace contextRef="#ctx0" brushRef="#br0" timeOffset="717.51">370 359 6776 0 0,'7'-3'230'0'0,"1"1"-62"0"0,19 0 197 0 0,-17 1-196 0 0,-1 1 67 0 0,14-4-148 0 0,0 1 49 0 0,53-11 445 0 0,-43 8-373 0 0,-10 2-116 0 0,0 0-58 0 0,3-3-35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54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1 111 9272 0 0,'0'0'208'0'0,"0"0"-5"0"0,0 0-85 0 0,1 0-56 0 0,3 0-6 0 0,-2 0 1 0 0,6 0-58 0 0,0 0 42 0 0,-1 0 38 0 0,0 0 34 0 0,5 1 139 0 0,0-1 60 0 0,23 2 873 0 0,-20-1-730 0 0,-8-1-264 0 0,1 1-37 0 0,0 0-46 0 0,0 0-53 0 0,3-1 198 0 0,0 0-1 0 0,0-1 1 0 0,1 0 0 0 0,-1 0 0 0 0,4-2-253 0 0,8-2 345 0 0,-12 2-213 0 0,0 0-35 0 0,8-6 85 0 0,-12 4-170 0 0,-7 5-12 0 0,1 0 0 0 0,-1 0 0 0 0,0 0 0 0 0,0-1 0 0 0,0 1 0 0 0,1 0 0 0 0,-1 0 0 0 0,0-1 0 0 0,0 1 0 0 0,0 0 0 0 0,0 0 0 0 0,1 0 0 0 0,-1-1 0 0 0,0 1 0 0 0,0 0 0 0 0,0-1 0 0 0,0 1 0 0 0,0 0 0 0 0,0 0 0 0 0,0-1 0 0 0,0 1 1 0 0,0 0-1 0 0,0-1 0 0 0,0 1 0 0 0,0 0 0 0 0,0 0 0 0 0,0-1 0 0 0,0 1 0 0 0,0 0 0 0 0,0-1 0 0 0,-2-2 9 0 0,-2-3-22 0 0,1 0-1 0 0,-1 1 0 0 0,-1-1 0 0 0,1 1 1 0 0,-1 0-1 0 0,1 0 0 0 0,-1 0 1 0 0,-1 1-1 0 0,-1-2 14 0 0,3 3-13 0 0,0 0 1 0 0,-1 1-1 0 0,0-1 0 0 0,1 1 1 0 0,-1 0-1 0 0,0 0 0 0 0,-1 0 13 0 0,3 1-13 0 0,0 0-1 0 0,0 1 1 0 0,0-1-1 0 0,0 1 1 0 0,0 0-1 0 0,0 0 1 0 0,-2 0 13 0 0,1 1 37 0 0,0-1 1 0 0,0 1 0 0 0,1 0-1 0 0,-1 0 1 0 0,0 1 0 0 0,1-1 0 0 0,-1 1-1 0 0,1-1 1 0 0,0 1 0 0 0,-1 0 0 0 0,1 1-1 0 0,0-1 1 0 0,0 0 0 0 0,0 1 0 0 0,1 0-1 0 0,-1 0 1 0 0,0 0 0 0 0,1 0-1 0 0,0 0 1 0 0,0 0 0 0 0,0 0 0 0 0,0 1-1 0 0,0-1 1 0 0,1 1 0 0 0,0-1 0 0 0,-1 4-38 0 0,0-1 48 0 0,1-1 0 0 0,0 0 1 0 0,0 1-1 0 0,1-1 1 0 0,0 0-1 0 0,-1 1 0 0 0,2-1 1 0 0,0 6-49 0 0,6 15 139 0 0,5-3-48 0 0,4-2 67 0 0,12 7-18 0 0,-24-25-119 0 0,1 1 1 0 0,0-1-1 0 0,0 0 1 0 0,0 0-1 0 0,4 1-21 0 0,18 4 100 0 0,-15-6-50 0 0,0-1-1 0 0,1 0 0 0 0,3-1-49 0 0,-5 0-11 0 0,0-1-48 0 0,2-1-78 0 0,0-1-95 0 0,-1 0-113 0 0,-6 1 123 0 0,0 0-35 0 0,11-3-339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54.6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47 10016 0 0,'0'5'267'0'0,"0"-1"-54"0"0,1 1-46 0 0,-1 0-42 0 0,1 2 9 0 0,0 1-73 0 0,5 18-31 0 0,-3-15 75 0 0,-1-5 7 0 0,-1-1 54 0 0,1 1 62 0 0,0-1 73 0 0,-1-1-31 0 0,0 0 48 0 0,1 4 194 0 0,1 0-50 0 0,0 0-42 0 0,0 0-35 0 0,2 6 250 0 0,9 19 778 0 0,-10-25-1011 0 0,-1 1 36 0 0,1-1 45 0 0,-1 0 56 0 0,-4-12-8 0 0,-1 0-56 0 0,1-1-51 0 0,1 0-51 0 0,0 0-46 0 0,-1 0-45 0 0,2-1-42 0 0,-1 1-38 0 0,1-1-37 0 0,0 0-34 0 0,1-6 41 0 0,1 0-103 0 0,1-1-82 0 0,1-1-72 0 0,12-24-302 0 0,-9 23 274 0 0,-1 3 100 0 0,-4 6 49 0 0,1 0 36 0 0,3-3-296 0 0,0 0 61 0 0,-1 3 72 0 0,-1 1-1 0 0,1 0 0 0 0,-1 1 0 0 0,2-1 92 0 0,7-4-209 0 0,-6 5 33 0 0,1 0-53 0 0,-2 0-10 0 0,1 1-53 0 0,-1 1-59 0 0,1-1-67 0 0,0 1-72 0 0,-1 0-81 0 0,1 1-88 0 0,0-1-94 0 0,-7 2 340 0 0,1 0-54 0 0,-1 0-48 0 0,1 0-43 0 0,0-1-159 0 0,0 1-43 0 0,0 0-191 0 0,1-1-521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56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84 7632 0 0,'0'0'166'0'0,"3"1"29"0"0,0-1-61 0 0,1 1-33 0 0,4 1 18 0 0,1-1-78 0 0,11 1-44 0 0,-14-1 26 0 0,0-1 33 0 0,1 0 49 0 0,-1-1 61 0 0,1 0 75 0 0,-1 0 88 0 0,2 0 5 0 0,8-3 329 0 0,1 0-67 0 0,0 1-61 0 0,0-1-59 0 0,-1-1-52 0 0,1 0-50 0 0,-1 0-43 0 0,0-2-41 0 0,-15 7-273 0 0,1-1 1 0 0,-1 0-1 0 0,1 0 1 0 0,-1 0-1 0 0,1 0 1 0 0,-1 0-1 0 0,0 0 1 0 0,0 0 0 0 0,0 0-1 0 0,0 0 1 0 0,0-1-1 0 0,1 0-17 0 0,5-11 91 0 0,-7 12-90 0 0,1 1 0 0 0,-1-1 1 0 0,0 1-1 0 0,0 0 0 0 0,0-1 0 0 0,0 1 1 0 0,0-1-1 0 0,0 1 0 0 0,0-1 1 0 0,0 1-1 0 0,0-1 0 0 0,0 1 0 0 0,0-1 1 0 0,0 1-1 0 0,0 0 0 0 0,0-1 0 0 0,0 1 1 0 0,0-1-1 0 0,0 1 0 0 0,0-1 0 0 0,-1 1 1 0 0,1 0-1 0 0,0-1 0 0 0,0 1 0 0 0,-1-1 1 0 0,1 1-1 0 0,0 0 0 0 0,0-1 1 0 0,-1 1-1 0 0,1 0 0 0 0,0-1 0 0 0,-1 1 1 0 0,0 0-2 0 0,-10-5 32 0 0,10 5-31 0 0,-3-1 5 0 0,-1 0 0 0 0,1 0 1 0 0,-1 0-1 0 0,0 1 1 0 0,1 0-1 0 0,-1 0 0 0 0,0 0 1 0 0,-1 0-7 0 0,0 1 26 0 0,-1 1 0 0 0,1-1 1 0 0,-1 1-1 0 0,1 0 0 0 0,0 1 0 0 0,0 0 1 0 0,0 0-1 0 0,-5 3-26 0 0,1 1 64 0 0,0 0 0 0 0,0 1 0 0 0,1 0 0 0 0,-4 5-64 0 0,-15 19 133 0 0,24-28-12 0 0,1 0 0 0 0,1 1 0 0 0,-1 0-1 0 0,0-1 1 0 0,1 1 0 0 0,0 0 0 0 0,0 0-1 0 0,1 0 1 0 0,0 0 0 0 0,-1 1 0 0 0,1-1-121 0 0,1 22 512 0 0,4-6-163 0 0,5-1-102 0 0,-2-11-170 0 0,0-1-36 0 0,2 0-40 0 0,1-2-42 0 0,9 4 105 0 0,-12-7-63 0 0,-1 0-1 0 0,1 0 1 0 0,0-1-1 0 0,0 0 0 0 0,4 1 0 0 0,-5-2 20 0 0,0 0-34 0 0,6 0-98 0 0,3 1-130 0 0,7 1-218 0 0,-7-1 154 0 0,14 2-283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56.6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267 498 11088 0 0,'0'0'277'0'0,"0"-2"-97"0"0,0 1-75 0 0,-1-5 61 0 0,0 3-60 0 0,-13-15 121 0 0,2 8-30 0 0,1 2 11 0 0,-1 1 50 0 0,2 2 4 0 0,0 0 48 0 0,-1 1 55 0 0,1 0 62 0 0,-12 1-94 0 0,0 5-109 0 0,-1 6-87 0 0,2 3-64 0 0,13-5-63 0 0,1 0-1 0 0,0 0 1 0 0,0 0-1 0 0,0 1 0 0 0,0-1 1 0 0,0 3-10 0 0,-7 12 48 0 0,10-16-44 0 0,2 0 1 0 0,-1 1 0 0 0,0-1 0 0 0,1 0 0 0 0,0 1 0 0 0,0 0 0 0 0,1-1 0 0 0,0 1 0 0 0,0 0 0 0 0,0 0 0 0 0,1 0 0 0 0,-1 0 0 0 0,2 0-1 0 0,-1 0 1 0 0,0 0 0 0 0,1-1 0 0 0,0 1 0 0 0,1 0 0 0 0,-1 0 0 0 0,1-1 0 0 0,0 1 0 0 0,0-1 0 0 0,1 1 0 0 0,0-1 0 0 0,0 0 0 0 0,3 4-5 0 0,-4-6 5 0 0,1 0 0 0 0,-1 0 0 0 0,1 0 0 0 0,-1 0 0 0 0,1 0 0 0 0,0-1 0 0 0,0 0 0 0 0,0 1 0 0 0,2 0-5 0 0,0-1 18 0 0,-1 0-1 0 0,1 0 1 0 0,0 0-1 0 0,-1-1 1 0 0,1 1 0 0 0,0-1-1 0 0,0 0 1 0 0,0 0-1 0 0,0-1 1 0 0,4 0-18 0 0,-1 0 30 0 0,0 0 0 0 0,0-1 1 0 0,0 0-1 0 0,-1-1 0 0 0,1 1 0 0 0,6-4-30 0 0,-7 3 14 0 0,0-1 0 0 0,0-1 0 0 0,0 1 0 0 0,0-2-14 0 0,-2 3 15 0 0,-1-1 0 0 0,0 0 0 0 0,0 0 0 0 0,-1 0 0 0 0,1 0 0 0 0,-1-1-1 0 0,1 1 1 0 0,-1-1 0 0 0,0 0 0 0 0,0 0 0 0 0,-1 0 0 0 0,2-2-15 0 0,6-22 48 0 0,-5 3 4 0 0,0 0 1 0 0,-2 0 0 0 0,-1 0-1 0 0,0-2-52 0 0,0-6 30 0 0,0-92 106 0 0,-2 86-88 0 0,-1-9-126 0 0,-3-24-180 0 0,0 0-55 0 0,3 25 133 0 0,1 47 180 0 0,0-4-10 0 0,0-1 0 0 0,0 1 0 0 0,0-1 0 0 0,-1 1 0 0 0,1 0 0 0 0,-1-1 0 0 0,0 1 0 0 0,-1-3 10 0 0,1 6-78 0 0,1 1-7 0 0,0 1-19 0 0,0 2 46 0 0,-1 1 31 0 0,0 3 32 0 0,1-2-10 0 0,-2 36-59 0 0,8 23 52 0 0,-3-34 16 0 0,0 18-4 0 0,-3-10 9 0 0,0 34-26 0 0,-1-24 53 0 0,-2-8 67 0 0,-1 0 102 0 0,0 1 336 0 0,1 8-541 0 0,2-9 185 0 0,0-32-133 0 0,0 0-30 0 0,3-1-22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55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234 329 9216 0 0,'2'-2'367'0'0,"-3"0"-107"0"0,-2-1-83 0 0,-1 0-61 0 0,-13-6 87 0 0,9 6-78 0 0,2 0 15 0 0,0 0 61 0 0,2 1 74 0 0,0 0 93 0 0,-4-3-9 0 0,-1 2-74 0 0,-24-7 443 0 0,20 7-353 0 0,11 2-290 0 0,-13 1 256 0 0,0 4-86 0 0,2 5-67 0 0,-1 2-48 0 0,8-4-68 0 0,0 0 1 0 0,0 0-1 0 0,1 1 1 0 0,-2 2-73 0 0,-1 5 154 0 0,-6 18 125 0 0,12-26-188 0 0,0 0 0 0 0,1 1 0 0 0,-1-1 0 0 0,1 0-1 0 0,1 0 1 0 0,-1 4-91 0 0,2-7 53 0 0,-1 1-1 0 0,0-1 1 0 0,1 1 0 0 0,0-1-1 0 0,0 0 1 0 0,0 1-53 0 0,8 13 174 0 0,3-4-63 0 0,3-2-40 0 0,-13-11-52 0 0,0 0 1 0 0,0 0-1 0 0,0 0 1 0 0,0 0 0 0 0,1-1-1 0 0,-1 1 1 0 0,0-1-1 0 0,0 1 1 0 0,1-1 0 0 0,-1 0-1 0 0,0 0 1 0 0,1 0-1 0 0,-1 0-19 0 0,3 0 32 0 0,0-1 0 0 0,0 0 0 0 0,0 0 0 0 0,-1 0 0 0 0,1-1 0 0 0,1 0-32 0 0,28-16 139 0 0,-7-2-42 0 0,-12 3-86 0 0,3-14 66 0 0,-11 14-54 0 0,0-1-36 0 0,1-5-94 0 0,-4 11-11 0 0,0 0-52 0 0,5-13-321 0 0,-2 9 83 0 0,-1 3-30 0 0,-3 7 175 0 0,1 0-36 0 0,-1 1 144 0 0,0 3-83 0 0,1 2-387 0 0,-1 4 149 0 0,-2 0 190 0 0,0 0 87 0 0,0-1 50 0 0,0 0 73 0 0,0 0 50 0 0,5 21 53 0 0,-1 0 40 0 0,-2-10 26 0 0,0 0 0 0 0,5 13-93 0 0,7 13 408 0 0,-3-15-191 0 0,1-5-96 0 0,1-2-71 0 0,-13-17-109 0 0,0 0 74 0 0,3 2 130 0 0,-3-2-131 0 0,-1 0-50 0 0,1 0-46 0 0,0 0-60 0 0,-1 0-71 0 0,0-1-83 0 0,0 0-1 0 0,0 0-51 0 0,0 0-45 0 0,0 0-38 0 0,0 0-131 0 0,0 0-38 0 0,0 0-158 0 0,0 0-419 0 0</inkml:trace>
  <inkml:trace contextRef="#ctx0" brushRef="#br0" timeOffset="332.03">595 0 10768 0 0,'0'0'241'0'0,"0"0"38"0"0,0 0 13 0 0,1 1-73 0 0,1-1-105 0 0,0 2-74 0 0,5 1-67 0 0,-4-1 53 0 0,1 2 7 0 0,1-1 1 0 0,-1 1 0 0 0,1 0 0 0 0,-1 0 0 0 0,-1 1 0 0 0,1 0-1 0 0,1 2-33 0 0,0 1 75 0 0,0 0-1 0 0,0 1 0 0 0,-1 0 0 0 0,1 3-74 0 0,10 39 372 0 0,-3 1 94 0 0,-5-21-109 0 0,-3-11-109 0 0,0 0 93 0 0,-1 5 154 0 0,3 12 325 0 0,-3-9-214 0 0,0-9-252 0 0,-2-13-249 0 0,3 18 338 0 0,-1 0-44 0 0,-1 0-56 0 0,-1 0-68 0 0,1-12-213 0 0,-1 2 3 0 0,-3 2 24 0 0,1-16-217 0 0,1 0 87 0 0,0 0 71 0 0,0 2 231 0 0,0-1-191 0 0,0-1-92 0 0,0 0-30 0 0,0 1-35 0 0,0-1-22 0 0,0 0-35 0 0,0 0-38 0 0,0 0-40 0 0,0 1-44 0 0,0-1-48 0 0,0 0-51 0 0,0 0-54 0 0,0 0 19 0 0,0 0-60 0 0,0 0-54 0 0,0 0-46 0 0,0 0-165 0 0,0 0-46 0 0,0 0-198 0 0,0 0-535 0 0</inkml:trace>
  <inkml:trace contextRef="#ctx0" brushRef="#br0" timeOffset="579.41">527 280 12352 0 0,'0'-1'273'0'0,"1"1"-94"0"0,0-1-66 0 0,2-2 77 0 0,-1 1-1 0 0,8-4 28 0 0,5 1-70 0 0,-4 2-103 0 0,19-6 4 0 0,18 0 131 0 0,-7 3-32 0 0,-15-1-103 0 0,-5 1-45 0 0,-2 3 40 0 0,-1 0 0 0 0,6 0-39 0 0,3 2 9 0 0,-3 0-43 0 0,0 0-59 0 0,-2 1-63 0 0,-1-1-81 0 0,1-1-19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53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1 212 8088 0 0,'0'0'234'0'0,"4"-2"-31"0"0,0 1-148 0 0,1-1-35 0 0,2 1 9 0 0,0 0 54 0 0,1-1 46 0 0,-1 1 40 0 0,2 0 75 0 0,0 0 34 0 0,18-2 637 0 0,-13 1-457 0 0,0 0-93 0 0,-4 1-199 0 0,-1 0-80 0 0,5-1 65 0 0,53-10 509 0 0,-24 0-316 0 0,-42 11-338 0 0,1 1 0 0 0,-1-1 0 0 0,0 1 0 0 0,0-1 0 0 0,1 0 0 0 0,-1 0 0 0 0,0 0 0 0 0,0 1 0 0 0,0-1 0 0 0,1-1-6 0 0,-2 1 10 0 0,1 1-1 0 0,-1-1 1 0 0,1 0 0 0 0,-1 0-1 0 0,1 0 1 0 0,-1 1-1 0 0,0-1 1 0 0,1 0-1 0 0,-1 0 1 0 0,0 0-1 0 0,0 0 1 0 0,1 0-1 0 0,-1 1 1 0 0,0-1 0 0 0,0 0-1 0 0,0 0 1 0 0,0 0-1 0 0,0 0 1 0 0,0 0-1 0 0,0 0-9 0 0,-1 0 13 0 0,1 0 1 0 0,-1-1-1 0 0,1 1 0 0 0,-1 0 0 0 0,1 0 0 0 0,-1-1 0 0 0,1 1 0 0 0,-1 0 0 0 0,0 0 0 0 0,0 0 1 0 0,0 0-1 0 0,0 0 0 0 0,1 0 0 0 0,-2 0-13 0 0,-12-7 48 0 0,-6 5-28 0 0,0 4 35 0 0,-3 5 46 0 0,17-4-53 0 0,0 1 1 0 0,0 0-1 0 0,1 0 1 0 0,-5 4-49 0 0,3-1 53 0 0,0-1 0 0 0,1 1 0 0 0,-1 1 0 0 0,1-1 1 0 0,1 1-1 0 0,-2 3-53 0 0,2-4 39 0 0,1 2 1 0 0,0-1 0 0 0,-3 7-40 0 0,5-10 37 0 0,1-1 0 0 0,0 1 0 0 0,0 0 0 0 0,1 0 0 0 0,-1 0 0 0 0,1-1 0 0 0,-1 1 0 0 0,1 0 0 0 0,1 2-37 0 0,3 20 172 0 0,4-5-81 0 0,3-3-63 0 0,-7-12-9 0 0,1 0 0 0 0,-1-1 0 0 0,1 0 1 0 0,0 0-1 0 0,0 0 0 0 0,1 0 1 0 0,-1-1-1 0 0,6 3-19 0 0,-8-5 12 0 0,1 0 0 0 0,-1-1 0 0 0,1 1 0 0 0,0-1 0 0 0,0 0 0 0 0,-1 0 1 0 0,1 0-1 0 0,0 0 0 0 0,0-1 0 0 0,0 1 0 0 0,0-1 0 0 0,0 0 0 0 0,0 0 0 0 0,0-1 0 0 0,-1 1 1 0 0,4-1-13 0 0,1-1-30 0 0,0-1 33 0 0,16-5 102 0 0,-14 4-85 0 0,2-1-76 0 0,-2 0-93 0 0,-5 3 30 0 0,0-1-36 0 0,0 1-38 0 0,0-1-42 0 0,0 0-46 0 0,0 1-51 0 0,-3 1 4 0 0,0-1-50 0 0,-1 1-45 0 0,1 0-39 0 0,1 0-136 0 0,-1 0-39 0 0,0-1-164 0 0,2-1-442 0 0</inkml:trace>
  <inkml:trace contextRef="#ctx0" brushRef="#br0" timeOffset="385.39">460 0 7024 0 0,'0'1'156'0'0,"1"1"-53"0"0,2 8 94 0 0,-2-8-124 0 0,1 6-153 0 0,1 1 92 0 0,-1-1 80 0 0,1 0 72 0 0,2 1 111 0 0,-1 1 69 0 0,2 2 136 0 0,2 5 313 0 0,2 2 74 0 0,-4-7-361 0 0,-1-1-164 0 0,-1 0-98 0 0,4 8 388 0 0,0 0 39 0 0,1 1 110 0 0,-1 0 60 0 0,-1 1 66 0 0,-2 2 75 0 0,-5-22-1137 0 0,0 0 78 0 0,0 0 71 0 0,0 1 62 0 0,0 0 82 0 0,0-1 65 0 0,0 1 106 0 0,-1 1 240 0 0,1-1 246 0 0,0-1-340 0 0,-1-2-235 0 0,1 0-68 0 0,0-1-83 0 0,0 0-100 0 0,3-32 206 0 0,4 1-90 0 0,4 1-80 0 0,5 2-70 0 0,3 3-62 0 0,4 2-52 0 0,2 3-43 0 0,3 3-34 0 0,-25 18 239 0 0,1-1 0 0 0,-1 0 0 0 0,1 1 0 0 0,-1 0-1 0 0,1 0 1 0 0,-1 0 0 0 0,1 0 0 0 0,2 0 17 0 0,-2 1-8 0 0,-1 0 1 0 0,1 0-1 0 0,-1 0 1 0 0,1 1-1 0 0,0-1 1 0 0,-1 1-1 0 0,1 0 1 0 0,-1 0-1 0 0,1 0 0 0 0,-1 0 1 0 0,0 1-1 0 0,2 0 8 0 0,0 1-6 0 0,-1 0 0 0 0,0 0-1 0 0,0 0 1 0 0,0 0-1 0 0,0 0 1 0 0,-1 1 0 0 0,0 0-1 0 0,1 0 1 0 0,-1 0-1 0 0,0 0 1 0 0,-1 0 0 0 0,1 0-1 0 0,-1 1 1 0 0,0 0-1 0 0,2 4 7 0 0,1 7-2 0 0,1 22 76 0 0,-2 22-59 0 0,-4-57-49 0 0,0 0 36 0 0,2 12 174 0 0,-1-11-179 0 0,0 0-83 0 0,0-1-42 0 0,0 0-70 0 0,0-1-80 0 0,0 1-93 0 0,-1-3 100 0 0,0 0-43 0 0,0 0-41 0 0,0 0-35 0 0,0 0-256 0 0,0 1-59 0 0,0-1-47 0 0,0 0-35 0 0,0 0-1409 0 0,0 0-1250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00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9416 0 0,'0'0'208'0'0,"0"0"33"0"0,0 0 16 0 0,4 5-56 0 0,-1-2-150 0 0,0 1-33 0 0,1 1 20 0 0,0 1 66 0 0,3 3 177 0 0,9 14 522 0 0,-12-16-623 0 0,0 0-77 0 0,6 14 224 0 0,-2 2 34 0 0,5 23 442 0 0,-4-10-99 0 0,-9-35-680 0 0,6 20 398 0 0,0 2 82 0 0,-3-1 102 0 0,-3-12-259 0 0,-1 0 33 0 0,-1-5-101 0 0,0-1 238 0 0,1-4-490 0 0,1 0 0 0 0,0 0-1 0 0,0 0 1 0 0,0 1 0 0 0,0-1-1 0 0,0 0 1 0 0,-1 0 0 0 0,1 0-1 0 0,0 0 1 0 0,0 0 0 0 0,0 0-1 0 0,0 0 1 0 0,0 0 0 0 0,-1 0-1 0 0,1 0 1 0 0,0 0 0 0 0,0 0-1 0 0,0 0 1 0 0,0 0 0 0 0,-1 0-1 0 0,1-1 1 0 0,0 1 0 0 0,0 0-1 0 0,0 0 1 0 0,0 0 0 0 0,0 0-1 0 0,-1 0 1 0 0,1 0 0 0 0,0 0-1 0 0,0 0 1 0 0,0 0 0 0 0,0-1-1 0 0,0 1 1 0 0,0 0-27 0 0,-3-3 365 0 0,2 1-227 0 0,0 0-39 0 0,-1-1-44 0 0,1 1-52 0 0,0-1-58 0 0,0 1-65 0 0,-7-30 307 0 0,6 1-76 0 0,6 0-61 0 0,4 2-44 0 0,-3 19-16 0 0,-1 1 1 0 0,1-1 0 0 0,1 1-1 0 0,-1 0 1 0 0,2 1 0 0 0,-1-1-1 0 0,1 1 1 0 0,1 1 0 0 0,-1-1-1 0 0,8-4 10 0 0,-3 2-71 0 0,1 2 40 0 0,-6 4 30 0 0,0 0-1 0 0,0 1 1 0 0,1 0-1 0 0,5-2 2 0 0,7 0-55 0 0,1 2-98 0 0,-11 3 26 0 0,1-1-42 0 0,9 2-329 0 0,-12-1 221 0 0,-1 1-52 0 0,-4-1 118 0 0,1 0-38 0 0,-1 0-42 0 0,1 0-48 0 0,-1 0-51 0 0,0 0-57 0 0,-1 0 58 0 0,0 0-52 0 0,-1 0-47 0 0,1 0-40 0 0,0 0-153 0 0,0 0-40 0 0,0 0-183 0 0,2 0-496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01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118 301 11256 0 0,'-1'0'319'0'0,"0"0"-101"0"0,-3-1-54 0 0,-4 0 120 0 0,6 1-136 0 0,-10 0-102 0 0,2-1 58 0 0,5 2-6 0 0,0-1 45 0 0,-3 3 134 0 0,5-1-94 0 0,-1 0 33 0 0,-4 4-108 0 0,0 2-59 0 0,0 3-51 0 0,-2 9-74 0 0,1 1-18 0 0,5-7 61 0 0,1-3 44 0 0,1-1 50 0 0,1-4-23 0 0,0-1 0 0 0,1 1 1 0 0,-1 0-1 0 0,1 0 0 0 0,1-1 1 0 0,-1 1-1 0 0,1 0 1 0 0,0-1-1 0 0,0 1 0 0 0,2 3-38 0 0,-2-6 20 0 0,0-1 1 0 0,0 1-1 0 0,0 0 0 0 0,1-1 0 0 0,-1 1 0 0 0,1-1 0 0 0,0 0 0 0 0,0 1 0 0 0,0-1 0 0 0,0 0 0 0 0,2 2-20 0 0,-2-3 11 0 0,0 1 0 0 0,0-1 0 0 0,0 0 0 0 0,0 0 0 0 0,0 0 0 0 0,1 0 1 0 0,-1 0-1 0 0,0 0 0 0 0,2 0-11 0 0,3 0 5 0 0,0 0 0 0 0,-1-1 0 0 0,1 1 0 0 0,0-1 0 0 0,0-1 1 0 0,3 0-6 0 0,-3 0 20 0 0,0 0 1 0 0,0-1 0 0 0,0 0 0 0 0,0 0-1 0 0,-1 0 1 0 0,2-2-21 0 0,-3 2 20 0 0,-1 0 0 0 0,0 0 0 0 0,1-1 0 0 0,-1 0-1 0 0,0 0 1 0 0,-1 0 0 0 0,1 0 0 0 0,0-1 0 0 0,-1 1 0 0 0,0-1 0 0 0,0 0 0 0 0,0 0 0 0 0,0 0-1 0 0,-1 0 1 0 0,1 0 0 0 0,-1-1 0 0 0,0 1 0 0 0,-1-1 0 0 0,1-1-20 0 0,2-9 4 0 0,-2 0 0 0 0,0-1 0 0 0,0 1 0 0 0,-2-1 0 0 0,0-2-4 0 0,-3-41 26 0 0,-1 21-39 0 0,1 7-29 0 0,0 1-19 0 0,-1-15-246 0 0,1-13 307 0 0,5 15-52 0 0,-1 26 55 0 0,-1 4-86 0 0,0 12 3 0 0,0 1 0 0 0,0 2-33 0 0,0 3 56 0 0,3 7 0 0 0,14 57 6 0 0,-6-23 48 0 0,-2-8 49 0 0,-1 1 62 0 0,-1-7 44 0 0,-1 1 67 0 0,-1-1 78 0 0,0 1 90 0 0,-3-18-187 0 0,0 1 38 0 0,7 57 1016 0 0,-7-47-904 0 0,-2-25-335 0 0,1 8 42 0 0,0 3 5 0 0,0-8-81 0 0,2 1-33 0 0,-3-4 19 0 0,1-1-22 0 0,-1 0-28 0 0,0 0-47 0 0,0 0-21 0 0,0 0-48 0 0,0 0-53 0 0,0 0-61 0 0,0 0-65 0 0,0 0-60 0 0,0 0-54 0 0,0 0-46 0 0,0 0-161 0 0,0 0-47 0 0,0 0-193 0 0,0 0-520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02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20 12032 0 0,'-1'-1'309'0'0,"1"1"-109"0"0,-1-1-84 0 0,-3-3 64 0 0,2 3-65 0 0,0-1-58 0 0,0 1 0 0 0,1 0 0 0 0,-1-1 0 0 0,0 1 0 0 0,0 0 0 0 0,1 0 0 0 0,-1 0 0 0 0,0 1 0 0 0,0-1 1 0 0,0 0-1 0 0,-1 1-57 0 0,-8 1 365 0 0,5 3-190 0 0,1 2-57 0 0,0 1-73 0 0,0 1-86 0 0,4-6 20 0 0,-9 15 13 0 0,1 2 35 0 0,-5 24 99 0 0,12-36-94 0 0,1 0 0 0 0,0 0 0 0 0,0 1 1 0 0,1-1-1 0 0,-1 0 0 0 0,1 1 0 0 0,1-1 0 0 0,0 0 0 0 0,0 1 1 0 0,1 4-33 0 0,0-8 31 0 0,-1-1 0 0 0,0 1 0 0 0,1 0 0 0 0,0-1 1 0 0,0 1-1 0 0,0-1 0 0 0,0 0 0 0 0,0 0 0 0 0,2 2-31 0 0,-1-2 41 0 0,-1-1-1 0 0,1 0 1 0 0,0 1-1 0 0,0-1 1 0 0,0 0-1 0 0,0 0 1 0 0,0 0-1 0 0,1-1 1 0 0,0 1-41 0 0,0 0 67 0 0,0-1 1 0 0,1 0 0 0 0,-1 0-1 0 0,0 0 1 0 0,0-1-1 0 0,0 1 1 0 0,5-1-68 0 0,11-2 285 0 0,0-4 37 0 0,-2-1-147 0 0,-12 3-113 0 0,0 1 0 0 0,1-1 0 0 0,-1 0 0 0 0,0 0-1 0 0,0-1-61 0 0,5-5 133 0 0,-2-2 39 0 0,-1-2 58 0 0,-2-1 73 0 0,-2 3-149 0 0,-2 2-97 0 0,-1 2-65 0 0,-1 5-14 0 0,0 0 1 0 0,-1 0 0 0 0,1 0-1 0 0,0 0 1 0 0,-1 0-1 0 0,0 0 1 0 0,0-1 21 0 0,-4-9-33 0 0,3 8-30 0 0,-3-7 45 0 0,-3-7 135 0 0,4 11-92 0 0,-1-1-75 0 0,0 1-93 0 0,3 4 28 0 0,-1 1-35 0 0,1-1-38 0 0,-1 1-42 0 0,0-1-46 0 0,1 1-48 0 0,1 3 61 0 0,1-1-39 0 0,-1 1-37 0 0,0-1-33 0 0,1 1-240 0 0,-1-1-55 0 0,0 0-784 0 0,-1 1-617 0 0,1 0-1174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58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57 3912 0 0,'0'0'83'0'0,"0"0"11"0"0,0 0 13 0 0,2 0-46 0 0,1 2 10 0 0,0-1 19 0 0,0 0 36 0 0,-1 0 13 0 0,1 0 37 0 0,-2 0 40 0 0,1-1 46 0 0,10 4 811 0 0,2-2-108 0 0,1-2-105 0 0,0-1-101 0 0,1 0-97 0 0,-1-3-93 0 0,-2 0-89 0 0,-1-1-87 0 0,-12 5-379 0 0,0 0-1 0 0,1-1 1 0 0,-1 1 0 0 0,0 0-1 0 0,1 0 1 0 0,-1-1-1 0 0,0 1 1 0 0,1 0-1 0 0,-1 0 1 0 0,0-1-1 0 0,0 1 1 0 0,1 0 0 0 0,-1-1-1 0 0,0 1 1 0 0,0 0-1 0 0,0-1 1 0 0,1 1-1 0 0,-1-1 1 0 0,0 1-1 0 0,0 0 1 0 0,0-1 0 0 0,0 1-1 0 0,0 0 1 0 0,0-1-1 0 0,0 1 1 0 0,0-1-1 0 0,0 1 1 0 0,0 0-1 0 0,0-1 1 0 0,0 1 0 0 0,0-1-1 0 0,0 1-13 0 0,-10-14 421 0 0,-5 1-65 0 0,8 8-217 0 0,3 2-35 0 0,-5-2-67 0 0,1 3 41 0 0,-1 1 56 0 0,-3 3 109 0 0,2 6-5 0 0,5-1-111 0 0,0 0-58 0 0,1 2-43 0 0,1 0-7 0 0,0 1 37 0 0,-1 10 149 0 0,3 6 167 0 0,1-20-196 0 0,1 1 0 0 0,0-1 0 0 0,0 1 1 0 0,2 5-177 0 0,-2-8 119 0 0,1 0 0 0 0,-1 1 1 0 0,1-1-1 0 0,0 0 0 0 0,1 0 1 0 0,2 3-120 0 0,12 10 393 0 0,1-7-163 0 0,-8-7-159 0 0,1-1-35 0 0,-6-2-139 0 0,-1 0 72 0 0,1 0 65 0 0,-1 0 55 0 0,2-1 111 0 0,-1 1 64 0 0,12-6 750 0 0,-10 3-664 0 0,-1 0-167 0 0,-3 2-145 0 0,-1-1-42 0 0,1 0-49 0 0,0 0-53 0 0,0 0-59 0 0,-1 0-63 0 0,1 0-70 0 0,0 0-73 0 0,-1 0-81 0 0,1-1-84 0 0,0 1-90 0 0,0 0-96 0 0,-1-1-100 0 0,1 1-106 0 0,-2 1-1252 0 0,1-1-1242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02.8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 11344 0 0,'0'0'332'0'0,"0"0"-4"0"0,0 1-239 0 0,1 0-46 0 0,4 9-43 0 0,3 3-29 0 0,1 0 64 0 0,1 3 106 0 0,0-1 114 0 0,1 1 122 0 0,-5-9-141 0 0,0 0 34 0 0,-1-1 40 0 0,-1 0-36 0 0,9 13 526 0 0,-7-11-426 0 0,-1 1 77 0 0,0 0 106 0 0,-2-4-172 0 0,0 0 55 0 0,0 0 62 0 0,0 0 69 0 0,-2-5-236 0 0,-1 0-39 0 0,0 0-37 0 0,0-1-35 0 0,0 0 128 0 0,0-2-113 0 0,0 0-76 0 0,0-1-106 0 0,0-2-84 0 0,0-2-101 0 0,-1 2 61 0 0,1 2 73 0 0,0 2 47 0 0,0 0 55 0 0,1-39-54 0 0,0 22-75 0 0,1 0-48 0 0,4-7-114 0 0,-2 13 45 0 0,1 0-37 0 0,8-14-343 0 0,5 2-79 0 0,5 3-76 0 0,2 6-75 0 0,-4 9 420 0 0,-2 8 91 0 0,0 6 79 0 0,-1 5 67 0 0,8 12 58 0 0,8 15 144 0 0,-27-29-62 0 0,7 8 184 0 0,-2 2 90 0 0,-3-5-33 0 0,-1 1 33 0 0,8 15 393 0 0,-8-15-306 0 0,-2-2-27 0 0,3 18 407 0 0,-5-16-459 0 0,-4-10-315 0 0,2-12 235 0 0,2-5-110 0 0,4-10-73 0 0,10-18-76 0 0,-11 27 36 0 0,9-9-39 0 0,3 1-37 0 0,2 3-38 0 0,1 0-37 0 0,3 4-53 0 0,3 6 46 0 0,-22 7 112 0 0,0 0-1 0 0,-1 0 0 0 0,1 0 0 0 0,0 1 0 0 0,0-1 0 0 0,0 2 1 0 0,0-1-1 0 0,2 1 19 0 0,-1 1-9 0 0,0 0 0 0 0,0 0 0 0 0,-1 0 0 0 0,1 1 1 0 0,-1-1-1 0 0,0 2 0 0 0,0-1 0 0 0,0 1 0 0 0,-1 0 1 0 0,1 0-1 0 0,-1 0 0 0 0,0 1 0 0 0,-1-1 0 0 0,3 5 9 0 0,21 38 7 0 0,-22-38 41 0 0,-1 1 47 0 0,1 1-37 0 0,-4-10-33 0 0,-1 0 0 0 0,0 0-1 0 0,0 0 1 0 0,0 0 0 0 0,0 1 0 0 0,0-1-1 0 0,-1 1 1 0 0,1-1 0 0 0,-1 0 0 0 0,1 1-1 0 0,-1 0-24 0 0,0-2-236 0 0,0 0 108 0 0,1 0 94 0 0,-1-1 80 0 0,1 1 94 0 0,0-1 70 0 0,3 0 594 0 0,-2 0-457 0 0,-1 0-223 0 0,0-1-46 0 0,0 1-67 0 0,0 0-51 0 0,-1 0-34 0 0,1-1-136 0 0,0 1-119 0 0,0 0 115 0 0,-1 0-34 0 0,0 0-38 0 0,1 0-38 0 0,-1-1-74 0 0,0 1-50 0 0,1 0-52 0 0,-1 0-54 0 0,0 0-57 0 0,0 0-59 0 0,1 0-61 0 0,-1 0-64 0 0,0 0-447 0 0,0 0-35 0 0,0 0-2677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00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308 29 5672 0 0,'0'0'124'0'0,"-1"0"-41"0"0,-1 1-9 0 0,-4 0 11 0 0,4-1-15 0 0,1 0 50 0 0,-3-1-205 0 0,0 0 66 0 0,-1 0 58 0 0,1 1 53 0 0,-2-1 76 0 0,0 1 52 0 0,-1 0 94 0 0,-3-1 219 0 0,-2 1 63 0 0,4 0-242 0 0,2-1-110 0 0,0 1-64 0 0,-3-1 353 0 0,-1 1-84 0 0,0 1-78 0 0,0 0-71 0 0,2 0-89 0 0,0-1-46 0 0,-5 2 358 0 0,0 0-67 0 0,1 1-60 0 0,0 1-57 0 0,1 1-49 0 0,1 1-44 0 0,-10 8 136 0 0,-1 6-62 0 0,14-11-202 0 0,0 0-1 0 0,0 0 1 0 0,1 1-1 0 0,0 0 1 0 0,0 1-118 0 0,4-6 12 0 0,0 0 1 0 0,0 0-1 0 0,0 1 1 0 0,1-1-1 0 0,-1 0 1 0 0,1 2-13 0 0,1 13 83 0 0,0-18-68 0 0,1 0 0 0 0,-1-1 0 0 0,1 1 1 0 0,-1 0-1 0 0,1-1 0 0 0,0 1 0 0 0,-1-1 0 0 0,1 1 1 0 0,1 1-16 0 0,14 16 159 0 0,-14-18-145 0 0,0 1-1 0 0,1 0 1 0 0,-1 0-1 0 0,0-1 1 0 0,1 1 0 0 0,-1-1-1 0 0,1 0 1 0 0,0 0 0 0 0,-1 0-1 0 0,1 0 1 0 0,1 0-14 0 0,18 3-34 0 0,0-2 78 0 0,5-3 84 0 0,13-6 152 0 0,-32 4-184 0 0,0 1 0 0 0,0-2 0 0 0,5-2-96 0 0,10-8 142 0 0,-6 0-81 0 0,-2-2-71 0 0,-12 11 10 0 0,-1 0 0 0 0,1 0 0 0 0,0 0 0 0 0,-1 0 0 0 0,0-2 0 0 0,4-6 0 0 0,-5 9 0 0 0,1 0 0 0 0,-1 0 0 0 0,0-1 0 0 0,0 1 0 0 0,-1 0 0 0 0,1-3 0 0 0,-1 2 0 0 0,0 1 0 0 0,1 0 0 0 0,0 0 0 0 0,0 0 0 0 0,0 1 0 0 0,2-5 0 0 0,-1-11-14 0 0,-2 18-54 0 0,1 4-13 0 0,3 11 16 0 0,-3-12 27 0 0,0 5-14 0 0,-2 0 35 0 0,1-5 16 0 0,-1-1 0 0 0,1 0-1 0 0,0 0 1 0 0,0 1 0 0 0,0-1 0 0 0,0 0 0 0 0,0 0-1 0 0,0 1 1 0 0,1-1 0 0 0,-1 0 0 0 0,0 1 1 0 0,7 26-61 0 0,2 2 14 0 0,1-10 111 0 0,-3-8 96 0 0,0 0 33 0 0,0-6-162 0 0,-3-2-76 0 0,2 0 77 0 0,-1 1 9 0 0,-2-3-59 0 0,0 0-49 0 0,0-1-66 0 0,0 0-41 0 0,0 0-67 0 0,0 0-77 0 0,0-1-87 0 0,-3 0 168 0 0,1 0-34 0 0,-1 0-366 0 0,0 0 89 0 0,0 0-48 0 0,0 0-699 0 0,0 0-551 0 0,0 0-1044 0 0</inkml:trace>
  <inkml:trace contextRef="#ctx0" brushRef="#br0" timeOffset="354.15">535 1 7800 0 0,'1'0'16'0'0,"5"0"125"0"0,2 1 174 0 0,-5 1-133 0 0,-2 1-89 0 0,-1 2-24 0 0,0 0-9 0 0,2 1 101 0 0,1 2 123 0 0,3 5 220 0 0,-2-3-93 0 0,-2-5-229 0 0,8 23 1107 0 0,2-2-54 0 0,1-1-61 0 0,2 0-67 0 0,-14-23-1029 0 0,2 5 240 0 0,0 0-37 0 0,-3-5-201 0 0,1-1 1 0 0,0 1-1 0 0,-1 0 0 0 0,1 0 0 0 0,0-1 0 0 0,0 1 1 0 0,0-1-1 0 0,0 1 0 0 0,0-1-80 0 0,2 2 114 0 0,5 8 414 0 0,-8-7-309 0 0,-1 1 49 0 0,1-4-64 0 0,0 0-42 0 0,0 0 60 0 0,-1 1-87 0 0,-3 1 9 0 0,4-3 5 0 0,0 0 3 0 0,-1 0-21 0 0,1-1-57 0 0,-1 0-34 0 0,0-4-7 0 0,5-12 73 0 0,1-4-47 0 0,7-9-54 0 0,-6 18 22 0 0,0-1-35 0 0,2-5-51 0 0,7-6-93 0 0,-13 21 133 0 0,0 1 1 0 0,0-1 0 0 0,1 1 0 0 0,-1 0 0 0 0,0 0-1 0 0,1 0 1 0 0,0 1 0 0 0,-1-1 0 0 0,1 1-1 0 0,0-1 1 0 0,0 1 0 0 0,0 0 0 0 0,0 0-1 0 0,3-1 19 0 0,-4 2-12 0 0,0-1-1 0 0,0 1 1 0 0,0 0-1 0 0,0-1 1 0 0,0 1-1 0 0,1 0 1 0 0,-1 1-1 0 0,0-1 1 0 0,0 0-1 0 0,0 1 1 0 0,0-1-1 0 0,1 1 13 0 0,-1 0-7 0 0,0 0-1 0 0,0 0 1 0 0,0 0-1 0 0,0 0 1 0 0,0 0-1 0 0,0 1 1 0 0,-1-1-1 0 0,1 1 1 0 0,-1-1-1 0 0,1 1 1 0 0,-1-1-1 0 0,2 3 8 0 0,7 10-35 0 0,0 0-1 0 0,3 9 36 0 0,-7-10 7 0 0,10 30-7 0 0,-14-40 0 0 0,-1 1 0 0 0,1 0 0 0 0,-1-1 0 0 0,0 1 0 0 0,0 0 0 0 0,-1 2 0 0 0,1-3 0 0 0,-1 0 0 0 0,1 0 0 0 0,0 1 0 0 0,0-1 0 0 0,0 0 0 0 0,0 0 0 0 0,0 0 0 0 0,1 0 0 0 0,1 2 0 0 0,0 0-38 0 0,1 3 52 0 0,1-1-19 0 0,-3-3-64 0 0,1-1-58 0 0,0 1-83 0 0,0-2-42 0 0,0 1-82 0 0,0-1-94 0 0,1 0-104 0 0,-3-2 132 0 0,0 1-61 0 0,0-1-54 0 0,0 1-47 0 0,0-1-165 0 0,0 1-46 0 0,0 0-201 0 0,1 0-537 0 0,-2-1 1504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3:58.9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203 158 5696 0 0,'-14'-9'279'0'0,"0"5"49"0"0,12 4-258 0 0,0-1 0 0 0,0 1 0 0 0,0 0 1 0 0,0 0-1 0 0,0 1 0 0 0,0-1 0 0 0,-1 0 0 0 0,1 1 0 0 0,0-1 1 0 0,0 1-1 0 0,0 0 0 0 0,0 0 0 0 0,0 0 0 0 0,1 0 0 0 0,-1 0 1 0 0,-2 1-71 0 0,-15 15 639 0 0,8-4-284 0 0,1-1-127 0 0,2 1-78 0 0,2-5-101 0 0,0-1-48 0 0,1 0-51 0 0,0 0-58 0 0,-20 23 507 0 0,18-21-253 0 0,1 0 0 0 0,0 1 0 0 0,0 0 0 0 0,1 0 0 0 0,1 0 1 0 0,0 1-1 0 0,0 0-146 0 0,2 3 163 0 0,4 0-33 0 0,0-10-105 0 0,-1-1 1 0 0,0 0-1 0 0,1 0 1 0 0,0 0-1 0 0,0 0 0 0 0,0-1 1 0 0,0 1-1 0 0,0 0 1 0 0,0-1-1 0 0,1 1 0 0 0,2 1-25 0 0,18 12 168 0 0,-6-9-24 0 0,-3-2 11 0 0,-1-3 42 0 0,2-2 81 0 0,-1-1-33 0 0,15-5 163 0 0,-2-6-82 0 0,-21 9-230 0 0,1-2 0 0 0,-1 1 1 0 0,0-1-1 0 0,0 1 0 0 0,-1-2 1 0 0,1 1-1 0 0,3-6-96 0 0,3-5 236 0 0,-2-2 37 0 0,-8 14-258 0 0,-1 0 0 0 0,0 0 1 0 0,1 0-1 0 0,-1 0 1 0 0,-1 0-1 0 0,1 0 0 0 0,-1 0 1 0 0,1-1-1 0 0,-1 0-15 0 0,-4-39 211 0 0,-1-5 92 0 0,5 48-239 0 0,0 1-124 0 0,3 2-17 0 0,10 10 78 0 0,3 12-59 0 0,-2 5 45 0 0,-12-23 14 0 0,1 1 0 0 0,0-1-1 0 0,0 0 1 0 0,0 0 0 0 0,1 0-1 0 0,0 0 1 0 0,0-1 0 0 0,1 0 0 0 0,3 4-1 0 0,-6-7-199 0 0,1 0 88 0 0,-1 1 72 0 0,1 0 60 0 0,0 1 75 0 0,5 7 339 0 0,-5-5-293 0 0,-1-2-100 0 0,0-1-62 0 0,-1-1-34 0 0,1 1-88 0 0,0 0-86 0 0,0 1-101 0 0,-1-1-112 0 0,1 0-124 0 0,-1-2 231 0 0,0 1-35 0 0,0-1-38 0 0,0 1-39 0 0,0-1-40 0 0,0 0-43 0 0,0 0-1205 0 0,-1-1-985 0 0</inkml:trace>
  <inkml:trace contextRef="#ctx0" brushRef="#br0" timeOffset="331.78">634 1 7848 0 0,'0'0'232'0'0,"0"0"29"0"0,0 0-4 0 0,0 0-7 0 0,0 0-19 0 0,1 2-87 0 0,4 5 97 0 0,-3-4-63 0 0,5 8 187 0 0,-2 0-40 0 0,5 11 224 0 0,-3 6-14 0 0,0 16 161 0 0,3 23 343 0 0,-2-20-300 0 0,-5-15-205 0 0,-1-16-210 0 0,3 7 271 0 0,-2-8-251 0 0,-2-7-211 0 0,0-1-38 0 0,0 4-44 0 0,0-1-105 0 0,-1-3 55 0 0,0 0 39 0 0,0 14 195 0 0,0-21-414 0 0,0 0 57 0 0,0 0 51 0 0,0 1 44 0 0,0-1 65 0 0,0 0 77 0 0,0 1 441 0 0,0-1-471 0 0,0 0-33 0 0,0 0-46 0 0,0 0-56 0 0,0 0-69 0 0,0 1-80 0 0,0-1-53 0 0,0 0-80 0 0,0 0-87 0 0,0 0-95 0 0,0 0-103 0 0,0 1-109 0 0,0-1-119 0 0,0 0-126 0 0,0 0-968 0 0,0 0-1103 0 0</inkml:trace>
  <inkml:trace contextRef="#ctx0" brushRef="#br0" timeOffset="601.29">549 221 8832 0 0,'14'-7'380'0'0,"1"1"-100"0"0,5 0-40 0 0,10-1 17 0 0,3-1 50 0 0,-22 5-379 0 0,1 0 91 0 0,-3 1 50 0 0,1 0 36 0 0,22-4 329 0 0,-19 5-285 0 0,1-1-71 0 0,-7 1-79 0 0,0 0-33 0 0,0 1-28 0 0,-1-1-34 0 0,0 1-36 0 0,0-1-39 0 0,1 1-44 0 0,-1-1-47 0 0,1 0-49 0 0,-1 1-54 0 0,-1-1 29 0 0,0 1-40 0 0,1 0-40 0 0,-1-1-43 0 0,6 0-837 0 0,6 0-744 0 0,-16 1 2014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04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7 7512 0 0,'0'0'166'0'0,"0"0"29"0"0,0 0 13 0 0,0 0-29 0 0,-9-6 324 0 0,2 5-199 0 0,-2 2 3 0 0,4-1-195 0 0,2 1-34 0 0,1-1-40 0 0,-47 9 941 0 0,2 2-48 0 0,38-8-710 0 0,0 2-108 0 0,-1 0-77 0 0,-13 14-75 0 0,16-12 60 0 0,-2 6-5 0 0,9-12 64 0 0,1 0 0 0 0,2 2-79 0 0,-1 1 0 0 0,1-1 0 0 0,0 0 0 0 0,1 0 0 0 0,-1 0 0 0 0,0-1 0 0 0,1 1 0 0 0,0-1 0 0 0,-1 0 0 0 0,1 0 0 0 0,0 0 0 0 0,0-1 0 0 0,0 1-1 0 0,0-1 1 0 0,1 0-1 0 0,20 8-90 0 0,13 9 100 0 0,2-2 37 0 0,35 16 69 0 0,-29-6-75 0 0,-35-17-49 0 0,-4 1 109 0 0,-4 1 91 0 0,-3-1 71 0 0,-7 6 261 0 0,5-13-398 0 0,0 0-1 0 0,-1 0 0 0 0,1 0 1 0 0,-1-1-1 0 0,0 1 0 0 0,1-1 1 0 0,-2 1-126 0 0,-7 5 306 0 0,0-2-71 0 0,-2 1-64 0 0,1-2-55 0 0,-6 1-28 0 0,-1-2-65 0 0,11-3-37 0 0,0 0 1 0 0,0-1 0 0 0,0 1-1 0 0,0-2 1 0 0,0 1 0 0 0,-5-2 13 0 0,-13-4 45 0 0,24 5-171 0 0,-1 0 39 0 0,-1 0 13 0 0,-1-1 103 0 0,-7-2 167 0 0,9 3-202 0 0,0 0-36 0 0,1 0-34 0 0,1 0-41 0 0,-1-1-46 0 0,0 1-79 0 0,-1 0-71 0 0,1-1-81 0 0,1 0-88 0 0,-1 1-95 0 0,0-1-104 0 0,0-1-111 0 0,1 1-120 0 0,-1-1-795 0 0,0-2-963 0 0,2 5 2666 0 0</inkml:trace>
  <inkml:trace contextRef="#ctx0" brushRef="#br0" timeOffset="322.89">575 14 7568 0 0,'0'0'166'0'0,"0"0"29"0"0,0 0 14 0 0,0 0 45 0 0,0 0-66 0 0,0 0-40 0 0,-1 0 48 0 0,0 1-88 0 0,-3 0 1 0 0,2 0-9 0 0,-6 2 364 0 0,1 2-77 0 0,0 0-68 0 0,0 0-60 0 0,0 2-13 0 0,-1 0-57 0 0,0 2-16 0 0,-4 6 33 0 0,0 0 30 0 0,-6 8-122 0 0,14-15-38 0 0,-1-1 0 0 0,1 1 0 0 0,1 0 0 0 0,-2 4-76 0 0,3-7 34 0 0,1 0 1 0 0,0-1 0 0 0,0 1 0 0 0,0 0 0 0 0,1 0 0 0 0,-1 0 0 0 0,1 0-1 0 0,0 1-34 0 0,3 9 53 0 0,2-1-34 0 0,5-2 45 0 0,3-5 106 0 0,0-5 21 0 0,8-2 146 0 0,4-5 76 0 0,-10 0-178 0 0,-3 1-89 0 0,-2-1-62 0 0,11-7 342 0 0,-14 7-263 0 0,0 0 1 0 0,-1 0-1 0 0,6-7-163 0 0,-9 9 73 0 0,1-1-1 0 0,-1 0 0 0 0,0 0 1 0 0,0 0-1 0 0,-1-1 0 0 0,1 1 0 0 0,-1-1-72 0 0,2-7 210 0 0,-3 0 34 0 0,-4 1-140 0 0,-3-1-42 0 0,-13-10-27 0 0,11 13-40 0 0,2 2-28 0 0,-12-6 23 0 0,5 8-77 0 0,6 3-27 0 0,-1 0-67 0 0,1 1-80 0 0,0 0-96 0 0,-1 1-80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06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191 376 10248 0 0,'-2'-8'230'0'0,"2"7"30"0"0,0 0-68 0 0,-1 1-50 0 0,0-1-43 0 0,0-1-33 0 0,-1 1-22 0 0,-4-6 40 0 0,2 3-125 0 0,0 1 59 0 0,1 0 37 0 0,-4-2 156 0 0,2 2 21 0 0,-1 1 50 0 0,-7 3 386 0 0,1 4-370 0 0,1 0-59 0 0,0 1-48 0 0,1 0-42 0 0,-9 8 60 0 0,12-8-117 0 0,0 1 0 0 0,0 1 1 0 0,0-1-1 0 0,-2 5-92 0 0,-1 2 174 0 0,0 2 71 0 0,4-3-94 0 0,-2 7 182 0 0,7-18-296 0 0,1 0 0 0 0,-1 1 0 0 0,1-1 1 0 0,0 0-1 0 0,0 0 0 0 0,0 0 0 0 0,0 0 0 0 0,1 2-37 0 0,4 9 91 0 0,1-10 42 0 0,15-5-56 0 0,-18 2-41 0 0,24-6 132 0 0,0-3-64 0 0,2-3 67 0 0,20-12-171 0 0,-47 23 7 0 0,6-4 2 0 0,-1 1 1 0 0,0-2 0 0 0,0 1 0 0 0,4-5-10 0 0,23-17 35 0 0,-18 17 19 0 0,-16 9-54 0 0,0 1 0 0 0,1 0 0 0 0,-1 0 0 0 0,0 0 0 0 0,0 0 0 0 0,1 0 0 0 0,-1 0 0 0 0,0-1 0 0 0,0 1 0 0 0,1 0 0 0 0,-1 0 0 0 0,0 0 0 0 0,0 0 0 0 0,1 0 0 0 0,-1 0 0 0 0,0 0 0 0 0,0 0 0 0 0,1 0 0 0 0,-1 0 0 0 0,0 0 0 0 0,0 0 0 0 0,1 1 0 0 0,-1-1 0 0 0,0 0 0 0 0,0 0 0 0 0,1 0 0 0 0,-1 0 0 0 0,0 0 0 0 0,0 0 0 0 0,1 1 0 0 0,-1-1 0 0 0,0 0 0 0 0,0 0 0 0 0,0 0 0 0 0,1 1 0 0 0,-1-1 0 0 0,0 0 0 0 0,0 0 0 0 0,0 0 0 0 0,0 1 0 0 0,4 8 0 0 0,-4-9 0 0 0,3 12-12 0 0,-1 0 1 0 0,0 0-1 0 0,0 6 12 0 0,4 25-39 0 0,3-9 49 0 0,-7-28-55 0 0,0-3-12 0 0,-1-1-35 0 0,2 1-148 0 0,-2-1 68 0 0,0 0-40 0 0,-1-1 108 0 0,0-1 7 0 0,0 0-16 0 0,0 0-38 0 0,0 0-12 0 0,0 0-39 0 0,0 0-46 0 0,0 0-50 0 0,0 0-54 0 0,0 0-51 0 0,0 0-45 0 0,0 0-39 0 0,0 0-142 0 0,0 0-39 0 0,0 0-171 0 0,0 0-461 0 0</inkml:trace>
  <inkml:trace contextRef="#ctx0" brushRef="#br0" timeOffset="329.13">677 1 9072 0 0,'0'0'266'0'0,"0"0"1"0"0,0 0-128 0 0,0 0 59 0 0,1 0-80 0 0,0 0-52 0 0,3 2 5 0 0,-2 0-10 0 0,7 4 373 0 0,-2 3-45 0 0,-2 3-44 0 0,-1 0-41 0 0,-1 2-42 0 0,0-1-39 0 0,-2 1-39 0 0,1-2-36 0 0,-1-1-33 0 0,2 21 105 0 0,0-1 117 0 0,0-4 15 0 0,-1-1 46 0 0,4 62 1014 0 0,-4-51-857 0 0,-1 1-89 0 0,-1-19-285 0 0,0 0-45 0 0,3 3 105 0 0,-2-7-117 0 0,-1-1-61 0 0,0-13-148 0 0,0 0 36 0 0,-1 2 41 0 0,1-1 82 0 0,0 4 206 0 0,0-4-220 0 0,0 0-36 0 0,0 0-51 0 0,0 0-67 0 0,0-1-81 0 0,0 1-96 0 0,0-1 20 0 0,0-1-57 0 0,0 1-63 0 0,0-1-66 0 0,0 0 58 0 0,0 0-57 0 0,0 0-50 0 0,0 0-45 0 0,0 0-157 0 0,0 0-43 0 0,0 0-188 0 0,0 0-508 0 0</inkml:trace>
  <inkml:trace contextRef="#ctx0" brushRef="#br0" timeOffset="626.32">469 287 12096 0 0,'-4'-1'282'0'0,"2"0"-61"0"0,1 0-56 0 0,1 0-47 0 0,1-1-42 0 0,1 1-34 0 0,3-1-36 0 0,14-2-126 0 0,-14 3 135 0 0,-2 0 73 0 0,140-10 420 0 0,-127 10-526 0 0,0-1 43 0 0,32-3 152 0 0,-18 2-122 0 0,-15 2-80 0 0,0-1-51 0 0,4 1-126 0 0,-9 0 51 0 0,0 1-39 0 0,-7 0-10 0 0,0 0-33 0 0,2 0-320 0 0,-1 0 64 0 0,0-1-46 0 0,3 1-634 0 0,3-1-491 0 0,5 0-945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05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 8864 0 0,'0'0'200'0'0,"0"0"33"0"0,0 0 14 0 0,0 0 27 0 0,0 0 113 0 0,0 0 49 0 0,1 0-45 0 0,-1 1-94 0 0,2 0-80 0 0,-1 1-65 0 0,2 1 8 0 0,2 3-13 0 0,-4-5-48 0 0,6 14 313 0 0,-2 2-75 0 0,1 38 505 0 0,-5-42-609 0 0,2 42 367 0 0,-3 29 429 0 0,0-5-62 0 0,2-26-404 0 0,0-28-276 0 0,1 34 280 0 0,-1-20-176 0 0,-1-19-229 0 0,-1-1-78 0 0,0-16-176 0 0,0 0 36 0 0,-2 1-1 0 0,0-3 21 0 0,0-1-27 0 0,1-1-26 0 0,-1 1-46 0 0,1-2-113 0 0,-1 1-105 0 0,1 0 130 0 0,0 0-33 0 0,0 0-37 0 0,0 0-39 0 0,0 0-41 0 0,0 0-44 0 0,1 0-46 0 0,-1 0-49 0 0,0 0-51 0 0,0 0-54 0 0,1 0-56 0 0,-1 1-58 0 0,-1-3-1284 0 0,-1-1-1133 0 0,3 4 3139 0 0</inkml:trace>
  <inkml:trace contextRef="#ctx0" brushRef="#br0" timeOffset="570.19">0 253 8720 0 0,'0'0'197'0'0,"0"0"24"0"0,1 0-18 0 0,-1 0-88 0 0,1 0-62 0 0,3 0-19 0 0,-2-1 12 0 0,7-1 72 0 0,-1 1 32 0 0,24 0 697 0 0,-26 1-685 0 0,0 1-41 0 0,0-2-57 0 0,1 1-67 0 0,22-4 348 0 0,12-2 98 0 0,0-2-87 0 0,-7 0-203 0 0,0-1-55 0 0,-1 0-62 0 0,1 0-70 0 0,-1 0-77 0 0,0-1-85 0 0,0-1-92 0 0,0 0-98 0 0,-19 4 146 0 0,-9 5 185 0 0,1-1 0 0 0,-1 1 0 0 0,1 0 0 0 0,-1 0 0 0 0,2 1 55 0 0,-5 0-17 0 0,-1 0 15 0 0,-1 1 1 0 0,1 0-1 0 0,0-1 1 0 0,-1 1-1 0 0,1 0 1 0 0,0 0-1 0 0,-1 0 1 0 0,1 0-1 0 0,0 0 1 0 0,-1 0-1 0 0,1 0 1 0 0,0 0-1 0 0,-1 0 1 0 0,1 0-1 0 0,0 0 1 0 0,-1 0-1 0 0,1 0 1 0 0,0 1-1 0 0,-1-1 1 0 0,1 0-1 0 0,0 1 1 0 0,-1-1-1 0 0,1 0 1 0 0,-1 1 1 0 0,13 3 32 0 0,-11-3-13 0 0,0 0 1 0 0,0 0-1 0 0,0 1 0 0 0,0-1 1 0 0,0 0-1 0 0,0 1 0 0 0,0-1 0 0 0,0 1 1 0 0,-1 0-1 0 0,1-1 0 0 0,-1 1 1 0 0,1 0-1 0 0,0 2-19 0 0,4 12 69 0 0,2 23 111 0 0,-1 0 100 0 0,-2 1 90 0 0,-2 0 82 0 0,0 0 72 0 0,-1 0 64 0 0,-1 0 56 0 0,-1 0 46 0 0,0-29-453 0 0,0 4 195 0 0,-2-4-35 0 0,2-10-87 0 0,0 5 226 0 0,0-4-49 0 0,-1-4-66 0 0,1-2-79 0 0,0-1-95 0 0,0 0-110 0 0,0 2-115 0 0,0 1-32 0 0,0 0-36 0 0,1 0-36 0 0,5-27 234 0 0,3-2-104 0 0,3 1-79 0 0,2 1-56 0 0,-9 21 44 0 0,0 0 1 0 0,0 1-1 0 0,0 0 0 0 0,1 0 0 0 0,-1 1 0 0 0,2-1 0 0 0,-1 1 1 0 0,8-5 42 0 0,-9 8-20 0 0,0 0 0 0 0,0 0 1 0 0,0 0-1 0 0,0 1 0 0 0,2-1 20 0 0,6-1 31 0 0,0 4-41 0 0,-11 0-4 0 0,1 0-1 0 0,-1 0 1 0 0,1 1 0 0 0,-1-1 0 0 0,1 1-1 0 0,-1 0 1 0 0,0 0 0 0 0,1 0 14 0 0,12 8-156 0 0,5 12-124 0 0,-1 11-22 0 0,-9-10 191 0 0,-3-4 111 0 0,-1-2 110 0 0,-5-13-281 0 0,0 0 58 0 0,0 0 50 0 0,0 0 43 0 0,0 1 44 0 0,0-1 40 0 0,2 8 249 0 0,-1-4-137 0 0,-1-3-112 0 0,0-1-62 0 0,0 1-61 0 0,0-1-46 0 0,0 0-59 0 0,0 0-66 0 0,0 0-74 0 0,0 0-11 0 0,0-1-62 0 0,0 1-64 0 0,0-1-70 0 0,0 1-74 0 0,0-1-78 0 0,0 1-83 0 0,0-1-87 0 0,1 3-1203 0 0,2 2-1158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11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17 357 6824 0 0,'-1'5'320'0'0,"2"1"-71"0"0,3 0-24 0 0,4 3 16 0 0,10 3 123 0 0,-12-10-195 0 0,-1 0 48 0 0,10 3 353 0 0,1-2-62 0 0,-1-2-59 0 0,1-1-54 0 0,0-1-52 0 0,-1-2-48 0 0,0-1-43 0 0,0-2-41 0 0,-2 0-50 0 0,6-5 1 0 0,3-2 3 0 0,-12 7-107 0 0,-4 0-36 0 0,-3 1-22 0 0,3-4 34 0 0,-6 8-27 0 0,0 0 1 0 0,0 0 0 0 0,0 1-1 0 0,0-1 1 0 0,0 0 0 0 0,0 0-1 0 0,0 0 1 0 0,0 1 0 0 0,0-1-1 0 0,-1 0 1 0 0,1 0-1 0 0,0 1 1 0 0,-1-1 0 0 0,1 0-1 0 0,0 0 1 0 0,-1 1 0 0 0,0-1-8 0 0,-9-11 130 0 0,3 7-96 0 0,-16-7-14 0 0,11 7 8 0 0,-1 0 1 0 0,1 1 0 0 0,-1 1 0 0 0,0 0 0 0 0,-1 0-29 0 0,-18 1 28 0 0,29 2-29 0 0,0 0 0 0 0,1 1 0 0 0,-1-1 1 0 0,0 1-1 0 0,1 0 0 0 0,-1 0 0 0 0,1 0 1 0 0,-1 0-1 0 0,1 0 0 0 0,0 0 1 0 0,-1 1-1 0 0,1-1 0 0 0,0 1 0 0 0,0 0 1 0 0,0 0-1 0 0,0 0 0 0 0,0 0 0 0 0,0 0 1 0 0,1 0-1 0 0,-1 0 0 0 0,1 0 0 0 0,-1 1 1 0 0,-5 9-12 0 0,1 0-1 0 0,0 0 0 0 0,1 0 1 0 0,0 2 12 0 0,0 0 3 0 0,0-1 0 0 0,1 0 0 0 0,-2 11-3 0 0,4-14 24 0 0,0 0 0 0 0,1 1 0 0 0,0 9-24 0 0,1-16 13 0 0,0 7 28 0 0,-1 0 1 0 0,2 0-1 0 0,0 0 0 0 0,0 0 0 0 0,1 0 1 0 0,0 0-1 0 0,0 0 0 0 0,2-1 0 0 0,-1 1 1 0 0,3 3-42 0 0,6 12 79 0 0,-7-15-38 0 0,0 0 1 0 0,1 0-1 0 0,0-1 1 0 0,3 3-42 0 0,18 19 90 0 0,-19-23-44 0 0,0-2-1 0 0,0 1 0 0 0,1-1 1 0 0,2 1-46 0 0,-4-3 28 0 0,0-1 0 0 0,0-1 0 0 0,0 1 0 0 0,0-1 1 0 0,1 0-1 0 0,-1-1 0 0 0,1 0 0 0 0,-1 0 0 0 0,1-1 0 0 0,0 1 0 0 0,6-1-28 0 0,1-1-20 0 0,0-2 60 0 0,-6 1 44 0 0,-1-1 0 0 0,1 0 0 0 0,7-4-84 0 0,5-2 57 0 0,-11 3-80 0 0,1 0-48 0 0,2-2-113 0 0,-6 4 46 0 0,-1-1-34 0 0,3 0-117 0 0,0-1-73 0 0,-7 4 49 0 0,0 0-49 0 0,0 0-44 0 0,1 0-38 0 0,-1-1-133 0 0,1 1-37 0 0,0-1-160 0 0,1 0-428 0 0</inkml:trace>
  <inkml:trace contextRef="#ctx0" brushRef="#br0" timeOffset="571.42">666 353 7464 0 0,'0'-3'54'0'0,"1"0"-29"0"0,0 0 16 0 0,-1 1 26 0 0,0-1 27 0 0,0 0 46 0 0,0 2-239 0 0,-1 0 65 0 0,1 0 58 0 0,-1 1 51 0 0,-1-1 75 0 0,0 0 55 0 0,0 0 96 0 0,-2 0 225 0 0,-3-1 390 0 0,5 2-642 0 0,0 0-36 0 0,0 0-74 0 0,1-1-37 0 0,-1 1-46 0 0,1 0-50 0 0,-7 1 414 0 0,0 1-42 0 0,0 1-41 0 0,0 1-38 0 0,-6 6 224 0 0,1 4-119 0 0,3-3-155 0 0,2 2-50 0 0,-1 2-5 0 0,-2 6 47 0 0,9-15-211 0 0,0-1 0 0 0,0 1-1 0 0,1-1 1 0 0,-1 5-55 0 0,-2 24 128 0 0,2-20-89 0 0,3 1 37 0 0,5 9-4 0 0,0-4 6 0 0,-5-18-71 0 0,-1 1-1 0 0,1-1 1 0 0,0 1-1 0 0,0-1 1 0 0,0 0 0 0 0,0 1-1 0 0,0-1 1 0 0,1 0-1 0 0,-1 0 1 0 0,1 0-1 0 0,-1 0 1 0 0,2 1-7 0 0,-1-1 13 0 0,0 0 0 0 0,0-1 0 0 0,0 0 0 0 0,0 1 0 0 0,0-1 0 0 0,0 0 0 0 0,0 0 0 0 0,0 0 0 0 0,1 0 0 0 0,-1 0 0 0 0,2 0-13 0 0,-1 0 22 0 0,0-1 0 0 0,0 0 0 0 0,0 0-1 0 0,0 1 1 0 0,0-2 0 0 0,0 1 0 0 0,0 0-1 0 0,0-1 1 0 0,2 0-22 0 0,-1 0 26 0 0,-1 0 0 0 0,0 0 1 0 0,0 0-1 0 0,0-1 0 0 0,0 1 0 0 0,-1-1 0 0 0,1 0 0 0 0,0 0 1 0 0,1-1-27 0 0,25-25 184 0 0,-24 22-148 0 0,0 0 0 0 0,0 0 1 0 0,-1 0-1 0 0,0-1-36 0 0,-1 2 15 0 0,-1 1 1 0 0,0 0 0 0 0,0-1 0 0 0,-1 0 0 0 0,1 1-1 0 0,0-5-15 0 0,-2 4 5 0 0,1 1 0 0 0,-1-1 0 0 0,0 0 0 0 0,0 0 0 0 0,0 0 0 0 0,-1 0 0 0 0,0-2-5 0 0,-3-13 50 0 0,-7-9-46 0 0,10 25-1 0 0,0 1 1 0 0,0-1 0 0 0,1 0-1 0 0,-1 1 1 0 0,1-1 0 0 0,0 0-4 0 0,-3-15 42 0 0,1 13-14 0 0,1-2-93 0 0,1 6-16 0 0,1 9 47 0 0,3 6-8 0 0,0 1 1 0 0,0-1 0 0 0,4 6 41 0 0,21 40-72 0 0,-21-43 60 0 0,36 82 22 0 0,-39-83 48 0 0,-1-6-61 0 0,2 0-62 0 0,-5-8 2 0 0,-1-1 39 0 0,1 2-3 0 0,0-1-82 0 0,-1-1-91 0 0,1 0 50 0 0,-1 0-39 0 0,0 0-257 0 0</inkml:trace>
  <inkml:trace contextRef="#ctx0" brushRef="#br0" timeOffset="925.62">1103 322 8408 0 0,'-1'-1'147'0'0,"-6"0"413"0"0,5 1-441 0 0,0-1-73 0 0,-3 0-14 0 0,0 0 62 0 0,0 1 54 0 0,-1-1 47 0 0,-2 2 223 0 0,-1 1 83 0 0,7-1-270 0 0,-1 0-1 0 0,0 0 0 0 0,0 0 1 0 0,1 0-1 0 0,-1 1 0 0 0,1-1 1 0 0,-1 1-1 0 0,-1 1-230 0 0,0 1 363 0 0,-1 0-35 0 0,1 2-40 0 0,0 0-60 0 0,1 0-70 0 0,0 1-82 0 0,0 3 119 0 0,0 1-44 0 0,1 10 46 0 0,1-1-102 0 0,4 27 54 0 0,-2-44-134 0 0,0 5 35 0 0,1 1 0 0 0,0-1-1 0 0,1 1 1 0 0,0-1-1 0 0,3 4-49 0 0,3 11 108 0 0,-4-11-121 0 0,3 0 65 0 0,5 2 73 0 0,9 3 132 0 0,4-5-4 0 0,-9-9-133 0 0,-2-3-75 0 0,-1-4-66 0 0,10-4 21 0 0,-15 4 0 0 0,0 1 0 0 0,0-1 0 0 0,5-3 0 0 0,-5 2-104 0 0,4-1 32 0 0,-3 1-18 0 0,-4 1-33 0 0,-1 1-38 0 0,1 0-69 0 0,-2 1-24 0 0,0-1-65 0 0,1 0-74 0 0,-1-1-83 0 0,-3 3 134 0 0,1 0-47 0 0,-1 0-44 0 0,0 0-37 0 0,1 0-135 0 0,-1-1-38 0 0,1 1-165 0 0,1-2-444 0 0,-3 3 1208 0 0</inkml:trace>
  <inkml:trace contextRef="#ctx0" brushRef="#br0" timeOffset="1510.63">1324 0 7200 0 0,'0'0'165'0'0,"0"0"22"0"0,0 0 6 0 0,1 5-45 0 0,-1 4-97 0 0,1-5-31 0 0,0 0 36 0 0,5 11 218 0 0,-2-7-131 0 0,-3-4-76 0 0,13 32 691 0 0,-3-10-194 0 0,-5-8-234 0 0,8 30 663 0 0,0 0-83 0 0,3 13 168 0 0,7 31 439 0 0,-18-69-1145 0 0,4 11 136 0 0,4 15 196 0 0,-7-17-175 0 0,-2-9-83 0 0,-1-2 57 0 0,-3-6-68 0 0,0-21-50 0 0,0 0-82 0 0,1 0-71 0 0,1 0-65 0 0,0-3-39 0 0,2 0-64 0 0,1-1-52 0 0,3-7-73 0 0,0 2-16 0 0,-3 5 56 0 0,-2 2 42 0 0,-1 0 50 0 0,3-6-64 0 0,4-11-103 0 0,10-10-207 0 0,-18 30 247 0 0,2 1 0 0 0,-1 0 1 0 0,0 0-1 0 0,1 0 0 0 0,0 1 0 0 0,2-3 56 0 0,-3 4-30 0 0,1 0 0 0 0,-1 0-1 0 0,1 0 1 0 0,-1 0 0 0 0,4-1 30 0 0,19-4-134 0 0,-21 6 121 0 0,-1 0 0 0 0,1 1 0 0 0,0 0-1 0 0,0 0 1 0 0,-1 0 0 0 0,6 1 13 0 0,-7 0-6 0 0,1-1-1 0 0,0 1 1 0 0,-1 1 0 0 0,1-1-1 0 0,-1 0 1 0 0,1 1 0 0 0,-1 0-1 0 0,3 1 7 0 0,15 16-84 0 0,-2 8 23 0 0,-8-5 71 0 0,-6-7 39 0 0,-2-1 45 0 0,-2 1 53 0 0,-3-1 66 0 0,2-14-206 0 0,-1 4 74 0 0,-1 6 40 0 0,2-4 23 0 0,1-2 46 0 0,1-1 105 0 0,-2-2-168 0 0,0-1-40 0 0,0 0-21 0 0,0 0-2 0 0,-1 0 2 0 0,-3 0 3 0 0,1-1 34 0 0,1 0-125 0 0,1-1-129 0 0,0 0 26 0 0,1 1-32 0 0,-1 0-35 0 0,1-1-33 0 0,0 1-34 0 0,0 0-36 0 0,0 0-34 0 0,-1 0-36 0 0,1 0-36 0 0,0 0-36 0 0,0 0 5 0 0,0 1-60 0 0,0-1-54 0 0,0 1-46 0 0,0-1-171 0 0,0 1-46 0 0,0-1-207 0 0,0 0-557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21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0 7688 0 0,'0'0'166'0'0,"0"0"29"0"0,0 0 14 0 0,0 0 47 0 0,0 0 148 0 0,0 0 63 0 0,0 0 12 0 0,0 0-212 0 0,0 1-43 0 0,2 1 117 0 0,-1 1-121 0 0,3 7 197 0 0,-3-8-190 0 0,1 13 293 0 0,0-1-58 0 0,-1 0-60 0 0,1 1-65 0 0,-1-4-120 0 0,1 0-41 0 0,-1 0-44 0 0,1 0-45 0 0,2 19-91 0 0,-2 0 44 0 0,2 31 136 0 0,2 27 199 0 0,-3-48 171 0 0,-3 19-546 0 0,0-36 142 0 0,0 1 13 0 0,-1 47 366 0 0,-1-48-387 0 0,-2 0-51 0 0,3-22-73 0 0,1 2-8 0 0,0 4 77 0 0,-1-1 47 0 0,0-4-105 0 0,0-1-68 0 0,-1-1-111 0 0,0 0-85 0 0,1 0 76 0 0,1-1-35 0 0,-1 1-35 0 0,0 0-41 0 0,0-1-41 0 0,0 1-45 0 0,0-1-248 0 0,-1 1-108 0 0,2 0 385 0 0,0 0-43 0 0,0-1-41 0 0,0 1-34 0 0,0 0-129 0 0,0 0-34 0 0,0 0-1353 0 0</inkml:trace>
  <inkml:trace contextRef="#ctx0" brushRef="#br0" timeOffset="322.9">1 322 4384 0 0,'1'-2'19'0'0,"1"-2"140"0"0,9 3 35 0 0,-5 0 373 0 0,0 0-51 0 0,0 0-47 0 0,0-1-45 0 0,1 0-40 0 0,-1 0-37 0 0,6-3 249 0 0,-4 2-285 0 0,-1 0-33 0 0,4 0 87 0 0,1 0-40 0 0,15-5 254 0 0,-13 2-342 0 0,0-1-43 0 0,0 1-51 0 0,-1 0-50 0 0,-8 4-198 0 0,1 0 46 0 0,-1-1 41 0 0,1 1 34 0 0,6-5 111 0 0,15-9 315 0 0,-17 10-364 0 0,-3 2-90 0 0,1-1-81 0 0,-1 0-99 0 0,0 0-119 0 0,-3 3 112 0 0,-1 0-35 0 0,1 0-37 0 0,-1-1-39 0 0,1 1-40 0 0,-1 0-43 0 0,1-1-46 0 0,-1 1-46 0 0,3-1-822 0 0,2-1-738 0 0</inkml:trace>
  <inkml:trace contextRef="#ctx0" brushRef="#br0" timeOffset="771.53">458 59 6648 0 0,'0'0'149'0'0,"1"1"-45"0"0,5 9 241 0 0,-4-7-274 0 0,0-1-44 0 0,-1 1-11 0 0,0-2 42 0 0,-1-1-52 0 0,6 11 726 0 0,1 0-73 0 0,-2 1-70 0 0,1-1-64 0 0,-1 0-61 0 0,1 0-56 0 0,-2 1-52 0 0,1-1-47 0 0,-1 0-59 0 0,0 0-34 0 0,3 11 130 0 0,-2-4-126 0 0,0 1-48 0 0,5 43 272 0 0,-7-35-204 0 0,-1 0 107 0 0,-2-13-120 0 0,0 1 45 0 0,1 13 83 0 0,-1 21 365 0 0,-1-33-521 0 0,-3-1-51 0 0,1-7-73 0 0,2-5 38 0 0,2-10 151 0 0,1-1-131 0 0,0-1-56 0 0,0 4-73 0 0,-1 1-50 0 0,5-9 41 0 0,0 0 0 0 0,1 0-1 0 0,1 0 1 0 0,0 1 0 0 0,6-7 5 0 0,-6 10-28 0 0,0 0 0 0 0,0 1 1 0 0,2-2 27 0 0,-4 6-36 0 0,0-1-1 0 0,1 1 1 0 0,-1-1 0 0 0,1 2 0 0 0,0-1 36 0 0,-6 3 1 0 0,1 0 0 0 0,0 1 0 0 0,-1-1 0 0 0,1 1 0 0 0,-1 0 1 0 0,1-1-1 0 0,0 1 0 0 0,-1 0 0 0 0,1 0 0 0 0,0 0 1 0 0,0 0-2 0 0,0 0-3 0 0,0 1 1 0 0,0-1-1 0 0,0 1 1 0 0,1 0-1 0 0,-1-1 1 0 0,0 1-1 0 0,0 0 1 0 0,0 0-1 0 0,0 1 1 0 0,0-1-1 0 0,0 0 1 0 0,-1 1 2 0 0,3 1-6 0 0,-1 0 1 0 0,1 0 0 0 0,-1 1 0 0 0,0-1-1 0 0,0 1 1 0 0,0 0 0 0 0,-1 0 0 0 0,1 0 0 0 0,-1 1 5 0 0,18 39 21 0 0,-15-29 35 0 0,-1-1 45 0 0,-3-2-47 0 0,-1-11-253 0 0,1-1 73 0 0,-1 0 62 0 0,0 1 53 0 0,1 0 101 0 0,0 1 314 0 0,-1-2-340 0 0,1 1-76 0 0,-1-1-43 0 0,1 0-44 0 0,-1 0-48 0 0,0 1-56 0 0,1-1-81 0 0,-1 0-78 0 0,0 0-84 0 0,1 0-92 0 0,-1 0-100 0 0,0 1-105 0 0,0-1-114 0 0,1 0-121 0 0,-1 0-858 0 0,0 0-1036 0 0</inkml:trace>
  <inkml:trace contextRef="#ctx0" brushRef="#br0" timeOffset="1473.36">963 413 5960 0 0,'0'0'132'0'0,"0"0"6"0"0,2 0-49 0 0,6 0 52 0 0,-5 0-55 0 0,5-1-5 0 0,0-1 72 0 0,-1 1 64 0 0,-1-1 51 0 0,6-1 365 0 0,5-2 528 0 0,-10 2-691 0 0,0 0-47 0 0,0 0-89 0 0,-2 1-180 0 0,2-1 240 0 0,0-1-33 0 0,1-1-35 0 0,-1 1-36 0 0,0-1-37 0 0,0 0-38 0 0,-1 0-40 0 0,0 0-40 0 0,2-1-17 0 0,3-8 71 0 0,-8 9-99 0 0,-1 1 38 0 0,0 1 8 0 0,0 0 39 0 0,0-1 7 0 0,-1 0-96 0 0,0 2-73 0 0,-1-1-37 0 0,0-6-166 0 0,0 6 140 0 0,-1 0 73 0 0,1 2 28 0 0,-1 0 34 0 0,1 0 42 0 0,0 0-38 0 0,-1-2-99 0 0,-9-9-257 0 0,8 10 251 0 0,1 1 44 0 0,-1 0-16 0 0,1-1 0 0 0,-1 1 1 0 0,0 0-1 0 0,0 0 1 0 0,0 0-1 0 0,1 0 0 0 0,-1 0 1 0 0,0 0-1 0 0,-1 0 0 0 0,1 1 1 0 0,0-1-1 0 0,0 1 1 0 0,0-1-1 0 0,0 1 0 0 0,0 0 1 0 0,-1 0-1 0 0,1 0 0 0 0,0 0 1 0 0,0 0-1 0 0,0 0 1 0 0,0 1-1 0 0,-1-1 0 0 0,1 1 1 0 0,0 0-1 0 0,0-1 1 0 0,0 1-1 0 0,0 0 0 0 0,0 0 1 0 0,0 0-1 0 0,1 0 0 0 0,-2 1-12 0 0,-1 1 32 0 0,-1 0 0 0 0,1 1-1 0 0,0-1 1 0 0,0 1-1 0 0,0 0 1 0 0,0 0-1 0 0,0 1-31 0 0,-11 18 177 0 0,11-12-122 0 0,1-1 0 0 0,0 1 0 0 0,0 0 0 0 0,0 7-55 0 0,1-6 85 0 0,1-1-1 0 0,1 1 1 0 0,0-1 0 0 0,1 10-85 0 0,0-13 75 0 0,0 0 1 0 0,1 1-1 0 0,0-1 0 0 0,1 0 1 0 0,-1 0-1 0 0,4 5-75 0 0,-4-7 63 0 0,1-1-1 0 0,0 0 0 0 0,0 0 0 0 0,1-1 1 0 0,-1 1-1 0 0,1-1 0 0 0,0 1 1 0 0,1-1-1 0 0,3 3-62 0 0,1-1-26 0 0,1-1 38 0 0,12 0 111 0 0,6-4 154 0 0,-22-2-167 0 0,0 0 0 0 0,0 0-1 0 0,-1-1 1 0 0,1 0-1 0 0,3-1-109 0 0,3-2 213 0 0,-2 1-87 0 0,0 0-36 0 0,-6 3-67 0 0,-1-1-1 0 0,0 0 0 0 0,0 1 1 0 0,0-1-1 0 0,-1 0 1 0 0,1-1-1 0 0,0 1 0 0 0,0-1-22 0 0,20-13 84 0 0,-22 15-202 0 0,0 0 90 0 0,0 0 77 0 0,2-1 111 0 0,-1 0-17 0 0,0 1-161 0 0,0-1-114 0 0,-2 2 15 0 0,1-1-40 0 0,0 1-7 0 0,-1-1-34 0 0,1 1-34 0 0,-1-1-38 0 0,1 1-41 0 0,-1-1-42 0 0,0 1-45 0 0,1-1-47 0 0,-1 1-107 0 0,0 0-104 0 0,0 0-85 0 0,0-1-70 0 0,1 1-230 0 0,-1-1-596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20.1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129 215 5008 0 0,'-5'11'108'0'0,"4"-9"17"0"0,1-2-9 0 0,-1 1-49 0 0,-6 3 11 0 0,2-2-52 0 0,-8 2-35 0 0,5-2 51 0 0,4 0 21 0 0,0-1 40 0 0,-1 2 113 0 0,-1 0 107 0 0,-5 5 196 0 0,1 1-50 0 0,1 1-48 0 0,1 1-44 0 0,1 0-40 0 0,1 2-37 0 0,-4 13 201 0 0,5-4-180 0 0,3 0-57 0 0,1 5-4 0 0,5 11 65 0 0,-3-33-281 0 0,4 18 214 0 0,0-1 0 0 0,3 5-258 0 0,5 3 278 0 0,2-9 33 0 0,4-5 100 0 0,-8-10-159 0 0,1-3 37 0 0,2-1 39 0 0,1-2 43 0 0,10-7 57 0 0,-5-5-46 0 0,-3-4-46 0 0,-2-5-46 0 0,-4-1-44 0 0,-1-2-46 0 0,-2 0-43 0 0,0 1-44 0 0,-8 21-104 0 0,2-6 13 0 0,0-1-1 0 0,-1 1 1 0 0,0-1 0 0 0,-1 1 0 0 0,0-1 0 0 0,0 0-1 0 0,-1 1 1 0 0,0-1 0 0 0,0 1 0 0 0,-3-8-22 0 0,-11-34 80 0 0,-6 5-75 0 0,15 33-141 0 0,-11-18-60 0 0,10 19 58 0 0,3 5 8 0 0,-1-1-45 0 0,1 1-52 0 0,-1 1-61 0 0,0-1-69 0 0,0 1-79 0 0,0 0-85 0 0,0 1-95 0 0,4 4 300 0 0,0-1-43 0 0,1 1-39 0 0,-1-1-33 0 0,0 0-125 0 0,1 1-33 0 0,-2-2-1294 0 0</inkml:trace>
  <inkml:trace contextRef="#ctx0" brushRef="#br0" timeOffset="509.77">705 52 5520 0 0,'-10'-10'289'0'0,"6"6"-234"0"0,1 1-17 0 0,-1-1 70 0 0,1 1 62 0 0,-1 0 56 0 0,-3-2 257 0 0,-1 0 97 0 0,-18-6 1555 0 0,20 9-1713 0 0,0 1-41 0 0,0 1-46 0 0,-1-1-67 0 0,1 1-82 0 0,0 1-94 0 0,0 0 158 0 0,1 1-44 0 0,-1 1-39 0 0,0 0-36 0 0,0 2-12 0 0,-1-1-33 0 0,-11 12 56 0 0,8-8-67 0 0,-3 6-25 0 0,11-10-46 0 0,-1 0 1 0 0,1 1-1 0 0,0-1 1 0 0,0 1-1 0 0,0 0-4 0 0,-6 25 18 0 0,5-11 25 0 0,2 0 18 0 0,1-1-1 0 0,0 1 1 0 0,1-1 0 0 0,1 1-1 0 0,1 3-60 0 0,8 26 210 0 0,-5-25 101 0 0,1 21-311 0 0,0-6 239 0 0,3 1 77 0 0,7 24 311 0 0,-8-21-240 0 0,-9-16-173 0 0,-2-19-109 0 0,-1 0 39 0 0,3-7-317 0 0,0 1 57 0 0,0-1 50 0 0,-1 0 45 0 0,1 0 69 0 0,0 0 77 0 0,-2 1 463 0 0,2-1-495 0 0,0 0-34 0 0,-1 1-45 0 0,1-1-56 0 0,0 0-69 0 0,0 0-78 0 0,-1 0-56 0 0,1 0-78 0 0,0 0-87 0 0,0 0-95 0 0,0 0-102 0 0,0 0-110 0 0,0 0-118 0 0,-1-1-125 0 0,1 1-892 0 0,0 0-1052 0 0</inkml:trace>
  <inkml:trace contextRef="#ctx0" brushRef="#br0" timeOffset="888.63">398 355 7256 0 0,'14'2'274'0'0,"0"-2"-46"0"0,3-1 5 0 0,9-4 72 0 0,0-2 11 0 0,-9 2-64 0 0,-3 0 1 0 0,0 1 51 0 0,-5 0-36 0 0,6-1-170 0 0,21-7 252 0 0,-23 7-306 0 0,0 0-107 0 0,-7 3-21 0 0,1-1-42 0 0,-1 1-47 0 0,1 0-52 0 0,-6 1 6 0 0,1 1-38 0 0,1-1-352 0 0,1 0-248 0 0,2-1-573 0 0,-6 2 1420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27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29 4480 0 0,'0'0'132'0'0,"0"0"-9"0"0,0 1-99 0 0,0 0 1 0 0,0 0-1 0 0,0 0 1 0 0,0 0-1 0 0,0 0 1 0 0,0 0 0 0 0,0 0-1 0 0,0 0 1 0 0,-1-1-1 0 0,1 1 1 0 0,0 0 0 0 0,-1 0-1 0 0,1 0 1 0 0,0 0-1 0 0,-1 0-24 0 0,-1 3 232 0 0,1-4 30 0 0,1 1-67 0 0,0 0-56 0 0,0-1-49 0 0,0 1-33 0 0,0 0-41 0 0,0 3-57 0 0,0-3 78 0 0,0 0 30 0 0,0 0 45 0 0,0 0 126 0 0,0 0-74 0 0,0-1 33 0 0,-1 1 214 0 0,1-1 114 0 0,0 0-214 0 0,-1 0 33 0 0,1 0 36 0 0,0 0 37 0 0,0 0-448 0 0,0 1 48 0 0,0-1 44 0 0,0 1 37 0 0,1 0 109 0 0,-1 1 55 0 0,1 4 739 0 0,-2-3-621 0 0,1-2-223 0 0,0 0-34 0 0,-1 0-41 0 0,0-1-47 0 0,1 1 63 0 0,0 1-71 0 0,0 0-60 0 0,2 1-83 0 0,0 0 28 0 0,-1-1 85 0 0,0 0 57 0 0,-2-1 69 0 0,1 0-118 0 0,-1 1 0 0 0,1-1-1 0 0,-1 0 1 0 0,1 0-1 0 0,-1 0 1 0 0,1 0 0 0 0,0 1-1 0 0,0-1 1 0 0,-1 0 0 0 0,1 0-1 0 0,0 1 1 0 0,0-1 0 0 0,0 0-1 0 0,0 0 1 0 0,0 1-1 0 0,1-1 1 0 0,-1 0 0 0 0,0 0-1 0 0,1 0 1 0 0,-1 1-5 0 0,3 7 5 0 0,1 4-4 0 0,1 0-1 0 0,0 0 1 0 0,4 4-1 0 0,-2-3-6 0 0,-1 1-1 0 0,3 11 7 0 0,-2-7-52 0 0,-1 1 45 0 0,7 16 100 0 0,-4 1 117 0 0,-3-6 9 0 0,13 42 385 0 0,-18-69-517 0 0,1 0-54 0 0,1 9-88 0 0,-2-7 60 0 0,0-3 36 0 0,-1 1 40 0 0,0 0 62 0 0,1-1 70 0 0,-1 1 82 0 0,0 0 94 0 0,-1-5-278 0 0,-1 0-68 0 0,-2-5-16 0 0,2-4 31 0 0,1-1 1 0 0,0 0-1 0 0,1-2-58 0 0,3-17 66 0 0,4 5-85 0 0,5 2-96 0 0,-7 16 91 0 0,-1 0 0 0 0,1 1 0 0 0,0 0 0 0 0,0 0 1 0 0,1 1-1 0 0,0-1 0 0 0,0 1 0 0 0,0 0 1 0 0,1 1-1 0 0,-1-1 0 0 0,1 1 0 0 0,0 1 0 0 0,0-1 1 0 0,1 1-1 0 0,-1 0 0 0 0,1 1 0 0 0,-1 0 1 0 0,2 0 23 0 0,23 0-56 0 0,-26 3 32 0 0,1-1 0 0 0,-1 1 1 0 0,1 1-1 0 0,-1-1 1 0 0,0 1-1 0 0,1 0 0 0 0,-1 1 1 0 0,0-1-1 0 0,5 4 24 0 0,10 9-39 0 0,-2 5 56 0 0,-3 4 86 0 0,-12-18-90 0 0,0 2 16 0 0,1 0 0 0 0,-1 1 0 0 0,2 8-29 0 0,-3 5 68 0 0,-6 3 46 0 0,-8 5 75 0 0,8-25-135 0 0,0 1 0 0 0,0-1 0 0 0,-1 1 0 0 0,0-1-1 0 0,0 0 1 0 0,0-1 0 0 0,-1 1 0 0 0,0-1-1 0 0,0 0 1 0 0,-1 1-54 0 0,-13 7 118 0 0,-3-2-53 0 0,0-3 3 0 0,14-6-28 0 0,1 0-1 0 0,-1 0 0 0 0,0-1 1 0 0,0 0-1 0 0,0 0 1 0 0,-2-1-40 0 0,-11-3 48 0 0,1-2-51 0 0,1-3-82 0 0,5-2-245 0 0,10 8 165 0 0,1-1-57 0 0,1 1 47 0 0,1 1-35 0 0,0-1-37 0 0,0-1-43 0 0,1 1-47 0 0,0-1-51 0 0,1 0-55 0 0,0-1-61 0 0,-1 4 202 0 0,0 1-42 0 0,1-2-451 0 0,0 0-303 0 0,0-1-709 0 0</inkml:trace>
  <inkml:trace contextRef="#ctx0" brushRef="#br0" timeOffset="300.74">615 315 8288 0 0,'0'0'190'0'0,"0"0"28"0"0,3 10 167 0 0,-1-5-314 0 0,-1 5-14 0 0,2 0 101 0 0,0 2 129 0 0,3 7 260 0 0,0 0 42 0 0,-3-6-265 0 0,0-2-136 0 0,-1 1-104 0 0,0-1 24 0 0,0 4 103 0 0,-1 7 97 0 0,-1-20-344 0 0,-1 2 56 0 0,1-4-56 0 0,0 1-40 0 0,-1 0-58 0 0,1-1-70 0 0,0 1-87 0 0,0-1 199 0 0,-1 0-173 0 0,1 0-43 0 0,0 1-38 0 0,0-1-35 0 0,0 0-113 0 0,0 0-33 0 0,0 0-1172 0 0</inkml:trace>
  <inkml:trace contextRef="#ctx0" brushRef="#br0" timeOffset="548.15">541 126 7920 0 0,'0'0'174'0'0,"0"0"29"0"0,-1 0 139 0 0,1-1-163 0 0,0 1-82 0 0,0 0-62 0 0,-1-1-65 0 0,1 1-62 0 0,1 0-71 0 0,-1-1-80 0 0,0 1 49 0 0,0 0-34 0 0,1 0-312 0 0,-1 0-223 0 0,0 0-510 0 0</inkml:trace>
  <inkml:trace contextRef="#ctx0" brushRef="#br0" timeOffset="817.75">914 1 8840 0 0,'0'0'197'0'0,"0"0"24"0"0,0 0 19 0 0,0 0-72 0 0,0 2-81 0 0,2 5-8 0 0,-1-4 39 0 0,6 12 365 0 0,-1 0-74 0 0,1 0-68 0 0,-1 1-58 0 0,3 11 80 0 0,-1 1-107 0 0,-1-1-72 0 0,6 39 183 0 0,-10-46-221 0 0,0 1 40 0 0,-2-1 56 0 0,1 0 67 0 0,-1 0 81 0 0,-1 0 95 0 0,1 3-227 0 0,-1 0 39 0 0,-1-7-60 0 0,1-7 11 0 0,-1 0-72 0 0,1 0-60 0 0,-1 0-49 0 0,1 3-36 0 0,-3 21-88 0 0,1-19 71 0 0,1-9-14 0 0,1-4-42 0 0,0-1-33 0 0,0 0-126 0 0,0 0 36 0 0,-1 0-82 0 0,0 0 67 0 0,-4-1-119 0 0,4 0 140 0 0,0 1-11 0 0,0-1-56 0 0,1 1-70 0 0,-1 0-83 0 0,1 0 40 0 0,-1-1-47 0 0,1 1-41 0 0,-1 0-37 0 0,1-1-133 0 0,-1 0-36 0 0,-1 0-1391 0 0</inkml:trace>
  <inkml:trace contextRef="#ctx0" brushRef="#br0" timeOffset="1033.82">798 181 8232 0 0,'0'0'182'0'0,"0"0"29"0"0,14 0 180 0 0,-10 0-339 0 0,-1 0-32 0 0,21 0 23 0 0,1-1 72 0 0,3-1 70 0 0,38-5 308 0 0,-42 4-354 0 0,-3 0-57 0 0,-1-1-51 0 0,2 2-42 0 0,1 1-42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11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51 5960 0 0,'-1'-2'103'0'0,"-2"-9"293"0"0,2 8-312 0 0,0 2-51 0 0,-3-4 2 0 0,1 0 68 0 0,-2 2 58 0 0,1-1 52 0 0,-4-1 241 0 0,-1 2 91 0 0,6 2-324 0 0,0 1 0 0 0,0-1 0 0 0,0 1 0 0 0,1 0 0 0 0,-1-1 0 0 0,0 1-1 0 0,0 0 1 0 0,0 1 0 0 0,-1-1-221 0 0,-3 2 387 0 0,1 0-39 0 0,0 0-48 0 0,0 2-66 0 0,1 0-80 0 0,0 1-92 0 0,0 0-41 0 0,1 1 0 0 0,-1-1 0 0 0,1 1 0 0 0,0 0 0 0 0,0 1-21 0 0,1 0 36 0 0,0 0 0 0 0,0 0 0 0 0,1 1 0 0 0,0-1 0 0 0,0 0 0 0 0,0 1 0 0 0,1-1 0 0 0,0 2-36 0 0,1 22 100 0 0,6 5-49 0 0,-2-22-13 0 0,9 16 148 0 0,-13-29-158 0 0,1 1 0 0 0,0-1 0 0 0,1 0 0 0 0,-1 0 0 0 0,0 1 0 0 0,0-1 0 0 0,0 0 0 0 0,1 0 0 0 0,-1 0 0 0 0,1 0 0 0 0,-1 0 0 0 0,0-1 0 0 0,2 1-28 0 0,12 3 338 0 0,-2-6 46 0 0,-7-1-146 0 0,-1-2 36 0 0,2-1-46 0 0,0 1-36 0 0,2-3 50 0 0,-7 6-210 0 0,-1 1-1 0 0,0 0 1 0 0,0-1-1 0 0,0 1 1 0 0,0-1-1 0 0,0 1 1 0 0,0-1-1 0 0,0 1 1 0 0,0-1 0 0 0,0-1-32 0 0,2-5 87 0 0,0 1-44 0 0,1-6-39 0 0,1-8-60 0 0,-4 3 194 0 0,-2 0-44 0 0,-1-19-5 0 0,-2-16-88 0 0,5 50 12 0 0,-1 1-43 0 0,0-2-130 0 0,1 4-34 0 0,0 0-139 0 0,1 2 143 0 0,-1-1 34 0 0,0 3 37 0 0,1-1 128 0 0,-1-1 43 0 0,-1 0 36 0 0,7 13-124 0 0,11 29-10 0 0,22 61 52 0 0,-34-86-20 0 0,-1 1 37 0 0,-2 0 35 0 0,0 0 33 0 0,0 21 185 0 0,-2-1 114 0 0,-1-22-207 0 0,-2 1 90 0 0,-3 4 143 0 0,-6 10 316 0 0,9-28-580 0 0,0 0-1 0 0,-1 0 0 0 0,0-1 1 0 0,0 1-1 0 0,-1 0-151 0 0,-12 10 460 0 0,0-6-135 0 0,-2-4-74 0 0,14-4-391 0 0,1-1 55 0 0,-1 0 48 0 0,0 1 40 0 0,-3-2 112 0 0,-10-2 331 0 0,11 1-378 0 0,2 0-97 0 0,0 0-94 0 0,1-1-116 0 0,1 2 70 0 0,0-1-38 0 0,-1 0-157 0 0,1-1-89 0 0,0 1-96 0 0,-1-1-105 0 0,1 0-111 0 0,0 0-121 0 0,1 1 396 0 0,0 1-33 0 0,0-1-34 0 0,0 0-34 0 0,-1-1-1459 0 0,-1-2-1156 0 0</inkml:trace>
  <inkml:trace contextRef="#ctx0" brushRef="#br0" timeOffset="730.38">382 1 7056 0 0,'0'0'157'0'0,"0"0"23"0"0,0 0 12 0 0,1 1-26 0 0,9 7 56 0 0,-8-6-51 0 0,4 7 392 0 0,0 1-40 0 0,-1-1-39 0 0,1 1-37 0 0,4 9 351 0 0,-1 1-114 0 0,1 4 16 0 0,-1 0-97 0 0,-1 2 184 0 0,-1-1 0 0 0,-2 2-787 0 0,-3-19 172 0 0,1 10 284 0 0,-2-10-177 0 0,0 1 46 0 0,-1-8-101 0 0,0-1 0 0 0,-1 0-8 0 0,1 2 217 0 0,-1 0 36 0 0,1-2-195 0 0,0 0-137 0 0,-1-1-37 0 0,1 0-44 0 0,-1-1-54 0 0,-2-16 303 0 0,1 0-94 0 0,1-1-80 0 0,1-1-70 0 0,2-3-64 0 0,2-1-66 0 0,2-3-72 0 0,8-10-122 0 0,-7 24-69 0 0,-5 10 221 0 0,0 0-1 0 0,0 0 0 0 0,0 0 0 0 0,0 0 0 0 0,1 1 0 0 0,-1-1 0 0 0,1 1 0 0 0,1-1 112 0 0,6-3-266 0 0,1 3 75 0 0,1 3 107 0 0,-5 2 91 0 0,-1 0 37 0 0,-2 0-63 0 0,1 0 0 0 0,-1 1 0 0 0,0-1 0 0 0,0 1 0 0 0,-1 0 0 0 0,1 0 0 0 0,-1 0 0 0 0,1 0 0 0 0,1 3 19 0 0,6 8-23 0 0,-2 1 54 0 0,-4-5 24 0 0,0 0 33 0 0,-1 0 40 0 0,0 0 43 0 0,0 1 50 0 0,-1-1 54 0 0,0 0 59 0 0,-1 0 65 0 0,-1-5-218 0 0,1 3-45 0 0,1 3 12 0 0,-2-7-56 0 0,0-1 40 0 0,0 0 19 0 0,-1 0 44 0 0,0 0 51 0 0,0 0 58 0 0,0-3-166 0 0,0 1-47 0 0,0-1-29 0 0,0 0-33 0 0,-1 0-16 0 0,1 1 63 0 0,0 0 80 0 0,0 0-34 0 0,-1 0 35 0 0,1 0-301 0 0,0-1-44 0 0,0 0-4 0 0,0 0 66 0 0,0 0 8 0 0,0 0-43 0 0,0 0-140 0 0,0 0-258 0 0,0 0 424 0 0,1 0 12 0 0,-1 0-17 0 0,0 0-47 0 0,0 0-12 0 0,0 0-46 0 0,0 0-55 0 0,0 0-59 0 0,0 0-65 0 0,0 0-60 0 0,0 0-53 0 0,0 0-47 0 0,1 0-170 0 0,-1 0-45 0 0,0 0-205 0 0,0 0-552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25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7 7080 0 0,'0'0'157'0'0,"0"0"23"0"0,0 0 13 0 0,0 1-22 0 0,0 0-187 0 0,0 0 51 0 0,0 0 44 0 0,-1-1 41 0 0,1 1 70 0 0,0 0 40 0 0,-1 0 89 0 0,1 0 213 0 0,-1 1 207 0 0,1-1-291 0 0,-1 0-136 0 0,1 0-77 0 0,0 0-116 0 0,1 0-82 0 0,-1 1-95 0 0,0-1-108 0 0,7 24 840 0 0,-3-6-286 0 0,-1-2-107 0 0,1-1-98 0 0,9 29 292 0 0,2 11-6 0 0,-4-14-186 0 0,-2 0-36 0 0,-3-11-73 0 0,4 23 189 0 0,-7-33-48 0 0,0 1-1 0 0,-1 16-314 0 0,-2-31 21 0 0,0 0 43 0 0,1 14 231 0 0,0-11-193 0 0,-1 0-102 0 0,1-3-84 0 0,-1 0-84 0 0,0-7-332 0 0</inkml:trace>
  <inkml:trace contextRef="#ctx0" brushRef="#br0" timeOffset="601.54">265 0 5640 0 0,'0'0'124'0'0,"0"0"17"0"0,0 0 12 0 0,3 14 279 0 0,0-4-242 0 0,0 8 918 0 0,-4-9-416 0 0,-2-2-173 0 0,0 2-76 0 0,2-5-319 0 0,-2 5 303 0 0,2 0-75 0 0,0 1-62 0 0,1 1-49 0 0,-1 10 179 0 0,-1 30 162 0 0,7 1-108 0 0,3-1-107 0 0,3 0-105 0 0,-7-29-181 0 0,-1-12-27 0 0,0 0 0 0 0,0 0 0 0 0,1 0 0 0 0,0 0 0 0 0,4 5-54 0 0,-2-4 89 0 0,1-1 0 0 0,0 1 0 0 0,1-1 0 0 0,7 7-89 0 0,12 8 223 0 0,3-4 38 0 0,2-6 41 0 0,1-7 49 0 0,-20-7-243 0 0,-1-2 47 0 0,-7 0-36 0 0,0 0-1 0 0,1-1 1 0 0,-1 1 0 0 0,0-1-1 0 0,4-2-118 0 0,8-6 268 0 0,-1 0-92 0 0,-6 3-135 0 0,-1 0-82 0 0,12-12 118 0 0,-16 14-46 0 0,-1 0 1 0 0,0 0-1 0 0,0 0 0 0 0,0-1 1 0 0,-1 0-1 0 0,0 1 0 0 0,0-1 1 0 0,1-3-32 0 0,-3 6 11 0 0,0 0 0 0 0,0-1 1 0 0,0 1-1 0 0,0 0 0 0 0,-1-1 1 0 0,1 1-1 0 0,-1 0 0 0 0,0-1 1 0 0,0 1-1 0 0,0 0 0 0 0,-1-1 1 0 0,1 1-1 0 0,-1-2-11 0 0,0 3 5 0 0,1 1-1 0 0,-1-1 1 0 0,1 1-1 0 0,-1-1 1 0 0,0 1-1 0 0,0-1 1 0 0,1 1-1 0 0,-1 0 1 0 0,0-1-1 0 0,-1 1 1 0 0,1 0-1 0 0,-1-1-4 0 0,1 1 0 0 0,-1 0 0 0 0,1 0 0 0 0,0 0 1 0 0,-1 0-1 0 0,1 1 0 0 0,-1-1 0 0 0,1 1 0 0 0,-1-1 0 0 0,1 1 0 0 0,-1-1 0 0 0,1 1 0 0 0,-1 0 0 0 0,1 0 0 0 0,-1 0 1 0 0,0 0-1 0 0,-2 0-12 0 0,1 0 1 0 0,-1 1 0 0 0,1 0 0 0 0,-1 0 0 0 0,1 0-1 0 0,0 0 1 0 0,-1 0 0 0 0,1 1 0 0 0,0 0 0 0 0,0-1-1 0 0,0 1 1 0 0,0 0 0 0 0,0 1 0 0 0,0-1 0 0 0,0 0-1 0 0,1 1 1 0 0,0 0 0 0 0,-2 1 11 0 0,-3 4-25 0 0,1 0 0 0 0,1 1 0 0 0,-1 0 0 0 0,2-1 0 0 0,-1 2-1 0 0,1 0 26 0 0,1-5-15 0 0,-3 12 42 0 0,3-7-64 0 0,2-4-32 0 0,0 0-49 0 0,0-1-61 0 0,1 0-71 0 0,1 2-84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31.7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270 153 5008 0 0,'-7'2'294'0'0,"-14"-3"453"0"0,14 0-552 0 0,2 1-41 0 0,-25 1 332 0 0,10-1-129 0 0,3 2-20 0 0,0-1 49 0 0,3 1-16 0 0,0-1 51 0 0,0 2 58 0 0,1-1 67 0 0,1 1-150 0 0,0 0-70 0 0,-1 2-65 0 0,1 0-62 0 0,1 0-55 0 0,0 2-51 0 0,1 0-47 0 0,1 0-42 0 0,8-6-59 0 0,1-1-45 0 0,0 0-10 0 0,2 1 36 0 0,7 8 68 0 0,1-1-1 0 0,1 0 0 0 0,-1 0 0 0 0,1-1 1 0 0,9 4 6 0 0,18 12-13 0 0,-24-14 18 0 0,15 12 37 0 0,15 12 63 0 0,-35-26-79 0 0,-1 1-1 0 0,0 0 0 0 0,0 0 0 0 0,0 1 0 0 0,-1 0 1 0 0,4 8-26 0 0,-5-6 95 0 0,-1 0 51 0 0,-1 0 51 0 0,-2 0 47 0 0,-2 0 46 0 0,-2-1 45 0 0,-3 1 42 0 0,-3-1 43 0 0,-14 9-234 0 0,17-16-114 0 0,1-1 0 0 0,-1 1-1 0 0,0-1 1 0 0,1-1-1 0 0,-1 1 1 0 0,-5 1-72 0 0,-15 0 249 0 0,8-2-121 0 0,2-2-59 0 0,1 1-43 0 0,9-1-48 0 0,0 0-42 0 0,0 0-41 0 0,0 0-39 0 0,1 0-38 0 0,-1-1-36 0 0,1 0-34 0 0,0 0-33 0 0,-4-3-378 0 0,0-1-111 0 0,1 0-100 0 0,0-1-87 0 0,4 3-682 0 0,-2-1-929 0 0,5 5 2563 0 0</inkml:trace>
  <inkml:trace contextRef="#ctx0" brushRef="#br0" timeOffset="318.31">490 71 7568 0 0,'0'0'166'0'0,"0"0"29"0"0,0 0 14 0 0,0 0 29 0 0,0 1 39 0 0,1-1-108 0 0,1 2-73 0 0,3 2 51 0 0,-3-3-74 0 0,-1 0 34 0 0,1 0 84 0 0,-1 0 87 0 0,26 21 424 0 0,-4 4-87 0 0,-5 4-75 0 0,-4 2-62 0 0,2 24 189 0 0,-9-23 206 0 0,0 18-873 0 0,-2 68 1147 0 0,-6-92-892 0 0,-4-1-80 0 0,-1 2-21 0 0,6-27-146 0 0,0-1 1 0 0,0 1-1 0 0,-1 0 1 0 0,1 0-1 0 0,0 0 1 0 0,0-1-1 0 0,-1 1 1 0 0,1 0 0 0 0,-1 0-1 0 0,1-1 1 0 0,-1 1-1 0 0,1 0 1 0 0,-1-1-1 0 0,1 1 1 0 0,-1 0-9 0 0,-5 3 10 0 0,3-2-51 0 0,2 0-42 0 0,0-2-404 0 0,0 1 43 0 0,-4-1-895 0 0,4-1 729 0 0,-1 1-97 0 0,2 0 308 0 0,0 0-36 0 0,0 0 339 0 0,-3-2-1718 0 0,-1 0-1029 0 0</inkml:trace>
  <inkml:trace contextRef="#ctx0" brushRef="#br0" timeOffset="649.11">373 245 6272 0 0,'0'0'182'0'0,"1"0"-59"0"0,1 0-55 0 0,6-1-19 0 0,-3 0 2 0 0,-3 1 17 0 0,-1-1 41 0 0,32-3 883 0 0,-12 2-523 0 0,-11 1-292 0 0,-1-1-51 0 0,16-5 353 0 0,0-1-74 0 0,-2 0-74 0 0,1-1-75 0 0,-4 2-96 0 0,0-1-53 0 0,-9 5-249 0 0,-1-1 118 0 0,2-2 115 0 0,7-2 198 0 0,7-3 162 0 0,-17 7-347 0 0,-1 1-48 0 0,0 0-55 0 0,-1 1-51 0 0,1-1-61 0 0,-1 1-67 0 0,-1 1-29 0 0,0-1-57 0 0,1 1-64 0 0,-1 0-67 0 0,0 0-72 0 0,1 0-78 0 0,-1 1-82 0 0,0 0-87 0 0,-4 0-526 0 0,1 0-700 0 0</inkml:trace>
  <inkml:trace contextRef="#ctx0" brushRef="#br0" timeOffset="985.14">820 210 5008 0 0,'0'0'92'0'0,"0"0"-38"0"0,7 5 33 0 0,-1 0 76 0 0,-1 1-73 0 0,-1 3-50 0 0,0 4-48 0 0,0 0 18 0 0,0-5 57 0 0,-1-1 85 0 0,1 1 54 0 0,0 1 97 0 0,2 5 221 0 0,4 9 309 0 0,-3-9-373 0 0,1 3 165 0 0,5 15 478 0 0,-8-19-656 0 0,-1 1-39 0 0,0-1-72 0 0,0 5 299 0 0,-1-3-74 0 0,0-6-221 0 0,0-2-53 0 0,-1 2 284 0 0,-1 2 32 0 0,1-8-443 0 0,-1 0-35 0 0,0-2 41 0 0,-1-1-6 0 0,0 0 32 0 0,-1 2 161 0 0,-1-1-189 0 0,0-1-34 0 0,-2-2-41 0 0,-5-6 118 0 0,1-1-48 0 0,1-1-42 0 0,1 0-37 0 0,0-4-17 0 0,2-1-44 0 0,3 10-24 0 0,1 0 0 0 0,0 1 0 0 0,-1-1 1 0 0,2 1-1 0 0,-1-1 0 0 0,0 0 0 0 0,1 1 0 0 0,0-1 1 0 0,0 1-1 0 0,1-2 5 0 0,8-16 27 0 0,-1 6-123 0 0,2 0 77 0 0,1 1 84 0 0,-1 1-1 0 0,8-7-64 0 0,1 2-32 0 0,-9 10-43 0 0,0 0-53 0 0,0 1-64 0 0,1 0-74 0 0,-5 4 56 0 0,-5 2 97 0 0,1 0-58 0 0,-1 0-36 0 0,0 1-70 0 0,0-1-85 0 0,0 0-96 0 0,0 1-112 0 0,0 0-123 0 0,-1 0 295 0 0,1 0-35 0 0,-1 1-38 0 0,0-1-39 0 0,3-1-1275 0 0,2-1-1006 0 0</inkml:trace>
  <inkml:trace contextRef="#ctx0" brushRef="#br0" timeOffset="1288.2">1237 228 6120 0 0,'0'1'13'0'0,"-1"-1"1"0"0,1 1 0 0 0,0-1-1 0 0,-1 1 1 0 0,1-1 0 0 0,0 1 0 0 0,-1 0-1 0 0,1-1 1 0 0,0 1 0 0 0,0-1-1 0 0,-1 1 1 0 0,1 0 0 0 0,0-1-1 0 0,0 1 1 0 0,0 0 0 0 0,0-1-1 0 0,0 1 1 0 0,0-1 0 0 0,0 1-14 0 0,2 7 129 0 0,0-1-94 0 0,-2 1-75 0 0,0-4 37 0 0,0-1 42 0 0,0 1 34 0 0,0 2 159 0 0,1 0 61 0 0,1 10 675 0 0,0-10-602 0 0,0 4 207 0 0,-4 3 191 0 0,1 2 95 0 0,5-3-247 0 0,-1-6-178 0 0,0 0-96 0 0,-1 0-69 0 0,0 6 278 0 0,-1-2-142 0 0,-1-10-400 0 0,2 6 300 0 0,0-3-142 0 0,0 0-33 0 0,2 4 170 0 0,-3-4-169 0 0,-2 1 34 0 0,1 1 37 0 0,5 1-29 0 0,-1 0-40 0 0,-3-1-1 0 0,0-3-47 0 0,1 0-46 0 0,-2-2-39 0 0,1 1-1 0 0,-1-1 0 0 0,0 0 1 0 0,0 0-1 0 0,0 0 1 0 0,1 0-1 0 0,-1 0 0 0 0,0 0 1 0 0,0 1-1 0 0,0-1 1 0 0,1 0-1 0 0,-1 0 0 0 0,0 0 1 0 0,0 1-1 0 0,0-1 1 0 0,0 0-1 0 0,0 0 0 0 0,0 0 1 0 0,1 1-1 0 0,-1-1 1 0 0,0 0-1 0 0,0 0 0 0 0,0 1 1 0 0,0-1-1 0 0,0 0 1 0 0,0 0-1 0 0,0 1 0 0 0,0-1 1 0 0,0 0-1 0 0,0 0 1 0 0,0 1-1 0 0,0-1 0 0 0,0 0 1 0 0,0 0-1 0 0,0 0 1 0 0,0 1-1 0 0,-1-1 0 0 0,1 0 1 0 0,0 0-1 0 0,0 1 1 0 0,0-1-1 0 0,0 0 1 0 0,0 0-1 0 0,0 0 0 0 0,-1 1 1 0 0,1-1-1 0 0,0 0 1 0 0,0 0 0 0 0,0 0-147 0 0,0 0 37 0 0,0 0-12 0 0,0 0 103 0 0,-1 0 50 0 0,1 0 137 0 0,-2 1 250 0 0,2-1-317 0 0,-1 0-52 0 0,1 0-61 0 0,-1 0-61 0 0,1 0-70 0 0,-1 0-82 0 0,1 0-34 0 0,0 0-71 0 0,-1 0-77 0 0,1 0-84 0 0,0 0-91 0 0,0 0-96 0 0,0 0-103 0 0,-1 0-110 0 0,1 0-901 0 0,0 0-1017 0 0</inkml:trace>
  <inkml:trace contextRef="#ctx0" brushRef="#br0" timeOffset="3070.54">1430 17 11920 0 0,'-2'0'1'0'0,"-1"-1"83"0"0,0 0 67 0 0,-8-4 539 0 0,7 2-436 0 0,2 2-164 0 0,-1-1-36 0 0,2 1-46 0 0,-1-1-52 0 0,2 2 22 0 0,0 0-19 0 0,-1 0-24 0 0,1 0-36 0 0,0 0-17 0 0,0 0-37 0 0,0 0-42 0 0,0 0-46 0 0,0 0-50 0 0,0 0-46 0 0,0 0-42 0 0,0 0-36 0 0,0 0-124 0 0,0 0-35 0 0,0 0-1279 0 0</inkml:trace>
  <inkml:trace contextRef="#ctx0" brushRef="#br0" timeOffset="1651.14">1472 181 10680 0 0,'0'0'241'0'0,"0"0"38"0"0,0 1-61 0 0,0-1-60 0 0,0 2-50 0 0,0-1-41 0 0,1 1-26 0 0,0 5-21 0 0,-1-5 13 0 0,2 8-58 0 0,1-1 46 0 0,0 0 38 0 0,1 0 35 0 0,2 6 135 0 0,0 10 212 0 0,-1 2 45 0 0,-3-20-339 0 0,-1 0 1 0 0,1 0-1 0 0,-2 0 0 0 0,1 0 0 0 0,-1 0 0 0 0,0 0 0 0 0,0 0 1 0 0,-1 2-148 0 0,0-6 54 0 0,1 0 0 0 0,0 0 0 0 0,0 0 1 0 0,0 0-1 0 0,1 0 0 0 0,-1 0 0 0 0,1 0 0 0 0,0 1-54 0 0,1 11 245 0 0,-2-4-51 0 0,0-9-138 0 0,0 1 1 0 0,0 0 0 0 0,0 0 0 0 0,1-1 0 0 0,-1 1 0 0 0,1 0 0 0 0,0-1-1 0 0,-1 1 1 0 0,2 0-57 0 0,1 8 145 0 0,-2 0-100 0 0,-2-5-10 0 0,0-5 82 0 0,2 0-177 0 0,-1-1 101 0 0,0 2 109 0 0,-1 0 203 0 0,0-1 179 0 0,1-2-344 0 0,0-2-108 0 0,2-6 199 0 0,0 1-62 0 0,-3 2-125 0 0,-1-6-70 0 0,2 10-39 0 0,0-1-1 0 0,0 1 1 0 0,0-1 0 0 0,0 1 0 0 0,0-1-1 0 0,1 1 1 0 0,-1-1 0 0 0,1 1-1 0 0,0-2 18 0 0,1-20-110 0 0,-2 21 94 0 0,0-1 0 0 0,1 1-1 0 0,-1-1 1 0 0,1 1 0 0 0,-1-1-1 0 0,2-2 17 0 0,2-3-50 0 0,0 0-1 0 0,1 0 0 0 0,0 0 0 0 0,6-8 51 0 0,13-14-165 0 0,-19 25 129 0 0,0 0 0 0 0,0 1-1 0 0,1 0 1 0 0,0 1-1 0 0,0-1 1 0 0,4-1 36 0 0,-6 3-19 0 0,0 0-1 0 0,0 1 1 0 0,1 0 0 0 0,-1 0 0 0 0,1 0 0 0 0,-1 1-1 0 0,1 0 1 0 0,0-1 0 0 0,-1 2 0 0 0,5-2 19 0 0,-6 2-13 0 0,-1 1 0 0 0,1-1 0 0 0,-1 0 0 0 0,1 1 0 0 0,-1-1-1 0 0,1 1 1 0 0,-1 0 0 0 0,3 1 13 0 0,-1 0-8 0 0,-1 0-1 0 0,0 0 0 0 0,1 0 1 0 0,-1 1-1 0 0,0-1 1 0 0,0 1-1 0 0,0 0 0 0 0,1 2 9 0 0,4 5-18 0 0,-1 0 0 0 0,-1 0 0 0 0,1 1 0 0 0,0 3 18 0 0,-5-9 0 0 0,0 0 0 0 0,-1 0 0 0 0,1 0 0 0 0,0 5 0 0 0,-1-5 0 0 0,0 0 1 0 0,1 0-1 0 0,-1 0 0 0 0,1 0 0 0 0,1 2 0 0 0,0-1 0 0 0,0 0 0 0 0,-1 1 0 0 0,0-1-1 0 0,1 6 1 0 0,5 15 0 0 0,-5-18 20 0 0,-1 0-28 0 0,0-4-38 0 0,1-1-31 0 0,0-1-45 0 0,6 0-52 0 0</inkml:trace>
  <inkml:trace contextRef="#ctx0" brushRef="#br0" timeOffset="2321.69">2117 243 7688 0 0,'0'0'146'0'0,"-1"0"-34"0"0,-1 0 30 0 0,0 0-76 0 0,-4 0 33 0 0,4 0-27 0 0,1 0 45 0 0,-6 1-186 0 0,0 1 101 0 0,2 0 47 0 0,1 1 38 0 0,-5 4 195 0 0,-6 10 389 0 0,10-11-520 0 0,0 0-58 0 0,2-1-81 0 0,-1 0-77 0 0,-3 4 52 0 0,2 1 39 0 0,2 6 116 0 0,-4 5 91 0 0,6-19-233 0 0,0 1 0 0 0,0-1 1 0 0,0 0-1 0 0,1 1 0 0 0,-1-1 1 0 0,1 1-1 0 0,-1-1 0 0 0,1 0 1 0 0,0 1-1 0 0,0-1 0 0 0,0 3-30 0 0,1 0 40 0 0,0 10 104 0 0,0 6 139 0 0,0-19-263 0 0,-1-1 0 0 0,0 0 1 0 0,0 0-1 0 0,1 0 0 0 0,-1 0 0 0 0,1 0 0 0 0,-1 0 1 0 0,1 0-1 0 0,0 0 0 0 0,-1 0 0 0 0,1 0 0 0 0,0 0 0 0 0,-1 0 1 0 0,1 0-1 0 0,0 0 0 0 0,0-1 0 0 0,0 1 0 0 0,0 0 1 0 0,0-1-1 0 0,0 1 0 0 0,0 0 0 0 0,0-1 0 0 0,0 1 1 0 0,0-1-1 0 0,0 0 0 0 0,0 1 0 0 0,0-1 0 0 0,1 0 1 0 0,-1 0-21 0 0,19 4 271 0 0,-4-5-40 0 0,3-5 162 0 0,-6-1-177 0 0,-5 3-125 0 0,-1 0-50 0 0,-1 2 25 0 0,-1-1 0 0 0,1-1 0 0 0,-1 1 0 0 0,3-3-66 0 0,9-8 95 0 0,-11 10-94 0 0,-4 2 10 0 0,0 0 1 0 0,0-1-1 0 0,0 1 0 0 0,-1 0 0 0 0,1-1 1 0 0,-1 1-1 0 0,1-1 0 0 0,-1 1 0 0 0,0-1 1 0 0,0 1-1 0 0,1-3-11 0 0,7-32 109 0 0,-7 26-76 0 0,0-19 70 0 0,0 2-52 0 0,-2 25-3 0 0,0 0-37 0 0,0-5-83 0 0,0 0-112 0 0,0 6 128 0 0,0 0 0 0 0,0 0-1 0 0,0 1 1 0 0,0-1 0 0 0,1 0 0 0 0,-1 0 0 0 0,1 1 0 0 0,-1-1 0 0 0,1 0 0 0 0,0-1 56 0 0,4-2-130 0 0,1 0 54 0 0,-3 4-97 0 0,-1 4 77 0 0,0 1 57 0 0,-1 2 37 0 0,1 8 31 0 0,-2-8-88 0 0,-1-2 47 0 0,1 1 0 0 0,0-1 0 0 0,-1 0 0 0 0,2 1 0 0 0,-1-1 0 0 0,0 1 0 0 0,1-1 0 0 0,0 0 0 0 0,0 1 12 0 0,3 17-30 0 0,0 7 83 0 0,5 14 140 0 0,-3-16-75 0 0,-2-9-66 0 0,0 6 184 0 0,3 13 82 0 0,-1 1-55 0 0,2 16 43 0 0,-3-12 20 0 0,-2-1 1 0 0,-1 2-327 0 0,-3-29 118 0 0,0 1 35 0 0,-5 16 242 0 0,-5 5 188 0 0,8-29-423 0 0,0 0 0 0 0,0-1-1 0 0,0 0 1 0 0,-1 0 0 0 0,0 0-1 0 0,-3 3-159 0 0,-4 3 327 0 0,-2-1-44 0 0,0 0-39 0 0,-1-2-37 0 0,-16 7 108 0 0,-3-4-110 0 0,7-5-104 0 0,-2-3-43 0 0,15-2-47 0 0,-1-2 0 0 0,0 1 0 0 0,0-2 0 0 0,-12-1-11 0 0,22 1-153 0 0,0 0 49 0 0,0 0 44 0 0,0 1 36 0 0,-4-3 56 0 0,-9-3 184 0 0,13 4-188 0 0,-1-1-51 0 0,0-1-99 0 0,2 2 14 0 0,1 0-38 0 0,0 0-40 0 0,-1 0-47 0 0,1-1-48 0 0,0 1-54 0 0,0-1-57 0 0,0 1-62 0 0,1-1-66 0 0,-1 0-69 0 0,0 0-74 0 0,1 0-77 0 0,0-1-82 0 0,-1 1-86 0 0,1-2-1110 0 0,-2-2-1136 0 0</inkml:trace>
  <inkml:trace contextRef="#ctx0" brushRef="#br0" timeOffset="2738.35">2690 188 9184 0 0,'0'-3'287'0'0,"-1"0"-49"0"0,-1 1-45 0 0,0 0-39 0 0,-4-2 57 0 0,-1 2-95 0 0,-13 0 70 0 0,17 2-111 0 0,0 0 33 0 0,2 0-39 0 0,-7 0 255 0 0,0-1-43 0 0,1 1-46 0 0,0 0-37 0 0,-7 1 100 0 0,-3 3-117 0 0,-4 3-95 0 0,8-3-86 0 0,11-4 0 0 0,0 1 0 0 0,-1 0 0 0 0,1 0 0 0 0,0 0 0 0 0,0 0 0 0 0,0 0 0 0 0,0 0 0 0 0,-1 0 0 0 0,2 1 0 0 0,-1-1 0 0 0,0 1 0 0 0,0-1 0 0 0,0 1 0 0 0,1 0 0 0 0,-1 0 0 0 0,1-1 0 0 0,0 0 0 0 0,1 0 0 0 0,-1 0 0 0 0,1 0 0 0 0,-1 0-1 0 0,1 0 1 0 0,-1 0 0 0 0,1 0 0 0 0,0 0 0 0 0,-1 0 0 0 0,1 0 0 0 0,0 0 0 0 0,0 0 0 0 0,0 0 0 0 0,0 0 0 0 0,0 0 0 0 0,0 0 0 0 0,0 0 0 0 0,0 0 0 0 0,0 0 0 0 0,0 0 0 0 0,0 0 0 0 0,1 0 0 0 0,-1 0 0 0 0,0 0 0 0 0,1 0 0 0 0,-1 0 0 0 0,1 1 0 0 0,3 4-16 0 0,0 0 0 0 0,0 0 0 0 0,0 0 0 0 0,2 1 16 0 0,4 7-66 0 0,13 14 46 0 0,3-2 69 0 0,7 7 117 0 0,-27-26-194 0 0,0 1 60 0 0,0-1 54 0 0,0 2 48 0 0,-1-1 41 0 0,0 1 35 0 0,2 8 293 0 0,-6-14-402 0 0,-1 0-1 0 0,1-1 1 0 0,0 1 0 0 0,-1 0 0 0 0,0 0 0 0 0,1 0-1 0 0,-1 0 1 0 0,-1-1 0 0 0,1 1 0 0 0,0 0 0 0 0,0 0-1 0 0,-1 0 1 0 0,0-1 0 0 0,0 1 0 0 0,1 0 0 0 0,-2 1-101 0 0,-4 6 311 0 0,-3 0-34 0 0,4-6-369 0 0,1 0 54 0 0,-1-1 47 0 0,-1 0 41 0 0,-7 4 168 0 0,-20 3 472 0 0,21-8-531 0 0,1 0-118 0 0,5-2-67 0 0,0 1-38 0 0,1-1-40 0 0,-1 0-45 0 0,1 0-50 0 0,-1-1-53 0 0,1 1-57 0 0,-1-1-63 0 0,1 1-66 0 0,0-1-70 0 0,0 0-75 0 0,0 0-78 0 0,0-1-83 0 0,0 1-87 0 0,-1-1-1020 0 0,0 0-74 0 0,2 1 719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41.5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178 285 5584 0 0,'0'0'124'0'0,"0"0"17"0"0,0 0 11 0 0,-1 0 22 0 0,1 1-67 0 0,-5 3 56 0 0,4-3-44 0 0,0 0 4 0 0,0-1 54 0 0,0 0-73 0 0,-1 0 0 0 0,1 0 0 0 0,-1 1 0 0 0,1-1 0 0 0,0 0-1 0 0,-1 1 1 0 0,1-1 0 0 0,0 1 0 0 0,0 0 0 0 0,-1-1 0 0 0,1 1 0 0 0,-1 0-104 0 0,-9 7 734 0 0,3-1-275 0 0,3-4-280 0 0,1-1-38 0 0,-15 12 469 0 0,2 5-103 0 0,9-8-300 0 0,1 0-36 0 0,0-1-39 0 0,1 0-42 0 0,4-6-71 0 0,1 0 1 0 0,-1 0-1 0 0,0 0 1 0 0,1 0-1 0 0,0 0 1 0 0,0 2-20 0 0,-1 16 120 0 0,5-9-5 0 0,4-3 43 0 0,4-3 53 0 0,4-5 64 0 0,-3-3-9 0 0,0-1-43 0 0,0-2-38 0 0,-1-1-34 0 0,10-8 66 0 0,-2-4-82 0 0,-11 8-85 0 0,0 1-1 0 0,-1-2 1 0 0,-1 1-1 0 0,1-1 0 0 0,0-2-49 0 0,5-14 191 0 0,-8 15-86 0 0,-2-1-42 0 0,-1-7-29 0 0,-2-1-50 0 0,0-4-25 0 0,1 23 70 0 0,0 1-81 0 0,0 0-48 0 0,0 0-10 0 0,1 1 98 0 0,0 0 0 0 0,-1-1 0 0 0,1 1 1 0 0,0 0-1 0 0,-1 0 0 0 0,1-1 1 0 0,-1 1-1 0 0,1 0 0 0 0,-1 0 1 0 0,1 0-1 0 0,-1-1 0 0 0,0 1 0 0 0,1 1 12 0 0,6 24-82 0 0,-5-19 58 0 0,8 26 4 0 0,8 17-78 0 0,-5-14 49 0 0,-4-11 60 0 0,-3-5 41 0 0,-1 1 49 0 0,-2-5 7 0 0,1 0-35 0 0,6 15-7 0 0,-2-4-39 0 0,3 20-27 0 0,-9-37 32 0 0,5 32 136 0 0,-2 3 80 0 0,-5-35-127 0 0,0 0-1 0 0,-1 1 1 0 0,0 2-121 0 0,-4 8 233 0 0,-2-2 41 0 0,5-14-199 0 0,0-1 0 0 0,-1 0-1 0 0,0 0 1 0 0,0-1 0 0 0,0 1 0 0 0,0-1 0 0 0,0 1 0 0 0,-1-1-1 0 0,1 0 1 0 0,-1 0 0 0 0,0-1 0 0 0,0 1 0 0 0,0-1 0 0 0,-5 2-75 0 0,3-1 114 0 0,0-1 0 0 0,0 1 0 0 0,0-2 0 0 0,-6 2-114 0 0,-6-1 168 0 0,0-2-58 0 0,-1-2-200 0 0,0-1 106 0 0,1 0 65 0 0,5 0 98 0 0,1 0-1 0 0,-10-5-178 0 0,3-1 108 0 0,5 2-83 0 0,1-1-68 0 0,1-2-85 0 0,1 0-105 0 0,0-2-122 0 0,6 6 127 0 0,0-1-38 0 0,1 0-40 0 0,-1 0-41 0 0,1 0-44 0 0,1-1-47 0 0,2 6 66 0 0,0 0-52 0 0,0 0-46 0 0,1 0-41 0 0,-1 0-147 0 0,0 0-40 0 0,0-1-179 0 0,-1-1-482 0 0</inkml:trace>
  <inkml:trace contextRef="#ctx0" brushRef="#br0" timeOffset="395.34">590 6 8352 0 0,'0'0'190'0'0,"0"0"-42"0"0,0 0-55 0 0,-1-1-20 0 0,0 0-37 0 0,1 1 4 0 0,-1 0 47 0 0,1-1 71 0 0,-4-1-79 0 0,3 2 121 0 0,1 0 40 0 0,0 0 0 0 0,0 0-11 0 0,0 0-45 0 0,0 0-21 0 0,0 2 116 0 0,1 2-91 0 0,0 0-80 0 0,0-2-67 0 0,14 32 713 0 0,-7-17-422 0 0,-1 1-34 0 0,3 2 5 0 0,-1 0-54 0 0,-1 1-56 0 0,1-1-60 0 0,-3-4-51 0 0,0 0 44 0 0,0 9 125 0 0,0 0 50 0 0,4 18 245 0 0,-4-9-119 0 0,-4-19-262 0 0,0-1-47 0 0,0-6-20 0 0,-1-1-1 0 0,0 1 1 0 0,-1 7-98 0 0,1 9 155 0 0,0-10-88 0 0,-6 6 148 0 0,-1-10-94 0 0,0-5-71 0 0,1-2-37 0 0,-2-2-36 0 0,6-2-167 0 0,0 1 81 0 0,0 0 53 0 0,0-2 7 0 0,1 2-3 0 0,-1-1-21 0 0,1 1-38 0 0,0-1-47 0 0,0 0-56 0 0,0 1 24 0 0,0-1-35 0 0,-1 1-40 0 0,1-1-40 0 0,0 1-51 0 0,0-1-51 0 0,0 0-46 0 0,-1 1-39 0 0,1-1-145 0 0,0 0-39 0 0,-1 0-174 0 0,1 0-467 0 0</inkml:trace>
  <inkml:trace contextRef="#ctx0" brushRef="#br0" timeOffset="1335.08">518 213 4688 0 0,'0'0'101'0'0,"0"0"22"0"0,0 0 6 0 0,0 0 33 0 0,1 0 35 0 0,-1 0-39 0 0,3 1 64 0 0,-1-1-126 0 0,8 2 202 0 0,-8-2-166 0 0,-1 1 52 0 0,10-1 377 0 0,-1-1-63 0 0,0 1-60 0 0,1-1-56 0 0,-1 0-52 0 0,0 1-47 0 0,1-1-45 0 0,-1 0-41 0 0,2-1-8 0 0,1 0-46 0 0,-1 1-40 0 0,0-1-33 0 0,10-2-7 0 0,29-5-32 0 0,-33 6 8 0 0,-1 0 47 0 0,11-2-47 0 0,39-12 147 0 0,-43 8-181 0 0,-1 0-80 0 0,-2-2-108 0 0,-11 5 41 0 0,-1 0-39 0 0,0-2-439 0 0,-2-1-90 0 0,-1-2-224 0 0,1-6-542 0 0,-1 2 282 0 0,-4 11 1094 0 0,-1 2-91 0 0,1-1-95 0 0,4-2-459 0 0,-4 4 528 0 0,0 0 92 0 0,-1 1 49 0 0,1-1 57 0 0,0 1 70 0 0,-1 0 33 0 0,0 1 45 0 0,1-1 48 0 0,-1 0 52 0 0,1 1 56 0 0,-1-1 60 0 0,0 1 63 0 0,1 0 68 0 0,-1 0 237 0 0,-1-1-250 0 0,0 1-103 0 0,1 0-86 0 0,0 1-73 0 0,0 0-70 0 0,0-1-36 0 0,4 7 187 0 0,-4-7-72 0 0,4 9 397 0 0,-1 0-75 0 0,-1 0-70 0 0,0 0-63 0 0,-1 1-57 0 0,-1-1-51 0 0,0 1-45 0 0,0 0-38 0 0,1 9 105 0 0,3 10 29 0 0,0 4 90 0 0,-3 18 338 0 0,-1 3 130 0 0,0-53-887 0 0,-1 1 41 0 0,1 1 53 0 0,-1 1 108 0 0,2 3 110 0 0,-2-4-157 0 0,1-1-95 0 0,-1 0-85 0 0,0-1 101 0 0,0-2-7 0 0,0 0-1 0 0,0 0 6 0 0,0 0 1 0 0,0 0 0 0 0,1 0 64 0 0,1-1-54 0 0,6-2 68 0 0,1-3-98 0 0,-1-2-33 0 0,5-11-56 0 0,-2 5-70 0 0,0 1-59 0 0,10-7-198 0 0,-2 0 134 0 0,2 2 54 0 0,-19 16 148 0 0,1 1-1 0 0,-1-1 0 0 0,1 1 0 0 0,-1-1 0 0 0,1 1 0 0 0,0 0 1 0 0,0 0-1 0 0,-1 0 0 0 0,1 0 0 0 0,0 1 0 0 0,0-1 1 0 0,0 1-1 0 0,0-1 0 0 0,0 1 0 0 0,0 0 0 0 0,1 0 13 0 0,3 3-53 0 0,5 9 22 0 0,-3 1 69 0 0,-4 3 59 0 0,-1 0 46 0 0,-3 12 156 0 0,-5 11 219 0 0,-4-8-217 0 0,1-11-166 0 0,3-11-107 0 0,4-9-138 0 0,0 1 38 0 0,0 0 25 0 0,0 0 116 0 0,0 1 159 0 0,-1 0-98 0 0,1-1-74 0 0,0-1-39 0 0,0 1-36 0 0,0 0-30 0 0,0-1-34 0 0,0 1-40 0 0,0-1-43 0 0,0 1-10 0 0,-1-1-35 0 0,1 1-39 0 0,0-1-42 0 0,0 0-43 0 0,0 0-47 0 0,0 1-49 0 0,-1-1-52 0 0,1 0 31 0 0,-1 0-71 0 0,1 1-166 0 0,-1-1-67 0 0,0 1-217 0 0,-1 0-558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39.2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5184 0 0,'0'0'116'0'0,"0"0"17"0"0,0 0 10 0 0,0 1-23 0 0,0 3-207 0 0,1-1 95 0 0,-1 0 80 0 0,1 0 67 0 0,0-1 32 0 0,-1 0 34 0 0,5 6 975 0 0,-4-6-950 0 0,0-1-36 0 0,-1 1-47 0 0,1-1-61 0 0,1 5 431 0 0,0-1-47 0 0,0 0-43 0 0,0 0-42 0 0,1 0-39 0 0,-1 0-35 0 0,2 5 231 0 0,1 1-88 0 0,0-1-94 0 0,1 5 40 0 0,3 11 160 0 0,-7-15-303 0 0,1 4 2 0 0,0-1-34 0 0,2 15 159 0 0,-1-1-83 0 0,4 39 353 0 0,-6-47-429 0 0,0 1 42 0 0,-2-10-245 0 0,1 6-39 0 0,-1 5 12 0 0,2-8 80 0 0,-2-9-47 0 0,-3 15 118 0 0,-2-6-140 0 0,4-12-36 0 0,0-2-36 0 0,1 0 50 0 0,0 1-105 0 0,-1-1-122 0 0,1 0 41 0 0,0 0 34 0 0,0 0-75 0 0,-1-1-212 0 0,0 1 306 0 0,1 0-42 0 0,0 0-54 0 0,0 0-69 0 0,0 0-53 0 0,0 0-49 0 0,0 0-45 0 0,0 0-39 0 0,0 0-140 0 0,-1-1-37 0 0,1 1-171 0 0,0 0-456 0 0</inkml:trace>
  <inkml:trace contextRef="#ctx0" brushRef="#br0" timeOffset="394.53">230 344 7632 0 0,'0'0'166'0'0,"0"0"21"0"0,1 1-63 0 0,1-1-49 0 0,6 3 127 0 0,13 1-167 0 0,-13-2 32 0 0,0 0 62 0 0,1-1 80 0 0,0 0 102 0 0,8-1 244 0 0,-1-1-100 0 0,1 0-79 0 0,-1 0-57 0 0,30-1 454 0 0,-26 2-407 0 0,-5 0-192 0 0,1-2-47 0 0,19-3 24 0 0,-30 4-141 0 0,0 0 1 0 0,-1-1-1 0 0,1 1 1 0 0,0-1-1 0 0,-1 0 1 0 0,1 0-1 0 0,-1 0 0 0 0,1-1 1 0 0,-1 0-1 0 0,0 0 1 0 0,0 0-1 0 0,0 0-10 0 0,3-9 210 0 0,-5-2-73 0 0,-4-1-59 0 0,-3 1-48 0 0,-4-4-38 0 0,-16-14-77 0 0,3 9-117 0 0,-6 1 93 0 0,25 20 106 0 0,-1 0-1 0 0,1 0 1 0 0,-1 1 0 0 0,1-1-1 0 0,-1 1 1 0 0,1 0 0 0 0,-5-1 3 0 0,7 2 3 0 0,-1 0 1 0 0,0 0-1 0 0,0 0 1 0 0,0 0-1 0 0,0 0 1 0 0,1 0-1 0 0,-1 0 1 0 0,0 1 0 0 0,0-1-1 0 0,0 0 1 0 0,1 1-1 0 0,-1 0 1 0 0,0-1-1 0 0,0 1 1 0 0,1 0-1 0 0,-1 0-3 0 0,0 1-6 0 0,1 0-1 0 0,-1-1 0 0 0,0 1 0 0 0,1 0 0 0 0,-1 0 1 0 0,1 0-1 0 0,0 0 0 0 0,0 1 0 0 0,0-1 1 0 0,0 0-1 0 0,0 0 0 0 0,0 2 7 0 0,-5 14 30 0 0,3-3 77 0 0,1 1 40 0 0,3 1-43 0 0,2 4-23 0 0,5 7-18 0 0,-1-11 11 0 0,2-1-46 0 0,-6-11-29 0 0,0 0-1 0 0,1 0 1 0 0,0-1-1 0 0,0 1 1 0 0,1-1-1 0 0,-1 0 0 0 0,1 0 1 0 0,2 1 1 0 0,14 7 52 0 0,-9-8 11 0 0,0-1 33 0 0,1-1 40 0 0,0-1 46 0 0,-8-1-229 0 0,1 0 59 0 0,14-2 241 0 0,-15 2-212 0 0,3-1-56 0 0,-4 1-42 0 0,0-1-42 0 0,0 0-67 0 0,0 1-70 0 0,0-1-76 0 0,0 0-88 0 0,0 0-95 0 0,0 0-104 0 0,0 0-113 0 0,0 0-123 0 0,3-1-845 0 0,2-1-957 0 0</inkml:trace>
  <inkml:trace contextRef="#ctx0" brushRef="#br0" timeOffset="817.73">804 163 6704 0 0,'0'0'149'0'0,"0"0"-4"0"0,0 0-61 0 0,0 5 43 0 0,2 6-192 0 0,0 0 116 0 0,1 0 99 0 0,0 1 85 0 0,2 2 137 0 0,-1 0 73 0 0,11 26 1055 0 0,-12-34-1237 0 0,6 20 327 0 0,18 47 1073 0 0,-20-49-1071 0 0,-1 1 41 0 0,-6-24-91 0 0,0 0-107 0 0,-1-2-95 0 0,1 0-85 0 0,-2-1-74 0 0,1-1-62 0 0,0 0-52 0 0,0 0-40 0 0,-1-2-36 0 0,-2-8-69 0 0,4 8 79 0 0,-1 1 45 0 0,1 0 66 0 0,4-19-145 0 0,3 1-69 0 0,4-4-86 0 0,12-11-170 0 0,-17 29 237 0 0,1 1 1 0 0,-1-1 0 0 0,4-1 120 0 0,12-8-193 0 0,-2 5 87 0 0,1 3 67 0 0,-18 8 38 0 0,0 0 1 0 0,1 0 0 0 0,-1 0 0 0 0,0 1 0 0 0,0-1 0 0 0,1 1 0 0 0,-1 0 0 0 0,0 0 0 0 0,1 0-1 0 0,-1 0 1 0 0,0 1 0 0 0,1-1 0 0 0,-1 1 0 0 0,0 0 0 0 0,0 0 0 0 0,1 0 0 0 0,-1 0 0 0 0,0 0 0 0 0,0 1 2 0 0,0 0 1 0 0,0 0-1 0 0,-1 1 1 0 0,1-1 0 0 0,0 1-1 0 0,-1-1 1 0 0,0 1 0 0 0,1 0-1 0 0,-1 0 1 0 0,0 0-1 0 0,-1 0 1 0 0,1 0 0 0 0,0 0-1 0 0,-1 1 1 0 0,0-1 0 0 0,1 2-3 0 0,1 6 132 0 0,0 0 0 0 0,-1 0-1 0 0,1 11-131 0 0,-1 2 147 0 0,0-3-71 0 0,1 1-78 0 0,-2-17 3 0 0,1 1-71 0 0,0 0-97 0 0,-1 1-87 0 0,1 0-16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37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226 340 5496 0 0,'0'0'124'0'0,"0"0"17"0"0,-11-1 121 0 0,6 0-213 0 0,2 0-31 0 0,0 0 34 0 0,-4 0 143 0 0,1 0 100 0 0,0-1 76 0 0,0 1 85 0 0,-8-3 664 0 0,8 3-758 0 0,2 0-95 0 0,0-1-44 0 0,-1 0-55 0 0,1 0-63 0 0,-1 1 206 0 0,0 0-37 0 0,-6 0 185 0 0,2 2-195 0 0,1 0-32 0 0,-18 7 440 0 0,18-3-348 0 0,-13 12 51 0 0,7-2-138 0 0,10-11-166 0 0,1 1 1 0 0,-1 0-1 0 0,1-1 0 0 0,0 1 1 0 0,1 1-1 0 0,-1-1 0 0 0,1 1-71 0 0,-3 8 193 0 0,1 3 43 0 0,3-13-241 0 0,1-1 1 0 0,-1 0 0 0 0,1 1-1 0 0,0-1 1 0 0,0 0-1 0 0,1 1 1 0 0,-1 1 4 0 0,1-1-25 0 0,0 1 0 0 0,1-1 1 0 0,-1 1-1 0 0,1-1 0 0 0,0 0 0 0 0,0 0 0 0 0,0 0 1 0 0,2 2 24 0 0,0 0-43 0 0,0 0 0 0 0,1-1 0 0 0,-1 0 1 0 0,1 1-1 0 0,2 0 43 0 0,17 11-57 0 0,-4-7 89 0 0,3-6 53 0 0,-18-3-52 0 0,0-1 1 0 0,0 0 0 0 0,0-1-1 0 0,1 1 1 0 0,-1-1-1 0 0,0 0 1 0 0,0 0 0 0 0,0-1-1 0 0,0 1 1 0 0,0-1-1 0 0,-1 0 1 0 0,1-1 0 0 0,0 1-1 0 0,-1-1 1 0 0,2-1-34 0 0,10-10 103 0 0,-5-1-42 0 0,-3-2-38 0 0,0-2 52 0 0,-6 15-44 0 0,0 0 1 0 0,-1 0-1 0 0,1 0 1 0 0,-1 0-1 0 0,0-1 1 0 0,0 1 0 0 0,-1-1-32 0 0,1-1 30 0 0,0-1 0 0 0,-1 0 0 0 0,-1 0 0 0 0,1 0 0 0 0,-1 0 1 0 0,0 0-1 0 0,0 1 0 0 0,-1-1 0 0 0,0 0 0 0 0,-1-1-30 0 0,0 2 22 0 0,1 0 1 0 0,-1 1-1 0 0,0-1 0 0 0,-5-4-22 0 0,4 4 7 0 0,0 1 0 0 0,-1 0 0 0 0,1 1 0 0 0,-6-5-7 0 0,-8-7-142 0 0,11 8 45 0 0,2 3-8 0 0,0 0-42 0 0,0 0-54 0 0,-1 0-64 0 0,6 5 265 0 0,-2-2-170 0 0,1 1 72 0 0,0 0-35 0 0,0 1-11 0 0,0-1-35 0 0,1 0-41 0 0,-1 1-45 0 0,0-1-50 0 0,1 1-45 0 0,-1-1-40 0 0,1 1-36 0 0,-1-1-127 0 0,0 0-35 0 0,0 0-1318 0 0</inkml:trace>
  <inkml:trace contextRef="#ctx0" brushRef="#br0" timeOffset="354.17">670 89 5472 0 0,'3'-6'195'0'0,"-4"-5"28"0"0,-5 0-10 0 0,0 3-36 0 0,-3-2 126 0 0,5 6-104 0 0,0 0 40 0 0,-1 0 46 0 0,1 1 51 0 0,1 0 57 0 0,0 1 64 0 0,-3-2 73 0 0,-1 0-53 0 0,1 1-50 0 0,0 0-47 0 0,0 0-43 0 0,0 1-40 0 0,-1 1-37 0 0,1-1-32 0 0,-1 2 6 0 0,0 0-38 0 0,-8 1 110 0 0,2 3-100 0 0,7-2-121 0 0,1 1 0 0 0,0-1 0 0 0,0 1-1 0 0,0 0 1 0 0,-1 1-85 0 0,2-1 37 0 0,-1 0 0 0 0,1 0 0 0 0,0 0 0 0 0,1 1 0 0 0,-1 0 0 0 0,0-1 1 0 0,1 1-1 0 0,0 1 0 0 0,0-1 0 0 0,0 0 0 0 0,0 2-37 0 0,1-2 19 0 0,1 0 0 0 0,0 0 1 0 0,0 0-1 0 0,0 0 0 0 0,-1 3-19 0 0,0 41 91 0 0,6 1-57 0 0,14 47-45 0 0,-2-15 25 0 0,-14-64 58 0 0,-2-14-39 0 0,0 0 0 0 0,0 0 0 0 0,1 0-1 0 0,-1 0 1 0 0,1 0 0 0 0,0 0 0 0 0,1 2-33 0 0,1 6 94 0 0,1 0-75 0 0,3 25-157 0 0,-6-31 123 0 0,0 1-13 0 0,-1-1 54 0 0,-5 10 208 0 0,1-9-177 0 0,2-2-67 0 0,0-1-46 0 0,-1 1-57 0 0,3-4 4 0 0,0 0 30 0 0,0 0-36 0 0,-1 0-16 0 0,1 0-37 0 0,0 0-42 0 0,-1 0-47 0 0,1 0-51 0 0,-1 0-48 0 0,1 0-42 0 0,-1 0-37 0 0,0 0-128 0 0,0 0-36 0 0,-2 0-1327 0 0</inkml:trace>
  <inkml:trace contextRef="#ctx0" brushRef="#br0" timeOffset="632.75">369 270 6648 0 0,'0'0'149'0'0,"0"0"23"0"0,0 0-17 0 0,1 0-67 0 0,0 0-48 0 0,2-2-15 0 0,-1 1 10 0 0,27-8 674 0 0,-3 4-51 0 0,-9 3-263 0 0,0 1-47 0 0,7-2 55 0 0,-11 2-254 0 0,-1-2-38 0 0,18-2 96 0 0,0 0-51 0 0,15-1 4 0 0,1 1-59 0 0,-17 3-90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45.4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310 238 5344 0 0,'0'0'157'0'0,"0"0"44"0"0,0 0 102 0 0,0 0 45 0 0,0 0 11 0 0,0 0 11 0 0,0 0 46 0 0,0 0 22 0 0,0 0 2 0 0,0 0-11 0 0,0 0-45 0 0,0 0-21 0 0,0 0-3 0 0,0 0 1 0 0,0 0 6 0 0,0 0 1 0 0,0 0-175 0 0,0 1-37 0 0,-1 0 57 0 0,0 0-123 0 0,0 1-36 0 0,-2 2 40 0 0,1-3-14 0 0,-7 4 120 0 0,2 1-54 0 0,-5 2 50 0 0,3-5-34 0 0,-6-1 16 0 0,0 0-31 0 0,-2-2-34 0 0,11 0-78 0 0,1 0 1 0 0,-1 0-1 0 0,1 1 0 0 0,-1 0 0 0 0,0 0 0 0 0,1 0 1 0 0,-4 2-36 0 0,-10 1 64 0 0,-83 18 75 0 0,94-20-90 0 0,-9 2 227 0 0,9-4-209 0 0,7 0-67 0 0,0 0 0 0 0,1 0 1 0 0,-1 0-1 0 0,0-1 1 0 0,0 1-1 0 0,1 0 0 0 0,-1 0 1 0 0,0-1-1 0 0,1 1 1 0 0,-1-1-1 0 0,1 1 0 0 0,-1-1 1 0 0,0 1-1 0 0,1-1 1 0 0,-1 1-1 0 0,1-1 0 0 0,-1 1 1 0 0,1-1-1 0 0,-1 1 1 0 0,1-1-1 0 0,0 0 0 0 0,-1 1 1 0 0,1-1-1 0 0,0 0 1 0 0,0 0-1 0 0,-1 1 0 0 0,1-1 1 0 0,0 0-1 0 0,0 0 1 0 0,0 1-1 0 0,0-1 0 0 0,0 0 1 0 0,0 0-1 0 0,0 1 1 0 0,0-1-1 0 0,0 0 0 0 0,0 0 1 0 0,0 1-1 0 0,1-1 1 0 0,-1 0-1 0 0,2-6 6 0 0,0 0 0 0 0,0 0 0 0 0,0 0 1 0 0,3-3-7 0 0,25-43 83 0 0,-3 6-39 0 0,3-3-94 0 0,-12 20 28 0 0,-12 20 17 0 0,16-25 13 0 0,0 9-61 0 0,-22 26 125 0 0,0 0 10 0 0,0 0-28 0 0,0 0-106 0 0,0 0-13 0 0,0 0 128 0 0,0 0 27 0 0,0 0-20 0 0,0 0-1 0 0,5 6 107 0 0,1 2-82 0 0,0 3-57 0 0,6 15-15 0 0,-10-15 54 0 0,-2-6-53 0 0,0-1 1 0 0,0 1-1 0 0,0 0 0 0 0,1-1 0 0 0,-1 1 0 0 0,1 0-23 0 0,6 20 40 0 0,1 0-34 0 0,-3-12-8 0 0,-1 0 1 0 0,3 14 1 0 0,16 76 10 0 0,-18-75 46 0 0,0 0-39 0 0,-2-9 26 0 0,-1-4 36 0 0,-1 0 60 0 0,1-4 47 0 0,0 0-33 0 0,1 3-3 0 0,3 5 33 0 0,5 19 161 0 0,-9-26-191 0 0,-2 1 38 0 0,3-4 45 0 0,-1-5-27 0 0,-1-2-47 0 0,-1 2 53 0 0,0-4-182 0 0,1 1 187 0 0,0-1-206 0 0,-1 0-69 0 0,1 1-84 0 0,-1-1-103 0 0,0 0 75 0 0,0 0-33 0 0,0 0-203 0 0,0 0-63 0 0,0 0-58 0 0,0 0-49 0 0,0 0-171 0 0,0 0-49 0 0,0 0-206 0 0,0 0-553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46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10 4832 0 0,'0'0'108'0'0,"0"0"-2"0"0,0-1-45 0 0,1-5 32 0 0,3 3 60 0 0,-3 3 72 0 0,-1 0 30 0 0,0 0 8 0 0,0 0-6 0 0,0 0-29 0 0,0 0-17 0 0,0 0-3 0 0,0 0 2 0 0,-5 21 1459 0 0,1-14-1155 0 0,1 1-49 0 0,-1-2-128 0 0,1 0-54 0 0,-1 0-66 0 0,1 0-75 0 0,-1 0-83 0 0,-4 7 259 0 0,0 1-51 0 0,0-1-52 0 0,-1 0-36 0 0,-6 14 90 0 0,1-2-100 0 0,6-9-18 0 0,1 0-1 0 0,-3 11-150 0 0,3-6 67 0 0,-6 23 61 0 0,9-29-36 0 0,2 1 52 0 0,0 6 81 0 0,-2 19 155 0 0,3-14-210 0 0,1-4-108 0 0,1 1-96 0 0,3 6 32 0 0,1 1 1 0 0,2 2 1 0 0,4 6-57 0 0,-3-14 52 0 0,1-2 53 0 0,2 0 47 0 0,0-1 43 0 0,3 0 39 0 0,3-1 33 0 0,-8-11 43 0 0,1 1 0 0 0,11 7-253 0 0,-20-17 85 0 0,-1-1-13 0 0,0 0-77 0 0,0 0-92 0 0,0 0-90 0 0,0 0 47 0 0,0 0-37 0 0,0 0-41 0 0,0 0-37 0 0,0 0-355 0 0,0 0 78 0 0,0 0-53 0 0,0 0-697 0 0,0 0-556 0 0,0 0-1054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49.3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5936 0 0,'0'0'169'0'0,"0"0"220"0"0,1 3 620 0 0,-1-2-735 0 0,1 0-44 0 0,-1 0-102 0 0,0 0-36 0 0,1 0-42 0 0,-1 0-47 0 0,3 5 612 0 0,0-1-59 0 0,0 1-56 0 0,-1 0-53 0 0,1 0-49 0 0,0 1-46 0 0,-1-1-42 0 0,1 0-40 0 0,0 3 50 0 0,1 0-60 0 0,-1-1-52 0 0,0 1-41 0 0,1 3 3 0 0,4 21 190 0 0,-5-18-176 0 0,-1-2 39 0 0,-1-1 82 0 0,2 35 231 0 0,-5-28-377 0 0,1-14-109 0 0,1 0 1 0 0,0 0 0 0 0,0 0 0 0 0,1 1 0 0 0,0 3-51 0 0,1 3 46 0 0,-1 0-54 0 0,-1-8-43 0 0,0-1 49 0 0,1 7 119 0 0,0-5-94 0 0,-1-3-47 0 0,0 1-34 0 0,1 0-84 0 0,-1 0-89 0 0,0-3-41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49.6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 38 9552 0 0,'-5'-4'187'0'0,"-2"-6"331"0"0,6 7-393 0 0,-2 0-54 0 0,3 2 133 0 0,0 0-54 0 0,0 0-43 0 0,0 0-32 0 0,0-2 79 0 0,-3 2-59 0 0,-1-1 135 0 0,0 0-60 0 0,1 1-42 0 0,-3-2 30 0 0,-1 1-95 0 0,-9 3-42 0 0,8 1 59 0 0,2-1-107 0 0,-1 1 64 0 0,-14 2 249 0 0,11-1-194 0 0,5 1-90 0 0,1-1 0 0 0,1-1 5 0 0,2-2-11 0 0,1 0 1 0 0,0 0-1 0 0,0 0 0 0 0,0 0 0 0 0,0 0 0 0 0,0 1 1 0 0,-1-1-1 0 0,1 0 0 0 0,0 0 0 0 0,0 0 1 0 0,0 0-1 0 0,0 0 0 0 0,0 1 0 0 0,0-1 0 0 0,0 0 1 0 0,0 0-1 0 0,-1 0 0 0 0,1 0 0 0 0,0 1 0 0 0,0-1 1 0 0,0 0-1 0 0,0 0 0 0 0,0 0 0 0 0,0 0 0 0 0,0 1 1 0 0,0-1-1 0 0,0 0 0 0 0,0 0 0 0 0,0 0 1 0 0,0 1-1 0 0,0-1 0 0 0,0 0 0 0 0,0 0 0 0 0,0 0 1 0 0,1 0-1 0 0,-1 1 0 0 0,0-1 0 0 0,0 0 0 0 0,0 0 1 0 0,0 0 3 0 0,1 3-60 0 0,-2 0 50 0 0,2 4 16 0 0,9 11-5 0 0,5-2-36 0 0,-3-3-6 0 0,4 2-65 0 0,-13-13 85 0 0,0 0 1 0 0,-1 0 0 0 0,0 0-1 0 0,1 1 1 0 0,-1-1-1 0 0,0 1 1 0 0,0 0 0 0 0,0 0 20 0 0,9 14-57 0 0,-1 1 30 0 0,-1-1 56 0 0,-2 2 77 0 0,-5 3 99 0 0,-2-13-76 0 0,0 4 164 0 0,-3 6 290 0 0,-1-12-358 0 0,0-3-135 0 0,-2 5 207 0 0,4-5-210 0 0,0-1-33 0 0,-1 0-47 0 0,0 0-63 0 0,1-2-23 0 0,0 1-39 0 0,-1 0-42 0 0,0-1-48 0 0,2 0 5 0 0,0-1-34 0 0,-1 1-327 0 0,0-1 73 0 0,1 1-47 0 0,-2-1-639 0 0,0 1-510 0 0,-3 0-968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49.9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17 11616 0 0,'0'0'272'0'0,"0"-1"-72"0"0,0 0-61 0 0,0 0-50 0 0,0-2-18 0 0,0-3-34 0 0,-3 3-21 0 0,3 2 64 0 0,0 1-22 0 0,0 0-143 0 0,0 0-16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08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192 112 5616 0 0,'0'0'124'0'0,"0"0"17"0"0,0 0 11 0 0,1-1-20 0 0,0 1-272 0 0,0 0 51 0 0,1-1 45 0 0,-1 1 44 0 0,0-1 66 0 0,0 1 67 0 0,1-1 58 0 0,-1 1 47 0 0,0 0 124 0 0,2-2 768 0 0,-2 2-690 0 0,0-1-120 0 0,0 0-99 0 0,0 1 378 0 0,-1 0 58 0 0,0-2-118 0 0,0 1-100 0 0,0-1-80 0 0,0 0-89 0 0,0 0-38 0 0,0-4 433 0 0,0 6-340 0 0,-3-2-305 0 0,0 0 0 0 0,1 1 0 0 0,-1 0 0 0 0,0-1 0 0 0,0 1-1 0 0,0 0 1 0 0,0 1-20 0 0,0-1 35 0 0,0 0-1 0 0,0 1 1 0 0,0 0-1 0 0,0 0 1 0 0,0 0-1 0 0,0 0 1 0 0,0 0-1 0 0,0 1 0 0 0,0-1 1 0 0,-1 1-35 0 0,-15 7 205 0 0,6-1-99 0 0,3 0-48 0 0,1 1-37 0 0,-3 2-33 0 0,0 2 1 0 0,1-1-1 0 0,1 2 1 0 0,0-1-1 0 0,0 1 1 0 0,1 1 0 0 0,-2 5 11 0 0,8-14-4 0 0,1 1 0 0 0,-1-1 1 0 0,1 0-1 0 0,0 0 0 0 0,1 1 1 0 0,0-1-1 0 0,-1 1 0 0 0,2-1 1 0 0,-1 1-1 0 0,1 0 1 0 0,-1-1-1 0 0,2 1 0 0 0,-1 0 1 0 0,1-1-1 0 0,-1 1 0 0 0,2 0 1 0 0,-1-1-1 0 0,0 0 0 0 0,1 1 1 0 0,0-1-1 0 0,1 0 1 0 0,1 5 3 0 0,8 5-38 0 0,2-5-65 0 0,5-3-88 0 0,-16-7 138 0 0,1 0 0 0 0,-1 1 0 0 0,1-1-1 0 0,0 0 1 0 0,-1-1 0 0 0,1 1 0 0 0,1-1 53 0 0,1-1-94 0 0,0 1 1 0 0,-1-1 0 0 0,1 0 0 0 0,-1-1-1 0 0,1 1 1 0 0,-1-1 0 0 0,5-4 93 0 0,5-3-173 0 0,-3-2 47 0 0,-5 4-370 0 0</inkml:trace>
  <inkml:trace contextRef="#ctx0" brushRef="#br0" timeOffset="384.72">158 50 4208 0 0,'1'-1'527'0'0,"1"0"-33"0"0,1 0 396 0 0,-1 1-122 0 0,1 1-112 0 0,-1 0-102 0 0,0 0-94 0 0,0 1-85 0 0,-1 0-75 0 0,1 0-107 0 0,-1 1-38 0 0,1 2 62 0 0,0 1-74 0 0,1 3-34 0 0,-1-2 32 0 0,-1-4 51 0 0,9 26 81 0 0,9 43 242 0 0,-15-50-301 0 0,0 0 66 0 0,-1-3-3 0 0,0-3-117 0 0,1 21 144 0 0,-3-26-183 0 0,1 0 34 0 0,-2-6-126 0 0,0-1 44 0 0,1 6 170 0 0,-1 6 239 0 0,1-9-307 0 0,0 0-49 0 0,1-1-103 0 0,-1-3-10 0 0,-1-3 52 0 0,0 0 9 0 0,0 0-30 0 0,0 0-110 0 0,0 0-7 0 0,0 0 4 0 0,0 0-37 0 0,0 0-18 0 0,0 0-39 0 0,0 0-43 0 0,0 0-50 0 0,0 0-53 0 0,0 0-49 0 0,0 0-44 0 0,0 0-39 0 0,0 0-131 0 0,0 0-38 0 0,0 0-158 0 0,0 0-425 0 0</inkml:trace>
  <inkml:trace contextRef="#ctx0" brushRef="#br0" timeOffset="1002.05">569 120 6384 0 0,'0'0'153'0'0,"0"-1"-41"0"0,-2 0 12 0 0,1-1-95 0 0,-5-3-76 0 0,5 3 64 0 0,0 1 41 0 0,0-1 88 0 0,0 2 108 0 0,-2-4 349 0 0,-1 1-54 0 0,1 0-47 0 0,0 1-46 0 0,0 0-42 0 0,0 0-37 0 0,-3 0 274 0 0,0 2-212 0 0,1 0-56 0 0,-3 2 19 0 0,-4 2 140 0 0,11-4-525 0 0,-5 2 180 0 0,0 0-36 0 0,-7 3 65 0 0,0 1-104 0 0,0 1-76 0 0,9-5-52 0 0,-1 1 0 0 0,1-1 0 0 0,0 1 0 0 0,0 0 0 0 0,0 1 0 0 0,-2 2 6 0 0,-3 6 23 0 0,8-8-23 0 0,0-3-1 0 0,1-1 0 0 0,0 1 0 0 0,0 0 1 0 0,0 0-1 0 0,0 0 0 0 0,0-1 0 0 0,0 1 1 0 0,0 0-1 0 0,0 0 0 0 0,1-1 0 0 0,-1 1 1 0 0,0 0-1 0 0,0 0 0 0 0,1-1 1 0 0,-1 1-1 0 0,0 0 0 0 0,1-1 0 0 0,-1 1 1 0 0,0 0-1 0 0,1-1 0 0 0,-1 1 0 0 0,1-1 1 0 0,-1 1-1 0 0,1-1 0 0 0,0 1 0 0 0,-1-1 1 0 0,1 1-1 0 0,0-1 1 0 0,16 8-99 0 0,-17-8 93 0 0,57 21-106 0 0,-24-9 70 0 0,-3 3 69 0 0,-25-12-10 0 0,0 1-1 0 0,0-1 1 0 0,0 1 0 0 0,2 3-17 0 0,-5-4 8 0 0,1-1 0 0 0,-1 0 0 0 0,0 0 0 0 0,0 1 0 0 0,-1-1 0 0 0,1 1 0 0 0,-1 0 0 0 0,1 0 0 0 0,-1-1 0 0 0,0 1 0 0 0,0 0 0 0 0,0 0 0 0 0,0 0 0 0 0,0 0 0 0 0,-1 0 0 0 0,0 0 0 0 0,1 1 0 0 0,-1-1 0 0 0,0 0 0 0 0,-1 2-8 0 0,0 3 221 0 0,-1-1 34 0 0,-5 13 634 0 0,6-18-777 0 0,0-1 1 0 0,-1 1-1 0 0,1-1 1 0 0,0 1-1 0 0,-1-1 0 0 0,1 1 1 0 0,-1-1-1 0 0,-1 1-112 0 0,-11 5 495 0 0,11-5-560 0 0,-1-1 33 0 0,-4 0 50 0 0,-2 0 95 0 0,-12-4 268 0 0,14 1-294 0 0,1-1-70 0 0,1 0-76 0 0,1-1-97 0 0,0 0-118 0 0,2 1 87 0 0,1 1-37 0 0,0-1-40 0 0,1 0-41 0 0,-1 0-45 0 0,1 0-46 0 0,0-1-50 0 0,0 1-52 0 0,1 2 155 0 0,0 1-47 0 0,0-1-41 0 0,0 1-36 0 0,-1-1-133 0 0,1 1-37 0 0,0-2-1396 0 0</inkml:trace>
  <inkml:trace contextRef="#ctx0" brushRef="#br0" timeOffset="1634.95">865 122 5496 0 0,'0'0'124'0'0,"0"0"17"0"0,0 0 11 0 0,0 0-46 0 0,0 0-4 0 0,-1 0 164 0 0,1 0-34 0 0,-1 0 143 0 0,-1-1-133 0 0,0 1-49 0 0,-5-2 313 0 0,4 1-243 0 0,0 0 106 0 0,3 1-130 0 0,-1 0 43 0 0,-3-2 201 0 0,-10 1 956 0 0,8 1-848 0 0,0 0-99 0 0,1 0-69 0 0,0-1-90 0 0,-1 0-110 0 0,-6 0-45 0 0,9 1-121 0 0,0 1-1 0 0,0 0 1 0 0,0-1 0 0 0,0 1-1 0 0,0 1 1 0 0,0-1 0 0 0,0 0-1 0 0,0 1 1 0 0,0-1 0 0 0,-1 2-57 0 0,-4 4 115 0 0,2 2-71 0 0,6-8-48 0 0,0 0 0 0 0,-1 0 1 0 0,1 1-1 0 0,0-1 0 0 0,0 0 1 0 0,0 0-1 0 0,0 1 0 0 0,1-1 1 0 0,-1 0-1 0 0,0 0 0 0 0,0 1 1 0 0,1-1-1 0 0,-1 0 0 0 0,1 0 1 0 0,-1 0-1 0 0,1 0 0 0 0,-1 0 1 0 0,1 1-1 0 0,0-1 0 0 0,0 0 1 0 0,-1 0-1 0 0,2 0 4 0 0,21 24-114 0 0,-20-22 103 0 0,12 13-73 0 0,-1 0 50 0 0,1 3 40 0 0,4 15 60 0 0,-13-23 30 0 0,-1-2-95 0 0,1 0-39 0 0,8 17-101 0 0,-10-18 142 0 0,-1 1 56 0 0,-1 6 603 0 0,-6-3-52 0 0,-5-3-70 0 0,-4-4-89 0 0,-1-3-110 0 0,7-2-217 0 0,0-1-35 0 0,1 0-36 0 0,-1-1-40 0 0,2-1-42 0 0,0 0-44 0 0,4 1-35 0 0,-1 1 35 0 0,-1-2 10 0 0,-1 0 85 0 0,-3-3 139 0 0,5 4-150 0 0,0 0-46 0 0,0 0-29 0 0,1 1-38 0 0,0-1-45 0 0,-1 1-51 0 0,1-1-90 0 0,-1 0-78 0 0,0 0-88 0 0,1 0-95 0 0,-1 0-105 0 0,1 0-113 0 0,-1 0-120 0 0,2 1 395 0 0,-1-1-33 0 0,-1-1-1312 0 0,-1-2-1035 0 0</inkml:trace>
  <inkml:trace contextRef="#ctx0" brushRef="#br0" timeOffset="1920.13">962 136 6240 0 0,'4'1'-23'0'0,"0"0"58"0"0,-1 0 52 0 0,1 2 47 0 0,1 1 144 0 0,0 1 79 0 0,-1 1 61 0 0,0 0 46 0 0,8 22 1503 0 0,-9-20-1395 0 0,-1 0-109 0 0,5 21 920 0 0,-3-15-767 0 0,-1-1-48 0 0,0 1-62 0 0,0-1-79 0 0,-1-3-195 0 0,0-1-47 0 0,0 0-52 0 0,-1 0-57 0 0,-1-7-127 0 0,1-1 57 0 0,-1 6 185 0 0,0-3-143 0 0,0-3-60 0 0,-1 1-44 0 0,1 0-65 0 0,0-1-76 0 0,-1 0-88 0 0,1 0-102 0 0,0 0 162 0 0,0-1-36 0 0,0 0-355 0 0,0 0 84 0 0,0 0-48 0 0,0 0-684 0 0,0 0-540 0 0,0 0-1024 0 0</inkml:trace>
  <inkml:trace contextRef="#ctx0" brushRef="#br0" timeOffset="2208.77">998 5 8808 0 0,'-1'0'89'0'0,"0"-1"-107"0"0,0 1-18 0 0,1 0 40 0 0,-1 0 35 0 0,0-1 46 0 0,1 1 28 0 0,-1-1 48 0 0,0 1 55 0 0,0-1 60 0 0,0 1-195 0 0,1 0-5 0 0,1 0-536 0 0,-1-1 76 0 0,2 2-595 0 0,-1-1 592 0 0,-1 0-76 0 0,1 0-743 0 0,1 0-689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0.6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3 103 8720 0 0,'0'0'197'0'0,"0"0"-45"0"0,0 0-56 0 0,-1 0-35 0 0,0 0-30 0 0,1 0 0 0 0,0 0 28 0 0,1-1 35 0 0,0 1 54 0 0,2-1-124 0 0,0 0-1 0 0,1 1 1 0 0,-1-1-1 0 0,1 1 1 0 0,-1 0 0 0 0,0 0-1 0 0,1 0 1 0 0,-1 0-1 0 0,1 1 1 0 0,2 0-24 0 0,13 0 215 0 0,12-4 69 0 0,16 0 91 0 0,-3 1-19 0 0,-14-1-86 0 0,-6-1-10 0 0,1 0 43 0 0,-5 0-81 0 0,1 1-76 0 0,-6 1-56 0 0,0-1 1 0 0,0 0-1 0 0,5-3-90 0 0,5-5 185 0 0,-24 11-179 0 0,-1-1-1 0 0,0 1 1 0 0,0 0 0 0 0,0 0 0 0 0,0 0 0 0 0,1 0 0 0 0,-1 0 0 0 0,0 0 0 0 0,0-1 0 0 0,0 1-1 0 0,0 0 1 0 0,1 0 0 0 0,-1 0 0 0 0,0 0 0 0 0,0-1 0 0 0,0 1 0 0 0,0 0 0 0 0,0 0 0 0 0,0 0 0 0 0,0-1-1 0 0,0 1 1 0 0,0 0 0 0 0,0 0 0 0 0,1 0 0 0 0,-1-1 0 0 0,0 1 0 0 0,0 0 0 0 0,0 0 0 0 0,0-1 0 0 0,-1 1-1 0 0,1 0 1 0 0,0 0 0 0 0,0 0 0 0 0,0-1 0 0 0,0 1-6 0 0,-6-7 180 0 0,-4 2-45 0 0,2 2-64 0 0,-6 0 127 0 0,-1-1-60 0 0,-1-1-46 0 0,-1 1-52 0 0,-2 0-43 0 0,-11-2-66 0 0,1 3-12 0 0,8 3 54 0 0,4 1 38 0 0,0 2 46 0 0,-9 6 98 0 0,11-2-153 0 0,0-2-129 0 0,1 2 104 0 0,-3 5 109 0 0,13-9-45 0 0,0 0 1 0 0,1 0 0 0 0,0 1-1 0 0,0-1 1 0 0,0 1-1 0 0,0 1-41 0 0,-4 7 78 0 0,-3 4-78 0 0,9-15 0 0 0,0 1 0 0 0,0-1 0 0 0,-1 1 0 0 0,2-1 0 0 0,-1 1 0 0 0,0 0 0 0 0,0-1 0 0 0,0 1 0 0 0,1 0 0 0 0,-1 0 0 0 0,1-1 0 0 0,-1 1 0 0 0,1 0 0 0 0,0 0 0 0 0,0 0 0 0 0,0 0 0 0 0,0 0 0 0 0,0 1 0 0 0,1 12-7 0 0,-1-10 14 0 0,1 0 0 0 0,-1 1 0 0 0,1-1 0 0 0,0 0 0 0 0,0 0 0 0 0,1 0 0 0 0,-1 0 0 0 0,1 0 0 0 0,0 0 1 0 0,3 4-8 0 0,1 0 15 0 0,-1 1 5 0 0,2 0-1 0 0,-1-1 0 0 0,6 6-19 0 0,-8-11 0 0 0,0 0 0 0 0,0 0-1 0 0,1-1 1 0 0,-1 1 0 0 0,5 1 0 0 0,21 11-15 0 0,-23-13 31 0 0,0-1 1 0 0,0 1-1 0 0,0-1 0 0 0,0 0 0 0 0,0-1 0 0 0,1 0 0 0 0,-1 0 0 0 0,0-1 0 0 0,1 1 0 0 0,5-2-16 0 0,-4 0 2 0 0,-1 0 0 0 0,1-1 0 0 0,5-1-2 0 0,-11 2 50 0 0,1 0-100 0 0,-1 0-113 0 0,1-1-123 0 0,-2 2 94 0 0,0-1-32 0 0,-1 1-35 0 0,1-1-36 0 0,0 1-36 0 0,0-1-37 0 0,0 0-39 0 0,-1 1-39 0 0,1-1-40 0 0,0 1-41 0 0,4-3-1213 0 0,4-1-984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1.1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36 8088 0 0,'0'0'182'0'0,"-1"-1"-55"0"0,-5-8 286 0 0,4 7-328 0 0,1 0-52 0 0,-4-4-6 0 0,1 1 51 0 0,-1 3 44 0 0,1 2 37 0 0,-2 3 156 0 0,-3 7 246 0 0,1 8 134 0 0,3-6-292 0 0,2-2-144 0 0,0-2-98 0 0,2-4-123 0 0,-8 30 31 0 0,6-19 34 0 0,0-1-1 0 0,0 10-102 0 0,3-15 51 0 0,0 0-1 0 0,0 0 0 0 0,1 0 1 0 0,1 7-51 0 0,7 17 60 0 0,-5-27-49 0 0,0-3 33 0 0,2-1 42 0 0,4-1 87 0 0,7-6 125 0 0,-7 1-176 0 0,-6 2-52 0 0,0-1 0 0 0,0 0 1 0 0,-1 0-1 0 0,1 0 1 0 0,1-1-71 0 0,16-21 246 0 0,-4-3-92 0 0,-3 1-77 0 0,-6 5 2 0 0,0 0 0 0 0,-1-1 0 0 0,0-7-79 0 0,0 1 91 0 0,0 9-16 0 0,-4 16-98 0 0,-2 4-85 0 0,-1 0 97 0 0,0 0 1 0 0,1 1-1 0 0,-1-1 1 0 0,0 1-1 0 0,1-1 1 0 0,-1 1-1 0 0,0-1 1 0 0,0 1-1 0 0,1-1 1 0 0,-1 1-1 0 0,0 0 1 0 0,0-1-1 0 0,0 1 1 0 0,0-1-1 0 0,0 1 1 0 0,0-1-1 0 0,0 1 1 0 0,0 0-1 0 0,0-1 1 0 0,0 1-1 0 0,0-1 11 0 0,0 7-69 0 0,0-5 58 0 0,1 22 36 0 0,1-1 0 0 0,1 3-25 0 0,1 3 24 0 0,0 2 7 0 0,0 0 41 0 0,1 0 37 0 0,0 0 34 0 0,2 11 96 0 0,-1 0 45 0 0,-3-12-86 0 0,-2 13-55 0 0,0-24-29 0 0,0-16-92 0 0,-1-1 0 0 0,0 1 1 0 0,1 0-1 0 0,-1 0 1 0 0,0-1-1 0 0,-1 1 0 0 0,1 0 1 0 0,0 0-1 0 0,-1-1 0 0 0,0 1 1 0 0,1 0-23 0 0,-2 1 6 0 0,1 1 126 0 0,0 0 25 0 0,0-2-122 0 0,-1-1-88 0 0,1 0-107 0 0,1-1-214 0 0,0-1 278 0 0,0 0 4 0 0,0 0-15 0 0,0 0-40 0 0,0 0-11 0 0,0 0-39 0 0,0 0-45 0 0,0 0-50 0 0,0 0-54 0 0,0 0-49 0 0,0 0-46 0 0,0 0-38 0 0,0 0-139 0 0,0 0-39 0 0,0 0-169 0 0,0 0-453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1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9904 0 0,'0'0'222'0'0,"0"0"30"0"0,0 0-23 0 0,0 0-98 0 0,0 1-72 0 0,2 3-20 0 0,-2-1 13 0 0,2 7-68 0 0,0 0 47 0 0,0-1 42 0 0,1 1 38 0 0,1 6 145 0 0,1 1 67 0 0,14 34 913 0 0,-9-29-769 0 0,-6-11-274 0 0,2 0-43 0 0,-1 0-52 0 0,0 0-59 0 0,6 7 7 0 0,2-1 79 0 0,3-3 71 0 0,1-2 60 0 0,6-1 117 0 0,2-3 55 0 0,-19-7-296 0 0,0 0-1 0 0,0-1 1 0 0,0 1-1 0 0,0-1 1 0 0,0 0-1 0 0,0-1 1 0 0,0 1-1 0 0,0-1 1 0 0,0-1-1 0 0,0 1 0 0 0,4-2-131 0 0,18-10 526 0 0,0-5-111 0 0,-3-4-97 0 0,-3-4-82 0 0,-7 4-97 0 0,-5-2-35 0 0,-3-7-15 0 0,-7 26-77 0 0,0-1 0 0 0,0 1 1 0 0,0-1-1 0 0,0 1 0 0 0,-1-1 0 0 0,0 1 0 0 0,-1-4-12 0 0,-4-6-190 0 0,3 9 84 0 0,1 2 6 0 0,0 0-35 0 0,1 0-45 0 0,-1 0-53 0 0,1 0-64 0 0,0 0-72 0 0,0 1-81 0 0,1-1-91 0 0,0 3-193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1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14 6072 0 0,'0'0'133'0'0,"0"0"23"0"0,0 0 12 0 0,-1 0-330 0 0,1 0 55 0 0,0 0 51 0 0,0-1 47 0 0,0 1 44 0 0,0 0 39 0 0,-1-1 175 0 0,1 0-27 0 0,0 1 38 0 0,-1-2 234 0 0,-1 0 721 0 0,2 1-889 0 0,-1 0-48 0 0,0 0-85 0 0,1 1-62 0 0,-1-1-74 0 0,1 1-85 0 0,-3-1 467 0 0,0 0-41 0 0,0 1-39 0 0,0-1-36 0 0,-2 2 221 0 0,-1 0-123 0 0,1 0-106 0 0,-1 2-89 0 0,1 0-74 0 0,0 1-57 0 0,-1 0-34 0 0,-6 9 6 0 0,6-5 37 0 0,3-3 51 0 0,0 0 101 0 0,-2 6-119 0 0,0 0-59 0 0,-1 7-36 0 0,-5 23-19 0 0,9-25-20 0 0,2-11-22 0 0,1 0 1 0 0,-1 0 0 0 0,1-1 0 0 0,0 1 0 0 0,1 5 18 0 0,0 1 0 0 0,-2-10 0 0 0,0 0 0 0 0,0 0 0 0 0,0 0 0 0 0,1-1 0 0 0,-1 1 0 0 0,0 0 0 0 0,1 0 0 0 0,-1 0 0 0 0,0 0 0 0 0,1 0 0 0 0,-1 0 0 0 0,1-1 0 0 0,-1 1 0 0 0,1 0 0 0 0,0 0 0 0 0,-1-1 0 0 0,1 1 0 0 0,0 0 0 0 0,-1-1 0 0 0,1 1 0 0 0,0-1 0 0 0,0 1 0 0 0,0-1 0 0 0,-1 1 0 0 0,2-1 0 0 0,5 5 0 0 0,-7-4 6 0 0,1-1 0 0 0,0 1 0 0 0,0-1 1 0 0,0 0-1 0 0,0 1 0 0 0,0-1 0 0 0,-1 0 1 0 0,1 1-1 0 0,0-1 0 0 0,0 0 0 0 0,0 0 1 0 0,0 0-1 0 0,0 0 0 0 0,0 0 0 0 0,0 0 1 0 0,0 0-1 0 0,0 0 0 0 0,0 0 0 0 0,0 0 1 0 0,-1-1-1 0 0,1 1 0 0 0,0 0 0 0 0,0-1 1 0 0,0 1-1 0 0,0-1-6 0 0,3 0 42 0 0,18-7 162 0 0,-2-5-34 0 0,-15 9-129 0 0,0 0 0 0 0,-1-1 0 0 0,1 0 0 0 0,-1 0 0 0 0,0 0 0 0 0,0-2-41 0 0,2-3 41 0 0,0 0 1 0 0,-1-1-1 0 0,0 0-41 0 0,11-32 10 0 0,-6 12-24 0 0,-8 31-120 0 0,0 4 56 0 0,0 4 40 0 0,-2 13-71 0 0,1 0 52 0 0,0-2 39 0 0,1 9 26 0 0,5 21-8 0 0,-4-38-46 0 0,6 14 141 0 0,-5-16-144 0 0,-1-5-24 0 0,-1 0-41 0 0,0 0-49 0 0,0 0-57 0 0,-1-3 69 0 0,-1-1 60 0 0,0 0-36 0 0,0 0-12 0 0,0 0-36 0 0,0 0-40 0 0,0 0-47 0 0,0 0-48 0 0,0 0-47 0 0,0 0-40 0 0,0 0-36 0 0,0 0-126 0 0,0 0-36 0 0,0 0-1312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2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10912 0 0,'0'0'248'0'0,"0"0"128"0"0,0 1-98 0 0,1 1-85 0 0,-1-1-72 0 0,1 2-56 0 0,0-1-56 0 0,1 8-152 0 0,0-7 112 0 0,-2-1 52 0 0,1 0 42 0 0,4 13-65 0 0,1 10-44 0 0,1 5 30 0 0,1 5 107 0 0,-3 0 87 0 0,-3 0 80 0 0,-1 0 72 0 0,0-7-32 0 0,0-1 36 0 0,0 1 50 0 0,-1 15 258 0 0,0-11-172 0 0,0-10-187 0 0,1-5-79 0 0,0 1-36 0 0,1-6-44 0 0,1 0-33 0 0,1 11 54 0 0,-4-21-135 0 0,4 7 18 0 0,-3-8-162 0 0,-1-1 59 0 0,2 1 11 0 0,-1-1 24 0 0,0 0-59 0 0,-1 0-17 0 0,0 1-50 0 0,0-1-122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2.6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7 11488 0 0,'0'0'264'0'0,"0"0"-21"0"0,-1 0-112 0 0,1 0-76 0 0,-1-1-11 0 0,0 1-3 0 0,1 0 36 0 0,0-1 77 0 0,0 1 90 0 0,2-4-197 0 0,-1 4 138 0 0,-1 0 59 0 0,0 1-6 0 0,1 1-83 0 0,1 1-50 0 0,1 2-50 0 0,0-1-29 0 0,-2-3 22 0 0,3 8 38 0 0,0-1 0 0 0,-1 1 0 0 0,1 6-86 0 0,4 27 208 0 0,-5-5 150 0 0,-1 15-358 0 0,-1 1 248 0 0,1-19 89 0 0,-2-1 0 0 0,-2 11-337 0 0,2-33 105 0 0,0 0 0 0 0,1-1 0 0 0,1 9-105 0 0,1 7 116 0 0,-2-14-93 0 0,2 7 65 0 0,1 2-39 0 0,-4-21-315 0 0,0 1 57 0 0,0 0 49 0 0,1-1 41 0 0,-1 1 20 0 0,1 0 33 0 0,0 0-61 0 0,-1-1 49 0 0,1 1-47 0 0,-1 0-647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3.6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10656 0 0,'0'0'241'0'0,"0"0"38"0"0,0 0 10 0 0,0 0-33 0 0,0 0-123 0 0,0 0 62 0 0,0 1-80 0 0,1 0-50 0 0,0 3 6 0 0,0-2-11 0 0,2 10 327 0 0,-1-1-59 0 0,0 1-50 0 0,0 0-42 0 0,1 7 88 0 0,3 11 75 0 0,-1-11-197 0 0,-1 1 54 0 0,2 41 627 0 0,-5-48-704 0 0,0 8-54 0 0,0 0-44 0 0,2 79 123 0 0,-3-95-253 0 0,1 2 123 0 0,0 1 45 0 0,-1-5-128 0 0,0 0-47 0 0,0 0-36 0 0,-1 0-49 0 0,0 1-56 0 0,-1-1-65 0 0,2-2 21 0 0,0-1-39 0 0,0 0-38 0 0,0 0-33 0 0,0 0-230 0 0,0 0-54 0 0,0 0-754 0 0,0 0-593 0 0,0 0-1126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3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11544 0 0,'0'0'264'0'0,"0"0"-33"0"0,0 1-51 0 0,1 1-42 0 0,-1 0-36 0 0,1 3 21 0 0,1 4 92 0 0,-1-3-232 0 0,0 1 63 0 0,0 0 52 0 0,0 0 44 0 0,0 7 229 0 0,0 20 630 0 0,-1-23-758 0 0,-1-1-72 0 0,1-3-109 0 0,0 0-55 0 0,0 0-62 0 0,0-1-73 0 0,-1 2 20 0 0,-1-1-10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5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26 119 8520 0 0,'0'0'190'0'0,"0"0"28"0"0,10-1 186 0 0,-7 0-349 0 0,0 0-34 0 0,6-3 18 0 0,0 1 69 0 0,0-1 60 0 0,0 0 48 0 0,4-1 177 0 0,20-9 631 0 0,-24 9-739 0 0,1 1-38 0 0,3-3 11 0 0,-6 3-182 0 0,-1 0-42 0 0,-1 1 10 0 0,11-8 99 0 0,-8-3-98 0 0,-8 13-42 0 0,0 1 1 0 0,0-1 0 0 0,0 1 0 0 0,0-1 0 0 0,0 0 0 0 0,0 1-1 0 0,0-1 1 0 0,0 1 0 0 0,0-1 0 0 0,0 1 0 0 0,0-1 0 0 0,0 1-1 0 0,0-1 1 0 0,0 0 0 0 0,-1 1 0 0 0,1-1 0 0 0,0 1-4 0 0,-1-1 22 0 0,0 0 0 0 0,1 0-1 0 0,-1 0 1 0 0,0 0 0 0 0,0 0 0 0 0,0 0 0 0 0,0 1 0 0 0,0-1 0 0 0,0 0 0 0 0,0 1-1 0 0,0-1 1 0 0,-1 0-22 0 0,-15-5 307 0 0,8 4-164 0 0,-1 2 90 0 0,1-1-45 0 0,0 2-41 0 0,0 0-34 0 0,-7 3 26 0 0,11-2-117 0 0,0 0 0 0 0,1 0 0 0 0,-1 0 0 0 0,1 1 1 0 0,-1 0-1 0 0,1 0 0 0 0,0 0 0 0 0,0 0-22 0 0,-11 12 131 0 0,9-7-49 0 0,0 0-1 0 0,1-1 1 0 0,0 2-1 0 0,0-1 1 0 0,-2 9-82 0 0,4-9 52 0 0,0-1 1 0 0,0 1-1 0 0,1 0 1 0 0,1 0-1 0 0,-1 1 0 0 0,1-1 1 0 0,1 1-53 0 0,0-4 28 0 0,0 0 0 0 0,0 0 1 0 0,0 0-1 0 0,1 0 0 0 0,0 0 1 0 0,0 0-1 0 0,1 0 0 0 0,-1 0 1 0 0,1 0-1 0 0,0 0 0 0 0,1 1-28 0 0,-1-2 19 0 0,1 0 0 0 0,-1-1 0 0 0,1 1 0 0 0,0 0-1 0 0,0-1 1 0 0,1 0 0 0 0,-1 0 0 0 0,1 0-1 0 0,-1 0 1 0 0,1 0 0 0 0,0-1 0 0 0,0 0 0 0 0,4 2-19 0 0,3 1 42 0 0,25 2 252 0 0,-20-5-229 0 0,-8-2-77 0 0,0 1-42 0 0,1-1-51 0 0,-1-1-59 0 0,0 1-68 0 0,0 0-77 0 0,0 0-85 0 0,0-1-93 0 0,-8 1 451 0 0,3 0-314 0 0,-1 0-52 0 0,0 0-46 0 0,0 0-41 0 0,0 0-143 0 0,1-1-40 0 0,0 1-173 0 0,2 0-467 0 0,-5 0 1282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5.4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 10592 0 0,'0'0'241'0'0,"0"0"38"0"0,0 0 10 0 0,0 0-33 0 0,-1 1-174 0 0,-4 7 43 0 0,4-5-49 0 0,0-1 41 0 0,0 4 212 0 0,1 0-39 0 0,0 7 189 0 0,0-5-246 0 0,1-1-34 0 0,1 5 50 0 0,0 0-41 0 0,2 18 306 0 0,2 21 218 0 0,0-1-49 0 0,6 41 521 0 0,-9-43-787 0 0,-3-43-397 0 0,4 10 180 0 0,-2-10-214 0 0,-1-2-37 0 0,0-1-40 0 0,1 0-45 0 0,-1-1-53 0 0,0 0 83 0 0,0 0 33 0 0,3 2-122 0 0,-2-2 78 0 0,0 0-80 0 0,-1-1-9 0 0,0 1-67 0 0,1-1-77 0 0,-1 1-88 0 0,-1-1 57 0 0,1 0-55 0 0,0 0-48 0 0,-1 0-43 0 0,1 0-152 0 0,-1 0-43 0 0,1 0-185 0 0,0 0-500 0 0,-1 0 1364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16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1 7424 0 0,'-3'0'449'0'0,"-5"7"698"0"0,5-3-618 0 0,1 0 9 0 0,0-2 88 0 0,-1 7-229 0 0,-1-1-37 0 0,-2 9 257 0 0,0-1-122 0 0,1 1-103 0 0,-1 4-32 0 0,2-1-90 0 0,1-5-71 0 0,1 0-1 0 0,1 0 1 0 0,0 5-199 0 0,2 18 235 0 0,1-20-147 0 0,0 0 1 0 0,1 0 0 0 0,1-1-1 0 0,4 13-88 0 0,0-9 109 0 0,1-1 41 0 0,-7-15-252 0 0,1-1 60 0 0,-1 0 51 0 0,1 0 41 0 0,2 1 64 0 0,8 5 321 0 0,-6-6-278 0 0,-1-2-74 0 0,0 0-80 0 0,0 0-110 0 0,-2-2 4 0 0,-1 0-38 0 0,1 0-41 0 0,-1 0-44 0 0,1 0-48 0 0,0-1-51 0 0,-4 1-23 0 0,1 0-54 0 0,-1 0-47 0 0,1 0-43 0 0,-1 0-144 0 0,1-1-41 0 0,0 1-176 0 0,0 0-471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6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10 10944 0 0,'0'0'248'0'0,"0"-1"-18"0"0,-1 1-106 0 0,1 0-72 0 0,-1-2-10 0 0,1 1-2 0 0,-1 1 33 0 0,1-1 74 0 0,-1 1 86 0 0,1-1-241 0 0,-1 0-42 0 0,1 0-109 0 0,0 1 26 0 0,-1 0-45 0 0,1-1-206 0 0,0 1-110 0 0,0 0 66 0 0,0 0-42 0 0,0 0-558 0 0,0 0-444 0 0,0 0-841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6.8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0 15088 0 0,'0'0'340'0'0,"0"0"50"0"0,0 0 25 0 0,0 0-174 0 0,0 0-116 0 0,0 0 53 0 0,0 0 84 0 0,0 0 68 0 0,0 0 12 0 0,0 0-16 0 0,0 0-78 0 0,0 0-31 0 0,0 0-8 0 0,0 0-15 0 0,0 0-64 0 0,-1 2 15 0 0,0 1-65 0 0,-3 9-13 0 0,3-9-76 0 0,0-1 38 0 0,-10 10 15 0 0,10-11-116 0 0,1 0 33 0 0,-3 1 6 0 0,2-1-5 0 0,-1 0-86 0 0,1-1-80 0 0,0 1 58 0 0,1-1-34 0 0,-1 0-39 0 0,0 1-41 0 0,0-1-46 0 0,0 0-50 0 0,0 1-32 0 0,1-1-32 0 0,-1 0-61 0 0,1 0-56 0 0,0 0-49 0 0,-1 1-170 0 0,0-1-48 0 0,1 0-207 0 0,-1 1-556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5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9504 0 0,'0'0'216'0'0,"0"0"32"0"0,1 0-32 0 0,-1 1-93 0 0,0-1-68 0 0,1 4-21 0 0,0-1 14 0 0,1 6-102 0 0,-1 1 81 0 0,1-1 71 0 0,0 1 62 0 0,1 1 103 0 0,-1 0 62 0 0,2 3 128 0 0,2 5 299 0 0,2 0 11 0 0,-3-6-291 0 0,1-3-123 0 0,0 0-56 0 0,-1-3-102 0 0,1 1-58 0 0,1 0-67 0 0,0-1-75 0 0,9 10 355 0 0,2 2-70 0 0,-13-15-221 0 0,-1 0-1 0 0,1 0 1 0 0,-1 0 0 0 0,1-1-1 0 0,0 1 1 0 0,0-1-1 0 0,1-1 1 0 0,-1 1 0 0 0,4 0-55 0 0,8 2-23 0 0,-13-4-33 0 0,0 0-56 0 0,0-1-97 0 0,1 0-113 0 0,-3 1 112 0 0,0-2-37 0 0,0 1-40 0 0,0 0-42 0 0,-1 0-18 0 0,0 0-50 0 0,0 0-47 0 0,0 0-39 0 0,0-1-141 0 0,-1 1-39 0 0,2 0-171 0 0,-1 0-459 0 0</inkml:trace>
  <inkml:trace contextRef="#ctx0" brushRef="#br0" timeOffset="385.83">321 2 7344 0 0,'0'0'165'0'0,"0"0"22"0"0,0 0 9 0 0,0 0-212 0 0,-1 0 41 0 0,0-1 121 0 0,-1 1 84 0 0,-3 0 394 0 0,4 0-474 0 0,-1 1-47 0 0,-3 6 389 0 0,0 0-36 0 0,1 1-36 0 0,1 0-34 0 0,0 0-34 0 0,1 1-33 0 0,-1 8 218 0 0,-1 1-137 0 0,0-2-118 0 0,-8 22 336 0 0,2 1-39 0 0,-10 29 384 0 0,15-50-621 0 0,-2-1 1 0 0,0 0-1 0 0,-1-1 1 0 0,-8 14-343 0 0,7-14 316 0 0,1 1 0 0 0,0 0 1 0 0,2 0-1 0 0,-1 3-316 0 0,-12 29 613 0 0,8-25-348 0 0,-3-2-33 0 0,-1 4 56 0 0,4-7-125 0 0,-2-2-64 0 0,9-12-69 0 0,-4 4 70 0 0,2-7-100 0 0,5-2-31 0 0,1 0-18 0 0,0 0-22 0 0,0 0-34 0 0,0 0-377 0 0,0-1 98 0 0,0 1 88 0 0,0 0 73 0 0,-1-1 35 0 0,1 1 65 0 0,-1-2-77 0 0,1 2 62 0 0,-1 0 28 0 0,1-1-40 0 0,-3-3-1195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4.2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9184 0 0,'0'0'208'0'0,"0"0"33"0"0,0 0 14 0 0,0 0-84 0 0,-1 2-79 0 0,1 0-52 0 0,-1 4-5 0 0,0-2 49 0 0,-3 19 386 0 0,4-11-52 0 0,1 1 0 0 0,0-1 0 0 0,2 8-418 0 0,0 3 426 0 0,-2-11-268 0 0,0-1-48 0 0,0 30 410 0 0,1-2-47 0 0,1 0-64 0 0,-2 1-75 0 0,0-18-55 0 0,4 28 519 0 0,-3-32-566 0 0,-1-1-75 0 0,1 1-104 0 0,-2-10-76 0 0,0 1-37 0 0,-1-5 117 0 0,0 4 31 0 0,3-2 11 0 0,-2-5-178 0 0,0-1-93 0 0,0 0-169 0 0,0 0 255 0 0,0 0 0 0 0,0 0-18 0 0,0 0-39 0 0,0 0-15 0 0,0 0-39 0 0,0-1-47 0 0,0 1-52 0 0,-1 0-73 0 0,1 0-56 0 0,0 0-50 0 0,0 0-44 0 0,-1 0-101 0 0,1-1-36 0 0,-1 1-1438 0 0</inkml:trace>
  <inkml:trace contextRef="#ctx0" brushRef="#br0" timeOffset="338.55">279 225 9904 0 0,'0'0'222'0'0,"0"0"30"0"0,0 0 20 0 0,0 1-75 0 0,-1 0-106 0 0,1 1-70 0 0,-2 3-45 0 0,2-3 44 0 0,-1-1 35 0 0,-1 4 430 0 0,-2 1-72 0 0,1-1-64 0 0,-1 1-59 0 0,-1 0-9 0 0,-1 0-63 0 0,-2 2 17 0 0,-1 1-76 0 0,-7 6 78 0 0,-1 2 15 0 0,-1-2-79 0 0,9-7-53 0 0,-1 0 1 0 0,1 1 0 0 0,-7 9-121 0 0,10-11 58 0 0,-2 5-32 0 0,6-5 22 0 0,2-6-48 0 0,0-1 0 0 0,0 1 1 0 0,0-1-1 0 0,-1 1 1 0 0,1-1-1 0 0,0 1 1 0 0,0-1-1 0 0,0 1 1 0 0,0 0-1 0 0,0-1 1 0 0,0 1-1 0 0,0-1 1 0 0,0 1-1 0 0,0-1 1 0 0,0 1-1 0 0,1-1 0 0 0,-1 1 1 0 0,0-1-1 0 0,0 1 1 0 0,0 0-1 0 0,1-1 1 0 0,-1 0-1 0 0,0 1 1 0 0,1-1-1 0 0,-1 1 1 0 0,0-1-1 0 0,1 1 1 0 0,-1-1-1 0 0,1 1-1 0 0,0 1 4 0 0,0 0 0 0 0,1 0 0 0 0,-1 0 0 0 0,0 0 0 0 0,1 0 0 0 0,-1-1 1 0 0,1 1-1 0 0,0-1 0 0 0,0 1-3 0 0,1 1 13 0 0,1-1 1 0 0,-1 0-1 0 0,1 0 1 0 0,0 0-1 0 0,-1 0 1 0 0,1-1-1 0 0,0 1 1 0 0,0-1-14 0 0,34 6 107 0 0,-15-6-78 0 0,-15-1-48 0 0,0-1-35 0 0,8 0-137 0 0,0-2-70 0 0,22-6-419 0 0,-27 6 509 0 0,-1-1 43 0 0,5-1-360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52.8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9848 0 0,'0'0'245'0'0,"0"2"-85"0"0,0-1-66 0 0,0 5 56 0 0,0-3-54 0 0,0 8-156 0 0,1-1 105 0 0,2 1 90 0 0,-1-1 77 0 0,3 3 122 0 0,-1-1 64 0 0,13 24 932 0 0,-11-23-888 0 0,0 0-76 0 0,0 0-108 0 0,-4-6-180 0 0,1-1-40 0 0,-2-2-13 0 0,1 0-1 0 0,0 0 1 0 0,0 0-1 0 0,0 0 1 0 0,3 3-25 0 0,1 0 21 0 0,0 1-1 0 0,1-1 1 0 0,5 5-21 0 0,-11-12-86 0 0,5 3 60 0 0,-4-2-78 0 0,-1-1-78 0 0,1 0-117 0 0,-2 1 97 0 0,0-1-40 0 0,1-1-43 0 0,-1 1-47 0 0,0 0 19 0 0,0 0-46 0 0,0 0-40 0 0,0 0-35 0 0,0 0-127 0 0,0 0-35 0 0,0 0-1314 0 0</inkml:trace>
  <inkml:trace contextRef="#ctx0" brushRef="#br0" timeOffset="353.66">191 2 8952 0 0,'0'0'309'0'0,"1"0"-90"0"0,0-1-88 0 0,1 1-35 0 0,3-1 125 0 0,-3 1-91 0 0,-1 0 77 0 0,0 0 112 0 0,2 10 204 0 0,-2-10-470 0 0,-1 1 0 0 0,1 0 0 0 0,-1 0 0 0 0,0 0 0 0 0,1-1-1 0 0,-1 1 1 0 0,0 0 0 0 0,1 0 0 0 0,-1 0 0 0 0,0 0 0 0 0,0 0 0 0 0,0 0 0 0 0,0-1 0 0 0,0 2-53 0 0,0 9 502 0 0,0-1-110 0 0,-1 12 274 0 0,0-10-378 0 0,-1 1-87 0 0,1 2-49 0 0,-1 8-30 0 0,0-2-33 0 0,1-7 4 0 0,-6 34 359 0 0,0-10 493 0 0,-13 33-945 0 0,8-32 384 0 0,-3 1 102 0 0,0 1 109 0 0,0 5-89 0 0,8-25-305 0 0,-1 1-40 0 0,4-11-112 0 0,-6 14 75 0 0,-2-9-101 0 0,11-15-77 0 0,-1 1 37 0 0,1 0 29 0 0,-5 8 125 0 0,5-8-146 0 0,1 1-50 0 0,-1-1-47 0 0,1 0-64 0 0,-1 1-74 0 0,1-1-86 0 0,0-1-708 0 0,0-1-59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4:47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0 365 5152 0 0,'4'-2'125'0'0,"0"-1"59"0"0,0 0 52 0 0,1-1 48 0 0,0-2 110 0 0,1 1 48 0 0,0-1 139 0 0,0-1 353 0 0,-2 2-561 0 0,1 0-40 0 0,0 0-36 0 0,0 1-35 0 0,6-6 173 0 0,1 1-101 0 0,-1 2-100 0 0,0 0-45 0 0,27-12 327 0 0,-22 13-237 0 0,-1 3-151 0 0,-3 3-51 0 0,0 5-39 0 0,-11-3-38 0 0,0-1-1 0 0,1 0 1 0 0,-1 0-1 0 0,0 0 1 0 0,0 1-1 0 0,0-1 1 0 0,0 0-1 0 0,0 1 1 0 0,1 0 0 0 0,4 16-17 0 0,-3-5 34 0 0,-2-3 33 0 0,-1-1 45 0 0,0 0-45 0 0,0 0-33 0 0,-1 6-44 0 0,-3 19-115 0 0,3-23 130 0 0,-1-1 38 0 0,-10 43 164 0 0,1-19-101 0 0,11-32-84 0 0,-12 27 38 0 0,-3-1 79 0 0,-2 0 75 0 0,0-2 66 0 0,8-14-233 0 0,-1-1 42 0 0,-21 20 277 0 0,30-31-269 0 0,2 2 433 0 0,1-1-105 0 0,0 0-94 0 0,1-1-83 0 0,0 0-72 0 0,1 0-60 0 0,0 0-51 0 0,0-1-38 0 0,13-3-132 0 0,-11 2 106 0 0,-2 1 60 0 0,-1 0 70 0 0,41-9-41 0 0,-6 2-25 0 0,-14 0 13 0 0,-15 5-66 0 0,4-1 89 0 0,-10 4-98 0 0,0-1-68 0 0,-1 1-96 0 0,0-1 44 0 0,-1 1-34 0 0,1-1-38 0 0,0 0-41 0 0,-2 1 20 0 0,0 0-37 0 0,0 0-357 0 0,0 0 85 0 0,0 0-49 0 0,1 0-690 0 0,-1 0-543 0 0,0 0-1034 0 0</inkml:trace>
  <inkml:trace contextRef="#ctx0" brushRef="#br0" timeOffset="765.8">558 118 4536 0 0,'0'0'133'0'0,"0"0"41"0"0,0 0 83 0 0,0 0 36 0 0,0 0 10 0 0,0 0-3 0 0,-1 0-89 0 0,1 0-40 0 0,-2 0 73 0 0,-1 1-95 0 0,-4 1 83 0 0,5-1-133 0 0,0-1 41 0 0,0 1 99 0 0,1-1 104 0 0,-5 2 22 0 0,0-1-56 0 0,-1 1-51 0 0,0-1-42 0 0,-1 1-4 0 0,0 0-39 0 0,3-1-80 0 0,0 1 0 0 0,0-1 0 0 0,1 1 0 0 0,-1 0 0 0 0,1 0 0 0 0,0 1 0 0 0,-1-1-93 0 0,2 0 40 0 0,-1 0 49 0 0,-14 5 325 0 0,11-6-281 0 0,4-1-136 0 0,-1 0-72 0 0,1 0 50 0 0,0 0 49 0 0,0 0 80 0 0,1-4 8 0 0,2-1-73 0 0,4-9 40 0 0,-2 8-61 0 0,0 0-37 0 0,1-7-46 0 0,6-8 65 0 0,-2 8 16 0 0,-4 6 26 0 0,4-1 66 0 0,-1-1-6 0 0,-3 3-75 0 0,-2 4-29 0 0,0 1 1 0 0,0-1 0 0 0,0 1 0 0 0,0-1 0 0 0,1 1-1 0 0,-1-1 1 0 0,1 1 0 0 0,-1 0 0 0 0,1 0 0 0 0,-1 0-1 0 0,2-1 2 0 0,-2 2-64 0 0,0-1 8 0 0,-1 1 56 0 0,0 0 0 0 0,0 0 0 0 0,0 0 0 0 0,1 0 0 0 0,-1-1 0 0 0,0 1 0 0 0,0 0 0 0 0,1 0-1 0 0,-1 0 1 0 0,0 0 0 0 0,0 0 0 0 0,1 0 0 0 0,-1 0 0 0 0,0 0 0 0 0,1 0 0 0 0,-1 0 0 0 0,0 0-1 0 0,0 0 1 0 0,1 0 0 0 0,-1 0 0 0 0,0 0 0 0 0,0 0 0 0 0,1 0 0 0 0,-1 0 0 0 0,0 0 0 0 0,1 0 0 0 0,-1 0-1 0 0,0 0 1 0 0,0 0 0 0 0,1 1 0 0 0,-1-1 0 0 0,0 0 0 0 0,0 0 0 0 0,1 0 5 0 0,-1 1 53 0 0,1-1 12 0 0,3 2 12 0 0,-1 0 8 0 0,-1 0 63 0 0,-1 1-35 0 0,2 2 35 0 0,0 1-79 0 0,-1 4-59 0 0,0-6 1 0 0,-1 0 33 0 0,1 3 97 0 0,1 1-42 0 0,1 4 5 0 0,4 18 53 0 0,-6-21-72 0 0,0 0 49 0 0,-1-5-83 0 0,3 18-9 0 0,-1-11 4 0 0,-3-10-216 0 0,0-1 64 0 0,0 1 56 0 0,0-1 50 0 0,0 1 98 0 0,1 0 90 0 0,0 2 685 0 0,-1-2-580 0 0,0 0-208 0 0,1-1-56 0 0,-1 1-67 0 0,0-1-80 0 0,0 1-65 0 0,1-1-80 0 0,-1 1-89 0 0,0 0-96 0 0,1-1-106 0 0,-1 1-114 0 0,0-1-121 0 0,0 0 344 0 0,1 1-34 0 0,-1 0-1171 0 0,2 2-936 0 0</inkml:trace>
  <inkml:trace contextRef="#ctx0" brushRef="#br0" timeOffset="1234.33">695 1 6592 0 0,'0'0'149'0'0,"0"0"23"0"0,0 0 11 0 0,1 0-69 0 0,-1 0-56 0 0,7 5-46 0 0,-6-4 15 0 0,2 0 92 0 0,-2 0-9 0 0,-1 0 42 0 0,6 4 209 0 0,0 1-39 0 0,-1-1-35 0 0,1 1-34 0 0,4 7 164 0 0,-1 0-103 0 0,0 0-85 0 0,-1 1-59 0 0,-2 0 21 0 0,0-1 1 0 0,3 9-192 0 0,-3 0 203 0 0,-3-11-63 0 0,0 0 33 0 0,-1 0 41 0 0,0 0 48 0 0,1 9-17 0 0,1-1-57 0 0,1 9 4 0 0,0 13 31 0 0,-3-22-123 0 0,1 1 63 0 0,0 8 162 0 0,-1-17-147 0 0,-2 0 1 0 0,1 0-1 0 0,-2 0 0 0 0,1 0 1 0 0,-2 1-179 0 0,-1 13 220 0 0,0 13 49 0 0,0-5-22 0 0,1-11-43 0 0,-1-3 9 0 0,-1-1 51 0 0,1-6-49 0 0,-1 0-37 0 0,-6 13 89 0 0,-3 4-61 0 0,-10 13 5 0 0,15-30-125 0 0,-15 20 238 0 0,16-22-253 0 0,0-2-40 0 0,4-5-110 0 0,0 0 85 0 0,-6 5 247 0 0,5-5-215 0 0,2-2-68 0 0,0 1-42 0 0,0-1-50 0 0,0 1-57 0 0,0-1-66 0 0,0 1-73 0 0,1-1-80 0 0,-1 1-90 0 0,2-2 119 0 0,-1 1-56 0 0,1-1-49 0 0,0 0-43 0 0,0 0-153 0 0,-1 1-43 0 0,1-1-184 0 0,0 1-494 0 0,0-1 1387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05.1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8720 0 0,'0'0'197'0'0,"0"0"24"0"0,0 0 19 0 0,0 0 12 0 0,2 1 228 0 0,3 1-112 0 0,0 0-103 0 0,-1 1-96 0 0,0 0 103 0 0,0 0-36 0 0,3 6 136 0 0,-1 1-110 0 0,-1 1-82 0 0,-1-1-78 0 0,7 28 217 0 0,-8-26-118 0 0,6 18 78 0 0,5 22 70 0 0,-6-21-191 0 0,4 15 38 0 0,3 9 18 0 0,-3-18-5 0 0,0-7 47 0 0,0-2 107 0 0,-11-26-469 0 0,0 0 86 0 0,1 1 70 0 0,-1-1 60 0 0,2 4 225 0 0,2 1 337 0 0,-3-4-424 0 0,0 0-70 0 0,0-1-111 0 0,-1-1 150 0 0,-1-1-1 0 0,0 0-1 0 0,0 0-6 0 0,0 0-1 0 0,0 1-31 0 0,1-1-49 0 0,1 0-42 0 0,0-1-32 0 0,1-1-23 0 0,5-3 5 0 0,-7 3-17 0 0,1 0 0 0 0,0 0-1 0 0,-1 0 1 0 0,1 0-1 0 0,-1 0 1 0 0,1 0-1 0 0,-1-1 1 0 0,0 1 0 0 0,0 0-1 0 0,0-1 1 0 0,0 0-19 0 0,7-31 135 0 0,-5 20-97 0 0,9-42 63 0 0,-5 22-2 0 0,7-21-99 0 0,2 13 5 0 0,-12 34-17 0 0,1 0 0 0 0,-1 1 0 0 0,7-7 12 0 0,-7 9-22 0 0,0 0 1 0 0,1 0-1 0 0,0 1 0 0 0,0 0 0 0 0,0 0 0 0 0,1 1 1 0 0,-1-1-1 0 0,1 1 0 0 0,6-2 22 0 0,-7 3-11 0 0,1 0-1 0 0,-1 0 1 0 0,1 0 0 0 0,0 1 0 0 0,1 0 11 0 0,-4 1-2 0 0,1-1 0 0 0,-1 1 0 0 0,1 0 1 0 0,-1 0-1 0 0,1 1 0 0 0,-1-1 0 0 0,1 1 0 0 0,1 0 2 0 0,-3 0-9 0 0,1 0-1 0 0,-1 0 1 0 0,1 1-1 0 0,-1-1 0 0 0,1 1 1 0 0,-1-1-1 0 0,0 1 1 0 0,0 0-1 0 0,0 0 0 0 0,0 0 1 0 0,0 0-1 0 0,-1 0 0 0 0,1 1 1 0 0,0-1-1 0 0,-1 0 1 0 0,1 3 9 0 0,4 6-33 0 0,-1 1 0 0 0,0 0 0 0 0,0 2 33 0 0,0 2-20 0 0,34 89 35 0 0,-24-67 145 0 0,-7-22-102 0 0,-2 0-43 0 0,-3-8-16 0 0,0-1 0 0 0,0 1 0 0 0,1-1 0 0 0,0 0 0 0 0,2 2 1 0 0,6 8-37 0 0,4 3-47 0 0,-5-11 458 0 0,-1-8-61 0 0,-1-7-54 0 0,-1-4-42 0 0,2-11 66 0 0,-2-6 67 0 0,-3-2-158 0 0,-1 1-70 0 0,0 2-64 0 0,0 1-39 0 0,3-13-45 0 0,2 2-45 0 0,-2 13-22 0 0,0 1 58 0 0,10-28 21 0 0,-13 42-55 0 0,2-10 54 0 0,-4 11-63 0 0,-1 4-2 0 0,0-1-34 0 0,0 1-41 0 0,0-1-46 0 0,0 0-180 0 0,0 1 145 0 0,0 1-34 0 0,-1-3-241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05.6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10240 0 0,'0'0'298'0'0,"0"0"-3"0"0,0 0-144 0 0,0 0 87 0 0,0 0 61 0 0,0 0 12 0 0,0 0-142 0 0,0 0-33 0 0,1 2 52 0 0,-1 0-87 0 0,1 5 34 0 0,0-4-32 0 0,8 17 316 0 0,0 1-62 0 0,-2-1-55 0 0,1 1-44 0 0,5 20 152 0 0,12 57 393 0 0,-18-68-501 0 0,0 0 71 0 0,-1-3-31 0 0,-1 0 56 0 0,2 8 221 0 0,-6-32-477 0 0,-1 0-64 0 0,3 6 1 0 0,-2-5 11 0 0,0-1 77 0 0,-1-1-40 0 0,1-1 35 0 0,-1 1 39 0 0,1-1 45 0 0,-1 1 48 0 0,1-1 52 0 0,-1-2-43 0 0,1-1-94 0 0,0 0-103 0 0,0 0-33 0 0,2-3-1 0 0,1-1-1 0 0,15-40-55 0 0,6-3-16 0 0,-17 34-22 0 0,1 0 0 0 0,0 1 0 0 0,2 0 22 0 0,9-6 9 0 0,-18 18-21 0 0,1 0-1 0 0,0 0 1 0 0,0 1 0 0 0,0-1 0 0 0,0 1 0 0 0,0-1 0 0 0,3 0 12 0 0,-4 2-10 0 0,0-1 1 0 0,-1 1 0 0 0,1 0 0 0 0,0 0-1 0 0,0 0 1 0 0,-1 0 0 0 0,1 0 0 0 0,0 0-1 0 0,0 0 1 0 0,-1 0 0 0 0,1 1 0 0 0,0-1-1 0 0,-1 1 1 0 0,1-1 0 0 0,1 2 9 0 0,-1-1-12 0 0,0 0 0 0 0,1 1 1 0 0,-1 0-1 0 0,0-1 0 0 0,0 1 0 0 0,0 0 1 0 0,-1 0-1 0 0,1 0 0 0 0,0 0 1 0 0,-1 1-1 0 0,0-1 0 0 0,1 0 0 0 0,0 3 12 0 0,-1-3-1 0 0,1 0 0 0 0,-1 1 0 0 0,1-1-1 0 0,0 0 1 0 0,0 0 0 0 0,0 0 0 0 0,0 0-1 0 0,0-1 1 0 0,2 3 1 0 0,4 2-1 0 0,0 3 1 0 0,-6 6-1 0 0,-2-6 31 0 0,0 3 82 0 0,1-6-11 0 0,0 0 37 0 0,0-1-107 0 0,0 0-86 0 0,0-2-80 0 0,-1 0-114 0 0,1-1 71 0 0,-1 0-40 0 0,1-1-45 0 0,-1 1-49 0 0,0-1-52 0 0,1 1-57 0 0,-1-1-61 0 0,0 1-64 0 0,0-1-69 0 0,1 0-72 0 0,-1 0-77 0 0,0 0-80 0 0,1 0-1480 0 0,-1 0-1317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06.1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158 327 9416 0 0,'0'0'255'0'0,"-2"-1"-74"0"0,0-1-61 0 0,-5-2 122 0 0,4 3-110 0 0,-1-2-85 0 0,-4-2-62 0 0,4 2 27 0 0,-1 1 51 0 0,2 0 22 0 0,0 0 43 0 0,1 0 19 0 0,0 1 41 0 0,0-1 46 0 0,0 0 51 0 0,-1 1 47 0 0,-1 1-112 0 0,0 0-88 0 0,0 2-64 0 0,-8 4-1 0 0,9-4 6 0 0,-5 5-6 0 0,1 1 0 0 0,0-1 0 0 0,-5 9-67 0 0,-7 13 212 0 0,6-3 76 0 0,8-13-92 0 0,0 1 44 0 0,3 0 92 0 0,5-5-48 0 0,-3-8-259 0 0,1-1-1 0 0,-1 1 1 0 0,1-1-1 0 0,0 1 1 0 0,-1 0-1 0 0,1-1 1 0 0,0 1-1 0 0,-1-1 1 0 0,1 0-1 0 0,0 1 1 0 0,0-1-1 0 0,-1 0 1 0 0,1 1-1 0 0,0-1 1 0 0,0 0-1 0 0,0 0 1 0 0,0 0-1 0 0,-1 1 1 0 0,2-1-26 0 0,2 0 83 0 0,0 0-1 0 0,-1-1 1 0 0,1 1-1 0 0,-1-1 1 0 0,1 0-1 0 0,0 0 1 0 0,-1 0-1 0 0,0 0 0 0 0,1 0 1 0 0,1-2-82 0 0,16-10 240 0 0,-5-3-61 0 0,-3-3-50 0 0,-3-1-38 0 0,-5 4-38 0 0,0-1 0 0 0,-1 1 0 0 0,-1-1 0 0 0,1-6-53 0 0,0-5 96 0 0,-3 21-60 0 0,-1-3-121 0 0,0 7-35 0 0,0 10 34 0 0,0 1 49 0 0,0 11-38 0 0,0 0 34 0 0,1-11 35 0 0,0-1 0 0 0,0 0 1 0 0,1 0-1 0 0,0 0 0 0 0,0 0 1 0 0,0 0-1 0 0,1 0 0 0 0,0 0 6 0 0,15 23-50 0 0,-16-28-134 0 0,-1 0 70 0 0,0-1 67 0 0,0 0 34 0 0,0 2 67 0 0,1-1 72 0 0,3 4 245 0 0,-4-4-291 0 0,1-1-40 0 0,0 1-62 0 0,0 0-97 0 0,-1 0-72 0 0,1-1-96 0 0,0 0-110 0 0,0 1-124 0 0,-1-2 210 0 0,0 1-35 0 0,0 0-38 0 0,0-1-38 0 0,1 1-42 0 0,-1-1-42 0 0,0 1-43 0 0,0-1-47 0 0,3 1-1261 0 0,2 1-1052 0 0</inkml:trace>
  <inkml:trace contextRef="#ctx0" brushRef="#br0" timeOffset="300.2">446 1 10656 0 0,'0'0'241'0'0,"0"0"38"0"0,0 0 10 0 0,0 0-33 0 0,0 0-116 0 0,0 0-28 0 0,0 0 36 0 0,0 0 188 0 0,0 0-171 0 0,0 0-36 0 0,1 1 39 0 0,-1-1-92 0 0,3 4-16 0 0,-2-2 18 0 0,5 12 274 0 0,0 1-93 0 0,-2 1-74 0 0,-1 1-55 0 0,4 49 235 0 0,-6-51-221 0 0,4 110 781 0 0,-4-94-673 0 0,0-1 35 0 0,0 0 47 0 0,1 1 59 0 0,-2-4 97 0 0,-1-12-192 0 0,0-6-110 0 0,1 4 34 0 0,0-13-378 0 0,0 1 40 0 0,0 0-17 0 0,-1 0 96 0 0,0 2 90 0 0,0-2-94 0 0,0 0-48 0 0,0 0-66 0 0,0 0-82 0 0,1-1-96 0 0,-1 0 27 0 0,1 1-63 0 0,-1-1-68 0 0,0 0-74 0 0,1 0-80 0 0,-1 0-85 0 0,1 0-90 0 0,-1 0-97 0 0,-1-1-1183 0 0,-1 0-1158 0 0</inkml:trace>
  <inkml:trace contextRef="#ctx0" brushRef="#br0" timeOffset="616.58">264 250 7256 0 0,'0'0'165'0'0,"0"0"22"0"0,0 0 7 0 0,0 0 41 0 0,0 0 126 0 0,0 0-163 0 0,0 0-44 0 0,0 0 49 0 0,1 0-98 0 0,2 0-12 0 0,-1 0 4 0 0,17 0 507 0 0,1 1-106 0 0,-1-1-83 0 0,1 1-61 0 0,36 1 520 0 0,-32-1-469 0 0,37-4 381 0 0,-34 2-476 0 0,-2-1-88 0 0,-1 0-105 0 0,10 0 0 0 0,-2-1-33 0 0,9-1 68 0 0,11 2-152 0 0,-46 2 52 0 0,-1 0-84 0 0,1 0-94 0 0,0 0-101 0 0,-1-1-113 0 0,1 1-119 0 0,-3 0 182 0 0,0 0-34 0 0,0-1-34 0 0,0 1-36 0 0,1 0-285 0 0,1 0-94 0 0,4-1-954 0 0,6 1-986 0 0,-15 0 2696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09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6880 0 0,'0'0'157'0'0,"0"2"-49"0"0,5 8 246 0 0,-3-6-281 0 0,-1-2-45 0 0,0 2-5 0 0,1 1 44 0 0,1-1 39 0 0,-1 0 34 0 0,0 1 68 0 0,1 0 34 0 0,1 1 83 0 0,1 3 204 0 0,4 6 349 0 0,-3-4-386 0 0,-2-3-193 0 0,-2-3-200 0 0,0-1-39 0 0,7 16 622 0 0,-2-4-123 0 0,-1 1-47 0 0,-2-7-208 0 0,-1 1-39 0 0,-1-1-79 0 0,0 0-37 0 0,-1 0-40 0 0,-1 0-46 0 0,0-7-112 0 0,0 0 53 0 0,-1 7 202 0 0,1-8-175 0 0,-1 2-64 0 0,1-2-37 0 0,0 0-46 0 0,0 0-54 0 0,0 0-60 0 0,0 0-69 0 0,-1 0-75 0 0,1-2-223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7:54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 8088 0 0,'0'0'234'0'0,"0"0"-94"0"0,0 0 36 0 0,0 0 52 0 0,0 0 35 0 0,0 0 304 0 0,0 0-262 0 0,0 0 105 0 0,1 0-3 0 0,-1 0 43 0 0,3 1 1136 0 0,-1 0-940 0 0,-1 0-65 0 0,0-1-334 0 0,-1 0-36 0 0,1 0-56 0 0,-1 1-37 0 0,1-1-40 0 0,-1 0-43 0 0,1 0-48 0 0,-1 1-52 0 0,0-1-54 0 0,0 0-59 0 0,5 4 453 0 0,-2 2-47 0 0,0-1-40 0 0,0 1-36 0 0,-1 1-8 0 0,-1 1-36 0 0,1 16 100 0 0,0-4-38 0 0,0-8 15 0 0,4 28 296 0 0,-3-23-299 0 0,-2-8-133 0 0,1-1 76 0 0,0 1 66 0 0,0 12 334 0 0,-2-8-268 0 0,-1 2-167 0 0,0 0 57 0 0,0 7 124 0 0,4 28 425 0 0,-5-37-573 0 0,2-12-111 0 0,0 0-1 0 0,0 0 1 0 0,0 0-1 0 0,-1 0 0 0 0,1 0 1 0 0,0 1-1 0 0,0-1 1 0 0,0 0-1 0 0,0 0 1 0 0,1 0-1 0 0,-1 0 0 0 0,0 0 1 0 0,0 0-1 0 0,1 0 1 0 0,-1 1-12 0 0,2 3 16 0 0,-2 3 67 0 0,2 9 129 0 0,2-8-126 0 0,-2-5-39 0 0,0 0 59 0 0,8 13 58 0 0,-5-12-154 0 0,9 9 141 0 0,-10-12-160 0 0,4 3 9 0 0,1-1 0 0 0,0-1-1 0 0,5 2 1 0 0,-12-5 2 0 0,1 1-1 0 0,0-1 0 0 0,0 1 0 0 0,0-1 0 0 0,0 0 0 0 0,0 0 0 0 0,0-1 0 0 0,0 1 0 0 0,0-1 0 0 0,0 1 0 0 0,0-1-1 0 0,8-2 30 0 0,10-3 65 0 0,-8 2-121 0 0,-7 2-29 0 0,0 0-37 0 0,-1-1-41 0 0,1 0-47 0 0,-1 1-185 0 0,-2 0 93 0 0,-1 2 91 0 0,0-1-40 0 0,0 0-45 0 0,-1 0-53 0 0,1 0-58 0 0,-1 0-66 0 0,0 1 108 0 0,0-1-34 0 0,0 0-36 0 0,0 1-38 0 0,0-1-40 0 0,-1 0-42 0 0,1 0-43 0 0,-1 1-47 0 0,0-3-863 0 0</inkml:trace>
  <inkml:trace contextRef="#ctx0" brushRef="#br0" timeOffset="363.27">1 221 9328 0 0,'0'0'208'0'0,"0"0"33"0"0,0 0 15 0 0,0 0 37 0 0,0 0 11 0 0,0 0-53 0 0,1 0-45 0 0,0 0-40 0 0,1-1 63 0 0,5-1 193 0 0,-5 2-162 0 0,20-6-105 0 0,1 2 92 0 0,51-7 799 0 0,-58 10-851 0 0,0-1-36 0 0,2 0-35 0 0,0 0-78 0 0,0 0-46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148 129 6176 0 0,'-1'0'147'0'0,"1"-1"-39"0"0,-1 0 13 0 0,-1 0-89 0 0,-4-4-53 0 0,4 4 49 0 0,1 0 44 0 0,-1-1 62 0 0,1 1 78 0 0,0 0 94 0 0,0 1 109 0 0,-4-5 545 0 0,-1 1-103 0 0,0 0-98 0 0,1 0-90 0 0,-1 1-87 0 0,-1 0-79 0 0,1 0-75 0 0,0 1-68 0 0,-1 0-63 0 0,1 1-57 0 0,-1 1-52 0 0,1 0-46 0 0,-1 2-40 0 0,1 0-35 0 0,-7 5-13 0 0,-6 10 5 0 0,18-15-60 0 0,-1-1-1 0 0,1 1 0 0 0,0 0 0 0 0,0 0 0 0 0,0 1 0 0 0,0-1 1 0 0,0 0-1 0 0,0 1 2 0 0,0-1-7 0 0,1 0 0 0 0,0 1 1 0 0,0-1-1 0 0,0 0 0 0 0,0 0 1 0 0,0 1-1 0 0,0-1 0 0 0,0 0 1 0 0,1 0-1 0 0,-1 0 0 0 0,1 1 0 0 0,-1-1 1 0 0,1 0-1 0 0,0 0 0 0 0,0 0 1 0 0,0 0-1 0 0,0 0 0 0 0,0 0 1 0 0,2 1 6 0 0,0 2-1 0 0,0 0 0 0 0,0 0 0 0 0,0-1-1 0 0,1 1 1 0 0,0-1 0 0 0,0 0 0 0 0,1 0 0 0 0,-1 0 0 0 0,1 0 0 0 0,-1-1 0 0 0,1 0 0 0 0,0 0 0 0 0,1 0 1 0 0,-2-1-29 0 0,15 5-43 0 0,0 1 67 0 0,8 10 95 0 0,-22-14-57 0 0,-1 0 1 0 0,0 0-1 0 0,0 0 0 0 0,0 1 1 0 0,0 2-34 0 0,-1-3 4 0 0,0 2 53 0 0,-2-1 47 0 0,0 0 39 0 0,-2 4 220 0 0,1-8-297 0 0,-1 1 0 0 0,1-1-1 0 0,-1 0 1 0 0,1 0 0 0 0,-1 1 0 0 0,0-1 0 0 0,1 0 0 0 0,-1 0 0 0 0,0 0 0 0 0,0 0 0 0 0,0 0 0 0 0,0 0-1 0 0,0 0 1 0 0,0 0 0 0 0,-1 0-66 0 0,-4 3 258 0 0,-3-1-58 0 0,6-2-391 0 0,-1-1 80 0 0,-1 1 68 0 0,1-1 58 0 0,0 0 44 0 0,0-1 35 0 0,-15-3 495 0 0,13 1-466 0 0,1 1-81 0 0,2 0-66 0 0,-1 0-47 0 0,1 0-51 0 0,0 0-58 0 0,0 0-84 0 0,1-1-83 0 0,-1 1-89 0 0,0-1-98 0 0,1 0-105 0 0,0 1-113 0 0,-1-1-122 0 0,3 1 390 0 0,-1 1-34 0 0,-1-2-1384 0 0,0-1-1080 0 0,2 4 2944 0 0</inkml:trace>
  <inkml:trace contextRef="#ctx0" brushRef="#br0" timeOffset="401.04">321 1 6384 0 0,'0'0'184'0'0,"0"0"-32"0"0,2 0-83 0 0,0 1-56 0 0,4 2-38 0 0,-3-2 85 0 0,16 7 797 0 0,-1 0-93 0 0,-2 2-74 0 0,0 0-58 0 0,1 4 73 0 0,-11-8-389 0 0,0 0 0 0 0,0 0-1 0 0,-1 1 1 0 0,0 0 0 0 0,2 3-316 0 0,3 9 500 0 0,-1-1 42 0 0,-5-8-150 0 0,0-1 0 0 0,0 1 0 0 0,-1 1 0 0 0,-1-1 1 0 0,0 0-1 0 0,0 1 0 0 0,0 6-392 0 0,-4 15 918 0 0,0-16-500 0 0,-2-1-36 0 0,-2 1-43 0 0,-1-1-49 0 0,-2 0-56 0 0,-2-1-63 0 0,8-10-332 0 0,0 0 73 0 0,0 0 62 0 0,-1 0 55 0 0,0 1 87 0 0,0 0 64 0 0,-11 9 563 0 0,8-8-502 0 0,1-2-147 0 0,3-2-99 0 0,0 0-42 0 0,0 0-45 0 0,0 0-53 0 0,-1 0-56 0 0,1 0-62 0 0,-1-1-68 0 0,1 1-72 0 0,-1-1-77 0 0,0 1-82 0 0,0-1-89 0 0,0 0-92 0 0,0 0-98 0 0,0 0-104 0 0,2 0-207 0 0,1-1-33 0 0,-3 1-2492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09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20 8144 0 0,'-7'-17'234'0'0,"5"15"6"0"0,-1 3-159 0 0,0-1-51 0 0,3-1-22 0 0,-1 0 81 0 0,1 1 29 0 0,0 0 2 0 0,0 0-97 0 0,0 0-67 0 0,0 0-60 0 0,0 0-82 0 0,0 0-97 0 0,0 0-87 0 0,1 0-310 0 0,-1 0-99 0 0,2 0-334 0 0,1 0-631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09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43 5696 0 0,'-2'-1'128'0'0,"1"-1"166"0"0,1 0-108 0 0,-1 1-115 0 0,0-1-62 0 0,-2 0-60 0 0,3 2 242 0 0,-3-3 384 0 0,-8-11 622 0 0,-8 5-27 0 0,6 5-432 0 0,3 2-171 0 0,-1 1-58 0 0,2 2-141 0 0,0 0-58 0 0,-1 1-68 0 0,-1 1-76 0 0,5-1-66 0 0,-12 4 157 0 0,12-1-202 0 0,-1 2-33 0 0,7-7-22 0 0,-1 1-1 0 0,0-1 1 0 0,1 1 0 0 0,-1 0 0 0 0,1-1 0 0 0,-1 1 0 0 0,1 0 0 0 0,-1-1 0 0 0,1 1 0 0 0,0 0-1 0 0,-1 0 1 0 0,1 0 0 0 0,0-1 0 0 0,-1 1 0 0 0,1 0 0 0 0,0 0 0 0 0,0 0 0 0 0,0 0 0 0 0,0-1-1 0 0,0 1 1 0 0,0 0 0 0 0,0 0 0 0 0,0 0 0 0 0,0 0 0 0 0,0-1 0 0 0,1 1 0 0 0,-1 0 0 0 0,0 0 0 0 0,1 1-11 0 0,7 18-79 0 0,-5-15 78 0 0,0-1 0 0 0,0 0-1 0 0,1 1 1 0 0,0-1 0 0 0,1 1 12 0 0,9 7-47 0 0,0-1 0 0 0,6 3 47 0 0,-15-11-24 0 0,29 23-26 0 0,18 16-29 0 0,-26-16 109 0 0,-2 2 104 0 0,-23-26-32 0 0,0 0 1 0 0,1 0-1 0 0,-1 0 1 0 0,0 0 0 0 0,0 0-1 0 0,0 1 1 0 0,0 1-103 0 0,1 14 662 0 0,-8-1-70 0 0,-4-3-85 0 0,-4-4-100 0 0,-3-5-114 0 0,8-5-194 0 0,0-3-35 0 0,0-1-35 0 0,1-2-38 0 0,-1-1-19 0 0,-7-4 135 0 0,4 3-36 0 0,4 2-75 0 0,2 1-52 0 0,0 0-63 0 0,2 1-40 0 0,0-1-62 0 0,1 0-72 0 0,0-1-79 0 0,0-4-204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11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0 158 7192 0 0,'0'0'209'0'0,"2"1"-5"0"0,3 0-244 0 0,-1 0 103 0 0,0 0 78 0 0,1 0 68 0 0,0 1 56 0 0,4-1 370 0 0,7 1 544 0 0,-8-2-700 0 0,-1-1-49 0 0,0 0-92 0 0,5-2 285 0 0,5-2 302 0 0,1 0-104 0 0,-10 2-458 0 0,1-1-34 0 0,0 0-39 0 0,-1-1-41 0 0,0 1-148 0 0,-1-1 35 0 0,-4 2-32 0 0,1 0 0 0 0,-1-1 0 0 0,1 1 1 0 0,-1-1-1 0 0,1-1-104 0 0,2-6 179 0 0,-1-1-76 0 0,-4 6-94 0 0,-1 0-34 0 0,-1-9 61 0 0,-5-9 114 0 0,1 12-90 0 0,-3 2-45 0 0,3 5-42 0 0,-2 1-41 0 0,6 4 62 0 0,1 0-1 0 0,0 0 1 0 0,0 0-1 0 0,-1 0 1 0 0,1 0 0 0 0,0 0-1 0 0,-1 0 1 0 0,1 0-1 0 0,0 0 1 0 0,-1 0-1 0 0,1 0 1 0 0,0 0 0 0 0,-1 0-1 0 0,1 0 1 0 0,0 0-1 0 0,-1 0 1 0 0,1 0-1 0 0,0 0 1 0 0,-1 1 0 0 0,1-1-1 0 0,0 0 1 0 0,-1 0-1 0 0,1 0 1 0 0,0 1-1 0 0,0-1 7 0 0,-6 9-75 0 0,0 16 40 0 0,5-21 24 0 0,-3 21-37 0 0,1 1 92 0 0,0-5 142 0 0,2 1 0 0 0,1 20-186 0 0,1-24 47 0 0,2-1-37 0 0,-2-12 32 0 0,0 0 0 0 0,0 0 0 0 0,1-1-1 0 0,-1 1 1 0 0,1 0 0 0 0,1 0-42 0 0,-2-3 14 0 0,0 0 0 0 0,0-1 0 0 0,0 1 0 0 0,0-1 0 0 0,0 1-1 0 0,1-1 1 0 0,-1 0 0 0 0,0 0 0 0 0,1 1 0 0 0,0-1-14 0 0,-2-1 4 0 0,1 1 0 0 0,0-1 0 0 0,-1 1 0 0 0,1-1 0 0 0,0 0 0 0 0,-1 0 0 0 0,1 0-1 0 0,0 1 1 0 0,0-1 0 0 0,-1 0 0 0 0,1 0 0 0 0,0 0 0 0 0,0 0 0 0 0,0 0-4 0 0,3 0 15 0 0,0 0 0 0 0,0 0 0 0 0,-1 1 0 0 0,1 0 0 0 0,0-1 0 0 0,-1 1 0 0 0,1 1 0 0 0,3 0-15 0 0,-3 0 10 0 0,1 0-1 0 0,0-1 1 0 0,0 0 0 0 0,-1 0-1 0 0,2 0-9 0 0,1-1-53 0 0,1 0 36 0 0,24-1 80 0 0,-22-1-118 0 0,0 1-94 0 0,-3 0-34 0 0,0 0-79 0 0,0-1-89 0 0,0 1-103 0 0,-4 0 84 0 0,0 1-57 0 0,0-1-52 0 0,0 1-46 0 0,0-1-154 0 0,1 0-46 0 0,0 0-187 0 0,2 0-504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15.8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6880 0 0,'0'0'122'0'0,"-3"4"339"0"0,1-3-362 0 0,2 1-61 0 0,-1-1-54 0 0,0 2 30 0 0,-2 2 69 0 0,2-3 263 0 0,0 0-36 0 0,1 3 215 0 0,0-2-202 0 0,1 1-49 0 0,0 4 174 0 0,1 4 219 0 0,-1 0-120 0 0,0 0-57 0 0,1 1-53 0 0,0-1-48 0 0,1 1-45 0 0,1-1-41 0 0,-1 1-37 0 0,0-1-33 0 0,2 3 3 0 0,-1-1-34 0 0,2 15 119 0 0,-2-9-127 0 0,-1 0 36 0 0,4 40 588 0 0,-6-48-650 0 0,1 0-49 0 0,1 9 1 0 0,10 25 65 0 0,-9-32-73 0 0,1-1 64 0 0,-3 1-19 0 0,0-1-3 0 0,2-8-79 0 0,-2-4-74 0 0,4-2 137 0 0,-4 0-163 0 0,-1 1-26 0 0,0-1-35 0 0,0 1-39 0 0,0-1-47 0 0,1 0-79 0 0,-1 0-71 0 0,0 0-81 0 0,0 1-87 0 0,0-1-95 0 0,0 0-104 0 0,-1 1-111 0 0,1-1-120 0 0,1-1-1100 0 0,1-3-1150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16.1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10752 0 0,'0'0'314'0'0,"0"0"-6"0"0,1 1-202 0 0,3 5-90 0 0,-2-2 8 0 0,1 0 45 0 0,-1 0 41 0 0,0 1 34 0 0,2 1 126 0 0,0 1 49 0 0,6 13 756 0 0,-6-9-581 0 0,-3-6-283 0 0,0 0-35 0 0,-1 2-8 0 0,-1 0-91 0 0,1-5-29 0 0,0 1 0 0 0,0-1 1 0 0,0 1-1 0 0,1-1 0 0 0,-1 0 1 0 0,1 1-1 0 0,0 1-48 0 0,1 5 74 0 0,-1 0-87 0 0,-1-6-28 0 0,-1 5 101 0 0,0-5-76 0 0,1 0-100 0 0,-1-2 5 0 0,1 1-45 0 0,0-1-50 0 0,0 1-57 0 0,0-1-63 0 0,0 1-70 0 0,0-2 68 0 0,0 0-51 0 0,0 0-43 0 0,0 1-39 0 0,0-1-136 0 0,0 0-38 0 0,0 0-164 0 0,0 0-441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16.3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3 10192 0 0,'0'0'230'0'0,"0"0"30"0"0,0 0 19 0 0,-1 0-30 0 0,-1-2-147 0 0,2 2-115 0 0,0 0-102 0 0,0 0-99 0 0,0 0 54 0 0,0 0-41 0 0,0 0-45 0 0,0 0-41 0 0,0 0-393 0 0,0 0-279 0 0,0 0-638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16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1 8640 0 0,'0'0'197'0'0,"0"0"24"0"0,0 0 17 0 0,0 0-1 0 0,0 0-10 0 0,0 0-3 0 0,0 0 0 0 0,0 0 0 0 0,0 0-16 0 0,1 1-78 0 0,0 1-53 0 0,3 4 42 0 0,-3-3 19 0 0,7 13 474 0 0,-1 1-83 0 0,-1 0-78 0 0,-1 1-69 0 0,0 0-62 0 0,0 0-53 0 0,-1 0-46 0 0,0 0-38 0 0,2 9 36 0 0,8 39 272 0 0,-5 3 45 0 0,-4 0 59 0 0,-4 1 76 0 0,-1-69-668 0 0,0 4 46 0 0,0 1-1 0 0,0 0 1 0 0,-1-1 0 0 0,0 1-1 0 0,-1 5-48 0 0,1-11-414 0 0,1 0 40 0 0,0 0-271 0 0,-1 0 258 0 0,0 0 37 0 0,-1-1-701 0 0,2 1 558 0 0,-1 0 29 0 0,1 0-75 0 0,-1-2-1486 0 0,0 0-1153 0 0,1 2 3175 0 0</inkml:trace>
  <inkml:trace contextRef="#ctx0" brushRef="#br0" timeOffset="284.27">0 240 8984 0 0,'0'0'200'0'0,"0"0"33"0"0,0 0 15 0 0,6-3-58 0 0,2-1-125 0 0,2-1-26 0 0,1 0 63 0 0,25-3 364 0 0,-21 6-309 0 0,-2-2-73 0 0,7-1-49 0 0,-1 0 35 0 0,43-12 256 0 0,-35 11-210 0 0,5-1-59 0 0,-5 1-112 0 0,-13 4-18 0 0,0-1-36 0 0,-1 1-39 0 0,1 0-43 0 0,0 0-47 0 0,0 1-51 0 0,-13 1 41 0 0,1-1-38 0 0,2 1-386 0 0,0 0-267 0 0,3-1-617 0 0</inkml:trace>
  <inkml:trace contextRef="#ctx0" brushRef="#br0" timeOffset="546.58">482 169 8928 0 0,'16'38'670'0'0,"-10"-19"-286"0"0,0 0 33 0 0,2 4 150 0 0,0 0 58 0 0,2 0 60 0 0,2-1 63 0 0,-5-9-477 0 0,11 15 373 0 0,-7-16-366 0 0,3 1-35 0 0,-13-13-245 0 0,7 7 24 0 0,1-1 60 0 0,21 15 362 0 0,-17-13-296 0 0,-5-3-107 0 0,1-1-48 0 0,-1-1-61 0 0,1 0-72 0 0,-1 0-84 0 0,1-1-95 0 0,0-1-107 0 0,0-1-119 0 0,-9 0 215 0 0,1 0-50 0 0,0 0-45 0 0,0 0-37 0 0,0 0-137 0 0,0 0-37 0 0,0 0-164 0 0,1 0-442 0 0</inkml:trace>
  <inkml:trace contextRef="#ctx0" brushRef="#br0" timeOffset="900.38">818 176 7912 0 0,'0'0'232'0'0,"0"0"65"0"0,0 0 148 0 0,0 0 61 0 0,0 0 7 0 0,0 0 2 0 0,0 0-17 0 0,0 0-8 0 0,0 0-261 0 0,0 0-50 0 0,0 1-43 0 0,0-1-38 0 0,0 1 8 0 0,1 4-16 0 0,-1-2 24 0 0,1 1 66 0 0,0 8 265 0 0,0 0-77 0 0,1-1-65 0 0,-1 1-52 0 0,0 8 104 0 0,-1-7-6 0 0,-1-1 0 0 0,-2 12-349 0 0,0-1 315 0 0,0 0-62 0 0,0-1-53 0 0,0 1-43 0 0,-2 14 39 0 0,-8 49 192 0 0,9-59-218 0 0,-1-1 54 0 0,-7 28 253 0 0,-7 27 120 0 0,-2 6 53 0 0,9-30-116 0 0,7-28-241 0 0,4-17-138 0 0,0 1 76 0 0,0 1 88 0 0,1-13-239 0 0,0-1 11 0 0,0 0-22 0 0,0 0-15 0 0,-1 2-33 0 0,0-2 32 0 0,2 0 1 0 0,1 0-123 0 0,-1-1 46 0 0,0-5 67 0 0,-1 2-59 0 0,-2 0-96 0 0,2 2-42 0 0,-1 0-84 0 0,0 0-17 0 0,1 1-69 0 0,-1 0-77 0 0,1 0-83 0 0,0 0 182 0 0,0 1-44 0 0,0-1-41 0 0,0 1-37 0 0,0-1-272 0 0,0 0-62 0 0,0 0-48 0 0,0 0-35 0 0,0-1-1503 0 0,0-1-1327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14.2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292 277 6416 0 0,'0'0'184'0'0,"-1"-1"-6"0"0,-1 0-122 0 0,0 0 19 0 0,-8-6 813 0 0,-1 1-111 0 0,1 0-97 0 0,0 2-80 0 0,0 1-116 0 0,1 0-41 0 0,3 1-134 0 0,-1 1 0 0 0,1 1 0 0 0,0-1 0 0 0,-1 1-1 0 0,1 0 1 0 0,-4 1-309 0 0,-3 0 395 0 0,0 2-79 0 0,1 1-67 0 0,-1 1-55 0 0,-9 5 56 0 0,11-3-100 0 0,1-1 0 0 0,0 1 0 0 0,-5 5-150 0 0,9-7 72 0 0,1 1 0 0 0,0 0 1 0 0,0 0-1 0 0,0 0 1 0 0,0 0-1 0 0,1 1 0 0 0,0 0 1 0 0,1 0-1 0 0,0 0 0 0 0,0 0 1 0 0,0 1-1 0 0,1-1 1 0 0,-1 3-73 0 0,0 14 146 0 0,4-2-57 0 0,4-6-107 0 0,5-5 50 0 0,-8-9-15 0 0,1 0 0 0 0,-1-1 0 0 0,1 0 0 0 0,-1 1 1 0 0,1-1-1 0 0,0 0 0 0 0,0 0 0 0 0,-1 0 0 0 0,1-1 0 0 0,0 1-17 0 0,2 0 49 0 0,0-1 0 0 0,1 1-1 0 0,-1-1 1 0 0,0 0-1 0 0,0-1 1 0 0,0 1-1 0 0,0-1 1 0 0,0 0-1 0 0,0 0 1 0 0,0 0-1 0 0,3-2-48 0 0,15-9 230 0 0,0-5-57 0 0,7-12 2 0 0,-25 23-148 0 0,-1 1 1 0 0,0-1-1 0 0,-1 0 0 0 0,3-4-27 0 0,14-23 124 0 0,-4 8-35 0 0,-15 24-86 0 0,-1 0 0 0 0,1-1 0 0 0,-1 1 0 0 0,1 0 0 0 0,0 0 0 0 0,-1 0-1 0 0,1 0 1 0 0,0 1 0 0 0,0-1 0 0 0,0 0 0 0 0,0 0 0 0 0,0 0-3 0 0,0 1-2 0 0,-1 0 1 0 0,0 0 0 0 0,0 0 0 0 0,0 0-1 0 0,0 0 1 0 0,1 0 0 0 0,-1 0 0 0 0,0 0-1 0 0,0 0 1 0 0,0 0 0 0 0,1 0-1 0 0,-1 0 1 0 0,0 0 0 0 0,0 0 0 0 0,0 0-1 0 0,1 0 1 0 0,-1 0 0 0 0,0 0 0 0 0,0 0-1 0 0,0 0 1 0 0,0 1 0 0 0,0-1 0 0 0,1 0-1 0 0,-1 0 1 0 0,0 0 0 0 0,0 0 0 0 0,0 0-1 0 0,0 1 1 0 0,0-1 0 0 0,0 0-1 0 0,1 0 1 0 0,-1 0 0 0 0,0 0 0 0 0,0 1-1 0 0,0-1 1 0 0,0 0 0 0 0,0 0 1 0 0,3 13-77 0 0,-3-7 61 0 0,1 35-98 0 0,0-36 110 0 0,-1 0 0 0 0,1 0 0 0 0,0 0 0 0 0,1 0 0 0 0,-1 0-1 0 0,2 4 5 0 0,4 6-7 0 0,4 9 22 0 0,-5-17-56 0 0,2-2-46 0 0,-3-2-26 0 0,-3-2 33 0 0,0 0-56 0 0,-1 0-55 0 0,1 0-80 0 0,-1 0-97 0 0,1 0-112 0 0,-1-1 193 0 0,0 0-35 0 0,-1 1-35 0 0,1-1-38 0 0,0 0-41 0 0,0 1-42 0 0,-1-1-43 0 0,1 0-47 0 0,1 1-1428 0 0,1-1-1132 0 0</inkml:trace>
  <inkml:trace contextRef="#ctx0" brushRef="#br0" timeOffset="601.57">464 1 8840 0 0,'0'0'197'0'0,"0"0"24"0"0,0 0 19 0 0,0 0-69 0 0,0 2-73 0 0,1 7 5 0 0,0-5-8 0 0,4 14 281 0 0,2 9 239 0 0,0-3-50 0 0,-3-8-217 0 0,0-3-88 0 0,1 1-39 0 0,7 25 323 0 0,-1 1-61 0 0,1 10 904 0 0,2 33-1387 0 0,-8-26 628 0 0,-4-41-444 0 0,0 14 217 0 0,3-11-43 0 0,-4-13-240 0 0,1-3 77 0 0,2-1 304 0 0,-2-4-156 0 0,0-1-171 0 0,0 0-87 0 0,0-1-69 0 0,0 2-54 0 0,-1-1-48 0 0,3-4 139 0 0,-1 1 0 0 0,-1-1 0 0 0,1 0-1 0 0,-1-1-52 0 0,4-9 67 0 0,1 1-37 0 0,16-23-602 0 0,-15 28 344 0 0,0 0 1 0 0,7-6 227 0 0,4 0-177 0 0,0 3 36 0 0,3 4 39 0 0,1 5 42 0 0,-21 4 48 0 0,0 1 0 0 0,0 0 1 0 0,0 0-1 0 0,0 1 1 0 0,1-1-1 0 0,-1 0 1 0 0,0 1-1 0 0,0-1 0 0 0,0 1 1 0 0,0 0-1 0 0,0 0 1 0 0,0-1-1 0 0,0 1 1 0 0,0 1-1 0 0,0-1 12 0 0,0 1-11 0 0,1 0 0 0 0,-1 0 0 0 0,0 0 0 0 0,0 0 0 0 0,0 0 0 0 0,0 1 0 0 0,0-1 0 0 0,0 1 0 0 0,1 2 11 0 0,0 0-7 0 0,-1 0 0 0 0,0 1 0 0 0,0-1 0 0 0,0 1 1 0 0,0 1 6 0 0,2 26 23 0 0,-4-20 31 0 0,-1 1 38 0 0,-3 12 173 0 0,4-23-231 0 0,-1 0-1 0 0,0-1 1 0 0,0 0 0 0 0,0 1 0 0 0,0-1 0 0 0,0 0 0 0 0,0 1 0 0 0,-1-1 0 0 0,1 0-1 0 0,-1 0 1 0 0,0 0 0 0 0,1 0 0 0 0,-1 0 0 0 0,0 0 0 0 0,0-1 0 0 0,0 1-1 0 0,0-1 1 0 0,-1 1 0 0 0,0-1-34 0 0,-4 3 54 0 0,1-1 0 0 0,-1-1 0 0 0,0 1 0 0 0,-1-1 0 0 0,1 0 0 0 0,0-1 0 0 0,-4 0-54 0 0,-1 0 47 0 0,-1-1-37 0 0,-2-2-55 0 0,1-1-75 0 0,-1-1-89 0 0,0-2-105 0 0,12 5 91 0 0,-2-2-103 0 0,4 2 173 0 0,0-1-72 0 0,0 1 5 0 0,0 0-59 0 0,0 0-70 0 0,0 0-80 0 0,1 0 52 0 0,-1 1-51 0 0,1-1-46 0 0,-1 0-39 0 0,1 0-148 0 0,-1 0-40 0 0,0 0-178 0 0,0 0-481 0 0</inkml:trace>
  <inkml:trace contextRef="#ctx0" brushRef="#br0" timeOffset="878.8">986 327 13344 0 0,'1'0'272'0'0,"-1"1"-69"0"0,0 0-59 0 0,1 0-46 0 0,0 2-7 0 0,1 1-30 0 0,-1-2-10 0 0,2 4-90 0 0,-1 0 62 0 0,-1 0 48 0 0,0 1 40 0 0,0-4-19 0 0,-1 1 0 0 0,1-1 0 0 0,0 0 0 0 0,0 1 0 0 0,0-1 0 0 0,1 0 0 0 0,-1 0 0 0 0,1 0 0 0 0,0 1-92 0 0,4 4 178 0 0,6 10 296 0 0,-7-11-341 0 0,-2-1-56 0 0,0 0-43 0 0,0 0-52 0 0,0 0-62 0 0,-2-4 17 0 0,0 0 48 0 0,4 6 94 0 0,-2-5-85 0 0,-2-1-37 0 0,1 0-41 0 0,-1 0-20 0 0,0-1-38 0 0,0 0-42 0 0,0 0-48 0 0,-1 0-3 0 0,0-1-39 0 0,0 0-378 0 0,1 0 85 0 0,-1 0-54 0 0,0 0-734 0 0,0 0-579 0 0,0 0-1098 0 0</inkml:trace>
  <inkml:trace contextRef="#ctx0" brushRef="#br0" timeOffset="879.8">979 59 10912 0 0,'-1'0'221'0'0,"0"0"-35"0"0,-3 1 96 0 0,-1-1-101 0 0,-3 1 149 0 0,1 4-349 0 0,6-5-74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13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100 271 6880 0 0,'0'0'157'0'0,"0"0"23"0"0,0 0 11 0 0,-1 0-26 0 0,0 0-108 0 0,-9-1-141 0 0,8 1 102 0 0,0-1 44 0 0,0 1 58 0 0,0 0 73 0 0,1 1 88 0 0,0-1 101 0 0,-3 2 40 0 0,0 1-53 0 0,0 0-47 0 0,0 0-43 0 0,-4 5 175 0 0,1 1-103 0 0,-10 17 467 0 0,14-20-609 0 0,0-1 34 0 0,-2 6-38 0 0,1 2-35 0 0,-7 30 285 0 0,8-26-235 0 0,3-17-219 0 0,-1 22 279 0 0,7 1 38 0 0,5-3 39 0 0,-10-19-321 0 0,0 1 0 0 0,0-1 0 0 0,0 0 0 0 0,0 0 0 0 0,1 0 0 0 0,-1 0 0 0 0,0 0 1 0 0,1 0-1 0 0,-1-1 0 0 0,1 1 0 0 0,0 0-36 0 0,7 0 363 0 0,0-3-62 0 0,1-2-51 0 0,0-1-36 0 0,-1 1 8 0 0,17-9-10 0 0,-3-3-85 0 0,-11 6-94 0 0,-2 0 0 0 0,1-1 1 0 0,-2 0-1 0 0,1 0 1 0 0,-1-1-34 0 0,-7 9 1 0 0,0-1 0 0 0,0 1 1 0 0,0-1-1 0 0,0 0 0 0 0,-1 1 1 0 0,0-1-1 0 0,1 0 1 0 0,-1 0-1 0 0,-1 0 0 0 0,1 0 1 0 0,0 0-1 0 0,-1 0 1 0 0,0-1-2 0 0,-1-14-43 0 0,-4 1-56 0 0,-2 4-42 0 0,-2 1-63 0 0,-2 1-76 0 0,-2 2-87 0 0,8 7 98 0 0,-11-7-285 0 0,13 8 406 0 0,0 0-32 0 0,-1 0-72 0 0,0 1-66 0 0,0-1-82 0 0,1 1-94 0 0,1 0 167 0 0,0 0-43 0 0,1 1-38 0 0,-1-1-34 0 0,0 1-125 0 0,0-1-33 0 0,-3-1-1315 0 0</inkml:trace>
  <inkml:trace contextRef="#ctx0" brushRef="#br0" timeOffset="654.98">327 1 7976 0 0,'0'0'174'0'0,"0"0"29"0"0,0 11 174 0 0,1-5-307 0 0,0-1-39 0 0,1 0 58 0 0,0 0 48 0 0,1 0 39 0 0,2 4 216 0 0,9 12 635 0 0,-8-11-614 0 0,-3-5-262 0 0,0 0-49 0 0,13 22 784 0 0,-2 1-95 0 0,1 6 64 0 0,-10-21-468 0 0,-1 1 0 0 0,0-1 1 0 0,-1 2-388 0 0,0 0 259 0 0,4 21 431 0 0,-5-24-504 0 0,0 0-35 0 0,-1-3-96 0 0,1 1 34 0 0,3 10 173 0 0,-1 0 63 0 0,3 26 508 0 0,-6-30-577 0 0,-2-8-179 0 0,2 2 122 0 0,-1-9-42 0 0,0-1 3 0 0,0 0-13 0 0,0 0-56 0 0,0 0-25 0 0,0 0-2 0 0,-1-1-2 0 0,-2-6-44 0 0,2-14 85 0 0,7-3-41 0 0,4 0-43 0 0,1 5-43 0 0,-6 13-54 0 0,0 0-1 0 0,1 1 0 0 0,-1-1 0 0 0,1 1 0 0 0,0 0 0 0 0,7-4 79 0 0,-4 4-92 0 0,0 0-1 0 0,0 0 0 0 0,3-1 93 0 0,22-5-170 0 0,-1 7 83 0 0,-29 4 71 0 0,1 1-1 0 0,-1-1 0 0 0,0 1 0 0 0,0 0 0 0 0,0 0 0 0 0,0 0 1 0 0,0 1-1 0 0,0-1 0 0 0,1 1 17 0 0,1 1-12 0 0,0 1 0 0 0,-1-1 0 0 0,1 1 0 0 0,-1 0 0 0 0,5 5 12 0 0,-5-5 0 0 0,-1 0 0 0 0,0 1-1 0 0,0-1 1 0 0,-1 1-1 0 0,1 0 1 0 0,-1 0 0 0 0,0 0-1 0 0,0 1 1 0 0,-1-1 0 0 0,1 1-1 0 0,-1-1 1 0 0,0 1-1 0 0,0 6 1 0 0,-1-10 25 0 0,-1 1 0 0 0,0 0 0 0 0,0 0 0 0 0,0 0 0 0 0,0 0 0 0 0,0 0 0 0 0,-1 0 0 0 0,1 0 0 0 0,-1-1 0 0 0,0 1 0 0 0,0 0 0 0 0,0 0 0 0 0,0-1 0 0 0,0 1 0 0 0,-1-1 0 0 0,1 1 0 0 0,-1-1 0 0 0,0 1-25 0 0,-1 0 40 0 0,0 1 0 0 0,-1-1 0 0 0,0 0 0 0 0,1 0 1 0 0,-1 0-1 0 0,0 0 0 0 0,0-1 0 0 0,0 0 0 0 0,-1 0 1 0 0,-2 1-41 0 0,-22 7 154 0 0,-1-4-46 0 0,1-3-58 0 0,4-2-70 0 0,21-1 15 0 0,-22-1 26 0 0,15 1-62 0 0,4 0-16 0 0,1-1-34 0 0,0 0-39 0 0,0 0-45 0 0,1 0-12 0 0,0 0-40 0 0,0 0-44 0 0,0-1-48 0 0,0 0-51 0 0,0 0-57 0 0,0 0-58 0 0,1 0-64 0 0,-7-5-601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12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81 8176 0 0,'-1'0'77'0'0,"0"0"-89"0"0,0 1-13 0 0,1-1 59 0 0,-1 0 39 0 0,1 1 26 0 0,-1-1 40 0 0,0 0 47 0 0,1 1 52 0 0,-1-1-235 0 0,1 1-1 0 0,0-1 1 0 0,-1 0 0 0 0,1 1-1 0 0,0-1 1 0 0,0 0 0 0 0,-1 1-1 0 0,1-1 1 0 0,0 0-1 0 0,0 1 1 0 0,0-1 0 0 0,0 1-1 0 0,0-1 1 0 0,-1 0 0 0 0,1 1-1 0 0,0-1 1 0 0,0 1 0 0 0,0-1-1 0 0,0 1 1 0 0,0-1 0 0 0,0 0-1 0 0,0 1 1 0 0,0-1-1 0 0,1 1 1 0 0,-1-1 0 0 0,0 0-1 0 0,0 1 1 0 0,0-1 0 0 0,0 1-1 0 0,0-1 1 0 0,1 0 0 0 0,-1 1-1 0 0,0-1-2 0 0,3 5 74 0 0,-1-2 28 0 0,7 18 510 0 0,4 9 135 0 0,-1 0-91 0 0,0 1-76 0 0,-1-1-60 0 0,4 20 223 0 0,-9-27-225 0 0,-1 0-1 0 0,-1 8-517 0 0,-1-5 639 0 0,0-10-287 0 0,-2 1-44 0 0,1-1-42 0 0,-1 1-39 0 0,0-1-39 0 0,-1 0-35 0 0,-3 17 54 0 0,-1 7 280 0 0,3-32-354 0 0,1 0 37 0 0,0-7-94 0 0,-9 1 66 0 0,1-3 4 0 0,2-5-114 0 0,-3-11 42 0 0,1-3-67 0 0,2-1-55 0 0,0 1-41 0 0,0-3-59 0 0,1 3 17 0 0,0 0-54 0 0,-1-3-89 0 0,-2-13-186 0 0,3 16 201 0 0,-3-28-435 0 0,6 29 286 0 0,1-1 1 0 0,0 1 0 0 0,2-4 407 0 0,3-12-497 0 0,5-5-27 0 0,4 1 108 0 0,-4 21 261 0 0,1 0 43 0 0,1 1 46 0 0,2 1 51 0 0,-8 10 1 0 0,0 1 0 0 0,1 0 1 0 0,-1 1-1 0 0,1-1 0 0 0,0 1 0 0 0,5-2 14 0 0,16-6-12 0 0,-24 12 20 0 0,0-1 0 0 0,0 0 0 0 0,0 1 0 0 0,0 0 0 0 0,0 0 0 0 0,0 0 0 0 0,2 0-8 0 0,-3 1 13 0 0,1 0 0 0 0,0 0 0 0 0,0 1 0 0 0,-1-1 0 0 0,1 1 0 0 0,-1-1 0 0 0,0 1 0 0 0,1 0 0 0 0,-1 0 0 0 0,0 0-1 0 0,1 2-12 0 0,7 5 44 0 0,-6-6 1 0 0,0 0 1 0 0,-1 1-1 0 0,0-1 1 0 0,1 1 0 0 0,-1 0-1 0 0,-1 0 1 0 0,1 0-1 0 0,-1 0 1 0 0,1 0 0 0 0,-1 0-1 0 0,-1 1 1 0 0,1-1-1 0 0,1 5-45 0 0,0 7 227 0 0,0-1-1 0 0,-1 1 1 0 0,0 9-227 0 0,1 10 364 0 0,-2-27-532 0 0,0 1 107 0 0,-2 0 88 0 0,1 0 72 0 0,-2 3 89 0 0,-6 19 490 0 0,3-18-440 0 0,2-6-154 0 0,0-1-36 0 0,-1 0-44 0 0,0 0-51 0 0,0 0-59 0 0,0-1-67 0 0,-1 0-73 0 0,0 0-81 0 0,1-2 60 0 0,1 0-41 0 0,-1-1-44 0 0,0 1-46 0 0,0-1-48 0 0,0 0-50 0 0,0 0-53 0 0,-1-1-55 0 0,2 0-1240 0 0,-2 1-1054 0 0</inkml:trace>
  <inkml:trace contextRef="#ctx0" brushRef="#br0" timeOffset="364.61">448 109 9440 0 0,'0'0'216'0'0,"0"0"23"0"0,1 1-81 0 0,2 2-32 0 0,2 1-4 0 0,-3-2-43 0 0,4 4-201 0 0,1 1 112 0 0,0-1 99 0 0,-1 1 85 0 0,3 3 187 0 0,0 0 103 0 0,18 24 1309 0 0,-22-26-1427 0 0,0-1-41 0 0,13 23 1117 0 0,-17-28-1310 0 0,0 0 0 0 0,0 1 0 0 0,0-1 0 0 0,-1 0 0 0 0,1 0 0 0 0,-1 1 0 0 0,1-1 0 0 0,-1 1-112 0 0,0-1 176 0 0,0 0 70 0 0,0 1 120 0 0,0 1 567 0 0,-1-4-641 0 0,0 0-10 0 0,1 0-187 0 0,-1-1-38 0 0,0 0-43 0 0,0-1-49 0 0,-1 1-53 0 0,1-2-59 0 0,-1 1 162 0 0,0-1 0 0 0,1 0 1 0 0,0 0-1 0 0,-1 0 0 0 0,1 0 1 0 0,0 0-1 0 0,1 0 0 0 0,-1-1-15 0 0,-1-26 67 0 0,4 16-63 0 0,0-1 1 0 0,0 1-1 0 0,2-3-4 0 0,-2 12-6 0 0,0 0 1 0 0,0 0-1 0 0,0 0 0 0 0,1 0 0 0 0,-1 0 0 0 0,1 0 0 0 0,0 1 0 0 0,4-5 6 0 0,15-15-29 0 0,-6 9 41 0 0,-4 5-21 0 0,0 0 0 0 0,14-7 9 0 0,-5 6-217 0 0,-5 6 28 0 0,-3 2-25 0 0,1 0-74 0 0,-5 2 62 0 0,-1 0-42 0 0,1 0-45 0 0,0 0-52 0 0,-1 1-57 0 0,1 0-60 0 0,-1-1-67 0 0,0 1-70 0 0,-5 0 82 0 0,0 0-111 0 0,-1 1 101 0 0,0-1-42 0 0,2 0-679 0 0,2 1-526 0 0,3 0-1004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15.5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7 102 6688 0 0,'0'0'167'0'0,"0"0"-71"0"0,0 0-52 0 0,-1-1-11 0 0,0 0 5 0 0,-1-1 0 0 0,0 0-26 0 0,2 2 32 0 0,0 0 46 0 0,-1 0 102 0 0,1 0 159 0 0,0 0 8 0 0,0 0 15 0 0,0 0 61 0 0,0 0 21 0 0,0 0 7 0 0,0 0-14 0 0,0 0-62 0 0,0 0-31 0 0,1 0-99 0 0,-1 0-53 0 0,1 0-49 0 0,0 0-40 0 0,0 1-11 0 0,1-1-49 0 0,4 3 12 0 0,-4-2 22 0 0,8 5 223 0 0,-2 3-45 0 0,6 13 159 0 0,-7-3-161 0 0,2 11 63 0 0,-5-16-162 0 0,5 23 601 0 0,-1 1-1 0 0,-2 0 1 0 0,1 25-767 0 0,-4-3 819 0 0,-2-2 63 0 0,-5-22-407 0 0,2-19-217 0 0,1 0 45 0 0,1-16-144 0 0,-2-2-92 0 0,1-2-75 0 0,-2 0-57 0 0,-3-9-417 0 0,2-1-131 0 0,3 9 438 0 0,0-1-198 0 0,1 2 133 0 0,-1 0-47 0 0,1 1-22 0 0,-1-1-51 0 0,1 0-57 0 0,-1 1-61 0 0,1 0 85 0 0,0 1-54 0 0,-1 0-46 0 0,1 0-42 0 0,0-1-153 0 0,-1 0-40 0 0,1 0-185 0 0,-1 0-502 0 0,1 2 1409 0 0</inkml:trace>
  <inkml:trace contextRef="#ctx0" brushRef="#br0" timeOffset="405.86">21 44 7568 0 0,'0'0'166'0'0,"0"0"29"0"0,7-8 168 0 0,-4 4-295 0 0,4-5-38 0 0,1 2 55 0 0,1 2 51 0 0,0 1 42 0 0,2 0 85 0 0,1 2 42 0 0,2 2 103 0 0,9 3 251 0 0,-1 4-1 0 0,-7-1-250 0 0,-3 0-102 0 0,-1 0-44 0 0,-3 0-83 0 0,0 0-44 0 0,0 0-49 0 0,-2 0-56 0 0,7 8 0 0 0,-2 1 53 0 0,3 12 139 0 0,-11-21-153 0 0,-1 0 0 0 0,-1 0 0 0 0,1 1 1 0 0,-1-1-1 0 0,0 1 0 0 0,0-1 0 0 0,0 1 1 0 0,-1 0-1 0 0,-1 3-69 0 0,-2 12 133 0 0,-3 0-64 0 0,4-18-2 0 0,0 0 1 0 0,0 0 0 0 0,0-1-1 0 0,-1 1 1 0 0,1 0 0 0 0,-1-1 0 0 0,0 0-1 0 0,0 1 1 0 0,0-1 0 0 0,-1-1-1 0 0,1 1 1 0 0,-1 0 0 0 0,-3 1-68 0 0,-23 12 360 0 0,15-9-222 0 0,1-2-36 0 0,7-3-111 0 0,-1 1 37 0 0,-32 4 273 0 0,25-6-261 0 0,8-2-59 0 0,0 0-35 0 0,0-1-40 0 0,1 0-47 0 0,0-1-53 0 0,1-1-58 0 0,1 0-162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10.3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3 7256 0 0,'0'0'165'0'0,"0"0"22"0"0,0 0-13 0 0,0 0-87 0 0,-3-2-8 0 0,2 2-28 0 0,1 0 36 0 0,0-1 41 0 0,0 1 146 0 0,0 0 240 0 0,0 0 20 0 0,0 0-61 0 0,0 0-65 0 0,1 0-67 0 0,0 1-68 0 0,0-1-71 0 0,1 1-73 0 0,-1-1-72 0 0,1 1-76 0 0,6 4 548 0 0,-1 0-89 0 0,-1 0-78 0 0,0 1-65 0 0,-1 0-75 0 0,0 0-34 0 0,-2-1-46 0 0,0 0 0 0 0,-1 0-1 0 0,1 0 1 0 0,-1 0-1 0 0,1 3-141 0 0,7 14 222 0 0,3 9 24 0 0,8 43 200 0 0,-4-14-86 0 0,-7-21-68 0 0,2 8 84 0 0,-2-5 63 0 0,-3-15 43 0 0,2 17 337 0 0,-6-13-376 0 0,-10-3-11 0 0,6-26-538 0 0,1-1 36 0 0,0 0 19 0 0,-1 0 84 0 0,-4 0 218 0 0,3-2-190 0 0,1 0-80 0 0,-1 0-77 0 0,0 0-98 0 0,0-1-121 0 0,1 2 106 0 0,1-1-37 0 0,-1 0-41 0 0,0 1-44 0 0,0-1-45 0 0,1 1-48 0 0,-1-1-52 0 0,1 1-53 0 0,-1-1 33 0 0,1 1-43 0 0,-1 0-44 0 0,1-1-46 0 0,-1 1-1563 0 0,1 0-1240 0 0</inkml:trace>
  <inkml:trace contextRef="#ctx0" brushRef="#br0" timeOffset="284.7">16 261 5840 0 0,'0'-1'3'0'0,"-4"0"39"0"0,-1-1 59 0 0,0 2 81 0 0,3 4 102 0 0,2-4-96 0 0,0 0 4 0 0,0 0 0 0 0,1 0-2 0 0,-1 0-85 0 0,1 0-58 0 0,3 0-8 0 0,-2 0 48 0 0,-1 0 7 0 0,0 0 45 0 0,0-1 57 0 0,-1 1 67 0 0,11-3 91 0 0,-1-1-34 0 0,11-4 223 0 0,0 0-114 0 0,-1-2-98 0 0,5-2-42 0 0,-1-1-92 0 0,4-3-42 0 0,12-12 8 0 0,-24 17-114 0 0,0 0 1 0 0,1 2-1 0 0,2-1-49 0 0,3-1 23 0 0,-18 8-65 0 0,0 1-86 0 0,0 0-93 0 0,0 0-96 0 0,0 0-101 0 0,0 0-108 0 0,0 1-111 0 0,1-1-117 0 0,2-1-593 0 0,4-2-775 0 0</inkml:trace>
  <inkml:trace contextRef="#ctx0" brushRef="#br0" timeOffset="679.29">423 35 4752 0 0,'0'0'101'0'0,"0"0"22"0"0,0 0 6 0 0,0 1-27 0 0,1 0-62 0 0,3 6-60 0 0,-3-3 83 0 0,0-2 16 0 0,0-1 43 0 0,-1 0 51 0 0,0 0 60 0 0,11 22 724 0 0,4-1-99 0 0,1 0-97 0 0,-5-3 136 0 0,1 1-77 0 0,-1 0-86 0 0,-1 1-90 0 0,-1 0-98 0 0,-1 1-105 0 0,-2 0-110 0 0,-2-1-119 0 0,-1-5 164 0 0,1 0-1 0 0,0-1 0 0 0,2 4-375 0 0,-1-3 516 0 0,0 1 0 0 0,0 9-516 0 0,-3-16 216 0 0,1 10 250 0 0,-3-16-324 0 0,1 0 1 0 0,0-1-1 0 0,0 1 0 0 0,0-1 0 0 0,1 0 0 0 0,0 2-142 0 0,-2-3 272 0 0,-4 4 485 0 0,2-5-521 0 0,0-2-55 0 0,0-1-80 0 0,1-2-104 0 0,-4-14 135 0 0,4 15-117 0 0,0-1 0 0 0,0 1 0 0 0,0-1 0 0 0,1 1-1 0 0,-1-1 1 0 0,1 1 0 0 0,0-1 0 0 0,0-1-15 0 0,2-10 36 0 0,2-1-55 0 0,3-7-89 0 0,3 1-63 0 0,-7 17 116 0 0,0 1-1 0 0,0-1 1 0 0,0 1-1 0 0,1 0 1 0 0,-1 0-1 0 0,1 0 1 0 0,3-2 55 0 0,-3 3-30 0 0,0 0 0 0 0,-1 1 0 0 0,1-1 0 0 0,1 1 1 0 0,-1 0-1 0 0,0 0 30 0 0,-2 2-9 0 0,0-1-1 0 0,0 1 1 0 0,0-1 0 0 0,0 1 0 0 0,1-1 0 0 0,-1 1-1 0 0,0 0 1 0 0,0 0 0 0 0,0 0 0 0 0,0 0-1 0 0,0 1 1 0 0,0-1 0 0 0,0 0 0 0 0,0 1 0 0 0,0-1-1 0 0,0 1 10 0 0,2 1-9 0 0,-1-1-1 0 0,1 1 1 0 0,-1 0-1 0 0,0 0 1 0 0,0 0-1 0 0,0 1 1 0 0,0-1-1 0 0,2 3 10 0 0,2 3-4 0 0,1 1-1 0 0,-2 0 1 0 0,0 0 0 0 0,0 0-1 0 0,4 8 5 0 0,-5-5 3 0 0,0-1-1 0 0,-1 0 0 0 0,0 1 0 0 0,-1 0 0 0 0,1 7-2 0 0,-3-5 50 0 0,2 5-36 0 0,-3-19-201 0 0,0 1 60 0 0,0-1 54 0 0,0 0 46 0 0,0 1 70 0 0,0 0 82 0 0,0 2 472 0 0,0-3-504 0 0,0 1-36 0 0,0 0-47 0 0,0-1-60 0 0,0 1-72 0 0,0 0-83 0 0,0-1-58 0 0,0 1-84 0 0,0-1-91 0 0,0 0-100 0 0,0 1-108 0 0,0-1-116 0 0,0 0-124 0 0,0 0 393 0 0,0 0-33 0 0,0 0-1618 0 0,0 0-1221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24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6992 0 0,'0'0'157'0'0,"0"0"23"0"0,1 2 12 0 0,0 6-203 0 0,2 0 37 0 0,3 7 123 0 0,1 1 106 0 0,1 1 79 0 0,-1-3 380 0 0,-1 1 0 0 0,5 15-714 0 0,-6-12 365 0 0,18 69 1195 0 0,-17-58-957 0 0,-4-14-260 0 0,0 0 36 0 0,-1-7-95 0 0,1 0-49 0 0,1 4 48 0 0,0 0-59 0 0,2 4 46 0 0,-3-10-190 0 0,0-1 40 0 0,1 1 40 0 0,1-2 40 0 0,-4-4-184 0 0,1 1 54 0 0,-1 0 44 0 0,1 1 34 0 0,0 1 588 0 0,0-4-445 0 0,0 0-204 0 0,-1-1-53 0 0,5-21 221 0 0,2-1-105 0 0,2 0-83 0 0,3 1-65 0 0,-8 16-22 0 0,0 0 0 0 0,0 1 1 0 0,1-1-1 0 0,0 1 0 0 0,0 0 0 0 0,0 1 0 0 0,1-1 0 0 0,0 1 0 0 0,0 0 0 0 0,0 0 0 0 0,6-2 20 0 0,-2 2 18 0 0,0 3-35 0 0,-8 1 8 0 0,-1 1-1 0 0,1-1 1 0 0,0 1 0 0 0,0 0-1 0 0,0 0 1 0 0,0 0-1 0 0,0 0 1 0 0,-1 0-1 0 0,1 1 1 0 0,0-1 0 0 0,0 1-1 0 0,0-1 1 0 0,-1 1-1 0 0,1-1 1 0 0,0 1 0 0 0,0 0-1 0 0,-1 0 1 0 0,1 0-1 0 0,-1 0 1 0 0,1 0 0 0 0,-1 0-1 0 0,1 0 1 0 0,-1 1-1 0 0,0-1 1 0 0,1 1 9 0 0,6 8-4 0 0,7 10-77 0 0,-12-16 45 0 0,0 1 0 0 0,-1 0 0 0 0,1-1 0 0 0,-1 1 0 0 0,0 0 0 0 0,0 2 36 0 0,5 22-73 0 0,6 40 74 0 0,-13-69-173 0 0,0 1 54 0 0,0-1 49 0 0,0 1 41 0 0,0-1 39 0 0,0 1 36 0 0,1 1 93 0 0,-1 1 274 0 0,1-2-320 0 0,-1 0-42 0 0,0 0-52 0 0,0 0-55 0 0,1 0-64 0 0,-1 0-75 0 0,0 0-52 0 0,1-1-75 0 0,-1 1-83 0 0,0-1-90 0 0,1 0-97 0 0,-1 1-105 0 0,0-1-112 0 0,1 0-119 0 0,-1 0-995 0 0,0 0-1088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26.9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6072 0 0,'0'0'133'0'0,"0"0"23"0"0,0 0 12 0 0,0 5-38 0 0,0 4-85 0 0,0-4-18 0 0,0 0 50 0 0,0 1 44 0 0,1-1 36 0 0,0 9 326 0 0,2 6 354 0 0,-2-12-535 0 0,-1-1-42 0 0,1 1-59 0 0,0-1-77 0 0,1 12 359 0 0,0 0-55 0 0,0 4 31 0 0,2 11 172 0 0,0 0 6 0 0,-1-11-169 0 0,-1-4-29 0 0,-1 0 59 0 0,1-8-173 0 0,-1 0-46 0 0,2 17 317 0 0,-2-10-110 0 0,-1-11-237 0 0,0 0 36 0 0,-1 0 43 0 0,-1-1 49 0 0,2-5-143 0 0,0-1-2 0 0,0 0-1 0 0,0 0-7 0 0,0 0-7 0 0,0 0-1 0 0,0 0-14 0 0,0-1-42 0 0,0-2-60 0 0,3-12 89 0 0,4-8-41 0 0,1 1-58 0 0,2-1-49 0 0,1 1-38 0 0,10-10-53 0 0,-16 26 32 0 0,-1 1 0 0 0,1-1 0 0 0,0 1 0 0 0,1 1 0 0 0,-1-1 1 0 0,1 1-1 0 0,0 0 18 0 0,-5 3-7 0 0,1 0 0 0 0,-1 0 0 0 0,1 0 0 0 0,-1 0 0 0 0,1 1 1 0 0,0-1-1 0 0,-1 1 0 0 0,1-1 0 0 0,-1 1 0 0 0,1 0 0 0 0,0-1 0 0 0,0 1 0 0 0,-1 0 1 0 0,1 0-1 0 0,0 0 0 0 0,-1 0 0 0 0,1 1 0 0 0,0-1 0 0 0,-1 0 0 0 0,3 1 7 0 0,-2 0-8 0 0,1 1 0 0 0,-1-1-1 0 0,0 0 1 0 0,1 1 0 0 0,-1 0 0 0 0,0-1-1 0 0,0 1 1 0 0,0 0 0 0 0,0 0 0 0 0,0 0-1 0 0,-1 1 1 0 0,2 0 8 0 0,1 4-19 0 0,0 0 0 0 0,0 0-1 0 0,0 1 1 0 0,-1 0 0 0 0,0 0 0 0 0,0 0-1 0 0,-1 0 1 0 0,0 2 19 0 0,-1-5-90 0 0,0 2 37 0 0,0-1 48 0 0,5 27 186 0 0,-5-24-198 0 0,0 1-105 0 0,0-3-51 0 0,-1 0-89 0 0,1 0-103 0 0,-1-1-117 0 0,0-5 218 0 0,0-1-41 0 0,0 0-37 0 0,0 0-34 0 0,0 1-244 0 0,0-1-56 0 0,0 0-795 0 0,0 0-628 0 0,0 0-1190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27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5728 0 0,'0'0'166'0'0,"4"3"-24"0"0,2 3-90 0 0,1-1 0 0 0,0-1 98 0 0,0-1 86 0 0,1 0 76 0 0,2-1 149 0 0,0-1 74 0 0,2-1 182 0 0,7-1 443 0 0,0-3 6 0 0,-6 1-439 0 0,-3 0-179 0 0,0-1-72 0 0,-3 1-147 0 0,1 0-74 0 0,-1 0-85 0 0,0 0-94 0 0,2-2 121 0 0,9-3 102 0 0,0-2-80 0 0,-2-1-74 0 0,-3-2-63 0 0,-9 3 87 0 0,-3 1-49 0 0,-6-3-11 0 0,4 11-102 0 0,0 0 1 0 0,1 0 0 0 0,-1 1-1 0 0,0-1 1 0 0,0 0-1 0 0,0 0 1 0 0,0 1-1 0 0,0-1 1 0 0,0 1-1 0 0,0-1 1 0 0,0 1-1 0 0,0-1 1 0 0,0 1 0 0 0,-1-1-1 0 0,1 1 1 0 0,0 0-1 0 0,0 0 1 0 0,0 0-1 0 0,0 0 1 0 0,-1 0-1 0 0,1 0 1 0 0,0 0 0 0 0,0 0-1 0 0,0 0 1 0 0,0 0-1 0 0,-1 1-7 0 0,-8 2 21 0 0,-1 4 42 0 0,6-3 3 0 0,0 0 0 0 0,0 1 0 0 0,0 0 0 0 0,0 0 0 0 0,1 0-66 0 0,-12 16 203 0 0,8-7-107 0 0,1-4-57 0 0,2 0-49 0 0,2-3-65 0 0,-7 13-92 0 0,2 0 48 0 0,2 0 46 0 0,6 0 45 0 0,2-4 6 0 0,6 4 47 0 0,-1-12-31 0 0,1-1-41 0 0,-1-3-18 0 0,1-1-33 0 0,28 6-381 0 0,-11-7 102 0 0,-4-2 2 0 0,0-1-74 0 0,5 0-108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30.9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7248 0 0,'0'0'209'0'0,"0"2"-5"0"0,0 2-296 0 0,1-1 82 0 0,-1 1 71 0 0,1 0 66 0 0,0 1 97 0 0,0-1 67 0 0,1 2 126 0 0,0 3 295 0 0,2 2 225 0 0,-2-3-371 0 0,-1-2-174 0 0,0 0-102 0 0,3 8 497 0 0,0-5-297 0 0,-2-3-199 0 0,1 1-32 0 0,-1-1-41 0 0,-1 1-47 0 0,3 11 336 0 0,0 0-94 0 0,1-2-161 0 0,0 4-99 0 0,-5-18-176 0 0,0-1-88 0 0,0 0-87 0 0,0-1 54 0 0,0 0-37 0 0,0 0-39 0 0,0 0-37 0 0,0 1-355 0 0,0-1 80 0 0,0 0-51 0 0,0 0-695 0 0,0 0-553 0 0,0 0-1052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31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1 102 10912 0 0,'0'0'248'0'0,"0"0"34"0"0,0 0 20 0 0,0 0-38 0 0,0 0-199 0 0,0 2-37 0 0,5 7-88 0 0,0 1 102 0 0,0 0 86 0 0,-1 0 70 0 0,0 4 140 0 0,8 26 798 0 0,-8-23-704 0 0,0-2-148 0 0,-2-7-192 0 0,0-1-41 0 0,0 4 90 0 0,1-1 37 0 0,-1 0 40 0 0,-3 8 323 0 0,0-16-320 0 0,1-2 10 0 0,0 0 77 0 0,1 1-32 0 0,-2-1 180 0 0,1 1-113 0 0,0-1-100 0 0,-1-1-87 0 0,1 1-71 0 0,-1-1-59 0 0,0-1-45 0 0,-1-4-215 0 0,2 4 197 0 0,0-1 55 0 0,0 2 43 0 0,0-1 44 0 0,3-10 4 0 0,1-1-37 0 0,5-13-29 0 0,4 1-120 0 0,1 0-103 0 0,0 6-26 0 0,1 2-45 0 0,9-5-190 0 0,4 5-52 0 0,-12 12 403 0 0,-2 5 36 0 0,-11 0 51 0 0,-1 1 0 0 0,1-1 0 0 0,-1 1 0 0 0,1 0 0 0 0,-1 0 0 0 0,0 0-1 0 0,1 0 1 0 0,-1 1 0 0 0,0-1 0 0 0,0 1 3 0 0,4 2 4 0 0,-1 1-1 0 0,0 0 1 0 0,-1 0-1 0 0,1 0 1 0 0,-1 0-1 0 0,0 1 1 0 0,2 4-4 0 0,-3-5-194 0 0,-1 0 85 0 0,1 1 72 0 0,-1 0 61 0 0,1 4 134 0 0,3 16 437 0 0,-5-19-460 0 0,1 0-51 0 0,-1 1-71 0 0,1-1-91 0 0,0-3-35 0 0,-1 1-55 0 0,1-1-61 0 0,0 0-67 0 0,-1 0-7 0 0,1-1-53 0 0,0 1-58 0 0,0-1-61 0 0,1 0-65 0 0,-1 0-67 0 0,1 0-71 0 0,0 0-75 0 0,-1-1-1275 0 0,2 0-1160 0 0</inkml:trace>
  <inkml:trace contextRef="#ctx0" brushRef="#br0" timeOffset="623.26">639 91 8464 0 0,'0'0'190'0'0,"0"0"28"0"0,0 0 10 0 0,-2 4-84 0 0,-1-2-62 0 0,0 0-45 0 0,-1 1-50 0 0,-2-1-3 0 0,3 1 68 0 0,-5 6 292 0 0,1 1-68 0 0,-5 7 43 0 0,2 1-75 0 0,6-11-133 0 0,1 0 0 0 0,0 1 0 0 0,1-1 0 0 0,-1 2-111 0 0,1 4 184 0 0,1-1 40 0 0,3 6 172 0 0,-1-13-228 0 0,0 0 33 0 0,0-4-71 0 0,-1-1-30 0 0,4 1 39 0 0,1 2 28 0 0,2 1 61 0 0,1-6-34 0 0,8-7 187 0 0,-2-1-104 0 0,-1-2-87 0 0,-2 0-72 0 0,6-10-37 0 0,6-13-83 0 0,-7 10 16 0 0,-5 9 47 0 0,-10 15-62 0 0,0-1 0 0 0,0 1 0 0 0,1 0 0 0 0,-1 0 1 0 0,0-1-1 0 0,0 1 0 0 0,1 0 0 0 0,-1 0 0 0 0,1 0 1 0 0,-1 1-1 0 0,1-1 0 0 0,-1 0 0 0 0,1 0 0 0 0,-1 1 1 0 0,1-1 0 0 0,11 5-60 0 0,-13-4 59 0 0,1 0 1 0 0,0 1-1 0 0,0-1 1 0 0,-1 1-1 0 0,1-1 1 0 0,-1 1-1 0 0,1-1 1 0 0,0 1-1 0 0,-1 0 1 0 0,1-1-1 0 0,-1 1 1 0 0,1 0-1 0 0,-1 0 1 0 0,1-1-1 0 0,-1 1 1 0 0,1 0 0 0 0,2 7-57 0 0,-3-6 26 0 0,5 13-143 0 0,-1 1 76 0 0,0 7 66 0 0,0 1 94 0 0,-2-11-6 0 0,5 16 181 0 0,2 1 82 0 0,-2-8-11 0 0,-1 0 78 0 0,8 34 635 0 0,-4-20-405 0 0,-2-5-163 0 0,2 0-72 0 0,-5-12-192 0 0,0-1-61 0 0,8 46 127 0 0,-10-36-99 0 0,-3-14-38 0 0,1 0 35 0 0,-1 0 42 0 0,-1 0 51 0 0,0-10-175 0 0,1 0-1 0 0,-1-1 0 0 0,0 1 0 0 0,0 0 1 0 0,0 0-1 0 0,-2 3-70 0 0,1-3 64 0 0,0-1 1 0 0,0 1-1 0 0,0-1 1 0 0,0 1-1 0 0,-1-1 0 0 0,0 1-64 0 0,-20 16 346 0 0,-5-5-46 0 0,-3-3-52 0 0,-1-4-58 0 0,1-4-63 0 0,2-1-70 0 0,11-3-47 0 0,0-1 0 0 0,-13-1-10 0 0,-12-5-57 0 0,6-1-91 0 0,20 4 26 0 0,-1-1-39 0 0,14 4-11 0 0,0 0 42 0 0,-4-1-27 0 0,0-1 101 0 0,-10-4 47 0 0,12 4-25 0 0,1 1-42 0 0,-1-1-62 0 0,1 0-79 0 0,-1 0-96 0 0,1 0-112 0 0,1 1 43 0 0,1-1-73 0 0,-1 1-78 0 0,1-1-85 0 0,-1 1-92 0 0,1 0-97 0 0,0-1-104 0 0,-1 1-109 0 0,-2-4-1235 0 0,-3-3-1266 0 0,8 9 3469 0 0</inkml:trace>
  <inkml:trace contextRef="#ctx0" brushRef="#br0" timeOffset="884.53">156 11 12808 0 0,'0'-1'187'0'0,"0"1"-44"0"0,0 0 35 0 0,0-1-101 0 0,0-2 13 0 0,0 2-15 0 0,0 1 56 0 0,0-3-104 0 0,0 2 33 0 0,0 1 12 0 0,0 0 0 0 0,0 0-2 0 0,0 0-4 0 0,0 0-2 0 0,0 0 0 0 0,-1 0-11 0 0,-3 3-22 0 0,2-2-65 0 0,1 0-46 0 0,-1 0-118 0 0,2-1 54 0 0,-1 1-34 0 0,1-1-204 0 0,-1 1-116 0 0,1-1 201 0 0,0 1-35 0 0,0-1-36 0 0,0 1-38 0 0,0-1-90 0 0,-1 1-51 0 0,1-1-1180 0 0,0 0-982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29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210 66 7168 0 0,'0'0'165'0'0,"0"0"-38"0"0,-1 0-47 0 0,0-1-28 0 0,-2 1-26 0 0,2-1-3 0 0,0 0 23 0 0,1 1 28 0 0,1 0 43 0 0,5-3-83 0 0,-5 0-16 0 0,-1 1 36 0 0,0 0-29 0 0,1 1 33 0 0,-1-1 141 0 0,1 0 162 0 0,-2-2 615 0 0,0 3-703 0 0,0 0-165 0 0,-1 0-36 0 0,1 1-39 0 0,-1-1-48 0 0,-8-3 445 0 0,1 1-59 0 0,-1 2-54 0 0,1 0-49 0 0,0 2-44 0 0,-1 0-38 0 0,-8 3 90 0 0,-4 4-67 0 0,-27 16 140 0 0,40-19-245 0 0,5-2-89 0 0,0 0 1 0 0,0 0 0 0 0,1 0 0 0 0,0 0-1 0 0,-1 0 1 0 0,1 1 0 0 0,-2 3-16 0 0,-6 5 18 0 0,11-11-19 0 0,-1 0 0 0 0,0-1 0 0 0,0 1 0 0 0,1 0 0 0 0,-1 0 0 0 0,0 0 1 0 0,1 0-1 0 0,-1 0 0 0 0,1 0 0 0 0,0 1 0 0 0,-1-1 0 0 0,1 0 0 0 0,0 0 0 0 0,-1 0 1 0 0,1 0-1 0 0,0 0 0 0 0,0 0 0 0 0,0 1 0 0 0,0-1 0 0 0,0 0 0 0 0,0 0 0 0 0,1 0 1 0 0,-1 0-1 0 0,0 0 0 0 0,0 1 0 0 0,1-1 0 0 0,-1 0 0 0 0,1 0 0 0 0,-1 0 0 0 0,1 0 1 0 0,-1 0-1 0 0,2 0 1 0 0,1 4-8 0 0,1 0 0 0 0,1 0 0 0 0,-1-1 0 0 0,1 0 0 0 0,4 4 8 0 0,1 0-4 0 0,-6-5 4 0 0,0 0 0 0 0,0 0 0 0 0,0 0 0 0 0,1-1 0 0 0,-1 0 0 0 0,1 0 0 0 0,17 9 0 0 0,18 12-1 0 0,-25-16 7 0 0,-2 1 1 0 0,14 9-7 0 0,-16-9 32 0 0,1-1 79 0 0,4 3 140 0 0,-13-7-162 0 0,1 0 0 0 0,0-1 0 0 0,-1 1 0 0 0,1 1 0 0 0,-1-1 0 0 0,0 0 1 0 0,0 1-1 0 0,1 1-89 0 0,3 10 193 0 0,-6-9-94 0 0,0 0 71 0 0,-1-1 44 0 0,-4 4 339 0 0,-1-4-270 0 0,0-2-167 0 0,0 0-55 0 0,-12 5 287 0 0,0-3-113 0 0,-1-1-96 0 0,0-2-79 0 0,-12-1-89 0 0,-14-2-170 0 0,40 0 21 0 0,0 1 44 0 0,-5-1-27 0 0,2 0 107 0 0,-14-5 87 0 0,12 3-81 0 0,4 1-46 0 0,0-1-68 0 0,-1 1-84 0 0,1-1-102 0 0,2 0 29 0 0,-1 1-65 0 0,1 0-72 0 0,-1-1-78 0 0,1 1-83 0 0,0-1-89 0 0,0 0-96 0 0,0 0-101 0 0,0 0-799 0 0,-2-3-957 0 0</inkml:trace>
  <inkml:trace contextRef="#ctx0" brushRef="#br0" timeOffset="316.37">467 1 7856 0 0,'0'0'174'0'0,"0"0"29"0"0,0 0 13 0 0,0 0 40 0 0,0 0 141 0 0,0 0 62 0 0,0 0 12 0 0,0 0-26 0 0,0 0-112 0 0,0 0-73 0 0,1 1-103 0 0,0 1-68 0 0,1 4 53 0 0,-1-5-67 0 0,-1 1 37 0 0,3 8 325 0 0,1 0-62 0 0,1 0-51 0 0,1 0-38 0 0,7 17 375 0 0,-4-5-264 0 0,1 0-67 0 0,0 2-38 0 0,0-1-47 0 0,-2-2 58 0 0,-1 0 0 0 0,2 11-303 0 0,-1 11 306 0 0,-7-23-146 0 0,1-3 42 0 0,0 2-29 0 0,-4 1-63 0 0,3-20-219 0 0,-1 1 87 0 0,0 2 94 0 0,0 6 210 0 0,0-6-259 0 0,0-1-48 0 0,0 0-61 0 0,-1 0-75 0 0,1 0-89 0 0,-1-1-104 0 0,0 0-116 0 0,1-1 187 0 0,-1 0-34 0 0,-4-3-718 0 0,-3 1-11 0 0</inkml:trace>
  <inkml:trace contextRef="#ctx0" brushRef="#br0" timeOffset="933.25">360 115 9760 0 0,'0'0'222'0'0,"0"0"30"0"0,0 0 18 0 0,2 0-151 0 0,1-1-34 0 0,2 1-34 0 0,0-1-34 0 0,19-4 30 0 0,0 0 77 0 0,51-6 440 0 0,-41 7-353 0 0,-17 1-148 0 0,-1 1-40 0 0,19-2-30 0 0,-1 1 0 0 0,24 2 7 0 0,-38 1-206 0 0,-6 2-23 0 0,-2 0-49 0 0,-1 0-102 0 0,-2 1-30 0 0,0-1-98 0 0,-1 2-109 0 0,-1 0-123 0 0,-6-4 395 0 0,1 1-47 0 0,1 1 54 0 0,7 10-632 0 0,-6-7 498 0 0,-2-3 169 0 0,-1 0-43 0 0,1 0-71 0 0,0 1 34 0 0,0-1 35 0 0,1 0 32 0 0,2 3-215 0 0,0 0 129 0 0,0-1 142 0 0,0 1 107 0 0,0-1 104 0 0,0 1 102 0 0,-1 1 98 0 0,-1-1 98 0 0,1 1 94 0 0,-2 0 93 0 0,14 33 2867 0 0,-11-29-2502 0 0,1 3 212 0 0,-1-1-112 0 0,-2-5-504 0 0,-1-1-42 0 0,1 1-47 0 0,-1 0-51 0 0,-1-4-161 0 0,0 0 106 0 0,1 0 85 0 0,-1 0 67 0 0,1 0 104 0 0,1 4 685 0 0,-2-2-511 0 0,-2-3-268 0 0,-1 1-108 0 0,2-2 104 0 0,0-1 0 0 0,0 0-7 0 0,0 0-26 0 0,0 0-9 0 0,0 0-81 0 0,0-1-49 0 0,0 0-45 0 0,0 0-37 0 0,0-3 13 0 0,0-5-11 0 0,0 6 0 0 0,-4-14 37 0 0,0 0-52 0 0,-11-34 30 0 0,14 50-121 0 0,0-11-4 0 0,1 8 14 0 0,0 1 0 0 0,1 0 0 0 0,-1-1 0 0 0,1 1 0 0 0,0 0 0 0 0,0 0 0 0 0,0 0 0 0 0,2-3-12 0 0,2-3-2 0 0,1 0-40 0 0,-2 4-21 0 0,1 1-34 0 0,1 0-39 0 0,-1 1-45 0 0,3 0-43 0 0,1-1-43 0 0,1 0-121 0 0,0 0-63 0 0,0 1-62 0 0,1 0-61 0 0,-6 2 370 0 0,-4 1 103 0 0,1-1-34 0 0,-1 1-61 0 0,1 0-64 0 0,-1-1-79 0 0,1 1-93 0 0,0 0-105 0 0,-1-1-119 0 0,0 1 279 0 0,0 0-35 0 0,0 0-36 0 0,0 0-39 0 0,3-1-1265 0 0,2 1-986 0 0,-6 0 2734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28.8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10568 0 0,'0'0'233'0'0,"0"0"39"0"0,0 0 17 0 0,0 0-27 0 0,0 0-137 0 0,1 0 99 0 0,3 0 760 0 0,-3 0-803 0 0,0 1-37 0 0,0-1-48 0 0,0 0-64 0 0,0 1-77 0 0,-1 0-88 0 0,5 8 375 0 0,-1 1-33 0 0,-2 1 8 0 0,-1 7 65 0 0,-1-13-168 0 0,1 1 0 0 0,-1-1 0 0 0,1 0 0 0 0,0 0 0 0 0,1 4-114 0 0,5 12 323 0 0,-1 11 80 0 0,-4-20-247 0 0,0 0 1 0 0,1 0-1 0 0,1 0 0 0 0,0-1 1 0 0,0 1-1 0 0,5 7-156 0 0,1 4 223 0 0,-9-20-185 0 0,0 0-1 0 0,-1 0 0 0 0,1 0 1 0 0,-1 0-1 0 0,1 0 0 0 0,-1 0 0 0 0,0 0 1 0 0,0 1-1 0 0,-1 0-37 0 0,1-1 36 0 0,0 0-1 0 0,0 0 1 0 0,0 0-1 0 0,0 0 1 0 0,0 0 0 0 0,1 0-1 0 0,-1 0 1 0 0,1 0-1 0 0,1 3-35 0 0,1 1 111 0 0,-1 0-1 0 0,1 1 1 0 0,-2-1-1 0 0,1 1 0 0 0,0 7-110 0 0,5 2 167 0 0,-6-16-160 0 0,0 0-1 0 0,-1 0 1 0 0,1 0 0 0 0,-1 0-1 0 0,1 0 1 0 0,-1 0 0 0 0,1 0-1 0 0,-1 0 1 0 0,0 1 0 0 0,1-1-1 0 0,-1 0 1 0 0,0 0 0 0 0,0 1-1 0 0,0-1 1 0 0,0 0 0 0 0,0 0-1 0 0,0 1-6 0 0,0 9 82 0 0,1-7-83 0 0,-2 0-35 0 0,-1-1-43 0 0,-4 0-49 0 0,5-3-27 0 0,1 0 73 0 0,0 1 55 0 0,-1-1 75 0 0,1 0 28 0 0,-1 1-106 0 0,1-1-95 0 0,0 0 16 0 0,-1 0-36 0 0,1 0-188 0 0,0 0 118 0 0,-1 0-36 0 0,1 0-39 0 0,0 0-39 0 0,-1 0-44 0 0,1 0-46 0 0,-4 0-611 0 0</inkml:trace>
  <inkml:trace contextRef="#ctx0" brushRef="#br0" timeOffset="216.09">0 203 10736 0 0,'0'0'241'0'0,"0"0"38"0"0,0 0 13 0 0,0 0-26 0 0,0 0-199 0 0,2-1-39 0 0,44-9 154 0 0,30-3-182 0 0,-23 7 27 0 0,-14 5-81 0 0,-1 1-89 0 0,-12 1 78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28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5904 0 0,'0'0'169'0'0,"0"1"-19"0"0,3 3-93 0 0,1 8 2 0 0,1-1 109 0 0,-1 1 92 0 0,-1 0 76 0 0,1 1 51 0 0,-1-1 43 0 0,7 29 1084 0 0,-7-24-907 0 0,1 1-76 0 0,-2-9-313 0 0,-1 0-38 0 0,1 0-36 0 0,0 0-58 0 0,2 15 354 0 0,0-1-99 0 0,-1 6-20 0 0,2 13 88 0 0,-3-19-169 0 0,0 0 49 0 0,0-8-55 0 0,0-1 42 0 0,-1-11-371 0 0,-1-1 47 0 0,0 0 43 0 0,1 0 38 0 0,-1 0 50 0 0,1 0 40 0 0,0 0 66 0 0,0 0 146 0 0,1-2 156 0 0,-1-1-206 0 0,0 0-145 0 0,1-1-39 0 0,-1 0-50 0 0,0-1-59 0 0,7-17-17 0 0,1-1-64 0 0,2-2-83 0 0,10-11-158 0 0,-17 28 247 0 0,1 0-1 0 0,0 0 0 0 0,0 1 1 0 0,1-1 83 0 0,15-9-179 0 0,-1 6 79 0 0,2 2 64 0 0,14 4-8 0 0,-31 4 31 0 0,0-1 0 0 0,0 1-1 0 0,-1 0 1 0 0,1 0 0 0 0,-1 0 0 0 0,1 1-1 0 0,-1-1 1 0 0,1 1 0 0 0,-1 0-1 0 0,0 0 1 0 0,0 1 0 0 0,0 0-1 0 0,0-1 1 0 0,0 1 0 0 0,-1 0 0 0 0,1 1 13 0 0,13 13-86 0 0,0 2 95 0 0,-2 3 102 0 0,-4-1 111 0 0,-10-19-175 0 0,-1 0 1 0 0,1 0 0 0 0,0 0-1 0 0,-1 0 1 0 0,0 0 0 0 0,1 0-1 0 0,-1 0 1 0 0,0 0 0 0 0,0 0 0 0 0,0 0-1 0 0,-1 0 1 0 0,1 0 0 0 0,0 0-1 0 0,-1 0 1 0 0,1 0 0 0 0,-1 0-1 0 0,0 0 1 0 0,1 0 0 0 0,-2 1-48 0 0,-11 11 398 0 0,-4-3-60 0 0,-4-3-78 0 0,-1-3-97 0 0,0-2-113 0 0,13-2-74 0 0,0-1-36 0 0,6 0-39 0 0,-2 0-23 0 0,0 0 41 0 0,-4 0 19 0 0,0 0 96 0 0,-13-1 159 0 0,16 1-164 0 0,-1-1-43 0 0,1 1-61 0 0,-1-1-76 0 0,0 0-95 0 0,1 0-110 0 0,1 0 25 0 0,0 0-72 0 0,0 0-77 0 0,1 0-83 0 0,-1-1-89 0 0,0 1-97 0 0,1 0-101 0 0,-1-1-107 0 0,1 0-770 0 0,-3-1-970 0 0</inkml:trace>
  <inkml:trace contextRef="#ctx0" brushRef="#br0" timeOffset="316.08">569 237 11808 0 0,'0'0'266'0'0,"0"1"41"0"0,1 0-107 0 0,0 3-42 0 0,2 2-7 0 0,-3-3-53 0 0,6 17-18 0 0,1 11-3 0 0,1 1 39 0 0,-2-10 33 0 0,-5-17-133 0 0,0 0 36 0 0,-1 13 205 0 0,0-10-188 0 0,0-3-63 0 0,0-1-48 0 0,0-2-88 0 0,-2 0-88 0 0,1-1 6 0 0,0-1-40 0 0,1 0 82 0 0,0 0-35 0 0,0 1-99 0 0,-1-1-47 0 0,1 0-42 0 0,0 0-36 0 0,0 0-128 0 0,0 0-36 0 0,0 0-1313 0 0</inkml:trace>
  <inkml:trace contextRef="#ctx0" brushRef="#br0" timeOffset="317.08">508 71 11200 0 0,'0'0'256'0'0,"0"0"34"0"0,0 0 20 0 0,0 0-40 0 0,0 0-205 0 0,0 0-51 0 0,-3 0-83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26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5 6648 0 0,'0'0'149'0'0,"0"0"23"0"0,0 0 12 0 0,0 0 33 0 0,0 0-60 0 0,1 0 34 0 0,2-1 277 0 0,2 0 154 0 0,6-1 950 0 0,-9 2-1064 0 0,4 7-62 0 0,-2 2-67 0 0,0 0-59 0 0,-1 2-52 0 0,-1 0-45 0 0,-1 0-36 0 0,1 12 105 0 0,2 6 27 0 0,30 222 1573 0 0,-31-228-1498 0 0,0 0 0 0 0,-2 20-394 0 0,-1-43 70 0 0,0 0-1 0 0,0 0 16 0 0,0 0-39 0 0,0 0-91 0 0,0 0-89 0 0,0 0-91 0 0,0 0 63 0 0,0 0-38 0 0,0 0-41 0 0,0 0-40 0 0,0 0-384 0 0,0 0 89 0 0,0 0-54 0 0,0 0-745 0 0,-1-1 187 0 0,0 0-39 0 0,-1-1-1400 0 0</inkml:trace>
  <inkml:trace contextRef="#ctx0" brushRef="#br0" timeOffset="247.38">1 183 9384 0 0,'0'0'208'0'0,"0"0"33"0"0,0 0 16 0 0,4 0-99 0 0,-3 0-72 0 0,0 0-50 0 0,3-1-56 0 0,8 0 87 0 0,-2 0 267 0 0,1 0-44 0 0,0 0-41 0 0,0 0-39 0 0,11-2 108 0 0,0-1-117 0 0,-3 1-101 0 0,1-1-59 0 0,16-5-111 0 0,18-7 70 0 0,-17 5-210 0 0,-21 3 98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19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69 6992 0 0,'0'0'157'0'0,"0"0"23"0"0,0 0 12 0 0,0 1-27 0 0,3 0-125 0 0,-1 0 33 0 0,4 0 156 0 0,1-1 153 0 0,3-1 283 0 0,-6 1-350 0 0,0-1-40 0 0,13 1 342 0 0,-1 1-33 0 0,2-1-9 0 0,-1 0-48 0 0,0 0-52 0 0,1-1-59 0 0,-1 0-63 0 0,0-2-70 0 0,0 0-73 0 0,0-2-81 0 0,-16 5-122 0 0,-1 0-1 0 0,1 0 1 0 0,-1 0-1 0 0,1-1 1 0 0,-1 1-1 0 0,1 0 1 0 0,0 0-1 0 0,-1-1 1 0 0,1 1-1 0 0,-1-1 1 0 0,1 1-1 0 0,-1 0 1 0 0,0-1-1 0 0,1 1 1 0 0,-1-1-1 0 0,1 1 1 0 0,-1-1-1 0 0,0 1 1 0 0,1-1 0 0 0,-1 1-1 0 0,0-1 1 0 0,0 1-1 0 0,1-1 1 0 0,-1 1-1 0 0,0-1 1 0 0,0 0-1 0 0,0 1 1 0 0,0-1-1 0 0,0 1 1 0 0,0-1-1 0 0,0 0 1 0 0,0 1-1 0 0,0-1 1 0 0,0 1-1 0 0,0-1 1 0 0,0 0-1 0 0,0 1 1 0 0,0-1-1 0 0,0 1 1 0 0,-1-1-1 0 0,1 1 1 0 0,0-1-7 0 0,-1-1 13 0 0,0 1-1 0 0,0-1 1 0 0,0 1 0 0 0,1 0 0 0 0,-1-1 0 0 0,-1 1 0 0 0,1 0-1 0 0,0 0 1 0 0,0 0 0 0 0,0-1 0 0 0,-1 1 0 0 0,1 1-1 0 0,0-1 1 0 0,-1 0 0 0 0,1 0 0 0 0,-1 0-13 0 0,-38-12 105 0 0,34 12-92 0 0,-1-1-1 0 0,0 1 0 0 0,1 0 0 0 0,-7 1-12 0 0,10 0 1 0 0,-1 0 0 0 0,1 0 0 0 0,-1 1 0 0 0,1-1 0 0 0,-1 1 0 0 0,1 0 0 0 0,-1 0 0 0 0,1 0 0 0 0,0 1 0 0 0,-1-1 0 0 0,1 1 0 0 0,0-1 0 0 0,0 1 0 0 0,0 0 0 0 0,0 1 0 0 0,1-1 0 0 0,-1 0 0 0 0,1 1 0 0 0,-1-1 0 0 0,1 1 0 0 0,-2 2-1 0 0,0 1 1 0 0,0 1 1 0 0,1-1 0 0 0,0 1 0 0 0,0 0-1 0 0,1-1 1 0 0,-1 1 0 0 0,2 0 0 0 0,-1 0-1 0 0,1 1 1 0 0,0-1 0 0 0,0 0 0 0 0,1 0-1 0 0,0 1 1 0 0,0-1 0 0 0,1 0 0 0 0,0 2-2 0 0,0 0 2 0 0,1 0 0 0 0,0 0 1 0 0,0 0-1 0 0,1 0 0 0 0,0-1 1 0 0,1 1-1 0 0,0-1 0 0 0,0 0 1 0 0,1 0-1 0 0,0 0 0 0 0,0-1 1 0 0,6 7-3 0 0,-1-5 29 0 0,-6-6 0 0 0,-1-1-1 0 0,1 0 0 0 0,-1 0 1 0 0,1 0-1 0 0,0 0 1 0 0,0-1-1 0 0,0 1 0 0 0,1-1-28 0 0,12 2 61 0 0,1-2-90 0 0,-10-1-36 0 0,1 0-41 0 0,0-1-49 0 0,0-1-54 0 0,-1 1-61 0 0,1-1-67 0 0,-8 1 12 0 0,1 1-53 0 0,-1 0-46 0 0,1-1-41 0 0,0 1-138 0 0,-1-1-39 0 0,2 1-169 0 0,0-1-447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25.1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88 236 5960 0 0,'-4'0'210'0'0,"1"0"-54"0"0,-1 1-48 0 0,1 0-38 0 0,-4 2-12 0 0,-3 3-50 0 0,6-2 19 0 0,1 0 49 0 0,1 0 69 0 0,-1 1 72 0 0,-1 0-10 0 0,0 0-31 0 0,2 1-20 0 0,-5 14 224 0 0,0-1 108 0 0,2-7 74 0 0,1 1-1 0 0,0 0 1 0 0,-1 5-562 0 0,3 8 649 0 0,2-25-598 0 0,0 0 1 0 0,0 0-1 0 0,0 0 1 0 0,0 0-1 0 0,0 1 1 0 0,0-1-1 0 0,0 0 1 0 0,0 0 0 0 0,0 0-1 0 0,1 0 1 0 0,-1 0-1 0 0,0 0 1 0 0,1 0-1 0 0,-1 0 1 0 0,1 0-1 0 0,-1-1 1 0 0,1 1-1 0 0,0 0 1 0 0,-1 0-1 0 0,1 0 1 0 0,0 0 0 0 0,-1-1-1 0 0,1 1 1 0 0,0 0-1 0 0,0-1 1 0 0,1 1-52 0 0,3 2 231 0 0,0-1-59 0 0,0-1-93 0 0,-3 0 58 0 0,1-2-51 0 0,5-3 18 0 0,-6 2-32 0 0,9-4 196 0 0,-1 0-57 0 0,-1-1-49 0 0,0-1-44 0 0,1-2-22 0 0,-1 0-38 0 0,-4 2-34 0 0,0 1-1 0 0,-1-1 1 0 0,4-7-24 0 0,-1 1 34 0 0,2-4 10 0 0,-5 6-47 0 0,7-18-82 0 0,-1 8 18 0 0,-10 22 0 0 0,0 0-13 0 0,1 1 11 0 0,1 6 45 0 0,-1-5 25 0 0,1 0 12 0 0,-1 1 0 0 0,0 0 0 0 0,0 0 0 0 0,0 0 0 0 0,0 0 0 0 0,0 0 0 0 0,0 0 0 0 0,-1 0 0 0 0,0 0 0 0 0,1 0 0 0 0,-1 2-13 0 0,0 5 46 0 0,2 2-67 0 0,1 1-56 0 0,6 18-163 0 0,-5-22 188 0 0,1 3 160 0 0,1-5-8 0 0,-2-1 6 0 0,-3-5-120 0 0,-1-1-78 0 0,0 0-79 0 0,0 0 42 0 0,0 0-33 0 0,0 0-36 0 0,0 0-34 0 0,0 0-324 0 0,0 0 70 0 0,0 0-46 0 0,0 0-636 0 0,0 0-506 0 0,0 0-962 0 0</inkml:trace>
  <inkml:trace contextRef="#ctx0" brushRef="#br0" timeOffset="369.85">396 0 7920 0 0,'0'0'174'0'0,"0"0"29"0"0,0 0 13 0 0,0 0-1 0 0,1 1-52 0 0,0 0-70 0 0,4 3 31 0 0,-3-2 0 0 0,6 10 174 0 0,-1 2-58 0 0,-2 1-48 0 0,-1 1-38 0 0,6 46 314 0 0,-9-51-303 0 0,8 69 1173 0 0,-8-47-849 0 0,0-14-158 0 0,3 7 95 0 0,0-1-4 0 0,-3-7-93 0 0,2 3-242 0 0,0 1-31 0 0,-3-21-54 0 0,0 0-1 0 0,1 0 1 0 0,-1 0-1 0 0,-1 1 1 0 0,1-1-1 0 0,0 0 0 0 0,0 0 1 0 0,0 0-1 0 0,-1 0 1 0 0,1 0-1 0 0,0 1 1 0 0,-1-1-1 0 0,1 0 1 0 0,-1 0-2 0 0,0 1-30 0 0,0-2-76 0 0,1 1-81 0 0,-1-1 51 0 0,1 0-35 0 0,0 0-36 0 0,0 0-35 0 0,0 1-334 0 0,0-1 75 0 0,0 0-49 0 0,0 0-652 0 0,0 0-522 0 0,0 0-988 0 0</inkml:trace>
  <inkml:trace contextRef="#ctx0" brushRef="#br0" timeOffset="539.07">378 179 8840 0 0,'0'0'197'0'0,"0"0"-45"0"0,0 0-56 0 0,2 1-22 0 0,2 0-36 0 0,-3-1 7 0 0,1 0 51 0 0,-1 0 75 0 0,41-1-130 0 0,23-3-40 0 0,-15 1-12 0 0,-32 2-49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23.9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0 5696 0 0,'0'0'166'0'0,"0"0"53"0"0,0 0 112 0 0,0 0 42 0 0,0 0 10 0 0,0 0-15 0 0,0 0-66 0 0,0 0-22 0 0,0 1-31 0 0,0 0-37 0 0,0 2 124 0 0,0 2-47 0 0,0 2 51 0 0,8 17 763 0 0,-6-13-654 0 0,1 4 35 0 0,0-2-98 0 0,1 1 6 0 0,1 0-50 0 0,-1 1-46 0 0,0 0-38 0 0,0 3 10 0 0,0 0-37 0 0,8 36 349 0 0,-9-39-470 0 0,0 1 40 0 0,0 2 70 0 0,1 10 151 0 0,0 1 5 0 0,-1-10-161 0 0,0-3-75 0 0,1 0-47 0 0,-1-2-23 0 0,3 16 55 0 0,-5-18-40 0 0,-1 1 48 0 0,0-12-48 0 0,0 0-16 0 0,-2 2 1 0 0,1-2 15 0 0,-3-5-29 0 0,1 3-86 0 0,0-1-46 0 0,0 0-44 0 0,1 1-58 0 0,0 0-68 0 0,1 0-78 0 0,-2-4-256 0 0</inkml:trace>
  <inkml:trace contextRef="#ctx0" brushRef="#br0" timeOffset="316.35">0 209 6568 0 0,'0'0'190'0'0,"0"0"26"0"0,0 0 0 0 0,0 0-6 0 0,0 0-2 0 0,0 0-10 0 0,1 0-29 0 0,0 0-67 0 0,1 1-50 0 0,4-1 9 0 0,-3 1-11 0 0,11-1 164 0 0,0-2-53 0 0,4-3-16 0 0,7-5 27 0 0,-19 8-128 0 0,19-8 48 0 0,33-14 211 0 0,-36 15-263 0 0,0 0-100 0 0,-11 4-20 0 0,0 1-40 0 0,0-1-44 0 0,1 1-49 0 0,-10 3 8 0 0,0 1-35 0 0,1-2-325 0 0,2 0-230 0 0,2-1-526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38.6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9 8928 0 0,'0'0'200'0'0,"0"0"33"0"0,0 0-18 0 0,-1-1-103 0 0,1 0-67 0 0,-2 0 0 0 0,1 0 1 0 0,1 1 36 0 0,-1 0 0 0 0,1 0 92 0 0,0 0-24 0 0,0 0-37 0 0,0-1 23 0 0,-1 1-84 0 0,-2-1-15 0 0,3 1 11 0 0,-1-1 43 0 0,0 1 94 0 0,0 0 107 0 0,-1-1-257 0 0,0 1 0 0 0,0 0 0 0 0,-1-1 0 0 0,1 1 0 0 0,0 1 0 0 0,0-1 0 0 0,0 0 0 0 0,-1 0-1 0 0,1 1 1 0 0,0-1 0 0 0,0 1 0 0 0,0 0 0 0 0,0-1 0 0 0,0 1-35 0 0,-3 1 72 0 0,1 1-1 0 0,-1-1 1 0 0,1 1 0 0 0,0 0 0 0 0,0 0-1 0 0,-1 2-71 0 0,-22 24 368 0 0,8 0-65 0 0,10-9-114 0 0,2 2-89 0 0,3 4-72 0 0,3-19-47 0 0,1 1 0 0 0,0-1 1 0 0,0 1-1 0 0,1 2 19 0 0,0-4-24 0 0,0 0 0 0 0,1 1 0 0 0,0-1 0 0 0,0 0 0 0 0,0 0 24 0 0,11 17-50 0 0,1-6 54 0 0,3-2 62 0 0,8 0 140 0 0,-8-7-106 0 0,-2-3-76 0 0,0-1-79 0 0,-3-2-69 0 0,2-1-86 0 0,-1 0-100 0 0,1-2-114 0 0,4-2-53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38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34 7312 0 0,'0'0'165'0'0,"0"0"-38"0"0,0-1-46 0 0,0 1-19 0 0,-2-2 4 0 0,2 2 14 0 0,-1 0 63 0 0,-3 0-74 0 0,-4 1 325 0 0,0 4-91 0 0,1 2-76 0 0,1 2-56 0 0,-1 2-18 0 0,-3 12 150 0 0,6-9-166 0 0,-1 0 52 0 0,-1 5 91 0 0,0 10 206 0 0,5-24-396 0 0,1-1 0 0 0,0 1 0 0 0,0 0 0 0 0,0-1 0 0 0,0 1 1 0 0,1 0-1 0 0,0-1 0 0 0,0 1 0 0 0,0 0-90 0 0,6 9 224 0 0,2-2-42 0 0,-6-10-140 0 0,-1 0 0 0 0,1 1 1 0 0,0-1-1 0 0,0 0 0 0 0,0 0 0 0 0,0-1 0 0 0,0 1 1 0 0,0 0-1 0 0,0-1 0 0 0,1 0 0 0 0,-1 0 0 0 0,3 1-42 0 0,-3-2 46 0 0,1 0-1 0 0,-1 0 0 0 0,1 0 0 0 0,-1 0 0 0 0,0-1 0 0 0,1 1 0 0 0,-1-1 0 0 0,0 0 0 0 0,0 0 0 0 0,1 0 0 0 0,-1 0 0 0 0,0 0 0 0 0,1-2-45 0 0,10-4 207 0 0,-1-1-34 0 0,13-10 85 0 0,2-8-67 0 0,-23 20-165 0 0,0 0 0 0 0,-1 0 0 0 0,1 0 0 0 0,-1-1 0 0 0,-1 1 0 0 0,2-3-26 0 0,0-3 10 0 0,2-14 111 0 0,-6 16-101 0 0,-2 0-40 0 0,-2 0-57 0 0,-1 0-77 0 0,1 4-82 0 0,-1 1 109 0 0,0-1 70 0 0,-7-6 25 0 0,7 8-32 0 0,1 1-32 0 0,0 0-54 0 0,-1 0-66 0 0,1 0-78 0 0,0 2 28 0 0,1-1-50 0 0,-1 0-55 0 0,0 0-59 0 0,1 0-65 0 0,-1 1-69 0 0,0-1-72 0 0,0 0-78 0 0,-2 0-777 0 0,-3-3-838 0 0,8 5 2319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0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0 9616 0 0,'-3'3'65'0'0,"1"-1"38"0"0,2-1-63 0 0,-1-1 0 0 0,1 1 0 0 0,0-1 0 0 0,-1 1 1 0 0,1-1-1 0 0,0 1 0 0 0,-1 0 0 0 0,1-1 0 0 0,0 1 0 0 0,0-1 0 0 0,0 1 0 0 0,-1 0 1 0 0,1-1-1 0 0,0 1 0 0 0,0-1 0 0 0,0 1-40 0 0,1 3 137 0 0,0 1-84 0 0,-1 7-74 0 0,-1-5 38 0 0,3 1 72 0 0,2-1 133 0 0,1 0 88 0 0,7 15 729 0 0,-7-9-503 0 0,0-1-90 0 0,-1-1-121 0 0,1 0-46 0 0,0 12 184 0 0,1-2-245 0 0,0-7-100 0 0,-1-2-54 0 0,2 3-33 0 0,-7-13-165 0 0,0-2-80 0 0,0 0-30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2.0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 32 9440 0 0,'0'0'244'0'0,"-1"-1"-59"0"0,0 0-49 0 0,0 0-40 0 0,0-1-19 0 0,-4-3 46 0 0,3 3-44 0 0,-15-8-39 0 0,6 5 40 0 0,1 3 49 0 0,-2 1 82 0 0,0 0-7 0 0,9 1-145 0 0,-1 0 1 0 0,1 0-1 0 0,0 0 1 0 0,0 0-1 0 0,0 1 1 0 0,0-1-1 0 0,-1 1 1 0 0,0 0-60 0 0,2 0 13 0 0,-1 0 0 0 0,1-1 0 0 0,-1 2 0 0 0,1-1 1 0 0,0 0-1 0 0,0 0 0 0 0,0 1 0 0 0,-1-1 0 0 0,1 1 1 0 0,1 0-1 0 0,-1 0 0 0 0,0 0 0 0 0,0 0-13 0 0,-5 10 41 0 0,4 5-72 0 0,4-8-27 0 0,1 1-36 0 0,4 5 91 0 0,-2-7-19 0 0,0-1 1 0 0,1 1-1 0 0,4 4 22 0 0,0 0 1 0 0,1-1 37 0 0,-1 0 50 0 0,1-2 64 0 0,13 13 360 0 0,-13-12-217 0 0,-4-5-101 0 0,-1 0 43 0 0,2 3 165 0 0,-4-4-157 0 0,0 0 32 0 0,-2-3 65 0 0,-1 0-146 0 0,-1 0-39 0 0,0 2 57 0 0,1 2-80 0 0,-1 2-27 0 0,0-5 25 0 0,-1 4 89 0 0,-2-1-39 0 0,-1 0-35 0 0,0-1-35 0 0,-8 2 22 0 0,-1-1-103 0 0,2-2-67 0 0,-1-1-43 0 0,-1 0-57 0 0,-4 0-112 0 0,15-2 179 0 0,0 0-6 0 0,1 0-20 0 0,0 0-42 0 0,0 0-14 0 0,0 0-42 0 0,1 0-47 0 0,-1 0-52 0 0,0-1-55 0 0,0 1-52 0 0,0 0-46 0 0,1 0-41 0 0,-2 0-142 0 0,1 0-41 0 0,0-1-173 0 0,-2 1-464 0 0,3 0 1268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2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 9520 0 0,'2'-2'185'0'0,"1"0"-2"0"0,2-2 60 0 0,-3 2-124 0 0,0 1 39 0 0,-1 0 10 0 0,0 0 42 0 0,0-1 48 0 0,0 1 55 0 0,-1 0-134 0 0,0 1-3 0 0,1 0-207 0 0,0 0 54 0 0,-1 0 44 0 0,1 0 38 0 0,-1-1 153 0 0,0 0 460 0 0,-1 0-505 0 0,1 1-64 0 0,-1 0-91 0 0,0 0-117 0 0,0 1-58 0 0,1-1-71 0 0,-1 1-80 0 0,1 0-86 0 0,0-1 59 0 0,0 0-46 0 0,-1 0-41 0 0,1 0-36 0 0,0 0-125 0 0,0 0-34 0 0,0 0-1281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1.1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59 4896 0 0,'0'0'108'0'0,"0"0"17"0"0,1 1 10 0 0,1 2-34 0 0,-1 1-43 0 0,-1-2 38 0 0,0-1 61 0 0,0 0 103 0 0,1-1-83 0 0,-1 1 37 0 0,0 0 39 0 0,0 0 43 0 0,3 5-284 0 0</inkml:trace>
  <inkml:trace contextRef="#ctx0" brushRef="#br0" timeOffset="501.3">0 78 4328 0 0,'0'0'125'0'0,"0"0"-29"0"0,0 0 0 0 0,0 0 39 0 0,0 0 118 0 0,0 0 221 0 0,0 0 19 0 0,0 0 0 0 0,0 0-10 0 0,0 0-3 0 0,0 0 0 0 0,0 0-10 0 0,1 0-305 0 0,-1 1 51 0 0,2 1 225 0 0,2 3 356 0 0,-2-2-480 0 0,-1-1-38 0 0,0-1-68 0 0,1 4 274 0 0,1 1-88 0 0,-1-1-79 0 0,0 1-64 0 0,0 1-33 0 0,0 0-49 0 0,2 16 256 0 0,-3-13-202 0 0,-1-5-50 0 0,1 0 43 0 0,-1-4-16 0 0,0-1-58 0 0,0 1-51 0 0,0 0-43 0 0,0 0-45 0 0,1 3-236 0 0,-1-2 215 0 0,1-1 83 0 0,-1 0 80 0 0,0-1 98 0 0,0 1 117 0 0,0 0-132 0 0,0-1 36 0 0,0 0 38 0 0,0 1 41 0 0,0-1 42 0 0,0 1 46 0 0,0-1 47 0 0,1 0 50 0 0,-1-13-332 0 0,0-1-72 0 0,1-6-44 0 0,2 0-83 0 0,-2 14-11 0 0,0 1 1 0 0,1-1-1 0 0,0 1 0 0 0,0 0 1 0 0,0 0-1 0 0,1-1 11 0 0,4-5 12 0 0,3-1 40 0 0,2 0-1 0 0,1 1-71 0 0,1 1-47 0 0,-7 6 14 0 0,-1 0-1 0 0,1 1 0 0 0,-1 0 0 0 0,5-1 54 0 0,12-2-80 0 0,-8 5 83 0 0,-1 1 53 0 0,-10 1-57 0 0,0 0-1 0 0,0 0 0 0 0,0 0 1 0 0,0 0-1 0 0,-1 1 0 0 0,1-1 1 0 0,0 1-1 0 0,-1 0 0 0 0,1 0 1 0 0,-1 1-1 0 0,0-1 0 0 0,0 1 1 0 0,0-1-1 0 0,0 1 0 0 0,0 0 1 0 0,-1 0-1 0 0,1 1 0 0 0,-1-1 1 0 0,0 0-1 0 0,0 1 0 0 0,0-1 1 0 0,1 4 1 0 0,2 2-4 0 0,-1 1 1 0 0,-1-1 0 0 0,1 1 0 0 0,0 8 3 0 0,2 18 33 0 0,-6-26-59 0 0,0 0 35 0 0,0-6 5 0 0,0 0 0 0 0,0 0 0 0 0,0 0 0 0 0,0 0 0 0 0,1 0 0 0 0,0 0-1 0 0,0 0-13 0 0,-1-4-127 0 0,0 1 104 0 0,0 0 70 0 0,0 1 153 0 0,0 0-150 0 0,0-1-93 0 0,0 0-79 0 0,0-1-117 0 0,0 1 70 0 0,0-1-37 0 0,0 0-40 0 0,0 0-43 0 0,0 1-45 0 0,0-1-50 0 0,0 0-610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39.4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1 119 7368 0 0,'0'0'165'0'0,"0"0"22"0"0,0 0-20 0 0,0 0-71 0 0,0 1-52 0 0,1 2-11 0 0,0 0 5 0 0,7 10 19 0 0,-1 1 91 0 0,0 0 80 0 0,0 0 69 0 0,2 6 213 0 0,0 1 82 0 0,17 46 1531 0 0,-20-53-1702 0 0,-1 1-35 0 0,-3-9-222 0 0,0 0 45 0 0,0 1 88 0 0,1 5 211 0 0,1 5 374 0 0,-4-15-562 0 0,0-2-233 0 0,0 0 72 0 0,-1 0 60 0 0,1 1 47 0 0,-2 0 1001 0 0,1-1-780 0 0,0 0-181 0 0,1 0-201 0 0,-1-1-38 0 0,1 0-44 0 0,0 0-49 0 0,-1 0-53 0 0,1 0-59 0 0,-2-7 173 0 0,1-1-1 0 0,0 1 0 0 0,0-1 0 0 0,1 1 0 0 0,0-5-34 0 0,3-12 40 0 0,2-2-64 0 0,2 3-105 0 0,-4 17 72 0 0,0 0 0 0 0,0 0 0 0 0,0 0 0 0 0,1 1 0 0 0,0 0 0 0 0,0 0 0 0 0,1 0 0 0 0,0 0 0 0 0,4-4 57 0 0,-7 8-17 0 0,0 0-1 0 0,1 1 1 0 0,-1-1-1 0 0,0 1 0 0 0,1 0 1 0 0,-1-1-1 0 0,1 1 1 0 0,-1 0-1 0 0,1 0 0 0 0,0 1 1 0 0,-1-1-1 0 0,2 0 18 0 0,-1 1-13 0 0,0 0 1 0 0,0 0-1 0 0,0 0 0 0 0,0 0 0 0 0,-1 1 1 0 0,1-1-1 0 0,0 1 0 0 0,0 0 0 0 0,-1 0 1 0 0,1 0-1 0 0,0 0 0 0 0,-1 0 0 0 0,3 2 13 0 0,1 0-13 0 0,-1 0 0 0 0,0 1 0 0 0,0 0 0 0 0,0 0 0 0 0,4 5 13 0 0,-3-3-8 0 0,0 1 1 0 0,-1 1 0 0 0,5 6 7 0 0,0 5 0 0 0,0 1 0 0 0,-1-1-1 0 0,0 5 1 0 0,4 23 0 0 0,-11-40-23 0 0,1 4 59 0 0,-1-2-27 0 0,0-3-55 0 0,-1-1-45 0 0,2-2-61 0 0,-3-2-133 0 0,0-1-211 0 0,1 0 59 0 0,-1 0 52 0 0,0 0 44 0 0,1 0-20 0 0,-1 0 41 0 0,2 0-533 0 0,-2 0 455 0 0,1 0-54 0 0,-1 0 105 0 0,0 0-48 0 0,3-1-1570 0 0,0 0-1115 0 0,-3 1 3079 0 0</inkml:trace>
  <inkml:trace contextRef="#ctx0" brushRef="#br0" timeOffset="322.87">555 2 9072 0 0,'0'0'266'0'0,"0"0"1"0"0,0-1-166 0 0,1 1 48 0 0,1 0 446 0 0,0 0-402 0 0,-1 0-133 0 0,-1 0-36 0 0,1 0-41 0 0,0 1-48 0 0,5 4 257 0 0,-2 2-35 0 0,3 5 26 0 0,-2 1-41 0 0,4 6 53 0 0,6 10 384 0 0,-2 0 866 0 0,3 14-1445 0 0,-8-21 402 0 0,-1 0-50 0 0,-3 2-77 0 0,-4-21-222 0 0,0 0-1 0 0,1 0 1 0 0,-1 1 0 0 0,1-1-1 0 0,0 0 1 0 0,0 0 0 0 0,0 0-1 0 0,0 0 1 0 0,1 1-53 0 0,2 4 128 0 0,0 12 256 0 0,-1-9-211 0 0,-2-6-125 0 0,1 1-38 0 0,-1 1 44 0 0,-3-3-13 0 0,1 4 30 0 0,6 1-16 0 0,-5-9-253 0 0,0 0 65 0 0,0 0 55 0 0,-1 0 47 0 0,1 1 72 0 0,-1 1 334 0 0,0-2-326 0 0,1 0-37 0 0,-1 1-68 0 0,1-1-102 0 0,0 0 33 0 0,0 0-35 0 0,0 1-37 0 0,-1-1-41 0 0,1 0-43 0 0,0 0-47 0 0,0 0-50 0 0,0 0-52 0 0,0 0-56 0 0,0 0-58 0 0,0 1-62 0 0,0-1-64 0 0,1 0-538 0 0,0 0-39 0 0,2 1-1195 0 0</inkml:trace>
  <inkml:trace contextRef="#ctx0" brushRef="#br0" timeOffset="623.66">481 192 9560 0 0,'0'0'216'0'0,"0"0"32"0"0,0 0-31 0 0,1 0-93 0 0,-1-1-68 0 0,4 0-20 0 0,-1 0 13 0 0,15-8-42 0 0,0 2 65 0 0,5-1 76 0 0,11-2 125 0 0,-6 2-65 0 0,-9 1-118 0 0,-12 5-194 0 0,1-1 58 0 0,-1 1 48 0 0,1 0 41 0 0,7-2 130 0 0,20-4 393 0 0,-23 6-435 0 0,-1 0-57 0 0,2 0-91 0 0,-6 2-44 0 0,-1-1-43 0 0,1 0-58 0 0,0 1-59 0 0,0-1-64 0 0,0 1-70 0 0,0-1-75 0 0,0 1-82 0 0,0 0-86 0 0,0 0-92 0 0,4 0-765 0 0,4 0-830 0 0</inkml:trace>
  <inkml:trace contextRef="#ctx0" brushRef="#br0" timeOffset="1040.29">1213 161 7760 0 0,'-9'1'201'0'0,"1"-1"40"0"0,-9-1 328 0 0,13 0-377 0 0,-1 1 0 0 0,1-1 0 0 0,0 1 0 0 0,-1 0-1 0 0,1 1 1 0 0,-1-1 0 0 0,1 1-192 0 0,-5 1 354 0 0,0-1-48 0 0,0 1-10 0 0,0 0-40 0 0,5-1-173 0 0,1 0 1 0 0,0 0 0 0 0,0 0-1 0 0,0 0 1 0 0,0 1-1 0 0,0-1 1 0 0,0 1 0 0 0,0 0-1 0 0,0 0 1 0 0,0 0-1 0 0,1 0 1 0 0,-1 1-84 0 0,-13 14 435 0 0,2 3-83 0 0,2 2-114 0 0,6-12-171 0 0,0 1-40 0 0,-1 11 144 0 0,6-18-134 0 0,0 0 1 0 0,1 0-1 0 0,0 0 1 0 0,0 0-1 0 0,0 0 0 0 0,0 0 1 0 0,0 0-1 0 0,1 0-37 0 0,0-1 20 0 0,-1-1-1 0 0,1 0 0 0 0,-1 0 0 0 0,1 0 1 0 0,0 0-1 0 0,0 0 0 0 0,0 0 0 0 0,0 0 1 0 0,0 0-1 0 0,0 0 0 0 0,1 0 0 0 0,-1 0 1 0 0,1-1-1 0 0,-1 1 0 0 0,1 0 0 0 0,-1-1 1 0 0,1 1-1 0 0,0-1 0 0 0,0 0 0 0 0,0 0 1 0 0,0 0-1 0 0,0 0 0 0 0,0 0 0 0 0,0 0 1 0 0,0 0-20 0 0,9 0 242 0 0,0-1-55 0 0,13-5 68 0 0,8-8 4 0 0,-22 6-122 0 0,10-5 24 0 0,-16 10-132 0 0,0 0-1 0 0,0 0 0 0 0,0-1 1 0 0,-1 0-1 0 0,1 1 0 0 0,-1-1 1 0 0,3-3-29 0 0,2-3 47 0 0,4-5-19 0 0,-9 10-30 0 0,-1 1-1 0 0,1-1 1 0 0,-1 0-1 0 0,0 0 1 0 0,0 0-1 0 0,0 0 1 0 0,-1 0-1 0 0,1 0 1 0 0,-1-1 2 0 0,2-5 101 0 0,0-1 61 0 0,-2 2-150 0 0,-1 8-21 0 0,0 1 1 0 0,0 0-1 0 0,0-1 1 0 0,0 1 0 0 0,0 0-1 0 0,0-1 1 0 0,0 1-1 0 0,0 0 1 0 0,0-1 0 0 0,0 1-1 0 0,0 0 1 0 0,0 0 0 0 0,0-1-1 0 0,0 1 1 0 0,0 0-1 0 0,0-1 1 0 0,0 1 0 0 0,1 0-1 0 0,-1 0 1 0 0,0-1-1 0 0,0 1 1 0 0,0 0 0 0 0,1 0-1 0 0,-1-1 1 0 0,0 1 8 0 0,6 3-159 0 0,0 5 62 0 0,-4 0 73 0 0,-1 4-37 0 0,0 6 44 0 0,0 1 9 0 0,-1-6-38 0 0,4 10 34 0 0,-3-20 13 0 0,-1 1-1 0 0,1-1 0 0 0,-1 0 0 0 0,1 0 0 0 0,-1 1 0 0 0,0-1 1 0 0,0 2-1 0 0,0-4 0 0 0,0 1 1 0 0,0 0 0 0 0,0-1 0 0 0,0 1-1 0 0,0 0 1 0 0,1-1 0 0 0,-1 1 0 0 0,1-1-1 0 0,-1 1 1 0 0,1-1 0 0 0,0 2-1 0 0,1 2-19 0 0,2 2-83 0 0,-3-3 6 0 0,0 0-39 0 0,0-2 139 0 0,0-1-128 0 0,-1 0 12 0 0,0 0-32 0 0,1-1-34 0 0,0 1-33 0 0,-1 0-34 0 0,1-1-33 0 0,-1 1-34 0 0,1-1-34 0 0,0 1-34 0 0,0 0-35 0 0,0-1-34 0 0,-1 1-35 0 0,2 0-186 0 0,1 1-1150 0 0,1 3-1032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5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30 3944 0 0,'0'0'83'0'0,"0"0"11"0"0,3-3 100 0 0,-2 1-157 0 0,-1-1 29 0 0,0 1 114 0 0,0 0 41 0 0,0 0 46 0 0,-2-4 739 0 0,1 3-609 0 0,0 1-77 0 0,0 0-207 0 0,0 1-38 0 0,0 1 366 0 0,1 0-135 0 0,-1 0-69 0 0,0 0-59 0 0,0 0-47 0 0,-2 0 13 0 0,-3 0 30 0 0,5-1-30 0 0,-5 1 286 0 0,0 0-37 0 0,1 0-34 0 0,-1 1-35 0 0,-4 3 233 0 0,0 0-114 0 0,0 2-99 0 0,1 1-85 0 0,0 0-71 0 0,0 0-58 0 0,-6 6 4 0 0,-16 14 343 0 0,3 7-102 0 0,23-26-286 0 0,0 0-1 0 0,0 0 0 0 0,-1 5-88 0 0,3-7 29 0 0,1 1 0 0 0,-1-1 0 0 0,1 1 0 0 0,1-1 1 0 0,0 1-30 0 0,0-5 9 0 0,1 0 1 0 0,0 0 0 0 0,0-1-1 0 0,0 1 1 0 0,0 0-1 0 0,0 0 1 0 0,0-1 0 0 0,1 1-1 0 0,-1 0 1 0 0,0 0 0 0 0,1-1-1 0 0,-1 1 1 0 0,1 0 0 0 0,0-1-1 0 0,0 1-9 0 0,0 0 16 0 0,0-1-1 0 0,0 1 0 0 0,0-1 0 0 0,1 0 1 0 0,-1 1-1 0 0,0-1 0 0 0,1 0 0 0 0,-1 0 1 0 0,1 0-1 0 0,-1 0 0 0 0,1 0 0 0 0,1 0-15 0 0,0 1 32 0 0,0-1 0 0 0,0 0 0 0 0,0-1 0 0 0,0 1 0 0 0,1 0 0 0 0,-1-1-1 0 0,1 0-31 0 0,0 1 45 0 0,0-2-1 0 0,-1 1 0 0 0,1 0 0 0 0,0-1 0 0 0,-1 1 1 0 0,2-1-45 0 0,43-16 383 0 0,-37 12-285 0 0,0-1 0 0 0,0 0-1 0 0,0 0-97 0 0,-3 0 61 0 0,0 0 0 0 0,0-1 0 0 0,6-5-61 0 0,3-7 44 0 0,-2-2-35 0 0,-13 17-4 0 0,-1 3-6 0 0,0-1 0 0 0,0 1 0 0 0,0-1-1 0 0,0 0 1 0 0,0 1 0 0 0,0-1 0 0 0,-1 0-1 0 0,1 0 1 0 0,-1-1 1 0 0,2-7 22 0 0,-2-4 36 0 0,0 16 169 0 0,0 0-67 0 0,-1 0-57 0 0,1 0-48 0 0,-1 0-39 0 0,1 1-35 0 0,-1 7-131 0 0,2-6 130 0 0,1 4-129 0 0,0-1 53 0 0,0-1 43 0 0,1 1 36 0 0,0 2 36 0 0,8 14 126 0 0,-6-13-115 0 0,1-2-57 0 0,-1 0-75 0 0,1 1-102 0 0,-3-5 56 0 0,0 0-34 0 0,1 0-38 0 0,-1-1-40 0 0,1 1-44 0 0,-1 0-46 0 0,-2-3 13 0 0,-1 0-51 0 0,1-1-45 0 0,0 1-41 0 0,-1 0-139 0 0,1 0-39 0 0,0 0-169 0 0,0 0-453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20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24 7920 0 0,'-8'-6'274'0'0,"0"0"59"0"0,0 2 60 0 0,0 0 58 0 0,-1 2 58 0 0,0 0 58 0 0,-1 2 57 0 0,-1 1 58 0 0,6 0-522 0 0,-1 0 1 0 0,1 1-1 0 0,0-1 1 0 0,0 1-1 0 0,0 0 1 0 0,0 0-1 0 0,0 1 1 0 0,-4 2-161 0 0,-6 6 399 0 0,2 2-43 0 0,-1 6 4 0 0,9-9-225 0 0,1 1-36 0 0,1 0-40 0 0,2 0-43 0 0,2 1-49 0 0,1 0-51 0 0,-1-9 95 0 0,0 3 3 0 0,0 0 0 0 0,1 0 1 0 0,0-1-1 0 0,1 1 0 0 0,0 1-14 0 0,-2-6 6 0 0,0 1-1 0 0,0-1 1 0 0,0 1-1 0 0,0-1 1 0 0,0 0-1 0 0,0 1 0 0 0,1-1 1 0 0,-1 0-1 0 0,0 0 1 0 0,1 0-1 0 0,-1 0 1 0 0,1 0-1 0 0,0 0 1 0 0,-1 0-1 0 0,1 0 1 0 0,0-1-1 0 0,-1 1 1 0 0,1-1-1 0 0,0 1 1 0 0,0-1-6 0 0,19 1 180 0 0,-2-4-49 0 0,1-8-25 0 0,-16 8-90 0 0,0 0 0 0 0,0-1 0 0 0,-1 1 0 0 0,0-1 0 0 0,0 1-1 0 0,1-2-15 0 0,1-3 29 0 0,0 0 0 0 0,-1 0 0 0 0,1 0 0 0 0,-2-1 0 0 0,3-5-29 0 0,0-5 87 0 0,-2 0 38 0 0,-1 5-120 0 0,-3 8 26 0 0,2 0 34 0 0,-1 0 48 0 0,1 0 60 0 0,0 4-189 0 0,-1 0-45 0 0,1 1-262 0 0,-1 3 150 0 0,-1 0 117 0 0,1 1 66 0 0,0 0 67 0 0,3 17-184 0 0,1-1 46 0 0,3 5 32 0 0,13 14 32 0 0,-20-36-26 0 0,2 1 72 0 0,-2-1-94 0 0,1-1-95 0 0,-1 0 23 0 0,-1-1-37 0 0,1 1-68 0 0,0 0-58 0 0,0-1-65 0 0,0 1-72 0 0,-1-1-77 0 0,1 1-85 0 0,0-1-91 0 0,0 1-97 0 0,1 0-1050 0 0,1 0-1034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7.0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20 8088 0 0,'0'0'182'0'0,"0"0"29"0"0,0 0-24 0 0,0-1-81 0 0,-1 1-59 0 0,0-2-19 0 0,0 1 13 0 0,-4-4-3 0 0,1 1-20 0 0,-1 2 33 0 0,-2-2 140 0 0,1 4 18 0 0,1 1 45 0 0,-5 4 347 0 0,8-3-387 0 0,0 0 1 0 0,0 1-1 0 0,0-1 1 0 0,0 1 0 0 0,0-1-1 0 0,-1 3-214 0 0,-1 2 366 0 0,0 0-72 0 0,1-1-105 0 0,0-1-107 0 0,-3 4 58 0 0,2 0 0 0 0,-1 0 0 0 0,1 1-1 0 0,-2 5-139 0 0,4-9 59 0 0,1-1 0 0 0,0 0 0 0 0,0 0 0 0 0,0 0 0 0 0,0 1 0 0 0,1-1 0 0 0,0 0 0 0 0,0 0 0 0 0,1 6-59 0 0,-1-9 19 0 0,0-1 1 0 0,0 1 0 0 0,1 0 0 0 0,-1 0 0 0 0,1-1 0 0 0,-1 1 0 0 0,1-1-1 0 0,0 1 1 0 0,0 0 0 0 0,0-1 0 0 0,-1 1 0 0 0,1-1 0 0 0,1 0 0 0 0,-1 1-1 0 0,0-1 1 0 0,0 0 0 0 0,0 0 0 0 0,1 1 0 0 0,-1-1 0 0 0,1 0-1 0 0,-1 0 1 0 0,1 0-20 0 0,1 0 29 0 0,-1-1-1 0 0,0 1 1 0 0,0-1 0 0 0,1 1-1 0 0,-1-1 1 0 0,1 0-1 0 0,-1 0 1 0 0,0 0-1 0 0,1 0 1 0 0,-1-1 0 0 0,0 1-1 0 0,1 0 1 0 0,-1-1-1 0 0,2-1-28 0 0,17-6 150 0 0,-2-3-54 0 0,-1 0-67 0 0,-5 0-83 0 0,7-12-40 0 0,-4-2 54 0 0,-11 14 40 0 0,-1 0-1 0 0,0-1 0 0 0,-1 1 1 0 0,0-1-1 0 0,0 0 1 0 0,-1-5 0 0 0,-1 9 2 0 0,1 5-52 0 0,0 6-150 0 0,-1 13-78 0 0,0-5 165 0 0,0-6 103 0 0,-1-1 64 0 0,2 18-66 0 0,3 15-77 0 0,1-19 1 0 0,5-1-35 0 0,-8-13-30 0 0,6 5-86 0 0,-6-6 87 0 0,0 0-43 0 0,0-1-82 0 0,-1 1-101 0 0,0-2 145 0 0,-1 0-33 0 0,0 0-29 0 0,0 0-40 0 0,2 1-443 0 0,-1 0-297 0 0,2 1-698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7.4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25 11088 0 0,'-3'-3'280'0'0,"0"1"-53"0"0,0 0-48 0 0,-1-1-40 0 0,0 1-18 0 0,-1-1-39 0 0,-9-4 46 0 0,5 5-45 0 0,3 1 15 0 0,2 1 27 0 0,-1 1 50 0 0,1 0 18 0 0,0 1 49 0 0,1 0 56 0 0,-1 1 62 0 0,2 0-216 0 0,-1-1-34 0 0,-1 2-8 0 0,1-1-41 0 0,2-2-57 0 0,0 0 1 0 0,0 0-1 0 0,1-1 0 0 0,-1 1 0 0 0,1 0 0 0 0,-1 0 1 0 0,1 0-1 0 0,-1 0 0 0 0,1 0 0 0 0,-1 0 0 0 0,1 0 1 0 0,0 0-1 0 0,-1 0 0 0 0,1 0 0 0 0,0 0 0 0 0,0 0 1 0 0,0 0-1 0 0,0 0 0 0 0,0 0 0 0 0,0 0 0 0 0,0 0 1 0 0,1 1-5 0 0,8 29 24 0 0,-2-17-41 0 0,1 0-1 0 0,0-1 1 0 0,8 9 17 0 0,-5-5 17 0 0,0-1 34 0 0,-1 1 44 0 0,-2 1 56 0 0,-8-17-113 0 0,1 0-1 0 0,-1 0 1 0 0,1 0 0 0 0,-1 1-1 0 0,0-1 1 0 0,0 0-1 0 0,0 0 1 0 0,1 0-1 0 0,-1 0 1 0 0,0 1 0 0 0,0-1-1 0 0,-1 0 1 0 0,1 0-1 0 0,0 0 1 0 0,0 0-1 0 0,0 1 1 0 0,-1-1 0 0 0,1 0-1 0 0,-1 0 1 0 0,1 0-1 0 0,-1 1-37 0 0,-8 7 333 0 0,-3-2-66 0 0,-3-2-84 0 0,1-2-100 0 0,0-2-119 0 0,8 0-32 0 0,0-1-36 0 0,5 0 131 0 0,0 0-43 0 0,0 0-43 0 0,0 0-42 0 0,-1 0-42 0 0,1 0-42 0 0,0 0-41 0 0,-1 0-41 0 0,1 0-41 0 0,0 0-40 0 0,0 0-40 0 0,-1 0-40 0 0,1 0-39 0 0,0 0-39 0 0,0 0-39 0 0,-1 0-38 0 0,-2 0-1344 0 0,-2 0-1096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9.7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219 34 9256 0 0,'-11'-12'610'0'0,"7"7"-376"0"0,0 1 40 0 0,1 1-59 0 0,0 1 34 0 0,-3-1 258 0 0,2 2-202 0 0,0 0 38 0 0,-9-1 54 0 0,-1 2-60 0 0,1 0-51 0 0,1 2-45 0 0,-5 3 35 0 0,1 2-54 0 0,10-4-147 0 0,1 1 0 0 0,0-1-1 0 0,0 1 1 0 0,0 0 0 0 0,0 0-1 0 0,1 1 1 0 0,-1-1 0 0 0,0 2-75 0 0,-10 16 318 0 0,5-5-82 0 0,1 1-44 0 0,1 2-37 0 0,3-1-33 0 0,4-15-101 0 0,1 1-1 0 0,-1-1 1 0 0,1 0 0 0 0,0 0 0 0 0,0 0-1 0 0,0 0 1 0 0,0 0 0 0 0,1 2-21 0 0,0-3 8 0 0,0 0 0 0 0,0 0 0 0 0,0 0 1 0 0,0 0-1 0 0,1-1 0 0 0,-1 1 0 0 0,1 0 0 0 0,-1-1 0 0 0,1 1 1 0 0,0-1-1 0 0,0 0 0 0 0,1 1-8 0 0,17 14 181 0 0,1-5 40 0 0,-15-10-156 0 0,-1 0 1 0 0,0-1-1 0 0,1 0 1 0 0,-1 0 0 0 0,1 0-1 0 0,0 0 1 0 0,-1-1-1 0 0,1 0-65 0 0,18 0 290 0 0,1-1-65 0 0,-1-1-51 0 0,1-1-42 0 0,-15 1-88 0 0,0 0 0 0 0,-1 0 0 0 0,1-1 0 0 0,-1 0 0 0 0,0-1 0 0 0,0 0 0 0 0,0 0-1 0 0,6-4-43 0 0,-12 5 20 0 0,0 1-1 0 0,0 0 0 0 0,0-1 0 0 0,0 0 0 0 0,0 0 0 0 0,0 0-19 0 0,-2 1 26 0 0,1 0 1 0 0,-1-1-1 0 0,1 1 0 0 0,-1-1 1 0 0,0 1-1 0 0,1-1 0 0 0,-1 1 1 0 0,-1-1-1 0 0,1 0 0 0 0,0 0 1 0 0,-1 0-27 0 0,1-1 36 0 0,-1 1 1 0 0,0-1-1 0 0,0 1 1 0 0,0-1-1 0 0,0 1 0 0 0,-1-1 1 0 0,0 1-1 0 0,0-3-36 0 0,-8-17 119 0 0,1 9-100 0 0,-1 1-56 0 0,-2 1-68 0 0,0 0-78 0 0,-1 1-90 0 0,-1 2-101 0 0,1 1-113 0 0,0 2-123 0 0,-7-1-364 0 0,1 0-8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8.6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0 9504 0 0,'0'0'216'0'0,"0"0"32"0"0,0 0 9 0 0,0 0 14 0 0,0 0 34 0 0,0 0 14 0 0,0 0 1 0 0,0 0-27 0 0,0 0-110 0 0,0 0-45 0 0,0 0-8 0 0,0 0-9 0 0,1 1-26 0 0,0 0-38 0 0,6 8 44 0 0,-5-6-10 0 0,2 5 226 0 0,-1 0-42 0 0,-1 1-38 0 0,1-1-34 0 0,1 10 116 0 0,-1 0-85 0 0,1 5-4 0 0,1 5 21 0 0,-1 1-34 0 0,3 59 323 0 0,-6-68-427 0 0,1 32 318 0 0,-5-21-287 0 0,3-28-146 0 0,-2 1-1 0 0,-3 5-36 0 0,5-8-68 0 0,-1 0 51 0 0,1 0 37 0 0,-1 0 47 0 0,1 1 3 0 0,-1-1-66 0 0,1 0-58 0 0,-1 0-79 0 0,1 0-47 0 0,-1-1-81 0 0,1 1-93 0 0,-1-1-103 0 0,1 0 145 0 0,0 0-53 0 0,-1 1-47 0 0,1-1-40 0 0,0 0-144 0 0,0 0-40 0 0,-1 0-174 0 0,1 1-468 0 0</inkml:trace>
  <inkml:trace contextRef="#ctx0" brushRef="#br0" timeOffset="285.17">1 176 9760 0 0,'0'0'222'0'0,"0"0"30"0"0,0 0 18 0 0,1 0-151 0 0,3 2-34 0 0,0-1-34 0 0,0 1-34 0 0,1 0 10 0 0,1-1 50 0 0,0 0 41 0 0,1-1 33 0 0,3 1 136 0 0,15-3 456 0 0,-17 1-508 0 0,1 0-32 0 0,-1 0-73 0 0,-7 1-117 0 0,12-2 258 0 0,-1 0-39 0 0,14-1 129 0 0,-1-1-119 0 0,0 0-97 0 0,5 0-66 0 0,55-9-82 0 0,-48 7 60 0 0,-16 3-194 0 0,0-1-87 0 0,-2 0-15 0 0,-1 1-1 0 0</inkml:trace>
  <inkml:trace contextRef="#ctx0" brushRef="#br0" timeOffset="701.65">546 45 9184 0 0,'0'0'196'0'0,"0"1"-34"0"0,0 2 76 0 0,1 1-64 0 0,0 2-27 0 0,-1-1-204 0 0,0 0 44 0 0,0 1 40 0 0,0-1 35 0 0,1 1 53 0 0,-1 1 38 0 0,1 0 68 0 0,0 4 161 0 0,1 9 293 0 0,-1-8-301 0 0,0 6 47 0 0,5 24 452 0 0,-3-28-496 0 0,-3-12-340 0 0,6 21 688 0 0,4 0-73 0 0,3-3-67 0 0,3-2-62 0 0,2-6-54 0 0,3-7-50 0 0,-18-4-365 0 0,0-1 0 0 0,0 0 0 0 0,0 0 0 0 0,-1-1 0 0 0,1 1 0 0 0,0-1 0 0 0,0 1-54 0 0,1-1 56 0 0,0-1 1 0 0,-1 1 0 0 0,1-1 0 0 0,-1 1 0 0 0,1-1-1 0 0,-1 0-56 0 0,14-12 4 0 0,-12 10 11 0 0,0-1 0 0 0,-1-1 0 0 0,1 1 0 0 0,-2-1 1 0 0,1 1-1 0 0,1-3-15 0 0,3-8 9 0 0,-1-1-38 0 0,0 0-54 0 0,-1 0-71 0 0,-5 15 126 0 0,1-4-36 0 0,2-1-42 0 0,-3 4 43 0 0,0 1 1 0 0,1-1 0 0 0,-1 1-1 0 0,1-1 1 0 0,0 1 0 0 0,0 0-1 0 0,0 0 1 0 0,0 0 0 0 0,0 0-1 0 0,0 0 1 0 0,1 0 62 0 0,-3 2-98 0 0,0 0 2 0 0,1 0 19 0 0,-1 0 34 0 0,5 5-11 0 0,3 3-59 0 0,-1 1 37 0 0,0 3 21 0 0,3 8 23 0 0,6 9 9 0 0,-3-11-39 0 0,-3-8 26 0 0,0-1 56 0 0,1-1 50 0 0,0-2 48 0 0,0-1 42 0 0,2-3 38 0 0,-9-1-99 0 0,1-1-1 0 0,-1 0 1 0 0,1 0 0 0 0,-1 0-1 0 0,3-1-98 0 0,-1 0 120 0 0,-1 0-1 0 0,0 0 0 0 0,1-1 0 0 0,-1 0 0 0 0,0 0 0 0 0,0 0 1 0 0,0 0-1 0 0,0-1 0 0 0,0 0 0 0 0,1-1-119 0 0,5-5 213 0 0,-1-2-44 0 0,-1-1-24 0 0,0-1-39 0 0,-1-4-21 0 0,-8 14-76 0 0,1 1-1 0 0,0-1 1 0 0,-1 0 0 0 0,1 1 0 0 0,-1-1-1 0 0,0 0 1 0 0,0 1 0 0 0,0-1-1 0 0,-1-1-8 0 0,1-7 25 0 0,1 0-63 0 0,1-3-100 0 0,-4-2-84 0 0,2 15 53 0 0,-1 0 46 0 0,1 0 40 0 0,0 0 33 0 0,-1-2 29 0 0,0-1 100 0 0,1 2-68 0 0,-1 0-64 0 0,1 1-37 0 0,0-1-54 0 0,0 1-26 0 0,-1 0-51 0 0,1 0-57 0 0,0 0-64 0 0,0 0 4 0 0,-1 1-52 0 0,1-1-54 0 0,0 0-60 0 0,-1 0-61 0 0,1 1-66 0 0,0-1-70 0 0,0 1-72 0 0,-1-1-1359 0 0,1 1-1206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7.7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1 11376 0 0,'0'0'256'0'0,"0"0"34"0"0,0 0 21 0 0,0 0-35 0 0,0 0-202 0 0,0 1-40 0 0,3 6-30 0 0,-1-4 36 0 0,2 8 332 0 0,-1-1-52 0 0,0 1-46 0 0,-1 0-39 0 0,1 2 3 0 0,-2 0-36 0 0,3 28 288 0 0,-2-18-196 0 0,0-7-59 0 0,0-3 0 0 0,0 0 46 0 0,10 72 7 0 0,-7-48 117 0 0,8 35-405 0 0,-13-72-200 0 0,0 1 77 0 0,0-1 66 0 0,0 1 57 0 0,0 0 44 0 0,0-1 34 0 0,0 4 436 0 0,0-4-411 0 0,0 1-76 0 0,0 0-59 0 0,0-1-43 0 0,0 1-51 0 0,0-1-55 0 0,0 1-83 0 0,0-1-78 0 0,0 0-86 0 0,0 1-95 0 0,0-1-101 0 0,0 0-110 0 0,0 0-116 0 0,0 0-124 0 0,0 0 967 0 0,0 0-1960 0 0,0 0-1118 0 0</inkml:trace>
  <inkml:trace contextRef="#ctx0" brushRef="#br0" timeOffset="332.16">1 210 10384 0 0,'0'0'301'0'0,"0"0"4"0"0,2-2-199 0 0,7-1-90 0 0,2 0-16 0 0,1 1 0 0 0,-1 0 0 0 0,4 1 0 0 0,22-5 0 0 0,-17 3-50 0 0,-1-1-100 0 0,0 1-101 0 0,0 1-99 0 0,0 0-101 0 0,0 1-100 0 0,0 0-100 0 0,1 0-101 0 0,-10 1-570 0 0,6 0-750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6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8840 0 0,'1'-1'-59'0'0,"0"0"65"0"0,-1-1 56 0 0,0 0 48 0 0,1 0 77 0 0,-1 0 45 0 0,0-6 612 0 0,0 8-345 0 0,0 0 12 0 0,0 0-302 0 0,0 0-49 0 0,1 0-43 0 0,-1 0-36 0 0,0 0-5 0 0,1 3-73 0 0,1-2 69 0 0,10 21 552 0 0,-1 1-89 0 0,-3 2-77 0 0,-1 0-66 0 0,2 17 129 0 0,1 20 104 0 0,-8-48-482 0 0,6 63 649 0 0,-4-36-369 0 0,-4-39-618 0 0,0 0 82 0 0,1 0 70 0 0,-1 0 60 0 0,1 2 125 0 0,0 4 412 0 0,0-5-424 0 0,0-1-55 0 0,-1 1-75 0 0,1-1-96 0 0,-1 0-33 0 0,0 0-58 0 0,0-1-66 0 0,1 1-71 0 0,-1-1-5 0 0,0 1-59 0 0,0-1-60 0 0,0 0-66 0 0,0 1-69 0 0,0-1-72 0 0,0 0-76 0 0,0 0-80 0 0,0-1-1129 0 0,0 0-1102 0 0</inkml:trace>
  <inkml:trace contextRef="#ctx0" brushRef="#br0" timeOffset="432.4">228 238 6688 0 0,'8'0'350'0'0,"-2"0"-284"0"0,1 1-36 0 0,1 0 54 0 0,5 0 119 0 0,-1 0 63 0 0,16 2 387 0 0,-18-2-470 0 0,-1 0-42 0 0,16 1 509 0 0,0 0-40 0 0,0-2-48 0 0,1-1-54 0 0,0-1-59 0 0,0 0-67 0 0,-1-1-73 0 0,-1 0-78 0 0,-5 0-40 0 0,-1-3-70 0 0,-13 5-103 0 0,0-1 1 0 0,-1 0-1 0 0,0 0 0 0 0,1-1 0 0 0,-1 1 1 0 0,0-1-1 0 0,0 0 0 0 0,0 0 0 0 0,0 0 1 0 0,1-2-19 0 0,-5 4 3 0 0,1 1 0 0 0,-1-1 0 0 0,0 1 0 0 0,1-1 0 0 0,-1 1 0 0 0,0-1 0 0 0,1 1 0 0 0,-1-1 0 0 0,0 0 0 0 0,0 1 0 0 0,0-1 0 0 0,0 0 0 0 0,0 1 0 0 0,1-1 0 0 0,-1 0 0 0 0,0 1 0 0 0,0-1 0 0 0,0 1 0 0 0,-1-1 0 0 0,1 0 0 0 0,0 1 0 0 0,0-1 1 0 0,0 0-1 0 0,0 1 0 0 0,-1-1-3 0 0,-4-13-48 0 0,-5 5-114 0 0,6 6 84 0 0,-3-6-75 0 0,0 2-10 0 0,-9-3-32 0 0,12 8 175 0 0,0 1 0 0 0,1 0 0 0 0,-1 0 0 0 0,0 0 0 0 0,0 0 0 0 0,-1 0 20 0 0,-12 2-22 0 0,3 3 67 0 0,-2 4 80 0 0,-3 4 149 0 0,0 4-67 0 0,-1 6-24 0 0,14-14-117 0 0,0 0 0 0 0,1 0 1 0 0,-4 7-67 0 0,6-8 39 0 0,0 0 0 0 0,0 0 0 0 0,1 0 0 0 0,0 0-1 0 0,0 1-38 0 0,0 21 175 0 0,5-5 23 0 0,6 0 64 0 0,-6-18-379 0 0,1-1 44 0 0,5 5 36 0 0,2-2 118 0 0,-7-6-25 0 0,0 0-1 0 0,-1-1 1 0 0,1 1 0 0 0,0-1-1 0 0,0 0 1 0 0,4 1-56 0 0,4 0 46 0 0,-1-1-87 0 0,0-1-106 0 0,-5 0 25 0 0,-1-1-37 0 0,1 1-41 0 0,-1 0-43 0 0,1-1-47 0 0,-1 0-50 0 0,1 1-54 0 0,-1-1-58 0 0,0 0-60 0 0,0 0-64 0 0,0 0-67 0 0,0 1-72 0 0,3-2-843 0 0,4 0-877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45.5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1 9616 0 0,'0'1'61'0'0,"0"0"34"0"0,2 9 296 0 0,0-3-153 0 0,-2-2-115 0 0,1-2-56 0 0,0-1-42 0 0,4 20 41 0 0,0 1 114 0 0,0-4 39 0 0,-1-1 45 0 0,8 44 706 0 0,-7-35-605 0 0,-2 0-92 0 0,-1-13-188 0 0,-1 0-43 0 0,2 11 213 0 0,1 18 201 0 0,-9-14-206 0 0,0-4-155 0 0,5-24-148 0 0,0-1-80 0 0,0 0-96 0 0,-1 0 96 0 0,0 0 63 0 0,-1 1 7 0 0,2-1-2 0 0,-1 1-229 0 0</inkml:trace>
  <inkml:trace contextRef="#ctx0" brushRef="#br0" timeOffset="285">1 208 10016 0 0,'0'0'230'0'0,"0"0"30"0"0,0 0 18 0 0,2 0-156 0 0,2 0-34 0 0,1 0-36 0 0,0 0-34 0 0,18 0 9 0 0,0 0 46 0 0,5 0 58 0 0,13 1 113 0 0,1-1-3 0 0,-14 1-119 0 0,-4-1-63 0 0,0 0-51 0 0,-1 0-113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52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8 4928 0 0,'0'0'141'0'0,"-1"0"80"0"0,0 0 98 0 0,-1-1 58 0 0,-3-2 568 0 0,3 2-683 0 0,0 0-34 0 0,1 1-41 0 0,-1-1-59 0 0,1 1-71 0 0,0 0-84 0 0,-1 0 396 0 0,-1 0-37 0 0,-3 1 233 0 0,0 0-121 0 0,0 0-103 0 0,2 0-154 0 0,-1 1-37 0 0,-3 1 64 0 0,-19 9 195 0 0,22-10-273 0 0,0 1 52 0 0,-2 1 86 0 0,1-1-36 0 0,-6 5 142 0 0,1 1-110 0 0,0 0-90 0 0,0 3-50 0 0,4-5-90 0 0,2 1 0 0 0,-1 0 0 0 0,1 0 1 0 0,0 0-41 0 0,-4 11 127 0 0,8-17-125 0 0,-4 10-1 0 0,0-1-1 0 0,0 1 1 0 0,2-1-1 0 0,-1 1 1 0 0,1 1-1 0 0,3-9 2 0 0,-1-1-1 0 0,1 1 1 0 0,0-1 0 0 0,0 1 0 0 0,0 0 0 0 0,1-1 0 0 0,-1 1-1 0 0,1 0 1 0 0,0-1 0 0 0,1 3-2 0 0,-1-3 8 0 0,0 0 0 0 0,1 0-1 0 0,-1-1 1 0 0,1 1 0 0 0,0 0 0 0 0,-1-1-1 0 0,1 0 1 0 0,2 3-8 0 0,2 0 24 0 0,-1 0-1 0 0,1 0 1 0 0,0-1-1 0 0,0 0 1 0 0,0 0-1 0 0,0 0 1 0 0,6 2-24 0 0,0-2-13 0 0,0-1-45 0 0,3 0-74 0 0,-1-2-88 0 0,2-2-104 0 0,0-1-123 0 0,-3-1-30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54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 3 7024 0 0,'0'0'157'0'0,"0"0"30"0"0,-1 0-46 0 0,-1 0-39 0 0,-1 0-33 0 0,-3 0 1 0 0,-2 0-68 0 0,-13-2 232 0 0,7 2-43 0 0,1 1 6 0 0,1 1 44 0 0,-4 2 137 0 0,2 1 106 0 0,7-1-197 0 0,1 0 34 0 0,-1 0 37 0 0,2 1 37 0 0,2-1-266 0 0,1 1-45 0 0,1 2-24 0 0,3 1-55 0 0,5 6-43 0 0,-1-9 66 0 0,5 3 13 0 0,0 0 54 0 0,23 14 271 0 0,-9-6-285 0 0,-12-7 5 0 0,0 2 44 0 0,-1 1 52 0 0,-1 0 62 0 0,-3 1 70 0 0,-3 1 81 0 0,-5-8 57 0 0,-1-1-55 0 0,-1 0-51 0 0,-1 0-48 0 0,-2-1-43 0 0,0 0-39 0 0,-7 3 114 0 0,2-4-146 0 0,-1 0-53 0 0,7-2-90 0 0,0 0-1 0 0,0-1 0 0 0,0 1 1 0 0,0-1-1 0 0,0 0 1 0 0,0 0-41 0 0,2-1-129 0 0,-1 1 57 0 0,-1 0 49 0 0,-5-1 128 0 0,5 0-138 0 0,2 1-37 0 0,-1-1-48 0 0,1 1-58 0 0,0 0-67 0 0,0-1-17 0 0,0 1-60 0 0,1 0-64 0 0,-1-1-70 0 0,0 1-74 0 0,1-1-82 0 0,-1 1-85 0 0,1-1-93 0 0,-3 0-1069 0 0,-1-2-1052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54.4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64 5848 0 0,'0'0'168'0'0,"1"1"-3"0"0,5 1 414 0 0,0-1-49 0 0,1 0-46 0 0,-1-1-43 0 0,0-1-42 0 0,0 0-40 0 0,1 0-37 0 0,-1-1-36 0 0,6-2 188 0 0,-1-2-117 0 0,-1 0-101 0 0,-1 0-84 0 0,-5 3-48 0 0,1-1-34 0 0,0 0-40 0 0,-1 0-48 0 0,-8-6 454 0 0,-1 5-245 0 0,-7-3-167 0 0,-2 4 47 0 0,-2 4 63 0 0,12 1-107 0 0,0 0 0 0 0,1 0-1 0 0,-1 0 1 0 0,1 0 0 0 0,0 1-1 0 0,-2 0-46 0 0,-17 14 275 0 0,9-3-130 0 0,4-1-65 0 0,3-1-50 0 0,4-6-30 0 0,-2 4 18 0 0,0 0 0 0 0,1 0 0 0 0,-2 9-18 0 0,5-14 5 0 0,-1-1 0 0 0,1 1 1 0 0,0 0-1 0 0,0-1 0 0 0,0 1 0 0 0,0 0 1 0 0,1-1-1 0 0,-1 1 0 0 0,1-1 0 0 0,0 1 1 0 0,0-1-1 0 0,1 3-5 0 0,0-2-154 0 0,1 1 61 0 0,-1 0 52 0 0,1-1 43 0 0,3 4 98 0 0,11 8 309 0 0,-11-12-327 0 0,0 0-62 0 0,-2-2-46 0 0,0 0-34 0 0,0 0-40 0 0,0-1-44 0 0,0 1-65 0 0,1-1-62 0 0,-1 1-69 0 0,1-1-74 0 0,-1 0-79 0 0,1 0-87 0 0,0-1-92 0 0,0 1-99 0 0,1-1-775 0 0,4 0-878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21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1 5960 0 0,'-10'1'-14'0'0,"0"2"105"0"0,-1 0 92 0 0,1 0 81 0 0,-3 2 140 0 0,1 0 77 0 0,-2 3 166 0 0,-5 5 391 0 0,2 3-30 0 0,7-4-415 0 0,4-2-179 0 0,0 2-94 0 0,2-2-141 0 0,2 0-93 0 0,0 1-106 0 0,1 1-118 0 0,3 11 209 0 0,0-16-64 0 0,-1-1 1 0 0,0 0-1 0 0,1 0 0 0 0,1-1 0 0 0,-1 1 1 0 0,1 0-1 0 0,-1-1 0 0 0,4 5-7 0 0,8 4 66 0 0,2-6 64 0 0,-14-7-106 0 0,0-1 1 0 0,-1 0-1 0 0,1 1 1 0 0,0-1-1 0 0,0 0 1 0 0,0-1-1 0 0,-1 1 0 0 0,1 0 1 0 0,1-1-25 0 0,0 1 48 0 0,0-1 0 0 0,0 0 0 0 0,0 0 0 0 0,-1-1 0 0 0,1 1 0 0 0,0-1 0 0 0,0 0-48 0 0,2-2 132 0 0,0 0 0 0 0,0 0 0 0 0,0-1 0 0 0,0 0 0 0 0,-1 0 0 0 0,0 0 0 0 0,0 0 1 0 0,0-1-1 0 0,-1 1-132 0 0,10-22 458 0 0,-7 11-245 0 0,-2 1-41 0 0,-2-1-49 0 0,-1 2-59 0 0,-1 9-54 0 0,0 1 1 0 0,-1 0 0 0 0,1 0 0 0 0,-1 0-1 0 0,0 0 1 0 0,-1 0 0 0 0,1 0 0 0 0,-1 0-1 0 0,0-1-10 0 0,-2-3-38 0 0,0 0-63 0 0,1 3-7 0 0,0-1-39 0 0,1 0-234 0 0,1-2-16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53.1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57 76 6360 0 0,'0'0'141'0'0,"0"0"23"0"0,0 0 12 0 0,0 0-50 0 0,-1 2-67 0 0,-4 4-57 0 0,3-3 52 0 0,-3 4 434 0 0,1 1-61 0 0,-1-1-57 0 0,1 1-51 0 0,-2 5 76 0 0,0 0-85 0 0,1 0-65 0 0,0 0-47 0 0,-2 25 256 0 0,6-22-230 0 0,2 1 100 0 0,1-8-119 0 0,0-1 35 0 0,0-4-180 0 0,-1 0-1 0 0,1-1 1 0 0,0 1 0 0 0,0-1-1 0 0,0 1 1 0 0,0-1 0 0 0,1 0-1 0 0,-1 0 1 0 0,1 0 0 0 0,0 0-1 0 0,3 2-59 0 0,-4-3 44 0 0,1-1 0 0 0,-1 1 0 0 0,1 0 0 0 0,-1-1 0 0 0,1 1 0 0 0,-1-1-1 0 0,1 0 1 0 0,0 0 0 0 0,0 0 0 0 0,0 0 0 0 0,0-1 0 0 0,-1 1 0 0 0,1-1 0 0 0,0 0 0 0 0,0 1 0 0 0,2-2-44 0 0,18-2 294 0 0,-2-2-78 0 0,3-5-26 0 0,-18 7-145 0 0,0-1-1 0 0,-1 1 1 0 0,1-1 0 0 0,-1 0 0 0 0,1-2-45 0 0,4-3 85 0 0,0-1 0 0 0,0 0 0 0 0,2-5-85 0 0,-9 11 26 0 0,-1 0 0 0 0,1 0 1 0 0,-1 0-1 0 0,0-1 0 0 0,0 1 0 0 0,0-1 1 0 0,0 1-1 0 0,-1-1 0 0 0,0 0 0 0 0,0 0 1 0 0,0-1-27 0 0,-2-21 5 0 0,-6 2-126 0 0,-5 2-126 0 0,-5 2-126 0 0,-4 3-126 0 0,-2 2-124 0 0,-1 3-125 0 0,-1 4-125 0 0,9 4 188 0 0</inkml:trace>
  <inkml:trace contextRef="#ctx0" brushRef="#br0" timeOffset="456.6">390 22 8568 0 0,'0'0'249'0'0,"0"1"-1"0"0,2 15-138 0 0,8 1 157 0 0,-1-4-21 0 0,-2 2 50 0 0,1 0 54 0 0,8 16 420 0 0,-4-2-267 0 0,-4-11-185 0 0,-3-6-70 0 0,-1-3-4 0 0,2 1 43 0 0,-5-7-172 0 0,1 2 51 0 0,2 8 273 0 0,-4-12-404 0 0,1-1 0 0 0,-1 1 0 0 0,0 0 0 0 0,0 0 0 0 0,0-1 0 0 0,1 1 0 0 0,-1 0 0 0 0,0 0 0 0 0,0-1 0 0 0,0 1 0 0 0,0 0 0 0 0,0-1 0 0 0,-1 1 0 0 0,1 0 0 0 0,0 0 0 0 0,0-1 0 0 0,0 1 0 0 0,-1 0 0 0 0,1-1-1 0 0,0 1 1 0 0,-1 0 0 0 0,1-1 0 0 0,0 1 0 0 0,-1-1 0 0 0,1 1 0 0 0,-1 0 0 0 0,1-1 0 0 0,-1 1 0 0 0,0-1-35 0 0,-4 1 284 0 0,4-2-216 0 0,0 1 0 0 0,0-1 0 0 0,0 0 0 0 0,0 1 0 0 0,0-1 0 0 0,0 1 0 0 0,0-1 0 0 0,0 0 0 0 0,1 0 0 0 0,-1 0 0 0 0,0 0 0 0 0,0 0-68 0 0,-3-4 237 0 0,1 0-81 0 0,2 3-119 0 0,0-1-33 0 0,0 1-38 0 0,0 0-40 0 0,-3-25 168 0 0,4-2-76 0 0,1 21-40 0 0,0-1 1 0 0,1 0-1 0 0,0 1 1 0 0,0-1 21 0 0,1 1-58 0 0,1-1 0 0 0,-1 1-1 0 0,5-7 59 0 0,-4 8-40 0 0,0 1 0 0 0,1 0-1 0 0,-1 0 1 0 0,1 0-1 0 0,0 1 1 0 0,0 0 0 0 0,1 0-1 0 0,0 0 1 0 0,0 0-1 0 0,4-2 41 0 0,16-5-94 0 0,3 6 45 0 0,-24 6 46 0 0,0 0 1 0 0,-1 0 0 0 0,1 0-1 0 0,0 1 1 0 0,-1 0 0 0 0,1 0 0 0 0,-1 0-1 0 0,1 0 1 0 0,-1 1 0 0 0,0-1-1 0 0,1 1 1 0 0,-1 0 0 0 0,0 1 0 0 0,0-1 2 0 0,5 4-7 0 0,0 1 1 0 0,-1-1-1 0 0,0 2 1 0 0,0-1 0 0 0,4 6 6 0 0,7 13-66 0 0,-12-15-25 0 0,-1 1-1 0 0,-1 0 0 0 0,0 0 1 0 0,3 13 91 0 0,-7-24-58 0 0,-1 0-8 0 0,0 0-21 0 0,1 0-38 0 0,-1 0-15 0 0,0 0-39 0 0,1-1-46 0 0,-1 1-49 0 0,1-1-54 0 0,-1 1-50 0 0,1-1-45 0 0,-1 1-39 0 0,1-1-136 0 0,0 1-39 0 0,-1 0-164 0 0,2-1-442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57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67 136 5792 0 0,'0'0'166'0'0,"1"0"-55"0"0,0-1-51 0 0,5-2-16 0 0,-3 1 1 0 0,0 0 81 0 0,-2 1-17 0 0,0 1 36 0 0,4-3 329 0 0,0-1-49 0 0,1 2-44 0 0,-1-1-41 0 0,1 0-36 0 0,0 1-33 0 0,5-3 188 0 0,4-1-15 0 0,16-11 406 0 0,-11 1-126 0 0,-9 4-346 0 0,-7 6-345 0 0,-3 0 40 0 0,-2-5 169 0 0,-4 4 17 0 0,-7-2 186 0 0,-7 0 75 0 0,6 6-244 0 0,3 1-124 0 0,1 1-96 0 0,-1 2-39 0 0,0 1 35 0 0,-9 4 136 0 0,-3 7 154 0 0,16-9-179 0 0,0 1-1 0 0,1-1 1 0 0,0 1 0 0 0,-2 3-163 0 0,-16 25 666 0 0,11-10-295 0 0,5-3-148 0 0,3-1-109 0 0,1-1 233 0 0,3-11-168 0 0,-1-1 0 0 0,1 1-1 0 0,0-1 1 0 0,1 1 0 0 0,0 0-179 0 0,2 7 271 0 0,2-1-64 0 0,3 0-87 0 0,1-1-112 0 0,10 7 200 0 0,-2-7 34 0 0,-10-7-86 0 0,1 0 0 0 0,0-1-1 0 0,0 0 1 0 0,3 1-156 0 0,20 4 295 0 0,-6-3 20 0 0,1-3-44 0 0,0-2-41 0 0,0-1-41 0 0,0-3-39 0 0,0-2-39 0 0,0-1-35 0 0,-1-1-36 0 0,-21 6-99 0 0,0 0 51 0 0,15-8 159 0 0,-14 6-135 0 0,-1 0-32 0 0,0 0-36 0 0,-1 0-48 0 0,0-1-56 0 0,-1 1-66 0 0,0-1-74 0 0,-2 0-85 0 0,0 0-94 0 0,-1 1-256 0 0,-1 1 69 0 0,-1-1 56 0 0,0 1 45 0 0,3 2 495 0 0,-9-7-1291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5:55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908 5 10912 0 0,'0'0'248'0'0,"0"0"34"0"0,0 0 20 0 0,0 0-38 0 0,0 0-199 0 0,0-1-37 0 0,0-2 23 0 0,0 3 14 0 0,0-1 76 0 0,0 1 134 0 0,0 0 12 0 0,0 4 24 0 0,1-1-93 0 0,0 0-72 0 0,0 0-50 0 0,3 6 83 0 0,-4-5-92 0 0,0-1 42 0 0,0 25 331 0 0,1 0-51 0 0,-1 0-44 0 0,1 0-39 0 0,0 6 21 0 0,1-1-39 0 0,1 8 24 0 0,3 18 121 0 0,-5-42-280 0 0,-1 0-99 0 0,2 17-2 0 0,0-28-51 0 0,-2-5-18 0 0,0-1-60 0 0,0 0-86 0 0,0 0-153 0 0,0 0 150 0 0,0 0-47 0 0,0 0-76 0 0,0 0 87 0 0,0 0-37 0 0,0 0-41 0 0,0 0-38 0 0,0 0-400 0 0,0 0 100 0 0,0 0-53 0 0,0 0-763 0 0,0 0-599 0 0,0 0-1139 0 0</inkml:trace>
  <inkml:trace contextRef="#ctx0" brushRef="#br0" timeOffset="-717.7">176 207 7016 0 0,'0'0'257'0'0,"0"0"-118"0"0,0 0 111 0 0,0 0 66 0 0,0 0 18 0 0,0 0-104 0 0,-1 0-40 0 0,-1-1 92 0 0,-11-3 331 0 0,11 3-422 0 0,1 1 60 0 0,-9-1 406 0 0,-3 1-84 0 0,-2 3 28 0 0,-5 4 193 0 0,13-4-515 0 0,-1 1-46 0 0,1-1-41 0 0,0 0-36 0 0,-7 5 64 0 0,1 0-91 0 0,10-5-103 0 0,-1 0 1 0 0,0 0-1 0 0,1 0 0 0 0,-1 1 1 0 0,1-1-1 0 0,0 1 0 0 0,-2 3-26 0 0,-4 11 145 0 0,5-7-149 0 0,3 0 51 0 0,2 0 43 0 0,3-1 35 0 0,4 6 128 0 0,12 5 185 0 0,-3-8-134 0 0,-4-6-130 0 0,-3-2-57 0 0,1-1-32 0 0,6 1-36 0 0,-8-4-76 0 0,-2 0-40 0 0,-2-1-91 0 0,0-1 112 0 0,0 1 74 0 0,6-1 123 0 0,-8 1-131 0 0,0-1-34 0 0,1 1-66 0 0,-1-1-87 0 0,1 0-55 0 0,-1 1-88 0 0,0-1-100 0 0,0 0-112 0 0,0 0-126 0 0,-2 0 274 0 0,1 0-36 0 0,0 1-38 0 0,-1-1-38 0 0,1 1-40 0 0,-1-1-43 0 0,3-1-1164 0 0,3-1-977 0 0,-7 3 2568 0 0</inkml:trace>
  <inkml:trace contextRef="#ctx0" brushRef="#br0" timeOffset="-338.8">350 231 8352 0 0,'0'0'190'0'0,"0"0"28"0"0,0 0 7 0 0,0 1-60 0 0,1 1-94 0 0,1 9-79 0 0,-2-9 36 0 0,1 0 36 0 0,1 5 595 0 0,0 1-90 0 0,0-1-82 0 0,1 1-74 0 0,0-3-147 0 0,-1 1-33 0 0,3 5 146 0 0,0-1-91 0 0,1-1-63 0 0,1 1 174 0 0,1 1-58 0 0,1-1-50 0 0,0 0-42 0 0,3 1 4 0 0,0 0-37 0 0,-5-7-77 0 0,-1 1 1 0 0,1-1-1 0 0,0 1 0 0 0,4 0-139 0 0,-6-2 186 0 0,1-1 0 0 0,-1-1 0 0 0,0 1 0 0 0,1-1 0 0 0,0 0 0 0 0,1 0-186 0 0,21-1 659 0 0,-11-3-302 0 0,-1-4-56 0 0,-2-2-66 0 0,-2-4-75 0 0,-10 12-143 0 0,-1-1-1 0 0,0 0 1 0 0,0 1-1 0 0,0-1 0 0 0,-1 0 1 0 0,1 0-1 0 0,0 0 1 0 0,-1 0-1 0 0,1 0 1 0 0,-1 0-1 0 0,0 0 1 0 0,0 0-1 0 0,0 0 1 0 0,0-1-17 0 0,0-1 21 0 0,0 0-1 0 0,-1 0 1 0 0,0-1 0 0 0,0 1 0 0 0,0 0 0 0 0,0 0-1 0 0,-1 0-20 0 0,-6-13 26 0 0,0 2-40 0 0,-1 1-46 0 0,0 1-52 0 0,4 4-36 0 0,-6-11-133 0 0,7 13 142 0 0,1 0-29 0 0,0 0-57 0 0,0 0-69 0 0,-1 0-84 0 0,2 5 276 0 0,2 0-2 0 0,-1 1-44 0 0,1 0-50 0 0,-1-1-56 0 0,1 1-63 0 0,-1 0-69 0 0,1 0 87 0 0,0 0-35 0 0,0 0-38 0 0,0 0-38 0 0,0 0-42 0 0,0 0-43 0 0,0 0-44 0 0,0 0-47 0 0,0-2-1356 0 0,0-2-1093 0 0</inkml:trace>
  <inkml:trace contextRef="#ctx0" brushRef="#br0" timeOffset="949.18">739 172 8408 0 0,'0'0'190'0'0,"0"0"28"0"0,0 0 8 0 0,5-1-49 0 0,3 0-116 0 0,-1 1-37 0 0,-1 0 42 0 0,7-1 156 0 0,14 0 392 0 0,-18 2-474 0 0,1 0-78 0 0,12 0 5 0 0,1 0 0 0 0,0-1 1 0 0,19-3-68 0 0,-13 1 22 0 0,-8-1-56 0 0,10-3-94 0 0,7-2-30 0 0,-11 4 56 0 0,13-2-109 0 0,-12 7 148 0 0,-21 1 103 0 0,-1-1 69 0 0,1 1 90 0 0,2 2 183 0 0,-2 2 17 0 0,-3-1-170 0 0,-1 1-84 0 0,0 1-59 0 0,0 7 234 0 0,20 68 1688 0 0,-18-65-1624 0 0,1 0-44 0 0,1 2-26 0 0,0 0-85 0 0,1 0-101 0 0,1-1-118 0 0,-2 0 68 0 0,-1-2 3 0 0,-1-7 66 0 0,-4-8-17 0 0,-1-1-8 0 0,0 0-84 0 0,0 0-110 0 0,0 0-129 0 0,0 0-19 0 0,0 0-35 0 0,0 0-698 0 0,-1 0-58 0 0,-4 0-11 0 0</inkml:trace>
  <inkml:trace contextRef="#ctx0" brushRef="#br0" timeOffset="1234.33">1164 57 9792 0 0,'0'0'222'0'0,"0"0"18"0"0,0-1-108 0 0,-1 1-60 0 0,0 0-48 0 0,1-1-51 0 0,0 1-51 0 0,0 0-58 0 0,-1 0-68 0 0,1 0-22 0 0,0 0-42 0 0,0 0-375 0 0,0 0-270 0 0,0 0-618 0 0</inkml:trace>
  <inkml:trace contextRef="#ctx0" brushRef="#br0" timeOffset="1507.03">1402 156 9960 0 0,'0'0'222'0'0,"0"0"30"0"0,0 0-50 0 0,0 1-55 0 0,0 0-45 0 0,-1 0-38 0 0,1 1-24 0 0,1 7 16 0 0,1-1-119 0 0,0 0 89 0 0,1 0 75 0 0,-1 0 66 0 0,2 1 81 0 0,0-1 49 0 0,9 21 819 0 0,-7-18-673 0 0,-2-4-217 0 0,0 0-41 0 0,0 1-28 0 0,0 0-89 0 0,2 2 329 0 0,0 0 1 0 0,1-1-1 0 0,5 6-397 0 0,13 12 690 0 0,-3-6-231 0 0,-11-11-281 0 0,0-1-40 0 0,-4-5-21 0 0,-1 0 37 0 0,8 1 245 0 0,-7-2-159 0 0,-6-3-48 0 0,-1 0-13 0 0,2-2-4 0 0,3-1-76 0 0,4-4 24 0 0,-6 1-90 0 0,0 0-1 0 0,-1-1 0 0 0,0 1 0 0 0,0-1 0 0 0,0 0 0 0 0,-1 0 0 0 0,0 1 0 0 0,0-3-32 0 0,1-7 71 0 0,-1 8-259 0 0,1 0 73 0 0,-1-1 65 0 0,1 0 54 0 0,1-7 120 0 0,0 2 59 0 0,5-18 313 0 0,-5 22-379 0 0,0 0-38 0 0,-1 3-53 0 0,1-1-35 0 0,-1 1-39 0 0,1 0-45 0 0,0 0-51 0 0,0 0-55 0 0,0 0-62 0 0,1 1-66 0 0,-1-1-73 0 0,1 1-77 0 0,0-1-82 0 0,0 1-89 0 0,0 0-94 0 0,0 1-99 0 0,1-1-104 0 0,0 1-111 0 0,-2 2-1060 0 0,2-2-1198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01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49 6952 0 0,'0'0'201'0'0,"0"0"-4"0"0,-7 1 380 0 0,1 0-76 0 0,0 0-70 0 0,1 2-63 0 0,0 0-57 0 0,0 1-49 0 0,0 0-45 0 0,0 0-37 0 0,0 2-3 0 0,0 0-34 0 0,-9 15 234 0 0,9-12-190 0 0,-1 0 66 0 0,1-1 94 0 0,-2 3-94 0 0,1 1-43 0 0,0 0-38 0 0,1 1-36 0 0,-4 13 50 0 0,2 1-90 0 0,3-3-56 0 0,0 1-1 0 0,1 3-39 0 0,2 3 80 0 0,0-5-37 0 0,2 0-1 0 0,1 0 1 0 0,1 0-1 0 0,6 22-42 0 0,5 2 127 0 0,4-3 84 0 0,-7-28-105 0 0,2-3 61 0 0,2-3 54 0 0,2-2 45 0 0,-13-10-194 0 0,-1 0-1 0 0,0 1 1 0 0,1-1-1 0 0,-1-1 1 0 0,1 1-1 0 0,0 0 0 0 0,1-1-71 0 0,-1 0 72 0 0,0 0 0 0 0,0 0-1 0 0,-1 0 1 0 0,1-1-1 0 0,0 1 1 0 0,0-1-1 0 0,0 0 1 0 0,-1-1-1 0 0,1 1 1 0 0,-1 0-1 0 0,1-1 1 0 0,0 0-72 0 0,19-14 513 0 0,-3-4-114 0 0,-4-3-96 0 0,-2-3-81 0 0,-5 4-92 0 0,-1 0-33 0 0,-2 1-9 0 0,-1 0-1 0 0,0-4-87 0 0,-4 12 75 0 0,0 0 0 0 0,-1 0 0 0 0,-1-8-75 0 0,0-4 119 0 0,0-1 45 0 0,-2 0-112 0 0,-1 7-75 0 0,0 1-42 0 0,-5-20-160 0 0,8 36 210 0 0,-6-22-162 0 0,0 6 33 0 0,0 0 0 0 0,-4-5 144 0 0,2 6-123 0 0,-1 0-47 0 0,2 6 11 0 0,0 0-40 0 0,0 1-45 0 0,0 0-51 0 0,-11-12-335 0 0,6 7 119 0 0,7 8 208 0 0,-2 0-41 0 0,4 2 74 0 0,-1 0-59 0 0,1 0-70 0 0,0 1-87 0 0,0 1-26 0 0</inkml:trace>
  <inkml:trace contextRef="#ctx0" brushRef="#br0" timeOffset="601.54">774 179 5640 0 0,'0'0'124'0'0,"0"0"17"0"0,0 0 12 0 0,-6 1 42 0 0,2-1-70 0 0,-1 1 96 0 0,3-1-67 0 0,1 0 38 0 0,-12 4 470 0 0,4 0-261 0 0,2-2-113 0 0,-1 1-59 0 0,1-1-72 0 0,1 0-89 0 0,5-2-51 0 0,0 0-1 0 0,0 1 0 0 0,-1 0 0 0 0,1-1 0 0 0,0 1 0 0 0,0 0 0 0 0,0-1 0 0 0,0 1 0 0 0,0 0 1 0 0,0 0-1 0 0,0 0 0 0 0,0 0 0 0 0,1 0 0 0 0,-1 0 0 0 0,0 0 0 0 0,0 0 0 0 0,1 0 0 0 0,-1 1 1 0 0,1-1-17 0 0,-3 6 63 0 0,3-6-63 0 0,0 0 0 0 0,0-1 0 0 0,-1 1 0 0 0,1 0 0 0 0,0-1 0 0 0,0 1 0 0 0,-1 0 0 0 0,1-1 0 0 0,0 1 0 0 0,-1-1 0 0 0,1 1 0 0 0,-1 0 0 0 0,1-1 0 0 0,-1 1 0 0 0,1-1 0 0 0,-1 1 0 0 0,1-1 0 0 0,-1 0 0 0 0,1 0 0 0 0,0 1 0 0 0,0-1 0 0 0,0 0 0 0 0,-1 0 0 0 0,1 0 0 0 0,0 1 0 0 0,0-1 0 0 0,0 0 0 0 0,0 0 0 0 0,-1 1 0 0 0,1-1 0 0 0,0 0 0 0 0,0 0 0 0 0,0 1 0 0 0,0-1 0 0 0,0 0 0 0 0,0 0 0 0 0,0 1 0 0 0,0-1 0 0 0,0 0 0 0 0,0 1 0 0 0,0-1 0 0 0,0 0 0 0 0,0 0 0 0 0,0 1 0 0 0,0-1 0 0 0,0 0 0 0 0,0 1 0 0 0,0-1 0 0 0,0 0 0 0 0,0 0 0 0 0,1 1 0 0 0,-1-1 0 0 0,4 12 8 0 0,-3-7-2 0 0,0 0 0 0 0,1-1 1 0 0,-1 1-1 0 0,1 0 0 0 0,0-1 0 0 0,1 1 0 0 0,-1-1 1 0 0,1 0-1 0 0,3 4-6 0 0,3 2 62 0 0,0 1 94 0 0,11 11 297 0 0,-9-13-320 0 0,-5-3 88 0 0,9 9 205 0 0,-8-7-116 0 0,-3-4-105 0 0,0 0 46 0 0,0 0 44 0 0,-1 0-50 0 0,0 0-45 0 0,-1 1-35 0 0,0 4 64 0 0,1 13 198 0 0,-2-14-195 0 0,0 0 92 0 0,-2 3 73 0 0,-5 1-94 0 0,-3-2-76 0 0,-1 0-55 0 0,2-2-39 0 0,2-3-209 0 0,0-2 85 0 0,-3 0 79 0 0,-6 0 102 0 0,7-3-113 0 0,-1 1-37 0 0,-2-2-80 0 0,2 1-105 0 0,4 0 25 0 0,1 0-37 0 0,-2-1-115 0 0,1 1-81 0 0,0 0-87 0 0,0 0-97 0 0,4 0 212 0 0,0 0-47 0 0,0 0-42 0 0,0 0-36 0 0,-1 0-131 0 0,1 0-36 0 0,-3 0-1358 0 0</inkml:trace>
  <inkml:trace contextRef="#ctx0" brushRef="#br0" timeOffset="866.82">481 7 7368 0 0,'0'0'165'0'0,"0"0"22"0"0,0 0 10 0 0,0 0 7 0 0,0 0-55 0 0,0 1-11 0 0,1 1-94 0 0,0 4-7 0 0,-1-5 4 0 0,1 0 34 0 0,-1 5-128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03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84 6000 0 0,'0'0'174'0'0,"-1"-1"-28"0"0,-1-1-84 0 0,-7-5-72 0 0,7 5 36 0 0,1 2 32 0 0,-6-4 488 0 0,0 1 54 0 0,-14-7 1460 0 0,12 8-1263 0 0,1 3-236 0 0,5 0-327 0 0,-1 0-38 0 0,0 1-40 0 0,0 1-47 0 0,0 1-49 0 0,-1 0-54 0 0,1 1 3 0 0,0 0-1 0 0,1 1 1 0 0,-1-1 0 0 0,1 1-1 0 0,0 0 1 0 0,0 0 0 0 0,1 0-1 0 0,0 0 1 0 0,0 1 0 0 0,-1 5-9 0 0,-1 12 38 0 0,0 0-1 0 0,2 7-37 0 0,1-27 1 0 0,2 12 1 0 0,0 0 0 0 0,1 1 0 0 0,0-1 0 0 0,1 0 0 0 0,5 13-2 0 0,-3-14 51 0 0,7 10-54 0 0,5-4 31 0 0,-5-12 78 0 0,4-6 99 0 0,-13-3-163 0 0,-1 0 1 0 0,0-1-1 0 0,0 1 0 0 0,0-1 1 0 0,1 1-1 0 0,-1-1 1 0 0,0 0-1 0 0,0 0 1 0 0,1-1-43 0 0,4-2 161 0 0,-1 0 0 0 0,0-1 0 0 0,-1 1 0 0 0,3-4-161 0 0,-6 7 25 0 0,2-3 61 0 0,4-4 11 0 0,-7 7-93 0 0,0 0 0 0 0,-1 1 0 0 0,1-1 0 0 0,0 0 0 0 0,-1 0 0 0 0,1 0 0 0 0,-1 0 0 0 0,0 0 0 0 0,1 0 0 0 0,-1 0 0 0 0,0 0 0 0 0,1 0 0 0 0,-1 0 0 0 0,0 0 1 0 0,0 0-1 0 0,0 0-4 0 0,3-19 60 0 0,7-10 180 0 0,-3 12-93 0 0,-3 5-83 0 0,-2 2-47 0 0,-2 0-41 0 0,1-3 19 0 0,-2-22 12 0 0,-3 12-63 0 0,4 23 45 0 0,-1-3 9 0 0,2-2-89 0 0,1 2 11 0 0,-2 4 73 0 0,0-1 0 0 0,1 1 1 0 0,-1 0-1 0 0,0 0 0 0 0,0 0 0 0 0,1-1 0 0 0,-1 1 0 0 0,0 0 0 0 0,0 0 0 0 0,1 0 0 0 0,-1 0 1 0 0,0 0-1 0 0,0 0 0 0 0,1 0 0 0 0,-1 0 0 0 0,0 0 0 0 0,0 0 0 0 0,1 0 0 0 0,-1 0 0 0 0,0 0 1 0 0,1 0-1 0 0,-1 0 0 0 0,0 0 0 0 0,0 0 0 0 0,1 0 0 0 0,-1 0 0 0 0,0 0 0 0 0,0 0 0 0 0,1 0 1 0 0,-1 0-1 0 0,0 0 0 0 0,0 1 0 0 0,1-1 0 0 0,-1 0 0 0 0,0 0 0 0 0,0 0 0 0 0,0 0 0 0 0,1 1 0 0 0,-1-1 1 0 0,0 0-1 0 0,0 0 0 0 0,0 1 0 0 0,0-1 0 0 0,1 0 0 0 0,-1 0 0 0 0,0 1 0 0 0,0-1 0 0 0,0 0 1 0 0,0 0-1 0 0,0 1 0 0 0,0-1 0 0 0,0 0 7 0 0,5 9-111 0 0,-2-3 102 0 0,-3-6 26 0 0,10 20-104 0 0,1-1 58 0 0,7 16 23 0 0,-7-10-43 0 0,3 9 24 0 0,3-1 55 0 0,2 7 94 0 0,-3 1 113 0 0,-3 0 97 0 0,-2 0 67 0 0,-3 0 53 0 0,-3 1 39 0 0,-4-28-283 0 0,0 1-1 0 0,-2-1 0 0 0,1 1 1 0 0,-2-1-1 0 0,0 1 0 0 0,-1-1 1 0 0,0 0-1 0 0,-1 0 0 0 0,-1 0 0 0 0,-3 9-209 0 0,-3-6 213 0 0,-2-1-40 0 0,-3-2-37 0 0,-3-2-34 0 0,12-8-74 0 0,0-1 1 0 0,0 0 0 0 0,0 0-1 0 0,-5 1-28 0 0,5-3 3 0 0,0 1 0 0 0,0-1 0 0 0,0 0 0 0 0,0-1-1 0 0,0 0-2 0 0,-2-1-9 0 0,2-2-34 0 0,2-1-37 0 0,1 1-53 0 0,0-1-30 0 0,0 0-55 0 0,0 1-64 0 0,0-1-72 0 0,1 1 2 0 0,0 0-59 0 0,2 2 140 0 0,0 0-37 0 0,-1-2-408 0 0,1 2 105 0 0,-1-1-51 0 0,0-2-772 0 0,-1-1-604 0 0,-1-4-1148 0 0</inkml:trace>
  <inkml:trace contextRef="#ctx0" brushRef="#br0" timeOffset="301.77">460 123 7424 0 0,'-2'1'-27'0'0,"0"0"37"0"0,0 1 106 0 0,1 0 109 0 0,1 0 83 0 0,1-1 133 0 0,4 2 655 0 0,-2-2-689 0 0,-1 0-248 0 0,-1 0-36 0 0,1 0-44 0 0,0 0-50 0 0,-1 0-57 0 0,1 1-62 0 0,0 1 244 0 0,7 9 405 0 0,0 0-81 0 0,1 3 18 0 0,4 9 170 0 0,-2 4 19 0 0,-1-5-135 0 0,-1 0-47 0 0,-1 1-62 0 0,-2 1-79 0 0,-2-12-166 0 0,4 3-10 0 0,-7-14-154 0 0,0 1 1 0 0,0 0-1 0 0,-1 0 1 0 0,1 0-1 0 0,-1 0 1 0 0,0 0 0 0 0,1 2-33 0 0,-2-4 17 0 0,7 6 50 0 0,-7-6-172 0 0,0-1 41 0 0,0 0 37 0 0,1 1 109 0 0,0 1 228 0 0,-1-1-274 0 0,0 0-72 0 0,0-1-73 0 0,1 1-90 0 0,-1-1-105 0 0,0 1 13 0 0,0-1-69 0 0,0 0-73 0 0,0 0-80 0 0,0 1-86 0 0,0-1-92 0 0,0 0-97 0 0,0 0-104 0 0,0 0-932 0 0,0 0-1029 0 0</inkml:trace>
  <inkml:trace contextRef="#ctx0" brushRef="#br0" timeOffset="586.91">714 156 7856 0 0,'3'1'274'0'0,"0"1"-59"0"0,0 0-55 0 0,-1 0-46 0 0,1 1-30 0 0,0 1-47 0 0,0 0-37 0 0,1 2-53 0 0,1 1-5 0 0,-2-3 57 0 0,0 0 42 0 0,0-1 54 0 0,7 5 496 0 0,-1 1-37 0 0,8 8 461 0 0,6 6 157 0 0,-12-12-668 0 0,16 14 687 0 0,1-3 75 0 0,-8-9-361 0 0,2-3 63 0 0,-17-8-751 0 0,1 1 11 0 0,2 1 19 0 0,-2-2-27 0 0,-2-1 42 0 0,1-1 105 0 0,-4 0-175 0 0,-1 0-1 0 0,0-1-69 0 0,0 1-37 0 0,0-1-22 0 0,1 0-20 0 0,1 0 3 0 0,-1-1 44 0 0,-1 0 68 0 0,1-1 107 0 0,-2-13 5 0 0,-1 0-115 0 0,0-4-86 0 0,-4-10-101 0 0,1 3-22 0 0,3 8 63 0 0,1 17-213 0 0,1-1 58 0 0,0 1 51 0 0,0-1 42 0 0,0-1 41 0 0,3-7 145 0 0,-2 8-137 0 0,0 0-61 0 0,0 1-12 0 0,-1 0-34 0 0,1 1-39 0 0,0-1-44 0 0,0 0-68 0 0,0 0-61 0 0,0 0-68 0 0,0 0-73 0 0,0 0-79 0 0,0 0-85 0 0,0 0-91 0 0,0 1-96 0 0,-1-1 295 0 0,1 1-35 0 0,0 0-38 0 0,-1 0-37 0 0,2-2-1424 0 0,-1-1-1157 0 0,0 4 2986 0 0</inkml:trace>
  <inkml:trace contextRef="#ctx0" brushRef="#br0" timeOffset="1679.31">499 1 7976 0 0,'0'0'174'0'0,"0"0"29"0"0,0 0 14 0 0,0 0 13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04.4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0 175 7568 0 0,'0'0'166'0'0,"0"0"29"0"0,0 0 14 0 0,1-1-44 0 0,3 0-108 0 0,-1 0-39 0 0,0 0 33 0 0,2-2 134 0 0,0-1 115 0 0,3-4 510 0 0,-6 6-574 0 0,0 0-124 0 0,-1 1-36 0 0,9-12 395 0 0,-4 5-66 0 0,-2 0 0 0 0,1 0-1 0 0,2-8-404 0 0,-2 4 343 0 0,-2 1-41 0 0,-3 2-72 0 0,-1 1-45 0 0,0 5-127 0 0,0 0 1 0 0,0 1 0 0 0,0-1-1 0 0,0 1 1 0 0,-1-1 0 0 0,1 1-1 0 0,-1 0 1 0 0,-1-2-59 0 0,-4-4 231 0 0,0 3 66 0 0,0 4-77 0 0,2 4-65 0 0,-1 3-53 0 0,-1 6-21 0 0,-1 6-56 0 0,6-12-16 0 0,0 1 12 0 0,0 0-1 0 0,0 0 1 0 0,0 0-1 0 0,1 1 1 0 0,0-1-1 0 0,1 0 1 0 0,-1 3-21 0 0,2 22 161 0 0,0-16-32 0 0,0-2 44 0 0,-1-10-114 0 0,5 18 444 0 0,1-7-234 0 0,1-4-116 0 0,1-3-90 0 0,8 1 1 0 0,-14-8-64 0 0,1 0 0 0 0,0-1 0 0 0,0 1 0 0 0,0 0 0 0 0,0-1 0 0 0,0 0 0 0 0,0 1 0 0 0,0-1 0 0 0,0 0 0 0 0,0-1 0 0 0,2 1 0 0 0,-1-1-124 0 0,-1 1 41 0 0,4-2 18 0 0,-1 1 96 0 0,10-6 226 0 0,-10 4-205 0 0,-2 1-78 0 0,0 0-64 0 0,0-1-80 0 0,0 1-94 0 0,-1 0-11 0 0,0 1-72 0 0,0-1-78 0 0,0 0-85 0 0,0 0-92 0 0,0 1-99 0 0,0-1-104 0 0,0 0-114 0 0,3 0-909 0 0,3-1-1036 0 0,-8 3 2766 0 0</inkml:trace>
  <inkml:trace contextRef="#ctx0" brushRef="#br0" timeOffset="470.03">307 46 7200 0 0,'9'9'299'0'0,"0"1"-99"0"0,-5-4-105 0 0,1 0-1 0 0,-2 1 0 0 0,1 0 0 0 0,1 3-94 0 0,-1 0 122 0 0,-1 0 42 0 0,1 0 57 0 0,-1-1 72 0 0,-1-2-50 0 0,0-1 44 0 0,0 1 48 0 0,-1-1 53 0 0,1 1 160 0 0,9 54 2357 0 0,-10-56-2489 0 0,0 14 478 0 0,-1-13-538 0 0,-1 0 83 0 0,0-3 82 0 0,1-2-34 0 0,0-1-16 0 0,0 0-75 0 0,0 0-39 0 0,0 0-143 0 0,-1 0-51 0 0,1 0-42 0 0,-1 1-33 0 0,0-1-13 0 0,-2 2 47 0 0,2-1-40 0 0,0-1 42 0 0,1 0 71 0 0,-3-6 68 0 0,1 1-66 0 0,-1 0-60 0 0,1-1-34 0 0,-3-12 101 0 0,4 3-153 0 0,0-1-1 0 0,2 1 0 0 0,0-5-50 0 0,7-27-5 0 0,0 19-74 0 0,3 1-79 0 0,3 3-94 0 0,3 3-109 0 0,-4 10 273 0 0,0 4 39 0 0,3 2 29 0 0,-13 4 23 0 0,0 1 0 0 0,1 0-1 0 0,-1 0 1 0 0,0 0 0 0 0,0 0 0 0 0,3 1-3 0 0,-2-1 2 0 0,0 2 1 0 0,0-1 0 0 0,1 0-1 0 0,-1 1 1 0 0,0-1-1 0 0,0 1 1 0 0,0 0-1 0 0,2 2-2 0 0,6 5-30 0 0,-1 1-36 0 0,0 2 66 0 0,-1 0 0 0 0,0 1 0 0 0,-1 0 0 0 0,8 13 0 0 0,-7-8 63 0 0,0 0 65 0 0,-2 0 26 0 0,-6-13-90 0 0,0 1 0 0 0,0-1-1 0 0,-1 1 1 0 0,0 0 0 0 0,0 0 0 0 0,0-1 0 0 0,0 2-64 0 0,-2-3 100 0 0,-1-1-69 0 0,-3 7-82 0 0,5-9-53 0 0,0-1-49 0 0,0 0-226 0 0,0 0 196 0 0,0 0-48 0 0,0 0 91 0 0,0 0-34 0 0,0 0-37 0 0,0 0-42 0 0,0 0-45 0 0,0 0-43 0 0,0 0-40 0 0,0 0-35 0 0,0 0-268 0 0,0 0-58 0 0,0 0-46 0 0,0 0-35 0 0,0 0-1469 0 0,0 0-1298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07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297 75 7728 0 0,'0'0'192'0'0,"0"0"-81"0"0,0 0-59 0 0,0-1-11 0 0,-1 0 5 0 0,-3-5 128 0 0,0 1 54 0 0,1 1 47 0 0,-1 0 38 0 0,-1-2 317 0 0,-9-6 925 0 0,7 6-914 0 0,3 3-304 0 0,1 0-49 0 0,-1-1 46 0 0,0 0-57 0 0,3 3-202 0 0,-1 1 1 0 0,1-1 0 0 0,-1 0 0 0 0,1 0-1 0 0,-1 0 1 0 0,1 1 0 0 0,-1-1 0 0 0,0 1 0 0 0,0-1-76 0 0,-5 0 270 0 0,1-1-65 0 0,0 1-61 0 0,1 0-38 0 0,-4-1 12 0 0,-13 0 96 0 0,15 3-100 0 0,0 0 51 0 0,-4 2-48 0 0,-6 1-33 0 0,16-4-83 0 0,-1 1-1 0 0,1-1 1 0 0,0 1-1 0 0,-1 0 0 0 0,1 0 1 0 0,0 0-1 0 0,0 0 0 0 0,0 0 1 0 0,-1 0-1 0 0,1 0 1 0 0,0 0-1 0 0,0 0 0 0 0,1 0 1 0 0,-1 0-1 0 0,0 1 1 0 0,0 0-1 0 0,-3 6 0 0 0,1-1 0 0 0,0 1 0 0 0,1 0 0 0 0,0 0 0 0 0,0 0 0 0 0,1 0 0 0 0,0 0 0 0 0,0 0 0 0 0,1 0 0 0 0,0 0 0 0 0,1 0 0 0 0,0 8 0 0 0,3 5 0 0 0,0 1 0 0 0,2-1 0 0 0,0 0 0 0 0,3 4 0 0 0,12 31 84 0 0,-9-26 1 0 0,-6-15 4 0 0,-1 1 43 0 0,11 45 358 0 0,-14-54-363 0 0,0 0 1 0 0,0 0 0 0 0,-1 0 0 0 0,1 3-128 0 0,-2-5 93 0 0,0 0 1 0 0,0 0-1 0 0,0 0 0 0 0,-1 0 1 0 0,1 0-1 0 0,-2 3-93 0 0,0-3 80 0 0,1-2-299 0 0,0-1 90 0 0,0-1 79 0 0,-1 1 64 0 0,1-1 51 0 0,0 1 38 0 0,-6 1 521 0 0,5-2-512 0 0,0 0-98 0 0,1-1-68 0 0,-1 0-55 0 0,1 0-63 0 0,0 0-69 0 0,0 0-105 0 0,-1 0-98 0 0,1 0-107 0 0,0 0-117 0 0,0-1-127 0 0,0 1 348 0 0,1 0-35 0 0,-1 0-36 0 0,1 0-38 0 0,0 0-38 0 0,-1 0-40 0 0,-1-1-1287 0 0,-2 0-1080 0 0</inkml:trace>
  <inkml:trace contextRef="#ctx0" brushRef="#br0" timeOffset="833.42">1 289 5960 0 0,'0'0'132'0'0,"0"0"17"0"0,0 0 12 0 0,0 0-45 0 0,0 0-2 0 0,0 0 47 0 0,0 0 144 0 0,0 0 262 0 0,0 0-272 0 0,0 0-61 0 0,1 0-53 0 0,0 0-45 0 0,0 0 26 0 0,6 1 34 0 0,-6-1-126 0 0,1 0 33 0 0,-1 1 96 0 0,1-1 95 0 0,-1 0 120 0 0,-1 0-156 0 0,1 0 39 0 0,2 2 254 0 0,1-1-72 0 0,0-1-66 0 0,-1 1-62 0 0,1-1-55 0 0,1 1-52 0 0,-1-1-44 0 0,0 0-40 0 0,1 0-12 0 0,0 0-41 0 0,4-1 10 0 0,12-1 69 0 0,-16 1-88 0 0,1 0 47 0 0,-2 1-8 0 0,10-4-80 0 0,7-7 71 0 0,-9 4-67 0 0,1 1-35 0 0,9-1-46 0 0,24-10-129 0 0,-18 8-115 0 0,1 0 1 0 0,25-3 263 0 0,-40 10-336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05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0 7640 0 0,'0'0'224'0'0,"0"0"-70"0"0,0 0-40 0 0,0 1 16 0 0,-1-1-91 0 0,1 2-46 0 0,0-1 43 0 0,1-1 45 0 0,-1 1 65 0 0,0-1 82 0 0,0 1 98 0 0,1-1 115 0 0,6 6 335 0 0,-1 1-98 0 0,0 1-89 0 0,-1 0-83 0 0,0 0-73 0 0,0 1-67 0 0,-1 0-59 0 0,0 0-50 0 0,0 3-5 0 0,0-1-49 0 0,1 6 27 0 0,5 21 248 0 0,-7-24-237 0 0,1 0 75 0 0,3 15 113 0 0,0 15 134 0 0,-2-10-148 0 0,0 13 69 0 0,1 8 59 0 0,-1-29-258 0 0,-2 1 46 0 0,5 30 424 0 0,-6-50-557 0 0,-2-3-125 0 0,0-1-85 0 0,0-1-93 0 0,0-2-19 0 0,0 0-52 0 0,0 0-58 0 0,-1-1-65 0 0,1-1-70 0 0,-1 0-77 0 0,1-1-83 0 0,-1-1-88 0 0,-1-7-388 0 0</inkml:trace>
  <inkml:trace contextRef="#ctx0" brushRef="#br0" timeOffset="363.25">1 235 5152 0 0,'0'1'-103'0'0,"0"0"73"0"0,0 1 65 0 0,1-1 57 0 0,-1 1 86 0 0,1-1 59 0 0,0 1 109 0 0,0 0 253 0 0,1 2 499 0 0,-1-2-782 0 0,-1-1-52 0 0,0-1 248 0 0,2 2-75 0 0,0 0-66 0 0,1 0-60 0 0,0-1-54 0 0,1 1-50 0 0,-1-1-44 0 0,1-1-39 0 0,-2 1-33 0 0,0-1-20 0 0,0 1 241 0 0,-2-1-159 0 0,1-1-40 0 0,2 1 15 0 0,6-2-29 0 0,-9 2-56 0 0,14-2 227 0 0,-1 0-36 0 0,6-1 50 0 0,0-1-63 0 0,0-1-54 0 0,0-3-43 0 0,4-2-12 0 0,0 0-51 0 0,0-1-53 0 0,1 1-54 0 0,-1 0-57 0 0,1 1-58 0 0,0-1-60 0 0,-1 1-61 0 0,-16 6-53 0 0,1-2-293 0 0,-1 1 111 0 0,4 0-351 0 0</inkml:trace>
  <inkml:trace contextRef="#ctx0" brushRef="#br0" timeOffset="759.44">389 144 5008 0 0,'5'1'30'0'0,"1"2"115"0"0,-1 1 94 0 0,0 1 74 0 0,2 2 132 0 0,5 9 696 0 0,-7-10-648 0 0,1 3-17 0 0,0 1-44 0 0,-1-1-42 0 0,0 1-36 0 0,4 11 254 0 0,-1 1-106 0 0,-1 4 1 0 0,6 35 513 0 0,-12-54-881 0 0,8 55 1123 0 0,-6-35-681 0 0,1 6 231 0 0,-4-29-725 0 0,1-2 72 0 0,-1 0 58 0 0,0-1 45 0 0,-1-4 960 0 0,0 1-878 0 0,1 0-52 0 0,0-1-75 0 0,0 0-98 0 0,-1 1-103 0 0,1 0-61 0 0,0 0-66 0 0,1 0-74 0 0,1-21 231 0 0,2-1-104 0 0,1 1-82 0 0,3 0-60 0 0,-6 16 119 0 0,1 1-1 0 0,0 0 0 0 0,0 0 0 0 0,1 0 0 0 0,-1 0 0 0 0,1 0 0 0 0,1 1 0 0 0,2-4 86 0 0,15-9-256 0 0,-7 9 130 0 0,-1 4 60 0 0,-12 4 60 0 0,0 1-1 0 0,0 0 1 0 0,0 0 0 0 0,0 0-1 0 0,0 0 1 0 0,0 0 0 0 0,0 1-1 0 0,0-1 1 0 0,0 1 0 0 0,0-1-1 0 0,0 1 1 0 0,0-1 0 0 0,0 1 0 0 0,1 1 6 0 0,8 3 20 0 0,9 4 44 0 0,-8 0-68 0 0,1 3-13 0 0,-8-7 25 0 0,-1 0 0 0 0,1 1 0 0 0,-1-1 0 0 0,1 4-8 0 0,0 1-20 0 0,-1 0-38 0 0,0 1-64 0 0,-1 2-78 0 0,-2 0-95 0 0,0 2-112 0 0,-1-15 247 0 0,0 1 61 0 0,0-1 51 0 0,0 0 42 0 0,0 1 89 0 0,0 0 270 0 0,0 0-293 0 0,0-1-62 0 0,0 0-39 0 0,0 1-35 0 0,0-1-41 0 0,0 0-44 0 0,0 0-67 0 0,0 0-64 0 0,0 0-69 0 0,0 0-75 0 0,0 1-81 0 0,0-1-87 0 0,0 0-94 0 0,0 0-99 0 0,0 0-989 0 0,0 0-1018 0 0</inkml:trace>
  <inkml:trace contextRef="#ctx0" brushRef="#br0" timeOffset="1204.91">912 381 8088 0 0,'1'0'195'0'0,"0"-1"-66"0"0,0 0-52 0 0,4-3 55 0 0,-2 3-49 0 0,5-3 18 0 0,14-4 33 0 0,-15 6-52 0 0,-1-1 49 0 0,1 1 70 0 0,0-1 86 0 0,-3 1-39 0 0,0-1 53 0 0,0 0 58 0 0,0 0 62 0 0,4-3 75 0 0,-1 0-82 0 0,-1 1-100 0 0,1-1-54 0 0,-1 1-47 0 0,0-1-41 0 0,1-1-9 0 0,-1 0-36 0 0,10-18 157 0 0,-8 13-212 0 0,-7 11-62 0 0,0-1-1 0 0,0 1 1 0 0,0-1-1 0 0,0 0 1 0 0,0 1 0 0 0,0-1-1 0 0,0 0 1 0 0,-1 1-1 0 0,1-1 1 0 0,-1 0 0 0 0,1 0-1 0 0,-1 1 1 0 0,0-1-1 0 0,0-1-9 0 0,-1-11 90 0 0,-3-1-62 0 0,4 15-28 0 0,-1-1 0 0 0,1 0 0 0 0,0 0 0 0 0,-1 0 0 0 0,0 0 0 0 0,1 1 0 0 0,-1-1 0 0 0,1 0 0 0 0,-1 1 0 0 0,0-1 0 0 0,1 0 0 0 0,-1 1 0 0 0,0-1 0 0 0,0 1 0 0 0,0-1 0 0 0,1 1 0 0 0,-1-1 0 0 0,0 1 0 0 0,0 0 0 0 0,0-1 0 0 0,0 1 0 0 0,0 0 0 0 0,0 0 0 0 0,0 0 0 0 0,0 0 0 0 0,0-1 0 0 0,0 1 0 0 0,0 1 0 0 0,1-1 0 0 0,-1 0 0 0 0,0 0 0 0 0,-1 0 0 0 0,-5 2 6 0 0,1 0 0 0 0,-1 0 0 0 0,1 0 1 0 0,-1 1-1 0 0,1 0 0 0 0,0 1 1 0 0,0-1-1 0 0,0 1 0 0 0,1 0 1 0 0,-1 0-1 0 0,1 1 0 0 0,0 0 1 0 0,0 0-1 0 0,1 0 0 0 0,-1 0 0 0 0,1 1 1 0 0,-3 4-7 0 0,2-2 4 0 0,1 0 1 0 0,0 0-1 0 0,0 0 1 0 0,1 1-1 0 0,0 0 1 0 0,1-1-1 0 0,-2 8-4 0 0,3-8-10 0 0,0 0 0 0 0,0 0 0 0 0,1 0 0 0 0,0 0 0 0 0,1 3 10 0 0,2 8 3 0 0,4-2 45 0 0,-6-14-28 0 0,1 0 0 0 0,0 0-1 0 0,0-1 1 0 0,0 1 0 0 0,0 0 0 0 0,1-1 0 0 0,-1 1 0 0 0,1-1 0 0 0,-1 0 0 0 0,1 0 0 0 0,0 0 0 0 0,0 0 0 0 0,0-1 0 0 0,2 2-20 0 0,17 3 85 0 0,-7-5-70 0 0,0-2-37 0 0,-13 1 55 0 0,0 0-35 0 0,0-1-35 0 0,0 1-36 0 0,1 0-107 0 0,0-1-85 0 0,-1 1-86 0 0,1-1-89 0 0,0 1-90 0 0,1-1-93 0 0,-1 1-93 0 0,0-1-95 0 0,5 0-904 0 0,5-2-975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3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7344 0 0,'0'0'216'0'0,"0"1"35"0"0,0 1-85 0 0,-1 0-60 0 0,0 4 71 0 0,1-2-5 0 0,3 7 771 0 0,2 0-1 0 0,-1 1 1 0 0,6 9-943 0 0,-2-6 761 0 0,-1 0-34 0 0,-1 1-50 0 0,-2 0-62 0 0,-2-9-321 0 0,1 3 93 0 0,0 5 144 0 0,-1-5-111 0 0,1 5 9 0 0,0 1-103 0 0,-2 2-118 0 0,-3 0-125 0 0,0-9-89 0 0,-3 1-33 0 0,5-9-39 0 0,0-1-73 0 0,0 0-85 0 0,0 0 68 0 0,0 0-39 0 0,0 0-42 0 0,0 0-39 0 0,0 0-36 0 0,0 0-34 0 0,0 0-231 0 0,0 0-56 0 0,0 0-759 0 0,0 0-602 0 0,0 0-1140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3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9704 0 0,'0'0'216'0'0,"0"0"32"0"0,0 0 13 0 0,0 0 14 0 0,0 0-333 0 0,0 0 97 0 0,0 0 59 0 0,-1 0 291 0 0,1 0-263 0 0,0 0-86 0 0,0 0-45 0 0,0 0-54 0 0,0 0-65 0 0,0 0-10 0 0,-1 0-42 0 0,1 0-47 0 0,0 0-49 0 0,0 0-54 0 0,0 0-57 0 0,0 0-62 0 0,0 0-65 0 0,0 0-939 0 0,0 0-831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23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8 8840 0 0,'-1'0'301'0'0,"-1"-1"-93"0"0,-2 0-39 0 0,-1 0 22 0 0,-1 0-264 0 0,-1 0 91 0 0,3 1 51 0 0,-1-1 43 0 0,1 1 39 0 0,-1-1 33 0 0,0 1 76 0 0,-1 0 35 0 0,0 0 93 0 0,-3 1 236 0 0,-6 3 416 0 0,5 1-436 0 0,3 1-208 0 0,3-2-246 0 0,1 0-40 0 0,-6 7 153 0 0,1 1-52 0 0,1 0-46 0 0,0 0-42 0 0,-1 15 18 0 0,4 1-105 0 0,6 1-13 0 0,-1-23-7 0 0,0 0 0 0 0,1 0 0 0 0,-1-1 0 0 0,1 1-1 0 0,0 0 1 0 0,1-1-16 0 0,-2-1 9 0 0,1-1 0 0 0,0 0 0 0 0,0 0 0 0 0,0 0 0 0 0,0 0 0 0 0,0-1 0 0 0,1 1 0 0 0,-1-1 0 0 0,1 1 0 0 0,-1-1 0 0 0,1 0 0 0 0,0 0 0 0 0,0 0 0 0 0,0 0 0 0 0,0 0 0 0 0,1-1 0 0 0,-1 0 0 0 0,3 1-9 0 0,6 2 9 0 0,0-3-65 0 0,0 0-78 0 0,1 0-88 0 0,2-1-31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3.6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 6160 0 0,'0'0'133'0'0,"0"1"-37"0"0,3 9 223 0 0,-2-7-252 0 0,0 0-42 0 0,1 0 11 0 0,0 1 63 0 0,0 1 84 0 0,2 3 175 0 0,-1 0 57 0 0,0-3-166 0 0,1 3 312 0 0,-1 0-38 0 0,1 1-36 0 0,-1-1-35 0 0,4 9 359 0 0,0 0-108 0 0,1 3 24 0 0,-1 1-97 0 0,-1-2-120 0 0,9 25 608 0 0,-14-38-960 0 0,1 4 179 0 0,0 0 24 0 0,-1-7-283 0 0,0 0-34 0 0,-1-2 153 0 0,0-1 58 0 0,0 0 29 0 0,0 0 3 0 0,-3-1 190 0 0,0 0-90 0 0,0-1-81 0 0,1 0-73 0 0,-1-1-63 0 0,1-1-56 0 0,0 1-47 0 0,0-2-39 0 0,-1-2-44 0 0,-2-11-127 0 0,4 13 128 0 0,0 1 40 0 0,1 0 32 0 0,-1 2 40 0 0,0-5-80 0 0,0 1-1 0 0,0 0 1 0 0,0-1-1 0 0,1 1 1 0 0,0-2-17 0 0,1 0-9 0 0,-1 0 1 0 0,2 0 0 0 0,1-7 8 0 0,9-22-139 0 0,5 2-123 0 0,-4 18 305 0 0,3 4-51 0 0,3 2-61 0 0,0 2-70 0 0,-5 3-4 0 0,-2-1-41 0 0,-10 6-20 0 0,1 0 65 0 0,-1 0 57 0 0,0 0 47 0 0,3 0 67 0 0,8-2 201 0 0,-9 3-222 0 0,0 0-75 0 0,-2 0-20 0 0,1-1-41 0 0,-1 1-47 0 0,0 0-52 0 0,1 0-80 0 0,-1 0-72 0 0,1 1-81 0 0,-1-1-86 0 0,1 0-93 0 0,-1 0-100 0 0,1 0-107 0 0,-1 0-114 0 0,3 1-1041 0 0,2-1-1130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4.1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162 136 7568 0 0,'0'0'166'0'0,"0"0"29"0"0,0 0 14 0 0,1 0-44 0 0,3-2-108 0 0,-2 1-41 0 0,0 0 44 0 0,-2 0 63 0 0,1 1 143 0 0,-1 0 237 0 0,0 0 10 0 0,0-1-264 0 0,0 1-33 0 0,1-2 127 0 0,-1 1-95 0 0,1 0-69 0 0,2-2 243 0 0,-4 2-227 0 0,0-1 80 0 0,0 1 111 0 0,0 0-81 0 0,1 0-67 0 0,0-1-53 0 0,-1 1 13 0 0,-2-3 186 0 0,2 3-231 0 0,-1 0 40 0 0,-13-4 81 0 0,0 2-61 0 0,0 1-52 0 0,-1 3-44 0 0,-12 3 12 0 0,20-2-105 0 0,0 0 0 0 0,0 1 0 0 0,0 0 0 0 0,0 0 0 0 0,1 1 0 0 0,-7 4-24 0 0,13-8-1 0 0,0 1 1 0 0,0 0 0 0 0,0 0 0 0 0,0 0 0 0 0,0 0 0 0 0,0 0-1 0 0,0 1 1 0 0,0-1 0 0 0,0 0 0 0 0,1 0 0 0 0,-1 1 0 0 0,0-1-1 0 0,1 0 1 0 0,-1 1 0 0 0,0 0 0 0 0,1 0-6 0 0,0 0 0 0 0,-1-1 0 0 0,1 1-1 0 0,0-1 1 0 0,0 1 0 0 0,0-1 0 0 0,0 1 0 0 0,0 0 0 0 0,0-1 0 0 0,0 1-1 0 0,1-1 1 0 0,-1 1 0 0 0,1 0 0 0 0,-1-1 0 0 0,1 1 0 0 0,-1-1 0 0 0,1 0 0 0 0,0 1-1 0 0,0-1 1 0 0,0 2 6 0 0,35 31-121 0 0,21 10 82 0 0,-34-26 34 0 0,-5-5-42 0 0,7 5 35 0 0,-4 2 84 0 0,-18-14-73 0 0,1-1 41 0 0,0 6 143 0 0,-3 1 136 0 0,-1-10-261 0 0,0-1-1 0 0,0 1 1 0 0,0 0 0 0 0,-1 0 0 0 0,1-1 0 0 0,-1 1 0 0 0,1-1 0 0 0,-1 1 0 0 0,0 0 0 0 0,1-1-1 0 0,-1 1 1 0 0,0-1 0 0 0,0 1 0 0 0,0-1 0 0 0,0 0-58 0 0,-7 7 237 0 0,3-5-151 0 0,0 1 1 0 0,0-1-1 0 0,0 0 1 0 0,-4 1-87 0 0,-12 3 182 0 0,3-3-83 0 0,0-2-62 0 0,2-2-63 0 0,1-1-63 0 0,-1-1-69 0 0,2-1-79 0 0,11 3 70 0 0,-2-2-17 0 0,3 1 79 0 0,0 0-51 0 0,0 0-73 0 0,1 0 61 0 0,0 0-34 0 0,0 1-38 0 0,0-1-43 0 0,0 0-45 0 0,0 1-51 0 0,0-1-55 0 0,-1 1-58 0 0,2-1 80 0 0,-1 1-39 0 0,0-1-38 0 0,1 1-41 0 0,-4-2-1371 0 0,0-1-1071 0 0</inkml:trace>
  <inkml:trace contextRef="#ctx0" brushRef="#br0" timeOffset="360.7">436 1 11056 0 0,'0'0'248'0'0,"0"0"34"0"0,0 0 22 0 0,0 0-29 0 0,3 1-173 0 0,8 10-12 0 0,7 22 397 0 0,-10-11 140 0 0,-1 1 0 0 0,3 19-627 0 0,-2-9 377 0 0,1-1-108 0 0,-4-18-171 0 0,1 1 40 0 0,2 3 69 0 0,3 8 158 0 0,10 22 332 0 0,-14-32-503 0 0,-2 0-38 0 0,-3-9-139 0 0,2 13 233 0 0,-2-13-202 0 0,-2 0-114 0 0,1-3-20 0 0,-1-1-45 0 0,0-2 37 0 0,0-1-21 0 0,0 0-153 0 0,0 0 55 0 0,-1 0 50 0 0,1 1 41 0 0,0 0-39 0 0,-1 1-19 0 0,0-1 30 0 0,1 1-583 0 0</inkml:trace>
  <inkml:trace contextRef="#ctx0" brushRef="#br0" timeOffset="677.08">362 198 7920 0 0,'0'0'174'0'0,"0"0"-23"0"0,1-1-37 0 0,1 0 33 0 0,9-2 45 0 0,1-1-238 0 0,0 0 82 0 0,-2 2 44 0 0,0-1 33 0 0,22-4 350 0 0,-17 5-292 0 0,0 0-59 0 0,0 0-97 0 0,0 0-154 0 0,-1 1 67 0 0,34-2 26 0 0,-27 2-32 0 0,-10 1-8 0 0,-1 0-41 0 0,0 0-50 0 0,1 0-60 0 0,-9 0 31 0 0,0 0-33 0 0,2 0-325 0 0,1 0-228 0 0,3 0-527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5.6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6176 0 0,'0'0'177'0'0,"0"0"73"0"0,1 0 50 0 0,4 0 833 0 0,-2 1-677 0 0,-1-1-220 0 0,-1 0-39 0 0,1 0-40 0 0,0 0-66 0 0,-1 1-79 0 0,0-1-89 0 0,4 1 567 0 0,1 0-89 0 0,1 0 13 0 0,-1 1-96 0 0,0 0-69 0 0,8 5 251 0 0,-7 0-123 0 0,8 14 155 0 0,0 1-117 0 0,-3 0-90 0 0,-2 3-62 0 0,-3-4-23 0 0,0 1-41 0 0,12 42 289 0 0,-12-38-274 0 0,1 0 48 0 0,-3-8-48 0 0,0-1 41 0 0,-1-4-23 0 0,0 0-45 0 0,3 12 77 0 0,0 1-103 0 0,5 32 137 0 0,-9-39-151 0 0,0-1 59 0 0,-1-7-115 0 0,1 3 23 0 0,-2-4 33 0 0,-1-10 32 0 0,0 0 28 0 0,0 0-64 0 0,0 0-33 0 0,0-1 24 0 0,1-1-81 0 0,0-2-87 0 0,0 2 58 0 0,4-15-25 0 0,1 6-38 0 0,-2 1-69 0 0,0 1-117 0 0,1 0-1 0 0,-1 1 1 0 0,7-8 225 0 0,8-9-389 0 0,0 7 153 0 0,-9 9 160 0 0,0 0 32 0 0,6-2-70 0 0,2 4 54 0 0,6 2 39 0 0,-19 4 25 0 0,0 1-1 0 0,0 0 0 0 0,0 0 0 0 0,0 1 0 0 0,0-1 1 0 0,0 1-4 0 0,-1 0 0 0 0,0 0 1 0 0,0 0 0 0 0,0 0 0 0 0,-1 1-1 0 0,1 0 1 0 0,-1-1 0 0 0,3 3-1 0 0,11 10-46 0 0,-7 3-45 0 0,-4 3-62 0 0,-6-17 178 0 0,1 1 0 0 0,-1-1 0 0 0,0 1-1 0 0,0 0 1 0 0,-1-1 0 0 0,1 1 0 0 0,-1 0-25 0 0,0 0 48 0 0,0 1 0 0 0,-1-1 0 0 0,1 0-1 0 0,-1 1 1 0 0,0-1 0 0 0,-1 0 0 0 0,1 0 0 0 0,-2 1-48 0 0,-13 16 225 0 0,3-10-104 0 0,2-3-51 0 0,0-2-35 0 0,4-3-13 0 0,1-1 0 0 0,-1 0 1 0 0,0-1-1 0 0,1 1 0 0 0,-1-1 0 0 0,-7-1-22 0 0,-27-1 11 0 0,39 1-198 0 0,-1-1 64 0 0,1 1 53 0 0,-1-1 45 0 0,-3-1 67 0 0,-5-1 133 0 0,7 1-124 0 0,0 0-50 0 0,0-1-78 0 0,2 2-16 0 0,0-1-42 0 0,1 0-48 0 0,-1 1-52 0 0,0-1-81 0 0,0 0-75 0 0,1 0-79 0 0,-1 0-87 0 0,1-1-94 0 0,-1 1-100 0 0,1 0-107 0 0,0-1-114 0 0,-1 0-898 0 0,-2-2-1056 0 0,5 5 2889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5.9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11200 0 0,'0'0'256'0'0,"1"0"-43"0"0,-1 1-50 0 0,0 0-42 0 0,1 1-34 0 0,3 9 199 0 0,-1-6-304 0 0,1 3 33 0 0,0 1 43 0 0,5 8 164 0 0,1 4 184 0 0,2 9 335 0 0,-12-28-712 0 0,2 5 125 0 0,0 2-55 0 0,-1-7-81 0 0,-1 0 0 0 0,1 1 0 0 0,-1-1-1 0 0,0 0 1 0 0,0 0 0 0 0,0 1 0 0 0,0-1 0 0 0,0 0-1 0 0,-1 0 1 0 0,1 1-18 0 0,-1-1-362 0 0,0 0 36 0 0,1 0-241 0 0,-1-1 125 0 0,0 0-529 0 0,0-1 425 0 0,1 0 235 0 0,0 1-33 0 0,-1-1-1384 0 0,1 0-989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6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5 9168 0 0,'0'-1'63'0'0,"0"1"-38"0"0,0-1-16 0 0,-1 1 27 0 0,1 0 32 0 0,-2 0 49 0 0,0-1 16 0 0,0 1 45 0 0,2 0-345 0 0,0 0 113 0 0,0-1 75 0 0,-1 1 45 0 0,1 0 247 0 0,-1 0-235 0 0,1 0-101 0 0,0 0-43 0 0,0 0-43 0 0,0 0-31 0 0,0-1-45 0 0,0 1-48 0 0,0 0-53 0 0,0 0-57 0 0,0 0-61 0 0,0 0-67 0 0,-1 0-70 0 0,1 0-668 0 0,0 0-691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7.6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11024 0 0,'0'0'248'0'0,"0"0"34"0"0,0 0 22 0 0,0 0-29 0 0,1 1-182 0 0,4 3-79 0 0,0-2-14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8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 22 6000 0 0,'0'0'148'0'0,"0"0"-61"0"0,0-1-47 0 0,-3-1 26 0 0,-1-1-198 0 0,0 1 77 0 0,0-1 72 0 0,1 1 63 0 0,-2 0 88 0 0,0 0 67 0 0,-2-1 212 0 0,0 2 76 0 0,-7 0 568 0 0,9 2-762 0 0,0 0-40 0 0,1 1-89 0 0,0-1-43 0 0,0 2-53 0 0,-1-1-60 0 0,-12 9 434 0 0,2 1-71 0 0,1 1-67 0 0,0 3-63 0 0,1 2 112 0 0,0 2-86 0 0,3 3-66 0 0,1 0-46 0 0,8-18-149 0 0,0 0-1 0 0,0 0 1 0 0,0 0 0 0 0,0 1 0 0 0,1-1 0 0 0,0 0-1 0 0,0 0 1 0 0,0 0 0 0 0,1 0 0 0 0,-1 1-1 0 0,2 3-41 0 0,0-6 41 0 0,-1 1-1 0 0,0-1 1 0 0,1 0-1 0 0,-1 1 1 0 0,1-1-1 0 0,2 2-40 0 0,2 4 151 0 0,2 2 118 0 0,-1-4-122 0 0,-1-1-73 0 0,1-1-67 0 0,7 3 8 0 0,1-4 50 0 0,-11-3-38 0 0,-1 0-1 0 0,1-1 0 0 0,-1 0 1 0 0,0 0-1 0 0,1 0 0 0 0,-1 0 1 0 0,1 0-1 0 0,-1-1 0 0 0,1 1 1 0 0,-1-1-1 0 0,1 0 0 0 0,-1 0 1 0 0,1-1-27 0 0,16-9 95 0 0,-19 11-91 0 0,17-13 99 0 0,8-8 0 0 0,-23 18-88 0 0,1-1 0 0 0,-1 1-1 0 0,-1-1 1 0 0,1 0 0 0 0,0 0-1 0 0,-1 0 1 0 0,0 0 0 0 0,0-1-1 0 0,0 1 1 0 0,1-5-15 0 0,4-11 41 0 0,-4 12-30 0 0,0 0 0 0 0,-1 0 0 0 0,0 0 0 0 0,0-5-11 0 0,0-3 46 0 0,-2-22-23 0 0,-2 24 26 0 0,1 12-51 0 0,1 2 2 0 0,0-1-1 0 0,0 1 1 0 0,0-1-1 0 0,0 1 1 0 0,0-1-1 0 0,0 1 1 0 0,0-1-1 0 0,0 1 1 0 0,0-1-1 0 0,0 1 0 0 0,0-1 1 0 0,0 1-1 0 0,0-1 1 0 0,0 1-1 0 0,0-1 1 0 0,1 1-1 0 0,-1 0 1 0 0,0-1-1 0 0,0 1 1 0 0,0-1-1 0 0,1 1 0 0 0,-1-1 1 0 0,0 1-1 0 0,1 0 1 0 0,-1-1 0 0 0,1 11-99 0 0,4 8 61 0 0,0-2 87 0 0,0 0 0 0 0,-1 0 0 0 0,2 14-49 0 0,3 12 122 0 0,-6-30-125 0 0,1 8 76 0 0,-2-11-68 0 0,0 0-48 0 0,0 0-70 0 0,-2-5 30 0 0,1 2-64 0 0,1 0-53 0 0,0 3-30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9.1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56 8928 0 0,'16'-7'565'0'0,"0"0"-110"0"0,1-1-56 0 0,24-7 445 0 0,-28 11-549 0 0,1 0 43 0 0,-1 1-90 0 0,1 0-65 0 0,0 1-54 0 0,0 1-45 0 0,12 0-12 0 0,-19 1-63 0 0,1 1 0 0 0,0 0 0 0 0,0 0 0 0 0,1 1-9 0 0,8 3 40 0 0,-6 2-26 0 0,-10-6-6 0 0,-1 0 0 0 0,1-1 0 0 0,0 1-1 0 0,0 0 1 0 0,-1 0 0 0 0,1 0 0 0 0,-1 0-1 0 0,1 0 1 0 0,-1 0 0 0 0,1 1 0 0 0,-1-1 0 0 0,0 0-1 0 0,1 0 1 0 0,-1 0 0 0 0,0 0 0 0 0,0 1-8 0 0,0 2-11 0 0,-4 9 119 0 0,0 0 71 0 0,-18 28 606 0 0,11-24-501 0 0,6-8-188 0 0,0-1-36 0 0,0 0-44 0 0,1 0-51 0 0,-34 53 284 0 0,10-22 18 0 0,4-7 69 0 0,11-17-117 0 0,0 0 41 0 0,5-2-49 0 0,2 1 67 0 0,-4 7 272 0 0,10-16-354 0 0,4 2 115 0 0,1-1 92 0 0,0-3 69 0 0,10-1-367 0 0,-6-2-16 0 0,0 0-1 0 0,0-1 1 0 0,-1-1 0 0 0,1 1-1 0 0,0-1 1 0 0,0-1-89 0 0,12-2 96 0 0,-10 3-88 0 0,-1 0-32 0 0,-3 2-68 0 0,0-1 88 0 0,-2 0 50 0 0,8-2 121 0 0,-4 2-117 0 0,-4 0-76 0 0,-1 0-47 0 0,2 0-116 0 0,-3 1 48 0 0,0-1-35 0 0,3 1-205 0 0,-1-1-120 0 0,-2 1 200 0 0,0 0-35 0 0,-1 0-37 0 0,1 0-39 0 0,-2 0 137 0 0,-1 0-36 0 0,1 0-405 0 0,0 0 107 0 0,0 0-49 0 0,2 0-763 0 0,0-1-592 0 0,2 0-1132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20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26 7968 0 0,'-26'2'237'0'0,"18"0"-122"0"0,0 0 43 0 0,-1 2 124 0 0,4-1-96 0 0,1 0 34 0 0,0 0 38 0 0,0 1 43 0 0,1 1 45 0 0,-1 0 51 0 0,-4 8 183 0 0,2 0-85 0 0,0 0-89 0 0,0 2-94 0 0,-2 12 92 0 0,5-18-174 0 0,1 0 0 0 0,0 0 0 0 0,0 5-230 0 0,2 7 323 0 0,3-1-54 0 0,2-7-132 0 0,2 0-45 0 0,-4-10-51 0 0,0-1 1 0 0,0 1 0 0 0,0-1-1 0 0,0 1 1 0 0,0-1 0 0 0,1 0 0 0 0,-1 0-1 0 0,1 0 1 0 0,2 0-42 0 0,-3-1 33 0 0,16 4 220 0 0,2-7-60 0 0,16-8 78 0 0,-16 1-234 0 0,-2-2 81 0 0,1-7 106 0 0,-15 14-136 0 0,-1-1 0 0 0,0 0 0 0 0,-1 0 0 0 0,1-1 0 0 0,0 0-88 0 0,-2 1 96 0 0,1 0-1 0 0,-1-1 0 0 0,0 1 1 0 0,0 0-1 0 0,0-5-95 0 0,1-16 288 0 0,-6 5-91 0 0,-3-1-58 0 0,-9-3-89 0 0,1 10-64 0 0,0 3-78 0 0,0 1-108 0 0,1 3-76 0 0,1 1-120 0 0,5 5 147 0 0,1-1-37 0 0,0 1-41 0 0,0 1-42 0 0,6 1 122 0 0,-1 0-36 0 0,1 0-379 0 0,-1-1 95 0 0,1 1-49 0 0,-1 0-722 0 0,0-1-566 0 0,-2-1-1077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20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9904 0 0,'0'0'222'0'0,"0"0"30"0"0,-1-5 219 0 0,2 4-408 0 0,0 0-39 0 0,6-6 19 0 0,1 2 77 0 0,4 0 101 0 0,8 1 209 0 0,1 2 33 0 0,-7 1-182 0 0,-2 1-89 0 0,-1 0-55 0 0,-1 0-71 0 0,15 4 364 0 0,-21-3-372 0 0,-1 0 1 0 0,1 0 0 0 0,-1 0-1 0 0,1 1 1 0 0,-1 0 0 0 0,0 0-1 0 0,0 0 1 0 0,0 0 0 0 0,1 0-59 0 0,-2 0 37 0 0,-1 0 1 0 0,1-1 0 0 0,0 1 0 0 0,-1 0 0 0 0,1 0 0 0 0,-1 0 0 0 0,0 0-1 0 0,0 0 1 0 0,0 0 0 0 0,0 0 0 0 0,0 0 0 0 0,0 0 0 0 0,0 1 0 0 0,0-1-38 0 0,-1 1 48 0 0,0 0 0 0 0,1-1 0 0 0,-1 1 0 0 0,0-1 0 0 0,0 1 1 0 0,-1 0-1 0 0,1-1 0 0 0,0 1 0 0 0,-1 1-48 0 0,-2 7 267 0 0,-1 0-39 0 0,-4 10 126 0 0,2-5-166 0 0,0 0-46 0 0,4-6-103 0 0,-3 5 24 0 0,-1-5-66 0 0,3-4 63 0 0,2-4-134 0 0,1 0-6 0 0,-1-1-39 0 0,1 0-80 0 0,0 0-74 0 0,-1 1-83 0 0,1-1-93 0 0,-1 0-104 0 0,1 1-113 0 0,-1-1-125 0 0,1 0 346 0 0,-1-1-36 0 0,-1 3-1464 0 0,-3 1-1112 0 0,5-4 3053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24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0 113 6392 0 0,'1'0'199'0'0,"1"-1"-65"0"0,1 0-21 0 0,5-1 74 0 0,-2 0-196 0 0,1 1 97 0 0,-1 0 87 0 0,0-1 77 0 0,-1 1 11 0 0,1 0 42 0 0,4-2 402 0 0,0 1 74 0 0,14-4 1124 0 0,-16 4-1366 0 0,-1 0-50 0 0,1 0-58 0 0,-1-1-88 0 0,1 1-105 0 0,-5 1-164 0 0,1 0-32 0 0,3-1 284 0 0,1 0-101 0 0,-1-1-42 0 0,-4 2-122 0 0,0 0 0 0 0,-1 0 0 0 0,1 0-1 0 0,0-1 1 0 0,-1 1 0 0 0,1-1-1 0 0,-1 0 1 0 0,1 0-61 0 0,5-8 246 0 0,-8 10-232 0 0,0 0 0 0 0,0-1 0 0 0,0 1 0 0 0,1-1 0 0 0,-1 1 0 0 0,0 0 0 0 0,0-1 0 0 0,0 1 0 0 0,0-1 0 0 0,0 1 0 0 0,0 0 0 0 0,0-1 0 0 0,0 1 0 0 0,0-1 0 0 0,0 1 0 0 0,0 0-1 0 0,0-1 1 0 0,0 1 0 0 0,-1 0 0 0 0,1-1 0 0 0,0 1 0 0 0,0-1-14 0 0,-8-8 257 0 0,-13-7 144 0 0,17 13-296 0 0,-13-5 135 0 0,-2 6-102 0 0,1 5-107 0 0,2 4-114 0 0,12-5 77 0 0,0 1 0 0 0,1 0-1 0 0,-1 0 1 0 0,1 0 0 0 0,0 1-1 0 0,0-1 1 0 0,0 1 0 0 0,0 0-1 0 0,1-1 1 0 0,-1 1 0 0 0,1 0-1 0 0,0 1 1 0 0,1-1 0 0 0,-1 0-1 0 0,0 1 1 0 0,1-1 0 0 0,0 0-1 0 0,0 1 1 0 0,1 0 0 0 0,-1-1-1 0 0,1 1 1 0 0,0-1 0 0 0,0 3 6 0 0,1-2 0 0 0,-1 0 1 0 0,1 0-1 0 0,0 0 1 0 0,0 0-1 0 0,0 0 1 0 0,1 0-1 0 0,-1-1 1 0 0,1 1-1 0 0,1 0 1 0 0,-1 0-1 0 0,0-2 10 0 0,1 1 0 0 0,-1-1 0 0 0,1 0 1 0 0,-1 0-1 0 0,3 2-10 0 0,-2-2 16 0 0,0-1-1 0 0,0 0 1 0 0,0 1 0 0 0,0-1 0 0 0,1-1 0 0 0,1 2-17 0 0,19 4 224 0 0,-17-6-125 0 0,0-1 1 0 0,0 1-1 0 0,0-1 1 0 0,4-1-99 0 0,29-5 388 0 0,-14 1-175 0 0,-6 0-85 0 0,45-10 224 0 0,-59 12-295 0 0,-6 3-56 0 0,0 0 0 0 0,1-1-1 0 0,-1 1 1 0 0,1 0 0 0 0,-1 0 0 0 0,1-1-1 0 0,-1 1 1 0 0,1 0 0 0 0,-1 0 0 0 0,1 0 0 0 0,0-1-1 0 0,-1 1 1 0 0,1 0 0 0 0,-1 0 0 0 0,1 0 0 0 0,-1 0-1 0 0,1 0 1 0 0,0 0 0 0 0,-1 0 0 0 0,1 0-1 0 0,9 3 43 0 0,-9-3-127 0 0,-1 0-59 0 0,0 0-143 0 0,0 1 82 0 0,0-1 74 0 0,0 0 65 0 0,0 0 55 0 0,0 0 33 0 0,0 0 106 0 0,1 1 581 0 0,-1-1-597 0 0,0 0-46 0 0,0 0-61 0 0,0 1-78 0 0,0-1-95 0 0,0 0-108 0 0,0 0-76 0 0,0 0-110 0 0,0 0-121 0 0,0 0 242 0 0,0 0-34 0 0,0 0-36 0 0,0 0-38 0 0,0 0-38 0 0,0 1-39 0 0,0-1-42 0 0,0 0-43 0 0,0 0-44 0 0,0 0-45 0 0,0 0-1218 0 0,0 0-1088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21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12600 0 0,'0'0'366'0'0,"0"0"-128"0"0,0 0-109 0 0,0 0 67 0 0,0 0-80 0 0,0 0 113 0 0,0 0 211 0 0,0 0 22 0 0,0 0-32 0 0,0 0-139 0 0,0 0-60 0 0,0 0-9 0 0,0 0-30 0 0,0 0-184 0 0,0 0-112 0 0,0 0-98 0 0,0 0 50 0 0,0 0-39 0 0,0 0-43 0 0,0 0-41 0 0,0 0-36 0 0,0 0-34 0 0,0 0-226 0 0,0 0-56 0 0,0 0-746 0 0,0 0-592 0 0,0 0-1123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9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1 167 8464 0 0,'4'-1'270'0'0,"0"0"-58"0"0,1-1-52 0 0,-1 0-43 0 0,5-2 20 0 0,4 1-79 0 0,-12 3 245 0 0,1-1-82 0 0,1-1-37 0 0,1-1-2 0 0,0 0 37 0 0,-1 2 22 0 0,3-2 86 0 0,2 0-43 0 0,-1 1-40 0 0,1-2-34 0 0,7-3 119 0 0,1 0-92 0 0,-1-2-67 0 0,-11 6-102 0 0,1 0 0 0 0,0-1 0 0 0,-1 1 0 0 0,0-1 0 0 0,2-2-68 0 0,1-4 155 0 0,-6 8-124 0 0,0 0 0 0 0,0 0 0 0 0,0 0 1 0 0,-1 0-1 0 0,1 0 0 0 0,0 0 0 0 0,-1-1 1 0 0,0 1-1 0 0,0 0 0 0 0,1 0 1 0 0,-1-3-32 0 0,0 4 14 0 0,-1 0 1 0 0,1 0 0 0 0,0 0-1 0 0,0 0 1 0 0,0 0 0 0 0,-1 0-1 0 0,1 0 1 0 0,-1 0 0 0 0,1 0-1 0 0,0 0 1 0 0,-1 0 0 0 0,0 0 0 0 0,1 0-1 0 0,-1 0 1 0 0,0 0-15 0 0,-10-4 188 0 0,4 3-33 0 0,-1-1 55 0 0,6 2-156 0 0,1 0-1 0 0,-1 1 1 0 0,1-1-1 0 0,-1 0 1 0 0,1 1-1 0 0,-1 0 1 0 0,0-1 0 0 0,1 1-1 0 0,-1 0 1 0 0,0-1-1 0 0,1 1 1 0 0,-1 0 0 0 0,0 0-1 0 0,0 1 1 0 0,1-1-1 0 0,-1 0 1 0 0,0 0-1 0 0,1 1 1 0 0,-1-1 0 0 0,1 1-1 0 0,-2 0-53 0 0,-8 6 297 0 0,1 0-40 0 0,-7 11 156 0 0,3 2-111 0 0,4 2-82 0 0,7-14-158 0 0,1 0 0 0 0,0 0 0 0 0,1 0 0 0 0,0 0 0 0 0,0 0 1 0 0,1 0-1 0 0,0 5-62 0 0,3 17 224 0 0,-2-25-208 0 0,0-1 0 0 0,0 1 0 0 0,1-1 1 0 0,-1 0-1 0 0,1 0 0 0 0,0 0 0 0 0,0 0 0 0 0,2 2-16 0 0,-2-3 22 0 0,1 1-1 0 0,0-1 1 0 0,-1 0 0 0 0,2 0-1 0 0,-1 0 1 0 0,0 0-1 0 0,0-1 1 0 0,1 1 0 0 0,0-1-1 0 0,-1 0 1 0 0,1 0 0 0 0,1 0-22 0 0,2 1 32 0 0,-1-1 0 0 0,1 0 1 0 0,0-1-1 0 0,-1 1 1 0 0,1-1-1 0 0,0 0 1 0 0,3-1-33 0 0,30-2 71 0 0,-13-3-330 0 0,-15 2 119 0 0,0-1-83 0 0,0-1-110 0 0,-2 2-55 0 0,-5 1 149 0 0,0 0-34 0 0,0-1-36 0 0,0 1-40 0 0,0 0-41 0 0,0 0-46 0 0,8-5-934 0 0</inkml:trace>
  <inkml:trace contextRef="#ctx0" brushRef="#br0" timeOffset="360.14">465 1 7424 0 0,'6'7'349'0'0,"-3"1"-113"0"0,-1 2-94 0 0,-1 0-76 0 0,0 0-56 0 0,0-1-37 0 0,0-5 60 0 0,1 2 54 0 0,-1 1 37 0 0,3 6 212 0 0,-2-5-72 0 0,9 25 879 0 0,-7-25-884 0 0,0 0-49 0 0,4 12 406 0 0,-3-8-194 0 0,1 0 92 0 0,-4-7-184 0 0,5 10 295 0 0,-6-9-316 0 0,1-3-60 0 0,-1 0 56 0 0,-1-1 66 0 0,1 0 77 0 0,0-1 87 0 0,-1 0 98 0 0,1-2 109 0 0,-1 0 118 0 0,0-5-638 0 0,0-1-44 0 0,1-6 75 0 0,0 1-113 0 0,4-14 67 0 0,3 6-125 0 0,18-22-84 0 0,-23 38-139 0 0,1 0 41 0 0,2-4 2 0 0,1 1 97 0 0,14-9 176 0 0,-11 10-159 0 0,-3 2-78 0 0,1 0-91 0 0,0 0-116 0 0,-5 2 84 0 0,1 0-38 0 0,0 0-41 0 0,0 1-44 0 0,0-1-47 0 0,0 0-51 0 0,0 1-52 0 0,0-1-57 0 0,0 0-59 0 0,-1 1-63 0 0,0 0 142 0 0,0-1-34 0 0,0 1-36 0 0,-1 0-37 0 0,5-2-1405 0 0,4-1-1132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6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9216 0 0,'0'0'208'0'0,"0"0"33"0"0,0 0 14 0 0,-1 0-42 0 0,-3 0-105 0 0,3 0-2 0 0,1 0 120 0 0,1 0 44 0 0,-1 1-46 0 0,1 0-40 0 0,0 1-35 0 0,0 1 13 0 0,0 0-41 0 0,2 6 172 0 0,-2-7-121 0 0,3 10 161 0 0,0-1-67 0 0,0 0-50 0 0,1 0-37 0 0,-5-10-157 0 0,1 0-1 0 0,-1 1 1 0 0,0-1-1 0 0,0 0 0 0 0,1 1 1 0 0,-1-1-1 0 0,0 0 1 0 0,0 1-1 0 0,0-1 0 0 0,0 0 1 0 0,0 1-1 0 0,-1-1 1 0 0,1 0-1 0 0,-1 2-21 0 0,1-2 26 0 0,0 1-1 0 0,-1-1 1 0 0,1 1 0 0 0,0 0-1 0 0,0-1 1 0 0,0 1-1 0 0,0-1 1 0 0,0 1 0 0 0,0 0-1 0 0,1 0-25 0 0,3 14 282 0 0,1 1 58 0 0,5 17 415 0 0,-6-19-458 0 0,0 1-22 0 0,-1 1-82 0 0,3 30-193 0 0,-6-46-59 0 0,0 0 43 0 0,2 2 72 0 0,-2-2-78 0 0,1 0-78 0 0,0 0-108 0 0,-1-1 53 0 0,0 1-40 0 0,0-1-44 0 0,1 1-47 0 0,-1-1-146 0 0</inkml:trace>
  <inkml:trace contextRef="#ctx0" brushRef="#br0" timeOffset="437">362 34 9672 0 0,'2'-1'59'0'0,"0"-1"80"0"0,0 0 50 0 0,0-4 317 0 0,-1 2-256 0 0,-1 2-170 0 0,-1 0-43 0 0,0 1-54 0 0,0-1-64 0 0,-3-1 283 0 0,0 0-43 0 0,-5 0 54 0 0,-3 2-91 0 0,-5 2-51 0 0,13 0-51 0 0,-9 1 83 0 0,4 4-77 0 0,5-3-14 0 0,-1-1 36 0 0,0 0 0 0 0,0 1-1 0 0,1 0 1 0 0,-1 0-1 0 0,1 0 1 0 0,-1 2-48 0 0,-10 6 36 0 0,12-6 24 0 0,2-4-61 0 0,1-1 0 0 0,0 0 0 0 0,-1 1 0 0 0,1-1 1 0 0,0 1-1 0 0,0-1 0 0 0,-1 1 0 0 0,1-1 0 0 0,0 0 1 0 0,0 1-1 0 0,0-1 0 0 0,0 1 0 0 0,-1-1 0 0 0,1 1 1 0 0,0-1-1 0 0,0 1 0 0 0,0-1 0 0 0,0 1 0 0 0,0-1 1 0 0,0 1-1 0 0,0-1 0 0 0,1 1 0 0 0,-1-1 0 0 0,0 1 1 0 0,0-1-1 0 0,0 1 0 0 0,1 0 1 0 0,7 7-60 0 0,-6-6 26 0 0,4 5-76 0 0,5 5-74 0 0,-2-6 115 0 0,9 7-82 0 0,0 2 91 0 0,-1 1 96 0 0,-2 0 99 0 0,-13-15-116 0 0,-1 1 0 0 0,-1 0-1 0 0,1-1 1 0 0,0 1 0 0 0,0-1 0 0 0,0 1-1 0 0,-1 0 1 0 0,1 0 0 0 0,-1 0-19 0 0,4 9 80 0 0,4-2-45 0 0,-4-6-28 0 0,0 1 52 0 0,2 2 102 0 0,-2 0 60 0 0,-4-5-196 0 0,0-1-1 0 0,0 1 0 0 0,1-1 1 0 0,-1 1-1 0 0,0 0 0 0 0,0-1 1 0 0,0 1-1 0 0,0-1 0 0 0,0 1 1 0 0,0 0-1 0 0,0-1 0 0 0,0 1 1 0 0,0-1-1 0 0,0 1 0 0 0,0 0 1 0 0,0-1-1 0 0,0 1 0 0 0,0-1 1 0 0,-1 1-1 0 0,1 0-24 0 0,-8 7 250 0 0,-9 6 243 0 0,11-7-319 0 0,1-2-104 0 0,1-1-46 0 0,0 0-58 0 0,-1 0-69 0 0,0 0-81 0 0,0-1-92 0 0,-1 0-104 0 0,0-2-114 0 0,5 0 193 0 0,-1-1-44 0 0,1 0-42 0 0,0 0-34 0 0,0 1-125 0 0,0-1-35 0 0,-3 1-1284 0 0,4-1 1847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6:16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9616 0 0,'0'0'177'0'0,"1"0"-82"0"0,-1 0-57 0 0,3 0-23 0 0,-2 0 32 0 0,-1 0 26 0 0,1 0 41 0 0,0 0 53 0 0,-1 0 60 0 0,22 8 365 0 0,-17-5-411 0 0,0-1 0 0 0,-1 1 0 0 0,0 0 0 0 0,0 0 0 0 0,0 1 0 0 0,0-1 0 0 0,0 1 0 0 0,2 2-181 0 0,5 9 479 0 0,0 4 46 0 0,-6-10-304 0 0,-1 1-34 0 0,0 0-39 0 0,-1 0-43 0 0,1 0-48 0 0,-1-1-52 0 0,0 3 78 0 0,0-1 49 0 0,1 7 136 0 0,-1 1 56 0 0,3 10 235 0 0,-1-10-217 0 0,2 10 485 0 0,-2 1 1 0 0,1 7-828 0 0,-2 3 675 0 0,-3-30-537 0 0,2 4 14 0 0,0-2-13 0 0,-1-3-17 0 0,2 22 60 0 0,0-11-26 0 0,-3-18-186 0 0,0-1-78 0 0,-1-1 108 0 0,1 0-226 0 0,-1 0-263 0 0,0 0-455 0 0,0 0 723 0 0,0 0 45 0 0,0 0-4 0 0,0 0-38 0 0,0 0-2 0 0,-1 0-40 0 0,1 0-45 0 0,0 0-52 0 0,0-1-55 0 0,0 1-51 0 0,0 0-46 0 0,-1-1-40 0 0,1 1-154 0 0,0-1-40 0 0,-1 0-187 0 0,1 0-506 0 0</inkml:trace>
  <inkml:trace contextRef="#ctx0" brushRef="#br0" timeOffset="300.77">64 212 10656 0 0,'0'0'241'0'0,"0"0"38"0"0,0 0 10 0 0,0 0-33 0 0,0 0-192 0 0,1-1-36 0 0,11 0 29 0 0,1 0 65 0 0,9-2 137 0 0,-7 0-128 0 0,-10 2-268 0 0,0 0 59 0 0,0-1 51 0 0,0 1 42 0 0,6-2 107 0 0,13-2 338 0 0,-16 3-360 0 0,0 0-59 0 0,-4 1-52 0 0,1 0-34 0 0,-1 0-38 0 0,1 0-42 0 0,0 0-62 0 0,-1 0-60 0 0,1 0-65 0 0,0 0-72 0 0,0 0-77 0 0,-1 0-83 0 0,1 0-88 0 0,0 0-95 0 0,0 0-792 0 0,3 0-874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7:26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97 4488 0 0,'0'0'99'0'0,"0"0"11"0"0,0 0 12 0 0,4 1-11 0 0,15 0-48 0 0,-13-1-3 0 0,-3 0 67 0 0,14 0 262 0 0,-9 0-66 0 0,0-1 0 0 0,0 0 1 0 0,7-2-324 0 0,-3 0 266 0 0,-1-1-35 0 0,31-9 806 0 0,-12 6-384 0 0,-6 3-160 0 0,0 0-70 0 0,0 0-177 0 0,-1 2-61 0 0,12-2 3 0 0,1 0-68 0 0,32-3 71 0 0,-45 4-98 0 0,-1 0 34 0 0,40-4-10 0 0,85 0 8 0 0,-102 6-51 0 0,0 1 52 0 0,-1 1 14 0 0,39-2 114 0 0,-27-1-17 0 0,-36 1-92 0 0,0 0-40 0 0,14 0 8 0 0,46 0 80 0 0,-56 2-86 0 0,0 0 53 0 0,2-1 106 0 0,-1-2 1 0 0,11-1-267 0 0,37-2 507 0 0,-35 5-480 0 0,19-1-37 0 0,16 0 5 0 0,-25 1 67 0 0,-7 1 63 0 0,-1 0 92 0 0,18 3-226 0 0,0-1 51 0 0,58 5 157 0 0,59-3 257 0 0,-112-3-192 0 0,31 4 47 0 0,11 0 50 0 0,-43-3-239 0 0,82 7 89 0 0,-56-2-16 0 0,-9-2-123 0 0,40-3 117 0 0,-36-2-68 0 0,-27 2-77 0 0,2-2 56 0 0,0-1-39 0 0,8 0-33 0 0,-1 3-36 0 0,-6-1 56 0 0,38-4-48 0 0,-7 0 70 0 0,148 4 10 0 0,1 0 42 0 0,-196-2-162 0 0,-1-1 75 0 0,10 0 79 0 0,25 0 139 0 0,-1-1-1 0 0,-25 2-138 0 0,-8-1-80 0 0,-1 1-76 0 0,44 0-149 0 0,0-1 106 0 0,84-1 73 0 0,-104 2-2 0 0,1-1 46 0 0,56 0 66 0 0,-40 1-70 0 0,1 2-39 0 0,42 0 44 0 0,54 0 20 0 0,-1 2-25 0 0,239 2 100 0 0,-162-5-103 0 0,-159 0-25 0 0,86-2 0 0 0,-5 3 0 0 0,-56 0 0 0 0,-77-2-3 0 0,-5-1 18 0 0,-14 1 37 0 0,-4 1 31 0 0,0 1 48 0 0,-19-2-180 0 0,1 0 45 0 0,8 2 113 0 0,-7 0-99 0 0,-2-1-39 0 0,1-1-39 0 0,-1 2-56 0 0,0-1-64 0 0,0 0-75 0 0,0 0-86 0 0,2 2-222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7:16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5152 0 0,'0'0'116'0'0,"0"0"17"0"0,0 0 10 0 0,0 0 19 0 0,0 0-82 0 0,1 1 96 0 0,-1 1 30 0 0,0 0 38 0 0,1 5 655 0 0,0-4-549 0 0,-1-1-72 0 0,0-1-180 0 0,0 0-35 0 0,0 3 378 0 0,0 0-32 0 0,1 5 316 0 0,0 0-113 0 0,1 0-101 0 0,0 0-88 0 0,0 0-76 0 0,1 0-65 0 0,-1 0-51 0 0,3 7 110 0 0,-2-1-74 0 0,0 0-40 0 0,1 16 133 0 0,0 5-44 0 0,3 32 206 0 0,2 34 292 0 0,-4-54-425 0 0,1 3 75 0 0,-4-40-294 0 0,0 1-1 0 0,1-1 1 0 0,2 5-170 0 0,-2-4 164 0 0,3 5 113 0 0,1 5 53 0 0,-7-21-264 0 0,0 1 29 0 0,0 8 2 0 0,0-5-27 0 0,0-4 15 0 0,-2 9 50 0 0,-4 6 10 0 0,5-15-291 0 0,1-1 34 0 0,0 1-17 0 0,0 0 107 0 0,0-1 85 0 0,-1 2 124 0 0,0 1 392 0 0,1-2-444 0 0,-1 0-57 0 0,1-1-69 0 0,0 1-46 0 0,-1 0-55 0 0,1-1-63 0 0,-1 1-99 0 0,1-1-96 0 0,-1 1-107 0 0,0-1-118 0 0,1 0 241 0 0,0 0-34 0 0,-1 0-34 0 0,1 0-36 0 0,-1 1-38 0 0,1-1-37 0 0,0 0-41 0 0,-1 0-40 0 0,0 0-1547 0 0,-2 0-1219 0 0</inkml:trace>
  <inkml:trace contextRef="#ctx0" brushRef="#br0" timeOffset="1121.78">298 278 4864 0 0,'0'0'141'0'0,"0"0"49"0"0,0 0 116 0 0,0 0 50 0 0,0 0 11 0 0,0 0 18 0 0,0 0 72 0 0,0 0 30 0 0,0 0 8 0 0,0 0-15 0 0,0 0-67 0 0,0 0-28 0 0,0 0-7 0 0,0 0-17 0 0,0 0 3 0 0,2 3-107 0 0,0 0-89 0 0,4 7 160 0 0,-5-8-152 0 0,10 30 736 0 0,-5-10-355 0 0,-3-11-300 0 0,1 1-35 0 0,-1 0-42 0 0,1-1-50 0 0,11 47 582 0 0,-4 1 110 0 0,-11-48-647 0 0,-1-2-9 0 0,3-2-91 0 0,-1-4-63 0 0,0 0 39 0 0,1 8 229 0 0,-1-7-189 0 0,-1-3-17 0 0,0-1 12 0 0,0 0 2 0 0,0 0 0 0 0,0 0-2 0 0,0 0-5 0 0,0 0-1 0 0,0 0 0 0 0,0 0 3 0 0,0-1 18 0 0,-1-8-29 0 0,-3-13 52 0 0,-4-11-36 0 0,6 28-70 0 0,-6-41 100 0 0,8 17-81 0 0,0 22-45 0 0,1 1 1 0 0,0-1-1 0 0,1 0 0 0 0,0-2 8 0 0,5-9-58 0 0,3-1-35 0 0,-7 13 64 0 0,2-2-24 0 0,-1 0 0 0 0,2 0 0 0 0,3-4 53 0 0,-6 9-6 0 0,-1 1 0 0 0,1-1 0 0 0,-1 1 0 0 0,1 0 0 0 0,0 0 0 0 0,0 0-1 0 0,1 0 7 0 0,10-6-45 0 0,-7 4 19 0 0,1 0 0 0 0,0 0-1 0 0,0 1 1 0 0,5-1 26 0 0,4-1-42 0 0,2 0 1 0 0,-1 2-1 0 0,2 0 42 0 0,-15 2-10 0 0,1 1 0 0 0,0 0 0 0 0,-1 0 0 0 0,1 0 0 0 0,-1 1 0 0 0,1 0 0 0 0,-1 0 0 0 0,1 0 0 0 0,-1 1 0 0 0,0-1 0 0 0,0 1 0 0 0,3 2 10 0 0,-4-2 0 0 0,0 1 0 0 0,0 0 0 0 0,-1 0 0 0 0,1 0 0 0 0,-1 1 0 0 0,1-1 0 0 0,-1 1 0 0 0,0-1 0 0 0,0 1 0 0 0,-1 0 0 0 0,1 1 0 0 0,6 11 0 0 0,0 1 0 0 0,0 4 0 0 0,-2-4-1 0 0,0-1 4 0 0,-1 1-1 0 0,0-1 0 0 0,1 12-2 0 0,-3-11 44 0 0,-2 0 43 0 0,1-1-19 0 0,2 30 214 0 0,-4-39-237 0 0,1-1 9 0 0,-1 4 55 0 0,-1-8-29 0 0,1-1-175 0 0,-1 0 44 0 0,1 0 58 0 0,0 1 84 0 0,0 1 207 0 0,-1-2-239 0 0,0 0-44 0 0,1 0-61 0 0,-1 0-76 0 0,0 0-8 0 0,1 0-47 0 0,-1-1-49 0 0,0 1-55 0 0,1-1 1 0 0,-1 1-43 0 0,0-1-48 0 0,1 0-48 0 0,-1 1-53 0 0,0-1-55 0 0,1 0-57 0 0,-1 0-60 0 0,1 1-1526 0 0,1-1-1237 0 0</inkml:trace>
  <inkml:trace contextRef="#ctx0" brushRef="#br0" timeOffset="1658.86">1149 320 4928 0 0,'-2'-1'25'0'0,"2"1"-9"0"0,-1 0 1 0 0,1 0-1 0 0,-1-1 1 0 0,1 1-1 0 0,-1 0 0 0 0,1-1 1 0 0,-1 1-1 0 0,1 0 1 0 0,0-1-1 0 0,-1 1 1 0 0,1 0-1 0 0,0-1 1 0 0,-1 1-1 0 0,1-1 1 0 0,0 1-1 0 0,0-1 1 0 0,-1 1-1 0 0,1-1 1 0 0,0 1-1 0 0,0-1 1 0 0,0 1-17 0 0,-1-1 316 0 0,0 0-37 0 0,-2-2 192 0 0,-1 1-45 0 0,-7-3 459 0 0,9 4-505 0 0,-17-3 1187 0 0,7 5-593 0 0,2 1-238 0 0,0 1-90 0 0,3 0-192 0 0,-1 1-90 0 0,1 0-102 0 0,0 1-115 0 0,-6 4 123 0 0,10-8-215 0 0,0 1 1 0 0,0 0-1 0 0,1 0 0 0 0,-1 0 1 0 0,1 0-1 0 0,0 0 1 0 0,-2 3-56 0 0,-9 10 221 0 0,9-12-160 0 0,0 2 0 0 0,1-1 0 0 0,0 0 0 0 0,-3 4-61 0 0,3-1 43 0 0,0 0 0 0 0,0 0 0 0 0,0 0 0 0 0,-1 5-43 0 0,2-4 18 0 0,1 0 0 0 0,-1 1 0 0 0,1-1 0 0 0,1 1-1 0 0,0 0 1 0 0,0 5-18 0 0,1-6 7 0 0,0-1 0 0 0,0 1 0 0 0,1-1 0 0 0,0 1 0 0 0,0-1 0 0 0,1 0 1 0 0,2 5-8 0 0,-2-7 14 0 0,0 1 0 0 0,0-1 0 0 0,1 0 0 0 0,-1 0 0 0 0,5 4-14 0 0,-6-7 9 0 0,0 0 0 0 0,-1-1 0 0 0,1 1 0 0 0,0 0 0 0 0,0-1 0 0 0,0 0 1 0 0,0 0-1 0 0,0 1 0 0 0,0-1 0 0 0,0 0 0 0 0,0-1 0 0 0,0 1 1 0 0,1 0-1 0 0,-1 0 0 0 0,0-1 0 0 0,1 0 0 0 0,0 1-9 0 0,3-1 27 0 0,-1-1-1 0 0,1 0 1 0 0,-1 0 0 0 0,1 0-1 0 0,-1 0 1 0 0,3-2-27 0 0,-2 2 18 0 0,7-5 8 0 0,-2-2-57 0 0,0-2-55 0 0,-1-1-54 0 0,-3 3-13 0 0,1 0-32 0 0,7-7-428 0 0,-8 7 245 0 0,0-1-60 0 0,-3 3 102 0 0,-1-1-36 0 0,0 1-42 0 0,0 0-45 0 0,-1-4-245 0 0</inkml:trace>
  <inkml:trace contextRef="#ctx0" brushRef="#br0" timeOffset="2043.95">1125 110 4808 0 0,'-4'-5'64'0'0,"1"-14"258"0"0,3 10-228 0 0,0 5-78 0 0,0 0 43 0 0,1 1 93 0 0,-2-4 433 0 0,-1 4-397 0 0,2 1-151 0 0,-1 1 107 0 0,2-2 95 0 0,-1 1 79 0 0,0-1 218 0 0,0 0 88 0 0,0 3-571 0 0,0 0 0 0 0,0 0 0 0 0,0-1 0 0 0,0 1 0 0 0,0 0 0 0 0,0 0 0 0 0,0 0 0 0 0,0-1 0 0 0,0 1 1 0 0,0 0-1 0 0,0 0 0 0 0,0 0 0 0 0,0-1 0 0 0,-1 1 0 0 0,1 0 0 0 0,0 0 0 0 0,0 0 0 0 0,0 0 0 0 0,0 0 0 0 0,0-1 0 0 0,0 1 0 0 0,-1 0 1 0 0,1 0-1 0 0,0 0 0 0 0,0 0 0 0 0,0 0 0 0 0,0 0 0 0 0,-1 0 0 0 0,1 0 0 0 0,0-1 0 0 0,0 1 0 0 0,0 0 0 0 0,-1 0 0 0 0,1 0 0 0 0,0 0 0 0 0,0 0 1 0 0,0 0-1 0 0,-1 0 0 0 0,1 0-53 0 0,0 1 193 0 0,0 1-44 0 0,0 14 326 0 0,0-14-283 0 0,1 9 151 0 0,1 0-99 0 0,1 2-48 0 0,4 6-14 0 0,0 3 9 0 0,-4-8 18 0 0,4 11 321 0 0,-5-20-415 0 0,0 0 1 0 0,-1 0 0 0 0,0 0 0 0 0,0 0-1 0 0,0 3-115 0 0,1 12 75 0 0,9 23 20 0 0,-4-16 14 0 0,-4-13-10 0 0,-1 1 42 0 0,5 33 237 0 0,2 10 11 0 0,-7-41-267 0 0,4 8 18 0 0,1 15 86 0 0,-5-23 1 0 0,-1-4-9 0 0,0 0 46 0 0,1 1 52 0 0,0-1 58 0 0,-2-12-286 0 0,1 2 268 0 0,-1-2-227 0 0,1 1-69 0 0,-1-2-78 0 0,0 0-42 0 0,0 1-83 0 0,1-1-87 0 0,-1 0-101 0 0,0 0-113 0 0,0-1 175 0 0,0 1-32 0 0,1 0-36 0 0,-1-1-35 0 0,0 1-39 0 0,0-1-40 0 0,0 0-40 0 0,0 0-43 0 0,1-2-1655 0 0,-1-2-1256 0 0,0 5 3439 0 0</inkml:trace>
  <inkml:trace contextRef="#ctx0" brushRef="#br0" timeOffset="2898.04">1448 396 5328 0 0,'0'0'116'0'0,"0"0"17"0"0,-5 7 122 0 0,3-4-207 0 0,-1 2 5 0 0,3-1 94 0 0,2 0 122 0 0,4 0 248 0 0,1-2 25 0 0,-3-1-228 0 0,-1 0-112 0 0,-1-1-78 0 0,9-1 214 0 0,0 1-43 0 0,-1-1-41 0 0,1-1-35 0 0,2 0 1 0 0,-1-1-37 0 0,8-1 34 0 0,-1-1-45 0 0,16-3 111 0 0,-11 3-56 0 0,34-8 213 0 0,-26 6-162 0 0,0 1 100 0 0,-31 5-355 0 0,22-5 408 0 0,-14 1-157 0 0,-5 2-134 0 0,5 1-13 0 0,-5 1-46 0 0,0 0 55 0 0,-1 1 81 0 0,-3 0-208 0 0,0 0 1 0 0,0 0-1 0 0,0 0 1 0 0,1 0-1 0 0,-1 0 0 0 0,0 0 1 0 0,0 0-1 0 0,0 0 1 0 0,0 0-1 0 0,0 0 1 0 0,0 0-1 0 0,0 0 0 0 0,0 0 1 0 0,0 0-1 0 0,0 0 1 0 0,0 0-1 0 0,0-1 0 0 0,0 1 1 0 0,0 0-1 0 0,0 0 1 0 0,1 0-1 0 0,-1 0 1 0 0,0 0-1 0 0,0 0 0 0 0,0 0 1 0 0,0 0-1 0 0,0 0 1 0 0,0 0-1 0 0,0 0 1 0 0,0 0-1 0 0,0 0 0 0 0,0 0 1 0 0,0 0-1 0 0,0-1 1 0 0,0 1-1 0 0,0 0 0 0 0,0 0 1 0 0,0 0-1 0 0,0 0 1 0 0,0 0-1 0 0,0 0 1 0 0,0 0-1 0 0,0 0 0 0 0,0 0 1 0 0,0 0-1 0 0,0 0 1 0 0,0 0-1 0 0,0 0 0 0 0,0-1 1 0 0,0 1-1 0 0,0 0 1 0 0,0 0-1 0 0,0 0 1 0 0,0 0-1 0 0,-1 0 0 0 0,1 0 1 0 0,0 0-1 0 0,0 0 1 0 0,0 0-10 0 0,-5-6 499 0 0,1 3-294 0 0,-1 0-42 0 0,1 0-54 0 0,1 0-60 0 0,1 2-91 0 0,-23-17 251 0 0,-3 1-52 0 0,-2 3-51 0 0,1 6-50 0 0,22 7-51 0 0,0 1 0 0 0,1 0 1 0 0,-1 0-1 0 0,0 1 0 0 0,0 0 1 0 0,0 0-1 0 0,1 0 0 0 0,-1 1 1 0 0,0 0-1 0 0,1 0 0 0 0,-1 1 1 0 0,-2 1-6 0 0,-4 3 12 0 0,0 1 1 0 0,0 0 0 0 0,1 1 0 0 0,0 0 0 0 0,-2 3-13 0 0,9-7 9 0 0,1-1 1 0 0,0 2 0 0 0,0-1 0 0 0,-2 3-10 0 0,-10 13 25 0 0,14-18-25 0 0,0 0 0 0 0,0 0 0 0 0,1 0 0 0 0,-1 0 0 0 0,1 0 1 0 0,0 0-1 0 0,0 0 0 0 0,0 1 0 0 0,0-1 0 0 0,1 0 0 0 0,-1 0 1 0 0,1 1-1 0 0,0-1 0 0 0,0 1 0 0 0,0-1 0 0 0,0 0 0 0 0,0 1 1 0 0,1-1-1 0 0,0 3-2 0 0,0-1 1 0 0,0 1-1 0 0,1-1 1 0 0,-1 0-1 0 0,1 1 1 0 0,0-1-1 0 0,1 0 1 0 0,-1 0-1 0 0,1 0 1 0 0,2 2 1 0 0,20 24-50 0 0,-14-19 42 0 0,0-1 0 0 0,8 6 8 0 0,-11-10 1 0 0,1-1 0 0 0,-1-1-1 0 0,1 1 1 0 0,0-1 0 0 0,1 0-1 0 0,-1-1 1 0 0,1 0 0 0 0,3 0-1 0 0,23 3-2 0 0,1-6 57 0 0,-21-2-4 0 0,-1-1 0 0 0,1 0-1 0 0,-1-1 1 0 0,0-1-1 0 0,0-1 1 0 0,3-1-51 0 0,-14 4-123 0 0,-1 1 67 0 0,4-2 68 0 0,2-2 113 0 0,-5 3-100 0 0,0-1-57 0 0,1 1-85 0 0,-2 0-50 0 0,0 0-80 0 0,0 0-94 0 0,0 1-105 0 0,1-1-120 0 0,-3 1 234 0 0,1 0-34 0 0,0 0-36 0 0,-1 1-38 0 0,1-1-40 0 0,0 0-40 0 0,3-1-1329 0 0,4-2-1050 0 0</inkml:trace>
  <inkml:trace contextRef="#ctx0" brushRef="#br0" timeOffset="3340.46">2197 394 7968 0 0,'0'0'33'0'0,"0"0"0"0"0,0 0-1 0 0,-1 0 1 0 0,1 0 0 0 0,0 0 0 0 0,0 0 0 0 0,-1 0 0 0 0,1 0 0 0 0,0 0 0 0 0,0 0 0 0 0,-1 0 0 0 0,1 0 0 0 0,0 0-1 0 0,0 0 1 0 0,-1 0 0 0 0,1 0 0 0 0,0 1 0 0 0,0-1 0 0 0,0 0 0 0 0,-1 0 0 0 0,1 0 0 0 0,0 0 0 0 0,0 0-1 0 0,0 1 1 0 0,-1-1 0 0 0,1 0 0 0 0,0 0 0 0 0,0 0 0 0 0,0 0 0 0 0,0 1 0 0 0,-1-1 0 0 0,1 0 0 0 0,0 0-1 0 0,0 1 1 0 0,0-1 0 0 0,0 0 0 0 0,0 0 0 0 0,0 1 0 0 0,0-1 0 0 0,0 0 0 0 0,0 0 0 0 0,0 1-33 0 0,0 6 636 0 0,2 2-44 0 0,1 0-50 0 0,1 0-56 0 0,0-1-63 0 0,-1-2-68 0 0,1 1 19 0 0,-1 1-47 0 0,0 10 227 0 0,-2-13-393 0 0,0-1 1 0 0,0 1-1 0 0,0-1 1 0 0,0 1-1 0 0,1 0-161 0 0,3 7 336 0 0,-1 0-49 0 0,0 0-44 0 0,0 0-38 0 0,-1 3-1 0 0,0 0-36 0 0,5 31 217 0 0,-2-15-116 0 0,-2-11-37 0 0,-1 5 93 0 0,-1 12 62 0 0,0 2 45 0 0,-1-28-328 0 0,0-1 47 0 0,-1 3 78 0 0,0 12 175 0 0,0-24-326 0 0,0-1 4 0 0,0-2 91 0 0,0-1-90 0 0,0-7-226 0 0,-1 6 72 0 0,1 0-44 0 0,0 0-63 0 0,1 0-80 0 0,1-5-430 0 0,-2 1 153 0 0,0 2-1 0 0,0 0-113 0 0,0 2 145 0 0,0 0-69 0 0,-2-2-408 0 0</inkml:trace>
  <inkml:trace contextRef="#ctx0" brushRef="#br0" timeOffset="3713.76">2121 380 7168 0 0,'0'-1'81'0'0,"1"1"-39"0"0,0 0-44 0 0,1-1-122 0 0,-2 1 145 0 0,0-1 78 0 0,0 0 63 0 0,1 1 89 0 0,-1-1 107 0 0,0-1 122 0 0,0 2-401 0 0,1-1 0 0 0,-1 0 0 0 0,1 0 0 0 0,-1 1 0 0 0,1-1 0 0 0,-1 0 0 0 0,1 1 0 0 0,0-1 1 0 0,-1 1-1 0 0,1-1 0 0 0,0 1 0 0 0,-1-1 0 0 0,1 1 0 0 0,0-1 0 0 0,0 1-79 0 0,5-4 355 0 0,1 1-56 0 0,-1 0-38 0 0,-4 1-183 0 0,0 1-41 0 0,4-4 319 0 0,0 1-34 0 0,7-3 228 0 0,0 2-117 0 0,0 1-103 0 0,0 1-90 0 0,1 2-79 0 0,0 1-66 0 0,-1 1-52 0 0,10 3-57 0 0,-9 0-58 0 0,0 0 1 0 0,11 5 71 0 0,-10-2 13 0 0,0 0 65 0 0,-2 0-135 0 0,-1 1 69 0 0,1 2 69 0 0,6 9 123 0 0,-1 0 20 0 0,-7-5-108 0 0,-2-3-63 0 0,-1 0-54 0 0,-4-5 3 0 0,0 0 40 0 0,0 2 49 0 0,1 4 94 0 0,2 1 41 0 0,-3-4-104 0 0,-3-7-74 0 0,0 0 1 0 0,0 0 0 0 0,0 0 0 0 0,0 0-1 0 0,-1 0 1 0 0,1 0 0 0 0,-1 0-1 0 0,1 1-48 0 0,-1 1 72 0 0,0-1-1 0 0,0 0 0 0 0,0 0 1 0 0,0 0-1 0 0,-1 0 0 0 0,0 0 0 0 0,1 0 1 0 0,-1 0-1 0 0,0 0 0 0 0,0 0 0 0 0,-1-1 1 0 0,1 1-1 0 0,0 0 0 0 0,-2 1-71 0 0,-8 11 319 0 0,-1-2-55 0 0,-2-2-75 0 0,1-3-97 0 0,-2 0 75 0 0,1-3-70 0 0,9-3-81 0 0,1-1 0 0 0,-1 0 0 0 0,0-1 0 0 0,0 1 0 0 0,0-1 0 0 0,1 0 0 0 0,-1 0 0 0 0,-1 0-16 0 0,1-1-54 0 0,0 1 45 0 0,-10-2 119 0 0,9 0-88 0 0,0 1-77 0 0,3 0-14 0 0,0 0-36 0 0,-2-1-117 0 0,1 1-99 0 0,0-1-114 0 0,2 1 169 0 0,-1 0-33 0 0,2 1-52 0 0,1-1-50 0 0,-1 1-46 0 0,0-1-40 0 0,0 1-144 0 0,0-1-40 0 0,-1 1-178 0 0,1-1-476 0 0,0 1 911 0 0</inkml:trace>
  <inkml:trace contextRef="#ctx0" brushRef="#br0" timeOffset="4527.86">2669 416 7632 0 0,'6'1'671'0'0,"2"-1"-84"0"0,-1 1-217 0 0,0 0-39 0 0,1-1-40 0 0,1 0-36 0 0,-1 0-36 0 0,0 0-34 0 0,8-3 87 0 0,27-7 362 0 0,-16 4-301 0 0,-1-1-34 0 0,25-10 222 0 0,-40 12-394 0 0,1 2 0 0 0,-1 0 1 0 0,4-1-128 0 0,9-1 141 0 0,0-3-51 0 0,-19 5-111 0 0,1 1 99 0 0,0-2 133 0 0,-6 0-33 0 0,-8 0-80 0 0,4 2-62 0 0,-33-14 256 0 0,-2 3-44 0 0,34 11-212 0 0,0 1 0 0 0,0 0-1 0 0,-1 0 1 0 0,1 1 0 0 0,-1 0 0 0 0,1 0-1 0 0,0 0 1 0 0,-1 0 0 0 0,1 1 0 0 0,0 0 0 0 0,-1 0-1 0 0,1 0 1 0 0,-4 2-36 0 0,-4 3 172 0 0,2 0-38 0 0,-23 18 205 0 0,20-11-160 0 0,12-11-159 0 0,0 0 1 0 0,0 1-1 0 0,0 0 0 0 0,1-1 0 0 0,-1 1 0 0 0,1 0 0 0 0,0 0 1 0 0,-1 0-1 0 0,1 0 0 0 0,0 1-20 0 0,-5 19 84 0 0,5-18-75 0 0,0-1 0 0 0,1 1 0 0 0,-1 0 0 0 0,1 0 0 0 0,0 0 1 0 0,1 4-10 0 0,0-3 4 0 0,0 0 1 0 0,1 0 0 0 0,-1 0 0 0 0,1 0 0 0 0,1 0 0 0 0,-1 0 0 0 0,1-1 0 0 0,0 2-5 0 0,1-1 7 0 0,0 1 0 0 0,1-2 1 0 0,-1 1-1 0 0,1 0 1 0 0,0-1-1 0 0,6 5-7 0 0,-6-6 17 0 0,0 0-1 0 0,0-1 0 0 0,1 1 1 0 0,4 1-17 0 0,3 1 30 0 0,0 0 0 0 0,12 2-30 0 0,-13-5 39 0 0,0 0-1 0 0,0-1 1 0 0,0-1-1 0 0,0 0 1 0 0,8 0-39 0 0,-15-1-163 0 0,-1 0 60 0 0,0 0 54 0 0,0 0 46 0 0,2-1 61 0 0,0 1 54 0 0,12-2 379 0 0,-10 1-349 0 0,-2-1-116 0 0,-3 1-58 0 0,0 0-35 0 0,1 0-39 0 0,-1 0-45 0 0,0 0-48 0 0,0-1-53 0 0,0 1-57 0 0,0 0-62 0 0,0-1-65 0 0,0 0-71 0 0,0 0-74 0 0,0 0-79 0 0,0 0-84 0 0,0 0-87 0 0,1-1-1119 0 0,2-2-1106 0 0</inkml:trace>
  <inkml:trace contextRef="#ctx0" brushRef="#br0" timeOffset="5082.41">3197 273 8928 0 0,'0'0'264'0'0,"0"0"-8"0"0,1 1-163 0 0,0 0-45 0 0,5 6-20 0 0,-4-3 11 0 0,1 5 165 0 0,0 0 69 0 0,7 18 582 0 0,-3-12-449 0 0,1 0 109 0 0,0 3 149 0 0,11 22 975 0 0,-12-25-1111 0 0,-2-4-173 0 0,0 0-57 0 0,0 0-68 0 0,0 0-83 0 0,10 33 769 0 0,-9-24-459 0 0,-5-17-313 0 0,0 0-49 0 0,0 1-25 0 0,1 1-7 0 0,0 0 19 0 0,-1-2 23 0 0,0 0 33 0 0,0 0 60 0 0,0 0 23 0 0,-1 0 60 0 0,0 0 67 0 0,0 0 75 0 0,0-5-293 0 0,-1 0-36 0 0,-1-2-4 0 0,-1 0-41 0 0,-2-5 51 0 0,-1-19 87 0 0,4-1-93 0 0,4 3-61 0 0,0 10-28 0 0,1-1 0 0 0,3-9-5 0 0,6-3-83 0 0,-8 22 39 0 0,1 0-1 0 0,-1 1 1 0 0,1-1 0 0 0,0 1 0 0 0,3-2 44 0 0,-3 3-41 0 0,0 1 1 0 0,0-1-1 0 0,0 1 0 0 0,0 1 1 0 0,1-1-1 0 0,4-1 41 0 0,-6 3-21 0 0,0 0 1 0 0,0 1-1 0 0,0-1 0 0 0,0 1 1 0 0,0 0-1 0 0,2 0 21 0 0,-2 1-15 0 0,-1 0-1 0 0,0 0 1 0 0,1 0 0 0 0,-1 0-1 0 0,1 0 1 0 0,-1 1-1 0 0,0 0 1 0 0,0 0 0 0 0,3 0 15 0 0,-1 1-14 0 0,-1 0 1 0 0,0 0-1 0 0,0 0 1 0 0,0 1 0 0 0,0 0-1 0 0,2 1 14 0 0,3 4-14 0 0,0 0-1 0 0,-1 1 1 0 0,-1 0 0 0 0,1 0-1 0 0,-1 1 15 0 0,13 26 0 0 0,-7-12 0 0 0,-10-17 0 0 0,0-1 0 0 0,-1 1 0 0 0,1 0 0 0 0,-1 0 0 0 0,-1 0 0 0 0,1 0-1 0 0,-1 3 1 0 0,1 14 55 0 0,-2-22-190 0 0,0 0 54 0 0,0 1 47 0 0,1-2 39 0 0,0 3 113 0 0,2 1 207 0 0,-2-3-209 0 0,1 0-52 0 0,0-1-110 0 0,-1-1-26 0 0,0 0-36 0 0,0 1-43 0 0,1-1-45 0 0,-1 0-51 0 0,0 0-54 0 0,0 0-59 0 0,0 0-63 0 0,0-1-66 0 0,0 1-72 0 0,0 0-75 0 0,0-1-80 0 0,0 1-84 0 0,0-1-88 0 0,2-1-1384 0 0,1-1-1293 0 0</inkml:trace>
  <inkml:trace contextRef="#ctx0" brushRef="#br0" timeOffset="5614.68">3970 317 6336 0 0,'-4'0'224'0'0,"0"0"-50"0"0,0 0-71 0 0,0 0-46 0 0,-6 1 7 0 0,6 0-8 0 0,1-1 17 0 0,0 1 35 0 0,0 0 42 0 0,0 1 51 0 0,-3 0 303 0 0,0 1-35 0 0,-6 4 371 0 0,1 1-119 0 0,1 0-109 0 0,1 2-97 0 0,1 1-85 0 0,1 0-72 0 0,1 0-62 0 0,-2 9 80 0 0,6-12-244 0 0,0 0-1 0 0,0-1 1 0 0,1 1 0 0 0,0 0-1 0 0,0 0 1 0 0,1 5-132 0 0,2 12 413 0 0,-1-19-329 0 0,1 5 44 0 0,0 0-47 0 0,1 2-31 0 0,3 6-25 0 0,3-2 2 0 0,0-8 28 0 0,0-2 32 0 0,1-1 50 0 0,-8-6-110 0 0,-1 1 0 0 0,0-1 0 0 0,1 1 0 0 0,-1-1 0 0 0,0 0 0 0 0,1 0 0 0 0,-1 1 0 0 0,1-1 0 0 0,-1 0 0 0 0,0 0 0 0 0,1 0 0 0 0,-1-1 0 0 0,1 1 0 0 0,-1 0 0 0 0,1-1 0 0 0,-1 1 0 0 0,0 0 0 0 0,1-1 0 0 0,-1 0 0 0 0,0 1-27 0 0,2-2 50 0 0,-1 1 1 0 0,1-1 0 0 0,-1 0-1 0 0,1 0 1 0 0,-1 0-1 0 0,0 0 1 0 0,0-1 0 0 0,0 1-1 0 0,1-2-50 0 0,6-11 172 0 0,-1-1-52 0 0,-3 1-59 0 0,-1 3-71 0 0,-1-13 85 0 0,-3 1-53 0 0,-1-1-46 0 0,-2 1-42 0 0,-7-25-166 0 0,-3 0-98 0 0,3 12-453 0 0,-2-22 783 0 0,8 32-238 0 0,0-34-402 0 0,3 39 453 0 0,0-1 53 0 0,1 0 95 0 0,0 20 55 0 0,0-3-39 0 0,1 0-106 0 0,1 6 19 0 0,2 7 76 0 0,2 7-9 0 0,-1 1-1 0 0,2 7 44 0 0,1 5 39 0 0,-3-14 28 0 0,1 0 41 0 0,1 1 84 0 0,-1 1-35 0 0,7 15 73 0 0,-2-1-83 0 0,14 41 105 0 0,-18-48-146 0 0,0-1 38 0 0,0 0 49 0 0,0 0 63 0 0,-4-12 26 0 0,0 1-48 0 0,0-1-42 0 0,-1 1-38 0 0,2 1-12 0 0,-1 0-40 0 0,0 3-20 0 0,1 7-12 0 0,-4-11 30 0 0,-1-2-63 0 0,0-2-41 0 0,1 0-45 0 0,-3-2 37 0 0</inkml:trace>
  <inkml:trace contextRef="#ctx0" brushRef="#br0" timeOffset="6571.45">4285 365 5792 0 0,'0'0'166'0'0,"2"3"80"0"0,0 1-53 0 0,0 0 16 0 0,0-2 66 0 0,0-1-137 0 0,-1 0 0 0 0,1 0 0 0 0,-1 0-1 0 0,1 0 1 0 0,-1-1 0 0 0,1 1 0 0 0,0 0 0 0 0,-1-1-1 0 0,1 0 1 0 0,1 1-138 0 0,8 1 562 0 0,1-1-17 0 0,-6-1-317 0 0,0 0-38 0 0,-1 0-34 0 0,0 1-58 0 0,9-1 394 0 0,0 0 0 0 0,0 0 0 0 0,11-3-492 0 0,3-2 575 0 0,-13 1-307 0 0,0-1-52 0 0,0 0-62 0 0,-1-2-73 0 0,-9 5-123 0 0,0-1 42 0 0,3-4 100 0 0,-2-1 87 0 0,-5 6-123 0 0,0 0 0 0 0,0 0 0 0 0,1 0 0 0 0,-2 0 0 0 0,1 0 1 0 0,0-1-1 0 0,0 1 0 0 0,0-2-64 0 0,-1-3 110 0 0,0 0-52 0 0,-2-1-80 0 0,1 4-34 0 0,-1 0-36 0 0,0 0 102 0 0,-1 0 1 0 0,0 1 0 0 0,0 0 0 0 0,-1-1 0 0 0,1 1 0 0 0,-2-1-11 0 0,3 2-3 0 0,-20-14 73 0 0,18 14-76 0 0,0 0-1 0 0,0 0 1 0 0,0 0 0 0 0,-1 1-1 0 0,1-1 1 0 0,-1 1 0 0 0,0 0 6 0 0,1 0-10 0 0,1 1 1 0 0,0 0 0 0 0,-1 0-1 0 0,1 0 1 0 0,0 0 0 0 0,-1 0-1 0 0,1 1 1 0 0,0 0 0 0 0,-1-1-1 0 0,1 1 10 0 0,0 1-2 0 0,-1-1-1 0 0,1 0 0 0 0,0 1 0 0 0,0 0 0 0 0,0-1 0 0 0,-2 3 3 0 0,-11 10-62 0 0,4 0 96 0 0,2 6 94 0 0,8-14-76 0 0,0-1 1 0 0,0 1-1 0 0,1 0 1 0 0,0 0 0 0 0,1 1-53 0 0,-2 29 193 0 0,2-27-102 0 0,0 0-1 0 0,1 1 0 0 0,1-1 0 0 0,1 4-90 0 0,-2-6 74 0 0,2 0 0 0 0,-1 0 1 0 0,1 0-1 0 0,0-1 0 0 0,4 7-74 0 0,15 16 215 0 0,-10-16-205 0 0,1-2 83 0 0,-8-7-18 0 0,1 0 1 0 0,-1-1 0 0 0,1 0-1 0 0,0 0 1 0 0,0 0-1 0 0,0 0 1 0 0,1-1-76 0 0,15 3 160 0 0,-10-4-131 0 0,1 0-50 0 0,-1-2-59 0 0,2-2-70 0 0,-6 2 109 0 0,1-1 50 0 0,29-11 238 0 0,-27 8-266 0 0,-5 3-35 0 0,0-1-37 0 0,2-1-114 0 0,0 0-105 0 0,0 0-120 0 0,-4 2 164 0 0,0 0-36 0 0,-2 1-44 0 0,-1 0-52 0 0,1 0-46 0 0,-1 0-41 0 0,1 0-143 0 0,0-1-40 0 0,1 1-172 0 0,0-1-463 0 0</inkml:trace>
  <inkml:trace contextRef="#ctx0" brushRef="#br0" timeOffset="7088.48">4800 202 6216 0 0,'0'0'133'0'0,"0"0"-9"0"0,0 0-55 0 0,3 3 1 0 0,-2-2-28 0 0,-1-1 27 0 0,1 1 40 0 0,2 3-131 0 0,0 0 32 0 0,3 4 101 0 0,0 1 102 0 0,-1 0 84 0 0,0 0 27 0 0,0-1 38 0 0,9 22 925 0 0,-9-18-773 0 0,-1-4-231 0 0,-1 0-39 0 0,1-1-47 0 0,-1 1-57 0 0,-2-8-102 0 0,9 21 847 0 0,4 13 490 0 0,-4 1-55 0 0,-8-12-533 0 0,-2-12-390 0 0,1 1 72 0 0,1 11 531 0 0,-2-22-734 0 0,-3-2 24 0 0,2 0-44 0 0,-1 0-41 0 0,0-1-37 0 0,0-3 72 0 0,1-1-108 0 0,0 0-84 0 0,0 0-37 0 0,0-12-56 0 0,1 12 55 0 0,0 1 51 0 0,-1 0-48 0 0,1-1 0 0 0,1 0 0 0 0,-1 1 0 0 0,1-1 0 0 0,1-4-13 0 0,6-18-15 0 0,0 6-57 0 0,1 3-72 0 0,-5 12 91 0 0,0-1 0 0 0,1 1 0 0 0,0 1 0 0 0,0-1 0 0 0,0 1 0 0 0,4-3 53 0 0,-3 3-53 0 0,1 0 0 0 0,0 1-1 0 0,5-3 54 0 0,18-8-70 0 0,4 5 79 0 0,-31 10-35 0 0,1 0-1 0 0,-1 1 1 0 0,1 0-1 0 0,-1 0 1 0 0,1 0-1 0 0,-1 0 1 0 0,1 0-1 0 0,0 1 27 0 0,1 0-32 0 0,1 0 0 0 0,-1 1 0 0 0,0 0-1 0 0,0 0 1 0 0,2 1 32 0 0,-2-1-19 0 0,0 1 0 0 0,0 0 0 0 0,0 0 1 0 0,0 1-1 0 0,0-1 19 0 0,-2 0-2 0 0,-1 0 1 0 0,1-1-1 0 0,0 1 0 0 0,-1 0 1 0 0,0 0-1 0 0,1 1 0 0 0,-1-1 2 0 0,5 10 3 0 0,0-1-1 0 0,-1 1 1 0 0,-1 0-1 0 0,0 0 1 0 0,-1 0-1 0 0,1 7-2 0 0,-2-3 138 0 0,1 32 421 0 0,-4-28-361 0 0,0-20-355 0 0,0 0 60 0 0,0 0 54 0 0,0 0 44 0 0,0-1 42 0 0,0 1 34 0 0,1 1 263 0 0,-1-2-224 0 0,0 1-64 0 0,1-1-73 0 0,-1 0-33 0 0,0 0-39 0 0,0 1-44 0 0,0-1-63 0 0,0 0-61 0 0,1 0-68 0 0,-1 0-72 0 0,0 0-80 0 0,0 0-85 0 0,0 0-91 0 0,1 0-96 0 0,-1 0 357 0 0,0 0-48 0 0,1-1-43 0 0,0 1-38 0 0,-1 0-146 0 0,1 0-38 0 0,1-1-1547 0 0</inkml:trace>
  <inkml:trace contextRef="#ctx0" brushRef="#br0" timeOffset="7474.45">5641 224 7136 0 0,'0'0'165'0'0,"0"0"22"0"0,0 0-44 0 0,-1-1-37 0 0,0-2 14 0 0,0-1-86 0 0,-3-5-49 0 0,2 7 44 0 0,2 0 42 0 0,-6-4 950 0 0,1 0-84 0 0,-2 1-83 0 0,1-1-77 0 0,-1 2-76 0 0,0 0-71 0 0,0 1-69 0 0,0 0-64 0 0,-1 2-62 0 0,1 0-58 0 0,-1 1-55 0 0,1 2-51 0 0,-1 1-47 0 0,1 1-45 0 0,0 1-42 0 0,0 2-36 0 0,-12 19 217 0 0,4 4-85 0 0,3 6-41 0 0,9-23-119 0 0,0 0 0 0 0,1-1 0 0 0,1 1 0 0 0,0 0-1 0 0,1 12-72 0 0,3 5 170 0 0,-1-24-140 0 0,-1 0 0 0 0,1 0-1 0 0,-1-1 1 0 0,2 1 0 0 0,1 3-30 0 0,-2-4 12 0 0,0-1 0 0 0,1 0 0 0 0,0 0 0 0 0,0 0-1 0 0,0 0 1 0 0,0 0 0 0 0,1-1 0 0 0,0 0 0 0 0,-1 1 0 0 0,1-1 0 0 0,2 1-12 0 0,19 8 80 0 0,-17-9-140 0 0,0-1 60 0 0,-3-1 45 0 0,-1 0 0 0 0,1-1 0 0 0,-1 0-1 0 0,1 1 1 0 0,0-2 0 0 0,2 1-45 0 0,3-2-16 0 0,-4 1-40 0 0,-1 0-41 0 0,2-1-125 0 0,1-1-117 0 0,-4 2 120 0 0,0-1-37 0 0,0 1-37 0 0,0-1-42 0 0,9-3-590 0 0</inkml:trace>
  <inkml:trace contextRef="#ctx0" brushRef="#br0" timeOffset="8191.75">6001 365 5384 0 0,'0'0'128'0'0,"2"1"-45"0"0,7 1 100 0 0,-5-2-260 0 0,-1 0 37 0 0,5-1 62 0 0,-1 0 119 0 0,1 0 102 0 0,0-1 126 0 0,1 0 77 0 0,18-7 1230 0 0,-15 5-1018 0 0,-6 1-328 0 0,1 1-65 0 0,0-1-65 0 0,0 0-119 0 0,0 0 198 0 0,1 0 0 0 0,-1-1 0 0 0,0 0 0 0 0,-1 0 0 0 0,1 0 0 0 0,3-4-279 0 0,20-18 1038 0 0,-22 18-770 0 0,-2 0-15 0 0,-5 5-199 0 0,0 1 0 0 0,0-1 1 0 0,0 1-1 0 0,-1-1 0 0 0,1 0 0 0 0,-1 1 0 0 0,1-1 0 0 0,-1-1-54 0 0,0-5 220 0 0,-1 7-28 0 0,-1-1-60 0 0,-1-1-15 0 0,-5-4 80 0 0,-2 0 200 0 0,-1 1-75 0 0,-1 1-68 0 0,-1 1-57 0 0,-3 0-28 0 0,0 2-58 0 0,-3 0-34 0 0,-9 3-28 0 0,21 2-6 0 0,0-1 0 0 0,0 1 1 0 0,0 1-1 0 0,0-1 1 0 0,0 1-1 0 0,-3 2-43 0 0,-9 5 67 0 0,16-7-67 0 0,-1-1 0 0 0,1 0-1 0 0,0 1 1 0 0,0-1-1 0 0,0 1 1 0 0,0 0-1 0 0,-2 3 1 0 0,2-1 15 0 0,0 0-1 0 0,-1 0 0 0 0,2 0 0 0 0,-1 1 1 0 0,1-1-1 0 0,-1 1 0 0 0,1 0 1 0 0,0 1-15 0 0,1 1 21 0 0,-1-1 0 0 0,1 1 0 0 0,0 0 0 0 0,1-1 0 0 0,0 1 0 0 0,0 4-21 0 0,1-6 5 0 0,0 0-1 0 0,0 0 1 0 0,0-1-1 0 0,3 7-4 0 0,5 11 12 0 0,-7-17 7 0 0,1 0 0 0 0,0 0 0 0 0,1-1 0 0 0,-1 1 0 0 0,1-1 0 0 0,0 0-1 0 0,5 4-18 0 0,0 0 83 0 0,1 0 0 0 0,0 0-1 0 0,11 5-82 0 0,-11-8 89 0 0,0 0 0 0 0,0-1-1 0 0,1 0 1 0 0,6 1-89 0 0,22 5 386 0 0,1-6 60 0 0,-33-4-322 0 0,0-1-1 0 0,0-1 1 0 0,-1 0 0 0 0,6-1-124 0 0,-7 1 89 0 0,0 0-1 0 0,0-1 1 0 0,-1 1 0 0 0,1-1 0 0 0,-1 0 0 0 0,5-3-89 0 0,-4 2 60 0 0,5-2 99 0 0,5-3 116 0 0,-5 2-179 0 0,-4 0-132 0 0,-4 3-35 0 0,0-1-43 0 0,-2 4 31 0 0,1-1 54 0 0,0 0 76 0 0,0 0-73 0 0,-1 0-25 0 0,1 1-36 0 0,-1-1-41 0 0,1 1-51 0 0,-1 0-56 0 0,0-1-65 0 0,0 1-71 0 0,0 0-79 0 0,0 0-530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53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86 7368 0 0,'-1'-1'129'0'0,"-4"-8"364"0"0,3 7-388 0 0,1 0-64 0 0,-1-1-18 0 0,0 0 43 0 0,0 0 39 0 0,0 0 34 0 0,-2-1 158 0 0,0 0 61 0 0,-9-4 961 0 0,7 5-818 0 0,3 2-291 0 0,0 1-40 0 0,1-1-50 0 0,-1 1-56 0 0,-3 1 244 0 0,0 0-42 0 0,0 2-38 0 0,0 0-36 0 0,-5 6 106 0 0,1 2-91 0 0,6-5-114 0 0,-1 1 0 0 0,1-1 0 0 0,0 1 0 0 0,0 2-93 0 0,-2 4 195 0 0,-5 20 65 0 0,8-22-146 0 0,1 0 0 0 0,0 1 0 0 0,-1 3-114 0 0,3-8 43 0 0,-2 12 13 0 0,2-16-55 0 0,0 1 0 0 0,0 0-1 0 0,0 0 1 0 0,1-1 0 0 0,-1 1-1 0 0,1 0 1 0 0,0-1 0 0 0,0 1 0 0 0,0-1-1 0 0,1 2 0 0 0,5 10 24 0 0,1-1 79 0 0,2 0 63 0 0,1-3 46 0 0,-9-9-177 0 0,0-1 0 0 0,-1 0 1 0 0,1 1-1 0 0,0-1 0 0 0,0 0 1 0 0,0 0-1 0 0,0 0 0 0 0,0 0 1 0 0,0-1-1 0 0,0 1 0 0 0,0-1 0 0 0,1 1 1 0 0,-1-1-1 0 0,0 0 0 0 0,0 0 1 0 0,0 1-1 0 0,1-2 0 0 0,-1 1 1 0 0,0 0-1 0 0,0 0 0 0 0,0-1 1 0 0,0 1-1 0 0,1-1 0 0 0,-1 0 1 0 0,0 1-1 0 0,0-1 0 0 0,0 0 1 0 0,1-1-36 0 0,8-5 171 0 0,-2-3-44 0 0,8-13 22 0 0,-11 13-116 0 0,-1 0 0 0 0,-1 0 0 0 0,0 0 0 0 0,0 0-33 0 0,-1-4 25 0 0,0 1-1 0 0,-1 0 1 0 0,0-1-1 0 0,-1 1 1 0 0,-1-11-25 0 0,2-24 25 0 0,0 39-21 0 0,0 5-77 0 0,-1 4 65 0 0,-1 0 0 0 0,0 0-1 0 0,0 0 1 0 0,1 0 0 0 0,-1 0 0 0 0,0 0-1 0 0,0 0 1 0 0,0 0 0 0 0,1 0-1 0 0,-1 0 1 0 0,0 0 0 0 0,0 0-1 0 0,1 0 1 0 0,-1 0 0 0 0,0 0 0 0 0,0 0-1 0 0,0 0 1 0 0,1 1 0 0 0,-1-1-1 0 0,0 0 1 0 0,0 0 0 0 0,0 0 0 0 0,0 0-1 0 0,1 0 1 0 0,-1 1 0 0 0,0-1-1 0 0,0 0 1 0 0,0 0 0 0 0,0 0 0 0 0,0 1-1 0 0,1-1 1 0 0,-1 0 8 0 0,5 8-194 0 0,-2-1 108 0 0,-1-2 62 0 0,0 0 55 0 0,-1-4-10 0 0,10 28-89 0 0,-1 0 34 0 0,-1 1 36 0 0,0 0 37 0 0,3 10 77 0 0,1 0 76 0 0,-11-35-198 0 0,-1-4-79 0 0,-1-1-11 0 0,0 0 32 0 0,0 0-5 0 0,0 0-70 0 0,0 0-41 0 0,0 0-225 0 0,0 0-11 0 0</inkml:trace>
  <inkml:trace contextRef="#ctx0" brushRef="#br0" timeOffset="369.71">381 47 7640 0 0,'5'6'232'0'0,"-1"0"-90"0"0,1 2-59 0 0,2 5-59 0 0,-1-2-7 0 0,-2-4 41 0 0,10 14 738 0 0,2 0 76 0 0,1 3 184 0 0,-1 0 102 0 0,-3 1 105 0 0,-4 1 109 0 0,-8-20-987 0 0,1 7 386 0 0,-1-9-435 0 0,-1 1 116 0 0,0-2-178 0 0,0-1 40 0 0,0-1 95 0 0,0-1-194 0 0,0 0 39 0 0,-1 1 1100 0 0,1-1-1005 0 0,-1 0-91 0 0,1 0-149 0 0,-1-1-75 0 0,1 1-90 0 0,-1-1-101 0 0,-8-24 511 0 0,5-2-121 0 0,6-2-107 0 0,3 0-90 0 0,2 7-63 0 0,1-1-40 0 0,6-8-92 0 0,1 3-48 0 0,-8 17 35 0 0,2 1-103 0 0,-4 5 87 0 0,1 1-41 0 0,0-1-43 0 0,0 1-51 0 0,2-1-191 0 0,0 0-109 0 0,-1 1-118 0 0,-3 3 323 0 0,0-1-34 0 0,3 0-476 0 0</inkml:trace>
  <inkml:trace contextRef="#ctx0" brushRef="#br0" timeOffset="686.18">827 166 9184 0 0,'0'0'208'0'0,"0"0"33"0"0,11 2 191 0 0,-8-2-375 0 0,-1 0-35 0 0,5 0 15 0 0,0-1 69 0 0,0-1 62 0 0,0 0 55 0 0,1-1 104 0 0,-1-1 56 0 0,2-1 129 0 0,3-5 320 0 0,0 0 8 0 0,-5 2-313 0 0,-1 2-126 0 0,-1-1-49 0 0,-1 1-106 0 0,1 1-50 0 0,-2-1-59 0 0,1 1-64 0 0,0-1 291 0 0,0-2-58 0 0,-3 7-234 0 0,0-1 1 0 0,0 0-1 0 0,0 1 0 0 0,0-1 0 0 0,-1 0 0 0 0,1 0 0 0 0,0 0 0 0 0,-1 0 0 0 0,0 0 0 0 0,1 0 0 0 0,-1-1-72 0 0,-5-7 499 0 0,-2 6-120 0 0,-2 5-104 0 0,-1 3-87 0 0,2 1-90 0 0,0 0-37 0 0,0 2-25 0 0,-1 1-28 0 0,3-1 74 0 0,1-1-1 0 0,-1 1 0 0 0,1 0 0 0 0,-3 5-81 0 0,1 2 182 0 0,0-1 1 0 0,1 1-1 0 0,-4 13-182 0 0,9-24 23 0 0,0 1-1 0 0,0-1 0 0 0,1 1 0 0 0,-1-1 1 0 0,1 1-1 0 0,0 0 0 0 0,0-1 0 0 0,0 1 1 0 0,0-1-1 0 0,1 4-22 0 0,0-4 17 0 0,0 1-1 0 0,0-1 1 0 0,0 1 0 0 0,1-1-1 0 0,-1 1 1 0 0,1-1 0 0 0,0 0-1 0 0,0 1 1 0 0,1 0-17 0 0,0 0 11 0 0,0 0-1 0 0,1-1 1 0 0,-1 1 0 0 0,1-1 0 0 0,0 0-1 0 0,4 3-10 0 0,-3-3-7 0 0,0 0 1 0 0,0 0-1 0 0,0-1 0 0 0,1 0 0 0 0,5 2 7 0 0,-6-3-129 0 0,11 3 10 0 0,-9-3 7 0 0,-4 0 19 0 0,1-1-35 0 0,-1 1-41 0 0,0-1-49 0 0,0 0-89 0 0,1 1-77 0 0,-1-1-85 0 0,1 1-96 0 0,-1-1-104 0 0,1 0-112 0 0,-1 0-123 0 0,-1 0 404 0 0,0 1-34 0 0,6-1-1764 0 0,4 2-1301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51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3 121 9760 0 0,'0'0'222'0'0,"0"0"30"0"0,0-1-26 0 0,-1 1-97 0 0,1 0-72 0 0,-1-2-22 0 0,1 0 14 0 0,0 1-81 0 0,0 0 33 0 0,0-1 90 0 0,0 0 103 0 0,0 1 82 0 0,0 0 287 0 0,2 2 401 0 0,-1 0-417 0 0,0 0-96 0 0,-1 0-234 0 0,1 0-87 0 0,-1-1-102 0 0,1 1-83 0 0,-1-1-93 0 0,0 0-104 0 0,6 14 628 0 0,-2 1-43 0 0,1 9 104 0 0,-1 0-50 0 0,3 15 232 0 0,5 17 181 0 0,-2 0-69 0 0,-1 1-53 0 0,0-1-36 0 0,-5-33-381 0 0,-1 9-33 0 0,-2-20-150 0 0,0 1-1 0 0,1-1 1 0 0,1 0-1 0 0,0 1-77 0 0,-3-12 22 0 0,0-1-70 0 0,0 0-36 0 0,0 0-131 0 0,0-1 45 0 0,0 0 39 0 0,-1-10-304 0 0,0 9 281 0 0,1 0-56 0 0,0 0 25 0 0,0 0 40 0 0,-2-5-230 0 0,1 4 170 0 0,1 0-94 0 0,-1 1 103 0 0,1 1-39 0 0,0-1-106 0 0,-1 0-72 0 0,1 0 11 0 0,0 1-55 0 0,-1-1-48 0 0,1 0-42 0 0,-1 1-157 0 0,1-1-42 0 0,-1-1-189 0 0,0 0-513 0 0</inkml:trace>
  <inkml:trace contextRef="#ctx0" brushRef="#br0" timeOffset="526.59">24 63 9848 0 0,'0'0'222'0'0,"0"-1"-2"0"0,0 1-40 0 0,1-1 74 0 0,1-1-127 0 0,0 0-56 0 0,4-7 27 0 0,-3 6 11 0 0,-2 1-9 0 0,0 1 40 0 0,0 0 48 0 0,0 0 55 0 0,5-4 149 0 0,1 0-32 0 0,6-4 265 0 0,2 2-113 0 0,0 1-102 0 0,1 2-88 0 0,0 1-77 0 0,0 2-64 0 0,0 2-50 0 0,10 3 7 0 0,-20-2-113 0 0,-1 0-1 0 0,0 0 1 0 0,1 0 0 0 0,-1 1-1 0 0,0-1 1 0 0,2 3-25 0 0,8 6 87 0 0,-2 3 48 0 0,-2 3 67 0 0,1 10-239 0 0,-5-1 42 0 0,-4 0 45 0 0,-5 0 45 0 0,-4-1 48 0 0,-5-1 50 0 0,-4 0 52 0 0,-3-2 52 0 0,10-13-145 0 0,-5 4 18 0 0,-9 9 92 0 0,9-6-4 0 0,10-14-175 0 0,-3 3 39 0 0,4-1-40 0 0,0 0 35 0 0,2-3-138 0 0,0-1-54 0 0,0 0-49 0 0,1 0 47 0 0,0 1 40 0 0,11 1 23 0 0,31-2-120 0 0,-1 1 69 0 0,-17 1 60 0 0,0 0 1 0 0,-1 2-1 0 0,1 0 0 0 0,3 3 5 0 0,-20-5-8 0 0,0 1 0 0 0,-1 0 0 0 0,1 0-1 0 0,7 5 9 0 0,-2 1 27 0 0,-1 2 35 0 0,-1 4 81 0 0,-3 3 91 0 0,-7 2 112 0 0,-2-9-125 0 0,-2 0 35 0 0,-3 4 76 0 0,-2-2-48 0 0,-1-1-44 0 0,-2-2-39 0 0,-14 9 97 0 0,-4-5-111 0 0,-8-1-67 0 0,19-9-74 0 0,1 0 0 0 0,-1-2 0 0 0,-16 1-46 0 0,33-3-7 0 0,-8 1-88 0 0,-1-1 78 0 0,-1 0 51 0 0,-13 0 110 0 0,8-1-112 0 0,8-1-68 0 0,-1 1-60 0 0,0-1-73 0 0,1 0-88 0 0,0-1-104 0 0,0-1-116 0 0,4 2 190 0 0,0 0-36 0 0,1 0-35 0 0,0 0-39 0 0,-7-6-885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50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145 233 6648 0 0,'0'0'149'0'0,"0"0"23"0"0,0 0-17 0 0,0 0-67 0 0,-1 1-48 0 0,-1-2-15 0 0,0 1 10 0 0,-5-1-3 0 0,-8 0 31 0 0,0 3 117 0 0,2 1 104 0 0,2 1 92 0 0,-2 4 177 0 0,1 1 90 0 0,1 4 217 0 0,-4 11 527 0 0,4 2 2 0 0,6-8-527 0 0,1-2-215 0 0,1-1-90 0 0,2-3-177 0 0,-1 0-90 0 0,1 0-104 0 0,0-2-117 0 0,1 1-47 0 0,0 0 48 0 0,1 3 59 0 0,3 7 111 0 0,2-2-13 0 0,-1-7-119 0 0,1-3-64 0 0,1-1-56 0 0,-5-7 21 0 0,-1 0 1 0 0,0 0-1 0 0,1 0 0 0 0,-1 0 0 0 0,0 0 0 0 0,1 0 0 0 0,-1 0 1 0 0,1-1-1 0 0,-1 1 0 0 0,1-1 0 0 0,0 1 0 0 0,-1-1 0 0 0,1 1 1 0 0,-1-1-1 0 0,1 0 0 0 0,0 0 0 0 0,-1 0 0 0 0,1 0 1 0 0,0 0-10 0 0,1-1 15 0 0,1 1 0 0 0,-1-1 0 0 0,0 0 1 0 0,0 0-1 0 0,-1-1 0 0 0,1 1 1 0 0,0 0-1 0 0,0-1 0 0 0,-1 0 0 0 0,1 0-15 0 0,12-10 9 0 0,-1-1-77 0 0,-2-1-102 0 0,-7 8 40 0 0,-1 1-34 0 0,2-4-36 0 0,-1 0-36 0 0,3-9-330 0 0,0-5-242 0 0,1-13-554 0 0,0-2-112 0 0,0 14 586 0 0,-7 21 788 0 0,-1 3 88 0 0,1 2 65 0 0,0 1 42 0 0,1 5 170 0 0,-2-7-207 0 0,-1 0-33 0 0,5 16 394 0 0,0 8 56 0 0,-2-8-170 0 0,-1-6-64 0 0,1-2-1 0 0,-1 0 48 0 0,8 14 428 0 0,-4-11-405 0 0,2 0-47 0 0,0-1-54 0 0,1-1-66 0 0,1-2-76 0 0,1-3-84 0 0,-10-4-131 0 0,-1-1 104 0 0,0 0-16 0 0,0 0-22 0 0,0 0-40 0 0,0 0-18 0 0,0 0-41 0 0,1 0-47 0 0,-1 0-52 0 0,0 0-55 0 0,1 0-53 0 0,-1 0-46 0 0,1 0-41 0 0,0 0-139 0 0,0 0-41 0 0,0 0-170 0 0,0 0-455 0 0,-1 0 1264 0 0</inkml:trace>
  <inkml:trace contextRef="#ctx0" brushRef="#br0" timeOffset="385.41">406 297 8088 0 0,'0'0'234'0'0,"1"2"-31"0"0,1 0-148 0 0,1 0-35 0 0,2 4 26 0 0,-1-1 84 0 0,1 1 70 0 0,-1 0 57 0 0,1 2 143 0 0,7 14 868 0 0,-7-12-777 0 0,-2-1-138 0 0,-1-4-220 0 0,-1 0-34 0 0,6 10 803 0 0,1-2-66 0 0,-1-2-204 0 0,-1 1-57 0 0,9 20 814 0 0,-10-24-949 0 0,0 1 43 0 0,-1 0 54 0 0,0 1 67 0 0,-3-7-341 0 0,0 1-40 0 0,1 2 92 0 0,2 8 342 0 0,-3-10-414 0 0,0-1 49 0 0,-1-1 21 0 0,1 0 63 0 0,-1 0 73 0 0,0-1 84 0 0,1-12-536 0 0,1 1 0 0 0,1 0-1 0 0,-1 0 1 0 0,1 0 0 0 0,1 1-1 0 0,4-10 4 0 0,-5 14-12 0 0,8-21-352 0 0,-6 17 145 0 0,-1 1 0 0 0,2 0 1 0 0,3-6 218 0 0,6-2-311 0 0,3 3 52 0 0,-5 8 131 0 0,2 2 46 0 0,-12 3 68 0 0,-1 0-1 0 0,1 0 1 0 0,-1 0-1 0 0,1 1 1 0 0,-1-1-1 0 0,1 1 1 0 0,-1-1-1 0 0,0 1 1 0 0,1 0-1 0 0,-1 0 1 0 0,2 1 14 0 0,0 0-12 0 0,0 1 0 0 0,1 0-1 0 0,-1 0 1 0 0,0 0 0 0 0,2 3 12 0 0,2 2-1 0 0,-2-1 1 0 0,1 1-1 0 0,-1 0 0 0 0,-1 1 0 0 0,4 5 1 0 0,-5-6-13 0 0,0 0 38 0 0,6 16 170 0 0,-6-13-140 0 0,0 2-82 0 0,-2-7-37 0 0,0 0-43 0 0,-1-3 21 0 0,1-1-62 0 0,-1 0-68 0 0,1 0-78 0 0,0 0-83 0 0,0-1-92 0 0,0 0-100 0 0,0 1-107 0 0,0-1-153 0 0,-2-1-450 0 0</inkml:trace>
  <inkml:trace contextRef="#ctx0" brushRef="#br0" timeOffset="902.14">1074 334 10448 0 0,'0'0'233'0'0,"0"0"39"0"0,0 0-35 0 0,-2 0-65 0 0,0-1-56 0 0,0 0-45 0 0,-3 0-23 0 0,-5 0-45 0 0,2 2 319 0 0,1 2-97 0 0,-1 4-55 0 0,-2 6-40 0 0,2 2-39 0 0,4-5 9 0 0,1-2 40 0 0,1-1 74 0 0,0 1 63 0 0,0 0 1 0 0,0 0-1 0 0,1 1 0 0 0,0 5-277 0 0,1 6 429 0 0,0-9-233 0 0,2 0-41 0 0,0 1-50 0 0,0-1-59 0 0,2-1-92 0 0,1 0 47 0 0,4-2 46 0 0,8 1 75 0 0,2-5 3 0 0,-6-4-73 0 0,-3-1-44 0 0,0-2-45 0 0,14-10-32 0 0,-3-1-59 0 0,-4-4-55 0 0,-3-1-50 0 0,-4-3-45 0 0,-4-2-40 0 0,-4 15 134 0 0,-1-1 0 0 0,0 0-1 0 0,-1 1 1 0 0,0-5 184 0 0,0 12-23 0 0,-4-77-855 0 0,2 46 473 0 0,-2-4-135 0 0,2 18 218 0 0,-1 1-44 0 0,0-5 25 0 0,2 0 93 0 0,1 1 77 0 0,1-1 63 0 0,0-9 34 0 0,-4-15 53 0 0,3 43-17 0 0,-1 0 90 0 0,0-1 102 0 0,0-2 199 0 0,0 4 193 0 0,1 6-331 0 0,0 5-86 0 0,3 18 222 0 0,1-1-70 0 0,-2-5-55 0 0,6 10 272 0 0,-2-4-54 0 0,1-1-83 0 0,3 1-81 0 0,2 10 55 0 0,-6-17-281 0 0,3 8 130 0 0,-1-2-16 0 0,-2-9-101 0 0,-2-2-64 0 0,0 0-64 0 0,-1-3-51 0 0,-1 1-65 0 0,0 0-75 0 0,0 0-84 0 0,-1-10 20 0 0,-1 0-54 0 0,0-1-46 0 0,0 1-42 0 0,1 1-137 0 0,-1-1-41 0 0,0 0-167 0 0,1 3-445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48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43 6968 0 0,'0'0'157'0'0,"0"0"23"0"0,0 0 11 0 0,-3 3 107 0 0,0 1-52 0 0,0-1 40 0 0,1 0 110 0 0,-2 6 391 0 0,0 0-83 0 0,0 0-78 0 0,0 0-72 0 0,1 0-66 0 0,0 0-61 0 0,0 1-54 0 0,0-1-49 0 0,-1 8 155 0 0,0 0-107 0 0,0 3-41 0 0,-5 26 351 0 0,7-29-383 0 0,-3 11 114 0 0,0 0-58 0 0,-1 6 19 0 0,-5 17 145 0 0,5-19-177 0 0,0-1 41 0 0,2-9-93 0 0,0-1 39 0 0,-7 35 76 0 0,-2 9 163 0 0,12-60-527 0 0,-3 1-34 0 0,1 0 12 0 0,2 0 50 0 0,1-6-7 0 0,-2 1-70 0 0,1 0-53 0 0,-1-1-39 0 0,-1-1-251 0 0,4-3 230 0 0,0 3 20 0 0,-1-1-74 0 0,1-1-64 0 0,-1 1-53 0 0,0-3-334 0 0,-1-6-1027 0 0,1 9 1233 0 0,-1-1 42 0 0,1 0 59 0 0,0 1 73 0 0,0-13-1256 0 0</inkml:trace>
  <inkml:trace contextRef="#ctx0" brushRef="#br0" timeOffset="408.07">137 51 9216 0 0,'1'-3'354'0'0,"1"-1"-113"0"0,-1 1-123 0 0,0 0-42 0 0,0-4-14 0 0,3-6-40 0 0,-3 9 37 0 0,1 0 63 0 0,0 2 45 0 0,0-1 72 0 0,0 2 85 0 0,1-1 100 0 0,-2 2-19 0 0,-1-1-188 0 0,2 1-45 0 0,2 1 63 0 0,-1 0-143 0 0,6 2 192 0 0,-6-2-172 0 0,-1 1 0 0 0,1 0 0 0 0,0 0 0 0 0,-1 0 0 0 0,0 0 1 0 0,1 0-1 0 0,-1 1 0 0 0,0 0-112 0 0,9 14 563 0 0,1 7 79 0 0,-2 1-93 0 0,-4-10-256 0 0,0-1-57 0 0,9 18-73 0 0,0-1 66 0 0,1 1 64 0 0,0-1 58 0 0,-7-14-123 0 0,3 10 188 0 0,-4-7-113 0 0,-2-7-137 0 0,0-3-63 0 0,0 1-42 0 0,30 55 294 0 0,-14-22-60 0 0,-6-6 46 0 0,-8-19-124 0 0,0 1 38 0 0,-2-4-53 0 0,4 5 57 0 0,1 3 3 0 0,-2-2-59 0 0,-9-22-165 0 0,0 0-70 0 0,0 0-59 0 0,0 0-34 0 0,0 0-118 0 0,0 0-200 0 0,0 0-204 0 0,0 0 83 0 0,0-1 73 0 0,0 1 62 0 0,0 0-20 0 0,-1-1 55 0 0,1 0-650 0 0,0 1 594 0 0,-1-1-66 0 0,1 1 120 0 0,0 0-55 0 0,-1-2-1898 0 0,0-2-1326 0 0</inkml:trace>
  <inkml:trace contextRef="#ctx0" brushRef="#br0" timeOffset="770.72">107 426 9072 0 0,'-2'-1'83'0'0,"0"1"-76"0"0,0-1-27 0 0,1 1 56 0 0,0-1 41 0 0,0 0 27 0 0,0 1 45 0 0,0-1 50 0 0,0 0 59 0 0,3-1 15 0 0,5-1 280 0 0,-3 1-352 0 0,0 1-59 0 0,-2 1-95 0 0,8-1 370 0 0,-1 0-35 0 0,11-2 282 0 0,0-1-122 0 0,-1 0-108 0 0,1-1-94 0 0,-1 1-82 0 0,1-1-69 0 0,-1-1-55 0 0,10-1-9 0 0,37-9 51 0 0,-62 15-123 0 0,1 1-48 0 0,-1-1-48 0 0,0 0-50 0 0,1 0-99 0 0,1 0-84 0 0,-1 0-85 0 0,1 0-87 0 0,-1-1-89 0 0,1 1-90 0 0,-1 0-91 0 0,0 0-93 0 0,7-2-986 0 0,6-2-1026 0 0,-18 5 2809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23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51 8952 0 0,'0'0'200'0'0,"-1"0"67"0"0,0 0-67 0 0,0 0-59 0 0,0-1-49 0 0,-1 1-38 0 0,0 0-37 0 0,-5-1-74 0 0,4 1 59 0 0,1 0 90 0 0,-3 1 576 0 0,-1 2-116 0 0,1 1-104 0 0,0 0-93 0 0,0 1-83 0 0,1 1-72 0 0,0 0-59 0 0,0 1-50 0 0,-1 4-17 0 0,-4 16-25 0 0,8-20 10 0 0,-1 0 53 0 0,1 8-83 0 0,2-1 39 0 0,2 3 52 0 0,7 6 100 0 0,6-5-1 0 0,-3-8-104 0 0,1-4-51 0 0,1-3-40 0 0,2-2 5 0 0,2-2 50 0 0,3-3 65 0 0,-17 2-75 0 0,0 1-1 0 0,0-2 0 0 0,1 1 1 0 0,3-3-69 0 0,-5 3 39 0 0,-1 0 1 0 0,0 0 0 0 0,0-1 0 0 0,0 1 0 0 0,-1-1 0 0 0,1 0 0 0 0,0 0-40 0 0,8-15 154 0 0,-8 1-62 0 0,-4-3-47 0 0,-1 11-64 0 0,0 1 53 0 0,-7-20 242 0 0,4 17-185 0 0,1 4-74 0 0,0 1-39 0 0,1 1-34 0 0,-1 0-39 0 0,1 0-46 0 0,-1 0-50 0 0,0 0-58 0 0,-1 1-61 0 0,1 0-69 0 0,-1 0-73 0 0,2 1-92 0 0</inkml:trace>
  <inkml:trace contextRef="#ctx0" brushRef="#br0" timeOffset="756.42">322 28 9184 0 0,'0'0'208'0'0,"0"0"33"0"0,7 9 191 0 0,-5-6-375 0 0,0-1-35 0 0,1 2 3 0 0,0-1 46 0 0,-1 1 40 0 0,1 0 35 0 0,2 7 315 0 0,3 5 376 0 0,-2-4-207 0 0,-2-4-291 0 0,-1-1-137 0 0,1-1-96 0 0,11 18 893 0 0,-10-16-606 0 0,0 0 78 0 0,-1 0 95 0 0,-1-4-235 0 0,-1 0 37 0 0,-2-4-104 0 0,0 0-13 0 0,0 0-48 0 0,0 0-19 0 0,0 0-7 0 0,0 0-2 0 0,0 0-6 0 0,0 0-1 0 0,1 0 23 0 0,-2-3-77 0 0,1 0-53 0 0,-1-4-54 0 0,1 3-8 0 0,-1 3 29 0 0,3-24 111 0 0,4-1-109 0 0,3 2-92 0 0,4 1-74 0 0,-10 18 69 0 0,1 0 0 0 0,0 1 1 0 0,0-1-1 0 0,0 1 0 0 0,4-3 67 0 0,-4 4-57 0 0,0 0 0 0 0,0 0 0 0 0,0 0 0 0 0,1 1 0 0 0,-1 0-1 0 0,1 0 1 0 0,-1 0 0 0 0,1 0 0 0 0,0 1 0 0 0,0 0-1 0 0,3-1 58 0 0,-5 2-14 0 0,0 0 0 0 0,0-1 0 0 0,1 1-1 0 0,-1 0 1 0 0,0 1 0 0 0,0-1-1 0 0,1 1 1 0 0,-1-1 0 0 0,0 1-1 0 0,0 0 1 0 0,0 0 0 0 0,0 0-1 0 0,0 1 1 0 0,0-1 0 0 0,0 1-1 0 0,0-1 1 0 0,0 1 0 0 0,0 0-1 0 0,-1 0 1 0 0,1 0 0 0 0,-1 1-1 0 0,0-1 1 0 0,0 1 0 0 0,0-1 0 0 0,0 1-1 0 0,1 1 15 0 0,2 4-20 0 0,-1 0 0 0 0,1 0 0 0 0,-2 0 0 0 0,2 3 20 0 0,3 12 13 0 0,-1 0 45 0 0,-2-6 24 0 0,1-2 35 0 0,-5-10-80 0 0,1 3-72 0 0,-1-1 40 0 0,1-2 81 0 0,-1-2 67 0 0,0 0 95 0 0,0-2-24 0 0,-1-1-37 0 0,0 0-185 0 0,0 0 0 0 0,0 1 0 0 0,1-1-1 0 0,-1 0 1 0 0,0 0 0 0 0,0 0 0 0 0,1 0 0 0 0,-1 0 0 0 0,0 0 0 0 0,0 0-1 0 0,1 0 1 0 0,-1 0 0 0 0,0 0 0 0 0,1 0 0 0 0,-1 0 0 0 0,0 0-1 0 0,0 0 1 0 0,1 0 0 0 0,-1 0 0 0 0,0 0 0 0 0,0 0 0 0 0,0 0-1 0 0,1-1 1 0 0,-1 1 0 0 0,0 0 0 0 0,0 0 0 0 0,1 0 0 0 0,-1 0-1 0 0,0-1 1 0 0,0 1 0 0 0,0 0 0 0 0,1 0 0 0 0,-1 0 0 0 0,0 0-1 0 0,0-1 1 0 0,0 1 0 0 0,0 0 0 0 0,0 0 0 0 0,1-1-2 0 0,5-7 109 0 0,6-13 15 0 0,-1 0-82 0 0,2-2-83 0 0,1 0-83 0 0,3 3-71 0 0,5 2-59 0 0,9 2-42 0 0,-26 14 252 0 0,-1 1 0 0 0,1-1 0 0 0,0 1 0 0 0,0 0-1 0 0,5 0 45 0 0,-8 0-14 0 0,0 1-1 0 0,1 0 1 0 0,-1 0 0 0 0,1 1-1 0 0,-1-1 1 0 0,1 0-1 0 0,-1 1 1 0 0,0 0-1 0 0,1-1 1 0 0,-1 1-1 0 0,2 1 15 0 0,-2-1-8 0 0,0 1 1 0 0,0-1-1 0 0,0 0 0 0 0,0 1 0 0 0,-1-1 0 0 0,1 1 0 0 0,-1 0 0 0 0,1 0 0 0 0,-1-1 0 0 0,1 1 1 0 0,-1 0-1 0 0,0 0 0 0 0,0 0 0 0 0,0 1 8 0 0,6 13-72 0 0,-3 0 60 0 0,1 0 51 0 0,-2-1 41 0 0,2 6 69 0 0,4 9 128 0 0,-9-28-455 0 0,1-1 58 0 0,-1 0 54 0 0,1 0 46 0 0,-1 0 43 0 0,1 1 42 0 0,0 0 108 0 0,1 3 329 0 0,-1-4-386 0 0,0 1-46 0 0,-1-1-58 0 0,1 0-61 0 0,0 1-72 0 0,0-1-82 0 0,-1 0-59 0 0,1 0-82 0 0,0 0-93 0 0,0 0-98 0 0,-1 0-109 0 0,1 0-115 0 0,0 0-124 0 0,0-1 393 0 0,-1 1-34 0 0,1-1-701 0 0,-1 1-39 0 0,1 0-1679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45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18 6448 0 0,'0'0'141'0'0,"1"0"-41"0"0,3 0 235 0 0,-3 0-266 0 0,1 0-42 0 0,1 0-7 0 0,-1 0 53 0 0,-1 0 79 0 0,-1 0 176 0 0,0 0 121 0 0,1-1-111 0 0,0 1-92 0 0,-1 0-77 0 0,1-1-61 0 0,-1 1-42 0 0,2-2 56 0 0,-1 1-17 0 0,-1 0 100 0 0,0 0-51 0 0,1 0 42 0 0,-1 1 52 0 0,0-1 57 0 0,0 1 61 0 0,0 0 68 0 0,0-1 74 0 0,0 1 81 0 0,0-1 85 0 0,0 1 93 0 0,-7-4-342 0 0,-3 2-74 0 0,-2 1-81 0 0,0 2-86 0 0,2-1-92 0 0,-3 1 3 0 0,-6-1-48 0 0,-3 1-10 0 0,8-1 54 0 0,2 0 66 0 0,0-1 104 0 0,6 0-153 0 0,1 2-71 0 0,-2-1-63 0 0,-2 1-102 0 0,-4 1-60 0 0,5-2 144 0 0,1 0 111 0 0,3-1 13 0 0,0 1 38 0 0,-2 0-174 0 0,4 2 74 0 0,2 4 50 0 0,3 3 61 0 0,-2-5-111 0 0,-1-4-67 0 0,2 4 49 0 0,0-1 0 0 0,-1 0 0 0 0,0 0 0 0 0,0 1 0 0 0,0-1 0 0 0,0 0 0 0 0,0 3 0 0 0,3 9 0 0 0,5 11 84 0 0,-3 1 39 0 0,1 12 255 0 0,-3 1-1 0 0,0 11-377 0 0,-2-23 133 0 0,3 42 299 0 0,1-31-136 0 0,0-2 32 0 0,-2 11 137 0 0,7 30 426 0 0,-6-44-543 0 0,-4-28-254 0 0,0 8 8 0 0,-1-8-19 0 0,0-2 37 0 0,0 1 63 0 0,0-1 79 0 0,0 0 95 0 0,0-3-276 0 0,1-1-11 0 0,22-6 52 0 0,8 1-88 0 0,-3 1-57 0 0,-10-1 34 0 0,-12 3-10 0 0,1 1 0 0 0,-1 0 1 0 0,0 0-1 0 0,1 0 0 0 0,5 0-1 0 0,11-1-50 0 0,-12 0-21 0 0,0-1-43 0 0,-7 2-124 0 0,7-2-234 0 0,-8 3 277 0 0,0-1-56 0 0,0 1 20 0 0,-1 0-47 0 0,1-1-55 0 0,-1 1-61 0 0,1 0-70 0 0,-1-1-76 0 0,0 1-83 0 0,0-1-91 0 0,-2 1 290 0 0,1 0-54 0 0,-1 0-50 0 0,0 0-44 0 0,0 0-161 0 0,0 0-44 0 0,0 0-195 0 0,0 0-533 0 0</inkml:trace>
  <inkml:trace contextRef="#ctx0" brushRef="#br0" timeOffset="401.03">5 446 8088 0 0,'0'0'182'0'0,"0"0"29"0"0,0 0 12 0 0,5-1-55 0 0,4-2-112 0 0,0 1 4 0 0,0-1 106 0 0,0 1 88 0 0,0-1 69 0 0,3 0 161 0 0,15-5 733 0 0,-17 6-827 0 0,-2 0-111 0 0,0 0-56 0 0,0 0-69 0 0,0 1-84 0 0,11-2 153 0 0,0 1-54 0 0,-4-1-80 0 0,1 1-53 0 0,-1 0-60 0 0,1-1-65 0 0,-9 1 42 0 0,-3 1-64 0 0,0 0-93 0 0,-2 0 49 0 0,0 0-41 0 0,0 1-21 0 0,-1-1-42 0 0,1 0-46 0 0,0 1-49 0 0,-1-1-55 0 0,1 1-57 0 0,-1-1-61 0 0,1 1-66 0 0,3-1-936 0 0,1 0-867 0 0</inkml:trace>
  <inkml:trace contextRef="#ctx0" brushRef="#br0" timeOffset="801.91">450 301 8408 0 0,'0'0'190'0'0,"0"0"28"0"0,-1 10 174 0 0,2-5-320 0 0,1 0-20 0 0,1 0 89 0 0,2 0 118 0 0,2 3 235 0 0,0-1 3 0 0,-2-2-210 0 0,-2-1-105 0 0,-1 1-70 0 0,7 11 414 0 0,1-1 68 0 0,6 10 438 0 0,-8-9-435 0 0,1 0-40 0 0,9 16 454 0 0,0 0-113 0 0,1 0-83 0 0,-2-9-177 0 0,-11-16-397 0 0,0 0 46 0 0,-1 1 65 0 0,-1 0 83 0 0,-4-7-219 0 0,0-1-16 0 0,0 0-68 0 0,0 0-32 0 0,0 0-4 0 0,0 0-2 0 0,0 0-13 0 0,0 0-8 0 0,0 0-1 0 0,1-10 125 0 0,-1 1-92 0 0,0-26 13 0 0,-1 24-97 0 0,1 0 0 0 0,1 0-1 0 0,0 0 1 0 0,2-8-21 0 0,0-5-7 0 0,-2 12-129 0 0,1-1 54 0 0,8-30-55 0 0,-4 25 19 0 0,-2 7-3 0 0,1 1-53 0 0,0 0-63 0 0,0 0-75 0 0,1 1-86 0 0,1 1-99 0 0,-1 1-109 0 0,2 0-121 0 0,-8 7 549 0 0,0 0 37 0 0,0 0 15 0 0,0 0 46 0 0,1 0 41 0 0,-1-1 35 0 0,0 1 87 0 0,2-1 260 0 0,-1 0-299 0 0,-1 1-80 0 0,1 0-82 0 0,-1 0-99 0 0,1-1-118 0 0,-1 1 13 0 0,1 0-76 0 0,-1 0-83 0 0,0 0-89 0 0,1 0-97 0 0,-1 0-103 0 0,1 0-110 0 0,-1 0-116 0 0,1 0-928 0 0,2 0-1078 0 0</inkml:trace>
  <inkml:trace contextRef="#ctx0" brushRef="#br0" timeOffset="1356.7">809 389 6016 0 0,'0'0'133'0'0,"0"0"23"0"0,1 1 39 0 0,2 0-102 0 0,5 5-46 0 0,-1 0 192 0 0,-1-1 55 0 0,1 0 47 0 0,-1-1 41 0 0,2 0 122 0 0,1 0 36 0 0,15 3 1192 0 0,-8-6-713 0 0,-6 0-390 0 0,-2-1-152 0 0,1 0-56 0 0,-2-1-121 0 0,0 1-54 0 0,0-1-61 0 0,0 0-66 0 0,14-2 410 0 0,0-3-70 0 0,-15 4-285 0 0,8-3 138 0 0,0-1-54 0 0,-1-3-71 0 0,-2-5-86 0 0,-10 5-56 0 0,-1 8-37 0 0,-1 1 0 0 0,1-1 0 0 0,0 0 0 0 0,-1 0 0 0 0,1 1-1 0 0,0-1 1 0 0,-1 0 0 0 0,1 1 0 0 0,-1-1 0 0 0,0 0 0 0 0,1 1 0 0 0,-1-1 0 0 0,1 1 0 0 0,-1-1-8 0 0,-10-6 108 0 0,5 5-69 0 0,2 1-32 0 0,0 0 0 0 0,0 1-1 0 0,1-1 1 0 0,-1 1 0 0 0,0 0-1 0 0,0 0 1 0 0,0 0 0 0 0,-1 0-7 0 0,2 1 1 0 0,-1-1 0 0 0,1 1 1 0 0,0 0-1 0 0,0 0 0 0 0,0 0 0 0 0,1 1 1 0 0,-1-1-1 0 0,0 1 0 0 0,0 0 0 0 0,1-1 1 0 0,-1 1-1 0 0,1 0 0 0 0,-3 2-1 0 0,2 0 0 0 0,-1 1-1 0 0,1-1 1 0 0,0 1-1 0 0,0 0 1 0 0,0 0 0 0 0,0 0-1 0 0,1 0 1 0 0,0 0-1 0 0,0 1 1 0 0,1-1-1 0 0,-1 0 1 0 0,1 1-1 0 0,0 5 2 0 0,0 21 98 0 0,1-25-59 0 0,1-1 0 0 0,0 0 0 0 0,0 1 0 0 0,1-1 0 0 0,0 0 1 0 0,1 3-41 0 0,-1-4 27 0 0,0-1 0 0 0,0 0 0 0 0,1 0 0 0 0,-1 0 1 0 0,1-1-1 0 0,0 1 0 0 0,0-1 0 0 0,0 1 0 0 0,1 0-27 0 0,-1-1 18 0 0,1-1 0 0 0,-1 1-1 0 0,1-1 1 0 0,-1 0 0 0 0,1 0-1 0 0,4 1-17 0 0,-2 0-177 0 0,0-1 77 0 0,0-1 65 0 0,0 1 55 0 0,7 1 134 0 0,9-1 236 0 0,-13-2-247 0 0,1 0-56 0 0,-1 0-89 0 0,-3 0-54 0 0,-1-1-49 0 0,1 0-56 0 0,0 1-62 0 0,0-1-92 0 0,0-1-86 0 0,-1 1-95 0 0,1 0-103 0 0,0-1-110 0 0,-1 1-119 0 0,1-1-126 0 0,-3 1 427 0 0,-1 0-35 0 0,2-1-1400 0 0,2 0-1110 0 0</inkml:trace>
  <inkml:trace contextRef="#ctx0" brushRef="#br0" timeOffset="1842.14">1259 403 6648 0 0,'0'0'149'0'0,"0"0"23"0"0,3 9 145 0 0,-1-4-259 0 0,2 3-1 0 0,0-1 106 0 0,0 1 96 0 0,0 0 84 0 0,-1-1 74 0 0,1 1 61 0 0,0 0 51 0 0,0-1 40 0 0,13 26 2070 0 0,-13-25-2001 0 0,1 1 5 0 0,-1 0-59 0 0,2 1-25 0 0,-1-1-117 0 0,-3-4-272 0 0,1 0-39 0 0,0 0-40 0 0,0 0-45 0 0,1 3 357 0 0,3 13 480 0 0,-9-8-265 0 0,2-13-636 0 0,0 1 33 0 0,0 0 99 0 0,1 1 137 0 0,0 1 257 0 0,0-2 10 0 0,1-1-249 0 0,-1 0-133 0 0,0-2-112 0 0,1-8 89 0 0,-3-2-36 0 0,0-3-51 0 0,3-10 35 0 0,1-8-77 0 0,-2 21-25 0 0,1 1-1 0 0,0 0 1 0 0,2-4 41 0 0,-2 10-14 0 0,-1 0 0 0 0,2 0 0 0 0,-1 0 0 0 0,0 0 1 0 0,1 1-1 0 0,0-1 0 0 0,3-3 14 0 0,-3 4 6 0 0,0 1-1 0 0,0 0 1 0 0,1 0 0 0 0,-1 0-1 0 0,1 0 1 0 0,1 0-6 0 0,14-7-285 0 0,-2 4 113 0 0,0 4 83 0 0,-13 2 79 0 0,0 0 0 0 0,-1 1-1 0 0,1-1 1 0 0,0 1-1 0 0,0 0 1 0 0,0 0 0 0 0,-1 0-1 0 0,1 1 1 0 0,0-1-1 0 0,2 3 11 0 0,13 8-85 0 0,-5 1 49 0 0,-1 0 36 0 0,5 17 94 0 0,-5 4 105 0 0,-4 2 76 0 0,-6-16 24 0 0,0-1-93 0 0,-1-10-153 0 0,1-2-50 0 0,0-3-16 0 0,-3-2-54 0 0,1-2 286 0 0,-1 1-34 0 0,1 0 88 0 0,-1 0-122 0 0,1 0-115 0 0,-1-1-105 0 0,1 1-97 0 0,-1 0-89 0 0,1-1-80 0 0,-1 0-162 0 0,1 1-88 0 0,-1-1-75 0 0,1 0-59 0 0,-1 0-203 0 0,2 1-1790 0 0,-1-1 1591 0 0,0 0 358 0 0,0 0 64 0 0,1 0-1261 0 0,3 0-1080 0 0</inkml:trace>
  <inkml:trace contextRef="#ctx0" brushRef="#br0" timeOffset="2157.81">1814 149 9152 0 0,'0'0'208'0'0,"0"0"33"0"0,1 0-28 0 0,-1 0-91 0 0,0-1-68 0 0,3 1-22 0 0,-2-1 15 0 0,8 1 95 0 0,-2 1 62 0 0,2 4 190 0 0,-2 2 76 0 0,3 13 540 0 0,-6-6-406 0 0,-1-5-272 0 0,-1-2-108 0 0,9 19 659 0 0,-1-1-117 0 0,0 1-106 0 0,-1 0-95 0 0,-1 0-84 0 0,-1 1-72 0 0,0 0-63 0 0,0 0-50 0 0,4 26 323 0 0,-2 0 40 0 0,9 35 471 0 0,-15-72-927 0 0,1-2-41 0 0,3 13 52 0 0,-5-16-164 0 0,0-1 0 0 0,-1 0 0 0 0,0 1 0 0 0,-1 0-50 0 0,0-10-87 0 0,0-1-103 0 0,-1-1 6 0 0,1-1-57 0 0,-1 1-57 0 0,0 0-62 0 0,-1-1-62 0 0,1 1-67 0 0,0-1-67 0 0,-1 0-70 0 0,1 1-51 0 0,0 0-71 0 0,0 0-72 0 0,0 0-75 0 0,-2-3-1531 0 0,-2-1-1373 0 0</inkml:trace>
  <inkml:trace contextRef="#ctx0" brushRef="#br0" timeOffset="2490.77">1780 416 10656 0 0,'0'0'241'0'0,"0"0"38"0"0,1-1-22 0 0,-1 1-77 0 0,1-1-64 0 0,0 0-50 0 0,1-1-38 0 0,3-2-55 0 0,-3 2 55 0 0,11-5 29 0 0,0 1 38 0 0,27-9 317 0 0,-15 5-156 0 0,-8 4-124 0 0,5-4 68 0 0,11-3 43 0 0,2-1 26 0 0,-31 12-371 0 0,0 1 44 0 0,3-2 51 0 0,1 1 121 0 0,13-3 278 0 0,-14 4-332 0 0,0 0-95 0 0,-1-1-112 0 0,-1 1-26 0 0,-1 1-69 0 0,0-1-77 0 0,1 0-87 0 0,-1 0-93 0 0,0 0-102 0 0,1 0-111 0 0,-1 0-117 0 0,4-1-828 0 0,5-1-946 0 0</inkml:trace>
  <inkml:trace contextRef="#ctx0" brushRef="#br0" timeOffset="2878.11">2587 293 6704 0 0,'0'0'149'0'0,"0"0"23"0"0,0 0 12 0 0,-1-1-25 0 0,-8-2-164 0 0,1 1 52 0 0,1-1 109 0 0,4 2-26 0 0,0 0 42 0 0,0-1 47 0 0,1 1 53 0 0,-1-1 57 0 0,0 0 63 0 0,-10-7 848 0 0,-2 3-71 0 0,-2 4-94 0 0,0 1-115 0 0,8 2-530 0 0,0 0-37 0 0,1 1-39 0 0,-1 0-43 0 0,1 0-45 0 0,1 1-47 0 0,-1 0-50 0 0,2 0-54 0 0,2-1 3 0 0,-1 1-35 0 0,-3 2-1 0 0,0 2-75 0 0,6-6-14 0 0,0 1 1 0 0,0 0 0 0 0,0 0-1 0 0,1 0 1 0 0,-1 0-1 0 0,1 0 1 0 0,-2 2 6 0 0,1 2 29 0 0,0 1 45 0 0,4 2-35 0 0,9 4-120 0 0,3-2-24 0 0,-5-5 99 0 0,-8-5 14 0 0,20 13-10 0 0,22 14 29 0 0,-13-11 76 0 0,-2-1-39 0 0,-5-2-64 0 0,18 15 0 0 0,-37-26-94 0 0,-1 0 66 0 0,1 0 59 0 0,-1 1 52 0 0,0 0 46 0 0,0 0 37 0 0,1 4 255 0 0,-4-7-349 0 0,1 0 0 0 0,-1 0 1 0 0,1 1-1 0 0,-1-1 0 0 0,0 0 0 0 0,0 0 1 0 0,0 0-1 0 0,1 1 0 0 0,-1-1 0 0 0,-1 0 1 0 0,1 0-1 0 0,0 1 0 0 0,0-1 0 0 0,0 0 1 0 0,0 0-1 0 0,-1 0 0 0 0,1 1 0 0 0,-1-1 1 0 0,1 0-73 0 0,-3 4 248 0 0,-2 0-42 0 0,-6 4 175 0 0,-1 0-69 0 0,0-1-64 0 0,-1-1-61 0 0,0 0-55 0 0,-1-1-52 0 0,0 0-46 0 0,-1-1-43 0 0,-8 3-82 0 0,0-2-79 0 0,-5 2-112 0 0,-12 1-237 0 0,32-8 190 0 0,1 1-87 0 0,-2-1-160 0 0,-4 2-356 0 0,-6-1-381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54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12 254 10912 0 0,'-10'-4'248'0'0,"8"3"34"0"0,2 1 20 0 0,0 0-38 0 0,0 0-253 0 0,1 0 66 0 0,-1 0 54 0 0,1 0 45 0 0,0-1 265 0 0,3-1 729 0 0,-3 2-877 0 0,0 0-77 0 0,-1 0-133 0 0,0 0-42 0 0,1 0-47 0 0,-1 0-53 0 0,0 5 400 0 0,2 0-93 0 0,1 3-43 0 0,3 3-16 0 0,1 4 54 0 0,-4-6-65 0 0,-1-1 0 0 0,0 0 0 0 0,0 8-178 0 0,3 11 312 0 0,-2-13-150 0 0,4 16 214 0 0,-1-10-181 0 0,0 4-40 0 0,-4-12-103 0 0,1-1-39 0 0,-1 2 25 0 0,-1-4 1 0 0,1-3-44 0 0,-1-4 3 0 0,0 1 4 0 0,1 4-68 0 0,-1-6-43 0 0,-1-1-126 0 0,0 0-221 0 0,0 0 343 0 0,0 0 8 0 0,0 0-18 0 0,0 0-41 0 0,0 0-14 0 0,0 0-41 0 0,0 0-50 0 0,0 0-55 0 0,0 0-58 0 0,0 0-56 0 0,0 0-49 0 0,0 0-42 0 0,0 0-154 0 0,0 0-42 0 0,0 0-185 0 0,0 0-502 0 0</inkml:trace>
  <inkml:trace contextRef="#ctx0" brushRef="#br0" timeOffset="395.57">224 238 9384 0 0,'0'0'208'0'0,"0"0"-21"0"0,1 0-44 0 0,0 2 35 0 0,5 6 36 0 0,-1-2-284 0 0,1 1 53 0 0,-1 0 48 0 0,0 0 42 0 0,4 9 182 0 0,-1 0 107 0 0,11 30 865 0 0,-12-26-775 0 0,-3-9-258 0 0,0-1-61 0 0,8 32 893 0 0,-7-26-541 0 0,-4-9-213 0 0,-2 4 187 0 0,1-2-99 0 0,0-3-158 0 0,0-4-251 0 0,0 0 53 0 0,0 0 45 0 0,-1 0 42 0 0,0 0 62 0 0,-1 0 40 0 0,0 0 77 0 0,-1 0 176 0 0,-1 0-3 0 0,2-2-179 0 0,0-1-77 0 0,1 0-42 0 0,0 0-63 0 0,0 0-42 0 0,0-1-47 0 0,1 0-55 0 0,-1-7 90 0 0,1 8-20 0 0,0-1 0 0 0,-1 1 0 0 0,1-1 1 0 0,0 1-1 0 0,0 0 0 0 0,0-1 0 0 0,0 1 0 0 0,0-1 0 0 0,1 1 0 0 0,-1 0 0 0 0,0-1 1 0 0,1 1-1 0 0,0-1-8 0 0,9-25 18 0 0,2-3-22 0 0,4 1-36 0 0,-14 26 26 0 0,1-1 0 0 0,0 1 0 0 0,-1 0 0 0 0,1 0 0 0 0,1 0 0 0 0,1-1 14 0 0,-2 2-20 0 0,0-1 0 0 0,1 1 1 0 0,-1 1-1 0 0,1-1 0 0 0,-1 0 1 0 0,1 1-1 0 0,3-1 20 0 0,-2 1-21 0 0,0 1 1 0 0,-1-1-1 0 0,1 1 1 0 0,0 0 0 0 0,-1 1-1 0 0,1-1 1 0 0,0 1-1 0 0,-1 0 1 0 0,1 0-1 0 0,-1 0 1 0 0,1 0-1 0 0,-1 1 1 0 0,4 2 20 0 0,24 14-66 0 0,-6 3 79 0 0,-20-13 53 0 0,7 16 157 0 0,-8-15-168 0 0,-1 0-54 0 0,0-2-6 0 0,-1 11 67 0 0,-2-8-110 0 0,0-5-27 0 0,0-1-47 0 0,1 2-123 0 0,0 3-23 0 0,-2-6 128 0 0,-1 1-103 0 0,1-2 63 0 0,0 0-44 0 0,-1 0-52 0 0,1 1-59 0 0,1 1-713 0 0,5-2-36 0 0</inkml:trace>
  <inkml:trace contextRef="#ctx0" brushRef="#br0" timeOffset="981.48">777 335 8608 0 0,'-4'2'220'0'0,"-1"0"-34"0"0,-3 4 98 0 0,0 3-69 0 0,3-1-119 0 0,1 0-35 0 0,-1 11 28 0 0,4-6 6 0 0,1-3 44 0 0,1 0 81 0 0,1 10-97 0 0,-2-16-102 0 0,0 0 0 0 0,1-1 0 0 0,-1 1-1 0 0,1 0 1 0 0,0-1 0 0 0,1 4-21 0 0,0 0 13 0 0,1 0 35 0 0,-2-5-20 0 0,0 0 0 0 0,0 0 0 0 0,0 0 0 0 0,0-1 1 0 0,1 1-1 0 0,-1 0 0 0 0,0-1 0 0 0,1 1 1 0 0,0 0-29 0 0,-1-2 88 0 0,-1 1 46 0 0,3 0-47 0 0,9-1 100 0 0,9-7 190 0 0,-8-2-176 0 0,-2 1-93 0 0,-1-1-77 0 0,0 1-103 0 0,-5 4-11 0 0,-1 0-35 0 0,3-2 64 0 0,-1 0-40 0 0,3-7-194 0 0,-2-5-195 0 0,-6 13 306 0 0,-1 0 0 0 0,1 0 0 0 0,-1 1 0 0 0,0-1 0 0 0,0-1 177 0 0,-4-25-900 0 0,-2 10 391 0 0,1 5 189 0 0,3 8 208 0 0,-1 0 36 0 0,0-1 41 0 0,-6-29 90 0 0,1-19 149 0 0,0-1-15 0 0,5 34-19 0 0,2 0 69 0 0,-2-12 184 0 0,3 24-216 0 0,2 4-24 0 0,-1 1 16 0 0,0 0 61 0 0,-1 1 77 0 0,-2-1 91 0 0,1 5-295 0 0,0 0 33 0 0,1 0 238 0 0,1 5 493 0 0,0-2-657 0 0,0 1-36 0 0,-1 0-46 0 0,1 0-61 0 0,0 0-71 0 0,-1-1-35 0 0,1 1-40 0 0,-1-1-42 0 0,4 13 342 0 0,1-1-57 0 0,1 2-11 0 0,3 8 44 0 0,-7-18-176 0 0,0-1 2 0 0,-1 0 0 0 0,1 1 1 0 0,-1-1-1 0 0,0 1 1 0 0,-1-1-1 0 0,1 3-53 0 0,-1-2 51 0 0,1 0 0 0 0,0 0 0 0 0,0 0 0 0 0,0 0 1 0 0,1 0-52 0 0,11 34 305 0 0,-8-22-55 0 0,-1 0 0 0 0,0 10-250 0 0,-2-17 105 0 0,2 21 236 0 0,-2-2 47 0 0,-2-9-91 0 0,-2 1 40 0 0,1-13-134 0 0,1-1 0 0 0,0 0 0 0 0,0 1-1 0 0,2 6-202 0 0,1 14 506 0 0,-5-10-209 0 0,1-10-160 0 0,0-1-44 0 0,-4 16 101 0 0,5-17-140 0 0,1 0-36 0 0,-1-4-39 0 0,1-1-54 0 0,0-2-83 0 0,3-1-109 0 0,-4 2-268 0 0,0 0 62 0 0,0-1 54 0 0,1 1 47 0 0,-1-1-83 0 0,0 0 56 0 0,-1-1-763 0 0,1 1 603 0 0,0 0 113 0 0,0 1-74 0 0,0-2-1667 0 0,0-2-1236 0 0</inkml:trace>
  <inkml:trace contextRef="#ctx0" brushRef="#br0" timeOffset="1431.83">1146 393 6704 0 0,'0'0'149'0'0,"2"1"-45"0"0,7 0 241 0 0,-6-1-274 0 0,0 0-44 0 0,4 0 11 0 0,-1 0 68 0 0,1 1 57 0 0,0-1 45 0 0,2 1 122 0 0,12-1 513 0 0,-7-1-400 0 0,-5 0-218 0 0,1-1-109 0 0,-4 1 33 0 0,3-1 122 0 0,-1 0 65 0 0,21-7 916 0 0,-17 3-786 0 0,-7 3-276 0 0,1-1-45 0 0,-1 1-51 0 0,-1-2-61 0 0,-2 4-30 0 0,-1 0 1 0 0,0-1 0 0 0,0 1 0 0 0,0 0 0 0 0,0-1-1 0 0,0 1 1 0 0,0-1 0 0 0,0 0 0 0 0,-1 1 0 0 0,1-1-1 0 0,-1 0 1 0 0,1 1 0 0 0,-1-2-4 0 0,1 1 9 0 0,-1 0 0 0 0,0 1 0 0 0,0-1-1 0 0,0 1 1 0 0,0-1 0 0 0,-1 1 0 0 0,1-1 0 0 0,0 1 0 0 0,-1-1-1 0 0,1 1 1 0 0,-1-1 0 0 0,1 1 0 0 0,-1-1-9 0 0,0 0 17 0 0,0 1 0 0 0,0-1-1 0 0,0 1 1 0 0,0 0 0 0 0,0-1-1 0 0,-1 1 1 0 0,1 0 0 0 0,0 0 0 0 0,0 0-1 0 0,-1 0 1 0 0,1 0 0 0 0,-1 0-17 0 0,0 0 25 0 0,1 0 1 0 0,-1 1 0 0 0,0-1-1 0 0,0 0 1 0 0,1 1-1 0 0,-1 0 1 0 0,0-1-1 0 0,0 1 1 0 0,1 0-1 0 0,-1 0 1 0 0,0 0 0 0 0,-1 0-26 0 0,-17 4 193 0 0,1 3 104 0 0,-4 5 162 0 0,-8 12 359 0 0,4 5 32 0 0,13-7-331 0 0,5-4-150 0 0,2 1-83 0 0,3 4 72 0 0,7-2-80 0 0,4-3-64 0 0,5-2-51 0 0,7 0-16 0 0,-14-13-117 0 0,0 0-1 0 0,1 0 0 0 0,-1-1 1 0 0,1 0-1 0 0,-1 0 0 0 0,1 0 1 0 0,0-1-1 0 0,0 0 0 0 0,1 1-29 0 0,0-2-114 0 0,-1 1 45 0 0,6-1 41 0 0,0 0 103 0 0,17-3 211 0 0,-20 2-239 0 0,-1-1-51 0 0,3 0-91 0 0,-6 1 2 0 0,0-1-37 0 0,3 0-174 0 0,-4 0 105 0 0,1 1-34 0 0,-1 0-36 0 0,0-1-38 0 0,0 1-41 0 0,0-1-42 0 0,0 0-46 0 0,0 1-46 0 0,0-1-50 0 0,0 0-51 0 0,0 0-53 0 0,0 0-57 0 0,0 1-57 0 0,0-1-61 0 0,0-1-1144 0 0,3 0-1095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56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65 8032 0 0,'0'0'182'0'0,"0"0"29"0"0,0 0 12 0 0,5 6-55 0 0,2 1-112 0 0,0 5 9 0 0,0-1 124 0 0,-1 1 108 0 0,0 0 96 0 0,1 3 185 0 0,-1 1 96 0 0,1 3 227 0 0,2 9 556 0 0,-1 2 6 0 0,-3-11-552 0 0,-1-2-224 0 0,-1-1-91 0 0,0-3-186 0 0,0 1-93 0 0,-1-1-106 0 0,0 0-121 0 0,4 24 461 0 0,-2 19 210 0 0,-5-52-501 0 0,0-4-97 0 0,-2-1-75 0 0,0-2-54 0 0,-4-7-45 0 0,6 8 45 0 0,-4-9 19 0 0,0 0 0 0 0,0-1 0 0 0,-1-6-53 0 0,-4-20 19 0 0,4 6-118 0 0,4 16-4 0 0,-1 1-42 0 0,1-5-13 0 0,1-1-67 0 0,0-12-208 0 0,3 1-75 0 0,0 17 155 0 0,0 1 0 0 0,1 0 0 0 0,3-6 353 0 0,0 0-316 0 0,3 1 40 0 0,8-8-144 0 0,-14 24 368 0 0,0 0 0 0 0,0 0 0 0 0,0 0 0 0 0,0 0 0 0 0,0 0 0 0 0,2 0 52 0 0,-3 2-21 0 0,0-1 1 0 0,0 1 0 0 0,1 0 0 0 0,-1 0-1 0 0,0 0 1 0 0,1 1 0 0 0,-1-1 0 0 0,0 1-1 0 0,1-1 1 0 0,1 1 20 0 0,-1 0-7 0 0,-1 0-1 0 0,1 0 1 0 0,-1 0 0 0 0,1 0-1 0 0,-1 1 1 0 0,1 0-1 0 0,-1-1 1 0 0,0 1 0 0 0,1 0-1 0 0,-1 0 1 0 0,0 0 0 0 0,1 1 7 0 0,18 12-11 0 0,0 4 99 0 0,-2 2 85 0 0,-2 4 71 0 0,-12-16-78 0 0,0 0 1 0 0,-1 1-1 0 0,3 6-166 0 0,-5-9 111 0 0,0 0 0 0 0,0 1-1 0 0,0-1 1 0 0,-1 0 0 0 0,0 1 0 0 0,-1 0 0 0 0,1-1-1 0 0,-1 6-110 0 0,-2 0 171 0 0,-1-1 44 0 0,2-7-137 0 0,0-1 1 0 0,0 0 0 0 0,-1 1 0 0 0,1-1-1 0 0,-1 0 1 0 0,0 0 0 0 0,0 0 0 0 0,0-1 0 0 0,0 1-1 0 0,0 0 1 0 0,-1-1 0 0 0,1 1 0 0 0,-1-1-1 0 0,1 0 1 0 0,-2 0-79 0 0,-2 2 109 0 0,-9 4 107 0 0,1-2-47 0 0,-1-2-46 0 0,-4-4-43 0 0,16 0-264 0 0,0 0 76 0 0,0-1 65 0 0,0 1 55 0 0,-2-1 126 0 0,-4 0 225 0 0,5 0-232 0 0,0 0-54 0 0,0 0-90 0 0,2 0-50 0 0,0 1-48 0 0,0-1-56 0 0,-1 0-61 0 0,1 0-92 0 0,-1 1-87 0 0,1-1-94 0 0,-1 0-102 0 0,1 0-111 0 0,-1 0-117 0 0,0 0-126 0 0,2 0 428 0 0,0 1-34 0 0,-2-1-609 0 0,1 0-33 0 0,-6-3-2526 0 0,7 4 3677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57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1 105 9128 0 0,'0'0'200'0'0,"0"0"33"0"0,0 0 16 0 0,0 0-6 0 0,0 0-76 0 0,0 0-32 0 0,1 0-52 0 0,10 0 83 0 0,84-4 1986 0 0,-75 2-1731 0 0,0 0-37 0 0,9-1 74 0 0,-14 2-277 0 0,-1 0-37 0 0,-10 1-87 0 0,0 0-20 0 0,10-3-31 0 0,-8 1 21 0 0,1-1 44 0 0,0-1 67 0 0,-5 1 13 0 0,-3 0-38 0 0,-6-6 24 0 0,-10-3-49 0 0,17 12-85 0 0,-20-13 53 0 0,8 4-45 0 0,-1 1 1 0 0,-10-4-12 0 0,19 10-1 0 0,0 0 1 0 0,-1 1 0 0 0,1-1-1 0 0,0 1 1 0 0,0 0 0 0 0,0 0 0 0 0,-1 1-1 0 0,1-1 1 0 0,-1 1 0 0 0,1 0 0 0 0,-3 1 0 0 0,5-1-3 0 0,0 0 1 0 0,0 1-1 0 0,0-1 1 0 0,0 1-1 0 0,0 0 1 0 0,1 0-1 0 0,-1-1 1 0 0,0 1-1 0 0,1 0 1 0 0,-1 0-1 0 0,0 1 1 0 0,1-1-1 0 0,-2 1 3 0 0,0 1 12 0 0,1 0 0 0 0,-1 0 0 0 0,1 0 0 0 0,0 0 0 0 0,0 1 0 0 0,0-1 0 0 0,0 1-12 0 0,-9 27 210 0 0,8-16-55 0 0,1-2 35 0 0,2 21 29 0 0,1-25-157 0 0,1 0 0 0 0,0 0-1 0 0,0 0 1 0 0,3 7-62 0 0,-2-10 41 0 0,0 1-1 0 0,0 0 1 0 0,1-1-1 0 0,-1 0 1 0 0,1 0 0 0 0,1 1-41 0 0,-1-3 42 0 0,-1 0 0 0 0,1 0 0 0 0,0-1 0 0 0,-1 1 0 0 0,3 0-42 0 0,0 0-151 0 0,0-1 65 0 0,0 0 56 0 0,1-1 50 0 0,5 1 118 0 0,-1-2 49 0 0,14-1 318 0 0,-9-3-282 0 0,-5 0-167 0 0,-5 2-76 0 0,0-1-38 0 0,0 0-43 0 0,-1 0-49 0 0,1 0-52 0 0,-1-1-57 0 0,1 1-62 0 0,-1-1-66 0 0,0 1-72 0 0,0-1-76 0 0,0 0-80 0 0,0 1-86 0 0,0-1-90 0 0,-1 0-94 0 0,2-1-1150 0 0,4-2-1154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57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7920 0 0,'-3'5'344'0'0,"2"0"-109"0"0,1 0-118 0 0,0-1-43 0 0,1 6-17 0 0,5 10-75 0 0,-4-14 46 0 0,0-1 49 0 0,8 16 932 0 0,6 9 599 0 0,-3-6-392 0 0,-5-7-465 0 0,-2-4-183 0 0,1 0-68 0 0,-5-7-340 0 0,0 0 41 0 0,0 0 39 0 0,0 1 39 0 0,-1-1 37 0 0,0 0 36 0 0,0 0 34 0 0,-1 0 33 0 0,0-5-27 0 0,0-1-9 0 0,0 1-29 0 0,0-1-69 0 0,0 0-57 0 0,-1 1-49 0 0,0-1 53 0 0,-1-2 143 0 0,-1-12 6 0 0,-1-6-44 0 0,4 14-264 0 0,0-1-24 0 0,0 0-33 0 0,0-9-74 0 0,1-4-136 0 0,1 5-17 0 0,1 1-37 0 0,7-12-281 0 0,1 11 208 0 0,0 6 110 0 0,4 2 78 0 0,-13 6 119 0 0,0 1 0 0 0,0-1 0 0 0,0 1 0 0 0,0 0 0 0 0,0 0 1 0 0,0 0-1 0 0,0 0 0 0 0,0 0 0 0 0,0 0 0 0 0,0 0 0 0 0,0 1 0 0 0,0-1 0 0 0,0 1 0 0 0,0-1 0 0 0,1 1 14 0 0,0 1-21 0 0,0 0 0 0 0,1 0 0 0 0,-1 0-1 0 0,0 0 1 0 0,0 0 0 0 0,0 1 0 0 0,0-1 0 0 0,0 2 21 0 0,20 26-116 0 0,-5-1 71 0 0,-15-24 45 0 0,6 11-4 0 0,-2 1-1 0 0,5 15 5 0 0,-5-14-72 0 0,-6-16-81 0 0,-1 0 102 0 0,1 0 67 0 0,1 1 98 0 0,-2 0-130 0 0,1-2-71 0 0,0 0-83 0 0,-1 0-49 0 0,0 0-83 0 0,1 0-93 0 0,-1 0-105 0 0,1 1-117 0 0,-1-2 261 0 0,1 1-33 0 0,-1-1-35 0 0,0 1-37 0 0,1 0-37 0 0,-1-1-39 0 0,1 4-1564 0 0,2 1-1194 0 0,-3-5 3290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59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3 201 8032 0 0,'-2'8'423'0'0,"2"-6"-364"0"0,0 0-37 0 0,0 4 8 0 0,0-1 56 0 0,0 1 51 0 0,1-1 44 0 0,0 4 206 0 0,0-1 80 0 0,6 19 1272 0 0,-3-15-1069 0 0,-2-7-384 0 0,1 1-51 0 0,0 0-62 0 0,0 0-71 0 0,6 14 936 0 0,-1 3 67 0 0,-3 0 74 0 0,-4-2 77 0 0,-1-16-789 0 0,-2 3 99 0 0,-2-3-15 0 0,1-5-111 0 0,3 0-330 0 0,0-3 56 0 0,-2-2-85 0 0,0-4 20 0 0,3-17 46 0 0,4 1-65 0 0,3-1-44 0 0,-4 16-32 0 0,1 1 0 0 0,0 0 0 0 0,0 0 1 0 0,0 0-1 0 0,4-3-6 0 0,6-6 44 0 0,-5 8-55 0 0,2 0-36 0 0,-8 7 11 0 0,0 0 0 0 0,1 0 0 0 0,-1 1 0 0 0,1 0 0 0 0,0-1 0 0 0,0 2 1 0 0,1-2 35 0 0,19 0-146 0 0,-9 6 88 0 0,-3 3 49 0 0,0 3 45 0 0,-7-4-64 0 0,0 1 0 0 0,-1 0 1 0 0,0 1-1 0 0,0-1 28 0 0,10 18 2 0 0,-7-2 101 0 0,-5-11-5 0 0,-2 0 38 0 0,1 9-118 0 0,-1-15-17 0 0,0 1 1 0 0,0-1-1 0 0,-1 1 0 0 0,0 0 1 0 0,0-1-1 0 0,-1 1 1 0 0,1-1-1 0 0,-1 1 0 0 0,-1 4-1 0 0,1-9-150 0 0,1-1 61 0 0,0 1 54 0 0,0 0 45 0 0,-1 1 107 0 0,-1 5 337 0 0,2-5-359 0 0,-1 0-62 0 0,1 0-53 0 0,0-1-35 0 0,-1 0-40 0 0,1 0-46 0 0,0 1-65 0 0,-1-1-64 0 0,1 0-70 0 0,0 0-76 0 0,0 0-82 0 0,0-1-89 0 0,0 1-93 0 0,0-1-101 0 0,0 0 348 0 0,0 0-56 0 0,0 0-50 0 0,0 0-43 0 0,0 0-166 0 0,0 0-42 0 0,0 0-199 0 0,0 0-542 0 0</inkml:trace>
  <inkml:trace contextRef="#ctx0" brushRef="#br0" timeOffset="354.18">520 0 10856 0 0,'0'0'241'0'0,"0"0"38"0"0,0 0 14 0 0,0 0-21 0 0,1 1-166 0 0,3 3-72 0 0,-2-2 7 0 0,-1 0 63 0 0,0-1 95 0 0,5 16 379 0 0,1 3 31 0 0,-5-14-446 0 0,-1 1-34 0 0,4 25 647 0 0,-1-1-134 0 0,0 0-87 0 0,-2 0-68 0 0,-3-1-52 0 0,0-7-98 0 0,1-1 32 0 0,0 46 835 0 0,1-17-314 0 0,1-20-332 0 0,1-11-229 0 0,-1-7-164 0 0,0-1-39 0 0,-1 0-45 0 0,0 0-56 0 0,-1-11 123 0 0,0 0-57 0 0,1 0-54 0 0,-1 0-50 0 0,1 0-49 0 0,-1 0-46 0 0,1 0-42 0 0,0 0-40 0 0,0-1-37 0 0,-1 1-35 0 0,2-1-355 0 0,-1-1-104 0 0,0 0-83 0 0,0 0 647 0 0,-1 1-154 0 0,0-1-35 0 0,0 0-439 0 0,1 0 125 0 0,-1 1-48 0 0,0-2-814 0 0,1-1-752 0 0,-1 0-1278 0 0,0 3 3550 0 0</inkml:trace>
  <inkml:trace contextRef="#ctx0" brushRef="#br0" timeOffset="686.24">436 277 10568 0 0,'0'0'233'0'0,"0"0"39"0"0,0 0 17 0 0,0 0-27 0 0,1 0-192 0 0,0 0-35 0 0,12-3-36 0 0,-5 0 622 0 0,1 1-103 0 0,1-1-90 0 0,-1 1-77 0 0,0 1-81 0 0,0-1-43 0 0,5 0 83 0 0,21-2 338 0 0,-25 3-396 0 0,1 0 59 0 0,3 0 105 0 0,0 0-77 0 0,0 0-68 0 0,0 1-61 0 0,3-1-30 0 0,-1 1-60 0 0,4-2-37 0 0,9-1-36 0 0,-27 3-146 0 0,-1 0 73 0 0,1 0 50 0 0,1 0 93 0 0,-1 0-97 0 0,0 0-61 0 0,-1 0-54 0 0,1 0-82 0 0,-1 0-92 0 0,1 0-110 0 0,-1 0 144 0 0,0 0-34 0 0,0 0-111 0 0,-1 0-59 0 0,1 0-55 0 0,0 0-46 0 0,0 0-160 0 0,0 0-47 0 0,0 0-193 0 0,1 0-521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8:58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89 378 7688 0 0,'0'0'165'0'0,"0"-1"-57"0"0,0-1 78 0 0,0 1-75 0 0,-4 4 482 0 0,0 1-85 0 0,0-1-101 0 0,0 0-60 0 0,0 0-51 0 0,0 0-46 0 0,-2 2 40 0 0,1 0-54 0 0,-10 15 397 0 0,10-10-306 0 0,-3 7 160 0 0,-4 9 181 0 0,3 1-100 0 0,4 0-109 0 0,5-23-402 0 0,1-1 0 0 0,-1 1-1 0 0,0-1 1 0 0,1 1 0 0 0,0-1 0 0 0,1 4-57 0 0,-1-4 28 0 0,0 0 0 0 0,0 1 1 0 0,0-1-1 0 0,1 0 1 0 0,0 0-1 0 0,-1 0 1 0 0,1 0-1 0 0,0 0 0 0 0,3 2-28 0 0,-4-4 10 0 0,0 0 0 0 0,1 0 0 0 0,-1 0-1 0 0,0 0 1 0 0,1 0 0 0 0,-1 0-1 0 0,1-1 1 0 0,0 1 0 0 0,-1-1-1 0 0,1 1 1 0 0,-1-1 0 0 0,1 0 0 0 0,0 1-1 0 0,-1-1 1 0 0,1 0 0 0 0,0 0-1 0 0,-1 0 1 0 0,1 0 0 0 0,0 0-1 0 0,-1-1 1 0 0,1 1 0 0 0,0-1-10 0 0,25-8 98 0 0,-22 6-69 0 0,0 0-1 0 0,0 0 1 0 0,0-1 0 0 0,-1 1 0 0 0,1-1-1 0 0,-1 0 1 0 0,0-1 0 0 0,0 1 0 0 0,-1-1-1 0 0,2-1-28 0 0,7-15 69 0 0,0-7-48 0 0,-4-2-104 0 0,-6 15-8 0 0,-1 0-38 0 0,-1 0-42 0 0,-2 1-47 0 0,-26-150-114 0 0,12 82 217 0 0,-3 2 44 0 0,13 47 2 0 0,3-15 84 0 0,3 48 43 0 0,0 0 8 0 0,0 0-5 0 0,0 8-58 0 0,1 2 37 0 0,-1-1 1 0 0,1 1-1 0 0,3 7-40 0 0,4 15 110 0 0,0-7 12 0 0,1 0 36 0 0,4 11 156 0 0,-6-13-64 0 0,0 0-88 0 0,0 2-50 0 0,9 36 67 0 0,-11-39-75 0 0,0-2 44 0 0,0 0 66 0 0,2 7 741 0 0,-2 0 0 0 0,0 15-955 0 0,-3-22 348 0 0,-2 0-63 0 0,0-18-504 0 0,0 1 92 0 0,0-1 79 0 0,0 0 67 0 0,-1 1 65 0 0,1 0 50 0 0,-2 7 439 0 0,1-6-373 0 0,1-1-123 0 0,-1-1-45 0 0,1 0-49 0 0,-1 0-50 0 0,0 1-59 0 0,1-1-64 0 0,-1 0-95 0 0,0 0-92 0 0,1 0-100 0 0,-1 0-111 0 0,0 0-117 0 0,1-1 304 0 0,-1 0-32 0 0,1 0-34 0 0,-1 0-35 0 0,1 0-37 0 0,0 0-37 0 0,-1 0-580 0 0,1 0-34 0 0,-2 1-2496 0 0</inkml:trace>
  <inkml:trace contextRef="#ctx0" brushRef="#br0" timeOffset="579.49">400 454 9560 0 0,'0'0'216'0'0,"0"0"32"0"0,0 0 10 0 0,1 0-73 0 0,1 0-98 0 0,8 1-38 0 0,-8-1 0 0 0,0 1 41 0 0,14 3 330 0 0,1-1-43 0 0,4-1 33 0 0,11-3 146 0 0,-17-1-105 0 0,0 0-1 0 0,9-3-450 0 0,8-5 682 0 0,-29 9-658 0 0,0 0 0 0 0,0 0 0 0 0,0-1 0 0 0,-1 1 0 0 0,1-1 0 0 0,0 1 0 0 0,0-1 0 0 0,-1 0 0 0 0,1 0 1 0 0,-1 0-1 0 0,0-1 0 0 0,0 1 0 0 0,0 0 0 0 0,1-2-24 0 0,-2 2 12 0 0,0 1 0 0 0,-1 0 0 0 0,1-1 0 0 0,-1 1-1 0 0,1 0 1 0 0,-1-1 0 0 0,0 1 0 0 0,1-1 0 0 0,-1 1 0 0 0,0-1 0 0 0,0 1 0 0 0,0-1 0 0 0,0 0-12 0 0,0 0 11 0 0,-1 0 0 0 0,1 0 0 0 0,-1-1 0 0 0,0 1 0 0 0,1 0 0 0 0,-1 0 0 0 0,0 0 0 0 0,0 0 0 0 0,-1 0 0 0 0,1-1-11 0 0,0 2 18 0 0,-1-2 5 0 0,1 1 0 0 0,-1 0-1 0 0,1 0 1 0 0,-1 0 0 0 0,0 0 0 0 0,1 0-1 0 0,-1 1 1 0 0,-1-1-23 0 0,-10-8 115 0 0,12 10-114 0 0,0-1 1 0 0,0 1 0 0 0,0 0-1 0 0,0-1 1 0 0,0 1-1 0 0,0-1 1 0 0,0 1-1 0 0,0 0 1 0 0,0 0 0 0 0,0 0-1 0 0,0 0 1 0 0,0 0-1 0 0,0 0-1 0 0,-1 0-7 0 0,1 0 0 0 0,-1 0 0 0 0,1 1 0 0 0,-1-1-1 0 0,1 1 1 0 0,-1-1 0 0 0,1 1 0 0 0,0-1 0 0 0,-1 1 0 0 0,1 0-1 0 0,0 0 1 0 0,-2 1 7 0 0,-13 14-95 0 0,9-6 99 0 0,2-4-5 0 0,1 1 1 0 0,1 0 0 0 0,-1-1 0 0 0,0 3 0 0 0,-5 22 64 0 0,3 1 35 0 0,5-23-53 0 0,1 0 0 0 0,0 1-1 0 0,0-1 1 0 0,1 0-1 0 0,2 9-45 0 0,-2-11 23 0 0,1-1 0 0 0,0 0-1 0 0,0 0 1 0 0,1 0 0 0 0,0 1-23 0 0,1 1-149 0 0,1-2 64 0 0,0 1 57 0 0,0-1 48 0 0,4 1 75 0 0,0-1 58 0 0,-5-3-24 0 0,1 0 0 0 0,0-1 0 0 0,0 1 0 0 0,1-1 0 0 0,2 0-129 0 0,7 2 212 0 0,-1-2-126 0 0,-7-2-88 0 0,-1 0-36 0 0,1 0-40 0 0,0 0-45 0 0,0-1-50 0 0,-1 1-53 0 0,1-2-59 0 0,-1 1-63 0 0,1-1-67 0 0,-1 1-72 0 0,0-2-77 0 0,0 1-81 0 0,0-1-85 0 0,0 1-91 0 0,-1-2-1081 0 0,4 0-1082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1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8 9672 0 0,'1'0'-79'0'0,"-2"-1"99"0"0,0-1 104 0 0,-3-1 188 0 0,-1 2 158 0 0,3 3-313 0 0,0 4-108 0 0,2 4 221 0 0,3 20 495 0 0,1-9-376 0 0,4 14 253 0 0,-4-11-161 0 0,-3-11-196 0 0,0-8-143 0 0,-1 0 0 0 0,1-1 0 0 0,0 1 0 0 0,0 0 0 0 0,0-1 0 0 0,2 4-142 0 0,0 8 222 0 0,1 0-29 0 0,-3-14-259 0 0,-1-1 72 0 0,1 1 48 0 0,0 2 133 0 0,-1-2-122 0 0,0-1-77 0 0,-1 0-53 0 0,1 0-79 0 0,0 1-94 0 0,-1-1-109 0 0,1 0 128 0 0,-1-1-34 0 0,1 1 30 0 0,0-1-33 0 0,0 0-345 0 0,0 0 83 0 0,0 0-45 0 0,0 0-663 0 0,0 0-521 0 0,0 0-991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2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26 10912 0 0,'0'-1'210'0'0,"-1"0"-34"0"0,0-1 87 0 0,-1-3-53 0 0,-1-1 27 0 0,2 4-170 0 0,0 0-41 0 0,-1-2-3 0 0,2 4 38 0 0,0-1-484 0 0,0 1 54 0 0,0 0-165 0 0,2-1-599 0 0,-2 1 728 0 0,0 0-64 0 0,2 0-1018 0 0,1 0-838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2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79 6832 0 0,'-8'-10'243'0'0,"3"2"-27"0"0,2 2 43 0 0,-1 0 108 0 0,1 1 44 0 0,1 0 117 0 0,1 2-215 0 0,-1 1 36 0 0,1-1 39 0 0,0 1 40 0 0,-1-2-163 0 0,-1 1 67 0 0,0-2 111 0 0,2 1-76 0 0,1 3-321 0 0,-1 1 0 0 0,1 0 0 0 0,0-1 1 0 0,0 1-1 0 0,-1 0 0 0 0,1-1 0 0 0,0 1 0 0 0,-1 0 0 0 0,1-1 0 0 0,0 1 1 0 0,-1 0-1 0 0,1 0 0 0 0,-1 0 0 0 0,1-1 0 0 0,0 1 0 0 0,-1 0 0 0 0,1 0 1 0 0,-1 0-1 0 0,1 0 0 0 0,-1 0 0 0 0,1 0 0 0 0,-1 0 0 0 0,1 0-46 0 0,-4-1 192 0 0,0 0-38 0 0,-1 0-29 0 0,-1 0-101 0 0,2-1 14 0 0,1 2-28 0 0,1-1-1 0 0,-1 1 1 0 0,0 0-1 0 0,1-1 1 0 0,-1 1 0 0 0,1 0-1 0 0,-1 0 1 0 0,1 1-1 0 0,-1-1 1 0 0,1 1 0 0 0,-1-1-1 0 0,-2 2-9 0 0,-12 2 174 0 0,14-3-154 0 0,-1 1 0 0 0,1-1 0 0 0,0 1 0 0 0,0 0 0 0 0,0 0-1 0 0,-1 0-19 0 0,2 0 7 0 0,0-1 0 0 0,1 1 0 0 0,-1 0 0 0 0,0 0 0 0 0,1-1 0 0 0,-1 1 0 0 0,1 0 0 0 0,0 0 0 0 0,-1 2-7 0 0,-4 15 74 0 0,5-10-49 0 0,1 0 1 0 0,0 0-1 0 0,0 0 1 0 0,1-1 0 0 0,0 1-1 0 0,2 4-25 0 0,7 30 147 0 0,-2-12 18 0 0,-2 1 75 0 0,4 16-63 0 0,-3-20-31 0 0,-3 1 98 0 0,0-2 35 0 0,-1-6 26 0 0,4 18 311 0 0,-6-35-513 0 0,1 0-33 0 0,1 8 92 0 0,-4-7-72 0 0,-1 1 42 0 0,1-5 2 0 0,-1 0-55 0 0,1 0-50 0 0,0-1-41 0 0,0 0-48 0 0,0 0-37 0 0,-2-2-294 0 0,2 1 248 0 0,-1 0 37 0 0,2 0-51 0 0,-1 1 72 0 0,0-1 51 0 0,-1 0 36 0 0,2 1-28 0 0,-1-1-46 0 0,0 0-69 0 0,1 1-122 0 0,-1-1 80 0 0,1 1-38 0 0,0 0-43 0 0,-1-1-46 0 0,1 1-49 0 0,-1-1-54 0 0,-1-2-355 0 0</inkml:trace>
  <inkml:trace contextRef="#ctx0" brushRef="#br0" timeOffset="316.44">0 243 8032 0 0,'0'0'233'0'0,"0"0"56"0"0,0 0-109 0 0,0 0-39 0 0,1 0 44 0 0,-1 0-86 0 0,4-1-5 0 0,-2 0-2 0 0,12-1 565 0 0,-1 0-124 0 0,1 0-109 0 0,-1 1-95 0 0,4 0-42 0 0,-1 1-93 0 0,5 0-51 0 0,9 0-25 0 0,-6 0-23 0 0,-19 0-188 0 0,-1 0 80 0 0,11 1 197 0 0,-8 0-172 0 0,-3 0-70 0 0,0-1-70 0 0,-1 1-26 0 0,-1-1-56 0 0,1 1-64 0 0,0-1-71 0 0,0 0-77 0 0,0 1-85 0 0,0-1-93 0 0,0 0-99 0 0,2 0-770 0 0,4 1-848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21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7 252 10720 0 0,'0'0'314'0'0,"0"0"-151"0"0,0 1-42 0 0,-1 0 20 0 0,0 1-103 0 0,-1 4-104 0 0,1-4 99 0 0,0 6 50 0 0,1 0 1 0 0,-1 0 0 0 0,1-1 0 0 0,0 1-1 0 0,1 0 1 0 0,1 6-84 0 0,5 13 249 0 0,2-6 4 0 0,3-2 58 0 0,3-3 74 0 0,3-4 91 0 0,4-4-211 0 0,0-4 92 0 0,3-6 118 0 0,-20 1-342 0 0,0 0 0 0 0,0 0 0 0 0,0-1 0 0 0,0 0 0 0 0,-1 0 0 0 0,1-1 0 0 0,0 1 0 0 0,-1-1 0 0 0,4-3-133 0 0,8-8 386 0 0,-6 2-128 0 0,-1-2-44 0 0,-2-1-54 0 0,-2-1-65 0 0,-1-9 96 0 0,-5 9-99 0 0,-3 4-49 0 0,-5-2-41 0 0,8 12-64 0 0,0 0 35 0 0,-3-3 40 0 0,2 2-32 0 0,0 0-87 0 0,0 0-88 0 0,2 2 49 0 0,-1 0-36 0 0,0-1-40 0 0,0 1-45 0 0,0-1-48 0 0,0 1-53 0 0,1 0-11 0 0,0 1-56 0 0,-1-1-52 0 0,1 1-43 0 0,0-1-156 0 0,-1 0-43 0 0,1 0-189 0 0,-1 0-506 0 0,1 1 1405 0 0</inkml:trace>
  <inkml:trace contextRef="#ctx0" brushRef="#br0" timeOffset="316.1">415 0 11968 0 0,'2'3'263'0'0,"-1"-1"-41"0"0,0 2-36 0 0,1 0-33 0 0,-1 2 24 0 0,1 1-54 0 0,1 9 14 0 0,1 3-38 0 0,-1-8 13 0 0,9 41 437 0 0,-8-26-231 0 0,-1 1 41 0 0,0 9 202 0 0,-1-1 114 0 0,0-6-26 0 0,-2-20-437 0 0,-1 0-40 0 0,1-4-92 0 0,0 0 0 0 0,-1 0 0 0 0,2-1 0 0 0,-1 1 0 0 0,1 0 0 0 0,0 0-80 0 0,4 9 254 0 0,-4-13-190 0 0,-1-1-108 0 0,0 0-55 0 0,0 0 24 0 0,0 0-80 0 0,0 0-92 0 0,0 0 71 0 0,0 0-42 0 0,0 0-43 0 0,0 0-42 0 0,0 0-39 0 0,0 0-34 0 0,0 0-246 0 0,0 0-57 0 0,0 0-45 0 0,0 0-34 0 0,0 0-1358 0 0,0 0-1206 0 0</inkml:trace>
  <inkml:trace contextRef="#ctx0" brushRef="#br0" timeOffset="654.78">364 222 7920 0 0,'0'0'174'0'0,"0"0"29"0"0,0 0 13 0 0,0-1-62 0 0,1 1-82 0 0,1 0-54 0 0,2-2-42 0 0,-1 2 69 0 0,15-4 22 0 0,0 1 61 0 0,36-3 430 0 0,-34 5-363 0 0,0-2-45 0 0,-6 2-89 0 0,-1-1-38 0 0,-7 1-50 0 0,1 0-55 0 0,-1 0-59 0 0,1 1-61 0 0,0-1-63 0 0,-1 0-67 0 0,1 1-70 0 0,0-1-71 0 0,-2 1 94 0 0,-1 0-38 0 0,4-1-786 0 0,4 0-694 0 0,-12 1 1893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4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55 2688 0 0,'0'0'76'0'0,"0"0"12"0"0,0-5-84 0 0,0 2 10 0 0,0 2 36 0 0,0-4 524 0 0,0-5 944 0 0,0 8-1111 0 0,0-1-72 0 0,0 1-156 0 0,0 1-61 0 0,0-1-69 0 0,0 0-81 0 0,0 1 494 0 0,-1 1-108 0 0,-2-6 725 0 0,1 3-645 0 0,0 1-95 0 0,0 0-67 0 0,-2 0 261 0 0,-1 0-65 0 0,0 2-60 0 0,0 0-56 0 0,0 1-51 0 0,-1 1-46 0 0,1 0-41 0 0,0 1-37 0 0,-4 2 43 0 0,1 1-60 0 0,-12 12 150 0 0,17-15-252 0 0,-7 6 70 0 0,-5 4-23 0 0,8-7-55 0 0,1 1 0 0 0,-1 0-1 0 0,-2 5-49 0 0,0 1 102 0 0,-3 5 52 0 0,0-2-27 0 0,7-3-108 0 0,2-2-51 0 0,-1 1 54 0 0,1 0 43 0 0,-2 25 232 0 0,6-20-191 0 0,3 1-101 0 0,2-8-83 0 0,2 1-86 0 0,2-2 349 0 0,1-2-57 0 0,0-1-49 0 0,0-2-39 0 0,13-1-43 0 0,-20-4-9 0 0,1 1 0 0 0,-1 0 1 0 0,0-1-1 0 0,0 0 1 0 0,0 0-1 0 0,0 0 0 0 0,0-1 1 0 0,1 0 11 0 0,11-6-14 0 0,-2-3 50 0 0,-1-3 73 0 0,-4 1-112 0 0,0 0 41 0 0,-6 6 10 0 0,1 1-1 0 0,-1-1 1 0 0,-1 0-1 0 0,1 0 1 0 0,0-4-48 0 0,1-9 68 0 0,-3 6-61 0 0,-1 0-35 0 0,2-89 17 0 0,-1 100-36 0 0,0 2 44 0 0,2-2-14 0 0,-3 1-28 0 0,0-3-34 0 0,1 7 14 0 0,4 3 27 0 0,-1-1 6 0 0,-3-2-19 0 0,6 10-76 0 0,0 1 53 0 0,-3-5 54 0 0,0 0 1 0 0,-1 0 0 0 0,0 0 0 0 0,-1 0 0 0 0,0 0 0 0 0,2 9 19 0 0,-1 1-14 0 0,3 1 47 0 0,0 0 69 0 0,-3 0 95 0 0,-3-17-194 0 0,1-1-1 0 0,-1 1 0 0 0,0 0 0 0 0,1-1 1 0 0,-1 1-1 0 0,1 0 0 0 0,0-1 1 0 0,-1 1-1 0 0,1 0-2 0 0,6 12-3 0 0,-7-13-18 0 0,0-1-42 0 0,1 1-43 0 0,-1 0-46 0 0,1-1-45 0 0,-1 1-49 0 0,1 0-48 0 0,-1-1-51 0 0,1 1-140 0 0,0 0-78 0 0,-1-1-80 0 0,0 1-82 0 0,1 0-957 0 0,-1-1-956 0 0</inkml:trace>
  <inkml:trace contextRef="#ctx0" brushRef="#br0" timeOffset="347.62">458 45 8408 0 0,'0'0'162'0'0,"1"0"-67"0"0,-1 2-44 0 0,1 2 1 0 0,-1-2-4 0 0,3 15 181 0 0,7 20 124 0 0,-6-26-193 0 0,-1 0 70 0 0,0-2 40 0 0,0 1 84 0 0,0 0 102 0 0,0-1 117 0 0,-1-1-203 0 0,-1-1-105 0 0,1 1-54 0 0,0 12 173 0 0,-1-13-202 0 0,0-1 15 0 0,-1 0 58 0 0,1-1 71 0 0,0 1 87 0 0,-1 0 99 0 0,1-1 115 0 0,0-2-266 0 0,0 0 34 0 0,-1-1 35 0 0,1 1 38 0 0,-3-13-147 0 0,1-1-82 0 0,0 0-76 0 0,2-1-65 0 0,0 0-58 0 0,1 0-50 0 0,4-11-120 0 0,-4 15 39 0 0,1 1 0 0 0,0 1 0 0 0,0-1 0 0 0,1 0-1 0 0,-1 1 1 0 0,2 0 0 0 0,3-6 91 0 0,2 2-86 0 0,0 2 51 0 0,-5 4 1 0 0,-1 1-1 0 0,1 0 0 0 0,0 0 1 0 0,0 0-1 0 0,0 1 0 0 0,6-2 35 0 0,-10 3-7 0 0,1 1-1 0 0,0 0 1 0 0,0-1-1 0 0,0 1 1 0 0,0 0-1 0 0,0 0 1 0 0,0 1-1 0 0,0-1 1 0 0,1 0 7 0 0,0 1-4 0 0,0 0 0 0 0,0 0 0 0 0,-1 0 0 0 0,1 0 0 0 0,0 0 0 0 0,-1 1 0 0 0,2 0 4 0 0,13 13 59 0 0,-14-12-20 0 0,-1 1 1 0 0,1 0-1 0 0,-1 0 1 0 0,1 0-1 0 0,-1 0 1 0 0,-1 1-40 0 0,10 27 290 0 0,-6-11-136 0 0,-3-12-111 0 0,1 6 63 0 0,1 19 332 0 0,-4-30-504 0 0,1 1 76 0 0,-1 1 64 0 0,3 8 169 0 0,-2-9-195 0 0,0-1-45 0 0,1-1-39 0 0,-1 1-47 0 0,0-1-58 0 0,0 0 2 0 0,0-1-38 0 0,1 0-39 0 0,-1 0-43 0 0,0 0-46 0 0,0-1-50 0 0,1 1-52 0 0,-1-1-56 0 0,-1-1 73 0 0,0 0-55 0 0,0 0-50 0 0,1 0-43 0 0,-1 0-156 0 0,0 1-43 0 0,0-1-188 0 0,0 0-509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5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125 396 7968 0 0,'-4'-1'158'0'0,"1"-1"-55"0"0,-3-6 88 0 0,4 6-114 0 0,0-1 33 0 0,0 1 45 0 0,0 0 59 0 0,-1 0 354 0 0,-1 0-81 0 0,1 2-76 0 0,-1 0-69 0 0,1 0-61 0 0,-1 1-55 0 0,0 0-48 0 0,0 0-40 0 0,0 1-17 0 0,-1 0-38 0 0,-12 9 170 0 0,7-1-211 0 0,1 1 42 0 0,5-5-4 0 0,0 1-1 0 0,1-1 0 0 0,0 1 0 0 0,0-1 0 0 0,-2 8-79 0 0,0 6 142 0 0,3-8-90 0 0,1 0-32 0 0,1-9-11 0 0,1 1 1 0 0,-1 0-1 0 0,0-1 1 0 0,1 1-1 0 0,0-1 1 0 0,1 4-10 0 0,-1-4 22 0 0,1 1 0 0 0,0-1-1 0 0,0 0 1 0 0,0 1 0 0 0,0-1 0 0 0,0 0 0 0 0,0 0 0 0 0,1 0-1 0 0,0-1 1 0 0,-1 1 0 0 0,1-1 0 0 0,0 1 0 0 0,0-1-1 0 0,0 0 1 0 0,1 0 0 0 0,-1 0 0 0 0,0-1 0 0 0,1 1-1 0 0,0 0-21 0 0,13 2 59 0 0,0-3-37 0 0,-11-1-47 0 0,-1 0 0 0 0,0 0 0 0 0,0-1 0 0 0,0 0 1 0 0,1 0-1 0 0,-1-1 0 0 0,0 1 0 0 0,-1-1 1 0 0,1 0-1 0 0,0-1 0 0 0,0 1 0 0 0,-1-1 0 0 0,3-2 25 0 0,5-5-111 0 0,-1-1-49 0 0,-1-4-93 0 0,-2-2-97 0 0,-2 0-119 0 0,-4 7 184 0 0,0 1-38 0 0,0-9-174 0 0,-1 1 48 0 0,1-7-125 0 0,-2 8-66 0 0,-1 0 0 0 0,-1-9 640 0 0,0 5-538 0 0,-1 0 49 0 0,1 0 49 0 0,-1 0 51 0 0,1 0 52 0 0,-1 0 53 0 0,1-1 54 0 0,-1 1 54 0 0,0 0 57 0 0,1 0 56 0 0,-1-1 59 0 0,1 1 58 0 0,-1 0 60 0 0,0 0 62 0 0,0 0 61 0 0,1 0 63 0 0,1 15-206 0 0,0 1 41 0 0,0-1 40 0 0,0 1 39 0 0,0-1 37 0 0,-1 1 37 0 0,1 0 35 0 0,0 0 33 0 0,0 3 83 0 0,1 1-20 0 0,0 0-159 0 0,0 1-55 0 0,0-1-48 0 0,0 1-41 0 0,-1 0-10 0 0,1 1-50 0 0,-1 4 8 0 0,1-4 22 0 0,2 29 468 0 0,4 1-39 0 0,2-1-39 0 0,2 0-37 0 0,1 8 71 0 0,-2-7-149 0 0,-1 2 109 0 0,1 6 198 0 0,0 22 430 0 0,-5-25-447 0 0,-3-13-245 0 0,-3 17 187 0 0,-2-7-213 0 0,1-17-239 0 0,0 0-38 0 0,2-14-176 0 0,0 3 127 0 0,0-2 0 0 0,0-1-67 0 0,0 0-52 0 0,1-1-68 0 0,-1 0-43 0 0,1 0-68 0 0,-1 0-80 0 0,0-1-89 0 0,1 0 35 0 0,0 0-60 0 0,-1 0-54 0 0,1 0-47 0 0,-1 0-160 0 0,0 0-47 0 0,1 0-193 0 0,-1 1-520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6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10680 0 0,'0'0'241'0'0,"0"0"38"0"0,0 0 11 0 0,0 0-28 0 0,0 0-173 0 0,2 2-74 0 0,3 3 35 0 0,-2-1 84 0 0,-1-1 35 0 0,0 5 290 0 0,-1-5-275 0 0,0 0-44 0 0,5 12 574 0 0,0 1-84 0 0,-1-1-74 0 0,0 1-62 0 0,0 4 32 0 0,-1-1-57 0 0,8 40 789 0 0,-6-30-659 0 0,2 0-118 0 0,-4-14-293 0 0,1-2-39 0 0,0 1-42 0 0,2-2-47 0 0,0-3 27 0 0,-3-4-61 0 0,1 4-81 0 0,-4-8-112 0 0,3 0-384 0 0,-3-1 342 0 0,0 0-66 0 0,1 1-132 0 0,-2-2 154 0 0,1 1-37 0 0,0 0-41 0 0,-1 0-44 0 0,1 0-49 0 0,-1 0-51 0 0,1 0-41 0 0,-1 0-55 0 0,1 0-59 0 0,-1 0-63 0 0,1 0-1510 0 0,1 0-1244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7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9040 0 0,'0'0'200'0'0,"0"0"33"0"0,0 0 15 0 0,2 1-36 0 0,5 1-40 0 0,-1 1 58 0 0,-1 1 48 0 0,1-1 40 0 0,0 3 140 0 0,8 12 926 0 0,-9-8-828 0 0,-1-1-120 0 0,-1 1-84 0 0,2 5 222 0 0,0-1-48 0 0,8 35 1050 0 0,-8-28-867 0 0,-4-16-496 0 0,0 1-42 0 0,2 4 65 0 0,1 3-93 0 0,2 5-70 0 0,-2-2 10 0 0,-1-6 63 0 0,-2-9-16 0 0,0 0-84 0 0,0 0-70 0 0,0 0-62 0 0,1-1-40 0 0,0 0-35 0 0,0 1-167 0 0,5-1-504 0 0,-6 0 617 0 0,0-1 46 0 0,7-2-657 0 0,1-2-6 0 0</inkml:trace>
  <inkml:trace contextRef="#ctx0" brushRef="#br0" timeOffset="362.56">258 23 9560 0 0,'0'0'216'0'0,"0"0"32"0"0,0 0 10 0 0,1 0-97 0 0,1 0-40 0 0,9 1 171 0 0,-7-1-127 0 0,0 1 85 0 0,-3-1-81 0 0,-1 1 37 0 0,1 17 605 0 0,-1-7-210 0 0,0-1 0 0 0,0 1 0 0 0,-1-1 0 0 0,-1 3-601 0 0,-5 15 734 0 0,-1-1-94 0 0,-1 0-81 0 0,-2-2-68 0 0,-9 15 182 0 0,-13 20 176 0 0,1-1-49 0 0,-16 38 421 0 0,27-54-672 0 0,10-19-216 0 0,-6 13 123 0 0,6-11-212 0 0,3-5-132 0 0,4-10-102 0 0,0-1-35 0 0,-3 9 67 0 0,-6 15 4 0 0,1-15-103 0 0,11-18-143 0 0,1-1 81 0 0,0 1 68 0 0,0-1 55 0 0,-1 1 64 0 0,1 0 280 0 0,0-1-239 0 0,-1 1-88 0 0,1-1-108 0 0,0 1-9 0 0,0-1-42 0 0,0 0-46 0 0,0 0-51 0 0,0 1-54 0 0,0-1-60 0 0,0 0-63 0 0,0 0-70 0 0,0 1 113 0 0,0-1-36 0 0,0 0-37 0 0,0 0-38 0 0,0 0-831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6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46 7800 0 0,'0'0'174'0'0,"0"-1"13"0"0,-1 1-76 0 0,-4-2 56 0 0,3 1-28 0 0,-2-1-183 0 0,0 0 75 0 0,0 1 65 0 0,0-1 54 0 0,-2 1 257 0 0,-4 0 393 0 0,7 1-480 0 0,-1 0-52 0 0,1 1-88 0 0,-4 1-74 0 0,1 2 76 0 0,-1 3 107 0 0,-2 5 217 0 0,1 1-20 0 0,4-4-231 0 0,1-2-116 0 0,0-1-88 0 0,-2 9-19 0 0,0 1 58 0 0,1 5 72 0 0,3 10 147 0 0,7 0 5 0 0,2-13-140 0 0,2-4-70 0 0,2-2-53 0 0,-9-11 6 0 0,-1 1 0 0 0,0-1 0 0 0,0 0 0 0 0,0 0 0 0 0,1 0 0 0 0,-1 0 0 0 0,1 0 1 0 0,-1 0-1 0 0,1-1 0 0 0,-1 0 0 0 0,1 1 0 0 0,-1-1 0 0 0,1 0 0 0 0,-1 0 0 0 0,1 0 1 0 0,-1 0-1 0 0,2-1-57 0 0,0 0 96 0 0,1 0 0 0 0,-2 0 0 0 0,1 0 1 0 0,0-1-1 0 0,0 1 0 0 0,3-3-96 0 0,11-8 290 0 0,-3-3-77 0 0,-3-1-99 0 0,-4-1-115 0 0,-7 10 71 0 0,1 0 1 0 0,-1 0 0 0 0,0 0 0 0 0,0 0-1 0 0,-1 0 1 0 0,0 0 0 0 0,-1-1 0 0 0,0-4-71 0 0,-2-5 92 0 0,0 0-52 0 0,-2 0-69 0 0,0 0-83 0 0,-1 0-330 0 0,4 12 265 0 0,0 0-46 0 0,0-1-61 0 0,1 1-79 0 0,0 1 70 0 0,0 1-46 0 0,1-1-51 0 0,0 1-56 0 0,0 1-282 0 0</inkml:trace>
  <inkml:trace contextRef="#ctx0" brushRef="#br0" timeOffset="333.56">308 99 11256 0 0,'1'1'240'0'0,"0"0"-91"0"0,5 5 108 0 0,-5-4-170 0 0,-1-1 37 0 0,2 5-194 0 0,0 0 50 0 0,0-1 47 0 0,0 1 43 0 0,0 0 40 0 0,0-1 34 0 0,3 7 237 0 0,-2-3 5 0 0,1 0 48 0 0,7 23 1123 0 0,-8-19-928 0 0,-1-4-293 0 0,-1-1-41 0 0,-1-6-100 0 0,1 0-89 0 0,-1 1-64 0 0,0 0-67 0 0,1 0 17 0 0,-1-2 77 0 0,0 1 68 0 0,1-1 98 0 0,-1 1 51 0 0,0-1 96 0 0,0 1 111 0 0,0-1 122 0 0,-1-3-443 0 0,0-1-60 0 0,-2-1-36 0 0,-1-1-37 0 0,-1-1-18 0 0,3 3 29 0 0,-3-17 55 0 0,6-3-43 0 0,10-23-8 0 0,-7 30-41 0 0,4-5-273 0 0,4 4 38 0 0,-9 14 184 0 0,-1 1-1 0 0,1-1 1 0 0,0 1 0 0 0,0-1 0 0 0,0 1-1 0 0,0 0 1 0 0,1 0 0 0 0,-1 1-1 0 0,4-2 39 0 0,-4 2-20 0 0,0 0 0 0 0,-1 0 0 0 0,1 1 0 0 0,0-1 0 0 0,0 1 0 0 0,0-1 0 0 0,0 1 0 0 0,0 0 0 0 0,0 0 0 0 0,0 1 0 0 0,0-1 0 0 0,1 1 20 0 0,-1 0-12 0 0,0-1 0 0 0,-1 1-1 0 0,1 1 1 0 0,0-1 0 0 0,-1 0 0 0 0,1 1 0 0 0,-1-1 0 0 0,1 1 0 0 0,-1 0 0 0 0,0-1-1 0 0,0 1 1 0 0,0 0 0 0 0,0 1 0 0 0,0-1 12 0 0,17 23-67 0 0,-4 1 42 0 0,-2 1 40 0 0,-2 1 42 0 0,0-3 30 0 0,1 0 35 0 0,-12-24-230 0 0,1-1 34 0 0,-1 1 14 0 0,0-1 82 0 0,0 1 46 0 0,1 0 265 0 0,-1-1-251 0 0,0 0-78 0 0,0 0-35 0 0,0 0-41 0 0,0 1-47 0 0,1-1-32 0 0,-1 0-49 0 0,0 0-52 0 0,0 0-57 0 0,0 0-62 0 0,0 0-66 0 0,0 0-70 0 0,0 0-77 0 0,0 0 580 0 0,0 0-394 0 0,0 0-55 0 0,0 0-51 0 0,0 0-44 0 0,0 0-158 0 0,0 0-43 0 0,0 0-192 0 0,0 0-517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9.1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9520 0 0,'0'0'204'0'0,"0"1"-53"0"0,0 0-44 0 0,0 0-37 0 0,0 1-9 0 0,0 5-1 0 0,0-1-140 0 0,1 0 38 0 0,0 5 59 0 0,2 0 120 0 0,0 1 99 0 0,1-2 44 0 0,0-1 47 0 0,19 35 1393 0 0,-22-43-1868 0 0,-1 0 66 0 0,1-1 55 0 0,-1 1 47 0 0,1 0 83 0 0,1 2 364 0 0,-2-1-334 0 0,1-1-123 0 0,-1 0-58 0 0,0 0-43 0 0,0 0-67 0 0,1 0-69 0 0,-1 0-74 0 0,0 1-84 0 0,0-1-91 0 0,0 1-98 0 0,0 0-106 0 0,0 0-115 0 0,0-2-789 0 0,0 1-909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9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29 10336 0 0,'0'-2'88'0'0,"-2"-1"119"0"0,-1-5 376 0 0,2 5-429 0 0,1 1-71 0 0,0 1-84 0 0,-1 0-33 0 0,2-2 63 0 0,-1 1-113 0 0,0 1-107 0 0,0 0-99 0 0,1 0-93 0 0,0 1-86 0 0,0 0-78 0 0,0-1-72 0 0,-1 1 54 0 0,2 0-817 0 0,1 0-797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09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87 7344 0 0,'-9'-11'390'0'0,"7"8"-336"0"0,1 1-34 0 0,-1 0 6 0 0,1 0 48 0 0,0 0 42 0 0,-1 1 36 0 0,-1-4 318 0 0,-1-2 358 0 0,2 3-429 0 0,0 1-70 0 0,0 0-168 0 0,1 1-60 0 0,-4-4 393 0 0,-1 0-79 0 0,0 1-65 0 0,-1 0-53 0 0,-1 0 7 0 0,-18-4 433 0 0,15 6-385 0 0,0 3-144 0 0,0 1-68 0 0,1 3-56 0 0,0 1-43 0 0,7-2-40 0 0,-1-1 0 0 0,1 1 0 0 0,0-1 0 0 0,0 1 0 0 0,0 0 0 0 0,0 0 1 0 0,1 1-1 0 0,-1-1 0 0 0,0 2-1 0 0,2-3 0 0 0,0-1 0 0 0,0 1 0 0 0,0 0 0 0 0,1 0 0 0 0,-1 0 0 0 0,0 0 0 0 0,1 0 0 0 0,0 0 0 0 0,-1 0 0 0 0,1 0 0 0 0,0 0 0 0 0,0 0 0 0 0,0 6 0 0 0,-2 7 21 0 0,3 0 42 0 0,8 32 232 0 0,-3-18-154 0 0,2 13 174 0 0,-4-25-113 0 0,-1 0 0 0 0,0 0 0 0 0,-1 18-202 0 0,0-10 293 0 0,-1 11 237 0 0,-1-28-339 0 0,0 5-4 0 0,1-5-22 0 0,-1-5-42 0 0,0 1 38 0 0,0 1 126 0 0,-1 1 102 0 0,1-4-309 0 0,-2 5 132 0 0,-1 0-23 0 0,1-7-150 0 0,1-3-228 0 0,0 1 99 0 0,1 0-33 0 0,-1-1-16 0 0,0 1-39 0 0,0-1-47 0 0,0 1-54 0 0,-1-1-153 0 0,1 0-108 0 0,1 1-122 0 0,-1 1 280 0 0,1 1-34 0 0,0-1 44 0 0,0 1-50 0 0,0-1-46 0 0,-1 1-38 0 0,1 0-146 0 0,0-1-38 0 0,-1 1-176 0 0,1-1-475 0 0,0 1 1338 0 0</inkml:trace>
  <inkml:trace contextRef="#ctx0" brushRef="#br0" timeOffset="460.52">1 243 6336 0 0,'0'0'141'0'0,"0"0"23"0"0,0 0 11 0 0,0 0 603 0 0,0 0-86 0 0,0 0-80 0 0,1 1-74 0 0,-1-1-69 0 0,1 1-63 0 0,0-1-57 0 0,0 1-52 0 0,0-1-69 0 0,0 1-33 0 0,1 0 113 0 0,-1 0-96 0 0,4 1 232 0 0,-3-2-214 0 0,14 0 246 0 0,0 0-102 0 0,1 0-85 0 0,-1-1-68 0 0,14-1 54 0 0,18-2 54 0 0,-28 1-147 0 0,-5 1-84 0 0,0-1 40 0 0,29-8 401 0 0,-14 3-170 0 0,-10 4-177 0 0,-4 1-87 0 0,1 1-68 0 0,-10 1 57 0 0,2-1-72 0 0,-3 1-6 0 0,-2 0 23 0 0,2 0 113 0 0,0 1 95 0 0,-3 0-71 0 0,-1 0 39 0 0,-2 0-119 0 0,-2 2-16 0 0,-1 0-80 0 0,1-2-74 0 0,-1 0-33 0 0,2 0-144 0 0,1 0-37 0 0,0 0 1 0 0,0 0 102 0 0,0 0 28 0 0,0 0-45 0 0,0 0-160 0 0,0 0-294 0 0,0 1-16 0 0,-2 3-6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15.7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110 1 5520 0 0,'0'0'389'0'0,"0"1"-34"0"0,0 1 263 0 0,-1 0-106 0 0,-1 2-90 0 0,1-1-101 0 0,-1 0-42 0 0,-2 6 504 0 0,3-7-422 0 0,-3 6 126 0 0,0 0-65 0 0,1 0-60 0 0,0 0-53 0 0,1 0-54 0 0,-1 0-40 0 0,-4 8 120 0 0,-2 2-140 0 0,1 1 60 0 0,1 5 105 0 0,-3 12 230 0 0,3-10-167 0 0,-1 7 21 0 0,-3 20-444 0 0,5-9 489 0 0,2 3-489 0 0,1 44 534 0 0,7-3 44 0 0,-1-48-562 0 0,5 20-131 0 0,0-25 53 0 0,0-12 55 0 0,0-5 35 0 0,1 0 41 0 0,-7-14-52 0 0,1 0 1 0 0,-1-1-1 0 0,1 0 0 0 0,0 0 0 0 0,2 2-17 0 0,-2-2 30 0 0,0 0-1 0 0,1 0 0 0 0,-1-1 1 0 0,1 0-1 0 0,0 0 0 0 0,0 0 1 0 0,0 0-1 0 0,2 1-29 0 0,-2-2 23 0 0,-1 0-1 0 0,1 0 1 0 0,-1-1 0 0 0,1 1-1 0 0,-1-1 1 0 0,1 0-1 0 0,-1 0 1 0 0,1 0-1 0 0,0 0 1 0 0,0-1-23 0 0,-1 1 10 0 0,0-1 0 0 0,0 0 0 0 0,0 0 0 0 0,0 0 0 0 0,0 0 0 0 0,0 0 1 0 0,2-2-11 0 0,-3 2 50 0 0,-1 0-107 0 0,0 0-105 0 0,1 0-99 0 0,-1 0-96 0 0,0 0-91 0 0,1 0-87 0 0,-1 0-82 0 0,0 0 143 0 0,0 1-36 0 0,0-1-36 0 0,-1 1-32 0 0,3-2-1401 0 0,1-1-1134 0 0,-4 3 3108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1.0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11 259 5640 0 0,'0'0'124'0'0,"0"0"17"0"0,0 0 12 0 0,0 0 27 0 0,0 0 66 0 0,0 0 7 0 0,0 0-62 0 0,0 1-57 0 0,0-1-49 0 0,0 0-38 0 0,0 1-90 0 0,0 0-58 0 0,0 2-192 0 0,0-2 198 0 0,0 0 105 0 0,0 0 56 0 0,0 0 66 0 0,0-1 78 0 0,0 1 52 0 0,0-1 80 0 0,0 1 87 0 0,0-1 95 0 0,0 0 103 0 0,0 0 112 0 0,0 0 120 0 0,0 0-383 0 0,0 0 34 0 0,-3-7-33 0 0,1 0-42 0 0,0 0-40 0 0,1 0-39 0 0,0 0-37 0 0,0 0-34 0 0,0-8 189 0 0,2 0-115 0 0,1 1-101 0 0,1-1-83 0 0,1 0-70 0 0,6-9-40 0 0,-6 14-71 0 0,2 0 0 0 0,0 0 1 0 0,0 0-1 0 0,2-2 6 0 0,3-2 52 0 0,2 1 74 0 0,-7 7-116 0 0,0 1-1 0 0,0 0 0 0 0,1 0 1 0 0,0 0-1 0 0,0 1 0 0 0,0 0 1 0 0,1 0-1 0 0,6-2-9 0 0,-10 5 3 0 0,0-1-1 0 0,1 1 1 0 0,-1 0-1 0 0,0 0 1 0 0,0 1-1 0 0,1-1 1 0 0,-1 1-1 0 0,0 0 1 0 0,1 0-1 0 0,-1 0 1 0 0,0 1-1 0 0,1-1 1 0 0,-1 1-1 0 0,0 0 1 0 0,0 1-1 0 0,0-1 1 0 0,3 2-3 0 0,-2 0-3 0 0,0-1 0 0 0,1 2-1 0 0,-1-1 1 0 0,-1 1 0 0 0,1 0 0 0 0,-1 0 0 0 0,1 0 0 0 0,-1 0 0 0 0,0 1 0 0 0,1 2 3 0 0,0 0 5 0 0,-1 1 0 0 0,1 0 0 0 0,-2 0 0 0 0,1 0 1 0 0,-1 1-1 0 0,1 5-5 0 0,0-3-12 0 0,0 0 62 0 0,6 24 191 0 0,-8-24-231 0 0,0 2-86 0 0,0-5 55 0 0,0 2 69 0 0,2 9 185 0 0,-4-16-309 0 0,1 0 71 0 0,-1 1 108 0 0,0 2 187 0 0,0-4-191 0 0,0 1-54 0 0,0-1-85 0 0,0 0-22 0 0,0-1-34 0 0,0 1-37 0 0,-1-1-41 0 0,1 1-45 0 0,0-1-49 0 0,0 1-52 0 0,0-1-56 0 0,0-1-753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20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114 214 9912 0 0,'-2'-3'109'0'0,"-1"-1"34"0"0,-1-2 227 0 0,-2 1 179 0 0,-4 1 353 0 0,5 3-473 0 0,0 2-51 0 0,2 0-168 0 0,-1 0-41 0 0,0 0-67 0 0,1 1-39 0 0,-1 0-45 0 0,0 0-48 0 0,-4 4 113 0 0,0-1 58 0 0,0 1 83 0 0,-3 5 167 0 0,2 0-16 0 0,4-1-180 0 0,2-1-88 0 0,1 1-67 0 0,-1 6-2 0 0,3 0 64 0 0,1-9-28 0 0,-1-1 0 0 0,1 1 0 0 0,0-1 1 0 0,1 1-1 0 0,0-1 0 0 0,0 0 0 0 0,1 2-74 0 0,8 13 180 0 0,-2-10-121 0 0,0-2-51 0 0,-5-5-126 0 0,1-2 44 0 0,5 2 35 0 0,3-2 130 0 0,7-4 163 0 0,-10 0-147 0 0,0-2-59 0 0,-3 1-64 0 0,-1 0-52 0 0,-2 0-34 0 0,1 1-48 0 0,-1-1-53 0 0,0 0-60 0 0,3-3-254 0 0</inkml:trace>
  <inkml:trace contextRef="#ctx0" brushRef="#br0" timeOffset="554.63">281 1 8032 0 0,'0'0'182'0'0,"0"0"29"0"0,-3 9 167 0 0,2-4-309 0 0,3 6-39 0 0,0 1 55 0 0,1-1 49 0 0,0 0 42 0 0,1 3 82 0 0,1-1 40 0 0,9 26 721 0 0,-2-6-200 0 0,-5-11-378 0 0,-1-3-182 0 0,-4-10-177 0 0,0 1-35 0 0,2 7 331 0 0,1 1 61 0 0,0 3 154 0 0,-2-10-110 0 0,-1 1 0 0 0,0 0 0 0 0,0 3-483 0 0,-2 3 481 0 0,1-2-398 0 0,0-8 16 0 0,-2 1 81 0 0,1-8-66 0 0,0-1-5 0 0,0 0-11 0 0,0 0-2 0 0,0 0 0 0 0,3-3 118 0 0,0-4-43 0 0,1-13 97 0 0,-2 10-89 0 0,-1 5-100 0 0,3-10 57 0 0,1-1-109 0 0,1-3-106 0 0,7-9-182 0 0,4 3-48 0 0,-3 12 143 0 0,0 4 88 0 0,2 4 79 0 0,-14 4-24 0 0,1 1 0 0 0,-1 0 0 0 0,1-1-1 0 0,0 1 1 0 0,-1 0 0 0 0,1 1 0 0 0,0-1 0 0 0,-1 0 0 0 0,1 1 0 0 0,-1-1 0 0 0,1 1 0 0 0,1 1 23 0 0,-1-1-18 0 0,0 0 0 0 0,0 1 0 0 0,0-1 1 0 0,-1 1-1 0 0,1 0 0 0 0,-1 0 1 0 0,1 0-1 0 0,-1 0 0 0 0,2 3 18 0 0,-1-1-11 0 0,0 0 1 0 0,0 0-1 0 0,-1 0 0 0 0,0 0 1 0 0,1 0-1 0 0,0 3 11 0 0,-1-2 1 0 0,-1 0 1 0 0,1 1-1 0 0,-1-1 1 0 0,0 0 0 0 0,0 5-3 0 0,1 8-5 0 0,8 24 97 0 0,-6-29-105 0 0,0-1-51 0 0,-1-4-36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19.5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2 595 6072 0 0,'0'1'145'0'0,"0"-1"-64"0"0,0 0-51 0 0,-1 1-117 0 0,1-1 119 0 0,0 1 73 0 0,0-1 71 0 0,0 0 96 0 0,-1 0 114 0 0,1-1-145 0 0,0 1 36 0 0,0-1 81 0 0,0-2 348 0 0,0-1-124 0 0,1 1-106 0 0,-1 0-90 0 0,0-1-41 0 0,0 0-69 0 0,2-8 419 0 0,-1 7-352 0 0,0 2-87 0 0,1 1 55 0 0,1-6 380 0 0,-1-2-55 0 0,0 0-75 0 0,-1 0-94 0 0,0 3-196 0 0,-1 0-69 0 0,4-16 373 0 0,0-1-100 0 0,-1 1-89 0 0,1-1-76 0 0,-1-4-21 0 0,1-1-72 0 0,0-5-22 0 0,0-18 40 0 0,1 8-16 0 0,2-2-97 0 0,-2 15-73 0 0,3-1 1 0 0,0 1-1 0 0,5-6-49 0 0,-9 23 0 0 0,6-12 0 0 0,-9 26 0 0 0,-1-1 0 0 0,0 1 0 0 0,0 0 0 0 0,0 0 0 0 0,0 0 0 0 0,0 0 0 0 0,0 0 0 0 0,0 0 0 0 0,0 0 0 0 0,0-1 0 0 0,0 1 0 0 0,0 0 0 0 0,0 0 0 0 0,0 0 0 0 0,0 0 0 0 0,0 0 0 0 0,0 0 0 0 0,0 0 0 0 0,0 0 0 0 0,1 0 0 0 0,-1 0 0 0 0,0-1 0 0 0,0 1 0 0 0,0 0 0 0 0,0 0 0 0 0,0 0 0 0 0,0 0 0 0 0,0 0 0 0 0,0 0 0 0 0,1 0 0 0 0,-1 0 0 0 0,0 0 0 0 0,0 0 0 0 0,0 0 0 0 0,0 0 0 0 0,0 0 0 0 0,0 0 0 0 0,0 0 0 0 0,1 0 0 0 0,-1 0 0 0 0,0 0 0 0 0,0 0 0 0 0,0 0 0 0 0,0 0 0 0 0,9 12 0 0 0,-6-6 0 0 0,13 37 0 0 0,35 45 0 0 0,-10-19 0 0 0,4 6 0 0 0,24 22 111 0 0,-23-35 10 0 0,-17-19 61 0 0,-16-20 19 0 0,-5-7-38 0 0,-2-1 30 0 0,2-1 51 0 0,-6-9-174 0 0,0-1 57 0 0,-2-4-101 0 0,0 1 0 0 0,0-1-1 0 0,0 0 1 0 0,0 1 0 0 0,0-1-1 0 0,0 0 1 0 0,0 1 0 0 0,0-1-1 0 0,0 1 1 0 0,0-1 0 0 0,0 0 0 0 0,0 1-1 0 0,0-1 1 0 0,0 1 0 0 0,-1-1-1 0 0,1 0 1 0 0,0 1 0 0 0,0-1-1 0 0,0 0 1 0 0,0 1 0 0 0,-1-1-26 0 0,-2 2 245 0 0,-2-3-99 0 0,1 0-134 0 0,0-2-91 0 0,0 1 93 0 0,0-1-80 0 0,0 0-69 0 0,1 1-60 0 0,-2-2-140 0 0,-1 0-62 0 0,5 3 90 0 0,-1 0 90 0 0,1 0 63 0 0,-3-2-146 0 0,2 2 37 0 0,1 0 35 0 0,-1-1-75 0 0,1 2-20 0 0,0-1-74 0 0,0 0-84 0 0,0 0-96 0 0,0 0-104 0 0,0 0-116 0 0,0 0-125 0 0,0 1 410 0 0,1-1-34 0 0,-3-1-1579 0 0,0-2-1191 0 0</inkml:trace>
  <inkml:trace contextRef="#ctx0" brushRef="#br0" timeOffset="548.01">44 429 4832 0 0,'0'0'108'0'0,"0"0"17"0"0,0 0 10 0 0,0 0 26 0 0,0 0 107 0 0,0 0 48 0 0,0 0-127 0 0,0 0-45 0 0,1 0 38 0 0,0 0-101 0 0,2 0-1 0 0,-2 0-16 0 0,0 0 49 0 0,0 0 72 0 0,0 0 87 0 0,0 0 106 0 0,-1 0-143 0 0,1 0 33 0 0,7 0 397 0 0,-1-1-88 0 0,1 0-78 0 0,0 0-71 0 0,2-1 4 0 0,-1-1-75 0 0,6-1 69 0 0,-1-1-88 0 0,11-2 175 0 0,-9 3-115 0 0,-8 2-140 0 0,0 0-44 0 0,2 0 15 0 0,1-1-65 0 0,-1 1-54 0 0,1 0-45 0 0,8-2-27 0 0,30 1-43 0 0,-48 3 61 0 0,-1 0 22 0 0,0 0-1 0 0,1 0-10 0 0,3 2 4 0 0,-2 0-43 0 0,4 0-15 0 0,-6-2-65 0 0,1 0-72 0 0,-1 0-77 0 0,0 0 58 0 0,0 0-33 0 0,0 0-37 0 0,0 0-33 0 0,0 0-337 0 0,0 0 78 0 0,0 0-45 0 0,0 0-652 0 0,0 0-513 0 0,0 0-975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18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0 6624 0 0,'0'0'192'0'0,"0"5"-28"0"0,0 3-104 0 0,-4 10-27 0 0,2 0 64 0 0,0-1 58 0 0,1 1 51 0 0,1 0 46 0 0,0 0 40 0 0,2 17 388 0 0,1 0 59 0 0,10 44 1076 0 0,-8-50-1212 0 0,1 4 15 0 0,-3-17-351 0 0,0 1-34 0 0,-1-1-39 0 0,0 0-44 0 0,1 1-47 0 0,-2-1-52 0 0,2 9 327 0 0,1-1-57 0 0,-1-4 48 0 0,0 0 1 0 0,-2 0-1 0 0,0 16-369 0 0,-3-16 285 0 0,-3 0 44 0 0,5-19-254 0 0,-1 3 5 0 0,-2-3-32 0 0,-5-4-19 0 0,-5-5-24 0 0,11 6-108 0 0,0-1 45 0 0,-2-5-5 0 0,3 5-1 0 0,-1-1-88 0 0,2 2 29 0 0,-1 0-39 0 0,0 0-19 0 0,1 1-38 0 0,-1-1-44 0 0,1 0-46 0 0,-1 1-45 0 0,1 0-53 0 0,-1 0-48 0 0,1-1-42 0 0,-1 1-145 0 0,0-1-42 0 0,1 1-176 0 0,-1-2-474 0 0</inkml:trace>
  <inkml:trace contextRef="#ctx0" brushRef="#br0" timeOffset="412.6">0 114 6000 0 0,'1'-4'-14'0'0,"-1"0"38"0"0,3-3 118 0 0,1 1 108 0 0,0 1 81 0 0,1 0-25 0 0,15-9 1003 0 0,-15 11-1051 0 0,-1 1-35 0 0,-1-1-46 0 0,1 0-55 0 0,-1 1 380 0 0,0 1-65 0 0,0-1-61 0 0,1 2-57 0 0,0 0-52 0 0,-1 0-47 0 0,1 0-42 0 0,1 1-38 0 0,1 1 16 0 0,1 1-66 0 0,1 0-42 0 0,4 3-30 0 0,0-1 49 0 0,-5-2 79 0 0,9 3-167 0 0,-1 0 0 0 0,1 0 0 0 0,-1 2 0 0 0,0 0 1 0 0,9 7 20 0 0,-2 3 7 0 0,-4 3 48 0 0,-4 2 65 0 0,-6 4 83 0 0,-6-9 10 0 0,-4-1 49 0 0,0-14-178 0 0,1 1 0 0 0,0-1 0 0 0,-1 1 0 0 0,1-1 0 0 0,-1 0 0 0 0,0 0 0 0 0,0 1 0 0 0,-1-1 0 0 0,1 0 0 0 0,-1-1 0 0 0,-2 3-84 0 0,-19 13 529 0 0,6-8-242 0 0,2-4-110 0 0,1-1-72 0 0,9-3-264 0 0,0-1 72 0 0,0 1 62 0 0,0-1 52 0 0,-6 1 139 0 0,-14 1 429 0 0,18-3-464 0 0,0 0-72 0 0,3 0-70 0 0,0 0-40 0 0,0 0-48 0 0,0 0-51 0 0,0 0-76 0 0,0 0-75 0 0,0 0-80 0 0,-1-1-88 0 0,1 1-95 0 0,0 0-103 0 0,-1-1-108 0 0,1 1-118 0 0,0 0-951 0 0,-2 0-1046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2.4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6048 0 0,'0'0'136'0'0,"2"0"-45"0"0,10 3 138 0 0,4 4-202 0 0,1 1 52 0 0,-1 2 45 0 0,-1 0 41 0 0,3 4 81 0 0,-1 0 42 0 0,7 11 209 0 0,-2 2 50 0 0,-11-12 18 0 0,-1 1 1 0 0,6 12-566 0 0,3 13 690 0 0,-7-6-212 0 0,-8-17-285 0 0,0-1-37 0 0,-2 2-92 0 0,0-1 40 0 0,-2 19 204 0 0,-4 0 114 0 0,-3 0 87 0 0,0-8-59 0 0,-4 5 499 0 0,-1-1 0 0 0,-7 12-949 0 0,6-21 340 0 0,-2 0-74 0 0,-6 4-11 0 0,-11 11 71 0 0,30-35-297 0 0,0-2-190 0 0,0 0 56 0 0,0 0 51 0 0,0 0 44 0 0,0 0 42 0 0,0 1 39 0 0,-2 0 111 0 0,-5 6 333 0 0,6-6-393 0 0,0-1-43 0 0,0 0-57 0 0,0 0-57 0 0,0 0-68 0 0,0 0-80 0 0,0 0-55 0 0,1-1-79 0 0,-1 1-87 0 0,0-1-95 0 0,1 0-101 0 0,-1 0-111 0 0,0 1-117 0 0,0-1-125 0 0,0 0-1032 0 0,-2 0-1140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2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 7792 0 0,'0'0'230'0'0,"5"-3"-40"0"0,-1 1-140 0 0,-1 1-32 0 0,12 1 8 0 0,-1 0 44 0 0,4-1 59 0 0,9 1 113 0 0,-1-1 1 0 0,-8 1-110 0 0,-4 0-53 0 0,-1 0-41 0 0,-11 0 95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3.2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1 8752 0 0,'0'0'197'0'0,"0"0"-45"0"0,-1 0-56 0 0,1 0-35 0 0,-2 0-30 0 0,2 0 0 0 0,0 0 28 0 0,0 0 35 0 0,1 1 54 0 0,14 4-36 0 0,-1-2 50 0 0,-6-1 6 0 0,1-1 0 0 0,-1 0 0 0 0,1-1 0 0 0,1 0-168 0 0,8-1 246 0 0,-7 0-141 0 0,0 0-44 0 0,-1 0-51 0 0,0 0-49 0 0,2 1-55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3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92 8520 0 0,'-1'-2'149'0'0,"-3"-6"421"0"0,3 5-448 0 0,0 1-75 0 0,1 0-35 0 0,0 1 34 0 0,0 0 50 0 0,0 1 107 0 0,0 0 176 0 0,0 0 5 0 0,0 0-138 0 0,0 1-59 0 0,0 0-52 0 0,0 1-43 0 0,1 1-4 0 0,0 3-23 0 0,-1-6-54 0 0,7 26 459 0 0,1 0-37 0 0,-1 2-6 0 0,1 0-35 0 0,7 28 298 0 0,1 11 7 0 0,-5-16-242 0 0,-2 0-35 0 0,-4-15 386 0 0,-1 13-806 0 0,-5 8 592 0 0,1-55-571 0 0,-1 16 180 0 0,-2 0 83 0 0,-1-4-13 0 0,3-12-215 0 0,0 0 0 0 0,0 0 0 0 0,0 0 0 0 0,0 0 0 0 0,-1 0 0 0 0,1 0 0 0 0,-1-1 0 0 0,1 1-56 0 0,0-1 8 0 0,1-1 0 0 0,-1 1 1 0 0,1-1-1 0 0,-1 1 0 0 0,1-1 0 0 0,-1 1 0 0 0,1-1 0 0 0,-1 1 0 0 0,1-1 0 0 0,-1 1 0 0 0,0-1 0 0 0,1 0 0 0 0,-1 0 0 0 0,0 1 0 0 0,1-1 0 0 0,-1 0 0 0 0,0 0 0 0 0,0 0 0 0 0,1 0-8 0 0,-2 0-5 0 0,0-2-50 0 0,0 0-66 0 0,0-1-82 0 0,1 1 22 0 0,-1-2-167 0 0,0-1-45 0 0,1-2-121 0 0,0-3-305 0 0,0-5-374 0 0,-2 5 337 0 0</inkml:trace>
  <inkml:trace contextRef="#ctx0" brushRef="#br0" timeOffset="347.66">24 22 5384 0 0,'0'0'116'0'0,"0"0"17"0"0,6-9 122 0 0,-2 5-207 0 0,2 0-10 0 0,2 1 69 0 0,-1 2 55 0 0,1 1 41 0 0,23 6 769 0 0,-22-4-745 0 0,-1 0-41 0 0,0 0-58 0 0,0-2-71 0 0,6 4 169 0 0,8 7 8 0 0,-14-7-122 0 0,4 2 163 0 0,-1 1 1 0 0,0 0 0 0 0,0 1-1 0 0,9 9-275 0 0,-2 2 314 0 0,-4 2-78 0 0,-8-9-137 0 0,-3 0 97 0 0,-2 2 139 0 0,-5 6 296 0 0,-6-2 47 0 0,1-7-258 0 0,-1-3-121 0 0,-1-1-68 0 0,-8 3 251 0 0,9-6-292 0 0,0 0-49 0 0,-5 1-47 0 0,8-3-95 0 0,-1 0-36 0 0,-4 1-114 0 0,6-2 29 0 0,0-1-33 0 0,-1 1-35 0 0,1-1-37 0 0,0 0-39 0 0,0 0-40 0 0,5 0 2 0 0,0-1-47 0 0,0 1-42 0 0,0 0-36 0 0,-1 0-128 0 0,1 0-36 0 0,-3-1-1313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1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11 107 7568 0 0,'0'0'166'0'0,"0"0"-218"0"0,0 0 38 0 0,0 0 83 0 0,0-1 71 0 0,0 1 56 0 0,0-2 605 0 0,0 2-495 0 0,0 0-92 0 0,1 0-161 0 0,-1 1-44 0 0,8 11 345 0 0,-1 2-81 0 0,-4-1 33 0 0,1-1 1 0 0,0 11-307 0 0,0-4 281 0 0,0-1 94 0 0,3 4 32 0 0,-2 1-93 0 0,11 47 409 0 0,-14-60-615 0 0,1 8 113 0 0,2 8 81 0 0,1-9 0 0 0,-1-2-5 0 0,3 30 619 0 0,-6-25-553 0 0,-1-3-89 0 0,-1 0-69 0 0,0-16-136 0 0,0-1 16 0 0,-5-6-200 0 0,2 3-5 0 0,0 1-30 0 0,1 0-73 0 0,1 0-90 0 0,-1 1-107 0 0,0-6-856 0 0,-3-1-61 0 0</inkml:trace>
  <inkml:trace contextRef="#ctx0" brushRef="#br0" timeOffset="686.2">5 132 5784 0 0,'-2'-6'-22'0'0,"1"0"62"0"0,0 0 55 0 0,1 1 49 0 0,0-1 84 0 0,1 1 51 0 0,1-1 107 0 0,2-2 256 0 0,7-4 442 0 0,-6 8-762 0 0,0 1-38 0 0,0 0-84 0 0,0 0-40 0 0,0 0-47 0 0,0 0-54 0 0,15-6 535 0 0,1 1 0 0 0,16-5-594 0 0,16-1 754 0 0,-6 6-501 0 0,-35 8-199 0 0,0-1 0 0 0,1 1 0 0 0,-1 1 0 0 0,0 0 0 0 0,0 1 0 0 0,0 0 0 0 0,0 1 0 0 0,2 1-54 0 0,12 8 112 0 0,-6 4 38 0 0,-17-13-107 0 0,0 0 0 0 0,0 1 1 0 0,0 0-1 0 0,-1 0 0 0 0,1-1 0 0 0,-1 1 1 0 0,0 1-1 0 0,0-1 0 0 0,0 3-43 0 0,0-1 67 0 0,-1 0-1 0 0,0 0 1 0 0,0 1-1 0 0,0-1 1 0 0,-1 0-1 0 0,0 1 1 0 0,0-1-1 0 0,0 0 1 0 0,-1 1-1 0 0,0-1 1 0 0,-1 0-1 0 0,1 0 1 0 0,-1 0 0 0 0,-2 6-67 0 0,-12 22 292 0 0,-2-3-45 0 0,12-23-171 0 0,0 0 0 0 0,-1 0 0 0 0,0-1 0 0 0,-1 2-76 0 0,0-2 62 0 0,-1-1 1 0 0,0 1-1 0 0,1-1 1 0 0,-3 0-63 0 0,-9 5 39 0 0,0-2 88 0 0,1-2 37 0 0,-26 7 275 0 0,32-13-678 0 0,1-2 132 0 0,13-1 221 0 0,4-8 8 0 0,13-5-145 0 0,-12 12-19 0 0,0 0 0 0 0,0 0-1 0 0,0 0 1 0 0,4 0 42 0 0,27-6-206 0 0,-14 4 120 0 0,-12 3 74 0 0,2 1 7 0 0,1-1 0 0 0,-1 2 1 0 0,1 0-1 0 0,-1 1 1 0 0,1 0-1 0 0,-1 1 1 0 0,0 0-1 0 0,0 1 0 0 0,1 0 1 0 0,-2 1-1 0 0,1 1 1 0 0,0 0-1 0 0,-1 1 1 0 0,9 5 4 0 0,-10-3 19 0 0,-8-5-24 0 0,0 0 0 0 0,-1-1 0 0 0,1 1 0 0 0,0 0-1 0 0,-1 0 1 0 0,0 1 0 0 0,0-1 0 0 0,1 2 5 0 0,3 9 18 0 0,-4 0 56 0 0,-3 1 81 0 0,-1 2 155 0 0,-3-2-111 0 0,-2-1-92 0 0,-5 0-74 0 0,7-9-8 0 0,0 0 0 0 0,-1 0 0 0 0,0 0 1 0 0,0-1-1 0 0,-1 0 0 0 0,0 0-25 0 0,-3 1 62 0 0,-1 0 1 0 0,0-1 0 0 0,0 0-1 0 0,0 0 1 0 0,-12 1-63 0 0,-19 1 145 0 0,1-4-40 0 0,14-2-68 0 0,1-1-35 0 0,19 1-88 0 0,-1-1 77 0 0,-15-3 195 0 0,13 1-167 0 0,4 0-70 0 0,0 1-65 0 0,0-1-98 0 0,0 0-111 0 0,3 1 115 0 0,1 1-34 0 0,-1-1-38 0 0,0 0-39 0 0,3 1-46 0 0,-1 1-58 0 0,0-1-49 0 0,1 1-45 0 0,-1-1-153 0 0,0 0-43 0 0,0 1-186 0 0,-1-2-496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4.5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0 8864 0 0,'0'0'200'0'0,"0"0"33"0"0,0 0 14 0 0,0 1-128 0 0,-1-1-41 0 0,-2 2-11 0 0,-6 5 9 0 0,7-5-7 0 0,1-1 50 0 0,-10 27 474 0 0,2 0 1 0 0,-3 15-594 0 0,-2 26 715 0 0,7-11-194 0 0,3-1-88 0 0,3-23-112 0 0,2-1 1 0 0,1 1 0 0 0,2 8-322 0 0,8 17 459 0 0,-10-51-360 0 0,1 1 0 0 0,0-1 1 0 0,0 0-1 0 0,1 0 1 0 0,0 0-1 0 0,0-1 0 0 0,4 6-99 0 0,-5-9 72 0 0,0 0 0 0 0,1 0 0 0 0,0-1-1 0 0,-1 1 1 0 0,1-1 0 0 0,1 1-72 0 0,12 6 268 0 0,1-4 48 0 0,-16-6-443 0 0,-1 0 52 0 0,0 0 44 0 0,1 0 38 0 0,1 0 86 0 0,2-1 260 0 0,-3 0-289 0 0,0 0-56 0 0,0 1-78 0 0,0-1-101 0 0,-2 0 41 0 0,1 1-33 0 0,0-1-37 0 0,0 1-38 0 0,0-1-44 0 0,0 1-45 0 0,0 0-47 0 0,0-1-51 0 0,0 1-53 0 0,0-1-56 0 0,-1 1-58 0 0,1-1-62 0 0,2 0-1301 0 0,1 0-1118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6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 8832 0 0,'0'0'220'0'0,"0"0"-92"0"0,1-1-67 0 0,-1 0-9 0 0,1 0 5 0 0,1-5 29 0 0,2 2 35 0 0,6-1 198 0 0,9 3 389 0 0,-16 2-591 0 0,0 0 0 0 0,0 0 0 0 0,-1 1 1 0 0,1-1-1 0 0,0 1 0 0 0,3 1-117 0 0,10 6 463 0 0,0 3-36 0 0,10 15 396 0 0,-13-7-239 0 0,-5-5-302 0 0,0 0-58 0 0,-1 0-50 0 0,-1 1-43 0 0,4 14 34 0 0,-4-7-59 0 0,-1-1 0 0 0,0 6-106 0 0,-2-5 106 0 0,-1 1 57 0 0,1 5-12 0 0,0 1 105 0 0,0-8-18 0 0,-1 0 38 0 0,2 20 365 0 0,-2-8 457 0 0,-1 1-1 0 0,-3 23-1097 0 0,1-47 265 0 0,-1 1 1 0 0,1 0-1 0 0,-3 4-265 0 0,-8 14 587 0 0,8-22-462 0 0,-1 2 64 0 0,-10 13 307 0 0,8-16-354 0 0,-2 0-31 0 0,-1-4-105 0 0,5-3-53 0 0,-1-1-38 0 0,0-1-44 0 0,0-2-46 0 0,5 5-140 0 0,1-1-65 0 0,-1-1-68 0 0,1 1-72 0 0,0 0-75 0 0,0-1-79 0 0,0 1-82 0 0,1 0-88 0 0,-1 0-80 0 0,0 0-92 0 0,0-1-1392 0 0,0-2-1358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6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12752 0 0,'1'-1'386'0'0,"0"1"-161"0"0,1 1-69 0 0,0-1-39 0 0,0 1-58 0 0,0-1-33 0 0,0 1-40 0 0,0-1-43 0 0,0 1-5 0 0,0-1 79 0 0,6 1 281 0 0,-6 0-268 0 0,0 0-40 0 0,0 0-64 0 0,1 1-82 0 0,-1 0-100 0 0,0 0-117 0 0,-2-1 67 0 0,0 0-49 0 0,1-1-45 0 0,-1 1-39 0 0,0 0-131 0 0,1 0-39 0 0,-1 0-159 0 0,1 1-425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7:59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20 101 5936 0 0,'0'0'169'0'0,"1"0"-27"0"0,1 0-74 0 0,1 0-52 0 0,6-1-53 0 0,-7 0 55 0 0,15-1 1333 0 0,1 0-96 0 0,1-1-112 0 0,-10 2-617 0 0,0-1-33 0 0,0 0-34 0 0,0-1-37 0 0,0 1-38 0 0,0-1-39 0 0,-1 0-41 0 0,1 0-44 0 0,-1-1-44 0 0,0 0-46 0 0,1-3-122 0 0,-8-2 52 0 0,-1 7-77 0 0,-1 0 1 0 0,0 1 0 0 0,1-1-1 0 0,-1 1 1 0 0,0-1 0 0 0,0 1-1 0 0,0 0 1 0 0,0-1 0 0 0,0 1-1 0 0,0 0 1 0 0,0-1 0 0 0,-1 1-24 0 0,-14-12 207 0 0,5 6-97 0 0,3 3-50 0 0,2 1-37 0 0,-9 0-2 0 0,0 3 40 0 0,11 1-25 0 0,0-1 0 0 0,0 1 0 0 0,1 0 0 0 0,-1 1 0 0 0,0-1 1 0 0,-2 2-37 0 0,-16 11 240 0 0,17-10-156 0 0,0 0 0 0 0,1 1 0 0 0,-1 0 0 0 0,1-1 1 0 0,-1 3-85 0 0,2-1 84 0 0,-1-1 1 0 0,1 1-1 0 0,0-1 1 0 0,1 1 0 0 0,-2 2-85 0 0,-2 17 246 0 0,6-21-209 0 0,0 0 1 0 0,0 0 0 0 0,0 0 0 0 0,0 0 0 0 0,0 0-1 0 0,2 4-37 0 0,3 6 68 0 0,3 0-40 0 0,-4-9-195 0 0,1 0 68 0 0,-1-1 60 0 0,1 0 52 0 0,2 1 76 0 0,1-1 63 0 0,18 3 507 0 0,-14-5-439 0 0,-1-2-130 0 0,-6 0-92 0 0,0-1-36 0 0,0 1-43 0 0,1-1-46 0 0,-1 1-51 0 0,0-1-57 0 0,0 0-60 0 0,0 0-67 0 0,1 0-69 0 0,-1 0-76 0 0,0 0-80 0 0,0 0-84 0 0,0-1-90 0 0,0 1-93 0 0,1 0-1190 0 0,4-2-1164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18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0 8232 0 0,'0'0'182'0'0,"0"0"29"0"0,0 0 14 0 0,0 0 38 0 0,0 0 109 0 0,0 0 48 0 0,0 0 11 0 0,0 0-190 0 0,0 1-49 0 0,1-1-41 0 0,-1 1-35 0 0,1 1 24 0 0,1 5 36 0 0,-1-5-40 0 0,4 16 276 0 0,-1 1-47 0 0,1-1-41 0 0,-1 0-33 0 0,3 19 208 0 0,7 48 559 0 0,-11-58-687 0 0,0-1 54 0 0,-2-11-49 0 0,-1 1-103 0 0,0-2-86 0 0,-6 18 192 0 0,5-22-233 0 0,-1 7 70 0 0,-1-11-69 0 0,-2-4 39 0 0,5-2-168 0 0,-2-2 105 0 0,1 1-96 0 0,0-1-46 0 0,1 1-60 0 0,-1-1-102 0 0,1 1 47 0 0,-1 0-34 0 0,1 0-37 0 0,0 0-39 0 0,-1 0-44 0 0,1 0-46 0 0,0 0-286 0 0,-1 0 261 0 0,1 1-34 0 0,0-1-36 0 0,0 1-38 0 0,0-1-38 0 0,0 1-41 0 0,-2-3-1515 0 0,0-2-1171 0 0,2 5 3225 0 0</inkml:trace>
  <inkml:trace contextRef="#ctx0" brushRef="#br0" timeOffset="309.81">1 178 6120 0 0,'0'0'176'0'0,"0"0"-44"0"0,0 0-11 0 0,0 0 39 0 0,0 0 132 0 0,0 0 11 0 0,0 0-33 0 0,1-1 182 0 0,1 1-103 0 0,0-1-81 0 0,1-1-27 0 0,4-1 254 0 0,-5 2-226 0 0,10-2 403 0 0,0-1-110 0 0,-1 1-100 0 0,0-1-90 0 0,0 1-93 0 0,0-1-66 0 0,-1 1-57 0 0,1 0-50 0 0,9-3-10 0 0,-3 2-85 0 0,24-4-47 0 0,-28 6 56 0 0,0 1 35 0 0,-10 0-119 0 0,0 1 51 0 0,1 0 45 0 0,2-1 64 0 0,0 0-21 0 0,-3 1-66 0 0,0 0-41 0 0,1-1-50 0 0,-2 1-31 0 0,1 0-49 0 0,0 0-54 0 0,-1 0-61 0 0,0-1 0 0 0,-1 1-46 0 0,0 0-40 0 0,1 0-36 0 0,-1 0-119 0 0,1 0-34 0 0,3 0-1229 0 0</inkml:trace>
  <inkml:trace contextRef="#ctx0" brushRef="#br0" timeOffset="662.24">444 115 6880 0 0,'0'0'157'0'0,"0"0"18"0"0,-1 1-34 0 0,-2-1 41 0 0,-5 2 168 0 0,6-1-211 0 0,-1 0 40 0 0,1 0 24 0 0,0-1 51 0 0,1 1 61 0 0,0-1 71 0 0,-3 3 63 0 0,-1 0-49 0 0,1 0-47 0 0,0 1-44 0 0,1-1-39 0 0,-1 1-38 0 0,-2 4 134 0 0,2-3-201 0 0,1 0-35 0 0,-2 5 49 0 0,2-4-123 0 0,1 0-1 0 0,1-1 1 0 0,-1 1-1 0 0,1 0 1 0 0,-1 3-56 0 0,-1 21 89 0 0,3 19-43 0 0,1-40-30 0 0,0 0 0 0 0,1-1-1 0 0,0 1 1 0 0,1 3-16 0 0,10 16 118 0 0,-5-18-69 0 0,1-3 80 0 0,4-3 106 0 0,8-2 225 0 0,-16-3-323 0 0,0 1-1 0 0,0-1 0 0 0,0 0 0 0 0,0-1 0 0 0,-1 1 1 0 0,3-2-137 0 0,4-2 223 0 0,-2-1-52 0 0,-6 4-64 0 0,1-1 0 0 0,0-1 0 0 0,-1 1 0 0 0,0 0 0 0 0,0-1 0 0 0,0 0 0 0 0,0 0 0 0 0,1-1-107 0 0,7-22 530 0 0,-5 3-129 0 0,-5-2-47 0 0,-4-6 8 0 0,-4 1-109 0 0,1 16-174 0 0,0 0-33 0 0,-1 2-38 0 0,-1 0-39 0 0,7 11-136 0 0,0 1 63 0 0,-1-1 53 0 0,1 0 44 0 0,-2-1 85 0 0,-2-2 153 0 0,3 3-155 0 0,0 0-50 0 0,-1 0-77 0 0,2 1-26 0 0,-1 0-42 0 0,1 0-46 0 0,-1 0-54 0 0,1 0-79 0 0,-1 0-72 0 0,0 0-81 0 0,1 0-86 0 0,-1 1-92 0 0,1-1-100 0 0,-1 0-106 0 0,0 0-113 0 0,-1 0-1068 0 0,-1 0-1143 0 0,4 1 2993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7.1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77 8464 0 0,'0'-1'186'0'0,"0"1"-39"0"0,0-2 53 0 0,0 0-92 0 0,0-4 89 0 0,0 4-228 0 0,1 0 33 0 0,1-1 85 0 0,1 0 133 0 0,5 1 243 0 0,-1 3 15 0 0,-2-1-233 0 0,-1 1-126 0 0,-2 0-108 0 0,0 0 68 0 0,1 1-1 0 0,-1-1 1 0 0,0 1 0 0 0,0 0 0 0 0,1 0 0 0 0,-1 0 0 0 0,-1 0-1 0 0,1 0 1 0 0,0 0 0 0 0,0 0 0 0 0,0 2-79 0 0,8 13 393 0 0,-5-10-241 0 0,-2 0-43 0 0,13 24 358 0 0,-1-1-45 0 0,3 7 38 0 0,5 19 176 0 0,-11-22 422 0 0,6 28-1058 0 0,-10-29 393 0 0,-2 1 38 0 0,-3-5-255 0 0,-1 0 79 0 0,-2 0 63 0 0,0 0 50 0 0,0-7-47 0 0,-1-18-222 0 0,-1-2-35 0 0,-1 1-32 0 0,1 5-56 0 0,2-10-237 0 0,0 0 77 0 0,-1-1 31 0 0,0-2-21 0 0,1 3 67 0 0,-1-1-37 0 0,0 0-140 0 0,1 0-67 0 0,0 1 126 0 0,0 1-36 0 0,0 1 261 0 0,0-1-261 0 0,0 0-37 0 0,0-1-396 0 0,0 0 100 0 0,0 1-51 0 0,-1-3-755 0 0,1 0-590 0 0,-2-3-1125 0 0</inkml:trace>
  <inkml:trace contextRef="#ctx0" brushRef="#br0" timeOffset="292.2">90 37 5840 0 0,'6'-2'95'0'0,"0"-3"144"0"0,0 1-21 0 0,0 1-162 0 0,0 1-27 0 0,1 1 54 0 0,-1-1 46 0 0,0 0 40 0 0,5-1 197 0 0,20-5 859 0 0,-18 6-761 0 0,0 0-158 0 0,-7 2-207 0 0,1 0-43 0 0,14 1 274 0 0,1 3-80 0 0,4 3-26 0 0,-20-4-158 0 0,0-1 0 0 0,0 1 0 0 0,1 1 0 0 0,3 2-66 0 0,-7-3 41 0 0,1-1 1 0 0,0 1-1 0 0,-1 1 1 0 0,1-1-1 0 0,-1 0 1 0 0,0 1-1 0 0,0 0-41 0 0,8 18 272 0 0,-7-1 34 0 0,-5 3 97 0 0,-1-14-222 0 0,0 0 33 0 0,1-6-82 0 0,0 0 0 0 0,-1-1 1 0 0,1 1-1 0 0,-1 0 0 0 0,1 0 0 0 0,-2 0-132 0 0,-5 8 315 0 0,-5 3 35 0 0,8-11-171 0 0,-1 1-1 0 0,1-1 1 0 0,-1 1 0 0 0,0-2 0 0 0,-2 2-179 0 0,-4 1 227 0 0,-1-1-51 0 0,3-1-80 0 0,-2-1-56 0 0,1 0-68 0 0,0-1-75 0 0,-1-1-86 0 0,1 1-96 0 0,-1-2-105 0 0,1 0-114 0 0,10 0 177 0 0,0 0-50 0 0,0 0-45 0 0,0 0-38 0 0,0 0-137 0 0,0 0-39 0 0,0 0-164 0 0,-1 0-441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5.0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15 7248 0 0,'0'0'178'0'0,"0"0"-74"0"0,-1 0-55 0 0,-1 0-10 0 0,1-1 4 0 0,-4 1 519 0 0,2 0-87 0 0,-1 1-79 0 0,1 0-72 0 0,1 1-66 0 0,-1 0-59 0 0,1 1-51 0 0,0 0-44 0 0,0 1-29 0 0,0 0-43 0 0,-3 16-85 0 0,4-16 74 0 0,0 0 38 0 0,0-1 51 0 0,0 0 63 0 0,-8 18 163 0 0,0 0-38 0 0,-3 3 22 0 0,-5 13 108 0 0,-10 21 236 0 0,10-18-157 0 0,3-7 2 0 0,1 2 114 0 0,5-12-366 0 0,-3 13 245 0 0,-2 3 79 0 0,4-13-248 0 0,1-5-129 0 0,0 0-95 0 0,6-18-172 0 0,1 0 72 0 0,-1 0 60 0 0,-1 2 152 0 0,2-4-180 0 0,0-1-45 0 0,0 0-53 0 0,1 0-65 0 0,0-1-79 0 0,0-1-93 0 0,0 0-104 0 0,0-1-119 0 0,0 2 210 0 0,1-1-35 0 0,0-5-910 0 0,1 0-10 0 0</inkml:trace>
  <inkml:trace contextRef="#ctx0" brushRef="#br0" timeOffset="369.38">203 32 7224 0 0,'2'-5'218'0'0,"0"1"-78"0"0,0 1-56 0 0,4-5 45 0 0,-2 4 7 0 0,-1 2 1 0 0,-1 0 59 0 0,1 1 98 0 0,0 0 104 0 0,1 0 121 0 0,-3 1-208 0 0,1 0 37 0 0,2 1 65 0 0,0 1-83 0 0,0 2-70 0 0,-1 1-57 0 0,1 4 32 0 0,1 5 9 0 0,-1-2 25 0 0,7 14 828 0 0,4 17-1097 0 0,-6-14 438 0 0,2 0-32 0 0,-4-12-261 0 0,-1 0 43 0 0,-1 0 42 0 0,-1 0 40 0 0,3 7 168 0 0,1 0 68 0 0,0 2-465 0 0,1-2 102 0 0,0 1 92 0 0,0-1 83 0 0,1 0 71 0 0,-1 0 63 0 0,1 0 51 0 0,0 0 41 0 0,-1-11-288 0 0,-2-1-45 0 0,-5-1-12 0 0,-2-10-137 0 0,0 0-43 0 0,0 1-74 0 0,1-1 65 0 0,-1 0 37 0 0,1 0 38 0 0,0 1 51 0 0,0 0 62 0 0,0 0 72 0 0,-2-6-490 0 0,0 1 24 0 0,1 1-44 0 0,0-1-102 0 0,0 1-42 0 0,0-1-110 0 0,0 2 201 0 0,0 0-35 0 0,0 0-36 0 0,0 0-38 0 0,0 0 11 0 0,0-5-1120 0 0</inkml:trace>
  <inkml:trace contextRef="#ctx0" brushRef="#br0" timeOffset="754.81">78 308 7800 0 0,'0'0'174'0'0,"0"0"-35"0"0,0-1-52 0 0,1 1-18 0 0,0-2-35 0 0,-1 2 5 0 0,1-1 46 0 0,-1 1 66 0 0,5-4-117 0 0,7 2-25 0 0,-6 1 34 0 0,7-2 290 0 0,1 0-36 0 0,13-1 207 0 0,0 2-116 0 0,47-1 537 0 0,-43 3-484 0 0,-13 0-323 0 0,24-1 222 0 0,-29 1-276 0 0,0-1-46 0 0,1 0-68 0 0,1 0-93 0 0,-1 0-113 0 0,-7 0 79 0 0,0 0-36 0 0,-5 1-51 0 0,0 0-43 0 0,0-1-39 0 0,0 1-34 0 0,0 0-113 0 0,0 0-34 0 0,5-1-1169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8.1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120 5 7920 0 0,'0'0'174'0'0,"0"0"-2"0"0,0 0-73 0 0,-1 0-47 0 0,-1-1-4 0 0,1 0 0 0 0,-2-1 101 0 0,1 1-81 0 0,1 1-63 0 0,-1 0-8 0 0,-1 1 49 0 0,3-1 168 0 0,-2 0-60 0 0,-6 5 326 0 0,5-3-383 0 0,2-1-60 0 0,-4 6 6 0 0,1 1 73 0 0,-1 0 91 0 0,-2 6 171 0 0,-1 0 5 0 0,2-4-221 0 0,1 0 131 0 0,-1 0-41 0 0,2 1-37 0 0,-1-1-34 0 0,0 4-2 0 0,0-1-37 0 0,-1 8 17 0 0,1 1-43 0 0,-2 21 70 0 0,3-15-23 0 0,2-5 42 0 0,1-1 95 0 0,1 2 49 0 0,1-1-94 0 0,2 4-46 0 0,0-9-12 0 0,1-1 0 0 0,3 8-197 0 0,0-4 181 0 0,-1-5-4 0 0,1-1 45 0 0,0 0 55 0 0,1 0 65 0 0,1-1-246 0 0,16 18-45 0 0,-16-24 14 0 0,-1 0 67 0 0,1-1 53 0 0,6 0 5 0 0,-9-5-124 0 0,3 2 51 0 0,-4-3-81 0 0,-1-1-73 0 0,-2 0-94 0 0,0 0-12 0 0,0 0-54 0 0,-1-1-63 0 0,0 1-69 0 0,0-1-77 0 0,0 0-83 0 0,0 1-91 0 0,0-1-99 0 0,0 0 22 0 0,-1 1-81 0 0,2-2-1280 0 0,1 0-1161 0 0,-3 2 3174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09:28.4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 9760 0 0,'0'0'222'0'0,"0"0"30"0"0,0 0 18 0 0,1 1-88 0 0,2 2-89 0 0,1 4-24 0 0,3 13-29 0 0,-1 3 63 0 0,7 48 342 0 0,-9-44-321 0 0,0 1 158 0 0,0 1 39 0 0,-2-1 42 0 0,0 0 45 0 0,-1 1 48 0 0,0 0 51 0 0,-1-1 55 0 0,0 1 56 0 0,1-13-270 0 0,-1-1-53 0 0,2 3 6 0 0,0 9 99 0 0,0 1 28 0 0,0-9-89 0 0,-2-2 0 0 0,1 1 68 0 0,-1-17-462 0 0,0-1 42 0 0,0 0-54 0 0,0-1-49 0 0,0 1-47 0 0,0-1-45 0 0,-1 1-42 0 0,1-1-40 0 0,0 0-36 0 0,0 0-429 0 0,-1-1-118 0 0,1 0-98 0 0,-1 1-78 0 0,0-1-1093 0 0,0-1-1218 0 0</inkml:trace>
  <inkml:trace contextRef="#ctx0" brushRef="#br0" timeOffset="632.29">40 81 8464 0 0,'0'0'183'0'0,"-1"-1"-64"0"0,0-3 82 0 0,1 3-68 0 0,0-7 28 0 0,2 3-84 0 0,-2 4-71 0 0,1-2 26 0 0,2 0 56 0 0,1 0 75 0 0,3-1 159 0 0,8-1 250 0 0,-11 4-416 0 0,0 0-37 0 0,1 0-35 0 0,27-5 335 0 0,3 3-53 0 0,1 4-49 0 0,-1 5-47 0 0,-2 5-43 0 0,-27-8-180 0 0,-1 0 0 0 0,0 0 0 0 0,0 0-1 0 0,3 3-46 0 0,-4-3 30 0 0,-1 0 0 0 0,1 1 0 0 0,-1-1 0 0 0,0 1 0 0 0,3 4-30 0 0,-4-4 20 0 0,1 0-1 0 0,-1 0 1 0 0,0 1-1 0 0,0-1 1 0 0,-1 1-1 0 0,1 1-19 0 0,1 4 25 0 0,-2 0 33 0 0,-2 11 141 0 0,-2-1 70 0 0,1-15-169 0 0,0 0 0 0 0,0 0 0 0 0,0 0 0 0 0,0 0 0 0 0,-1 0 0 0 0,0 0 0 0 0,-2 2-100 0 0,-4 4 180 0 0,-2-2-40 0 0,2-1-31 0 0,-1 0 44 0 0,-5 5 144 0 0,4-5-130 0 0,1-1-78 0 0,-1-2-68 0 0,3-2-15 0 0,-6 3 43 0 0,-3-2 62 0 0,10 0-76 0 0,6-4 66 0 0,1 0 1 0 0,1-1-6 0 0,11-8-111 0 0,2 3-58 0 0,20-6-152 0 0,-14 7 162 0 0,-14 4 51 0 0,0 0 0 0 0,0 0 0 0 0,0 0 0 0 0,4 1 12 0 0,-3 0-37 0 0,1 1 0 0 0,0-1 0 0 0,-1 2 0 0 0,1-1 1 0 0,4 2 36 0 0,-2 1-65 0 0,0-1 1 0 0,0 2 0 0 0,8 3 64 0 0,11 10-63 0 0,-16-6 94 0 0,-9-8-33 0 0,0 0 0 0 0,-1 1 0 0 0,1 0 0 0 0,-1 0-1 0 0,0 0 1 0 0,0 0 0 0 0,1 4 2 0 0,3 12 31 0 0,-4-2 59 0 0,-4-1 86 0 0,-1-3 28 0 0,-1-2 36 0 0,2-9-141 0 0,-1 0 0 0 0,1 0 0 0 0,-1 0 0 0 0,0-1 0 0 0,0 1 0 0 0,0 0 0 0 0,0-1 0 0 0,-1 0 0 0 0,0 1-99 0 0,-10 9 355 0 0,-8-1-20 0 0,19-11-310 0 0,-30 15 387 0 0,9-7-190 0 0,4-2-87 0 0,1-3-60 0 0,-12-3-9 0 0,20-2-67 0 0,0-1 1 0 0,0 0 0 0 0,1 0 0 0 0,-1-1 0 0 0,1 0-1 0 0,-4-3 1 0 0,10 5-151 0 0,1 0 51 0 0,0 0 43 0 0,-1 0 38 0 0,-1-2 62 0 0,-8-3 281 0 0,7 3-264 0 0,2 1-98 0 0,0 0-82 0 0,0-1-102 0 0,0 1-121 0 0,1 0 14 0 0,1 1-79 0 0,-1-1-86 0 0,0 0-92 0 0,0 0-100 0 0,1 0-106 0 0,-1 0-114 0 0,1 0-121 0 0,-1-1-1034 0 0,-1-1-1164 0 0,3 4 3179 0 0</inkml:trace>
  <inkml:trace contextRef="#ctx0" brushRef="#br0" timeOffset="1117.79">645 3 7224 0 0,'1'0'209'0'0,"8"-2"-94"0"0,0 2 51 0 0,1 3 81 0 0,5 5 178 0 0,-3 3-5 0 0,-5-3-181 0 0,-2-2-83 0 0,-1 0-55 0 0,14 25 325 0 0,-2 1-42 0 0,-5-7-1 0 0,-2 0 1 0 0,0 1-1 0 0,2 14-383 0 0,-2 10 544 0 0,-7-28-190 0 0,0 1 0 0 0,-2 13-354 0 0,-3 18 518 0 0,-1-9-19 0 0,-2 0 91 0 0,3-32-380 0 0,1 0 36 0 0,-6 13 335 0 0,-4 5 225 0 0,-12 14 479 0 0,10-24-671 0 0,-2-1-59 0 0,5-8-232 0 0,-1-1-47 0 0,2-2-90 0 0,-1-1-43 0 0,0-1-50 0 0,0 0-54 0 0,6-5-241 0 0,1 0 90 0 0,0 0 78 0 0,-1-1 64 0 0,1 1 50 0 0,-1-1 37 0 0,-15 4 573 0 0,13-4-555 0 0,1 0-98 0 0,2-1-75 0 0,0 0-55 0 0,0 0-62 0 0,0 0-69 0 0,0 0-101 0 0,0 0-97 0 0,0-1-106 0 0,0 1-116 0 0,0-1-123 0 0,2 1 333 0 0,0-1-34 0 0,0 1-35 0 0,0 0-37 0 0,0-1-39 0 0,0 0-38 0 0,-2 0-1711 0 0,-2-1-1322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29.7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36 6536 0 0,'0'0'141'0'0,"0"0"23"0"0,0 0 13 0 0,0 0-28 0 0,-1-2-90 0 0,1 0-59 0 0,-1-3-60 0 0,1 1 104 0 0,-1 3 36 0 0,1-1 54 0 0,0 1 64 0 0,-1 0 76 0 0,-2-3 391 0 0,0 1-53 0 0,-1 0-49 0 0,1 1-48 0 0,-1 0-46 0 0,0 0-43 0 0,-1 1-41 0 0,1 1-39 0 0,0 0-36 0 0,-1 0-34 0 0,-4 1 180 0 0,0 2-109 0 0,0 1-92 0 0,2 0-106 0 0,-1 0-38 0 0,-3 4 15 0 0,-11 13 93 0 0,17-14-108 0 0,1-1 48 0 0,-8 15-35 0 0,1 2-36 0 0,-1 5-21 0 0,-2 16-12 0 0,9-28-21 0 0,2 1-1 0 0,0 0 0 0 0,0 8-33 0 0,3-12 85 0 0,0-1 0 0 0,1 12-85 0 0,0-20 15 0 0,-1 0 1 0 0,1-1 0 0 0,0 1 0 0 0,0-1-1 0 0,0 1 1 0 0,1-1 0 0 0,-1 0 0 0 0,1 1 0 0 0,0-1-1 0 0,0 0 1 0 0,1 1-16 0 0,17 17 179 0 0,-12-19-33 0 0,12-6 28 0 0,-1-4 6 0 0,-3-3-41 0 0,-11 6-94 0 0,1 0 0 0 0,-1 0 0 0 0,0-1 0 0 0,1 0-45 0 0,12-20 80 0 0,6-14-8 0 0,-14 23-39 0 0,-4 3 1 0 0,-1 1 1 0 0,0-1 0 0 0,-1 0 0 0 0,-1 0-1 0 0,0 0 1 0 0,0-1 0 0 0,-1-12-35 0 0,0 15 22 0 0,-2-19-12 0 0,0 26 20 0 0,1 0-55 0 0,0-1-56 0 0,1 4 10 0 0,1 8 29 0 0,6 22 5 0 0,0 1-1 0 0,0 14 38 0 0,-8-40 1 0 0,0 0-1 0 0,0 1 0 0 0,1-1 0 0 0,-1 0 0 0 0,1 0 0 0 0,1 3 0 0 0,6 11 0 0 0,-7-12-55 0 0,1 1 47 0 0,6 11 119 0 0,-5-10-89 0 0,-1-3-40 0 0,0 1-34 0 0,-1-1-44 0 0,1 0-52 0 0,0 1-59 0 0,-1-1-69 0 0,-1-3 37 0 0,-1-1-41 0 0,1 1-36 0 0,-1 0-33 0 0,1 0-229 0 0,0 0-56 0 0,1 2-751 0 0,1-1-598 0 0,1 3-1134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36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34 7512 0 0,'0'0'166'0'0,"0"0"29"0"0,0 0 13 0 0,-1 0-54 0 0,0 0-87 0 0,0 1-59 0 0,-4 0-60 0 0,2-1 82 0 0,1 0 35 0 0,1 1 46 0 0,0-1 57 0 0,1 0 68 0 0,-6 1 440 0 0,1 1-89 0 0,-1 0-82 0 0,0 0-75 0 0,0 0-67 0 0,1 1-59 0 0,-1 0-51 0 0,0 0-44 0 0,0 1-5 0 0,0 0-39 0 0,3-2-93 0 0,1 0 1 0 0,0 1-1 0 0,0-1 0 0 0,0 0 0 0 0,0 1 1 0 0,-2 2-73 0 0,0 4 218 0 0,0 2-88 0 0,-3 16 275 0 0,6-19-324 0 0,0 0-49 0 0,-2 15-21 0 0,2-19-4 0 0,0-1 1 0 0,1 0-1 0 0,-1 1 0 0 0,1-1 0 0 0,0 1 1 0 0,0-1-1 0 0,0 0 0 0 0,0 1 0 0 0,1-1 1 0 0,0 3-8 0 0,3 12 58 0 0,-3-13-38 0 0,1 1 0 0 0,-1-1 0 0 0,1 0-1 0 0,-1 0 1 0 0,1 0 0 0 0,1 0 0 0 0,-1-1 0 0 0,1 1 0 0 0,0 0-20 0 0,0-1 12 0 0,0 0 0 0 0,0-1 0 0 0,1 1 0 0 0,-1-1 0 0 0,1 1 0 0 0,0-1 0 0 0,0 0 0 0 0,0 0 0 0 0,0-1 0 0 0,4 2-12 0 0,-5-3 12 0 0,0 0 1 0 0,-1 0-1 0 0,1 0 0 0 0,0 0 1 0 0,0-1-1 0 0,0 1 0 0 0,-1-1 1 0 0,4 0-13 0 0,8-2 93 0 0,1-4 43 0 0,7-8-21 0 0,-2-4 51 0 0,-13 12-84 0 0,-1 0 0 0 0,-1-1-1 0 0,1 0 1 0 0,-1 0 0 0 0,-1-1 0 0 0,1 1 0 0 0,-1-1-1 0 0,0-1-81 0 0,-1 2 76 0 0,-1 0-1 0 0,0 0 1 0 0,0 0-1 0 0,0 0 1 0 0,-1-4-76 0 0,0-20 190 0 0,-7 4-92 0 0,-4 1-70 0 0,7 22-206 0 0,0-1 75 0 0,1 1 64 0 0,-1-1 55 0 0,-3-3 132 0 0,-8-10 404 0 0,9 13-442 0 0,0 1-77 0 0,2 1-63 0 0,0 1-43 0 0,-1-1-51 0 0,1 1-56 0 0,-1-1-82 0 0,0 1-79 0 0,0 0-86 0 0,0 0-95 0 0,0 0-100 0 0,0 0-110 0 0,-1 0-116 0 0,1 1-124 0 0,-1-1-983 0 0,-2 0-1110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38.6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 8568 0 0,'2'-2'206'0'0,"1"1"42"0"0,3 3 348 0 0,6 12 780 0 0,-7-7-892 0 0,-1 0-41 0 0,-1-2-181 0 0,-1 0-35 0 0,2 2 58 0 0,-3-4-196 0 0,0-1-39 0 0,5 14 234 0 0,-1-1-51 0 0,0 4-4 0 0,1 10 60 0 0,3 9 90 0 0,-5-18-219 0 0,1 1 56 0 0,7 58 783 0 0,-9-59-775 0 0,-1-2-55 0 0,0-1-41 0 0,-1-8-52 0 0,2 9 24 0 0,0-6 25 0 0,-3-10-508 0 0,1-1 36 0 0,0 1-260 0 0,0 0 118 0 0,1-1-726 0 0,-1-2 646 0 0,0 1 134 0 0,-1 0-60 0 0,3 1-1499 0 0,1-1-1133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39.3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155 314 9184 0 0,'0'-1'177'0'0,"-1"1"-33"0"0,-2-3 63 0 0,-7-4 182 0 0,2 3-471 0 0,0 1 118 0 0,2 1 53 0 0,0 0 44 0 0,-6 1 222 0 0,10 1-282 0 0,0 0-1 0 0,0 0 1 0 0,0 1-1 0 0,0-1 1 0 0,1 1-1 0 0,-1-1 1 0 0,0 1-1 0 0,0-1 1 0 0,1 1-1 0 0,-1 0 1 0 0,-1 1-73 0 0,-4 3 206 0 0,0 3-68 0 0,0 1-4 0 0,0 1 0 0 0,0 0 0 0 0,1 1 0 0 0,1-1 1 0 0,-3 6-135 0 0,4-4 184 0 0,0 0 0 0 0,-3 12-184 0 0,3-3 107 0 0,1 0-39 0 0,2 1-46 0 0,0-1-54 0 0,2-7-28 0 0,3-1 35 0 0,-3-9 31 0 0,0-1 1 0 0,0 0 0 0 0,1 0 0 0 0,-1 0 0 0 0,1-1 0 0 0,0 1-1 0 0,0 1-5 0 0,-1-3 12 0 0,1 0 1 0 0,-1 1 0 0 0,0-1-1 0 0,1 0 1 0 0,-1 0 0 0 0,1 1-1 0 0,-1-1 1 0 0,1 0 0 0 0,-1-1-1 0 0,1 1 1 0 0,0 0 0 0 0,0 0-14 0 0,0-1 17 0 0,0 1 1 0 0,-1-1-1 0 0,1 0 1 0 0,0 0-1 0 0,-1 1 1 0 0,1-1-1 0 0,0-1 1 0 0,-1 1-1 0 0,1 0 1 0 0,0 0-1 0 0,-1-1 1 0 0,1 1 0 0 0,-1 0-1 0 0,1-1 1 0 0,0 0-18 0 0,7-2 69 0 0,-1-1 0 0 0,0-1 0 0 0,0 1 1 0 0,-1-1-1 0 0,1 0 0 0 0,0-1-69 0 0,3-5 81 0 0,1-2-36 0 0,-1-2-58 0 0,-5 4 24 0 0,1 0-45 0 0,-1 1-43 0 0,0-1-39 0 0,5-10-213 0 0,-2-1-106 0 0,0-5-179 0 0,-7 18 360 0 0,0-1-1 0 0,0 1 1 0 0,-1-1-1 0 0,-1 0 1 0 0,0 1 0 0 0,0-2 254 0 0,-1-3-307 0 0,1 0 48 0 0,-1-15-149 0 0,-2-50-422 0 0,-3 18 652 0 0,3 35 190 0 0,0 12 57 0 0,1-1 58 0 0,-1 1 71 0 0,-1 0 83 0 0,2 6-93 0 0,1 0-43 0 0,-3-10 105 0 0,4 15-187 0 0,2 0-21 0 0,-1 2 7 0 0,-1 1 77 0 0,0 3 16 0 0,1 8-20 0 0,-2-3-42 0 0,0 0 37 0 0,1 2 60 0 0,-1 5 135 0 0,0 9 186 0 0,1-8-229 0 0,1 1-75 0 0,3 4-30 0 0,2 10 6 0 0,1 3 45 0 0,3 17 207 0 0,1 1 74 0 0,-2-9-23 0 0,-1-1 57 0 0,-5-24-195 0 0,-1 0-54 0 0,0 1-56 0 0,-2 0-58 0 0,1-1-60 0 0,-2 1-62 0 0,-1-1-63 0 0,0 0-65 0 0,2-9 83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39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47 9584 0 0,'0'1'383'0'0,"2"1"-99"0"0,0 1-95 0 0,1 0-92 0 0,2 3-57 0 0,5 10-13 0 0,-5-7 78 0 0,-2-5-1 0 0,-1 0 45 0 0,8 8 271 0 0,-1 0-43 0 0,8 13 269 0 0,1 3-43 0 0,20 41 664 0 0,-26-43-744 0 0,-11-24-639 0 0,0 1 104 0 0,0-1 115 0 0,1 1 103 0 0,-1-1 138 0 0,0 0 267 0 0,0-2-28 0 0,-1-1-291 0 0,0-2-149 0 0,-1 2-114 0 0,1-1-35 0 0,-3-23 359 0 0,3 0-105 0 0,1 0-90 0 0,4-1-76 0 0,3-4-63 0 0,2 1-64 0 0,-5 19 8 0 0,0 0 0 0 0,0 1 0 0 0,1 0 0 0 0,0 0 0 0 0,0 1-1 0 0,1-1 1 0 0,4-2 37 0 0,-10 9-149 0 0,1 0 47 0 0,0 1 41 0 0,0-1 34 0 0,2-2 63 0 0,6-3 214 0 0,-6 4-231 0 0,-1 1-70 0 0,0 0-78 0 0,0 1-94 0 0,0-1-114 0 0,-1 1 17 0 0,1 0-74 0 0,-1 0-79 0 0,0 0-88 0 0,1 0-92 0 0,-1 0-100 0 0,0 0-106 0 0,1 0-114 0 0,1 0-1002 0 0,1-1-1116 0 0</inkml:trace>
  <inkml:trace contextRef="#ctx0" brushRef="#br0" timeOffset="353.91">439 141 5640 0 0,'0'0'140'0'0,"0"0"-59"0"0,1 1-43 0 0,3 2 23 0 0,2 1-31 0 0,1 0 69 0 0,0-1 62 0 0,0 0 55 0 0,1-1 109 0 0,0 0 60 0 0,4-1 281 0 0,0-1 73 0 0,11-4 814 0 0,-8 0-583 0 0,-9 2-606 0 0,0 0-34 0 0,0 0-39 0 0,0 0-46 0 0,0-1 84 0 0,0 1-34 0 0,7-5 200 0 0,0-1-109 0 0,0-2-92 0 0,-4 2-112 0 0,-2-1-38 0 0,-5 7-121 0 0,-1 0 0 0 0,0 0 0 0 0,0 0 0 0 0,0 0 0 0 0,0 0 1 0 0,0 0-1 0 0,0 0 0 0 0,0 0 0 0 0,-1 0 0 0 0,1-1 0 0 0,-1 1 0 0 0,0 0 1 0 0,1-2-24 0 0,-2-3-20 0 0,-1 0 52 0 0,-6-5 147 0 0,8 11-164 0 0,-1 1 1 0 0,1-1 0 0 0,-1 0 0 0 0,0 1-1 0 0,1-1 1 0 0,-1 1 0 0 0,0 0 0 0 0,0-1 0 0 0,1 1-1 0 0,-1-1 1 0 0,0 1 0 0 0,0 0 0 0 0,0 0 0 0 0,1-1-1 0 0,-1 1 1 0 0,0 0 0 0 0,0 0 0 0 0,0 0-1 0 0,0 0 1 0 0,1 0 0 0 0,-1 0 0 0 0,0 0 0 0 0,0 0-1 0 0,0 1 1 0 0,1-1 0 0 0,-1 0 0 0 0,0 0 0 0 0,0 1-1 0 0,0-1 1 0 0,1 0 0 0 0,-1 1 0 0 0,0-1 0 0 0,0 1-16 0 0,-8 6 31 0 0,0-1 1 0 0,1 2-1 0 0,-1-1 1 0 0,1 1-1 0 0,1 1 1 0 0,0 0-1 0 0,0 0 1 0 0,-4 8-32 0 0,5-8 20 0 0,1 1-1 0 0,0 0 1 0 0,0 1 0 0 0,1 1-20 0 0,1-6 3 0 0,2 1 1 0 0,-1 0-1 0 0,1 0 1 0 0,-1 0-1 0 0,2 0 1 0 0,-1 4-4 0 0,1-8 2 0 0,0 0 0 0 0,1-1 0 0 0,-1 1 0 0 0,1 0 0 0 0,-1 0 1 0 0,1 0-1 0 0,0-1 0 0 0,1 3-2 0 0,-1-3 6 0 0,0 1-1 0 0,1-1 1 0 0,-1 1 0 0 0,1-1-1 0 0,0 0 1 0 0,0 0 0 0 0,0 0 0 0 0,0 0-1 0 0,0 0 1 0 0,0-1 0 0 0,0 1 0 0 0,1-1-1 0 0,-1 1 1 0 0,1-1 0 0 0,-1 0-1 0 0,1 0 1 0 0,0 0 0 0 0,-1 0 0 0 0,2 0-6 0 0,2 0 1 0 0,0 1 1 0 0,0-1-1 0 0,0-1 0 0 0,0 1 1 0 0,0-1-1 0 0,2-1-1 0 0,14-1-55 0 0,-3-3-58 0 0,-14 4 45 0 0,-1 0-59 0 0,-2 0-12 0 0,0 0-60 0 0,0 0-72 0 0,0 1-83 0 0,0-1 3 0 0,-1 1-55 0 0,1-1-49 0 0,0 1-43 0 0,0-1-147 0 0,0 1-43 0 0,0-1-179 0 0,2 0-479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37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120 242 10592 0 0,'0'0'258'0'0,"-1"-1"-87"0"0,0 0-70 0 0,-3-4 71 0 0,3 3-65 0 0,-6-8 83 0 0,-3-6 1 0 0,5 9-87 0 0,0-1 40 0 0,2 4-14 0 0,0-1 34 0 0,-3-3 205 0 0,3 5-133 0 0,0-1 41 0 0,1 3-12 0 0,0 0-52 0 0,0 2-46 0 0,0 0-41 0 0,-3 2 24 0 0,1 2-102 0 0,-7 12-95 0 0,8-12 113 0 0,-3 9 55 0 0,1 0 0 0 0,-3 9-121 0 0,-4 32 159 0 0,6 1-72 0 0,8-3-63 0 0,-1-46-14 0 0,0-1 0 0 0,0 1 0 0 0,0 0 0 0 0,1-1 0 0 0,0 0-1 0 0,1 1 1 0 0,-1-1 0 0 0,1 0 0 0 0,1 0 0 0 0,-1 0 0 0 0,2 1-10 0 0,-3-5 7 0 0,0 1 0 0 0,0-1 1 0 0,0 0-1 0 0,1 0 0 0 0,-1 1 1 0 0,1-2-1 0 0,0 1 0 0 0,0 0 1 0 0,-1 0-1 0 0,1-1 0 0 0,0 0 1 0 0,0 1-1 0 0,0-1 0 0 0,1 0 1 0 0,-1-1-1 0 0,0 1 0 0 0,0 0 1 0 0,0-1-1 0 0,1 0 1 0 0,-1 0-1 0 0,0 0 0 0 0,1 0 1 0 0,1-1-8 0 0,-1 1-150 0 0,1-1 65 0 0,-1 0 54 0 0,0 1 46 0 0,5-2 115 0 0,12-4 340 0 0,-15 4-378 0 0,0 0-68 0 0,-3 0-53 0 0,1 1-37 0 0,0-1-44 0 0,-1 1-49 0 0,1-1-70 0 0,0 0-69 0 0,-1 0-75 0 0,1 0-80 0 0,-1 1-88 0 0,1-1-94 0 0,-1 0-101 0 0,1 0-106 0 0,3-3-989 0 0,4-1-1052 0 0,-11 6 2883 0 0</inkml:trace>
  <inkml:trace contextRef="#ctx0" brushRef="#br0" timeOffset="416.77">356 1 7080 0 0,'0'0'157'0'0,"0"0"23"0"0,0 0 13 0 0,2 7 314 0 0,-1-4-295 0 0,0 0 60 0 0,3 4 130 0 0,-1 0-48 0 0,0 0-43 0 0,-1 1-38 0 0,1 1 12 0 0,0 1-39 0 0,0 1 11 0 0,2 7 80 0 0,2 7 166 0 0,-2-8-96 0 0,1 3-44 0 0,0 1-43 0 0,4 14 152 0 0,9 46 556 0 0,-15-56-659 0 0,0 0 56 0 0,1 15 331 0 0,-4-14-172 0 0,-2-4-12 0 0,-1-1 106 0 0,2-20-343 0 0,0 1-35 0 0,1-1 203 0 0,0-1-116 0 0,0-2-104 0 0,0 0-89 0 0,1-2-76 0 0,1 0-62 0 0,-1-1-49 0 0,0-1-42 0 0,5-8-107 0 0,-4 6 108 0 0,-1 3 78 0 0,-1 1 84 0 0,1-2-127 0 0,1 0 0 0 0,0 0-1 0 0,0 0 1 0 0,0 0 0 0 0,1 1-1 0 0,0-1 1 0 0,0 1-1 0 0,0 0 1 0 0,2-2-1 0 0,-3 5-2 0 0,0-1 0 0 0,0 0 0 0 0,1 1 0 0 0,-1 0 0 0 0,1-1 0 0 0,-1 1 0 0 0,1 1 0 0 0,2-2 2 0 0,-2 2-8 0 0,-1 0 0 0 0,0 0 1 0 0,0 1-1 0 0,1-1 1 0 0,-1 1-1 0 0,0-1 0 0 0,1 1 8 0 0,16 5 9 0 0,-16-4-24 0 0,-1 1 0 0 0,1 0 0 0 0,-1 0 1 0 0,1 1-1 0 0,-1-1 0 0 0,0 1 0 0 0,1 0 15 0 0,0 1-25 0 0,0 0 0 0 0,0 1-1 0 0,0-1 1 0 0,2 5 25 0 0,3 9 12 0 0,-2 0-6 0 0,1-1-1 0 0,4 7-5 0 0,-10-15 50 0 0,1 3-45 0 0,5-3 47 0 0,-8-9-220 0 0,1 1 114 0 0,-1-1 94 0 0,1 0 131 0 0,0 0-59 0 0,-1 0-68 0 0,1 1-41 0 0,-1-1-38 0 0,1 0-31 0 0,-1 0-38 0 0,0 0-44 0 0,1 0-49 0 0,-1 1-8 0 0,0-1-41 0 0,0 0-43 0 0,0 0-46 0 0,0 0-51 0 0,0 0-51 0 0,0 1-57 0 0,1-1-58 0 0,-1 0 131 0 0,0 0-55 0 0,0 0-49 0 0,0 0-43 0 0,0 0-162 0 0,0 0-42 0 0,0 0-195 0 0,0 0-529 0 0</inkml:trace>
  <inkml:trace contextRef="#ctx0" brushRef="#br0" timeOffset="718.41">855 341 11000 0 0,'0'0'248'0'0,"0"0"42"0"0,1 1-100 0 0,1 2-39 0 0,1 3-13 0 0,-2-4-53 0 0,1 2-163 0 0,0 0 50 0 0,0-1 45 0 0,0 1 40 0 0,1 1 57 0 0,-1 0 40 0 0,1 0 72 0 0,1 4 163 0 0,3 5 258 0 0,-2-5-316 0 0,-3-5-236 0 0,0 0-34 0 0,0 0-39 0 0,0-1-43 0 0,-1 0-107 0 0,0-1 104 0 0,0 0 68 0 0,1 4 212 0 0,-2-3-186 0 0,1 0-87 0 0,-1-2-40 0 0,1 1-41 0 0,-1-1-47 0 0,1 1-52 0 0,-1-1-58 0 0,0 0-65 0 0,1 0 68 0 0,-1 0-33 0 0,1 0-34 0 0,-1 0-37 0 0,0-1-38 0 0,1 1-41 0 0,-1 0-41 0 0,1 0-43 0 0,0 1-1186 0 0,1 0-971 0 0</inkml:trace>
  <inkml:trace contextRef="#ctx0" brushRef="#br0" timeOffset="919.24">881 80 12840 0 0,'0'0'241'0'0,"0"0"-47"0"0,-1-1-41 0 0,0 0-34 0 0,-1-1 54 0 0,-4-3 72 0 0,4 4-84 0 0,-1 1-69 0 0,0-1-65 0 0,-2-2-43 0 0,5 3-73 0 0,0 0 11 0 0,0 0 8 0 0,0 0-39 0 0,0 0-17 0 0,0 0-39 0 0,0 0-44 0 0,0 0-50 0 0,0 0-54 0 0,0 0-50 0 0,0 0-44 0 0,0 0-39 0 0,0 0-132 0 0,0 0-39 0 0,0 0-160 0 0,0 0-430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28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37 5496 0 0,'0'0'124'0'0,"0"0"17"0"0,0 0 11 0 0,0 0-20 0 0,-4-9 990 0 0,-2 2-118 0 0,0 0-111 0 0,-1 3-104 0 0,-1 0-99 0 0,0 1-90 0 0,-1 1-84 0 0,0 1-78 0 0,1 1-138 0 0,0 0-42 0 0,1 1-38 0 0,-1 0-35 0 0,-3 0 36 0 0,0 2-59 0 0,1-1-46 0 0,0 0-35 0 0,4 0-90 0 0,-1 0 1 0 0,1 0-1 0 0,0 0 1 0 0,-4 3 8 0 0,5-2 1 0 0,1-1 0 0 0,-1 1 0 0 0,0 0 0 0 0,1 1 0 0 0,0-1 0 0 0,0 1 0 0 0,0 0 0 0 0,0 0 1 0 0,0 1-2 0 0,3-3-2 0 0,0-1 0 0 0,0 0 0 0 0,0 1 0 0 0,1-1 1 0 0,-1 0-1 0 0,1 1 0 0 0,-1-1 0 0 0,1 1 0 0 0,-1-1 1 0 0,1 1-1 0 0,0-1 0 0 0,0 1 0 0 0,0-1 0 0 0,0 1 2 0 0,0 1-8 0 0,0 0 0 0 0,1-1 0 0 0,-1 1 0 0 0,1 0 0 0 0,0-1 0 0 0,0 1 0 0 0,0-1-1 0 0,0 1 1 0 0,0-1 0 0 0,1 0 0 0 0,-1 1 0 0 0,1 0 8 0 0,2 2-26 0 0,1 0 0 0 0,-1 0 0 0 0,1 0 1 0 0,4 3 25 0 0,8 4-36 0 0,35 16 13 0 0,-31-18 42 0 0,0 1 82 0 0,-8-3 35 0 0,0 1 70 0 0,-8-5-105 0 0,-1 0-36 0 0,6 7-27 0 0,1 3-108 0 0,2 10-136 0 0,-9-12 116 0 0,-3 0 45 0 0,-2-4 53 0 0,-1-1 41 0 0,-2-2 28 0 0,0 1 39 0 0,-2-2 42 0 0,-1 0 48 0 0,-11 3 7 0 0,12-6-124 0 0,1-1 1 0 0,-1 1 0 0 0,1-1-1 0 0,-1 0 1 0 0,1 0-1 0 0,-1 0 1 0 0,-3-2-90 0 0,-9-2 149 0 0,8 1-104 0 0,0-2-49 0 0,0 0-58 0 0,2-1-66 0 0,0-1-76 0 0,1 0-85 0 0,1-2-95 0 0,2 0-103 0 0,2 3-117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35.7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5 10536 0 0,'-1'-1'120'0'0,"1"0"-103"0"0,-1 1-39 0 0,1-1-70 0 0,-1 1 79 0 0,0-1 47 0 0,0 1 76 0 0,-1 0 58 0 0,0-1 84 0 0,0 1 99 0 0,-1 0 113 0 0,2 1-199 0 0,0 1-95 0 0,0 2-41 0 0,0 3-20 0 0,1-6-34 0 0,2 20 191 0 0,7 11-20 0 0,0 1-31 0 0,1 23 135 0 0,4 31 292 0 0,-1-36-287 0 0,-9-36-199 0 0,0 0 0 0 0,-1 1 1 0 0,-1 0-157 0 0,2 8 183 0 0,1 1 36 0 0,3 18 224 0 0,-7-35-308 0 0,-1 0-1 0 0,1 0 1 0 0,-1 0-1 0 0,-1 2-134 0 0,-3 7 203 0 0,3-13-103 0 0,-1-2 59 0 0,-1 1-87 0 0,2-2 13 0 0,1-2-156 0 0,-1 0 53 0 0,-2-4 89 0 0,1 3-96 0 0,0-1-92 0 0,1 3 11 0 0,0-1-39 0 0,0 0-42 0 0,1 0-49 0 0,-1 0-53 0 0,1 1-58 0 0,0-1-31 0 0,0 1-60 0 0,-1-1-52 0 0,1 1-46 0 0,0-1-159 0 0,0 0-46 0 0,0 1-192 0 0,-1-1-516 0 0</inkml:trace>
  <inkml:trace contextRef="#ctx0" brushRef="#br0" timeOffset="262.95">0 312 7512 0 0,'0'0'166'0'0,"0"0"29"0"0,0 0 13 0 0,0 0-60 0 0,1-1-79 0 0,5-3-69 0 0,-3 3 62 0 0,10-4 536 0 0,0 0-103 0 0,0-1-88 0 0,0 1-75 0 0,0 0-65 0 0,-1-1-45 0 0,45-24 619 0 0,-40 20-511 0 0,0-1 102 0 0,18-8-48 0 0,-8 9-191 0 0,-5 2-99 0 0,1 2-81 0 0,-10 2-54 0 0,0 0-44 0 0,-10 3 34 0 0,3-2 3 0 0,-4 2-7 0 0,-1 0-47 0 0,1 0-68 0 0,0 1-85 0 0,0-1-103 0 0,0 0-122 0 0,-1 1 188 0 0,1-1-37 0 0,-1 1-39 0 0,0 0-43 0 0,0 0-43 0 0,0 0-47 0 0,4-1-1005 0 0,4 1-852 0 0</inkml:trace>
  <inkml:trace contextRef="#ctx0" brushRef="#br0" timeOffset="733.13">397 181 7568 0 0,'-2'1'216'0'0,"1"0"-41"0"0,0 3 72 0 0,1-1-155 0 0,0 0-35 0 0,2 2-19 0 0,0 0-39 0 0,2 6-22 0 0,0-4 64 0 0,-1-3 75 0 0,-1-1 107 0 0,3 3 58 0 0,-1 0 0 0 0,0-1 1 0 0,0 2-1 0 0,-1-1 0 0 0,0 0 0 0 0,0 1 0 0 0,0 0-281 0 0,1 4 383 0 0,0 1-41 0 0,0 0-39 0 0,1 1-70 0 0,4 7 14 0 0,-3-7-67 0 0,-2-3-32 0 0,1 6 185 0 0,-4-11-173 0 0,1 0-1 0 0,-1 0 0 0 0,2 0 1 0 0,-1 0-1 0 0,1 0-159 0 0,8 22 631 0 0,-3-3-211 0 0,-5-15-216 0 0,0 1 38 0 0,0-1 48 0 0,-1 0 56 0 0,-2-6-372 0 0,1-1 94 0 0,1 0 111 0 0,0-1 210 0 0,0-2 40 0 0,-2-1-180 0 0,0 0-95 0 0,-1-1-70 0 0,0-10 204 0 0,4-3-84 0 0,-1 5-128 0 0,-1 0-64 0 0,1-23 42 0 0,6-18-58 0 0,-4 24 7 0 0,-3 23-2 0 0,1 0-1 0 0,-1 0 0 0 0,1 0 0 0 0,0 0 0 0 0,0 0 1 0 0,0 0-1 0 0,8-19-14 0 0,-9 23 3 0 0,-1-1 0 0 0,1 1-1 0 0,0-1 1 0 0,-1 1 0 0 0,1-1-1 0 0,0 1 1 0 0,0-1 0 0 0,0 1-1 0 0,0 0 1 0 0,1-1 11 0 0,-2 1-11 0 0,1 1 1 0 0,0-1-1 0 0,0 0 0 0 0,0 1 1 0 0,-1-1-1 0 0,1 1 0 0 0,0-1 1 0 0,0 1-1 0 0,0 0 0 0 0,0-1 1 0 0,0 1-1 0 0,0 0 1 0 0,0 0-1 0 0,0-1 0 0 0,0 1 1 0 0,0 0-1 0 0,0 0 0 0 0,0 0 1 0 0,0 0-1 0 0,1 1 11 0 0,-1-1-14 0 0,1 0 0 0 0,0 1 0 0 0,-1-1 0 0 0,1 1 1 0 0,0 0-1 0 0,-1-1 0 0 0,1 1 0 0 0,-1 0 0 0 0,1 0 0 0 0,-1 0 0 0 0,0 0 0 0 0,2 1 14 0 0,7 12-31 0 0,11 19-106 0 0,-7-9 93 0 0,-1 0 49 0 0,-1-2-5 0 0,-9-18 0 0 0,-1 1 0 0 0,1 0 0 0 0,-1 0 0 0 0,1 0 0 0 0,0 4 0 0 0,-2-4 0 0 0,2 0 0 0 0,-1-1 0 0 0,0 1 0 0 0,1-1 0 0 0,0 1 0 0 0,0-1 0 0 0,1 1 0 0 0,15 23 0 0 0,-13-18 55 0 0,2-4 33 0 0,2-4 54 0 0,-8-2-116 0 0,-1 0 0 0 0,1-1 0 0 0,-1 1 0 0 0,0 0 0 0 0,1-1 0 0 0,-1 0-1 0 0,0 1 1 0 0,1-1 0 0 0,-1 0 0 0 0,1 0-26 0 0,1-1 57 0 0,-1 0-1 0 0,1 0 1 0 0,0 0 0 0 0,-1-1-1 0 0,1 0 1 0 0,-1 1 0 0 0,0-1-1 0 0,0 0-56 0 0,7-14 235 0 0,-4 1-82 0 0,-2 0-44 0 0,1-4-22 0 0,1-10-11 0 0,-2 10-34 0 0,-1 2 6 0 0,-2 14-48 0 0,0 0 1 0 0,1 1-1 0 0,-1-1 1 0 0,1 0 0 0 0,0 0-1 0 0,0 0 1 0 0,1 1-1 0 0,-1-1 1 0 0,1 1-1 0 0,1-3 0 0 0,-1 2-212 0 0,0 1 113 0 0,0 1 39 0 0,1-3 34 0 0,0 0 84 0 0,5-6 165 0 0,-6 8-194 0 0,1 0-45 0 0,0-1-83 0 0,0 1-113 0 0,0 0-69 0 0,0 0-112 0 0,-2 2 150 0 0,1 0-33 0 0,-1-1-36 0 0,1 1-37 0 0,-1 0-39 0 0,1 0-42 0 0,0-1-42 0 0,-1 1-45 0 0,1 0-47 0 0,0 0-49 0 0,0 0-51 0 0,0 0-51 0 0,2-1-1367 0 0,2-1-1172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34.2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10480 0 0,'0'0'233'0'0,"0"0"39"0"0,0-1-30 0 0,0 1-104 0 0,0 0-76 0 0,-2 1-18 0 0,1-1 14 0 0,1 0-44 0 0,-1 0 0 0 0,1 1-1 0 0,-1-1 1 0 0,0 1 0 0 0,1-1 0 0 0,-1 0 0 0 0,1 1 0 0 0,-1-1 0 0 0,1 1-1 0 0,-1-1 1 0 0,1 1 0 0 0,-1 0 0 0 0,1-1 0 0 0,-1 1 0 0 0,1-1-1 0 0,0 1 1 0 0,-1 0 0 0 0,1-1 0 0 0,0 1 0 0 0,0 0 0 0 0,0-1-1 0 0,-1 1 1 0 0,1 0 0 0 0,0 0 0 0 0,0-1 0 0 0,0 1 0 0 0,0 0-1 0 0,0-1 1 0 0,0 1 0 0 0,0 0 0 0 0,1 0 0 0 0,-1 0-14 0 0,1 4 90 0 0,-1-3-48 0 0,4 21 238 0 0,2-6-140 0 0,1 1-35 0 0,6 16 82 0 0,0 12 65 0 0,1 0 47 0 0,18 63 431 0 0,-23-72-524 0 0,0-1-39 0 0,-2-4 109 0 0,-1-9-55 0 0,-1-1 34 0 0,0 2 45 0 0,-1-1 58 0 0,-1-8-83 0 0,0 0 35 0 0,0 0 37 0 0,-1 0 40 0 0,-2-11-281 0 0,1-1 37 0 0,-1-1 123 0 0,0-3 42 0 0,1-4 343 0 0,-1 0-268 0 0,0 0-146 0 0,0 0-101 0 0,0 3-115 0 0,0 0-36 0 0,0 0-41 0 0,1 1-44 0 0,2-19 240 0 0,0 0-66 0 0,10-49 0 0 0,-3 40 36 0 0,-3 10 46 0 0,1 1-77 0 0,2 1-67 0 0,0 0-53 0 0,10-7-104 0 0,-15 19 95 0 0,0 0 0 0 0,0 1 1 0 0,1 0-1 0 0,-1 0 0 0 0,1 1 0 0 0,0-1 50 0 0,-3 3-9 0 0,-1 0-1 0 0,1 0 0 0 0,-1 0 0 0 0,1 0 0 0 0,-1 0 0 0 0,1 1 0 0 0,-1-1 1 0 0,1 1-1 0 0,-1-1 0 0 0,1 1 0 0 0,0 0 0 0 0,-1 0 0 0 0,1 1 1 0 0,0-1-1 0 0,-1 0 0 0 0,2 1 10 0 0,0 1-14 0 0,0-1 1 0 0,1 1-1 0 0,-2 0 1 0 0,1 0-1 0 0,0 0 1 0 0,0 0-1 0 0,-1 1 1 0 0,1 0-1 0 0,1 1 14 0 0,4 5-28 0 0,-1 0 0 0 0,0 0 0 0 0,-1 0 0 0 0,0 1 0 0 0,-1 0-1 0 0,6 10 29 0 0,-8-11 0 0 0,1 0 0 0 0,-1 1 0 0 0,0-1 0 0 0,-1 1 0 0 0,0 0 0 0 0,-1-1 0 0 0,0 1 0 0 0,-1 0 0 0 0,1 9 0 0 0,-2-16-7 0 0,2 18 76 0 0,4-10-135 0 0,-6-11-44 0 0,0 0-130 0 0,0 0 16 0 0,0 0 46 0 0,0 1 14 0 0,1 0-20 0 0,-1 0-81 0 0,1 0 9 0 0,-1-1-64 0 0,0 0 110 0 0,0 0-40 0 0,1 0-162 0 0,-1 1-61 0 0,0-1-53 0 0,1 0-46 0 0,-1 0-167 0 0,1 1-45 0 0,0-1-202 0 0,0 0-543 0 0,-1 0 1524 0 0</inkml:trace>
  <inkml:trace contextRef="#ctx0" brushRef="#br0" timeOffset="532.54">739 306 7280 0 0,'0'0'209'0'0,"1"-1"-29"0"0,-2-2-113 0 0,-2-5-24 0 0,0 3 80 0 0,-1 1 69 0 0,0 2 58 0 0,-3 1 247 0 0,-5 6 384 0 0,-2 6 212 0 0,6-3-459 0 0,5-4-413 0 0,0-1-34 0 0,0 0-39 0 0,1 0-44 0 0,-1-1-45 0 0,-9 13 382 0 0,1 1-42 0 0,2 1-47 0 0,0 0-53 0 0,1 1-58 0 0,2 0-64 0 0,-1 0-69 0 0,2 1-76 0 0,4-13 26 0 0,0 0 1 0 0,0 0 0 0 0,0 0-1 0 0,1 0 1 0 0,0 0-1 0 0,0 4-58 0 0,0-8 15 0 0,1 0-1 0 0,-1 0 1 0 0,0 0-1 0 0,0-1 1 0 0,1 1-1 0 0,-1 0 1 0 0,1 0-1 0 0,-1 0 1 0 0,1 0-1 0 0,0-1 1 0 0,0 1-1 0 0,0 0 1 0 0,0-1-1 0 0,0 1 1 0 0,0-1 0 0 0,0 1-1 0 0,0-1 1 0 0,1 1-1 0 0,-1-1 1 0 0,0 0-1 0 0,1 0 1 0 0,0 1-15 0 0,8 1-14 0 0,0-1 71 0 0,1-4 84 0 0,7-5 163 0 0,4-8-76 0 0,-3-3-58 0 0,-13 11-116 0 0,0 0 0 0 0,-1-1 0 0 0,0 1 0 0 0,2-6-54 0 0,1-2 66 0 0,-1-1 1 0 0,-1-1 0 0 0,1-2-67 0 0,2-11 114 0 0,-3 15-32 0 0,-3 9-93 0 0,1 0-51 0 0,0 8-5 0 0,5 12 69 0 0,1 14 21 0 0,3 15-91 0 0,-2-7 15 0 0,-3-13 68 0 0,-8-21-192 0 0,1 0 57 0 0,0-1 50 0 0,0 1 44 0 0,0 1 64 0 0,1 0 77 0 0,5 6 436 0 0,-5-7-467 0 0,0 0-33 0 0,0-1-44 0 0,0 1-58 0 0,0-1-67 0 0,0 1-79 0 0,-1-1-53 0 0,1 0-79 0 0,0-1-86 0 0,0 1-95 0 0,0 0-101 0 0,0-1-109 0 0,0 0-117 0 0,0 0-125 0 0,0 0-981 0 0,1 0-1108 0 0</inkml:trace>
  <inkml:trace contextRef="#ctx0" brushRef="#br0" timeOffset="833.33">1118 308 8144 0 0,'0'-2'124'0'0,"-1"-11"232"0"0,1 10-287 0 0,0 0-42 0 0,0 0 12 0 0,-1 0 73 0 0,0 1 65 0 0,-1 0 56 0 0,0-1 111 0 0,-1 2 56 0 0,-1 0 134 0 0,-2 0 328 0 0,0 2 1 0 0,1 0-328 0 0,2 0-133 0 0,0 0-56 0 0,0 1-110 0 0,1-1-57 0 0,0 1-64 0 0,0 0-72 0 0,-3 3-28 0 0,0 0-1 0 0,1 1 1 0 0,0 0 0 0 0,0 0 0 0 0,0 0 0 0 0,-2 6-15 0 0,5-10 4 0 0,1 0-1 0 0,-1 0 1 0 0,1 0 0 0 0,0-1-1 0 0,-1 1 1 0 0,1 0-1 0 0,0 0 1 0 0,0 0-1 0 0,0 0 1 0 0,0 0-1 0 0,0 0 1 0 0,1 0 0 0 0,-1-1-1 0 0,1 1 1 0 0,-1 0-4 0 0,1 1-1 0 0,0-1 1 0 0,0 0 0 0 0,0 0-1 0 0,1 0 1 0 0,-1 0 0 0 0,1 0-1 0 0,-1 0 1 0 0,1 0 0 0 0,0 0 0 0 0,8 9 6 0 0,6 4 29 0 0,-5-5 25 0 0,-2-1 25 0 0,1-1 42 0 0,-3-2-53 0 0,0 2 39 0 0,0 0 37 0 0,-1 1 34 0 0,6 9 274 0 0,-4 0 99 0 0,-5-8-87 0 0,-2-1-50 0 0,-2 0-49 0 0,-2 0-46 0 0,-1-2-44 0 0,-2 0-42 0 0,0 0-39 0 0,-2-2-38 0 0,-1 0-35 0 0,0 0-33 0 0,-9 1 5 0 0,-1-2-105 0 0,2-4-87 0 0,15 0 0 0 0,-1 0 71 0 0,-3-1 49 0 0,4 1-60 0 0,0 0-48 0 0,0 0-83 0 0,0 0-98 0 0,1 0 86 0 0,-1 0-32 0 0,1-1-35 0 0,0 1-39 0 0,0 0-133 0 0,-1 0-65 0 0,1 0-57 0 0,0 0-52 0 0,-1-1-173 0 0,0 1-51 0 0,0 0-211 0 0,-1-1-565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32.9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6056 0 0,'0'0'829'0'0,"0"0"-110"0"0,1 1-102 0 0,0 0-95 0 0,0 0-213 0 0,0 0-38 0 0,0-1-35 0 0,0 2-34 0 0,1 0 114 0 0,0 0-100 0 0,1 1-83 0 0,-1 0-56 0 0,7 7 13 0 0,-6-6-6 0 0,-2-1-4 0 0,0-1 34 0 0,1 0 42 0 0,-2 0 49 0 0,9 18 344 0 0,-2 2-59 0 0,1-1-60 0 0,-1 1-57 0 0,-1 1-55 0 0,0-1-53 0 0,0 0-53 0 0,-1 0-49 0 0,2 16 188 0 0,3 9 74 0 0,-2-17-233 0 0,-7-28-271 0 0,-1 0 62 0 0,1 1 88 0 0,0 3 140 0 0,-1-3-150 0 0,0-1-55 0 0,0 1-83 0 0,0-1-83 0 0,0 0-105 0 0,0-1 86 0 0,0 0-33 0 0,0 0-37 0 0,0 0-37 0 0,0-1-48 0 0,0 0-51 0 0,0 0-47 0 0,0 0-40 0 0,0 0-139 0 0,0-1-40 0 0,0 1-169 0 0,0 0-452 0 0</inkml:trace>
  <inkml:trace contextRef="#ctx0" brushRef="#br0" timeOffset="305.58">233 126 7136 0 0,'0'0'165'0'0,"0"0"-8"0"0,0 0-66 0 0,0 1-44 0 0,3 1-6 0 0,-2 0 3 0 0,26 19 139 0 0,-20-16-113 0 0,4 3 121 0 0,-6-4-44 0 0,1 0 44 0 0,-1 0 51 0 0,0 0 57 0 0,0 1 64 0 0,0 0 71 0 0,0 0-73 0 0,0-1-50 0 0,3 3 81 0 0,1-1-62 0 0,9 7 330 0 0,-7-2-142 0 0,30 30 845 0 0,-30-30-1023 0 0,1 0-56 0 0,-8-7-167 0 0,0 0-33 0 0,3 2-7 0 0,-1-1-37 0 0,6 6 13 0 0,-4-4 29 0 0,-8-7-238 0 0,1 0 65 0 0,-1 1 55 0 0,1-1 47 0 0,0 0 109 0 0,2 0 335 0 0,-2 0-367 0 0,0 0-66 0 0,0 0-52 0 0,-1 0-37 0 0,1 0-43 0 0,0 0-48 0 0,-1 0-71 0 0,1 0-68 0 0,-1-1-74 0 0,0 1-81 0 0,1 0-86 0 0,-1 0-94 0 0,0 0-100 0 0,0 0-106 0 0,1-1-382 0 0,-1-1-43 0 0,1 0-890 0 0</inkml:trace>
  <inkml:trace contextRef="#ctx0" brushRef="#br0" timeOffset="603.53">537 65 7080 0 0,'0'0'157'0'0,"0"0"23"0"0,0 0 13 0 0,0-1-22 0 0,0 0-143 0 0,1-2 59 0 0,-1 2 43 0 0,0 1 148 0 0,0 0 244 0 0,0 0 20 0 0,0 0-33 0 0,0 0-145 0 0,1 0-73 0 0,0 2-108 0 0,0 0-64 0 0,3 3 57 0 0,-3-3-62 0 0,3 18 498 0 0,-1 1-119 0 0,-2 1-99 0 0,-1 0-81 0 0,-3 14 74 0 0,-3 17 90 0 0,2-20-117 0 0,-9 64 535 0 0,4-32-267 0 0,2-12-57 0 0,-1 1 67 0 0,3-21-210 0 0,0 0 36 0 0,0-1 42 0 0,1 1 45 0 0,-3 29-7 0 0,5-30-327 0 0,1-1-51 0 0,-1-9-87 0 0,3 3-9 0 0,0-10-26 0 0,-1-4-48 0 0,-1-3-32 0 0,0 0-42 0 0,1-8-136 0 0,0 0 79 0 0,0 0 78 0 0,0 0 37 0 0,-1 1 69 0 0,1-1 80 0 0,0 1 250 0 0,0-1-301 0 0,0 0-45 0 0,-1 1-71 0 0,1-1-109 0 0,0 0-78 0 0,0 0-107 0 0,0 1-122 0 0,0-1 176 0 0,0 0-36 0 0,-1 0-38 0 0,1 0-39 0 0,0 0-42 0 0,0 0-43 0 0,0 0-46 0 0,0 0-47 0 0,0 0-48 0 0,0 0-51 0 0,-1-1-1720 0 0,0 0-1357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30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314 67 6880 0 0,'0'0'157'0'0,"0"0"23"0"0,0 0 11 0 0,0-1-38 0 0,0 1-92 0 0,0-6-70 0 0,0 5 47 0 0,0 0 41 0 0,0 0 56 0 0,0 0 68 0 0,0 0 81 0 0,0 0 94 0 0,-6-9 279 0 0,-11-3 421 0 0,-4 2 29 0 0,7 5-396 0 0,1 0 46 0 0,1 2-622 0 0,-1 1 50 0 0,9 3-102 0 0,0 0 1 0 0,-1 0-1 0 0,1 0 0 0 0,0 1 1 0 0,0-1-1 0 0,0 1 0 0 0,0 0 1 0 0,0 0-1 0 0,-2 1-83 0 0,-10 6 291 0 0,1 3-78 0 0,9-4-153 0 0,0 0-38 0 0,3-2-26 0 0,1-1 0 0 0,-1 1 0 0 0,1 0 0 0 0,0 0 0 0 0,0 1 4 0 0,0 2-15 0 0,0-1 0 0 0,1 1 0 0 0,0 0 0 0 0,0 0 0 0 0,1 3 15 0 0,0 10-55 0 0,2 1-1 0 0,3 18 56 0 0,0-16-4 0 0,1-1-1 0 0,1 0 0 0 0,6 15 5 0 0,0-4 25 0 0,-2 1 39 0 0,-5-12 24 0 0,-1 1 46 0 0,-1 0 48 0 0,0 1 49 0 0,-3-16-81 0 0,2 5-18 0 0,0-4-34 0 0,-2-3 1 0 0,0-1 18 0 0,0-1 39 0 0,-1 0 11 0 0,0-1 38 0 0,0 1 45 0 0,-1-1 47 0 0,-6-5-236 0 0,4 0-87 0 0,1 0-40 0 0,-1 0-69 0 0,1-1-82 0 0,1 2-97 0 0,0-1-114 0 0,0 1 177 0 0,1-1-40 0 0,-1 1-392 0 0,0-1 94 0 0,1 1-53 0 0,-2-1-755 0 0,0-1-593 0 0,-1-1-1129 0 0</inkml:trace>
  <inkml:trace contextRef="#ctx0" brushRef="#br0" timeOffset="275.51">0 390 7912 0 0,'9'-12'213'0'0,"2"1"93"0"0,4 0 148 0 0,11-3 319 0 0,-2 1-19 0 0,-14 7-461 0 0,1 0-52 0 0,1 0-48 0 0,-1 0-43 0 0,4-1-20 0 0,-1 1-45 0 0,8-2-23 0 0,-1 1-52 0 0,-14 5-103 0 0,0 0 101 0 0,15-3 287 0 0,-17 4-261 0 0,0 0-39 0 0,0 0-50 0 0,0 0-66 0 0,0 0-79 0 0,-1 0-90 0 0,2 0-140 0 0,-3 0 164 0 0,-1 1-35 0 0,1-1-39 0 0,-1 1-41 0 0,1-1-42 0 0,0 1-44 0 0,5-2-960 0 0,5-1-815 0 0</inkml:trace>
  <inkml:trace contextRef="#ctx0" brushRef="#br0" timeOffset="707.82">710 231 7688 0 0,'0'0'166'0'0,"0"0"29"0"0,0 0 14 0 0,-4 3-44 0 0,-3 2-108 0 0,-2-1-5 0 0,1-1 88 0 0,-3-1 114 0 0,-4 2 217 0 0,1-1-71 0 0,5-1-179 0 0,2 0-85 0 0,-1 1-60 0 0,-3 3 264 0 0,-1 0-35 0 0,-9 10 210 0 0,1 3-108 0 0,3 2-87 0 0,-6 16 65 0 0,15-22-155 0 0,1 1-1 0 0,-3 11-229 0 0,7-19 149 0 0,1-1-1 0 0,1 0 1 0 0,-1 8-149 0 0,0 5 185 0 0,3-1-37 0 0,4 5-18 0 0,3-1-95 0 0,4-6 94 0 0,2-5-37 0 0,-11-11-80 0 0,0 1-1 0 0,0-1 0 0 0,0 0 1 0 0,0 0-1 0 0,0 0 0 0 0,0 0 1 0 0,0-1-1 0 0,0 1 0 0 0,0-1 1 0 0,1 0-1 0 0,-1 1 0 0 0,0-2 1 0 0,0 1-1 0 0,0 0 0 0 0,3-1-11 0 0,-1 0 24 0 0,0-1 0 0 0,0 1 1 0 0,0-1-1 0 0,-1 0 0 0 0,4-2-24 0 0,12-8 130 0 0,-6-1 25 0 0,-3-1 55 0 0,7-18-83 0 0,-13 20-20 0 0,-1 0 0 0 0,0-1-1 0 0,0-1-106 0 0,6-38 337 0 0,-6 16-179 0 0,-1 14-112 0 0,0 0-50 0 0,1 9-19 0 0,0-1-66 0 0,3-8-99 0 0,-6 8 104 0 0,0 17-8 0 0,0 1 41 0 0,4 8 34 0 0,-2-4 5 0 0,-1-4-46 0 0,2 12-52 0 0,1-1 50 0 0,0 3 35 0 0,5 23 26 0 0,-4-7 37 0 0,1-9 61 0 0,0-1 0 0 0,4 4-99 0 0,0-1 28 0 0,-9-23-51 0 0,-2-3-89 0 0,0-1 74 0 0,0 0-17 0 0,0 0-24 0 0,1 0-40 0 0,-1 0-19 0 0,0 0-42 0 0,0 0-47 0 0,0 1-53 0 0,0-1-58 0 0,1 0-52 0 0,-1 0-48 0 0,0 1-42 0 0,1-1-141 0 0,-1 1-42 0 0,1-1-172 0 0,0 1-461 0 0</inkml:trace>
  <inkml:trace contextRef="#ctx0" brushRef="#br0" timeOffset="1463.04">910 308 9096 0 0,'0'0'200'0'0,"0"0"33"0"0,0 0 16 0 0,0 0-202 0 0,1 0 63 0 0,2 1 176 0 0,5 1 520 0 0,-5-2-623 0 0,-1 1-73 0 0,20 12 807 0 0,-4 5-99 0 0,-2 3-93 0 0,-2 2-87 0 0,-4-9-260 0 0,-1 1-34 0 0,-1-4 24 0 0,8 20 368 0 0,-12-19-396 0 0,-1-2 18 0 0,-1 0 91 0 0,0-1 112 0 0,-2-4-231 0 0,0 0 35 0 0,0-5-109 0 0,0 0 0 0 0,0 0-21 0 0,0 0-90 0 0,0 0-38 0 0,0 0-26 0 0,0 0-34 0 0,1-6 14 0 0,3-23 134 0 0,2-6-80 0 0,2 1-87 0 0,-6 25-29 0 0,1 0-1 0 0,1 1 1 0 0,-1-1-1 0 0,1 1 1 0 0,0 0 0 0 0,5-6 1 0 0,-6 10-9 0 0,0 1-1 0 0,-1-1 1 0 0,1 1 0 0 0,0 0 0 0 0,1 0 0 0 0,-1 1 0 0 0,0-1-1 0 0,1 1 1 0 0,0 0 0 0 0,-1-1 0 0 0,1 2 0 0 0,0-1 0 0 0,0 0 0 0 0,1 0 9 0 0,-2 2-6 0 0,-1-1 0 0 0,1 1 1 0 0,0-1-1 0 0,-1 1 1 0 0,1 0-1 0 0,-1 0 1 0 0,1 0-1 0 0,-1 0 1 0 0,1 0-1 0 0,0 1 1 0 0,-1-1-1 0 0,1 1 0 0 0,-1 0 1 0 0,1-1-1 0 0,-1 1 1 0 0,0 0-1 0 0,1 1 1 0 0,-1-1-1 0 0,0 0 1 0 0,0 1-1 0 0,0-1 0 0 0,0 1 1 0 0,0 0-1 0 0,1 0 6 0 0,7 8 0 0 0,25 27 0 0 0,-32-34 0 0 0,-1 0 0 0 0,0 0 0 0 0,0 0 0 0 0,0 0 0 0 0,0 0 0 0 0,-1 1 0 0 0,1-1 0 0 0,-1 0 0 0 0,0 1 0 0 0,0-1 0 0 0,0 1 0 0 0,-1 0 0 0 0,2 3 0 0 0,-1 1 0 0 0,1-1 0 0 0,0 0 0 0 0,0 0 0 0 0,1 1 0 0 0,7 24 0 0 0,-5-17 10 0 0,7 8 106 0 0,-8-19-95 0 0,-4-3 38 0 0,0-1 29 0 0,1-4 25 0 0,0 0-41 0 0,1-2-24 0 0,1-1-45 0 0,1-4-25 0 0,-2 5 34 0 0,2-13 15 0 0,2 0-73 0 0,1 0-63 0 0,1 1-57 0 0,3-4-97 0 0,2 2-58 0 0,4-4-122 0 0,11-8-293 0 0,-27 30 711 0 0,0 1-1 0 0,1 0 1 0 0,-1 0-1 0 0,1-1 1 0 0,-1 1-1 0 0,1 0 1 0 0,-1 1-1 0 0,1-1 1 0 0,-1 0 0 0 0,1 0-1 0 0,0 1 1 0 0,0-1-1 0 0,-1 1 1 0 0,1-1-1 0 0,0 1 1 0 0,1-1 25 0 0,-1 1-28 0 0,0 0 0 0 0,0 1-1 0 0,0-1 1 0 0,0 0 0 0 0,0 0 0 0 0,0 1 0 0 0,-1-1 0 0 0,3 2 28 0 0,-1-1-27 0 0,-1 0 0 0 0,1 0 1 0 0,0 1-1 0 0,-1-1 1 0 0,0 1-1 0 0,1 0 0 0 0,1 1 27 0 0,5 7-39 0 0,-2 1 42 0 0,25 52 11 0 0,-23-46 69 0 0,2 4 60 0 0,1 1-29 0 0,-5-14-31 0 0,-4-3-8 0 0,0-2 5 0 0,-2-1 0 0 0,0-1-106 0 0,-1-1-24 0 0,1 1-34 0 0,-1-1-19 0 0,1 0-34 0 0,-1 0-39 0 0,0 1-45 0 0,0-1-47 0 0,1 0-44 0 0,-1 0-42 0 0,0 0-36 0 0,0 0-257 0 0,0 0-60 0 0,0 0-48 0 0,0 0-34 0 0,0 0-1415 0 0,0 0-1252 0 0</inkml:trace>
  <inkml:trace contextRef="#ctx0" brushRef="#br0" timeOffset="1763.83">1721 396 10680 0 0,'0'0'241'0'0,"0"0"38"0"0,0 0-136 0 0,0 0-34 0 0,1 0 26 0 0,-1 0-79 0 0,2 0 0 0 0,-2 0-3 0 0,0-1 40 0 0,1-1-68 0 0,0 1-5 0 0,0 0 0 0 0,0 1 0 0 0,0-1 0 0 0,-1 1 0 0 0,1-1-1 0 0,0 1 1 0 0,0 0 0 0 0,0-1 0 0 0,0 1 0 0 0,0 0 0 0 0,0 0 0 0 0,0 0-1 0 0,0 0-19 0 0,8-2 77 0 0,-5 2-50 0 0,9 1-12 0 0,-3 3 57 0 0,-2 3 49 0 0,-2 1 42 0 0,1 8 164 0 0,-1 9 254 0 0,-1-4-4 0 0,-4-18-620 0 0,0-1 45 0 0,2 9 165 0 0,-2-8-177 0 0,0-1-45 0 0,-1 2-74 0 0,0 0-87 0 0,1 0-105 0 0,-1 1-122 0 0,0-5 135 0 0,0 0-51 0 0,0 0-44 0 0,0 1-40 0 0,0-1-132 0 0,0 0-39 0 0,0 0-161 0 0,0 0-428 0 0</inkml:trace>
  <inkml:trace contextRef="#ctx0" brushRef="#br0" timeOffset="1926.61">1700 119 10088 0 0,'-9'-6'376'0'0,"2"1"-157"0"0,3 2-119 0 0,0 0-36 0 0,1 0-46 0 0,-1 1-54 0 0,4 2 29 0 0,-2-2 121 0 0,1 2-90 0 0,0 0-77 0 0,1 0-18 0 0,0 0-39 0 0,0 0-130 0 0,0 0-43 0 0,0 0-40 0 0,0 0-33 0 0,0 0-110 0 0,0 0-33 0 0,0 0-1116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25.3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0 6768 0 0,'0'4'895'0'0,"0"0"-83"0"0,0-1-81 0 0,-1 0-76 0 0,1 1-71 0 0,-1-1-68 0 0,0 0-64 0 0,1 0-59 0 0,-1 0-55 0 0,0 0-51 0 0,0-1-48 0 0,0 1-42 0 0,0 0-39 0 0,0 0-34 0 0,-1 2 35 0 0,0 0-87 0 0,-3 10-63 0 0,3-8 47 0 0,1-1 93 0 0,1-3-26 0 0,0 1 40 0 0,-1 14 77 0 0,0 1-50 0 0,-3 4-13 0 0,-3 11 20 0 0,-1 12 37 0 0,3 2-33 0 0,1 64 150 0 0,2-53-114 0 0,1-29-76 0 0,-1 0 40 0 0,-1 7-1 0 0,-4 36 288 0 0,4-63-420 0 0,1 0-3 0 0,1 1 28 0 0,1-10-14 0 0,0-1-33 0 0,0 0-35 0 0,-1-1-43 0 0,1 1-51 0 0,0-1-58 0 0,-1 0-68 0 0,1 0-74 0 0,-1 0-82 0 0,1 0 71 0 0,-1 1-42 0 0,1-1-45 0 0,0 0-48 0 0,-1 0-49 0 0,1 1-52 0 0,0-1-55 0 0,-1 1-56 0 0,0-3-1422 0 0,-2 0-1172 0 0,3 3 3233 0 0</inkml:trace>
  <inkml:trace contextRef="#ctx0" brushRef="#br0" timeOffset="632.78">35 45 5400 0 0,'0'0'135'0'0,"0"0"-56"0"0,1 0-43 0 0,0 3 26 0 0,0 0 282 0 0,1-1-53 0 0,-1-2-241 0 0,-1 1 0 0 0,0-1 0 0 0,1 0 0 0 0,-1 0 0 0 0,1 1 0 0 0,-1-1 0 0 0,1 0 0 0 0,-1 0 0 0 0,1 0 0 0 0,-1 0 0 0 0,1 0 0 0 0,-1 0 0 0 0,1 0 0 0 0,-1 0 0 0 0,1 0 0 0 0,-1 0 0 0 0,1 0 0 0 0,-1 0-50 0 0,3 0 249 0 0,1-1 209 0 0,-3 1-182 0 0,1-1 41 0 0,-1 1 116 0 0,0-1 75 0 0,1 1-229 0 0,0 0-37 0 0,1-2 153 0 0,1 1 11 0 0,2-3 129 0 0,-3 2-267 0 0,0 0 131 0 0,-2 2-117 0 0,-1 0-8 0 0,0 0-2 0 0,0 0-12 0 0,8 3 218 0 0,1 7-118 0 0,-5-5-229 0 0,-1 0-35 0 0,0-1-37 0 0,-1-1-38 0 0,1 1 30 0 0,10 16 205 0 0,-6-7-40 0 0,0 0 0 0 0,4 10-216 0 0,5 11 267 0 0,11 17 91 0 0,8 18 150 0 0,-16-22-74 0 0,43 104 1036 0 0,-42-105-987 0 0,0-1 35 0 0,12 24 427 0 0,-29-62-852 0 0,-1-4-48 0 0,0 0-15 0 0,0 4 49 0 0,-1-6 0 0 0,-1-1-13 0 0,0 0-31 0 0,0 0-114 0 0,-1 1 53 0 0,0-1-62 0 0,-1 1-75 0 0,0-1-85 0 0,0 1-98 0 0,-1-1-110 0 0,1 0-122 0 0,1 0 240 0 0,0 0-35 0 0,1-1 72 0 0,-1 1-41 0 0,1 0-38 0 0,-1-1-32 0 0,0 1-262 0 0,0-1-55 0 0,-1 0-847 0 0,0-1-661 0 0,-1-1-1259 0 0</inkml:trace>
  <inkml:trace contextRef="#ctx0" brushRef="#br0" timeOffset="902.39">31 451 5840 0 0,'0'0'132'0'0,"0"0"17"0"0,0 0 11 0 0,1 0-21 0 0,4 0 45 0 0,-1 0 1 0 0,1-1-1 0 0,-1 1 1 0 0,1-1-1 0 0,-1 0 1 0 0,0 0-1 0 0,5-2-184 0 0,3-2 495 0 0,-2 0-155 0 0,7-1 125 0 0,-1-1-119 0 0,1 1-120 0 0,-1 1-121 0 0,11 1 3 0 0,-6 1-62 0 0,-8 1-14 0 0,1-2-74 0 0</inkml:trace>
  <inkml:trace contextRef="#ctx0" brushRef="#br0" timeOffset="1519.74">702 336 5840 0 0,'0'0'132'0'0,"0"0"17"0"0,0 0 11 0 0,0-1-36 0 0,0-3-81 0 0,0 1-27 0 0,0 1 42 0 0,0 2 189 0 0,0-1-50 0 0,0 0-43 0 0,-1 0-36 0 0,0 0 31 0 0,-3-3 98 0 0,3 3-91 0 0,-1 0 86 0 0,1 0-78 0 0,1 0 36 0 0,-1 0 40 0 0,1 1 44 0 0,-5-5 297 0 0,1 0-70 0 0,-2 2-62 0 0,0 1-56 0 0,-1 0-51 0 0,0 1-44 0 0,-8 0 193 0 0,1 2-114 0 0,-19 5 402 0 0,23-3-453 0 0,6-2-153 0 0,-6 1 47 0 0,-1 2-84 0 0,0 2-64 0 0,0 1-48 0 0,9-6-26 0 0,0 0 0 0 0,0 1 0 0 0,1 0 0 0 0,-1-1 0 0 0,0 1-1 0 0,1 0 1 0 0,-1 0 0 0 0,1 0 0 0 0,0-1 0 0 0,0 2 0 0 0,0-1 0 0 0,0 0 0 0 0,0 0 0 0 0,-1 2 2 0 0,2 13 17 0 0,1-15-24 0 0,0 0 0 0 0,0 0 1 0 0,0 0-1 0 0,0-1 0 0 0,1 1 1 0 0,-1 0-1 0 0,1 0 0 0 0,0-1 1 0 0,-1 1-1 0 0,1-1 0 0 0,0 0 1 0 0,2 2 6 0 0,15 8-21 0 0,0-2-1 0 0,1 0 1 0 0,9 3 21 0 0,-23-10 0 0 0,7 4-17 0 0,-1 0 0 0 0,0 1 0 0 0,0 1 0 0 0,1 0 17 0 0,11 10 4 0 0,-19-14-3 0 0,-1 0 1 0 0,1 0 0 0 0,0 1 0 0 0,-1-1-1 0 0,0 1 1 0 0,0 0 0 0 0,0 1 0 0 0,-1-1 0 0 0,2 4-2 0 0,0 6 63 0 0,-2 0 75 0 0,-4 2 99 0 0,0-9-74 0 0,-2 1 36 0 0,-6 9 355 0 0,-3-1-83 0 0,-5-2-77 0 0,-1-1-72 0 0,-2-4-68 0 0,-2-3-63 0 0,1-5-57 0 0,1-6-52 0 0,18 4-248 0 0,-1-1 71 0 0,0 0 61 0 0,0 0 59 0 0,-1-1 109 0 0,-7-2 304 0 0,9 3-365 0 0,-1-1-68 0 0,0 0-101 0 0,2 1 3 0 0,0 0-37 0 0,-1 0-37 0 0,1-1-43 0 0,0 1-45 0 0,0 0-49 0 0,0-1-51 0 0,0 1-56 0 0,1-1-59 0 0,-1 0-61 0 0,0 1-66 0 0,1-1-68 0 0,-1 0-73 0 0,1 0-74 0 0,-1-1-1142 0 0,1-2-1104 0 0</inkml:trace>
  <inkml:trace contextRef="#ctx0" brushRef="#br0" timeOffset="1974.31">1054 342 5696 0 0,'0'0'132'0'0,"0"0"17"0"0,0 0 10 0 0,-1 0-26 0 0,-2 0 570 0 0,1-1-104 0 0,-1 0-94 0 0,1 0-83 0 0,0 0-71 0 0,0 0-63 0 0,0-1-50 0 0,0 1-41 0 0,0-2 55 0 0,-6-1 277 0 0,6 3-325 0 0,-1 1 47 0 0,-2 0 96 0 0,1 1-36 0 0,0-1-125 0 0,1 1-34 0 0,0-1-42 0 0,-1 0-47 0 0,2-1 1 0 0,0 1 1 0 0,-1 0-1 0 0,1 0 0 0 0,-1 0 1 0 0,1 1-1 0 0,-1-1 0 0 0,1 1 0 0 0,-2 0-64 0 0,-12 4 305 0 0,-2 5-15 0 0,9-5-199 0 0,2 0-44 0 0,4-2-45 0 0,0 0 0 0 0,0 0 1 0 0,0 0-1 0 0,0 0 1 0 0,1 0-1 0 0,-2 3-2 0 0,1-2 2 0 0,3-3-4 0 0,0 0 0 0 0,-1 0 0 0 0,1 0 0 0 0,0 0 1 0 0,0 0-1 0 0,0 0 0 0 0,0 0 0 0 0,0 1 0 0 0,0-1 1 0 0,0 0-1 0 0,0 0 0 0 0,0 0 0 0 0,0 0 0 0 0,1 0 1 0 0,-1 0-1 0 0,0 0 0 0 0,1 1 0 0 0,0 0 2 0 0,7 15-51 0 0,-8-17 52 0 0,3 6-20 0 0,1 0 0 0 0,0 0 1 0 0,0 0-1 0 0,0-1 0 0 0,5 5 19 0 0,4 2-31 0 0,1 0 1 0 0,14 9 30 0 0,17 15-26 0 0,-36-28 23 0 0,12 12 36 0 0,-11-10 18 0 0,0 1 33 0 0,1 5 93 0 0,-2 0 89 0 0,-6-6-10 0 0,-3-1 55 0 0,0-7-220 0 0,0 0-1 0 0,0 0 0 0 0,0 0 0 0 0,-1 0 0 0 0,1-1 1 0 0,-1 1-1 0 0,0 0 0 0 0,1 0 0 0 0,-1 0 0 0 0,0 0 0 0 0,0-1 1 0 0,0 1-1 0 0,-1 0-90 0 0,-6 7 460 0 0,-3-3-93 0 0,5-4-240 0 0,0-1-45 0 0,-14 2 189 0 0,8-1-134 0 0,0-1-34 0 0,0-1-33 0 0,-1-2-36 0 0,11 2-190 0 0,-1-1 60 0 0,0 0 50 0 0,0 1 45 0 0,-2-2 89 0 0,-8-3 407 0 0,10 4-416 0 0,0-1-33 0 0,-1 0-64 0 0,2 1-38 0 0,1 0-38 0 0,-1-1-43 0 0,0 1-46 0 0,1-1-51 0 0,-1 1-56 0 0,1-1-59 0 0,-1 0-65 0 0,1 0-69 0 0,-1 1-73 0 0,1-1-78 0 0,0 0-81 0 0,0-1-88 0 0,0 1-90 0 0,0 0-1043 0 0,-1-2-1093 0 0</inkml:trace>
  <inkml:trace contextRef="#ctx0" brushRef="#br0" timeOffset="2375.36">1163 412 8808 0 0,'0'0'197'0'0,"0"0"24"0"0,0 0 19 0 0,0 0-12 0 0,0 0-104 0 0,0 0-48 0 0,9 16 358 0 0,-4-1-3 0 0,1 0-47 0 0,0 0-41 0 0,0 0-38 0 0,6 13 209 0 0,1 0-101 0 0,1-2-79 0 0,-2-8 20 0 0,0 1 1 0 0,3 2-355 0 0,1-1 284 0 0,-9-12-115 0 0,6 7 205 0 0,-6-8-135 0 0,0-1 38 0 0,1-1 41 0 0,0-2 45 0 0,1-3 47 0 0,0-2 51 0 0,-4-2-26 0 0,-1-4-108 0 0,1-2-39 0 0,-1-6 26 0 0,-2 10-164 0 0,5-23 142 0 0,-3-1-102 0 0,-2-5-64 0 0,-2-19-70 0 0,-1 14-51 0 0,1 32-94 0 0,1-3 81 0 0,-1-3 34 0 0,1 4-73 0 0,-2 2-78 0 0,1 0-111 0 0,-1 2-68 0 0,0 0-116 0 0,0 3 161 0 0,0 1-37 0 0,0-1-37 0 0,0 0-41 0 0,0 3 13 0 0,1-1-63 0 0,0 0-277 0 0,-1 0-93 0 0,1 0-69 0 0,0 1-51 0 0,-1-2-1153 0 0,1-1-1167 0 0</inkml:trace>
  <inkml:trace contextRef="#ctx0" brushRef="#br0" timeOffset="3240.11">1601 386 8232 0 0,'0'0'182'0'0,"0"0"29"0"0,0 0 14 0 0,1 1-27 0 0,7 2-160 0 0,0 6-20 0 0,-6-6 42 0 0,4 4 421 0 0,0 1-42 0 0,6 6 292 0 0,-1 0-109 0 0,0 5 22 0 0,-9-15-503 0 0,0 0 1 0 0,0 1-1 0 0,-1-1 0 0 0,0 1 1 0 0,0-1-1 0 0,0 2-141 0 0,6 19 736 0 0,3 0 42 0 0,-2-3-82 0 0,-1-1 34 0 0,-2-6-200 0 0,-1-3-73 0 0,-3-7-190 0 0,-1 0 33 0 0,0-4 20 0 0,0-1-6 0 0,0 0-29 0 0,0 0-12 0 0,-5-1 75 0 0,0 0-53 0 0,0-1-48 0 0,2-1-44 0 0,-1-1-39 0 0,2 0-36 0 0,-2-6 39 0 0,2-4-83 0 0,2-19-73 0 0,0 21 54 0 0,0-1-67 0 0,1-1-1 0 0,0 1 0 0 0,1-1 1 0 0,0 1-1 0 0,1 0 0 0 0,4-9 3 0 0,1-9-80 0 0,-6 22 49 0 0,0 1 0 0 0,1 0 1 0 0,-1 1-1 0 0,4-6 31 0 0,7-6-33 0 0,-10 16 34 0 0,0 1 0 0 0,0-1 0 0 0,0 1 0 0 0,0 0-1 0 0,4-2 0 0 0,-3 1-48 0 0,1 1 0 0 0,-1 0 0 0 0,1 0-1 0 0,0 1 1 0 0,2-1 48 0 0,-3 1-51 0 0,0 0 0 0 0,0 1 0 0 0,0-1 1 0 0,0 1-1 0 0,1 0 0 0 0,-1 0 0 0 0,0 1 0 0 0,0-1 0 0 0,3 2 51 0 0,14 5-193 0 0,-2 5 73 0 0,-6-1 98 0 0,-2 1 59 0 0,-1 0-38 0 0,-1 0-1 0 0,-1 1 1 0 0,0 1-1 0 0,-1-1 0 0 0,0 1 1 0 0,-1 0-1 0 0,0 4 2 0 0,-1 5-14 0 0,0 0-36 0 0,-3-16 40 0 0,0 0 34 0 0,0 4 93 0 0,-1-3 82 0 0,-1-5-56 0 0,0 1 32 0 0,0-4-39 0 0,0 0-6 0 0,0 0-28 0 0,0 0-7 0 0,0 0-6 0 0,0 0-25 0 0,0-2-36 0 0,-3-5-39 0 0,2 5 18 0 0,0-5-7 0 0,1-1 0 0 0,0 0 0 0 0,0 0 0 0 0,0 0 0 0 0,1 0 0 0 0,1-4 0 0 0,7-40 12 0 0,3 21-45 0 0,0 14-74 0 0,-7 11-26 0 0,1-1 43 0 0,3-3 11 0 0,-6 6 81 0 0,1 1 0 0 0,-1 0-1 0 0,0 0 1 0 0,1 0 0 0 0,0 0-1 0 0,-1 1 1 0 0,3-2-2 0 0,12-2-50 0 0,-14 5-30 0 0,13-3-295 0 0,-7 4 177 0 0,-1 2 83 0 0,1 3 61 0 0,-5-1 64 0 0,0 0 1 0 0,0 0-1 0 0,-1 0 1 0 0,1 0 0 0 0,-1 1-1 0 0,3 4-10 0 0,0 1 1 0 0,0 0 0 0 0,0 1 0 0 0,-1 0-1 0 0,4 11 0 0 0,7 33 0 0 0,-10-23 79 0 0,-6-28-73 0 0,0 1 0 0 0,-1-1 1 0 0,1 0-1 0 0,1 1 1 0 0,-1-1-1 0 0,1 0 1 0 0,0 0-1 0 0,0 0 0 0 0,1 2-6 0 0,0-1-36 0 0,-1 3 78 0 0,0 1-9 0 0,1-4-94 0 0,2-1-81 0 0,1-1-111 0 0,-6-3 44 0 0,0 0 76 0 0,0 1 65 0 0,0-1 55 0 0,0 0 105 0 0,2 0 328 0 0,-2 0-352 0 0,0 0-79 0 0,0 0-46 0 0,1 0-44 0 0,-1 0-51 0 0,0 0-57 0 0,0 0-85 0 0,0 0-80 0 0,1 0-88 0 0,-1 0-96 0 0,0 0-102 0 0,0 0-110 0 0,0 0-119 0 0,0 0-125 0 0,0 0-1232 0 0,0 0-1272 0 0</inkml:trace>
  <inkml:trace contextRef="#ctx0" brushRef="#br0" timeOffset="3625.52">2415 491 5136 0 0,'0'0'127'0'0,"0"0"-54"0"0,5-1 18 0 0,-2 0-179 0 0,1 0 45 0 0,0 0 41 0 0,-1 0 36 0 0,5-2 130 0 0,-1 0 102 0 0,1 0 85 0 0,11-3 580 0 0,-4 2-27 0 0,0-1-43 0 0,29-11 1632 0 0,-24 9-1384 0 0,-1 0 72 0 0,7-3-552 0 0,-13 4-358 0 0,-1-1-38 0 0,0-1-44 0 0,0 0-48 0 0,-2-2-56 0 0,-1 1-61 0 0,2-2 25 0 0,-10 9-37 0 0,1 1 0 0 0,0-1 0 0 0,0 0 0 0 0,-1 0 0 0 0,1 0 0 0 0,-1 0 0 0 0,1 0 0 0 0,-1 0 0 0 0,0 0 0 0 0,0 0 0 0 0,0-1 0 0 0,0 1 0 0 0,0 0 0 0 0,-1-1 0 0 0,1 0-12 0 0,-1 2 13 0 0,1-1 0 0 0,-1 0 1 0 0,0 0-1 0 0,0 0 0 0 0,0 1 0 0 0,0-1 1 0 0,0 0-1 0 0,0 0 0 0 0,0 0 0 0 0,-1 0 1 0 0,1 1-1 0 0,-1-1 0 0 0,1 0 0 0 0,-1 1 1 0 0,1-1-1 0 0,-1 0 0 0 0,0 1 0 0 0,0-1 1 0 0,0 1-1 0 0,0-1 0 0 0,-1 0-13 0 0,1 1 12 0 0,-1-1-1 0 0,0 1 1 0 0,0-1-1 0 0,0 1 1 0 0,0 0-1 0 0,0 0 1 0 0,0 0 0 0 0,-1 0-1 0 0,1 0 1 0 0,0 0-1 0 0,-1 0-11 0 0,1 1 15 0 0,-1-1 0 0 0,0 1 0 0 0,0-1-1 0 0,0 1 1 0 0,1 0 0 0 0,-1 0 0 0 0,0 0-1 0 0,0 0 1 0 0,0 1 0 0 0,-1-1-15 0 0,-1 2 15 0 0,1-1 0 0 0,0 1 0 0 0,0-1 1 0 0,0 1-1 0 0,0 0 0 0 0,0 1 0 0 0,0-1 0 0 0,1 1 0 0 0,-1-1 1 0 0,-1 3-16 0 0,-1 0 19 0 0,1 0 1 0 0,1 1-1 0 0,-1-1 1 0 0,1 1-1 0 0,0 0 1 0 0,0 1 0 0 0,0-1-1 0 0,1 0 1 0 0,0 1-1 0 0,0 0 1 0 0,1 0-20 0 0,-3 9 21 0 0,-7 24 112 0 0,9-27-30 0 0,1 0 1 0 0,0-1-1 0 0,-1 14-103 0 0,3-20 44 0 0,0 1 1 0 0,0-1-1 0 0,1 1 1 0 0,1 4-45 0 0,6 12 88 0 0,2-5-43 0 0,6-1-34 0 0,-5-8-26 0 0,2-1 43 0 0,-6-5 7 0 0,-1 0 0 0 0,1-1 0 0 0,0 0-1 0 0,-1 0 1 0 0,1-1 0 0 0,2 1-35 0 0,14 0 46 0 0,-10-2-59 0 0,1 0-39 0 0,0-1-51 0 0,-1 0-58 0 0,0 0-69 0 0,0-1-77 0 0,-1 1-86 0 0,0-1-95 0 0,14-3-184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40.8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6056 0 0,'0'0'154'0'0,"0"1"-46"0"0,2 2 2 0 0,2 6-98 0 0,-2 1 484 0 0,1-1 94 0 0,0-1-5 0 0,5 11 839 0 0,-2-6-542 0 0,-4-6-497 0 0,1-1-52 0 0,0 3 9 0 0,-2-5-221 0 0,1 1-39 0 0,4 15 525 0 0,1 0 33 0 0,-3-8-122 0 0,0 1 0 0 0,0 0 1 0 0,-1 0-1 0 0,0 0 0 0 0,-1 0-518 0 0,-2-8 219 0 0,1 2-36 0 0,0 10 153 0 0,0-11-179 0 0,0 0 116 0 0,-1-3-92 0 0,1-2 36 0 0,-1 0 41 0 0,1 0 46 0 0,-1-2 52 0 0,1-1 57 0 0,3-19-231 0 0,1-1-67 0 0,0 2-52 0 0,1-1-36 0 0,-2 10-25 0 0,0 0 1 0 0,1 0 0 0 0,5-9-3 0 0,4-2 33 0 0,5-12-125 0 0,-15 26 57 0 0,0 1 1 0 0,0-1-1 0 0,0 1 0 0 0,1 0 1 0 0,0 1-1 0 0,5-7 35 0 0,-9 12-5 0 0,1 0 0 0 0,-1 0 0 0 0,1-1 0 0 0,0 1 0 0 0,-1 1 0 0 0,1-1 0 0 0,-1 0 0 0 0,1 0 0 0 0,0 1 0 0 0,0-1 0 0 0,0 0 0 0 0,-1 1 0 0 0,1 0 0 0 0,0-1 0 0 0,0 1 0 0 0,0 0 0 0 0,0 0 0 0 0,0 0 0 0 0,-1 1 0 0 0,1-1 0 0 0,0 0 0 0 0,0 0 0 0 0,0 1 0 0 0,0 0 0 0 0,-1-1 0 0 0,1 1 0 0 0,0 0 0 0 0,-1 0 0 0 0,1-1 0 0 0,0 1 0 0 0,-1 1 0 0 0,1-1 5 0 0,3 2-4 0 0,-1 1 0 0 0,0-1 0 0 0,0 1 0 0 0,0-1 0 0 0,0 1-1 0 0,-1 0 1 0 0,0 1 0 0 0,3 3 4 0 0,8 16 25 0 0,-2 1 95 0 0,-2-4 80 0 0,-6-12-174 0 0,-2 0 0 0 0,1-1 0 0 0,-1 1 0 0 0,-1 0 0 0 0,0 1-1 0 0,0 0-25 0 0,2 8 53 0 0,-3-8 7 0 0,0 1-43 0 0,-1 1 7 0 0,1-1 30 0 0,-2 6 22 0 0,0-10-135 0 0,2-3-28 0 0,0-1-50 0 0,0-2-139 0 0,0-1 140 0 0,0 0-63 0 0,0 0-85 0 0,0 0 88 0 0,0 0-42 0 0,0 0-44 0 0,0 0-44 0 0,0 0-38 0 0,0 0-35 0 0,0 0-259 0 0,0 0-57 0 0,0 0-47 0 0,0 0-33 0 0,0 0-1423 0 0,0 0-1257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41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3 14368 0 0,'0'0'330'0'0,"0"0"45"0"0,0 0 17 0 0,0 0-165 0 0,0 0-109 0 0,0 0-44 0 0,0 0-13 0 0,0 0 26 0 0,0 0 1 0 0,1 0 28 0 0,12-2 29 0 0,-10 2-15 0 0,-2 0-201 0 0,-1 0 45 0 0,1 0 72 0 0,0 1 166 0 0,0-1-212 0 0,0 1-85 0 0,-1-1-70 0 0,1 0-96 0 0,0 0-112 0 0,-1 0 134 0 0,1 0-35 0 0,-1 0-100 0 0,0 0-59 0 0,0 0-52 0 0,0 0-45 0 0,0 0-155 0 0,0 0-45 0 0,0 0-187 0 0,0 0-502 0 0</inkml:trace>
  <inkml:trace contextRef="#ctx0" brushRef="#br0" timeOffset="12705.69">48 34 3392 0 0,'0'0'181'0'0,"-1"0"-77"0"0,1 0-65 0 0,-1 0-54 0 0,-1 0-101 0 0,-1 0-291 0 0,1 0 329 0 0,1 1 99 0 0,0-1 43 0 0,1 0 44 0 0,-1 0 69 0 0,0 0 67 0 0,1 1 76 0 0,0-1 83 0 0,-1 0 90 0 0,1 1 99 0 0,0-1 105 0 0,0 1 113 0 0,0-1-470 0 0,0 0 11 0 0,0 0-27 0 0,0 0-118 0 0,0 0-50 0 0,0 0 147 0 0,0 0-39 0 0,0 0-35 0 0,0 0-33 0 0,1 1 106 0 0,0-1-103 0 0,0 1-76 0 0,1-1-79 0 0,-1 1-53 0 0,2 1-66 0 0,-2-1 98 0 0,0-1 53 0 0,-1 1 65 0 0,0 1 104 0 0,0 0-56 0 0,0 1-48 0 0,1-1-38 0 0,-1 1-3 0 0,1 6 57 0 0,-2-4 6 0 0,1 2 57 0 0,1 0-65 0 0,1 6 86 0 0,-3 10 190 0 0,2-20-361 0 0,-1 1 0 0 0,0-1 0 0 0,0 0 0 0 0,0 0 0 0 0,-1 0 0 0 0,1 0 1 0 0,-1 0-1 0 0,0 1-70 0 0,-6 33 872 0 0,2-20-457 0 0,3-7-206 0 0,-1-2-33 0 0,-3 7 114 0 0,-3 6 76 0 0,9-22-530 0 0,0 1 53 0 0,0 0 49 0 0,0 1 41 0 0,-1-1 63 0 0,1 2 75 0 0,-4 3 436 0 0,2-3-407 0 0,2 0-130 0 0,-1-1-53 0 0,0 0-63 0 0,0 0-73 0 0,0 0-52 0 0,1 0-73 0 0,-1 0-81 0 0,1 0-88 0 0,-1 0-96 0 0,1-1-102 0 0,0 0-110 0 0,0 0-117 0 0,0 0-971 0 0,0 0-1072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55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144 0 4384 0 0,'1'1'127'0'0,"0"0"53"0"0,-1-1 118 0 0,-2 0 93 0 0,0 1-71 0 0,0-1-64 0 0,-1 0-57 0 0,1 1-25 0 0,-1 0-62 0 0,0 0-31 0 0,-1 1-71 0 0,-2 1-41 0 0,3-2 41 0 0,0 0 48 0 0,-1-1 71 0 0,-8 3 215 0 0,-17 9 568 0 0,19-7-647 0 0,0 1-74 0 0,5-4-142 0 0,0 1-39 0 0,1 0 14 0 0,-1 1 39 0 0,-4 4 156 0 0,2 1 51 0 0,5-7-171 0 0,0 0 0 0 0,1 0 0 0 0,-1 0 0 0 0,1 0 0 0 0,0 1 0 0 0,0-1 0 0 0,-1 2-99 0 0,2-3 88 0 0,3 11 91 0 0,-2-11-162 0 0,0 0 1 0 0,0 0-1 0 0,-1-1 0 0 0,1 1 1 0 0,0 0-1 0 0,0 0 0 0 0,0-1 1 0 0,0 1-1 0 0,0 0 1 0 0,0-1-1 0 0,1 1 0 0 0,-1-1 1 0 0,1 1-18 0 0,18 3 232 0 0,-7-3-41 0 0,1 0 100 0 0,7 2 40 0 0,0 0-38 0 0,-1 1-46 0 0,0 3-52 0 0,-2 4-57 0 0,-12-6 9 0 0,-1 1 67 0 0,-4-5-166 0 0,0 0-1 0 0,-1 0 1 0 0,1 0 0 0 0,0 1 0 0 0,-1-1 0 0 0,1 0-1 0 0,-1 0 1 0 0,1 0 0 0 0,-1 1 0 0 0,0-1 0 0 0,1 0-1 0 0,-1 0 1 0 0,0 1 0 0 0,0-1 0 0 0,0 0 0 0 0,0 1-1 0 0,0-1 1 0 0,0 0-48 0 0,-5 10 294 0 0,-4-1 22 0 0,0-1-67 0 0,-1-1-58 0 0,-1-1-44 0 0,-15 14 112 0 0,-6 1-141 0 0,26-19-118 0 0,1 1 0 0 0,-1-1 0 0 0,1 0 0 0 0,-1 0 0 0 0,0 0 0 0 0,-1-1 0 0 0,3-1 0 0 0,8 1 0 0 0,22 4-12 0 0,-22-5 7 0 0,0 0 1 0 0,0-1-1 0 0,0 2 0 0 0,0-1 1 0 0,0 0-1 0 0,0 1 0 0 0,0-1 1 0 0,0 1-1 0 0,3 2 5 0 0,-6-3-2 0 0,1 0-1 0 0,-1 0 0 0 0,1 0 1 0 0,-1 0-1 0 0,0 0 0 0 0,1 0 1 0 0,-1 1-1 0 0,0-1 0 0 0,0 0 1 0 0,1 1-1 0 0,-1-1 0 0 0,0 1 1 0 0,-1-1-1 0 0,1 1 0 0 0,0-1 1 0 0,0 1-1 0 0,-1 0 0 0 0,1-1 1 0 0,-1 1-1 0 0,1 0 0 0 0,-1 0 1 0 0,0-1-1 0 0,0 1 0 0 0,1 0 1 0 0,-1 0-1 0 0,-1 0 0 0 0,1-1 1 0 0,0 2 2 0 0,0 1 2 0 0,0-1 0 0 0,0 0 0 0 0,0 0 0 0 0,0 1 0 0 0,0-1 0 0 0,1 0 0 0 0,0 1-2 0 0,1 12 79 0 0,-2-14-65 0 0,0-1 1 0 0,-1 1-1 0 0,1 0 1 0 0,0 0-1 0 0,-1 0 1 0 0,1-1-1 0 0,-1 1 1 0 0,0 0 0 0 0,1 0-15 0 0,-4 6 51 0 0,0 0 45 0 0,-10 17 299 0 0,9-16-273 0 0,0 4 66 0 0,3 0-72 0 0,2-10-98 0 0,0 0 0 0 0,-1-1 1 0 0,1 1-1 0 0,-1 0 0 0 0,0 0 0 0 0,0-1 1 0 0,0 3-19 0 0,-6 9 57 0 0,3 1-46 0 0,-7 13-15 0 0,11-28 6 0 0,-1 1 0 0 0,1 0 0 0 0,0-1 0 0 0,0 1 1 0 0,0-1-1 0 0,0 1 0 0 0,0-1 0 0 0,0 1 0 0 0,0-1 1 0 0,0 1-1 0 0,0-1 0 0 0,0 1 0 0 0,0-1 0 0 0,0 1 1 0 0,0 0-1 0 0,0-1 0 0 0,1 1 0 0 0,-1-1 1 0 0,0 1-1 0 0,0-1 0 0 0,1 1 0 0 0,-1-1 0 0 0,0 0 1 0 0,0 1-1 0 0,1-1 0 0 0,-1 1 0 0 0,1-1 0 0 0,-1 1 1 0 0,0-1-1 0 0,1 0 0 0 0,-1 1 0 0 0,1-1 0 0 0,0 0-1 0 0,10 6 54 0 0,-4-4-45 0 0,-1-2-167 0 0,0-1 61 0 0,0 1 54 0 0,-1-1 46 0 0,2 0 44 0 0,-1-1 36 0 0,23-6 441 0 0,-19 4-432 0 0,-3 1-109 0 0,1-1-103 0 0,-4 3 13 0 0,0-1-33 0 0,0 0-39 0 0,-1 1-39 0 0,2-1-112 0 0,0 0-71 0 0,-1 0-78 0 0,1 0-82 0 0,0 0-88 0 0,-1 0-95 0 0,1 0-99 0 0,0 0-104 0 0,-1 0-915 0 0,1 0-1050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58.2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12032 0 0,'0'0'356'0'0,"1"3"-101"0"0,0 1-124 0 0,0-1-59 0 0,0 0-46 0 0,2 6 30 0 0,0 1 91 0 0,4 25 574 0 0,-6-28-593 0 0,0 0-32 0 0,0 6 389 0 0,2 0-71 0 0,1 0-67 0 0,-1-1-64 0 0,1 0-64 0 0,0 1-52 0 0,-2-1-48 0 0,0 1-45 0 0,-2-12-216 0 0,0 1 44 0 0,1-1 41 0 0,-1 0 34 0 0,0 1 35 0 0,0 0 37 0 0,1 0 44 0 0,-1 1 93 0 0,1 0 55 0 0,0 0-114 0 0,-1-1-65 0 0,0 0-56 0 0,1 0-55 0 0,-1-1-59 0 0,0 1-68 0 0,0 0-76 0 0,0-1-22 0 0,0 1-66 0 0,0-1-69 0 0,0 1-75 0 0,0-1-80 0 0,-1 1-85 0 0,1-1-91 0 0,0 1-95 0 0,-2 1-1125 0 0,0 1-1109 0 0,2-4 3058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00.7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10864 0 0,'0'0'270'0'0,"0"0"-112"0"0,0 1-84 0 0,1 0-10 0 0,-1 0 6 0 0,15 41 1667 0 0,-10-24-1024 0 0,-2-5-251 0 0,-1-1-58 0 0,1 2-43 0 0,-1 0-113 0 0,-1-7-173 0 0,0 0-36 0 0,0 0-40 0 0,0 0-41 0 0,-1-5 20 0 0,1 5 94 0 0,-1-5-96 0 0,0 0-82 0 0,0 0 11 0 0,0-1-34 0 0,0 0-81 0 0,0 1-66 0 0,0 0-73 0 0,0-1-81 0 0,0 1-90 0 0,0-1-98 0 0,1 1-105 0 0,-1-1-114 0 0,0 3-1038 0 0,0 3-1071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28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7920 0 0,'0'1'227'0'0,"0"1"-76"0"0,0 1-43 0 0,0 5 78 0 0,0-6-80 0 0,0 2-275 0 0,0 1 100 0 0,-1-1 88 0 0,1 1 79 0 0,0-1 38 0 0,-1-1 43 0 0,1 5 281 0 0,-1 0 87 0 0,-2 9 841 0 0,2-11-998 0 0,0-1-45 0 0,0 1-58 0 0,-1-1-81 0 0,1 0-100 0 0,0 1-117 0 0,-1 1 351 0 0,-3 10 643 0 0,3-10-722 0 0,-1-2-135 0 0,1 1-116 0 0,1-3-56 0 0,0 0-39 0 0,-1 0-43 0 0,1 0-46 0 0,1-3-34 0 0,0 1-35 0 0,-1-1-341 0 0,1 0 75 0 0,0 0-51 0 0,0 0-667 0 0,0 0-534 0 0,0 0-1012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03.4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 10800 0 0,'0'0'232'0'0,"0"2"-81"0"0,0-1-57 0 0,0 5 70 0 0,1-3 7 0 0,0 2-196 0 0,0 1 41 0 0,0 0 39 0 0,0 0 36 0 0,0 7 184 0 0,0-1 106 0 0,1 5 236 0 0,-2-3-29 0 0,-1 19 842 0 0,0-23-1022 0 0,-1 0-35 0 0,1-2-78 0 0,-1 1-45 0 0,0-1-52 0 0,0 0-63 0 0,-10 16 71 0 0,8-17-182 0 0,0 1-49 0 0,1-1-66 0 0,2 0-83 0 0,1-6 46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02.4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27 136 9184 0 0,'1'0'319'0'0,"2"-3"-109"0"0,7-5 178 0 0,-7 5-336 0 0,2-4-54 0 0,-3 5 36 0 0,0 0 47 0 0,0 0 84 0 0,0 1 102 0 0,-1 0-88 0 0,0 0 35 0 0,0 1 37 0 0,-1 0 40 0 0,1-1 10 0 0,-1 1-129 0 0,1 1 90 0 0,0 0-52 0 0,0 0-46 0 0,1 1-42 0 0,3 2 18 0 0,-3 0-106 0 0,2 4 84 0 0,-1 0-1 0 0,0-1 1 0 0,0 1-1 0 0,-1 1 0 0 0,0-1 1 0 0,0 3-118 0 0,4 53 789 0 0,-3-31-345 0 0,0-7-100 0 0,1 20 197 0 0,-1 1-114 0 0,-3-34-351 0 0,0 4 84 0 0,0-16-102 0 0,0-1-22 0 0,-1 0-116 0 0,0 0-53 0 0,1-2-246 0 0,0-1-237 0 0,-1 0 379 0 0,-4-3-400 0 0</inkml:trace>
  <inkml:trace contextRef="#ctx0" brushRef="#br0" timeOffset="651.91">0 88 6776 0 0,'0'0'198'0'0,"0"-1"-38"0"0,0 0-88 0 0,0-1-61 0 0,1-6-67 0 0,-1 6 79 0 0,1 0 33 0 0,-1 1 44 0 0,0 0 54 0 0,0 0 64 0 0,4-3 238 0 0,-1 0-34 0 0,5-4 326 0 0,0 1-119 0 0,1 1-105 0 0,0 0-93 0 0,2 0-81 0 0,-1 1-67 0 0,1 0-55 0 0,8-1 65 0 0,-8 2-108 0 0,0 2 0 0 0,0 0-1 0 0,1 0-184 0 0,1 1 222 0 0,0 0 62 0 0,18 4 85 0 0,-10 2-155 0 0,-4 1-70 0 0,-2 2-41 0 0,-5 0-109 0 0,-2 2 65 0 0,-2 1 59 0 0,-2 1 50 0 0,-2 3 91 0 0,-4 1 49 0 0,-3 1 110 0 0,4-15-343 0 0,0 1 1 0 0,0-1-1 0 0,-1 0 0 0 0,1 0 0 0 0,-1 1 1 0 0,1-1-1 0 0,-1 0 0 0 0,0-1 1 0 0,0 2-76 0 0,-23 22 198 0 0,21-20-167 0 0,0 0 0 0 0,0-1 0 0 0,-1 1 0 0 0,0-1 0 0 0,0 0 0 0 0,0 0 0 0 0,-1-1 0 0 0,1 1 0 0 0,-1-1-31 0 0,-1 1 28 0 0,-5 2 21 0 0,-1-5-64 0 0,13-1-50 0 0,0 0-35 0 0,1 0-28 0 0,6-3 29 0 0,-4 2-24 0 0,19-6-65 0 0,2 6 35 0 0,0 5 40 0 0,1 3 43 0 0,-1 4 49 0 0,-2 3 51 0 0,-1 1 57 0 0,-4 1 61 0 0,-7-2-141 0 0,-3 0 99 0 0,-4 0 90 0 0,-5-1 79 0 0,-2 0 68 0 0,-5-1 60 0 0,-2-1 47 0 0,-3-2 39 0 0,9-7-488 0 0,0 1 0 0 0,0 0 0 0 0,-1-1 0 0 0,1 0 0 0 0,0-1 0 0 0,-1 1 0 0 0,0-1 0 0 0,1 0 0 0 0,-1 0-1 0 0,0 0 1 0 0,-1-1-1 0 0,-29-2 9 0 0,29 1-52 0 0,-1-1-42 0 0,0 0-70 0 0,0 0-80 0 0,-1-1-95 0 0,1 0-112 0 0,6 2 294 0 0,-1-1-178 0 0,1 2 23 0 0,-1-1-36 0 0,1 0-105 0 0,-3-1-426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01.6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49 7168 0 0,'0'0'165'0'0,"0"0"22"0"0,0 0 6 0 0,0-1-57 0 0,-1 0-72 0 0,0-1-51 0 0,-2-4-56 0 0,2 4 59 0 0,1 0 26 0 0,-1 1 34 0 0,0 0 42 0 0,1 0 49 0 0,-5-3 500 0 0,0 0-119 0 0,2 1-251 0 0,0 0-33 0 0,-4-3 185 0 0,5 5-325 0 0,0-1 1 0 0,0 1-1 0 0,0-1 0 0 0,0 1 1 0 0,0 0-1 0 0,-1 0 1 0 0,1 0-1 0 0,0 0 0 0 0,-1 1-124 0 0,-15 2 742 0 0,13-1-580 0 0,2 0-56 0 0,-2-1-23 0 0,1 1 1 0 0,0 0 0 0 0,0 0 0 0 0,-1 0 0 0 0,1 0-1 0 0,0 0 1 0 0,-1 1-84 0 0,-1 2 157 0 0,0 1 36 0 0,1-1-93 0 0,0 0-49 0 0,-6 3-57 0 0,-12 10-198 0 0,17-9 197 0 0,1 1 86 0 0,0 4-25 0 0,1-1 0 0 0,0 1-1 0 0,1 0 1 0 0,0 0 0 0 0,0 9-54 0 0,2-7 108 0 0,0-1-1 0 0,1 15-107 0 0,4 7 169 0 0,3 0 37 0 0,4 0 46 0 0,1-1 56 0 0,-3-18-319 0 0,2-2 82 0 0,6 2 122 0 0,-12-13-114 0 0,0-1 0 0 0,-1 0 0 0 0,1 0 0 0 0,1 0 0 0 0,4 1-79 0 0,6 1 144 0 0,-1-2-58 0 0,-1-1-47 0 0,1-1-61 0 0,0-1-74 0 0,0-2-86 0 0,0 0-101 0 0,-1-2-113 0 0,-7 2 151 0 0,0 0-34 0 0,-5 1 241 0 0,0 0-59 0 0,0 1-67 0 0,0-1-72 0 0,-1 1-16 0 0,1-1-57 0 0,-1 1-61 0 0,1-1-64 0 0,-1 1-68 0 0,1-1-71 0 0,-1 1-75 0 0,1-1-79 0 0,1-1-969 0 0,2 0-954 0 0,-5 2 2644 0 0</inkml:trace>
  <inkml:trace contextRef="#ctx0" brushRef="#br0" timeOffset="401.06">151 283 8840 0 0,'2'0'51'0'0,"-1"-1"62"0"0,0-1 80 0 0,0 0 149 0 0,0-1-23 0 0,0 2-171 0 0,1-1-91 0 0,0 1-79 0 0,6-3 338 0 0,0 0-39 0 0,10-2 175 0 0,-7 2-236 0 0,0 1-34 0 0,5-1 40 0 0,0 0-41 0 0,-11 3-126 0 0,10-2 149 0 0,1 0-1 0 0,-1 2 1 0 0,13-1-204 0 0,-11 2 87 0 0,-2 1-45 0 0,-2 2-37 0 0,-3 3 52 0 0,-4 1 44 0 0,-2 1 38 0 0,-2 8 139 0 0,-3 8 205 0 0,0-9-139 0 0,1 4 61 0 0,-1 0-87 0 0,0 5-10 0 0,1-8-9 0 0,1 1 0 0 0,0 6-299 0 0,3-10 138 0 0,8 5 19 0 0,-2-3-50 0 0,-9-14-198 0 0,-1-1-61 0 0,0 0-337 0 0,0 0 61 0 0,1 0 51 0 0,-1 0 43 0 0,1 0-187 0 0,1 1-553 0 0,-2-1 494 0 0,1 0 241 0 0,-1 0-43 0 0,2 1-1522 0 0,1-1-1081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00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238 59 7200 0 0,'0'-1'37'0'0,"0"0"1"0"0,0 0-1 0 0,0 0 1 0 0,-1 0-1 0 0,1 0 1 0 0,0 0-1 0 0,0 0 1 0 0,-1 0-1 0 0,1 0 1 0 0,0 0-1 0 0,-1 0 1 0 0,1 0-1 0 0,-1 0-37 0 0,-4-4 239 0 0,1 0-137 0 0,0-2-116 0 0,0 1 691 0 0,-2 1-72 0 0,-1 1-64 0 0,-2 0-54 0 0,0 1-46 0 0,0 1-38 0 0,-7-1 325 0 0,-7 2 45 0 0,13 2-438 0 0,0 1-38 0 0,0 1-40 0 0,0 1-45 0 0,0 1-46 0 0,0 2-49 0 0,-8 8 47 0 0,4 1-48 0 0,2 2-49 0 0,0 3-49 0 0,9-14 4 0 0,0-2-1 0 0,1-1-1 0 0,0 1 1 0 0,0 0 0 0 0,0 0 0 0 0,0 0-1 0 0,1 0 1 0 0,0 0 0 0 0,0 0 0 0 0,0 0 0 0 0,0 5-21 0 0,1 11 92 0 0,-1-9-33 0 0,2 1 0 0 0,-1-1 0 0 0,2 7-59 0 0,2 0-13 0 0,0 2 83 0 0,2 4 93 0 0,7 12 166 0 0,3-2-13 0 0,-3-13-175 0 0,-1-6-97 0 0,3-1-91 0 0,-7-8 1 0 0,0-1 37 0 0,11 4 78 0 0,-1-3 66 0 0,-12-5-67 0 0,0-1 0 0 0,0 1-1 0 0,0-1 1 0 0,0-1 0 0 0,0 1 0 0 0,2-1-68 0 0,8-1 121 0 0,-1-3-40 0 0,0-1-57 0 0,-1-2-76 0 0,-5 2-33 0 0,-1-2-46 0 0,0-1-52 0 0,-1-1-56 0 0,-6 8 109 0 0,1-1 36 0 0,3-3-134 0 0,-3 2 89 0 0,-1 1-53 0 0,1 0-91 0 0,0 0-117 0 0,-1 1 148 0 0,0 0-40 0 0,-1 0-64 0 0,1 0-49 0 0,0 0-43 0 0,-1 0-39 0 0,1 0-140 0 0,-1 0-38 0 0,2-2-1461 0 0</inkml:trace>
  <inkml:trace contextRef="#ctx0" brushRef="#br0" timeOffset="485.76">188 217 6968 0 0,'0'0'157'0'0,"0"0"-26"0"0,0 0-53 0 0,0 0-35 0 0,-1 0-28 0 0,1 0 14 0 0,0 0 38 0 0,1 0 40 0 0,-1 0 60 0 0,2 0 396 0 0,-1 0-48 0 0,1 0-45 0 0,-1 0-43 0 0,1 0-41 0 0,-1 1-39 0 0,1-1-36 0 0,-1 0-36 0 0,2 0 179 0 0,0 1-115 0 0,0 0-98 0 0,0-1-83 0 0,-1 1-66 0 0,1-1-50 0 0,7 2-52 0 0,-6-2 41 0 0,1 0 91 0 0,-3 0-11 0 0,0 0 41 0 0,3 0-78 0 0,19-2 176 0 0,0 1-105 0 0,0 1-85 0 0,-1 3-65 0 0,-13 0-77 0 0,-1-1 81 0 0,0 2 78 0 0,3 2 123 0 0,-3 1-6 0 0,-4-2-128 0 0,-2 0-79 0 0,1 1-86 0 0,-1 0-1 0 0,-1 2 71 0 0,0 3 65 0 0,-1 6 108 0 0,-1 0 24 0 0,-1-6-88 0 0,0-3-57 0 0,0-1-55 0 0,-1 21 456 0 0,3-12-141 0 0,0-1-1 0 0,1 0 1 0 0,1 4-283 0 0,-3-18-142 0 0,0 1 48 0 0,0-1 41 0 0,0 0 38 0 0,0 1 40 0 0,1-1 38 0 0,-1 1 53 0 0,0 0 110 0 0,0 1 76 0 0,0-1-129 0 0,0 0-71 0 0,0 0-53 0 0,0-1-61 0 0,1 1-58 0 0,-1 0-67 0 0,0-1-76 0 0,1 1-29 0 0,-1-1-65 0 0,1 1-69 0 0,-1 0-76 0 0,1-1-80 0 0,0 1-86 0 0,0 0-90 0 0,-1 0-97 0 0,0-2-1118 0 0,0 0-1098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58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66 9168 0 0,'0'0'266'0'0,"0"0"1"0"0,0 0-199 0 0,0 0-40 0 0,0-3 20 0 0,0 2 144 0 0,0 1 59 0 0,0 0 6 0 0,0 0 7 0 0,0 0 7 0 0,0 0 1 0 0,0 0-94 0 0,0 0-62 0 0,1 1-21 0 0,2 2-17 0 0,-2-2 4 0 0,0 0 70 0 0,8 16 99 0 0,-1 0 62 0 0,-3-7-39 0 0,-2 0 0 0 0,1 0 0 0 0,-1 0 0 0 0,1 7-274 0 0,1 9 457 0 0,1-1-32 0 0,6 25 300 0 0,4 22 171 0 0,-12-58-712 0 0,3 20 237 0 0,-5-10-103 0 0,-2-14-202 0 0,2 4 155 0 0,0-1-26 0 0,-1-5-121 0 0,-1-1-64 0 0,-1 0-56 0 0,-1-2-20 0 0,0-1-73 0 0,0-3-169 0 0,-2-6 10 0 0,2 1 102 0 0,1 1 20 0 0,0 2-7 0 0,1 0-35 0 0,-1-7-491 0 0,-3-1-33 0 0</inkml:trace>
  <inkml:trace contextRef="#ctx0" brushRef="#br0" timeOffset="548.19">1 45 7464 0 0,'0'0'216'0'0,"0"-1"-141"0"0,2 0 37 0 0,0-1 42 0 0,0 0 45 0 0,1 0 50 0 0,0 0 52 0 0,-1 1 57 0 0,0 0 60 0 0,2 0-313 0 0,6-3 210 0 0,1 0-36 0 0,10-3 188 0 0,-6 3-198 0 0,0 0-33 0 0,-3 1-7 0 0,0 1 0 0 0,0 0 0 0 0,4 1-229 0 0,8 1 329 0 0,13 5 241 0 0,-31-4-478 0 0,0 1 0 0 0,-1 0 0 0 0,1 0-1 0 0,-1 0 1 0 0,1 1-92 0 0,-2-1 46 0 0,-1 0-1 0 0,0 0 1 0 0,0 1 0 0 0,0-1-1 0 0,0 1 1 0 0,0 0 0 0 0,0-1-1 0 0,0 1-45 0 0,-1 1 36 0 0,0-1 0 0 0,0 0 0 0 0,0 1 0 0 0,0-1 0 0 0,0 1 0 0 0,-1-1 1 0 0,1 1-1 0 0,0 3-36 0 0,-1-1-11 0 0,0-1 38 0 0,-1 6 116 0 0,-2 3 203 0 0,-7 8 347 0 0,3-12-438 0 0,-5 5 48 0 0,-1-2-110 0 0,-3 1-72 0 0,-9 5-73 0 0,-2 3-20 0 0,23-19-32 0 0,5-5 11 0 0,1 0-1 0 0,-1 0 1 0 0,1 1-1 0 0,0-1 1 0 0,0 1 0 0 0,-1 0-1 0 0,1 0 1 0 0,0 0-1 0 0,0 0 1 0 0,0 0-1 0 0,0 1 1 0 0,0-1 0 0 0,0 1-1 0 0,0 0 1 0 0,0 0-1 0 0,3 0-6 0 0,2 0 3 0 0,0 1-1 0 0,1 0 1 0 0,-1 1-1 0 0,0-1 1 0 0,6 3-3 0 0,31 15-57 0 0,-17-4 48 0 0,-5 0 48 0 0,-2 3 64 0 0,-15-11-119 0 0,0 0 38 0 0,3 7 116 0 0,-4 5 158 0 0,-5-16-210 0 0,0 0 0 0 0,0 1-1 0 0,0-1 1 0 0,0 0-1 0 0,-1 1 1 0 0,1-1 0 0 0,-1 1-86 0 0,0 1 124 0 0,-1-1 1 0 0,1 0 0 0 0,-1 0-1 0 0,0 0 1 0 0,-1 2-125 0 0,-9 11 340 0 0,1-4-150 0 0,4-7-136 0 0,1-1-34 0 0,-19 11 197 0 0,-1-5-55 0 0,21-9-130 0 0,-1-1 1 0 0,0 0-1 0 0,0 0 0 0 0,1 0 1 0 0,-7 0-33 0 0,5-2 19 0 0,0 1 0 0 0,0-1 0 0 0,0 0 0 0 0,0 0 0 0 0,-1-1-19 0 0,5 1-203 0 0,1 0 82 0 0,-1 1 70 0 0,0-1 58 0 0,0 0 47 0 0,1 0 33 0 0,-10-3 449 0 0,9 2-442 0 0,-1 1-91 0 0,2 0-56 0 0,0 0-51 0 0,0 0-56 0 0,0 0-63 0 0,0-1-95 0 0,0 1-88 0 0,0 0-98 0 0,0-1-104 0 0,0 1-115 0 0,-1-1-122 0 0,2 1 374 0 0,0 0-33 0 0,0 1-36 0 0,0-1-34 0 0,-2-2-1690 0 0,-3-1-1284 0 0,6 4 3536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3:56.0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59 7632 0 0,'-6'-5'166'0'0,"5"4"29"0"0,1 1 14 0 0,0-1-25 0 0,0-2-74 0 0,0 3 7 0 0,0 0 134 0 0,0 0 221 0 0,0 0 9 0 0,0 0-18 0 0,0 0-101 0 0,0 0-46 0 0,0 0-10 0 0,0 0-5 0 0,0 0-12 0 0,0 0-25 0 0,2 0-100 0 0,-1 1-68 0 0,4 2 56 0 0,-3-1 23 0 0,5 10 414 0 0,-1 1-84 0 0,-1 0-76 0 0,0 0-67 0 0,0 2-2 0 0,-1 1-66 0 0,1 3-6 0 0,1 10 69 0 0,0-1-28 0 0,-2-10-74 0 0,0-3-1 0 0,1 0 52 0 0,1 18 331 0 0,-4-17-377 0 0,0-9-172 0 0,0 1-40 0 0,1 5 12 0 0,0 0 35 0 0,1 14 179 0 0,-2-4 38 0 0,-1 33 477 0 0,-2-35-538 0 0,1-20-187 0 0,0-1 0 0 0,0-1 8 0 0,0-1-60 0 0,-1 0-59 0 0,-1-3-104 0 0,0 1-62 0 0,1 2 107 0 0,0-1-143 0 0,1 1 58 0 0,-1-1 49 0 0,0 1 40 0 0,0-2-4 0 0,-2-6-50 0 0,2 7 56 0 0,0 0-30 0 0,1 0-56 0 0,-1 0-72 0 0,0 0-83 0 0,1 0-19 0 0,0 1-75 0 0,-1-1-85 0 0,1 1-93 0 0,0-1-100 0 0,-1 1-108 0 0,1-1-117 0 0,0 0-125 0 0,1-1-976 0 0,0-2-1143 0 0,-1 6 3173 0 0</inkml:trace>
  <inkml:trace contextRef="#ctx0" brushRef="#br0" timeOffset="585.89">41 154 7080 0 0,'0'0'157'0'0,"0"0"23"0"0,0 0 13 0 0,1-2 3 0 0,4-5 141 0 0,-3 4-191 0 0,0 2 53 0 0,7-9 549 0 0,2 0-91 0 0,1 1-79 0 0,2 1-70 0 0,3-1 28 0 0,1 2-63 0 0,4 0 39 0 0,9 1 212 0 0,-17 6-450 0 0,1 2-41 0 0,-10-2-158 0 0,-1 1 0 0 0,1 1 0 0 0,-1-1 0 0 0,0 1 0 0 0,4 1-75 0 0,-6-2 22 0 0,0 0 1 0 0,0 0-1 0 0,0 0 1 0 0,-1 0 0 0 0,1 0-1 0 0,-1 0 1 0 0,1 1-1 0 0,-1-1 1 0 0,1 1-1 0 0,-1-1 1 0 0,0 1-1 0 0,1-1 1 0 0,-1 1-1 0 0,0 0 1 0 0,0-1-1 0 0,0 1 1 0 0,-1 0 0 0 0,1 0-1 0 0,0 0 1 0 0,-1 0-1 0 0,1 0 1 0 0,-1-1-1 0 0,1 1 1 0 0,-1 0-1 0 0,0 0 1 0 0,0 0-1 0 0,0 0 1 0 0,0 0 0 0 0,-1 2-23 0 0,-4 17 319 0 0,-2-2-57 0 0,-11 7 48 0 0,-6-5-64 0 0,-12 3-236 0 0,12-14 4 0 0,9-8 41 0 0,14-2-54 0 0,1 1 1 0 0,0-1-1 0 0,0 0 1 0 0,0 0-1 0 0,-1 0 1 0 0,1 0-1 0 0,0 0 1 0 0,0 0-1 0 0,0 0 1 0 0,-1 0-1 0 0,1 0 1 0 0,0 0 0 0 0,0 0-1 0 0,0 0 1 0 0,0-1-1 0 0,-1 1 1 0 0,1 0-1 0 0,0 0 1 0 0,0 0-1 0 0,0 0 1 0 0,0 0-1 0 0,-1 0 1 0 0,1 0 0 0 0,0 0-1 0 0,0 0 1 0 0,0-1-1 0 0,0 1 1 0 0,0 0-1 0 0,-1 0 1 0 0,1 0-1 0 0,0 0 1 0 0,0-1-1 0 0,0 1 1 0 0,0 0 0 0 0,0 0-1 0 0,0 0 1 0 0,0 0-1 0 0,0-1 1 0 0,0 1-2 0 0,4-7 9 0 0,12-7-14 0 0,-11 11-7 0 0,0 0 0 0 0,0 1 0 0 0,0-1 1 0 0,1 1-1 0 0,-1 0 0 0 0,1 1 0 0 0,-1-1 1 0 0,1 1-1 0 0,0 0 0 0 0,-1 1 0 0 0,1-1 1 0 0,0 1-1 0 0,5 1 12 0 0,-1 0-17 0 0,0 0 1 0 0,-1 0-1 0 0,1 1 1 0 0,0 0 0 0 0,-1 1-1 0 0,0 0 1 0 0,7 4 16 0 0,2 3 88 0 0,-12-7-79 0 0,0 1 0 0 0,-1 0 0 0 0,1 0 0 0 0,-1 1 1 0 0,0 0-1 0 0,1 2-9 0 0,5 7 54 0 0,-4 2 63 0 0,-4 1 90 0 0,-5 1 117 0 0,-5 0 135 0 0,-4-2-115 0 0,-4-3-94 0 0,-2-2-76 0 0,-5 0-34 0 0,10-7-68 0 0,-1 0-1 0 0,1-1 1 0 0,-4 1-72 0 0,9-3 18 0 0,1-1-1 0 0,-1 1 1 0 0,1-1-1 0 0,0 0 0 0 0,-1 0 1 0 0,1-1-1 0 0,0 0 1 0 0,-3-1-18 0 0,-18-5 13 0 0,-1-4-86 0 0,16 7 13 0 0,12 4-89 0 0,-1 0 43 0 0,-1-1-4 0 0,0 0 107 0 0,-4 0 141 0 0,4 1-155 0 0,1-1-56 0 0,-1 1-70 0 0,1 0-88 0 0,-1-1-102 0 0,1 1 23 0 0,0 0-67 0 0,0 0-72 0 0,0-1-79 0 0,0 1-85 0 0,0 0-90 0 0,0 0-97 0 0,1 0-102 0 0,-2 0-1192 0 0,-1-1-1188 0 0,3 1 3268 0 0</inkml:trace>
  <inkml:trace contextRef="#ctx0" brushRef="#br0" timeOffset="1234.14">537 24 7744 0 0,'0'0'174'0'0,"0"0"29"0"0,0 0-35 0 0,0 0-50 0 0,0-1-40 0 0,0 1-35 0 0,1-1-29 0 0,2-2-80 0 0,-2 2 98 0 0,0 0 60 0 0,0 1 83 0 0,0-1 103 0 0,-1 1-93 0 0,0 0 33 0 0,0 0 36 0 0,1 0 40 0 0,7 9 315 0 0,-1 0-52 0 0,0 0-50 0 0,0 1-46 0 0,-1 1-40 0 0,0-1-38 0 0,4 12 286 0 0,-2-3-207 0 0,-1-1-49 0 0,12 39 700 0 0,-9-28-490 0 0,-5-11-214 0 0,-1 1-1 0 0,1 13-408 0 0,1 0 450 0 0,-2-1 132 0 0,-3-22-432 0 0,1 0-37 0 0,-2-4-62 0 0,-1 1 71 0 0,-1 9 80 0 0,3-14-140 0 0,0 3-38 0 0,-2-1 11 0 0,0-2-59 0 0,1-1-60 0 0,0 0-34 0 0,0 0-116 0 0,1-6-1903 0 0,-1 4 1169 0 0,-1 0 385 0 0,1 1-43 0 0,0 0-54 0 0,0 0-63 0 0,-2-2-1379 0 0,0-1-1197 0 0</inkml:trace>
  <inkml:trace contextRef="#ctx0" brushRef="#br0" timeOffset="1889.15">567 81 7016 0 0,'0'0'201'0'0,"0"-1"207"0"0,2-3-80 0 0,3-8 447 0 0,7 2 145 0 0,-2 4-363 0 0,-1 1-169 0 0,0 1-97 0 0,-4 2-168 0 0,-1 0-61 0 0,8-3 207 0 0,-1 0-1 0 0,1 1 1 0 0,0 0-1 0 0,1 0-268 0 0,30-4 622 0 0,-7 5-195 0 0,-2 2-107 0 0,-21 2-167 0 0,1 3-37 0 0,-11-2-90 0 0,1-1 0 0 0,0 1 0 0 0,-1 0 0 0 0,0 0 0 0 0,1 1 0 0 0,-1-1 1 0 0,0 1-1 0 0,0 0 0 0 0,1 1-26 0 0,-1-1 24 0 0,-1-1 1 0 0,-1 1 0 0 0,1-1-1 0 0,0 1 1 0 0,-1 0-1 0 0,2 2-24 0 0,1 10 139 0 0,-4-2 18 0 0,-4 0 48 0 0,0-5-101 0 0,-1 0 1 0 0,1 0 0 0 0,-1 0 0 0 0,-1-1 0 0 0,1 0 0 0 0,-1 0 0 0 0,-1 0 0 0 0,1-1 0 0 0,-1 0-105 0 0,-11 8 186 0 0,0-1-57 0 0,-1 0-76 0 0,-1 0-95 0 0,18-13 36 0 0,-4 4-13 0 0,-10 5-39 0 0,0-6 73 0 0,15-3 39 0 0,2-3 24 0 0,2-1-33 0 0,4-1-26 0 0,1 1-37 0 0,1-2-32 0 0,-6 3 48 0 0,0 1-1 0 0,1 0 1 0 0,-1 0 0 0 0,1 1-1 0 0,0-1 1 0 0,-1 1-1 0 0,1-1 1 0 0,0 1-1 0 0,4 0 3 0 0,37-5-51 0 0,-37 5 50 0 0,-3 0-3 0 0,0 1 1 0 0,0 0 0 0 0,0 0 0 0 0,0 1 0 0 0,-1-1 0 0 0,1 1-1 0 0,0 0 1 0 0,0 1 0 0 0,0-1 0 0 0,1 1 3 0 0,-2 0 3 0 0,0 0 1 0 0,0 0-1 0 0,0 1 0 0 0,0-1 1 0 0,0 1-1 0 0,1 1-3 0 0,14 17 56 0 0,-5 3 47 0 0,-12-17-52 0 0,0-1 1 0 0,0 0 0 0 0,0 0 0 0 0,0 4-52 0 0,-1-3 79 0 0,0 0-1 0 0,-1-1 1 0 0,0 1-1 0 0,0 3-78 0 0,-3 8 203 0 0,-1 0 34 0 0,-3-1 35 0 0,-2-2 39 0 0,6-10-221 0 0,0-1-1 0 0,-1 0 1 0 0,1-1 0 0 0,-5 4-90 0 0,-19 12 307 0 0,6-10-146 0 0,0-3-46 0 0,-7-2-49 0 0,1-7-103 0 0,2-7-121 0 0,14 3 27 0 0,0-3-36 0 0,11 10 157 0 0,-6-6-277 0 0,4 3 130 0 0,-1-1-100 0 0,1 2 84 0 0,1 1-38 0 0,0-1 3 0 0,0 1-34 0 0,0-1-36 0 0,0 1-40 0 0,1-1-42 0 0,-1 1-47 0 0,0-1-49 0 0,1 1-52 0 0,-2-8-1298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07.6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5072 0 0,'0'0'144'0'0,"3"-1"217"0"0,2-1 35 0 0,1 0 45 0 0,-2 1 57 0 0,3-2-50 0 0,0 0-41 0 0,0 0-39 0 0,0 1-36 0 0,8-2 230 0 0,0 0-116 0 0,4 1-38 0 0,0 0-104 0 0,-3 2-92 0 0,22-1 202 0 0,-35 2-365 0 0,0 1-68 0 0,0-1 16 0 0,0 0 69 0 0,2 0 60 0 0,1 0 86 0 0,-5 1 13 0 0,0 1-46 0 0,-1 1-41 0 0,0 0-35 0 0,-1 6 41 0 0,0-1-49 0 0,0-4 9 0 0,-1 0 1 0 0,0 0-1 0 0,1 0 1 0 0,-2 0-1 0 0,1 0 1 0 0,0-1-1 0 0,-1 1 1 0 0,1-1-1 0 0,-3 3-104 0 0,-31 25 886 0 0,20-18-558 0 0,1 1-48 0 0,2 1-61 0 0,2 2-72 0 0,8-11-100 0 0,2-4-26 0 0,0 0 0 0 0,0 1 0 0 0,0-1 0 0 0,0 1 0 0 0,0-1 0 0 0,1 1 0 0 0,-1 2-21 0 0,1-1 14 0 0,0 0 0 0 0,0-1-1 0 0,1 1 1 0 0,-1 0 0 0 0,1 0 0 0 0,0 0-1 0 0,1 1-13 0 0,5 3 68 0 0,8 1-22 0 0,-11-7-32 0 0,5 2 0 0 0,0-1 0 0 0,0 1-1 0 0,0-2 1 0 0,1 1 0 0 0,-1-2 0 0 0,3 1-14 0 0,33 8 35 0 0,-35-6-35 0 0,-3 4 0 0 0,-4-1 24 0 0,-2 0 42 0 0,-3 7 159 0 0,0-10-108 0 0,0 0 0 0 0,-1 0 0 0 0,1-1-1 0 0,-1 1 1 0 0,-1 1-117 0 0,-4 6 199 0 0,2-1-98 0 0,1-1 88 0 0,-1 0-73 0 0,-1 0-55 0 0,0-1-38 0 0,-11 16-28 0 0,14-17 5 0 0,2-5 0 0 0,1 0 0 0 0,0 0 0 0 0,0 0 0 0 0,0 0 0 0 0,0 1 0 0 0,0-1 0 0 0,0 0 0 0 0,0 0 0 0 0,1 1 0 0 0,-1-1 0 0 0,1 1 0 0 0,0-1 0 0 0,-2 3 0 0 0,-1 0 11 0 0,-3 0 137 0 0,-1-3-70 0 0,-2-3-51 0 0,-2-2-49 0 0,8 2 14 0 0,-1 0-139 0 0,-2-1 2 0 0,2 0 53 0 0,1 1-57 0 0,0-1-83 0 0,2 1 57 0 0,-1 1-37 0 0,1-1-44 0 0,-1 0-46 0 0,1 0-53 0 0,0 0-55 0 0,0 0-62 0 0,0 1-65 0 0,1-1-220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08.3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8520 0 0,'0'0'190'0'0,"0"0"28"0"0,0 0 11 0 0,0 1-21 0 0,0-1-174 0 0,1 1-25 0 0,0-2 16 0 0,-1 1 67 0 0,1-1 99 0 0,-1 1 221 0 0,0 0 376 0 0,1 0-532 0 0,0 0 73 0 0,0 0 339 0 0,2 0 543 0 0,-2 0-723 0 0,0 0-50 0 0,0-1-92 0 0,0 1-130 0 0,-1 0-158 0 0,1 0-37 0 0,-1 0-41 0 0,1 0-44 0 0,-1 0-48 0 0,1 0-51 0 0,-1 0-53 0 0,1 0-58 0 0,-1 0-60 0 0,1 0-65 0 0,-1 0-66 0 0,1 0-71 0 0,-1 0-74 0 0,1-1-76 0 0,-1 1-1160 0 0,0 0-1056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05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48 6392 0 0,'0'0'141'0'0,"0"0"23"0"0,-1-1 58 0 0,1-1-107 0 0,-1-1-77 0 0,-2-5-74 0 0,3 6 56 0 0,-2-1 52 0 0,1 0 52 0 0,-1 0 45 0 0,0 0 40 0 0,-3-2 218 0 0,0 1 72 0 0,3 3-238 0 0,0-1-1 0 0,-1 1 1 0 0,1 0-1 0 0,0 0 1 0 0,-1 0-1 0 0,1 0 1 0 0,-2 0-261 0 0,-5 0 713 0 0,4 1-400 0 0,1 0-46 0 0,-1 1-56 0 0,1 1-65 0 0,-7 2 42 0 0,-12 7 222 0 0,9-2-179 0 0,3 0-80 0 0,1 2-49 0 0,4-4-50 0 0,1-1 41 0 0,-11 14 293 0 0,10-11-259 0 0,-1 2-75 0 0,4-5-76 0 0,1 0-42 0 0,-1 1-24 0 0,0-1 36 0 0,-3 6 32 0 0,-1-1 84 0 0,5-6-11 0 0,0-1-1 0 0,0 1 1 0 0,1-1-1 0 0,-1 1 1 0 0,1 3-51 0 0,-5 31 162 0 0,5-23-73 0 0,0 0 1 0 0,1 13-90 0 0,1-18 59 0 0,1 0 0 0 0,-1-1 0 0 0,2 1-1 0 0,1 6-58 0 0,-1-10 66 0 0,-1 1-1 0 0,2-1 0 0 0,-1 0 0 0 0,1 1-65 0 0,5 6 151 0 0,-5-8 20 0 0,0 0 0 0 0,1-1 0 0 0,0 1 0 0 0,5 4-171 0 0,4 1 214 0 0,-7-7-169 0 0,1 0-41 0 0,-1 0-50 0 0,2-1-56 0 0,0 0 176 0 0,11 3 148 0 0,-5-5-114 0 0,-7-1-243 0 0,0 1 94 0 0,1-1 82 0 0,6 0 122 0 0,-3 1-13 0 0,-3-1-101 0 0,-2 0-64 0 0,0 0-68 0 0,-1 0-52 0 0,0 0-70 0 0,0 0-80 0 0,0 0-90 0 0,-1-1-13 0 0,0 1-75 0 0,0 0-81 0 0,0-1-86 0 0,0 1-93 0 0,0-1-98 0 0,-1 1-104 0 0,1-1-109 0 0,-2 0-595 0 0,2 0-914 0 0,-5 1 2538 0 0</inkml:trace>
  <inkml:trace contextRef="#ctx0" brushRef="#br0" timeOffset="470.02">189 285 5848 0 0,'0'0'168'0'0,"0"0"-188"0"0,-1 0 54 0 0,1 0 48 0 0,0-1 38 0 0,0 1 201 0 0,0-3 567 0 0,0 3-663 0 0,1-1-59 0 0,3-2 410 0 0,1 1-99 0 0,-1 0-88 0 0,2 0-80 0 0,0 0-27 0 0,0 1-83 0 0,2 0-43 0 0,4-1-33 0 0,3 0-2 0 0,-5 0 44 0 0,-2 1-123 0 0,0 0 94 0 0,0 2 111 0 0,5 2 194 0 0,-7-1-214 0 0,1-1-45 0 0,-2 0-98 0 0,0-1-40 0 0,-5 0-19 0 0,1 0 0 0 0,0 1 0 0 0,0-1 0 0 0,0 1 0 0 0,0-1 0 0 0,-1 0 0 0 0,1 1 0 0 0,0 0 0 0 0,0-1 1 0 0,-1 1-1 0 0,1-1 0 0 0,0 1 0 0 0,-1 0 0 0 0,1-1 0 0 0,-1 1 0 0 0,1 0 0 0 0,-1 0 0 0 0,1 0 0 0 0,-1-1 0 0 0,0 1 1 0 0,1 0-26 0 0,4 10 220 0 0,-4-7-150 0 0,0 0-39 0 0,0-3 59 0 0,1 1 69 0 0,-1 4-54 0 0,1 10 50 0 0,-1-7-106 0 0,0 4-23 0 0,1-1 40 0 0,-1-4 49 0 0,-1 2 105 0 0,1 1-55 0 0,2 22 192 0 0,0-16-111 0 0,0 2 164 0 0,0 0-20 0 0,-2-6-185 0 0,0-12-126 0 0,0 2-42 0 0,0-2-115 0 0,-1-1-398 0 0,0 1 58 0 0,0-1 48 0 0,0 0 41 0 0,1 0-57 0 0,0 1-587 0 0,-1-1 524 0 0,0 0-9 0 0,0 1-81 0 0,1-1-1350 0 0,-1 0-1076 0 0</inkml:trace>
  <inkml:trace contextRef="#ctx0" brushRef="#br0" timeOffset="1071.58">707 82 7512 0 0,'0'0'166'0'0,"0"0"-13"0"0,0 0-38 0 0,-1 0 29 0 0,-3 0 26 0 0,0 0-148 0 0,1 0 43 0 0,-1 0 37 0 0,1-1 34 0 0,-1 0 65 0 0,1 0 32 0 0,-7-2 584 0 0,3 1-154 0 0,3 0-273 0 0,0 2-125 0 0,0-1-75 0 0,3 1 204 0 0,-16 1 623 0 0,9 0-612 0 0,-1 1-27 0 0,1 1-111 0 0,2-2-169 0 0,1 1-80 0 0,-12 5 57 0 0,13-4-23 0 0,0-1-1 0 0,0 1 1 0 0,0 0-1 0 0,1 1 1 0 0,-2 0-52 0 0,-14 20 291 0 0,8-8-156 0 0,9-12-109 0 0,-1 0 1 0 0,1 1 0 0 0,0-1-1 0 0,1 0 1 0 0,-1 1 0 0 0,0 3-27 0 0,0 0 41 0 0,1 1 1 0 0,0-1-1 0 0,0 7-41 0 0,1 2 73 0 0,1 1 0 0 0,1-1 1 0 0,2 10-74 0 0,5 8 187 0 0,-4-24-73 0 0,0 0 1 0 0,1-1-1 0 0,0 0 0 0 0,0 0 0 0 0,8 8-114 0 0,-7-9 123 0 0,1 0 0 0 0,0 0 0 0 0,0-1 0 0 0,1 0 0 0 0,0-1 0 0 0,6 4-123 0 0,17 6 290 0 0,-3-10-83 0 0,0-6-42 0 0,-24-2-143 0 0,0 0 0 0 0,-1 0 0 0 0,1 0 0 0 0,0 0 0 0 0,1-2-22 0 0,-1 1 11 0 0,0 0 0 0 0,0-1 0 0 0,0 0-1 0 0,4-4-10 0 0,-5 5-112 0 0,7-6-30 0 0,-7 4 53 0 0,1 0-101 0 0,-3 1 40 0 0,0 1-45 0 0,0 0-8 0 0,-1 0-41 0 0,1 0-45 0 0,-1 0-49 0 0,1 0-54 0 0,-1-1-58 0 0,0 1-62 0 0,0 0-67 0 0,0-6-887 0 0</inkml:trace>
  <inkml:trace contextRef="#ctx0" brushRef="#br0" timeOffset="1372.41">703 329 8840 0 0,'0'0'197'0'0,"0"0"24"0"0,-1 0 19 0 0,4-1 101 0 0,0 0-63 0 0,4-1 48 0 0,2 0-70 0 0,4-1 124 0 0,-6 1-74 0 0,0 0-15 0 0,0-1-46 0 0,7 0 135 0 0,0 0-108 0 0,18-1 246 0 0,-22 4-320 0 0,-1-1 50 0 0,-7 2-81 0 0,6 8-134 0 0,-2-2 49 0 0,-5-5-42 0 0,1 0 0 0 0,-1 0 1 0 0,0 0-1 0 0,-1 0 0 0 0,1 1 0 0 0,0-1 0 0 0,0 0 0 0 0,-1 0 1 0 0,0 0-1 0 0,1 1 0 0 0,-1-1 0 0 0,0 0-40 0 0,0 6 99 0 0,1 13 184 0 0,0 1-41 0 0,1 20 174 0 0,-3-29-228 0 0,1-1-18 0 0,0-4-28 0 0,1-1 6 0 0,1 0 37 0 0,1-3-167 0 0,-1 0-59 0 0,-1 0 117 0 0,-1-3-108 0 0,0-1-45 0 0,0 1-60 0 0,0-1-74 0 0,1 1-86 0 0,-1-1 60 0 0,0 0-39 0 0,0 0-36 0 0,0 0-34 0 0,0 0-226 0 0,0 0-54 0 0,0 0-744 0 0,0 0-589 0 0,0 0-1120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17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8784 0 0,'0'0'197'0'0,"0"0"24"0"0,0 0 19 0 0,1 0-29 0 0,14 25 644 0 0,-1-2-98 0 0,1 1-29 0 0,0 0-80 0 0,-2 0-60 0 0,0 1-41 0 0,-1 2 45 0 0,-4-8-162 0 0,-2-7-183 0 0,-3-7-66 0 0,-1 0-32 0 0,2 4 71 0 0,7 24 249 0 0,-9-25-321 0 0,-1-1 49 0 0,0 1 69 0 0,0-1 82 0 0,-1 0 97 0 0,0 1 112 0 0,-2-6-138 0 0,-3-5-94 0 0,2 0-209 0 0,1 1-37 0 0,0 0-39 0 0,1 2-45 0 0,-8-15 229 0 0,4-1-98 0 0,4-1-75 0 0,4-1-52 0 0,0 10-23 0 0,-1-1 1 0 0,1 1 0 0 0,1-1 0 0 0,2-4 23 0 0,3-4 11 0 0,-4 10-27 0 0,1 0 0 0 0,0-1 1 0 0,0 2-1 0 0,0-1 1 0 0,0 1-1 0 0,5-3 16 0 0,25-20-24 0 0,-33 28-157 0 0,-1-1 61 0 0,1 0 52 0 0,0 1 45 0 0,0-1 41 0 0,1 0 34 0 0,13-4 324 0 0,-11 4-335 0 0,-1 1-96 0 0,0 0-101 0 0,-3 1 32 0 0,1-1-33 0 0,-1 1-37 0 0,1-1-40 0 0,0 1-175 0 0,1-1-96 0 0,-1 0-104 0 0,1 1-113 0 0,-1-1-121 0 0,-1 1 373 0 0,-1 0-33 0 0,1 0-35 0 0,0 0-35 0 0,-1-1-37 0 0,1 1-38 0 0,1 0-1364 0 0,1 0-1128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30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9 5784 0 0,'-1'0'65'0'0,"-1"-1"-82"0"0,0 1-11 0 0,1 0 57 0 0,0 0 33 0 0,0 0 23 0 0,0 0 34 0 0,-1 0 41 0 0,0 0 45 0 0,1 0-75 0 0,1 0 150 0 0,0 0 557 0 0,0 0-76 0 0,-1 0-71 0 0,1 0-67 0 0,-1 0-65 0 0,-1 0-61 0 0,1 0-56 0 0,0-1-55 0 0,-1 1 12 0 0,0 0-66 0 0,-1 0-61 0 0,1-1-53 0 0,-2 1 19 0 0,0-1-86 0 0,0 0-68 0 0,0 1-47 0 0,-7-2-6 0 0,6 1 41 0 0,3 1 6 0 0,0 0 36 0 0,1 0 43 0 0,-1-1 50 0 0,-17 2-19 0 0,-2 5-103 0 0,14-4-80 0 0,0 1 0 0 0,1 0-1 0 0,0 0 1 0 0,-1 1 0 0 0,1 0 0 0 0,0 0 0 0 0,-3 4-4 0 0,8-7-2 0 0,0 0 1 0 0,0-1-1 0 0,0 1 1 0 0,1 0 0 0 0,-1 0-1 0 0,0 0 1 0 0,1 0-1 0 0,-1 0 1 0 0,0 1-1 0 0,1-1 1 0 0,-1 0 0 0 0,1 0-1 0 0,0 0 1 0 0,-1 0-1 0 0,1 1 2 0 0,0-1-5 0 0,0 1 0 0 0,0 0-1 0 0,0-1 1 0 0,1 1 0 0 0,-1 0-1 0 0,0-1 1 0 0,1 1 0 0 0,-1-1-1 0 0,1 1 1 0 0,-1-1-1 0 0,1 1 1 0 0,0-1 0 0 0,0 1-1 0 0,0-1 1 0 0,0 0 0 0 0,0 1 5 0 0,5 5-39 0 0,0 0 1 0 0,0-1-1 0 0,1 1 1 0 0,7 4 38 0 0,-1-1-19 0 0,-7-4 18 0 0,2-1 0 0 0,-1 1 0 0 0,5 1 1 0 0,15 11 13 0 0,-4-1 42 0 0,16 12-56 0 0,-35-25-7 0 0,-1-2 12 0 0,0 0 0 0 0,-1 0 0 0 0,0 1 1 0 0,1-1-1 0 0,-1 1 0 0 0,0-1 1 0 0,0 1-5 0 0,-2-2 3 0 0,1 0 1 0 0,-1 0 0 0 0,1 0-1 0 0,-1 0 1 0 0,0-1 0 0 0,0 1-1 0 0,1 0 1 0 0,-1 0-1 0 0,0 0 1 0 0,0 0 0 0 0,0 0-1 0 0,0 0 1 0 0,0 0 0 0 0,0 0-1 0 0,0 0 1 0 0,0 0 0 0 0,-1 0-1 0 0,1-1 1 0 0,0 1 0 0 0,0 0-1 0 0,-1 0 1 0 0,1 0 0 0 0,-1 0-1 0 0,1 0 1 0 0,-1-1 0 0 0,1 1-1 0 0,-1 0 1 0 0,1 0 0 0 0,-1 0-4 0 0,-1 0 11 0 0,1 0 0 0 0,-1 0 0 0 0,1 0 0 0 0,-1 0 0 0 0,0 0 0 0 0,1 0 0 0 0,-1 0 0 0 0,0-1 0 0 0,1 1 0 0 0,-1 0 0 0 0,0-1 0 0 0,0 0 1 0 0,0 1-1 0 0,0-1 0 0 0,0 0 0 0 0,1 0 0 0 0,-1 0 0 0 0,-1 0-11 0 0,-35-4 218 0 0,35 3-190 0 0,0 1-198 0 0,1-1 68 0 0,-1 1 59 0 0,1-1 49 0 0,-3 0 108 0 0,-5-2 322 0 0,6 2-364 0 0,1 0-76 0 0,1 1-46 0 0,1-1-41 0 0,-1 0-49 0 0,0 0-52 0 0,0 1-81 0 0,0-1-74 0 0,0 0-82 0 0,0 0-89 0 0,0 0-95 0 0,0 1-104 0 0,-1-1-109 0 0,1 0-116 0 0,-1-1-714 0 0,-1 0-936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18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58 6536 0 0,'3'4'226'0'0,"2"0"-55"0"0,16 6 239 0 0,-11-7-184 0 0,-4-2-44 0 0,0-1 49 0 0,1 1 83 0 0,-1-2 83 0 0,-1 0 97 0 0,0 0 111 0 0,-4 0-212 0 0,13-1 717 0 0,-8-1-665 0 0,-2 1-233 0 0,-2 0-35 0 0,1 0-45 0 0,-2 0-52 0 0,0 1 17 0 0,-1 1-72 0 0,1-1 0 0 0,-1 0 0 0 0,1 0-1 0 0,-1 0 1 0 0,0 1 0 0 0,1-1 0 0 0,-1 0 0 0 0,0 0-1 0 0,0 0 1 0 0,0 0 0 0 0,1 0 0 0 0,-1 0-1 0 0,0 0 1 0 0,0 0 0 0 0,0 0 0 0 0,-1 0-25 0 0,2-5 199 0 0,-1 4-156 0 0,0 1 0 0 0,0-1-1 0 0,-1 1 1 0 0,1 0-1 0 0,0-1 1 0 0,-1 1 0 0 0,1 0-1 0 0,0-1 1 0 0,-1 1-1 0 0,0 0 1 0 0,1-1 0 0 0,-1 1-1 0 0,0 0 1 0 0,0 0 0 0 0,1 0-1 0 0,-1 0 1 0 0,0-1-1 0 0,0 1 1 0 0,0 0 0 0 0,0 1-1 0 0,-2-2-42 0 0,-11-6 345 0 0,7 5-224 0 0,-1 1-44 0 0,7 2-61 0 0,-1 1 0 0 0,0-1 1 0 0,0 1-1 0 0,1 0 1 0 0,-1 0-1 0 0,0 0 0 0 0,1 0 1 0 0,-1 0-1 0 0,1 0 1 0 0,-1 0-1 0 0,1 0-16 0 0,-6 4 44 0 0,7-4-44 0 0,-10 10 89 0 0,1 2 45 0 0,1 2 39 0 0,2 0 33 0 0,-1 11 181 0 0,0 11 277 0 0,7-32-577 0 0,0 0 0 0 0,0 0 0 0 0,1 0-1 0 0,-1 0 1 0 0,1 0 0 0 0,0 0 0 0 0,0 0 0 0 0,1 0 0 0 0,1 4-87 0 0,0-2 108 0 0,0-1-1 0 0,0 0 1 0 0,1 0 0 0 0,1 2-108 0 0,10 11 194 0 0,3-3-78 0 0,0-3-96 0 0,1-2-114 0 0,-14-9 108 0 0,-2-1-46 0 0,0 0-35 0 0,-1 0-51 0 0,1 0-25 0 0,-1 0-49 0 0,0-1-55 0 0,0 1-61 0 0,0-1 0 0 0,0 1-51 0 0,0-1-54 0 0,0 1-59 0 0,0-1-62 0 0,-1 0-65 0 0,1 1-69 0 0,0-1-74 0 0,4 1-1366 0 0,2 0-1199 0 0,-8-1 3304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18.9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 5488 0 0,'0'0'158'0'0,"0"0"20"0"0,0 0-50 0 0,0 0-43 0 0,0-1-39 0 0,0 1-41 0 0,0 0-67 0 0,1-1-303 0 0,-1 0 290 0 0,0 1 90 0 0,0 0 49 0 0,1 0 57 0 0,-1-1 66 0 0,0 1 45 0 0,0 0 67 0 0,0 0 74 0 0,0 0 80 0 0,0 0 87 0 0,0 0 94 0 0,0 0 100 0 0,0 1 108 0 0,2 15-265 0 0,1 1-77 0 0,2 0-68 0 0,1 0-59 0 0,1 5 31 0 0,-1-1-66 0 0,-1 1-53 0 0,1-1-34 0 0,6 21 158 0 0,-1-5-137 0 0,-1 0-65 0 0,-3-4-34 0 0,2 6 43 0 0,-3-14-37 0 0,0-3 6 0 0,1-1 46 0 0,-3-6 20 0 0,-2-10-136 0 0,-1 1 40 0 0,0-2 17 0 0,-1 0 49 0 0,1 0 57 0 0,-1 0 65 0 0,0-3-125 0 0,0-1-29 0 0,0 0-12 0 0,0 0-1 0 0,0 0-2 0 0,0-1-4 0 0,0 0-63 0 0,1-1-48 0 0,1-8 87 0 0,1-6 41 0 0,2 0-104 0 0,13-32-65 0 0,-12 35 17 0 0,0 0-49 0 0,-3 6-25 0 0,1 1 0 0 0,1-1 1 0 0,-1 1-1 0 0,1-1 0 0 0,1 1 39 0 0,10-10-56 0 0,-4 7 58 0 0,1 1 36 0 0,-10 6-57 0 0,-1 1-1 0 0,1 0 1 0 0,0 0 0 0 0,-1 0-1 0 0,1 0 1 0 0,0 0 0 0 0,-1 0-1 0 0,2 1 20 0 0,-1 0-11 0 0,-1-1-1 0 0,0 1 1 0 0,1 0-1 0 0,-1 1 1 0 0,0-1-1 0 0,0 0 1 0 0,1 1-1 0 0,-1-1 1 0 0,0 1 11 0 0,19 10-61 0 0,-3 7 33 0 0,-9-6 33 0 0,-1 0 1 0 0,-1 0-1 0 0,0 1 1 0 0,-1 0-1 0 0,0 0 0 0 0,1 6-5 0 0,-4-9-11 0 0,7 16 166 0 0,-4-16-161 0 0,-5-8-25 0 0,0 2 42 0 0,0-2-54 0 0,-1 0-73 0 0,0-1-101 0 0,0 1-42 0 0,1-1-93 0 0,-1 0-107 0 0,0 0-122 0 0,0 0 241 0 0,1-1-36 0 0,-1 1-37 0 0,0-1-39 0 0,0 1-40 0 0,1-1-43 0 0,-1 1-45 0 0,0 0-45 0 0,1 1-1410 0 0,1 1-1151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21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8 12304 0 0,'-6'-3'260'0'0,"0"1"-44"0"0,0 1-39 0 0,1 0-32 0 0,-5 1 56 0 0,8 0-174 0 0,0 1 1 0 0,0-1 0 0 0,0 1 0 0 0,0 0 0 0 0,0-1-1 0 0,0 1 1 0 0,0 0 0 0 0,1 0 0 0 0,-1 0-1 0 0,0 1 1 0 0,1-1 0 0 0,-1 0 0 0 0,0 1-28 0 0,-7 9 208 0 0,-8 13-112 0 0,2 3 53 0 0,2 0 49 0 0,4 2 44 0 0,2 1 38 0 0,5 0 33 0 0,3-23-212 0 0,-1 0 1 0 0,1 0-1 0 0,0-1 0 0 0,0 1 0 0 0,1 0 0 0 0,0-1 0 0 0,2 6-101 0 0,5 0-15 0 0,2-7 68 0 0,2-5 54 0 0,1-5 39 0 0,-8 1-48 0 0,0 1 0 0 0,-1-1 1 0 0,1-1-1 0 0,-1 1 0 0 0,0-1 0 0 0,0 1 1 0 0,2-5-99 0 0,0 1 27 0 0,-2 0-1 0 0,1-1 1 0 0,-1 0 0 0 0,0 0-1 0 0,-1-1-26 0 0,18-47 101 0 0,-15 37-80 0 0,0 1 1 0 0,1 1-1 0 0,5-8-21 0 0,-5 16 6 0 0,-8 10-12 0 0,1-1 1 0 0,-1 1-1 0 0,0 0 1 0 0,1-1 0 0 0,-1 1-1 0 0,1 0 1 0 0,-1 0-1 0 0,1-1 1 0 0,-1 1-1 0 0,1 0 1 0 0,-1 0-1 0 0,1 0 1 0 0,-1 0-1 0 0,1 0 1 0 0,-1 0-1 0 0,1 0 1 0 0,-1 0-1 0 0,1 0 1 0 0,-1 0-1 0 0,1 0 1 0 0,-1 0-1 0 0,1 0 6 0 0,0 0-7 0 0,0 1-1 0 0,-1-1 0 0 0,1 1 1 0 0,0-1-1 0 0,-1 0 0 0 0,1 1 1 0 0,0-1-1 0 0,-1 1 0 0 0,1 0 0 0 0,-1-1 1 0 0,1 1-1 0 0,-1-1 0 0 0,1 1 1 0 0,-1 0-1 0 0,1 0 8 0 0,3 9 14 0 0,4 20-34 0 0,1 1 92 0 0,-1-7 35 0 0,6 26 425 0 0,-3 1-532 0 0,-2-14 232 0 0,0 1 54 0 0,0 2 69 0 0,0-1 55 0 0,-3 1 51 0 0,-2 0 48 0 0,-3-21-334 0 0,-1-1 44 0 0,-1 4 88 0 0,-5 8 198 0 0,5-25-406 0 0,-1-1 0 0 0,1 0 1 0 0,-1 0-1 0 0,0 1 1 0 0,-2 1-100 0 0,-9 9 292 0 0,-1-4-89 0 0,-4-2-50 0 0,5-4-174 0 0,-1-2 41 0 0,7-1 24 0 0,0-1 1 0 0,0 0-1 0 0,0 0 1 0 0,-7-1-45 0 0,-3-2 41 0 0,6 1-51 0 0,1-2-36 0 0,0 0-44 0 0,0-1-53 0 0,0 0-60 0 0,-1-1-69 0 0,1 0-77 0 0,0-1-85 0 0,5 4 2 0 0,-6-5-415 0 0,6 5 471 0 0,2 1-16 0 0,-1-1-95 0 0,2 1 200 0 0,0 0-33 0 0,1 0-36 0 0,-1 0-38 0 0,0 0-76 0 0,0 0-52 0 0,0 0-47 0 0,0 0-41 0 0,-1 0-168 0 0,1 0-40 0 0,-1 0-203 0 0,-1-1-553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21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10 11544 0 0,'0'0'163'0'0,"0"0"-35"0"0,-1 0 41 0 0,0-1-83 0 0,-2-1 28 0 0,3 2-47 0 0,-1-1 40 0 0,1 1 90 0 0,0-1 101 0 0,1 1-239 0 0,0-1-110 0 0,-1 1-21 0 0,1-1-33 0 0,-1 1-36 0 0,1 0-36 0 0,-1-1-40 0 0,1 1-42 0 0,-1 0-42 0 0,1-1-45 0 0,-1 1-48 0 0,1 0-49 0 0,-1 0-50 0 0,1 0-54 0 0,-1-1-1018 0 0,0 1-896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20.2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30 11144 0 0,'0'1'197'0'0,"0"-1"-74"0"0,0 2-56 0 0,0 3 30 0 0,0-3-23 0 0,0-1 5 0 0,0 0 33 0 0,0 0 43 0 0,0 0 50 0 0,-1 2-262 0 0,0 1 38 0 0,0 5 86 0 0,2 0 119 0 0,0 1 96 0 0,0-3-4 0 0,1 1 34 0 0,4 16 707 0 0,-3-13-510 0 0,-1 0-85 0 0,6 20 581 0 0,-2-12-370 0 0,-1-3-142 0 0,1 0-42 0 0,-2-7-183 0 0,0-2-77 0 0,-1 0-66 0 0,3 9 108 0 0,-5-14-392 0 0,-1 0 82 0 0,1-1 69 0 0,0 1 55 0 0,1 1 62 0 0,3 4 310 0 0,-3-4-283 0 0,0-1-85 0 0,0 0-91 0 0,-1-1-117 0 0,0 0 25 0 0,0 0-38 0 0,-1-1-44 0 0,1 0-46 0 0,0 1-49 0 0,-1-1-53 0 0,0-1-56 0 0,1 1-60 0 0,-1 0-62 0 0,0-1-67 0 0,0-3-495 0 0</inkml:trace>
  <inkml:trace contextRef="#ctx0" brushRef="#br0" timeOffset="378.91">182 1 7696 0 0,'0'0'225'0'0,"0"0"-8"0"0,10 1 695 0 0,-2 3-72 0 0,-1 2-70 0 0,-1 2-71 0 0,-1 1-70 0 0,-1 0-71 0 0,0 1-71 0 0,-1 0-70 0 0,0-2-81 0 0,0 0-66 0 0,6 17 540 0 0,-1 2-88 0 0,-2 0-70 0 0,-1 0-53 0 0,-2-13-307 0 0,2 8 271 0 0,2 6 200 0 0,-6-18-555 0 0,1 0-42 0 0,-2-8-239 0 0,0 0 108 0 0,0 0 87 0 0,0 1 67 0 0,1 2 809 0 0,-1-5-799 0 0,1-1-65 0 0,0-1-85 0 0,0-1-110 0 0,4-9 201 0 0,-1 0-57 0 0,0 0-53 0 0,0 0-46 0 0,0-2-54 0 0,1 0-47 0 0,5-13-220 0 0,-7 22 245 0 0,0 0 0 0 0,-1 0 0 0 0,2 1-1 0 0,-1-1 1 0 0,0 1 0 0 0,1 0 0 0 0,0 0-1 0 0,0 0 1 0 0,3-2 92 0 0,9-5-262 0 0,0 3 76 0 0,0 2 60 0 0,1 3 48 0 0,2 4 27 0 0,-16 0 47 0 0,1-1 0 0 0,-2 1 0 0 0,1 1 0 0 0,0-1 0 0 0,0 0 0 0 0,0 1 0 0 0,0-1 0 0 0,-1 1 0 0 0,1 0 0 0 0,-1 0 0 0 0,1 0 0 0 0,-1 0 0 0 0,0 1 0 0 0,0-1 0 0 0,0 1 4 0 0,7 9 5 0 0,-1 0 67 0 0,-1 3 79 0 0,2 9 150 0 0,-3 0 5 0 0,-3-7-147 0 0,-1-3-78 0 0,1 1-65 0 0,-3-14-144 0 0,0 0 46 0 0,0 1 40 0 0,1-1 33 0 0,-1 3 79 0 0,2 4 235 0 0,-1-5-275 0 0,0-1-76 0 0,0 1-81 0 0,0-1-98 0 0,0 0-115 0 0,-1-1 15 0 0,1 1-74 0 0,0-1-82 0 0,-1 0-89 0 0,1 1-94 0 0,0-1-101 0 0,-1 0-108 0 0,1 0-114 0 0,2 1-1346 0 0,1 2-1328 0 0,-4-4 3647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19.5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31 7016 0 0,'0'0'164'0'0,"-1"0"-41"0"0,-1-1 20 0 0,0 0-102 0 0,-6-1-103 0 0,5 2 93 0 0,-6-2 663 0 0,-17-2 1466 0 0,15 3-1287 0 0,4 0-440 0 0,1 1-51 0 0,0 0-64 0 0,0 0-74 0 0,5 0-27 0 0,-4 1 133 0 0,-3 3-80 0 0,-2 2-23 0 0,0 1 53 0 0,6-4-245 0 0,1 0 0 0 0,0 0 0 0 0,0 0 1 0 0,0 0-1 0 0,0 0 0 0 0,1 1 1 0 0,-1 0-1 0 0,-1 3-55 0 0,1-1 83 0 0,1 0 0 0 0,-1 0 0 0 0,1 0 0 0 0,0 0 0 0 0,1 0 0 0 0,-1 2-83 0 0,1-1 114 0 0,1-1-1 0 0,-1 1 1 0 0,1 0 0 0 0,0 0-1 0 0,1 5-113 0 0,0-7 93 0 0,0 0 0 0 0,0-1 0 0 0,0 1 0 0 0,0-1 0 0 0,1 1 0 0 0,0-1 1 0 0,2 5-94 0 0,-1-6 20 0 0,-1 1 0 0 0,1-1 0 0 0,0 1 1 0 0,0-1-1 0 0,0 0 0 0 0,0 0-20 0 0,10 6 113 0 0,-7-7-11 0 0,0-1 41 0 0,-5-1-39 0 0,0 0 27 0 0,0-1-36 0 0,2 0-18 0 0,1 0-7 0 0,3-1 32 0 0,-3 0 39 0 0,5-7 99 0 0,-1-1-48 0 0,-2 0-44 0 0,-1-2-37 0 0,2-12 14 0 0,-2-1-94 0 0,-4 16-40 0 0,1 1-1 0 0,-1-1 1 0 0,2 1-1 0 0,-1 0 1 0 0,1 0-1 0 0,1 0 1 0 0,0 0-1 0 0,0-1 10 0 0,0 6-61 0 0,1 5-88 0 0,-1 5 4 0 0,-2-3 93 0 0,-2-2 56 0 0,11 26 189 0 0,-7-8-104 0 0,-1-4-62 0 0,2 1-62 0 0,-2-8-102 0 0,3 9-29 0 0,-3-9 127 0 0,0-1 34 0 0,1 1 34 0 0,0-1 38 0 0,1 0 41 0 0,0 1 41 0 0,-1-4-161 0 0,-1-1-68 0 0,1-2-80 0 0,0 1-154 0 0,-1-2 43 0 0,0 1 118 0 0,-3-2-311 0 0,0 0 109 0 0,0 0 92 0 0,1 0 76 0 0,-1 0 71 0 0,0 0 36 0 0,2-1-155 0 0,-2 1 131 0 0,0 0-49 0 0,4-1-979 0 0</inkml:trace>
  <inkml:trace contextRef="#ctx0" brushRef="#br0" timeOffset="347.61">368 2 10480 0 0,'0'0'233'0'0,"0"0"39"0"0,0 0-30 0 0,0 0-104 0 0,0 0-76 0 0,1-1-18 0 0,0 1 14 0 0,5-1 32 0 0,-1 2 107 0 0,0 1 110 0 0,6 6 515 0 0,-8-5-578 0 0,0 0-75 0 0,-1-2-82 0 0,14 15 708 0 0,-5 2-95 0 0,-1 3-92 0 0,-2 0-88 0 0,0 2-67 0 0,1-3-88 0 0,-1-4-70 0 0,0 0-43 0 0,-2-4-21 0 0,0 0 0 0 0,0 0-1 0 0,2-1-230 0 0,7 7 340 0 0,-15-17-299 0 0,1-1 1 0 0,-1 1 0 0 0,1-1 0 0 0,-1 0-1 0 0,1 1 1 0 0,0-1 0 0 0,-1 0 0 0 0,1 1-1 0 0,-1-1 1 0 0,1 0 0 0 0,0 0-1 0 0,-1 0 1 0 0,1 1 0 0 0,0-1 0 0 0,-1 0-1 0 0,2 0-41 0 0,4-1 294 0 0,0-1-33 0 0,0-2-38 0 0,-1 0-43 0 0,-1 0-47 0 0,-2-1-53 0 0,5-12 209 0 0,0-1 0 0 0,3-3-289 0 0,2-6 199 0 0,-1 1-96 0 0,-6 10-165 0 0,4-5 42 0 0,0-6 22 0 0,-2 17-27 0 0,-3 6-29 0 0,-1 0-57 0 0,-1 1-87 0 0,1-1-110 0 0,-2 3 104 0 0,-1-1-37 0 0,1 1-606 0 0,-1 1 402 0 0,0 0 37 0 0,1 0-304 0 0,-1 0 119 0 0,1-1 101 0 0,-1 1 119 0 0,1 0 50 0 0,1-2-940 0 0,-2 2 982 0 0,0 0-38 0 0,0 0-48 0 0,1-1-60 0 0,0 0-1787 0 0,1 0-1236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16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19 6688 0 0,'1'-2'182'0'0,"1"1"-73"0"0,-1-1-58 0 0,1 0-45 0 0,5-6-133 0 0,-5 7 134 0 0,-1 0 37 0 0,0 0 27 0 0,1 1 38 0 0,-1-1 44 0 0,0 1 51 0 0,1 0 56 0 0,-1 1 62 0 0,0 0 69 0 0,0 0 75 0 0,0-1-106 0 0,-2 1-15 0 0,1 0-61 0 0,-1 2-56 0 0,1 0-51 0 0,-1-1-45 0 0,1 1-39 0 0,-1-1-8 0 0,-9 21 702 0 0,4-11-337 0 0,1 2 73 0 0,2 1-57 0 0,0-4-180 0 0,0 0-34 0 0,-4 19 369 0 0,5-20-382 0 0,0 1 34 0 0,0-1 43 0 0,-1-1 1 0 0,-1 1-1 0 0,-1 3-316 0 0,-2 6 336 0 0,4-10-208 0 0,0 1-36 0 0,-4 22 179 0 0,-1 0 67 0 0,1 0 75 0 0,0 0 82 0 0,3-18-291 0 0,-1-1-48 0 0,3-10-123 0 0,1 0 0 0 0,-1 1-1 0 0,1-1 1 0 0,0 1 0 0 0,0-1 0 0 0,0 1 0 0 0,0-1-1 0 0,1 1 1 0 0,-1 0-33 0 0,2 9 94 0 0,-1-8-52 0 0,0 0 1 0 0,0 0 0 0 0,0-1-1 0 0,-1 1 1 0 0,1 0-1 0 0,-1 0 1 0 0,-1 0-43 0 0,1 0 45 0 0,1-1-1 0 0,-1 0 0 0 0,0 0 1 0 0,1 1-1 0 0,0-1 1 0 0,0 4-45 0 0,0 9 79 0 0,-4 1-88 0 0,3-12 11 0 0,1 0 72 0 0,-2 3 127 0 0,-1-5-142 0 0,2-2 149 0 0,0-1-126 0 0,0 0-59 0 0,0 0-49 0 0,0-1-44 0 0,0 1-61 0 0,0-1-39 0 0,-3-1-450 0 0,3 0 260 0 0,2-2-92 0 0,0 2 232 0 0,0-1-121 0 0,0 1 106 0 0,0 0-45 0 0,-1 0-54 0 0,1 0-62 0 0,0 0-227 0 0,-1 1 262 0 0,1-1-37 0 0,-1 1-38 0 0,0-1-40 0 0,1 1-43 0 0,-1 0-44 0 0,1-3-1549 0 0,1 0-1189 0 0,-2 3 3293 0 0</inkml:trace>
  <inkml:trace contextRef="#ctx0" brushRef="#br0" timeOffset="563.77">159 24 4112 0 0,'0'0'189'0'0,"0"0"-50"0"0,0 0-46 0 0,1 0-40 0 0,-1-1-38 0 0,0 0-71 0 0,2-2-310 0 0,-1 2 282 0 0,-1 0 93 0 0,1 1 48 0 0,-1-1 57 0 0,0 0 65 0 0,1 1 46 0 0,-1-1 66 0 0,0 1 73 0 0,0-1 81 0 0,1 1 87 0 0,-1 0 94 0 0,0 0 100 0 0,0-1 107 0 0,1 0-118 0 0,1 1-63 0 0,-1-1-60 0 0,0 1-58 0 0,1-1-54 0 0,-1 2-52 0 0,1-1-49 0 0,-1 0-45 0 0,1 1-43 0 0,-1 0-40 0 0,1-1-37 0 0,-1 1-34 0 0,3 2 89 0 0,-1-1-101 0 0,-1 1-89 0 0,1 0-41 0 0,4 5-31 0 0,-4-4 25 0 0,0-1 76 0 0,-2-1-13 0 0,0-1 34 0 0,-1 0-3 0 0,21 29 363 0 0,-2 2-63 0 0,6 15 776 0 0,4 15-1202 0 0,-8-14 557 0 0,-11-24-246 0 0,0 0 34 0 0,-2-5-144 0 0,0 1-35 0 0,22 74 435 0 0,-19-59-327 0 0,0 0 102 0 0,-7-17-89 0 0,-2-10-161 0 0,0 1-61 0 0,1 11-65 0 0,-3-20-91 0 0,0 0 34 0 0,0 1 24 0 0,-1 0 75 0 0,-1 0 135 0 0,1 0-156 0 0,0-1-38 0 0,0 1-74 0 0,0-1-97 0 0,1 0 39 0 0,-1 0-38 0 0,1 0-41 0 0,0 0-45 0 0,-1 0-49 0 0,1 0-52 0 0,0 0-55 0 0,0 0-60 0 0,-1 0 106 0 0,1 0-59 0 0,0-1-53 0 0,-1 1-45 0 0,1-1-651 0 0,-1 0-105 0 0,0 1-892 0 0,1 0-1228 0 0</inkml:trace>
  <inkml:trace contextRef="#ctx0" brushRef="#br0" timeOffset="864.15">82 342 6776 0 0,'-2'0'29'0'0,"-4"-3"152"0"0,0 2-6 0 0,2 1-136 0 0,6 1-27 0 0,0 0 34 0 0,-2-1-46 0 0,0 0 96 0 0,1 0 107 0 0,7 1 486 0 0,2-2-88 0 0,-1-2-79 0 0,1 1-74 0 0,3-2 50 0 0,-1 2-107 0 0,4 0 45 0 0,0-1 0 0 0,0-1-1 0 0,5-2-435 0 0,7-1 529 0 0,-17 4-508 0 0,1 1 57 0 0,8-2 143 0 0,26-3 422 0 0,-32 5-501 0 0,0 1-66 0 0,-1-1-81 0 0,0 1-86 0 0,-1 0-102 0 0,1-1-119 0 0,-6 2 86 0 0,0-1-43 0 0,0 0-45 0 0,0 0-49 0 0,-5 1 64 0 0,-1 0-43 0 0,1 0-39 0 0,-1 0-32 0 0,1 0-121 0 0,0-1-32 0 0,4 1-1249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27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0 6160 0 0,'-7'4'133'0'0,"5"-4"23"0"0,-3 11 140 0 0,1-6-241 0 0,2-2-37 0 0,0 1 34 0 0,-1 5 133 0 0,1 0 44 0 0,-1 15 366 0 0,2-12-360 0 0,0-1-103 0 0,-1-1 246 0 0,1 1-1 0 0,0 0 1 0 0,1 5-378 0 0,2 9 519 0 0,1-1-33 0 0,2 0-35 0 0,2 0-35 0 0,0-1-39 0 0,1 0-37 0 0,1-2 4 0 0,12 13 61 0 0,-9-18-174 0 0,1-3 68 0 0,-3-6-43 0 0,0-2 57 0 0,5-3 448 0 0,-2-7-115 0 0,-2-4-110 0 0,-3-4-101 0 0,-1-3-97 0 0,-2 0-88 0 0,-1 1-83 0 0,-1 2-77 0 0,-1 4-1 0 0,-1 0 0 0 0,-1-1 0 0 0,0-8-89 0 0,-3-29 204 0 0,1 38-439 0 0,1-1 100 0 0,-2 1 86 0 0,1 0 74 0 0,-2-1 72 0 0,0 1 55 0 0,-13-20 492 0 0,9 17-417 0 0,2 6-139 0 0,0 0-48 0 0,1 1-55 0 0,-1 0-55 0 0,0 0-63 0 0,-1 1-72 0 0,1 0-103 0 0,-2 0-101 0 0,1 0-110 0 0,-1 1-120 0 0,4 1 271 0 0,0 1-33 0 0,0 0-36 0 0,0-1-35 0 0,0 1-38 0 0,0 0-39 0 0,0 0-39 0 0,0 0-41 0 0,-1 1-1405 0 0,-2 0-1148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30.0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5 8496 0 0,'0'0'190'0'0,"0"0"28"0"0,0 0-26 0 0,-1 0-82 0 0,1 0-60 0 0,-2 0-15 0 0,1 0 8 0 0,-3 0 602 0 0,1-1-86 0 0,1 1-79 0 0,-1 0-71 0 0,0-1-64 0 0,1 1-59 0 0,0-1-50 0 0,-1 1-45 0 0,0-1 15 0 0,0 1-54 0 0,-6-1 202 0 0,5 2-156 0 0,1-1-35 0 0,0 1 45 0 0,-17 9-164 0 0,17-7-46 0 0,0 0-1 0 0,0-1 0 0 0,0 1 0 0 0,0 0 1 0 0,0 0-1 0 0,-1 3 3 0 0,-1 1-13 0 0,1 1-1 0 0,0 0 1 0 0,0 0 0 0 0,0 1 0 0 0,1-1 13 0 0,3-6 1 0 0,-1 0 1 0 0,1 0 0 0 0,0 0 0 0 0,0 0 0 0 0,0 0 0 0 0,0 0 0 0 0,0-1 0 0 0,0 1 0 0 0,0 0-1 0 0,1 0 1 0 0,-1 0 0 0 0,1 0 0 0 0,0 0 0 0 0,-1-1 0 0 0,1 1 0 0 0,0 0 0 0 0,0 0-2 0 0,2 4 8 0 0,1-1 0 0 0,-1 1 0 0 0,1-1 0 0 0,3 3-8 0 0,17 14-34 0 0,18 5-83 0 0,-11-8 45 0 0,-13-6 55 0 0,-4-2 27 0 0,-4-3 45 0 0,-1 0 56 0 0,0 0 71 0 0,-1 0 87 0 0,-1 1 100 0 0,0 1 116 0 0,-4-4-195 0 0,0 0 35 0 0,0 0 36 0 0,-1 1 37 0 0,0 2 165 0 0,-3 0-57 0 0,-2 1-55 0 0,-2-1-59 0 0,-1 0-59 0 0,-1-1-59 0 0,0-1-63 0 0,-1-2-62 0 0,3-3-98 0 0,1 0-1 0 0,-1 0 0 0 0,0 0 1 0 0,-1 0-1 0 0,1-1 1 0 0,0 1-1 0 0,-2-1-50 0 0,-3 0 45 0 0,1-1-37 0 0,-2 0-55 0 0,1 0-75 0 0,-1-2-91 0 0,1 0-106 0 0,9 2 60 0 0,0 0 86 0 0,0-1 74 0 0,0 1 58 0 0,0-1 74 0 0,-1-1 130 0 0,1 2-124 0 0,0-1-46 0 0,0 1-40 0 0,1-1-50 0 0,-1 1-61 0 0,0-1-70 0 0,0 1-80 0 0,1-1-92 0 0,-1 1-100 0 0,0 0 105 0 0,1 0-52 0 0,-1-1-55 0 0,1 1-59 0 0,-1 0-61 0 0,1 0-65 0 0,-1 0-67 0 0,1 0-70 0 0,0 0-1218 0 0,0 0-1145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28.3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 6536 0 0,'2'0'-82'0'0,"0"0"34"0"0,0-1 47 0 0,-1 1 111 0 0,0-1 97 0 0,-1 0 17 0 0,0 0 42 0 0,0 0 194 0 0,-1-1 50 0 0,1 1 462 0 0,0 0-372 0 0,1 2-271 0 0,1-1-52 0 0,0 1-64 0 0,1 0-76 0 0,5 4 185 0 0,-1 1-41 0 0,1 1-37 0 0,-1 2-35 0 0,6 8 122 0 0,-3 0-94 0 0,7 14 203 0 0,-1 1 0 0 0,4 14-440 0 0,8 31 669 0 0,-14-28-192 0 0,-1 1 60 0 0,-1 0 72 0 0,-1-1 84 0 0,-8-36-461 0 0,3 19 268 0 0,-6-30-453 0 0,0 0-1 0 0,0 0 1 0 0,0 0 0 0 0,0-1 0 0 0,0 1-1 0 0,-1 0 1 0 0,1 0 0 0 0,-1-1-1 0 0,1 2-46 0 0,-1-2 136 0 0,1-1-4 0 0,0 0-17 0 0,0 0-10 0 0,0 0-1 0 0,0-9 82 0 0,-1-1-51 0 0,0 1-44 0 0,-1-1-39 0 0,0 0-34 0 0,1-1-35 0 0,1 5-18 0 0,-1 1-1 0 0,1 0 0 0 0,0 0 1 0 0,1 0-1 0 0,0-2 36 0 0,0-3-85 0 0,5-22-260 0 0,-3 18 44 0 0,1 1-1 0 0,3-10 302 0 0,4 0-287 0 0,3 3 41 0 0,-2 8 118 0 0,2 2 36 0 0,-10 8 77 0 0,0 1 1 0 0,-1-1 0 0 0,1 0 0 0 0,0 1-1 0 0,0 0 1 0 0,0 0 0 0 0,0 0 0 0 0,0 0-1 0 0,0 1 1 0 0,0 0 0 0 0,1 0 0 0 0,-1 0-1 0 0,0 0 1 0 0,0 0 0 0 0,0 1 0 0 0,0 0-1 0 0,0 0 1 0 0,0 0 0 0 0,0 0 0 0 0,0 1-1 0 0,0-1 1 0 0,-1 1 0 0 0,1 0 0 0 0,0 1 14 0 0,2 0-16 0 0,0 1 0 0 0,-1 0 0 0 0,0 1 0 0 0,0-1 0 0 0,0 1 0 0 0,3 4 16 0 0,7 13 6 0 0,-3 1 51 0 0,-7-7 10 0 0,-2 1 39 0 0,-3-13-55 0 0,1 0 0 0 0,-1 1 1 0 0,-1-1-1 0 0,1 0 0 0 0,-1 0 0 0 0,0 3-51 0 0,0-4 53 0 0,1 0-1 0 0,-2 1 1 0 0,1-1 0 0 0,0 0-1 0 0,-1 0 1 0 0,0 1-53 0 0,0-1 45 0 0,0-1 0 0 0,0 0 0 0 0,1 1 1 0 0,-1-1-1 0 0,-1 0 0 0 0,1 0 0 0 0,0 0 1 0 0,0-1-1 0 0,-1 1 0 0 0,1 0 0 0 0,-1-1 0 0 0,-1 1-45 0 0,-8 3 95 0 0,-22 3 201 0 0,12-6-187 0 0,13-1-106 0 0,-1-2-33 0 0,1 0-40 0 0,0 0-46 0 0,1-1-52 0 0,-1 0-59 0 0,1-1-65 0 0,1-1-70 0 0,6 3 241 0 0,-2-1-93 0 0,2 1 105 0 0,0 1-17 0 0,0-1-41 0 0,1 0-53 0 0,-1 0-62 0 0,0 1-8 0 0,1-1-56 0 0,-1 0-63 0 0,1 1-68 0 0,-1-1-74 0 0,0 0-80 0 0,1 1-86 0 0,-1-1-92 0 0,0-1-1072 0 0,0 0-1054 0 0</inkml:trace>
  <inkml:trace contextRef="#ctx0" brushRef="#br0" timeOffset="406.78">737 203 7136 0 0,'0'0'165'0'0,"0"0"22"0"0,0 0 6 0 0,-2 0-45 0 0,-3 2-97 0 0,2-1-36 0 0,1 0 39 0 0,2-1-54 0 0,-7 2 618 0 0,1 0-81 0 0,0 0-60 0 0,0 0-68 0 0,0 1-57 0 0,1-1-49 0 0,-4 4 154 0 0,8-4-366 0 0,-1-1-1 0 0,0 1 1 0 0,1 0-1 0 0,-1-1 1 0 0,1 1 0 0 0,0 0-1 0 0,-1 0 1 0 0,1 0-1 0 0,0 0 1 0 0,0 2-91 0 0,-4 8 300 0 0,2 1-42 0 0,1 0-38 0 0,1 0-36 0 0,3 15 99 0 0,3-1-89 0 0,-1-13-104 0 0,0-2-1 0 0,0 1 1 0 0,2 0-1 0 0,4 8-89 0 0,6 5 203 0 0,-7-15-166 0 0,1-2 106 0 0,1-2 91 0 0,2-3 77 0 0,-11-3-233 0 0,0-1-1 0 0,0 0 1 0 0,0 0-1 0 0,0 0 1 0 0,0 0-1 0 0,0 0 1 0 0,0 0 0 0 0,2 0-78 0 0,-2-1 73 0 0,0 1 0 0 0,-1-1 0 0 0,1 0 0 0 0,0 1 1 0 0,0-1-1 0 0,0 0 0 0 0,0 0 0 0 0,-1 0 0 0 0,1-1 1 0 0,0 1-1 0 0,-1 0 0 0 0,1-1 0 0 0,-1 1 0 0 0,0 0 1 0 0,1-1-74 0 0,10-17 386 0 0,-5-1-71 0 0,-5 0-63 0 0,-4 0-60 0 0,-4-1-54 0 0,-2 2-47 0 0,-2 0-42 0 0,-3 2-37 0 0,7 9-116 0 0,-9-12-7 0 0,11 14 18 0 0,-1 0-70 0 0,1 1-85 0 0,0-1-113 0 0,2 3 132 0 0,0 0-36 0 0,0 0-39 0 0,0 1-41 0 0,1 1 88 0 0,1 1-37 0 0,-1-1-394 0 0,1 0 98 0 0,0 0-52 0 0,0 0-750 0 0,0 0-585 0 0,1-2-1118 0 0,-1 3 3086 0 0</inkml:trace>
  <inkml:trace contextRef="#ctx0" brushRef="#br0" timeOffset="745.38">990 217 5584 0 0,'0'0'165'0'0,"1"0"-51"0"0,-1 0-33 0 0,0 0 2 0 0,4 3-73 0 0,-3-2 37 0 0,0-1 48 0 0,0 1 66 0 0,0-1 81 0 0,0 1 95 0 0,0 0 112 0 0,23 21 1489 0 0,-8-5-743 0 0,-4-1-307 0 0,-7-8-492 0 0,-1 1-37 0 0,18 32 982 0 0,4 0-101 0 0,-15-24-725 0 0,5 6 194 0 0,-5-8-272 0 0,0-2-109 0 0,0-1-46 0 0,-2-3-88 0 0,1 0-46 0 0,0-1-50 0 0,0-1-57 0 0,-8-5 45 0 0,0-2-37 0 0,0 1-37 0 0,0-1-35 0 0,0 1-35 0 0,-1-1-34 0 0,2-1-189 0 0,0 0-125 0 0,-2 0-119 0 0,1-1-110 0 0,-1 1-104 0 0,3-3-630 0 0</inkml:trace>
  <inkml:trace contextRef="#ctx0" brushRef="#br0" timeOffset="1092.71">1291 95 7368 0 0,'0'0'165'0'0,"0"0"22"0"0,0 0 10 0 0,0 0 32 0 0,0 0 53 0 0,0 1 47 0 0,0 0-51 0 0,0 1-46 0 0,-1 1-42 0 0,1-1-39 0 0,-1 1-34 0 0,1 1 28 0 0,0 13 369 0 0,2 0-93 0 0,-1-5-155 0 0,1 1-36 0 0,2 11 155 0 0,3 25 261 0 0,-6-27-326 0 0,2 31 380 0 0,-3 97 1379 0 0,-2-86-1230 0 0,-1-7-161 0 0,-1 0-97 0 0,1-25-310 0 0,0-1-61 0 0,-4 53 279 0 0,6-68-390 0 0,0 2-45 0 0,-5 25 24 0 0,-2-20 54 0 0,6-20-142 0 0,2-2-67 0 0,0-1-13 0 0,0 0 4 0 0,0 0-58 0 0,0 0-111 0 0,0 0-269 0 0,0-1 11 0 0,0 1 114 0 0,0-1 95 0 0,0 1 75 0 0,0-1 2 0 0,-1 0-167 0 0,1 1 188 0 0,0-1-105 0 0,0 1 104 0 0,0-1-39 0 0,0 1-164 0 0,0-1-48 0 0,0 1-44 0 0,0-1-37 0 0,0 0-148 0 0,0 1-38 0 0,-1-2-1558 0 0,1 2 2273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30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30 5400 0 0,'-6'-3'199'0'0,"-1"1"54"0"0,1 1 46 0 0,-1 0 39 0 0,-5 2 339 0 0,8 0-394 0 0,0 0 0 0 0,0 0-1 0 0,0 0 1 0 0,0 1 0 0 0,0-1 0 0 0,-1 2-283 0 0,-4 2 561 0 0,0 2-68 0 0,0 0-94 0 0,5-3-243 0 0,1 0-33 0 0,-1 1-18 0 0,0 1-74 0 0,0-1-81 0 0,2 1-90 0 0,-4 12 370 0 0,4 2-86 0 0,3 3-48 0 0,0-18-79 0 0,0 0-1 0 0,1 0 0 0 0,-1-1 1 0 0,1 1-1 0 0,2 4-16 0 0,4 5 54 0 0,3-2 35 0 0,7 1 117 0 0,0-7 71 0 0,-8-5-94 0 0,1-1 35 0 0,11-5 341 0 0,-2-6-123 0 0,-4-4-108 0 0,-3-4-95 0 0,-5-3-80 0 0,-5 0-66 0 0,-5 0-51 0 0,-6 1-39 0 0,6 17-153 0 0,0 1 66 0 0,0-1 58 0 0,0 0 47 0 0,-3-3 119 0 0,-6-10 360 0 0,7 12-394 0 0,0 0-69 0 0,1 2-56 0 0,1 0-39 0 0,0 1-44 0 0,-1-1-50 0 0,0 0-72 0 0,1 0-70 0 0,-1 1-77 0 0,0-1-82 0 0,0 0-91 0 0,0 1-95 0 0,0-1-104 0 0,0 1-109 0 0,0 0-803 0 0,-1 0-944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25.9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1 9040 0 0,'0'0'200'0'0,"0"0"33"0"0,0 0 15 0 0,0 0 17 0 0,0 0 3 0 0,0 1-111 0 0,-1 1-73 0 0,0 3 36 0 0,1-4-52 0 0,0 1 36 0 0,0-1 86 0 0,0 0 91 0 0,3 10 222 0 0,0 0-100 0 0,-1 1-79 0 0,0 0-60 0 0,6 30 469 0 0,-2-25-365 0 0,1 3-13 0 0,1 11 95 0 0,-2-5-29 0 0,0-9-60 0 0,-2-2-34 0 0,0-1-33 0 0,2 17 207 0 0,-2-1-96 0 0,0 1-67 0 0,2 25 196 0 0,2 9 149 0 0,-7-38-464 0 0,-1-27-218 0 0,-1 6 55 0 0,-1 9 158 0 0,-1-7-187 0 0,2-7-72 0 0,0 0-83 0 0,0 0-69 0 0,-1-1-57 0 0,-2 0-363 0 0,-2-1-510 0 0,4 0 684 0 0,0 1 64 0 0,1-1 110 0 0,-1-3-711 0 0</inkml:trace>
  <inkml:trace contextRef="#ctx0" brushRef="#br0" timeOffset="432.24">1 307 7080 0 0,'0'0'157'0'0,"1"0"-47"0"0,10-1 255 0 0,-8 1-290 0 0,0-1-46 0 0,7-2-4 0 0,-1 1 49 0 0,1-1 41 0 0,-1-1 37 0 0,3 0 71 0 0,-1 0 36 0 0,23-9 632 0 0,-3 2-100 0 0,-11 3-369 0 0,-3 2-182 0 0,-8 4-169 0 0,0-1-38 0 0,25-6 179 0 0,18-2-46 0 0,-8 3-25 0 0,-15 1 22 0 0,-26 6-314 0 0,0 0 78 0 0,6-3 46 0 0,-5 3-60 0 0,-2 0-12 0 0,0 0-50 0 0,0 0-62 0 0,0 0-70 0 0,0 0 65 0 0,-1 1-33 0 0,0-1-37 0 0,0 1-39 0 0,1-1-40 0 0,-1 1-45 0 0,0-1-46 0 0,0 0-48 0 0,3 0-826 0 0,1-2-749 0 0</inkml:trace>
  <inkml:trace contextRef="#ctx0" brushRef="#br0" timeOffset="1002.59">515 187 6048 0 0,'0'0'133'0'0,"1"2"-39"0"0,3 6 215 0 0,-3-5-246 0 0,0-1-38 0 0,1 3 17 0 0,1 1 74 0 0,0 3 167 0 0,1 0 92 0 0,4 9 485 0 0,-4-10-531 0 0,-1 0-47 0 0,-1-3-187 0 0,0-1-37 0 0,9 26 566 0 0,4 17 244 0 0,-1-3 24 0 0,-3-14-196 0 0,-4-11-163 0 0,5 12 224 0 0,-3-11-158 0 0,-5-13-304 0 0,1 0 34 0 0,0 0 39 0 0,0-1 47 0 0,-4-5-159 0 0,-1-2 135 0 0,2-1-97 0 0,1-1-28 0 0,-1-1 62 0 0,-1-3-102 0 0,0-1-39 0 0,1-6 87 0 0,-1-4-84 0 0,0 5-119 0 0,-1 0-37 0 0,3-21 46 0 0,2-8 28 0 0,-2 27-108 0 0,0 1-37 0 0,0 2-30 0 0,1 1-41 0 0,0 0-47 0 0,0 1-53 0 0,0 2 170 0 0,1 0-71 0 0,1 2-53 0 0,0 1-39 0 0,-5 5 175 0 0,0 0-1 0 0,0-1 1 0 0,0 1 0 0 0,-1 0-1 0 0,1 0 1 0 0,0-1-1 0 0,0 1 1 0 0,0 0 0 0 0,0 0-1 0 0,-1 0 1 0 0,1 0-1 0 0,0 0 1 0 0,0 0 0 0 0,0 0-1 0 0,0 0 1 0 0,-1 1-1 0 0,1-1 1 0 0,0 0 0 0 0,0 0-1 0 0,0 1 1 0 0,-1-1-1 0 0,1 1 1 0 0,0-1 0 0 0,0 0 26 0 0,8 9-241 0 0,-1 1 117 0 0,-1 0 43 0 0,1 4 29 0 0,4 6 30 0 0,5 10 7 0 0,-3-10-64 0 0,5 5-48 0 0,-8-11 101 0 0,0 1 38 0 0,1-2 44 0 0,1 1 48 0 0,-8-10-9 0 0,3 5-46 0 0,-4-5 4 0 0,-1 0 57 0 0,1 0 83 0 0,-1 0 112 0 0,-1-2-103 0 0,0 0 38 0 0,-2-2-223 0 0,0 0 0 0 0,1 0-1 0 0,-1 1 1 0 0,1-1 0 0 0,-1 0-1 0 0,0 0 1 0 0,1 0-1 0 0,-1 0 1 0 0,1 0 0 0 0,-1 0-1 0 0,0 1 1 0 0,1-1-1 0 0,-1 0 1 0 0,1 0 0 0 0,-1 0-1 0 0,0 0 1 0 0,1 0 0 0 0,-1-1-1 0 0,1 1 1 0 0,-1 0-1 0 0,1 0 1 0 0,-1 0 0 0 0,0 0-1 0 0,1 0 1 0 0,-1-1-1 0 0,0 1 1 0 0,1 0 0 0 0,-1 0-1 0 0,0 0 1 0 0,1-1-17 0 0,8-8 379 0 0,-2-5-76 0 0,-3-2-58 0 0,-3 0-65 0 0,-3 0-71 0 0,1 12-90 0 0,1-1 0 0 0,-1 1-1 0 0,1-1 1 0 0,0 1 0 0 0,1-1 0 0 0,-1 1 0 0 0,1-1-19 0 0,1-17 41 0 0,-1 7-63 0 0,5-25 69 0 0,-2 24-68 0 0,1 1-66 0 0,1 1-95 0 0,-5 12-99 0 0,0 0 108 0 0,-1 0 91 0 0,1 0 72 0 0,0-1 87 0 0,2-4 237 0 0,-2 6-260 0 0,0-1-54 0 0,-1 0-45 0 0,1 1-45 0 0,0 0-52 0 0,-1-1-60 0 0,1 1-101 0 0,0-1-93 0 0,0 1-102 0 0,-1-1-112 0 0,1 1-123 0 0,0 0 318 0 0,-1 0-35 0 0,0 1-35 0 0,1-1-37 0 0,-1 0-37 0 0,1 0-40 0 0,-1 1-1516 0 0,0 0-1194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40.2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5 9096 0 0,'4'-1'46'0'0,"0"-1"110"0"0,-3 1-33 0 0,-2 1 34 0 0,-2 0 34 0 0,-2 1 36 0 0,-4 2-188 0 0,0 1 44 0 0,4 0 36 0 0,-1 1 0 0 0,1 0-1 0 0,0 0 1 0 0,0 0 0 0 0,-1 3-119 0 0,-4 5 314 0 0,3 2 80 0 0,4-8-179 0 0,1-1 0 0 0,0 1-1 0 0,0 0 1 0 0,1 0 0 0 0,-1-1 0 0 0,2 1 0 0 0,-1 2-215 0 0,2 15 572 0 0,1-10-301 0 0,2-1-70 0 0,2-2-20 0 0,2-3 99 0 0,0-3 31 0 0,-6-5-231 0 0,0 1 0 0 0,0-1 0 0 0,-1 1 0 0 0,1-1 0 0 0,0 0 0 0 0,0 1 0 0 0,0-1 0 0 0,0 0 0 0 0,0 0 0 0 0,1-1-80 0 0,13-3 504 0 0,-8 0-313 0 0,-1 0-58 0 0,-2 0-85 0 0,-1 0-35 0 0,0 0-42 0 0,-1-1-43 0 0,9-7 142 0 0,-10 10-62 0 0,-1 1-1 0 0,1 0 0 0 0,-1-1 0 0 0,1 1 0 0 0,-1-1 1 0 0,0 1-1 0 0,0-1 0 0 0,0 0 0 0 0,0 1 0 0 0,0-1 1 0 0,0 0-1 0 0,0-1-7 0 0,0 0 15 0 0,2-4 15 0 0,-1 0 0 0 0,0 0 0 0 0,0 0 0 0 0,-1 0 0 0 0,0-1-1 0 0,0-5-29 0 0,1-4-1 0 0,0 14-84 0 0,-1 3 13 0 0,2 5-22 0 0,7 4 45 0 0,-4-4 28 0 0,-4-2 8 0 0,14 19-33 0 0,-12-17 49 0 0,-1 1 0 0 0,0 0 1 0 0,0-1-1 0 0,-1 1 0 0 0,1 1-3 0 0,11 26 150 0 0,-3-7-9 0 0,-5-9 9 0 0,3 6 94 0 0,7 10 80 0 0,1 1 0 0 0,-1-3-34 0 0,-11-22-189 0 0,0 0 1 0 0,-1 1 0 0 0,0-1-1 0 0,1 5-101 0 0,1 2 122 0 0,-1 1 66 0 0,-4-15-153 0 0,-1 1-1 0 0,1-1 1 0 0,-1 0 0 0 0,0 1-1 0 0,0-1 1 0 0,0 0-1 0 0,0 1 1 0 0,0-1 0 0 0,0 0-1 0 0,-1 2-34 0 0,-2 10 166 0 0,2-8-55 0 0,-1 0 0 0 0,0 0 1 0 0,1 0-1 0 0,-2 0 0 0 0,1 0 1 0 0,-2 2-112 0 0,-9 8 237 0 0,-5-1 22 0 0,1-3-59 0 0,-3-4-47 0 0,-3-4-36 0 0,-50 3 59 0 0,57-7-172 0 0,1 0-33 0 0,-3-1-56 0 0,1 0-67 0 0,0-1-82 0 0,-1-1-95 0 0,7 2-128 0 0,0 1-21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40.6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10208 0 0,'0'0'298'0'0,"0"0"-3"0"0,0 0-155 0 0,0 0 43 0 0,0 0 38 0 0,0 0-223 0 0,0 0 55 0 0,0 0 281 0 0,0-1-220 0 0,0 1-86 0 0,0 0-63 0 0,0-1-42 0 0,0 1-116 0 0,0 0-115 0 0,0 0 105 0 0,0 0-36 0 0,0 0-38 0 0,0 0-39 0 0,0 0-1398 0 0,0 0-972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39.2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6 9560 0 0,'0'1'65'0'0,"0"0"37"0"0,-2 10 535 0 0,2-8-502 0 0,0-1-82 0 0,0 4-23 0 0,1 0 56 0 0,0 0 47 0 0,1 1 37 0 0,0 2 96 0 0,8 15 576 0 0,-6-13-514 0 0,0-3-91 0 0,0 0-79 0 0,-3-5-120 0 0,4 9 373 0 0,9 23 817 0 0,-9-19-726 0 0,-1-2-94 0 0,-2-1-59 0 0,-2-12-445 0 0,0 1 73 0 0,1 0 101 0 0,0 2 271 0 0,-1-3-313 0 0,1 1-83 0 0,-1-1-23 0 0,0 0-36 0 0,0 0-41 0 0,1 0-45 0 0,-1 0-50 0 0,0 1-54 0 0,1-1-59 0 0,-1 1-62 0 0,0-2-545 0 0</inkml:trace>
  <inkml:trace contextRef="#ctx0" brushRef="#br0" timeOffset="360.64">178 1 10656 0 0,'0'0'216'0'0,"0"0"-83"0"0,0 1-56 0 0,0 1 45 0 0,0 0 24 0 0,0-1 5 0 0,0 0 69 0 0,3 6-268 0 0,0 0 67 0 0,1 1 60 0 0,0-1 54 0 0,1 0 48 0 0,0 1 41 0 0,5 6 325 0 0,0 1 92 0 0,10 20 943 0 0,-14-22-1075 0 0,0 4 109 0 0,0-2-176 0 0,-1 0-59 0 0,-4-1-60 0 0,-3-1-62 0 0,1-12-168 0 0,1 0-22 0 0,0 4 197 0 0,-2-3-103 0 0,0-2-78 0 0,-1-2-55 0 0,-4-5-49 0 0,6 6 57 0 0,-3-9 84 0 0,2-1-36 0 0,1-10-12 0 0,4-1-119 0 0,3 0-107 0 0,4 1-92 0 0,1 2-79 0 0,3 2-65 0 0,0 2-51 0 0,2 3 265 0 0,0 5 34 0 0,2 3 40 0 0,0 5 48 0 0,-1 2 53 0 0,0 4 62 0 0,-1 3 66 0 0,-2 3 74 0 0,-9-5-66 0 0,1 5 146 0 0,1 4 89 0 0,-3-10-234 0 0,0 0-45 0 0,1 8-5 0 0,-3-10-80 0 0,0 1 1 0 0,0-1-1 0 0,0-1 0 0 0,3 5-8 0 0,1 4 7 0 0,-4-8-12 0 0,0 0-45 0 0,1-1-20 0 0,0-1-41 0 0,-3-3 58 0 0,1 1-25 0 0,0-1 46 0 0,1 3 83 0 0,-1-2-108 0 0,-1 0-103 0 0,1 0-40 0 0,-1 0-86 0 0,0 0-101 0 0,1 0-116 0 0,-1-1 108 0 0,0 0-59 0 0,0 1-53 0 0,0-1-47 0 0,1 1-162 0 0,-1-1-46 0 0,0 1-196 0 0,1 0-529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5 6016 0 0,'0'0'133'0'0,"0"0"23"0"0,0 0 11 0 0,0 0-54 0 0,0-1-63 0 0,-1-1-46 0 0,1 1 65 0 0,-1 1 41 0 0,1 0 126 0 0,0 0 208 0 0,0 0-187 0 0,1 0-45 0 0,1 2 107 0 0,0 0-104 0 0,5 3 180 0 0,-5-3-235 0 0,-1-1 48 0 0,6 7 402 0 0,0 1-82 0 0,-1 1-77 0 0,0 1-71 0 0,-1-1-64 0 0,0 1-59 0 0,0 0-51 0 0,0 0-46 0 0,0 1-31 0 0,0-1-38 0 0,13 33 1618 0 0,11 41-1709 0 0,-11-28 769 0 0,-5-13-116 0 0,1 1 56 0 0,-13-42-576 0 0,0 0-41 0 0,1 3-2 0 0,0 7 33 0 0,-2-9-43 0 0,1 0 49 0 0,-1 0 41 0 0,0 0 64 0 0,0 0 76 0 0,0-1 87 0 0,-1-1-111 0 0,-1-4-113 0 0,0-3-85 0 0,0 2-58 0 0,1-7 95 0 0,-1 0-47 0 0,2 0-44 0 0,-1 0-38 0 0,2-3-44 0 0,0 0-41 0 0,2-6-102 0 0,2 1-45 0 0,-4 13 136 0 0,1 0 1 0 0,1 0-1 0 0,-1 0 1 0 0,1 0-1 0 0,2-3 100 0 0,12-10-263 0 0,0 6 141 0 0,-7 8 107 0 0,1 0 36 0 0,-7 3-34 0 0,0 1-1 0 0,1-1 0 0 0,-1 1 0 0 0,0 0 1 0 0,0 0-1 0 0,0 0 0 0 0,0 0 0 0 0,0 1 1 0 0,0 0-1 0 0,0-1 0 0 0,0 2 0 0 0,0-1 1 0 0,0 0-1 0 0,0 1 0 0 0,-1 0 0 0 0,1-1 1 0 0,-1 2-1 0 0,1-1 0 0 0,-1 0 0 0 0,1 1 0 0 0,0 0 15 0 0,1 2-12 0 0,0 0 1 0 0,0 0 0 0 0,0 1-1 0 0,0-1 1 0 0,1 4 10 0 0,6 12 25 0 0,-3-1 42 0 0,0 10 54 0 0,1 18 168 0 0,-3-17-117 0 0,-4-25-158 0 0,-1-3-2 0 0,-1 0-38 0 0,0 0-32 0 0,-1 0-42 0 0,0-3-374 0 0,0 0 112 0 0,0 1 95 0 0,1-1 78 0 0,-1 0 71 0 0,1 0 37 0 0,0 0-81 0 0,0 0 64 0 0,-1 0-4 0 0,0 0-40 0 0,6 0-1030 0 0</inkml:trace>
  <inkml:trace contextRef="#ctx0" brushRef="#br0" timeOffset="545.67">751 230 8664 0 0,'0'0'216'0'0,"-1"1"-76"0"0,-1-1-58 0 0,-3 1 52 0 0,2-1-49 0 0,-13-2 30 0 0,6 1 6 0 0,1 1 27 0 0,1 0 58 0 0,1 1 20 0 0,-1 0 58 0 0,1 0 66 0 0,0 1 73 0 0,2 0-358 0 0,0-1 41 0 0,-4 3 203 0 0,1 0 81 0 0,-9 9 606 0 0,12-7-734 0 0,1 0-48 0 0,-5 9 370 0 0,3 0-88 0 0,2 2-91 0 0,2 0-92 0 0,3-5-65 0 0,1 1-80 0 0,1 3-42 0 0,6 7-24 0 0,4-3 1 0 0,-1-10 23 0 0,0-5 42 0 0,1-3 80 0 0,10-6 88 0 0,-4-5-91 0 0,-2-6-72 0 0,-2-3-50 0 0,-10 9-73 0 0,0 0 0 0 0,0 0 0 0 0,-1 0 0 0 0,0-1 0 0 0,0-3-50 0 0,3-12 145 0 0,-1 6-239 0 0,-1 10-13 0 0,5-1-57 0 0,-7 9 71 0 0,4 5 28 0 0,-1 1 18 0 0,-3-2-16 0 0,7 9-43 0 0,-1 3 39 0 0,1 4 26 0 0,3 10 29 0 0,-3-5 15 0 0,-9-23-196 0 0,-1 0 63 0 0,1 0 57 0 0,-1 1 49 0 0,1 0 63 0 0,0 0 69 0 0,2 5 425 0 0,-1-4-369 0 0,-1-1-127 0 0,0-1-43 0 0,0 1-53 0 0,0 0-61 0 0,0-1-95 0 0,0 1-98 0 0,0-1-111 0 0,0 1-121 0 0,0-1 222 0 0,-1-1-34 0 0,1 1-37 0 0,-1 0-38 0 0,1-1-39 0 0,0 1-42 0 0,-1-1-42 0 0,1 1-44 0 0,-1-1-1437 0 0,0 0-1158 0 0</inkml:trace>
  <inkml:trace contextRef="#ctx0" brushRef="#br0" timeOffset="918.6">1045 207 8480 0 0,'0'1'130'0'0,"6"3"234"0"0,-4-3-293 0 0,-1 1-44 0 0,3 3 39 0 0,-1 0 115 0 0,1 2 153 0 0,1 3 313 0 0,1 1 95 0 0,-1-4-313 0 0,-1-1-157 0 0,0-1-113 0 0,4 7 440 0 0,1 0-76 0 0,-2-1-73 0 0,6 6 180 0 0,-4-6-88 0 0,0 1-73 0 0,6 8 178 0 0,11 9 165 0 0,-21-24-541 0 0,1 0 0 0 0,-1 0 1 0 0,7 4-272 0 0,10 2 651 0 0,-12-10-335 0 0,-2-4-83 0 0,-2-4-67 0 0,-1-3-52 0 0,0-3-25 0 0,0-15 59 0 0,-5 25-126 0 0,1-6 16 0 0,-1 0 0 0 0,0 0 0 0 0,-1 0-1 0 0,0-1 1 0 0,0 1-38 0 0,-3-31 51 0 0,4 32-88 0 0,3-7 33 0 0,0 7-65 0 0,0 3-71 0 0,0-1-111 0 0,-1 4 52 0 0,0-1-49 0 0,0 0-55 0 0,1 0-59 0 0,-1 0-67 0 0,1 0-70 0 0,-1 0-76 0 0,1 0-82 0 0,-2 2 259 0 0,-1 1-54 0 0,1-1-48 0 0,0 1-43 0 0,-1-1-155 0 0,1 0-42 0 0,0 0-188 0 0,1 0-509 0 0,-2 1 1427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36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112 106 4520 0 0,'0'0'99'0'0,"0"0"11"0"0,0 0 12 0 0,-5 0-24 0 0,-3 2-63 0 0,2-1-13 0 0,1 2 41 0 0,-5 1 169 0 0,2 0 50 0 0,1 1 58 0 0,-13 15 917 0 0,12-9-779 0 0,5-6-277 0 0,-1 2-39 0 0,1-1-45 0 0,0 1-55 0 0,-3 7 308 0 0,-3 21 677 0 0,7-23-792 0 0,-1-1-91 0 0,2-7-105 0 0,1 0 0 0 0,0 1 0 0 0,0-1 0 0 0,0 1 0 0 0,0-1 0 0 0,0 1 1 0 0,1-1-1 0 0,0 0 0 0 0,0 1-59 0 0,12 39 472 0 0,-9-34-395 0 0,0 0-1 0 0,0-1 1 0 0,1 1 0 0 0,0-1 0 0 0,1 0 0 0 0,0-1 0 0 0,0 0-1 0 0,3 3-76 0 0,-5-7 71 0 0,0 0 0 0 0,1 0-1 0 0,-1 0 1 0 0,1 0 0 0 0,4 2-71 0 0,3-2 379 0 0,-1-6-79 0 0,-1-3-68 0 0,-1-4-57 0 0,3-10 13 0 0,0-9-32 0 0,-10 22-125 0 0,6-17-2 0 0,-3 0-37 0 0,-3 12-29 0 0,-1 0 1 0 0,-1 1-1 0 0,0-4 37 0 0,-5-32-210 0 0,-2 0-73 0 0,2 19 101 0 0,2 14 98 0 0,1-3-39 0 0,0 5 89 0 0,1 8 7 0 0,1 2-101 0 0,0 1-4 0 0,1 1 53 0 0,-1 1 34 0 0,0 6 11 0 0,0-5 4 0 0,8 34-50 0 0,14 18 80 0 0,-11-29 16 0 0,-1-6 219 0 0,0 0 0 0 0,3 2-235 0 0,3 7 245 0 0,-10-19-193 0 0,0 0 57 0 0,11 20 375 0 0,-11-20-329 0 0,0-1-35 0 0,-5-8-235 0 0,-1-1-77 0 0,0 0-31 0 0,0 0 116 0 0,0 0-39 0 0,0 0-59 0 0,0 0-103 0 0,0 0-121 0 0,0 0-108 0 0,0 0 76 0 0,0 0-41 0 0,0-1-588 0 0,1 1-461 0 0,0-2-879 0 0</inkml:trace>
  <inkml:trace contextRef="#ctx0" brushRef="#br0" timeOffset="369.77">443 226 6968 0 0,'5'8'44'0'0,"0"1"45"0"0,1-1 42 0 0,0 0 40 0 0,7 8 273 0 0,0 0 117 0 0,-4-5-126 0 0,0 0 33 0 0,15 23 1061 0 0,-5 2 17 0 0,-11-9-612 0 0,-4-12-297 0 0,0-4-152 0 0,-1 0 84 0 0,-3-6-241 0 0,0 0 35 0 0,-2 0 39 0 0,0-1 43 0 0,2-4-251 0 0,0 0-2 0 0,0 0 0 0 0,-1 0-22 0 0,1-1-38 0 0,-2 1 48 0 0,1-1-81 0 0,0-3 70 0 0,1-15-64 0 0,2 0-35 0 0,5-19-21 0 0,6 2-102 0 0,-10 30 21 0 0,0 0 0 0 0,1 0 0 0 0,0 0-1 0 0,2-2 33 0 0,-3 3-47 0 0,1 1-1 0 0,0-1 0 0 0,0 1 1 0 0,0 0-1 0 0,1 0 0 0 0,-1 1 1 0 0,6-4 47 0 0,-8 6-14 0 0,0 0 0 0 0,0 0 0 0 0,0 1 1 0 0,0-1-1 0 0,0 1 0 0 0,0-1 0 0 0,0 1 1 0 0,0-1-1 0 0,1 1 0 0 0,-1 0 14 0 0,1 0-10 0 0,-1 0 0 0 0,1 1 0 0 0,-1-1 0 0 0,1 1-1 0 0,-1-1 1 0 0,1 1 0 0 0,-1 0 0 0 0,1 0 0 0 0,1 1 10 0 0,10 7-171 0 0,-2 2 59 0 0,-1 3 48 0 0,-1 1 37 0 0,0 2 59 0 0,-1 2 0 0 0,3 7-32 0 0,-2 4-3 0 0,-1-7 20 0 0,-3-7-33 0 0,1-4-31 0 0,1-1-44 0 0,-4-7 38 0 0,-3-3 5 0 0,1 0-38 0 0,-1 0-26 0 0,0 0-46 0 0,1-1-53 0 0,-1 1-63 0 0,0 0-7 0 0,0-1-55 0 0,1 1-58 0 0,-1-1-64 0 0,0 0-69 0 0,0 1-73 0 0,0-1-78 0 0,1 0-83 0 0,1 1-1237 0 0,2 0-1134 0 0</inkml:trace>
  <inkml:trace contextRef="#ctx0" brushRef="#br0" timeOffset="825.43">1036 237 8088 0 0,'-2'0'60'0'0,"0"1"0"0"0,0-1 0 0 0,0 0 0 0 0,0 1 0 0 0,0-1 0 0 0,0 1 0 0 0,0 0 0 0 0,0 0 0 0 0,0 0 0 0 0,0 0 0 0 0,0 0 0 0 0,0 0 0 0 0,0 1 0 0 0,1-1 0 0 0,-1 0 0 0 0,1 1 0 0 0,-1-1 0 0 0,1 1 0 0 0,-1 0 0 0 0,1 0 0 0 0,0-1 0 0 0,0 1 1 0 0,0 0-1 0 0,-1 1-60 0 0,-2 5 268 0 0,1 1 1 0 0,0-1-1 0 0,0 1 1 0 0,1-1 0 0 0,-1 3-269 0 0,1 15 556 0 0,3-20-418 0 0,-1-1 0 0 0,1 1 0 0 0,1-1 0 0 0,-1 1 0 0 0,1-1 0 0 0,0 0 0 0 0,0 0 0 0 0,0 0 0 0 0,1 0 1 0 0,-1 0-1 0 0,2 0-138 0 0,11 13 484 0 0,3-7-96 0 0,-7-7-244 0 0,0-3-40 0 0,0-2-46 0 0,2-2-50 0 0,-11 2-1 0 0,1-1-1 0 0,0 1 1 0 0,0-1 0 0 0,-1 1 0 0 0,1-1 0 0 0,-1 0-1 0 0,1 0 1 0 0,-1 0 0 0 0,0 0 0 0 0,1-1 0 0 0,-1 1-1 0 0,-1 0 1 0 0,1-1 0 0 0,0 0 0 0 0,-1 1 0 0 0,1-1-1 0 0,-1 0 1 0 0,0 0 0 0 0,1 0 0 0 0,-2 0 0 0 0,1 0-1 0 0,0 0 1 0 0,0 0 0 0 0,-1 0 0 0 0,0 0 0 0 0,0 0-1 0 0,0-2-6 0 0,0-18-7 0 0,-4 0-58 0 0,-2 1-78 0 0,-2 2-96 0 0,-3-4-93 0 0,1-1-40 0 0,-8-25-470 0 0,2-2-109 0 0,2 1-76 0 0,12 44 925 0 0,1 1-35 0 0,-7-24-532 0 0,4 18 476 0 0,2 5 147 0 0,-1 1 59 0 0,0 0 70 0 0,0 1 82 0 0,2 5 341 0 0,1 1-111 0 0,0 1-99 0 0,0 0-83 0 0,0 1-29 0 0,1 1-101 0 0,0 9-42 0 0,-1-10 8 0 0,1-2 44 0 0,23 56 826 0 0,-6-20-403 0 0,-7-13-251 0 0,0-1-62 0 0,0 1-73 0 0,-2 1-83 0 0,-7-21-203 0 0,-1 0 77 0 0,0 0 65 0 0,1 0 51 0 0,0 0 59 0 0,3 9 281 0 0,-3-7-253 0 0,1 0-80 0 0,-2-3-73 0 0,0 0-42 0 0,0 0-50 0 0,0 0-54 0 0,1 0-62 0 0,-1 0-68 0 0,0-1 60 0 0,-1 0-34 0 0,1 0-37 0 0,0 0-38 0 0,0 0-41 0 0,-1 0-42 0 0,1 0-45 0 0,0 0-45 0 0,0 4-1114 0 0,2 1-942 0 0,-3-7 2583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46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0 4376 0 0,'0'0'99'0'0,"0"0"11"0"0,0 0 10 0 0,0 0-14 0 0,-7 1-88 0 0,1-1 94 0 0,0 0 80 0 0,0 0 67 0 0,1 1 46 0 0,0-1 40 0 0,-12 3 892 0 0,10-2-733 0 0,-1 1-56 0 0,0 0-106 0 0,-5 3 201 0 0,-1 1-86 0 0,1 1-104 0 0,1 1-121 0 0,-1 2-103 0 0,2 2 83 0 0,7-8-98 0 0,1 1 1 0 0,0-1 0 0 0,0 1 0 0 0,0 0-1 0 0,1 0 1 0 0,0 0 0 0 0,0 1 0 0 0,-1 1-115 0 0,-1 15 322 0 0,4-8-199 0 0,2-1-73 0 0,0 5 18 0 0,-2-16-54 0 0,0 0 0 0 0,0 1 0 0 0,1-1 0 0 0,-1 0 0 0 0,0 0 0 0 0,1 0 0 0 0,0 1 0 0 0,-1-1 0 0 0,1 0 0 0 0,0 0 0 0 0,0 0 0 0 0,0 0 0 0 0,0 0 0 0 0,1 0 0 0 0,-1-1 0 0 0,1 1 0 0 0,0 0-14 0 0,13 13 158 0 0,9 3-36 0 0,-20-16-21 0 0,2-1-35 0 0,12-4 63 0 0,-12 2-39 0 0,-6 1-81 0 0,13-6 383 0 0,0-1-78 0 0,-2-4-69 0 0,0-1-62 0 0,-2-1-53 0 0,-1 0-46 0 0,4-13-21 0 0,-10 18-42 0 0,0 0 1 0 0,0-1 0 0 0,-1 1 0 0 0,0 0-1 0 0,-1 0 1 0 0,1-1 0 0 0,-2 1 0 0 0,0-5-22 0 0,-6-20 26 0 0,6 25-38 0 0,0 7-48 0 0,2 3-25 0 0,0 0 40 0 0,4 14 31 0 0,10 49-168 0 0,-6-31 169 0 0,-4 1 75 0 0,1 4 74 0 0,4-2 46 0 0,-5-22-104 0 0,-3 0 39 0 0,-3-12-59 0 0,0-2-24 0 0,1-1-141 0 0,0 0-76 0 0,0 0 131 0 0,0 0-10 0 0,1 0-21 0 0,-1 0-38 0 0,0 0-15 0 0,0 0-40 0 0,0 0-44 0 0,0-1-50 0 0,0 1-113 0 0,1 0-67 0 0,-1 0-225 0 0,1 0-80 0 0,-1-1-228 0 0,2 0-577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50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108 0 6272 0 0,'-2'0'110'0'0,"-12"0"311"0"0,10 0-331 0 0,1 1-55 0 0,-4 0 1 0 0,0 2 66 0 0,0 0 60 0 0,1 1 51 0 0,-1 2 102 0 0,0 1 53 0 0,-1 2 123 0 0,-1 7 306 0 0,0 0 5 0 0,5-4-300 0 0,0-3-122 0 0,1 1-48 0 0,2-2-101 0 0,-1-1-51 0 0,1 0-55 0 0,0 0-65 0 0,0 12 236 0 0,0 2-51 0 0,1-16-182 0 0,0 1-1 0 0,1-1 1 0 0,-1 0 0 0 0,1 0-1 0 0,0 0 1 0 0,2 4-63 0 0,1 2 78 0 0,-1-1-7 0 0,1 0 0 0 0,1 0 0 0 0,0 0 1 0 0,2 3-72 0 0,-5-11 23 0 0,0 1 0 0 0,0 0-1 0 0,0-1 1 0 0,1 1 0 0 0,-1-1 0 0 0,1 0 0 0 0,0 1-23 0 0,-1-2 20 0 0,0 1-1 0 0,0-1 1 0 0,0 0-1 0 0,0 0 1 0 0,0 0 0 0 0,1 0-1 0 0,-1-1 1 0 0,0 1-1 0 0,0-1 1 0 0,1 1 0 0 0,-1-1-20 0 0,21 0 189 0 0,-2-6 65 0 0,1-6 113 0 0,-18 9-280 0 0,0 0 0 0 0,-1 0 1 0 0,0 0-1 0 0,1-1 1 0 0,-1 0-1 0 0,0 1 0 0 0,-1-1-87 0 0,1-1 100 0 0,0 1-1 0 0,-1-1 1 0 0,0 1 0 0 0,0-1-1 0 0,0 0 1 0 0,1-3-100 0 0,0-18 339 0 0,-4 4-116 0 0,-5 0-75 0 0,-6-5-117 0 0,3 10-58 0 0,0 3-56 0 0,0 1-77 0 0,0 2-49 0 0,0 2-81 0 0,-1-1-93 0 0,-1 1-107 0 0,9 9 443 0 0,1-1-45 0 0,0 0-6 0 0,0 0-39 0 0,1 1-10 0 0,-1-1-37 0 0,0 0-38 0 0,0 1-45 0 0,1-1 8 0 0,-1 1-36 0 0,1-1-38 0 0,-1 1-40 0 0,1-1-44 0 0,-1 1-45 0 0,1-1-47 0 0,-1 1-51 0 0,0-2-1183 0 0,0 0-981 0 0,1 2 2715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51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10080 0 0,'0'0'230'0'0,"0"0"30"0"0,0 0 18 0 0,1 1-156 0 0,0 2-34 0 0,1 1-36 0 0,0-1-34 0 0,2 4 20 0 0,0 0 73 0 0,0 0 64 0 0,-1 1 56 0 0,4 4 261 0 0,-2 1 101 0 0,12 30 1578 0 0,-14-33-1744 0 0,0-1-43 0 0,-1 1-48 0 0,0-1-71 0 0,0 1-84 0 0,-1-1-97 0 0,1 0 188 0 0,-1 3 175 0 0,1 0 95 0 0,0-6-46 0 0,-2-4-115 0 0,0-4-102 0 0,-2-3-87 0 0,1-1-75 0 0,-1-1-61 0 0,1 1-48 0 0,1 2-33 0 0,0-15 61 0 0,2 2-38 0 0,0 1-42 0 0,3 1-44 0 0,1 0-45 0 0,2 1-48 0 0,2 0-51 0 0,3 1-52 0 0,-2 4-7 0 0,0-1 59 0 0,2 2 48 0 0,1 0 39 0 0,3 0 8 0 0,-14 7 115 0 0,-1 0 0 0 0,1 1 0 0 0,0-1 0 0 0,0 0 0 0 0,0 1 0 0 0,0 0 0 0 0,0 0 0 0 0,0 0 0 0 0,0 0 0 0 0,1 0-1 0 0,-1 1 1 0 0,1-1 22 0 0,9 6-61 0 0,-1 3 48 0 0,-3 2 44 0 0,-2 2 38 0 0,4 17 164 0 0,-4 0 93 0 0,-1-9-20 0 0,1 17 108 0 0,-6-28-318 0 0,1-1 0 0 0,-1 0 0 0 0,2 0 0 0 0,-1 0 0 0 0,2-1-1 0 0,-1 2-95 0 0,-2-10-211 0 0,-1 1 67 0 0,0-1 62 0 0,0 0 52 0 0,0 0 51 0 0,0 1 47 0 0,1-1 120 0 0,-1 2 362 0 0,0-2-425 0 0,0 0-54 0 0,0 1-67 0 0,1-1-69 0 0,-1 0-84 0 0,0 1-97 0 0,0-1-65 0 0,0 0-96 0 0,0 1-107 0 0,0-1-115 0 0,0 0-124 0 0,0 0 327 0 0,0 1-35 0 0,0-1-36 0 0,0 0-37 0 0,0 0-38 0 0,0 0-39 0 0,0 0-1645 0 0,0 0-1280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51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1 142 9728 0 0,'0'0'222'0'0,"0"0"-9"0"0,0-1-89 0 0,2 1-59 0 0,2-1-6 0 0,-1 1 2 0 0,4-1-107 0 0,1-1 66 0 0,0 1 62 0 0,-1 0 55 0 0,0 0 34 0 0,0 0 41 0 0,7-1 315 0 0,-4 0-53 0 0,1 0 54 0 0,9-5 640 0 0,6-1-278 0 0,-14 5-538 0 0,-1-1-34 0 0,0 0-36 0 0,0-2-39 0 0,-6 4-232 0 0,2-1-47 0 0,-5 3 10 0 0,0-1 0 0 0,0 0 1 0 0,0 0-1 0 0,0 0 0 0 0,-1 0 1 0 0,1 0-1 0 0,0 0 0 0 0,0-1 1 0 0,-1 1-1 0 0,1 0 0 0 0,0-2 26 0 0,1-2-19 0 0,-2 0 40 0 0,-4-14-318 0 0,2 16 254 0 0,0 1 1 0 0,-1-1-1 0 0,1 1 1 0 0,-1-1 0 0 0,1 1-1 0 0,-1 0 1 0 0,0 0 0 0 0,-2-2 42 0 0,2 2-35 0 0,-1-1 1 0 0,1 1 0 0 0,-1 0-1 0 0,1 0 1 0 0,-1 0 0 0 0,0 0 0 0 0,0 0-1 0 0,-1 0 35 0 0,1 1-19 0 0,1 0 0 0 0,-1 1 0 0 0,1-1 0 0 0,-1 0-1 0 0,1 1 1 0 0,-1 0 0 0 0,1-1 0 0 0,-1 1 0 0 0,-1 0 19 0 0,-10 2-42 0 0,0 3 34 0 0,0 2 36 0 0,0 2 38 0 0,-5 7 219 0 0,2 2 63 0 0,-2 8 133 0 0,15-19-281 0 0,0 1-1 0 0,0 0 0 0 0,0 0 1 0 0,0 3-200 0 0,2-5 162 0 0,0 1 0 0 0,1-1 1 0 0,0 1-1 0 0,0 0 0 0 0,0 4-162 0 0,3 19 506 0 0,6-6-128 0 0,6-1-55 0 0,-10-18-431 0 0,1 0 66 0 0,0-1 59 0 0,0 0 49 0 0,6 1 160 0 0,-7-3-75 0 0,0-1 0 0 0,0 0 0 0 0,1 0 0 0 0,-1 0 1 0 0,0 0-1 0 0,4 0-151 0 0,0-1 162 0 0,-1 0-38 0 0,-1 0-64 0 0,0-1-33 0 0,-1 1-38 0 0,1-1-44 0 0,0 0-47 0 0,-1 0-54 0 0,1 0-58 0 0,0 0-64 0 0,-1-1-67 0 0,1 1-74 0 0,-1-1-79 0 0,0 1-83 0 0,0 0-88 0 0,0-1-94 0 0,0 1-98 0 0,0-1-104 0 0,1 0-1361 0 0,4-2-1322 0 0,-10 4 3637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32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12 7672 0 0,'-10'0'163'0'0,"1"-1"70"0"0,0 0 65 0 0,0-1 59 0 0,0 0 61 0 0,0 1 50 0 0,0 0 44 0 0,-1 1 40 0 0,-5 1 121 0 0,1 2-53 0 0,1 2-52 0 0,1 2-50 0 0,2 1-47 0 0,0 2-45 0 0,2 1-43 0 0,1 1-42 0 0,2 1-39 0 0,2 0-38 0 0,1 1-34 0 0,1 0-34 0 0,6 14 105 0 0,-3-24-262 0 0,-1 0 0 0 0,1 1-1 0 0,0-1 1 0 0,0 0 0 0 0,2 1-39 0 0,-3-3 30 0 0,0 0 1 0 0,1 0-1 0 0,-1-1 1 0 0,0 1 0 0 0,1 0-1 0 0,0-1 1 0 0,-1 1 0 0 0,1-1-1 0 0,0 0 1 0 0,0 0-1 0 0,0 0 1 0 0,0 0 0 0 0,0 0-1 0 0,0 0 1 0 0,0 0 0 0 0,0 0-1 0 0,0-1 1 0 0,0 1-1 0 0,1-1-30 0 0,0 0 53 0 0,1 1-1 0 0,-1-1 0 0 0,1-1 0 0 0,-1 1 0 0 0,1-1 1 0 0,-1 1-1 0 0,0-1 0 0 0,1 0 0 0 0,-1 0 0 0 0,0 0 0 0 0,3-2-52 0 0,1-1 103 0 0,0 1 0 0 0,-1-1 0 0 0,1-1 0 0 0,-1 0 0 0 0,2-1-103 0 0,8-10 218 0 0,-3 1-33 0 0,-9 8-133 0 0,0 1 1 0 0,0 0-1 0 0,-1-1 0 0 0,0-1-52 0 0,11-27 132 0 0,-7 13-75 0 0,-6 19-58 0 0,1 0 0 0 0,-1 0 0 0 0,0 0 0 0 0,1 0-1 0 0,-1 1 1 0 0,1-1 0 0 0,0 1 0 0 0,0-1-1 0 0,0 1 1 0 0,0 0 0 0 0,1-1 0 0 0,1 0 1 0 0,-3 2-70 0 0,0 2 59 0 0,0-1-1 0 0,0 0 1 0 0,0 1-1 0 0,-1-1 1 0 0,1 1-1 0 0,0-1 1 0 0,0 1-1 0 0,0-1 1 0 0,-1 1-1 0 0,1-1 1 0 0,0 1-1 0 0,-1 0 1 0 0,1 0-1 0 0,0-1 1 0 0,-1 1 11 0 0,8 15-73 0 0,-1 23 59 0 0,-6-26-3 0 0,3 6-84 0 0,1 0 41 0 0,-3-11 56 0 0,1-1 0 0 0,-1-1 1 0 0,1 1-1 0 0,2 1 4 0 0,-5-7-169 0 0,1 0 69 0 0,0 1 56 0 0,-1-1 91 0 0,1 1 79 0 0,1 1 253 0 0,-1-2-287 0 0,0-1-60 0 0,-1 1-45 0 0,1-1-55 0 0,0 1-65 0 0,-1 0-104 0 0,1-1-107 0 0,0 0-121 0 0,0 1 183 0 0,-1-1-36 0 0,1 0-38 0 0,-1 0-38 0 0,1 0-41 0 0,-1 0-42 0 0,1 0-45 0 0,-1 0-46 0 0,1 0-48 0 0,-1 0-49 0 0,1 0-1444 0 0,-1 0-1195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47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 9376 0 0,'0'0'273'0'0,"0"0"-5"0"0,1 1-145 0 0,-1 0-40 0 0,5 9 147 0 0,2 6 322 0 0,-1 1-64 0 0,0 0-54 0 0,-1 0-47 0 0,0 3 26 0 0,0 1-41 0 0,8 43 627 0 0,-9-39-590 0 0,1 0 41 0 0,6 33 635 0 0,-7-33-659 0 0,-2 3-47 0 0,-1-14-243 0 0,-1 1-44 0 0,0 10-90 0 0,-1-11 80 0 0,1-7 12 0 0,0-1 50 0 0,0-5-187 0 0,0-1 40 0 0,0 1 121 0 0,1 0-53 0 0,-1-1-58 0 0,0 1-38 0 0,0 0-43 0 0,0-1-28 0 0,0 1-42 0 0,0 1-48 0 0,0-1-53 0 0,0-1-11 0 0,0 1-44 0 0,0-1-38 0 0,0 0-36 0 0,0 0-245 0 0,0 0-58 0 0,0 0-46 0 0,0 0-33 0 0,0 0-1354 0 0,0 0-1198 0 0</inkml:trace>
  <inkml:trace contextRef="#ctx0" brushRef="#br0" timeOffset="516.63">225 257 9256 0 0,'0'0'266'0'0,"0"0"1"0"0,2 0-174 0 0,5 0-79 0 0,7-1 35 0 0,0 0 89 0 0,0-1 80 0 0,0 1 66 0 0,-1 0 31 0 0,0 0 40 0 0,8-1 301 0 0,30-2 950 0 0,-36 3-1159 0 0,1 0-50 0 0,-1 0-83 0 0,-1 0-71 0 0,1 0-86 0 0,-1-1-99 0 0,-10 2-53 0 0,7-1-3 0 0,1 0-1 0 0,0-1 1 0 0,10-3-2 0 0,-1-4 65 0 0,-16 1-134 0 0,-7 0-34 0 0,-7-4-134 0 0,8 11 204 0 0,-15-14-185 0 0,-3 4 44 0 0,-2 2 40 0 0,-1 4 37 0 0,16 4 80 0 0,0 0 1 0 0,0 1-1 0 0,0 0 0 0 0,0 0 1 0 0,1 1-1 0 0,-6 0 17 0 0,6 0 1 0 0,1 0-1 0 0,-1 1 0 0 0,1-1 1 0 0,-1 1-1 0 0,1 0 1 0 0,-1 0-1 0 0,1 1 0 0 0,-1 0 0 0 0,-11 9 163 0 0,1 1 37 0 0,7-5-43 0 0,1 0 1 0 0,0 1-1 0 0,0 0 1 0 0,1 0-1 0 0,0 0 1 0 0,1 1 0 0 0,-2 3-158 0 0,-1 13 364 0 0,6 1-87 0 0,6 0-70 0 0,5-1-54 0 0,-6-22-120 0 0,0 1 1 0 0,0 0-1 0 0,0 0 1 0 0,3 3-34 0 0,-3-5 17 0 0,1 0 0 0 0,-1 0 0 0 0,0 1 0 0 0,1-2 0 0 0,0 1 1 0 0,-1 0-1 0 0,1-1 0 0 0,0 0 0 0 0,1 0 0 0 0,-1 0 0 0 0,0 0 0 0 0,0-1 0 0 0,1 1 0 0 0,-1-1 0 0 0,3 0-17 0 0,-2 0-168 0 0,1-1 64 0 0,-1 1 55 0 0,1-1 46 0 0,4 0 95 0 0,15-2 261 0 0,-17 1-310 0 0,-1 0-77 0 0,-2 0-34 0 0,-1 1-41 0 0,1-1-48 0 0,-1 0-53 0 0,1 0-79 0 0,0-1-75 0 0,-1 1-80 0 0,1 0-87 0 0,0 0-95 0 0,-1-1-100 0 0,1 1-108 0 0,-1-1-115 0 0,4 0-1011 0 0,3-2-1111 0 0,-11 4 3056 0 0</inkml:trace>
  <inkml:trace contextRef="#ctx0" brushRef="#br0" timeOffset="903.17">846 206 6880 0 0,'0'-6'180'0'0,"-5"1"70"0"0,-2 2 65 0 0,-2 1 57 0 0,-1 0 52 0 0,1 2 45 0 0,-4 1 579 0 0,0 4-431 0 0,0 2-98 0 0,2 2-78 0 0,0 1-60 0 0,6-3-118 0 0,-1 0-1 0 0,1 1 1 0 0,0-1-1 0 0,1 1 1 0 0,-2 4-263 0 0,-1 5 456 0 0,3 1-85 0 0,2 2-75 0 0,3-1-68 0 0,4-2-59 0 0,5-2-52 0 0,4-5-43 0 0,6-5-34 0 0,-15-5-31 0 0,1 0 0 0 0,0 0 0 0 0,-1 0 0 0 0,1-1 0 0 0,-1 0 0 0 0,1 0 0 0 0,2-1-9 0 0,21-11 15 0 0,-8-2-32 0 0,-4-4-38 0 0,-4 1-25 0 0,-4-1-38 0 0,-4-2-42 0 0,-3-1-48 0 0,-2 13 143 0 0,1-3 52 0 0,0-1-1 0 0,0 5-49 0 0,-1 8 10 0 0,0 0-17 0 0,-2 7-69 0 0,-1 4 94 0 0,3-9 43 0 0,-2 21 1 0 0,3-17 16 0 0,-1-1-1 0 0,1 1 1 0 0,1-1 0 0 0,-1 0 0 0 0,3 4-15 0 0,1 3 48 0 0,0-1-1 0 0,1 0 1 0 0,7 10-48 0 0,-6-11-13 0 0,1 0-64 0 0,2-1-82 0 0,-1-1-96 0 0,-2-5 47 0 0</inkml:trace>
  <inkml:trace contextRef="#ctx0" brushRef="#br0" timeOffset="1335.53">1278 193 8984 0 0,'-4'-1'239'0'0,"0"-1"-61"0"0,-2 0-2 0 0,0 0-73 0 0,-7-2 48 0 0,9 2-73 0 0,0 1 34 0 0,1 0 16 0 0,-1 1 39 0 0,0-1 45 0 0,1 0 53 0 0,-1 1 132 0 0,1 0-43 0 0,0 0-39 0 0,-1 1-37 0 0,-2 0 180 0 0,0 1-111 0 0,0 0-109 0 0,1 1-53 0 0,-9 10 267 0 0,9-7-221 0 0,4-5-227 0 0,1 1 0 0 0,0-1 1 0 0,-1 0-1 0 0,1 1 1 0 0,0-1-1 0 0,0 1 1 0 0,0-1-1 0 0,0 0 0 0 0,0 1 1 0 0,0-1-1 0 0,0 1 1 0 0,0-1-1 0 0,0 0 1 0 0,1 1-1 0 0,-1-1 0 0 0,1 1-4 0 0,4 12 18 0 0,2-5-33 0 0,0 0 0 0 0,1 0 0 0 0,0 0 0 0 0,1-1 0 0 0,-1 0 0 0 0,3 1 15 0 0,3 3 14 0 0,-11-9 63 0 0,1 1 1 0 0,0 0 0 0 0,-1 0 0 0 0,0 0-1 0 0,1 3-77 0 0,1 1 125 0 0,-1 2 90 0 0,-3 1 96 0 0,-1-6-110 0 0,-1 0 35 0 0,-1-1 38 0 0,-1 1 43 0 0,-8 4 199 0 0,-3-3-108 0 0,6-4-252 0 0,0-1-36 0 0,-1-1-40 0 0,1 0-41 0 0,-1 0-46 0 0,0-1-49 0 0,0 0-50 0 0,1-1-56 0 0,0 1-57 0 0,0-1-60 0 0,1 0-64 0 0,1 0-67 0 0,5 2 127 0 0,0 0-46 0 0,-1-1-41 0 0,1 1-37 0 0,-1-1-500 0 0,1 0-95 0 0,0 1 408 0 0,-2-1-1412 0 0,-1-1-1136 0 0</inkml:trace>
  <inkml:trace contextRef="#ctx0" brushRef="#br0" timeOffset="1674.1">1556 1 9416 0 0,'0'0'208'0'0,"0"0"33"0"0,0 0 16 0 0,0 0-77 0 0,0 2-89 0 0,-3 6-37 0 0,2-5 48 0 0,3 54 1165 0 0,1-20-480 0 0,1-6-194 0 0,1-1-78 0 0,1-4-159 0 0,-1-1-78 0 0,2 0-89 0 0,1 1-101 0 0,-3-8 31 0 0,0 1-38 0 0,9 43 77 0 0,-10-36-61 0 0,-3-24-298 0 0,-1 0 88 0 0,0-1 74 0 0,0 0 59 0 0,0 1 73 0 0,0 3 324 0 0,0-3-291 0 0,0 0-104 0 0,0-1-54 0 0,0 0-37 0 0,-1 0-97 0 0,1 1-92 0 0,0-1-105 0 0,0 0-119 0 0,0 0 192 0 0,0 0-34 0 0,0-1-36 0 0,0 1-38 0 0,0 0-40 0 0,0 0-40 0 0,0-1-44 0 0,0 1-43 0 0,0-1-1220 0 0,0 0-1015 0 0</inkml:trace>
  <inkml:trace contextRef="#ctx0" brushRef="#br0" timeOffset="2021.77">1440 228 7072 0 0,'17'0'189'0'0,"1"-1"92"0"0,36-4 744 0 0,-40 4-808 0 0,-1 0-44 0 0,0 0-62 0 0,1 0-77 0 0,-9 1-100 0 0,0-1 33 0 0,5 0 50 0 0,0 1 76 0 0,13-3 217 0 0,-16 3-241 0 0,0-1-34 0 0,2 0-57 0 0,-1 0-89 0 0,-3 1-13 0 0,1-1-48 0 0,-1 1-53 0 0,0-1-59 0 0,0 1-64 0 0,1-1-69 0 0,-1 1-75 0 0,0-1-79 0 0,4 0-552 0 0,4 0-645 0 0,-13 1 1762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47.2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8 7136 0 0,'-1'0'126'0'0,"0"-2"87"0"0,1 0-3 0 0,0-1 66 0 0,0 3-144 0 0,0 0 152 0 0,0 0 253 0 0,3 0 160 0 0,0 1-111 0 0,0 1-101 0 0,0 0-93 0 0,-1 0-82 0 0,0 1-74 0 0,0 1-63 0 0,0-1-55 0 0,1 2-34 0 0,-1 0-49 0 0,3 11-55 0 0,-3-10 48 0 0,0 1 92 0 0,-1-5-11 0 0,0 1 42 0 0,6 19 339 0 0,-1 1-1 0 0,-1 0 1 0 0,1 15-490 0 0,4 72 1378 0 0,-5-50-671 0 0,-5-16-304 0 0,0-30-341 0 0,0 3-65 0 0,0-17-229 0 0,0 0 63 0 0,-1 0-196 0 0,0 0 171 0 0,1 0 59 0 0,0-1-35 0 0,0 1-41 0 0,0 0-49 0 0,-1 0-92 0 0,1 0-50 0 0,0 0-46 0 0,0 0-39 0 0,-1 0-142 0 0,1-1-40 0 0,0 1-173 0 0,-1-1-468 0 0,1 1 1119 0 0</inkml:trace>
  <inkml:trace contextRef="#ctx0" brushRef="#br0" timeOffset="300.77">1 265 9648 0 0,'0'0'216'0'0,"0"0"32"0"0,0 0 12 0 0,5 2-55 0 0,1-1-152 0 0,-1 0-35 0 0,20 0 21 0 0,-6-1 108 0 0,-1-1 1 0 0,16-3-148 0 0,-4-2 70 0 0,-3 0-108 0 0,-13 3-30 0 0,-1 0-40 0 0,4-1-90 0 0,-1 1-79 0 0,1-1-91 0 0,0 1-99 0 0,-6 1-1118 0 0,6 0-906 0 0,-17 2 2479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54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4752 0 0,'0'0'101'0'0,"0"0"22"0"0,1 1 60 0 0,-1 2-108 0 0,2 8-69 0 0,9 22 1141 0 0,-4-11-412 0 0,-2-3-162 0 0,0 0-51 0 0,0-3-135 0 0,-2-1-55 0 0,1 1-61 0 0,0-1-70 0 0,-1 2 37 0 0,0 0 33 0 0,3 16 356 0 0,0 7 243 0 0,2 20 572 0 0,-6-44-960 0 0,1-1-113 0 0,1 4-40 0 0,2 8 26 0 0,-1-5-84 0 0,-5-20-170 0 0,0 0-47 0 0,0 1-36 0 0,0 7-59 0 0,0-7 91 0 0,0-1 64 0 0,-1 1 60 0 0,1-1 83 0 0,-1 0 96 0 0,1-1 113 0 0,-1-3-209 0 0,-1-4-109 0 0,0-3-66 0 0,2-5-26 0 0,3-2 12 0 0,-2 1-47 0 0,-1 8-26 0 0,1 0 0 0 0,0 1 0 0 0,0-1 0 0 0,1 1 0 0 0,0-2 5 0 0,3-10-118 0 0,0 2 23 0 0,0 5 84 0 0,2-5 11 0 0,-7 14 0 0 0,1 0 0 0 0,-1 1 0 0 0,1-1 0 0 0,0 0 0 0 0,0 0 0 0 0,-1 1 0 0 0,1-1 0 0 0,0 1 0 0 0,1-1 0 0 0,-1 1 0 0 0,0-1 0 0 0,0 1 0 0 0,1 0 0 0 0,-1-1 0 0 0,0 1 0 0 0,1 0 0 0 0,-1 0 0 0 0,12-6 12 0 0,-3 4-69 0 0,-7 2 30 0 0,0 0 0 0 0,-1 1 0 0 0,1-1 0 0 0,0 1 0 0 0,-1 0 0 0 0,1 0 0 0 0,2 0 27 0 0,3 1-27 0 0,1 1 33 0 0,-2 0-27 0 0,-1 0 1 0 0,1 0-1 0 0,-1 1 1 0 0,1 0 0 0 0,-1 0-1 0 0,0 1 1 0 0,0-1 0 0 0,-1 1-1 0 0,1 0 1 0 0,-1 1 0 0 0,2 1 20 0 0,-2-1-4 0 0,-1 1 0 0 0,1-1 0 0 0,-1 1 0 0 0,1 1 4 0 0,-3-3 2 0 0,0-1 1 0 0,0 1 0 0 0,-1 0-1 0 0,1 0 1 0 0,-1 1 0 0 0,0-1-1 0 0,0 0 1 0 0,0 0 0 0 0,-1 1-1 0 0,1 0-2 0 0,-2 17 41 0 0,-3-8 39 0 0,-2-2 60 0 0,4-9-110 0 0,0-1-1 0 0,1 0 0 0 0,-1 0 1 0 0,0 0-1 0 0,0 0 0 0 0,0-1 0 0 0,-1 1 1 0 0,1 0-1 0 0,0-1 0 0 0,-1 0 0 0 0,1 1 1 0 0,-2-1-30 0 0,-14 5 124 0 0,-3-3-37 0 0,0-1-41 0 0,0-3-42 0 0,1 0-46 0 0,3-1-48 0 0,17 2 88 0 0,-6 0-138 0 0,-3 0 7 0 0,-6-1-68 0 0,10 1 90 0 0,1-1-40 0 0,0 0-13 0 0,1 1-42 0 0,0-2-47 0 0,0 1-54 0 0,2 1 162 0 0,1 0 66 0 0,0-1 19 0 0,0 1 12 0 0,0 0-74 0 0,0 0-19 0 0,-1-1-63 0 0,1 1-22 0 0,0 0-58 0 0,0 0-66 0 0,-1-1-71 0 0,-3-2-767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54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165 0 5520 0 0,'-18'4'393'0'0,"11"-4"-196"0"0,0 1 20 0 0,1 0 67 0 0,1 0 88 0 0,-1 0 109 0 0,0 2 169 0 0,0-2-86 0 0,0 1-77 0 0,1-1-67 0 0,-3 0 63 0 0,0 1-84 0 0,0 2 2 0 0,-5 4 129 0 0,4 0-195 0 0,-5 5 210 0 0,6 0-273 0 0,3-2-149 0 0,-1 0 77 0 0,4-9-132 0 0,1 0 0 0 0,-1 1-1 0 0,1-1 1 0 0,0 0 0 0 0,0 1 0 0 0,0-1-1 0 0,0 1 1 0 0,0 0 0 0 0,0-1 0 0 0,1 1-1 0 0,-1 0 1 0 0,1 1-68 0 0,1 5 139 0 0,2 0-35 0 0,-1-6-89 0 0,-1 1 0 0 0,1-1 0 0 0,-1 0 0 0 0,1 0 0 0 0,0-1 0 0 0,0 1 0 0 0,0 0 0 0 0,0 0 0 0 0,1-1 0 0 0,-1 0 0 0 0,1 1 0 0 0,-1-1 0 0 0,1 0 0 0 0,0 0 0 0 0,0-1 0 0 0,0 1 0 0 0,0 0 0 0 0,0-1 0 0 0,0 0 0 0 0,2 1-15 0 0,14 1 139 0 0,-1-5 39 0 0,-13 1-109 0 0,0 0 1 0 0,0-1 0 0 0,-1 0 0 0 0,1 0 0 0 0,0 0 0 0 0,-1 0 0 0 0,1-1 0 0 0,-1 0 0 0 0,4-3-70 0 0,13-13 281 0 0,-2-4-84 0 0,-9 7-136 0 0,-2-1-73 0 0,-3 3 230 0 0,-4 3-119 0 0,-1 3-70 0 0,-1 0-67 0 0,-1 3-28 0 0,0 0-37 0 0,0 0-41 0 0,-1 1-46 0 0,0 0-49 0 0,-1 1-55 0 0,0 0-58 0 0,-1 0-62 0 0,4 3 369 0 0,-3-2-214 0 0,0 1-89 0 0,0-2-151 0 0,-3 0-320 0 0,2-1 21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54.7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8640 0 0,'0'0'197'0'0,"0"0"24"0"0,0 0 17 0 0,1 0-85 0 0,-1 0-74 0 0,1 1-50 0 0,1 1-22 0 0,1-1 54 0 0,8 6 794 0 0,-1 0-75 0 0,0 0-67 0 0,-1 1-60 0 0,3 5 227 0 0,-1 1-99 0 0,0 0-75 0 0,-1 1-53 0 0,15 18 708 0 0,-14-20-918 0 0,-1 0-103 0 0,5 2-28 0 0,12 10 60 0 0,-26-24-295 0 0,-1-1-21 0 0,1 0 34 0 0,0 0-69 0 0,0 0-66 0 0,0 1-63 0 0,0-1-80 0 0,0 0-70 0 0,0 0-66 0 0,0 0-65 0 0,-1-1-62 0 0,1 0-58 0 0,0-1-56 0 0,0 0-54 0 0,1-2-459 0 0</inkml:trace>
  <inkml:trace contextRef="#ctx0" brushRef="#br0" timeOffset="539.04">318 18 9072 0 0,'0'0'200'0'0,"0"0"33"0"0,0 0 15 0 0,0 0-74 0 0,0 0 53 0 0,0 0 237 0 0,-1 0 375 0 0,1 1-506 0 0,0-1-41 0 0,0 0-73 0 0,-1 1-102 0 0,1 0-92 0 0,0-1-108 0 0,0 1-4 0 0,0-1-33 0 0,-1 15 469 0 0,-1 0 34 0 0,-8 31 885 0 0,7-33-907 0 0,0 0 60 0 0,-1 0-67 0 0,-1 0-57 0 0,1 0-48 0 0,-1 1-26 0 0,0 1-36 0 0,-6 29 263 0 0,4-7 35 0 0,0 0-42 0 0,-22 71 765 0 0,10-37-399 0 0,8-24-202 0 0,6-25-435 0 0,-2 1 42 0 0,-3 0 61 0 0,-3-5 79 0 0,9-16-187 0 0,1-4-62 0 0,-2-6 7 0 0,1 3-9 0 0,1 0 39 0 0,2 0-110 0 0,1 1-76 0 0,0 0-91 0 0,0 0-26 0 0,0 1-63 0 0,0 2 91 0 0,0 1-150 0 0,0 0 67 0 0,0 0 57 0 0,0 0 47 0 0,0-1-7 0 0,-1-1 1 0 0,0 1 20 0 0,1 0-76 0 0,0 1 25 0 0,0 0-42 0 0,-1-1-48 0 0,1 1-51 0 0,0-1-87 0 0,0 1-73 0 0,0 0-80 0 0,-1 0-88 0 0,1-1-93 0 0,0 1-102 0 0,0 0-107 0 0,0 0-115 0 0,0 0-1256 0 0,0 0-1290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5:00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108 175 6016 0 0,'0'0'207'0'0,"-2"0"-91"0"0,-5 1 20 0 0,4-1 1 0 0,0 1-7 0 0,0 0 0 0 0,0 0 1 0 0,-1 0-1 0 0,1 0 0 0 0,0 1 1 0 0,0-1-1 0 0,0 1 0 0 0,0 0 0 0 0,1 0 1 0 0,-1 0-1 0 0,1 0 0 0 0,-1 1 1 0 0,1-1-1 0 0,-2 2-130 0 0,0 1 279 0 0,0 1-1 0 0,0 0 1 0 0,0-1 0 0 0,-1 5-279 0 0,-5 13 632 0 0,2 0-62 0 0,2-1-73 0 0,2-1-83 0 0,2-7-116 0 0,1 1-65 0 0,2 1-53 0 0,1-1-37 0 0,-1-13-129 0 0,-1-1 1 0 0,1 1 0 0 0,-1 0-1 0 0,1-1 1 0 0,-1 1 0 0 0,1-1-1 0 0,0 1 1 0 0,0-1-1 0 0,0 1 1 0 0,0-1 0 0 0,0 1-1 0 0,0-1 1 0 0,0 0 0 0 0,0 1-1 0 0,0-1 1 0 0,1 0 0 0 0,-1 0-1 0 0,0 0 1 0 0,1 0 0 0 0,-1 0-1 0 0,1 0 1 0 0,-1-1-1 0 0,1 1 1 0 0,0 0 0 0 0,-1-1-1 0 0,1 1 1 0 0,0-1 0 0 0,-1 0-1 0 0,1 1 1 0 0,0-1 0 0 0,0 0-1 0 0,0 0-14 0 0,11-3 241 0 0,0-3-52 0 0,-2-4-65 0 0,-1-2-79 0 0,-1-2-93 0 0,-1 0-106 0 0,-1 1-120 0 0,-5 7 88 0 0,0 0-36 0 0,2-6-8 0 0,-1 1-35 0 0,-2 2-7 0 0,1 1-1 0 0,-1 0 0 0 0,-1 0 0 0 0,0-1 0 0 0,0-3 273 0 0,-2-8-391 0 0,0 10 234 0 0,0 0 46 0 0,-1-1 56 0 0,0 1 63 0 0,-12-44-96 0 0,7 17 74 0 0,5 6 78 0 0,2 1 100 0 0,0 23-68 0 0,-1-8 6 0 0,2 9-9 0 0,-1 1 78 0 0,1 0 110 0 0,-1 2-91 0 0,1 0 39 0 0,1 7 37 0 0,1 0-67 0 0,1 3 1 0 0,1 0-78 0 0,4 6 32 0 0,-6-8-63 0 0,3 8 60 0 0,1 1 69 0 0,12 32 692 0 0,-10-28-570 0 0,-3-4 60 0 0,0 0 0 0 0,-1-1 0 0 0,0 7-402 0 0,-1-4 377 0 0,-1-1-1 0 0,0 1 0 0 0,-1-1 1 0 0,-1 1-1 0 0,-1 2-376 0 0,2 2 281 0 0,0-3-26 0 0,-3-1 39 0 0,2-15-378 0 0,0 0 83 0 0,0 1 96 0 0,0 3 147 0 0,0-3-163 0 0,0 0-48 0 0,0 0-47 0 0,0 0-61 0 0,1 0-74 0 0,-1-1-88 0 0,1 0-102 0 0,0 0-114 0 0,0-1 180 0 0,-1 0-34 0 0,0 0-677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5:01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9560 0 0,'0'0'216'0'0,"0"0"32"0"0,0 0 10 0 0,3-1-210 0 0,-1 0 0 0 0,0 0 0 0 0,1 1 0 0 0,-1-1 0 0 0,0 1 0 0 0,1 0-1 0 0,-1 0 1 0 0,3 0-48 0 0,3 0 199 0 0,0 1 93 0 0,-3-1-95 0 0,-1-1 42 0 0,11 0 113 0 0,22-2 529 0 0,-21 2-516 0 0,0-1-35 0 0,6 0 28 0 0,-5-1-158 0 0,0-1-116 0 0,-13 4-65 0 0,11-6 61 0 0,-3-3-61 0 0,-5-3-8 0 0,-7 12-2 0 0,0-1-1 0 0,0 0 1 0 0,0 0-1 0 0,0 0 1 0 0,0 0 0 0 0,0 0-1 0 0,0 0 1 0 0,0 0-1 0 0,0 0 1 0 0,0 1-1 0 0,0-1 1 0 0,-1 0-1 0 0,1 0 1 0 0,0 0 0 0 0,-1 0-1 0 0,1 0-8 0 0,-12-12 122 0 0,1 6-136 0 0,8 6 13 0 0,1 0 1 0 0,-1 0 0 0 0,0 0 0 0 0,0 0 0 0 0,0 0 0 0 0,-1 1 0 0 0,1 0 0 0 0,0-1 0 0 0,0 1 0 0 0,0 0-1 0 0,0 1 1 0 0,0-1 0 0 0,0 0 0 0 0,0 1 0 0 0,0 0 0 0 0,0 0 0 0 0,0 0 0 0 0,0 0 0 0 0,0 0 0 0 0,0 1 0 0 0,-13 6 57 0 0,1 1 73 0 0,2 1 97 0 0,7-5-69 0 0,0 0 33 0 0,-5 7 97 0 0,2 2-36 0 0,7-11-186 0 0,0 1 0 0 0,0-1 0 0 0,1 1 0 0 0,0 0 0 0 0,0 0 0 0 0,0 0 0 0 0,0 0 0 0 0,1 0 0 0 0,-1 0 0 0 0,1 0 0 0 0,0 1-66 0 0,3 17 344 0 0,5-1 80 0 0,4-2 110 0 0,-6-12-559 0 0,0-1 34 0 0,8 5 88 0 0,4 0 103 0 0,-11-8-87 0 0,0 1 0 0 0,1-2-1 0 0,0 1 1 0 0,-1-1 0 0 0,3 0-113 0 0,8 1 142 0 0,-2-2-79 0 0,0-1-83 0 0,0-2-103 0 0,-8 1 17 0 0,-1-1-34 0 0,1 0-36 0 0,-1 0-39 0 0,0-1-42 0 0,0 0-43 0 0,-1-1-46 0 0,1 0-50 0 0,-1 0-51 0 0,-1-1-54 0 0,-4 5 100 0 0,0-1-55 0 0,0 0-51 0 0,-1 0-42 0 0,1 1-160 0 0,0-1-42 0 0,0-1-193 0 0,0 1-518 0 0,-1 1 1449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5:01.3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 11720 0 0,'0'0'264'0'0,"0"0"34"0"0,0 0 22 0 0,0 0-130 0 0,0 0-92 0 0,0 0-27 0 0,0 0-43 0 0,-4 3-17 0 0,1 3-51 0 0,3-5-34 0 0,0 1-69 0 0,0-1-48 0 0,1 0-77 0 0,-1 0-93 0 0,1-1-105 0 0,-1 1 62 0 0,0-1-67 0 0,1 1-70 0 0,-1-1-75 0 0,0 2-958 0 0,0 2-901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5:02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95 6536 0 0,'0'0'190'0'0,"0"1"-32"0"0,3 0-92 0 0,8 4-76 0 0,-9-4 40 0 0,0-1 36 0 0,7 3 867 0 0,1 0-116 0 0,1-2-107 0 0,-1 0-98 0 0,1 0-89 0 0,0-1-80 0 0,0-1-72 0 0,0 0-62 0 0,6-2 76 0 0,1 0-101 0 0,-3-1-85 0 0,17-6 208 0 0,-24 6-403 0 0,1 0 37 0 0,8-8 129 0 0,-16 11-149 0 0,0 0-1 0 0,0 0 0 0 0,0 0 0 0 0,0 0 0 0 0,-1 0 0 0 0,1 0 1 0 0,0 0-1 0 0,-1 0 0 0 0,1-1 0 0 0,-1 1 0 0 0,1 0 0 0 0,-1 0 1 0 0,1-1-21 0 0,-1 1 15 0 0,0 0 0 0 0,0 1 0 0 0,0-1 0 0 0,0 0 1 0 0,0 0-1 0 0,0 0 0 0 0,0 0 0 0 0,-1 0 1 0 0,1 0-1 0 0,0 1 0 0 0,-1-1 0 0 0,1 0 0 0 0,0 0 1 0 0,-1 0-1 0 0,1 1 0 0 0,-1-1 0 0 0,1 0 1 0 0,-1 0-1 0 0,1 1 0 0 0,-1-1 0 0 0,0 0-15 0 0,-7-8 100 0 0,-1 1-88 0 0,0 1-69 0 0,-1 2-48 0 0,8 3 68 0 0,-1 1 0 0 0,0 0 0 0 0,1 1-1 0 0,-1-1 1 0 0,0 0 0 0 0,1 1 0 0 0,-1 0-1 0 0,0-1 1 0 0,0 1 0 0 0,-1 0 37 0 0,-12 3-114 0 0,14-3 110 0 0,-6 2 37 0 0,0 0 67 0 0,6-1-61 0 0,0 0 0 0 0,0 0 0 0 0,1 0 0 0 0,-1 0 0 0 0,0 0 0 0 0,1 0 0 0 0,-1 0 0 0 0,1 1 0 0 0,-1-1 1 0 0,1 1-1 0 0,-1-1 0 0 0,1 1-39 0 0,-9 11 142 0 0,2 1 86 0 0,0 3 120 0 0,1 9 230 0 0,7-13-305 0 0,1 0-37 0 0,3 5-12 0 0,3-3-147 0 0,-2-8-84 0 0,0 0-36 0 0,-2-2-112 0 0,1-1 68 0 0,1 1 57 0 0,-1-1 50 0 0,2 2 77 0 0,1 0 59 0 0,17 10 492 0 0,-13-11-445 0 0,-1-1-132 0 0,-5-3-84 0 0,0 0-39 0 0,0 0-42 0 0,0 0-49 0 0,0-1-52 0 0,0 0-57 0 0,1 0-63 0 0,-1 0-66 0 0,0-1-72 0 0,0 0-76 0 0,0-1-82 0 0,0 0-85 0 0,0 0-91 0 0,1 0-95 0 0,-3 0-1040 0 0,3-2-1092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5:03.1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9184 0 0,'0'1'238'0'0,"1"0"-84"0"0,-1 0-65 0 0,1 5 47 0 0,0-3-49 0 0,0 2 74 0 0,1 1-78 0 0,0 2-55 0 0,3 3-49 0 0,0-1 37 0 0,-2-3 70 0 0,4 13 929 0 0,1 0-48 0 0,5 13 510 0 0,-9-23-1001 0 0,-1-1 1 0 0,0 1-1 0 0,-1 0 0 0 0,0 0 1 0 0,-1 0-1 0 0,1 0 0 0 0,-2 1-476 0 0,0-11 277 0 0,0 0 13 0 0,0 0 4 0 0,0 0-34 0 0,-1-1-133 0 0,-6-4 6 0 0,4-9-12 0 0,1 0-47 0 0,2-1-42 0 0,1 0-39 0 0,5-14-105 0 0,3 0-108 0 0,8-4-141 0 0,-13 26 241 0 0,1 0-1 0 0,0 0 0 0 0,1 0 1 0 0,-1 1-1 0 0,1 0 0 0 0,0 0 0 0 0,1 0 1 0 0,4-2 120 0 0,-1 2-95 0 0,0 3 44 0 0,0 2 37 0 0,-2 3 34 0 0,8 6 98 0 0,-2 7 73 0 0,-10-10-104 0 0,-1 1 0 0 0,0-1 0 0 0,0 1 0 0 0,0 0 0 0 0,-1 0 0 0 0,2 6-87 0 0,0 3 123 0 0,-2-1-59 0 0,2 11 30 0 0,-1-9-66 0 0,-2-2-94 0 0,-1-13-156 0 0,0-1 76 0 0,0 1 65 0 0,0-1 56 0 0,0 1 49 0 0,0 0 42 0 0,1 1 262 0 0,-1-1-226 0 0,0 0-76 0 0,0-1-37 0 0,0 1-37 0 0,0-1-42 0 0,0 0-48 0 0,1 1-55 0 0,-1-1-79 0 0,0 0-78 0 0,0 1-83 0 0,0-1-91 0 0,0 0-99 0 0,0 0-106 0 0,0 0-113 0 0,0 0-120 0 0,0 0-1175 0 0,0 0-1214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32.9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1 8696 0 0,'0'0'197'0'0,"0"0"24"0"0,1 0-46 0 0,-1 0-45 0 0,2 0 23 0 0,1 0-104 0 0,4 2-77 0 0,-6-1 91 0 0,3 3 404 0 0,0 1-51 0 0,-1 0-48 0 0,0 0-44 0 0,-1 1-39 0 0,-1 0-36 0 0,2 7 160 0 0,-2 3-37 0 0,-1 22 307 0 0,0-29-464 0 0,0 0 41 0 0,1 33 672 0 0,0 0 47 0 0,-3-2 66 0 0,1-25-655 0 0,2 1-50 0 0,1 0-74 0 0,1-2-94 0 0,-3-11-147 0 0,0-1-6 0 0,1-1-29 0 0,0 1 65 0 0,0 2 82 0 0,0-4-76 0 0,-1 0-543 0 0,0-1 47 0 0,1-1-42 0 0,0 0-199 0 0,0 2 289 0 0,1-5-939 0 0</inkml:trace>
  <inkml:trace contextRef="#ctx0" brushRef="#br0" timeOffset="363.31">0 237 7616 0 0,'0'0'222'0'0,"0"0"44"0"0,0 0 120 0 0,1 0-82 0 0,1-1-69 0 0,0 1-56 0 0,2-1 45 0 0,3 0 42 0 0,-6 1-120 0 0,11-1 349 0 0,-1-1-46 0 0,0 0-42 0 0,0-1-40 0 0,11-2 265 0 0,0 0-117 0 0,-1-1-114 0 0,0 1-58 0 0,-5 2 106 0 0,-1 0 1 0 0,17 0-450 0 0,16-2 541 0 0,-28 2-250 0 0,-20 3-447 0 0,1 0 54 0 0,-1 0 48 0 0,1 0 42 0 0,-1-1 72 0 0,1 1 74 0 0,1 0 490 0 0,-1-1-441 0 0,0 1-147 0 0,-1 0-52 0 0,1 0-61 0 0,-1 0-73 0 0,0-1-53 0 0,1 1-72 0 0,-1 0-80 0 0,0 0-87 0 0,0 0-95 0 0,0 0-101 0 0,0 0-108 0 0,0 0-116 0 0,0 0-1080 0 0,0 0-1104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5:03.7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94 254 8496 0 0,'-18'1'388'0'0,"3"7"74"0"0,11-6-332 0 0,1 1 0 0 0,0 0 0 0 0,0 0 0 0 0,0 0 1 0 0,0 1-1 0 0,1-1 0 0 0,-1 1 0 0 0,1 0-130 0 0,-12 23 750 0 0,7-9-294 0 0,3-4-121 0 0,1-1-57 0 0,1-4-96 0 0,0 0 0 0 0,1 0 0 0 0,0 0 0 0 0,1 0 0 0 0,0 1 0 0 0,0 0-182 0 0,3 7 248 0 0,3 3 5 0 0,4-3-91 0 0,-4-9-124 0 0,2-1-33 0 0,0-2-37 0 0,2 0-42 0 0,-7-4 87 0 0,-1-1 0 0 0,1 1 0 0 0,-1-1-1 0 0,0 1 1 0 0,1-1 0 0 0,-1 0 0 0 0,1 0 0 0 0,-1 0 0 0 0,1-1-1 0 0,-1 1 1 0 0,1 0 0 0 0,-1-1 0 0 0,1 0 0 0 0,-1 1-1 0 0,0-1 1 0 0,0 0 0 0 0,1 0 0 0 0,-1-1 0 0 0,0 1-1 0 0,0 0 1 0 0,0-1 0 0 0,0 1 0 0 0,0-1-13 0 0,2-1 8 0 0,-1 0 0 0 0,0 0 1 0 0,-1 0-1 0 0,1 0 0 0 0,0-1 1 0 0,0 0-9 0 0,4-10-28 0 0,-3 1-45 0 0,0-10-159 0 0,-2-1-39 0 0,-3-23-369 0 0,-4-1-99 0 0,-3 0-64 0 0,-3-18-374 0 0,10 57 1073 0 0,0 1-36 0 0,-1-9-229 0 0,0 0-72 0 0,-3-21-664 0 0,4 26 804 0 0,0 0 44 0 0,-1 0 55 0 0,1 0 76 0 0,0 0 92 0 0,0 0 107 0 0,-1 2 102 0 0,1 6-77 0 0,0 1 46 0 0,0 0 24 0 0,0 0 53 0 0,0 1 64 0 0,0 0 72 0 0,0 1 201 0 0,1 1-234 0 0,0 0-142 0 0,0 0-45 0 0,0 0 9 0 0,0 1 31 0 0,0 0-66 0 0,-1 1-50 0 0,0 6 25 0 0,1-5-26 0 0,9 44 381 0 0,4-2 86 0 0,1 1 95 0 0,2-1 102 0 0,-4-11-105 0 0,-1 0 67 0 0,0 1 70 0 0,-2-1 73 0 0,-7-22-650 0 0,1 16 345 0 0,-2-19-401 0 0,-1 1-44 0 0,1-1-65 0 0,-1 1-98 0 0,0-5-2 0 0,0 0-33 0 0,0 0-35 0 0,0-1-39 0 0,0-1 75 0 0,0-3-130 0 0,0 0-40 0 0,0 0-37 0 0,0 0-33 0 0,0 0-234 0 0,0 0-56 0 0,0 0-765 0 0,0 0-606 0 0,0 0-1151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5:05.5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 8520 0 0,'0'0'190'0'0,"0"0"-7"0"0,0 0-77 0 0,0-1-51 0 0,0 0-4 0 0,0 0 1 0 0,3-8 105 0 0,3 4 106 0 0,3 2 112 0 0,-1 1 119 0 0,-3 1-20 0 0,4-1 54 0 0,1 0-84 0 0,0 1-78 0 0,0 0-67 0 0,0 1-58 0 0,1 0-51 0 0,9 2 77 0 0,-14-2-208 0 0,0 2 1 0 0,-1-1-1 0 0,1 1 1 0 0,0 0-1 0 0,-1 0 0 0 0,0 0 1 0 0,1 1-1 0 0,2 1-59 0 0,2 3 156 0 0,-2 1 54 0 0,3 9 267 0 0,-7 2-117 0 0,-6 1-95 0 0,-4 1-71 0 0,2-12-116 0 0,-1 0-1 0 0,0 0 0 0 0,0 0 0 0 0,0-1 0 0 0,-1 0 1 0 0,-1 0-1 0 0,0 1-77 0 0,-18 14 125 0 0,15-14-92 0 0,0 0-56 0 0,4-3-37 0 0,0 1-46 0 0,3-3-36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5:05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10768 0 0,'0'0'241'0'0,"0"0"38"0"0,0 0 13 0 0,0 0-26 0 0,0 0-96 0 0,0 0-41 0 0,0 0 138 0 0,0 0 245 0 0,0 0 28 0 0,0 0-16 0 0,0 0-83 0 0,0 0-32 0 0,0 0-7 0 0,0 0-10 0 0,0 0-32 0 0,0 0-10 0 0,0 0-5 0 0,0 0-25 0 0,0 0-100 0 0,0 0-41 0 0,0 0-10 0 0,0 0-29 0 0,0 2-141 0 0,0-1-98 0 0,0-1-19 0 0,0 1-39 0 0,0-1-238 0 0,-1 0-533 0 0,-2 2-57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5:04.1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1 326 8840 0 0,'0'0'197'0'0,"0"0"24"0"0,10-4 195 0 0,-7 3-359 0 0,-1 0-36 0 0,4-2-2 0 0,0 1 36 0 0,6-2 148 0 0,0-1 99 0 0,0 1 67 0 0,20-7 725 0 0,-18 6-690 0 0,-7 2-222 0 0,0-1-40 0 0,0 0-50 0 0,0 0-56 0 0,3-1-13 0 0,-8 3-10 0 0,1 1 1 0 0,0-1-1 0 0,-1 1 1 0 0,1-1-1 0 0,-1 0 0 0 0,0 0 1 0 0,2-2-14 0 0,-3 3 2 0 0,0 1 0 0 0,-1-1 1 0 0,1 0-1 0 0,-1 0 0 0 0,1 0 1 0 0,-1 0-1 0 0,0 0 0 0 0,1 0 0 0 0,-1 0 1 0 0,0 0-1 0 0,0 0 0 0 0,0 0 0 0 0,0-1 1 0 0,0 1-1 0 0,0 0 0 0 0,0 0 0 0 0,0 0 1 0 0,0 0-1 0 0,0 0 0 0 0,0 0 1 0 0,-1 0-1 0 0,1 0 0 0 0,-1 0 0 0 0,1 0 1 0 0,-1 0-3 0 0,-5-9 26 0 0,-1 3 45 0 0,-4 3 59 0 0,-7 5 117 0 0,1 7 5 0 0,6 0-112 0 0,4 0-56 0 0,2 1-42 0 0,1-1 60 0 0,1 0 1 0 0,0 0 0 0 0,0 1 0 0 0,1 0 0 0 0,0-1 0 0 0,1 1 0 0 0,0 0 0 0 0,0 0 0 0 0,1 0-1 0 0,0 0 1 0 0,0 0 0 0 0,1 3-103 0 0,7 15 258 0 0,7-2-54 0 0,-12-21-176 0 0,0-1-1 0 0,0 0 0 0 0,0 1 0 0 0,1-1 0 0 0,1 1-27 0 0,-1-1 13 0 0,1 0 0 0 0,0 0 0 0 0,0-1 0 0 0,5 2-13 0 0,-7-2-149 0 0,0-1 62 0 0,0 0 54 0 0,1 0 43 0 0,2 0 104 0 0,9 1 291 0 0,-10-1-342 0 0,0-1-71 0 0,-3 0-41 0 0,1 0-40 0 0,0 0-44 0 0,0 0-50 0 0,0-1-74 0 0,0 1-70 0 0,0 0-76 0 0,0-1-83 0 0,0 1-88 0 0,0-1-96 0 0,0 1-101 0 0,0-1-109 0 0,3 0-991 0 0,3 0-1065 0 0,-9 1 2926 0 0</inkml:trace>
  <inkml:trace contextRef="#ctx0" brushRef="#br0" timeOffset="432.09">379 189 9184 0 0,'0'0'208'0'0,"0"1"-70"0"0,1 2-40 0 0,0 3 68 0 0,-1-4-72 0 0,1 8-192 0 0,1 0 100 0 0,-1 0 90 0 0,1 0 80 0 0,0 2 126 0 0,1 1 83 0 0,1 5 312 0 0,0 0 93 0 0,3 15 710 0 0,-5-22-1033 0 0,0 0-39 0 0,2 9 454 0 0,-1-12-460 0 0,0 1 132 0 0,-1-5-227 0 0,0 0 38 0 0,-2-2-30 0 0,-1 0 286 0 0,1-1-378 0 0,-1-2-42 0 0,1 0-63 0 0,0-1-85 0 0,0-9 35 0 0,1-1-46 0 0,0 1-41 0 0,1-1-40 0 0,0 0-37 0 0,1 0-34 0 0,4-12-203 0 0,1 5-11 0 0,0 1-53 0 0,4-1-130 0 0,10-6-324 0 0,-13 18 618 0 0,1 1 72 0 0,0 2 67 0 0,0 3 64 0 0,-1 2 61 0 0,0 3 56 0 0,-1 3 54 0 0,-1 3 49 0 0,-2 1 92 0 0,0 0-1 0 0,-1 0 0 0 0,1 4-297 0 0,3 19 537 0 0,-3-6-181 0 0,-3-14-224 0 0,0 0-36 0 0,0-1-44 0 0,0 1-41 0 0,-2-13-225 0 0,0 0 83 0 0,0 0 73 0 0,1 0 61 0 0,-1 0 48 0 0,0 0 36 0 0,2 4 478 0 0,-2-4-453 0 0,1 1-84 0 0,-1-1-64 0 0,0 0-49 0 0,1 0-54 0 0,-1-1-62 0 0,1 1-90 0 0,-1 0-86 0 0,1 0-95 0 0,-1 0-104 0 0,1 0-111 0 0,-1-1-119 0 0,0 1 355 0 0,1-1-33 0 0,-1 0-34 0 0,0 1-35 0 0,1 0-1640 0 0,1 1-1248 0 0</inkml:trace>
  <inkml:trace contextRef="#ctx0" brushRef="#br0" timeOffset="780.67">847 0 8960 0 0,'-3'17'336'0'0,"3"-9"-161"0"0,1 0 0 0 0,0 0 0 0 0,0 0 0 0 0,1 2-175 0 0,1 3 259 0 0,0 0 50 0 0,-1 0 87 0 0,1-1 93 0 0,3 17 369 0 0,6 15 483 0 0,-1-7-167 0 0,-5-11-419 0 0,-2-5-157 0 0,-2 0-38 0 0,-2-8-195 0 0,-2 0-34 0 0,0 2 8 0 0,2-1-46 0 0,1-6-111 0 0,0 0-35 0 0,1 7 62 0 0,-2 2-73 0 0,-2 10-58 0 0,0-22-92 0 0,2-4-247 0 0,-1 0 74 0 0,1 0 67 0 0,0-1 57 0 0,-1 1 68 0 0,1 0 103 0 0,-1 1 498 0 0,1-1-514 0 0,0-1-41 0 0,-1 0-56 0 0,1 0-72 0 0,0 0-86 0 0,0 1-98 0 0,0-1-68 0 0,0 0-99 0 0,0 0-111 0 0,0 0-120 0 0,0 0 282 0 0,0 0-34 0 0,-1 0-35 0 0,1 0-36 0 0,0 0-38 0 0,0 0-38 0 0,0 0-40 0 0,0 0-41 0 0,0 0-1466 0 0,0 0-1186 0 0</inkml:trace>
  <inkml:trace contextRef="#ctx0" brushRef="#br0" timeOffset="1094.59">705 140 8536 0 0,'0'0'249'0'0,"0"0"-1"0"0,1 0-160 0 0,7-2 60 0 0,-3 1 31 0 0,2 1 211 0 0,1 0-53 0 0,0 0-48 0 0,0-1-43 0 0,4 0 49 0 0,0 0-72 0 0,0 0-59 0 0,0 0-43 0 0,11-2 66 0 0,4 1-111 0 0,34-6 269 0 0,-39 5-297 0 0,-4 1-88 0 0,0-1-97 0 0,-9 1 23 0 0,0 0-33 0 0,0 1-36 0 0,0-1-40 0 0,-8 2-43 0 0,1-1-43 0 0,-1 1-39 0 0,0 0-34 0 0,1-1-115 0 0,0 1-32 0 0,2-1-1179 0 0,-4 1 1694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5:02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98 9528 0 0,'0'0'216'0'0,"0"0"32"0"0,0 0 10 0 0,0 1-74 0 0,1 0-96 0 0,0 1-67 0 0,2 4-59 0 0,-2-4 70 0 0,16 23 515 0 0,-1 0 0 0 0,-2 0 0 0 0,0 2 0 0 0,3 13-547 0 0,-4-6 1401 0 0,8 32-1401 0 0,-11-26 698 0 0,-3 2-60 0 0,-3 0-56 0 0,-5-34-405 0 0,1 0 0 0 0,-1 0 1 0 0,-1 7-178 0 0,0-10 165 0 0,-1-5-122 0 0,-1-3-119 0 0,0-2-116 0 0,0-2-111 0 0,1 0-109 0 0,0 1-106 0 0,1 2-101 0 0,2 3 351 0 0,-1 0-38 0 0,0-2-407 0 0,0 1-109 0 0,0-1-82 0 0,1 2 267 0 0,-2-4-1213 0 0,0-2-1042 0 0</inkml:trace>
  <inkml:trace contextRef="#ctx0" brushRef="#br0" timeOffset="314.46">45 2 6768 0 0,'1'0'117'0'0,"8"-1"330"0"0,-6 1-352 0 0,0 0-58 0 0,7-1 29 0 0,1 2 117 0 0,-3 1 17 0 0,1 0 42 0 0,8 5 328 0 0,6 3 294 0 0,-13-5-518 0 0,0 1-10 0 0,0-1-73 0 0,-4-1-136 0 0,0-1-54 0 0,7 5 236 0 0,-2 1 42 0 0,-7-5-118 0 0,0 0-1 0 0,0 1 1 0 0,0-1-1 0 0,0 1 1 0 0,1 4-233 0 0,5 9 550 0 0,-2 1-89 0 0,-4-6-228 0 0,1 1-76 0 0,-5-11-137 0 0,1 0-1 0 0,-1 0 1 0 0,1 1-1 0 0,-1-1 1 0 0,0 0-1 0 0,0 1 1 0 0,-1-1 0 0 0,1 0-1 0 0,-1 0 1 0 0,0 1-1 0 0,1-1 1 0 0,-1 0-1 0 0,-1 0 1 0 0,1 0-1 0 0,-2 2-19 0 0,2-1 37 0 0,-1-1-1 0 0,0 1 1 0 0,0-1-1 0 0,-1 0 1 0 0,1 0 0 0 0,-1 0-1 0 0,0 0 1 0 0,0 0-37 0 0,-2 1 66 0 0,0 0 1 0 0,-1-1 0 0 0,1 1-1 0 0,-1-1 1 0 0,-3 1-67 0 0,-17 5 147 0 0,10-4-108 0 0,-2-1-53 0 0,1-1-62 0 0,0-1-72 0 0,16-1-89 0 0,-1-1 113 0 0,0 0 78 0 0,-2-1 48 0 0,2 1-54 0 0,1-1-35 0 0,-1 1-55 0 0,1 0-67 0 0,0-1-82 0 0,0 1 27 0 0,0 0-51 0 0,1 0-58 0 0,-1-1-61 0 0,0 1-66 0 0,0 0-71 0 0,1-1-75 0 0,-1 1-80 0 0,-1-1-925 0 0,0-1-932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14:59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10 8928 0 0,'0'0'200'0'0,"0"0"33"0"0,0 0 14 0 0,0 1-76 0 0,-1 0-92 0 0,1 0-61 0 0,-2 3-37 0 0,2-1 91 0 0,0 7 506 0 0,1 0-77 0 0,0-1-65 0 0,1 1-56 0 0,0 0 19 0 0,0 1-48 0 0,7 21 603 0 0,-6-18-517 0 0,1 0 75 0 0,-1 0-167 0 0,0 0-36 0 0,-1 0-39 0 0,0 1-37 0 0,0 0-38 0 0,-1 0-39 0 0,-1-1-40 0 0,1-1-39 0 0,-1-11-23 0 0,1 1-35 0 0,0-2-61 0 0,-1 0-73 0 0,0-1-149 0 0,0 0-241 0 0,0 0 383 0 0,0 0 13 0 0,0 0-12 0 0,0 0-38 0 0,0 0-9 0 0,0 0-38 0 0,0 0-44 0 0,0 0-48 0 0,0 0-54 0 0,0 0-48 0 0,0 0-45 0 0,0 0-37 0 0,0 0-139 0 0,0 0-38 0 0,0 0-1450 0 0</inkml:trace>
  <inkml:trace contextRef="#ctx0" brushRef="#br0" timeOffset="385.37">115 0 7568 0 0,'0'0'166'0'0,"1"1"21"0"0,0-1-63 0 0,1 1-49 0 0,7 2 127 0 0,-2 0-160 0 0,-4 0-42 0 0,-3-2-4 0 0,3 2 38 0 0,0 0 60 0 0,0 0 48 0 0,1-1 35 0 0,9 10 647 0 0,-9-6-567 0 0,0 0 51 0 0,1-1-35 0 0,3 4 203 0 0,5 5 191 0 0,-5-2-170 0 0,-6-8-400 0 0,9 21 394 0 0,-7-14-242 0 0,1 0 123 0 0,-3-5-133 0 0,0 1 44 0 0,-1-4-131 0 0,0 1 61 0 0,0 0-39 0 0,-1 9 263 0 0,-1-10-327 0 0,1 0 60 0 0,-1 3 359 0 0,-1-4-341 0 0,-1-1-65 0 0,1 0-109 0 0,-1-2-40 0 0,-7-3 190 0 0,4-4-70 0 0,4-2-54 0 0,3-3-37 0 0,0 8-14 0 0,0 0 0 0 0,0 0 1 0 0,1 0-1 0 0,-1 0 0 0 0,3-3 11 0 0,1-2 15 0 0,-1 4-51 0 0,1 0 0 0 0,0 0 0 0 0,0 0 0 0 0,1 1-1 0 0,-1 0 1 0 0,1 0 0 0 0,0 0 0 0 0,1 1 36 0 0,-4 2-10 0 0,0 0 0 0 0,1 0 1 0 0,-1 1-1 0 0,0 0 0 0 0,1-1 0 0 0,-1 1 1 0 0,1 1-1 0 0,0-1 10 0 0,-1 0 0 0 0,0 1-1 0 0,0 0 1 0 0,0 0 0 0 0,0 0-1 0 0,0 1 1 0 0,0-1 0 0 0,0 0-1 0 0,0 1 1 0 0,0 0 0 0 0,2 1 0 0 0,-1-1 21 0 0,0 1 1 0 0,1 0 0 0 0,-1 1 0 0 0,0-1 0 0 0,0 1 0 0 0,-1-1 0 0 0,2 2-22 0 0,0 0 39 0 0,-1 1 0 0 0,0-1 1 0 0,0 1-1 0 0,0 0 1 0 0,0 1-40 0 0,2 4 87 0 0,-1 0 1 0 0,0 0 0 0 0,0 0 0 0 0,-1 1 0 0 0,2 9-88 0 0,-5-18-106 0 0,-1 0 76 0 0,0 1 67 0 0,0 2 103 0 0,0 1 24 0 0,0-1-143 0 0,0-2-105 0 0,1-1-3 0 0,-1-1-36 0 0,1 2-171 0 0,0-2 100 0 0,-1 0-35 0 0,1 0-37 0 0,0 0-38 0 0,0 0-42 0 0,0 0-44 0 0,3 2-708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31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0 8840 0 0,'0'0'197'0'0,"0"0"24"0"0,0 0 19 0 0,0 0 6 0 0,0 0-33 0 0,0 0-18 0 0,0 0-3 0 0,1 2 298 0 0,0 4-85 0 0,0 0-90 0 0,0-2-93 0 0,1 12 233 0 0,1 0-52 0 0,-1-1-44 0 0,1 1-38 0 0,2 14 228 0 0,7 41 593 0 0,-8-49-752 0 0,0 0 55 0 0,-1-6 69 0 0,-2 1 1 0 0,0 15-515 0 0,-1-6 497 0 0,1-13-205 0 0,0 0 39 0 0,0 11-304 0 0,-3-16 15 0 0,-1-2 39 0 0,2-6-19 0 0,1 0-237 0 0,-1 0 100 0 0,1 0 72 0 0,0 0 38 0 0,-1-1 177 0 0,1 1-166 0 0,0-1-86 0 0,-1 1-26 0 0,1 0-38 0 0,0 0-105 0 0,0-1-92 0 0,0 1-105 0 0,-1 0-116 0 0,1 0 212 0 0,0-1-34 0 0,0 1-35 0 0,0 0-38 0 0,0 0-40 0 0,-1 0-40 0 0,1-1-42 0 0,0 1-45 0 0,-1-1-1601 0 0,-1-1-1244 0 0,2 2 3425 0 0</inkml:trace>
  <inkml:trace contextRef="#ctx0" brushRef="#br0" timeOffset="724.01">1 192 8840 0 0,'0'0'197'0'0,"0"0"24"0"0,0 0 19 0 0,0 0 19 0 0,1 0-109 0 0,1 0-80 0 0,3 1-15 0 0,-2-1 9 0 0,20 1 428 0 0,1-2-88 0 0,0-3-78 0 0,0-1-70 0 0,0-1-61 0 0,0-1-53 0 0,-1-1-42 0 0,0 0-36 0 0,-1 1-25 0 0,4-3-21 0 0,34-12 105 0 0,-42 15-115 0 0,0-1-36 0 0,6-1-89 0 0,-12 4 16 0 0,0 0-34 0 0,2-1-246 0 0,-5 1 75 0 0,-2 1-24 0 0,0-1-99 0 0,-2 2 54 0 0,0 0-72 0 0,0-1-84 0 0,0 1-91 0 0,1 0-104 0 0,0 0-112 0 0,0 1-122 0 0,-3 0 431 0 0,0 1-35 0 0,1 0 820 0 0,0 0 76 0 0,-1 1 45 0 0,3 1 563 0 0,-2 2-420 0 0,-3-1-298 0 0,1 0-42 0 0,-1 1-50 0 0,0 0-59 0 0,4 12 777 0 0,-1 0-101 0 0,0 1-90 0 0,-1-1-80 0 0,0 3 25 0 0,0 1-82 0 0,0 3 21 0 0,1 12 167 0 0,1 17 352 0 0,-2-33-658 0 0,0-1 49 0 0,-3-11-175 0 0,1 0-58 0 0,-1 0-52 0 0,-1 17 404 0 0,1-13-219 0 0,0-6-119 0 0,0 1 49 0 0,0-4 7 0 0,0-1-12 0 0,0 0-50 0 0,-1-1 18 0 0,1 1-55 0 0,0-1-47 0 0,0 0-40 0 0,-1-1 1 0 0,0-1-75 0 0,-1-2-18 0 0,1 2 70 0 0,0-8 30 0 0,2-1-36 0 0,3-13-23 0 0,5 1-107 0 0,4 0-78 0 0,-11 20 92 0 0,1 0-1 0 0,0 0 1 0 0,0 0 0 0 0,0 1 0 0 0,0-1 0 0 0,1 1 0 0 0,0 0 0 0 0,0 0 0 0 0,-1 0-1 0 0,1 0 1 0 0,1 1 0 0 0,-1-1 0 0 0,0 1 0 0 0,1 0 0 0 0,-1 0 0 0 0,1 1 0 0 0,0-1 0 0 0,-1 1-1 0 0,5 0 43 0 0,1 2 29 0 0,-1 2-61 0 0,1 5-65 0 0,1 8-116 0 0,-3 4-5 0 0,-4-7 113 0 0,-1-2 63 0 0,-1-2 58 0 0,0-2 42 0 0,3 24-58 0 0,-4-21 0 0 0,1-1 0 0 0,0 1 0 0 0,1 0 0 0 0,0 0 0 0 0,-2-9 4 0 0,-1 0-97 0 0,1 0-89 0 0,-1 0-81 0 0,1-1 19 0 0,-1 1-38 0 0,1 0-377 0 0,0-1-104 0 0,0 1-76 0 0,0 0-666 0 0,1 1-604 0 0,0 0-1195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36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53 5728 0 0,'0'0'166'0'0,"-1"0"-190"0"0,0-1 79 0 0,0 1 72 0 0,-1-1 62 0 0,0 0 112 0 0,-1 0 65 0 0,1 0 141 0 0,-1 1 340 0 0,0 0-267 0 0,-1 0-50 0 0,1 1-46 0 0,-1 0-44 0 0,0 0-40 0 0,1 0-36 0 0,-5 1 265 0 0,3 0-306 0 0,0 0-34 0 0,-4 2 210 0 0,-16 10 751 0 0,18-9-1182 0 0,0 1 33 0 0,0 1 104 0 0,1 0 1 0 0,-1 1-1 0 0,-3 6-205 0 0,3-2 130 0 0,0-1-79 0 0,3-2-51 0 0,-1 1 0 0 0,1 0 0 0 0,1 0 0 0 0,0 1 0 0 0,0-1 0 0 0,1 1 0 0 0,0-1 0 0 0,1 1 0 0 0,0 0 0 0 0,1 0 0 0 0,0 0 0 0 0,1-1 0 0 0,0 1 0 0 0,1 0 0 0 0,0-1 0 0 0,0 1 0 0 0,1-1 0 0 0,1 0 0 0 0,3 9 0 0 0,0-3 0 0 0,-5-11 0 0 0,0-1 0 0 0,0 1 0 0 0,0-1 0 0 0,0 0 0 0 0,1 0 0 0 0,0 0 0 0 0,-1 0 0 0 0,2 0 0 0 0,0 0 0 0 0,14 11 54 0 0,2-3 93 0 0,5-2 121 0 0,-20-9-166 0 0,1 0-1 0 0,0 0 1 0 0,0 0 0 0 0,0 0-1 0 0,3-1-101 0 0,-3 0 87 0 0,-1-1-1 0 0,1 1 1 0 0,-1-1-1 0 0,0 0 1 0 0,1-1 0 0 0,-1 1-87 0 0,19-10 287 0 0,-6-2-115 0 0,-2-5-87 0 0,0-6 287 0 0,-3-4-90 0 0,-4 0-102 0 0,-1-1-112 0 0,-3-4-73 0 0,-6-2 81 0 0,-3 9 131 0 0,-4-16-207 0 0,4 23-46 0 0,-2 0 35 0 0,2 9 30 0 0,0 1 0 0 0,0-1 0 0 0,-1 1-1 0 0,0 0 1 0 0,0 0 0 0 0,-1 1 0 0 0,-6-7-19 0 0,-11-6-7 0 0,-3 4-100 0 0,11 11 1 0 0,-1 2-41 0 0,-1 1-48 0 0,0 2-53 0 0,15 1 90 0 0,0 0 39 0 0,-2 0-20 0 0,0 0 108 0 0,-1 0 72 0 0,-4 0 120 0 0,3 0-149 0 0,3 0-57 0 0,1 1-42 0 0,-1-1-51 0 0,1 0-57 0 0,-1 1-100 0 0,0-1-92 0 0,1 1-103 0 0,-1-1-114 0 0,1 1-124 0 0,1 0 313 0 0,0-1-34 0 0,0 0-37 0 0,0 1-38 0 0,0-1-40 0 0,0 1-40 0 0,0-1-1291 0 0,1 1-1068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37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0 6056 0 0,'0'0'176'0'0,"0"0"-36"0"0,0 0 13 0 0,0 0 73 0 0,0 0 208 0 0,0 0 383 0 0,0 0 30 0 0,0 0-346 0 0,0 0-198 0 0,0 0-43 0 0,0 0 73 0 0,0 0 170 0 0,0 0-20 0 0,0 1-106 0 0,0 0-43 0 0,-1 0-37 0 0,1 1-34 0 0,-1 0 16 0 0,0 1-33 0 0,-1 2 374 0 0,-9 10-111 0 0,-2-2-73 0 0,-1-2-59 0 0,-1-2-47 0 0,-4 1 24 0 0,-27 10 415 0 0,17-8-233 0 0,28-11-515 0 0,1-1 0 0 0,-1 0 0 0 0,0 0 0 0 0,0 1 0 0 0,1-1 0 0 0,-1 1 0 0 0,0-1 0 0 0,1 1 0 0 0,-1-1 0 0 0,1 1 0 0 0,-1-1 0 0 0,0 1 0 0 0,1-1 0 0 0,-1 1 0 0 0,1 0 0 0 0,-1-1 0 0 0,1 2-21 0 0,0-2 14 0 0,0 0 0 0 0,0 1 0 0 0,0-1 0 0 0,0 1-1 0 0,0-1 1 0 0,0 0 0 0 0,0 1 0 0 0,0-1 0 0 0,0 0 0 0 0,0 1 0 0 0,0-1 0 0 0,0 1 0 0 0,0-1-1 0 0,1 0 1 0 0,-1 1 0 0 0,0-1 0 0 0,0 0 0 0 0,0 1 0 0 0,1-1 0 0 0,-1 0 0 0 0,0 0 0 0 0,0 1-1 0 0,1-1 1 0 0,-1 0 0 0 0,0 1-14 0 0,6 3 98 0 0,1-1-90 0 0,-4-1-47 0 0,1 0-33 0 0,-1-1-37 0 0,1 1-41 0 0,42 18 293 0 0,-21-9-8 0 0,1 0 70 0 0,-1-1 94 0 0,2-1 118 0 0,-24-8-317 0 0,3 2 2 0 0,-3-1-13 0 0,0 0 42 0 0,0 0 71 0 0,1 1 87 0 0,0 0 106 0 0,-3-2-551 0 0,-1-1-69 0 0,0 0-21 0 0,0 0 71 0 0,0 0-22 0 0,0 0-104 0 0,0 0-292 0 0,0 0-537 0 0,0 0 669 0 0,0 0 265 0 0,0 0-36 0 0,0 0 4 0 0,0 0-37 0 0,0 0-42 0 0,0 0-46 0 0,0 0-51 0 0,0 0-47 0 0,0 0-42 0 0,0 0-36 0 0,0 0-148 0 0,0 0-35 0 0,0 0-1551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7:59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198 113 5840 0 0,'-1'-2'103'0'0,"-6"-7"287"0"0,5 7-307 0 0,0 0-51 0 0,0-1 14 0 0,-1-1 88 0 0,-1 1 77 0 0,0 0 68 0 0,-1 0 133 0 0,0 0 67 0 0,-2-1 163 0 0,-4 0 399 0 0,-1 1 8 0 0,5 1-393 0 0,0 1-159 0 0,1 0-63 0 0,1 0-132 0 0,1 1-65 0 0,-1-1-73 0 0,1 1-85 0 0,-5 1 166 0 0,1 0-50 0 0,-1 2-43 0 0,1 1-36 0 0,-6 5 23 0 0,10-6-117 0 0,1 0 1 0 0,-1 0-1 0 0,1 1 0 0 0,-1-1 0 0 0,1 1 1 0 0,0 0-1 0 0,1 0 0 0 0,-3 3-22 0 0,-2 11 145 0 0,3-1-125 0 0,2-12 4 0 0,1 1 0 0 0,1 0 0 0 0,-1 0 0 0 0,1 0 0 0 0,0 1 0 0 0,1 3-24 0 0,3 11 28 0 0,4-1 2 0 0,-6-16-13 0 0,0-1 0 0 0,0 0-1 0 0,1 1 1 0 0,-1-1 0 0 0,1 0 0 0 0,-1 0 0 0 0,3 1-17 0 0,-4-3 9 0 0,1 1 0 0 0,0-1 0 0 0,-1 0 0 0 0,1 0 0 0 0,0 0 0 0 0,0 0 0 0 0,0 0 0 0 0,0 0 0 0 0,-1-1 0 0 0,1 1 0 0 0,0-1 0 0 0,1 1 0 0 0,-1-1 0 0 0,0 0-9 0 0,1 0 4 0 0,-1 0 1 0 0,0 0-1 0 0,0 0 1 0 0,0 0-1 0 0,0-1 0 0 0,0 1 1 0 0,0-1-1 0 0,0 0 1 0 0,0 0-1 0 0,1 0-4 0 0,3-2 34 0 0,0 0 0 0 0,0 0 0 0 0,0-1 0 0 0,0 0 0 0 0,-1 0 0 0 0,0 0-1 0 0,0-1 1 0 0,0 0 0 0 0,0 0 0 0 0,3-5-34 0 0,-4 5 42 0 0,-1-1-1 0 0,1 0 1 0 0,-1 0 0 0 0,-1 0-1 0 0,1 0 1 0 0,-1-1 0 0 0,1-2-42 0 0,-2 0 29 0 0,1 1 0 0 0,-1-1-1 0 0,0 0 1 0 0,-1 1 0 0 0,0-1 0 0 0,-1-5-29 0 0,-4-31 161 0 0,1 13 17 0 0,3 27-102 0 0,0-2-76 0 0,-1 1-59 0 0,1 1-46 0 0,0 1-181 0 0,4 15-1 0 0,4 18 175 0 0,0-1 42 0 0,3 7 27 0 0,4 16 20 0 0,-13-48-136 0 0,-1-1 49 0 0,1 0 42 0 0,0 1 38 0 0,0 0 37 0 0,-1 0 39 0 0,1 1 47 0 0,1 1 96 0 0,0 1 50 0 0,-1-1-112 0 0,0-2-61 0 0,0 1-52 0 0,-1-1-53 0 0,1 0-55 0 0,0 0-63 0 0,0 0-71 0 0,0-1-24 0 0,-1 1-60 0 0,1-1-65 0 0,0 1-70 0 0,0-1-76 0 0,-1 1-79 0 0,1-1-86 0 0,0 0-89 0 0,0 1-1047 0 0,0 2-1044 0 0,-1-5 2866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37.9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7344 0 0,'0'0'216'0'0,"5"-1"1118"0"0,-1 0-798 0 0,0 1-36 0 0,-2 0-305 0 0,-1 0-46 0 0,5 0 525 0 0,-1 0-37 0 0,1 0-35 0 0,-1 0-36 0 0,1 1-34 0 0,-1-1-33 0 0,6 2 403 0 0,0-1-122 0 0,-1 1-113 0 0,1-1-108 0 0,0 1-99 0 0,1 0-47 0 0,1 0-109 0 0,-1 0-100 0 0,1-1-87 0 0,-6 0-45 0 0,4 1 66 0 0,4 0-3 0 0,-11-1-200 0 0,-1-1 68 0 0,0 0 48 0 0,3 1 125 0 0,-3-1-117 0 0,-2 0-67 0 0,0 0-38 0 0,1 0-45 0 0,-1 0-53 0 0,1 0-127 0 0,0 0-115 0 0,-1 0 145 0 0,0 0-35 0 0,0 0-37 0 0,0-1-38 0 0,0 1-55 0 0,0 0-61 0 0,-1 0-55 0 0,1 0-47 0 0,0 0-168 0 0,-1 0-46 0 0,1 0-203 0 0,1 0-544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39.4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1 8088 0 0,'-7'0'246'0'0,"0"0"54"0"0,1 1 55 0 0,1 0 52 0 0,0 2 51 0 0,0 0 49 0 0,-1 1 48 0 0,0 1 47 0 0,-3 5-175 0 0,0 2 41 0 0,6-6-139 0 0,-1 0-1 0 0,1 0 1 0 0,1 1-1 0 0,-1-1 0 0 0,-1 7-328 0 0,0 9 669 0 0,2-10-305 0 0,1 1-36 0 0,0 0-44 0 0,1 0-52 0 0,0 0-61 0 0,0-1-69 0 0,1 0-76 0 0,0 0-85 0 0,1 0 128 0 0,0 1 1 0 0,0-1 0 0 0,2 0 0 0 0,0 1-1 0 0,0-1 1 0 0,1-1 0 0 0,0 1 0 0 0,5 6-70 0 0,-6-12 27 0 0,0 0-1 0 0,0-1 1 0 0,0 1 0 0 0,1-1 0 0 0,-1 0 0 0 0,1 0 0 0 0,0-1-1 0 0,1 0-26 0 0,-3-1 12 0 0,1-1-1 0 0,-1 0 0 0 0,1 0 0 0 0,-1 0 0 0 0,1-1 1 0 0,0 1-1 0 0,0-1 0 0 0,0 0 0 0 0,0 0 1 0 0,0 0-1 0 0,0-1 0 0 0,0 1 0 0 0,2-1-11 0 0,3-1-107 0 0,-7 1 31 0 0,-1 0-58 0 0,2-1-104 0 0,-1 1-117 0 0,-1 0 126 0 0,0 0-39 0 0,0-1-41 0 0,0 1-45 0 0,0 0-215 0 0,1 0-98 0 0,-1-1-108 0 0,0 1-114 0 0,3-1-1142 0 0,1 0-1154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40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20 7424 0 0,'0'0'166'0'0,"0"0"29"0"0,0 0 12 0 0,-2-2 930 0 0,0 0-677 0 0,0 0-40 0 0,1 1-262 0 0,0 0-45 0 0,-6-3 1036 0 0,-2 0-97 0 0,-1 2-116 0 0,4 2-518 0 0,1-1-37 0 0,-1 1-38 0 0,1 0-42 0 0,-1 0-44 0 0,1 0-46 0 0,0 0-49 0 0,0 0-51 0 0,1 1-54 0 0,0-1-55 0 0,2 0-1 0 0,0 0 0 0 0,0 1 0 0 0,0-1 0 0 0,0 1 0 0 0,0-1 0 0 0,0 1 0 0 0,0 0 0 0 0,0 0 0 0 0,0-1 0 0 0,0 1 0 0 0,1 0 0 0 0,-1 1 0 0 0,0-1 0 0 0,0 0-1 0 0,1 0 1 0 0,0 1-1 0 0,0-1 1 0 0,1 0 0 0 0,-1 0 0 0 0,0 0 0 0 0,0 0 0 0 0,1 1 0 0 0,-1-1 0 0 0,1 0 0 0 0,-1 1 0 0 0,1-1 0 0 0,0 0 0 0 0,-1 1-1 0 0,1-1 1 0 0,0 0 0 0 0,0 1-1 0 0,0 1-2 0 0,0 1 0 0 0,0-1 0 0 0,0 0 0 0 0,1 0 0 0 0,0 1 0 0 0,-1-1 0 0 0,2 1 2 0 0,9 23-74 0 0,-5-17 57 0 0,-2-1-2 0 0,0-1 0 0 0,1 1 0 0 0,0-1 0 0 0,1-1 0 0 0,-1 1 0 0 0,2-1 0 0 0,-1 0 0 0 0,1 0 0 0 0,0 0 0 0 0,0-1 0 0 0,1-1 1 0 0,5 5 18 0 0,-11-9 149 0 0,0 1-41 0 0,0 2 9 0 0,-1 0-94 0 0,-1 8-84 0 0,-1-9 73 0 0,0 0 42 0 0,-1 0 85 0 0,0-1 108 0 0,-8 3-29 0 0,-2-1-36 0 0,2-3-93 0 0,0-1-32 0 0,-3-1-44 0 0,2-1-75 0 0,0-1-89 0 0,3-1-101 0 0,7 3 238 0 0,0 0-123 0 0,0 1 18 0 0,1 0-36 0 0,0-1-38 0 0,-1 1-40 0 0,1-1-42 0 0,-1 1-43 0 0,1 0-46 0 0,-1-1-47 0 0,1 1-49 0 0,0-1-52 0 0,-1 1-52 0 0,1 0-55 0 0,0-1 277 0 0,-2 0-1591 0 0,0-1-1096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40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8264 0 0,'0'0'182'0'0,"1"1"-54"0"0,6 3 297 0 0,-5-2-338 0 0,0-1-53 0 0,2 3-8 0 0,1 0 47 0 0,-1 0 42 0 0,0 0 34 0 0,4 5 216 0 0,9 14 615 0 0,-12-16-718 0 0,0 0-51 0 0,-2-2-102 0 0,0-1-41 0 0,22 40 1417 0 0,-12-13-532 0 0,-5-4-207 0 0,-1 1-63 0 0,-2-5-175 0 0,-2 0-67 0 0,0 0-76 0 0,-1-1-89 0 0,-2 24 784 0 0,-2-24-569 0 0,-2-1-37 0 0,-3-1-44 0 0,-3-1-53 0 0,-3-1-61 0 0,-4-2-68 0 0,15-14-312 0 0,-1-1 51 0 0,-1 3 82 0 0,-3 1 167 0 0,4-3-153 0 0,-1-1-64 0 0,1 1-97 0 0,1-2-11 0 0,0 1-46 0 0,0-1-52 0 0,0 0-56 0 0,0 0-64 0 0,-1 0-68 0 0,1 0-73 0 0,0-1-81 0 0,-3 0-362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41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2 6056 0 0,'0'0'176'0'0,"1"-1"-4"0"0,0 1-114 0 0,0 0 34 0 0,0-1 95 0 0,-1 1 216 0 0,0 0 367 0 0,0 0 29 0 0,0 1-63 0 0,0 0-111 0 0,1 0-101 0 0,-1 1-93 0 0,1 0-81 0 0,-1 0-73 0 0,1 0-63 0 0,-1-1-54 0 0,-2 7 378 0 0,0-1-45 0 0,-2 0-43 0 0,0 0-41 0 0,0 0-40 0 0,-1-1-38 0 0,-1 1-37 0 0,0-1-36 0 0,-7 6 157 0 0,0-1-125 0 0,0-1-114 0 0,1-2-101 0 0,2-1-4 0 0,-16 10-1 0 0,18-12-13 0 0,-1 0 45 0 0,1-1 30 0 0,1-1 53 0 0,0 0 63 0 0,0-1 72 0 0,7-1-57 0 0,2-1-51 0 0,1 1-45 0 0,2 0-40 0 0,6 1 24 0 0,3 0-103 0 0,30 6-124 0 0,-29-5 118 0 0,4 1-42 0 0,-9-2 0 0 0,-1 0 0 0 0,1 0 0 0 0,-1 1 0 0 0,0 0 0 0 0,6 3 0 0 0,-9-2 0 0 0,-1-1 14 0 0,-4-3 20 0 0,-1 1-23 0 0,0 0-44 0 0,0 0-46 0 0,0 0-48 0 0,0 0-52 0 0,1-1-53 0 0,-1 1-56 0 0,0 0-58 0 0,0 0 15 0 0,1 0-42 0 0,-1-1-44 0 0,0 1-46 0 0,0 0-46 0 0,0-1-49 0 0,0 1-49 0 0,0 0-51 0 0,0 1-1535 0 0,0 0-1248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41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9728 0 0,'0'0'222'0'0,"0"0"30"0"0,0 0 18 0 0,2 0-83 0 0,2 0 35 0 0,3 0 161 0 0,-2 0 43 0 0,-3 0-168 0 0,-1 0 35 0 0,9 0 589 0 0,-1-2-70 0 0,0 0-82 0 0,1 0-98 0 0,-2 0-162 0 0,1 0-98 0 0,-1 0-108 0 0,1 1-117 0 0,5 0 147 0 0,1 0-106 0 0,2 0-61 0 0,23-3 78 0 0,-27 2-79 0 0,-12 2-288 0 0,1 0 81 0 0,-1 0 68 0 0,0 0 58 0 0,1 0 137 0 0,4 1 388 0 0,-5 0-482 0 0,0-1-40 0 0,1 0-53 0 0,-1 1-64 0 0,0-1-74 0 0,1 0-88 0 0,-1 0-97 0 0,0 0-110 0 0,0 0 79 0 0,0 0-57 0 0,0 0-61 0 0,0 0-63 0 0,-1 0-69 0 0,1 0-70 0 0,0 0-74 0 0,0-1-78 0 0,0 1-976 0 0,1 0-1020 0 0,-2-1 2172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42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6 10624 0 0,'0'0'235'0'0,"0"0"-46"0"0,-1 0-42 0 0,1-1-33 0 0,0 1 36 0 0,-1-2 72 0 0,1 2-116 0 0,-1-1 49 0 0,1 1 119 0 0,0 0-91 0 0,0-1 36 0 0,-1 1 59 0 0,1 0 49 0 0,0 0 56 0 0,0 0 58 0 0,0 0 65 0 0,0 0 69 0 0,0 0 73 0 0,0 0 78 0 0,5 16-296 0 0,0 1-82 0 0,-1-1-71 0 0,0 1-61 0 0,-1-1-60 0 0,0 0-36 0 0,1 11 28 0 0,3 36 134 0 0,-5-43-153 0 0,0-1 46 0 0,0 0 62 0 0,0 1 77 0 0,0-1 93 0 0,1 0 106 0 0,-3-18-767 0 0,0 0 102 0 0,0 0 91 0 0,1 0 77 0 0,-1 0 86 0 0,0 0 69 0 0,2 3 529 0 0,-2-2-417 0 0,1-1-93 0 0,-1 1-140 0 0,1-1-81 0 0,-1 0-67 0 0,1 0-76 0 0,-1 0-85 0 0,0 0-94 0 0,0 0-20 0 0,0 0-77 0 0,1 0-81 0 0,-1 0-89 0 0,0 0-92 0 0,0-1-98 0 0,0 1-103 0 0,0 0-109 0 0,0-1-214 0 0,0 0-34 0 0,0 0-2657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45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57 8808 0 0,'0'0'257'0'0,"0"0"-2"0"0,0 0-145 0 0,2 0-48 0 0,8 0-2 0 0,-7 0-3 0 0,14 0 108 0 0,0 0 61 0 0,-1-1 53 0 0,1 1 43 0 0,13-1 337 0 0,40-3 1007 0 0,-67 3-1761 0 0,0 1 60 0 0,-1 0 55 0 0,1 0 47 0 0,0 0 55 0 0,0 0 39 0 0,1-1 449 0 0,-5 1-242 0 0,-1-1-160 0 0,-2 1-73 0 0,0-1-48 0 0,-13-3 116 0 0,1-1-65 0 0,0-2-52 0 0,1-1-38 0 0,-22-9-9 0 0,33 16-45 0 0,0 0 1 0 0,0 0-1 0 0,0 0 1 0 0,0 1-1 0 0,0-1 1 0 0,0 1 0 0 0,0 0-1 0 0,0 0 1 0 0,0 0-1 0 0,0 1 1 0 0,1-1-1 0 0,-3 2 6 0 0,2-1 0 0 0,0 0 1 0 0,0 0-1 0 0,1 1 0 0 0,-1-1 0 0 0,0 1 0 0 0,1 0 0 0 0,-1 0 0 0 0,1 0 0 0 0,0 1 0 0 0,-1-1 0 0 0,1 1 0 0 0,0 0 0 0 0,1 0 0 0 0,-1 0 0 0 0,1 0 0 0 0,-1 0 0 0 0,1 1 0 0 0,0-1 0 0 0,0 1 0 0 0,0-1 0 0 0,0 1 0 0 0,1 0 0 0 0,0 0 0 0 0,0 0 0 0 0,0-1 0 0 0,0 1 0 0 0,0 0 1 0 0,1 0-1 0 0,0 2 0 0 0,0-1 0 0 0,0 1 0 0 0,0 0 0 0 0,1-1 0 0 0,0 1 0 0 0,0-1 0 0 0,1 1 0 0 0,0-1 0 0 0,0 0 1 0 0,0 1-1 0 0,0-1 0 0 0,1 0 0 0 0,0 0 0 0 0,0-1 0 0 0,0 1 0 0 0,0-1 0 0 0,1 1 1 0 0,3 2-1 0 0,-2-3 10 0 0,-1 0 0 0 0,1-1 0 0 0,-1 0 0 0 0,1 1 0 0 0,1-1-10 0 0,-1 0 32 0 0,1-1-1 0 0,0 1 1 0 0,0-1-1 0 0,5 1-31 0 0,-1-1-107 0 0,0 0 103 0 0,2 0 82 0 0,13-1 186 0 0,-16-2-224 0 0,-1 1-64 0 0,0-2-76 0 0,1 0-113 0 0,-5 1 59 0 0,0 0-37 0 0,1 0-37 0 0,-1-1-43 0 0,0 1-44 0 0,1-1-48 0 0,-4 1 28 0 0,0 1-50 0 0,0 0-44 0 0,0-1-39 0 0,0 1-136 0 0,0-1-39 0 0,1 0-165 0 0,0 0-446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45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98 19 6880 0 0,'0'0'157'0'0,"0"0"23"0"0,0 0 11 0 0,0 0-31 0 0,-3-2-128 0 0,1 0 10 0 0,-1 1 78 0 0,0 0 70 0 0,0 0 63 0 0,0 1 122 0 0,-1 0 63 0 0,0 1 153 0 0,-2 1 378 0 0,-4 3 667 0 0,7-3-1139 0 0,1 1-47 0 0,-1-2-122 0 0,1 1-50 0 0,1 0-59 0 0,-1-1-66 0 0,0 1-70 0 0,-8 8 295 0 0,1 2-109 0 0,2 2-90 0 0,1 1-73 0 0,0 3-51 0 0,5-12-57 0 0,0 1-1 0 0,0 0 0 0 0,1-1 1 0 0,-1 1-1 0 0,2-1 1 0 0,-1 7 2 0 0,5 7 38 0 0,3-5-45 0 0,3-4 36 0 0,3-5 38 0 0,-1-7 44 0 0,11-9 113 0 0,-6-4-54 0 0,-5-3-46 0 0,-3-3-40 0 0,0-15-10 0 0,-3-21-46 0 0,-6 46-52 0 0,5-17 95 0 0,-4 20-113 0 0,2 1-74 0 0,1 3 38 0 0,4 11-161 0 0,-1 4-17 0 0,-5-5 150 0 0,-2-4 88 0 0,5 9-24 0 0,-1 1 1 0 0,2 11 41 0 0,6 14-77 0 0,-12-37-13 0 0,0 1 33 0 0,0 1 28 0 0,1 0 90 0 0,3 3 180 0 0,-3-4-216 0 0,-1 0-60 0 0,0-1-60 0 0,1 0-74 0 0,-1 0-88 0 0,0 0 13 0 0,0 0-58 0 0,0 0-60 0 0,0-1-67 0 0,0 1-72 0 0,0-1-75 0 0,0 1-82 0 0,0-1-85 0 0,1 2-1089 0 0,1-1-1042 0 0,-3-1 2872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43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33 7568 0 0,'0'0'166'0'0,"0"0"29"0"0,0-1 14 0 0,0 0-47 0 0,0 0-103 0 0,0 0-95 0 0,-1 0 63 0 0,1 1 51 0 0,-1-2 70 0 0,-1 1 90 0 0,0-3 318 0 0,-1 1-42 0 0,-1 0-38 0 0,1 0-37 0 0,-1 1-36 0 0,1 0-35 0 0,-5-1 273 0 0,-1 0-118 0 0,0 2-106 0 0,0 0-93 0 0,-1 1-81 0 0,-1 2-41 0 0,-1 0-77 0 0,-3 3-39 0 0,10-4-64 0 0,0 2 0 0 0,0-1-1 0 0,0 1 1 0 0,0-1 0 0 0,-1 2-22 0 0,5-3-1 0 0,-1 1 1 0 0,0 0 0 0 0,0-1 0 0 0,0 1-1 0 0,1 0 1 0 0,-1 0 0 0 0,1 0 0 0 0,0 0-1 0 0,-1 0 1 0 0,1 0 0 0 0,0 0 0 0 0,0 0-1 0 0,0 3 1 0 0,0-2 9 0 0,0 1 0 0 0,0 0-1 0 0,0 0 1 0 0,1 0 0 0 0,0 0-1 0 0,0 0 1 0 0,0 0-1 0 0,1 1-8 0 0,7 34 132 0 0,4-1 51 0 0,-6-20-59 0 0,2 9-20 0 0,0 1 81 0 0,-2 0 84 0 0,-1 1 86 0 0,-2 0 90 0 0,-2 0 90 0 0,-1 0 95 0 0,-3-1 97 0 0,2-21-699 0 0,-5 9 132 0 0,4-10-157 0 0,-2 0-80 0 0,2-3-4 0 0,0 0-33 0 0,2-2-281 0 0,0-1-21 0 0,0 0 142 0 0,0 0 63 0 0,0 0 54 0 0,0 0 45 0 0,-1 0-4 0 0,0 0 11 0 0,1 0 41 0 0,-1 0-48 0 0,1 0-69 0 0,0 0-88 0 0,0 0 31 0 0,-1 0-53 0 0,1 0-61 0 0,0 0-64 0 0,0 0-916 0 0</inkml:trace>
  <inkml:trace contextRef="#ctx0" brushRef="#br0" timeOffset="327.52">1 269 6768 0 0,'0'0'149'0'0,"2"0"-45"0"0,12 1 241 0 0,-10-1-274 0 0,-2 0-44 0 0,10 2 27 0 0,0-2 100 0 0,1 0 84 0 0,-1 0 69 0 0,9-2 369 0 0,15-3 571 0 0,-21 2-738 0 0,0 1-57 0 0,1 0-92 0 0,-9 1-224 0 0,1 0-35 0 0,0 0-39 0 0,-1 0-42 0 0,-4 1-153 0 0,0 0 39 0 0,3-1 5 0 0,2 1 117 0 0,3-1 179 0 0,3 0 68 0 0,-10 1-226 0 0,1 0-40 0 0,-2 0-40 0 0,1-1-42 0 0,0 1-49 0 0,-1 0-55 0 0,0-1-17 0 0,1 1-48 0 0,-1 0-50 0 0,0-1-54 0 0,0 1-59 0 0,-1-1-62 0 0,1 1-65 0 0,0-1-70 0 0,2 0-823 0 0,1-1-814 0 0,-6 2 2234 0 0</inkml:trace>
  <inkml:trace contextRef="#ctx0" brushRef="#br0" timeOffset="680.13">366 214 6272 0 0,'0'0'141'0'0,"0"1"135"0"0,-2 0-107 0 0,0 0-63 0 0,-5 4 50 0 0,5-4-44 0 0,1 0 50 0 0,0 0 77 0 0,-6 5 432 0 0,1 1-90 0 0,1 1-84 0 0,0 0-74 0 0,1 1-68 0 0,1 0-59 0 0,0 0-53 0 0,1 1-44 0 0,0 2-7 0 0,1 0-40 0 0,1 26 234 0 0,2-23-190 0 0,-1-10-146 0 0,1-1 1 0 0,-1 1-1 0 0,1-1 1 0 0,-1 1-1 0 0,1-1 0 0 0,1 0 1 0 0,-1 1-1 0 0,2 0-50 0 0,-3-2 38 0 0,1-1-1 0 0,0 0 1 0 0,0 1 0 0 0,0-1-1 0 0,0 0 1 0 0,0 0-1 0 0,1 0 1 0 0,0 0-38 0 0,-1-1 50 0 0,0 1 1 0 0,0-1-1 0 0,1 0 1 0 0,-1 0 0 0 0,0-1-1 0 0,0 1 1 0 0,0 0-1 0 0,1-1 1 0 0,-1 1-1 0 0,0-1 1 0 0,1 0 0 0 0,-1 0-1 0 0,0 0 1 0 0,1 0-1 0 0,-1 0 1 0 0,0 0-51 0 0,7-3 220 0 0,0-1 47 0 0,1-1-36 0 0,1-2 18 0 0,-4-1-1 0 0,1-2-15 0 0,-7 10-217 0 0,-1-1 0 0 0,1 0 0 0 0,0 1 0 0 0,0-1 0 0 0,-1 0 0 0 0,1 0 0 0 0,0 0-1 0 0,-1 0 1 0 0,1 1 0 0 0,-1-1 0 0 0,1 0 0 0 0,-1 0 0 0 0,0 0 0 0 0,1 0 0 0 0,-1 0 0 0 0,0 0 0 0 0,0 0 0 0 0,0 0 0 0 0,1-1-16 0 0,0-12 161 0 0,0 2-50 0 0,-1 10-101 0 0,0 1 1 0 0,-1-1-1 0 0,1 1 0 0 0,0 0 1 0 0,0-1-1 0 0,-1 1 0 0 0,1-1 0 0 0,-1 1 1 0 0,1 0-1 0 0,-1-1 0 0 0,0 1 1 0 0,0-1-11 0 0,0 0 7 0 0,-1 0 1 0 0,1 0 0 0 0,0 0 0 0 0,0 0 0 0 0,0-1 0 0 0,0 1 0 0 0,1 0 0 0 0,-1-1-1 0 0,1 1 1 0 0,-1 0 0 0 0,1-1-8 0 0,-1 1 8 0 0,1 0-1 0 0,-1-1 0 0 0,0 1 1 0 0,0 0-1 0 0,0 0 1 0 0,0 1-1 0 0,0-1 1 0 0,-1-1-8 0 0,-3-4-20 0 0,1 0-42 0 0,0 2-41 0 0,0 0-56 0 0,3 3 20 0 0,-1-1 56 0 0,1 2 30 0 0,1 0-44 0 0,-1 0-5 0 0,0 0-37 0 0,1 1-10 0 0,0-1-36 0 0,-1 1-38 0 0,1-1-44 0 0,-1 0 9 0 0,1 1-35 0 0,0-1-38 0 0,0 1-40 0 0,-1-1-42 0 0,1 1-44 0 0,0-1-48 0 0,0 1-48 0 0,-1-2-1235 0 0,1 1-1012 0 0</inkml:trace>
  <inkml:trace contextRef="#ctx0" brushRef="#br0" timeOffset="1083.91">570 237 9560 0 0,'0'0'216'0'0,"0"0"-35"0"0,0 1-43 0 0,0 1 38 0 0,3 6 59 0 0,4 9-196 0 0,-5-11 8 0 0,0 0 50 0 0,0-1 18 0 0,0-1 44 0 0,-1 1 54 0 0,1-1 60 0 0,1 4 167 0 0,0 0-59 0 0,1 4 107 0 0,1 0-67 0 0,4 14 459 0 0,-6-17-545 0 0,0-1 47 0 0,0 5 156 0 0,-2-2-131 0 0,3-5-200 0 0,-3-4-257 0 0,1 1 49 0 0,-1-1 44 0 0,1 0 38 0 0,-1 1 62 0 0,1 0 41 0 0,-1 0 150 0 0,0 0 46 0 0,1-1 553 0 0,-3-4-548 0 0,1 0-234 0 0,-1 0-35 0 0,0-2-29 0 0,0-2-82 0 0,-1-8 186 0 0,1-1-83 0 0,1 10-90 0 0,0-1 0 0 0,0 1 0 0 0,1 0 0 0 0,0 0-1 0 0,0 0 1 0 0,0 0 0 0 0,2-4-18 0 0,1-4 0 0 0,-3 11 0 0 0,-1 0 0 0 0,1 1 0 0 0,-1-1 0 0 0,1 0 0 0 0,0 0 0 0 0,0 0 0 0 0,0 1 0 0 0,1-3 0 0 0,4-3-38 0 0,1-3 42 0 0,11-11 75 0 0,-10 15-96 0 0,-1 2-41 0 0,0 0-52 0 0,2 1-66 0 0,0 0-77 0 0,-8 3 271 0 0,1 0-41 0 0,-1-1-44 0 0,0 1-44 0 0,0 0-45 0 0,0-1-46 0 0,1 1-47 0 0,-1 0-49 0 0,0 0-49 0 0,0-1-50 0 0,1 1-52 0 0,-1 0-53 0 0,1 0-53 0 0,-1-1-55 0 0,0 1-56 0 0,1 0-57 0 0,3-1-1495 0 0,3-1-1257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00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48 7456 0 0,'0'0'166'0'0,"-1"-1"-49"0"0,-7-4 267 0 0,6 3-305 0 0,0 1-49 0 0,-2-2-4 0 0,0 0 49 0 0,0 0 44 0 0,0 1 38 0 0,-3-3 178 0 0,-1 1 67 0 0,-17-7 1074 0 0,14 8-924 0 0,5 2-323 0 0,1-1-48 0 0,-1 1-57 0 0,0 1-66 0 0,-9 1 291 0 0,-3 5-86 0 0,2 3-93 0 0,2-1-100 0 0,10-5-65 0 0,-2 0 12 0 0,0 1 1 0 0,0 0-1 0 0,1 0 1 0 0,0 0-1 0 0,0 1 1 0 0,-1 1-18 0 0,5-5 2 0 0,0 0 1 0 0,0 0-1 0 0,0 0 1 0 0,1 0 0 0 0,-1 1-1 0 0,0-1 1 0 0,1 0-1 0 0,-1 1 1 0 0,1-1-1 0 0,-1 0 1 0 0,1 1 0 0 0,0-1-1 0 0,-1 1 1 0 0,1-1-1 0 0,0 0 1 0 0,0 1-1 0 0,0-1 1 0 0,0 1 0 0 0,0-1-1 0 0,0 1 1 0 0,1-1-1 0 0,-1 0 1 0 0,0 1 0 0 0,1-1-1 0 0,-1 1 1 0 0,1-1-1 0 0,0 0 1 0 0,-1 0-1 0 0,1 1 1 0 0,0-1 0 0 0,0 1-3 0 0,7 7 0 0 0,1 0 0 0 0,-1 0 0 0 0,1-1 0 0 0,1 0 0 0 0,0 0 0 0 0,0-1 0 0 0,5 2 0 0 0,20 15 0 0 0,-20-12 31 0 0,1 0 62 0 0,18 19 191 0 0,-23-18-219 0 0,-6-6 68 0 0,-2 0 103 0 0,-2 0 145 0 0,-4 3 286 0 0,-3-1-29 0 0,-1-4-311 0 0,1-2-154 0 0,2-1-131 0 0,0-1-34 0 0,-1 1-157 0 0,-1 0 67 0 0,1 0 59 0 0,-2-1 50 0 0,-1 1 79 0 0,-2 0 61 0 0,-21 0 517 0 0,17-2-465 0 0,3-1-136 0 0,5 0-90 0 0,1 0-39 0 0,-1-1-43 0 0,1 1-49 0 0,0-1-52 0 0,0 0-59 0 0,0-1-62 0 0,1 1-67 0 0,0-1-73 0 0,0-1-77 0 0,0 1-81 0 0,1-1-87 0 0,0-1-91 0 0,0 1-96 0 0,1 1-1088 0 0,1-2-1118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38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7400 0 0,'0'0'216'0'0,"0"0"60"0"0,0 0 125 0 0,0 0 51 0 0,0 0 11 0 0,0 0-26 0 0,0 0-112 0 0,0 0-49 0 0,0 0-10 0 0,0 0-17 0 0,1 1-32 0 0,0 1 135 0 0,0 0-97 0 0,2 7 320 0 0,-2-6-281 0 0,2 5 118 0 0,0 0-35 0 0,3 9 280 0 0,-1 0-117 0 0,0 1-97 0 0,0-2-104 0 0,-1 0-57 0 0,3 11 102 0 0,3 18 156 0 0,-6-26-282 0 0,0 1 55 0 0,-1 0 75 0 0,5 33 271 0 0,0-6-58 0 0,-4-16-163 0 0,-1-5-38 0 0,-2 1 44 0 0,-2-23-448 0 0,1 1 46 0 0,-2 1 69 0 0,-6 8 202 0 0,3-10-232 0 0,3-4-87 0 0,-1 0-39 0 0,1-1-48 0 0,-1-2-54 0 0,0-1-63 0 0,1-1-68 0 0,1 2-77 0 0,-1 0 59 0 0,0-6-504 0 0,1 4 421 0 0,0 3 111 0 0,1-1-44 0 0,-1 0-84 0 0,1 1-78 0 0,0-1-90 0 0,0 0-104 0 0,-1 2 275 0 0,1 1-52 0 0,0-1-45 0 0,0 0-42 0 0,0 0-151 0 0,0 0-39 0 0,0 0-184 0 0,0 0-496 0 0</inkml:trace>
  <inkml:trace contextRef="#ctx0" brushRef="#br0" timeOffset="388.02">24 54 7136 0 0,'0'0'208'0'0,"1"-1"-146"0"0,0 0 40 0 0,1-1 38 0 0,0-1 38 0 0,1 0 37 0 0,-1 1 36 0 0,0 0 34 0 0,-1 1 35 0 0,13-5 502 0 0,-1 2-113 0 0,1 0-105 0 0,-1 2-97 0 0,1 1-87 0 0,0 1-78 0 0,-1 2-71 0 0,0 1-60 0 0,7 4 20 0 0,-1 3-98 0 0,-15-7-118 0 0,0 1 1 0 0,1-1-1 0 0,-1 1 0 0 0,0 0 1 0 0,-1 0-1 0 0,1 1 0 0 0,-1-1 1 0 0,0 1-1 0 0,0-1 0 0 0,0 1 1 0 0,0 1-16 0 0,1 4-1 0 0,0 0 46 0 0,0 1 43 0 0,-2-1 38 0 0,2 12 226 0 0,-4 0 110 0 0,-4 2 194 0 0,3-20-557 0 0,-1-1 0 0 0,1 0 0 0 0,0 0 0 0 0,-1 0 0 0 0,0-1 0 0 0,0 1 0 0 0,0 0 0 0 0,0-1 0 0 0,0 1 0 0 0,0-1 0 0 0,-1 1 0 0 0,1-1 0 0 0,-1 0 0 0 0,0 0 0 0 0,1 0 0 0 0,-1-1 0 0 0,-1 1-99 0 0,-6 3 182 0 0,1-1 33 0 0,-12 4 347 0 0,8-4-296 0 0,6-3-184 0 0,0 0-54 0 0,0 0-65 0 0,0-1-78 0 0,-1-1-87 0 0,1 0-101 0 0,0-1-110 0 0,0 0-123 0 0,6 2 268 0 0,1-1-39 0 0,-1 1-37 0 0,0 0-32 0 0,0-1-242 0 0,0 0-55 0 0,-1 0-789 0 0,0-1-608 0 0,-2-2-1173 0 0,3 4 3212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46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118 253 7080 0 0,'0'0'157'0'0,"0"0"23"0"0,0 0-41 0 0,0-1-36 0 0,0 0 18 0 0,-1-1-82 0 0,0-4-39 0 0,0 5 30 0 0,1 0 38 0 0,-3-4 950 0 0,0 1-118 0 0,-1 1-109 0 0,1 0-102 0 0,-1 1-91 0 0,0 0-86 0 0,0 1-76 0 0,0 0-67 0 0,0 1-118 0 0,1 0-34 0 0,-4 1 132 0 0,-2 2-39 0 0,-4 5 51 0 0,5-2-98 0 0,1 1-45 0 0,0 1-39 0 0,1 0-36 0 0,-3 11 53 0 0,1 1-90 0 0,7-13-92 0 0,0-1-1 0 0,0 1 0 0 0,0-1 1 0 0,0 1-1 0 0,1-1 0 0 0,0 1 0 0 0,1-1 1 0 0,-1 1-14 0 0,6 16 96 0 0,0-11-91 0 0,0-2 33 0 0,-4-9-20 0 0,-1 1 0 0 0,0-1 0 0 0,1 1 0 0 0,0-1 0 0 0,-1 0 0 0 0,1 1 0 0 0,0-1-1 0 0,0 0 1 0 0,0 0 0 0 0,0 0 0 0 0,-1-1 0 0 0,1 1 0 0 0,1 0-18 0 0,0 0 23 0 0,-1-1 0 0 0,1 0 0 0 0,0 1 0 0 0,-1-1 0 0 0,1 0 0 0 0,0 0 0 0 0,0-1 0 0 0,-1 1-1 0 0,1 0 1 0 0,1-1-23 0 0,6-3 36 0 0,1 0-36 0 0,-9 3-134 0 0,0 0 40 0 0,2-1 5 0 0,0-1 102 0 0,6-3 146 0 0,-6 4-169 0 0,-2 0-58 0 0,1 1-68 0 0,0-1-85 0 0,-1 0-100 0 0,0 1 22 0 0,0 0-65 0 0,0-1-71 0 0,0 1-76 0 0,0 0-82 0 0,0-1-88 0 0,0 1-93 0 0,-1 0-99 0 0,3-2-994 0 0,1-1-1057 0 0,-5 4 2915 0 0</inkml:trace>
  <inkml:trace contextRef="#ctx0" brushRef="#br0" timeOffset="447.97">261 0 6416 0 0,'0'0'141'0'0,"0"0"23"0"0,0 0 13 0 0,0 1-47 0 0,0 0-45 0 0,1 5 88 0 0,0-3-47 0 0,4 10 395 0 0,-1 0-61 0 0,1 0-55 0 0,-1 0-45 0 0,5 12 214 0 0,-3-4-159 0 0,9 28 493 0 0,-7-20-266 0 0,-6-18-389 0 0,1-1 34 0 0,1 12 371 0 0,0-1 64 0 0,2 28 1052 0 0,-4-35-1260 0 0,0 1-38 0 0,-1 0-66 0 0,1-1-59 0 0,-2-12-398 0 0,0 0 39 0 0,1 2 91 0 0,0 1 154 0 0,1 0 280 0 0,1-4-58 0 0,-2-1-198 0 0,1-2-133 0 0,-1 1-37 0 0,0-2-44 0 0,1 0-54 0 0,2-8 10 0 0,0 0-40 0 0,2-2-54 0 0,-1-1-40 0 0,3-2-65 0 0,5-7-143 0 0,4 4 1 0 0,-3 9 141 0 0,-1 4 65 0 0,2 3 40 0 0,-13 2 82 0 0,0 1 1 0 0,0 0 0 0 0,1 0-1 0 0,-1 1 1 0 0,0-1-1 0 0,0 0 1 0 0,0 1 0 0 0,1 0-1 0 0,-1-1 1 0 0,0 1 0 0 0,0 0-1 0 0,0 0 1 0 0,0 0-1 0 0,0 0 1 0 0,-1 0 0 0 0,1 1-1 0 0,0-1 1 0 0,0 1-1 0 0,-1-1 1 0 0,1 1 9 0 0,14 17-3 0 0,-9-9 47 0 0,-2 0 37 0 0,1 4 70 0 0,0 23 329 0 0,-4-22-321 0 0,0-2-63 0 0,-2-12-276 0 0,0 0 69 0 0,1 0 59 0 0,-1 0 50 0 0,0 0 53 0 0,0 0 42 0 0,0 3 285 0 0,0-3-246 0 0,0 0-75 0 0,0 0-80 0 0,0 0-62 0 0,0 0-40 0 0,0 0-58 0 0,1 0-63 0 0,-1-1-70 0 0,0 1-6 0 0,0 0-57 0 0,0-1-61 0 0,0 1-64 0 0,1 0-68 0 0,-1-1-73 0 0,0 1-75 0 0,0-1-79 0 0,1 2-1402 0 0,0 1-1258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53.9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34 6648 0 0,'0'0'149'0'0,"0"0"23"0"0,0 0 12 0 0,0-1-25 0 0,0-5 472 0 0,-2 0-42 0 0,-1 1-41 0 0,-1 1-42 0 0,-1 1-41 0 0,0 0-42 0 0,-1 1-41 0 0,0 1-41 0 0,-1 0-41 0 0,1 0-41 0 0,-1 1-41 0 0,1 0-41 0 0,0 0-40 0 0,0 1-41 0 0,1-1-41 0 0,1 1-40 0 0,-4 1 74 0 0,2 0-42 0 0,4-1-43 0 0,0-1 0 0 0,0 1 0 0 0,0 0 0 0 0,0 0 0 0 0,1 0 1 0 0,-1 0-1 0 0,0 0 0 0 0,0 2-4 0 0,-6 4 46 0 0,7-6-45 0 0,-4 4 1 0 0,1 0 0 0 0,0 0-1 0 0,-1 0 1 0 0,2 1 0 0 0,-1-1 0 0 0,0 2-2 0 0,3-5-1 0 0,1-1 1 0 0,-1 1 0 0 0,1-1 0 0 0,-1 0 0 0 0,1 1 0 0 0,-1-1 0 0 0,1 1 0 0 0,0-1 0 0 0,0 1 0 0 0,0-1 0 0 0,0 1 0 0 0,0-1 0 0 0,0 1 0 0 0,0-1 0 0 0,1 1 0 0 0,-1-1 0 0 0,0 1 0 0 0,1-1 0 0 0,-1 1 0 0 0,1-1 0 0 0,-1 1 0 0 0,1-1 0 0 0,0 0 0 0 0,0 0 0 0 0,0 1 0 0 0,0-1 0 0 0,0 0 0 0 0,0 0 0 0 0,0 0 0 0 0,0 1 0 0 0,7 7-17 0 0,5 4-65 0 0,19 6 43 0 0,0-2 0 0 0,2-1 0 0 0,7 2 39 0 0,-21-8 0 0 0,-19-10 2 0 0,-1 1 0 0 0,1-1 1 0 0,-1 0-1 0 0,0 0 0 0 0,1 0 0 0 0,-1 1 1 0 0,1-1-1 0 0,-1 0 0 0 0,0 0 1 0 0,1 1-1 0 0,-1-1 0 0 0,1 0 1 0 0,-1 1-1 0 0,0-1 0 0 0,0 0 0 0 0,1 1 1 0 0,-1-1-1 0 0,0 1 0 0 0,0-1 1 0 0,1 1-1 0 0,-1-1 0 0 0,0 0 1 0 0,0 1-1 0 0,0-1 0 0 0,0 1 0 0 0,0-1 1 0 0,1 1-1 0 0,-1-1 0 0 0,0 1 1 0 0,0-1-1 0 0,0 1 0 0 0,-1-1 1 0 0,1 1-1 0 0,0-1 0 0 0,0 1 0 0 0,0-1-2 0 0,0 5 35 0 0,1 1 266 0 0,-1-1-40 0 0,-1 0-36 0 0,-1-1-33 0 0,-3 3 104 0 0,-3-2-99 0 0,1-2-93 0 0,-1-1-35 0 0,-18 3 45 0 0,15-4-46 0 0,2 1 52 0 0,-2 1-120 0 0,-1-1 0 0 0,0-1 0 0 0,0 0 0 0 0,0-1 0 0 0,0 0 0 0 0,0-1 0 0 0,0 0 0 0 0,-2-1 0 0 0,13 2 31 0 0,-1-1-102 0 0,1 1-93 0 0,0 0-85 0 0,0-1-79 0 0,-1 1-69 0 0,1-1-63 0 0,0 1-54 0 0,0-1-385 0 0,-1 0-84 0 0,-2 0-775 0 0,-2-1-995 0 0,6 2 2746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55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38 7256 0 0,'1'-2'53'0'0,"-1"0"54"0"0,0 0 49 0 0,-1 0 44 0 0,-1 0 38 0 0,0 0 33 0 0,-3-1 348 0 0,-13-5 1332 0 0,11 5-1188 0 0,2 1-287 0 0,3 2-280 0 0,1-1-33 0 0,-9-3 508 0 0,-1 2-99 0 0,1 0-90 0 0,-1 1-84 0 0,0 2-76 0 0,1 0-67 0 0,-1 0-60 0 0,0 2-52 0 0,-6 2-4 0 0,0 2-82 0 0,7-2-58 0 0,1 0 0 0 0,0 0 0 0 0,-7 6 1 0 0,6-2-46 0 0,3 1 46 0 0,1 4 47 0 0,2 7 73 0 0,7 2 2 0 0,2-9-72 0 0,1-3-46 0 0,1-1-45 0 0,-1-4 59 0 0,-1-1-43 0 0,-1-1-26 0 0,-1-1 0 0 0,1 0 0 0 0,0 0 0 0 0,1 0 0 0 0,-1-1 1 0 0,1 1 50 0 0,67 32-17 0 0,1 1 2 0 0,-25-10-41 0 0,-39-20 55 0 0,1 1 1 0 0,-1-1 0 0 0,0 2 0 0 0,0-1 0 0 0,-1 1 0 0 0,2 4 0 0 0,1 2 58 0 0,-1 0 62 0 0,0 5 3 0 0,2 11-8 0 0,-8-17-41 0 0,-2 2 76 0 0,-3 1 102 0 0,0-7-77 0 0,-1-1 40 0 0,0 0 44 0 0,-2 1 48 0 0,-4 7 148 0 0,-3-1-39 0 0,-2-2-35 0 0,-1-1-36 0 0,-1-2-34 0 0,-1-2-33 0 0,-19 2 182 0 0,29-9-375 0 0,-1 0 1 0 0,0 0-1 0 0,0-1 0 0 0,-1 0-85 0 0,1-1 58 0 0,1 1-1 0 0,0-1 0 0 0,0-1 1 0 0,-4 0-58 0 0,4 0 25 0 0,1 0 1 0 0,0 0-1 0 0,0 0 0 0 0,0-1 1 0 0,-1-1-26 0 0,1 1 6 0 0,1 0 1 0 0,0-1-1 0 0,0 1 1 0 0,0-1-1 0 0,-3-4-6 0 0,1 1 1 0 0,-2-2-27 0 0,0-1-50 0 0,0-1-69 0 0,1 0-89 0 0,3 4 19 0 0,1 0-56 0 0,0-1-60 0 0,1 1-66 0 0,2 6 210 0 0,0-1 62 0 0,0-1-108 0 0,0 1 87 0 0,0 2 11 0 0,0-1-51 0 0,1 0-84 0 0,-1 0-87 0 0,0 0-102 0 0,1 1-116 0 0,-1-1 163 0 0,0 1-59 0 0,0 0-51 0 0,0 0-45 0 0,0-1-164 0 0,1 1-45 0 0,-1 0-199 0 0,0-1-536 0 0,0 1 1508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9:54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10 8592 0 0,'-2'-1'132'0'0,"-8"-2"243"0"0,7 3-302 0 0,1-1-45 0 0,-10-2 20 0 0,0 1 91 0 0,1 2 79 0 0,0 1 71 0 0,-2 2 136 0 0,0 1 70 0 0,-1 3 166 0 0,-6 6 407 0 0,2 4 2 0 0,7-4-405 0 0,2-2-166 0 0,2 1-68 0 0,1-2-137 0 0,1 0-69 0 0,0 1-79 0 0,2-1-89 0 0,-1 2-9 0 0,1 0 0 0 0,0 0 1 0 0,0 3-49 0 0,2-2 27 0 0,0 0 1 0 0,0-1 0 0 0,1 1 0 0 0,1-1 0 0 0,0 1-1 0 0,1 0 1 0 0,0-1 0 0 0,1 0 0 0 0,1 4-28 0 0,-1-8 36 0 0,0 0 0 0 0,0-1 0 0 0,1 1 0 0 0,1 2-36 0 0,-1-5 43 0 0,0 0 1 0 0,0 0-1 0 0,0 0 0 0 0,0 0 0 0 0,4 3-43 0 0,-3-4 53 0 0,-1-1-1 0 0,1 1 1 0 0,0-1-1 0 0,0 0 0 0 0,0-1 1 0 0,4 2-53 0 0,13 4 202 0 0,4-5 35 0 0,-1-3-100 0 0,-16-1-61 0 0,0 0 1 0 0,0-1-1 0 0,1 0 1 0 0,-1 0-1 0 0,8-4-76 0 0,-12 4 29 0 0,-1-1 0 0 0,1 1-1 0 0,-1-1 1 0 0,1 1-1 0 0,-1-1 1 0 0,1-1-29 0 0,-4 3 70 0 0,-1 0-33 0 0,2-1-59 0 0,-1-1-117 0 0,0 1-106 0 0,0 0-2 0 0,-1 0-50 0 0,1 0-43 0 0,-1-1-40 0 0,0-1-481 0 0,-1 0-103 0 0,-2 0-210 0 0</inkml:trace>
  <inkml:trace contextRef="#ctx0" brushRef="#br0" timeOffset="300.75">11 244 8032 0 0,'0'0'182'0'0,"0"0"29"0"0,0 0 12 0 0,0 0-72 0 0,1 0-62 0 0,7-2 28 0 0,-5 2-17 0 0,15-2-4 0 0,0 0 65 0 0,42-7 537 0 0,-35 3-456 0 0,-10 3-153 0 0,0-1-56 0 0,0-1-33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03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51 4432 0 0,'0'0'158'0'0,"0"-1"-37"0"0,0-1 25 0 0,0-1-97 0 0,-1-6-91 0 0,0 6 66 0 0,0-2 209 0 0,1 1-29 0 0,-1 1-7 0 0,1 1 45 0 0,-1-1 54 0 0,0 0 62 0 0,1 1 72 0 0,-2-1 80 0 0,1 1 89 0 0,-1 0 98 0 0,-1 0-117 0 0,0 1-77 0 0,-1 0-72 0 0,0 1-66 0 0,-1 1-60 0 0,0 1-55 0 0,0-1-49 0 0,0 2-43 0 0,-3 1 18 0 0,1 1-75 0 0,-2 1-45 0 0,0 2-23 0 0,6-3 29 0 0,-1 0 1 0 0,1 0-1 0 0,0 0 0 0 0,-1 4-62 0 0,1-2 51 0 0,0 0 0 0 0,0 1 0 0 0,0 6-51 0 0,2-9 12 0 0,0-1 0 0 0,0 1 0 0 0,0 0 0 0 0,1 0 0 0 0,0 0 0 0 0,0 0-1 0 0,0 0 1 0 0,1 0 0 0 0,0 0 0 0 0,0-1 0 0 0,0 1 0 0 0,0 0 0 0 0,2 2-12 0 0,-2-5 6 0 0,-1-1 0 0 0,1 0 0 0 0,-1 0-1 0 0,1 1 1 0 0,0-1 0 0 0,0 0 0 0 0,0 0-1 0 0,0 0 1 0 0,0 0 0 0 0,0 0 0 0 0,0 0-1 0 0,0 0 1 0 0,0-1 0 0 0,0 1 0 0 0,0 0 0 0 0,0-1-1 0 0,1 1 1 0 0,-1 0 0 0 0,0-1-6 0 0,1 0 5 0 0,-1 1-1 0 0,1-1 1 0 0,-1 0 0 0 0,1 0 0 0 0,-1 0 0 0 0,1 0-1 0 0,-1 0 1 0 0,1 0 0 0 0,-1-1 0 0 0,1 1 0 0 0,-1 0 0 0 0,1-1-1 0 0,-1 1 1 0 0,1-1 0 0 0,-1 0-5 0 0,3-1 11 0 0,-1 0-1 0 0,1 0 1 0 0,-1 0-1 0 0,1-1 1 0 0,-1 0 0 0 0,0 1-1 0 0,0-1 1 0 0,0 0 0 0 0,-1-1-1 0 0,1 1 1 0 0,1-3-11 0 0,9-20-88 0 0,-11 18 31 0 0,1 1 0 0 0,-1-1 0 0 0,-1 0 1 0 0,1 0 56 0 0,1-35-251 0 0,-3 13 120 0 0,0 29 71 0 0,0 1-16 0 0,0 4-18 0 0,1 12 106 0 0,1-7-8 0 0,2 10 0 0 0,1 0-1 0 0,2 6-3 0 0,-5-21-1 0 0,0 1 1 0 0,-1-1-1 0 0,2 1 1 0 0,-1-1 0 0 0,0 0-1 0 0,1 0 1 0 0,0 0-1 0 0,0 0 1 0 0,0-1-1 0 0,0 1 1 0 0,0-1 0 0 0,1 0 0 0 0,-3-2-22 0 0,1 0-43 0 0,-1 0-45 0 0,0-1-47 0 0,0 1-49 0 0,0-1-49 0 0,0 1-52 0 0,1 0-52 0 0,-1-1-16 0 0,0 1-45 0 0,0-1-48 0 0,0 1-48 0 0,1 0-910 0 0,1-1-808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03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7368 0 0,'0'0'165'0'0,"0"1"-50"0"0,3 8 265 0 0,-3-6-302 0 0,1-1-48 0 0,-1 1 0 0 0,1 1 58 0 0,-1-1 49 0 0,1 1 44 0 0,0 0 83 0 0,1 1 40 0 0,2 8 732 0 0,-1-3-302 0 0,-1-4-324 0 0,-1-1-148 0 0,0 0-94 0 0,0-1 291 0 0,1 1-39 0 0,1 4 323 0 0,-1-3-332 0 0,0 0-34 0 0,-1 1 40 0 0,1 3 167 0 0,-2-9-264 0 0,0-1 7 0 0,0 0-27 0 0,0 0-118 0 0,0 0-48 0 0,0 0-8 0 0,0 0-3 0 0,0 0 5 0 0,-1-2 85 0 0,1-1-96 0 0,-1 0-68 0 0,1-5-8 0 0,0 2 50 0 0,0-1 0 0 0,1 1 0 0 0,0-1 0 0 0,1-1-91 0 0,1-4 97 0 0,1 2-33 0 0,4-3-51 0 0,1 2-98 0 0,-4 7-2 0 0,1 0-34 0 0,1 1-36 0 0,0 0-41 0 0,-6 3 193 0 0,0 0 0 0 0,1 0-1 0 0,-1 0 1 0 0,0-1 0 0 0,0 1-1 0 0,0 0 1 0 0,0 0-1 0 0,0 0 1 0 0,1 1 0 0 0,-1-1-1 0 0,0 0 1 0 0,0 0-1 0 0,0 1 1 0 0,1-1 5 0 0,-1 1 1 0 0,1 0 0 0 0,-1 0 0 0 0,1 0 0 0 0,-1 0 1 0 0,0 0-1 0 0,1 1 0 0 0,-1-1 0 0 0,0 0 0 0 0,0 0 0 0 0,0 1 0 0 0,0-1 0 0 0,0 1 1 0 0,1 1-2 0 0,9 25 42 0 0,-7-11-68 0 0,-2-11-15 0 0,-2-4-116 0 0,1 1 37 0 0,0 1-20 0 0,-1 1 113 0 0,1 1 89 0 0,0-1 67 0 0,2 12 366 0 0,-1-10-331 0 0,-1-2-97 0 0,2 1-109 0 0,-1-2-100 0 0,1 0-117 0 0,-2-3 79 0 0,1 1-36 0 0,-1-1-39 0 0,1 0-42 0 0,0 1-43 0 0,0-1-47 0 0,0-1-47 0 0,0 1-52 0 0,1-1-53 0 0,-1 1-55 0 0,1-1-59 0 0,0 0-60 0 0,0-1-1286 0 0,2 1-1135 0 0,-4 0 3129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04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58 206 10192 0 0,'-5'-5'48'0'0,"0"1"41"0"0,-3 2 192 0 0,2 4 18 0 0,-2 6 221 0 0,1 7 122 0 0,3-4-265 0 0,2-3-125 0 0,0-1-83 0 0,0-1-102 0 0,-3 15-41 0 0,1 16 76 0 0,4-34-90 0 0,0 1 1 0 0,0 0 0 0 0,1-1-1 0 0,0 1 1 0 0,-1 0 0 0 0,1-1-1 0 0,0 1 1 0 0,1 1-13 0 0,-1-3 3 0 0,0 0-1 0 0,0 0 1 0 0,0-1 0 0 0,0 1-1 0 0,0-1 1 0 0,1 1 0 0 0,-1-1-1 0 0,0 1 1 0 0,1-1 0 0 0,0 1-3 0 0,10 3 22 0 0,0-5 36 0 0,-10-1-41 0 0,0 0 1 0 0,0 0-1 0 0,1 0 1 0 0,-1 0 0 0 0,0 0-1 0 0,0-1 1 0 0,-1 1-1 0 0,1-1 1 0 0,0 1 0 0 0,1-2-18 0 0,0-1 40 0 0,1 0 1 0 0,-1-1-1 0 0,0 1 1 0 0,0-1-1 0 0,2-2-40 0 0,2-11 54 0 0,-4 7-46 0 0,-1-1 0 0 0,-1 0 1 0 0,0 1-1 0 0,0-1 1 0 0,-1 0-1 0 0,0 0 1 0 0,-2-7-9 0 0,-4-20 100 0 0,-7-24-100 0 0,-1-8 33 0 0,9 57-29 0 0,2 4-17 0 0,2 3-52 0 0,1 21 5 0 0,0 7-53 0 0,2-5 80 0 0,8 19 52 0 0,4 0 33 0 0,-7-17 13 0 0,-1-1-1 0 0,-1 1 1 0 0,3 11-65 0 0,-5-5 314 0 0,0 0 110 0 0,0 9 298 0 0,-1 21 573 0 0,-2-30-772 0 0,0-24-681 0 0,0 0 65 0 0,0 0 39 0 0,-1 0 27 0 0,0 0-55 0 0,0 0-81 0 0,1 0-82 0 0,0 0 76 0 0,0 0-35 0 0,0 0-392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07.5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 4 6768 0 0,'0'0'149'0'0,"0"0"23"0"0,0 0 12 0 0,0 0-25 0 0,-4 0 599 0 0,0-1-69 0 0,0 1-67 0 0,1-1-65 0 0,-1 0-49 0 0,1 1-64 0 0,-1-1-62 0 0,1 1-59 0 0,0 1-57 0 0,0 0-54 0 0,-1 1-53 0 0,0 1-49 0 0,-1 4-108 0 0,0 0 1 0 0,0 0-1 0 0,1 0 0 0 0,0 1 0 0 0,0-1 0 0 0,0 1 0 0 0,1 0 1 0 0,0 2-3 0 0,2-7-4 0 0,0 1 0 0 0,0-1 0 0 0,0 1 1 0 0,1-1-1 0 0,-1 1 0 0 0,1-1 0 0 0,0 1 1 0 0,0 0-1 0 0,0-1 0 0 0,0 1 0 0 0,1 0 0 0 0,-1-1 1 0 0,1 1-1 0 0,0-1 0 0 0,0 1 0 0 0,1-1 1 0 0,1 4 3 0 0,0-3 0 0 0,2-1 0 0 0,-4-3 5 0 0,0 1 0 0 0,0-1 0 0 0,0 0 1 0 0,0 0-1 0 0,0 0 0 0 0,0 0 0 0 0,0 0 1 0 0,0 0-1 0 0,0 0 0 0 0,0 0 0 0 0,0 0 0 0 0,0 0 1 0 0,-1-1-1 0 0,1 1 0 0 0,0 0 0 0 0,0-1 1 0 0,0 1-1 0 0,0-1 0 0 0,0 1 0 0 0,-1-1 1 0 0,1 1-1 0 0,0-1 0 0 0,0 1 0 0 0,-1-1 1 0 0,1 0-1 0 0,0 1 0 0 0,-1-1 0 0 0,1 0-5 0 0,10-12 51 0 0,-6 4-51 0 0,-1 1 0 0 0,0-1-1 0 0,2-6 1 0 0,-1 2 21 0 0,0 2 36 0 0,-5 8-13 0 0,0 3-44 0 0,1-1 0 0 0,-1 0-1 0 0,0 0 1 0 0,0 1 0 0 0,0-1 0 0 0,1 0 0 0 0,-1 1 0 0 0,0-1 0 0 0,1 0 0 0 0,-1 1 0 0 0,0-1 0 0 0,1 1 0 0 0,-1-1 0 0 0,1 1-1 0 0,-1-1 1 0 0,1 1 0 0 0,-1-1 0 0 0,1 1 0 0 0,0-1 0 0 0,-1 1 0 0 0,1 0 0 0 0,-1-1 0 0 0,1 1 0 0 0,0 0 0 0 0,0-1 0 0 0,-1 1-59 0 0,2 3-7 0 0,5 10 67 0 0,-5-5 3 0 0,0 1 34 0 0,1 9 130 0 0,0 5 162 0 0,-2-6-15 0 0,-1-1 38 0 0,0-16-493 0 0,0 1 47 0 0,0-1 40 0 0,0 0 37 0 0,0 1 37 0 0,0-1 37 0 0,0 1 48 0 0,0 0 100 0 0,1 0 50 0 0,-1 0-116 0 0,0-1-63 0 0,0 1-50 0 0,0 0-55 0 0,0-1-53 0 0,0 1-61 0 0,0 0-70 0 0,0 0-23 0 0,0 0-60 0 0,0 0-62 0 0,0 0-69 0 0,0 0-73 0 0,0 0-77 0 0,0 0-82 0 0,0 0-88 0 0,0-1-950 0 0,0 0-966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07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10424 0 0,'0'0'233'0'0,"0"0"39"0"0,0 0 15 0 0,0 0-37 0 0,0 0-142 0 0,0 0-36 0 0,0 0 82 0 0,0 0 166 0 0,0 0 298 0 0,0 0 29 0 0,0 1 89 0 0,1 0-496 0 0,-1-1-156 0 0,0 1-46 0 0,0-1-57 0 0,1 1-65 0 0,-1-1-42 0 0,0 1-56 0 0,0-1-63 0 0,1 1-67 0 0,-1-1-73 0 0,0 0-77 0 0,0 1-84 0 0,0-1-88 0 0,0 0-1282 0 0,0 0-1096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38:02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59 7920 0 0,'0'0'174'0'0,"0"0"29"0"0,0 0 13 0 0,0 0-31 0 0,-1-2-97 0 0,1 1-6 0 0,0 1 92 0 0,0 0 144 0 0,0 0 2 0 0,0 0-27 0 0,3 1 38 0 0,0 2-83 0 0,0 0-64 0 0,-1 2-48 0 0,4 9 150 0 0,-5-9-136 0 0,0-2-14 0 0,4 12 276 0 0,-1 0-44 0 0,2 17 263 0 0,-1 6-7 0 0,1 20 200 0 0,-4-28-365 0 0,1 0 68 0 0,0-9-120 0 0,0-1 59 0 0,-1 1-289 0 0,-2-8 17 0 0,0-8-88 0 0,0-4 22 0 0,-1 1 185 0 0,1 1-132 0 0,-1-2-75 0 0,1-1-58 0 0,-2-4 38 0 0,1-1 0 0 0,-1 0 0 0 0,1 0 0 0 0,0 0 0 0 0,0-5-86 0 0,0-15 227 0 0,-1 6-130 0 0,0 2-97 0 0,-4-35-332 0 0,3-3-59 0 0,8 0-54 0 0,-3 45 283 0 0,1-1-1 0 0,-1 1 0 0 0,5-9 163 0 0,-4 11-74 0 0,0 0 0 0 0,1 0 0 0 0,0 1 0 0 0,0 0 0 0 0,3-4 74 0 0,12-7-232 0 0,6 5-63 0 0,-13 9 109 0 0,0 1 55 0 0,2 3 29 0 0,5 3 22 0 0,-17-2 74 0 0,0-1 0 0 0,0 1 0 0 0,-1 0 0 0 0,1 0-1 0 0,0 0 1 0 0,-1 0 0 0 0,1 1 0 0 0,-1-1-1 0 0,1 0 1 0 0,-1 1 0 0 0,0-1 0 0 0,1 1-1 0 0,-1-1 1 0 0,0 1 0 0 0,0 0 6 0 0,4 9-63 0 0,-2 2-34 0 0,-2 0 38 0 0,-1 0 45 0 0,0 0 41 0 0,-2-1 35 0 0,-5 13 150 0 0,-4-2 89 0 0,9-19-209 0 0,-1 1-1 0 0,0-1 1 0 0,-1 0-1 0 0,1 0 1 0 0,-1 0-1 0 0,0 0 1 0 0,0 0-1 0 0,0-1 1 0 0,0 0-1 0 0,-1 0 0 0 0,-4 3-91 0 0,5-4 72 0 0,-1 0 0 0 0,0 0 0 0 0,1 0 0 0 0,-1-1 0 0 0,-1 0-72 0 0,4 0-129 0 0,1-1 33 0 0,-1 0 21 0 0,0 1 45 0 0,-2 0 80 0 0,0 0 130 0 0,-6 0 379 0 0,6 0-437 0 0,1-1-97 0 0,1 0-79 0 0,-1 0-96 0 0,0 0-114 0 0,1 0-4 0 0,0 0-73 0 0,0 0-81 0 0,0 0-87 0 0,0-1-92 0 0,0 1-100 0 0,0 0-105 0 0,0-1-113 0 0,-1 0-1133 0 0,-2 0-1178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08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4896 0 0,'0'0'108'0'0,"0"0"17"0"0,0 0 10 0 0,1 1-16 0 0,1 2-93 0 0,2 5-38 0 0,-3-6 37 0 0,0-1 33 0 0,3 8 494 0 0,-1-1-46 0 0,0 0-42 0 0,0 1-41 0 0,0 0-36 0 0,0-1-33 0 0,2 10 263 0 0,0-2-146 0 0,-1 0-62 0 0,1 6 93 0 0,7 30 601 0 0,-7-31-578 0 0,0 0 106 0 0,-1 14 277 0 0,-5 2-94 0 0,0-7-195 0 0,0-26-580 0 0,0-1 33 0 0,1-2-58 0 0,0-1-1 0 0,0 0 1 0 0,0 0-1 0 0,0 0 1 0 0,-1 1-1 0 0,1-1 1 0 0,0 0-1 0 0,0 0 1 0 0,0 0-1 0 0,-1 1 1 0 0,1-1-1 0 0,0 0 0 0 0,0 0 1 0 0,-1 0-1 0 0,1 0 1 0 0,0 0-1 0 0,0 1 1 0 0,-1-1-1 0 0,1 0 1 0 0,0 0-1 0 0,0 0 1 0 0,-1 0-1 0 0,1 0 1 0 0,0 0-1 0 0,-1 0-13 0 0,-3 0 119 0 0,4 0-115 0 0,-2-15 104 0 0,2 10-88 0 0,5-20-57 0 0,-4 18 10 0 0,1 0-1 0 0,1 0 0 0 0,-1 0 0 0 0,1 1 0 0 0,0-1 28 0 0,-2 5-10 0 0,0 0 1 0 0,0 0 0 0 0,0 0-1 0 0,1 0 1 0 0,-1 1 0 0 0,1-1 0 0 0,-1 0-1 0 0,1 1 1 0 0,-1-1 0 0 0,1 1-1 0 0,0-1 1 0 0,0 1 0 0 0,0 0 0 0 0,0 0-1 0 0,0 0 1 0 0,0-1 9 0 0,0 2-4 0 0,0 0 1 0 0,-1-1-1 0 0,1 1 0 0 0,0 0 1 0 0,-1 0-1 0 0,1 0 0 0 0,0 0 1 0 0,0 0-1 0 0,-1 0 0 0 0,1 0 1 0 0,0 1-1 0 0,0-1 0 0 0,-1 1 1 0 0,2 0 3 0 0,0 0-23 0 0,0 0 0 0 0,-1 0 0 0 0,1 0 1 0 0,-1 1-1 0 0,0-1 0 0 0,1 1 1 0 0,0 0 22 0 0,-2 0-9 0 0,1 0 1 0 0,-1-1-1 0 0,1 1 1 0 0,-1 0-1 0 0,1-1 1 0 0,-1 1-1 0 0,0 0 1 0 0,0 1 8 0 0,4 16 15 0 0,-6 1 73 0 0,-5 1 66 0 0,-5-2 54 0 0,-3-3 48 0 0,-3-4 38 0 0,15-11-444 0 0,1-1 66 0 0,-1 1 54 0 0,1 0 45 0 0,-2 0 111 0 0,-2 0 188 0 0,3 0-202 0 0,0-1-50 0 0,-1 0-77 0 0,2 0-42 0 0,0 0-42 0 0,-1 0-48 0 0,1 0-53 0 0,0-1-80 0 0,0 1-74 0 0,-1-1-82 0 0,1 1-87 0 0,0-1-95 0 0,0 0-101 0 0,-1 0-108 0 0,1 0-115 0 0,0 0-907 0 0,0-1-1046 0 0</inkml:trace>
  <inkml:trace contextRef="#ctx0" brushRef="#br0" timeOffset="298.96">320 296 11312 0 0,'0'0'332'0'0,"0"0"-4"0"0,0 0-256 0 0,0 0-12 0 0,0 0 17 0 0,0 0-8 0 0,0 0 6 0 0,0 0-89 0 0,0 0-31 0 0,0 0-36 0 0,0 0-18 0 0,0 0-36 0 0,0 0-40 0 0,0 0-45 0 0,0 0-49 0 0,0 0-45 0 0,0 0-40 0 0,0 0-35 0 0,0 0-117 0 0,0 0-35 0 0,0 0-1202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11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319 27 5840 0 0,'0'0'132'0'0,"2"-1"-41"0"0,9-7 209 0 0,-8 6-239 0 0,-1 1-37 0 0,-2 0-3 0 0,0 1 40 0 0,1 0 37 0 0,-1-1 34 0 0,1 1 225 0 0,0-1 102 0 0,0 0 24 0 0,1 0 49 0 0,1-2 1336 0 0,-2 2-1108 0 0,0 0-348 0 0,-1 0-42 0 0,0 0-31 0 0,0 1-70 0 0,0-1-84 0 0,-1 0-94 0 0,1 1 262 0 0,-1 0-91 0 0,0 0-51 0 0,-1 0-43 0 0,1 1-37 0 0,-4 1 75 0 0,-3 1-14 0 0,6-2-102 0 0,1 0 36 0 0,-8 3 254 0 0,-1 0-60 0 0,1 1-56 0 0,-1 0-48 0 0,1-1-44 0 0,-1 1-37 0 0,-8 5 46 0 0,-43 21 110 0 0,48-25-184 0 0,0-1 50 0 0,-54 25 404 0 0,45-19-428 0 0,1 0-75 0 0,8 1-58 0 0,13-11 0 0 0,6 0 0 0 0,6-1 0 0 0,-10 0 0 0 0,10-2-58 0 0,-1 0 77 0 0,0 1 51 0 0,15-1 155 0 0,-10 2-145 0 0,-7 0-88 0 0,1 1-60 0 0,9 1-34 0 0,0 1 35 0 0,9 5 19 0 0,-2 5 44 0 0,-22-11 7 0 0,0 1 0 0 0,1 0 1 0 0,-1 0-1 0 0,-1 1 1 0 0,1-1-1 0 0,0 1 0 0 0,-1 0 1 0 0,0-1-1 0 0,1 2 1 0 0,-2-1-4 0 0,1-1-2 0 0,-1 1 0 0 0,-1 0 0 0 0,1-1 0 0 0,0 1 0 0 0,-1 0 0 0 0,0 0-1 0 0,0 0 1 0 0,0 2 2 0 0,-1 2 16 0 0,-1-1 35 0 0,-1-3-6 0 0,1-1 0 0 0,-1 1 0 0 0,1-1 0 0 0,-1 0 0 0 0,0 0-1 0 0,-1 2-44 0 0,-8 8 164 0 0,3-4-90 0 0,2-3-48 0 0,0 0-42 0 0,3-3-16 0 0,-32 28 108 0 0,-1 0-1 0 0,-10 4-75 0 0,-44 37 84 0 0,73-54 2 0 0,5-5 6 0 0,0-2 63 0 0,11-11-150 0 0,1 0 1 0 0,0 0-1 0 0,-1 0 0 0 0,1 1 0 0 0,0-1 0 0 0,0 0 0 0 0,-1 0 0 0 0,1 0 0 0 0,0 1 0 0 0,0-1 0 0 0,0 0 0 0 0,-1 0 0 0 0,1 1 0 0 0,0-1 0 0 0,0 0 0 0 0,0 1 0 0 0,0-1 0 0 0,-1 0 0 0 0,1 1 0 0 0,0-1 0 0 0,0 0 0 0 0,0 1 0 0 0,0-1 0 0 0,0 0 1 0 0,0 1-7 0 0,5 4 87 0 0,3-3-43 0 0,-5-1-47 0 0,24 3 56 0 0,-4-4-50 0 0,21-2-2 0 0,-15 0 53 0 0,9 1 10 0 0,19-1-21 0 0,20-1 19 0 0,-25 1 53 0 0,-10 0 66 0 0,1-1 106 0 0,-42 3-274 0 0,7-1 125 0 0,27 1 328 0 0,-26 1-290 0 0,-2 1 52 0 0,-6-1-136 0 0,-1-1-7 0 0,0 0 55 0 0,0 0 19 0 0,0 0 2 0 0,0 0-10 0 0,0 0-46 0 0,0 0-22 0 0,0 0-2 0 0,0 0-2 0 0,0 0-12 0 0,0 0-2 0 0,0 0 0 0 0,0 0-25 0 0,0 0-98 0 0,0 0-85 0 0,0 0-119 0 0,0 0-288 0 0,0 0-517 0 0,0 0-55 0 0,0 0-12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13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83 5528 0 0,'0'0'124'0'0,"0"0"17"0"0,-7-3 121 0 0,4 1-213 0 0,-2 1-14 0 0,-1-1 67 0 0,1 1 58 0 0,0 1 52 0 0,-2 0 100 0 0,1 1 50 0 0,-1 1 122 0 0,-4 1 297 0 0,1 2 0 0 0,4-1-297 0 0,0 0-122 0 0,2 0-51 0 0,0-1-99 0 0,0 0-51 0 0,1 1-60 0 0,-1-1-65 0 0,3-1-36 0 0,-6 10 0 0 0,7-10 0 0 0,0 0 0 0 0,0 0 0 0 0,0 0 0 0 0,0 0 0 0 0,0 0 0 0 0,1 0 0 0 0,-1 0 0 0 0,1 0 0 0 0,-1 0 0 0 0,1 0 0 0 0,0-1 0 0 0,0 1 0 0 0,0 0 0 0 0,0 0 0 0 0,0-1 0 0 0,0 1 0 0 0,0-1 0 0 0,1 1 0 0 0,33 31-28 0 0,1 0-5 0 0,-33-29 35 0 0,1 0-1 0 0,-1 0 1 0 0,-1 0 0 0 0,1 1 0 0 0,0 0-2 0 0,0 3 293 0 0,-3-7-248 0 0,0 0 1 0 0,0 0 0 0 0,0 0 0 0 0,0 0 0 0 0,0 0-1 0 0,-1 0 1 0 0,1 0 0 0 0,0 0 0 0 0,0-1 0 0 0,-1 1-1 0 0,1 0 1 0 0,0 0 0 0 0,-1 0 0 0 0,1 0 0 0 0,-1-1-1 0 0,1 1 1 0 0,-1 0 0 0 0,1 0 0 0 0,-1-1 0 0 0,0 1-1 0 0,1-1 1 0 0,-1 1-46 0 0,-8 5 378 0 0,4-3-225 0 0,0-1-41 0 0,-1 0-49 0 0,0-1-57 0 0,0 0-67 0 0,0 0-75 0 0,1-1-82 0 0,0 1-93 0 0,5-1-106 0 0,0 0-112 0 0,-1-1 73 0 0,1 1-42 0 0,0 0-588 0 0,-1 0 6 0 0,1-1-38 0 0,-2 0-668 0 0</inkml:trace>
  <inkml:trace contextRef="#ctx0" brushRef="#br0" timeOffset="360.17">362 83 5672 0 0,'0'0'165'0'0,"1"-1"-10"0"0,0-1-54 0 0,-1 2 12 0 0,0 0 126 0 0,0 0 206 0 0,-2-3 420 0 0,0 1-122 0 0,-1 1-111 0 0,-1 0-99 0 0,0 1-89 0 0,-1 1-76 0 0,1 0-66 0 0,-1 0-54 0 0,-4 2 118 0 0,-5 2 102 0 0,10-2-244 0 0,0-1 115 0 0,-11 11 58 0 0,5 4-112 0 0,1 5-59 0 0,8-15-179 0 0,-1 0 0 0 0,1 0 0 0 0,1 0-1 0 0,-1 3-46 0 0,4 29 126 0 0,2-14-10 0 0,2-6 35 0 0,0-2 75 0 0,-6-15-216 0 0,5 8 111 0 0,-5-8-98 0 0,0 0 0 0 0,0 0-1 0 0,0-1 1 0 0,0 1 0 0 0,1-1-1 0 0,-1 1 1 0 0,0-1 0 0 0,1 0-1 0 0,0 0 1 0 0,-1 1 0 0 0,1-1-1 0 0,0 0 1 0 0,-1 0 0 0 0,1-1 0 0 0,0 1-1 0 0,0 0 1 0 0,0 0 0 0 0,0-1-1 0 0,0 0-22 0 0,1 1-27 0 0,1-1 49 0 0,13-5 228 0 0,-12 3-209 0 0,-1 0-32 0 0,-1 0-36 0 0,0 0-45 0 0,0-1-54 0 0,0 1-62 0 0,-1-1-72 0 0,0 0-80 0 0,-1 1-90 0 0,0-3-96 0 0</inkml:trace>
  <inkml:trace contextRef="#ctx0" brushRef="#br0" timeOffset="772.24">306 211 5792 0 0,'0'0'166'0'0,"0"0"49"0"0,0 0 96 0 0,1 0 152 0 0,0-1-63 0 0,2 0-53 0 0,0 1-45 0 0,3-2 157 0 0,5-2 443 0 0,-7 2-812 0 0,1 0 97 0 0,0 0 58 0 0,6-2 392 0 0,-4 1-333 0 0,-3 2-199 0 0,0-1-80 0 0,1 0-109 0 0,-3 1-8 0 0,0 1-36 0 0,0-1-41 0 0,1 0-43 0 0,-1 0-45 0 0,0 0-50 0 0,1 1-57 0 0,-1-1-57 0 0,0 0-59 0 0,0 0-63 0 0,1 0-774 0 0,1-1-753 0 0,-4 2 2068 0 0</inkml:trace>
  <inkml:trace contextRef="#ctx0" brushRef="#br0" timeOffset="1527.42">676 23 7168 0 0,'-1'-1'404'0'0,"-6"-6"122"0"0,4 4-274 0 0,0 0 65 0 0,2 2 92 0 0,-6-4 321 0 0,-2 3-37 0 0,0 2-48 0 0,-1 1-55 0 0,0 2-66 0 0,0 0-76 0 0,1 1-85 0 0,0 0-94 0 0,3-1-119 0 0,-12 5 265 0 0,11-3-271 0 0,-1 0-55 0 0,1 0-112 0 0,3-2-48 0 0,3-3 68 0 0,1 1 0 0 0,-1-1-1 0 0,1 1 1 0 0,-1 0 0 0 0,1-1 0 0 0,0 1-1 0 0,-1 0 1 0 0,1-1 0 0 0,0 1 0 0 0,0 0-1 0 0,0 0 1 0 0,0-1 0 0 0,-1 1 0 0 0,1 0-1 0 0,0 0 1 0 0,0-1 0 0 0,0 1 0 0 0,0 0-1 0 0,1 0 1 0 0,-1-1 0 0 0,0 1 0 0 0,0 0-1 0 0,0 0 1 0 0,1-1 0 0 0,-1 1 0 0 0,0 0-1 0 0,1-1 1 0 0,-1 1 0 0 0,1 0 3 0 0,11 19-44 0 0,72 64 44 0 0,-80-79-8 0 0,-1 1 1 0 0,1-1 0 0 0,-1 1 0 0 0,-1 0 0 0 0,1 0 0 0 0,-1 0 0 0 0,0 0 0 0 0,0 3 7 0 0,3 6-7 0 0,-3-7 32 0 0,-1 0 47 0 0,-1 1 41 0 0,-1-1 37 0 0,-2 2 70 0 0,0-1 37 0 0,1-6-129 0 0,0 0-1 0 0,1 1 1 0 0,-1-1 0 0 0,-1-1 0 0 0,1 1 0 0 0,0 0 0 0 0,-1 0-128 0 0,1-1 111 0 0,-1 0 1 0 0,1 0 0 0 0,0 0 0 0 0,-1 0 0 0 0,1-1 0 0 0,-1 0 0 0 0,1 1-1 0 0,-4 0-111 0 0,-3 0 257 0 0,0-1-37 0 0,1-2-70 0 0,0-1-37 0 0,0-1-41 0 0,0-3-47 0 0,3 3-18 0 0,2 0 34 0 0,-6-8 185 0 0,7 6-160 0 0,0-1-79 0 0,1 0-110 0 0,1 3 12 0 0,0 0-39 0 0,1 0-42 0 0,-1 0-46 0 0,1 0-52 0 0,-1-1-54 0 0,1 2 53 0 0,-1 0 134 0 0,1 1-94 0 0,-1 1 82 0 0,1-1-36 0 0,-1 0-232 0 0,1 1 168 0 0,-1-1-39 0 0,0 1-41 0 0,0-1-44 0 0,1 1-47 0 0,-1-1-52 0 0,0 1-7 0 0,0-1-47 0 0,1 1-51 0 0,-1 0-53 0 0,1-1-1055 0 0,-1 0-959 0 0,0 1 2664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17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0 4864 0 0,'0'0'141'0'0,"0"1"184"0"0,-1-1-76 0 0,-1 2-28 0 0,-2 1 232 0 0,2-1-250 0 0,1-2-15 0 0,0 1 40 0 0,0 0 48 0 0,1-1 56 0 0,-5 5 323 0 0,0 1-75 0 0,1 0-70 0 0,1 1-64 0 0,-1 0-57 0 0,1 0-52 0 0,1 1-46 0 0,-1 0-40 0 0,0 5 82 0 0,1 1-64 0 0,-3 22 403 0 0,3-17-405 0 0,0 0-58 0 0,1 4-16 0 0,1 13 26 0 0,3-1-16 0 0,2-12-38 0 0,0-4 10 0 0,2-2 49 0 0,-6-14-217 0 0,0-2-13 0 0,-1 0-1 0 0,1 0 1 0 0,0 0 0 0 0,0 0-1 0 0,-1 0 1 0 0,1 0-1 0 0,0 0 1 0 0,0 0-1 0 0,0 0 1 0 0,0-1-1 0 0,0 1 1 0 0,0 0 0 0 0,1 0 6 0 0,9 6-60 0 0,-4-5-166 0 0,-5-2 116 0 0,3 0-142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19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9152 0 0,'0'0'208'0'0,"0"0"33"0"0,0 0 14 0 0,0 0-13 0 0,0 0-55 0 0,0 4 246 0 0,3 14 473 0 0,2-6-300 0 0,-1 0-98 0 0,1 1-85 0 0,-1 1-71 0 0,0 1-26 0 0,0 0-54 0 0,6 36 474 0 0,-6-30-377 0 0,-3-8-102 0 0,1-1 48 0 0,0 15 392 0 0,-1 0 80 0 0,-1 4 159 0 0,-4 40 1338 0 0,1-46-1505 0 0,3-23-684 0 0,-1-1-79 0 0,0 1 14 0 0,1-1 20 0 0,-1 0 32 0 0,1 1 17 0 0,0-1 33 0 0,0 1 38 0 0,0-1 42 0 0,0 0-138 0 0,0-1-3 0 0,0 0-43 0 0,0 0-47 0 0,0 0-46 0 0,0 0-98 0 0,0 0-107 0 0,0 0 109 0 0,0 0-160 0 0,1 0 193 0 0,-1-1-33 0 0,0 1-21 0 0,0 0-43 0 0,1 0-52 0 0,-1 0-59 0 0,0 0-152 0 0,1 0-75 0 0,-1 0-66 0 0,0 0-57 0 0,1 0-203 0 0,-1 0-57 0 0,0 0-244 0 0,1 0-657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18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7488 0 0,'0'0'217'0'0,"14"0"415"0"0,-8 0-329 0 0,0 0 234 0 0,1 0-38 0 0,-2 0-88 0 0,1 0-33 0 0,0 0-34 0 0,-1 0-35 0 0,1 0-36 0 0,0 0-37 0 0,-1 0-39 0 0,1 1-38 0 0,-1-1-42 0 0,1 1-40 0 0,-1-1-44 0 0,1 1-42 0 0,-1 0-46 0 0,0 0-45 0 0,1 1-47 0 0,-1-1-48 0 0,-5 0 19 0 0</inkml:trace>
  <inkml:trace contextRef="#ctx0" brushRef="#br0" timeOffset="332.05">38 101 9504 0 0,'0'0'216'0'0,"0"0"32"0"0,0 0 9 0 0,3 1 103 0 0,11 3 647 0 0,-4-3-420 0 0,0-1-65 0 0,0 0-58 0 0,0-1-56 0 0,0 0-55 0 0,0 0-45 0 0,0 2-41 0 0,-1 0-36 0 0,-8-1-316 0 0,0 0 34 0 0,0 0 28 0 0,1 0 76 0 0,1 0 165 0 0,-1 0-163 0 0,-1 0-91 0 0,1 0-60 0 0,-1 0-73 0 0,0 0-87 0 0,0 0 20 0 0,-1 0-52 0 0,1 0-57 0 0,0 0-61 0 0,-1 0-67 0 0,1 0-69 0 0,0 0-75 0 0,0 0-80 0 0,1 0-1096 0 0,1 0-1024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17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106 69 6768 0 0,'0'0'149'0'0,"0"0"23"0"0,-1 0-29 0 0,1 0-39 0 0,-3 0 12 0 0,-1 0-87 0 0,-5 0-54 0 0,6 0 51 0 0,2 0 42 0 0,-4 0 533 0 0,1 1-42 0 0,-1-1-38 0 0,0 0-37 0 0,-6 2 388 0 0,1 0-112 0 0,2 0-217 0 0,0 0-45 0 0,-1 3 54 0 0,-1 3 226 0 0,3 3-1020 0 0,5 2 87 0 0,4-1 70 0 0,3 1 52 0 0,1-4 36 0 0,-1-1 0 0 0,2 1 0 0 0,-1-1 0 0 0,6 4-3 0 0,-3-2-63 0 0,-5-5 124 0 0,1 1-60 0 0,11 13-111 0 0,-10-9 102 0 0,-1-1 82 0 0,-4-4 9 0 0,1 0 37 0 0,-2 0 43 0 0,0-1 48 0 0,0 1 54 0 0,-2-1 59 0 0,0 0-265 0 0,0-1 47 0 0,-3 3 214 0 0,-1-1 95 0 0,-9 1 653 0 0,11-5-785 0 0,-1-1-55 0 0,-1-1-50 0 0,3 1-137 0 0,1-1-36 0 0,-3 0-90 0 0,3 0-6 0 0,0 0-34 0 0,-1 0-38 0 0,1-1-39 0 0,0 1-42 0 0,0-1-43 0 0,0 1-47 0 0,1-1-48 0 0,-1 0-51 0 0,0 0-53 0 0,1 0-54 0 0,-1 0-58 0 0,1 0-59 0 0,-1 0-62 0 0,1-1-1239 0 0,-1-1-1113 0 0</inkml:trace>
  <inkml:trace contextRef="#ctx0" brushRef="#br0" timeOffset="331.97">196 1 7688 0 0,'0'0'166'0'0,"0"0"29"0"0,0 0 14 0 0,1 0-53 0 0,1 0-85 0 0,0 0-57 0 0,4 1-43 0 0,-3 0 80 0 0,11 6 553 0 0,-1 3-75 0 0,0 4 33 0 0,5 11 198 0 0,-4 3-3 0 0,-5-9-200 0 0,-3-4-35 0 0,0 0 74 0 0,-5-11-403 0 0,8 25 811 0 0,-3 2-81 0 0,-5 1-92 0 0,-4 1-103 0 0,-4-1-115 0 0,-5-3-124 0 0,4-15-295 0 0,-2-2-35 0 0,0 0-36 0 0,-2-2-39 0 0,11-9-175 0 0,-1 0 69 0 0,0 0 54 0 0,-3 1 110 0 0,3-1-124 0 0,1-1-33 0 0,-1 1-34 0 0,1-1-42 0 0,-1 0-49 0 0,0 0-161 0 0,1-1 100 0 0,0 1-38 0 0,0 0-41 0 0,0 0-43 0 0,0-1-46 0 0,1 1-49 0 0,-4-3-824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16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5 5792 0 0,'0'0'166'0'0,"0"1"-27"0"0,-1 1-79 0 0,-5 8-70 0 0,5-8 83 0 0,-1 3 536 0 0,1 1-50 0 0,-1-1-46 0 0,1 0-46 0 0,1 0-41 0 0,-1 1-40 0 0,0-1-37 0 0,1 1-35 0 0,0 1 21 0 0,0-1-41 0 0,0 1-37 0 0,0 0-34 0 0,0 1 8 0 0,1 0-33 0 0,0 2 5 0 0,0 5 62 0 0,1 6 113 0 0,-1-8-71 0 0,0 11 13 0 0,1-1 69 0 0,1 5 139 0 0,3 14 319 0 0,-2-8-184 0 0,-1-11-268 0 0,-1-4-111 0 0,0 0-52 0 0,1 0 98 0 0,1-1 18 0 0,-4-16-304 0 0,0 0 1 0 0,0-1-1 0 0,1 1 1 0 0,-1-1-1 0 0,0 1 0 0 0,0 0 1 0 0,-1-1-1 0 0,1 1 1 0 0,0-1-1 0 0,0 1 1 0 0,-1-1-1 0 0,1 1 0 0 0,-1 1-44 0 0,0-3 64 0 0,1 0 0 0 0,-2 0-49 0 0,-2-2 93 0 0,2 0-105 0 0,1 1-58 0 0,0 0-57 0 0,0 0-71 0 0,0-1-84 0 0,0 1-30 0 0,0-1-75 0 0,1 1-83 0 0,-1 0-91 0 0,0-1-99 0 0,1 1-106 0 0,-1 0-115 0 0,1-1-121 0 0,-1-1-1055 0 0,-1-1-1153 0 0</inkml:trace>
  <inkml:trace contextRef="#ctx0" brushRef="#br0" timeOffset="354.19">1 29 6384 0 0,'0'0'140'0'0,"0"0"-36"0"0,0-2 20 0 0,0 0-82 0 0,0-3-51 0 0,0 4 68 0 0,1-2 430 0 0,1 0-66 0 0,0 1-61 0 0,1 0-55 0 0,0 0-52 0 0,0 1-45 0 0,1-1-40 0 0,0 1-35 0 0,3 0 21 0 0,-1 0-55 0 0,10 1 87 0 0,10 6-99 0 0,-21-4-84 0 0,-1 1 0 0 0,1-1 1 0 0,0 1-1 0 0,-1 0 0 0 0,0 0 1 0 0,0 0-1 0 0,0 1 0 0 0,0-1 1 0 0,0 1-1 0 0,-1 0 0 0 0,1 0-5 0 0,9 16 81 0 0,-6-3 51 0 0,-1 1 80 0 0,-4 1 102 0 0,-4 0 120 0 0,1-13-253 0 0,0-1 0 0 0,-1 1-1 0 0,0-1 1 0 0,0 1 0 0 0,-1-1 0 0 0,0 2-181 0 0,-14 18 667 0 0,5-11-304 0 0,-3-3-56 0 0,0-2-72 0 0,-2-5-84 0 0,15-3-121 0 0,1-1-33 0 0,-3 0-94 0 0,0-1-108 0 0,1 0-90 0 0,-2-2-63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31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195 61 4384 0 0,'0'0'127'0'0,"0"0"50"0"0,0 0 108 0 0,0 0 47 0 0,0 0 11 0 0,0 0-3 0 0,0 0-18 0 0,0 0-8 0 0,0 0-2 0 0,0 0 5 0 0,0 0 23 0 0,0 0 11 0 0,0 0 1 0 0,4 8 632 0 0,-2-2-595 0 0,1 0-21 0 0,-1-2-101 0 0,3 18 188 0 0,-1 0-37 0 0,3 18 221 0 0,-2-11-184 0 0,-2-15-279 0 0,0-1-50 0 0,3 30 182 0 0,-3-14-47 0 0,-2-2 66 0 0,2 11 224 0 0,6 48 449 0 0,-2-50-526 0 0,-7-33-332 0 0,0 1-45 0 0,0 3-14 0 0,0-7-74 0 0,0 1 0 0 0,0 0-1 0 0,0 0 1 0 0,0-1-1 0 0,0 1 1 0 0,-1 0 0 0 0,1 0-1 0 0,0-1 1 0 0,0 1 0 0 0,-1 0-1 0 0,1 0 1 0 0,0-1-1 0 0,-1 1 1 0 0,1-1 0 0 0,-1 1-1 0 0,0 0-8 0 0,1-1-168 0 0,0 0 57 0 0,0 0 50 0 0,0 1 43 0 0,0-1 46 0 0,0 0 43 0 0,0 0 56 0 0,0 1 108 0 0,0-1 17 0 0,0 1-129 0 0,0-1-68 0 0,0 0-60 0 0,0 0-55 0 0,0 0-61 0 0,0 1-67 0 0,0-1-78 0 0,-1 0-20 0 0,1 0-65 0 0,0 0-68 0 0,-1 0-75 0 0,1 0-78 0 0,-1 0-84 0 0,1 0-88 0 0,-1 0-95 0 0,1 0-1085 0 0,0 0-1094 0 0</inkml:trace>
  <inkml:trace contextRef="#ctx0" brushRef="#br0" timeOffset="578.43">0 105 5640 0 0,'0'0'124'0'0,"0"0"17"0"0,0 0 12 0 0,1 0-35 0 0,1 0-67 0 0,8-2-59 0 0,-7 2 65 0 0,7-2 673 0 0,1-1-76 0 0,-1 1-71 0 0,0 0-67 0 0,0 0-61 0 0,1 0-58 0 0,-1 0-53 0 0,0 0-48 0 0,1 0-34 0 0,0 0-43 0 0,11-2 113 0 0,-7 1-165 0 0,0 0-39 0 0,34-9 196 0 0,-29 5-143 0 0,-1 2-124 0 0,10-4 179 0 0,20-10-236 0 0,-47 18-142 0 0,0 0 55 0 0,0 0 49 0 0,1 0 41 0 0,2-1 111 0 0,3-1 205 0 0,-4 2-209 0 0,0-1-59 0 0,0 1-117 0 0,-2 1-18 0 0,0-1-40 0 0,0 0-58 0 0,0 1-56 0 0,0-1-61 0 0,0 1-68 0 0,0-1-73 0 0,0 1-78 0 0,0-1-83 0 0,0 1-89 0 0,1-1-789 0 0,3 0-848 0 0</inkml:trace>
  <inkml:trace contextRef="#ctx0" brushRef="#br0" timeOffset="1502.9">463 48 5008 0 0,'0'0'108'0'0,"0"0"17"0"0,0 0 13 0 0,3 0 218 0 0,1 0-133 0 0,0 1 42 0 0,1-1 168 0 0,-3 1 111 0 0,1 2-407 0 0,0 0 56 0 0,2 1 226 0 0,4 7 690 0 0,-6-6-824 0 0,-1 0-66 0 0,2 7 110 0 0,0 0-47 0 0,-1 0-43 0 0,1 0-36 0 0,1 10 102 0 0,7 43 321 0 0,-8-38-304 0 0,-3-14-136 0 0,1-1 32 0 0,2 15 161 0 0,4 26 491 0 0,-4-35-619 0 0,1-1-55 0 0,1 11 17 0 0,-2-6-30 0 0,1-7-22 0 0,-4-9-149 0 0,0 0 28 0 0,6 2 55 0 0,-7-8-77 0 0,0 1 66 0 0,1 0 81 0 0,-1 0 152 0 0,0 1 32 0 0,0-3-183 0 0,0 1-111 0 0,0-2-49 0 0,1 1-59 0 0,-1-2-68 0 0,2-43 232 0 0,-3 25-94 0 0,1 5-53 0 0,-1 0-62 0 0,1 8 39 0 0,-1 1-33 0 0,-2-16-305 0 0,-1 0-12 0 0,3 9 234 0 0,1 11 144 0 0,2-8-31 0 0,4 2-1 0 0,2-1-41 0 0,-1 3-6 0 0,2 1 34 0 0,13-5-6 0 0,-14 9 56 0 0,1-1 0 0 0,0 1 0 0 0,8-1 26 0 0,12 3 117 0 0,-26 0-108 0 0,1 1 1 0 0,0 0-1 0 0,0 0 0 0 0,-1 0 1 0 0,1 1-1 0 0,0-1 0 0 0,-1 1 1 0 0,1 0-1 0 0,-1 0 0 0 0,0 0 0 0 0,0 0 1 0 0,0 1-1 0 0,0-1 0 0 0,1 2-9 0 0,9 11 105 0 0,-2 3 77 0 0,-4-5-96 0 0,-3-6-38 0 0,-1-1 1 0 0,0 0-1 0 0,0 0 0 0 0,-1 1 1 0 0,2 5-49 0 0,0 2 111 0 0,-3-11-75 0 0,0 0 0 0 0,-1 0-1 0 0,1 0 1 0 0,0 1-1 0 0,-1-1 1 0 0,0 0-1 0 0,0 0 1 0 0,0 1 0 0 0,0 1-36 0 0,-1 21 288 0 0,1-17-72 0 0,1-5-106 0 0,3 3 6 0 0,-1-2-62 0 0,-2-4-241 0 0,-1-1 54 0 0,0 0 48 0 0,0 0 42 0 0,1 1 50 0 0,-1-1 73 0 0,3 2 358 0 0,-2-1-340 0 0,-1 0-106 0 0,1-1-54 0 0,-1 1-62 0 0,1-1-74 0 0,-1 0-49 0 0,1 0-74 0 0,-1 1-81 0 0,0-1-88 0 0,1 0-96 0 0,-1 0-102 0 0,0 0-110 0 0,0 0-117 0 0,0 0-982 0 0,0 0-1078 0 0</inkml:trace>
  <inkml:trace contextRef="#ctx0" brushRef="#br0" timeOffset="2284.4">934 353 5328 0 0,'6'0'176'0'0,"1"0"-43"0"0,22-5 297 0 0,-18 2-177 0 0,-6 2-74 0 0,0 1 47 0 0,1-1 53 0 0,-1 0 61 0 0,0 1 69 0 0,1 0 78 0 0,-1 0-100 0 0,1-1-34 0 0,5 0 266 0 0,1 0 16 0 0,8 1 228 0 0,-15 1-523 0 0,-1-1-78 0 0,1-1-70 0 0,0 1-58 0 0,1-1-40 0 0,0 0-44 0 0,12-4-12 0 0,-10 3 12 0 0,-4 0 15 0 0,-1 1 37 0 0,10-6 86 0 0,-9 4-83 0 0,-1-1 74 0 0,1-1 101 0 0,-2 2-82 0 0,0-1 44 0 0,-2 3-179 0 0,2 0 29 0 0,1 0-25 0 0,2-1 40 0 0,-2-1 10 0 0,2-8 48 0 0,-4 8-86 0 0,-1 2 37 0 0,1-2 52 0 0,-7-10 180 0 0,1 6-167 0 0,1 2 52 0 0,2 1 95 0 0,-3-3-113 0 0,-1 2-68 0 0,-3 0-40 0 0,-8-1-36 0 0,-11 2 21 0 0,19 3-12 0 0,1 1 50 0 0,-13 4-42 0 0,4 6-32 0 0,14-8-53 0 0,1 1 1 0 0,-1 0-1 0 0,1-1 0 0 0,0 1 1 0 0,0 0-1 0 0,0 0 0 0 0,0 0 1 0 0,1 1-1 0 0,-1-1 1 0 0,0 2-4 0 0,1 0-7 0 0,-1 1-1 0 0,0 0 1 0 0,1 0 0 0 0,0-1 0 0 0,1 1 0 0 0,-1 0 0 0 0,1 0 0 0 0,0 0 0 0 0,1 0 0 0 0,-1 0 0 0 0,1 0 0 0 0,0 0-1 0 0,1 0 8 0 0,2 9 3 0 0,2-1 0 0 0,-1 1 0 0 0,2-1 0 0 0,6 10-3 0 0,-8-16 14 0 0,0-1 1 0 0,1 1-1 0 0,0-1 1 0 0,0 0 0 0 0,1-1-1 0 0,-1 1 1 0 0,2-1-1 0 0,3 2-14 0 0,20 11 125 0 0,3-5 87 0 0,-28-12-153 0 0,0-1 0 0 0,0 0 0 0 0,0 0 0 0 0,0 0 0 0 0,0-1-59 0 0,-2 0 53 0 0,0 0 0 0 0,0 0-1 0 0,0 0 1 0 0,0-1 0 0 0,0 0 0 0 0,0 0 0 0 0,3-1-53 0 0,-1-1 13 0 0,0 1 60 0 0,15-12 403 0 0,-16 10-383 0 0,2-2-36 0 0,-4 3-82 0 0,1 0-44 0 0,0-1-93 0 0,1 0-94 0 0,0 1-110 0 0,-1-1-122 0 0,1 1-243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0:40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163 1 6768 0 0,'-5'1'256'0'0,"1"0"-82"0"0,-2 0-49 0 0,-3-1-43 0 0,1 0-27 0 0,2 0 21 0 0,1 1 40 0 0,0 1 69 0 0,-1 1 324 0 0,0 0-73 0 0,-1 1 12 0 0,0-1-66 0 0,-16 11 688 0 0,14-6-558 0 0,-1 1 21 0 0,2 2-100 0 0,0 0-85 0 0,1 0-75 0 0,1 0-72 0 0,2 1-43 0 0,-3 8 40 0 0,5-11-103 0 0,1 1 1 0 0,-1-1 0 0 0,1 1-1 0 0,1 1-95 0 0,0 5 167 0 0,1 0 55 0 0,-1-12-219 0 0,1 1 0 0 0,0-1 0 0 0,0 1 1 0 0,0-1-1 0 0,2 2-3 0 0,10 17 131 0 0,5-7 91 0 0,3-5 68 0 0,-16-10-224 0 0,-1 0-1 0 0,1 0 1 0 0,-1 0-1 0 0,1-1 1 0 0,0 1-1 0 0,-1-1 0 0 0,1 0 1 0 0,0-1-1 0 0,-1 1 1 0 0,1-1-1 0 0,-1 0 0 0 0,1 0 1 0 0,-1-1-1 0 0,1 1 1 0 0,-1-1-1 0 0,0 0 1 0 0,0 0-1 0 0,0 0 0 0 0,0 0 1 0 0,0-1-1 0 0,1-1-65 0 0,1-1 63 0 0,0 1-1 0 0,-1-1 0 0 0,0-1 1 0 0,0 1-1 0 0,-1-1 0 0 0,1 0 1 0 0,-1 0-1 0 0,0 0 1 0 0,-1-1-1 0 0,3-4-62 0 0,2-15 162 0 0,-4-1-41 0 0,-5 4-59 0 0,-3 0-43 0 0,-3 1-47 0 0,-4 0-56 0 0,10 20-111 0 0,0 1 65 0 0,0 0 56 0 0,0-1 46 0 0,-1 0 71 0 0,-2-4 215 0 0,3 4-238 0 0,-1 1-73 0 0,1-1-81 0 0,0 1-104 0 0,0 0 74 0 0,1 0-33 0 0,-1 0-36 0 0,0 1-38 0 0,1-1-41 0 0,-1 0-43 0 0,1 0-46 0 0,-1 0-48 0 0,0 1-51 0 0,1-1-53 0 0,-1 0-56 0 0,0 0-58 0 0,0-1-1283 0 0,0-2-1103 0 0,1 4 2992 0 0</inkml:trace>
  <inkml:trace contextRef="#ctx0" brushRef="#br0" timeOffset="447.91">290 64 8864 0 0,'0'0'200'0'0,"0"1"80"0"0,1-1-108 0 0,0 2-58 0 0,2 2-49 0 0,-2-2-10 0 0,4 7-22 0 0,0 0 35 0 0,0 1 35 0 0,0-1 32 0 0,4 10 232 0 0,0-1 121 0 0,-1 1 114 0 0,0 0 106 0 0,0 0 99 0 0,-1 0 90 0 0,4 16 1029 0 0,-8-21-1218 0 0,1-1-46 0 0,-5-17-264 0 0,0 0-41 0 0,0 0-39 0 0,0-1-37 0 0,0 0-37 0 0,0 0-33 0 0,0-6 116 0 0,0-1-114 0 0,0 0-100 0 0,2 0-87 0 0,-1-1-70 0 0,3-7-141 0 0,-2 13 70 0 0,0 1 0 0 0,1-1 1 0 0,0 1-1 0 0,0 0 1 0 0,0 0-1 0 0,1 0 0 0 0,1-2 115 0 0,3-2-139 0 0,0 2 39 0 0,6-4-131 0 0,1 1 89 0 0,0 2 68 0 0,0 2 51 0 0,-10 5 26 0 0,-1 1 0 0 0,0 0 0 0 0,1 1 0 0 0,-1-1 0 0 0,1 0 0 0 0,-1 1 0 0 0,1 0 0 0 0,0 0 0 0 0,-1 0 0 0 0,1 0 0 0 0,2 1-3 0 0,16 6-19 0 0,-8 0-179 0 0,-1 1 44 0 0,-2 1 42 0 0,0 0 39 0 0,0 1 36 0 0,-2 1 33 0 0,8 13 86 0 0,-4-4 55 0 0,-2 1 53 0 0,1 5 88 0 0,4 13 204 0 0,-11-27-322 0 0,-4-11-148 0 0,7 14 183 0 0,-8-14-252 0 0,0-1 52 0 0,0 4 75 0 0,0-3-99 0 0,0 0-52 0 0,0 0-89 0 0,0 0-107 0 0,0 0 93 0 0,0-1-36 0 0,0 0-37 0 0,0 0-41 0 0,0 0-576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3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9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1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FF5F-6375-49D9-A39A-CE839A709E3A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84837-AAF8-4C85-8274-9536058DD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2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99" Type="http://schemas.openxmlformats.org/officeDocument/2006/relationships/customXml" Target="../ink/ink148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78.xml"/><Relationship Id="rId324" Type="http://schemas.openxmlformats.org/officeDocument/2006/relationships/image" Target="../media/image176.png"/><Relationship Id="rId366" Type="http://schemas.openxmlformats.org/officeDocument/2006/relationships/image" Target="../media/image197.png"/><Relationship Id="rId170" Type="http://schemas.openxmlformats.org/officeDocument/2006/relationships/image" Target="../media/image99.png"/><Relationship Id="rId226" Type="http://schemas.openxmlformats.org/officeDocument/2006/relationships/image" Target="../media/image127.png"/><Relationship Id="rId433" Type="http://schemas.openxmlformats.org/officeDocument/2006/relationships/customXml" Target="../ink/ink215.xml"/><Relationship Id="rId268" Type="http://schemas.openxmlformats.org/officeDocument/2006/relationships/image" Target="../media/image148.png"/><Relationship Id="rId32" Type="http://schemas.openxmlformats.org/officeDocument/2006/relationships/image" Target="../media/image30.png"/><Relationship Id="rId74" Type="http://schemas.openxmlformats.org/officeDocument/2006/relationships/image" Target="../media/image51.png"/><Relationship Id="rId128" Type="http://schemas.openxmlformats.org/officeDocument/2006/relationships/image" Target="../media/image78.png"/><Relationship Id="rId335" Type="http://schemas.openxmlformats.org/officeDocument/2006/relationships/customXml" Target="../ink/ink166.xml"/><Relationship Id="rId377" Type="http://schemas.openxmlformats.org/officeDocument/2006/relationships/customXml" Target="../ink/ink187.xml"/><Relationship Id="rId181" Type="http://schemas.openxmlformats.org/officeDocument/2006/relationships/customXml" Target="../ink/ink89.xml"/><Relationship Id="rId237" Type="http://schemas.openxmlformats.org/officeDocument/2006/relationships/customXml" Target="../ink/ink117.xml"/><Relationship Id="rId402" Type="http://schemas.openxmlformats.org/officeDocument/2006/relationships/image" Target="../media/image215.png"/><Relationship Id="rId279" Type="http://schemas.openxmlformats.org/officeDocument/2006/relationships/customXml" Target="../ink/ink138.xml"/><Relationship Id="rId444" Type="http://schemas.openxmlformats.org/officeDocument/2006/relationships/image" Target="../media/image236.png"/><Relationship Id="rId43" Type="http://schemas.openxmlformats.org/officeDocument/2006/relationships/customXml" Target="../ink/ink20.xml"/><Relationship Id="rId139" Type="http://schemas.openxmlformats.org/officeDocument/2006/relationships/customXml" Target="../ink/ink68.xml"/><Relationship Id="rId290" Type="http://schemas.openxmlformats.org/officeDocument/2006/relationships/image" Target="../media/image159.png"/><Relationship Id="rId304" Type="http://schemas.openxmlformats.org/officeDocument/2006/relationships/image" Target="../media/image166.png"/><Relationship Id="rId346" Type="http://schemas.openxmlformats.org/officeDocument/2006/relationships/image" Target="../media/image187.png"/><Relationship Id="rId388" Type="http://schemas.openxmlformats.org/officeDocument/2006/relationships/image" Target="../media/image208.png"/><Relationship Id="rId85" Type="http://schemas.openxmlformats.org/officeDocument/2006/relationships/customXml" Target="../ink/ink41.xml"/><Relationship Id="rId150" Type="http://schemas.openxmlformats.org/officeDocument/2006/relationships/image" Target="../media/image89.png"/><Relationship Id="rId192" Type="http://schemas.openxmlformats.org/officeDocument/2006/relationships/image" Target="../media/image110.png"/><Relationship Id="rId206" Type="http://schemas.openxmlformats.org/officeDocument/2006/relationships/image" Target="../media/image117.png"/><Relationship Id="rId413" Type="http://schemas.openxmlformats.org/officeDocument/2006/relationships/customXml" Target="../ink/ink205.xml"/><Relationship Id="rId248" Type="http://schemas.openxmlformats.org/officeDocument/2006/relationships/image" Target="../media/image138.png"/><Relationship Id="rId455" Type="http://schemas.openxmlformats.org/officeDocument/2006/relationships/customXml" Target="../ink/ink226.xml"/><Relationship Id="rId12" Type="http://schemas.openxmlformats.org/officeDocument/2006/relationships/image" Target="../media/image20.png"/><Relationship Id="rId108" Type="http://schemas.openxmlformats.org/officeDocument/2006/relationships/image" Target="../media/image68.png"/><Relationship Id="rId315" Type="http://schemas.openxmlformats.org/officeDocument/2006/relationships/customXml" Target="../ink/ink156.xml"/><Relationship Id="rId357" Type="http://schemas.openxmlformats.org/officeDocument/2006/relationships/customXml" Target="../ink/ink177.xml"/><Relationship Id="rId54" Type="http://schemas.openxmlformats.org/officeDocument/2006/relationships/image" Target="../media/image41.png"/><Relationship Id="rId96" Type="http://schemas.openxmlformats.org/officeDocument/2006/relationships/image" Target="../media/image62.png"/><Relationship Id="rId161" Type="http://schemas.openxmlformats.org/officeDocument/2006/relationships/customXml" Target="../ink/ink79.xml"/><Relationship Id="rId217" Type="http://schemas.openxmlformats.org/officeDocument/2006/relationships/customXml" Target="../ink/ink107.xml"/><Relationship Id="rId399" Type="http://schemas.openxmlformats.org/officeDocument/2006/relationships/customXml" Target="../ink/ink198.xml"/><Relationship Id="rId259" Type="http://schemas.openxmlformats.org/officeDocument/2006/relationships/customXml" Target="../ink/ink128.xml"/><Relationship Id="rId424" Type="http://schemas.openxmlformats.org/officeDocument/2006/relationships/image" Target="../media/image226.png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270" Type="http://schemas.openxmlformats.org/officeDocument/2006/relationships/image" Target="../media/image149.png"/><Relationship Id="rId326" Type="http://schemas.openxmlformats.org/officeDocument/2006/relationships/image" Target="../media/image177.png"/><Relationship Id="rId65" Type="http://schemas.openxmlformats.org/officeDocument/2006/relationships/customXml" Target="../ink/ink31.xml"/><Relationship Id="rId130" Type="http://schemas.openxmlformats.org/officeDocument/2006/relationships/image" Target="../media/image79.png"/><Relationship Id="rId368" Type="http://schemas.openxmlformats.org/officeDocument/2006/relationships/image" Target="../media/image198.png"/><Relationship Id="rId172" Type="http://schemas.openxmlformats.org/officeDocument/2006/relationships/image" Target="../media/image100.png"/><Relationship Id="rId228" Type="http://schemas.openxmlformats.org/officeDocument/2006/relationships/image" Target="../media/image128.png"/><Relationship Id="rId435" Type="http://schemas.openxmlformats.org/officeDocument/2006/relationships/customXml" Target="../ink/ink216.xml"/><Relationship Id="rId281" Type="http://schemas.openxmlformats.org/officeDocument/2006/relationships/customXml" Target="../ink/ink139.xml"/><Relationship Id="rId337" Type="http://schemas.openxmlformats.org/officeDocument/2006/relationships/customXml" Target="../ink/ink167.xml"/><Relationship Id="rId34" Type="http://schemas.openxmlformats.org/officeDocument/2006/relationships/image" Target="../media/image31.png"/><Relationship Id="rId76" Type="http://schemas.openxmlformats.org/officeDocument/2006/relationships/image" Target="../media/image52.png"/><Relationship Id="rId141" Type="http://schemas.openxmlformats.org/officeDocument/2006/relationships/customXml" Target="../ink/ink69.xml"/><Relationship Id="rId379" Type="http://schemas.openxmlformats.org/officeDocument/2006/relationships/customXml" Target="../ink/ink188.xml"/><Relationship Id="rId7" Type="http://schemas.openxmlformats.org/officeDocument/2006/relationships/customXml" Target="../ink/ink2.xml"/><Relationship Id="rId183" Type="http://schemas.openxmlformats.org/officeDocument/2006/relationships/customXml" Target="../ink/ink90.xml"/><Relationship Id="rId239" Type="http://schemas.openxmlformats.org/officeDocument/2006/relationships/customXml" Target="../ink/ink118.xml"/><Relationship Id="rId390" Type="http://schemas.openxmlformats.org/officeDocument/2006/relationships/image" Target="../media/image209.png"/><Relationship Id="rId404" Type="http://schemas.openxmlformats.org/officeDocument/2006/relationships/image" Target="../media/image216.png"/><Relationship Id="rId446" Type="http://schemas.openxmlformats.org/officeDocument/2006/relationships/image" Target="../media/image237.png"/><Relationship Id="rId250" Type="http://schemas.openxmlformats.org/officeDocument/2006/relationships/image" Target="../media/image139.png"/><Relationship Id="rId292" Type="http://schemas.openxmlformats.org/officeDocument/2006/relationships/image" Target="../media/image160.png"/><Relationship Id="rId306" Type="http://schemas.openxmlformats.org/officeDocument/2006/relationships/image" Target="../media/image167.png"/><Relationship Id="rId45" Type="http://schemas.openxmlformats.org/officeDocument/2006/relationships/customXml" Target="../ink/ink21.xml"/><Relationship Id="rId87" Type="http://schemas.openxmlformats.org/officeDocument/2006/relationships/customXml" Target="../ink/ink42.xml"/><Relationship Id="rId110" Type="http://schemas.openxmlformats.org/officeDocument/2006/relationships/image" Target="../media/image69.png"/><Relationship Id="rId348" Type="http://schemas.openxmlformats.org/officeDocument/2006/relationships/image" Target="../media/image188.png"/><Relationship Id="rId152" Type="http://schemas.openxmlformats.org/officeDocument/2006/relationships/image" Target="../media/image90.png"/><Relationship Id="rId194" Type="http://schemas.openxmlformats.org/officeDocument/2006/relationships/image" Target="../media/image111.png"/><Relationship Id="rId208" Type="http://schemas.openxmlformats.org/officeDocument/2006/relationships/image" Target="../media/image118.png"/><Relationship Id="rId415" Type="http://schemas.openxmlformats.org/officeDocument/2006/relationships/customXml" Target="../ink/ink206.xml"/><Relationship Id="rId457" Type="http://schemas.openxmlformats.org/officeDocument/2006/relationships/customXml" Target="../ink/ink227.xml"/><Relationship Id="rId261" Type="http://schemas.openxmlformats.org/officeDocument/2006/relationships/customXml" Target="../ink/ink129.xml"/><Relationship Id="rId14" Type="http://schemas.openxmlformats.org/officeDocument/2006/relationships/image" Target="../media/image21.png"/><Relationship Id="rId56" Type="http://schemas.openxmlformats.org/officeDocument/2006/relationships/image" Target="../media/image42.png"/><Relationship Id="rId317" Type="http://schemas.openxmlformats.org/officeDocument/2006/relationships/customXml" Target="../ink/ink157.xml"/><Relationship Id="rId359" Type="http://schemas.openxmlformats.org/officeDocument/2006/relationships/customXml" Target="../ink/ink178.xml"/><Relationship Id="rId98" Type="http://schemas.openxmlformats.org/officeDocument/2006/relationships/image" Target="../media/image63.png"/><Relationship Id="rId121" Type="http://schemas.openxmlformats.org/officeDocument/2006/relationships/customXml" Target="../ink/ink59.xml"/><Relationship Id="rId163" Type="http://schemas.openxmlformats.org/officeDocument/2006/relationships/customXml" Target="../ink/ink80.xml"/><Relationship Id="rId219" Type="http://schemas.openxmlformats.org/officeDocument/2006/relationships/customXml" Target="../ink/ink108.xml"/><Relationship Id="rId370" Type="http://schemas.openxmlformats.org/officeDocument/2006/relationships/image" Target="../media/image199.png"/><Relationship Id="rId426" Type="http://schemas.openxmlformats.org/officeDocument/2006/relationships/image" Target="../media/image227.png"/><Relationship Id="rId230" Type="http://schemas.openxmlformats.org/officeDocument/2006/relationships/image" Target="../media/image129.png"/><Relationship Id="rId25" Type="http://schemas.openxmlformats.org/officeDocument/2006/relationships/customXml" Target="../ink/ink11.xml"/><Relationship Id="rId67" Type="http://schemas.openxmlformats.org/officeDocument/2006/relationships/customXml" Target="../ink/ink32.xml"/><Relationship Id="rId272" Type="http://schemas.openxmlformats.org/officeDocument/2006/relationships/image" Target="../media/image150.png"/><Relationship Id="rId328" Type="http://schemas.openxmlformats.org/officeDocument/2006/relationships/image" Target="../media/image178.png"/><Relationship Id="rId132" Type="http://schemas.openxmlformats.org/officeDocument/2006/relationships/image" Target="../media/image80.png"/><Relationship Id="rId174" Type="http://schemas.openxmlformats.org/officeDocument/2006/relationships/image" Target="../media/image101.png"/><Relationship Id="rId381" Type="http://schemas.openxmlformats.org/officeDocument/2006/relationships/customXml" Target="../ink/ink189.xml"/><Relationship Id="rId241" Type="http://schemas.openxmlformats.org/officeDocument/2006/relationships/customXml" Target="../ink/ink119.xml"/><Relationship Id="rId437" Type="http://schemas.openxmlformats.org/officeDocument/2006/relationships/customXml" Target="../ink/ink217.xml"/><Relationship Id="rId36" Type="http://schemas.openxmlformats.org/officeDocument/2006/relationships/image" Target="../media/image32.png"/><Relationship Id="rId283" Type="http://schemas.openxmlformats.org/officeDocument/2006/relationships/customXml" Target="../ink/ink140.xml"/><Relationship Id="rId339" Type="http://schemas.openxmlformats.org/officeDocument/2006/relationships/customXml" Target="../ink/ink168.xml"/><Relationship Id="rId78" Type="http://schemas.openxmlformats.org/officeDocument/2006/relationships/image" Target="../media/image53.png"/><Relationship Id="rId101" Type="http://schemas.openxmlformats.org/officeDocument/2006/relationships/customXml" Target="../ink/ink49.xml"/><Relationship Id="rId143" Type="http://schemas.openxmlformats.org/officeDocument/2006/relationships/customXml" Target="../ink/ink70.xml"/><Relationship Id="rId185" Type="http://schemas.openxmlformats.org/officeDocument/2006/relationships/customXml" Target="../ink/ink91.xml"/><Relationship Id="rId350" Type="http://schemas.openxmlformats.org/officeDocument/2006/relationships/image" Target="../media/image189.png"/><Relationship Id="rId406" Type="http://schemas.openxmlformats.org/officeDocument/2006/relationships/image" Target="../media/image217.png"/><Relationship Id="rId9" Type="http://schemas.openxmlformats.org/officeDocument/2006/relationships/customXml" Target="../ink/ink3.xml"/><Relationship Id="rId210" Type="http://schemas.openxmlformats.org/officeDocument/2006/relationships/image" Target="../media/image119.png"/><Relationship Id="rId392" Type="http://schemas.openxmlformats.org/officeDocument/2006/relationships/image" Target="../media/image210.png"/><Relationship Id="rId448" Type="http://schemas.openxmlformats.org/officeDocument/2006/relationships/image" Target="../media/image238.png"/><Relationship Id="rId252" Type="http://schemas.openxmlformats.org/officeDocument/2006/relationships/image" Target="../media/image140.png"/><Relationship Id="rId294" Type="http://schemas.openxmlformats.org/officeDocument/2006/relationships/image" Target="../media/image161.png"/><Relationship Id="rId308" Type="http://schemas.openxmlformats.org/officeDocument/2006/relationships/image" Target="../media/image168.png"/><Relationship Id="rId47" Type="http://schemas.openxmlformats.org/officeDocument/2006/relationships/customXml" Target="../ink/ink22.xml"/><Relationship Id="rId89" Type="http://schemas.openxmlformats.org/officeDocument/2006/relationships/customXml" Target="../ink/ink43.xml"/><Relationship Id="rId112" Type="http://schemas.openxmlformats.org/officeDocument/2006/relationships/image" Target="../media/image70.png"/><Relationship Id="rId154" Type="http://schemas.openxmlformats.org/officeDocument/2006/relationships/image" Target="../media/image91.png"/><Relationship Id="rId361" Type="http://schemas.openxmlformats.org/officeDocument/2006/relationships/customXml" Target="../ink/ink179.xml"/><Relationship Id="rId196" Type="http://schemas.openxmlformats.org/officeDocument/2006/relationships/image" Target="../media/image112.png"/><Relationship Id="rId417" Type="http://schemas.openxmlformats.org/officeDocument/2006/relationships/customXml" Target="../ink/ink207.xml"/><Relationship Id="rId459" Type="http://schemas.openxmlformats.org/officeDocument/2006/relationships/customXml" Target="../ink/ink228.xml"/><Relationship Id="rId16" Type="http://schemas.openxmlformats.org/officeDocument/2006/relationships/image" Target="../media/image22.png"/><Relationship Id="rId221" Type="http://schemas.openxmlformats.org/officeDocument/2006/relationships/customXml" Target="../ink/ink109.xml"/><Relationship Id="rId263" Type="http://schemas.openxmlformats.org/officeDocument/2006/relationships/customXml" Target="../ink/ink130.xml"/><Relationship Id="rId319" Type="http://schemas.openxmlformats.org/officeDocument/2006/relationships/customXml" Target="../ink/ink158.xml"/><Relationship Id="rId58" Type="http://schemas.openxmlformats.org/officeDocument/2006/relationships/image" Target="../media/image43.png"/><Relationship Id="rId123" Type="http://schemas.openxmlformats.org/officeDocument/2006/relationships/customXml" Target="../ink/ink60.xml"/><Relationship Id="rId330" Type="http://schemas.openxmlformats.org/officeDocument/2006/relationships/image" Target="../media/image179.png"/><Relationship Id="rId165" Type="http://schemas.openxmlformats.org/officeDocument/2006/relationships/customXml" Target="../ink/ink81.xml"/><Relationship Id="rId372" Type="http://schemas.openxmlformats.org/officeDocument/2006/relationships/image" Target="../media/image200.png"/><Relationship Id="rId428" Type="http://schemas.openxmlformats.org/officeDocument/2006/relationships/image" Target="../media/image228.png"/><Relationship Id="rId232" Type="http://schemas.openxmlformats.org/officeDocument/2006/relationships/image" Target="../media/image130.png"/><Relationship Id="rId274" Type="http://schemas.openxmlformats.org/officeDocument/2006/relationships/image" Target="../media/image151.png"/><Relationship Id="rId27" Type="http://schemas.openxmlformats.org/officeDocument/2006/relationships/customXml" Target="../ink/ink12.xml"/><Relationship Id="rId69" Type="http://schemas.openxmlformats.org/officeDocument/2006/relationships/customXml" Target="../ink/ink33.xml"/><Relationship Id="rId134" Type="http://schemas.openxmlformats.org/officeDocument/2006/relationships/image" Target="../media/image81.png"/><Relationship Id="rId80" Type="http://schemas.openxmlformats.org/officeDocument/2006/relationships/image" Target="../media/image54.png"/><Relationship Id="rId176" Type="http://schemas.openxmlformats.org/officeDocument/2006/relationships/image" Target="../media/image102.png"/><Relationship Id="rId341" Type="http://schemas.openxmlformats.org/officeDocument/2006/relationships/customXml" Target="../ink/ink169.xml"/><Relationship Id="rId383" Type="http://schemas.openxmlformats.org/officeDocument/2006/relationships/customXml" Target="../ink/ink190.xml"/><Relationship Id="rId439" Type="http://schemas.openxmlformats.org/officeDocument/2006/relationships/customXml" Target="../ink/ink218.xml"/><Relationship Id="rId201" Type="http://schemas.openxmlformats.org/officeDocument/2006/relationships/customXml" Target="../ink/ink99.xml"/><Relationship Id="rId243" Type="http://schemas.openxmlformats.org/officeDocument/2006/relationships/customXml" Target="../ink/ink120.xml"/><Relationship Id="rId285" Type="http://schemas.openxmlformats.org/officeDocument/2006/relationships/customXml" Target="../ink/ink141.xml"/><Relationship Id="rId450" Type="http://schemas.openxmlformats.org/officeDocument/2006/relationships/image" Target="../media/image239.png"/><Relationship Id="rId38" Type="http://schemas.openxmlformats.org/officeDocument/2006/relationships/image" Target="../media/image33.png"/><Relationship Id="rId103" Type="http://schemas.openxmlformats.org/officeDocument/2006/relationships/customXml" Target="../ink/ink50.xml"/><Relationship Id="rId310" Type="http://schemas.openxmlformats.org/officeDocument/2006/relationships/image" Target="../media/image169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87" Type="http://schemas.openxmlformats.org/officeDocument/2006/relationships/customXml" Target="../ink/ink92.xml"/><Relationship Id="rId352" Type="http://schemas.openxmlformats.org/officeDocument/2006/relationships/image" Target="../media/image190.png"/><Relationship Id="rId394" Type="http://schemas.openxmlformats.org/officeDocument/2006/relationships/image" Target="../media/image211.png"/><Relationship Id="rId408" Type="http://schemas.openxmlformats.org/officeDocument/2006/relationships/image" Target="../media/image218.png"/><Relationship Id="rId212" Type="http://schemas.openxmlformats.org/officeDocument/2006/relationships/image" Target="../media/image120.png"/><Relationship Id="rId254" Type="http://schemas.openxmlformats.org/officeDocument/2006/relationships/image" Target="../media/image141.png"/><Relationship Id="rId49" Type="http://schemas.openxmlformats.org/officeDocument/2006/relationships/customXml" Target="../ink/ink23.xml"/><Relationship Id="rId114" Type="http://schemas.openxmlformats.org/officeDocument/2006/relationships/image" Target="../media/image71.png"/><Relationship Id="rId296" Type="http://schemas.openxmlformats.org/officeDocument/2006/relationships/image" Target="../media/image162.png"/><Relationship Id="rId461" Type="http://schemas.openxmlformats.org/officeDocument/2006/relationships/customXml" Target="../ink/ink229.xml"/><Relationship Id="rId60" Type="http://schemas.openxmlformats.org/officeDocument/2006/relationships/image" Target="../media/image44.png"/><Relationship Id="rId156" Type="http://schemas.openxmlformats.org/officeDocument/2006/relationships/image" Target="../media/image92.png"/><Relationship Id="rId198" Type="http://schemas.openxmlformats.org/officeDocument/2006/relationships/image" Target="../media/image113.png"/><Relationship Id="rId321" Type="http://schemas.openxmlformats.org/officeDocument/2006/relationships/customXml" Target="../ink/ink159.xml"/><Relationship Id="rId363" Type="http://schemas.openxmlformats.org/officeDocument/2006/relationships/customXml" Target="../ink/ink180.xml"/><Relationship Id="rId419" Type="http://schemas.openxmlformats.org/officeDocument/2006/relationships/customXml" Target="../ink/ink208.xml"/><Relationship Id="rId223" Type="http://schemas.openxmlformats.org/officeDocument/2006/relationships/customXml" Target="../ink/ink110.xml"/><Relationship Id="rId430" Type="http://schemas.openxmlformats.org/officeDocument/2006/relationships/image" Target="../media/image229.png"/><Relationship Id="rId18" Type="http://schemas.openxmlformats.org/officeDocument/2006/relationships/image" Target="../media/image23.png"/><Relationship Id="rId265" Type="http://schemas.openxmlformats.org/officeDocument/2006/relationships/customXml" Target="../ink/ink131.xml"/><Relationship Id="rId125" Type="http://schemas.openxmlformats.org/officeDocument/2006/relationships/customXml" Target="../ink/ink61.xml"/><Relationship Id="rId167" Type="http://schemas.openxmlformats.org/officeDocument/2006/relationships/customXml" Target="../ink/ink82.xml"/><Relationship Id="rId332" Type="http://schemas.openxmlformats.org/officeDocument/2006/relationships/image" Target="../media/image180.png"/><Relationship Id="rId374" Type="http://schemas.openxmlformats.org/officeDocument/2006/relationships/image" Target="../media/image201.png"/><Relationship Id="rId71" Type="http://schemas.openxmlformats.org/officeDocument/2006/relationships/customXml" Target="../ink/ink34.xml"/><Relationship Id="rId234" Type="http://schemas.openxmlformats.org/officeDocument/2006/relationships/image" Target="../media/image131.png"/><Relationship Id="rId2" Type="http://schemas.openxmlformats.org/officeDocument/2006/relationships/customXml" Target="../ink/ink1.xml"/><Relationship Id="rId29" Type="http://schemas.openxmlformats.org/officeDocument/2006/relationships/customXml" Target="../ink/ink13.xml"/><Relationship Id="rId255" Type="http://schemas.openxmlformats.org/officeDocument/2006/relationships/customXml" Target="../ink/ink126.xml"/><Relationship Id="rId276" Type="http://schemas.openxmlformats.org/officeDocument/2006/relationships/image" Target="../media/image152.png"/><Relationship Id="rId297" Type="http://schemas.openxmlformats.org/officeDocument/2006/relationships/customXml" Target="../ink/ink147.xml"/><Relationship Id="rId441" Type="http://schemas.openxmlformats.org/officeDocument/2006/relationships/customXml" Target="../ink/ink219.xml"/><Relationship Id="rId462" Type="http://schemas.openxmlformats.org/officeDocument/2006/relationships/image" Target="../media/image245.png"/><Relationship Id="rId40" Type="http://schemas.openxmlformats.org/officeDocument/2006/relationships/image" Target="../media/image34.png"/><Relationship Id="rId115" Type="http://schemas.openxmlformats.org/officeDocument/2006/relationships/customXml" Target="../ink/ink56.xml"/><Relationship Id="rId136" Type="http://schemas.openxmlformats.org/officeDocument/2006/relationships/image" Target="../media/image82.png"/><Relationship Id="rId157" Type="http://schemas.openxmlformats.org/officeDocument/2006/relationships/customXml" Target="../ink/ink77.xml"/><Relationship Id="rId178" Type="http://schemas.openxmlformats.org/officeDocument/2006/relationships/image" Target="../media/image103.png"/><Relationship Id="rId301" Type="http://schemas.openxmlformats.org/officeDocument/2006/relationships/customXml" Target="../ink/ink149.xml"/><Relationship Id="rId322" Type="http://schemas.openxmlformats.org/officeDocument/2006/relationships/image" Target="../media/image175.png"/><Relationship Id="rId343" Type="http://schemas.openxmlformats.org/officeDocument/2006/relationships/customXml" Target="../ink/ink170.xml"/><Relationship Id="rId364" Type="http://schemas.openxmlformats.org/officeDocument/2006/relationships/image" Target="../media/image196.png"/><Relationship Id="rId61" Type="http://schemas.openxmlformats.org/officeDocument/2006/relationships/customXml" Target="../ink/ink29.xml"/><Relationship Id="rId82" Type="http://schemas.openxmlformats.org/officeDocument/2006/relationships/image" Target="../media/image55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385" Type="http://schemas.openxmlformats.org/officeDocument/2006/relationships/customXml" Target="../ink/ink191.xml"/><Relationship Id="rId19" Type="http://schemas.openxmlformats.org/officeDocument/2006/relationships/customXml" Target="../ink/ink8.xml"/><Relationship Id="rId224" Type="http://schemas.openxmlformats.org/officeDocument/2006/relationships/image" Target="../media/image126.png"/><Relationship Id="rId245" Type="http://schemas.openxmlformats.org/officeDocument/2006/relationships/customXml" Target="../ink/ink121.xml"/><Relationship Id="rId266" Type="http://schemas.openxmlformats.org/officeDocument/2006/relationships/image" Target="../media/image147.png"/><Relationship Id="rId287" Type="http://schemas.openxmlformats.org/officeDocument/2006/relationships/customXml" Target="../ink/ink142.xml"/><Relationship Id="rId410" Type="http://schemas.openxmlformats.org/officeDocument/2006/relationships/image" Target="../media/image219.png"/><Relationship Id="rId431" Type="http://schemas.openxmlformats.org/officeDocument/2006/relationships/customXml" Target="../ink/ink214.xml"/><Relationship Id="rId452" Type="http://schemas.openxmlformats.org/officeDocument/2006/relationships/image" Target="../media/image240.png"/><Relationship Id="rId30" Type="http://schemas.openxmlformats.org/officeDocument/2006/relationships/image" Target="../media/image29.png"/><Relationship Id="rId105" Type="http://schemas.openxmlformats.org/officeDocument/2006/relationships/customXml" Target="../ink/ink51.xml"/><Relationship Id="rId126" Type="http://schemas.openxmlformats.org/officeDocument/2006/relationships/image" Target="../media/image77.png"/><Relationship Id="rId147" Type="http://schemas.openxmlformats.org/officeDocument/2006/relationships/customXml" Target="../ink/ink72.xml"/><Relationship Id="rId168" Type="http://schemas.openxmlformats.org/officeDocument/2006/relationships/image" Target="../media/image98.png"/><Relationship Id="rId312" Type="http://schemas.openxmlformats.org/officeDocument/2006/relationships/image" Target="../media/image170.png"/><Relationship Id="rId333" Type="http://schemas.openxmlformats.org/officeDocument/2006/relationships/customXml" Target="../ink/ink165.xml"/><Relationship Id="rId354" Type="http://schemas.openxmlformats.org/officeDocument/2006/relationships/image" Target="../media/image191.png"/><Relationship Id="rId51" Type="http://schemas.openxmlformats.org/officeDocument/2006/relationships/customXml" Target="../ink/ink24.xml"/><Relationship Id="rId72" Type="http://schemas.openxmlformats.org/officeDocument/2006/relationships/image" Target="../media/image50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75" Type="http://schemas.openxmlformats.org/officeDocument/2006/relationships/customXml" Target="../ink/ink186.xml"/><Relationship Id="rId396" Type="http://schemas.openxmlformats.org/officeDocument/2006/relationships/image" Target="../media/image212.png"/><Relationship Id="rId214" Type="http://schemas.openxmlformats.org/officeDocument/2006/relationships/image" Target="../media/image121.png"/><Relationship Id="rId235" Type="http://schemas.openxmlformats.org/officeDocument/2006/relationships/customXml" Target="../ink/ink116.xml"/><Relationship Id="rId256" Type="http://schemas.openxmlformats.org/officeDocument/2006/relationships/image" Target="../media/image142.png"/><Relationship Id="rId277" Type="http://schemas.openxmlformats.org/officeDocument/2006/relationships/customXml" Target="../ink/ink137.xml"/><Relationship Id="rId298" Type="http://schemas.openxmlformats.org/officeDocument/2006/relationships/image" Target="../media/image163.png"/><Relationship Id="rId400" Type="http://schemas.openxmlformats.org/officeDocument/2006/relationships/image" Target="../media/image214.png"/><Relationship Id="rId421" Type="http://schemas.openxmlformats.org/officeDocument/2006/relationships/customXml" Target="../ink/ink209.xml"/><Relationship Id="rId442" Type="http://schemas.openxmlformats.org/officeDocument/2006/relationships/image" Target="../media/image235.png"/><Relationship Id="rId116" Type="http://schemas.openxmlformats.org/officeDocument/2006/relationships/image" Target="../media/image72.png"/><Relationship Id="rId137" Type="http://schemas.openxmlformats.org/officeDocument/2006/relationships/customXml" Target="../ink/ink67.xml"/><Relationship Id="rId158" Type="http://schemas.openxmlformats.org/officeDocument/2006/relationships/image" Target="../media/image93.png"/><Relationship Id="rId302" Type="http://schemas.openxmlformats.org/officeDocument/2006/relationships/image" Target="../media/image165.png"/><Relationship Id="rId323" Type="http://schemas.openxmlformats.org/officeDocument/2006/relationships/customXml" Target="../ink/ink160.xml"/><Relationship Id="rId344" Type="http://schemas.openxmlformats.org/officeDocument/2006/relationships/image" Target="../media/image186.png"/><Relationship Id="rId20" Type="http://schemas.openxmlformats.org/officeDocument/2006/relationships/image" Target="../media/image24.png"/><Relationship Id="rId41" Type="http://schemas.openxmlformats.org/officeDocument/2006/relationships/customXml" Target="../ink/ink19.xml"/><Relationship Id="rId62" Type="http://schemas.openxmlformats.org/officeDocument/2006/relationships/image" Target="../media/image45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365" Type="http://schemas.openxmlformats.org/officeDocument/2006/relationships/customXml" Target="../ink/ink181.xml"/><Relationship Id="rId386" Type="http://schemas.openxmlformats.org/officeDocument/2006/relationships/image" Target="../media/image207.png"/><Relationship Id="rId190" Type="http://schemas.openxmlformats.org/officeDocument/2006/relationships/image" Target="../media/image109.png"/><Relationship Id="rId204" Type="http://schemas.openxmlformats.org/officeDocument/2006/relationships/image" Target="../media/image116.png"/><Relationship Id="rId225" Type="http://schemas.openxmlformats.org/officeDocument/2006/relationships/customXml" Target="../ink/ink111.xml"/><Relationship Id="rId246" Type="http://schemas.openxmlformats.org/officeDocument/2006/relationships/image" Target="../media/image137.png"/><Relationship Id="rId267" Type="http://schemas.openxmlformats.org/officeDocument/2006/relationships/customXml" Target="../ink/ink132.xml"/><Relationship Id="rId288" Type="http://schemas.openxmlformats.org/officeDocument/2006/relationships/image" Target="../media/image158.png"/><Relationship Id="rId411" Type="http://schemas.openxmlformats.org/officeDocument/2006/relationships/customXml" Target="../ink/ink204.xml"/><Relationship Id="rId432" Type="http://schemas.openxmlformats.org/officeDocument/2006/relationships/image" Target="../media/image230.png"/><Relationship Id="rId453" Type="http://schemas.openxmlformats.org/officeDocument/2006/relationships/customXml" Target="../ink/ink225.xml"/><Relationship Id="rId106" Type="http://schemas.openxmlformats.org/officeDocument/2006/relationships/image" Target="../media/image67.png"/><Relationship Id="rId127" Type="http://schemas.openxmlformats.org/officeDocument/2006/relationships/customXml" Target="../ink/ink62.xml"/><Relationship Id="rId313" Type="http://schemas.openxmlformats.org/officeDocument/2006/relationships/customXml" Target="../ink/ink155.xml"/><Relationship Id="rId10" Type="http://schemas.openxmlformats.org/officeDocument/2006/relationships/image" Target="../media/image19.png"/><Relationship Id="rId31" Type="http://schemas.openxmlformats.org/officeDocument/2006/relationships/customXml" Target="../ink/ink14.xml"/><Relationship Id="rId52" Type="http://schemas.openxmlformats.org/officeDocument/2006/relationships/image" Target="../media/image40.png"/><Relationship Id="rId73" Type="http://schemas.openxmlformats.org/officeDocument/2006/relationships/customXml" Target="../ink/ink35.xml"/><Relationship Id="rId94" Type="http://schemas.openxmlformats.org/officeDocument/2006/relationships/image" Target="../media/image61.png"/><Relationship Id="rId148" Type="http://schemas.openxmlformats.org/officeDocument/2006/relationships/image" Target="../media/image88.png"/><Relationship Id="rId169" Type="http://schemas.openxmlformats.org/officeDocument/2006/relationships/customXml" Target="../ink/ink83.xml"/><Relationship Id="rId334" Type="http://schemas.openxmlformats.org/officeDocument/2006/relationships/image" Target="../media/image181.png"/><Relationship Id="rId355" Type="http://schemas.openxmlformats.org/officeDocument/2006/relationships/customXml" Target="../ink/ink176.xml"/><Relationship Id="rId376" Type="http://schemas.openxmlformats.org/officeDocument/2006/relationships/image" Target="../media/image202.png"/><Relationship Id="rId397" Type="http://schemas.openxmlformats.org/officeDocument/2006/relationships/customXml" Target="../ink/ink197.xml"/><Relationship Id="rId180" Type="http://schemas.openxmlformats.org/officeDocument/2006/relationships/image" Target="../media/image104.png"/><Relationship Id="rId215" Type="http://schemas.openxmlformats.org/officeDocument/2006/relationships/customXml" Target="../ink/ink106.xml"/><Relationship Id="rId236" Type="http://schemas.openxmlformats.org/officeDocument/2006/relationships/image" Target="../media/image132.png"/><Relationship Id="rId257" Type="http://schemas.openxmlformats.org/officeDocument/2006/relationships/customXml" Target="../ink/ink127.xml"/><Relationship Id="rId278" Type="http://schemas.openxmlformats.org/officeDocument/2006/relationships/image" Target="../media/image153.png"/><Relationship Id="rId401" Type="http://schemas.openxmlformats.org/officeDocument/2006/relationships/customXml" Target="../ink/ink199.xml"/><Relationship Id="rId422" Type="http://schemas.openxmlformats.org/officeDocument/2006/relationships/image" Target="../media/image225.png"/><Relationship Id="rId443" Type="http://schemas.openxmlformats.org/officeDocument/2006/relationships/customXml" Target="../ink/ink220.xml"/><Relationship Id="rId303" Type="http://schemas.openxmlformats.org/officeDocument/2006/relationships/customXml" Target="../ink/ink150.xml"/><Relationship Id="rId42" Type="http://schemas.openxmlformats.org/officeDocument/2006/relationships/image" Target="../media/image35.png"/><Relationship Id="rId84" Type="http://schemas.openxmlformats.org/officeDocument/2006/relationships/image" Target="../media/image56.png"/><Relationship Id="rId138" Type="http://schemas.openxmlformats.org/officeDocument/2006/relationships/image" Target="../media/image83.png"/><Relationship Id="rId345" Type="http://schemas.openxmlformats.org/officeDocument/2006/relationships/customXml" Target="../ink/ink171.xml"/><Relationship Id="rId387" Type="http://schemas.openxmlformats.org/officeDocument/2006/relationships/customXml" Target="../ink/ink192.xml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47" Type="http://schemas.openxmlformats.org/officeDocument/2006/relationships/customXml" Target="../ink/ink122.xml"/><Relationship Id="rId412" Type="http://schemas.openxmlformats.org/officeDocument/2006/relationships/image" Target="../media/image220.png"/><Relationship Id="rId107" Type="http://schemas.openxmlformats.org/officeDocument/2006/relationships/customXml" Target="../ink/ink52.xml"/><Relationship Id="rId289" Type="http://schemas.openxmlformats.org/officeDocument/2006/relationships/customXml" Target="../ink/ink143.xml"/><Relationship Id="rId454" Type="http://schemas.openxmlformats.org/officeDocument/2006/relationships/image" Target="../media/image241.png"/><Relationship Id="rId11" Type="http://schemas.openxmlformats.org/officeDocument/2006/relationships/customXml" Target="../ink/ink4.xml"/><Relationship Id="rId53" Type="http://schemas.openxmlformats.org/officeDocument/2006/relationships/customXml" Target="../ink/ink25.xml"/><Relationship Id="rId149" Type="http://schemas.openxmlformats.org/officeDocument/2006/relationships/customXml" Target="../ink/ink73.xml"/><Relationship Id="rId314" Type="http://schemas.openxmlformats.org/officeDocument/2006/relationships/image" Target="../media/image171.png"/><Relationship Id="rId356" Type="http://schemas.openxmlformats.org/officeDocument/2006/relationships/image" Target="../media/image192.png"/><Relationship Id="rId398" Type="http://schemas.openxmlformats.org/officeDocument/2006/relationships/image" Target="../media/image213.png"/><Relationship Id="rId95" Type="http://schemas.openxmlformats.org/officeDocument/2006/relationships/customXml" Target="../ink/ink46.xml"/><Relationship Id="rId160" Type="http://schemas.openxmlformats.org/officeDocument/2006/relationships/image" Target="../media/image94.png"/><Relationship Id="rId216" Type="http://schemas.openxmlformats.org/officeDocument/2006/relationships/image" Target="../media/image122.png"/><Relationship Id="rId423" Type="http://schemas.openxmlformats.org/officeDocument/2006/relationships/customXml" Target="../ink/ink210.xml"/><Relationship Id="rId258" Type="http://schemas.openxmlformats.org/officeDocument/2006/relationships/image" Target="../media/image143.png"/><Relationship Id="rId22" Type="http://schemas.openxmlformats.org/officeDocument/2006/relationships/image" Target="../media/image25.png"/><Relationship Id="rId64" Type="http://schemas.openxmlformats.org/officeDocument/2006/relationships/image" Target="../media/image46.png"/><Relationship Id="rId118" Type="http://schemas.openxmlformats.org/officeDocument/2006/relationships/image" Target="../media/image73.png"/><Relationship Id="rId325" Type="http://schemas.openxmlformats.org/officeDocument/2006/relationships/customXml" Target="../ink/ink161.xml"/><Relationship Id="rId367" Type="http://schemas.openxmlformats.org/officeDocument/2006/relationships/customXml" Target="../ink/ink182.xml"/><Relationship Id="rId171" Type="http://schemas.openxmlformats.org/officeDocument/2006/relationships/customXml" Target="../ink/ink84.xml"/><Relationship Id="rId227" Type="http://schemas.openxmlformats.org/officeDocument/2006/relationships/customXml" Target="../ink/ink112.xml"/><Relationship Id="rId269" Type="http://schemas.openxmlformats.org/officeDocument/2006/relationships/customXml" Target="../ink/ink133.xml"/><Relationship Id="rId434" Type="http://schemas.openxmlformats.org/officeDocument/2006/relationships/image" Target="../media/image231.png"/><Relationship Id="rId33" Type="http://schemas.openxmlformats.org/officeDocument/2006/relationships/customXml" Target="../ink/ink15.xml"/><Relationship Id="rId129" Type="http://schemas.openxmlformats.org/officeDocument/2006/relationships/customXml" Target="../ink/ink63.xml"/><Relationship Id="rId280" Type="http://schemas.openxmlformats.org/officeDocument/2006/relationships/image" Target="../media/image154.png"/><Relationship Id="rId336" Type="http://schemas.openxmlformats.org/officeDocument/2006/relationships/image" Target="../media/image182.png"/><Relationship Id="rId75" Type="http://schemas.openxmlformats.org/officeDocument/2006/relationships/customXml" Target="../ink/ink36.xml"/><Relationship Id="rId140" Type="http://schemas.openxmlformats.org/officeDocument/2006/relationships/image" Target="../media/image84.png"/><Relationship Id="rId182" Type="http://schemas.openxmlformats.org/officeDocument/2006/relationships/image" Target="../media/image105.png"/><Relationship Id="rId378" Type="http://schemas.openxmlformats.org/officeDocument/2006/relationships/image" Target="../media/image203.png"/><Relationship Id="rId403" Type="http://schemas.openxmlformats.org/officeDocument/2006/relationships/customXml" Target="../ink/ink200.xml"/><Relationship Id="rId6" Type="http://schemas.openxmlformats.org/officeDocument/2006/relationships/image" Target="../media/image2.png"/><Relationship Id="rId238" Type="http://schemas.openxmlformats.org/officeDocument/2006/relationships/image" Target="../media/image133.png"/><Relationship Id="rId445" Type="http://schemas.openxmlformats.org/officeDocument/2006/relationships/customXml" Target="../ink/ink221.xml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347" Type="http://schemas.openxmlformats.org/officeDocument/2006/relationships/customXml" Target="../ink/ink172.xml"/><Relationship Id="rId44" Type="http://schemas.openxmlformats.org/officeDocument/2006/relationships/image" Target="../media/image36.png"/><Relationship Id="rId86" Type="http://schemas.openxmlformats.org/officeDocument/2006/relationships/image" Target="../media/image57.png"/><Relationship Id="rId151" Type="http://schemas.openxmlformats.org/officeDocument/2006/relationships/customXml" Target="../ink/ink74.xml"/><Relationship Id="rId389" Type="http://schemas.openxmlformats.org/officeDocument/2006/relationships/customXml" Target="../ink/ink193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49" Type="http://schemas.openxmlformats.org/officeDocument/2006/relationships/customXml" Target="../ink/ink123.xml"/><Relationship Id="rId414" Type="http://schemas.openxmlformats.org/officeDocument/2006/relationships/image" Target="../media/image221.png"/><Relationship Id="rId456" Type="http://schemas.openxmlformats.org/officeDocument/2006/relationships/image" Target="../media/image242.png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260" Type="http://schemas.openxmlformats.org/officeDocument/2006/relationships/image" Target="../media/image144.png"/><Relationship Id="rId316" Type="http://schemas.openxmlformats.org/officeDocument/2006/relationships/image" Target="../media/image172.png"/><Relationship Id="rId55" Type="http://schemas.openxmlformats.org/officeDocument/2006/relationships/customXml" Target="../ink/ink26.xml"/><Relationship Id="rId97" Type="http://schemas.openxmlformats.org/officeDocument/2006/relationships/customXml" Target="../ink/ink47.xml"/><Relationship Id="rId120" Type="http://schemas.openxmlformats.org/officeDocument/2006/relationships/image" Target="../media/image74.png"/><Relationship Id="rId358" Type="http://schemas.openxmlformats.org/officeDocument/2006/relationships/image" Target="../media/image193.png"/><Relationship Id="rId162" Type="http://schemas.openxmlformats.org/officeDocument/2006/relationships/image" Target="../media/image95.png"/><Relationship Id="rId218" Type="http://schemas.openxmlformats.org/officeDocument/2006/relationships/image" Target="../media/image123.png"/><Relationship Id="rId425" Type="http://schemas.openxmlformats.org/officeDocument/2006/relationships/customXml" Target="../ink/ink211.xml"/><Relationship Id="rId271" Type="http://schemas.openxmlformats.org/officeDocument/2006/relationships/customXml" Target="../ink/ink134.xml"/><Relationship Id="rId24" Type="http://schemas.openxmlformats.org/officeDocument/2006/relationships/image" Target="../media/image26.png"/><Relationship Id="rId66" Type="http://schemas.openxmlformats.org/officeDocument/2006/relationships/image" Target="../media/image47.png"/><Relationship Id="rId131" Type="http://schemas.openxmlformats.org/officeDocument/2006/relationships/customXml" Target="../ink/ink64.xml"/><Relationship Id="rId327" Type="http://schemas.openxmlformats.org/officeDocument/2006/relationships/customXml" Target="../ink/ink162.xml"/><Relationship Id="rId369" Type="http://schemas.openxmlformats.org/officeDocument/2006/relationships/customXml" Target="../ink/ink183.xml"/><Relationship Id="rId173" Type="http://schemas.openxmlformats.org/officeDocument/2006/relationships/customXml" Target="../ink/ink85.xml"/><Relationship Id="rId229" Type="http://schemas.openxmlformats.org/officeDocument/2006/relationships/customXml" Target="../ink/ink113.xml"/><Relationship Id="rId380" Type="http://schemas.openxmlformats.org/officeDocument/2006/relationships/image" Target="../media/image204.png"/><Relationship Id="rId436" Type="http://schemas.openxmlformats.org/officeDocument/2006/relationships/image" Target="../media/image232.png"/><Relationship Id="rId240" Type="http://schemas.openxmlformats.org/officeDocument/2006/relationships/image" Target="../media/image134.png"/><Relationship Id="rId35" Type="http://schemas.openxmlformats.org/officeDocument/2006/relationships/customXml" Target="../ink/ink16.xml"/><Relationship Id="rId77" Type="http://schemas.openxmlformats.org/officeDocument/2006/relationships/customXml" Target="../ink/ink37.xml"/><Relationship Id="rId100" Type="http://schemas.openxmlformats.org/officeDocument/2006/relationships/image" Target="../media/image64.png"/><Relationship Id="rId282" Type="http://schemas.openxmlformats.org/officeDocument/2006/relationships/image" Target="../media/image155.png"/><Relationship Id="rId338" Type="http://schemas.openxmlformats.org/officeDocument/2006/relationships/image" Target="../media/image183.png"/><Relationship Id="rId8" Type="http://schemas.openxmlformats.org/officeDocument/2006/relationships/image" Target="../media/image18.png"/><Relationship Id="rId142" Type="http://schemas.openxmlformats.org/officeDocument/2006/relationships/image" Target="../media/image85.png"/><Relationship Id="rId184" Type="http://schemas.openxmlformats.org/officeDocument/2006/relationships/image" Target="../media/image106.png"/><Relationship Id="rId391" Type="http://schemas.openxmlformats.org/officeDocument/2006/relationships/customXml" Target="../ink/ink194.xml"/><Relationship Id="rId405" Type="http://schemas.openxmlformats.org/officeDocument/2006/relationships/customXml" Target="../ink/ink201.xml"/><Relationship Id="rId447" Type="http://schemas.openxmlformats.org/officeDocument/2006/relationships/customXml" Target="../ink/ink222.xml"/><Relationship Id="rId251" Type="http://schemas.openxmlformats.org/officeDocument/2006/relationships/customXml" Target="../ink/ink124.xml"/><Relationship Id="rId46" Type="http://schemas.openxmlformats.org/officeDocument/2006/relationships/image" Target="../media/image37.png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349" Type="http://schemas.openxmlformats.org/officeDocument/2006/relationships/customXml" Target="../ink/ink173.xml"/><Relationship Id="rId88" Type="http://schemas.openxmlformats.org/officeDocument/2006/relationships/image" Target="../media/image58.png"/><Relationship Id="rId111" Type="http://schemas.openxmlformats.org/officeDocument/2006/relationships/customXml" Target="../ink/ink54.xml"/><Relationship Id="rId153" Type="http://schemas.openxmlformats.org/officeDocument/2006/relationships/customXml" Target="../ink/ink75.xml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360" Type="http://schemas.openxmlformats.org/officeDocument/2006/relationships/image" Target="../media/image194.png"/><Relationship Id="rId416" Type="http://schemas.openxmlformats.org/officeDocument/2006/relationships/image" Target="../media/image222.png"/><Relationship Id="rId220" Type="http://schemas.openxmlformats.org/officeDocument/2006/relationships/image" Target="../media/image124.png"/><Relationship Id="rId458" Type="http://schemas.openxmlformats.org/officeDocument/2006/relationships/image" Target="../media/image243.png"/><Relationship Id="rId15" Type="http://schemas.openxmlformats.org/officeDocument/2006/relationships/customXml" Target="../ink/ink6.xml"/><Relationship Id="rId57" Type="http://schemas.openxmlformats.org/officeDocument/2006/relationships/customXml" Target="../ink/ink27.xml"/><Relationship Id="rId262" Type="http://schemas.openxmlformats.org/officeDocument/2006/relationships/image" Target="../media/image145.png"/><Relationship Id="rId318" Type="http://schemas.openxmlformats.org/officeDocument/2006/relationships/image" Target="../media/image173.png"/><Relationship Id="rId99" Type="http://schemas.openxmlformats.org/officeDocument/2006/relationships/customXml" Target="../ink/ink48.xml"/><Relationship Id="rId122" Type="http://schemas.openxmlformats.org/officeDocument/2006/relationships/image" Target="../media/image75.png"/><Relationship Id="rId164" Type="http://schemas.openxmlformats.org/officeDocument/2006/relationships/image" Target="../media/image96.png"/><Relationship Id="rId371" Type="http://schemas.openxmlformats.org/officeDocument/2006/relationships/customXml" Target="../ink/ink184.xml"/><Relationship Id="rId427" Type="http://schemas.openxmlformats.org/officeDocument/2006/relationships/customXml" Target="../ink/ink212.xml"/><Relationship Id="rId26" Type="http://schemas.openxmlformats.org/officeDocument/2006/relationships/image" Target="../media/image27.png"/><Relationship Id="rId231" Type="http://schemas.openxmlformats.org/officeDocument/2006/relationships/customXml" Target="../ink/ink114.xml"/><Relationship Id="rId273" Type="http://schemas.openxmlformats.org/officeDocument/2006/relationships/customXml" Target="../ink/ink135.xml"/><Relationship Id="rId329" Type="http://schemas.openxmlformats.org/officeDocument/2006/relationships/customXml" Target="../ink/ink163.xml"/><Relationship Id="rId68" Type="http://schemas.openxmlformats.org/officeDocument/2006/relationships/image" Target="../media/image48.png"/><Relationship Id="rId133" Type="http://schemas.openxmlformats.org/officeDocument/2006/relationships/customXml" Target="../ink/ink65.xml"/><Relationship Id="rId175" Type="http://schemas.openxmlformats.org/officeDocument/2006/relationships/customXml" Target="../ink/ink86.xml"/><Relationship Id="rId340" Type="http://schemas.openxmlformats.org/officeDocument/2006/relationships/image" Target="../media/image184.png"/><Relationship Id="rId200" Type="http://schemas.openxmlformats.org/officeDocument/2006/relationships/image" Target="../media/image114.png"/><Relationship Id="rId382" Type="http://schemas.openxmlformats.org/officeDocument/2006/relationships/image" Target="../media/image205.png"/><Relationship Id="rId438" Type="http://schemas.openxmlformats.org/officeDocument/2006/relationships/image" Target="../media/image233.png"/><Relationship Id="rId242" Type="http://schemas.openxmlformats.org/officeDocument/2006/relationships/image" Target="../media/image135.png"/><Relationship Id="rId284" Type="http://schemas.openxmlformats.org/officeDocument/2006/relationships/image" Target="../media/image156.png"/><Relationship Id="rId37" Type="http://schemas.openxmlformats.org/officeDocument/2006/relationships/customXml" Target="../ink/ink17.xml"/><Relationship Id="rId79" Type="http://schemas.openxmlformats.org/officeDocument/2006/relationships/customXml" Target="../ink/ink38.xml"/><Relationship Id="rId102" Type="http://schemas.openxmlformats.org/officeDocument/2006/relationships/image" Target="../media/image65.png"/><Relationship Id="rId144" Type="http://schemas.openxmlformats.org/officeDocument/2006/relationships/image" Target="../media/image86.png"/><Relationship Id="rId90" Type="http://schemas.openxmlformats.org/officeDocument/2006/relationships/image" Target="../media/image59.png"/><Relationship Id="rId186" Type="http://schemas.openxmlformats.org/officeDocument/2006/relationships/image" Target="../media/image107.png"/><Relationship Id="rId351" Type="http://schemas.openxmlformats.org/officeDocument/2006/relationships/customXml" Target="../ink/ink174.xml"/><Relationship Id="rId393" Type="http://schemas.openxmlformats.org/officeDocument/2006/relationships/customXml" Target="../ink/ink195.xml"/><Relationship Id="rId407" Type="http://schemas.openxmlformats.org/officeDocument/2006/relationships/customXml" Target="../ink/ink202.xml"/><Relationship Id="rId449" Type="http://schemas.openxmlformats.org/officeDocument/2006/relationships/customXml" Target="../ink/ink223.xml"/><Relationship Id="rId211" Type="http://schemas.openxmlformats.org/officeDocument/2006/relationships/customXml" Target="../ink/ink104.xml"/><Relationship Id="rId253" Type="http://schemas.openxmlformats.org/officeDocument/2006/relationships/customXml" Target="../ink/ink125.xml"/><Relationship Id="rId295" Type="http://schemas.openxmlformats.org/officeDocument/2006/relationships/customXml" Target="../ink/ink146.xml"/><Relationship Id="rId309" Type="http://schemas.openxmlformats.org/officeDocument/2006/relationships/customXml" Target="../ink/ink153.xml"/><Relationship Id="rId460" Type="http://schemas.openxmlformats.org/officeDocument/2006/relationships/image" Target="../media/image244.png"/><Relationship Id="rId48" Type="http://schemas.openxmlformats.org/officeDocument/2006/relationships/image" Target="../media/image38.png"/><Relationship Id="rId113" Type="http://schemas.openxmlformats.org/officeDocument/2006/relationships/customXml" Target="../ink/ink55.xml"/><Relationship Id="rId320" Type="http://schemas.openxmlformats.org/officeDocument/2006/relationships/image" Target="../media/image174.png"/><Relationship Id="rId155" Type="http://schemas.openxmlformats.org/officeDocument/2006/relationships/customXml" Target="../ink/ink76.xml"/><Relationship Id="rId197" Type="http://schemas.openxmlformats.org/officeDocument/2006/relationships/customXml" Target="../ink/ink97.xml"/><Relationship Id="rId362" Type="http://schemas.openxmlformats.org/officeDocument/2006/relationships/image" Target="../media/image195.png"/><Relationship Id="rId418" Type="http://schemas.openxmlformats.org/officeDocument/2006/relationships/image" Target="../media/image223.png"/><Relationship Id="rId222" Type="http://schemas.openxmlformats.org/officeDocument/2006/relationships/image" Target="../media/image125.png"/><Relationship Id="rId264" Type="http://schemas.openxmlformats.org/officeDocument/2006/relationships/image" Target="../media/image146.png"/><Relationship Id="rId17" Type="http://schemas.openxmlformats.org/officeDocument/2006/relationships/customXml" Target="../ink/ink7.xml"/><Relationship Id="rId59" Type="http://schemas.openxmlformats.org/officeDocument/2006/relationships/customXml" Target="../ink/ink28.xml"/><Relationship Id="rId124" Type="http://schemas.openxmlformats.org/officeDocument/2006/relationships/image" Target="../media/image76.png"/><Relationship Id="rId70" Type="http://schemas.openxmlformats.org/officeDocument/2006/relationships/image" Target="../media/image49.png"/><Relationship Id="rId166" Type="http://schemas.openxmlformats.org/officeDocument/2006/relationships/image" Target="../media/image97.png"/><Relationship Id="rId331" Type="http://schemas.openxmlformats.org/officeDocument/2006/relationships/customXml" Target="../ink/ink164.xml"/><Relationship Id="rId373" Type="http://schemas.openxmlformats.org/officeDocument/2006/relationships/customXml" Target="../ink/ink185.xml"/><Relationship Id="rId429" Type="http://schemas.openxmlformats.org/officeDocument/2006/relationships/customXml" Target="../ink/ink213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5.xml"/><Relationship Id="rId440" Type="http://schemas.openxmlformats.org/officeDocument/2006/relationships/image" Target="../media/image234.png"/><Relationship Id="rId28" Type="http://schemas.openxmlformats.org/officeDocument/2006/relationships/image" Target="../media/image28.png"/><Relationship Id="rId275" Type="http://schemas.openxmlformats.org/officeDocument/2006/relationships/customXml" Target="../ink/ink136.xml"/><Relationship Id="rId300" Type="http://schemas.openxmlformats.org/officeDocument/2006/relationships/image" Target="../media/image164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77" Type="http://schemas.openxmlformats.org/officeDocument/2006/relationships/customXml" Target="../ink/ink87.xml"/><Relationship Id="rId342" Type="http://schemas.openxmlformats.org/officeDocument/2006/relationships/image" Target="../media/image185.png"/><Relationship Id="rId384" Type="http://schemas.openxmlformats.org/officeDocument/2006/relationships/image" Target="../media/image206.png"/><Relationship Id="rId202" Type="http://schemas.openxmlformats.org/officeDocument/2006/relationships/image" Target="../media/image115.png"/><Relationship Id="rId244" Type="http://schemas.openxmlformats.org/officeDocument/2006/relationships/image" Target="../media/image136.png"/><Relationship Id="rId39" Type="http://schemas.openxmlformats.org/officeDocument/2006/relationships/customXml" Target="../ink/ink18.xml"/><Relationship Id="rId286" Type="http://schemas.openxmlformats.org/officeDocument/2006/relationships/image" Target="../media/image157.png"/><Relationship Id="rId451" Type="http://schemas.openxmlformats.org/officeDocument/2006/relationships/customXml" Target="../ink/ink224.xml"/><Relationship Id="rId50" Type="http://schemas.openxmlformats.org/officeDocument/2006/relationships/image" Target="../media/image39.png"/><Relationship Id="rId104" Type="http://schemas.openxmlformats.org/officeDocument/2006/relationships/image" Target="../media/image66.png"/><Relationship Id="rId146" Type="http://schemas.openxmlformats.org/officeDocument/2006/relationships/image" Target="../media/image87.png"/><Relationship Id="rId188" Type="http://schemas.openxmlformats.org/officeDocument/2006/relationships/image" Target="../media/image108.png"/><Relationship Id="rId311" Type="http://schemas.openxmlformats.org/officeDocument/2006/relationships/customXml" Target="../ink/ink154.xml"/><Relationship Id="rId353" Type="http://schemas.openxmlformats.org/officeDocument/2006/relationships/customXml" Target="../ink/ink175.xml"/><Relationship Id="rId395" Type="http://schemas.openxmlformats.org/officeDocument/2006/relationships/customXml" Target="../ink/ink196.xml"/><Relationship Id="rId409" Type="http://schemas.openxmlformats.org/officeDocument/2006/relationships/customXml" Target="../ink/ink203.xml"/><Relationship Id="rId92" Type="http://schemas.openxmlformats.org/officeDocument/2006/relationships/image" Target="../media/image60.png"/><Relationship Id="rId213" Type="http://schemas.openxmlformats.org/officeDocument/2006/relationships/customXml" Target="../ink/ink105.xml"/><Relationship Id="rId420" Type="http://schemas.openxmlformats.org/officeDocument/2006/relationships/image" Target="../media/image22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6.xml"/><Relationship Id="rId299" Type="http://schemas.openxmlformats.org/officeDocument/2006/relationships/image" Target="../media/image391.png"/><Relationship Id="rId21" Type="http://schemas.openxmlformats.org/officeDocument/2006/relationships/customXml" Target="../ink/ink238.xml"/><Relationship Id="rId63" Type="http://schemas.openxmlformats.org/officeDocument/2006/relationships/customXml" Target="../ink/ink259.xml"/><Relationship Id="rId159" Type="http://schemas.openxmlformats.org/officeDocument/2006/relationships/image" Target="../media/image321.png"/><Relationship Id="rId170" Type="http://schemas.openxmlformats.org/officeDocument/2006/relationships/customXml" Target="../ink/ink313.xml"/><Relationship Id="rId226" Type="http://schemas.openxmlformats.org/officeDocument/2006/relationships/customXml" Target="../ink/ink341.xml"/><Relationship Id="rId268" Type="http://schemas.openxmlformats.org/officeDocument/2006/relationships/customXml" Target="../ink/ink362.xml"/><Relationship Id="rId32" Type="http://schemas.openxmlformats.org/officeDocument/2006/relationships/image" Target="../media/image259.png"/><Relationship Id="rId74" Type="http://schemas.openxmlformats.org/officeDocument/2006/relationships/image" Target="../media/image279.png"/><Relationship Id="rId128" Type="http://schemas.openxmlformats.org/officeDocument/2006/relationships/image" Target="../media/image306.png"/><Relationship Id="rId181" Type="http://schemas.openxmlformats.org/officeDocument/2006/relationships/image" Target="../media/image332.png"/><Relationship Id="rId237" Type="http://schemas.openxmlformats.org/officeDocument/2006/relationships/image" Target="../media/image360.png"/><Relationship Id="rId279" Type="http://schemas.openxmlformats.org/officeDocument/2006/relationships/image" Target="../media/image381.png"/><Relationship Id="rId43" Type="http://schemas.openxmlformats.org/officeDocument/2006/relationships/customXml" Target="../ink/ink249.xml"/><Relationship Id="rId139" Type="http://schemas.openxmlformats.org/officeDocument/2006/relationships/image" Target="../media/image311.png"/><Relationship Id="rId290" Type="http://schemas.openxmlformats.org/officeDocument/2006/relationships/customXml" Target="../ink/ink373.xml"/><Relationship Id="rId304" Type="http://schemas.openxmlformats.org/officeDocument/2006/relationships/customXml" Target="../ink/ink380.xml"/><Relationship Id="rId85" Type="http://schemas.openxmlformats.org/officeDocument/2006/relationships/customXml" Target="../ink/ink270.xml"/><Relationship Id="rId150" Type="http://schemas.openxmlformats.org/officeDocument/2006/relationships/customXml" Target="../ink/ink303.xml"/><Relationship Id="rId192" Type="http://schemas.openxmlformats.org/officeDocument/2006/relationships/customXml" Target="../ink/ink324.xml"/><Relationship Id="rId206" Type="http://schemas.openxmlformats.org/officeDocument/2006/relationships/customXml" Target="../ink/ink331.xml"/><Relationship Id="rId248" Type="http://schemas.openxmlformats.org/officeDocument/2006/relationships/customXml" Target="../ink/ink352.xml"/><Relationship Id="rId12" Type="http://schemas.openxmlformats.org/officeDocument/2006/relationships/image" Target="../media/image249.png"/><Relationship Id="rId108" Type="http://schemas.openxmlformats.org/officeDocument/2006/relationships/image" Target="../media/image296.png"/><Relationship Id="rId54" Type="http://schemas.openxmlformats.org/officeDocument/2006/relationships/image" Target="../media/image270.png"/><Relationship Id="rId96" Type="http://schemas.openxmlformats.org/officeDocument/2006/relationships/image" Target="../media/image290.png"/><Relationship Id="rId161" Type="http://schemas.openxmlformats.org/officeDocument/2006/relationships/image" Target="../media/image322.png"/><Relationship Id="rId217" Type="http://schemas.openxmlformats.org/officeDocument/2006/relationships/image" Target="../media/image350.png"/><Relationship Id="rId259" Type="http://schemas.openxmlformats.org/officeDocument/2006/relationships/image" Target="../media/image371.png"/><Relationship Id="rId23" Type="http://schemas.openxmlformats.org/officeDocument/2006/relationships/customXml" Target="../ink/ink239.xml"/><Relationship Id="rId119" Type="http://schemas.openxmlformats.org/officeDocument/2006/relationships/customXml" Target="../ink/ink287.xml"/><Relationship Id="rId270" Type="http://schemas.openxmlformats.org/officeDocument/2006/relationships/customXml" Target="../ink/ink363.xml"/><Relationship Id="rId44" Type="http://schemas.openxmlformats.org/officeDocument/2006/relationships/image" Target="../media/image265.png"/><Relationship Id="rId65" Type="http://schemas.openxmlformats.org/officeDocument/2006/relationships/customXml" Target="../ink/ink260.xml"/><Relationship Id="rId86" Type="http://schemas.openxmlformats.org/officeDocument/2006/relationships/image" Target="../media/image285.png"/><Relationship Id="rId130" Type="http://schemas.openxmlformats.org/officeDocument/2006/relationships/image" Target="../media/image307.png"/><Relationship Id="rId151" Type="http://schemas.openxmlformats.org/officeDocument/2006/relationships/image" Target="../media/image317.png"/><Relationship Id="rId172" Type="http://schemas.openxmlformats.org/officeDocument/2006/relationships/customXml" Target="../ink/ink314.xml"/><Relationship Id="rId193" Type="http://schemas.openxmlformats.org/officeDocument/2006/relationships/image" Target="../media/image338.png"/><Relationship Id="rId207" Type="http://schemas.openxmlformats.org/officeDocument/2006/relationships/image" Target="../media/image345.png"/><Relationship Id="rId228" Type="http://schemas.openxmlformats.org/officeDocument/2006/relationships/customXml" Target="../ink/ink342.xml"/><Relationship Id="rId249" Type="http://schemas.openxmlformats.org/officeDocument/2006/relationships/image" Target="../media/image366.png"/><Relationship Id="rId13" Type="http://schemas.openxmlformats.org/officeDocument/2006/relationships/customXml" Target="../ink/ink234.xml"/><Relationship Id="rId109" Type="http://schemas.openxmlformats.org/officeDocument/2006/relationships/customXml" Target="../ink/ink282.xml"/><Relationship Id="rId260" Type="http://schemas.openxmlformats.org/officeDocument/2006/relationships/customXml" Target="../ink/ink358.xml"/><Relationship Id="rId281" Type="http://schemas.openxmlformats.org/officeDocument/2006/relationships/image" Target="../media/image382.png"/><Relationship Id="rId34" Type="http://schemas.openxmlformats.org/officeDocument/2006/relationships/image" Target="../media/image260.png"/><Relationship Id="rId55" Type="http://schemas.openxmlformats.org/officeDocument/2006/relationships/customXml" Target="../ink/ink255.xml"/><Relationship Id="rId76" Type="http://schemas.openxmlformats.org/officeDocument/2006/relationships/image" Target="../media/image280.png"/><Relationship Id="rId97" Type="http://schemas.openxmlformats.org/officeDocument/2006/relationships/customXml" Target="../ink/ink276.xml"/><Relationship Id="rId120" Type="http://schemas.openxmlformats.org/officeDocument/2006/relationships/image" Target="../media/image302.png"/><Relationship Id="rId141" Type="http://schemas.openxmlformats.org/officeDocument/2006/relationships/image" Target="../media/image312.png"/><Relationship Id="rId7" Type="http://schemas.openxmlformats.org/officeDocument/2006/relationships/customXml" Target="../ink/ink231.xml"/><Relationship Id="rId162" Type="http://schemas.openxmlformats.org/officeDocument/2006/relationships/customXml" Target="../ink/ink309.xml"/><Relationship Id="rId183" Type="http://schemas.openxmlformats.org/officeDocument/2006/relationships/image" Target="../media/image333.png"/><Relationship Id="rId218" Type="http://schemas.openxmlformats.org/officeDocument/2006/relationships/customXml" Target="../ink/ink337.xml"/><Relationship Id="rId239" Type="http://schemas.openxmlformats.org/officeDocument/2006/relationships/image" Target="../media/image361.png"/><Relationship Id="rId250" Type="http://schemas.openxmlformats.org/officeDocument/2006/relationships/customXml" Target="../ink/ink353.xml"/><Relationship Id="rId271" Type="http://schemas.openxmlformats.org/officeDocument/2006/relationships/image" Target="../media/image377.png"/><Relationship Id="rId292" Type="http://schemas.openxmlformats.org/officeDocument/2006/relationships/customXml" Target="../ink/ink374.xml"/><Relationship Id="rId306" Type="http://schemas.openxmlformats.org/officeDocument/2006/relationships/customXml" Target="../ink/ink381.xml"/><Relationship Id="rId24" Type="http://schemas.openxmlformats.org/officeDocument/2006/relationships/image" Target="../media/image255.png"/><Relationship Id="rId45" Type="http://schemas.openxmlformats.org/officeDocument/2006/relationships/customXml" Target="../ink/ink250.xml"/><Relationship Id="rId66" Type="http://schemas.openxmlformats.org/officeDocument/2006/relationships/image" Target="../media/image275.png"/><Relationship Id="rId87" Type="http://schemas.openxmlformats.org/officeDocument/2006/relationships/customXml" Target="../ink/ink271.xml"/><Relationship Id="rId110" Type="http://schemas.openxmlformats.org/officeDocument/2006/relationships/image" Target="../media/image297.png"/><Relationship Id="rId131" Type="http://schemas.openxmlformats.org/officeDocument/2006/relationships/customXml" Target="../ink/ink293.xml"/><Relationship Id="rId152" Type="http://schemas.openxmlformats.org/officeDocument/2006/relationships/customXml" Target="../ink/ink304.xml"/><Relationship Id="rId173" Type="http://schemas.openxmlformats.org/officeDocument/2006/relationships/image" Target="../media/image328.png"/><Relationship Id="rId194" Type="http://schemas.openxmlformats.org/officeDocument/2006/relationships/customXml" Target="../ink/ink325.xml"/><Relationship Id="rId208" Type="http://schemas.openxmlformats.org/officeDocument/2006/relationships/customXml" Target="../ink/ink332.xml"/><Relationship Id="rId229" Type="http://schemas.openxmlformats.org/officeDocument/2006/relationships/image" Target="../media/image356.png"/><Relationship Id="rId240" Type="http://schemas.openxmlformats.org/officeDocument/2006/relationships/customXml" Target="../ink/ink348.xml"/><Relationship Id="rId261" Type="http://schemas.openxmlformats.org/officeDocument/2006/relationships/image" Target="../media/image372.png"/><Relationship Id="rId14" Type="http://schemas.openxmlformats.org/officeDocument/2006/relationships/image" Target="../media/image250.png"/><Relationship Id="rId35" Type="http://schemas.openxmlformats.org/officeDocument/2006/relationships/customXml" Target="../ink/ink245.xml"/><Relationship Id="rId56" Type="http://schemas.openxmlformats.org/officeDocument/2006/relationships/image" Target="../media/image271.png"/><Relationship Id="rId77" Type="http://schemas.openxmlformats.org/officeDocument/2006/relationships/customXml" Target="../ink/ink266.xml"/><Relationship Id="rId100" Type="http://schemas.openxmlformats.org/officeDocument/2006/relationships/image" Target="../media/image292.png"/><Relationship Id="rId282" Type="http://schemas.openxmlformats.org/officeDocument/2006/relationships/customXml" Target="../ink/ink369.xml"/><Relationship Id="rId8" Type="http://schemas.openxmlformats.org/officeDocument/2006/relationships/image" Target="../media/image2470.png"/><Relationship Id="rId98" Type="http://schemas.openxmlformats.org/officeDocument/2006/relationships/image" Target="../media/image291.png"/><Relationship Id="rId121" Type="http://schemas.openxmlformats.org/officeDocument/2006/relationships/customXml" Target="../ink/ink288.xml"/><Relationship Id="rId142" Type="http://schemas.openxmlformats.org/officeDocument/2006/relationships/customXml" Target="../ink/ink299.xml"/><Relationship Id="rId163" Type="http://schemas.openxmlformats.org/officeDocument/2006/relationships/image" Target="../media/image323.png"/><Relationship Id="rId184" Type="http://schemas.openxmlformats.org/officeDocument/2006/relationships/customXml" Target="../ink/ink320.xml"/><Relationship Id="rId219" Type="http://schemas.openxmlformats.org/officeDocument/2006/relationships/image" Target="../media/image351.png"/><Relationship Id="rId230" Type="http://schemas.openxmlformats.org/officeDocument/2006/relationships/customXml" Target="../ink/ink343.xml"/><Relationship Id="rId251" Type="http://schemas.openxmlformats.org/officeDocument/2006/relationships/image" Target="../media/image367.png"/><Relationship Id="rId25" Type="http://schemas.openxmlformats.org/officeDocument/2006/relationships/customXml" Target="../ink/ink240.xml"/><Relationship Id="rId46" Type="http://schemas.openxmlformats.org/officeDocument/2006/relationships/image" Target="../media/image266.png"/><Relationship Id="rId67" Type="http://schemas.openxmlformats.org/officeDocument/2006/relationships/customXml" Target="../ink/ink261.xml"/><Relationship Id="rId272" Type="http://schemas.openxmlformats.org/officeDocument/2006/relationships/customXml" Target="../ink/ink364.xml"/><Relationship Id="rId293" Type="http://schemas.openxmlformats.org/officeDocument/2006/relationships/image" Target="../media/image388.png"/><Relationship Id="rId307" Type="http://schemas.openxmlformats.org/officeDocument/2006/relationships/image" Target="../media/image395.png"/><Relationship Id="rId88" Type="http://schemas.openxmlformats.org/officeDocument/2006/relationships/image" Target="../media/image286.png"/><Relationship Id="rId111" Type="http://schemas.openxmlformats.org/officeDocument/2006/relationships/customXml" Target="../ink/ink283.xml"/><Relationship Id="rId132" Type="http://schemas.openxmlformats.org/officeDocument/2006/relationships/customXml" Target="../ink/ink294.xml"/><Relationship Id="rId153" Type="http://schemas.openxmlformats.org/officeDocument/2006/relationships/image" Target="../media/image318.png"/><Relationship Id="rId174" Type="http://schemas.openxmlformats.org/officeDocument/2006/relationships/customXml" Target="../ink/ink315.xml"/><Relationship Id="rId195" Type="http://schemas.openxmlformats.org/officeDocument/2006/relationships/image" Target="../media/image339.png"/><Relationship Id="rId209" Type="http://schemas.openxmlformats.org/officeDocument/2006/relationships/image" Target="../media/image346.png"/><Relationship Id="rId220" Type="http://schemas.openxmlformats.org/officeDocument/2006/relationships/customXml" Target="../ink/ink338.xml"/><Relationship Id="rId241" Type="http://schemas.openxmlformats.org/officeDocument/2006/relationships/image" Target="../media/image362.png"/><Relationship Id="rId15" Type="http://schemas.openxmlformats.org/officeDocument/2006/relationships/customXml" Target="../ink/ink235.xml"/><Relationship Id="rId36" Type="http://schemas.openxmlformats.org/officeDocument/2006/relationships/image" Target="../media/image261.png"/><Relationship Id="rId57" Type="http://schemas.openxmlformats.org/officeDocument/2006/relationships/customXml" Target="../ink/ink256.xml"/><Relationship Id="rId262" Type="http://schemas.openxmlformats.org/officeDocument/2006/relationships/customXml" Target="../ink/ink359.xml"/><Relationship Id="rId283" Type="http://schemas.openxmlformats.org/officeDocument/2006/relationships/image" Target="../media/image383.png"/><Relationship Id="rId78" Type="http://schemas.openxmlformats.org/officeDocument/2006/relationships/image" Target="../media/image281.png"/><Relationship Id="rId99" Type="http://schemas.openxmlformats.org/officeDocument/2006/relationships/customXml" Target="../ink/ink277.xml"/><Relationship Id="rId101" Type="http://schemas.openxmlformats.org/officeDocument/2006/relationships/customXml" Target="../ink/ink278.xml"/><Relationship Id="rId122" Type="http://schemas.openxmlformats.org/officeDocument/2006/relationships/image" Target="../media/image303.png"/><Relationship Id="rId143" Type="http://schemas.openxmlformats.org/officeDocument/2006/relationships/image" Target="../media/image313.png"/><Relationship Id="rId164" Type="http://schemas.openxmlformats.org/officeDocument/2006/relationships/customXml" Target="../ink/ink310.xml"/><Relationship Id="rId185" Type="http://schemas.openxmlformats.org/officeDocument/2006/relationships/image" Target="../media/image334.png"/><Relationship Id="rId9" Type="http://schemas.openxmlformats.org/officeDocument/2006/relationships/customXml" Target="../ink/ink232.xml"/><Relationship Id="rId210" Type="http://schemas.openxmlformats.org/officeDocument/2006/relationships/customXml" Target="../ink/ink333.xml"/><Relationship Id="rId26" Type="http://schemas.openxmlformats.org/officeDocument/2006/relationships/image" Target="../media/image256.png"/><Relationship Id="rId231" Type="http://schemas.openxmlformats.org/officeDocument/2006/relationships/image" Target="../media/image357.png"/><Relationship Id="rId252" Type="http://schemas.openxmlformats.org/officeDocument/2006/relationships/customXml" Target="../ink/ink354.xml"/><Relationship Id="rId273" Type="http://schemas.openxmlformats.org/officeDocument/2006/relationships/image" Target="../media/image378.png"/><Relationship Id="rId294" Type="http://schemas.openxmlformats.org/officeDocument/2006/relationships/customXml" Target="../ink/ink375.xml"/><Relationship Id="rId308" Type="http://schemas.openxmlformats.org/officeDocument/2006/relationships/customXml" Target="../ink/ink382.xml"/><Relationship Id="rId47" Type="http://schemas.openxmlformats.org/officeDocument/2006/relationships/customXml" Target="../ink/ink251.xml"/><Relationship Id="rId68" Type="http://schemas.openxmlformats.org/officeDocument/2006/relationships/image" Target="../media/image276.png"/><Relationship Id="rId89" Type="http://schemas.openxmlformats.org/officeDocument/2006/relationships/customXml" Target="../ink/ink272.xml"/><Relationship Id="rId112" Type="http://schemas.openxmlformats.org/officeDocument/2006/relationships/image" Target="../media/image298.png"/><Relationship Id="rId133" Type="http://schemas.openxmlformats.org/officeDocument/2006/relationships/image" Target="../media/image308.png"/><Relationship Id="rId154" Type="http://schemas.openxmlformats.org/officeDocument/2006/relationships/customXml" Target="../ink/ink305.xml"/><Relationship Id="rId175" Type="http://schemas.openxmlformats.org/officeDocument/2006/relationships/image" Target="../media/image329.png"/><Relationship Id="rId196" Type="http://schemas.openxmlformats.org/officeDocument/2006/relationships/customXml" Target="../ink/ink326.xml"/><Relationship Id="rId200" Type="http://schemas.openxmlformats.org/officeDocument/2006/relationships/customXml" Target="../ink/ink328.xml"/><Relationship Id="rId16" Type="http://schemas.openxmlformats.org/officeDocument/2006/relationships/image" Target="../media/image251.png"/><Relationship Id="rId221" Type="http://schemas.openxmlformats.org/officeDocument/2006/relationships/image" Target="../media/image352.png"/><Relationship Id="rId242" Type="http://schemas.openxmlformats.org/officeDocument/2006/relationships/customXml" Target="../ink/ink349.xml"/><Relationship Id="rId263" Type="http://schemas.openxmlformats.org/officeDocument/2006/relationships/image" Target="../media/image373.png"/><Relationship Id="rId284" Type="http://schemas.openxmlformats.org/officeDocument/2006/relationships/customXml" Target="../ink/ink370.xml"/><Relationship Id="rId37" Type="http://schemas.openxmlformats.org/officeDocument/2006/relationships/customXml" Target="../ink/ink246.xml"/><Relationship Id="rId58" Type="http://schemas.openxmlformats.org/officeDocument/2006/relationships/image" Target="../media/image272.png"/><Relationship Id="rId79" Type="http://schemas.openxmlformats.org/officeDocument/2006/relationships/customXml" Target="../ink/ink267.xml"/><Relationship Id="rId102" Type="http://schemas.openxmlformats.org/officeDocument/2006/relationships/image" Target="../media/image293.png"/><Relationship Id="rId123" Type="http://schemas.openxmlformats.org/officeDocument/2006/relationships/customXml" Target="../ink/ink289.xml"/><Relationship Id="rId144" Type="http://schemas.openxmlformats.org/officeDocument/2006/relationships/customXml" Target="../ink/ink300.xml"/><Relationship Id="rId90" Type="http://schemas.openxmlformats.org/officeDocument/2006/relationships/image" Target="../media/image287.png"/><Relationship Id="rId165" Type="http://schemas.openxmlformats.org/officeDocument/2006/relationships/image" Target="../media/image324.png"/><Relationship Id="rId186" Type="http://schemas.openxmlformats.org/officeDocument/2006/relationships/customXml" Target="../ink/ink321.xml"/><Relationship Id="rId211" Type="http://schemas.openxmlformats.org/officeDocument/2006/relationships/image" Target="../media/image347.png"/><Relationship Id="rId232" Type="http://schemas.openxmlformats.org/officeDocument/2006/relationships/customXml" Target="../ink/ink344.xml"/><Relationship Id="rId253" Type="http://schemas.openxmlformats.org/officeDocument/2006/relationships/image" Target="../media/image368.png"/><Relationship Id="rId274" Type="http://schemas.openxmlformats.org/officeDocument/2006/relationships/customXml" Target="../ink/ink365.xml"/><Relationship Id="rId295" Type="http://schemas.openxmlformats.org/officeDocument/2006/relationships/image" Target="../media/image389.png"/><Relationship Id="rId309" Type="http://schemas.openxmlformats.org/officeDocument/2006/relationships/image" Target="../media/image396.png"/><Relationship Id="rId27" Type="http://schemas.openxmlformats.org/officeDocument/2006/relationships/customXml" Target="../ink/ink241.xml"/><Relationship Id="rId48" Type="http://schemas.openxmlformats.org/officeDocument/2006/relationships/image" Target="../media/image267.png"/><Relationship Id="rId69" Type="http://schemas.openxmlformats.org/officeDocument/2006/relationships/customXml" Target="../ink/ink262.xml"/><Relationship Id="rId113" Type="http://schemas.openxmlformats.org/officeDocument/2006/relationships/customXml" Target="../ink/ink284.xml"/><Relationship Id="rId134" Type="http://schemas.openxmlformats.org/officeDocument/2006/relationships/customXml" Target="../ink/ink295.xml"/><Relationship Id="rId80" Type="http://schemas.openxmlformats.org/officeDocument/2006/relationships/image" Target="../media/image282.png"/><Relationship Id="rId155" Type="http://schemas.openxmlformats.org/officeDocument/2006/relationships/image" Target="../media/image319.png"/><Relationship Id="rId176" Type="http://schemas.openxmlformats.org/officeDocument/2006/relationships/customXml" Target="../ink/ink316.xml"/><Relationship Id="rId197" Type="http://schemas.openxmlformats.org/officeDocument/2006/relationships/image" Target="../media/image340.png"/><Relationship Id="rId201" Type="http://schemas.openxmlformats.org/officeDocument/2006/relationships/image" Target="../media/image342.png"/><Relationship Id="rId222" Type="http://schemas.openxmlformats.org/officeDocument/2006/relationships/customXml" Target="../ink/ink339.xml"/><Relationship Id="rId243" Type="http://schemas.openxmlformats.org/officeDocument/2006/relationships/image" Target="../media/image363.png"/><Relationship Id="rId264" Type="http://schemas.openxmlformats.org/officeDocument/2006/relationships/customXml" Target="../ink/ink360.xml"/><Relationship Id="rId285" Type="http://schemas.openxmlformats.org/officeDocument/2006/relationships/image" Target="../media/image384.png"/><Relationship Id="rId17" Type="http://schemas.openxmlformats.org/officeDocument/2006/relationships/customXml" Target="../ink/ink236.xml"/><Relationship Id="rId38" Type="http://schemas.openxmlformats.org/officeDocument/2006/relationships/image" Target="../media/image262.png"/><Relationship Id="rId59" Type="http://schemas.openxmlformats.org/officeDocument/2006/relationships/customXml" Target="../ink/ink257.xml"/><Relationship Id="rId103" Type="http://schemas.openxmlformats.org/officeDocument/2006/relationships/customXml" Target="../ink/ink279.xml"/><Relationship Id="rId124" Type="http://schemas.openxmlformats.org/officeDocument/2006/relationships/image" Target="../media/image304.png"/><Relationship Id="rId310" Type="http://schemas.openxmlformats.org/officeDocument/2006/relationships/customXml" Target="../ink/ink383.xml"/><Relationship Id="rId70" Type="http://schemas.openxmlformats.org/officeDocument/2006/relationships/image" Target="../media/image277.png"/><Relationship Id="rId91" Type="http://schemas.openxmlformats.org/officeDocument/2006/relationships/customXml" Target="../ink/ink273.xml"/><Relationship Id="rId145" Type="http://schemas.openxmlformats.org/officeDocument/2006/relationships/image" Target="../media/image314.png"/><Relationship Id="rId166" Type="http://schemas.openxmlformats.org/officeDocument/2006/relationships/customXml" Target="../ink/ink311.xml"/><Relationship Id="rId187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34.xml"/><Relationship Id="rId233" Type="http://schemas.openxmlformats.org/officeDocument/2006/relationships/image" Target="../media/image358.png"/><Relationship Id="rId254" Type="http://schemas.openxmlformats.org/officeDocument/2006/relationships/customXml" Target="../ink/ink355.xml"/><Relationship Id="rId28" Type="http://schemas.openxmlformats.org/officeDocument/2006/relationships/image" Target="../media/image257.png"/><Relationship Id="rId49" Type="http://schemas.openxmlformats.org/officeDocument/2006/relationships/customXml" Target="../ink/ink252.xml"/><Relationship Id="rId114" Type="http://schemas.openxmlformats.org/officeDocument/2006/relationships/image" Target="../media/image299.png"/><Relationship Id="rId275" Type="http://schemas.openxmlformats.org/officeDocument/2006/relationships/image" Target="../media/image379.png"/><Relationship Id="rId296" Type="http://schemas.openxmlformats.org/officeDocument/2006/relationships/customXml" Target="../ink/ink376.xml"/><Relationship Id="rId300" Type="http://schemas.openxmlformats.org/officeDocument/2006/relationships/customXml" Target="../ink/ink378.xml"/><Relationship Id="rId60" Type="http://schemas.openxmlformats.org/officeDocument/2006/relationships/image" Target="../media/image273.png"/><Relationship Id="rId81" Type="http://schemas.openxmlformats.org/officeDocument/2006/relationships/customXml" Target="../ink/ink268.xml"/><Relationship Id="rId135" Type="http://schemas.openxmlformats.org/officeDocument/2006/relationships/image" Target="../media/image309.png"/><Relationship Id="rId156" Type="http://schemas.openxmlformats.org/officeDocument/2006/relationships/customXml" Target="../ink/ink306.xml"/><Relationship Id="rId177" Type="http://schemas.openxmlformats.org/officeDocument/2006/relationships/image" Target="../media/image330.png"/><Relationship Id="rId198" Type="http://schemas.openxmlformats.org/officeDocument/2006/relationships/customXml" Target="../ink/ink327.xml"/><Relationship Id="rId202" Type="http://schemas.openxmlformats.org/officeDocument/2006/relationships/customXml" Target="../ink/ink329.xml"/><Relationship Id="rId223" Type="http://schemas.openxmlformats.org/officeDocument/2006/relationships/image" Target="../media/image353.png"/><Relationship Id="rId244" Type="http://schemas.openxmlformats.org/officeDocument/2006/relationships/customXml" Target="../ink/ink350.xml"/><Relationship Id="rId18" Type="http://schemas.openxmlformats.org/officeDocument/2006/relationships/image" Target="../media/image252.png"/><Relationship Id="rId39" Type="http://schemas.openxmlformats.org/officeDocument/2006/relationships/customXml" Target="../ink/ink247.xml"/><Relationship Id="rId265" Type="http://schemas.openxmlformats.org/officeDocument/2006/relationships/image" Target="../media/image374.png"/><Relationship Id="rId286" Type="http://schemas.openxmlformats.org/officeDocument/2006/relationships/customXml" Target="../ink/ink371.xml"/><Relationship Id="rId50" Type="http://schemas.openxmlformats.org/officeDocument/2006/relationships/image" Target="../media/image268.png"/><Relationship Id="rId104" Type="http://schemas.openxmlformats.org/officeDocument/2006/relationships/image" Target="../media/image294.png"/><Relationship Id="rId125" Type="http://schemas.openxmlformats.org/officeDocument/2006/relationships/customXml" Target="../ink/ink290.xml"/><Relationship Id="rId146" Type="http://schemas.openxmlformats.org/officeDocument/2006/relationships/customXml" Target="../ink/ink301.xml"/><Relationship Id="rId167" Type="http://schemas.openxmlformats.org/officeDocument/2006/relationships/image" Target="../media/image325.png"/><Relationship Id="rId188" Type="http://schemas.openxmlformats.org/officeDocument/2006/relationships/customXml" Target="../ink/ink322.xml"/><Relationship Id="rId311" Type="http://schemas.openxmlformats.org/officeDocument/2006/relationships/image" Target="../media/image397.png"/><Relationship Id="rId71" Type="http://schemas.openxmlformats.org/officeDocument/2006/relationships/customXml" Target="../ink/ink263.xml"/><Relationship Id="rId92" Type="http://schemas.openxmlformats.org/officeDocument/2006/relationships/image" Target="../media/image288.png"/><Relationship Id="rId213" Type="http://schemas.openxmlformats.org/officeDocument/2006/relationships/image" Target="../media/image348.png"/><Relationship Id="rId234" Type="http://schemas.openxmlformats.org/officeDocument/2006/relationships/customXml" Target="../ink/ink345.xml"/><Relationship Id="rId2" Type="http://schemas.openxmlformats.org/officeDocument/2006/relationships/customXml" Target="../ink/ink230.xml"/><Relationship Id="rId29" Type="http://schemas.openxmlformats.org/officeDocument/2006/relationships/customXml" Target="../ink/ink242.xml"/><Relationship Id="rId255" Type="http://schemas.openxmlformats.org/officeDocument/2006/relationships/image" Target="../media/image369.png"/><Relationship Id="rId276" Type="http://schemas.openxmlformats.org/officeDocument/2006/relationships/customXml" Target="../ink/ink366.xml"/><Relationship Id="rId297" Type="http://schemas.openxmlformats.org/officeDocument/2006/relationships/image" Target="../media/image390.png"/><Relationship Id="rId40" Type="http://schemas.openxmlformats.org/officeDocument/2006/relationships/image" Target="../media/image263.png"/><Relationship Id="rId115" Type="http://schemas.openxmlformats.org/officeDocument/2006/relationships/customXml" Target="../ink/ink285.xml"/><Relationship Id="rId136" Type="http://schemas.openxmlformats.org/officeDocument/2006/relationships/customXml" Target="../ink/ink296.xml"/><Relationship Id="rId157" Type="http://schemas.openxmlformats.org/officeDocument/2006/relationships/image" Target="../media/image320.png"/><Relationship Id="rId178" Type="http://schemas.openxmlformats.org/officeDocument/2006/relationships/customXml" Target="../ink/ink317.xml"/><Relationship Id="rId301" Type="http://schemas.openxmlformats.org/officeDocument/2006/relationships/image" Target="../media/image392.png"/><Relationship Id="rId61" Type="http://schemas.openxmlformats.org/officeDocument/2006/relationships/customXml" Target="../ink/ink258.xml"/><Relationship Id="rId82" Type="http://schemas.openxmlformats.org/officeDocument/2006/relationships/image" Target="../media/image283.png"/><Relationship Id="rId199" Type="http://schemas.openxmlformats.org/officeDocument/2006/relationships/image" Target="../media/image341.png"/><Relationship Id="rId203" Type="http://schemas.openxmlformats.org/officeDocument/2006/relationships/image" Target="../media/image343.png"/><Relationship Id="rId19" Type="http://schemas.openxmlformats.org/officeDocument/2006/relationships/customXml" Target="../ink/ink237.xml"/><Relationship Id="rId224" Type="http://schemas.openxmlformats.org/officeDocument/2006/relationships/customXml" Target="../ink/ink340.xml"/><Relationship Id="rId245" Type="http://schemas.openxmlformats.org/officeDocument/2006/relationships/image" Target="../media/image364.png"/><Relationship Id="rId266" Type="http://schemas.openxmlformats.org/officeDocument/2006/relationships/customXml" Target="../ink/ink361.xml"/><Relationship Id="rId287" Type="http://schemas.openxmlformats.org/officeDocument/2006/relationships/image" Target="../media/image385.png"/><Relationship Id="rId30" Type="http://schemas.openxmlformats.org/officeDocument/2006/relationships/image" Target="../media/image258.png"/><Relationship Id="rId105" Type="http://schemas.openxmlformats.org/officeDocument/2006/relationships/customXml" Target="../ink/ink280.xml"/><Relationship Id="rId126" Type="http://schemas.openxmlformats.org/officeDocument/2006/relationships/image" Target="../media/image305.png"/><Relationship Id="rId147" Type="http://schemas.openxmlformats.org/officeDocument/2006/relationships/image" Target="../media/image315.png"/><Relationship Id="rId168" Type="http://schemas.openxmlformats.org/officeDocument/2006/relationships/customXml" Target="../ink/ink312.xml"/><Relationship Id="rId312" Type="http://schemas.openxmlformats.org/officeDocument/2006/relationships/customXml" Target="../ink/ink384.xml"/><Relationship Id="rId51" Type="http://schemas.openxmlformats.org/officeDocument/2006/relationships/customXml" Target="../ink/ink253.xml"/><Relationship Id="rId72" Type="http://schemas.openxmlformats.org/officeDocument/2006/relationships/image" Target="../media/image278.png"/><Relationship Id="rId93" Type="http://schemas.openxmlformats.org/officeDocument/2006/relationships/customXml" Target="../ink/ink274.xml"/><Relationship Id="rId189" Type="http://schemas.openxmlformats.org/officeDocument/2006/relationships/image" Target="../media/image336.png"/><Relationship Id="rId214" Type="http://schemas.openxmlformats.org/officeDocument/2006/relationships/customXml" Target="../ink/ink335.xml"/><Relationship Id="rId235" Type="http://schemas.openxmlformats.org/officeDocument/2006/relationships/image" Target="../media/image359.png"/><Relationship Id="rId256" Type="http://schemas.openxmlformats.org/officeDocument/2006/relationships/customXml" Target="../ink/ink356.xml"/><Relationship Id="rId277" Type="http://schemas.openxmlformats.org/officeDocument/2006/relationships/image" Target="../media/image380.png"/><Relationship Id="rId298" Type="http://schemas.openxmlformats.org/officeDocument/2006/relationships/customXml" Target="../ink/ink377.xml"/><Relationship Id="rId116" Type="http://schemas.openxmlformats.org/officeDocument/2006/relationships/image" Target="../media/image300.png"/><Relationship Id="rId137" Type="http://schemas.openxmlformats.org/officeDocument/2006/relationships/image" Target="../media/image310.png"/><Relationship Id="rId158" Type="http://schemas.openxmlformats.org/officeDocument/2006/relationships/customXml" Target="../ink/ink307.xml"/><Relationship Id="rId302" Type="http://schemas.openxmlformats.org/officeDocument/2006/relationships/customXml" Target="../ink/ink379.xml"/><Relationship Id="rId20" Type="http://schemas.openxmlformats.org/officeDocument/2006/relationships/image" Target="../media/image253.png"/><Relationship Id="rId41" Type="http://schemas.openxmlformats.org/officeDocument/2006/relationships/customXml" Target="../ink/ink248.xml"/><Relationship Id="rId62" Type="http://schemas.openxmlformats.org/officeDocument/2006/relationships/image" Target="../media/image274.png"/><Relationship Id="rId83" Type="http://schemas.openxmlformats.org/officeDocument/2006/relationships/customXml" Target="../ink/ink269.xml"/><Relationship Id="rId179" Type="http://schemas.openxmlformats.org/officeDocument/2006/relationships/image" Target="../media/image331.png"/><Relationship Id="rId190" Type="http://schemas.openxmlformats.org/officeDocument/2006/relationships/customXml" Target="../ink/ink323.xml"/><Relationship Id="rId204" Type="http://schemas.openxmlformats.org/officeDocument/2006/relationships/customXml" Target="../ink/ink330.xml"/><Relationship Id="rId225" Type="http://schemas.openxmlformats.org/officeDocument/2006/relationships/image" Target="../media/image354.png"/><Relationship Id="rId246" Type="http://schemas.openxmlformats.org/officeDocument/2006/relationships/customXml" Target="../ink/ink351.xml"/><Relationship Id="rId267" Type="http://schemas.openxmlformats.org/officeDocument/2006/relationships/image" Target="../media/image375.png"/><Relationship Id="rId288" Type="http://schemas.openxmlformats.org/officeDocument/2006/relationships/customXml" Target="../ink/ink372.xml"/><Relationship Id="rId106" Type="http://schemas.openxmlformats.org/officeDocument/2006/relationships/image" Target="../media/image295.png"/><Relationship Id="rId127" Type="http://schemas.openxmlformats.org/officeDocument/2006/relationships/customXml" Target="../ink/ink291.xml"/><Relationship Id="rId313" Type="http://schemas.openxmlformats.org/officeDocument/2006/relationships/image" Target="../media/image398.png"/><Relationship Id="rId10" Type="http://schemas.openxmlformats.org/officeDocument/2006/relationships/image" Target="../media/image248.png"/><Relationship Id="rId31" Type="http://schemas.openxmlformats.org/officeDocument/2006/relationships/customXml" Target="../ink/ink243.xml"/><Relationship Id="rId52" Type="http://schemas.openxmlformats.org/officeDocument/2006/relationships/image" Target="../media/image269.png"/><Relationship Id="rId73" Type="http://schemas.openxmlformats.org/officeDocument/2006/relationships/customXml" Target="../ink/ink264.xml"/><Relationship Id="rId94" Type="http://schemas.openxmlformats.org/officeDocument/2006/relationships/image" Target="../media/image289.png"/><Relationship Id="rId148" Type="http://schemas.openxmlformats.org/officeDocument/2006/relationships/customXml" Target="../ink/ink302.xml"/><Relationship Id="rId169" Type="http://schemas.openxmlformats.org/officeDocument/2006/relationships/image" Target="../media/image326.png"/><Relationship Id="rId180" Type="http://schemas.openxmlformats.org/officeDocument/2006/relationships/customXml" Target="../ink/ink318.xml"/><Relationship Id="rId215" Type="http://schemas.openxmlformats.org/officeDocument/2006/relationships/image" Target="../media/image349.png"/><Relationship Id="rId236" Type="http://schemas.openxmlformats.org/officeDocument/2006/relationships/customXml" Target="../ink/ink346.xml"/><Relationship Id="rId257" Type="http://schemas.openxmlformats.org/officeDocument/2006/relationships/image" Target="../media/image370.png"/><Relationship Id="rId278" Type="http://schemas.openxmlformats.org/officeDocument/2006/relationships/customXml" Target="../ink/ink367.xml"/><Relationship Id="rId303" Type="http://schemas.openxmlformats.org/officeDocument/2006/relationships/image" Target="../media/image393.png"/><Relationship Id="rId42" Type="http://schemas.openxmlformats.org/officeDocument/2006/relationships/image" Target="../media/image264.png"/><Relationship Id="rId84" Type="http://schemas.openxmlformats.org/officeDocument/2006/relationships/image" Target="../media/image284.png"/><Relationship Id="rId138" Type="http://schemas.openxmlformats.org/officeDocument/2006/relationships/customXml" Target="../ink/ink297.xml"/><Relationship Id="rId191" Type="http://schemas.openxmlformats.org/officeDocument/2006/relationships/image" Target="../media/image337.png"/><Relationship Id="rId205" Type="http://schemas.openxmlformats.org/officeDocument/2006/relationships/image" Target="../media/image344.png"/><Relationship Id="rId247" Type="http://schemas.openxmlformats.org/officeDocument/2006/relationships/image" Target="../media/image365.png"/><Relationship Id="rId107" Type="http://schemas.openxmlformats.org/officeDocument/2006/relationships/customXml" Target="../ink/ink281.xml"/><Relationship Id="rId289" Type="http://schemas.openxmlformats.org/officeDocument/2006/relationships/image" Target="../media/image386.png"/><Relationship Id="rId11" Type="http://schemas.openxmlformats.org/officeDocument/2006/relationships/customXml" Target="../ink/ink233.xml"/><Relationship Id="rId53" Type="http://schemas.openxmlformats.org/officeDocument/2006/relationships/customXml" Target="../ink/ink254.xml"/><Relationship Id="rId149" Type="http://schemas.openxmlformats.org/officeDocument/2006/relationships/image" Target="../media/image316.png"/><Relationship Id="rId95" Type="http://schemas.openxmlformats.org/officeDocument/2006/relationships/customXml" Target="../ink/ink275.xml"/><Relationship Id="rId160" Type="http://schemas.openxmlformats.org/officeDocument/2006/relationships/customXml" Target="../ink/ink308.xml"/><Relationship Id="rId216" Type="http://schemas.openxmlformats.org/officeDocument/2006/relationships/customXml" Target="../ink/ink336.xml"/><Relationship Id="rId258" Type="http://schemas.openxmlformats.org/officeDocument/2006/relationships/customXml" Target="../ink/ink357.xml"/><Relationship Id="rId22" Type="http://schemas.openxmlformats.org/officeDocument/2006/relationships/image" Target="../media/image254.png"/><Relationship Id="rId64" Type="http://schemas.openxmlformats.org/officeDocument/2006/relationships/image" Target="../media/image57.png"/><Relationship Id="rId118" Type="http://schemas.openxmlformats.org/officeDocument/2006/relationships/image" Target="../media/image301.png"/><Relationship Id="rId171" Type="http://schemas.openxmlformats.org/officeDocument/2006/relationships/image" Target="../media/image327.png"/><Relationship Id="rId227" Type="http://schemas.openxmlformats.org/officeDocument/2006/relationships/image" Target="../media/image355.png"/><Relationship Id="rId269" Type="http://schemas.openxmlformats.org/officeDocument/2006/relationships/image" Target="../media/image376.png"/><Relationship Id="rId33" Type="http://schemas.openxmlformats.org/officeDocument/2006/relationships/customXml" Target="../ink/ink244.xml"/><Relationship Id="rId129" Type="http://schemas.openxmlformats.org/officeDocument/2006/relationships/customXml" Target="../ink/ink292.xml"/><Relationship Id="rId280" Type="http://schemas.openxmlformats.org/officeDocument/2006/relationships/customXml" Target="../ink/ink368.xml"/><Relationship Id="rId75" Type="http://schemas.openxmlformats.org/officeDocument/2006/relationships/customXml" Target="../ink/ink265.xml"/><Relationship Id="rId140" Type="http://schemas.openxmlformats.org/officeDocument/2006/relationships/customXml" Target="../ink/ink298.xml"/><Relationship Id="rId182" Type="http://schemas.openxmlformats.org/officeDocument/2006/relationships/customXml" Target="../ink/ink319.xml"/><Relationship Id="rId6" Type="http://schemas.openxmlformats.org/officeDocument/2006/relationships/image" Target="../media/image2460.png"/><Relationship Id="rId238" Type="http://schemas.openxmlformats.org/officeDocument/2006/relationships/customXml" Target="../ink/ink347.xml"/><Relationship Id="rId291" Type="http://schemas.openxmlformats.org/officeDocument/2006/relationships/image" Target="../media/image387.png"/><Relationship Id="rId305" Type="http://schemas.openxmlformats.org/officeDocument/2006/relationships/image" Target="../media/image39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1.xml"/><Relationship Id="rId299" Type="http://schemas.openxmlformats.org/officeDocument/2006/relationships/customXml" Target="../ink/ink532.xml"/><Relationship Id="rId21" Type="http://schemas.openxmlformats.org/officeDocument/2006/relationships/customXml" Target="../ink/ink393.xml"/><Relationship Id="rId63" Type="http://schemas.openxmlformats.org/officeDocument/2006/relationships/customXml" Target="../ink/ink414.xml"/><Relationship Id="rId159" Type="http://schemas.openxmlformats.org/officeDocument/2006/relationships/customXml" Target="../ink/ink462.xml"/><Relationship Id="rId324" Type="http://schemas.openxmlformats.org/officeDocument/2006/relationships/image" Target="../media/image558.png"/><Relationship Id="rId170" Type="http://schemas.openxmlformats.org/officeDocument/2006/relationships/image" Target="../media/image481.png"/><Relationship Id="rId226" Type="http://schemas.openxmlformats.org/officeDocument/2006/relationships/image" Target="../media/image509.png"/><Relationship Id="rId268" Type="http://schemas.openxmlformats.org/officeDocument/2006/relationships/image" Target="../media/image530.png"/><Relationship Id="rId32" Type="http://schemas.openxmlformats.org/officeDocument/2006/relationships/image" Target="../media/image412.png"/><Relationship Id="rId74" Type="http://schemas.openxmlformats.org/officeDocument/2006/relationships/image" Target="../media/image433.png"/><Relationship Id="rId128" Type="http://schemas.openxmlformats.org/officeDocument/2006/relationships/image" Target="../media/image460.png"/><Relationship Id="rId335" Type="http://schemas.openxmlformats.org/officeDocument/2006/relationships/image" Target="../media/image563.png"/><Relationship Id="rId181" Type="http://schemas.openxmlformats.org/officeDocument/2006/relationships/customXml" Target="../ink/ink473.xml"/><Relationship Id="rId237" Type="http://schemas.openxmlformats.org/officeDocument/2006/relationships/customXml" Target="../ink/ink501.xml"/><Relationship Id="rId279" Type="http://schemas.openxmlformats.org/officeDocument/2006/relationships/customXml" Target="../ink/ink522.xml"/><Relationship Id="rId43" Type="http://schemas.openxmlformats.org/officeDocument/2006/relationships/customXml" Target="../ink/ink404.xml"/><Relationship Id="rId139" Type="http://schemas.openxmlformats.org/officeDocument/2006/relationships/customXml" Target="../ink/ink452.xml"/><Relationship Id="rId290" Type="http://schemas.openxmlformats.org/officeDocument/2006/relationships/image" Target="../media/image541.png"/><Relationship Id="rId304" Type="http://schemas.openxmlformats.org/officeDocument/2006/relationships/image" Target="../media/image548.png"/><Relationship Id="rId346" Type="http://schemas.openxmlformats.org/officeDocument/2006/relationships/customXml" Target="../ink/ink556.xml"/><Relationship Id="rId85" Type="http://schemas.openxmlformats.org/officeDocument/2006/relationships/customXml" Target="../ink/ink425.xml"/><Relationship Id="rId150" Type="http://schemas.openxmlformats.org/officeDocument/2006/relationships/image" Target="../media/image471.png"/><Relationship Id="rId192" Type="http://schemas.openxmlformats.org/officeDocument/2006/relationships/image" Target="../media/image492.png"/><Relationship Id="rId206" Type="http://schemas.openxmlformats.org/officeDocument/2006/relationships/image" Target="../media/image499.png"/><Relationship Id="rId248" Type="http://schemas.openxmlformats.org/officeDocument/2006/relationships/image" Target="../media/image520.png"/><Relationship Id="rId12" Type="http://schemas.openxmlformats.org/officeDocument/2006/relationships/image" Target="../media/image402.png"/><Relationship Id="rId108" Type="http://schemas.openxmlformats.org/officeDocument/2006/relationships/image" Target="../media/image450.png"/><Relationship Id="rId315" Type="http://schemas.openxmlformats.org/officeDocument/2006/relationships/customXml" Target="../ink/ink540.xml"/><Relationship Id="rId357" Type="http://schemas.openxmlformats.org/officeDocument/2006/relationships/image" Target="../media/image574.png"/><Relationship Id="rId54" Type="http://schemas.openxmlformats.org/officeDocument/2006/relationships/image" Target="../media/image423.png"/><Relationship Id="rId96" Type="http://schemas.openxmlformats.org/officeDocument/2006/relationships/image" Target="../media/image444.png"/><Relationship Id="rId161" Type="http://schemas.openxmlformats.org/officeDocument/2006/relationships/customXml" Target="../ink/ink463.xml"/><Relationship Id="rId217" Type="http://schemas.openxmlformats.org/officeDocument/2006/relationships/customXml" Target="../ink/ink491.xml"/><Relationship Id="rId259" Type="http://schemas.openxmlformats.org/officeDocument/2006/relationships/customXml" Target="../ink/ink512.xml"/><Relationship Id="rId23" Type="http://schemas.openxmlformats.org/officeDocument/2006/relationships/customXml" Target="../ink/ink394.xml"/><Relationship Id="rId119" Type="http://schemas.openxmlformats.org/officeDocument/2006/relationships/customXml" Target="../ink/ink442.xml"/><Relationship Id="rId270" Type="http://schemas.openxmlformats.org/officeDocument/2006/relationships/image" Target="../media/image531.png"/><Relationship Id="rId326" Type="http://schemas.openxmlformats.org/officeDocument/2006/relationships/image" Target="../media/image559.png"/><Relationship Id="rId65" Type="http://schemas.openxmlformats.org/officeDocument/2006/relationships/customXml" Target="../ink/ink415.xml"/><Relationship Id="rId130" Type="http://schemas.openxmlformats.org/officeDocument/2006/relationships/image" Target="../media/image461.png"/><Relationship Id="rId172" Type="http://schemas.openxmlformats.org/officeDocument/2006/relationships/image" Target="../media/image482.png"/><Relationship Id="rId228" Type="http://schemas.openxmlformats.org/officeDocument/2006/relationships/image" Target="../media/image510.png"/><Relationship Id="rId281" Type="http://schemas.openxmlformats.org/officeDocument/2006/relationships/customXml" Target="../ink/ink523.xml"/><Relationship Id="rId337" Type="http://schemas.openxmlformats.org/officeDocument/2006/relationships/image" Target="../media/image564.png"/><Relationship Id="rId34" Type="http://schemas.openxmlformats.org/officeDocument/2006/relationships/image" Target="../media/image413.png"/><Relationship Id="rId76" Type="http://schemas.openxmlformats.org/officeDocument/2006/relationships/image" Target="../media/image434.png"/><Relationship Id="rId141" Type="http://schemas.openxmlformats.org/officeDocument/2006/relationships/customXml" Target="../ink/ink453.xml"/><Relationship Id="rId7" Type="http://schemas.openxmlformats.org/officeDocument/2006/relationships/customXml" Target="../ink/ink386.xml"/><Relationship Id="rId183" Type="http://schemas.openxmlformats.org/officeDocument/2006/relationships/customXml" Target="../ink/ink474.xml"/><Relationship Id="rId239" Type="http://schemas.openxmlformats.org/officeDocument/2006/relationships/customXml" Target="../ink/ink502.xml"/><Relationship Id="rId250" Type="http://schemas.openxmlformats.org/officeDocument/2006/relationships/image" Target="../media/image521.png"/><Relationship Id="rId292" Type="http://schemas.openxmlformats.org/officeDocument/2006/relationships/image" Target="../media/image542.png"/><Relationship Id="rId306" Type="http://schemas.openxmlformats.org/officeDocument/2006/relationships/image" Target="../media/image549.png"/><Relationship Id="rId45" Type="http://schemas.openxmlformats.org/officeDocument/2006/relationships/customXml" Target="../ink/ink405.xml"/><Relationship Id="rId87" Type="http://schemas.openxmlformats.org/officeDocument/2006/relationships/customXml" Target="../ink/ink426.xml"/><Relationship Id="rId110" Type="http://schemas.openxmlformats.org/officeDocument/2006/relationships/image" Target="../media/image451.png"/><Relationship Id="rId348" Type="http://schemas.openxmlformats.org/officeDocument/2006/relationships/customXml" Target="../ink/ink557.xml"/><Relationship Id="rId152" Type="http://schemas.openxmlformats.org/officeDocument/2006/relationships/image" Target="../media/image472.png"/><Relationship Id="rId194" Type="http://schemas.openxmlformats.org/officeDocument/2006/relationships/image" Target="../media/image493.png"/><Relationship Id="rId208" Type="http://schemas.openxmlformats.org/officeDocument/2006/relationships/image" Target="../media/image500.png"/><Relationship Id="rId261" Type="http://schemas.openxmlformats.org/officeDocument/2006/relationships/customXml" Target="../ink/ink513.xml"/><Relationship Id="rId14" Type="http://schemas.openxmlformats.org/officeDocument/2006/relationships/image" Target="../media/image403.png"/><Relationship Id="rId56" Type="http://schemas.openxmlformats.org/officeDocument/2006/relationships/image" Target="../media/image424.png"/><Relationship Id="rId317" Type="http://schemas.openxmlformats.org/officeDocument/2006/relationships/customXml" Target="../ink/ink541.xml"/><Relationship Id="rId359" Type="http://schemas.openxmlformats.org/officeDocument/2006/relationships/image" Target="../media/image575.png"/><Relationship Id="rId98" Type="http://schemas.openxmlformats.org/officeDocument/2006/relationships/image" Target="../media/image445.png"/><Relationship Id="rId121" Type="http://schemas.openxmlformats.org/officeDocument/2006/relationships/customXml" Target="../ink/ink443.xml"/><Relationship Id="rId163" Type="http://schemas.openxmlformats.org/officeDocument/2006/relationships/customXml" Target="../ink/ink464.xml"/><Relationship Id="rId219" Type="http://schemas.openxmlformats.org/officeDocument/2006/relationships/customXml" Target="../ink/ink492.xml"/><Relationship Id="rId230" Type="http://schemas.openxmlformats.org/officeDocument/2006/relationships/image" Target="../media/image511.png"/><Relationship Id="rId25" Type="http://schemas.openxmlformats.org/officeDocument/2006/relationships/customXml" Target="../ink/ink395.xml"/><Relationship Id="rId46" Type="http://schemas.openxmlformats.org/officeDocument/2006/relationships/image" Target="../media/image419.png"/><Relationship Id="rId67" Type="http://schemas.openxmlformats.org/officeDocument/2006/relationships/customXml" Target="../ink/ink416.xml"/><Relationship Id="rId272" Type="http://schemas.openxmlformats.org/officeDocument/2006/relationships/image" Target="../media/image532.png"/><Relationship Id="rId293" Type="http://schemas.openxmlformats.org/officeDocument/2006/relationships/customXml" Target="../ink/ink529.xml"/><Relationship Id="rId307" Type="http://schemas.openxmlformats.org/officeDocument/2006/relationships/customXml" Target="../ink/ink536.xml"/><Relationship Id="rId328" Type="http://schemas.openxmlformats.org/officeDocument/2006/relationships/image" Target="../media/image560.png"/><Relationship Id="rId349" Type="http://schemas.openxmlformats.org/officeDocument/2006/relationships/image" Target="../media/image570.png"/><Relationship Id="rId88" Type="http://schemas.openxmlformats.org/officeDocument/2006/relationships/image" Target="../media/image440.png"/><Relationship Id="rId111" Type="http://schemas.openxmlformats.org/officeDocument/2006/relationships/customXml" Target="../ink/ink438.xml"/><Relationship Id="rId132" Type="http://schemas.openxmlformats.org/officeDocument/2006/relationships/image" Target="../media/image462.png"/><Relationship Id="rId153" Type="http://schemas.openxmlformats.org/officeDocument/2006/relationships/customXml" Target="../ink/ink459.xml"/><Relationship Id="rId174" Type="http://schemas.openxmlformats.org/officeDocument/2006/relationships/image" Target="../media/image483.png"/><Relationship Id="rId195" Type="http://schemas.openxmlformats.org/officeDocument/2006/relationships/customXml" Target="../ink/ink480.xml"/><Relationship Id="rId209" Type="http://schemas.openxmlformats.org/officeDocument/2006/relationships/customXml" Target="../ink/ink487.xml"/><Relationship Id="rId360" Type="http://schemas.openxmlformats.org/officeDocument/2006/relationships/customXml" Target="../ink/ink563.xml"/><Relationship Id="rId220" Type="http://schemas.openxmlformats.org/officeDocument/2006/relationships/image" Target="../media/image506.png"/><Relationship Id="rId241" Type="http://schemas.openxmlformats.org/officeDocument/2006/relationships/customXml" Target="../ink/ink503.xml"/><Relationship Id="rId15" Type="http://schemas.openxmlformats.org/officeDocument/2006/relationships/customXml" Target="../ink/ink390.xml"/><Relationship Id="rId36" Type="http://schemas.openxmlformats.org/officeDocument/2006/relationships/image" Target="../media/image414.png"/><Relationship Id="rId57" Type="http://schemas.openxmlformats.org/officeDocument/2006/relationships/customXml" Target="../ink/ink411.xml"/><Relationship Id="rId262" Type="http://schemas.openxmlformats.org/officeDocument/2006/relationships/image" Target="../media/image527.png"/><Relationship Id="rId283" Type="http://schemas.openxmlformats.org/officeDocument/2006/relationships/customXml" Target="../ink/ink524.xml"/><Relationship Id="rId318" Type="http://schemas.openxmlformats.org/officeDocument/2006/relationships/image" Target="../media/image555.png"/><Relationship Id="rId339" Type="http://schemas.openxmlformats.org/officeDocument/2006/relationships/image" Target="../media/image565.png"/><Relationship Id="rId78" Type="http://schemas.openxmlformats.org/officeDocument/2006/relationships/image" Target="../media/image435.png"/><Relationship Id="rId99" Type="http://schemas.openxmlformats.org/officeDocument/2006/relationships/customXml" Target="../ink/ink432.xml"/><Relationship Id="rId101" Type="http://schemas.openxmlformats.org/officeDocument/2006/relationships/customXml" Target="../ink/ink433.xml"/><Relationship Id="rId122" Type="http://schemas.openxmlformats.org/officeDocument/2006/relationships/image" Target="../media/image457.png"/><Relationship Id="rId143" Type="http://schemas.openxmlformats.org/officeDocument/2006/relationships/customXml" Target="../ink/ink454.xml"/><Relationship Id="rId164" Type="http://schemas.openxmlformats.org/officeDocument/2006/relationships/image" Target="../media/image478.png"/><Relationship Id="rId185" Type="http://schemas.openxmlformats.org/officeDocument/2006/relationships/customXml" Target="../ink/ink475.xml"/><Relationship Id="rId350" Type="http://schemas.openxmlformats.org/officeDocument/2006/relationships/customXml" Target="../ink/ink558.xml"/><Relationship Id="rId9" Type="http://schemas.openxmlformats.org/officeDocument/2006/relationships/customXml" Target="../ink/ink387.xml"/><Relationship Id="rId210" Type="http://schemas.openxmlformats.org/officeDocument/2006/relationships/image" Target="../media/image501.png"/><Relationship Id="rId26" Type="http://schemas.openxmlformats.org/officeDocument/2006/relationships/image" Target="../media/image409.png"/><Relationship Id="rId231" Type="http://schemas.openxmlformats.org/officeDocument/2006/relationships/customXml" Target="../ink/ink498.xml"/><Relationship Id="rId252" Type="http://schemas.openxmlformats.org/officeDocument/2006/relationships/image" Target="../media/image522.png"/><Relationship Id="rId273" Type="http://schemas.openxmlformats.org/officeDocument/2006/relationships/customXml" Target="../ink/ink519.xml"/><Relationship Id="rId294" Type="http://schemas.openxmlformats.org/officeDocument/2006/relationships/image" Target="../media/image543.png"/><Relationship Id="rId308" Type="http://schemas.openxmlformats.org/officeDocument/2006/relationships/image" Target="../media/image550.png"/><Relationship Id="rId329" Type="http://schemas.openxmlformats.org/officeDocument/2006/relationships/customXml" Target="../ink/ink547.xml"/><Relationship Id="rId47" Type="http://schemas.openxmlformats.org/officeDocument/2006/relationships/customXml" Target="../ink/ink406.xml"/><Relationship Id="rId68" Type="http://schemas.openxmlformats.org/officeDocument/2006/relationships/image" Target="../media/image430.png"/><Relationship Id="rId89" Type="http://schemas.openxmlformats.org/officeDocument/2006/relationships/customXml" Target="../ink/ink427.xml"/><Relationship Id="rId112" Type="http://schemas.openxmlformats.org/officeDocument/2006/relationships/image" Target="../media/image452.png"/><Relationship Id="rId133" Type="http://schemas.openxmlformats.org/officeDocument/2006/relationships/customXml" Target="../ink/ink449.xml"/><Relationship Id="rId154" Type="http://schemas.openxmlformats.org/officeDocument/2006/relationships/image" Target="../media/image473.png"/><Relationship Id="rId175" Type="http://schemas.openxmlformats.org/officeDocument/2006/relationships/customXml" Target="../ink/ink470.xml"/><Relationship Id="rId340" Type="http://schemas.openxmlformats.org/officeDocument/2006/relationships/customXml" Target="../ink/ink553.xml"/><Relationship Id="rId361" Type="http://schemas.openxmlformats.org/officeDocument/2006/relationships/image" Target="../media/image576.png"/><Relationship Id="rId196" Type="http://schemas.openxmlformats.org/officeDocument/2006/relationships/image" Target="../media/image494.png"/><Relationship Id="rId200" Type="http://schemas.openxmlformats.org/officeDocument/2006/relationships/image" Target="../media/image496.png"/><Relationship Id="rId16" Type="http://schemas.openxmlformats.org/officeDocument/2006/relationships/image" Target="../media/image404.png"/><Relationship Id="rId221" Type="http://schemas.openxmlformats.org/officeDocument/2006/relationships/customXml" Target="../ink/ink493.xml"/><Relationship Id="rId242" Type="http://schemas.openxmlformats.org/officeDocument/2006/relationships/image" Target="../media/image517.png"/><Relationship Id="rId263" Type="http://schemas.openxmlformats.org/officeDocument/2006/relationships/customXml" Target="../ink/ink514.xml"/><Relationship Id="rId284" Type="http://schemas.openxmlformats.org/officeDocument/2006/relationships/image" Target="../media/image538.png"/><Relationship Id="rId319" Type="http://schemas.openxmlformats.org/officeDocument/2006/relationships/customXml" Target="../ink/ink542.xml"/><Relationship Id="rId37" Type="http://schemas.openxmlformats.org/officeDocument/2006/relationships/customXml" Target="../ink/ink401.xml"/><Relationship Id="rId58" Type="http://schemas.openxmlformats.org/officeDocument/2006/relationships/image" Target="../media/image425.png"/><Relationship Id="rId79" Type="http://schemas.openxmlformats.org/officeDocument/2006/relationships/customXml" Target="../ink/ink422.xml"/><Relationship Id="rId102" Type="http://schemas.openxmlformats.org/officeDocument/2006/relationships/image" Target="../media/image447.png"/><Relationship Id="rId123" Type="http://schemas.openxmlformats.org/officeDocument/2006/relationships/customXml" Target="../ink/ink444.xml"/><Relationship Id="rId144" Type="http://schemas.openxmlformats.org/officeDocument/2006/relationships/image" Target="../media/image468.png"/><Relationship Id="rId330" Type="http://schemas.openxmlformats.org/officeDocument/2006/relationships/image" Target="../media/image561.png"/><Relationship Id="rId90" Type="http://schemas.openxmlformats.org/officeDocument/2006/relationships/image" Target="../media/image441.png"/><Relationship Id="rId165" Type="http://schemas.openxmlformats.org/officeDocument/2006/relationships/customXml" Target="../ink/ink465.xml"/><Relationship Id="rId186" Type="http://schemas.openxmlformats.org/officeDocument/2006/relationships/image" Target="../media/image489.png"/><Relationship Id="rId351" Type="http://schemas.openxmlformats.org/officeDocument/2006/relationships/image" Target="../media/image571.png"/><Relationship Id="rId211" Type="http://schemas.openxmlformats.org/officeDocument/2006/relationships/customXml" Target="../ink/ink488.xml"/><Relationship Id="rId232" Type="http://schemas.openxmlformats.org/officeDocument/2006/relationships/image" Target="../media/image512.png"/><Relationship Id="rId253" Type="http://schemas.openxmlformats.org/officeDocument/2006/relationships/customXml" Target="../ink/ink509.xml"/><Relationship Id="rId274" Type="http://schemas.openxmlformats.org/officeDocument/2006/relationships/image" Target="../media/image533.png"/><Relationship Id="rId295" Type="http://schemas.openxmlformats.org/officeDocument/2006/relationships/customXml" Target="../ink/ink530.xml"/><Relationship Id="rId309" Type="http://schemas.openxmlformats.org/officeDocument/2006/relationships/customXml" Target="../ink/ink537.xml"/><Relationship Id="rId27" Type="http://schemas.openxmlformats.org/officeDocument/2006/relationships/customXml" Target="../ink/ink396.xml"/><Relationship Id="rId48" Type="http://schemas.openxmlformats.org/officeDocument/2006/relationships/image" Target="../media/image420.png"/><Relationship Id="rId69" Type="http://schemas.openxmlformats.org/officeDocument/2006/relationships/customXml" Target="../ink/ink417.xml"/><Relationship Id="rId113" Type="http://schemas.openxmlformats.org/officeDocument/2006/relationships/customXml" Target="../ink/ink439.xml"/><Relationship Id="rId134" Type="http://schemas.openxmlformats.org/officeDocument/2006/relationships/image" Target="../media/image463.png"/><Relationship Id="rId320" Type="http://schemas.openxmlformats.org/officeDocument/2006/relationships/image" Target="../media/image556.png"/><Relationship Id="rId80" Type="http://schemas.openxmlformats.org/officeDocument/2006/relationships/image" Target="../media/image436.png"/><Relationship Id="rId155" Type="http://schemas.openxmlformats.org/officeDocument/2006/relationships/customXml" Target="../ink/ink460.xml"/><Relationship Id="rId176" Type="http://schemas.openxmlformats.org/officeDocument/2006/relationships/image" Target="../media/image484.png"/><Relationship Id="rId197" Type="http://schemas.openxmlformats.org/officeDocument/2006/relationships/customXml" Target="../ink/ink481.xml"/><Relationship Id="rId341" Type="http://schemas.openxmlformats.org/officeDocument/2006/relationships/image" Target="../media/image566.png"/><Relationship Id="rId201" Type="http://schemas.openxmlformats.org/officeDocument/2006/relationships/customXml" Target="../ink/ink483.xml"/><Relationship Id="rId222" Type="http://schemas.openxmlformats.org/officeDocument/2006/relationships/image" Target="../media/image507.png"/><Relationship Id="rId243" Type="http://schemas.openxmlformats.org/officeDocument/2006/relationships/customXml" Target="../ink/ink504.xml"/><Relationship Id="rId264" Type="http://schemas.openxmlformats.org/officeDocument/2006/relationships/image" Target="../media/image528.png"/><Relationship Id="rId285" Type="http://schemas.openxmlformats.org/officeDocument/2006/relationships/customXml" Target="../ink/ink525.xml"/><Relationship Id="rId17" Type="http://schemas.openxmlformats.org/officeDocument/2006/relationships/customXml" Target="../ink/ink391.xml"/><Relationship Id="rId38" Type="http://schemas.openxmlformats.org/officeDocument/2006/relationships/image" Target="../media/image415.png"/><Relationship Id="rId59" Type="http://schemas.openxmlformats.org/officeDocument/2006/relationships/customXml" Target="../ink/ink412.xml"/><Relationship Id="rId103" Type="http://schemas.openxmlformats.org/officeDocument/2006/relationships/customXml" Target="../ink/ink434.xml"/><Relationship Id="rId124" Type="http://schemas.openxmlformats.org/officeDocument/2006/relationships/image" Target="../media/image458.png"/><Relationship Id="rId310" Type="http://schemas.openxmlformats.org/officeDocument/2006/relationships/image" Target="../media/image551.png"/><Relationship Id="rId70" Type="http://schemas.openxmlformats.org/officeDocument/2006/relationships/image" Target="../media/image431.png"/><Relationship Id="rId91" Type="http://schemas.openxmlformats.org/officeDocument/2006/relationships/customXml" Target="../ink/ink428.xml"/><Relationship Id="rId145" Type="http://schemas.openxmlformats.org/officeDocument/2006/relationships/customXml" Target="../ink/ink455.xml"/><Relationship Id="rId166" Type="http://schemas.openxmlformats.org/officeDocument/2006/relationships/image" Target="../media/image479.png"/><Relationship Id="rId187" Type="http://schemas.openxmlformats.org/officeDocument/2006/relationships/customXml" Target="../ink/ink476.xml"/><Relationship Id="rId331" Type="http://schemas.openxmlformats.org/officeDocument/2006/relationships/customXml" Target="../ink/ink548.xml"/><Relationship Id="rId352" Type="http://schemas.openxmlformats.org/officeDocument/2006/relationships/customXml" Target="../ink/ink559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02.png"/><Relationship Id="rId233" Type="http://schemas.openxmlformats.org/officeDocument/2006/relationships/customXml" Target="../ink/ink499.xml"/><Relationship Id="rId254" Type="http://schemas.openxmlformats.org/officeDocument/2006/relationships/image" Target="../media/image523.png"/><Relationship Id="rId28" Type="http://schemas.openxmlformats.org/officeDocument/2006/relationships/image" Target="../media/image410.png"/><Relationship Id="rId49" Type="http://schemas.openxmlformats.org/officeDocument/2006/relationships/customXml" Target="../ink/ink407.xml"/><Relationship Id="rId114" Type="http://schemas.openxmlformats.org/officeDocument/2006/relationships/image" Target="../media/image453.png"/><Relationship Id="rId275" Type="http://schemas.openxmlformats.org/officeDocument/2006/relationships/customXml" Target="../ink/ink520.xml"/><Relationship Id="rId296" Type="http://schemas.openxmlformats.org/officeDocument/2006/relationships/image" Target="../media/image544.png"/><Relationship Id="rId300" Type="http://schemas.openxmlformats.org/officeDocument/2006/relationships/image" Target="../media/image546.png"/><Relationship Id="rId60" Type="http://schemas.openxmlformats.org/officeDocument/2006/relationships/image" Target="../media/image426.png"/><Relationship Id="rId81" Type="http://schemas.openxmlformats.org/officeDocument/2006/relationships/customXml" Target="../ink/ink423.xml"/><Relationship Id="rId135" Type="http://schemas.openxmlformats.org/officeDocument/2006/relationships/customXml" Target="../ink/ink450.xml"/><Relationship Id="rId156" Type="http://schemas.openxmlformats.org/officeDocument/2006/relationships/image" Target="../media/image474.png"/><Relationship Id="rId177" Type="http://schemas.openxmlformats.org/officeDocument/2006/relationships/customXml" Target="../ink/ink471.xml"/><Relationship Id="rId198" Type="http://schemas.openxmlformats.org/officeDocument/2006/relationships/image" Target="../media/image495.png"/><Relationship Id="rId321" Type="http://schemas.openxmlformats.org/officeDocument/2006/relationships/customXml" Target="../ink/ink543.xml"/><Relationship Id="rId342" Type="http://schemas.openxmlformats.org/officeDocument/2006/relationships/customXml" Target="../ink/ink554.xml"/><Relationship Id="rId202" Type="http://schemas.openxmlformats.org/officeDocument/2006/relationships/image" Target="../media/image497.png"/><Relationship Id="rId223" Type="http://schemas.openxmlformats.org/officeDocument/2006/relationships/customXml" Target="../ink/ink494.xml"/><Relationship Id="rId244" Type="http://schemas.openxmlformats.org/officeDocument/2006/relationships/image" Target="../media/image518.png"/><Relationship Id="rId18" Type="http://schemas.openxmlformats.org/officeDocument/2006/relationships/image" Target="../media/image405.png"/><Relationship Id="rId39" Type="http://schemas.openxmlformats.org/officeDocument/2006/relationships/customXml" Target="../ink/ink402.xml"/><Relationship Id="rId265" Type="http://schemas.openxmlformats.org/officeDocument/2006/relationships/customXml" Target="../ink/ink515.xml"/><Relationship Id="rId286" Type="http://schemas.openxmlformats.org/officeDocument/2006/relationships/image" Target="../media/image539.png"/><Relationship Id="rId50" Type="http://schemas.openxmlformats.org/officeDocument/2006/relationships/image" Target="../media/image421.png"/><Relationship Id="rId104" Type="http://schemas.openxmlformats.org/officeDocument/2006/relationships/image" Target="../media/image448.png"/><Relationship Id="rId125" Type="http://schemas.openxmlformats.org/officeDocument/2006/relationships/customXml" Target="../ink/ink445.xml"/><Relationship Id="rId146" Type="http://schemas.openxmlformats.org/officeDocument/2006/relationships/image" Target="../media/image469.png"/><Relationship Id="rId167" Type="http://schemas.openxmlformats.org/officeDocument/2006/relationships/customXml" Target="../ink/ink466.xml"/><Relationship Id="rId188" Type="http://schemas.openxmlformats.org/officeDocument/2006/relationships/image" Target="../media/image490.png"/><Relationship Id="rId311" Type="http://schemas.openxmlformats.org/officeDocument/2006/relationships/customXml" Target="../ink/ink538.xml"/><Relationship Id="rId332" Type="http://schemas.openxmlformats.org/officeDocument/2006/relationships/image" Target="../media/image562.png"/><Relationship Id="rId353" Type="http://schemas.openxmlformats.org/officeDocument/2006/relationships/image" Target="../media/image572.png"/><Relationship Id="rId71" Type="http://schemas.openxmlformats.org/officeDocument/2006/relationships/customXml" Target="../ink/ink418.xml"/><Relationship Id="rId92" Type="http://schemas.openxmlformats.org/officeDocument/2006/relationships/image" Target="../media/image442.png"/><Relationship Id="rId213" Type="http://schemas.openxmlformats.org/officeDocument/2006/relationships/customXml" Target="../ink/ink489.xml"/><Relationship Id="rId234" Type="http://schemas.openxmlformats.org/officeDocument/2006/relationships/image" Target="../media/image513.png"/><Relationship Id="rId2" Type="http://schemas.openxmlformats.org/officeDocument/2006/relationships/customXml" Target="../ink/ink385.xml"/><Relationship Id="rId29" Type="http://schemas.openxmlformats.org/officeDocument/2006/relationships/customXml" Target="../ink/ink397.xml"/><Relationship Id="rId255" Type="http://schemas.openxmlformats.org/officeDocument/2006/relationships/customXml" Target="../ink/ink510.xml"/><Relationship Id="rId276" Type="http://schemas.openxmlformats.org/officeDocument/2006/relationships/image" Target="../media/image534.png"/><Relationship Id="rId297" Type="http://schemas.openxmlformats.org/officeDocument/2006/relationships/customXml" Target="../ink/ink531.xml"/><Relationship Id="rId40" Type="http://schemas.openxmlformats.org/officeDocument/2006/relationships/image" Target="../media/image416.png"/><Relationship Id="rId115" Type="http://schemas.openxmlformats.org/officeDocument/2006/relationships/customXml" Target="../ink/ink440.xml"/><Relationship Id="rId136" Type="http://schemas.openxmlformats.org/officeDocument/2006/relationships/image" Target="../media/image464.png"/><Relationship Id="rId157" Type="http://schemas.openxmlformats.org/officeDocument/2006/relationships/customXml" Target="../ink/ink461.xml"/><Relationship Id="rId178" Type="http://schemas.openxmlformats.org/officeDocument/2006/relationships/image" Target="../media/image485.png"/><Relationship Id="rId301" Type="http://schemas.openxmlformats.org/officeDocument/2006/relationships/customXml" Target="../ink/ink533.xml"/><Relationship Id="rId322" Type="http://schemas.openxmlformats.org/officeDocument/2006/relationships/image" Target="../media/image557.png"/><Relationship Id="rId343" Type="http://schemas.openxmlformats.org/officeDocument/2006/relationships/image" Target="../media/image567.png"/><Relationship Id="rId61" Type="http://schemas.openxmlformats.org/officeDocument/2006/relationships/customXml" Target="../ink/ink413.xml"/><Relationship Id="rId82" Type="http://schemas.openxmlformats.org/officeDocument/2006/relationships/image" Target="../media/image437.png"/><Relationship Id="rId199" Type="http://schemas.openxmlformats.org/officeDocument/2006/relationships/customXml" Target="../ink/ink482.xml"/><Relationship Id="rId203" Type="http://schemas.openxmlformats.org/officeDocument/2006/relationships/customXml" Target="../ink/ink484.xml"/><Relationship Id="rId19" Type="http://schemas.openxmlformats.org/officeDocument/2006/relationships/customXml" Target="../ink/ink392.xml"/><Relationship Id="rId224" Type="http://schemas.openxmlformats.org/officeDocument/2006/relationships/image" Target="../media/image508.png"/><Relationship Id="rId245" Type="http://schemas.openxmlformats.org/officeDocument/2006/relationships/customXml" Target="../ink/ink505.xml"/><Relationship Id="rId266" Type="http://schemas.openxmlformats.org/officeDocument/2006/relationships/image" Target="../media/image529.png"/><Relationship Id="rId287" Type="http://schemas.openxmlformats.org/officeDocument/2006/relationships/customXml" Target="../ink/ink526.xml"/><Relationship Id="rId30" Type="http://schemas.openxmlformats.org/officeDocument/2006/relationships/image" Target="../media/image411.png"/><Relationship Id="rId105" Type="http://schemas.openxmlformats.org/officeDocument/2006/relationships/customXml" Target="../ink/ink435.xml"/><Relationship Id="rId126" Type="http://schemas.openxmlformats.org/officeDocument/2006/relationships/image" Target="../media/image459.png"/><Relationship Id="rId147" Type="http://schemas.openxmlformats.org/officeDocument/2006/relationships/customXml" Target="../ink/ink456.xml"/><Relationship Id="rId168" Type="http://schemas.openxmlformats.org/officeDocument/2006/relationships/image" Target="../media/image480.png"/><Relationship Id="rId312" Type="http://schemas.openxmlformats.org/officeDocument/2006/relationships/image" Target="../media/image552.png"/><Relationship Id="rId333" Type="http://schemas.openxmlformats.org/officeDocument/2006/relationships/customXml" Target="../ink/ink549.xml"/><Relationship Id="rId354" Type="http://schemas.openxmlformats.org/officeDocument/2006/relationships/customXml" Target="../ink/ink560.xml"/><Relationship Id="rId51" Type="http://schemas.openxmlformats.org/officeDocument/2006/relationships/customXml" Target="../ink/ink408.xml"/><Relationship Id="rId72" Type="http://schemas.openxmlformats.org/officeDocument/2006/relationships/image" Target="../media/image432.png"/><Relationship Id="rId93" Type="http://schemas.openxmlformats.org/officeDocument/2006/relationships/customXml" Target="../ink/ink429.xml"/><Relationship Id="rId189" Type="http://schemas.openxmlformats.org/officeDocument/2006/relationships/customXml" Target="../ink/ink477.xml"/><Relationship Id="rId214" Type="http://schemas.openxmlformats.org/officeDocument/2006/relationships/image" Target="../media/image503.png"/><Relationship Id="rId235" Type="http://schemas.openxmlformats.org/officeDocument/2006/relationships/customXml" Target="../ink/ink500.xml"/><Relationship Id="rId256" Type="http://schemas.openxmlformats.org/officeDocument/2006/relationships/image" Target="../media/image524.png"/><Relationship Id="rId277" Type="http://schemas.openxmlformats.org/officeDocument/2006/relationships/customXml" Target="../ink/ink521.xml"/><Relationship Id="rId298" Type="http://schemas.openxmlformats.org/officeDocument/2006/relationships/image" Target="../media/image545.png"/><Relationship Id="rId116" Type="http://schemas.openxmlformats.org/officeDocument/2006/relationships/image" Target="../media/image454.png"/><Relationship Id="rId137" Type="http://schemas.openxmlformats.org/officeDocument/2006/relationships/customXml" Target="../ink/ink451.xml"/><Relationship Id="rId158" Type="http://schemas.openxmlformats.org/officeDocument/2006/relationships/image" Target="../media/image475.png"/><Relationship Id="rId302" Type="http://schemas.openxmlformats.org/officeDocument/2006/relationships/image" Target="../media/image547.png"/><Relationship Id="rId323" Type="http://schemas.openxmlformats.org/officeDocument/2006/relationships/customXml" Target="../ink/ink544.xml"/><Relationship Id="rId344" Type="http://schemas.openxmlformats.org/officeDocument/2006/relationships/customXml" Target="../ink/ink555.xml"/><Relationship Id="rId20" Type="http://schemas.openxmlformats.org/officeDocument/2006/relationships/image" Target="../media/image406.png"/><Relationship Id="rId41" Type="http://schemas.openxmlformats.org/officeDocument/2006/relationships/customXml" Target="../ink/ink403.xml"/><Relationship Id="rId62" Type="http://schemas.openxmlformats.org/officeDocument/2006/relationships/image" Target="../media/image427.png"/><Relationship Id="rId83" Type="http://schemas.openxmlformats.org/officeDocument/2006/relationships/customXml" Target="../ink/ink424.xml"/><Relationship Id="rId179" Type="http://schemas.openxmlformats.org/officeDocument/2006/relationships/customXml" Target="../ink/ink472.xml"/><Relationship Id="rId190" Type="http://schemas.openxmlformats.org/officeDocument/2006/relationships/image" Target="../media/image491.png"/><Relationship Id="rId204" Type="http://schemas.openxmlformats.org/officeDocument/2006/relationships/image" Target="../media/image498.png"/><Relationship Id="rId225" Type="http://schemas.openxmlformats.org/officeDocument/2006/relationships/customXml" Target="../ink/ink495.xml"/><Relationship Id="rId246" Type="http://schemas.openxmlformats.org/officeDocument/2006/relationships/image" Target="../media/image519.png"/><Relationship Id="rId267" Type="http://schemas.openxmlformats.org/officeDocument/2006/relationships/customXml" Target="../ink/ink516.xml"/><Relationship Id="rId288" Type="http://schemas.openxmlformats.org/officeDocument/2006/relationships/image" Target="../media/image540.png"/><Relationship Id="rId106" Type="http://schemas.openxmlformats.org/officeDocument/2006/relationships/image" Target="../media/image449.png"/><Relationship Id="rId127" Type="http://schemas.openxmlformats.org/officeDocument/2006/relationships/customXml" Target="../ink/ink446.xml"/><Relationship Id="rId313" Type="http://schemas.openxmlformats.org/officeDocument/2006/relationships/customXml" Target="../ink/ink539.xml"/><Relationship Id="rId10" Type="http://schemas.openxmlformats.org/officeDocument/2006/relationships/image" Target="../media/image401.png"/><Relationship Id="rId31" Type="http://schemas.openxmlformats.org/officeDocument/2006/relationships/customXml" Target="../ink/ink398.xml"/><Relationship Id="rId52" Type="http://schemas.openxmlformats.org/officeDocument/2006/relationships/image" Target="../media/image422.png"/><Relationship Id="rId73" Type="http://schemas.openxmlformats.org/officeDocument/2006/relationships/customXml" Target="../ink/ink419.xml"/><Relationship Id="rId94" Type="http://schemas.openxmlformats.org/officeDocument/2006/relationships/image" Target="../media/image443.png"/><Relationship Id="rId148" Type="http://schemas.openxmlformats.org/officeDocument/2006/relationships/image" Target="../media/image470.png"/><Relationship Id="rId169" Type="http://schemas.openxmlformats.org/officeDocument/2006/relationships/customXml" Target="../ink/ink467.xml"/><Relationship Id="rId334" Type="http://schemas.openxmlformats.org/officeDocument/2006/relationships/customXml" Target="../ink/ink550.xml"/><Relationship Id="rId355" Type="http://schemas.openxmlformats.org/officeDocument/2006/relationships/image" Target="../media/image573.png"/><Relationship Id="rId180" Type="http://schemas.openxmlformats.org/officeDocument/2006/relationships/image" Target="../media/image486.png"/><Relationship Id="rId215" Type="http://schemas.openxmlformats.org/officeDocument/2006/relationships/customXml" Target="../ink/ink490.xml"/><Relationship Id="rId236" Type="http://schemas.openxmlformats.org/officeDocument/2006/relationships/image" Target="../media/image514.png"/><Relationship Id="rId257" Type="http://schemas.openxmlformats.org/officeDocument/2006/relationships/customXml" Target="../ink/ink511.xml"/><Relationship Id="rId278" Type="http://schemas.openxmlformats.org/officeDocument/2006/relationships/image" Target="../media/image535.png"/><Relationship Id="rId303" Type="http://schemas.openxmlformats.org/officeDocument/2006/relationships/customXml" Target="../ink/ink534.xml"/><Relationship Id="rId42" Type="http://schemas.openxmlformats.org/officeDocument/2006/relationships/image" Target="../media/image417.png"/><Relationship Id="rId84" Type="http://schemas.openxmlformats.org/officeDocument/2006/relationships/image" Target="../media/image438.png"/><Relationship Id="rId138" Type="http://schemas.openxmlformats.org/officeDocument/2006/relationships/image" Target="../media/image465.png"/><Relationship Id="rId345" Type="http://schemas.openxmlformats.org/officeDocument/2006/relationships/image" Target="../media/image568.png"/><Relationship Id="rId191" Type="http://schemas.openxmlformats.org/officeDocument/2006/relationships/customXml" Target="../ink/ink478.xml"/><Relationship Id="rId205" Type="http://schemas.openxmlformats.org/officeDocument/2006/relationships/customXml" Target="../ink/ink485.xml"/><Relationship Id="rId247" Type="http://schemas.openxmlformats.org/officeDocument/2006/relationships/customXml" Target="../ink/ink506.xml"/><Relationship Id="rId107" Type="http://schemas.openxmlformats.org/officeDocument/2006/relationships/customXml" Target="../ink/ink436.xml"/><Relationship Id="rId289" Type="http://schemas.openxmlformats.org/officeDocument/2006/relationships/customXml" Target="../ink/ink527.xml"/><Relationship Id="rId11" Type="http://schemas.openxmlformats.org/officeDocument/2006/relationships/customXml" Target="../ink/ink388.xml"/><Relationship Id="rId53" Type="http://schemas.openxmlformats.org/officeDocument/2006/relationships/customXml" Target="../ink/ink409.xml"/><Relationship Id="rId149" Type="http://schemas.openxmlformats.org/officeDocument/2006/relationships/customXml" Target="../ink/ink457.xml"/><Relationship Id="rId314" Type="http://schemas.openxmlformats.org/officeDocument/2006/relationships/image" Target="../media/image553.png"/><Relationship Id="rId356" Type="http://schemas.openxmlformats.org/officeDocument/2006/relationships/customXml" Target="../ink/ink561.xml"/><Relationship Id="rId95" Type="http://schemas.openxmlformats.org/officeDocument/2006/relationships/customXml" Target="../ink/ink430.xml"/><Relationship Id="rId160" Type="http://schemas.openxmlformats.org/officeDocument/2006/relationships/image" Target="../media/image476.png"/><Relationship Id="rId216" Type="http://schemas.openxmlformats.org/officeDocument/2006/relationships/image" Target="../media/image504.png"/><Relationship Id="rId258" Type="http://schemas.openxmlformats.org/officeDocument/2006/relationships/image" Target="../media/image525.png"/><Relationship Id="rId22" Type="http://schemas.openxmlformats.org/officeDocument/2006/relationships/image" Target="../media/image407.png"/><Relationship Id="rId64" Type="http://schemas.openxmlformats.org/officeDocument/2006/relationships/image" Target="../media/image428.png"/><Relationship Id="rId118" Type="http://schemas.openxmlformats.org/officeDocument/2006/relationships/image" Target="../media/image455.png"/><Relationship Id="rId325" Type="http://schemas.openxmlformats.org/officeDocument/2006/relationships/customXml" Target="../ink/ink545.xml"/><Relationship Id="rId171" Type="http://schemas.openxmlformats.org/officeDocument/2006/relationships/customXml" Target="../ink/ink468.xml"/><Relationship Id="rId227" Type="http://schemas.openxmlformats.org/officeDocument/2006/relationships/customXml" Target="../ink/ink496.xml"/><Relationship Id="rId269" Type="http://schemas.openxmlformats.org/officeDocument/2006/relationships/customXml" Target="../ink/ink517.xml"/><Relationship Id="rId33" Type="http://schemas.openxmlformats.org/officeDocument/2006/relationships/customXml" Target="../ink/ink399.xml"/><Relationship Id="rId129" Type="http://schemas.openxmlformats.org/officeDocument/2006/relationships/customXml" Target="../ink/ink447.xml"/><Relationship Id="rId280" Type="http://schemas.openxmlformats.org/officeDocument/2006/relationships/image" Target="../media/image536.png"/><Relationship Id="rId336" Type="http://schemas.openxmlformats.org/officeDocument/2006/relationships/customXml" Target="../ink/ink551.xml"/><Relationship Id="rId75" Type="http://schemas.openxmlformats.org/officeDocument/2006/relationships/customXml" Target="../ink/ink420.xml"/><Relationship Id="rId140" Type="http://schemas.openxmlformats.org/officeDocument/2006/relationships/image" Target="../media/image466.png"/><Relationship Id="rId182" Type="http://schemas.openxmlformats.org/officeDocument/2006/relationships/image" Target="../media/image487.png"/><Relationship Id="rId6" Type="http://schemas.openxmlformats.org/officeDocument/2006/relationships/image" Target="../media/image3990.png"/><Relationship Id="rId238" Type="http://schemas.openxmlformats.org/officeDocument/2006/relationships/image" Target="../media/image515.png"/><Relationship Id="rId291" Type="http://schemas.openxmlformats.org/officeDocument/2006/relationships/customXml" Target="../ink/ink528.xml"/><Relationship Id="rId305" Type="http://schemas.openxmlformats.org/officeDocument/2006/relationships/customXml" Target="../ink/ink535.xml"/><Relationship Id="rId347" Type="http://schemas.openxmlformats.org/officeDocument/2006/relationships/image" Target="../media/image569.png"/><Relationship Id="rId44" Type="http://schemas.openxmlformats.org/officeDocument/2006/relationships/image" Target="../media/image418.png"/><Relationship Id="rId86" Type="http://schemas.openxmlformats.org/officeDocument/2006/relationships/image" Target="../media/image439.png"/><Relationship Id="rId151" Type="http://schemas.openxmlformats.org/officeDocument/2006/relationships/customXml" Target="../ink/ink458.xml"/><Relationship Id="rId193" Type="http://schemas.openxmlformats.org/officeDocument/2006/relationships/customXml" Target="../ink/ink479.xml"/><Relationship Id="rId207" Type="http://schemas.openxmlformats.org/officeDocument/2006/relationships/customXml" Target="../ink/ink486.xml"/><Relationship Id="rId249" Type="http://schemas.openxmlformats.org/officeDocument/2006/relationships/customXml" Target="../ink/ink507.xml"/><Relationship Id="rId13" Type="http://schemas.openxmlformats.org/officeDocument/2006/relationships/customXml" Target="../ink/ink389.xml"/><Relationship Id="rId109" Type="http://schemas.openxmlformats.org/officeDocument/2006/relationships/customXml" Target="../ink/ink437.xml"/><Relationship Id="rId260" Type="http://schemas.openxmlformats.org/officeDocument/2006/relationships/image" Target="../media/image526.png"/><Relationship Id="rId316" Type="http://schemas.openxmlformats.org/officeDocument/2006/relationships/image" Target="../media/image554.png"/><Relationship Id="rId55" Type="http://schemas.openxmlformats.org/officeDocument/2006/relationships/customXml" Target="../ink/ink410.xml"/><Relationship Id="rId97" Type="http://schemas.openxmlformats.org/officeDocument/2006/relationships/customXml" Target="../ink/ink431.xml"/><Relationship Id="rId120" Type="http://schemas.openxmlformats.org/officeDocument/2006/relationships/image" Target="../media/image456.png"/><Relationship Id="rId358" Type="http://schemas.openxmlformats.org/officeDocument/2006/relationships/customXml" Target="../ink/ink562.xml"/><Relationship Id="rId162" Type="http://schemas.openxmlformats.org/officeDocument/2006/relationships/image" Target="../media/image477.png"/><Relationship Id="rId218" Type="http://schemas.openxmlformats.org/officeDocument/2006/relationships/image" Target="../media/image505.png"/><Relationship Id="rId271" Type="http://schemas.openxmlformats.org/officeDocument/2006/relationships/customXml" Target="../ink/ink518.xml"/><Relationship Id="rId24" Type="http://schemas.openxmlformats.org/officeDocument/2006/relationships/image" Target="../media/image408.png"/><Relationship Id="rId66" Type="http://schemas.openxmlformats.org/officeDocument/2006/relationships/image" Target="../media/image429.png"/><Relationship Id="rId131" Type="http://schemas.openxmlformats.org/officeDocument/2006/relationships/customXml" Target="../ink/ink448.xml"/><Relationship Id="rId327" Type="http://schemas.openxmlformats.org/officeDocument/2006/relationships/customXml" Target="../ink/ink546.xml"/><Relationship Id="rId173" Type="http://schemas.openxmlformats.org/officeDocument/2006/relationships/customXml" Target="../ink/ink469.xml"/><Relationship Id="rId229" Type="http://schemas.openxmlformats.org/officeDocument/2006/relationships/customXml" Target="../ink/ink497.xml"/><Relationship Id="rId240" Type="http://schemas.openxmlformats.org/officeDocument/2006/relationships/image" Target="../media/image516.png"/><Relationship Id="rId35" Type="http://schemas.openxmlformats.org/officeDocument/2006/relationships/customXml" Target="../ink/ink400.xml"/><Relationship Id="rId77" Type="http://schemas.openxmlformats.org/officeDocument/2006/relationships/customXml" Target="../ink/ink421.xml"/><Relationship Id="rId100" Type="http://schemas.openxmlformats.org/officeDocument/2006/relationships/image" Target="../media/image446.png"/><Relationship Id="rId282" Type="http://schemas.openxmlformats.org/officeDocument/2006/relationships/image" Target="../media/image537.png"/><Relationship Id="rId338" Type="http://schemas.openxmlformats.org/officeDocument/2006/relationships/customXml" Target="../ink/ink552.xml"/><Relationship Id="rId8" Type="http://schemas.openxmlformats.org/officeDocument/2006/relationships/image" Target="../media/image400.png"/><Relationship Id="rId142" Type="http://schemas.openxmlformats.org/officeDocument/2006/relationships/image" Target="../media/image467.png"/><Relationship Id="rId184" Type="http://schemas.openxmlformats.org/officeDocument/2006/relationships/image" Target="../media/image488.png"/><Relationship Id="rId251" Type="http://schemas.openxmlformats.org/officeDocument/2006/relationships/customXml" Target="../ink/ink50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0.xml"/><Relationship Id="rId21" Type="http://schemas.openxmlformats.org/officeDocument/2006/relationships/customXml" Target="../ink/ink572.xml"/><Relationship Id="rId42" Type="http://schemas.openxmlformats.org/officeDocument/2006/relationships/image" Target="../media/image595.png"/><Relationship Id="rId63" Type="http://schemas.openxmlformats.org/officeDocument/2006/relationships/customXml" Target="../ink/ink593.xml"/><Relationship Id="rId84" Type="http://schemas.openxmlformats.org/officeDocument/2006/relationships/image" Target="../media/image616.png"/><Relationship Id="rId138" Type="http://schemas.openxmlformats.org/officeDocument/2006/relationships/image" Target="../media/image643.png"/><Relationship Id="rId159" Type="http://schemas.openxmlformats.org/officeDocument/2006/relationships/customXml" Target="../ink/ink641.xml"/><Relationship Id="rId170" Type="http://schemas.openxmlformats.org/officeDocument/2006/relationships/image" Target="../media/image658.png"/><Relationship Id="rId191" Type="http://schemas.openxmlformats.org/officeDocument/2006/relationships/customXml" Target="../ink/ink657.xml"/><Relationship Id="rId205" Type="http://schemas.openxmlformats.org/officeDocument/2006/relationships/customXml" Target="../ink/ink664.xml"/><Relationship Id="rId107" Type="http://schemas.openxmlformats.org/officeDocument/2006/relationships/customXml" Target="../ink/ink615.xml"/><Relationship Id="rId11" Type="http://schemas.openxmlformats.org/officeDocument/2006/relationships/customXml" Target="../ink/ink567.xml"/><Relationship Id="rId32" Type="http://schemas.openxmlformats.org/officeDocument/2006/relationships/image" Target="../media/image590.png"/><Relationship Id="rId53" Type="http://schemas.openxmlformats.org/officeDocument/2006/relationships/customXml" Target="../ink/ink588.xml"/><Relationship Id="rId74" Type="http://schemas.openxmlformats.org/officeDocument/2006/relationships/image" Target="../media/image611.png"/><Relationship Id="rId128" Type="http://schemas.openxmlformats.org/officeDocument/2006/relationships/image" Target="../media/image638.png"/><Relationship Id="rId149" Type="http://schemas.openxmlformats.org/officeDocument/2006/relationships/customXml" Target="../ink/ink636.xml"/><Relationship Id="rId95" Type="http://schemas.openxmlformats.org/officeDocument/2006/relationships/customXml" Target="../ink/ink609.xml"/><Relationship Id="rId160" Type="http://schemas.openxmlformats.org/officeDocument/2006/relationships/image" Target="../media/image654.png"/><Relationship Id="rId181" Type="http://schemas.openxmlformats.org/officeDocument/2006/relationships/customXml" Target="../ink/ink652.xml"/><Relationship Id="rId22" Type="http://schemas.openxmlformats.org/officeDocument/2006/relationships/image" Target="../media/image585.png"/><Relationship Id="rId43" Type="http://schemas.openxmlformats.org/officeDocument/2006/relationships/customXml" Target="../ink/ink583.xml"/><Relationship Id="rId64" Type="http://schemas.openxmlformats.org/officeDocument/2006/relationships/image" Target="../media/image606.png"/><Relationship Id="rId118" Type="http://schemas.openxmlformats.org/officeDocument/2006/relationships/image" Target="../media/image633.png"/><Relationship Id="rId139" Type="http://schemas.openxmlformats.org/officeDocument/2006/relationships/customXml" Target="../ink/ink631.xml"/><Relationship Id="rId85" Type="http://schemas.openxmlformats.org/officeDocument/2006/relationships/customXml" Target="../ink/ink604.xml"/><Relationship Id="rId150" Type="http://schemas.openxmlformats.org/officeDocument/2006/relationships/image" Target="../media/image649.png"/><Relationship Id="rId171" Type="http://schemas.openxmlformats.org/officeDocument/2006/relationships/customXml" Target="../ink/ink647.xml"/><Relationship Id="rId192" Type="http://schemas.openxmlformats.org/officeDocument/2006/relationships/image" Target="../media/image669.png"/><Relationship Id="rId206" Type="http://schemas.openxmlformats.org/officeDocument/2006/relationships/image" Target="../media/image676.png"/><Relationship Id="rId12" Type="http://schemas.openxmlformats.org/officeDocument/2006/relationships/image" Target="../media/image580.png"/><Relationship Id="rId33" Type="http://schemas.openxmlformats.org/officeDocument/2006/relationships/customXml" Target="../ink/ink578.xml"/><Relationship Id="rId108" Type="http://schemas.openxmlformats.org/officeDocument/2006/relationships/image" Target="../media/image628.png"/><Relationship Id="rId129" Type="http://schemas.openxmlformats.org/officeDocument/2006/relationships/customXml" Target="../ink/ink626.xml"/><Relationship Id="rId54" Type="http://schemas.openxmlformats.org/officeDocument/2006/relationships/image" Target="../media/image601.png"/><Relationship Id="rId75" Type="http://schemas.openxmlformats.org/officeDocument/2006/relationships/customXml" Target="../ink/ink599.xml"/><Relationship Id="rId96" Type="http://schemas.openxmlformats.org/officeDocument/2006/relationships/image" Target="../media/image622.png"/><Relationship Id="rId140" Type="http://schemas.openxmlformats.org/officeDocument/2006/relationships/image" Target="../media/image644.png"/><Relationship Id="rId161" Type="http://schemas.openxmlformats.org/officeDocument/2006/relationships/customXml" Target="../ink/ink642.xml"/><Relationship Id="rId182" Type="http://schemas.openxmlformats.org/officeDocument/2006/relationships/image" Target="../media/image664.png"/><Relationship Id="rId6" Type="http://schemas.openxmlformats.org/officeDocument/2006/relationships/image" Target="../media/image5770.png"/><Relationship Id="rId23" Type="http://schemas.openxmlformats.org/officeDocument/2006/relationships/customXml" Target="../ink/ink573.xml"/><Relationship Id="rId119" Type="http://schemas.openxmlformats.org/officeDocument/2006/relationships/customXml" Target="../ink/ink621.xml"/><Relationship Id="rId44" Type="http://schemas.openxmlformats.org/officeDocument/2006/relationships/image" Target="../media/image596.png"/><Relationship Id="rId65" Type="http://schemas.openxmlformats.org/officeDocument/2006/relationships/customXml" Target="../ink/ink594.xml"/><Relationship Id="rId86" Type="http://schemas.openxmlformats.org/officeDocument/2006/relationships/image" Target="../media/image617.png"/><Relationship Id="rId130" Type="http://schemas.openxmlformats.org/officeDocument/2006/relationships/image" Target="../media/image639.png"/><Relationship Id="rId151" Type="http://schemas.openxmlformats.org/officeDocument/2006/relationships/customXml" Target="../ink/ink637.xml"/><Relationship Id="rId172" Type="http://schemas.openxmlformats.org/officeDocument/2006/relationships/image" Target="../media/image659.png"/><Relationship Id="rId193" Type="http://schemas.openxmlformats.org/officeDocument/2006/relationships/customXml" Target="../ink/ink658.xml"/><Relationship Id="rId207" Type="http://schemas.openxmlformats.org/officeDocument/2006/relationships/customXml" Target="../ink/ink665.xml"/><Relationship Id="rId13" Type="http://schemas.openxmlformats.org/officeDocument/2006/relationships/customXml" Target="../ink/ink568.xml"/><Relationship Id="rId109" Type="http://schemas.openxmlformats.org/officeDocument/2006/relationships/customXml" Target="../ink/ink616.xml"/><Relationship Id="rId34" Type="http://schemas.openxmlformats.org/officeDocument/2006/relationships/image" Target="../media/image591.png"/><Relationship Id="rId55" Type="http://schemas.openxmlformats.org/officeDocument/2006/relationships/customXml" Target="../ink/ink589.xml"/><Relationship Id="rId76" Type="http://schemas.openxmlformats.org/officeDocument/2006/relationships/image" Target="../media/image612.png"/><Relationship Id="rId97" Type="http://schemas.openxmlformats.org/officeDocument/2006/relationships/customXml" Target="../ink/ink610.xml"/><Relationship Id="rId120" Type="http://schemas.openxmlformats.org/officeDocument/2006/relationships/image" Target="../media/image634.png"/><Relationship Id="rId141" Type="http://schemas.openxmlformats.org/officeDocument/2006/relationships/customXml" Target="../ink/ink632.xml"/><Relationship Id="rId7" Type="http://schemas.openxmlformats.org/officeDocument/2006/relationships/customXml" Target="../ink/ink565.xml"/><Relationship Id="rId162" Type="http://schemas.openxmlformats.org/officeDocument/2006/relationships/image" Target="../media/image519.png"/><Relationship Id="rId183" Type="http://schemas.openxmlformats.org/officeDocument/2006/relationships/customXml" Target="../ink/ink653.xml"/><Relationship Id="rId24" Type="http://schemas.openxmlformats.org/officeDocument/2006/relationships/image" Target="../media/image586.png"/><Relationship Id="rId40" Type="http://schemas.openxmlformats.org/officeDocument/2006/relationships/image" Target="../media/image594.png"/><Relationship Id="rId45" Type="http://schemas.openxmlformats.org/officeDocument/2006/relationships/customXml" Target="../ink/ink584.xml"/><Relationship Id="rId66" Type="http://schemas.openxmlformats.org/officeDocument/2006/relationships/image" Target="../media/image607.png"/><Relationship Id="rId87" Type="http://schemas.openxmlformats.org/officeDocument/2006/relationships/customXml" Target="../ink/ink605.xml"/><Relationship Id="rId110" Type="http://schemas.openxmlformats.org/officeDocument/2006/relationships/image" Target="../media/image629.png"/><Relationship Id="rId115" Type="http://schemas.openxmlformats.org/officeDocument/2006/relationships/customXml" Target="../ink/ink619.xml"/><Relationship Id="rId131" Type="http://schemas.openxmlformats.org/officeDocument/2006/relationships/customXml" Target="../ink/ink627.xml"/><Relationship Id="rId136" Type="http://schemas.openxmlformats.org/officeDocument/2006/relationships/image" Target="../media/image642.png"/><Relationship Id="rId157" Type="http://schemas.openxmlformats.org/officeDocument/2006/relationships/customXml" Target="../ink/ink640.xml"/><Relationship Id="rId178" Type="http://schemas.openxmlformats.org/officeDocument/2006/relationships/image" Target="../media/image662.png"/><Relationship Id="rId61" Type="http://schemas.openxmlformats.org/officeDocument/2006/relationships/customXml" Target="../ink/ink592.xml"/><Relationship Id="rId82" Type="http://schemas.openxmlformats.org/officeDocument/2006/relationships/image" Target="../media/image615.png"/><Relationship Id="rId152" Type="http://schemas.openxmlformats.org/officeDocument/2006/relationships/image" Target="../media/image650.png"/><Relationship Id="rId173" Type="http://schemas.openxmlformats.org/officeDocument/2006/relationships/customXml" Target="../ink/ink648.xml"/><Relationship Id="rId194" Type="http://schemas.openxmlformats.org/officeDocument/2006/relationships/image" Target="../media/image670.png"/><Relationship Id="rId199" Type="http://schemas.openxmlformats.org/officeDocument/2006/relationships/customXml" Target="../ink/ink661.xml"/><Relationship Id="rId203" Type="http://schemas.openxmlformats.org/officeDocument/2006/relationships/customXml" Target="../ink/ink663.xml"/><Relationship Id="rId208" Type="http://schemas.openxmlformats.org/officeDocument/2006/relationships/image" Target="../media/image677.png"/><Relationship Id="rId19" Type="http://schemas.openxmlformats.org/officeDocument/2006/relationships/customXml" Target="../ink/ink571.xml"/><Relationship Id="rId14" Type="http://schemas.openxmlformats.org/officeDocument/2006/relationships/image" Target="../media/image581.png"/><Relationship Id="rId30" Type="http://schemas.openxmlformats.org/officeDocument/2006/relationships/image" Target="../media/image589.png"/><Relationship Id="rId35" Type="http://schemas.openxmlformats.org/officeDocument/2006/relationships/customXml" Target="../ink/ink579.xml"/><Relationship Id="rId56" Type="http://schemas.openxmlformats.org/officeDocument/2006/relationships/image" Target="../media/image602.png"/><Relationship Id="rId77" Type="http://schemas.openxmlformats.org/officeDocument/2006/relationships/customXml" Target="../ink/ink600.xml"/><Relationship Id="rId100" Type="http://schemas.openxmlformats.org/officeDocument/2006/relationships/image" Target="../media/image624.png"/><Relationship Id="rId105" Type="http://schemas.openxmlformats.org/officeDocument/2006/relationships/customXml" Target="../ink/ink614.xml"/><Relationship Id="rId126" Type="http://schemas.openxmlformats.org/officeDocument/2006/relationships/image" Target="../media/image637.png"/><Relationship Id="rId147" Type="http://schemas.openxmlformats.org/officeDocument/2006/relationships/customXml" Target="../ink/ink635.xml"/><Relationship Id="rId168" Type="http://schemas.openxmlformats.org/officeDocument/2006/relationships/image" Target="../media/image657.png"/><Relationship Id="rId8" Type="http://schemas.openxmlformats.org/officeDocument/2006/relationships/image" Target="../media/image578.png"/><Relationship Id="rId51" Type="http://schemas.openxmlformats.org/officeDocument/2006/relationships/customXml" Target="../ink/ink587.xml"/><Relationship Id="rId72" Type="http://schemas.openxmlformats.org/officeDocument/2006/relationships/image" Target="../media/image610.png"/><Relationship Id="rId93" Type="http://schemas.openxmlformats.org/officeDocument/2006/relationships/customXml" Target="../ink/ink608.xml"/><Relationship Id="rId98" Type="http://schemas.openxmlformats.org/officeDocument/2006/relationships/image" Target="../media/image623.png"/><Relationship Id="rId121" Type="http://schemas.openxmlformats.org/officeDocument/2006/relationships/customXml" Target="../ink/ink622.xml"/><Relationship Id="rId142" Type="http://schemas.openxmlformats.org/officeDocument/2006/relationships/image" Target="../media/image645.png"/><Relationship Id="rId163" Type="http://schemas.openxmlformats.org/officeDocument/2006/relationships/customXml" Target="../ink/ink643.xml"/><Relationship Id="rId184" Type="http://schemas.openxmlformats.org/officeDocument/2006/relationships/image" Target="../media/image665.png"/><Relationship Id="rId189" Type="http://schemas.openxmlformats.org/officeDocument/2006/relationships/customXml" Target="../ink/ink656.xml"/><Relationship Id="rId25" Type="http://schemas.openxmlformats.org/officeDocument/2006/relationships/customXml" Target="../ink/ink574.xml"/><Relationship Id="rId46" Type="http://schemas.openxmlformats.org/officeDocument/2006/relationships/image" Target="../media/image597.png"/><Relationship Id="rId67" Type="http://schemas.openxmlformats.org/officeDocument/2006/relationships/customXml" Target="../ink/ink595.xml"/><Relationship Id="rId116" Type="http://schemas.openxmlformats.org/officeDocument/2006/relationships/image" Target="../media/image632.png"/><Relationship Id="rId137" Type="http://schemas.openxmlformats.org/officeDocument/2006/relationships/customXml" Target="../ink/ink630.xml"/><Relationship Id="rId158" Type="http://schemas.openxmlformats.org/officeDocument/2006/relationships/image" Target="../media/image653.png"/><Relationship Id="rId20" Type="http://schemas.openxmlformats.org/officeDocument/2006/relationships/image" Target="../media/image584.png"/><Relationship Id="rId41" Type="http://schemas.openxmlformats.org/officeDocument/2006/relationships/customXml" Target="../ink/ink582.xml"/><Relationship Id="rId62" Type="http://schemas.openxmlformats.org/officeDocument/2006/relationships/image" Target="../media/image605.png"/><Relationship Id="rId83" Type="http://schemas.openxmlformats.org/officeDocument/2006/relationships/customXml" Target="../ink/ink603.xml"/><Relationship Id="rId88" Type="http://schemas.openxmlformats.org/officeDocument/2006/relationships/image" Target="../media/image618.png"/><Relationship Id="rId111" Type="http://schemas.openxmlformats.org/officeDocument/2006/relationships/customXml" Target="../ink/ink617.xml"/><Relationship Id="rId132" Type="http://schemas.openxmlformats.org/officeDocument/2006/relationships/image" Target="../media/image640.png"/><Relationship Id="rId153" Type="http://schemas.openxmlformats.org/officeDocument/2006/relationships/customXml" Target="../ink/ink638.xml"/><Relationship Id="rId174" Type="http://schemas.openxmlformats.org/officeDocument/2006/relationships/image" Target="../media/image660.png"/><Relationship Id="rId179" Type="http://schemas.openxmlformats.org/officeDocument/2006/relationships/customXml" Target="../ink/ink651.xml"/><Relationship Id="rId195" Type="http://schemas.openxmlformats.org/officeDocument/2006/relationships/customXml" Target="../ink/ink659.xml"/><Relationship Id="rId190" Type="http://schemas.openxmlformats.org/officeDocument/2006/relationships/image" Target="../media/image668.png"/><Relationship Id="rId204" Type="http://schemas.openxmlformats.org/officeDocument/2006/relationships/image" Target="../media/image675.png"/><Relationship Id="rId15" Type="http://schemas.openxmlformats.org/officeDocument/2006/relationships/customXml" Target="../ink/ink569.xml"/><Relationship Id="rId36" Type="http://schemas.openxmlformats.org/officeDocument/2006/relationships/image" Target="../media/image592.png"/><Relationship Id="rId57" Type="http://schemas.openxmlformats.org/officeDocument/2006/relationships/customXml" Target="../ink/ink590.xml"/><Relationship Id="rId106" Type="http://schemas.openxmlformats.org/officeDocument/2006/relationships/image" Target="../media/image627.png"/><Relationship Id="rId127" Type="http://schemas.openxmlformats.org/officeDocument/2006/relationships/customXml" Target="../ink/ink625.xml"/><Relationship Id="rId10" Type="http://schemas.openxmlformats.org/officeDocument/2006/relationships/image" Target="../media/image579.png"/><Relationship Id="rId31" Type="http://schemas.openxmlformats.org/officeDocument/2006/relationships/customXml" Target="../ink/ink577.xml"/><Relationship Id="rId52" Type="http://schemas.openxmlformats.org/officeDocument/2006/relationships/image" Target="../media/image600.png"/><Relationship Id="rId73" Type="http://schemas.openxmlformats.org/officeDocument/2006/relationships/customXml" Target="../ink/ink598.xml"/><Relationship Id="rId78" Type="http://schemas.openxmlformats.org/officeDocument/2006/relationships/image" Target="../media/image613.png"/><Relationship Id="rId94" Type="http://schemas.openxmlformats.org/officeDocument/2006/relationships/image" Target="../media/image621.png"/><Relationship Id="rId99" Type="http://schemas.openxmlformats.org/officeDocument/2006/relationships/customXml" Target="../ink/ink611.xml"/><Relationship Id="rId101" Type="http://schemas.openxmlformats.org/officeDocument/2006/relationships/customXml" Target="../ink/ink612.xml"/><Relationship Id="rId122" Type="http://schemas.openxmlformats.org/officeDocument/2006/relationships/image" Target="../media/image635.png"/><Relationship Id="rId143" Type="http://schemas.openxmlformats.org/officeDocument/2006/relationships/customXml" Target="../ink/ink633.xml"/><Relationship Id="rId148" Type="http://schemas.openxmlformats.org/officeDocument/2006/relationships/image" Target="../media/image648.png"/><Relationship Id="rId164" Type="http://schemas.openxmlformats.org/officeDocument/2006/relationships/image" Target="../media/image655.png"/><Relationship Id="rId169" Type="http://schemas.openxmlformats.org/officeDocument/2006/relationships/customXml" Target="../ink/ink646.xml"/><Relationship Id="rId185" Type="http://schemas.openxmlformats.org/officeDocument/2006/relationships/customXml" Target="../ink/ink654.xml"/><Relationship Id="rId9" Type="http://schemas.openxmlformats.org/officeDocument/2006/relationships/customXml" Target="../ink/ink566.xml"/><Relationship Id="rId180" Type="http://schemas.openxmlformats.org/officeDocument/2006/relationships/image" Target="../media/image663.png"/><Relationship Id="rId26" Type="http://schemas.openxmlformats.org/officeDocument/2006/relationships/image" Target="../media/image587.png"/><Relationship Id="rId47" Type="http://schemas.openxmlformats.org/officeDocument/2006/relationships/customXml" Target="../ink/ink585.xml"/><Relationship Id="rId68" Type="http://schemas.openxmlformats.org/officeDocument/2006/relationships/image" Target="../media/image608.png"/><Relationship Id="rId89" Type="http://schemas.openxmlformats.org/officeDocument/2006/relationships/customXml" Target="../ink/ink606.xml"/><Relationship Id="rId112" Type="http://schemas.openxmlformats.org/officeDocument/2006/relationships/image" Target="../media/image630.png"/><Relationship Id="rId133" Type="http://schemas.openxmlformats.org/officeDocument/2006/relationships/customXml" Target="../ink/ink628.xml"/><Relationship Id="rId154" Type="http://schemas.openxmlformats.org/officeDocument/2006/relationships/image" Target="../media/image651.png"/><Relationship Id="rId175" Type="http://schemas.openxmlformats.org/officeDocument/2006/relationships/customXml" Target="../ink/ink649.xml"/><Relationship Id="rId196" Type="http://schemas.openxmlformats.org/officeDocument/2006/relationships/image" Target="../media/image671.png"/><Relationship Id="rId200" Type="http://schemas.openxmlformats.org/officeDocument/2006/relationships/image" Target="../media/image673.png"/><Relationship Id="rId16" Type="http://schemas.openxmlformats.org/officeDocument/2006/relationships/image" Target="../media/image582.png"/><Relationship Id="rId37" Type="http://schemas.openxmlformats.org/officeDocument/2006/relationships/customXml" Target="../ink/ink580.xml"/><Relationship Id="rId58" Type="http://schemas.openxmlformats.org/officeDocument/2006/relationships/image" Target="../media/image603.png"/><Relationship Id="rId79" Type="http://schemas.openxmlformats.org/officeDocument/2006/relationships/customXml" Target="../ink/ink601.xml"/><Relationship Id="rId102" Type="http://schemas.openxmlformats.org/officeDocument/2006/relationships/image" Target="../media/image625.png"/><Relationship Id="rId123" Type="http://schemas.openxmlformats.org/officeDocument/2006/relationships/customXml" Target="../ink/ink623.xml"/><Relationship Id="rId144" Type="http://schemas.openxmlformats.org/officeDocument/2006/relationships/image" Target="../media/image646.png"/><Relationship Id="rId90" Type="http://schemas.openxmlformats.org/officeDocument/2006/relationships/image" Target="../media/image619.png"/><Relationship Id="rId165" Type="http://schemas.openxmlformats.org/officeDocument/2006/relationships/customXml" Target="../ink/ink644.xml"/><Relationship Id="rId186" Type="http://schemas.openxmlformats.org/officeDocument/2006/relationships/image" Target="../media/image666.png"/><Relationship Id="rId27" Type="http://schemas.openxmlformats.org/officeDocument/2006/relationships/customXml" Target="../ink/ink575.xml"/><Relationship Id="rId48" Type="http://schemas.openxmlformats.org/officeDocument/2006/relationships/image" Target="../media/image598.png"/><Relationship Id="rId69" Type="http://schemas.openxmlformats.org/officeDocument/2006/relationships/customXml" Target="../ink/ink596.xml"/><Relationship Id="rId113" Type="http://schemas.openxmlformats.org/officeDocument/2006/relationships/customXml" Target="../ink/ink618.xml"/><Relationship Id="rId134" Type="http://schemas.openxmlformats.org/officeDocument/2006/relationships/image" Target="../media/image641.png"/><Relationship Id="rId80" Type="http://schemas.openxmlformats.org/officeDocument/2006/relationships/image" Target="../media/image614.png"/><Relationship Id="rId155" Type="http://schemas.openxmlformats.org/officeDocument/2006/relationships/customXml" Target="../ink/ink639.xml"/><Relationship Id="rId176" Type="http://schemas.openxmlformats.org/officeDocument/2006/relationships/image" Target="../media/image661.png"/><Relationship Id="rId197" Type="http://schemas.openxmlformats.org/officeDocument/2006/relationships/customXml" Target="../ink/ink660.xml"/><Relationship Id="rId201" Type="http://schemas.openxmlformats.org/officeDocument/2006/relationships/customXml" Target="../ink/ink662.xml"/><Relationship Id="rId17" Type="http://schemas.openxmlformats.org/officeDocument/2006/relationships/customXml" Target="../ink/ink570.xml"/><Relationship Id="rId38" Type="http://schemas.openxmlformats.org/officeDocument/2006/relationships/image" Target="../media/image593.png"/><Relationship Id="rId59" Type="http://schemas.openxmlformats.org/officeDocument/2006/relationships/customXml" Target="../ink/ink591.xml"/><Relationship Id="rId103" Type="http://schemas.openxmlformats.org/officeDocument/2006/relationships/customXml" Target="../ink/ink613.xml"/><Relationship Id="rId124" Type="http://schemas.openxmlformats.org/officeDocument/2006/relationships/image" Target="../media/image636.png"/><Relationship Id="rId70" Type="http://schemas.openxmlformats.org/officeDocument/2006/relationships/image" Target="../media/image609.png"/><Relationship Id="rId91" Type="http://schemas.openxmlformats.org/officeDocument/2006/relationships/customXml" Target="../ink/ink607.xml"/><Relationship Id="rId145" Type="http://schemas.openxmlformats.org/officeDocument/2006/relationships/customXml" Target="../ink/ink634.xml"/><Relationship Id="rId166" Type="http://schemas.openxmlformats.org/officeDocument/2006/relationships/image" Target="../media/image656.png"/><Relationship Id="rId187" Type="http://schemas.openxmlformats.org/officeDocument/2006/relationships/customXml" Target="../ink/ink655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588.png"/><Relationship Id="rId49" Type="http://schemas.openxmlformats.org/officeDocument/2006/relationships/customXml" Target="../ink/ink586.xml"/><Relationship Id="rId114" Type="http://schemas.openxmlformats.org/officeDocument/2006/relationships/image" Target="../media/image631.png"/><Relationship Id="rId60" Type="http://schemas.openxmlformats.org/officeDocument/2006/relationships/image" Target="../media/image604.png"/><Relationship Id="rId81" Type="http://schemas.openxmlformats.org/officeDocument/2006/relationships/customXml" Target="../ink/ink602.xml"/><Relationship Id="rId135" Type="http://schemas.openxmlformats.org/officeDocument/2006/relationships/customXml" Target="../ink/ink629.xml"/><Relationship Id="rId156" Type="http://schemas.openxmlformats.org/officeDocument/2006/relationships/image" Target="../media/image652.png"/><Relationship Id="rId177" Type="http://schemas.openxmlformats.org/officeDocument/2006/relationships/customXml" Target="../ink/ink650.xml"/><Relationship Id="rId198" Type="http://schemas.openxmlformats.org/officeDocument/2006/relationships/image" Target="../media/image672.png"/><Relationship Id="rId202" Type="http://schemas.openxmlformats.org/officeDocument/2006/relationships/image" Target="../media/image674.png"/><Relationship Id="rId18" Type="http://schemas.openxmlformats.org/officeDocument/2006/relationships/image" Target="../media/image583.png"/><Relationship Id="rId39" Type="http://schemas.openxmlformats.org/officeDocument/2006/relationships/customXml" Target="../ink/ink581.xml"/><Relationship Id="rId50" Type="http://schemas.openxmlformats.org/officeDocument/2006/relationships/image" Target="../media/image599.png"/><Relationship Id="rId104" Type="http://schemas.openxmlformats.org/officeDocument/2006/relationships/image" Target="../media/image626.png"/><Relationship Id="rId125" Type="http://schemas.openxmlformats.org/officeDocument/2006/relationships/customXml" Target="../ink/ink624.xml"/><Relationship Id="rId146" Type="http://schemas.openxmlformats.org/officeDocument/2006/relationships/image" Target="../media/image647.png"/><Relationship Id="rId167" Type="http://schemas.openxmlformats.org/officeDocument/2006/relationships/customXml" Target="../ink/ink645.xml"/><Relationship Id="rId188" Type="http://schemas.openxmlformats.org/officeDocument/2006/relationships/image" Target="../media/image667.png"/><Relationship Id="rId71" Type="http://schemas.openxmlformats.org/officeDocument/2006/relationships/customXml" Target="../ink/ink597.xml"/><Relationship Id="rId92" Type="http://schemas.openxmlformats.org/officeDocument/2006/relationships/image" Target="../media/image620.png"/><Relationship Id="rId2" Type="http://schemas.openxmlformats.org/officeDocument/2006/relationships/customXml" Target="../ink/ink564.xml"/><Relationship Id="rId29" Type="http://schemas.openxmlformats.org/officeDocument/2006/relationships/customXml" Target="../ink/ink57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876337" y="2521903"/>
            <a:ext cx="84393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Probability Theory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7230E42-0C4C-4AC7-8DD3-E74BF4BF5938}"/>
                  </a:ext>
                </a:extLst>
              </p14:cNvPr>
              <p14:cNvContentPartPr/>
              <p14:nvPr/>
            </p14:nvContentPartPr>
            <p14:xfrm>
              <a:off x="132133" y="192731"/>
              <a:ext cx="7297200" cy="448618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7230E42-0C4C-4AC7-8DD3-E74BF4BF59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493" y="175089"/>
                <a:ext cx="7332840" cy="484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85251B4-3C39-4F44-B822-E932EA32FF11}"/>
                  </a:ext>
                </a:extLst>
              </p14:cNvPr>
              <p14:cNvContentPartPr/>
              <p14:nvPr/>
            </p14:nvContentPartPr>
            <p14:xfrm>
              <a:off x="317211" y="842969"/>
              <a:ext cx="93240" cy="1728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85251B4-3C39-4F44-B822-E932EA32FF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9211" y="824969"/>
                <a:ext cx="1288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260DC13-5DB4-4A45-8072-35A7F0C98F77}"/>
                  </a:ext>
                </a:extLst>
              </p14:cNvPr>
              <p14:cNvContentPartPr/>
              <p14:nvPr/>
            </p14:nvContentPartPr>
            <p14:xfrm>
              <a:off x="474531" y="921449"/>
              <a:ext cx="116280" cy="97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260DC13-5DB4-4A45-8072-35A7F0C98F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6891" y="903449"/>
                <a:ext cx="1519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5B63AB-BCB2-40F5-936F-A75F3CDD0E9A}"/>
                  </a:ext>
                </a:extLst>
              </p14:cNvPr>
              <p14:cNvContentPartPr/>
              <p14:nvPr/>
            </p14:nvContentPartPr>
            <p14:xfrm>
              <a:off x="974211" y="825689"/>
              <a:ext cx="108720" cy="182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5B63AB-BCB2-40F5-936F-A75F3CDD0E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6571" y="807689"/>
                <a:ext cx="1443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FDE95A7-458C-4E25-AB27-B6B3173E20D6}"/>
                  </a:ext>
                </a:extLst>
              </p14:cNvPr>
              <p14:cNvContentPartPr/>
              <p14:nvPr/>
            </p14:nvContentPartPr>
            <p14:xfrm>
              <a:off x="684411" y="856649"/>
              <a:ext cx="106920" cy="162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FDE95A7-458C-4E25-AB27-B6B3173E20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6711" y="839009"/>
                <a:ext cx="1426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9209858-FDEB-4FFC-A732-62AA6FE5E313}"/>
                  </a:ext>
                </a:extLst>
              </p14:cNvPr>
              <p14:cNvContentPartPr/>
              <p14:nvPr/>
            </p14:nvContentPartPr>
            <p14:xfrm>
              <a:off x="1446531" y="904529"/>
              <a:ext cx="67680" cy="75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9209858-FDEB-4FFC-A732-62AA6FE5E3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28891" y="886529"/>
                <a:ext cx="1033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D8DD2F-1E67-46F8-9554-1FC2BDB9B982}"/>
                  </a:ext>
                </a:extLst>
              </p14:cNvPr>
              <p14:cNvContentPartPr/>
              <p14:nvPr/>
            </p14:nvContentPartPr>
            <p14:xfrm>
              <a:off x="1655331" y="873569"/>
              <a:ext cx="81720" cy="99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D8DD2F-1E67-46F8-9554-1FC2BDB9B9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37691" y="855569"/>
                <a:ext cx="1173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59B6D3D-DF0D-46AF-A9F5-FC6E269EF20D}"/>
                  </a:ext>
                </a:extLst>
              </p14:cNvPr>
              <p14:cNvContentPartPr/>
              <p14:nvPr/>
            </p14:nvContentPartPr>
            <p14:xfrm>
              <a:off x="1898691" y="880409"/>
              <a:ext cx="78840" cy="117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59B6D3D-DF0D-46AF-A9F5-FC6E269EF20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80691" y="862769"/>
                <a:ext cx="1144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2A259D0-C448-4641-B3AF-5E838BC9F96D}"/>
                  </a:ext>
                </a:extLst>
              </p14:cNvPr>
              <p14:cNvContentPartPr/>
              <p14:nvPr/>
            </p14:nvContentPartPr>
            <p14:xfrm>
              <a:off x="2447691" y="916049"/>
              <a:ext cx="77040" cy="142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2A259D0-C448-4641-B3AF-5E838BC9F96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30051" y="898409"/>
                <a:ext cx="112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CFC4A37-348E-43DD-94EA-40A25FD6D8C3}"/>
                  </a:ext>
                </a:extLst>
              </p14:cNvPr>
              <p14:cNvContentPartPr/>
              <p14:nvPr/>
            </p14:nvContentPartPr>
            <p14:xfrm>
              <a:off x="3313131" y="934769"/>
              <a:ext cx="105480" cy="73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CFC4A37-348E-43DD-94EA-40A25FD6D8C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95131" y="917129"/>
                <a:ext cx="1411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91A7BC1-667D-4A60-BE9B-22F782643052}"/>
                  </a:ext>
                </a:extLst>
              </p14:cNvPr>
              <p14:cNvContentPartPr/>
              <p14:nvPr/>
            </p14:nvContentPartPr>
            <p14:xfrm>
              <a:off x="3479091" y="952049"/>
              <a:ext cx="50040" cy="712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91A7BC1-667D-4A60-BE9B-22F7826430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61091" y="934409"/>
                <a:ext cx="856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A00152-79F2-4221-BF52-CA09747237B5}"/>
                  </a:ext>
                </a:extLst>
              </p14:cNvPr>
              <p14:cNvContentPartPr/>
              <p14:nvPr/>
            </p14:nvContentPartPr>
            <p14:xfrm>
              <a:off x="3622371" y="945569"/>
              <a:ext cx="102600" cy="101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A00152-79F2-4221-BF52-CA09747237B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04371" y="927929"/>
                <a:ext cx="1382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ED21957-6AFF-4750-8834-1858E092CA57}"/>
                  </a:ext>
                </a:extLst>
              </p14:cNvPr>
              <p14:cNvContentPartPr/>
              <p14:nvPr/>
            </p14:nvContentPartPr>
            <p14:xfrm>
              <a:off x="2982651" y="915689"/>
              <a:ext cx="264960" cy="1306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ED21957-6AFF-4750-8834-1858E092CA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65011" y="898049"/>
                <a:ext cx="3006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C52B011-4AD4-49EF-AE32-1264A4C6EEC6}"/>
                  </a:ext>
                </a:extLst>
              </p14:cNvPr>
              <p14:cNvContentPartPr/>
              <p14:nvPr/>
            </p14:nvContentPartPr>
            <p14:xfrm>
              <a:off x="2621211" y="886529"/>
              <a:ext cx="199800" cy="122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C52B011-4AD4-49EF-AE32-1264A4C6EEC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603243" y="868889"/>
                <a:ext cx="235376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F991A09-9AEB-49C1-B8BE-B6B37F400F04}"/>
                  </a:ext>
                </a:extLst>
              </p14:cNvPr>
              <p14:cNvContentPartPr/>
              <p14:nvPr/>
            </p14:nvContentPartPr>
            <p14:xfrm>
              <a:off x="2056731" y="908129"/>
              <a:ext cx="311760" cy="81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F991A09-9AEB-49C1-B8BE-B6B37F400F0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39091" y="890489"/>
                <a:ext cx="3474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F175FE0-796F-4A6F-BC6A-275864DD47D4}"/>
                  </a:ext>
                </a:extLst>
              </p14:cNvPr>
              <p14:cNvContentPartPr/>
              <p14:nvPr/>
            </p14:nvContentPartPr>
            <p14:xfrm>
              <a:off x="1260411" y="821009"/>
              <a:ext cx="113040" cy="1584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F175FE0-796F-4A6F-BC6A-275864DD47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42411" y="803329"/>
                <a:ext cx="148680" cy="194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F56D6D9-06F0-46F8-BF24-C1B944A4289E}"/>
                  </a:ext>
                </a:extLst>
              </p14:cNvPr>
              <p14:cNvContentPartPr/>
              <p14:nvPr/>
            </p14:nvContentPartPr>
            <p14:xfrm>
              <a:off x="4263996" y="943781"/>
              <a:ext cx="99000" cy="86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F56D6D9-06F0-46F8-BF24-C1B944A4289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246356" y="926141"/>
                <a:ext cx="1346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221A7E1-D9CB-428D-B37C-B7424E7E2600}"/>
                  </a:ext>
                </a:extLst>
              </p14:cNvPr>
              <p14:cNvContentPartPr/>
              <p14:nvPr/>
            </p14:nvContentPartPr>
            <p14:xfrm>
              <a:off x="4422036" y="952061"/>
              <a:ext cx="131040" cy="94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221A7E1-D9CB-428D-B37C-B7424E7E260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04036" y="934061"/>
                <a:ext cx="1666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9BFA962-3585-414C-81DB-08F2D03FAF89}"/>
                  </a:ext>
                </a:extLst>
              </p14:cNvPr>
              <p14:cNvContentPartPr/>
              <p14:nvPr/>
            </p14:nvContentPartPr>
            <p14:xfrm>
              <a:off x="3891756" y="893741"/>
              <a:ext cx="228600" cy="150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9BFA962-3585-414C-81DB-08F2D03FAF8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874116" y="875741"/>
                <a:ext cx="2642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39C5DBD1-EAFB-40DD-8F3A-76B7CF09671F}"/>
                  </a:ext>
                </a:extLst>
              </p14:cNvPr>
              <p14:cNvContentPartPr/>
              <p14:nvPr/>
            </p14:nvContentPartPr>
            <p14:xfrm>
              <a:off x="4742226" y="942352"/>
              <a:ext cx="236880" cy="118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39C5DBD1-EAFB-40DD-8F3A-76B7CF09671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24586" y="924712"/>
                <a:ext cx="2725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74524C4-4E49-4985-8088-FE3A5DE34921}"/>
                  </a:ext>
                </a:extLst>
              </p14:cNvPr>
              <p14:cNvContentPartPr/>
              <p14:nvPr/>
            </p14:nvContentPartPr>
            <p14:xfrm>
              <a:off x="5596146" y="988792"/>
              <a:ext cx="164160" cy="738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74524C4-4E49-4985-8088-FE3A5DE3492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78506" y="970792"/>
                <a:ext cx="1998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BD56A1C-FD0E-4DD2-A426-CC5BC2A512DC}"/>
                  </a:ext>
                </a:extLst>
              </p14:cNvPr>
              <p14:cNvContentPartPr/>
              <p14:nvPr/>
            </p14:nvContentPartPr>
            <p14:xfrm>
              <a:off x="6148026" y="929752"/>
              <a:ext cx="117000" cy="123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BD56A1C-FD0E-4DD2-A426-CC5BC2A512D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30386" y="912112"/>
                <a:ext cx="1526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9726C09-AB13-480C-BC75-21C3CF4D5CE5}"/>
                  </a:ext>
                </a:extLst>
              </p14:cNvPr>
              <p14:cNvContentPartPr/>
              <p14:nvPr/>
            </p14:nvContentPartPr>
            <p14:xfrm>
              <a:off x="5821866" y="1006072"/>
              <a:ext cx="268560" cy="694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9726C09-AB13-480C-BC75-21C3CF4D5CE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03866" y="988340"/>
                <a:ext cx="304200" cy="105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4A27AFF-8838-4D87-B7D2-88261F17B57D}"/>
                  </a:ext>
                </a:extLst>
              </p14:cNvPr>
              <p14:cNvContentPartPr/>
              <p14:nvPr/>
            </p14:nvContentPartPr>
            <p14:xfrm>
              <a:off x="5074506" y="952072"/>
              <a:ext cx="435240" cy="155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4A27AFF-8838-4D87-B7D2-88261F17B57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56506" y="934473"/>
                <a:ext cx="470880" cy="191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7D65A12-3CB4-4F41-8A36-6049FB22D1B0}"/>
                  </a:ext>
                </a:extLst>
              </p14:cNvPr>
              <p14:cNvContentPartPr/>
              <p14:nvPr/>
            </p14:nvContentPartPr>
            <p14:xfrm>
              <a:off x="6459426" y="974392"/>
              <a:ext cx="129600" cy="69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7D65A12-3CB4-4F41-8A36-6049FB22D1B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441426" y="956752"/>
                <a:ext cx="1652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DD369AB-7E11-431E-A155-BE313E8C1897}"/>
                  </a:ext>
                </a:extLst>
              </p14:cNvPr>
              <p14:cNvContentPartPr/>
              <p14:nvPr/>
            </p14:nvContentPartPr>
            <p14:xfrm>
              <a:off x="6688026" y="997432"/>
              <a:ext cx="8640" cy="471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DD369AB-7E11-431E-A155-BE313E8C189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670026" y="979792"/>
                <a:ext cx="442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0B4C4E7-6817-4FFC-A879-DB0980CB4465}"/>
                  </a:ext>
                </a:extLst>
              </p14:cNvPr>
              <p14:cNvContentPartPr/>
              <p14:nvPr/>
            </p14:nvContentPartPr>
            <p14:xfrm>
              <a:off x="6674346" y="928672"/>
              <a:ext cx="1800" cy="50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0B4C4E7-6817-4FFC-A879-DB0980CB446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656706" y="910672"/>
                <a:ext cx="374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752D727-2FA4-463D-8DD0-78DA4370DA6B}"/>
                  </a:ext>
                </a:extLst>
              </p14:cNvPr>
              <p14:cNvContentPartPr/>
              <p14:nvPr/>
            </p14:nvContentPartPr>
            <p14:xfrm>
              <a:off x="6756786" y="931552"/>
              <a:ext cx="259560" cy="112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752D727-2FA4-463D-8DD0-78DA4370DA6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39146" y="913552"/>
                <a:ext cx="2952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2238106-F043-418F-9F1A-D1ED94387039}"/>
                  </a:ext>
                </a:extLst>
              </p14:cNvPr>
              <p14:cNvContentPartPr/>
              <p14:nvPr/>
            </p14:nvContentPartPr>
            <p14:xfrm>
              <a:off x="7224913" y="945565"/>
              <a:ext cx="120960" cy="810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2238106-F043-418F-9F1A-D1ED9438703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07273" y="927565"/>
                <a:ext cx="156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D082319-3F67-4040-84C5-ACA9EB4CA2D1}"/>
                  </a:ext>
                </a:extLst>
              </p14:cNvPr>
              <p14:cNvContentPartPr/>
              <p14:nvPr/>
            </p14:nvContentPartPr>
            <p14:xfrm>
              <a:off x="7915393" y="960325"/>
              <a:ext cx="19080" cy="705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D082319-3F67-4040-84C5-ACA9EB4CA2D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897393" y="942685"/>
                <a:ext cx="547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F9CBDC9-8D4A-4690-ADCA-DEF6A2D26AAF}"/>
                  </a:ext>
                </a:extLst>
              </p14:cNvPr>
              <p14:cNvContentPartPr/>
              <p14:nvPr/>
            </p14:nvContentPartPr>
            <p14:xfrm>
              <a:off x="7900273" y="887245"/>
              <a:ext cx="5400" cy="18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F9CBDC9-8D4A-4690-ADCA-DEF6A2D26AA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82273" y="869245"/>
                <a:ext cx="41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73675E5-9038-4658-8EA7-D3C2C2AFF33A}"/>
                  </a:ext>
                </a:extLst>
              </p14:cNvPr>
              <p14:cNvContentPartPr/>
              <p14:nvPr/>
            </p14:nvContentPartPr>
            <p14:xfrm>
              <a:off x="8030233" y="914245"/>
              <a:ext cx="216360" cy="1486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73675E5-9038-4658-8EA7-D3C2C2AFF33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012203" y="896245"/>
                <a:ext cx="252059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A02CDDE-4657-4B66-90D9-51E1CA7FD138}"/>
                  </a:ext>
                </a:extLst>
              </p14:cNvPr>
              <p14:cNvContentPartPr/>
              <p14:nvPr/>
            </p14:nvContentPartPr>
            <p14:xfrm>
              <a:off x="7517233" y="875365"/>
              <a:ext cx="320400" cy="164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A02CDDE-4657-4B66-90D9-51E1CA7FD13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499233" y="857365"/>
                <a:ext cx="3560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53418D7-E012-49F3-B2C9-9E9FC7FAF3B5}"/>
                  </a:ext>
                </a:extLst>
              </p14:cNvPr>
              <p14:cNvContentPartPr/>
              <p14:nvPr/>
            </p14:nvContentPartPr>
            <p14:xfrm>
              <a:off x="8436825" y="942532"/>
              <a:ext cx="113040" cy="1137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53418D7-E012-49F3-B2C9-9E9FC7FAF3B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418825" y="924532"/>
                <a:ext cx="148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2C1688-1A6C-4E58-87DF-DA516E85E006}"/>
                  </a:ext>
                </a:extLst>
              </p14:cNvPr>
              <p14:cNvContentPartPr/>
              <p14:nvPr/>
            </p14:nvContentPartPr>
            <p14:xfrm>
              <a:off x="8946945" y="920932"/>
              <a:ext cx="97560" cy="131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2C1688-1A6C-4E58-87DF-DA516E85E006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929305" y="902932"/>
                <a:ext cx="133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D6F6F5F-86FB-4A5C-A69E-416927BA0655}"/>
                  </a:ext>
                </a:extLst>
              </p14:cNvPr>
              <p14:cNvContentPartPr/>
              <p14:nvPr/>
            </p14:nvContentPartPr>
            <p14:xfrm>
              <a:off x="9451305" y="954052"/>
              <a:ext cx="70560" cy="763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D6F6F5F-86FB-4A5C-A69E-416927BA065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433305" y="936052"/>
                <a:ext cx="1062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A268DE8-4FB4-44E2-A3DF-977F836D0D7C}"/>
                  </a:ext>
                </a:extLst>
              </p14:cNvPr>
              <p14:cNvContentPartPr/>
              <p14:nvPr/>
            </p14:nvContentPartPr>
            <p14:xfrm>
              <a:off x="9577665" y="913012"/>
              <a:ext cx="83520" cy="104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A268DE8-4FB4-44E2-A3DF-977F836D0D7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560025" y="895012"/>
                <a:ext cx="1191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C39086A-D2D1-44BE-90B5-669DF02CF67F}"/>
                  </a:ext>
                </a:extLst>
              </p14:cNvPr>
              <p14:cNvContentPartPr/>
              <p14:nvPr/>
            </p14:nvContentPartPr>
            <p14:xfrm>
              <a:off x="9112185" y="973852"/>
              <a:ext cx="210600" cy="86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C39086A-D2D1-44BE-90B5-669DF02CF67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094545" y="956212"/>
                <a:ext cx="246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D1F9267-AC77-4432-9ACD-0AE61709C662}"/>
                  </a:ext>
                </a:extLst>
              </p14:cNvPr>
              <p14:cNvContentPartPr/>
              <p14:nvPr/>
            </p14:nvContentPartPr>
            <p14:xfrm>
              <a:off x="8610345" y="987892"/>
              <a:ext cx="282600" cy="84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D1F9267-AC77-4432-9ACD-0AE61709C66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592322" y="970252"/>
                <a:ext cx="318285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308003E-BBB1-43F8-999E-1445B98109B6}"/>
                  </a:ext>
                </a:extLst>
              </p14:cNvPr>
              <p14:cNvContentPartPr/>
              <p14:nvPr/>
            </p14:nvContentPartPr>
            <p14:xfrm>
              <a:off x="10841192" y="914236"/>
              <a:ext cx="60840" cy="1094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308003E-BBB1-43F8-999E-1445B98109B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823192" y="896236"/>
                <a:ext cx="96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A57DB68-9E49-43B0-A59A-221C10825F1F}"/>
                  </a:ext>
                </a:extLst>
              </p14:cNvPr>
              <p14:cNvContentPartPr/>
              <p14:nvPr/>
            </p14:nvContentPartPr>
            <p14:xfrm>
              <a:off x="10975832" y="1013236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A57DB68-9E49-43B0-A59A-221C10825F1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958192" y="9955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F95570E-F666-423A-B5C7-72093EB6E412}"/>
                  </a:ext>
                </a:extLst>
              </p14:cNvPr>
              <p14:cNvContentPartPr/>
              <p14:nvPr/>
            </p14:nvContentPartPr>
            <p14:xfrm>
              <a:off x="10227752" y="932956"/>
              <a:ext cx="549720" cy="892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F95570E-F666-423A-B5C7-72093EB6E41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209752" y="915316"/>
                <a:ext cx="585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3F939C4-7A0B-4B71-987B-D25B4B0391DD}"/>
                  </a:ext>
                </a:extLst>
              </p14:cNvPr>
              <p14:cNvContentPartPr/>
              <p14:nvPr/>
            </p14:nvContentPartPr>
            <p14:xfrm>
              <a:off x="10072232" y="890116"/>
              <a:ext cx="88560" cy="119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3F939C4-7A0B-4B71-987B-D25B4B0391D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054592" y="872116"/>
                <a:ext cx="1242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94A86EE-E5E5-4747-9331-92A502356469}"/>
                  </a:ext>
                </a:extLst>
              </p14:cNvPr>
              <p14:cNvContentPartPr/>
              <p14:nvPr/>
            </p14:nvContentPartPr>
            <p14:xfrm>
              <a:off x="9772352" y="916396"/>
              <a:ext cx="234720" cy="105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94A86EE-E5E5-4747-9331-92A50235646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54712" y="898756"/>
                <a:ext cx="2703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8D900AC-6045-41F4-8944-CB0FC8F6BCBA}"/>
                  </a:ext>
                </a:extLst>
              </p14:cNvPr>
              <p14:cNvContentPartPr/>
              <p14:nvPr/>
            </p14:nvContentPartPr>
            <p14:xfrm>
              <a:off x="11187632" y="881871"/>
              <a:ext cx="147240" cy="1245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8D900AC-6045-41F4-8944-CB0FC8F6BCB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169992" y="864231"/>
                <a:ext cx="1828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1DB48DC-E851-471A-8C0F-678D13222788}"/>
                  </a:ext>
                </a:extLst>
              </p14:cNvPr>
              <p14:cNvContentPartPr/>
              <p14:nvPr/>
            </p14:nvContentPartPr>
            <p14:xfrm>
              <a:off x="11407952" y="939831"/>
              <a:ext cx="74160" cy="72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1DB48DC-E851-471A-8C0F-678D1322278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390312" y="922191"/>
                <a:ext cx="1098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7190598-F704-4849-94D6-91A7533AA493}"/>
                  </a:ext>
                </a:extLst>
              </p14:cNvPr>
              <p14:cNvContentPartPr/>
              <p14:nvPr/>
            </p14:nvContentPartPr>
            <p14:xfrm>
              <a:off x="805863" y="1258130"/>
              <a:ext cx="242640" cy="1864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7190598-F704-4849-94D6-91A7533AA49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87863" y="1240490"/>
                <a:ext cx="2782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509472A-2369-483D-A677-083B77CF0C76}"/>
                  </a:ext>
                </a:extLst>
              </p14:cNvPr>
              <p14:cNvContentPartPr/>
              <p14:nvPr/>
            </p14:nvContentPartPr>
            <p14:xfrm>
              <a:off x="341823" y="1216010"/>
              <a:ext cx="374760" cy="1422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509472A-2369-483D-A677-083B77CF0C7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23806" y="1198055"/>
                <a:ext cx="410434" cy="177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C4D9052-B44B-431C-B27F-5468A9086800}"/>
                  </a:ext>
                </a:extLst>
              </p14:cNvPr>
              <p14:cNvContentPartPr/>
              <p14:nvPr/>
            </p14:nvContentPartPr>
            <p14:xfrm>
              <a:off x="1431543" y="1186850"/>
              <a:ext cx="42480" cy="1490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C4D9052-B44B-431C-B27F-5468A908680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413543" y="1169210"/>
                <a:ext cx="78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7B3A7DB-0671-41FD-A975-334A33E2DE47}"/>
                  </a:ext>
                </a:extLst>
              </p14:cNvPr>
              <p14:cNvContentPartPr/>
              <p14:nvPr/>
            </p14:nvContentPartPr>
            <p14:xfrm>
              <a:off x="1543503" y="1196210"/>
              <a:ext cx="178920" cy="151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7B3A7DB-0671-41FD-A975-334A33E2DE4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525863" y="1178570"/>
                <a:ext cx="2145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00FFA6B-DD43-48AD-A2B3-27FB6C2D60C7}"/>
                  </a:ext>
                </a:extLst>
              </p14:cNvPr>
              <p14:cNvContentPartPr/>
              <p14:nvPr/>
            </p14:nvContentPartPr>
            <p14:xfrm>
              <a:off x="1249383" y="1231130"/>
              <a:ext cx="95040" cy="203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00FFA6B-DD43-48AD-A2B3-27FB6C2D60C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231383" y="1213490"/>
                <a:ext cx="1306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14A5A050-62B9-4915-97FF-0DC41AE78989}"/>
                  </a:ext>
                </a:extLst>
              </p14:cNvPr>
              <p14:cNvContentPartPr/>
              <p14:nvPr/>
            </p14:nvContentPartPr>
            <p14:xfrm>
              <a:off x="2269983" y="1225730"/>
              <a:ext cx="79920" cy="1087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14A5A050-62B9-4915-97FF-0DC41AE7898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252343" y="1208090"/>
                <a:ext cx="115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0D0AF94-747C-4A94-8C0D-401DE643B35E}"/>
                  </a:ext>
                </a:extLst>
              </p14:cNvPr>
              <p14:cNvContentPartPr/>
              <p14:nvPr/>
            </p14:nvContentPartPr>
            <p14:xfrm>
              <a:off x="2433423" y="1260290"/>
              <a:ext cx="87840" cy="691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0D0AF94-747C-4A94-8C0D-401DE643B35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415423" y="1242290"/>
                <a:ext cx="1234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39F49F1-0CDA-42DD-917C-2E831DDE2C5B}"/>
                  </a:ext>
                </a:extLst>
              </p14:cNvPr>
              <p14:cNvContentPartPr/>
              <p14:nvPr/>
            </p14:nvContentPartPr>
            <p14:xfrm>
              <a:off x="2975943" y="1256690"/>
              <a:ext cx="60120" cy="860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39F49F1-0CDA-42DD-917C-2E831DDE2C5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957943" y="1239050"/>
                <a:ext cx="95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39BDCA33-2FA2-4B84-9878-6E80D4BF4A3E}"/>
                  </a:ext>
                </a:extLst>
              </p14:cNvPr>
              <p14:cNvContentPartPr/>
              <p14:nvPr/>
            </p14:nvContentPartPr>
            <p14:xfrm>
              <a:off x="3381663" y="1256690"/>
              <a:ext cx="54720" cy="892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39BDCA33-2FA2-4B84-9878-6E80D4BF4A3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63663" y="1239050"/>
                <a:ext cx="90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5989CDA-9DB3-4E59-96D4-8927FA386096}"/>
                  </a:ext>
                </a:extLst>
              </p14:cNvPr>
              <p14:cNvContentPartPr/>
              <p14:nvPr/>
            </p14:nvContentPartPr>
            <p14:xfrm>
              <a:off x="3914463" y="1300610"/>
              <a:ext cx="123120" cy="745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5989CDA-9DB3-4E59-96D4-8927FA38609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896463" y="1282610"/>
                <a:ext cx="1587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350CFF4-9657-4B3D-86B8-4E3162E4E8B5}"/>
                  </a:ext>
                </a:extLst>
              </p14:cNvPr>
              <p14:cNvContentPartPr/>
              <p14:nvPr/>
            </p14:nvContentPartPr>
            <p14:xfrm>
              <a:off x="3494703" y="1267490"/>
              <a:ext cx="334440" cy="882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350CFF4-9657-4B3D-86B8-4E3162E4E8B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476703" y="1249490"/>
                <a:ext cx="37008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2400734-7BF0-40A4-ADD7-0CE8F35F12CE}"/>
                  </a:ext>
                </a:extLst>
              </p14:cNvPr>
              <p14:cNvContentPartPr/>
              <p14:nvPr/>
            </p14:nvContentPartPr>
            <p14:xfrm>
              <a:off x="3096903" y="1181450"/>
              <a:ext cx="220680" cy="1555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2400734-7BF0-40A4-ADD7-0CE8F35F12C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078903" y="1163450"/>
                <a:ext cx="2563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390027D-FA0E-48FB-A4EF-BF16170038EA}"/>
                  </a:ext>
                </a:extLst>
              </p14:cNvPr>
              <p14:cNvContentPartPr/>
              <p14:nvPr/>
            </p14:nvContentPartPr>
            <p14:xfrm>
              <a:off x="2583543" y="1192970"/>
              <a:ext cx="208080" cy="146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390027D-FA0E-48FB-A4EF-BF16170038E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565543" y="1175287"/>
                <a:ext cx="243720" cy="182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EF0D4F46-446E-46C3-B740-FD49DCC43F1F}"/>
                  </a:ext>
                </a:extLst>
              </p14:cNvPr>
              <p14:cNvContentPartPr/>
              <p14:nvPr/>
            </p14:nvContentPartPr>
            <p14:xfrm>
              <a:off x="1924023" y="1195490"/>
              <a:ext cx="195480" cy="1389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F0D4F46-446E-46C3-B740-FD49DCC43F1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906350" y="1177490"/>
                <a:ext cx="231186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25EC41F-9FBD-4951-B325-3518E4EEA7AA}"/>
                  </a:ext>
                </a:extLst>
              </p14:cNvPr>
              <p14:cNvContentPartPr/>
              <p14:nvPr/>
            </p14:nvContentPartPr>
            <p14:xfrm>
              <a:off x="4234129" y="1268809"/>
              <a:ext cx="81360" cy="1242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25EC41F-9FBD-4951-B325-3518E4EEA7A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216489" y="1250809"/>
                <a:ext cx="117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F0FEEB9-BBDC-4599-8353-54F5B6BB3307}"/>
                  </a:ext>
                </a:extLst>
              </p14:cNvPr>
              <p14:cNvContentPartPr/>
              <p14:nvPr/>
            </p14:nvContentPartPr>
            <p14:xfrm>
              <a:off x="4400809" y="1373209"/>
              <a:ext cx="11880" cy="586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F0FEEB9-BBDC-4599-8353-54F5B6BB330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382809" y="1355209"/>
                <a:ext cx="475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E8C70E0-9D8B-44E9-8823-88E2FD65ED8C}"/>
                  </a:ext>
                </a:extLst>
              </p14:cNvPr>
              <p14:cNvContentPartPr/>
              <p14:nvPr/>
            </p14:nvContentPartPr>
            <p14:xfrm>
              <a:off x="4597009" y="1303009"/>
              <a:ext cx="75600" cy="1004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E8C70E0-9D8B-44E9-8823-88E2FD65ED8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579009" y="1285009"/>
                <a:ext cx="111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6AE3528A-7AEF-45E5-A7BE-20BB87139648}"/>
                  </a:ext>
                </a:extLst>
              </p14:cNvPr>
              <p14:cNvContentPartPr/>
              <p14:nvPr/>
            </p14:nvContentPartPr>
            <p14:xfrm>
              <a:off x="4731289" y="1309489"/>
              <a:ext cx="61560" cy="802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6AE3528A-7AEF-45E5-A7BE-20BB8713964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713649" y="1291849"/>
                <a:ext cx="97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D18ED31-314F-47E4-A776-B7C0CF46752B}"/>
                  </a:ext>
                </a:extLst>
              </p14:cNvPr>
              <p14:cNvContentPartPr/>
              <p14:nvPr/>
            </p14:nvContentPartPr>
            <p14:xfrm>
              <a:off x="5278129" y="1331449"/>
              <a:ext cx="108720" cy="698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D18ED31-314F-47E4-A776-B7C0CF46752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260129" y="1313449"/>
                <a:ext cx="1443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EAE0B1A-85EE-43E5-8B7C-95EB84727912}"/>
                  </a:ext>
                </a:extLst>
              </p14:cNvPr>
              <p14:cNvContentPartPr/>
              <p14:nvPr/>
            </p14:nvContentPartPr>
            <p14:xfrm>
              <a:off x="5446969" y="1267729"/>
              <a:ext cx="104040" cy="1144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EAE0B1A-85EE-43E5-8B7C-95EB8472791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428969" y="1250089"/>
                <a:ext cx="1396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77CB714-B65C-43D6-8101-E57B31FA4979}"/>
                  </a:ext>
                </a:extLst>
              </p14:cNvPr>
              <p14:cNvContentPartPr/>
              <p14:nvPr/>
            </p14:nvContentPartPr>
            <p14:xfrm>
              <a:off x="4947649" y="1266289"/>
              <a:ext cx="261720" cy="1375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77CB714-B65C-43D6-8101-E57B31FA497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930009" y="1248289"/>
                <a:ext cx="2973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C3C2653-7BE8-41DF-A2AC-831C18DDA1AC}"/>
                  </a:ext>
                </a:extLst>
              </p14:cNvPr>
              <p14:cNvContentPartPr/>
              <p14:nvPr/>
            </p14:nvContentPartPr>
            <p14:xfrm>
              <a:off x="731343" y="1643386"/>
              <a:ext cx="109440" cy="1666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C3C2653-7BE8-41DF-A2AC-831C18DDA1AC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13343" y="1625746"/>
                <a:ext cx="1450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EFBA79A-C689-49F4-B92B-68FFAA048CFE}"/>
                  </a:ext>
                </a:extLst>
              </p14:cNvPr>
              <p14:cNvContentPartPr/>
              <p14:nvPr/>
            </p14:nvContentPartPr>
            <p14:xfrm>
              <a:off x="1047783" y="1634746"/>
              <a:ext cx="74520" cy="78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EFBA79A-C689-49F4-B92B-68FFAA048CF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30143" y="1616746"/>
                <a:ext cx="1101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9273FB60-15CA-4ADF-94F0-40911C419FE2}"/>
                  </a:ext>
                </a:extLst>
              </p14:cNvPr>
              <p14:cNvContentPartPr/>
              <p14:nvPr/>
            </p14:nvContentPartPr>
            <p14:xfrm>
              <a:off x="1067583" y="1775146"/>
              <a:ext cx="81360" cy="86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9273FB60-15CA-4ADF-94F0-40911C419FE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49943" y="1757506"/>
                <a:ext cx="117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B662C4E-8866-42D1-B125-089E04AF737F}"/>
                  </a:ext>
                </a:extLst>
              </p14:cNvPr>
              <p14:cNvContentPartPr/>
              <p14:nvPr/>
            </p14:nvContentPartPr>
            <p14:xfrm>
              <a:off x="1511823" y="1641226"/>
              <a:ext cx="61920" cy="1389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B662C4E-8866-42D1-B125-089E04AF737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494183" y="1623586"/>
                <a:ext cx="975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EC18314-F749-47A7-92A4-12A71DFB6AC9}"/>
                  </a:ext>
                </a:extLst>
              </p14:cNvPr>
              <p14:cNvContentPartPr/>
              <p14:nvPr/>
            </p14:nvContentPartPr>
            <p14:xfrm>
              <a:off x="1653663" y="1684786"/>
              <a:ext cx="45000" cy="867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EC18314-F749-47A7-92A4-12A71DFB6AC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636023" y="1667146"/>
                <a:ext cx="806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8A9B925-AE5C-40D5-AFF2-57BB42CE52CD}"/>
                  </a:ext>
                </a:extLst>
              </p14:cNvPr>
              <p14:cNvContentPartPr/>
              <p14:nvPr/>
            </p14:nvContentPartPr>
            <p14:xfrm>
              <a:off x="1783623" y="1618906"/>
              <a:ext cx="49320" cy="1731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8A9B925-AE5C-40D5-AFF2-57BB42CE52C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765623" y="1600906"/>
                <a:ext cx="849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BC4ED16-DD17-49CC-A8CB-4104ABE453DC}"/>
                  </a:ext>
                </a:extLst>
              </p14:cNvPr>
              <p14:cNvContentPartPr/>
              <p14:nvPr/>
            </p14:nvContentPartPr>
            <p14:xfrm>
              <a:off x="1998903" y="1631506"/>
              <a:ext cx="68760" cy="788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BC4ED16-DD17-49CC-A8CB-4104ABE453D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981263" y="1613506"/>
                <a:ext cx="1044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D8000B80-298B-40BD-A00C-3F92D925E0DC}"/>
                  </a:ext>
                </a:extLst>
              </p14:cNvPr>
              <p14:cNvContentPartPr/>
              <p14:nvPr/>
            </p14:nvContentPartPr>
            <p14:xfrm>
              <a:off x="2015103" y="1751026"/>
              <a:ext cx="81360" cy="8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D8000B80-298B-40BD-A00C-3F92D925E0D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997103" y="1733386"/>
                <a:ext cx="117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0BF0F0C-0B6E-4174-9511-12019BDD8335}"/>
                  </a:ext>
                </a:extLst>
              </p14:cNvPr>
              <p14:cNvContentPartPr/>
              <p14:nvPr/>
            </p14:nvContentPartPr>
            <p14:xfrm>
              <a:off x="2195463" y="1645906"/>
              <a:ext cx="20160" cy="119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0BF0F0C-0B6E-4174-9511-12019BDD833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177463" y="1628266"/>
                <a:ext cx="55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F8C16EB-134E-4B78-AD86-36A3325514EC}"/>
                  </a:ext>
                </a:extLst>
              </p14:cNvPr>
              <p14:cNvContentPartPr/>
              <p14:nvPr/>
            </p14:nvContentPartPr>
            <p14:xfrm>
              <a:off x="2925183" y="1668946"/>
              <a:ext cx="85680" cy="820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F8C16EB-134E-4B78-AD86-36A3325514EC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907543" y="1651306"/>
                <a:ext cx="121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6D99E18-A9D5-4D6A-BDBE-3F4BC524D913}"/>
                  </a:ext>
                </a:extLst>
              </p14:cNvPr>
              <p14:cNvContentPartPr/>
              <p14:nvPr/>
            </p14:nvContentPartPr>
            <p14:xfrm>
              <a:off x="3074583" y="1677946"/>
              <a:ext cx="84600" cy="74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6D99E18-A9D5-4D6A-BDBE-3F4BC524D91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056583" y="1659946"/>
                <a:ext cx="120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2A3DCAF-9779-46C2-AECB-B8D11595A40B}"/>
                  </a:ext>
                </a:extLst>
              </p14:cNvPr>
              <p14:cNvContentPartPr/>
              <p14:nvPr/>
            </p14:nvContentPartPr>
            <p14:xfrm>
              <a:off x="2481663" y="1590106"/>
              <a:ext cx="273600" cy="163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2A3DCAF-9779-46C2-AECB-B8D11595A40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464000" y="1572106"/>
                <a:ext cx="309287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14BAE59-787B-4C89-8A60-75D21B175D37}"/>
                  </a:ext>
                </a:extLst>
              </p14:cNvPr>
              <p14:cNvContentPartPr/>
              <p14:nvPr/>
            </p14:nvContentPartPr>
            <p14:xfrm>
              <a:off x="1359903" y="1684066"/>
              <a:ext cx="88920" cy="1681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14BAE59-787B-4C89-8A60-75D21B175D3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341903" y="1666426"/>
                <a:ext cx="1245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D1373F9-3990-4D08-9D30-8251DFBF4F38}"/>
                  </a:ext>
                </a:extLst>
              </p14:cNvPr>
              <p14:cNvContentPartPr/>
              <p14:nvPr/>
            </p14:nvContentPartPr>
            <p14:xfrm>
              <a:off x="3242703" y="1603066"/>
              <a:ext cx="197640" cy="1522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D1373F9-3990-4D08-9D30-8251DFBF4F3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224736" y="1585066"/>
                <a:ext cx="233215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1FA019B-BFB8-47E2-A028-9BBE19A57BC4}"/>
                  </a:ext>
                </a:extLst>
              </p14:cNvPr>
              <p14:cNvContentPartPr/>
              <p14:nvPr/>
            </p14:nvContentPartPr>
            <p14:xfrm>
              <a:off x="3693491" y="1656224"/>
              <a:ext cx="75600" cy="1008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1FA019B-BFB8-47E2-A028-9BBE19A57BC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675491" y="1638584"/>
                <a:ext cx="1112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F4D9E689-A79D-4E3A-9C2E-ABEDBA3DFF8E}"/>
                  </a:ext>
                </a:extLst>
              </p14:cNvPr>
              <p14:cNvContentPartPr/>
              <p14:nvPr/>
            </p14:nvContentPartPr>
            <p14:xfrm>
              <a:off x="4062491" y="1552544"/>
              <a:ext cx="132120" cy="2091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F4D9E689-A79D-4E3A-9C2E-ABEDBA3DFF8E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044491" y="1534544"/>
                <a:ext cx="1677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1051898-F799-4A17-963C-304DE65F830F}"/>
                  </a:ext>
                </a:extLst>
              </p14:cNvPr>
              <p14:cNvContentPartPr/>
              <p14:nvPr/>
            </p14:nvContentPartPr>
            <p14:xfrm>
              <a:off x="3865571" y="1617704"/>
              <a:ext cx="98280" cy="1479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1051898-F799-4A17-963C-304DE65F830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847571" y="1599704"/>
                <a:ext cx="133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8B66C40C-3E6B-4ADC-922C-49EF06703389}"/>
                  </a:ext>
                </a:extLst>
              </p14:cNvPr>
              <p14:cNvContentPartPr/>
              <p14:nvPr/>
            </p14:nvContentPartPr>
            <p14:xfrm>
              <a:off x="4542990" y="1673927"/>
              <a:ext cx="68040" cy="669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8B66C40C-3E6B-4ADC-922C-49EF06703389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525350" y="1655927"/>
                <a:ext cx="1036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3BC62A0-23F3-4C99-B439-4C35220CCE06}"/>
                  </a:ext>
                </a:extLst>
              </p14:cNvPr>
              <p14:cNvContentPartPr/>
              <p14:nvPr/>
            </p14:nvContentPartPr>
            <p14:xfrm>
              <a:off x="4680510" y="1696607"/>
              <a:ext cx="68400" cy="594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3BC62A0-23F3-4C99-B439-4C35220CCE0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662870" y="1678967"/>
                <a:ext cx="1040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BE3191FD-618A-4589-B09E-059D0FA1B510}"/>
                  </a:ext>
                </a:extLst>
              </p14:cNvPr>
              <p14:cNvContentPartPr/>
              <p14:nvPr/>
            </p14:nvContentPartPr>
            <p14:xfrm>
              <a:off x="4806510" y="1626407"/>
              <a:ext cx="44280" cy="1324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BE3191FD-618A-4589-B09E-059D0FA1B51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788510" y="1608407"/>
                <a:ext cx="79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29A4B4A3-6C9D-4164-92C8-96E0A8E12CD9}"/>
                  </a:ext>
                </a:extLst>
              </p14:cNvPr>
              <p14:cNvContentPartPr/>
              <p14:nvPr/>
            </p14:nvContentPartPr>
            <p14:xfrm>
              <a:off x="346503" y="1720298"/>
              <a:ext cx="41760" cy="622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29A4B4A3-6C9D-4164-92C8-96E0A8E12CD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28863" y="1702298"/>
                <a:ext cx="774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386B58B-27C9-443A-81B3-7B56EE75CCB5}"/>
                  </a:ext>
                </a:extLst>
              </p14:cNvPr>
              <p14:cNvContentPartPr/>
              <p14:nvPr/>
            </p14:nvContentPartPr>
            <p14:xfrm>
              <a:off x="452703" y="1762778"/>
              <a:ext cx="1800" cy="32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386B58B-27C9-443A-81B3-7B56EE75CCB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435063" y="1745138"/>
                <a:ext cx="37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3E781EA8-9049-47B4-AAAF-AA6530737DA5}"/>
                  </a:ext>
                </a:extLst>
              </p14:cNvPr>
              <p14:cNvContentPartPr/>
              <p14:nvPr/>
            </p14:nvContentPartPr>
            <p14:xfrm>
              <a:off x="351543" y="2026298"/>
              <a:ext cx="115200" cy="1353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3E781EA8-9049-47B4-AAAF-AA6530737DA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33543" y="2008298"/>
                <a:ext cx="150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85C2422-1297-4084-BDFA-5E23EEE8F095}"/>
                  </a:ext>
                </a:extLst>
              </p14:cNvPr>
              <p14:cNvContentPartPr/>
              <p14:nvPr/>
            </p14:nvContentPartPr>
            <p14:xfrm>
              <a:off x="923943" y="1975538"/>
              <a:ext cx="183600" cy="1998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85C2422-1297-4084-BDFA-5E23EEE8F09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06303" y="1957898"/>
                <a:ext cx="2192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02A6ED35-8C15-43A2-818C-238C0E28D950}"/>
                  </a:ext>
                </a:extLst>
              </p14:cNvPr>
              <p14:cNvContentPartPr/>
              <p14:nvPr/>
            </p14:nvContentPartPr>
            <p14:xfrm>
              <a:off x="899823" y="2279738"/>
              <a:ext cx="243720" cy="1206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02A6ED35-8C15-43A2-818C-238C0E28D95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82183" y="2262098"/>
                <a:ext cx="2793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48FE6E0-825C-4EBC-9010-AC1748A550A0}"/>
                  </a:ext>
                </a:extLst>
              </p14:cNvPr>
              <p14:cNvContentPartPr/>
              <p14:nvPr/>
            </p14:nvContentPartPr>
            <p14:xfrm>
              <a:off x="1466463" y="2046098"/>
              <a:ext cx="21600" cy="1238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48FE6E0-825C-4EBC-9010-AC1748A550A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448463" y="2028098"/>
                <a:ext cx="572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BEC10942-EFCD-4635-94AF-74FAA44301C2}"/>
                  </a:ext>
                </a:extLst>
              </p14:cNvPr>
              <p14:cNvContentPartPr/>
              <p14:nvPr/>
            </p14:nvContentPartPr>
            <p14:xfrm>
              <a:off x="2003943" y="2026298"/>
              <a:ext cx="18360" cy="1425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BEC10942-EFCD-4635-94AF-74FAA44301C2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986303" y="2008298"/>
                <a:ext cx="540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72CDB8D-2D7C-4767-A355-5A08A1C59996}"/>
                  </a:ext>
                </a:extLst>
              </p14:cNvPr>
              <p14:cNvContentPartPr/>
              <p14:nvPr/>
            </p14:nvContentPartPr>
            <p14:xfrm>
              <a:off x="1797663" y="2089298"/>
              <a:ext cx="57960" cy="3852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72CDB8D-2D7C-4767-A355-5A08A1C5999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779913" y="2071658"/>
                <a:ext cx="93823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B5C2FC4C-1FE2-4DF0-899E-32F85F33A298}"/>
                  </a:ext>
                </a:extLst>
              </p14:cNvPr>
              <p14:cNvContentPartPr/>
              <p14:nvPr/>
            </p14:nvContentPartPr>
            <p14:xfrm>
              <a:off x="1562223" y="2048618"/>
              <a:ext cx="115560" cy="1371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B5C2FC4C-1FE2-4DF0-899E-32F85F33A298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1544528" y="2030978"/>
                <a:ext cx="151311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83195D8D-BC25-4B45-A4C5-3557DB0A0D42}"/>
                  </a:ext>
                </a:extLst>
              </p14:cNvPr>
              <p14:cNvContentPartPr/>
              <p14:nvPr/>
            </p14:nvContentPartPr>
            <p14:xfrm>
              <a:off x="1340103" y="2089298"/>
              <a:ext cx="56160" cy="1580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83195D8D-BC25-4B45-A4C5-3557DB0A0D4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322463" y="2071618"/>
                <a:ext cx="91800" cy="1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9347A04A-6A64-4815-B0FD-84C740603487}"/>
                  </a:ext>
                </a:extLst>
              </p14:cNvPr>
              <p14:cNvContentPartPr/>
              <p14:nvPr/>
            </p14:nvContentPartPr>
            <p14:xfrm>
              <a:off x="313996" y="2632191"/>
              <a:ext cx="478440" cy="1918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9347A04A-6A64-4815-B0FD-84C74060348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95996" y="2614225"/>
                <a:ext cx="514080" cy="227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9667057-4EED-4549-AEB7-33B5034764D1}"/>
                  </a:ext>
                </a:extLst>
              </p14:cNvPr>
              <p14:cNvContentPartPr/>
              <p14:nvPr/>
            </p14:nvContentPartPr>
            <p14:xfrm>
              <a:off x="1667956" y="2717511"/>
              <a:ext cx="245880" cy="1054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9667057-4EED-4549-AEB7-33B5034764D1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1650316" y="2699871"/>
                <a:ext cx="2815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870A3D1-FA18-4C47-A11A-290F681EFFDF}"/>
                  </a:ext>
                </a:extLst>
              </p14:cNvPr>
              <p14:cNvContentPartPr/>
              <p14:nvPr/>
            </p14:nvContentPartPr>
            <p14:xfrm>
              <a:off x="1352956" y="2667831"/>
              <a:ext cx="258120" cy="1648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870A3D1-FA18-4C47-A11A-290F681EFFDF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335316" y="2649831"/>
                <a:ext cx="2937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BD0C3166-4041-449A-AEA6-605D72BA86D0}"/>
                  </a:ext>
                </a:extLst>
              </p14:cNvPr>
              <p14:cNvContentPartPr/>
              <p14:nvPr/>
            </p14:nvContentPartPr>
            <p14:xfrm>
              <a:off x="920236" y="2644791"/>
              <a:ext cx="374040" cy="1954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BD0C3166-4041-449A-AEA6-605D72BA86D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02596" y="2627151"/>
                <a:ext cx="4096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238FA4B-BD9D-4B98-B486-1AAA3D03578D}"/>
                  </a:ext>
                </a:extLst>
              </p14:cNvPr>
              <p14:cNvContentPartPr/>
              <p14:nvPr/>
            </p14:nvContentPartPr>
            <p14:xfrm>
              <a:off x="2083756" y="2727231"/>
              <a:ext cx="96120" cy="1908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238FA4B-BD9D-4B98-B486-1AAA3D03578D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065756" y="2709591"/>
                <a:ext cx="1317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82F9A8C-83F9-4DF6-9B15-89F0ADAC7973}"/>
                  </a:ext>
                </a:extLst>
              </p14:cNvPr>
              <p14:cNvContentPartPr/>
              <p14:nvPr/>
            </p14:nvContentPartPr>
            <p14:xfrm>
              <a:off x="3509716" y="2689431"/>
              <a:ext cx="70560" cy="1119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82F9A8C-83F9-4DF6-9B15-89F0ADAC797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492076" y="2671791"/>
                <a:ext cx="1062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B35BA397-F605-4346-97B6-C6E38DE6237D}"/>
                  </a:ext>
                </a:extLst>
              </p14:cNvPr>
              <p14:cNvContentPartPr/>
              <p14:nvPr/>
            </p14:nvContentPartPr>
            <p14:xfrm>
              <a:off x="3936676" y="2623911"/>
              <a:ext cx="170640" cy="1681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B35BA397-F605-4346-97B6-C6E38DE6237D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918676" y="2606271"/>
                <a:ext cx="206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A6B83DD2-2940-4ED7-89ED-119AF4C7FF1F}"/>
                  </a:ext>
                </a:extLst>
              </p14:cNvPr>
              <p14:cNvContentPartPr/>
              <p14:nvPr/>
            </p14:nvContentPartPr>
            <p14:xfrm>
              <a:off x="3636436" y="2631111"/>
              <a:ext cx="207000" cy="17388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A6B83DD2-2940-4ED7-89ED-119AF4C7FF1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3618796" y="2613471"/>
                <a:ext cx="2426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610F40C5-D727-4B59-9B7C-5C5F35353EC7}"/>
                  </a:ext>
                </a:extLst>
              </p14:cNvPr>
              <p14:cNvContentPartPr/>
              <p14:nvPr/>
            </p14:nvContentPartPr>
            <p14:xfrm>
              <a:off x="2980876" y="2672151"/>
              <a:ext cx="379080" cy="15012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610F40C5-D727-4B59-9B7C-5C5F35353EC7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2962893" y="2654511"/>
                <a:ext cx="414686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124D90A9-7148-4591-8CEB-4DD2EC1DA0A8}"/>
                  </a:ext>
                </a:extLst>
              </p14:cNvPr>
              <p14:cNvContentPartPr/>
              <p14:nvPr/>
            </p14:nvContentPartPr>
            <p14:xfrm>
              <a:off x="2336836" y="2650551"/>
              <a:ext cx="528480" cy="1962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124D90A9-7148-4591-8CEB-4DD2EC1DA0A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2318836" y="2632879"/>
                <a:ext cx="564120" cy="231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1E2F2107-60D8-432F-A047-4865D5A309D9}"/>
                  </a:ext>
                </a:extLst>
              </p14:cNvPr>
              <p14:cNvContentPartPr/>
              <p14:nvPr/>
            </p14:nvContentPartPr>
            <p14:xfrm>
              <a:off x="4278676" y="2587911"/>
              <a:ext cx="281160" cy="1670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1E2F2107-60D8-432F-A047-4865D5A309D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260699" y="2569950"/>
                <a:ext cx="316754" cy="202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A34A022-82B8-4CB4-A4BF-DBEEE20201D6}"/>
                  </a:ext>
                </a:extLst>
              </p14:cNvPr>
              <p14:cNvContentPartPr/>
              <p14:nvPr/>
            </p14:nvContentPartPr>
            <p14:xfrm>
              <a:off x="5647756" y="2640831"/>
              <a:ext cx="83160" cy="9000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A34A022-82B8-4CB4-A4BF-DBEEE20201D6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5629756" y="2622831"/>
                <a:ext cx="1188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D21E0F8-CA37-4428-984B-6E58477116FD}"/>
                  </a:ext>
                </a:extLst>
              </p14:cNvPr>
              <p14:cNvContentPartPr/>
              <p14:nvPr/>
            </p14:nvContentPartPr>
            <p14:xfrm>
              <a:off x="5792476" y="2610231"/>
              <a:ext cx="63720" cy="11124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D21E0F8-CA37-4428-984B-6E58477116F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5774476" y="2592231"/>
                <a:ext cx="99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ECFD4C8F-1526-40D4-97DD-BC5FE6C9FBF0}"/>
                  </a:ext>
                </a:extLst>
              </p14:cNvPr>
              <p14:cNvContentPartPr/>
              <p14:nvPr/>
            </p14:nvContentPartPr>
            <p14:xfrm>
              <a:off x="5294236" y="2626791"/>
              <a:ext cx="293040" cy="9972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ECFD4C8F-1526-40D4-97DD-BC5FE6C9FBF0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276236" y="2609151"/>
                <a:ext cx="3286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58844900-E451-40E9-BBB6-8C2FD5C47F76}"/>
                  </a:ext>
                </a:extLst>
              </p14:cNvPr>
              <p14:cNvContentPartPr/>
              <p14:nvPr/>
            </p14:nvContentPartPr>
            <p14:xfrm>
              <a:off x="4789876" y="2559831"/>
              <a:ext cx="441360" cy="17532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58844900-E451-40E9-BBB6-8C2FD5C47F7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772236" y="2541831"/>
                <a:ext cx="4770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4B0C0952-EA38-40A0-8496-24745DA74794}"/>
                  </a:ext>
                </a:extLst>
              </p14:cNvPr>
              <p14:cNvContentPartPr/>
              <p14:nvPr/>
            </p14:nvContentPartPr>
            <p14:xfrm>
              <a:off x="6837236" y="2615942"/>
              <a:ext cx="75960" cy="939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4B0C0952-EA38-40A0-8496-24745DA74794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819236" y="2597942"/>
                <a:ext cx="1116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35A61275-5A5B-48FB-BAA5-F058ABAD3A0B}"/>
                  </a:ext>
                </a:extLst>
              </p14:cNvPr>
              <p14:cNvContentPartPr/>
              <p14:nvPr/>
            </p14:nvContentPartPr>
            <p14:xfrm>
              <a:off x="7425836" y="2619542"/>
              <a:ext cx="167040" cy="730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35A61275-5A5B-48FB-BAA5-F058ABAD3A0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7407836" y="2601542"/>
                <a:ext cx="2026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D76D93B8-68CC-403F-ADF8-B38AED2EFC0F}"/>
                  </a:ext>
                </a:extLst>
              </p14:cNvPr>
              <p14:cNvContentPartPr/>
              <p14:nvPr/>
            </p14:nvContentPartPr>
            <p14:xfrm>
              <a:off x="7680356" y="2619182"/>
              <a:ext cx="64800" cy="14040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D76D93B8-68CC-403F-ADF8-B38AED2EFC0F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7662356" y="2601182"/>
                <a:ext cx="100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59943F7-2146-4FD8-9D00-32A8CEC6767B}"/>
                  </a:ext>
                </a:extLst>
              </p14:cNvPr>
              <p14:cNvContentPartPr/>
              <p14:nvPr/>
            </p14:nvContentPartPr>
            <p14:xfrm>
              <a:off x="8161676" y="2581022"/>
              <a:ext cx="92880" cy="1029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59943F7-2146-4FD8-9D00-32A8CEC6767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144036" y="2563382"/>
                <a:ext cx="1285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ABC5EAD2-1698-4584-BE0B-698952E2BA52}"/>
                  </a:ext>
                </a:extLst>
              </p14:cNvPr>
              <p14:cNvContentPartPr/>
              <p14:nvPr/>
            </p14:nvContentPartPr>
            <p14:xfrm>
              <a:off x="8344556" y="2603702"/>
              <a:ext cx="78480" cy="1468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ABC5EAD2-1698-4584-BE0B-698952E2BA52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8326556" y="2585702"/>
                <a:ext cx="1141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0BF51184-7EE9-43BA-98BB-1A005F85B7AE}"/>
                  </a:ext>
                </a:extLst>
              </p14:cNvPr>
              <p14:cNvContentPartPr/>
              <p14:nvPr/>
            </p14:nvContentPartPr>
            <p14:xfrm>
              <a:off x="7823996" y="2563742"/>
              <a:ext cx="173880" cy="11880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0BF51184-7EE9-43BA-98BB-1A005F85B7A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806356" y="2546102"/>
                <a:ext cx="209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E355265-6BAE-411F-86A2-365C53D25B7F}"/>
                  </a:ext>
                </a:extLst>
              </p14:cNvPr>
              <p14:cNvContentPartPr/>
              <p14:nvPr/>
            </p14:nvContentPartPr>
            <p14:xfrm>
              <a:off x="7109396" y="2585342"/>
              <a:ext cx="251280" cy="1195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E355265-6BAE-411F-86A2-365C53D25B7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091396" y="2567342"/>
                <a:ext cx="286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1B5B91AA-D265-495B-A068-0A9B9AA49920}"/>
                  </a:ext>
                </a:extLst>
              </p14:cNvPr>
              <p14:cNvContentPartPr/>
              <p14:nvPr/>
            </p14:nvContentPartPr>
            <p14:xfrm>
              <a:off x="6508556" y="2556542"/>
              <a:ext cx="258480" cy="15156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1B5B91AA-D265-495B-A068-0A9B9AA4992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490556" y="2538585"/>
                <a:ext cx="294120" cy="187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EDB3F38-06B7-4905-8885-ACB7266AF4DC}"/>
                  </a:ext>
                </a:extLst>
              </p14:cNvPr>
              <p14:cNvContentPartPr/>
              <p14:nvPr/>
            </p14:nvContentPartPr>
            <p14:xfrm>
              <a:off x="6088796" y="2546822"/>
              <a:ext cx="236520" cy="16524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EDB3F38-06B7-4905-8885-ACB7266AF4D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071156" y="2528822"/>
                <a:ext cx="2721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76CBE9CB-0F90-49C0-AC82-D49D1E8A7CD0}"/>
                  </a:ext>
                </a:extLst>
              </p14:cNvPr>
              <p14:cNvContentPartPr/>
              <p14:nvPr/>
            </p14:nvContentPartPr>
            <p14:xfrm>
              <a:off x="8486396" y="2624582"/>
              <a:ext cx="88560" cy="6300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76CBE9CB-0F90-49C0-AC82-D49D1E8A7CD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468396" y="2606942"/>
                <a:ext cx="124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1FE36747-9198-441D-8CFB-D948C969814F}"/>
                  </a:ext>
                </a:extLst>
              </p14:cNvPr>
              <p14:cNvContentPartPr/>
              <p14:nvPr/>
            </p14:nvContentPartPr>
            <p14:xfrm>
              <a:off x="8641916" y="2591822"/>
              <a:ext cx="204120" cy="11124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1FE36747-9198-441D-8CFB-D948C969814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623916" y="2574182"/>
                <a:ext cx="2397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8EE6BD2-C900-4726-BC61-55839DCE769B}"/>
                  </a:ext>
                </a:extLst>
              </p14:cNvPr>
              <p14:cNvContentPartPr/>
              <p14:nvPr/>
            </p14:nvContentPartPr>
            <p14:xfrm>
              <a:off x="9013827" y="2510604"/>
              <a:ext cx="106920" cy="18252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8EE6BD2-C900-4726-BC61-55839DCE769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996187" y="2492604"/>
                <a:ext cx="142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D61E3AF2-71E2-4AC9-ABA7-8809A99EAEE5}"/>
                  </a:ext>
                </a:extLst>
              </p14:cNvPr>
              <p14:cNvContentPartPr/>
              <p14:nvPr/>
            </p14:nvContentPartPr>
            <p14:xfrm>
              <a:off x="9323427" y="2564604"/>
              <a:ext cx="10800" cy="1033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D61E3AF2-71E2-4AC9-ABA7-8809A99EAEE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305427" y="2546964"/>
                <a:ext cx="464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3F4A0D45-7615-4EE2-9248-C714CAC2794D}"/>
                  </a:ext>
                </a:extLst>
              </p14:cNvPr>
              <p14:cNvContentPartPr/>
              <p14:nvPr/>
            </p14:nvContentPartPr>
            <p14:xfrm>
              <a:off x="9398667" y="2568564"/>
              <a:ext cx="43920" cy="1011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3F4A0D45-7615-4EE2-9248-C714CAC2794D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380667" y="2550564"/>
                <a:ext cx="795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50B4E36F-3C58-4681-87E8-90ED1772385B}"/>
                  </a:ext>
                </a:extLst>
              </p14:cNvPr>
              <p14:cNvContentPartPr/>
              <p14:nvPr/>
            </p14:nvContentPartPr>
            <p14:xfrm>
              <a:off x="9347547" y="2499084"/>
              <a:ext cx="1800" cy="612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50B4E36F-3C58-4681-87E8-90ED1772385B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329547" y="2481084"/>
                <a:ext cx="37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A82707D-C685-4AF2-BD73-7876F632F666}"/>
                  </a:ext>
                </a:extLst>
              </p14:cNvPr>
              <p14:cNvContentPartPr/>
              <p14:nvPr/>
            </p14:nvContentPartPr>
            <p14:xfrm>
              <a:off x="9574707" y="2552724"/>
              <a:ext cx="66600" cy="10440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A82707D-C685-4AF2-BD73-7876F632F666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557067" y="2534724"/>
                <a:ext cx="102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7CA47B69-0676-4DF8-AD56-09B72A0243D0}"/>
                  </a:ext>
                </a:extLst>
              </p14:cNvPr>
              <p14:cNvContentPartPr/>
              <p14:nvPr/>
            </p14:nvContentPartPr>
            <p14:xfrm>
              <a:off x="9698547" y="2572884"/>
              <a:ext cx="108360" cy="7236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7CA47B69-0676-4DF8-AD56-09B72A0243D0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9680907" y="2554884"/>
                <a:ext cx="144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D663089A-8CFD-41B1-8899-B89FBE484D9D}"/>
                  </a:ext>
                </a:extLst>
              </p14:cNvPr>
              <p14:cNvContentPartPr/>
              <p14:nvPr/>
            </p14:nvContentPartPr>
            <p14:xfrm>
              <a:off x="9901227" y="2474244"/>
              <a:ext cx="38520" cy="14328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D663089A-8CFD-41B1-8899-B89FBE484D9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9883587" y="2456244"/>
                <a:ext cx="74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4928864D-3702-4074-9094-142C1FDB5477}"/>
                  </a:ext>
                </a:extLst>
              </p14:cNvPr>
              <p14:cNvContentPartPr/>
              <p14:nvPr/>
            </p14:nvContentPartPr>
            <p14:xfrm>
              <a:off x="10288587" y="2411604"/>
              <a:ext cx="67680" cy="20448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4928864D-3702-4074-9094-142C1FDB5477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0270587" y="2393604"/>
                <a:ext cx="1033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D9359C5F-BE13-4956-A5AF-73B13C3C598C}"/>
                  </a:ext>
                </a:extLst>
              </p14:cNvPr>
              <p14:cNvContentPartPr/>
              <p14:nvPr/>
            </p14:nvContentPartPr>
            <p14:xfrm>
              <a:off x="10010307" y="2471004"/>
              <a:ext cx="201960" cy="14292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D9359C5F-BE13-4956-A5AF-73B13C3C598C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9992339" y="2453364"/>
                <a:ext cx="237537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D20982FC-9565-4EA2-AA0F-A350D121F19B}"/>
                  </a:ext>
                </a:extLst>
              </p14:cNvPr>
              <p14:cNvContentPartPr/>
              <p14:nvPr/>
            </p14:nvContentPartPr>
            <p14:xfrm>
              <a:off x="10630360" y="2520333"/>
              <a:ext cx="101160" cy="817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D20982FC-9565-4EA2-AA0F-A350D121F19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612360" y="2502333"/>
                <a:ext cx="136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77096AD5-D6F3-4E8F-965C-00655370BB20}"/>
                  </a:ext>
                </a:extLst>
              </p14:cNvPr>
              <p14:cNvContentPartPr/>
              <p14:nvPr/>
            </p14:nvContentPartPr>
            <p14:xfrm>
              <a:off x="674356" y="3086684"/>
              <a:ext cx="55800" cy="878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77096AD5-D6F3-4E8F-965C-00655370BB20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56716" y="3068684"/>
                <a:ext cx="914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2BE2F876-6BAA-4D33-A059-CA3A8A6FDFEB}"/>
                  </a:ext>
                </a:extLst>
              </p14:cNvPr>
              <p14:cNvContentPartPr/>
              <p14:nvPr/>
            </p14:nvContentPartPr>
            <p14:xfrm>
              <a:off x="799276" y="3012884"/>
              <a:ext cx="122400" cy="16524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2BE2F876-6BAA-4D33-A059-CA3A8A6FDFE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81636" y="2995244"/>
                <a:ext cx="158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67386E25-7422-4DD9-82B8-4258B26E5E14}"/>
                  </a:ext>
                </a:extLst>
              </p14:cNvPr>
              <p14:cNvContentPartPr/>
              <p14:nvPr/>
            </p14:nvContentPartPr>
            <p14:xfrm>
              <a:off x="379156" y="3069044"/>
              <a:ext cx="218880" cy="19728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67386E25-7422-4DD9-82B8-4258B26E5E14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61186" y="3051044"/>
                <a:ext cx="254461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80D2AB95-C6D2-4C38-AAA6-E7A47677F1AC}"/>
                  </a:ext>
                </a:extLst>
              </p14:cNvPr>
              <p14:cNvContentPartPr/>
              <p14:nvPr/>
            </p14:nvContentPartPr>
            <p14:xfrm>
              <a:off x="996196" y="3097844"/>
              <a:ext cx="91800" cy="7416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80D2AB95-C6D2-4C38-AAA6-E7A47677F1A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978196" y="3080204"/>
                <a:ext cx="1274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D3EEAE09-79F3-40E8-88E9-4FEA3E78672D}"/>
                  </a:ext>
                </a:extLst>
              </p14:cNvPr>
              <p14:cNvContentPartPr/>
              <p14:nvPr/>
            </p14:nvContentPartPr>
            <p14:xfrm>
              <a:off x="1144156" y="3015044"/>
              <a:ext cx="112680" cy="1674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D3EEAE09-79F3-40E8-88E9-4FEA3E78672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126156" y="2997044"/>
                <a:ext cx="1483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C5BAD99D-3EF8-49F1-9968-E60020BFF1D7}"/>
                  </a:ext>
                </a:extLst>
              </p14:cNvPr>
              <p14:cNvContentPartPr/>
              <p14:nvPr/>
            </p14:nvContentPartPr>
            <p14:xfrm>
              <a:off x="1315156" y="3106484"/>
              <a:ext cx="26640" cy="7308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C5BAD99D-3EF8-49F1-9968-E60020BFF1D7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297516" y="3088844"/>
                <a:ext cx="622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6017DECE-B679-4C82-AE6F-97B33C4CD7D8}"/>
                  </a:ext>
                </a:extLst>
              </p14:cNvPr>
              <p14:cNvContentPartPr/>
              <p14:nvPr/>
            </p14:nvContentPartPr>
            <p14:xfrm>
              <a:off x="1340356" y="3017924"/>
              <a:ext cx="3600" cy="108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6017DECE-B679-4C82-AE6F-97B33C4CD7D8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322356" y="3000284"/>
                <a:ext cx="39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C7701440-BFF5-4FA2-9602-3046D3D38A07}"/>
                  </a:ext>
                </a:extLst>
              </p14:cNvPr>
              <p14:cNvContentPartPr/>
              <p14:nvPr/>
            </p14:nvContentPartPr>
            <p14:xfrm>
              <a:off x="2804836" y="2998844"/>
              <a:ext cx="119160" cy="16560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C7701440-BFF5-4FA2-9602-3046D3D38A0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2787196" y="2980844"/>
                <a:ext cx="1548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4A6234FD-D4D2-4E02-B40E-6BD15EB03E6F}"/>
                  </a:ext>
                </a:extLst>
              </p14:cNvPr>
              <p14:cNvContentPartPr/>
              <p14:nvPr/>
            </p14:nvContentPartPr>
            <p14:xfrm>
              <a:off x="2979436" y="3080564"/>
              <a:ext cx="69480" cy="9900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4A6234FD-D4D2-4E02-B40E-6BD15EB03E6F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2961436" y="3062924"/>
                <a:ext cx="1051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EFF892AA-FCBF-4714-A2E8-A11A03C06730}"/>
                  </a:ext>
                </a:extLst>
              </p14:cNvPr>
              <p14:cNvContentPartPr/>
              <p14:nvPr/>
            </p14:nvContentPartPr>
            <p14:xfrm>
              <a:off x="3798436" y="3030884"/>
              <a:ext cx="76680" cy="10944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EFF892AA-FCBF-4714-A2E8-A11A03C06730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3780436" y="3012884"/>
                <a:ext cx="1123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1D45871-BC83-4C76-A26E-FD4A69DD8FD1}"/>
                  </a:ext>
                </a:extLst>
              </p14:cNvPr>
              <p14:cNvContentPartPr/>
              <p14:nvPr/>
            </p14:nvContentPartPr>
            <p14:xfrm>
              <a:off x="3953956" y="3033764"/>
              <a:ext cx="96120" cy="9072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1D45871-BC83-4C76-A26E-FD4A69DD8FD1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3935956" y="3015764"/>
                <a:ext cx="1317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909F2468-6F1C-4D37-A428-BCBE4D4E64EA}"/>
                  </a:ext>
                </a:extLst>
              </p14:cNvPr>
              <p14:cNvContentPartPr/>
              <p14:nvPr/>
            </p14:nvContentPartPr>
            <p14:xfrm>
              <a:off x="4428436" y="3004244"/>
              <a:ext cx="101880" cy="921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909F2468-6F1C-4D37-A428-BCBE4D4E64EA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410796" y="2986604"/>
                <a:ext cx="1375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8ABFBBC9-0467-43A5-B9CF-B467C2941394}"/>
                  </a:ext>
                </a:extLst>
              </p14:cNvPr>
              <p14:cNvContentPartPr/>
              <p14:nvPr/>
            </p14:nvContentPartPr>
            <p14:xfrm>
              <a:off x="4912636" y="3044924"/>
              <a:ext cx="78120" cy="687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8ABFBBC9-0467-43A5-B9CF-B467C2941394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894996" y="3027284"/>
                <a:ext cx="1137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BA283CE-4966-4670-907A-E292BCCC2374}"/>
                  </a:ext>
                </a:extLst>
              </p14:cNvPr>
              <p14:cNvContentPartPr/>
              <p14:nvPr/>
            </p14:nvContentPartPr>
            <p14:xfrm>
              <a:off x="5058796" y="2941244"/>
              <a:ext cx="101160" cy="15300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BA283CE-4966-4670-907A-E292BCCC2374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041156" y="2923604"/>
                <a:ext cx="1368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2BF5AEC3-0CC3-4394-88A5-318C54F4A15F}"/>
                  </a:ext>
                </a:extLst>
              </p14:cNvPr>
              <p14:cNvContentPartPr/>
              <p14:nvPr/>
            </p14:nvContentPartPr>
            <p14:xfrm>
              <a:off x="5247796" y="3046004"/>
              <a:ext cx="10800" cy="5760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2BF5AEC3-0CC3-4394-88A5-318C54F4A15F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5230156" y="3028004"/>
                <a:ext cx="464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92D85E6F-CCA9-43D4-A4CD-E0B6BCFD9A9E}"/>
                  </a:ext>
                </a:extLst>
              </p14:cNvPr>
              <p14:cNvContentPartPr/>
              <p14:nvPr/>
            </p14:nvContentPartPr>
            <p14:xfrm>
              <a:off x="5226196" y="2993084"/>
              <a:ext cx="7920" cy="900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92D85E6F-CCA9-43D4-A4CD-E0B6BCFD9A9E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5208556" y="2975084"/>
                <a:ext cx="435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107B38CE-6E99-4000-B3E0-5AE8422CBBD1}"/>
                  </a:ext>
                </a:extLst>
              </p14:cNvPr>
              <p14:cNvContentPartPr/>
              <p14:nvPr/>
            </p14:nvContentPartPr>
            <p14:xfrm>
              <a:off x="5337436" y="2947364"/>
              <a:ext cx="41400" cy="13248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107B38CE-6E99-4000-B3E0-5AE8422CBBD1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5319436" y="2929364"/>
                <a:ext cx="77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A570C7FB-FE66-43CA-A5C1-5B445A075C12}"/>
                  </a:ext>
                </a:extLst>
              </p14:cNvPr>
              <p14:cNvContentPartPr/>
              <p14:nvPr/>
            </p14:nvContentPartPr>
            <p14:xfrm>
              <a:off x="5464516" y="3046004"/>
              <a:ext cx="9000" cy="4824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A570C7FB-FE66-43CA-A5C1-5B445A075C12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5446516" y="3028004"/>
                <a:ext cx="446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26300229-BD0E-4967-8E0B-4B50AD7C8E20}"/>
                  </a:ext>
                </a:extLst>
              </p14:cNvPr>
              <p14:cNvContentPartPr/>
              <p14:nvPr/>
            </p14:nvContentPartPr>
            <p14:xfrm>
              <a:off x="5441836" y="2978684"/>
              <a:ext cx="7920" cy="288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26300229-BD0E-4967-8E0B-4B50AD7C8E20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5423836" y="2961044"/>
                <a:ext cx="435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92DB2E12-12BC-4EB5-A7EA-710CD1319F82}"/>
                  </a:ext>
                </a:extLst>
              </p14:cNvPr>
              <p14:cNvContentPartPr/>
              <p14:nvPr/>
            </p14:nvContentPartPr>
            <p14:xfrm>
              <a:off x="5532196" y="2940884"/>
              <a:ext cx="241200" cy="29628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92DB2E12-12BC-4EB5-A7EA-710CD1319F82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5514223" y="2922884"/>
                <a:ext cx="276787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42B0F4E2-5B2A-4248-8D21-2E5CC89E6F4C}"/>
                  </a:ext>
                </a:extLst>
              </p14:cNvPr>
              <p14:cNvContentPartPr/>
              <p14:nvPr/>
            </p14:nvContentPartPr>
            <p14:xfrm>
              <a:off x="4602676" y="2942684"/>
              <a:ext cx="227880" cy="15660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42B0F4E2-5B2A-4248-8D21-2E5CC89E6F4C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4585036" y="2925044"/>
                <a:ext cx="2635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FA315E5C-C0E4-4031-AFB2-2502B121C627}"/>
                  </a:ext>
                </a:extLst>
              </p14:cNvPr>
              <p14:cNvContentPartPr/>
              <p14:nvPr/>
            </p14:nvContentPartPr>
            <p14:xfrm>
              <a:off x="4280476" y="3016484"/>
              <a:ext cx="83880" cy="20088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FA315E5C-C0E4-4031-AFB2-2502B121C627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262836" y="2998844"/>
                <a:ext cx="119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2F071885-0034-4DB0-A81A-D6A3280D5D9B}"/>
                  </a:ext>
                </a:extLst>
              </p14:cNvPr>
              <p14:cNvContentPartPr/>
              <p14:nvPr/>
            </p14:nvContentPartPr>
            <p14:xfrm>
              <a:off x="3370756" y="3055724"/>
              <a:ext cx="221040" cy="10404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2F071885-0034-4DB0-A81A-D6A3280D5D9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3352756" y="3037724"/>
                <a:ext cx="2566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6CC2E139-9E9E-4007-8080-1E196192C8F2}"/>
                  </a:ext>
                </a:extLst>
              </p14:cNvPr>
              <p14:cNvContentPartPr/>
              <p14:nvPr/>
            </p14:nvContentPartPr>
            <p14:xfrm>
              <a:off x="3113716" y="3003884"/>
              <a:ext cx="165960" cy="16056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6CC2E139-9E9E-4007-8080-1E196192C8F2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3095716" y="2985884"/>
                <a:ext cx="2016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7C5D2BD8-880D-453A-B353-6D4056D73C56}"/>
                  </a:ext>
                </a:extLst>
              </p14:cNvPr>
              <p14:cNvContentPartPr/>
              <p14:nvPr/>
            </p14:nvContentPartPr>
            <p14:xfrm>
              <a:off x="2334316" y="3019364"/>
              <a:ext cx="377280" cy="16092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7C5D2BD8-880D-453A-B353-6D4056D73C56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316693" y="3001724"/>
                <a:ext cx="412886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7EB7D5BE-99AC-4149-B477-A41BA0A48723}"/>
                  </a:ext>
                </a:extLst>
              </p14:cNvPr>
              <p14:cNvContentPartPr/>
              <p14:nvPr/>
            </p14:nvContentPartPr>
            <p14:xfrm>
              <a:off x="2081596" y="2998484"/>
              <a:ext cx="180720" cy="1872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7EB7D5BE-99AC-4149-B477-A41BA0A48723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2063921" y="2980844"/>
                <a:ext cx="216431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33263642-7782-4933-8DDA-F5CEC00ADFAF}"/>
                  </a:ext>
                </a:extLst>
              </p14:cNvPr>
              <p14:cNvContentPartPr/>
              <p14:nvPr/>
            </p14:nvContentPartPr>
            <p14:xfrm>
              <a:off x="1631596" y="3022964"/>
              <a:ext cx="242280" cy="2955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33263642-7782-4933-8DDA-F5CEC00ADFAF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613596" y="3005324"/>
                <a:ext cx="2779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9E1B3020-1D91-4974-9540-1837DB6D6775}"/>
                  </a:ext>
                </a:extLst>
              </p14:cNvPr>
              <p14:cNvContentPartPr/>
              <p14:nvPr/>
            </p14:nvContentPartPr>
            <p14:xfrm>
              <a:off x="1436836" y="3020084"/>
              <a:ext cx="133560" cy="16056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9E1B3020-1D91-4974-9540-1837DB6D6775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418836" y="3002084"/>
                <a:ext cx="1692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B52B3855-6561-4FC0-805A-4A9B391C2437}"/>
                  </a:ext>
                </a:extLst>
              </p14:cNvPr>
              <p14:cNvContentPartPr/>
              <p14:nvPr/>
            </p14:nvContentPartPr>
            <p14:xfrm>
              <a:off x="5959151" y="2995573"/>
              <a:ext cx="209880" cy="8316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B52B3855-6561-4FC0-805A-4A9B391C2437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5941151" y="2977933"/>
                <a:ext cx="2455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6A2ADB00-F8AA-4735-BB23-14DAC189B6E2}"/>
                  </a:ext>
                </a:extLst>
              </p14:cNvPr>
              <p14:cNvContentPartPr/>
              <p14:nvPr/>
            </p14:nvContentPartPr>
            <p14:xfrm>
              <a:off x="6250031" y="3000613"/>
              <a:ext cx="80640" cy="7560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6A2ADB00-F8AA-4735-BB23-14DAC189B6E2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6232391" y="2982973"/>
                <a:ext cx="1162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CAA27D25-03BC-41B9-A991-5FEF48DF54EA}"/>
                  </a:ext>
                </a:extLst>
              </p14:cNvPr>
              <p14:cNvContentPartPr/>
              <p14:nvPr/>
            </p14:nvContentPartPr>
            <p14:xfrm>
              <a:off x="6408071" y="2930053"/>
              <a:ext cx="65880" cy="1479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CAA27D25-03BC-41B9-A991-5FEF48DF54EA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6390071" y="2912053"/>
                <a:ext cx="101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0B40D9AF-D883-4682-96A1-C6CF0F2D19A5}"/>
                  </a:ext>
                </a:extLst>
              </p14:cNvPr>
              <p14:cNvContentPartPr/>
              <p14:nvPr/>
            </p14:nvContentPartPr>
            <p14:xfrm>
              <a:off x="6813431" y="3054973"/>
              <a:ext cx="360" cy="144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0B40D9AF-D883-4682-96A1-C6CF0F2D19A5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795431" y="3036973"/>
                <a:ext cx="3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0DA3D4ED-12A0-474A-ABE1-98CEAD632817}"/>
                  </a:ext>
                </a:extLst>
              </p14:cNvPr>
              <p14:cNvContentPartPr/>
              <p14:nvPr/>
            </p14:nvContentPartPr>
            <p14:xfrm>
              <a:off x="6531191" y="2918173"/>
              <a:ext cx="197280" cy="16308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0DA3D4ED-12A0-474A-ABE1-98CEAD632817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6513191" y="2900533"/>
                <a:ext cx="2329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37D08D66-83BB-4161-AEE1-7BE679A67C8D}"/>
                  </a:ext>
                </a:extLst>
              </p14:cNvPr>
              <p14:cNvContentPartPr/>
              <p14:nvPr/>
            </p14:nvContentPartPr>
            <p14:xfrm>
              <a:off x="1043575" y="3796002"/>
              <a:ext cx="165240" cy="13680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37D08D66-83BB-4161-AEE1-7BE679A67C8D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025935" y="3778362"/>
                <a:ext cx="200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9A56DB95-F879-4B55-98BC-D5DFC06F08B0}"/>
                  </a:ext>
                </a:extLst>
              </p14:cNvPr>
              <p14:cNvContentPartPr/>
              <p14:nvPr/>
            </p14:nvContentPartPr>
            <p14:xfrm>
              <a:off x="1366135" y="3788082"/>
              <a:ext cx="26640" cy="12528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9A56DB95-F879-4B55-98BC-D5DFC06F08B0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348135" y="3770082"/>
                <a:ext cx="622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4F43D18B-57D0-45D4-97BD-2C627EE6D185}"/>
                  </a:ext>
                </a:extLst>
              </p14:cNvPr>
              <p14:cNvContentPartPr/>
              <p14:nvPr/>
            </p14:nvContentPartPr>
            <p14:xfrm>
              <a:off x="1469095" y="3791682"/>
              <a:ext cx="52920" cy="12492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4F43D18B-57D0-45D4-97BD-2C627EE6D185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451455" y="3773682"/>
                <a:ext cx="885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33EF4BE6-E6D3-4895-937A-7DCE90A93A76}"/>
                  </a:ext>
                </a:extLst>
              </p14:cNvPr>
              <p14:cNvContentPartPr/>
              <p14:nvPr/>
            </p14:nvContentPartPr>
            <p14:xfrm>
              <a:off x="1385575" y="3747402"/>
              <a:ext cx="7920" cy="432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33EF4BE6-E6D3-4895-937A-7DCE90A93A76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367575" y="3729402"/>
                <a:ext cx="435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D25F09B9-3CF8-48A4-9EB2-8B23145E0086}"/>
                  </a:ext>
                </a:extLst>
              </p14:cNvPr>
              <p14:cNvContentPartPr/>
              <p14:nvPr/>
            </p14:nvContentPartPr>
            <p14:xfrm>
              <a:off x="1830175" y="3796002"/>
              <a:ext cx="22680" cy="11664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D25F09B9-3CF8-48A4-9EB2-8B23145E0086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812535" y="3778002"/>
                <a:ext cx="583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A9FF9F04-D1D1-4C9F-94C7-758F29C73410}"/>
                  </a:ext>
                </a:extLst>
              </p14:cNvPr>
              <p14:cNvContentPartPr/>
              <p14:nvPr/>
            </p14:nvContentPartPr>
            <p14:xfrm>
              <a:off x="1824055" y="3736242"/>
              <a:ext cx="12960" cy="936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A9FF9F04-D1D1-4C9F-94C7-758F29C73410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806055" y="3718242"/>
                <a:ext cx="486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E1E98C45-B6FB-499D-83BA-E50B9B3FDB1F}"/>
                  </a:ext>
                </a:extLst>
              </p14:cNvPr>
              <p14:cNvContentPartPr/>
              <p14:nvPr/>
            </p14:nvContentPartPr>
            <p14:xfrm>
              <a:off x="2381695" y="3715362"/>
              <a:ext cx="77760" cy="21132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E1E98C45-B6FB-499D-83BA-E50B9B3FDB1F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2364055" y="3697362"/>
                <a:ext cx="1134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3AC784A8-78BF-4BEC-A32A-0613442B0FE4}"/>
                  </a:ext>
                </a:extLst>
              </p14:cNvPr>
              <p14:cNvContentPartPr/>
              <p14:nvPr/>
            </p14:nvContentPartPr>
            <p14:xfrm>
              <a:off x="2648815" y="3759642"/>
              <a:ext cx="74880" cy="15048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3AC784A8-78BF-4BEC-A32A-0613442B0FE4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2631175" y="3742002"/>
                <a:ext cx="1105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59BABAD4-ECC6-4F91-9AB1-B01BB139ECE2}"/>
                  </a:ext>
                </a:extLst>
              </p14:cNvPr>
              <p14:cNvContentPartPr/>
              <p14:nvPr/>
            </p14:nvContentPartPr>
            <p14:xfrm>
              <a:off x="2792815" y="3769362"/>
              <a:ext cx="81000" cy="13788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59BABAD4-ECC6-4F91-9AB1-B01BB139ECE2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2775175" y="3751362"/>
                <a:ext cx="1166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265A8C00-E471-4290-A3BB-EC5D94D11148}"/>
                  </a:ext>
                </a:extLst>
              </p14:cNvPr>
              <p14:cNvContentPartPr/>
              <p14:nvPr/>
            </p14:nvContentPartPr>
            <p14:xfrm>
              <a:off x="3403015" y="3731562"/>
              <a:ext cx="265680" cy="19008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265A8C00-E471-4290-A3BB-EC5D94D11148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385375" y="3713922"/>
                <a:ext cx="301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75E54136-2939-41CD-8F0F-A2FCB1C476DE}"/>
                  </a:ext>
                </a:extLst>
              </p14:cNvPr>
              <p14:cNvContentPartPr/>
              <p14:nvPr/>
            </p14:nvContentPartPr>
            <p14:xfrm>
              <a:off x="3030775" y="3702042"/>
              <a:ext cx="286920" cy="20736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75E54136-2939-41CD-8F0F-A2FCB1C476DE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012775" y="3684402"/>
                <a:ext cx="3225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6349DB05-8730-42B2-A41F-22E5EA707A57}"/>
                  </a:ext>
                </a:extLst>
              </p14:cNvPr>
              <p14:cNvContentPartPr/>
              <p14:nvPr/>
            </p14:nvContentPartPr>
            <p14:xfrm>
              <a:off x="1942495" y="3775482"/>
              <a:ext cx="374040" cy="14940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6349DB05-8730-42B2-A41F-22E5EA707A57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924855" y="3757482"/>
                <a:ext cx="4096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86F8DBD1-556E-4AB4-8D14-AC9E4EAFAAAC}"/>
                  </a:ext>
                </a:extLst>
              </p14:cNvPr>
              <p14:cNvContentPartPr/>
              <p14:nvPr/>
            </p14:nvContentPartPr>
            <p14:xfrm>
              <a:off x="1643695" y="3723282"/>
              <a:ext cx="125280" cy="20304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86F8DBD1-556E-4AB4-8D14-AC9E4EAFAAAC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625695" y="3705611"/>
                <a:ext cx="160920" cy="238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0D61F33E-2059-4CCD-B608-69AC4C819EDA}"/>
                  </a:ext>
                </a:extLst>
              </p14:cNvPr>
              <p14:cNvContentPartPr/>
              <p14:nvPr/>
            </p14:nvContentPartPr>
            <p14:xfrm>
              <a:off x="723535" y="3756402"/>
              <a:ext cx="261720" cy="19692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0D61F33E-2059-4CCD-B608-69AC4C819EDA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705895" y="3738762"/>
                <a:ext cx="2973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2329D849-C1F0-42BA-BE7D-084089DC2DE9}"/>
                  </a:ext>
                </a:extLst>
              </p14:cNvPr>
              <p14:cNvContentPartPr/>
              <p14:nvPr/>
            </p14:nvContentPartPr>
            <p14:xfrm>
              <a:off x="430855" y="3694122"/>
              <a:ext cx="140040" cy="27000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2329D849-C1F0-42BA-BE7D-084089DC2DE9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413215" y="3676122"/>
                <a:ext cx="1756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67DF4958-72AC-499C-81DB-02F9E4BA354F}"/>
                  </a:ext>
                </a:extLst>
              </p14:cNvPr>
              <p14:cNvContentPartPr/>
              <p14:nvPr/>
            </p14:nvContentPartPr>
            <p14:xfrm>
              <a:off x="4320295" y="3745242"/>
              <a:ext cx="23760" cy="1396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67DF4958-72AC-499C-81DB-02F9E4BA354F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302295" y="3727602"/>
                <a:ext cx="594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64935D67-7E4F-44EA-A50A-CF17609718BB}"/>
                  </a:ext>
                </a:extLst>
              </p14:cNvPr>
              <p14:cNvContentPartPr/>
              <p14:nvPr/>
            </p14:nvContentPartPr>
            <p14:xfrm>
              <a:off x="4443775" y="3770082"/>
              <a:ext cx="56520" cy="9612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64935D67-7E4F-44EA-A50A-CF17609718BB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4425775" y="3752082"/>
                <a:ext cx="921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B6082043-326E-47F3-8A20-91733085F009}"/>
                  </a:ext>
                </a:extLst>
              </p14:cNvPr>
              <p14:cNvContentPartPr/>
              <p14:nvPr/>
            </p14:nvContentPartPr>
            <p14:xfrm>
              <a:off x="3833575" y="3721842"/>
              <a:ext cx="380880" cy="17640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B6082043-326E-47F3-8A20-91733085F009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3815575" y="3703842"/>
                <a:ext cx="416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2989B7C5-B1D5-4B8D-BA9D-423B6D34A04C}"/>
                  </a:ext>
                </a:extLst>
              </p14:cNvPr>
              <p14:cNvContentPartPr/>
              <p14:nvPr/>
            </p14:nvContentPartPr>
            <p14:xfrm>
              <a:off x="4755175" y="3711402"/>
              <a:ext cx="31680" cy="16452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2989B7C5-B1D5-4B8D-BA9D-423B6D34A04C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4737535" y="3693402"/>
                <a:ext cx="67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F2A5CADF-5D3F-445F-887A-EA8640B92A27}"/>
                  </a:ext>
                </a:extLst>
              </p14:cNvPr>
              <p14:cNvContentPartPr/>
              <p14:nvPr/>
            </p14:nvContentPartPr>
            <p14:xfrm>
              <a:off x="5341615" y="3775482"/>
              <a:ext cx="62640" cy="10512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F2A5CADF-5D3F-445F-887A-EA8640B92A27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323615" y="3757482"/>
                <a:ext cx="982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29C074EB-DD79-49FF-8E63-B48C4BD4F0F5}"/>
                  </a:ext>
                </a:extLst>
              </p14:cNvPr>
              <p14:cNvContentPartPr/>
              <p14:nvPr/>
            </p14:nvContentPartPr>
            <p14:xfrm>
              <a:off x="5179975" y="3715362"/>
              <a:ext cx="67320" cy="18288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29C074EB-DD79-49FF-8E63-B48C4BD4F0F5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5161975" y="3697362"/>
                <a:ext cx="102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AB98AA43-BBBA-4A87-9226-0D947926B3F5}"/>
                  </a:ext>
                </a:extLst>
              </p14:cNvPr>
              <p14:cNvContentPartPr/>
              <p14:nvPr/>
            </p14:nvContentPartPr>
            <p14:xfrm>
              <a:off x="4881175" y="3798162"/>
              <a:ext cx="224640" cy="9684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AB98AA43-BBBA-4A87-9226-0D947926B3F5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4863175" y="3780522"/>
                <a:ext cx="2602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6F73A032-7AFB-4EA2-9CDB-FCB10656BFBB}"/>
                  </a:ext>
                </a:extLst>
              </p14:cNvPr>
              <p14:cNvContentPartPr/>
              <p14:nvPr/>
            </p14:nvContentPartPr>
            <p14:xfrm>
              <a:off x="7574063" y="3745652"/>
              <a:ext cx="115560" cy="8136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6F73A032-7AFB-4EA2-9CDB-FCB10656BFBB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7556423" y="3727652"/>
                <a:ext cx="1512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AD27A1AC-0719-467D-9E8D-EAEE125AD229}"/>
                  </a:ext>
                </a:extLst>
              </p14:cNvPr>
              <p14:cNvContentPartPr/>
              <p14:nvPr/>
            </p14:nvContentPartPr>
            <p14:xfrm>
              <a:off x="7755863" y="3742412"/>
              <a:ext cx="73800" cy="10368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AD27A1AC-0719-467D-9E8D-EAEE125AD229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7738223" y="3724772"/>
                <a:ext cx="109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23FC26D5-25FB-47C8-A6DD-AA949CC06AE3}"/>
                  </a:ext>
                </a:extLst>
              </p14:cNvPr>
              <p14:cNvContentPartPr/>
              <p14:nvPr/>
            </p14:nvContentPartPr>
            <p14:xfrm>
              <a:off x="7217303" y="3724052"/>
              <a:ext cx="209520" cy="11592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23FC26D5-25FB-47C8-A6DD-AA949CC06AE3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7199303" y="3706052"/>
                <a:ext cx="245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D507CBB1-3E54-4393-8633-66356EC714F2}"/>
                  </a:ext>
                </a:extLst>
              </p14:cNvPr>
              <p14:cNvContentPartPr/>
              <p14:nvPr/>
            </p14:nvContentPartPr>
            <p14:xfrm>
              <a:off x="6735623" y="3684812"/>
              <a:ext cx="399600" cy="16488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D507CBB1-3E54-4393-8633-66356EC714F2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6717983" y="3666812"/>
                <a:ext cx="4352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9332357A-40F9-4D94-9EBB-13847757E35E}"/>
                  </a:ext>
                </a:extLst>
              </p14:cNvPr>
              <p14:cNvContentPartPr/>
              <p14:nvPr/>
            </p14:nvContentPartPr>
            <p14:xfrm>
              <a:off x="6317303" y="3743492"/>
              <a:ext cx="242640" cy="15804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9332357A-40F9-4D94-9EBB-13847757E35E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6299637" y="3725492"/>
                <a:ext cx="278333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7BAE8676-A668-4D26-910C-8813E59E7E20}"/>
                  </a:ext>
                </a:extLst>
              </p14:cNvPr>
              <p14:cNvContentPartPr/>
              <p14:nvPr/>
            </p14:nvContentPartPr>
            <p14:xfrm>
              <a:off x="5949383" y="3744212"/>
              <a:ext cx="165240" cy="10476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7BAE8676-A668-4D26-910C-8813E59E7E20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5931743" y="3726212"/>
                <a:ext cx="200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296C094B-7C31-4EF1-BE6B-B56CC19BDB08}"/>
                  </a:ext>
                </a:extLst>
              </p14:cNvPr>
              <p14:cNvContentPartPr/>
              <p14:nvPr/>
            </p14:nvContentPartPr>
            <p14:xfrm>
              <a:off x="5622503" y="3680132"/>
              <a:ext cx="269280" cy="17964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296C094B-7C31-4EF1-BE6B-B56CC19BDB08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5604863" y="3662132"/>
                <a:ext cx="304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3BEF3FC1-8D91-45A8-B4DC-F57B92A20956}"/>
                  </a:ext>
                </a:extLst>
              </p14:cNvPr>
              <p14:cNvContentPartPr/>
              <p14:nvPr/>
            </p14:nvContentPartPr>
            <p14:xfrm>
              <a:off x="8958192" y="3658809"/>
              <a:ext cx="115200" cy="10980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3BEF3FC1-8D91-45A8-B4DC-F57B92A20956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8940192" y="3640809"/>
                <a:ext cx="1508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2553796A-AC13-4FEC-BEFA-FC0D7A0705EB}"/>
                  </a:ext>
                </a:extLst>
              </p14:cNvPr>
              <p14:cNvContentPartPr/>
              <p14:nvPr/>
            </p14:nvContentPartPr>
            <p14:xfrm>
              <a:off x="9138912" y="3645849"/>
              <a:ext cx="60480" cy="11736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2553796A-AC13-4FEC-BEFA-FC0D7A0705EB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9121272" y="3628209"/>
                <a:ext cx="96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09DA38AA-F130-44C3-B557-C74B38CE7738}"/>
                  </a:ext>
                </a:extLst>
              </p14:cNvPr>
              <p14:cNvContentPartPr/>
              <p14:nvPr/>
            </p14:nvContentPartPr>
            <p14:xfrm>
              <a:off x="9395592" y="3578529"/>
              <a:ext cx="142920" cy="1731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09DA38AA-F130-44C3-B557-C74B38CE7738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9377952" y="3560529"/>
                <a:ext cx="1785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F4589387-E7B2-4C25-A358-F2F6A658475E}"/>
                  </a:ext>
                </a:extLst>
              </p14:cNvPr>
              <p14:cNvContentPartPr/>
              <p14:nvPr/>
            </p14:nvContentPartPr>
            <p14:xfrm>
              <a:off x="9598992" y="3646929"/>
              <a:ext cx="93240" cy="9432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F4589387-E7B2-4C25-A358-F2F6A658475E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9580992" y="3629289"/>
                <a:ext cx="1288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9039D68C-A874-4A19-87FE-3CC30A4BA143}"/>
                  </a:ext>
                </a:extLst>
              </p14:cNvPr>
              <p14:cNvContentPartPr/>
              <p14:nvPr/>
            </p14:nvContentPartPr>
            <p14:xfrm>
              <a:off x="9776472" y="3650889"/>
              <a:ext cx="87480" cy="7776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9039D68C-A874-4A19-87FE-3CC30A4BA143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9758832" y="3633249"/>
                <a:ext cx="1231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139DB8C1-5BA7-4C61-8A77-E1844677D718}"/>
                  </a:ext>
                </a:extLst>
              </p14:cNvPr>
              <p14:cNvContentPartPr/>
              <p14:nvPr/>
            </p14:nvContentPartPr>
            <p14:xfrm>
              <a:off x="9980232" y="3588969"/>
              <a:ext cx="89640" cy="17316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139DB8C1-5BA7-4C61-8A77-E1844677D718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9962592" y="3571329"/>
                <a:ext cx="1252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22633AD8-F676-4975-B66C-2729AE4C4143}"/>
                  </a:ext>
                </a:extLst>
              </p14:cNvPr>
              <p14:cNvContentPartPr/>
              <p14:nvPr/>
            </p14:nvContentPartPr>
            <p14:xfrm>
              <a:off x="10178232" y="3639009"/>
              <a:ext cx="63000" cy="9612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22633AD8-F676-4975-B66C-2729AE4C4143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10160592" y="3621369"/>
                <a:ext cx="986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0B0989A5-5EA6-4350-8F00-0ABCE4A23217}"/>
                  </a:ext>
                </a:extLst>
              </p14:cNvPr>
              <p14:cNvContentPartPr/>
              <p14:nvPr/>
            </p14:nvContentPartPr>
            <p14:xfrm>
              <a:off x="10318992" y="3735129"/>
              <a:ext cx="14760" cy="68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0B0989A5-5EA6-4350-8F00-0ABCE4A23217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10301352" y="3717489"/>
                <a:ext cx="50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467B1CE9-7475-4B89-AF8B-9F8D770062B9}"/>
                  </a:ext>
                </a:extLst>
              </p14:cNvPr>
              <p14:cNvContentPartPr/>
              <p14:nvPr/>
            </p14:nvContentPartPr>
            <p14:xfrm>
              <a:off x="8049552" y="3615249"/>
              <a:ext cx="690480" cy="19692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467B1CE9-7475-4B89-AF8B-9F8D770062B9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8031912" y="3597249"/>
                <a:ext cx="726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3DDAA89B-0BD0-4461-A6E9-5CB13A5F5862}"/>
                  </a:ext>
                </a:extLst>
              </p14:cNvPr>
              <p14:cNvContentPartPr/>
              <p14:nvPr/>
            </p14:nvContentPartPr>
            <p14:xfrm>
              <a:off x="11165149" y="3597023"/>
              <a:ext cx="216360" cy="12744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3DDAA89B-0BD0-4461-A6E9-5CB13A5F5862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1147509" y="3579023"/>
                <a:ext cx="2520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75ED6BA4-6C7F-4485-B9CA-301CC57528E8}"/>
                  </a:ext>
                </a:extLst>
              </p14:cNvPr>
              <p14:cNvContentPartPr/>
              <p14:nvPr/>
            </p14:nvContentPartPr>
            <p14:xfrm>
              <a:off x="10940509" y="3564263"/>
              <a:ext cx="54000" cy="16956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75ED6BA4-6C7F-4485-B9CA-301CC57528E8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10922751" y="3546623"/>
                <a:ext cx="89879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B2A97406-416F-42BC-BE12-D552939154C3}"/>
                  </a:ext>
                </a:extLst>
              </p14:cNvPr>
              <p14:cNvContentPartPr/>
              <p14:nvPr/>
            </p14:nvContentPartPr>
            <p14:xfrm>
              <a:off x="10570069" y="3572903"/>
              <a:ext cx="306000" cy="14760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B2A97406-416F-42BC-BE12-D552939154C3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10552429" y="3554903"/>
                <a:ext cx="341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BA047DA3-F3AC-4EFE-B890-5A8A87ADB690}"/>
                  </a:ext>
                </a:extLst>
              </p14:cNvPr>
              <p14:cNvContentPartPr/>
              <p14:nvPr/>
            </p14:nvContentPartPr>
            <p14:xfrm>
              <a:off x="11448469" y="3645623"/>
              <a:ext cx="95400" cy="770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BA047DA3-F3AC-4EFE-B890-5A8A87ADB690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11430829" y="3627623"/>
                <a:ext cx="1310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00461DC9-7177-42B4-BC4F-849A559408A2}"/>
                  </a:ext>
                </a:extLst>
              </p14:cNvPr>
              <p14:cNvContentPartPr/>
              <p14:nvPr/>
            </p14:nvContentPartPr>
            <p14:xfrm>
              <a:off x="612617" y="4196931"/>
              <a:ext cx="139320" cy="10548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00461DC9-7177-42B4-BC4F-849A559408A2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594977" y="4179291"/>
                <a:ext cx="1749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86B46E21-AE9D-4C0B-B271-C1F25B9CD97E}"/>
                  </a:ext>
                </a:extLst>
              </p14:cNvPr>
              <p14:cNvContentPartPr/>
              <p14:nvPr/>
            </p14:nvContentPartPr>
            <p14:xfrm>
              <a:off x="1156217" y="4226091"/>
              <a:ext cx="102600" cy="8820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86B46E21-AE9D-4C0B-B271-C1F25B9CD97E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1138577" y="4208091"/>
                <a:ext cx="1382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23EB15E3-0C2E-42CD-857D-B22981217BEC}"/>
                  </a:ext>
                </a:extLst>
              </p14:cNvPr>
              <p14:cNvContentPartPr/>
              <p14:nvPr/>
            </p14:nvContentPartPr>
            <p14:xfrm>
              <a:off x="811337" y="4140051"/>
              <a:ext cx="267120" cy="16236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23EB15E3-0C2E-42CD-857D-B22981217BEC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93697" y="4122051"/>
                <a:ext cx="3027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19C0EF4F-24AE-4510-8813-3C66C6B50B4C}"/>
                  </a:ext>
                </a:extLst>
              </p14:cNvPr>
              <p14:cNvContentPartPr/>
              <p14:nvPr/>
            </p14:nvContentPartPr>
            <p14:xfrm>
              <a:off x="441617" y="4195131"/>
              <a:ext cx="101880" cy="24984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19C0EF4F-24AE-4510-8813-3C66C6B50B4C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423977" y="4177157"/>
                <a:ext cx="137520" cy="285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52B16616-CCAA-4F58-8CE2-918F0FBA5DC3}"/>
                  </a:ext>
                </a:extLst>
              </p14:cNvPr>
              <p14:cNvContentPartPr/>
              <p14:nvPr/>
            </p14:nvContentPartPr>
            <p14:xfrm>
              <a:off x="1321457" y="4134291"/>
              <a:ext cx="123120" cy="18072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52B16616-CCAA-4F58-8CE2-918F0FBA5DC3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1303817" y="4116291"/>
                <a:ext cx="158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C525B155-88D3-421F-83CE-BF054C77B293}"/>
                  </a:ext>
                </a:extLst>
              </p14:cNvPr>
              <p14:cNvContentPartPr/>
              <p14:nvPr/>
            </p14:nvContentPartPr>
            <p14:xfrm>
              <a:off x="1505057" y="4164891"/>
              <a:ext cx="32040" cy="13680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C525B155-88D3-421F-83CE-BF054C77B293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1487417" y="4146891"/>
                <a:ext cx="676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3ABD43CE-B3B9-4AA8-913E-8DCDC0B5EDA3}"/>
                  </a:ext>
                </a:extLst>
              </p14:cNvPr>
              <p14:cNvContentPartPr/>
              <p14:nvPr/>
            </p14:nvContentPartPr>
            <p14:xfrm>
              <a:off x="1653377" y="4160571"/>
              <a:ext cx="45720" cy="13356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3ABD43CE-B3B9-4AA8-913E-8DCDC0B5EDA3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1635377" y="4142931"/>
                <a:ext cx="81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08789A48-64D5-4592-B670-5DC86A323AAE}"/>
                  </a:ext>
                </a:extLst>
              </p14:cNvPr>
              <p14:cNvContentPartPr/>
              <p14:nvPr/>
            </p14:nvContentPartPr>
            <p14:xfrm>
              <a:off x="2635457" y="4175331"/>
              <a:ext cx="73800" cy="13140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08789A48-64D5-4592-B670-5DC86A323AAE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2617457" y="4157331"/>
                <a:ext cx="1094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871E4659-0A77-41CA-A7E0-5B97ACDF7179}"/>
                  </a:ext>
                </a:extLst>
              </p14:cNvPr>
              <p14:cNvContentPartPr/>
              <p14:nvPr/>
            </p14:nvContentPartPr>
            <p14:xfrm>
              <a:off x="3148097" y="4111971"/>
              <a:ext cx="146160" cy="19224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871E4659-0A77-41CA-A7E0-5B97ACDF7179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130097" y="4093971"/>
                <a:ext cx="181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71F464F0-F6D7-48E8-A0AF-E2050A88376A}"/>
                  </a:ext>
                </a:extLst>
              </p14:cNvPr>
              <p14:cNvContentPartPr/>
              <p14:nvPr/>
            </p14:nvContentPartPr>
            <p14:xfrm>
              <a:off x="2776577" y="4115931"/>
              <a:ext cx="304560" cy="18648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71F464F0-F6D7-48E8-A0AF-E2050A88376A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2758577" y="4097931"/>
                <a:ext cx="340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E339DE1C-7D4C-4416-856F-D75414A8F6B8}"/>
                  </a:ext>
                </a:extLst>
              </p14:cNvPr>
              <p14:cNvContentPartPr/>
              <p14:nvPr/>
            </p14:nvContentPartPr>
            <p14:xfrm>
              <a:off x="2529977" y="4164891"/>
              <a:ext cx="22680" cy="12564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E339DE1C-7D4C-4416-856F-D75414A8F6B8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2511977" y="4146942"/>
                <a:ext cx="58320" cy="161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94813ECD-AFFB-4E61-B050-7925B983D263}"/>
                  </a:ext>
                </a:extLst>
              </p14:cNvPr>
              <p14:cNvContentPartPr/>
              <p14:nvPr/>
            </p14:nvContentPartPr>
            <p14:xfrm>
              <a:off x="2362577" y="4100091"/>
              <a:ext cx="84960" cy="22068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94813ECD-AFFB-4E61-B050-7925B983D263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2344862" y="4082422"/>
                <a:ext cx="120752" cy="256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D3D92F95-269B-423D-B92A-BE7B46C78C4D}"/>
                  </a:ext>
                </a:extLst>
              </p14:cNvPr>
              <p14:cNvContentPartPr/>
              <p14:nvPr/>
            </p14:nvContentPartPr>
            <p14:xfrm>
              <a:off x="2050457" y="4191891"/>
              <a:ext cx="106200" cy="306360"/>
            </p14:xfrm>
          </p:contentPart>
        </mc:Choice>
        <mc:Fallback xmlns=""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D3D92F95-269B-423D-B92A-BE7B46C78C4D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2032757" y="4174251"/>
                <a:ext cx="141961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A62AD379-2071-4370-B89A-70AAA464BE22}"/>
                  </a:ext>
                </a:extLst>
              </p14:cNvPr>
              <p14:cNvContentPartPr/>
              <p14:nvPr/>
            </p14:nvContentPartPr>
            <p14:xfrm>
              <a:off x="1759217" y="4150851"/>
              <a:ext cx="162360" cy="17388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A62AD379-2071-4370-B89A-70AAA464BE22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741217" y="4132851"/>
                <a:ext cx="1980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91F50930-495B-4D13-A4EE-6497E8E1B0E0}"/>
                  </a:ext>
                </a:extLst>
              </p14:cNvPr>
              <p14:cNvContentPartPr/>
              <p14:nvPr/>
            </p14:nvContentPartPr>
            <p14:xfrm>
              <a:off x="3374897" y="4205211"/>
              <a:ext cx="149400" cy="9648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91F50930-495B-4D13-A4EE-6497E8E1B0E0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3357257" y="4187571"/>
                <a:ext cx="185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F1B984DE-4AC2-4E5D-9993-24CAE15BAD84}"/>
                  </a:ext>
                </a:extLst>
              </p14:cNvPr>
              <p14:cNvContentPartPr/>
              <p14:nvPr/>
            </p14:nvContentPartPr>
            <p14:xfrm>
              <a:off x="3784217" y="4180371"/>
              <a:ext cx="26640" cy="10332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F1B984DE-4AC2-4E5D-9993-24CAE15BAD84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3766577" y="4162371"/>
                <a:ext cx="62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9C178D4D-FEC2-454A-9F4B-76D02C5E73C4}"/>
                  </a:ext>
                </a:extLst>
              </p14:cNvPr>
              <p14:cNvContentPartPr/>
              <p14:nvPr/>
            </p14:nvContentPartPr>
            <p14:xfrm>
              <a:off x="3774857" y="4124211"/>
              <a:ext cx="1440" cy="108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9C178D4D-FEC2-454A-9F4B-76D02C5E73C4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3757217" y="4106211"/>
                <a:ext cx="37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2A057ECB-3A86-4676-A886-3FA05018876A}"/>
                  </a:ext>
                </a:extLst>
              </p14:cNvPr>
              <p14:cNvContentPartPr/>
              <p14:nvPr/>
            </p14:nvContentPartPr>
            <p14:xfrm>
              <a:off x="3920657" y="4181091"/>
              <a:ext cx="73800" cy="10332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2A057ECB-3A86-4676-A886-3FA05018876A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3903017" y="4163451"/>
                <a:ext cx="1094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FD9BF306-7E20-45A7-A13B-6EFBE476B416}"/>
                  </a:ext>
                </a:extLst>
              </p14:cNvPr>
              <p14:cNvContentPartPr/>
              <p14:nvPr/>
            </p14:nvContentPartPr>
            <p14:xfrm>
              <a:off x="4049897" y="4183251"/>
              <a:ext cx="154800" cy="9324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FD9BF306-7E20-45A7-A13B-6EFBE476B416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4031897" y="4165251"/>
                <a:ext cx="190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77AE4D39-894A-4B19-A26D-B622A3C3AAE1}"/>
                  </a:ext>
                </a:extLst>
              </p14:cNvPr>
              <p14:cNvContentPartPr/>
              <p14:nvPr/>
            </p14:nvContentPartPr>
            <p14:xfrm>
              <a:off x="4295417" y="4244091"/>
              <a:ext cx="8640" cy="288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77AE4D39-894A-4B19-A26D-B622A3C3AAE1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4277417" y="4226451"/>
                <a:ext cx="442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A0D7F3EA-4520-4BA3-9BA0-152532A9981C}"/>
                  </a:ext>
                </a:extLst>
              </p14:cNvPr>
              <p14:cNvContentPartPr/>
              <p14:nvPr/>
            </p14:nvContentPartPr>
            <p14:xfrm>
              <a:off x="3605657" y="4117731"/>
              <a:ext cx="104400" cy="17064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A0D7F3EA-4520-4BA3-9BA0-152532A9981C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3588017" y="4099731"/>
                <a:ext cx="140040" cy="2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4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053B98-A51E-43C1-AB70-608E08A13B35}"/>
                  </a:ext>
                </a:extLst>
              </p14:cNvPr>
              <p14:cNvContentPartPr/>
              <p14:nvPr/>
            </p14:nvContentPartPr>
            <p14:xfrm>
              <a:off x="288725" y="162365"/>
              <a:ext cx="143640" cy="241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053B98-A51E-43C1-AB70-608E08A13B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725" y="144725"/>
                <a:ext cx="1792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21E2EE8-5E66-4219-844F-AD5AD287FA72}"/>
                  </a:ext>
                </a:extLst>
              </p14:cNvPr>
              <p14:cNvContentPartPr/>
              <p14:nvPr/>
            </p14:nvContentPartPr>
            <p14:xfrm>
              <a:off x="1036445" y="289085"/>
              <a:ext cx="65160" cy="84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21E2EE8-5E66-4219-844F-AD5AD287FA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8445" y="271085"/>
                <a:ext cx="1008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C25565F-136A-422E-B978-60CFD3F7D9B9}"/>
                  </a:ext>
                </a:extLst>
              </p14:cNvPr>
              <p14:cNvContentPartPr/>
              <p14:nvPr/>
            </p14:nvContentPartPr>
            <p14:xfrm>
              <a:off x="1196645" y="293045"/>
              <a:ext cx="244440" cy="83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C25565F-136A-422E-B978-60CFD3F7D9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8645" y="275045"/>
                <a:ext cx="2800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1F8A57B-7323-49A6-BCF8-673890706604}"/>
                  </a:ext>
                </a:extLst>
              </p14:cNvPr>
              <p14:cNvContentPartPr/>
              <p14:nvPr/>
            </p14:nvContentPartPr>
            <p14:xfrm>
              <a:off x="1536485" y="196205"/>
              <a:ext cx="209520" cy="183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1F8A57B-7323-49A6-BCF8-6738907066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8845" y="178205"/>
                <a:ext cx="2451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8365E5D-2D81-4F43-9DA3-4CF96BCDD69D}"/>
                  </a:ext>
                </a:extLst>
              </p14:cNvPr>
              <p14:cNvContentPartPr/>
              <p14:nvPr/>
            </p14:nvContentPartPr>
            <p14:xfrm>
              <a:off x="699485" y="186125"/>
              <a:ext cx="270360" cy="189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8365E5D-2D81-4F43-9DA3-4CF96BCDD6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1845" y="168485"/>
                <a:ext cx="3060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B14BCD3-C5EB-41F3-ABE4-69A69A43C519}"/>
                  </a:ext>
                </a:extLst>
              </p14:cNvPr>
              <p14:cNvContentPartPr/>
              <p14:nvPr/>
            </p14:nvContentPartPr>
            <p14:xfrm>
              <a:off x="2003405" y="187205"/>
              <a:ext cx="5040" cy="34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B14BCD3-C5EB-41F3-ABE4-69A69A43C5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85405" y="169565"/>
                <a:ext cx="4068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4070EFC-CDB2-4792-B904-6FED91CB44B5}"/>
                  </a:ext>
                </a:extLst>
              </p14:cNvPr>
              <p14:cNvContentPartPr/>
              <p14:nvPr/>
            </p14:nvContentPartPr>
            <p14:xfrm>
              <a:off x="2111405" y="234365"/>
              <a:ext cx="137520" cy="174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4070EFC-CDB2-4792-B904-6FED91CB44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93405" y="216725"/>
                <a:ext cx="1731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60EE058-8423-44FC-BED3-0A54BBC8ACA1}"/>
                  </a:ext>
                </a:extLst>
              </p14:cNvPr>
              <p14:cNvContentPartPr/>
              <p14:nvPr/>
            </p14:nvContentPartPr>
            <p14:xfrm>
              <a:off x="2926445" y="204125"/>
              <a:ext cx="18000" cy="52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60EE058-8423-44FC-BED3-0A54BBC8AC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08445" y="186485"/>
                <a:ext cx="536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56E0B38-F092-4A37-BEF3-C5E36AE9542F}"/>
                  </a:ext>
                </a:extLst>
              </p14:cNvPr>
              <p14:cNvContentPartPr/>
              <p14:nvPr/>
            </p14:nvContentPartPr>
            <p14:xfrm>
              <a:off x="2590205" y="304565"/>
              <a:ext cx="273600" cy="109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56E0B38-F092-4A37-BEF3-C5E36AE954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72565" y="286565"/>
                <a:ext cx="309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BA3E444-24C7-456D-9929-5E2A7ACB0418}"/>
                  </a:ext>
                </a:extLst>
              </p14:cNvPr>
              <p14:cNvContentPartPr/>
              <p14:nvPr/>
            </p14:nvContentPartPr>
            <p14:xfrm>
              <a:off x="2313725" y="280805"/>
              <a:ext cx="206640" cy="113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BA3E444-24C7-456D-9929-5E2A7ACB04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95756" y="263165"/>
                <a:ext cx="242218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98A028F-B91E-48FF-A61C-1AFE640A248E}"/>
                  </a:ext>
                </a:extLst>
              </p14:cNvPr>
              <p14:cNvContentPartPr/>
              <p14:nvPr/>
            </p14:nvContentPartPr>
            <p14:xfrm>
              <a:off x="4001765" y="306365"/>
              <a:ext cx="31680" cy="73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8A028F-B91E-48FF-A61C-1AFE640A248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84125" y="288365"/>
                <a:ext cx="673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91D9978-078B-4041-A0EC-DCDFA7DB4FE8}"/>
                  </a:ext>
                </a:extLst>
              </p14:cNvPr>
              <p14:cNvContentPartPr/>
              <p14:nvPr/>
            </p14:nvContentPartPr>
            <p14:xfrm>
              <a:off x="3996005" y="232565"/>
              <a:ext cx="7920" cy="5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91D9978-078B-4041-A0EC-DCDFA7DB4FE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78365" y="214925"/>
                <a:ext cx="435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5CEE5C8-E5BA-4374-AF66-62052DF49E5D}"/>
                  </a:ext>
                </a:extLst>
              </p14:cNvPr>
              <p14:cNvContentPartPr/>
              <p14:nvPr/>
            </p14:nvContentPartPr>
            <p14:xfrm>
              <a:off x="4423325" y="280805"/>
              <a:ext cx="259920" cy="94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5CEE5C8-E5BA-4374-AF66-62052DF49E5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405685" y="262805"/>
                <a:ext cx="295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04D920C-573D-4060-BFB5-E75AFFD16ADA}"/>
                  </a:ext>
                </a:extLst>
              </p14:cNvPr>
              <p14:cNvContentPartPr/>
              <p14:nvPr/>
            </p14:nvContentPartPr>
            <p14:xfrm>
              <a:off x="4118045" y="235085"/>
              <a:ext cx="184320" cy="166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04D920C-573D-4060-BFB5-E75AFFD16A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00370" y="217085"/>
                <a:ext cx="22003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8CAEB96-DC2F-4702-A4BD-94219370F5AB}"/>
                  </a:ext>
                </a:extLst>
              </p14:cNvPr>
              <p14:cNvContentPartPr/>
              <p14:nvPr/>
            </p14:nvContentPartPr>
            <p14:xfrm>
              <a:off x="3215525" y="204845"/>
              <a:ext cx="697320" cy="2034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8CAEB96-DC2F-4702-A4BD-94219370F5A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97534" y="187205"/>
                <a:ext cx="732942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D617FB1-B061-4DEE-9EDB-FE61AF6BC3FE}"/>
                  </a:ext>
                </a:extLst>
              </p14:cNvPr>
              <p14:cNvContentPartPr/>
              <p14:nvPr/>
            </p14:nvContentPartPr>
            <p14:xfrm>
              <a:off x="257405" y="563045"/>
              <a:ext cx="4465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D617FB1-B061-4DEE-9EDB-FE61AF6BC3F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39765" y="545045"/>
                <a:ext cx="4501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D9842C0-FC79-462E-A785-7E2DAC90923D}"/>
                  </a:ext>
                </a:extLst>
              </p14:cNvPr>
              <p14:cNvContentPartPr/>
              <p14:nvPr/>
            </p14:nvContentPartPr>
            <p14:xfrm>
              <a:off x="933442" y="924136"/>
              <a:ext cx="3600" cy="370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D9842C0-FC79-462E-A785-7E2DAC90923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5802" y="906496"/>
                <a:ext cx="39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44CB27B-84A4-41ED-954A-284FFB2DF48A}"/>
                  </a:ext>
                </a:extLst>
              </p14:cNvPr>
              <p14:cNvContentPartPr/>
              <p14:nvPr/>
            </p14:nvContentPartPr>
            <p14:xfrm>
              <a:off x="1019482" y="961576"/>
              <a:ext cx="15840" cy="51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44CB27B-84A4-41ED-954A-284FFB2DF48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01842" y="943576"/>
                <a:ext cx="51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815AE45-D547-460B-9E24-349267684194}"/>
                  </a:ext>
                </a:extLst>
              </p14:cNvPr>
              <p14:cNvContentPartPr/>
              <p14:nvPr/>
            </p14:nvContentPartPr>
            <p14:xfrm>
              <a:off x="1141522" y="759976"/>
              <a:ext cx="175320" cy="213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815AE45-D547-460B-9E24-3492676841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23522" y="741976"/>
                <a:ext cx="210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2E3D796-CC5B-41FA-9C68-7E29562AE6CE}"/>
                  </a:ext>
                </a:extLst>
              </p14:cNvPr>
              <p14:cNvContentPartPr/>
              <p14:nvPr/>
            </p14:nvContentPartPr>
            <p14:xfrm>
              <a:off x="784402" y="750256"/>
              <a:ext cx="81720" cy="188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2E3D796-CC5B-41FA-9C68-7E29562AE6C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6402" y="732256"/>
                <a:ext cx="1173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B2511C3-0B2C-4657-A66F-9E8722041D6C}"/>
                  </a:ext>
                </a:extLst>
              </p14:cNvPr>
              <p14:cNvContentPartPr/>
              <p14:nvPr/>
            </p14:nvContentPartPr>
            <p14:xfrm>
              <a:off x="408202" y="751696"/>
              <a:ext cx="136080" cy="207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B2511C3-0B2C-4657-A66F-9E8722041D6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0562" y="734056"/>
                <a:ext cx="1717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FDF1775-B490-4A01-8E33-673B6C756E93}"/>
                  </a:ext>
                </a:extLst>
              </p14:cNvPr>
              <p14:cNvContentPartPr/>
              <p14:nvPr/>
            </p14:nvContentPartPr>
            <p14:xfrm>
              <a:off x="1770082" y="803176"/>
              <a:ext cx="1440" cy="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FDF1775-B490-4A01-8E33-673B6C756E9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752082" y="785176"/>
                <a:ext cx="37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90F7F25-7535-41A7-98AD-D42442F84BAF}"/>
                  </a:ext>
                </a:extLst>
              </p14:cNvPr>
              <p14:cNvContentPartPr/>
              <p14:nvPr/>
            </p14:nvContentPartPr>
            <p14:xfrm>
              <a:off x="2017402" y="847096"/>
              <a:ext cx="867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90F7F25-7535-41A7-98AD-D42442F84BA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99762" y="829456"/>
                <a:ext cx="1224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C8A5DA2-93AF-491A-BB7E-9D75F59541D9}"/>
                  </a:ext>
                </a:extLst>
              </p14:cNvPr>
              <p14:cNvContentPartPr/>
              <p14:nvPr/>
            </p14:nvContentPartPr>
            <p14:xfrm>
              <a:off x="1751362" y="845296"/>
              <a:ext cx="117000" cy="100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C8A5DA2-93AF-491A-BB7E-9D75F59541D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733417" y="827296"/>
                <a:ext cx="152531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CF2307E-6AC3-4BE1-A29B-1B460664C1DF}"/>
                  </a:ext>
                </a:extLst>
              </p14:cNvPr>
              <p14:cNvContentPartPr/>
              <p14:nvPr/>
            </p14:nvContentPartPr>
            <p14:xfrm>
              <a:off x="1427722" y="963736"/>
              <a:ext cx="173520" cy="46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CF2307E-6AC3-4BE1-A29B-1B460664C1D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410082" y="945736"/>
                <a:ext cx="2091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BDDE30A-F840-41E6-BDAA-E824EDE82ADB}"/>
                  </a:ext>
                </a:extLst>
              </p14:cNvPr>
              <p14:cNvContentPartPr/>
              <p14:nvPr/>
            </p14:nvContentPartPr>
            <p14:xfrm>
              <a:off x="3295042" y="820816"/>
              <a:ext cx="191520" cy="1342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BDDE30A-F840-41E6-BDAA-E824EDE82AD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77042" y="802816"/>
                <a:ext cx="2271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9A73813-7A13-40CD-9212-F8630121EA05}"/>
                  </a:ext>
                </a:extLst>
              </p14:cNvPr>
              <p14:cNvContentPartPr/>
              <p14:nvPr/>
            </p14:nvContentPartPr>
            <p14:xfrm>
              <a:off x="2242762" y="824416"/>
              <a:ext cx="904320" cy="191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9A73813-7A13-40CD-9212-F8630121EA0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225122" y="806450"/>
                <a:ext cx="939960" cy="227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CA8B66E-93DF-4503-88BE-5B735A117FE5}"/>
                  </a:ext>
                </a:extLst>
              </p14:cNvPr>
              <p14:cNvContentPartPr/>
              <p14:nvPr/>
            </p14:nvContentPartPr>
            <p14:xfrm>
              <a:off x="3934554" y="821829"/>
              <a:ext cx="11520" cy="4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CA8B66E-93DF-4503-88BE-5B735A117FE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16554" y="804189"/>
                <a:ext cx="471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9508C77-2864-4600-BF60-A53E22B4EB28}"/>
                  </a:ext>
                </a:extLst>
              </p14:cNvPr>
              <p14:cNvContentPartPr/>
              <p14:nvPr/>
            </p14:nvContentPartPr>
            <p14:xfrm>
              <a:off x="4284474" y="858909"/>
              <a:ext cx="26280" cy="565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9508C77-2864-4600-BF60-A53E22B4EB2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66474" y="841269"/>
                <a:ext cx="619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AA421C8-58E0-4E73-8CFD-747B6BAFC7AE}"/>
                  </a:ext>
                </a:extLst>
              </p14:cNvPr>
              <p14:cNvContentPartPr/>
              <p14:nvPr/>
            </p14:nvContentPartPr>
            <p14:xfrm>
              <a:off x="4314714" y="793749"/>
              <a:ext cx="360" cy="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AA421C8-58E0-4E73-8CFD-747B6BAFC7A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96714" y="7757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0343C82-DD0F-4A58-80AE-CEDFC71172CF}"/>
                  </a:ext>
                </a:extLst>
              </p14:cNvPr>
              <p14:cNvContentPartPr/>
              <p14:nvPr/>
            </p14:nvContentPartPr>
            <p14:xfrm>
              <a:off x="4389594" y="850989"/>
              <a:ext cx="141480" cy="820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0343C82-DD0F-4A58-80AE-CEDFC71172C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371954" y="833068"/>
                <a:ext cx="177120" cy="117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0BF4481-CCE9-4536-8D89-0AD6FA9B0E23}"/>
                  </a:ext>
                </a:extLst>
              </p14:cNvPr>
              <p14:cNvContentPartPr/>
              <p14:nvPr/>
            </p14:nvContentPartPr>
            <p14:xfrm>
              <a:off x="3636114" y="856029"/>
              <a:ext cx="575280" cy="1342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0BF4481-CCE9-4536-8D89-0AD6FA9B0E2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18485" y="838077"/>
                <a:ext cx="610898" cy="1698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B39759A-3ADE-4A5E-85ED-77DE6C9F4C73}"/>
                  </a:ext>
                </a:extLst>
              </p14:cNvPr>
              <p14:cNvContentPartPr/>
              <p14:nvPr/>
            </p14:nvContentPartPr>
            <p14:xfrm>
              <a:off x="4794954" y="862509"/>
              <a:ext cx="10440" cy="522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B39759A-3ADE-4A5E-85ED-77DE6C9F4C7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777314" y="844869"/>
                <a:ext cx="460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438FF88-6E62-4414-A303-B02AA14BD008}"/>
                  </a:ext>
                </a:extLst>
              </p14:cNvPr>
              <p14:cNvContentPartPr/>
              <p14:nvPr/>
            </p14:nvContentPartPr>
            <p14:xfrm>
              <a:off x="4794234" y="817869"/>
              <a:ext cx="2880" cy="32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438FF88-6E62-4414-A303-B02AA14BD00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776594" y="799869"/>
                <a:ext cx="38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49B9899-A5EE-4193-84F7-02573BFB7DC5}"/>
                  </a:ext>
                </a:extLst>
              </p14:cNvPr>
              <p14:cNvContentPartPr/>
              <p14:nvPr/>
            </p14:nvContentPartPr>
            <p14:xfrm>
              <a:off x="4863354" y="841989"/>
              <a:ext cx="57960" cy="92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49B9899-A5EE-4193-84F7-02573BFB7DC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845354" y="824349"/>
                <a:ext cx="936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31EA48F-F24F-40C5-9166-86BF2256CE17}"/>
                  </a:ext>
                </a:extLst>
              </p14:cNvPr>
              <p14:cNvContentPartPr/>
              <p14:nvPr/>
            </p14:nvContentPartPr>
            <p14:xfrm>
              <a:off x="4979274" y="849909"/>
              <a:ext cx="51480" cy="122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31EA48F-F24F-40C5-9166-86BF2256CE1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61274" y="831909"/>
                <a:ext cx="871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5A02C74-64C9-472A-9BBA-3A6CF584DF9A}"/>
                  </a:ext>
                </a:extLst>
              </p14:cNvPr>
              <p14:cNvContentPartPr/>
              <p14:nvPr/>
            </p14:nvContentPartPr>
            <p14:xfrm>
              <a:off x="5078634" y="851709"/>
              <a:ext cx="50040" cy="58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5A02C74-64C9-472A-9BBA-3A6CF584DF9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060634" y="833709"/>
                <a:ext cx="856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8714231-1345-480D-8261-66C08A8D1F01}"/>
                  </a:ext>
                </a:extLst>
              </p14:cNvPr>
              <p14:cNvContentPartPr/>
              <p14:nvPr/>
            </p14:nvContentPartPr>
            <p14:xfrm>
              <a:off x="5035794" y="784749"/>
              <a:ext cx="2520" cy="75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8714231-1345-480D-8261-66C08A8D1F0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018154" y="767109"/>
                <a:ext cx="38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3EE6E08-E2C2-409D-AD3F-6833F5FE0C69}"/>
                  </a:ext>
                </a:extLst>
              </p14:cNvPr>
              <p14:cNvContentPartPr/>
              <p14:nvPr/>
            </p14:nvContentPartPr>
            <p14:xfrm>
              <a:off x="5418834" y="764229"/>
              <a:ext cx="90720" cy="1155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3EE6E08-E2C2-409D-AD3F-6833F5FE0C6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401194" y="746229"/>
                <a:ext cx="126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ADFB85E3-B4AD-4D1C-8A5B-52434C7CF757}"/>
                  </a:ext>
                </a:extLst>
              </p14:cNvPr>
              <p14:cNvContentPartPr/>
              <p14:nvPr/>
            </p14:nvContentPartPr>
            <p14:xfrm>
              <a:off x="4669314" y="794469"/>
              <a:ext cx="76320" cy="148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ADFB85E3-B4AD-4D1C-8A5B-52434C7CF75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651399" y="776469"/>
                <a:ext cx="111793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25264E4-9DE8-49D8-9196-9CD673BD9B76}"/>
                  </a:ext>
                </a:extLst>
              </p14:cNvPr>
              <p14:cNvContentPartPr/>
              <p14:nvPr/>
            </p14:nvContentPartPr>
            <p14:xfrm>
              <a:off x="5186994" y="794829"/>
              <a:ext cx="177840" cy="102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25264E4-9DE8-49D8-9196-9CD673BD9B7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169030" y="776829"/>
                <a:ext cx="213408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D075F97-7A82-4129-8DF8-626051CD41E8}"/>
                  </a:ext>
                </a:extLst>
              </p14:cNvPr>
              <p14:cNvContentPartPr/>
              <p14:nvPr/>
            </p14:nvContentPartPr>
            <p14:xfrm>
              <a:off x="5952714" y="773589"/>
              <a:ext cx="465120" cy="1573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D075F97-7A82-4129-8DF8-626051CD41E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934714" y="755949"/>
                <a:ext cx="5007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E736A79-C43C-4586-BB62-5A4A56AFF715}"/>
                  </a:ext>
                </a:extLst>
              </p14:cNvPr>
              <p14:cNvContentPartPr/>
              <p14:nvPr/>
            </p14:nvContentPartPr>
            <p14:xfrm>
              <a:off x="5686314" y="825429"/>
              <a:ext cx="203760" cy="885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E736A79-C43C-4586-BB62-5A4A56AFF71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668674" y="807429"/>
                <a:ext cx="239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3092916-91AA-40A3-9B9B-49084706B43C}"/>
                  </a:ext>
                </a:extLst>
              </p14:cNvPr>
              <p14:cNvContentPartPr/>
              <p14:nvPr/>
            </p14:nvContentPartPr>
            <p14:xfrm>
              <a:off x="6610963" y="803842"/>
              <a:ext cx="13320" cy="702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3092916-91AA-40A3-9B9B-49084706B43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593323" y="786202"/>
                <a:ext cx="489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7BD7E79-DC43-497E-AB05-0FD9F8D3234F}"/>
                  </a:ext>
                </a:extLst>
              </p14:cNvPr>
              <p14:cNvContentPartPr/>
              <p14:nvPr/>
            </p14:nvContentPartPr>
            <p14:xfrm>
              <a:off x="6626083" y="721762"/>
              <a:ext cx="8640" cy="3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7BD7E79-DC43-497E-AB05-0FD9F8D3234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08083" y="703762"/>
                <a:ext cx="44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9096B58-C820-4922-8846-6F39C01278CA}"/>
                  </a:ext>
                </a:extLst>
              </p14:cNvPr>
              <p14:cNvContentPartPr/>
              <p14:nvPr/>
            </p14:nvContentPartPr>
            <p14:xfrm>
              <a:off x="6677923" y="791602"/>
              <a:ext cx="115920" cy="925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9096B58-C820-4922-8846-6F39C01278C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60283" y="773962"/>
                <a:ext cx="1515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0E0B8B6-C6C2-4AEA-9516-36A1DB28F435}"/>
                  </a:ext>
                </a:extLst>
              </p14:cNvPr>
              <p14:cNvContentPartPr/>
              <p14:nvPr/>
            </p14:nvContentPartPr>
            <p14:xfrm>
              <a:off x="6919123" y="799522"/>
              <a:ext cx="75240" cy="766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0E0B8B6-C6C2-4AEA-9516-36A1DB28F43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901123" y="781882"/>
                <a:ext cx="1108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29823CD-440A-422A-826E-4A6B61427DC0}"/>
                  </a:ext>
                </a:extLst>
              </p14:cNvPr>
              <p14:cNvContentPartPr/>
              <p14:nvPr/>
            </p14:nvContentPartPr>
            <p14:xfrm>
              <a:off x="7157803" y="803122"/>
              <a:ext cx="88560" cy="74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29823CD-440A-422A-826E-4A6B61427DC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139803" y="785482"/>
                <a:ext cx="124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A82A025-A107-4B1B-B1C5-7C9300244FA9}"/>
                  </a:ext>
                </a:extLst>
              </p14:cNvPr>
              <p14:cNvContentPartPr/>
              <p14:nvPr/>
            </p14:nvContentPartPr>
            <p14:xfrm>
              <a:off x="7791403" y="783322"/>
              <a:ext cx="156600" cy="104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A82A025-A107-4B1B-B1C5-7C9300244FA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773403" y="765322"/>
                <a:ext cx="1922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894350E-BD80-403D-9351-3E3A16D1B0E2}"/>
                  </a:ext>
                </a:extLst>
              </p14:cNvPr>
              <p14:cNvContentPartPr/>
              <p14:nvPr/>
            </p14:nvContentPartPr>
            <p14:xfrm>
              <a:off x="7301083" y="818602"/>
              <a:ext cx="439920" cy="961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894350E-BD80-403D-9351-3E3A16D1B0E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283443" y="801028"/>
                <a:ext cx="475560" cy="131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F90A3FD-0985-442F-A48C-B21B1813B7A2}"/>
                  </a:ext>
                </a:extLst>
              </p14:cNvPr>
              <p14:cNvContentPartPr/>
              <p14:nvPr/>
            </p14:nvContentPartPr>
            <p14:xfrm>
              <a:off x="8613461" y="784762"/>
              <a:ext cx="67320" cy="68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F90A3FD-0985-442F-A48C-B21B1813B7A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595821" y="766762"/>
                <a:ext cx="1029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E701F9B-7D93-4603-BAE5-8F390A9664A2}"/>
                  </a:ext>
                </a:extLst>
              </p14:cNvPr>
              <p14:cNvContentPartPr/>
              <p14:nvPr/>
            </p14:nvContentPartPr>
            <p14:xfrm>
              <a:off x="8351021" y="779002"/>
              <a:ext cx="200880" cy="77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E701F9B-7D93-4603-BAE5-8F390A9664A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333021" y="761362"/>
                <a:ext cx="2365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973281C-FE3D-4867-9F68-6BD9CD5E2726}"/>
                  </a:ext>
                </a:extLst>
              </p14:cNvPr>
              <p14:cNvContentPartPr/>
              <p14:nvPr/>
            </p14:nvContentPartPr>
            <p14:xfrm>
              <a:off x="8105141" y="780442"/>
              <a:ext cx="191520" cy="114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973281C-FE3D-4867-9F68-6BD9CD5E272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087175" y="762499"/>
                <a:ext cx="227093" cy="149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B267DC0-D243-4964-8C8C-C7DE313963DB}"/>
                  </a:ext>
                </a:extLst>
              </p14:cNvPr>
              <p14:cNvContentPartPr/>
              <p14:nvPr/>
            </p14:nvContentPartPr>
            <p14:xfrm>
              <a:off x="8860781" y="713122"/>
              <a:ext cx="70920" cy="1378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B267DC0-D243-4964-8C8C-C7DE313963D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843141" y="695482"/>
                <a:ext cx="1065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303CFFD-DE69-46F3-8924-44F1053FEDEA}"/>
                  </a:ext>
                </a:extLst>
              </p14:cNvPr>
              <p14:cNvContentPartPr/>
              <p14:nvPr/>
            </p14:nvContentPartPr>
            <p14:xfrm>
              <a:off x="9035741" y="838402"/>
              <a:ext cx="6480" cy="53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303CFFD-DE69-46F3-8924-44F1053FEDE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018101" y="820402"/>
                <a:ext cx="421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1B032A0-F735-4018-B10A-1E4AF59D1245}"/>
                  </a:ext>
                </a:extLst>
              </p14:cNvPr>
              <p14:cNvContentPartPr/>
              <p14:nvPr/>
            </p14:nvContentPartPr>
            <p14:xfrm>
              <a:off x="9513821" y="781162"/>
              <a:ext cx="243360" cy="72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1B032A0-F735-4018-B10A-1E4AF59D124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496207" y="763162"/>
                <a:ext cx="278947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4661CDA-6CF7-4BB4-8BC1-FCAF47B262DD}"/>
                  </a:ext>
                </a:extLst>
              </p14:cNvPr>
              <p14:cNvContentPartPr/>
              <p14:nvPr/>
            </p14:nvContentPartPr>
            <p14:xfrm>
              <a:off x="9198461" y="720682"/>
              <a:ext cx="250560" cy="123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4661CDA-6CF7-4BB4-8BC1-FCAF47B262D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180821" y="702682"/>
                <a:ext cx="2862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90A318C-6E0B-4745-9947-6B7A250E2D77}"/>
                  </a:ext>
                </a:extLst>
              </p14:cNvPr>
              <p14:cNvContentPartPr/>
              <p14:nvPr/>
            </p14:nvContentPartPr>
            <p14:xfrm>
              <a:off x="1883137" y="1256585"/>
              <a:ext cx="129960" cy="4046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90A318C-6E0B-4745-9947-6B7A250E2D7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865497" y="1238945"/>
                <a:ext cx="1656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160A6A5-111D-4230-A5AC-DDF4D4611FB3}"/>
                  </a:ext>
                </a:extLst>
              </p14:cNvPr>
              <p14:cNvContentPartPr/>
              <p14:nvPr/>
            </p14:nvContentPartPr>
            <p14:xfrm>
              <a:off x="1608817" y="1494905"/>
              <a:ext cx="93240" cy="2736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160A6A5-111D-4230-A5AC-DDF4D4611FB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590817" y="1477265"/>
                <a:ext cx="1288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5F80B32-A59B-421F-9BCB-180273C230B1}"/>
                  </a:ext>
                </a:extLst>
              </p14:cNvPr>
              <p14:cNvContentPartPr/>
              <p14:nvPr/>
            </p14:nvContentPartPr>
            <p14:xfrm>
              <a:off x="2150257" y="1341185"/>
              <a:ext cx="190800" cy="2847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5F80B32-A59B-421F-9BCB-180273C230B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132617" y="1323185"/>
                <a:ext cx="2264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3D83D74-3F3C-4DEB-90B8-816DEFB39AA8}"/>
                  </a:ext>
                </a:extLst>
              </p14:cNvPr>
              <p14:cNvContentPartPr/>
              <p14:nvPr/>
            </p14:nvContentPartPr>
            <p14:xfrm>
              <a:off x="2262217" y="1762745"/>
              <a:ext cx="30960" cy="774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3D83D74-3F3C-4DEB-90B8-816DEFB39AA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244577" y="1744745"/>
                <a:ext cx="666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961C4C2-32D1-4E9F-A9E7-E2ECEE63F271}"/>
                  </a:ext>
                </a:extLst>
              </p14:cNvPr>
              <p14:cNvContentPartPr/>
              <p14:nvPr/>
            </p14:nvContentPartPr>
            <p14:xfrm>
              <a:off x="2230897" y="1691105"/>
              <a:ext cx="4320" cy="36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961C4C2-32D1-4E9F-A9E7-E2ECEE63F27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213257" y="1673465"/>
                <a:ext cx="39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FEB7F89D-E9BB-41FE-B079-2C924169DC0D}"/>
                  </a:ext>
                </a:extLst>
              </p14:cNvPr>
              <p14:cNvContentPartPr/>
              <p14:nvPr/>
            </p14:nvContentPartPr>
            <p14:xfrm>
              <a:off x="2687737" y="1579505"/>
              <a:ext cx="26280" cy="76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FEB7F89D-E9BB-41FE-B079-2C924169DC0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669737" y="1561505"/>
                <a:ext cx="619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6EA4153D-0B1F-4578-971D-1FD76F5EBF48}"/>
                  </a:ext>
                </a:extLst>
              </p14:cNvPr>
              <p14:cNvContentPartPr/>
              <p14:nvPr/>
            </p14:nvContentPartPr>
            <p14:xfrm>
              <a:off x="2687737" y="1495625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6EA4153D-0B1F-4578-971D-1FD76F5EBF4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669737" y="14779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0335B6A-FA36-4BB6-B066-8AB30C43E4DE}"/>
                  </a:ext>
                </a:extLst>
              </p14:cNvPr>
              <p14:cNvContentPartPr/>
              <p14:nvPr/>
            </p14:nvContentPartPr>
            <p14:xfrm>
              <a:off x="2794657" y="1330385"/>
              <a:ext cx="72720" cy="351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0335B6A-FA36-4BB6-B066-8AB30C43E4D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76657" y="1312745"/>
                <a:ext cx="1083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030A304-E17E-43E2-9C2F-D375C111649B}"/>
                  </a:ext>
                </a:extLst>
              </p14:cNvPr>
              <p14:cNvContentPartPr/>
              <p14:nvPr/>
            </p14:nvContentPartPr>
            <p14:xfrm>
              <a:off x="2487217" y="1372865"/>
              <a:ext cx="111600" cy="2210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030A304-E17E-43E2-9C2F-D375C111649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69520" y="1354865"/>
                <a:ext cx="147355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2582470-5673-421E-AA8E-B1BAB338DBFB}"/>
                  </a:ext>
                </a:extLst>
              </p14:cNvPr>
              <p14:cNvContentPartPr/>
              <p14:nvPr/>
            </p14:nvContentPartPr>
            <p14:xfrm>
              <a:off x="3005257" y="1491305"/>
              <a:ext cx="50400" cy="57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2582470-5673-421E-AA8E-B1BAB338DBF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987257" y="1473305"/>
                <a:ext cx="860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40D4A15-02E4-43B7-9EB5-733183DD5CA7}"/>
                  </a:ext>
                </a:extLst>
              </p14:cNvPr>
              <p14:cNvContentPartPr/>
              <p14:nvPr/>
            </p14:nvContentPartPr>
            <p14:xfrm>
              <a:off x="3016777" y="1541705"/>
              <a:ext cx="40680" cy="36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40D4A15-02E4-43B7-9EB5-733183DD5CA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998777" y="1523705"/>
                <a:ext cx="76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E17F1D9-14AB-43E3-86C4-A311B19D6D13}"/>
                  </a:ext>
                </a:extLst>
              </p14:cNvPr>
              <p14:cNvContentPartPr/>
              <p14:nvPr/>
            </p14:nvContentPartPr>
            <p14:xfrm>
              <a:off x="3257617" y="1344785"/>
              <a:ext cx="212400" cy="2635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E17F1D9-14AB-43E3-86C4-A311B19D6D1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39617" y="1327145"/>
                <a:ext cx="2480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AA4F9CC-A052-4785-ACE4-29630ECACD54}"/>
                  </a:ext>
                </a:extLst>
              </p14:cNvPr>
              <p14:cNvContentPartPr/>
              <p14:nvPr/>
            </p14:nvContentPartPr>
            <p14:xfrm>
              <a:off x="3346897" y="1747985"/>
              <a:ext cx="28440" cy="802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AA4F9CC-A052-4785-ACE4-29630ECACD5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329257" y="1729985"/>
                <a:ext cx="640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7D33C20-9962-44DA-90F5-28A0B2483ECF}"/>
                  </a:ext>
                </a:extLst>
              </p14:cNvPr>
              <p14:cNvContentPartPr/>
              <p14:nvPr/>
            </p14:nvContentPartPr>
            <p14:xfrm>
              <a:off x="3343657" y="1698665"/>
              <a:ext cx="360" cy="18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7D33C20-9962-44DA-90F5-28A0B2483EC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25657" y="1680665"/>
                <a:ext cx="36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E665F8A-5C22-483A-A04A-73F8782E26FF}"/>
                  </a:ext>
                </a:extLst>
              </p14:cNvPr>
              <p14:cNvContentPartPr/>
              <p14:nvPr/>
            </p14:nvContentPartPr>
            <p14:xfrm>
              <a:off x="3860977" y="1355945"/>
              <a:ext cx="87120" cy="2649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E665F8A-5C22-483A-A04A-73F8782E26F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842977" y="1337945"/>
                <a:ext cx="1227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557CA05-4053-4D79-8C95-D58FA4DFC6B9}"/>
                  </a:ext>
                </a:extLst>
              </p14:cNvPr>
              <p14:cNvContentPartPr/>
              <p14:nvPr/>
            </p14:nvContentPartPr>
            <p14:xfrm>
              <a:off x="3999217" y="1387265"/>
              <a:ext cx="113040" cy="1918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557CA05-4053-4D79-8C95-D58FA4DFC6B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81217" y="1369265"/>
                <a:ext cx="148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7560908-0C4D-4FDC-9474-414FFC368226}"/>
                  </a:ext>
                </a:extLst>
              </p14:cNvPr>
              <p14:cNvContentPartPr/>
              <p14:nvPr/>
            </p14:nvContentPartPr>
            <p14:xfrm>
              <a:off x="3656137" y="1517585"/>
              <a:ext cx="87120" cy="1807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7560908-0C4D-4FDC-9474-414FFC36822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638497" y="1499910"/>
                <a:ext cx="122760" cy="216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E39BCDD4-D246-4319-A7C8-F04A5C950274}"/>
                  </a:ext>
                </a:extLst>
              </p14:cNvPr>
              <p14:cNvContentPartPr/>
              <p14:nvPr/>
            </p14:nvContentPartPr>
            <p14:xfrm>
              <a:off x="4215217" y="1533785"/>
              <a:ext cx="22680" cy="763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E39BCDD4-D246-4319-A7C8-F04A5C95027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197577" y="1515785"/>
                <a:ext cx="58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133FDC3-BD33-42DB-82B0-CDC57BBDA99B}"/>
                  </a:ext>
                </a:extLst>
              </p14:cNvPr>
              <p14:cNvContentPartPr/>
              <p14:nvPr/>
            </p14:nvContentPartPr>
            <p14:xfrm>
              <a:off x="4218817" y="1470785"/>
              <a:ext cx="5400" cy="25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133FDC3-BD33-42DB-82B0-CDC57BBDA99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200817" y="1453145"/>
                <a:ext cx="410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74AAD57-7E31-4F4B-ACA6-CC01C4C37139}"/>
                  </a:ext>
                </a:extLst>
              </p14:cNvPr>
              <p14:cNvContentPartPr/>
              <p14:nvPr/>
            </p14:nvContentPartPr>
            <p14:xfrm>
              <a:off x="4300177" y="1337225"/>
              <a:ext cx="93240" cy="292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74AAD57-7E31-4F4B-ACA6-CC01C4C3713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282537" y="1319225"/>
                <a:ext cx="1288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4A2E968-99DA-47C6-9095-55BEBF40217C}"/>
                  </a:ext>
                </a:extLst>
              </p14:cNvPr>
              <p14:cNvContentPartPr/>
              <p14:nvPr/>
            </p14:nvContentPartPr>
            <p14:xfrm>
              <a:off x="562623" y="2239119"/>
              <a:ext cx="107640" cy="2372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4A2E968-99DA-47C6-9095-55BEBF40217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44623" y="2221479"/>
                <a:ext cx="143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2DE9061-954C-426F-BA15-E0E8A347A854}"/>
                  </a:ext>
                </a:extLst>
              </p14:cNvPr>
              <p14:cNvContentPartPr/>
              <p14:nvPr/>
            </p14:nvContentPartPr>
            <p14:xfrm>
              <a:off x="730023" y="2381679"/>
              <a:ext cx="83520" cy="961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2DE9061-954C-426F-BA15-E0E8A347A85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12383" y="2363679"/>
                <a:ext cx="1191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BE34866-EF07-4B68-9A48-E2ABD40321BA}"/>
                  </a:ext>
                </a:extLst>
              </p14:cNvPr>
              <p14:cNvContentPartPr/>
              <p14:nvPr/>
            </p14:nvContentPartPr>
            <p14:xfrm>
              <a:off x="1453263" y="2331279"/>
              <a:ext cx="46080" cy="1047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BE34866-EF07-4B68-9A48-E2ABD40321B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435623" y="2313279"/>
                <a:ext cx="817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C228787-3F5A-449E-9F0D-8CD79BB24B69}"/>
                  </a:ext>
                </a:extLst>
              </p14:cNvPr>
              <p14:cNvContentPartPr/>
              <p14:nvPr/>
            </p14:nvContentPartPr>
            <p14:xfrm>
              <a:off x="1744503" y="2336679"/>
              <a:ext cx="112320" cy="1152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C228787-3F5A-449E-9F0D-8CD79BB24B69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726503" y="2318679"/>
                <a:ext cx="1479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77178122-6562-4DCF-9D1C-E9768C51CD08}"/>
                  </a:ext>
                </a:extLst>
              </p14:cNvPr>
              <p14:cNvContentPartPr/>
              <p14:nvPr/>
            </p14:nvContentPartPr>
            <p14:xfrm>
              <a:off x="2185503" y="2384919"/>
              <a:ext cx="13320" cy="817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77178122-6562-4DCF-9D1C-E9768C51CD0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67863" y="2367279"/>
                <a:ext cx="489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AD4F0B3-3F5E-4460-AA04-8803D4E53B9A}"/>
                  </a:ext>
                </a:extLst>
              </p14:cNvPr>
              <p14:cNvContentPartPr/>
              <p14:nvPr/>
            </p14:nvContentPartPr>
            <p14:xfrm>
              <a:off x="2177583" y="2318319"/>
              <a:ext cx="13320" cy="46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AD4F0B3-3F5E-4460-AA04-8803D4E53B9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159583" y="2300319"/>
                <a:ext cx="48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D2A8A3E-5174-477A-AB6C-DAF19D369970}"/>
                  </a:ext>
                </a:extLst>
              </p14:cNvPr>
              <p14:cNvContentPartPr/>
              <p14:nvPr/>
            </p14:nvContentPartPr>
            <p14:xfrm>
              <a:off x="2282703" y="2367279"/>
              <a:ext cx="73440" cy="1141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D2A8A3E-5174-477A-AB6C-DAF19D36997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264703" y="2349639"/>
                <a:ext cx="109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2B9EC8A-3578-4FAD-9DCD-5EBA674A593B}"/>
                  </a:ext>
                </a:extLst>
              </p14:cNvPr>
              <p14:cNvContentPartPr/>
              <p14:nvPr/>
            </p14:nvContentPartPr>
            <p14:xfrm>
              <a:off x="2545143" y="2292759"/>
              <a:ext cx="2160" cy="64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2B9EC8A-3578-4FAD-9DCD-5EBA674A593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527503" y="2274759"/>
                <a:ext cx="37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0AD3552-7308-4D4F-BD8C-6C517017AFCA}"/>
                  </a:ext>
                </a:extLst>
              </p14:cNvPr>
              <p14:cNvContentPartPr/>
              <p14:nvPr/>
            </p14:nvContentPartPr>
            <p14:xfrm>
              <a:off x="3101703" y="2391399"/>
              <a:ext cx="82080" cy="97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0AD3552-7308-4D4F-BD8C-6C517017AFC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84063" y="2373759"/>
                <a:ext cx="117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B4975DC-B14E-4403-86EB-729F40242C03}"/>
                  </a:ext>
                </a:extLst>
              </p14:cNvPr>
              <p14:cNvContentPartPr/>
              <p14:nvPr/>
            </p14:nvContentPartPr>
            <p14:xfrm>
              <a:off x="3260103" y="2387439"/>
              <a:ext cx="57240" cy="101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B4975DC-B14E-4403-86EB-729F40242C0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242463" y="2369439"/>
                <a:ext cx="92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008C9F27-A62C-41B6-BD40-896D3D6DDE6B}"/>
                  </a:ext>
                </a:extLst>
              </p14:cNvPr>
              <p14:cNvContentPartPr/>
              <p14:nvPr/>
            </p14:nvContentPartPr>
            <p14:xfrm>
              <a:off x="3387183" y="2392839"/>
              <a:ext cx="66600" cy="1036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008C9F27-A62C-41B6-BD40-896D3D6DDE6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69543" y="2375199"/>
                <a:ext cx="1022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902AF12-6BBB-43F7-9DFD-B2C5F909FBBE}"/>
                  </a:ext>
                </a:extLst>
              </p14:cNvPr>
              <p14:cNvContentPartPr/>
              <p14:nvPr/>
            </p14:nvContentPartPr>
            <p14:xfrm>
              <a:off x="3534423" y="2303559"/>
              <a:ext cx="66960" cy="180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902AF12-6BBB-43F7-9DFD-B2C5F909FBB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516783" y="2285559"/>
                <a:ext cx="102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F232DF9-F454-4B49-BA88-4334650BC0E8}"/>
                  </a:ext>
                </a:extLst>
              </p14:cNvPr>
              <p14:cNvContentPartPr/>
              <p14:nvPr/>
            </p14:nvContentPartPr>
            <p14:xfrm>
              <a:off x="2835663" y="2306439"/>
              <a:ext cx="185400" cy="1807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F232DF9-F454-4B49-BA88-4334650BC0E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817698" y="2288799"/>
                <a:ext cx="220971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7013F5E-E1D2-4AD0-9009-8BD337D513A4}"/>
                  </a:ext>
                </a:extLst>
              </p14:cNvPr>
              <p14:cNvContentPartPr/>
              <p14:nvPr/>
            </p14:nvContentPartPr>
            <p14:xfrm>
              <a:off x="2538303" y="2365839"/>
              <a:ext cx="118440" cy="1227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7013F5E-E1D2-4AD0-9009-8BD337D513A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20303" y="2348199"/>
                <a:ext cx="1540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82E8E3D-4F0D-4B25-951B-7DCF597227A5}"/>
                  </a:ext>
                </a:extLst>
              </p14:cNvPr>
              <p14:cNvContentPartPr/>
              <p14:nvPr/>
            </p14:nvContentPartPr>
            <p14:xfrm>
              <a:off x="2031783" y="2273319"/>
              <a:ext cx="78840" cy="196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82E8E3D-4F0D-4B25-951B-7DCF597227A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014143" y="2255286"/>
                <a:ext cx="114480" cy="231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F82EA20-E29C-43D1-9EDA-E7C1DB724143}"/>
                  </a:ext>
                </a:extLst>
              </p14:cNvPr>
              <p14:cNvContentPartPr/>
              <p14:nvPr/>
            </p14:nvContentPartPr>
            <p14:xfrm>
              <a:off x="1181823" y="2343159"/>
              <a:ext cx="198360" cy="1173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F82EA20-E29C-43D1-9EDA-E7C1DB72414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63790" y="2325519"/>
                <a:ext cx="234065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F0C3C344-88C3-4B48-AB37-7C1E1B494403}"/>
                  </a:ext>
                </a:extLst>
              </p14:cNvPr>
              <p14:cNvContentPartPr/>
              <p14:nvPr/>
            </p14:nvContentPartPr>
            <p14:xfrm>
              <a:off x="873663" y="2367999"/>
              <a:ext cx="239400" cy="18324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F0C3C344-88C3-4B48-AB37-7C1E1B49440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56023" y="2349999"/>
                <a:ext cx="275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5CE791F-D429-4815-9BA1-AF69E4C63221}"/>
                  </a:ext>
                </a:extLst>
              </p14:cNvPr>
              <p14:cNvContentPartPr/>
              <p14:nvPr/>
            </p14:nvContentPartPr>
            <p14:xfrm>
              <a:off x="3813423" y="2343879"/>
              <a:ext cx="69480" cy="1202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5CE791F-D429-4815-9BA1-AF69E4C6322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95783" y="2326239"/>
                <a:ext cx="105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EA16189-4C44-48BE-B215-BFBC10C7826B}"/>
                  </a:ext>
                </a:extLst>
              </p14:cNvPr>
              <p14:cNvContentPartPr/>
              <p14:nvPr/>
            </p14:nvContentPartPr>
            <p14:xfrm>
              <a:off x="3963543" y="2370159"/>
              <a:ext cx="67680" cy="932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EA16189-4C44-48BE-B215-BFBC10C7826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945543" y="2352519"/>
                <a:ext cx="1033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9A28E15-5FDE-43E6-BDB9-43DEF700CC56}"/>
                  </a:ext>
                </a:extLst>
              </p14:cNvPr>
              <p14:cNvContentPartPr/>
              <p14:nvPr/>
            </p14:nvContentPartPr>
            <p14:xfrm>
              <a:off x="4533423" y="2375559"/>
              <a:ext cx="89640" cy="716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9A28E15-5FDE-43E6-BDB9-43DEF700CC5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15783" y="2357919"/>
                <a:ext cx="1252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1FBCDEAF-997E-4229-87F0-A6C98C23C089}"/>
                  </a:ext>
                </a:extLst>
              </p14:cNvPr>
              <p14:cNvContentPartPr/>
              <p14:nvPr/>
            </p14:nvContentPartPr>
            <p14:xfrm>
              <a:off x="4705143" y="2294559"/>
              <a:ext cx="120240" cy="1814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1FBCDEAF-997E-4229-87F0-A6C98C23C08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687143" y="2276559"/>
                <a:ext cx="1558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273FE7B-ECB3-4A63-AF27-B9CE63AD3702}"/>
                  </a:ext>
                </a:extLst>
              </p14:cNvPr>
              <p14:cNvContentPartPr/>
              <p14:nvPr/>
            </p14:nvContentPartPr>
            <p14:xfrm>
              <a:off x="4177023" y="2276919"/>
              <a:ext cx="289800" cy="1789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273FE7B-ECB3-4A63-AF27-B9CE63AD3702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159361" y="2258955"/>
                <a:ext cx="325484" cy="214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17E5D498-7EE3-46BF-B7A4-1BB408EE508C}"/>
                  </a:ext>
                </a:extLst>
              </p14:cNvPr>
              <p14:cNvContentPartPr/>
              <p14:nvPr/>
            </p14:nvContentPartPr>
            <p14:xfrm>
              <a:off x="5106543" y="2304639"/>
              <a:ext cx="172800" cy="205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7E5D498-7EE3-46BF-B7A4-1BB408EE508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088543" y="2286639"/>
                <a:ext cx="208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66B82E8-23FB-425E-A300-230D21D554F5}"/>
                  </a:ext>
                </a:extLst>
              </p14:cNvPr>
              <p14:cNvContentPartPr/>
              <p14:nvPr/>
            </p14:nvContentPartPr>
            <p14:xfrm>
              <a:off x="5439543" y="2378799"/>
              <a:ext cx="104040" cy="925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66B82E8-23FB-425E-A300-230D21D554F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421903" y="2360799"/>
                <a:ext cx="1396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6318A80-2A66-47BA-9210-BEC931760386}"/>
                  </a:ext>
                </a:extLst>
              </p14:cNvPr>
              <p14:cNvContentPartPr/>
              <p14:nvPr/>
            </p14:nvContentPartPr>
            <p14:xfrm>
              <a:off x="5638263" y="2367639"/>
              <a:ext cx="78120" cy="1447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6318A80-2A66-47BA-9210-BEC93176038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620623" y="2349639"/>
                <a:ext cx="1137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AC0537D-161F-4AE4-8E3A-20D76A98F891}"/>
                  </a:ext>
                </a:extLst>
              </p14:cNvPr>
              <p14:cNvContentPartPr/>
              <p14:nvPr/>
            </p14:nvContentPartPr>
            <p14:xfrm>
              <a:off x="5805303" y="2377719"/>
              <a:ext cx="67320" cy="1360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AC0537D-161F-4AE4-8E3A-20D76A98F89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787303" y="2360079"/>
                <a:ext cx="1029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9907CDB-A7A1-4905-910C-43E536164962}"/>
                  </a:ext>
                </a:extLst>
              </p14:cNvPr>
              <p14:cNvContentPartPr/>
              <p14:nvPr/>
            </p14:nvContentPartPr>
            <p14:xfrm>
              <a:off x="5929503" y="2355039"/>
              <a:ext cx="103680" cy="91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9907CDB-A7A1-4905-910C-43E53616496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911503" y="2337399"/>
                <a:ext cx="139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F3B68B6-11EF-4510-B424-6C96745480AC}"/>
                  </a:ext>
                </a:extLst>
              </p14:cNvPr>
              <p14:cNvContentPartPr/>
              <p14:nvPr/>
            </p14:nvContentPartPr>
            <p14:xfrm>
              <a:off x="6099423" y="2340999"/>
              <a:ext cx="233640" cy="885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F3B68B6-11EF-4510-B424-6C96745480A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081783" y="2322999"/>
                <a:ext cx="269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002292B-4EF1-4433-9A90-29EEE62225AC}"/>
                  </a:ext>
                </a:extLst>
              </p14:cNvPr>
              <p14:cNvContentPartPr/>
              <p14:nvPr/>
            </p14:nvContentPartPr>
            <p14:xfrm>
              <a:off x="6458703" y="2315079"/>
              <a:ext cx="78120" cy="1148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002292B-4EF1-4433-9A90-29EEE62225A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440703" y="2297079"/>
                <a:ext cx="113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EECFEE8F-9C1C-4B85-9A58-8BBADB66BE7E}"/>
                  </a:ext>
                </a:extLst>
              </p14:cNvPr>
              <p14:cNvContentPartPr/>
              <p14:nvPr/>
            </p14:nvContentPartPr>
            <p14:xfrm>
              <a:off x="7235996" y="2301184"/>
              <a:ext cx="55080" cy="954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EECFEE8F-9C1C-4B85-9A58-8BBADB66BE7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218356" y="2283184"/>
                <a:ext cx="907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2279AEB-2065-42B3-97BE-31224240648A}"/>
                  </a:ext>
                </a:extLst>
              </p14:cNvPr>
              <p14:cNvContentPartPr/>
              <p14:nvPr/>
            </p14:nvContentPartPr>
            <p14:xfrm>
              <a:off x="7369196" y="2311624"/>
              <a:ext cx="51120" cy="903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2279AEB-2065-42B3-97BE-31224240648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51196" y="2293984"/>
                <a:ext cx="86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65B3D912-4741-45F5-A638-38A82E4637A3}"/>
                  </a:ext>
                </a:extLst>
              </p14:cNvPr>
              <p14:cNvContentPartPr/>
              <p14:nvPr/>
            </p14:nvContentPartPr>
            <p14:xfrm>
              <a:off x="7589516" y="2309104"/>
              <a:ext cx="108720" cy="907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65B3D912-4741-45F5-A638-38A82E4637A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571516" y="2291464"/>
                <a:ext cx="1443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9CF3EF6-9C8D-4C36-813A-3BE8F6DA5E51}"/>
                  </a:ext>
                </a:extLst>
              </p14:cNvPr>
              <p14:cNvContentPartPr/>
              <p14:nvPr/>
            </p14:nvContentPartPr>
            <p14:xfrm>
              <a:off x="7778156" y="2299024"/>
              <a:ext cx="53280" cy="1044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9CF3EF6-9C8D-4C36-813A-3BE8F6DA5E5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760156" y="2281384"/>
                <a:ext cx="88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66520A7-D7A6-4486-BDD3-6AC62B870760}"/>
                  </a:ext>
                </a:extLst>
              </p14:cNvPr>
              <p14:cNvContentPartPr/>
              <p14:nvPr/>
            </p14:nvContentPartPr>
            <p14:xfrm>
              <a:off x="8974076" y="2295424"/>
              <a:ext cx="98280" cy="1134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66520A7-D7A6-4486-BDD3-6AC62B87076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956076" y="2277784"/>
                <a:ext cx="1339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6DA2F338-BE36-49DD-B197-2E098E5675D2}"/>
                  </a:ext>
                </a:extLst>
              </p14:cNvPr>
              <p14:cNvContentPartPr/>
              <p14:nvPr/>
            </p14:nvContentPartPr>
            <p14:xfrm>
              <a:off x="9135356" y="2301544"/>
              <a:ext cx="62280" cy="1090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6DA2F338-BE36-49DD-B197-2E098E5675D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9117356" y="2283904"/>
                <a:ext cx="97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EBBDE0B-A50C-46A0-8046-950353F7CBFD}"/>
                  </a:ext>
                </a:extLst>
              </p14:cNvPr>
              <p14:cNvContentPartPr/>
              <p14:nvPr/>
            </p14:nvContentPartPr>
            <p14:xfrm>
              <a:off x="9846716" y="2349424"/>
              <a:ext cx="120600" cy="900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EBBDE0B-A50C-46A0-8046-950353F7CBF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829076" y="2331424"/>
                <a:ext cx="156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1F3B3ED1-B8D2-48D3-8528-6FA832540ADA}"/>
                  </a:ext>
                </a:extLst>
              </p14:cNvPr>
              <p14:cNvContentPartPr/>
              <p14:nvPr/>
            </p14:nvContentPartPr>
            <p14:xfrm>
              <a:off x="9481316" y="2286064"/>
              <a:ext cx="295200" cy="1630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1F3B3ED1-B8D2-48D3-8528-6FA832540AD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463697" y="2268064"/>
                <a:ext cx="330797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708E57E-16FA-4474-8F92-499AF1EF8C12}"/>
                  </a:ext>
                </a:extLst>
              </p14:cNvPr>
              <p14:cNvContentPartPr/>
              <p14:nvPr/>
            </p14:nvContentPartPr>
            <p14:xfrm>
              <a:off x="8035556" y="2233504"/>
              <a:ext cx="709920" cy="1807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708E57E-16FA-4474-8F92-499AF1EF8C1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017556" y="2215504"/>
                <a:ext cx="7455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9C439C9F-B6B5-4CB7-A671-74E1409F76D6}"/>
                  </a:ext>
                </a:extLst>
              </p14:cNvPr>
              <p14:cNvContentPartPr/>
              <p14:nvPr/>
            </p14:nvContentPartPr>
            <p14:xfrm>
              <a:off x="6897956" y="2284264"/>
              <a:ext cx="232920" cy="1209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9C439C9F-B6B5-4CB7-A671-74E1409F76D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880316" y="2266264"/>
                <a:ext cx="2685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1BF8CE8-70D4-4525-8FEC-761026FEC6F3}"/>
                  </a:ext>
                </a:extLst>
              </p14:cNvPr>
              <p14:cNvContentPartPr/>
              <p14:nvPr/>
            </p14:nvContentPartPr>
            <p14:xfrm>
              <a:off x="6752516" y="2267344"/>
              <a:ext cx="91440" cy="1386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1BF8CE8-70D4-4525-8FEC-761026FEC6F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734516" y="2249704"/>
                <a:ext cx="1270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FCDB449-DF52-4C0F-A36F-50AFD332D286}"/>
                  </a:ext>
                </a:extLst>
              </p14:cNvPr>
              <p14:cNvContentPartPr/>
              <p14:nvPr/>
            </p14:nvContentPartPr>
            <p14:xfrm>
              <a:off x="11177099" y="2276428"/>
              <a:ext cx="171000" cy="1936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FCDB449-DF52-4C0F-A36F-50AFD332D28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1159099" y="2258428"/>
                <a:ext cx="206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901A953A-A337-4ED4-B85C-D161D5B83579}"/>
                  </a:ext>
                </a:extLst>
              </p14:cNvPr>
              <p14:cNvContentPartPr/>
              <p14:nvPr/>
            </p14:nvContentPartPr>
            <p14:xfrm>
              <a:off x="10697219" y="2345188"/>
              <a:ext cx="284760" cy="903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901A953A-A337-4ED4-B85C-D161D5B8357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679219" y="2327548"/>
                <a:ext cx="320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66A675F-4A75-4A93-A3CE-9BBAC931E349}"/>
                  </a:ext>
                </a:extLst>
              </p14:cNvPr>
              <p14:cNvContentPartPr/>
              <p14:nvPr/>
            </p14:nvContentPartPr>
            <p14:xfrm>
              <a:off x="10156499" y="2287228"/>
              <a:ext cx="453960" cy="1533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66A675F-4A75-4A93-A3CE-9BBAC931E34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138499" y="2269186"/>
                <a:ext cx="489600" cy="18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D03AFD8-F7D7-47B2-899E-DF551D564C1C}"/>
                  </a:ext>
                </a:extLst>
              </p14:cNvPr>
              <p14:cNvContentPartPr/>
              <p14:nvPr/>
            </p14:nvContentPartPr>
            <p14:xfrm>
              <a:off x="1020411" y="2765691"/>
              <a:ext cx="45720" cy="13068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D03AFD8-F7D7-47B2-899E-DF551D564C1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02411" y="2747691"/>
                <a:ext cx="813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E924CFE0-DFFE-4F12-BCBF-24BF2AE025DC}"/>
                  </a:ext>
                </a:extLst>
              </p14:cNvPr>
              <p14:cNvContentPartPr/>
              <p14:nvPr/>
            </p14:nvContentPartPr>
            <p14:xfrm>
              <a:off x="1137411" y="2770011"/>
              <a:ext cx="60840" cy="10980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E924CFE0-DFFE-4F12-BCBF-24BF2AE025DC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19411" y="2752011"/>
                <a:ext cx="964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8D182E5-FF94-40F3-A9D3-21216F81D764}"/>
                  </a:ext>
                </a:extLst>
              </p14:cNvPr>
              <p14:cNvContentPartPr/>
              <p14:nvPr/>
            </p14:nvContentPartPr>
            <p14:xfrm>
              <a:off x="1270251" y="2738331"/>
              <a:ext cx="503280" cy="1317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8D182E5-FF94-40F3-A9D3-21216F81D76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252251" y="2720643"/>
                <a:ext cx="538920" cy="167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704C110-5231-431B-9E78-F3271CB2B54F}"/>
                  </a:ext>
                </a:extLst>
              </p14:cNvPr>
              <p14:cNvContentPartPr/>
              <p14:nvPr/>
            </p14:nvContentPartPr>
            <p14:xfrm>
              <a:off x="575091" y="2728611"/>
              <a:ext cx="360000" cy="1933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704C110-5231-431B-9E78-F3271CB2B54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57451" y="2710611"/>
                <a:ext cx="3956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16B082A2-B23F-45A0-98D4-8D3E3F397CE9}"/>
                  </a:ext>
                </a:extLst>
              </p14:cNvPr>
              <p14:cNvContentPartPr/>
              <p14:nvPr/>
            </p14:nvContentPartPr>
            <p14:xfrm>
              <a:off x="2916531" y="2775051"/>
              <a:ext cx="54000" cy="8244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16B082A2-B23F-45A0-98D4-8D3E3F397CE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898531" y="2757051"/>
                <a:ext cx="896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AED13A45-7CC6-4EAE-87AC-F2ABBCE34CD9}"/>
                  </a:ext>
                </a:extLst>
              </p14:cNvPr>
              <p14:cNvContentPartPr/>
              <p14:nvPr/>
            </p14:nvContentPartPr>
            <p14:xfrm>
              <a:off x="3503691" y="2788371"/>
              <a:ext cx="107280" cy="712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AED13A45-7CC6-4EAE-87AC-F2ABBCE34CD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486051" y="2770371"/>
                <a:ext cx="142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F0D25D3A-72D6-47A6-A314-B76B2A5F0F07}"/>
                  </a:ext>
                </a:extLst>
              </p14:cNvPr>
              <p14:cNvContentPartPr/>
              <p14:nvPr/>
            </p14:nvContentPartPr>
            <p14:xfrm>
              <a:off x="3680091" y="2769291"/>
              <a:ext cx="72000" cy="770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F0D25D3A-72D6-47A6-A314-B76B2A5F0F0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662091" y="2751291"/>
                <a:ext cx="1076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2DD0B2A9-22DC-4666-A3EB-D2513B223258}"/>
                  </a:ext>
                </a:extLst>
              </p14:cNvPr>
              <p14:cNvContentPartPr/>
              <p14:nvPr/>
            </p14:nvContentPartPr>
            <p14:xfrm>
              <a:off x="3822291" y="2690451"/>
              <a:ext cx="22680" cy="1720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2DD0B2A9-22DC-4666-A3EB-D2513B22325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804291" y="2672811"/>
                <a:ext cx="583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31C433B0-34BC-441F-BDFA-920BE6E1E12A}"/>
                  </a:ext>
                </a:extLst>
              </p14:cNvPr>
              <p14:cNvContentPartPr/>
              <p14:nvPr/>
            </p14:nvContentPartPr>
            <p14:xfrm>
              <a:off x="3918051" y="2708451"/>
              <a:ext cx="39240" cy="16776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31C433B0-34BC-441F-BDFA-920BE6E1E12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900051" y="2690811"/>
                <a:ext cx="748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ADC8721-E467-4276-870C-DA83E8F693E7}"/>
                  </a:ext>
                </a:extLst>
              </p14:cNvPr>
              <p14:cNvContentPartPr/>
              <p14:nvPr/>
            </p14:nvContentPartPr>
            <p14:xfrm>
              <a:off x="4354011" y="2732211"/>
              <a:ext cx="32760" cy="1234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ADC8721-E467-4276-870C-DA83E8F693E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336011" y="2714571"/>
                <a:ext cx="684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A27F7ABE-7CD4-47F1-8D0D-BEC95D5B0C6A}"/>
                  </a:ext>
                </a:extLst>
              </p14:cNvPr>
              <p14:cNvContentPartPr/>
              <p14:nvPr/>
            </p14:nvContentPartPr>
            <p14:xfrm>
              <a:off x="4463811" y="2799891"/>
              <a:ext cx="14400" cy="536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A27F7ABE-7CD4-47F1-8D0D-BEC95D5B0C6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446171" y="2782251"/>
                <a:ext cx="500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97ABFB5-3DE3-44BE-9E94-5760A4C940C3}"/>
                  </a:ext>
                </a:extLst>
              </p14:cNvPr>
              <p14:cNvContentPartPr/>
              <p14:nvPr/>
            </p14:nvContentPartPr>
            <p14:xfrm>
              <a:off x="4797171" y="2803491"/>
              <a:ext cx="61560" cy="874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97ABFB5-3DE3-44BE-9E94-5760A4C940C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779171" y="2785491"/>
                <a:ext cx="972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2B6EB39-4DE5-4851-8C76-E0F404E24EDA}"/>
                  </a:ext>
                </a:extLst>
              </p14:cNvPr>
              <p14:cNvContentPartPr/>
              <p14:nvPr/>
            </p14:nvContentPartPr>
            <p14:xfrm>
              <a:off x="4480011" y="2704851"/>
              <a:ext cx="18000" cy="39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2B6EB39-4DE5-4851-8C76-E0F404E24ED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462371" y="2686851"/>
                <a:ext cx="53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8476AD77-0D4B-4C0D-8DDE-D5A9D18EEEAB}"/>
                  </a:ext>
                </a:extLst>
              </p14:cNvPr>
              <p14:cNvContentPartPr/>
              <p14:nvPr/>
            </p14:nvContentPartPr>
            <p14:xfrm>
              <a:off x="4927851" y="2748771"/>
              <a:ext cx="37800" cy="1238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8476AD77-0D4B-4C0D-8DDE-D5A9D18EEEA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910211" y="2730771"/>
                <a:ext cx="73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C1D9D3CE-2D1B-4579-B42C-4CC90A19BEC9}"/>
                  </a:ext>
                </a:extLst>
              </p14:cNvPr>
              <p14:cNvContentPartPr/>
              <p14:nvPr/>
            </p14:nvContentPartPr>
            <p14:xfrm>
              <a:off x="5240691" y="2889891"/>
              <a:ext cx="13320" cy="190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C1D9D3CE-2D1B-4579-B42C-4CC90A19BEC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223051" y="2871891"/>
                <a:ext cx="48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031D270A-D872-4A91-B9D5-0CAAC3220307}"/>
                  </a:ext>
                </a:extLst>
              </p14:cNvPr>
              <p14:cNvContentPartPr/>
              <p14:nvPr/>
            </p14:nvContentPartPr>
            <p14:xfrm>
              <a:off x="5034771" y="2798811"/>
              <a:ext cx="85680" cy="23652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031D270A-D872-4A91-B9D5-0CAAC322030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016771" y="2781171"/>
                <a:ext cx="1213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7787A2F6-DF1E-43A8-9B35-397B2C498C27}"/>
                  </a:ext>
                </a:extLst>
              </p14:cNvPr>
              <p14:cNvContentPartPr/>
              <p14:nvPr/>
            </p14:nvContentPartPr>
            <p14:xfrm>
              <a:off x="4588011" y="2716011"/>
              <a:ext cx="128160" cy="1587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7787A2F6-DF1E-43A8-9B35-397B2C498C27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570011" y="2698371"/>
                <a:ext cx="163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93AC9EF5-1222-4F6D-BE93-C1A6D3E54907}"/>
                  </a:ext>
                </a:extLst>
              </p14:cNvPr>
              <p14:cNvContentPartPr/>
              <p14:nvPr/>
            </p14:nvContentPartPr>
            <p14:xfrm>
              <a:off x="4042611" y="2777931"/>
              <a:ext cx="104760" cy="2343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93AC9EF5-1222-4F6D-BE93-C1A6D3E5490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024910" y="2760291"/>
                <a:ext cx="140523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3E305EA6-4D70-423D-BBDD-09507E7B1794}"/>
                  </a:ext>
                </a:extLst>
              </p14:cNvPr>
              <p14:cNvContentPartPr/>
              <p14:nvPr/>
            </p14:nvContentPartPr>
            <p14:xfrm>
              <a:off x="3145491" y="2775051"/>
              <a:ext cx="274680" cy="1501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3E305EA6-4D70-423D-BBDD-09507E7B179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127491" y="2757411"/>
                <a:ext cx="3103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2D1C497-CB16-44FC-9ABA-729E4B36C666}"/>
                  </a:ext>
                </a:extLst>
              </p14:cNvPr>
              <p14:cNvContentPartPr/>
              <p14:nvPr/>
            </p14:nvContentPartPr>
            <p14:xfrm>
              <a:off x="2606931" y="2761011"/>
              <a:ext cx="244440" cy="1080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2D1C497-CB16-44FC-9ABA-729E4B36C66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589291" y="2743371"/>
                <a:ext cx="2800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887AA5D0-793B-4976-8A89-F2E5D1AF1B28}"/>
                  </a:ext>
                </a:extLst>
              </p14:cNvPr>
              <p14:cNvContentPartPr/>
              <p14:nvPr/>
            </p14:nvContentPartPr>
            <p14:xfrm>
              <a:off x="1902051" y="2691891"/>
              <a:ext cx="567000" cy="18108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887AA5D0-793B-4976-8A89-F2E5D1AF1B2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884051" y="2674216"/>
                <a:ext cx="602640" cy="216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55E93FF1-5051-4806-8EC9-486057BE2B54}"/>
                  </a:ext>
                </a:extLst>
              </p14:cNvPr>
              <p14:cNvContentPartPr/>
              <p14:nvPr/>
            </p14:nvContentPartPr>
            <p14:xfrm>
              <a:off x="5426346" y="2739411"/>
              <a:ext cx="193680" cy="1324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55E93FF1-5051-4806-8EC9-486057BE2B54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408706" y="2721411"/>
                <a:ext cx="2293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198288B0-EFC2-400E-A5A3-3DE79605FF56}"/>
                  </a:ext>
                </a:extLst>
              </p14:cNvPr>
              <p14:cNvContentPartPr/>
              <p14:nvPr/>
            </p14:nvContentPartPr>
            <p14:xfrm>
              <a:off x="5692386" y="2732211"/>
              <a:ext cx="133920" cy="1540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198288B0-EFC2-400E-A5A3-3DE79605FF5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674386" y="2714571"/>
                <a:ext cx="1695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14FCDC9D-A122-406E-87AE-D0C645AFEA8F}"/>
                  </a:ext>
                </a:extLst>
              </p14:cNvPr>
              <p14:cNvContentPartPr/>
              <p14:nvPr/>
            </p14:nvContentPartPr>
            <p14:xfrm>
              <a:off x="5909106" y="2804571"/>
              <a:ext cx="91440" cy="799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14FCDC9D-A122-406E-87AE-D0C645AFEA8F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891106" y="2786571"/>
                <a:ext cx="127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ED4BD706-4E6C-4C7E-B607-E91779F18B4C}"/>
                  </a:ext>
                </a:extLst>
              </p14:cNvPr>
              <p14:cNvContentPartPr/>
              <p14:nvPr/>
            </p14:nvContentPartPr>
            <p14:xfrm>
              <a:off x="6313386" y="2757051"/>
              <a:ext cx="45000" cy="1083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ED4BD706-4E6C-4C7E-B607-E91779F18B4C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295386" y="2739411"/>
                <a:ext cx="80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888A82E-CA5F-4A07-8F7C-8DA092923282}"/>
                  </a:ext>
                </a:extLst>
              </p14:cNvPr>
              <p14:cNvContentPartPr/>
              <p14:nvPr/>
            </p14:nvContentPartPr>
            <p14:xfrm>
              <a:off x="6463866" y="2778651"/>
              <a:ext cx="56880" cy="950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888A82E-CA5F-4A07-8F7C-8DA09292328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446226" y="2761011"/>
                <a:ext cx="925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62208C94-BD64-41E8-8DE9-13C6B524212A}"/>
                  </a:ext>
                </a:extLst>
              </p14:cNvPr>
              <p14:cNvContentPartPr/>
              <p14:nvPr/>
            </p14:nvContentPartPr>
            <p14:xfrm>
              <a:off x="6354066" y="2699811"/>
              <a:ext cx="3240" cy="104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62208C94-BD64-41E8-8DE9-13C6B524212A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336066" y="2681811"/>
                <a:ext cx="38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3AB9AE4E-BE87-493F-BE51-D50AA71CB92A}"/>
                  </a:ext>
                </a:extLst>
              </p14:cNvPr>
              <p14:cNvContentPartPr/>
              <p14:nvPr/>
            </p14:nvContentPartPr>
            <p14:xfrm>
              <a:off x="6067506" y="2711691"/>
              <a:ext cx="77760" cy="15552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3AB9AE4E-BE87-493F-BE51-D50AA71CB92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049866" y="2694051"/>
                <a:ext cx="1134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6F86F81A-0766-4877-9709-35BF971F0606}"/>
                  </a:ext>
                </a:extLst>
              </p14:cNvPr>
              <p14:cNvContentPartPr/>
              <p14:nvPr/>
            </p14:nvContentPartPr>
            <p14:xfrm>
              <a:off x="6752226" y="2757051"/>
              <a:ext cx="125280" cy="2073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6F86F81A-0766-4877-9709-35BF971F0606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734586" y="2739380"/>
                <a:ext cx="160920" cy="243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A98C1763-7AB9-4EF6-811E-BA9C042C0975}"/>
                  </a:ext>
                </a:extLst>
              </p14:cNvPr>
              <p14:cNvContentPartPr/>
              <p14:nvPr/>
            </p14:nvContentPartPr>
            <p14:xfrm>
              <a:off x="7063986" y="2662731"/>
              <a:ext cx="56160" cy="2361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A98C1763-7AB9-4EF6-811E-BA9C042C097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046346" y="2644731"/>
                <a:ext cx="91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95AAD2C5-A17D-402A-88D3-8B4DCD672ED1}"/>
                  </a:ext>
                </a:extLst>
              </p14:cNvPr>
              <p14:cNvContentPartPr/>
              <p14:nvPr/>
            </p14:nvContentPartPr>
            <p14:xfrm>
              <a:off x="7893426" y="2693691"/>
              <a:ext cx="97200" cy="2077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95AAD2C5-A17D-402A-88D3-8B4DCD672ED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875786" y="2676051"/>
                <a:ext cx="132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19BB3524-E218-406A-8E7C-42E98D6BA11A}"/>
                  </a:ext>
                </a:extLst>
              </p14:cNvPr>
              <p14:cNvContentPartPr/>
              <p14:nvPr/>
            </p14:nvContentPartPr>
            <p14:xfrm>
              <a:off x="8175306" y="2680371"/>
              <a:ext cx="89280" cy="907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19BB3524-E218-406A-8E7C-42E98D6BA11A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157306" y="2662731"/>
                <a:ext cx="1249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AFAB7C7-C4BA-4869-AE09-51E35BA84D67}"/>
                  </a:ext>
                </a:extLst>
              </p14:cNvPr>
              <p14:cNvContentPartPr/>
              <p14:nvPr/>
            </p14:nvContentPartPr>
            <p14:xfrm>
              <a:off x="8223546" y="2911851"/>
              <a:ext cx="6480" cy="46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AFAB7C7-C4BA-4869-AE09-51E35BA84D6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8205546" y="2893851"/>
                <a:ext cx="421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CBA4F488-BDC8-4C16-AED8-5BB31D21C2C5}"/>
                  </a:ext>
                </a:extLst>
              </p14:cNvPr>
              <p14:cNvContentPartPr/>
              <p14:nvPr/>
            </p14:nvContentPartPr>
            <p14:xfrm>
              <a:off x="7524066" y="2773611"/>
              <a:ext cx="268200" cy="1047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CBA4F488-BDC8-4C16-AED8-5BB31D21C2C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506402" y="2755971"/>
                <a:ext cx="303888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80BDA235-3F83-4191-8C03-C125565CA6DD}"/>
                  </a:ext>
                </a:extLst>
              </p14:cNvPr>
              <p14:cNvContentPartPr/>
              <p14:nvPr/>
            </p14:nvContentPartPr>
            <p14:xfrm>
              <a:off x="7219506" y="2760651"/>
              <a:ext cx="233640" cy="1155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80BDA235-3F83-4191-8C03-C125565CA6DD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201839" y="2743011"/>
                <a:ext cx="269335" cy="1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91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C35AABE-4C91-4644-9B01-A129C8BF6F18}"/>
                  </a:ext>
                </a:extLst>
              </p14:cNvPr>
              <p14:cNvContentPartPr/>
              <p14:nvPr/>
            </p14:nvContentPartPr>
            <p14:xfrm>
              <a:off x="197725" y="140485"/>
              <a:ext cx="3720600" cy="388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C35AABE-4C91-4644-9B01-A129C8BF6F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85" y="122829"/>
                <a:ext cx="3756240" cy="424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E6EEE7D-91A7-4529-8AAA-6181464DB9B2}"/>
                  </a:ext>
                </a:extLst>
              </p14:cNvPr>
              <p14:cNvContentPartPr/>
              <p14:nvPr/>
            </p14:nvContentPartPr>
            <p14:xfrm>
              <a:off x="389605" y="676885"/>
              <a:ext cx="492120" cy="227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E6EEE7D-91A7-4529-8AAA-6181464DB9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1618" y="659245"/>
                <a:ext cx="527734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C55582D-1154-4AAE-9E5A-868EDA7AF282}"/>
                  </a:ext>
                </a:extLst>
              </p14:cNvPr>
              <p14:cNvContentPartPr/>
              <p14:nvPr/>
            </p14:nvContentPartPr>
            <p14:xfrm>
              <a:off x="2977645" y="716845"/>
              <a:ext cx="927360" cy="196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C55582D-1154-4AAE-9E5A-868EDA7AF2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59652" y="699205"/>
                <a:ext cx="962986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A4D0EC3-C94B-40A8-8C70-F7B20D080A42}"/>
                  </a:ext>
                </a:extLst>
              </p14:cNvPr>
              <p14:cNvContentPartPr/>
              <p14:nvPr/>
            </p14:nvContentPartPr>
            <p14:xfrm>
              <a:off x="2538085" y="667885"/>
              <a:ext cx="259560" cy="2217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A4D0EC3-C94B-40A8-8C70-F7B20D080A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20420" y="649885"/>
                <a:ext cx="29525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78B5AF0-C3EF-43D3-8C34-39F0EADFB33B}"/>
                  </a:ext>
                </a:extLst>
              </p14:cNvPr>
              <p14:cNvContentPartPr/>
              <p14:nvPr/>
            </p14:nvContentPartPr>
            <p14:xfrm>
              <a:off x="2125525" y="694525"/>
              <a:ext cx="168480" cy="234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78B5AF0-C3EF-43D3-8C34-39F0EADFB3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07885" y="676525"/>
                <a:ext cx="204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0EF87C3-4435-43D3-B0D5-23672C45A6DE}"/>
                  </a:ext>
                </a:extLst>
              </p14:cNvPr>
              <p14:cNvContentPartPr/>
              <p14:nvPr/>
            </p14:nvContentPartPr>
            <p14:xfrm>
              <a:off x="1509925" y="723685"/>
              <a:ext cx="390240" cy="1868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0EF87C3-4435-43D3-B0D5-23672C45A6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91925" y="706045"/>
                <a:ext cx="425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4949626-2CAB-4A50-BEB8-A653364352B0}"/>
                  </a:ext>
                </a:extLst>
              </p14:cNvPr>
              <p14:cNvContentPartPr/>
              <p14:nvPr/>
            </p14:nvContentPartPr>
            <p14:xfrm>
              <a:off x="1177645" y="698485"/>
              <a:ext cx="178200" cy="243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4949626-2CAB-4A50-BEB8-A653364352B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9969" y="680845"/>
                <a:ext cx="213912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C4BB7D0-0CC4-4923-9155-DEF5F98F1C4C}"/>
                  </a:ext>
                </a:extLst>
              </p14:cNvPr>
              <p14:cNvContentPartPr/>
              <p14:nvPr/>
            </p14:nvContentPartPr>
            <p14:xfrm>
              <a:off x="4105536" y="911605"/>
              <a:ext cx="15120" cy="83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C4BB7D0-0CC4-4923-9155-DEF5F98F1C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87896" y="893605"/>
                <a:ext cx="507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662DB8D-92A3-4488-9956-D1C4D779B1CE}"/>
                  </a:ext>
                </a:extLst>
              </p14:cNvPr>
              <p14:cNvContentPartPr/>
              <p14:nvPr/>
            </p14:nvContentPartPr>
            <p14:xfrm>
              <a:off x="4312176" y="783445"/>
              <a:ext cx="164160" cy="99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662DB8D-92A3-4488-9956-D1C4D779B1C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294536" y="765805"/>
                <a:ext cx="1998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1A2DF2B-AF39-4AF7-8D34-5D3FB14600EA}"/>
                  </a:ext>
                </a:extLst>
              </p14:cNvPr>
              <p14:cNvContentPartPr/>
              <p14:nvPr/>
            </p14:nvContentPartPr>
            <p14:xfrm>
              <a:off x="4564536" y="818365"/>
              <a:ext cx="7200" cy="56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1A2DF2B-AF39-4AF7-8D34-5D3FB14600E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46896" y="800365"/>
                <a:ext cx="428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C600783-7B55-451C-B7AE-D23CBD37947B}"/>
                  </a:ext>
                </a:extLst>
              </p14:cNvPr>
              <p14:cNvContentPartPr/>
              <p14:nvPr/>
            </p14:nvContentPartPr>
            <p14:xfrm>
              <a:off x="4527456" y="735565"/>
              <a:ext cx="11520" cy="7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C600783-7B55-451C-B7AE-D23CBD37947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09816" y="717565"/>
                <a:ext cx="47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272079E-2E5E-42EB-BBAE-B3028E29BA64}"/>
                  </a:ext>
                </a:extLst>
              </p14:cNvPr>
              <p14:cNvContentPartPr/>
              <p14:nvPr/>
            </p14:nvContentPartPr>
            <p14:xfrm>
              <a:off x="4646256" y="699205"/>
              <a:ext cx="329040" cy="176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272079E-2E5E-42EB-BBAE-B3028E29BA6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28597" y="681242"/>
                <a:ext cx="364719" cy="212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ACD45F8-D4EB-474B-ABD4-54F85803E69C}"/>
                  </a:ext>
                </a:extLst>
              </p14:cNvPr>
              <p14:cNvContentPartPr/>
              <p14:nvPr/>
            </p14:nvContentPartPr>
            <p14:xfrm>
              <a:off x="5458416" y="656365"/>
              <a:ext cx="58320" cy="230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ACD45F8-D4EB-474B-ABD4-54F85803E6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40776" y="638725"/>
                <a:ext cx="939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66615A3-FA77-406F-8E6A-02F0008ADC1F}"/>
                  </a:ext>
                </a:extLst>
              </p14:cNvPr>
              <p14:cNvContentPartPr/>
              <p14:nvPr/>
            </p14:nvContentPartPr>
            <p14:xfrm>
              <a:off x="5870616" y="628285"/>
              <a:ext cx="94320" cy="255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66615A3-FA77-406F-8E6A-02F0008ADC1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52976" y="610645"/>
                <a:ext cx="1299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ED1C122-72C8-4695-8454-4F889CE8DCFA}"/>
                  </a:ext>
                </a:extLst>
              </p14:cNvPr>
              <p14:cNvContentPartPr/>
              <p14:nvPr/>
            </p14:nvContentPartPr>
            <p14:xfrm>
              <a:off x="6035136" y="716845"/>
              <a:ext cx="116640" cy="126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ED1C122-72C8-4695-8454-4F889CE8DCF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17136" y="698845"/>
                <a:ext cx="152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417EC8A-DA64-42F8-9AAF-21DE35CD20A5}"/>
                  </a:ext>
                </a:extLst>
              </p14:cNvPr>
              <p14:cNvContentPartPr/>
              <p14:nvPr/>
            </p14:nvContentPartPr>
            <p14:xfrm>
              <a:off x="6277416" y="708925"/>
              <a:ext cx="100800" cy="1414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417EC8A-DA64-42F8-9AAF-21DE35CD20A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59416" y="690925"/>
                <a:ext cx="1364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7E30109-DC0A-45C4-96D3-D8275B0CF9CA}"/>
                  </a:ext>
                </a:extLst>
              </p14:cNvPr>
              <p14:cNvContentPartPr/>
              <p14:nvPr/>
            </p14:nvContentPartPr>
            <p14:xfrm>
              <a:off x="6582696" y="804685"/>
              <a:ext cx="11880" cy="3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7E30109-DC0A-45C4-96D3-D8275B0CF9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565056" y="786685"/>
                <a:ext cx="47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2A3A308-8D3C-417C-85B0-A48A487471A8}"/>
                  </a:ext>
                </a:extLst>
              </p14:cNvPr>
              <p14:cNvContentPartPr/>
              <p14:nvPr/>
            </p14:nvContentPartPr>
            <p14:xfrm>
              <a:off x="5608536" y="675085"/>
              <a:ext cx="168840" cy="168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2A3A308-8D3C-417C-85B0-A48A487471A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90536" y="657085"/>
                <a:ext cx="204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BA136C4-A2A4-40EF-86CC-E3C34C483185}"/>
                  </a:ext>
                </a:extLst>
              </p14:cNvPr>
              <p14:cNvContentPartPr/>
              <p14:nvPr/>
            </p14:nvContentPartPr>
            <p14:xfrm>
              <a:off x="5240256" y="759325"/>
              <a:ext cx="117000" cy="177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BA136C4-A2A4-40EF-86CC-E3C34C48318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22616" y="741649"/>
                <a:ext cx="152640" cy="212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DF5F202-2508-446F-8A9A-01E043EEC949}"/>
                  </a:ext>
                </a:extLst>
              </p14:cNvPr>
              <p14:cNvContentPartPr/>
              <p14:nvPr/>
            </p14:nvContentPartPr>
            <p14:xfrm>
              <a:off x="7370431" y="710418"/>
              <a:ext cx="69840" cy="123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DF5F202-2508-446F-8A9A-01E043EEC94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52791" y="692778"/>
                <a:ext cx="105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7C3CCEE-0D54-4270-8C19-68E72ECB0683}"/>
                  </a:ext>
                </a:extLst>
              </p14:cNvPr>
              <p14:cNvContentPartPr/>
              <p14:nvPr/>
            </p14:nvContentPartPr>
            <p14:xfrm>
              <a:off x="7508311" y="754698"/>
              <a:ext cx="63360" cy="77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7C3CCEE-0D54-4270-8C19-68E72ECB068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90671" y="737058"/>
                <a:ext cx="99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95C2BCD7-D293-483F-AB98-E6ADA6C6F1E4}"/>
                  </a:ext>
                </a:extLst>
              </p14:cNvPr>
              <p14:cNvContentPartPr/>
              <p14:nvPr/>
            </p14:nvContentPartPr>
            <p14:xfrm>
              <a:off x="6740791" y="669378"/>
              <a:ext cx="440280" cy="1548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95C2BCD7-D293-483F-AB98-E6ADA6C6F1E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23151" y="651420"/>
                <a:ext cx="475920" cy="190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953EB02-7570-4595-9271-7816258352B4}"/>
                  </a:ext>
                </a:extLst>
              </p14:cNvPr>
              <p14:cNvContentPartPr/>
              <p14:nvPr/>
            </p14:nvContentPartPr>
            <p14:xfrm>
              <a:off x="7647631" y="756138"/>
              <a:ext cx="125640" cy="93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953EB02-7570-4595-9271-7816258352B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29991" y="738138"/>
                <a:ext cx="161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C937A65-8BC0-47A4-BAD7-6AD53ED37416}"/>
                  </a:ext>
                </a:extLst>
              </p14:cNvPr>
              <p14:cNvContentPartPr/>
              <p14:nvPr/>
            </p14:nvContentPartPr>
            <p14:xfrm>
              <a:off x="7854991" y="688098"/>
              <a:ext cx="82440" cy="150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C937A65-8BC0-47A4-BAD7-6AD53ED3741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36991" y="670458"/>
                <a:ext cx="1180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02921A1-EFA2-40FA-9F49-42987F8F7398}"/>
                  </a:ext>
                </a:extLst>
              </p14:cNvPr>
              <p14:cNvContentPartPr/>
              <p14:nvPr/>
            </p14:nvContentPartPr>
            <p14:xfrm>
              <a:off x="8649871" y="769098"/>
              <a:ext cx="115920" cy="88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02921A1-EFA2-40FA-9F49-42987F8F739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631871" y="751458"/>
                <a:ext cx="1515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2248C0D-2604-4D56-B6F9-3A0FF07538B8}"/>
                  </a:ext>
                </a:extLst>
              </p14:cNvPr>
              <p14:cNvContentPartPr/>
              <p14:nvPr/>
            </p14:nvContentPartPr>
            <p14:xfrm>
              <a:off x="8841751" y="670458"/>
              <a:ext cx="29880" cy="1670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2248C0D-2604-4D56-B6F9-3A0FF07538B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24111" y="652818"/>
                <a:ext cx="655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C0B3862-80D8-468B-A097-128776BFAD3D}"/>
                  </a:ext>
                </a:extLst>
              </p14:cNvPr>
              <p14:cNvContentPartPr/>
              <p14:nvPr/>
            </p14:nvContentPartPr>
            <p14:xfrm>
              <a:off x="7995751" y="665418"/>
              <a:ext cx="257040" cy="1854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C0B3862-80D8-468B-A097-128776BFAD3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978086" y="647778"/>
                <a:ext cx="29273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B37E2C8-068F-436C-AE96-CF80AE90AA9E}"/>
                  </a:ext>
                </a:extLst>
              </p14:cNvPr>
              <p14:cNvContentPartPr/>
              <p14:nvPr/>
            </p14:nvContentPartPr>
            <p14:xfrm>
              <a:off x="8333791" y="751818"/>
              <a:ext cx="243000" cy="88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B37E2C8-068F-436C-AE96-CF80AE90AA9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316125" y="733818"/>
                <a:ext cx="278693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6AF7D24-8421-4BCB-AE4B-B11B62614595}"/>
                  </a:ext>
                </a:extLst>
              </p14:cNvPr>
              <p14:cNvContentPartPr/>
              <p14:nvPr/>
            </p14:nvContentPartPr>
            <p14:xfrm>
              <a:off x="10124231" y="777378"/>
              <a:ext cx="29520" cy="547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6AF7D24-8421-4BCB-AE4B-B11B6261459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106591" y="759378"/>
                <a:ext cx="651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790C6D9-6C48-4419-A9FA-A969D7E390F9}"/>
                  </a:ext>
                </a:extLst>
              </p14:cNvPr>
              <p14:cNvContentPartPr/>
              <p14:nvPr/>
            </p14:nvContentPartPr>
            <p14:xfrm>
              <a:off x="10117751" y="718698"/>
              <a:ext cx="24120" cy="7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790C6D9-6C48-4419-A9FA-A969D7E390F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100111" y="701058"/>
                <a:ext cx="597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D28DACA-F9FF-46D2-AFC4-E98C64B4B57C}"/>
                  </a:ext>
                </a:extLst>
              </p14:cNvPr>
              <p14:cNvContentPartPr/>
              <p14:nvPr/>
            </p14:nvContentPartPr>
            <p14:xfrm>
              <a:off x="10238711" y="695658"/>
              <a:ext cx="35640" cy="1288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D28DACA-F9FF-46D2-AFC4-E98C64B4B57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221071" y="678018"/>
                <a:ext cx="712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5715B33-4FA9-482C-AF5D-3147EB8CF9DC}"/>
                  </a:ext>
                </a:extLst>
              </p14:cNvPr>
              <p14:cNvContentPartPr/>
              <p14:nvPr/>
            </p14:nvContentPartPr>
            <p14:xfrm>
              <a:off x="10366871" y="763698"/>
              <a:ext cx="8640" cy="49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5715B33-4FA9-482C-AF5D-3147EB8CF9D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349231" y="745698"/>
                <a:ext cx="442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CDE2F46-40DD-4A62-AA5F-9C91F1A5384B}"/>
                  </a:ext>
                </a:extLst>
              </p14:cNvPr>
              <p14:cNvContentPartPr/>
              <p14:nvPr/>
            </p14:nvContentPartPr>
            <p14:xfrm>
              <a:off x="10361471" y="690258"/>
              <a:ext cx="8640" cy="2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CDE2F46-40DD-4A62-AA5F-9C91F1A538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343471" y="672258"/>
                <a:ext cx="442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481BE1B-3F08-4437-819F-F86E17BE276A}"/>
                  </a:ext>
                </a:extLst>
              </p14:cNvPr>
              <p14:cNvContentPartPr/>
              <p14:nvPr/>
            </p14:nvContentPartPr>
            <p14:xfrm>
              <a:off x="10482431" y="670458"/>
              <a:ext cx="255240" cy="278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481BE1B-3F08-4437-819F-F86E17BE276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64791" y="652818"/>
                <a:ext cx="2908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CA20A5F-799D-435A-8BD8-DD3352B14F62}"/>
                  </a:ext>
                </a:extLst>
              </p14:cNvPr>
              <p14:cNvContentPartPr/>
              <p14:nvPr/>
            </p14:nvContentPartPr>
            <p14:xfrm>
              <a:off x="9779351" y="671898"/>
              <a:ext cx="269640" cy="1605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CA20A5F-799D-435A-8BD8-DD3352B14F6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761687" y="653898"/>
                <a:ext cx="305328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2C1B144-7CD9-41D8-929D-DAC25D3E900C}"/>
                  </a:ext>
                </a:extLst>
              </p14:cNvPr>
              <p14:cNvContentPartPr/>
              <p14:nvPr/>
            </p14:nvContentPartPr>
            <p14:xfrm>
              <a:off x="9405311" y="669378"/>
              <a:ext cx="295920" cy="153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2C1B144-7CD9-41D8-929D-DAC25D3E900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387650" y="651378"/>
                <a:ext cx="331603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0386DAB-7354-4126-8DC9-2A292EC9958C}"/>
                  </a:ext>
                </a:extLst>
              </p14:cNvPr>
              <p14:cNvContentPartPr/>
              <p14:nvPr/>
            </p14:nvContentPartPr>
            <p14:xfrm>
              <a:off x="9087791" y="736338"/>
              <a:ext cx="252720" cy="161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0386DAB-7354-4126-8DC9-2A292EC9958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069817" y="718338"/>
                <a:ext cx="288309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3600C65-9F30-434C-9118-F479B7D7DE93}"/>
                  </a:ext>
                </a:extLst>
              </p14:cNvPr>
              <p14:cNvContentPartPr/>
              <p14:nvPr/>
            </p14:nvContentPartPr>
            <p14:xfrm>
              <a:off x="10925591" y="667938"/>
              <a:ext cx="213840" cy="155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3600C65-9F30-434C-9118-F479B7D7DE9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907921" y="649938"/>
                <a:ext cx="2495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31E46A3-F3AF-47F6-9652-70C4DB6E5404}"/>
                  </a:ext>
                </a:extLst>
              </p14:cNvPr>
              <p14:cNvContentPartPr/>
              <p14:nvPr/>
            </p14:nvContentPartPr>
            <p14:xfrm>
              <a:off x="986178" y="1228098"/>
              <a:ext cx="18000" cy="5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31E46A3-F3AF-47F6-9652-70C4DB6E540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68178" y="1210098"/>
                <a:ext cx="536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14AF887-2E78-486F-8B99-3942EF9CB189}"/>
                  </a:ext>
                </a:extLst>
              </p14:cNvPr>
              <p14:cNvContentPartPr/>
              <p14:nvPr/>
            </p14:nvContentPartPr>
            <p14:xfrm>
              <a:off x="796818" y="1285338"/>
              <a:ext cx="606960" cy="2476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14AF887-2E78-486F-8B99-3942EF9CB18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78818" y="1267338"/>
                <a:ext cx="6426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B41AEDF-FA42-4A1D-83F9-8B0EEA9DA5D2}"/>
                  </a:ext>
                </a:extLst>
              </p14:cNvPr>
              <p14:cNvContentPartPr/>
              <p14:nvPr/>
            </p14:nvContentPartPr>
            <p14:xfrm>
              <a:off x="451938" y="1176258"/>
              <a:ext cx="141120" cy="2264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B41AEDF-FA42-4A1D-83F9-8B0EEA9DA5D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33984" y="1158258"/>
                <a:ext cx="176669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6C36DD3-5335-4398-8FE2-7E17172D24F6}"/>
                  </a:ext>
                </a:extLst>
              </p14:cNvPr>
              <p14:cNvContentPartPr/>
              <p14:nvPr/>
            </p14:nvContentPartPr>
            <p14:xfrm>
              <a:off x="1561098" y="1191018"/>
              <a:ext cx="167400" cy="2052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6C36DD3-5335-4398-8FE2-7E17172D24F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543458" y="1173018"/>
                <a:ext cx="203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269A721-3E22-4EDA-9E0F-8F3F9953DE23}"/>
                  </a:ext>
                </a:extLst>
              </p14:cNvPr>
              <p14:cNvContentPartPr/>
              <p14:nvPr/>
            </p14:nvContentPartPr>
            <p14:xfrm>
              <a:off x="2025293" y="1243218"/>
              <a:ext cx="145440" cy="1396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269A721-3E22-4EDA-9E0F-8F3F9953DE2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007653" y="1225578"/>
                <a:ext cx="1810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C8BF026-CF08-4939-A0CE-925387C58B8F}"/>
                  </a:ext>
                </a:extLst>
              </p14:cNvPr>
              <p14:cNvContentPartPr/>
              <p14:nvPr/>
            </p14:nvContentPartPr>
            <p14:xfrm>
              <a:off x="2709220" y="1736203"/>
              <a:ext cx="86760" cy="4348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C8BF026-CF08-4939-A0CE-925387C58B8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691580" y="1718203"/>
                <a:ext cx="12240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BE4A945-E869-4BD4-8149-D624C8EE38F6}"/>
                  </a:ext>
                </a:extLst>
              </p14:cNvPr>
              <p14:cNvContentPartPr/>
              <p14:nvPr/>
            </p14:nvContentPartPr>
            <p14:xfrm>
              <a:off x="2410420" y="1759243"/>
              <a:ext cx="181080" cy="3704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BE4A945-E869-4BD4-8149-D624C8EE38F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392420" y="1741243"/>
                <a:ext cx="2167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C64F61F-5D1D-4142-8174-0C6A4CB39E77}"/>
                  </a:ext>
                </a:extLst>
              </p14:cNvPr>
              <p14:cNvContentPartPr/>
              <p14:nvPr/>
            </p14:nvContentPartPr>
            <p14:xfrm>
              <a:off x="3236260" y="1763203"/>
              <a:ext cx="78840" cy="4086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C64F61F-5D1D-4142-8174-0C6A4CB39E7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218260" y="1745203"/>
                <a:ext cx="1144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5F4FC1C-F1BC-412A-862F-4F74C3A07817}"/>
                  </a:ext>
                </a:extLst>
              </p14:cNvPr>
              <p14:cNvContentPartPr/>
              <p14:nvPr/>
            </p14:nvContentPartPr>
            <p14:xfrm>
              <a:off x="4104580" y="1896403"/>
              <a:ext cx="82080" cy="147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5F4FC1C-F1BC-412A-862F-4F74C3A0781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86940" y="1878403"/>
                <a:ext cx="117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A2C285B-BF9F-4E40-A3E3-D013CD04ED2C}"/>
                  </a:ext>
                </a:extLst>
              </p14:cNvPr>
              <p14:cNvContentPartPr/>
              <p14:nvPr/>
            </p14:nvContentPartPr>
            <p14:xfrm>
              <a:off x="4121500" y="1986403"/>
              <a:ext cx="57960" cy="122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A2C285B-BF9F-4E40-A3E3-D013CD04ED2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103500" y="1968403"/>
                <a:ext cx="936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01CFD89-E003-46F4-B303-714E9CDDB9A4}"/>
                  </a:ext>
                </a:extLst>
              </p14:cNvPr>
              <p14:cNvContentPartPr/>
              <p14:nvPr/>
            </p14:nvContentPartPr>
            <p14:xfrm>
              <a:off x="3465220" y="1709923"/>
              <a:ext cx="464400" cy="4330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01CFD89-E003-46F4-B303-714E9CDDB9A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447566" y="1692283"/>
                <a:ext cx="500068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1BB9FAF-8271-44CD-B737-CFC35FBCAB8E}"/>
                  </a:ext>
                </a:extLst>
              </p14:cNvPr>
              <p14:cNvContentPartPr/>
              <p14:nvPr/>
            </p14:nvContentPartPr>
            <p14:xfrm>
              <a:off x="2931340" y="1792723"/>
              <a:ext cx="182520" cy="3225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1BB9FAF-8271-44CD-B737-CFC35FBCAB8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913700" y="1774723"/>
                <a:ext cx="2181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6892995-4819-4564-AA79-39925263BBBD}"/>
                  </a:ext>
                </a:extLst>
              </p14:cNvPr>
              <p14:cNvContentPartPr/>
              <p14:nvPr/>
            </p14:nvContentPartPr>
            <p14:xfrm>
              <a:off x="4405900" y="1335163"/>
              <a:ext cx="1361880" cy="4705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6892995-4819-4564-AA79-39925263BBB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388260" y="1317523"/>
                <a:ext cx="139752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65B1C44-9A75-4E7E-9EE7-2CC780A3F537}"/>
                  </a:ext>
                </a:extLst>
              </p14:cNvPr>
              <p14:cNvContentPartPr/>
              <p14:nvPr/>
            </p14:nvContentPartPr>
            <p14:xfrm>
              <a:off x="4963540" y="1882003"/>
              <a:ext cx="80280" cy="272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65B1C44-9A75-4E7E-9EE7-2CC780A3F53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945540" y="1864003"/>
                <a:ext cx="1159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CF9C649-3656-4B81-BA32-5A437A67A809}"/>
                  </a:ext>
                </a:extLst>
              </p14:cNvPr>
              <p14:cNvContentPartPr/>
              <p14:nvPr/>
            </p14:nvContentPartPr>
            <p14:xfrm>
              <a:off x="4692100" y="1894963"/>
              <a:ext cx="114840" cy="2368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CF9C649-3656-4B81-BA32-5A437A67A80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674460" y="1876963"/>
                <a:ext cx="1504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4EF732FB-65D0-4C99-8423-05F303E38409}"/>
                  </a:ext>
                </a:extLst>
              </p14:cNvPr>
              <p14:cNvContentPartPr/>
              <p14:nvPr/>
            </p14:nvContentPartPr>
            <p14:xfrm>
              <a:off x="5454580" y="1878403"/>
              <a:ext cx="95400" cy="2718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4EF732FB-65D0-4C99-8423-05F303E3840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436580" y="1860763"/>
                <a:ext cx="131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506808E-5D4C-4C8D-B716-443E6B35B8F7}"/>
                  </a:ext>
                </a:extLst>
              </p14:cNvPr>
              <p14:cNvContentPartPr/>
              <p14:nvPr/>
            </p14:nvContentPartPr>
            <p14:xfrm>
              <a:off x="5195020" y="1917283"/>
              <a:ext cx="164520" cy="2070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506808E-5D4C-4C8D-B716-443E6B35B8F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177020" y="1899643"/>
                <a:ext cx="2001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E41535A-0763-4EA4-84DF-96038CBCD584}"/>
                  </a:ext>
                </a:extLst>
              </p14:cNvPr>
              <p14:cNvContentPartPr/>
              <p14:nvPr/>
            </p14:nvContentPartPr>
            <p14:xfrm>
              <a:off x="604009" y="2642392"/>
              <a:ext cx="203400" cy="308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E41535A-0763-4EA4-84DF-96038CBCD58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86009" y="2624392"/>
                <a:ext cx="2390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53D54555-8B7E-488A-9B41-4FC405900ABD}"/>
                  </a:ext>
                </a:extLst>
              </p14:cNvPr>
              <p14:cNvContentPartPr/>
              <p14:nvPr/>
            </p14:nvContentPartPr>
            <p14:xfrm>
              <a:off x="2525329" y="2758312"/>
              <a:ext cx="142560" cy="2952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53D54555-8B7E-488A-9B41-4FC405900AB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507689" y="2740672"/>
                <a:ext cx="1782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53821762-CD17-4290-AE8B-3D14EFF306CF}"/>
                  </a:ext>
                </a:extLst>
              </p14:cNvPr>
              <p14:cNvContentPartPr/>
              <p14:nvPr/>
            </p14:nvContentPartPr>
            <p14:xfrm>
              <a:off x="1602649" y="2698192"/>
              <a:ext cx="829440" cy="1810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53821762-CD17-4290-AE8B-3D14EFF306C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584649" y="2680228"/>
                <a:ext cx="865080" cy="216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79AB2E0F-C49C-477A-8929-CC4A2E6BB962}"/>
                  </a:ext>
                </a:extLst>
              </p14:cNvPr>
              <p14:cNvContentPartPr/>
              <p14:nvPr/>
            </p14:nvContentPartPr>
            <p14:xfrm>
              <a:off x="1032049" y="2728432"/>
              <a:ext cx="373320" cy="1720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79AB2E0F-C49C-477A-8929-CC4A2E6BB96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4049" y="2710432"/>
                <a:ext cx="408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A755A74-8A76-4720-B176-306B217A7934}"/>
                  </a:ext>
                </a:extLst>
              </p14:cNvPr>
              <p14:cNvContentPartPr/>
              <p14:nvPr/>
            </p14:nvContentPartPr>
            <p14:xfrm>
              <a:off x="3814489" y="2784952"/>
              <a:ext cx="105840" cy="21384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A755A74-8A76-4720-B176-306B217A793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796849" y="2767312"/>
                <a:ext cx="1414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24E50A0-64EF-4601-89FE-96A253781919}"/>
                  </a:ext>
                </a:extLst>
              </p14:cNvPr>
              <p14:cNvContentPartPr/>
              <p14:nvPr/>
            </p14:nvContentPartPr>
            <p14:xfrm>
              <a:off x="4588489" y="2690272"/>
              <a:ext cx="187920" cy="1785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24E50A0-64EF-4601-89FE-96A25378191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570489" y="2672632"/>
                <a:ext cx="2235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59206DF5-702F-43FA-90E5-F339E20322B4}"/>
                  </a:ext>
                </a:extLst>
              </p14:cNvPr>
              <p14:cNvContentPartPr/>
              <p14:nvPr/>
            </p14:nvContentPartPr>
            <p14:xfrm>
              <a:off x="5398849" y="2753992"/>
              <a:ext cx="98280" cy="258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59206DF5-702F-43FA-90E5-F339E20322B4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381209" y="2735992"/>
                <a:ext cx="13392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66F5BA2A-A6F9-478F-BE20-DBC6B53854D0}"/>
                  </a:ext>
                </a:extLst>
              </p14:cNvPr>
              <p14:cNvContentPartPr/>
              <p14:nvPr/>
            </p14:nvContentPartPr>
            <p14:xfrm>
              <a:off x="4999249" y="2688472"/>
              <a:ext cx="137520" cy="1540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66F5BA2A-A6F9-478F-BE20-DBC6B53854D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981609" y="2670832"/>
                <a:ext cx="1731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53BDAF1-3CF7-4E3B-8CC5-5A4552D97F1B}"/>
                  </a:ext>
                </a:extLst>
              </p14:cNvPr>
              <p14:cNvContentPartPr/>
              <p14:nvPr/>
            </p14:nvContentPartPr>
            <p14:xfrm>
              <a:off x="4032289" y="2709712"/>
              <a:ext cx="333000" cy="1846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53BDAF1-3CF7-4E3B-8CC5-5A4552D97F1B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014308" y="2691712"/>
                <a:ext cx="368602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4E4F3AB-4196-46E3-A637-94B4AD591291}"/>
                  </a:ext>
                </a:extLst>
              </p14:cNvPr>
              <p14:cNvContentPartPr/>
              <p14:nvPr/>
            </p14:nvContentPartPr>
            <p14:xfrm>
              <a:off x="3280249" y="2701432"/>
              <a:ext cx="427320" cy="1627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4E4F3AB-4196-46E3-A637-94B4AD59129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262249" y="2683472"/>
                <a:ext cx="462960" cy="198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95C63F4-4A79-4DF8-B6E9-FE9DCE1BDF0C}"/>
                  </a:ext>
                </a:extLst>
              </p14:cNvPr>
              <p14:cNvContentPartPr/>
              <p14:nvPr/>
            </p14:nvContentPartPr>
            <p14:xfrm>
              <a:off x="2823769" y="2673712"/>
              <a:ext cx="237240" cy="1814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95C63F4-4A79-4DF8-B6E9-FE9DCE1BDF0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806102" y="2655712"/>
                <a:ext cx="272934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25597D0-1570-486A-8CB0-5A2B16DF07DA}"/>
                  </a:ext>
                </a:extLst>
              </p14:cNvPr>
              <p14:cNvContentPartPr/>
              <p14:nvPr/>
            </p14:nvContentPartPr>
            <p14:xfrm>
              <a:off x="6010489" y="2762992"/>
              <a:ext cx="129600" cy="903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25597D0-1570-486A-8CB0-5A2B16DF07D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992849" y="2745352"/>
                <a:ext cx="165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A9B67B7-8AC7-47C7-BAF6-EA7925B3928D}"/>
                  </a:ext>
                </a:extLst>
              </p14:cNvPr>
              <p14:cNvContentPartPr/>
              <p14:nvPr/>
            </p14:nvContentPartPr>
            <p14:xfrm>
              <a:off x="6227209" y="2755432"/>
              <a:ext cx="96480" cy="939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A9B67B7-8AC7-47C7-BAF6-EA7925B3928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209569" y="2737432"/>
                <a:ext cx="1321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0D04B298-6F67-43DB-925C-3AEFD62BFE37}"/>
                  </a:ext>
                </a:extLst>
              </p14:cNvPr>
              <p14:cNvContentPartPr/>
              <p14:nvPr/>
            </p14:nvContentPartPr>
            <p14:xfrm>
              <a:off x="6829129" y="2742832"/>
              <a:ext cx="90360" cy="1065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0D04B298-6F67-43DB-925C-3AEFD62BFE37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811129" y="2725192"/>
                <a:ext cx="1260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D4E11B5C-608E-404F-B1D8-4BE377F474E7}"/>
                  </a:ext>
                </a:extLst>
              </p14:cNvPr>
              <p14:cNvContentPartPr/>
              <p14:nvPr/>
            </p14:nvContentPartPr>
            <p14:xfrm>
              <a:off x="7030729" y="2594872"/>
              <a:ext cx="102960" cy="2548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D4E11B5C-608E-404F-B1D8-4BE377F474E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012729" y="2576872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F3156D5-EB5B-483B-ADEF-EF8F22FE8C9F}"/>
                  </a:ext>
                </a:extLst>
              </p14:cNvPr>
              <p14:cNvContentPartPr/>
              <p14:nvPr/>
            </p14:nvContentPartPr>
            <p14:xfrm>
              <a:off x="6404689" y="2651392"/>
              <a:ext cx="337680" cy="1882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F3156D5-EB5B-483B-ADEF-EF8F22FE8C9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386689" y="2633392"/>
                <a:ext cx="373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6E599436-AB56-43DA-BE5B-A1AE1E7AEB90}"/>
                  </a:ext>
                </a:extLst>
              </p14:cNvPr>
              <p14:cNvContentPartPr/>
              <p14:nvPr/>
            </p14:nvContentPartPr>
            <p14:xfrm>
              <a:off x="5606209" y="2756152"/>
              <a:ext cx="308160" cy="1378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6E599436-AB56-43DA-BE5B-A1AE1E7AEB9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588569" y="2738152"/>
                <a:ext cx="343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29E8684-FF83-4ABD-A29E-76CDC0630605}"/>
                  </a:ext>
                </a:extLst>
              </p14:cNvPr>
              <p14:cNvContentPartPr/>
              <p14:nvPr/>
            </p14:nvContentPartPr>
            <p14:xfrm>
              <a:off x="8007840" y="2655124"/>
              <a:ext cx="130680" cy="1051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29E8684-FF83-4ABD-A29E-76CDC063060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990200" y="2637124"/>
                <a:ext cx="1663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FFC107AC-9EE4-4903-9B6C-130B5465C4B9}"/>
                  </a:ext>
                </a:extLst>
              </p14:cNvPr>
              <p14:cNvContentPartPr/>
              <p14:nvPr/>
            </p14:nvContentPartPr>
            <p14:xfrm>
              <a:off x="8654040" y="2584204"/>
              <a:ext cx="108360" cy="1864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FFC107AC-9EE4-4903-9B6C-130B5465C4B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636040" y="2566204"/>
                <a:ext cx="1440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AC4360EF-5678-4BB4-956C-985E77640BB6}"/>
                  </a:ext>
                </a:extLst>
              </p14:cNvPr>
              <p14:cNvContentPartPr/>
              <p14:nvPr/>
            </p14:nvContentPartPr>
            <p14:xfrm>
              <a:off x="8873640" y="2691484"/>
              <a:ext cx="82800" cy="925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AC4360EF-5678-4BB4-956C-985E77640BB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855640" y="2673844"/>
                <a:ext cx="1184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F2C7D70A-B88A-4FC1-93AA-2F6888D932C7}"/>
                  </a:ext>
                </a:extLst>
              </p14:cNvPr>
              <p14:cNvContentPartPr/>
              <p14:nvPr/>
            </p14:nvContentPartPr>
            <p14:xfrm>
              <a:off x="9038520" y="2696524"/>
              <a:ext cx="300240" cy="1015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F2C7D70A-B88A-4FC1-93AA-2F6888D932C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020880" y="2678524"/>
                <a:ext cx="3358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6CC08587-462C-4D6E-AF8F-5BBAEDFE0251}"/>
                  </a:ext>
                </a:extLst>
              </p14:cNvPr>
              <p14:cNvContentPartPr/>
              <p14:nvPr/>
            </p14:nvContentPartPr>
            <p14:xfrm>
              <a:off x="8220600" y="2667724"/>
              <a:ext cx="326160" cy="104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6CC08587-462C-4D6E-AF8F-5BBAEDFE025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202600" y="2650084"/>
                <a:ext cx="3618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9A222BB-20B3-477C-88A4-EB0926B7B307}"/>
                  </a:ext>
                </a:extLst>
              </p14:cNvPr>
              <p14:cNvContentPartPr/>
              <p14:nvPr/>
            </p14:nvContentPartPr>
            <p14:xfrm>
              <a:off x="7425360" y="2635684"/>
              <a:ext cx="315720" cy="1594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9A222BB-20B3-477C-88A4-EB0926B7B30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407381" y="2618044"/>
                <a:ext cx="351319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ACD735CA-8149-4B53-8D18-256DFE05BA8F}"/>
                  </a:ext>
                </a:extLst>
              </p14:cNvPr>
              <p14:cNvContentPartPr/>
              <p14:nvPr/>
            </p14:nvContentPartPr>
            <p14:xfrm>
              <a:off x="9600480" y="2727124"/>
              <a:ext cx="235440" cy="1191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ACD735CA-8149-4B53-8D18-256DFE05BA8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582813" y="2709124"/>
                <a:ext cx="271135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19880052-E4B1-4EFB-BB64-293B02637257}"/>
                  </a:ext>
                </a:extLst>
              </p14:cNvPr>
              <p14:cNvContentPartPr/>
              <p14:nvPr/>
            </p14:nvContentPartPr>
            <p14:xfrm>
              <a:off x="10409040" y="2654404"/>
              <a:ext cx="313560" cy="1987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19880052-E4B1-4EFB-BB64-293B0263725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391040" y="2636796"/>
                <a:ext cx="349200" cy="23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DCCBF96-74E9-411E-B09B-E9677C6B6F07}"/>
                  </a:ext>
                </a:extLst>
              </p14:cNvPr>
              <p14:cNvContentPartPr/>
              <p14:nvPr/>
            </p14:nvContentPartPr>
            <p14:xfrm>
              <a:off x="10009800" y="2665924"/>
              <a:ext cx="318960" cy="2012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DCCBF96-74E9-411E-B09B-E9677C6B6F0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991800" y="2648284"/>
                <a:ext cx="354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29F54CC-B67B-4CB0-92A0-7085488505CF}"/>
                  </a:ext>
                </a:extLst>
              </p14:cNvPr>
              <p14:cNvContentPartPr/>
              <p14:nvPr/>
            </p14:nvContentPartPr>
            <p14:xfrm>
              <a:off x="599907" y="3166689"/>
              <a:ext cx="641520" cy="2847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29F54CC-B67B-4CB0-92A0-7085488505C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81897" y="3148689"/>
                <a:ext cx="6771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6B449B8A-D9F3-4D8C-B0DA-7B9DDF015F24}"/>
                  </a:ext>
                </a:extLst>
              </p14:cNvPr>
              <p14:cNvContentPartPr/>
              <p14:nvPr/>
            </p14:nvContentPartPr>
            <p14:xfrm>
              <a:off x="1908507" y="3169209"/>
              <a:ext cx="455040" cy="2206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6B449B8A-D9F3-4D8C-B0DA-7B9DDF015F2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890853" y="3151209"/>
                <a:ext cx="490708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75F5D8B-A673-4AC3-B0CE-B055B3E18984}"/>
                  </a:ext>
                </a:extLst>
              </p14:cNvPr>
              <p14:cNvContentPartPr/>
              <p14:nvPr/>
            </p14:nvContentPartPr>
            <p14:xfrm>
              <a:off x="1462107" y="3174969"/>
              <a:ext cx="253800" cy="2170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75F5D8B-A673-4AC3-B0CE-B055B3E18984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444467" y="3156969"/>
                <a:ext cx="289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0EE576CF-E06D-4AB9-B899-B83688369B40}"/>
                  </a:ext>
                </a:extLst>
              </p14:cNvPr>
              <p14:cNvContentPartPr/>
              <p14:nvPr/>
            </p14:nvContentPartPr>
            <p14:xfrm>
              <a:off x="3062667" y="3158769"/>
              <a:ext cx="385920" cy="2084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0EE576CF-E06D-4AB9-B899-B83688369B4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045027" y="3141129"/>
                <a:ext cx="421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CDC94FD6-C248-4956-960B-7D2A308B2FCE}"/>
                  </a:ext>
                </a:extLst>
              </p14:cNvPr>
              <p14:cNvContentPartPr/>
              <p14:nvPr/>
            </p14:nvContentPartPr>
            <p14:xfrm>
              <a:off x="2662707" y="3180009"/>
              <a:ext cx="234000" cy="1990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CDC94FD6-C248-4956-960B-7D2A308B2FC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644707" y="3162009"/>
                <a:ext cx="2696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C1D82151-13A9-4635-B356-BF521959006A}"/>
                  </a:ext>
                </a:extLst>
              </p14:cNvPr>
              <p14:cNvContentPartPr/>
              <p14:nvPr/>
            </p14:nvContentPartPr>
            <p14:xfrm>
              <a:off x="3631827" y="3173169"/>
              <a:ext cx="968760" cy="3333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C1D82151-13A9-4635-B356-BF521959006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613827" y="3155529"/>
                <a:ext cx="1004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143BB00-8DBD-43A2-9D11-925FB7D0CEE6}"/>
                  </a:ext>
                </a:extLst>
              </p14:cNvPr>
              <p14:cNvContentPartPr/>
              <p14:nvPr/>
            </p14:nvContentPartPr>
            <p14:xfrm>
              <a:off x="5902707" y="3158769"/>
              <a:ext cx="463320" cy="3160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143BB00-8DBD-43A2-9D11-925FB7D0CEE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885053" y="3141109"/>
                <a:ext cx="498988" cy="351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344EAD47-DB2A-4B36-8A39-5AB54F737CF4}"/>
                  </a:ext>
                </a:extLst>
              </p14:cNvPr>
              <p14:cNvContentPartPr/>
              <p14:nvPr/>
            </p14:nvContentPartPr>
            <p14:xfrm>
              <a:off x="5411307" y="3178209"/>
              <a:ext cx="410040" cy="1609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344EAD47-DB2A-4B36-8A39-5AB54F737CF4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393307" y="3160569"/>
                <a:ext cx="445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E0AA6792-D455-4359-8B29-D0112AA340DE}"/>
                  </a:ext>
                </a:extLst>
              </p14:cNvPr>
              <p14:cNvContentPartPr/>
              <p14:nvPr/>
            </p14:nvContentPartPr>
            <p14:xfrm>
              <a:off x="4882107" y="3160929"/>
              <a:ext cx="249840" cy="20484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E0AA6792-D455-4359-8B29-D0112AA340DE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864133" y="3143289"/>
                <a:ext cx="285429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D6B8EF14-2BF1-4659-8970-C3E5B8807A8E}"/>
                  </a:ext>
                </a:extLst>
              </p14:cNvPr>
              <p14:cNvContentPartPr/>
              <p14:nvPr/>
            </p14:nvContentPartPr>
            <p14:xfrm>
              <a:off x="6608793" y="3102451"/>
              <a:ext cx="111600" cy="19656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D6B8EF14-2BF1-4659-8970-C3E5B8807A8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591153" y="3084811"/>
                <a:ext cx="1472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DD25ADDC-ED82-4B60-B840-4E16F98A2421}"/>
                  </a:ext>
                </a:extLst>
              </p14:cNvPr>
              <p14:cNvContentPartPr/>
              <p14:nvPr/>
            </p14:nvContentPartPr>
            <p14:xfrm>
              <a:off x="7053393" y="3026851"/>
              <a:ext cx="54360" cy="2782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DD25ADDC-ED82-4B60-B840-4E16F98A2421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035753" y="3008851"/>
                <a:ext cx="900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752B7F82-00F0-4E78-89C1-112FED9674D0}"/>
                  </a:ext>
                </a:extLst>
              </p14:cNvPr>
              <p14:cNvContentPartPr/>
              <p14:nvPr/>
            </p14:nvContentPartPr>
            <p14:xfrm>
              <a:off x="7694193" y="3136651"/>
              <a:ext cx="23040" cy="1213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752B7F82-00F0-4E78-89C1-112FED9674D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676193" y="3119011"/>
                <a:ext cx="586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A3B7C49-35F6-4F27-A71F-1096FD453F04}"/>
                  </a:ext>
                </a:extLst>
              </p14:cNvPr>
              <p14:cNvContentPartPr/>
              <p14:nvPr/>
            </p14:nvContentPartPr>
            <p14:xfrm>
              <a:off x="7791753" y="3149251"/>
              <a:ext cx="45360" cy="1094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A3B7C49-35F6-4F27-A71F-1096FD453F04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773753" y="3131251"/>
                <a:ext cx="810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13BF862F-FC7A-4F92-BAA4-C8AC882A32E7}"/>
                  </a:ext>
                </a:extLst>
              </p14:cNvPr>
              <p14:cNvContentPartPr/>
              <p14:nvPr/>
            </p14:nvContentPartPr>
            <p14:xfrm>
              <a:off x="7716873" y="3059611"/>
              <a:ext cx="1800" cy="64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13BF862F-FC7A-4F92-BAA4-C8AC882A32E7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699233" y="3041971"/>
                <a:ext cx="37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41902D03-F411-48F1-BC1B-9136B29BA523}"/>
                  </a:ext>
                </a:extLst>
              </p14:cNvPr>
              <p14:cNvContentPartPr/>
              <p14:nvPr/>
            </p14:nvContentPartPr>
            <p14:xfrm>
              <a:off x="8059233" y="3145651"/>
              <a:ext cx="143280" cy="11340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41902D03-F411-48F1-BC1B-9136B29BA52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041593" y="3127651"/>
                <a:ext cx="1789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11D91AD5-D553-4920-A13E-C23690C17050}"/>
                  </a:ext>
                </a:extLst>
              </p14:cNvPr>
              <p14:cNvContentPartPr/>
              <p14:nvPr/>
            </p14:nvContentPartPr>
            <p14:xfrm>
              <a:off x="8270553" y="3152491"/>
              <a:ext cx="86040" cy="1720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11D91AD5-D553-4920-A13E-C23690C1705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252913" y="3134851"/>
                <a:ext cx="121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A2F1299E-A26C-4D9D-960D-8007D5DC1C9D}"/>
                  </a:ext>
                </a:extLst>
              </p14:cNvPr>
              <p14:cNvContentPartPr/>
              <p14:nvPr/>
            </p14:nvContentPartPr>
            <p14:xfrm>
              <a:off x="8440473" y="3165091"/>
              <a:ext cx="139320" cy="1011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A2F1299E-A26C-4D9D-960D-8007D5DC1C9D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422833" y="3147451"/>
                <a:ext cx="1749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567BB53A-CFDF-44A9-B520-9E454E9A6A1D}"/>
                  </a:ext>
                </a:extLst>
              </p14:cNvPr>
              <p14:cNvContentPartPr/>
              <p14:nvPr/>
            </p14:nvContentPartPr>
            <p14:xfrm>
              <a:off x="8641713" y="3170491"/>
              <a:ext cx="79200" cy="918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567BB53A-CFDF-44A9-B520-9E454E9A6A1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623713" y="3152491"/>
                <a:ext cx="1148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7D1FF901-CD55-4802-AE4D-4D16D4AB3947}"/>
                  </a:ext>
                </a:extLst>
              </p14:cNvPr>
              <p14:cNvContentPartPr/>
              <p14:nvPr/>
            </p14:nvContentPartPr>
            <p14:xfrm>
              <a:off x="8795433" y="3086971"/>
              <a:ext cx="23760" cy="1846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7D1FF901-CD55-4802-AE4D-4D16D4AB394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777793" y="3068971"/>
                <a:ext cx="594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CDC56D40-3257-4C83-A977-5A93DB8F3B9A}"/>
                  </a:ext>
                </a:extLst>
              </p14:cNvPr>
              <p14:cNvContentPartPr/>
              <p14:nvPr/>
            </p14:nvContentPartPr>
            <p14:xfrm>
              <a:off x="8898393" y="3079051"/>
              <a:ext cx="21960" cy="17604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CDC56D40-3257-4C83-A977-5A93DB8F3B9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880393" y="3061411"/>
                <a:ext cx="576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A0FD916-C100-4D66-91AD-73AD8B1A6ECD}"/>
                  </a:ext>
                </a:extLst>
              </p14:cNvPr>
              <p14:cNvContentPartPr/>
              <p14:nvPr/>
            </p14:nvContentPartPr>
            <p14:xfrm>
              <a:off x="9325353" y="3116851"/>
              <a:ext cx="16200" cy="1440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A0FD916-C100-4D66-91AD-73AD8B1A6ECD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307353" y="3099211"/>
                <a:ext cx="518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A649E22B-A71C-4FB4-96B2-DCB25F2F1E29}"/>
                  </a:ext>
                </a:extLst>
              </p14:cNvPr>
              <p14:cNvContentPartPr/>
              <p14:nvPr/>
            </p14:nvContentPartPr>
            <p14:xfrm>
              <a:off x="9456393" y="3212611"/>
              <a:ext cx="3960" cy="568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A649E22B-A71C-4FB4-96B2-DCB25F2F1E2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438393" y="3194971"/>
                <a:ext cx="39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93E600A-0281-4893-98C1-38C734EFBBF2}"/>
                  </a:ext>
                </a:extLst>
              </p14:cNvPr>
              <p14:cNvContentPartPr/>
              <p14:nvPr/>
            </p14:nvContentPartPr>
            <p14:xfrm>
              <a:off x="9769593" y="3197851"/>
              <a:ext cx="77040" cy="10332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93E600A-0281-4893-98C1-38C734EFBBF2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751953" y="3179851"/>
                <a:ext cx="1126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981B8BE-09C5-4081-9E24-B40C5A04FEAC}"/>
                  </a:ext>
                </a:extLst>
              </p14:cNvPr>
              <p14:cNvContentPartPr/>
              <p14:nvPr/>
            </p14:nvContentPartPr>
            <p14:xfrm>
              <a:off x="9947433" y="3138091"/>
              <a:ext cx="24840" cy="14076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981B8BE-09C5-4081-9E24-B40C5A04FEA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9929793" y="3120451"/>
                <a:ext cx="604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E417A23B-1A31-43ED-90D4-5C4E46CB9BA5}"/>
                  </a:ext>
                </a:extLst>
              </p14:cNvPr>
              <p14:cNvContentPartPr/>
              <p14:nvPr/>
            </p14:nvContentPartPr>
            <p14:xfrm>
              <a:off x="9473313" y="3090931"/>
              <a:ext cx="2520" cy="360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E417A23B-1A31-43ED-90D4-5C4E46CB9BA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455673" y="3073291"/>
                <a:ext cx="38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5FB1163A-035C-4C3F-AB74-CC25B59FB344}"/>
                  </a:ext>
                </a:extLst>
              </p14:cNvPr>
              <p14:cNvContentPartPr/>
              <p14:nvPr/>
            </p14:nvContentPartPr>
            <p14:xfrm>
              <a:off x="10305633" y="3262651"/>
              <a:ext cx="13680" cy="165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5FB1163A-035C-4C3F-AB74-CC25B59FB344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0287993" y="3244651"/>
                <a:ext cx="49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11B33254-BD28-418B-BB11-C4BB5E6BE6D9}"/>
                  </a:ext>
                </a:extLst>
              </p14:cNvPr>
              <p14:cNvContentPartPr/>
              <p14:nvPr/>
            </p14:nvContentPartPr>
            <p14:xfrm>
              <a:off x="10058313" y="3164731"/>
              <a:ext cx="115560" cy="21708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11B33254-BD28-418B-BB11-C4BB5E6BE6D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0040313" y="3147091"/>
                <a:ext cx="1512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B73153E1-5490-4DE9-9FE1-8F29005E5276}"/>
                  </a:ext>
                </a:extLst>
              </p14:cNvPr>
              <p14:cNvContentPartPr/>
              <p14:nvPr/>
            </p14:nvContentPartPr>
            <p14:xfrm>
              <a:off x="9565473" y="3088411"/>
              <a:ext cx="129240" cy="1666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B73153E1-5490-4DE9-9FE1-8F29005E5276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547473" y="3070771"/>
                <a:ext cx="164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BDA499DC-29C5-4782-86A8-F6A252686B3E}"/>
                  </a:ext>
                </a:extLst>
              </p14:cNvPr>
              <p14:cNvContentPartPr/>
              <p14:nvPr/>
            </p14:nvContentPartPr>
            <p14:xfrm>
              <a:off x="9005673" y="3164011"/>
              <a:ext cx="76320" cy="22068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BDA499DC-29C5-4782-86A8-F6A252686B3E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988033" y="3146011"/>
                <a:ext cx="1119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79CE3FB2-14FA-4CBD-8FE0-1574ADF5B9FA}"/>
                  </a:ext>
                </a:extLst>
              </p14:cNvPr>
              <p14:cNvContentPartPr/>
              <p14:nvPr/>
            </p14:nvContentPartPr>
            <p14:xfrm>
              <a:off x="7177953" y="3005611"/>
              <a:ext cx="299520" cy="2919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79CE3FB2-14FA-4CBD-8FE0-1574ADF5B9F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7159953" y="2987971"/>
                <a:ext cx="3351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0A301679-9FAE-4BC4-B924-71250DF4C8C5}"/>
                  </a:ext>
                </a:extLst>
              </p14:cNvPr>
              <p14:cNvContentPartPr/>
              <p14:nvPr/>
            </p14:nvContentPartPr>
            <p14:xfrm>
              <a:off x="10618912" y="3119474"/>
              <a:ext cx="264600" cy="1638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0A301679-9FAE-4BC4-B924-71250DF4C8C5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600912" y="3101474"/>
                <a:ext cx="300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5D1074D2-2086-4D7F-A970-311150CDE2AD}"/>
                  </a:ext>
                </a:extLst>
              </p14:cNvPr>
              <p14:cNvContentPartPr/>
              <p14:nvPr/>
            </p14:nvContentPartPr>
            <p14:xfrm>
              <a:off x="10985752" y="3130274"/>
              <a:ext cx="127800" cy="1501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5D1074D2-2086-4D7F-A970-311150CDE2AD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967752" y="3112634"/>
                <a:ext cx="1634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BB6CC661-7034-41DE-BD14-5210BCE69A22}"/>
                  </a:ext>
                </a:extLst>
              </p14:cNvPr>
              <p14:cNvContentPartPr/>
              <p14:nvPr/>
            </p14:nvContentPartPr>
            <p14:xfrm>
              <a:off x="11210392" y="3109034"/>
              <a:ext cx="289080" cy="17028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BB6CC661-7034-41DE-BD14-5210BCE69A22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192752" y="3091394"/>
                <a:ext cx="3247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5E7B952D-1E84-467A-A880-0B19804D2B37}"/>
                  </a:ext>
                </a:extLst>
              </p14:cNvPr>
              <p14:cNvContentPartPr/>
              <p14:nvPr/>
            </p14:nvContentPartPr>
            <p14:xfrm>
              <a:off x="656067" y="3755483"/>
              <a:ext cx="32040" cy="9072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5E7B952D-1E84-467A-A880-0B19804D2B37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38427" y="3737843"/>
                <a:ext cx="67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8EC1B226-9C11-4F3B-84B0-EA197F2E1500}"/>
                  </a:ext>
                </a:extLst>
              </p14:cNvPr>
              <p14:cNvContentPartPr/>
              <p14:nvPr/>
            </p14:nvContentPartPr>
            <p14:xfrm>
              <a:off x="646707" y="3679523"/>
              <a:ext cx="6120" cy="756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8EC1B226-9C11-4F3B-84B0-EA197F2E150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28707" y="3661523"/>
                <a:ext cx="417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8E0C3A73-B20E-44C7-9E86-33AC74320778}"/>
                  </a:ext>
                </a:extLst>
              </p14:cNvPr>
              <p14:cNvContentPartPr/>
              <p14:nvPr/>
            </p14:nvContentPartPr>
            <p14:xfrm>
              <a:off x="774147" y="3715163"/>
              <a:ext cx="83880" cy="12384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8E0C3A73-B20E-44C7-9E86-33AC7432077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56507" y="3697163"/>
                <a:ext cx="119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C9C5A6E4-7728-42DC-B323-FCA7F258988E}"/>
                  </a:ext>
                </a:extLst>
              </p14:cNvPr>
              <p14:cNvContentPartPr/>
              <p14:nvPr/>
            </p14:nvContentPartPr>
            <p14:xfrm>
              <a:off x="1371387" y="3724883"/>
              <a:ext cx="132480" cy="1008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C9C5A6E4-7728-42DC-B323-FCA7F258988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353387" y="3707243"/>
                <a:ext cx="1681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1E007D23-6EB7-4964-B2E7-C1A511AA4F70}"/>
                  </a:ext>
                </a:extLst>
              </p14:cNvPr>
              <p14:cNvContentPartPr/>
              <p14:nvPr/>
            </p14:nvContentPartPr>
            <p14:xfrm>
              <a:off x="2904627" y="3607523"/>
              <a:ext cx="41760" cy="165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1E007D23-6EB7-4964-B2E7-C1A511AA4F70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886987" y="3589883"/>
                <a:ext cx="774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84B51F8D-C711-461C-9F5E-B800C29D6544}"/>
                  </a:ext>
                </a:extLst>
              </p14:cNvPr>
              <p14:cNvContentPartPr/>
              <p14:nvPr/>
            </p14:nvContentPartPr>
            <p14:xfrm>
              <a:off x="3020187" y="3700403"/>
              <a:ext cx="15840" cy="5724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84B51F8D-C711-461C-9F5E-B800C29D6544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002547" y="3682763"/>
                <a:ext cx="514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7D7E8F32-4924-4409-9B21-81CAD9A30A6B}"/>
                  </a:ext>
                </a:extLst>
              </p14:cNvPr>
              <p14:cNvContentPartPr/>
              <p14:nvPr/>
            </p14:nvContentPartPr>
            <p14:xfrm>
              <a:off x="3021267" y="3605723"/>
              <a:ext cx="1440" cy="108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7D7E8F32-4924-4409-9B21-81CAD9A30A6B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003627" y="3588083"/>
                <a:ext cx="37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2B0628C7-6AE4-42E8-9364-294D42E4866F}"/>
                  </a:ext>
                </a:extLst>
              </p14:cNvPr>
              <p14:cNvContentPartPr/>
              <p14:nvPr/>
            </p14:nvContentPartPr>
            <p14:xfrm>
              <a:off x="3113427" y="3583043"/>
              <a:ext cx="297360" cy="33264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2B0628C7-6AE4-42E8-9364-294D42E4866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095427" y="3565403"/>
                <a:ext cx="3330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D276AA70-6887-4ACF-B766-9CEF9EDA5850}"/>
                  </a:ext>
                </a:extLst>
              </p14:cNvPr>
              <p14:cNvContentPartPr/>
              <p14:nvPr/>
            </p14:nvContentPartPr>
            <p14:xfrm>
              <a:off x="2418987" y="3609323"/>
              <a:ext cx="383040" cy="17280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D276AA70-6887-4ACF-B766-9CEF9EDA5850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401347" y="3591683"/>
                <a:ext cx="418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AECDAE72-ADAB-418F-B939-8D542017276A}"/>
                  </a:ext>
                </a:extLst>
              </p14:cNvPr>
              <p14:cNvContentPartPr/>
              <p14:nvPr/>
            </p14:nvContentPartPr>
            <p14:xfrm>
              <a:off x="2036307" y="3610763"/>
              <a:ext cx="274320" cy="17928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AECDAE72-ADAB-418F-B939-8D542017276A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018307" y="3593088"/>
                <a:ext cx="309960" cy="214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3C782F1C-7A48-40F1-B4BF-83C5647C6745}"/>
                  </a:ext>
                </a:extLst>
              </p14:cNvPr>
              <p14:cNvContentPartPr/>
              <p14:nvPr/>
            </p14:nvContentPartPr>
            <p14:xfrm>
              <a:off x="1662987" y="3687803"/>
              <a:ext cx="298440" cy="21240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3C782F1C-7A48-40F1-B4BF-83C5647C674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644987" y="3669803"/>
                <a:ext cx="3340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F9A7473E-DCC1-4F83-9290-58843EBD9D82}"/>
                  </a:ext>
                </a:extLst>
              </p14:cNvPr>
              <p14:cNvContentPartPr/>
              <p14:nvPr/>
            </p14:nvContentPartPr>
            <p14:xfrm>
              <a:off x="1013907" y="3650003"/>
              <a:ext cx="283680" cy="1875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F9A7473E-DCC1-4F83-9290-58843EBD9D82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95907" y="3632003"/>
                <a:ext cx="3193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960600CE-B8C3-46DE-9FCD-810C2CB50196}"/>
                  </a:ext>
                </a:extLst>
              </p14:cNvPr>
              <p14:cNvContentPartPr/>
              <p14:nvPr/>
            </p14:nvContentPartPr>
            <p14:xfrm>
              <a:off x="3798187" y="3593197"/>
              <a:ext cx="126000" cy="1407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960600CE-B8C3-46DE-9FCD-810C2CB5019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3780187" y="3575197"/>
                <a:ext cx="1616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EEBCA018-9137-4995-B668-2B1559017ECE}"/>
                  </a:ext>
                </a:extLst>
              </p14:cNvPr>
              <p14:cNvContentPartPr/>
              <p14:nvPr/>
            </p14:nvContentPartPr>
            <p14:xfrm>
              <a:off x="4621507" y="3580597"/>
              <a:ext cx="86760" cy="14148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EEBCA018-9137-4995-B668-2B1559017EC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603867" y="3562597"/>
                <a:ext cx="1224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32DBD3FB-5536-40D8-95B0-16E739440B0C}"/>
                  </a:ext>
                </a:extLst>
              </p14:cNvPr>
              <p14:cNvContentPartPr/>
              <p14:nvPr/>
            </p14:nvContentPartPr>
            <p14:xfrm>
              <a:off x="4783147" y="3645037"/>
              <a:ext cx="98280" cy="903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32DBD3FB-5536-40D8-95B0-16E739440B0C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765507" y="3627397"/>
                <a:ext cx="133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D5EC8BEC-3A80-4BC3-920A-8A002318E599}"/>
                  </a:ext>
                </a:extLst>
              </p14:cNvPr>
              <p14:cNvContentPartPr/>
              <p14:nvPr/>
            </p14:nvContentPartPr>
            <p14:xfrm>
              <a:off x="6107227" y="3606517"/>
              <a:ext cx="18360" cy="7128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D5EC8BEC-3A80-4BC3-920A-8A002318E59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089227" y="3588517"/>
                <a:ext cx="540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C5A466D3-B074-4535-A4F3-AE7FF129DDA4}"/>
                  </a:ext>
                </a:extLst>
              </p14:cNvPr>
              <p14:cNvContentPartPr/>
              <p14:nvPr/>
            </p14:nvContentPartPr>
            <p14:xfrm>
              <a:off x="6191827" y="3572677"/>
              <a:ext cx="316080" cy="27936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C5A466D3-B074-4535-A4F3-AE7FF129DDA4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174187" y="3555037"/>
                <a:ext cx="3517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9B0B7AB3-DF43-44EF-9B4E-C6108928AD5C}"/>
                  </a:ext>
                </a:extLst>
              </p14:cNvPr>
              <p14:cNvContentPartPr/>
              <p14:nvPr/>
            </p14:nvContentPartPr>
            <p14:xfrm>
              <a:off x="5668387" y="3561157"/>
              <a:ext cx="363960" cy="1443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9B0B7AB3-DF43-44EF-9B4E-C6108928AD5C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650730" y="3543473"/>
                <a:ext cx="399635" cy="180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DB7A3DCF-667A-47DC-A47D-7791B699E1F5}"/>
                  </a:ext>
                </a:extLst>
              </p14:cNvPr>
              <p14:cNvContentPartPr/>
              <p14:nvPr/>
            </p14:nvContentPartPr>
            <p14:xfrm>
              <a:off x="5382547" y="3543877"/>
              <a:ext cx="101160" cy="15660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DB7A3DCF-667A-47DC-A47D-7791B699E1F5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364547" y="3526237"/>
                <a:ext cx="1368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D0318C1E-6CE6-4220-9045-43F6D8970B44}"/>
                  </a:ext>
                </a:extLst>
              </p14:cNvPr>
              <p14:cNvContentPartPr/>
              <p14:nvPr/>
            </p14:nvContentPartPr>
            <p14:xfrm>
              <a:off x="5066467" y="3551077"/>
              <a:ext cx="217440" cy="15264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D0318C1E-6CE6-4220-9045-43F6D8970B44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048827" y="3533077"/>
                <a:ext cx="2530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4EC05909-AB3C-465A-961D-2ED882496FAE}"/>
                  </a:ext>
                </a:extLst>
              </p14:cNvPr>
              <p14:cNvContentPartPr/>
              <p14:nvPr/>
            </p14:nvContentPartPr>
            <p14:xfrm>
              <a:off x="4414147" y="3563677"/>
              <a:ext cx="105120" cy="16272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4EC05909-AB3C-465A-961D-2ED882496FA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396507" y="3546037"/>
                <a:ext cx="1407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C865025C-291A-4D10-98F5-C18FE4FE887F}"/>
                  </a:ext>
                </a:extLst>
              </p14:cNvPr>
              <p14:cNvContentPartPr/>
              <p14:nvPr/>
            </p14:nvContentPartPr>
            <p14:xfrm>
              <a:off x="4012027" y="3576997"/>
              <a:ext cx="202680" cy="15588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C865025C-291A-4D10-98F5-C18FE4FE887F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994418" y="3558997"/>
                <a:ext cx="238257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26B2C954-C61E-468C-A39D-0E95E8B57515}"/>
                  </a:ext>
                </a:extLst>
              </p14:cNvPr>
              <p14:cNvContentPartPr/>
              <p14:nvPr/>
            </p14:nvContentPartPr>
            <p14:xfrm>
              <a:off x="3619267" y="3565477"/>
              <a:ext cx="101160" cy="16596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26B2C954-C61E-468C-A39D-0E95E8B57515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3601267" y="3547477"/>
                <a:ext cx="136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B8BA5620-312D-4583-9227-6C5216CBC8FC}"/>
                  </a:ext>
                </a:extLst>
              </p14:cNvPr>
              <p14:cNvContentPartPr/>
              <p14:nvPr/>
            </p14:nvContentPartPr>
            <p14:xfrm>
              <a:off x="6729004" y="3549187"/>
              <a:ext cx="71640" cy="11520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B8BA5620-312D-4583-9227-6C5216CBC8FC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711364" y="3531187"/>
                <a:ext cx="107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9C13D65C-9116-4224-BB2D-FEBAA652BC92}"/>
                  </a:ext>
                </a:extLst>
              </p14:cNvPr>
              <p14:cNvContentPartPr/>
              <p14:nvPr/>
            </p14:nvContentPartPr>
            <p14:xfrm>
              <a:off x="6904324" y="3572587"/>
              <a:ext cx="84600" cy="9360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9C13D65C-9116-4224-BB2D-FEBAA652BC92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886684" y="3554587"/>
                <a:ext cx="120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D1C70D7A-10A9-412B-8331-ECAADC86C0AB}"/>
                  </a:ext>
                </a:extLst>
              </p14:cNvPr>
              <p14:cNvContentPartPr/>
              <p14:nvPr/>
            </p14:nvContentPartPr>
            <p14:xfrm>
              <a:off x="7600204" y="3577987"/>
              <a:ext cx="26280" cy="7992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D1C70D7A-10A9-412B-8331-ECAADC86C0AB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582204" y="3559987"/>
                <a:ext cx="61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77E48040-AE58-4C8B-A285-4300B5A048BF}"/>
                  </a:ext>
                </a:extLst>
              </p14:cNvPr>
              <p14:cNvContentPartPr/>
              <p14:nvPr/>
            </p14:nvContentPartPr>
            <p14:xfrm>
              <a:off x="7885684" y="3596707"/>
              <a:ext cx="56160" cy="10188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77E48040-AE58-4C8B-A285-4300B5A048BF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867684" y="3579067"/>
                <a:ext cx="91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D2636A0E-CBFB-4109-ABA3-02405F6CD4CD}"/>
                  </a:ext>
                </a:extLst>
              </p14:cNvPr>
              <p14:cNvContentPartPr/>
              <p14:nvPr/>
            </p14:nvContentPartPr>
            <p14:xfrm>
              <a:off x="7631524" y="3511387"/>
              <a:ext cx="7920" cy="756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D2636A0E-CBFB-4109-ABA3-02405F6CD4C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613884" y="3493387"/>
                <a:ext cx="435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4EEDC948-E09B-4205-8938-5F7B42DB245D}"/>
                  </a:ext>
                </a:extLst>
              </p14:cNvPr>
              <p14:cNvContentPartPr/>
              <p14:nvPr/>
            </p14:nvContentPartPr>
            <p14:xfrm>
              <a:off x="7696324" y="3581947"/>
              <a:ext cx="106920" cy="7632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4EEDC948-E09B-4205-8938-5F7B42DB245D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7678324" y="3564307"/>
                <a:ext cx="142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D6AA8112-0597-40B2-8711-216B63AC84D1}"/>
                  </a:ext>
                </a:extLst>
              </p14:cNvPr>
              <p14:cNvContentPartPr/>
              <p14:nvPr/>
            </p14:nvContentPartPr>
            <p14:xfrm>
              <a:off x="7054444" y="3525787"/>
              <a:ext cx="463320" cy="14472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D6AA8112-0597-40B2-8711-216B63AC84D1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036804" y="3508103"/>
                <a:ext cx="498960" cy="180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15E973A4-9405-444B-B17E-CE4572D74868}"/>
                  </a:ext>
                </a:extLst>
              </p14:cNvPr>
              <p14:cNvContentPartPr/>
              <p14:nvPr/>
            </p14:nvContentPartPr>
            <p14:xfrm>
              <a:off x="8128684" y="3595627"/>
              <a:ext cx="115560" cy="8568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15E973A4-9405-444B-B17E-CE4572D74868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8111044" y="3577987"/>
                <a:ext cx="1512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E35FC15B-C610-48AA-B443-B1E18B6DED43}"/>
                  </a:ext>
                </a:extLst>
              </p14:cNvPr>
              <p14:cNvContentPartPr/>
              <p14:nvPr/>
            </p14:nvContentPartPr>
            <p14:xfrm>
              <a:off x="8954164" y="3589147"/>
              <a:ext cx="93600" cy="7092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E35FC15B-C610-48AA-B443-B1E18B6DED4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8936524" y="3571507"/>
                <a:ext cx="129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0E20EB86-51CD-455A-B500-2BA85EA9E4F1}"/>
                  </a:ext>
                </a:extLst>
              </p14:cNvPr>
              <p14:cNvContentPartPr/>
              <p14:nvPr/>
            </p14:nvContentPartPr>
            <p14:xfrm>
              <a:off x="9142804" y="3560347"/>
              <a:ext cx="41040" cy="9324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0E20EB86-51CD-455A-B500-2BA85EA9E4F1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9125164" y="3542347"/>
                <a:ext cx="76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AFAC2540-CE13-4EB6-8E33-9275E03ED85C}"/>
                  </a:ext>
                </a:extLst>
              </p14:cNvPr>
              <p14:cNvContentPartPr/>
              <p14:nvPr/>
            </p14:nvContentPartPr>
            <p14:xfrm>
              <a:off x="10012924" y="3603547"/>
              <a:ext cx="121320" cy="9360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AFAC2540-CE13-4EB6-8E33-9275E03ED85C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995284" y="3585907"/>
                <a:ext cx="1569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52539276-1327-4B6D-9746-50DCEA097FF7}"/>
                  </a:ext>
                </a:extLst>
              </p14:cNvPr>
              <p14:cNvContentPartPr/>
              <p14:nvPr/>
            </p14:nvContentPartPr>
            <p14:xfrm>
              <a:off x="9536284" y="3547387"/>
              <a:ext cx="386280" cy="13824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52539276-1327-4B6D-9746-50DCEA097FF7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518644" y="3529387"/>
                <a:ext cx="4219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EC2FB182-60D6-4DEE-BD7C-8FEAF2122816}"/>
                  </a:ext>
                </a:extLst>
              </p14:cNvPr>
              <p14:cNvContentPartPr/>
              <p14:nvPr/>
            </p14:nvContentPartPr>
            <p14:xfrm>
              <a:off x="9256924" y="3538747"/>
              <a:ext cx="100080" cy="14148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EC2FB182-60D6-4DEE-BD7C-8FEAF2122816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9239284" y="3521107"/>
                <a:ext cx="1357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362EF878-AE85-49AB-BF88-A4664385853F}"/>
                  </a:ext>
                </a:extLst>
              </p14:cNvPr>
              <p14:cNvContentPartPr/>
              <p14:nvPr/>
            </p14:nvContentPartPr>
            <p14:xfrm>
              <a:off x="8640604" y="3523627"/>
              <a:ext cx="223200" cy="14112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362EF878-AE85-49AB-BF88-A4664385853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622604" y="3505942"/>
                <a:ext cx="258840" cy="176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2366E8A0-25DC-406C-BEBD-2986A6D5DEA7}"/>
                  </a:ext>
                </a:extLst>
              </p14:cNvPr>
              <p14:cNvContentPartPr/>
              <p14:nvPr/>
            </p14:nvContentPartPr>
            <p14:xfrm>
              <a:off x="8307604" y="3534427"/>
              <a:ext cx="98280" cy="13716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2366E8A0-25DC-406C-BEBD-2986A6D5DEA7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289964" y="3516787"/>
                <a:ext cx="133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E2C6F6C5-C374-4E63-B96D-60FD537CFF30}"/>
                  </a:ext>
                </a:extLst>
              </p14:cNvPr>
              <p14:cNvContentPartPr/>
              <p14:nvPr/>
            </p14:nvContentPartPr>
            <p14:xfrm>
              <a:off x="10398952" y="3574054"/>
              <a:ext cx="78480" cy="11484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E2C6F6C5-C374-4E63-B96D-60FD537CFF3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0380952" y="3556414"/>
                <a:ext cx="114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9C4389BB-33C5-4F2E-9C60-BBB84A9BE004}"/>
                  </a:ext>
                </a:extLst>
              </p14:cNvPr>
              <p14:cNvContentPartPr/>
              <p14:nvPr/>
            </p14:nvContentPartPr>
            <p14:xfrm>
              <a:off x="10947232" y="3583414"/>
              <a:ext cx="57240" cy="8748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9C4389BB-33C5-4F2E-9C60-BBB84A9BE004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0929232" y="3565774"/>
                <a:ext cx="928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3ECFE19F-C924-440D-A043-0352820C0BF5}"/>
                  </a:ext>
                </a:extLst>
              </p14:cNvPr>
              <p14:cNvContentPartPr/>
              <p14:nvPr/>
            </p14:nvContentPartPr>
            <p14:xfrm>
              <a:off x="11080432" y="3602134"/>
              <a:ext cx="52920" cy="8172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3ECFE19F-C924-440D-A043-0352820C0BF5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1062792" y="3584134"/>
                <a:ext cx="885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16354495-4CCD-4E07-B82E-E375AAE6B3BF}"/>
                  </a:ext>
                </a:extLst>
              </p14:cNvPr>
              <p14:cNvContentPartPr/>
              <p14:nvPr/>
            </p14:nvContentPartPr>
            <p14:xfrm>
              <a:off x="10556632" y="3574054"/>
              <a:ext cx="276480" cy="11376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16354495-4CCD-4E07-B82E-E375AAE6B3BF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0538992" y="3556414"/>
                <a:ext cx="3121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85DA27AF-0277-4D64-9B52-3AA64D6635E4}"/>
                  </a:ext>
                </a:extLst>
              </p14:cNvPr>
              <p14:cNvContentPartPr/>
              <p14:nvPr/>
            </p14:nvContentPartPr>
            <p14:xfrm>
              <a:off x="11894752" y="3576934"/>
              <a:ext cx="141480" cy="11772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85DA27AF-0277-4D64-9B52-3AA64D6635E4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1876752" y="3558934"/>
                <a:ext cx="1771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4915B03D-F2D4-4D04-8047-C0006F51E8F4}"/>
                  </a:ext>
                </a:extLst>
              </p14:cNvPr>
              <p14:cNvContentPartPr/>
              <p14:nvPr/>
            </p14:nvContentPartPr>
            <p14:xfrm>
              <a:off x="11202112" y="3534454"/>
              <a:ext cx="617400" cy="15264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4915B03D-F2D4-4D04-8047-C0006F51E8F4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1184112" y="3516454"/>
                <a:ext cx="6530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2B9E9AED-D370-414E-B4C0-6C767F220334}"/>
                  </a:ext>
                </a:extLst>
              </p14:cNvPr>
              <p14:cNvContentPartPr/>
              <p14:nvPr/>
            </p14:nvContentPartPr>
            <p14:xfrm>
              <a:off x="644907" y="4097139"/>
              <a:ext cx="291240" cy="23544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2B9E9AED-D370-414E-B4C0-6C767F220334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26907" y="4079139"/>
                <a:ext cx="3268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5CC594E6-A827-47E2-AF47-52695F61173E}"/>
                  </a:ext>
                </a:extLst>
              </p14:cNvPr>
              <p14:cNvContentPartPr/>
              <p14:nvPr/>
            </p14:nvContentPartPr>
            <p14:xfrm>
              <a:off x="1110027" y="4137459"/>
              <a:ext cx="346320" cy="29880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5CC594E6-A827-47E2-AF47-52695F61173E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92027" y="4119819"/>
                <a:ext cx="381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744085F5-6ACD-487B-B758-9F6946895B2C}"/>
                  </a:ext>
                </a:extLst>
              </p14:cNvPr>
              <p14:cNvContentPartPr/>
              <p14:nvPr/>
            </p14:nvContentPartPr>
            <p14:xfrm>
              <a:off x="1550307" y="4172739"/>
              <a:ext cx="230400" cy="10008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744085F5-6ACD-487B-B758-9F6946895B2C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532307" y="4155099"/>
                <a:ext cx="2660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70B6DCF7-8AEB-42A6-B72E-DB7824C2ED64}"/>
                  </a:ext>
                </a:extLst>
              </p14:cNvPr>
              <p14:cNvContentPartPr/>
              <p14:nvPr/>
            </p14:nvContentPartPr>
            <p14:xfrm>
              <a:off x="2544627" y="4072659"/>
              <a:ext cx="128880" cy="1879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70B6DCF7-8AEB-42A6-B72E-DB7824C2ED64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2526987" y="4054659"/>
                <a:ext cx="1645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7A3C2AB9-1150-42F1-8575-B948F636C876}"/>
                  </a:ext>
                </a:extLst>
              </p14:cNvPr>
              <p14:cNvContentPartPr/>
              <p14:nvPr/>
            </p14:nvContentPartPr>
            <p14:xfrm>
              <a:off x="1957107" y="4097139"/>
              <a:ext cx="390240" cy="18432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7A3C2AB9-1150-42F1-8575-B948F636C876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939467" y="4079139"/>
                <a:ext cx="4258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C0F8B012-981C-41FD-8D2E-09261F6E96BC}"/>
                  </a:ext>
                </a:extLst>
              </p14:cNvPr>
              <p14:cNvContentPartPr/>
              <p14:nvPr/>
            </p14:nvContentPartPr>
            <p14:xfrm>
              <a:off x="2746587" y="4173099"/>
              <a:ext cx="23760" cy="9432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C0F8B012-981C-41FD-8D2E-09261F6E96BC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728947" y="4155099"/>
                <a:ext cx="594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27A4B697-48F7-44CE-847B-2D5D7E748F6C}"/>
                  </a:ext>
                </a:extLst>
              </p14:cNvPr>
              <p14:cNvContentPartPr/>
              <p14:nvPr/>
            </p14:nvContentPartPr>
            <p14:xfrm>
              <a:off x="2747667" y="4118739"/>
              <a:ext cx="1080" cy="36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27A4B697-48F7-44CE-847B-2D5D7E748F6C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729667" y="4101099"/>
                <a:ext cx="36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12" name="Ink 511">
                <a:extLst>
                  <a:ext uri="{FF2B5EF4-FFF2-40B4-BE49-F238E27FC236}">
                    <a16:creationId xmlns:a16="http://schemas.microsoft.com/office/drawing/2014/main" id="{E1611E66-4341-4023-8642-D6B16E34A584}"/>
                  </a:ext>
                </a:extLst>
              </p14:cNvPr>
              <p14:cNvContentPartPr/>
              <p14:nvPr/>
            </p14:nvContentPartPr>
            <p14:xfrm>
              <a:off x="2845227" y="4151499"/>
              <a:ext cx="94680" cy="102240"/>
            </p14:xfrm>
          </p:contentPart>
        </mc:Choice>
        <mc:Fallback xmlns="">
          <p:pic>
            <p:nvPicPr>
              <p:cNvPr id="512" name="Ink 511">
                <a:extLst>
                  <a:ext uri="{FF2B5EF4-FFF2-40B4-BE49-F238E27FC236}">
                    <a16:creationId xmlns:a16="http://schemas.microsoft.com/office/drawing/2014/main" id="{E1611E66-4341-4023-8642-D6B16E34A58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827587" y="4133499"/>
                <a:ext cx="1303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A0157538-20F9-466C-A8B0-EC43FB2068BB}"/>
                  </a:ext>
                </a:extLst>
              </p14:cNvPr>
              <p14:cNvContentPartPr/>
              <p14:nvPr/>
            </p14:nvContentPartPr>
            <p14:xfrm>
              <a:off x="3035667" y="4109019"/>
              <a:ext cx="236880" cy="15336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A0157538-20F9-466C-A8B0-EC43FB2068BB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018027" y="4091379"/>
                <a:ext cx="272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6A54ED0B-EF5B-4FBC-BB15-D71FB96EBEB1}"/>
                  </a:ext>
                </a:extLst>
              </p14:cNvPr>
              <p14:cNvContentPartPr/>
              <p14:nvPr/>
            </p14:nvContentPartPr>
            <p14:xfrm>
              <a:off x="3445707" y="4049619"/>
              <a:ext cx="174600" cy="19188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6A54ED0B-EF5B-4FBC-BB15-D71FB96EBEB1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427707" y="4031979"/>
                <a:ext cx="2102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FE89C37A-526C-4771-A75E-768744A5D6E5}"/>
                  </a:ext>
                </a:extLst>
              </p14:cNvPr>
              <p14:cNvContentPartPr/>
              <p14:nvPr/>
            </p14:nvContentPartPr>
            <p14:xfrm>
              <a:off x="3705267" y="4157979"/>
              <a:ext cx="19800" cy="5688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FE89C37A-526C-4771-A75E-768744A5D6E5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687267" y="4139979"/>
                <a:ext cx="554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F09AEBB1-6243-4BEC-B388-D688DC8AAF77}"/>
                  </a:ext>
                </a:extLst>
              </p14:cNvPr>
              <p14:cNvContentPartPr/>
              <p14:nvPr/>
            </p14:nvContentPartPr>
            <p14:xfrm>
              <a:off x="3705267" y="4087059"/>
              <a:ext cx="3960" cy="216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F09AEBB1-6243-4BEC-B388-D688DC8AAF7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687267" y="4069059"/>
                <a:ext cx="39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5A434061-A819-4CF4-97DC-DDD5142685EB}"/>
                  </a:ext>
                </a:extLst>
              </p14:cNvPr>
              <p14:cNvContentPartPr/>
              <p14:nvPr/>
            </p14:nvContentPartPr>
            <p14:xfrm>
              <a:off x="4095147" y="4000659"/>
              <a:ext cx="4320" cy="288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5A434061-A819-4CF4-97DC-DDD5142685EB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4077147" y="3983019"/>
                <a:ext cx="399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CC819944-FAF6-4CE0-8664-20426AAEEA43}"/>
                  </a:ext>
                </a:extLst>
              </p14:cNvPr>
              <p14:cNvContentPartPr/>
              <p14:nvPr/>
            </p14:nvContentPartPr>
            <p14:xfrm>
              <a:off x="4402947" y="4109739"/>
              <a:ext cx="106920" cy="10440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CC819944-FAF6-4CE0-8664-20426AAEEA43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385307" y="4091739"/>
                <a:ext cx="1425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01846F16-A5CA-487D-9119-4379B56B21F6}"/>
                  </a:ext>
                </a:extLst>
              </p14:cNvPr>
              <p14:cNvContentPartPr/>
              <p14:nvPr/>
            </p14:nvContentPartPr>
            <p14:xfrm>
              <a:off x="4688787" y="4059339"/>
              <a:ext cx="110520" cy="14040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01846F16-A5CA-487D-9119-4379B56B21F6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670787" y="4041699"/>
                <a:ext cx="146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6E719DA4-45CC-42FD-9616-20CC7D91AA73}"/>
                  </a:ext>
                </a:extLst>
              </p14:cNvPr>
              <p14:cNvContentPartPr/>
              <p14:nvPr/>
            </p14:nvContentPartPr>
            <p14:xfrm>
              <a:off x="5237427" y="4092099"/>
              <a:ext cx="83160" cy="9972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6E719DA4-45CC-42FD-9616-20CC7D91AA73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219787" y="4074459"/>
                <a:ext cx="1188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3A84E679-CFB0-4D57-8B64-CD6D1A36C112}"/>
                  </a:ext>
                </a:extLst>
              </p14:cNvPr>
              <p14:cNvContentPartPr/>
              <p14:nvPr/>
            </p14:nvContentPartPr>
            <p14:xfrm>
              <a:off x="5494827" y="3962859"/>
              <a:ext cx="70560" cy="7812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3A84E679-CFB0-4D57-8B64-CD6D1A36C112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476827" y="3944859"/>
                <a:ext cx="106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703F8CF6-331A-4A31-8435-697C2EE66F02}"/>
                  </a:ext>
                </a:extLst>
              </p14:cNvPr>
              <p14:cNvContentPartPr/>
              <p14:nvPr/>
            </p14:nvContentPartPr>
            <p14:xfrm>
              <a:off x="5532267" y="4159059"/>
              <a:ext cx="360" cy="36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703F8CF6-331A-4A31-8435-697C2EE66F02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514267" y="41410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36999CC5-995B-4ED5-B115-6FE5CBD64A19}"/>
                  </a:ext>
                </a:extLst>
              </p14:cNvPr>
              <p14:cNvContentPartPr/>
              <p14:nvPr/>
            </p14:nvContentPartPr>
            <p14:xfrm>
              <a:off x="4899387" y="4093539"/>
              <a:ext cx="261360" cy="10116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36999CC5-995B-4ED5-B115-6FE5CBD64A19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881723" y="4075899"/>
                <a:ext cx="297049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1443187F-2194-4D75-9317-567AB6DBEE68}"/>
                  </a:ext>
                </a:extLst>
              </p14:cNvPr>
              <p14:cNvContentPartPr/>
              <p14:nvPr/>
            </p14:nvContentPartPr>
            <p14:xfrm>
              <a:off x="4080747" y="4107939"/>
              <a:ext cx="137880" cy="10440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1443187F-2194-4D75-9317-567AB6DBEE68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062747" y="4090299"/>
                <a:ext cx="173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A5A06190-6A5C-41E4-B5FA-52C16BC9EA6C}"/>
                  </a:ext>
                </a:extLst>
              </p14:cNvPr>
              <p14:cNvContentPartPr/>
              <p14:nvPr/>
            </p14:nvContentPartPr>
            <p14:xfrm>
              <a:off x="3800307" y="4058979"/>
              <a:ext cx="96120" cy="1713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A5A06190-6A5C-41E4-B5FA-52C16BC9EA6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3782374" y="4041339"/>
                <a:ext cx="131627" cy="2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81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E0997BD-CF62-4B8F-A151-F9A0E86F8950}"/>
                  </a:ext>
                </a:extLst>
              </p14:cNvPr>
              <p14:cNvContentPartPr/>
              <p14:nvPr/>
            </p14:nvContentPartPr>
            <p14:xfrm>
              <a:off x="153798" y="509838"/>
              <a:ext cx="2522520" cy="36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E0997BD-CF62-4B8F-A151-F9A0E86F89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798" y="492198"/>
                <a:ext cx="25581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46ACE4-142B-472F-8D88-F11E6C2DAD93}"/>
                  </a:ext>
                </a:extLst>
              </p14:cNvPr>
              <p14:cNvContentPartPr/>
              <p14:nvPr/>
            </p14:nvContentPartPr>
            <p14:xfrm>
              <a:off x="234438" y="158838"/>
              <a:ext cx="2278080" cy="304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46ACE4-142B-472F-8D88-F11E6C2DAD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41" y="141198"/>
                <a:ext cx="2313714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4628459-BE3F-4A62-9ACB-4E05860C03CB}"/>
                  </a:ext>
                </a:extLst>
              </p14:cNvPr>
              <p14:cNvContentPartPr/>
              <p14:nvPr/>
            </p14:nvContentPartPr>
            <p14:xfrm>
              <a:off x="2923638" y="764718"/>
              <a:ext cx="365040" cy="1195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4628459-BE3F-4A62-9ACB-4E05860C03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05998" y="746718"/>
                <a:ext cx="4006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861F916-B7D7-4CE1-9F8B-D1A14C07F426}"/>
                  </a:ext>
                </a:extLst>
              </p14:cNvPr>
              <p14:cNvContentPartPr/>
              <p14:nvPr/>
            </p14:nvContentPartPr>
            <p14:xfrm>
              <a:off x="2560398" y="708198"/>
              <a:ext cx="174600" cy="212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861F916-B7D7-4CE1-9F8B-D1A14C07F4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42758" y="690198"/>
                <a:ext cx="2102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6BFC7F0-23E5-47BD-9ACB-24872B391375}"/>
                  </a:ext>
                </a:extLst>
              </p14:cNvPr>
              <p14:cNvContentPartPr/>
              <p14:nvPr/>
            </p14:nvContentPartPr>
            <p14:xfrm>
              <a:off x="1872798" y="748518"/>
              <a:ext cx="453960" cy="197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6BFC7F0-23E5-47BD-9ACB-24872B39137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54812" y="730518"/>
                <a:ext cx="489572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CFC5073-6815-4717-BB3F-B9D965E0FBF9}"/>
                  </a:ext>
                </a:extLst>
              </p14:cNvPr>
              <p14:cNvContentPartPr/>
              <p14:nvPr/>
            </p14:nvContentPartPr>
            <p14:xfrm>
              <a:off x="1522158" y="700638"/>
              <a:ext cx="172800" cy="230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CFC5073-6815-4717-BB3F-B9D965E0FB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04195" y="682970"/>
                <a:ext cx="208366" cy="266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435F9FB-2B17-40DA-965C-7D9441B5112E}"/>
                  </a:ext>
                </a:extLst>
              </p14:cNvPr>
              <p14:cNvContentPartPr/>
              <p14:nvPr/>
            </p14:nvContentPartPr>
            <p14:xfrm>
              <a:off x="367998" y="711798"/>
              <a:ext cx="945000" cy="261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435F9FB-2B17-40DA-965C-7D9441B511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0358" y="693798"/>
                <a:ext cx="980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CF1DB3E-F6D3-4784-BF4B-4EE9F74A3D89}"/>
                  </a:ext>
                </a:extLst>
              </p14:cNvPr>
              <p14:cNvContentPartPr/>
              <p14:nvPr/>
            </p14:nvContentPartPr>
            <p14:xfrm>
              <a:off x="3495678" y="668238"/>
              <a:ext cx="515160" cy="195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CF1DB3E-F6D3-4784-BF4B-4EE9F74A3D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77665" y="650271"/>
                <a:ext cx="550825" cy="23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84EF10D-08F4-42AC-A2E0-5CCE8C3BF9B2}"/>
                  </a:ext>
                </a:extLst>
              </p14:cNvPr>
              <p14:cNvContentPartPr/>
              <p14:nvPr/>
            </p14:nvContentPartPr>
            <p14:xfrm>
              <a:off x="4102278" y="749238"/>
              <a:ext cx="102240" cy="156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84EF10D-08F4-42AC-A2E0-5CCE8C3BF9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84278" y="731598"/>
                <a:ext cx="137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36DE626-E004-4AA9-A295-A313E74DD4A0}"/>
                  </a:ext>
                </a:extLst>
              </p14:cNvPr>
              <p14:cNvContentPartPr/>
              <p14:nvPr/>
            </p14:nvContentPartPr>
            <p14:xfrm>
              <a:off x="4285518" y="768318"/>
              <a:ext cx="105840" cy="96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36DE626-E004-4AA9-A295-A313E74DD4A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67878" y="750318"/>
                <a:ext cx="1414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95EDD75-4A2C-4A9F-B997-CA7AD88B4AFD}"/>
                  </a:ext>
                </a:extLst>
              </p14:cNvPr>
              <p14:cNvContentPartPr/>
              <p14:nvPr/>
            </p14:nvContentPartPr>
            <p14:xfrm>
              <a:off x="4462638" y="768318"/>
              <a:ext cx="100440" cy="91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95EDD75-4A2C-4A9F-B997-CA7AD88B4AF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44998" y="750318"/>
                <a:ext cx="1360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C346B81-4D5A-4DBE-A5D7-0441526B94C1}"/>
                  </a:ext>
                </a:extLst>
              </p14:cNvPr>
              <p14:cNvContentPartPr/>
              <p14:nvPr/>
            </p14:nvContentPartPr>
            <p14:xfrm>
              <a:off x="4972758" y="710718"/>
              <a:ext cx="267120" cy="176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C346B81-4D5A-4DBE-A5D7-0441526B94C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55094" y="692718"/>
                <a:ext cx="302808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BCF93C6-D306-4A7F-ACE8-923FAC1DED20}"/>
                  </a:ext>
                </a:extLst>
              </p14:cNvPr>
              <p14:cNvContentPartPr/>
              <p14:nvPr/>
            </p14:nvContentPartPr>
            <p14:xfrm>
              <a:off x="4637238" y="655998"/>
              <a:ext cx="259560" cy="228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BCF93C6-D306-4A7F-ACE8-923FAC1DED2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19238" y="638358"/>
                <a:ext cx="295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774BAA9-F830-4BB1-8D7F-92839019269B}"/>
                  </a:ext>
                </a:extLst>
              </p14:cNvPr>
              <p14:cNvContentPartPr/>
              <p14:nvPr/>
            </p14:nvContentPartPr>
            <p14:xfrm>
              <a:off x="5470922" y="761870"/>
              <a:ext cx="14040" cy="82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774BAA9-F830-4BB1-8D7F-92839019269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53282" y="744230"/>
                <a:ext cx="49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BF04BF6-1F06-4A1F-BB34-55E8ACFF665F}"/>
                  </a:ext>
                </a:extLst>
              </p14:cNvPr>
              <p14:cNvContentPartPr/>
              <p14:nvPr/>
            </p14:nvContentPartPr>
            <p14:xfrm>
              <a:off x="5450402" y="703910"/>
              <a:ext cx="4320" cy="9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BF04BF6-1F06-4A1F-BB34-55E8ACFF665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32762" y="686270"/>
                <a:ext cx="399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702171C-5037-4520-B558-27CDA42625CE}"/>
                  </a:ext>
                </a:extLst>
              </p14:cNvPr>
              <p14:cNvContentPartPr/>
              <p14:nvPr/>
            </p14:nvContentPartPr>
            <p14:xfrm>
              <a:off x="5547602" y="668270"/>
              <a:ext cx="89280" cy="164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702171C-5037-4520-B558-27CDA42625C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29602" y="650270"/>
                <a:ext cx="1249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0784770-0D58-4487-8AD0-78F1409D6E58}"/>
                  </a:ext>
                </a:extLst>
              </p14:cNvPr>
              <p14:cNvContentPartPr/>
              <p14:nvPr/>
            </p14:nvContentPartPr>
            <p14:xfrm>
              <a:off x="5860802" y="746390"/>
              <a:ext cx="261360" cy="112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0784770-0D58-4487-8AD0-78F1409D6E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43162" y="728750"/>
                <a:ext cx="2970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679DAC2-B416-4AD3-8AD3-7E5218AF2228}"/>
                  </a:ext>
                </a:extLst>
              </p14:cNvPr>
              <p14:cNvContentPartPr/>
              <p14:nvPr/>
            </p14:nvContentPartPr>
            <p14:xfrm>
              <a:off x="6205682" y="655310"/>
              <a:ext cx="86760" cy="211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679DAC2-B416-4AD3-8AD3-7E5218AF222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87682" y="637310"/>
                <a:ext cx="1224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DB9D783-A8FD-4625-B0D5-CDEB92AF5C7A}"/>
                  </a:ext>
                </a:extLst>
              </p14:cNvPr>
              <p14:cNvContentPartPr/>
              <p14:nvPr/>
            </p14:nvContentPartPr>
            <p14:xfrm>
              <a:off x="6788162" y="714350"/>
              <a:ext cx="46080" cy="117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DB9D783-A8FD-4625-B0D5-CDEB92AF5C7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70522" y="696710"/>
                <a:ext cx="817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6EF770D-C207-4F3C-85A3-A90F59FC7E3C}"/>
                  </a:ext>
                </a:extLst>
              </p14:cNvPr>
              <p14:cNvContentPartPr/>
              <p14:nvPr/>
            </p14:nvContentPartPr>
            <p14:xfrm>
              <a:off x="6909482" y="761510"/>
              <a:ext cx="101880" cy="257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6EF770D-C207-4F3C-85A3-A90F59FC7E3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891482" y="743845"/>
                <a:ext cx="137520" cy="293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C687091-A3EC-4337-AF02-617918B33237}"/>
                  </a:ext>
                </a:extLst>
              </p14:cNvPr>
              <p14:cNvContentPartPr/>
              <p14:nvPr/>
            </p14:nvContentPartPr>
            <p14:xfrm>
              <a:off x="6499082" y="750350"/>
              <a:ext cx="205200" cy="95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C687091-A3EC-4337-AF02-617918B332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81082" y="732350"/>
                <a:ext cx="240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733D3EA-AB5E-4C41-882F-596258647B93}"/>
                  </a:ext>
                </a:extLst>
              </p14:cNvPr>
              <p14:cNvContentPartPr/>
              <p14:nvPr/>
            </p14:nvContentPartPr>
            <p14:xfrm>
              <a:off x="7196402" y="775518"/>
              <a:ext cx="16920" cy="529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733D3EA-AB5E-4C41-882F-596258647B9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78402" y="757878"/>
                <a:ext cx="52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5D762C8-D961-45F7-9E57-854F06758CFC}"/>
                  </a:ext>
                </a:extLst>
              </p14:cNvPr>
              <p14:cNvContentPartPr/>
              <p14:nvPr/>
            </p14:nvContentPartPr>
            <p14:xfrm>
              <a:off x="7195322" y="704958"/>
              <a:ext cx="3600" cy="10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5D762C8-D961-45F7-9E57-854F06758CF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77322" y="686958"/>
                <a:ext cx="392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1EC90CC-3966-4F00-A958-4BF0EC915865}"/>
                  </a:ext>
                </a:extLst>
              </p14:cNvPr>
              <p14:cNvContentPartPr/>
              <p14:nvPr/>
            </p14:nvContentPartPr>
            <p14:xfrm>
              <a:off x="7300802" y="675798"/>
              <a:ext cx="137160" cy="156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1EC90CC-3966-4F00-A958-4BF0EC91586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283162" y="658158"/>
                <a:ext cx="172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DDEAA74-68C1-4411-BD35-9CF194EE57A4}"/>
                  </a:ext>
                </a:extLst>
              </p14:cNvPr>
              <p14:cNvContentPartPr/>
              <p14:nvPr/>
            </p14:nvContentPartPr>
            <p14:xfrm>
              <a:off x="2494066" y="1237398"/>
              <a:ext cx="68040" cy="292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DDEAA74-68C1-4411-BD35-9CF194EE57A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76066" y="1219758"/>
                <a:ext cx="1036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08CD6E3-59D1-466A-9250-F142B7BD61C1}"/>
                  </a:ext>
                </a:extLst>
              </p14:cNvPr>
              <p14:cNvContentPartPr/>
              <p14:nvPr/>
            </p14:nvContentPartPr>
            <p14:xfrm>
              <a:off x="2985106" y="1383918"/>
              <a:ext cx="119520" cy="97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08CD6E3-59D1-466A-9250-F142B7BD61C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67106" y="1366278"/>
                <a:ext cx="155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6CB3198-590F-4BDC-8254-6E382E0F0485}"/>
                  </a:ext>
                </a:extLst>
              </p14:cNvPr>
              <p14:cNvContentPartPr/>
              <p14:nvPr/>
            </p14:nvContentPartPr>
            <p14:xfrm>
              <a:off x="2700346" y="1282758"/>
              <a:ext cx="165240" cy="215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6CB3198-590F-4BDC-8254-6E382E0F048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82346" y="1264758"/>
                <a:ext cx="2008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4D4832B-F8BC-4F76-89C8-6A6C2287E52B}"/>
                  </a:ext>
                </a:extLst>
              </p14:cNvPr>
              <p14:cNvContentPartPr/>
              <p14:nvPr/>
            </p14:nvContentPartPr>
            <p14:xfrm>
              <a:off x="2251426" y="1420998"/>
              <a:ext cx="108000" cy="223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4D4832B-F8BC-4F76-89C8-6A6C2287E52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33426" y="1402998"/>
                <a:ext cx="1436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19AAE93-C345-4309-892A-85B94F39D37D}"/>
                  </a:ext>
                </a:extLst>
              </p14:cNvPr>
              <p14:cNvContentPartPr/>
              <p14:nvPr/>
            </p14:nvContentPartPr>
            <p14:xfrm>
              <a:off x="3521866" y="1233798"/>
              <a:ext cx="86400" cy="269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19AAE93-C345-4309-892A-85B94F39D37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504226" y="1216158"/>
                <a:ext cx="1220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3848924-B226-4AD0-943F-8D83DB7C09A3}"/>
                  </a:ext>
                </a:extLst>
              </p14:cNvPr>
              <p14:cNvContentPartPr/>
              <p14:nvPr/>
            </p14:nvContentPartPr>
            <p14:xfrm>
              <a:off x="3801226" y="1333158"/>
              <a:ext cx="57600" cy="36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3848924-B226-4AD0-943F-8D83DB7C09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83586" y="1315518"/>
                <a:ext cx="93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55D0356-CBC2-43CA-8F46-806CBDE09133}"/>
                  </a:ext>
                </a:extLst>
              </p14:cNvPr>
              <p14:cNvContentPartPr/>
              <p14:nvPr/>
            </p14:nvContentPartPr>
            <p14:xfrm>
              <a:off x="3811666" y="1394358"/>
              <a:ext cx="53280" cy="5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55D0356-CBC2-43CA-8F46-806CBDE0913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94026" y="1376718"/>
                <a:ext cx="88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3E27C74-5EFE-4579-B274-C2A3155AA9A4}"/>
                  </a:ext>
                </a:extLst>
              </p14:cNvPr>
              <p14:cNvContentPartPr/>
              <p14:nvPr/>
            </p14:nvContentPartPr>
            <p14:xfrm>
              <a:off x="4148986" y="1327038"/>
              <a:ext cx="100080" cy="229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3E27C74-5EFE-4579-B274-C2A3155AA9A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31346" y="1309398"/>
                <a:ext cx="1357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782AF2D-29D1-41ED-B723-6841B8CB4427}"/>
                  </a:ext>
                </a:extLst>
              </p14:cNvPr>
              <p14:cNvContentPartPr/>
              <p14:nvPr/>
            </p14:nvContentPartPr>
            <p14:xfrm>
              <a:off x="3230626" y="1270518"/>
              <a:ext cx="193680" cy="197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782AF2D-29D1-41ED-B723-6841B8CB442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212986" y="1252518"/>
                <a:ext cx="229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5AC70B8-48C6-4D9D-BC52-409FFF8E5608}"/>
                  </a:ext>
                </a:extLst>
              </p14:cNvPr>
              <p14:cNvContentPartPr/>
              <p14:nvPr/>
            </p14:nvContentPartPr>
            <p14:xfrm>
              <a:off x="4391986" y="1255038"/>
              <a:ext cx="54360" cy="219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5AC70B8-48C6-4D9D-BC52-409FFF8E560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74346" y="1237038"/>
                <a:ext cx="900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3F655B8-78C1-4007-BC51-45FA6D8EBA9E}"/>
                  </a:ext>
                </a:extLst>
              </p14:cNvPr>
              <p14:cNvContentPartPr/>
              <p14:nvPr/>
            </p14:nvContentPartPr>
            <p14:xfrm>
              <a:off x="4777546" y="1246038"/>
              <a:ext cx="75240" cy="238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3F655B8-78C1-4007-BC51-45FA6D8EBA9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759546" y="1228398"/>
                <a:ext cx="110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93C7BCB-903A-48E9-BDF3-0FC1281194AE}"/>
                  </a:ext>
                </a:extLst>
              </p14:cNvPr>
              <p14:cNvContentPartPr/>
              <p14:nvPr/>
            </p14:nvContentPartPr>
            <p14:xfrm>
              <a:off x="4981306" y="1365918"/>
              <a:ext cx="15480" cy="8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93C7BCB-903A-48E9-BDF3-0FC1281194A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63666" y="1348278"/>
                <a:ext cx="51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4FC8FB4-38EF-4B75-B098-47EC3C21407B}"/>
                  </a:ext>
                </a:extLst>
              </p14:cNvPr>
              <p14:cNvContentPartPr/>
              <p14:nvPr/>
            </p14:nvContentPartPr>
            <p14:xfrm>
              <a:off x="5183986" y="1332438"/>
              <a:ext cx="132120" cy="2106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4FC8FB4-38EF-4B75-B098-47EC3C21407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66298" y="1314798"/>
                <a:ext cx="167857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260752F-8D34-400A-B613-78D9674C4ADD}"/>
                  </a:ext>
                </a:extLst>
              </p14:cNvPr>
              <p14:cNvContentPartPr/>
              <p14:nvPr/>
            </p14:nvContentPartPr>
            <p14:xfrm>
              <a:off x="4532746" y="1240998"/>
              <a:ext cx="162720" cy="192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260752F-8D34-400A-B613-78D9674C4AD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515106" y="1223358"/>
                <a:ext cx="1983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D95BE31-65E1-428C-A682-31D92F1A2A63}"/>
                  </a:ext>
                </a:extLst>
              </p14:cNvPr>
              <p14:cNvContentPartPr/>
              <p14:nvPr/>
            </p14:nvContentPartPr>
            <p14:xfrm>
              <a:off x="5505106" y="1256478"/>
              <a:ext cx="61560" cy="214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D95BE31-65E1-428C-A682-31D92F1A2A6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487466" y="1238478"/>
                <a:ext cx="972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0B2FA12-4399-4F5D-A818-134930420D9F}"/>
                  </a:ext>
                </a:extLst>
              </p14:cNvPr>
              <p14:cNvContentPartPr/>
              <p14:nvPr/>
            </p14:nvContentPartPr>
            <p14:xfrm>
              <a:off x="5683666" y="1248918"/>
              <a:ext cx="289440" cy="265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0B2FA12-4399-4F5D-A818-134930420D9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666048" y="1231278"/>
                <a:ext cx="325036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E4B5D4D-1A44-4643-8A6C-04D37E83B641}"/>
                  </a:ext>
                </a:extLst>
              </p14:cNvPr>
              <p14:cNvContentPartPr/>
              <p14:nvPr/>
            </p14:nvContentPartPr>
            <p14:xfrm>
              <a:off x="1595887" y="2390545"/>
              <a:ext cx="113760" cy="1314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E4B5D4D-1A44-4643-8A6C-04D37E83B64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578247" y="2372905"/>
                <a:ext cx="1494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D7EDC98-C48A-4B5B-A212-E1F731E9E1CE}"/>
                  </a:ext>
                </a:extLst>
              </p14:cNvPr>
              <p14:cNvContentPartPr/>
              <p14:nvPr/>
            </p14:nvContentPartPr>
            <p14:xfrm>
              <a:off x="4058647" y="2347345"/>
              <a:ext cx="82440" cy="1148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D7EDC98-C48A-4B5B-A212-E1F731E9E1C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041007" y="2329705"/>
                <a:ext cx="1180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741316D-13EB-4521-B699-82F3281EDEEF}"/>
                  </a:ext>
                </a:extLst>
              </p14:cNvPr>
              <p14:cNvContentPartPr/>
              <p14:nvPr/>
            </p14:nvContentPartPr>
            <p14:xfrm>
              <a:off x="4748767" y="2309905"/>
              <a:ext cx="44640" cy="1411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741316D-13EB-4521-B699-82F3281EDEE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730767" y="2292265"/>
                <a:ext cx="802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54B25C4-BD5E-4633-8A5F-B0420C280FED}"/>
                  </a:ext>
                </a:extLst>
              </p14:cNvPr>
              <p14:cNvContentPartPr/>
              <p14:nvPr/>
            </p14:nvContentPartPr>
            <p14:xfrm>
              <a:off x="4883047" y="2260225"/>
              <a:ext cx="88560" cy="208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54B25C4-BD5E-4633-8A5F-B0420C280FE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865047" y="2242585"/>
                <a:ext cx="1242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AAA3F99F-58FE-43C9-9738-AC3EA51D0BE7}"/>
                  </a:ext>
                </a:extLst>
              </p14:cNvPr>
              <p14:cNvContentPartPr/>
              <p14:nvPr/>
            </p14:nvContentPartPr>
            <p14:xfrm>
              <a:off x="5061967" y="2339065"/>
              <a:ext cx="242640" cy="105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AAA3F99F-58FE-43C9-9738-AC3EA51D0BE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44301" y="2321003"/>
                <a:ext cx="278333" cy="140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1284972-8D92-4667-A394-9BE87F17E2E1}"/>
                  </a:ext>
                </a:extLst>
              </p14:cNvPr>
              <p14:cNvContentPartPr/>
              <p14:nvPr/>
            </p14:nvContentPartPr>
            <p14:xfrm>
              <a:off x="4331527" y="2277145"/>
              <a:ext cx="330480" cy="1872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1284972-8D92-4667-A394-9BE87F17E2E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313527" y="2259471"/>
                <a:ext cx="366120" cy="22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2765DE2-E49A-4E7E-B8B8-CE0F040A8483}"/>
                  </a:ext>
                </a:extLst>
              </p14:cNvPr>
              <p14:cNvContentPartPr/>
              <p14:nvPr/>
            </p14:nvContentPartPr>
            <p14:xfrm>
              <a:off x="3642847" y="2271385"/>
              <a:ext cx="330480" cy="186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2765DE2-E49A-4E7E-B8B8-CE0F040A848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624847" y="2253385"/>
                <a:ext cx="3661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6183A8F-CBB2-4D55-A9FE-4C97835B7EC4}"/>
                  </a:ext>
                </a:extLst>
              </p14:cNvPr>
              <p14:cNvContentPartPr/>
              <p14:nvPr/>
            </p14:nvContentPartPr>
            <p14:xfrm>
              <a:off x="3044167" y="2248705"/>
              <a:ext cx="417600" cy="2113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6183A8F-CBB2-4D55-A9FE-4C97835B7EC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026183" y="2230705"/>
                <a:ext cx="453209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B816156-7FFC-4B79-918F-63D3310234D8}"/>
                  </a:ext>
                </a:extLst>
              </p14:cNvPr>
              <p14:cNvContentPartPr/>
              <p14:nvPr/>
            </p14:nvContentPartPr>
            <p14:xfrm>
              <a:off x="2612167" y="2312065"/>
              <a:ext cx="199440" cy="3222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B816156-7FFC-4B79-918F-63D3310234D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594527" y="2294425"/>
                <a:ext cx="2350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CD8B85E-5AF4-4697-8823-E7F0D30AB1D2}"/>
                  </a:ext>
                </a:extLst>
              </p14:cNvPr>
              <p14:cNvContentPartPr/>
              <p14:nvPr/>
            </p14:nvContentPartPr>
            <p14:xfrm>
              <a:off x="1869847" y="2294785"/>
              <a:ext cx="653040" cy="211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CD8B85E-5AF4-4697-8823-E7F0D30AB1D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851847" y="2277145"/>
                <a:ext cx="6886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16F4638-8780-4751-90D0-5A496F230F4A}"/>
                  </a:ext>
                </a:extLst>
              </p14:cNvPr>
              <p14:cNvContentPartPr/>
              <p14:nvPr/>
            </p14:nvContentPartPr>
            <p14:xfrm>
              <a:off x="403207" y="2307385"/>
              <a:ext cx="1005120" cy="2494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16F4638-8780-4751-90D0-5A496F230F4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5213" y="2289385"/>
                <a:ext cx="1040747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734A39D-B0CA-4445-AADD-FA1A32A4CA9A}"/>
                  </a:ext>
                </a:extLst>
              </p14:cNvPr>
              <p14:cNvContentPartPr/>
              <p14:nvPr/>
            </p14:nvContentPartPr>
            <p14:xfrm>
              <a:off x="5400367" y="2366785"/>
              <a:ext cx="122400" cy="1008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734A39D-B0CA-4445-AADD-FA1A32A4CA9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382727" y="2349145"/>
                <a:ext cx="1580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B752F04-ECFF-4BB5-B399-658BF598BECF}"/>
                  </a:ext>
                </a:extLst>
              </p14:cNvPr>
              <p14:cNvContentPartPr/>
              <p14:nvPr/>
            </p14:nvContentPartPr>
            <p14:xfrm>
              <a:off x="5639877" y="2449225"/>
              <a:ext cx="26530" cy="100063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B752F04-ECFF-4BB5-B399-658BF598BEC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622310" y="2431588"/>
                <a:ext cx="62023" cy="135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67D2CF5-08CB-4E44-9D14-3E8C7A634741}"/>
                  </a:ext>
                </a:extLst>
              </p14:cNvPr>
              <p14:cNvContentPartPr/>
              <p14:nvPr/>
            </p14:nvContentPartPr>
            <p14:xfrm>
              <a:off x="5941557" y="2262008"/>
              <a:ext cx="88920" cy="214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67D2CF5-08CB-4E44-9D14-3E8C7A63474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923917" y="2244008"/>
                <a:ext cx="124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0271A4D-E2B0-4EC3-AD2D-67000164DF3D}"/>
                  </a:ext>
                </a:extLst>
              </p14:cNvPr>
              <p14:cNvContentPartPr/>
              <p14:nvPr/>
            </p14:nvContentPartPr>
            <p14:xfrm>
              <a:off x="6716277" y="2430848"/>
              <a:ext cx="17280" cy="84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0271A4D-E2B0-4EC3-AD2D-67000164DF3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698637" y="2413208"/>
                <a:ext cx="529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35667E1-57EA-4853-B8B9-0E9B2BAE1E12}"/>
                  </a:ext>
                </a:extLst>
              </p14:cNvPr>
              <p14:cNvContentPartPr/>
              <p14:nvPr/>
            </p14:nvContentPartPr>
            <p14:xfrm>
              <a:off x="7377957" y="2428688"/>
              <a:ext cx="13680" cy="662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35667E1-57EA-4853-B8B9-0E9B2BAE1E1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359957" y="2410688"/>
                <a:ext cx="49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2D33F99F-89D8-4E09-A703-343593201705}"/>
                  </a:ext>
                </a:extLst>
              </p14:cNvPr>
              <p14:cNvContentPartPr/>
              <p14:nvPr/>
            </p14:nvContentPartPr>
            <p14:xfrm>
              <a:off x="8026317" y="2422208"/>
              <a:ext cx="12960" cy="83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2D33F99F-89D8-4E09-A703-34359320170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008677" y="2404568"/>
                <a:ext cx="48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2190CB5-4F05-4A99-AB7B-0E541409D97D}"/>
                  </a:ext>
                </a:extLst>
              </p14:cNvPr>
              <p14:cNvContentPartPr/>
              <p14:nvPr/>
            </p14:nvContentPartPr>
            <p14:xfrm>
              <a:off x="7802397" y="2281088"/>
              <a:ext cx="129960" cy="1530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2190CB5-4F05-4A99-AB7B-0E541409D97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84397" y="2263088"/>
                <a:ext cx="1656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937629D-95B0-4605-A39F-468AC6FB024E}"/>
                  </a:ext>
                </a:extLst>
              </p14:cNvPr>
              <p14:cNvContentPartPr/>
              <p14:nvPr/>
            </p14:nvContentPartPr>
            <p14:xfrm>
              <a:off x="7569837" y="2277848"/>
              <a:ext cx="155160" cy="1728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937629D-95B0-4605-A39F-468AC6FB024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552197" y="2260171"/>
                <a:ext cx="190800" cy="208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0C3C142-B7EE-408E-84A7-D8577E2EA2BF}"/>
                  </a:ext>
                </a:extLst>
              </p14:cNvPr>
              <p14:cNvContentPartPr/>
              <p14:nvPr/>
            </p14:nvContentPartPr>
            <p14:xfrm>
              <a:off x="7133157" y="2283608"/>
              <a:ext cx="150840" cy="1731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0C3C142-B7EE-408E-84A7-D8577E2EA2B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115157" y="2265608"/>
                <a:ext cx="1864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1561840-54D8-470A-B286-95AFB00B673D}"/>
                  </a:ext>
                </a:extLst>
              </p14:cNvPr>
              <p14:cNvContentPartPr/>
              <p14:nvPr/>
            </p14:nvContentPartPr>
            <p14:xfrm>
              <a:off x="6902037" y="2283248"/>
              <a:ext cx="154440" cy="170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1561840-54D8-470A-B286-95AFB00B673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884397" y="2265608"/>
                <a:ext cx="190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13DE186-E524-4383-B0C0-47EBF49969FC}"/>
                  </a:ext>
                </a:extLst>
              </p14:cNvPr>
              <p14:cNvContentPartPr/>
              <p14:nvPr/>
            </p14:nvContentPartPr>
            <p14:xfrm>
              <a:off x="6248277" y="2285768"/>
              <a:ext cx="342000" cy="1724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13DE186-E524-4383-B0C0-47EBF49969F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230637" y="2268128"/>
                <a:ext cx="3776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86487AD-BC70-4DE2-994D-2379F4E5CF73}"/>
                  </a:ext>
                </a:extLst>
              </p14:cNvPr>
              <p14:cNvContentPartPr/>
              <p14:nvPr/>
            </p14:nvContentPartPr>
            <p14:xfrm>
              <a:off x="8670037" y="2260823"/>
              <a:ext cx="83520" cy="1666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86487AD-BC70-4DE2-994D-2379F4E5CF7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652037" y="2242823"/>
                <a:ext cx="119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2584285-62DD-4535-91D3-881D4E43F020}"/>
                  </a:ext>
                </a:extLst>
              </p14:cNvPr>
              <p14:cNvContentPartPr/>
              <p14:nvPr/>
            </p14:nvContentPartPr>
            <p14:xfrm>
              <a:off x="8860477" y="2430383"/>
              <a:ext cx="7560" cy="14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2584285-62DD-4535-91D3-881D4E43F02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842477" y="2412383"/>
                <a:ext cx="43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0EEB3F0-F07E-4496-806D-AA8F01662047}"/>
                  </a:ext>
                </a:extLst>
              </p14:cNvPr>
              <p14:cNvContentPartPr/>
              <p14:nvPr/>
            </p14:nvContentPartPr>
            <p14:xfrm>
              <a:off x="8239477" y="2261543"/>
              <a:ext cx="315360" cy="1810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0EEB3F0-F07E-4496-806D-AA8F016620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221817" y="2243903"/>
                <a:ext cx="351041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1120843-42C1-4259-A7C9-74CC048BC697}"/>
                  </a:ext>
                </a:extLst>
              </p14:cNvPr>
              <p14:cNvContentPartPr/>
              <p14:nvPr/>
            </p14:nvContentPartPr>
            <p14:xfrm>
              <a:off x="9407797" y="2352587"/>
              <a:ext cx="113040" cy="1090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1120843-42C1-4259-A7C9-74CC048BC69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389797" y="2334947"/>
                <a:ext cx="148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D6E465E-FCEE-4336-84C2-CD327E59FB75}"/>
                  </a:ext>
                </a:extLst>
              </p14:cNvPr>
              <p14:cNvContentPartPr/>
              <p14:nvPr/>
            </p14:nvContentPartPr>
            <p14:xfrm>
              <a:off x="9594637" y="2387867"/>
              <a:ext cx="53640" cy="1054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D6E465E-FCEE-4336-84C2-CD327E59FB75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576637" y="2370227"/>
                <a:ext cx="89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1567AB1-FC43-4CA2-B706-539640C9BD77}"/>
                  </a:ext>
                </a:extLst>
              </p14:cNvPr>
              <p14:cNvContentPartPr/>
              <p14:nvPr/>
            </p14:nvContentPartPr>
            <p14:xfrm>
              <a:off x="9850957" y="2311907"/>
              <a:ext cx="141840" cy="1634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1567AB1-FC43-4CA2-B706-539640C9BD7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833317" y="2293907"/>
                <a:ext cx="1774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0AF41D6-DEB8-49F4-9864-B4CEBC19BE0D}"/>
                  </a:ext>
                </a:extLst>
              </p14:cNvPr>
              <p14:cNvContentPartPr/>
              <p14:nvPr/>
            </p14:nvContentPartPr>
            <p14:xfrm>
              <a:off x="10680397" y="2403707"/>
              <a:ext cx="116640" cy="224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0AF41D6-DEB8-49F4-9864-B4CEBC19BE0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662397" y="2386067"/>
                <a:ext cx="1522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B730527-271D-4B29-B8C7-82F794793403}"/>
                  </a:ext>
                </a:extLst>
              </p14:cNvPr>
              <p14:cNvContentPartPr/>
              <p14:nvPr/>
            </p14:nvContentPartPr>
            <p14:xfrm>
              <a:off x="10524877" y="2340707"/>
              <a:ext cx="3240" cy="39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B730527-271D-4B29-B8C7-82F79479340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507237" y="2322707"/>
                <a:ext cx="38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9E57E5F-66CF-46E4-97F3-9F00767A4525}"/>
                  </a:ext>
                </a:extLst>
              </p14:cNvPr>
              <p14:cNvContentPartPr/>
              <p14:nvPr/>
            </p14:nvContentPartPr>
            <p14:xfrm>
              <a:off x="10380877" y="2384267"/>
              <a:ext cx="198360" cy="108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9E57E5F-66CF-46E4-97F3-9F00767A452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362877" y="2366627"/>
                <a:ext cx="234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8F63DB1-F682-408E-B760-5FA3EEDA4620}"/>
                  </a:ext>
                </a:extLst>
              </p14:cNvPr>
              <p14:cNvContentPartPr/>
              <p14:nvPr/>
            </p14:nvContentPartPr>
            <p14:xfrm>
              <a:off x="10067677" y="2393987"/>
              <a:ext cx="239040" cy="910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8F63DB1-F682-408E-B760-5FA3EEDA462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050037" y="2375987"/>
                <a:ext cx="274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8DF137E-2E15-49E0-937B-9B028632A206}"/>
                  </a:ext>
                </a:extLst>
              </p14:cNvPr>
              <p14:cNvContentPartPr/>
              <p14:nvPr/>
            </p14:nvContentPartPr>
            <p14:xfrm>
              <a:off x="9169477" y="2273387"/>
              <a:ext cx="158400" cy="2080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8DF137E-2E15-49E0-937B-9B028632A20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151477" y="2255387"/>
                <a:ext cx="1940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78F49BA-9673-4A0B-90FD-D7B2180B34F9}"/>
                  </a:ext>
                </a:extLst>
              </p14:cNvPr>
              <p14:cNvContentPartPr/>
              <p14:nvPr/>
            </p14:nvContentPartPr>
            <p14:xfrm>
              <a:off x="861616" y="2856280"/>
              <a:ext cx="63720" cy="137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78F49BA-9673-4A0B-90FD-D7B2180B34F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43616" y="2838280"/>
                <a:ext cx="993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9D8FA27-B737-4B34-9178-C2F0504B6574}"/>
                  </a:ext>
                </a:extLst>
              </p14:cNvPr>
              <p14:cNvContentPartPr/>
              <p14:nvPr/>
            </p14:nvContentPartPr>
            <p14:xfrm>
              <a:off x="1663696" y="2859160"/>
              <a:ext cx="79200" cy="1429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9D8FA27-B737-4B34-9178-C2F0504B657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646056" y="2841160"/>
                <a:ext cx="1148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0AAB556-3371-43EC-8263-B5D499695B7A}"/>
                  </a:ext>
                </a:extLst>
              </p14:cNvPr>
              <p14:cNvContentPartPr/>
              <p14:nvPr/>
            </p14:nvContentPartPr>
            <p14:xfrm>
              <a:off x="1095616" y="2791840"/>
              <a:ext cx="471240" cy="3232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0AAB556-3371-43EC-8263-B5D499695B7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77630" y="2773840"/>
                <a:ext cx="506853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A3B1351-862B-45C8-BEFB-E08FBAE53B76}"/>
                  </a:ext>
                </a:extLst>
              </p14:cNvPr>
              <p14:cNvContentPartPr/>
              <p14:nvPr/>
            </p14:nvContentPartPr>
            <p14:xfrm>
              <a:off x="407296" y="2791840"/>
              <a:ext cx="353520" cy="1882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A3B1351-862B-45C8-BEFB-E08FBAE53B7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89638" y="2774200"/>
                <a:ext cx="389196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8599E1E-F9D1-4023-A014-7A0E637B424D}"/>
                  </a:ext>
                </a:extLst>
              </p14:cNvPr>
              <p14:cNvContentPartPr/>
              <p14:nvPr/>
            </p14:nvContentPartPr>
            <p14:xfrm>
              <a:off x="3493936" y="2860240"/>
              <a:ext cx="117000" cy="2041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8599E1E-F9D1-4023-A014-7A0E637B424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475936" y="2842600"/>
                <a:ext cx="1526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7D6B35F-3EE5-4268-8D5D-3738EA24CD8C}"/>
                  </a:ext>
                </a:extLst>
              </p14:cNvPr>
              <p14:cNvContentPartPr/>
              <p14:nvPr/>
            </p14:nvContentPartPr>
            <p14:xfrm>
              <a:off x="3313576" y="2786800"/>
              <a:ext cx="360" cy="10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7D6B35F-3EE5-4268-8D5D-3738EA24CD8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295936" y="2769160"/>
                <a:ext cx="36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1A6FAA6A-6086-430A-90BA-AEE50C4A66BF}"/>
                  </a:ext>
                </a:extLst>
              </p14:cNvPr>
              <p14:cNvContentPartPr/>
              <p14:nvPr/>
            </p14:nvContentPartPr>
            <p14:xfrm>
              <a:off x="3227536" y="2860600"/>
              <a:ext cx="180000" cy="810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1A6FAA6A-6086-430A-90BA-AEE50C4A66B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209896" y="2842881"/>
                <a:ext cx="215640" cy="116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2D43B33-9349-4914-BC85-651906D90403}"/>
                  </a:ext>
                </a:extLst>
              </p14:cNvPr>
              <p14:cNvContentPartPr/>
              <p14:nvPr/>
            </p14:nvContentPartPr>
            <p14:xfrm>
              <a:off x="2670616" y="2775640"/>
              <a:ext cx="470160" cy="174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2D43B33-9349-4914-BC85-651906D9040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652976" y="2758000"/>
                <a:ext cx="5058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3E8151DE-5882-4978-8DE0-57C7FD6B6EC6}"/>
                  </a:ext>
                </a:extLst>
              </p14:cNvPr>
              <p14:cNvContentPartPr/>
              <p14:nvPr/>
            </p14:nvContentPartPr>
            <p14:xfrm>
              <a:off x="2057896" y="2831800"/>
              <a:ext cx="406080" cy="1792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3E8151DE-5882-4978-8DE0-57C7FD6B6EC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040240" y="2813836"/>
                <a:ext cx="441752" cy="214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46E0187-3FBB-4404-80F0-BE46F5DE75CF}"/>
                  </a:ext>
                </a:extLst>
              </p14:cNvPr>
              <p14:cNvContentPartPr/>
              <p14:nvPr/>
            </p14:nvContentPartPr>
            <p14:xfrm>
              <a:off x="3885976" y="2859160"/>
              <a:ext cx="82440" cy="1062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46E0187-3FBB-4404-80F0-BE46F5DE75C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867976" y="2841160"/>
                <a:ext cx="1180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9B246B0-AED7-4EDB-BE5F-8B672846F331}"/>
                  </a:ext>
                </a:extLst>
              </p14:cNvPr>
              <p14:cNvContentPartPr/>
              <p14:nvPr/>
            </p14:nvContentPartPr>
            <p14:xfrm>
              <a:off x="5184856" y="2845120"/>
              <a:ext cx="69120" cy="1083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9B246B0-AED7-4EDB-BE5F-8B672846F33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166856" y="2827120"/>
                <a:ext cx="104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A7217A3-FCAC-49EF-A47C-EB4CBA5B44C2}"/>
                  </a:ext>
                </a:extLst>
              </p14:cNvPr>
              <p14:cNvContentPartPr/>
              <p14:nvPr/>
            </p14:nvContentPartPr>
            <p14:xfrm>
              <a:off x="5329216" y="2853400"/>
              <a:ext cx="110880" cy="856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A7217A3-FCAC-49EF-A47C-EB4CBA5B44C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311216" y="2835760"/>
                <a:ext cx="146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1C7D7BB-B90D-4207-837F-81046E5AB43C}"/>
                  </a:ext>
                </a:extLst>
              </p14:cNvPr>
              <p14:cNvContentPartPr/>
              <p14:nvPr/>
            </p14:nvContentPartPr>
            <p14:xfrm>
              <a:off x="5521096" y="2852680"/>
              <a:ext cx="78480" cy="1000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1C7D7BB-B90D-4207-837F-81046E5AB43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03456" y="2834680"/>
                <a:ext cx="1141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326BCF7-4700-4ED2-90B5-A55C132E7CFC}"/>
                  </a:ext>
                </a:extLst>
              </p14:cNvPr>
              <p14:cNvContentPartPr/>
              <p14:nvPr/>
            </p14:nvContentPartPr>
            <p14:xfrm>
              <a:off x="4343896" y="2784280"/>
              <a:ext cx="623160" cy="16200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326BCF7-4700-4ED2-90B5-A55C132E7CF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325906" y="2766640"/>
                <a:ext cx="658779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CB5E6EB-0AD4-45C2-8567-FDFADD4133A4}"/>
                  </a:ext>
                </a:extLst>
              </p14:cNvPr>
              <p14:cNvContentPartPr/>
              <p14:nvPr/>
            </p14:nvContentPartPr>
            <p14:xfrm>
              <a:off x="4047616" y="2796160"/>
              <a:ext cx="105120" cy="1486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CB5E6EB-0AD4-45C2-8567-FDFADD4133A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029976" y="2778520"/>
                <a:ext cx="1407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BB0F5F4-BC24-43C4-8C9B-58569E9434F0}"/>
                  </a:ext>
                </a:extLst>
              </p14:cNvPr>
              <p14:cNvContentPartPr/>
              <p14:nvPr/>
            </p14:nvContentPartPr>
            <p14:xfrm>
              <a:off x="5844047" y="2784003"/>
              <a:ext cx="112320" cy="1681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BB0F5F4-BC24-43C4-8C9B-58569E9434F0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826047" y="2766363"/>
                <a:ext cx="1479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001345F-629A-40D4-A1F8-FBEDBCE2C379}"/>
                  </a:ext>
                </a:extLst>
              </p14:cNvPr>
              <p14:cNvContentPartPr/>
              <p14:nvPr/>
            </p14:nvContentPartPr>
            <p14:xfrm>
              <a:off x="6026567" y="2878683"/>
              <a:ext cx="74880" cy="684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001345F-629A-40D4-A1F8-FBEDBCE2C37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008927" y="2860683"/>
                <a:ext cx="11052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7A108D0-B1FC-4B39-AF7B-EDAA0D22505F}"/>
                  </a:ext>
                </a:extLst>
              </p14:cNvPr>
              <p14:cNvContentPartPr/>
              <p14:nvPr/>
            </p14:nvContentPartPr>
            <p14:xfrm>
              <a:off x="6175247" y="2868243"/>
              <a:ext cx="114840" cy="22500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7A108D0-B1FC-4B39-AF7B-EDAA0D22505F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157247" y="2850243"/>
                <a:ext cx="1504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90B657B-5100-450F-BDCF-ABE71C17A383}"/>
                  </a:ext>
                </a:extLst>
              </p14:cNvPr>
              <p14:cNvContentPartPr/>
              <p14:nvPr/>
            </p14:nvContentPartPr>
            <p14:xfrm>
              <a:off x="6811007" y="2820363"/>
              <a:ext cx="62280" cy="15084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90B657B-5100-450F-BDCF-ABE71C17A383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793007" y="2802363"/>
                <a:ext cx="97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26EE656-1662-4A18-A999-58E49D38DBB9}"/>
                  </a:ext>
                </a:extLst>
              </p14:cNvPr>
              <p14:cNvContentPartPr/>
              <p14:nvPr/>
            </p14:nvContentPartPr>
            <p14:xfrm>
              <a:off x="6951407" y="2879403"/>
              <a:ext cx="110880" cy="853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26EE656-1662-4A18-A999-58E49D38DBB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933767" y="2861403"/>
                <a:ext cx="1465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0F8AE6B-8462-4677-87E1-A03715128715}"/>
                  </a:ext>
                </a:extLst>
              </p14:cNvPr>
              <p14:cNvContentPartPr/>
              <p14:nvPr/>
            </p14:nvContentPartPr>
            <p14:xfrm>
              <a:off x="6586367" y="2794083"/>
              <a:ext cx="2880" cy="90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0F8AE6B-8462-4677-87E1-A0371512871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568727" y="2776443"/>
                <a:ext cx="38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67DCE9D-0353-4B53-9367-55914A07A79C}"/>
                  </a:ext>
                </a:extLst>
              </p14:cNvPr>
              <p14:cNvContentPartPr/>
              <p14:nvPr/>
            </p14:nvContentPartPr>
            <p14:xfrm>
              <a:off x="7324007" y="2925843"/>
              <a:ext cx="87840" cy="81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67DCE9D-0353-4B53-9367-55914A07A79C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306367" y="2907843"/>
                <a:ext cx="1234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772027F-8DC9-487C-B23D-72CB4FE47B01}"/>
                  </a:ext>
                </a:extLst>
              </p14:cNvPr>
              <p14:cNvContentPartPr/>
              <p14:nvPr/>
            </p14:nvContentPartPr>
            <p14:xfrm>
              <a:off x="7475927" y="2920803"/>
              <a:ext cx="89280" cy="81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772027F-8DC9-487C-B23D-72CB4FE47B01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457927" y="2902803"/>
                <a:ext cx="1249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6752E9AF-05B9-4056-932B-AB1EA3B2E657}"/>
                  </a:ext>
                </a:extLst>
              </p14:cNvPr>
              <p14:cNvContentPartPr/>
              <p14:nvPr/>
            </p14:nvContentPartPr>
            <p14:xfrm>
              <a:off x="7642247" y="2822163"/>
              <a:ext cx="69840" cy="1839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6752E9AF-05B9-4056-932B-AB1EA3B2E657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24607" y="2804523"/>
                <a:ext cx="105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28785634-0320-4E8F-8941-A677F6B83088}"/>
                  </a:ext>
                </a:extLst>
              </p14:cNvPr>
              <p14:cNvContentPartPr/>
              <p14:nvPr/>
            </p14:nvContentPartPr>
            <p14:xfrm>
              <a:off x="8222567" y="2781123"/>
              <a:ext cx="71280" cy="867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28785634-0320-4E8F-8941-A677F6B83088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204927" y="2763483"/>
                <a:ext cx="1069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EC85E2CB-3D26-4C92-BE44-8AE602906922}"/>
                  </a:ext>
                </a:extLst>
              </p14:cNvPr>
              <p14:cNvContentPartPr/>
              <p14:nvPr/>
            </p14:nvContentPartPr>
            <p14:xfrm>
              <a:off x="8257487" y="2967603"/>
              <a:ext cx="1800" cy="28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EC85E2CB-3D26-4C92-BE44-8AE602906922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239847" y="2949963"/>
                <a:ext cx="37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AB9D665-46D4-486F-BC58-FD3E64842A1E}"/>
                  </a:ext>
                </a:extLst>
              </p14:cNvPr>
              <p14:cNvContentPartPr/>
              <p14:nvPr/>
            </p14:nvContentPartPr>
            <p14:xfrm>
              <a:off x="7775087" y="2829363"/>
              <a:ext cx="366120" cy="1623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AB9D665-46D4-486F-BC58-FD3E64842A1E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757430" y="2811323"/>
                <a:ext cx="401795" cy="198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099B8F3-1023-4DA7-9B0F-5F98186B6410}"/>
                  </a:ext>
                </a:extLst>
              </p14:cNvPr>
              <p14:cNvContentPartPr/>
              <p14:nvPr/>
            </p14:nvContentPartPr>
            <p14:xfrm>
              <a:off x="7148327" y="2871123"/>
              <a:ext cx="93240" cy="1875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099B8F3-1023-4DA7-9B0F-5F98186B641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30687" y="2853123"/>
                <a:ext cx="1288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1ECAA20-F369-454E-8C19-E41052E6E8E5}"/>
                  </a:ext>
                </a:extLst>
              </p14:cNvPr>
              <p14:cNvContentPartPr/>
              <p14:nvPr/>
            </p14:nvContentPartPr>
            <p14:xfrm>
              <a:off x="6565487" y="2867523"/>
              <a:ext cx="157680" cy="943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1ECAA20-F369-454E-8C19-E41052E6E8E5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547487" y="2849523"/>
                <a:ext cx="193320" cy="1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60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339148" y="1994210"/>
            <a:ext cx="9569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Random Variables and the Binomial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14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12</cp:revision>
  <dcterms:created xsi:type="dcterms:W3CDTF">2018-05-04T02:50:26Z</dcterms:created>
  <dcterms:modified xsi:type="dcterms:W3CDTF">2020-04-17T18:51:24Z</dcterms:modified>
</cp:coreProperties>
</file>