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8D22F-7194-4766-9097-4B3A601079C8}" v="3" dt="2020-04-16T16:41:14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8" d="100"/>
          <a:sy n="38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C358D22F-7194-4766-9097-4B3A601079C8}"/>
    <pc:docChg chg="undo custSel addSld delSld modSld sldOrd">
      <pc:chgData name="Kimberly Brehm" userId="8c2b6ab9-3f19-41de-a892-34e3c36865ec" providerId="ADAL" clId="{C358D22F-7194-4766-9097-4B3A601079C8}" dt="2020-04-16T16:41:14.401" v="55"/>
      <pc:docMkLst>
        <pc:docMk/>
      </pc:docMkLst>
      <pc:sldChg chg="add del">
        <pc:chgData name="Kimberly Brehm" userId="8c2b6ab9-3f19-41de-a892-34e3c36865ec" providerId="ADAL" clId="{C358D22F-7194-4766-9097-4B3A601079C8}" dt="2020-04-16T16:25:40.478" v="3" actId="47"/>
        <pc:sldMkLst>
          <pc:docMk/>
          <pc:sldMk cId="3803390281" sldId="256"/>
        </pc:sldMkLst>
      </pc:sldChg>
      <pc:sldChg chg="del">
        <pc:chgData name="Kimberly Brehm" userId="8c2b6ab9-3f19-41de-a892-34e3c36865ec" providerId="ADAL" clId="{C358D22F-7194-4766-9097-4B3A601079C8}" dt="2020-04-16T16:39:45.698" v="15" actId="47"/>
        <pc:sldMkLst>
          <pc:docMk/>
          <pc:sldMk cId="1953807392" sldId="257"/>
        </pc:sldMkLst>
      </pc:sldChg>
      <pc:sldChg chg="add del">
        <pc:chgData name="Kimberly Brehm" userId="8c2b6ab9-3f19-41de-a892-34e3c36865ec" providerId="ADAL" clId="{C358D22F-7194-4766-9097-4B3A601079C8}" dt="2020-04-16T16:25:39.792" v="2" actId="47"/>
        <pc:sldMkLst>
          <pc:docMk/>
          <pc:sldMk cId="4292450171" sldId="259"/>
        </pc:sldMkLst>
      </pc:sldChg>
      <pc:sldChg chg="del">
        <pc:chgData name="Kimberly Brehm" userId="8c2b6ab9-3f19-41de-a892-34e3c36865ec" providerId="ADAL" clId="{C358D22F-7194-4766-9097-4B3A601079C8}" dt="2020-04-16T16:25:55.246" v="4" actId="47"/>
        <pc:sldMkLst>
          <pc:docMk/>
          <pc:sldMk cId="2287280086" sldId="261"/>
        </pc:sldMkLst>
      </pc:sldChg>
      <pc:sldChg chg="addSp delSp modSp add ord">
        <pc:chgData name="Kimberly Brehm" userId="8c2b6ab9-3f19-41de-a892-34e3c36865ec" providerId="ADAL" clId="{C358D22F-7194-4766-9097-4B3A601079C8}" dt="2020-04-16T16:40:24.508" v="54"/>
        <pc:sldMkLst>
          <pc:docMk/>
          <pc:sldMk cId="4186269951" sldId="261"/>
        </pc:sldMkLst>
        <pc:spChg chg="mod">
          <ac:chgData name="Kimberly Brehm" userId="8c2b6ab9-3f19-41de-a892-34e3c36865ec" providerId="ADAL" clId="{C358D22F-7194-4766-9097-4B3A601079C8}" dt="2020-04-16T16:36:54.386" v="14" actId="1076"/>
          <ac:spMkLst>
            <pc:docMk/>
            <pc:sldMk cId="4186269951" sldId="261"/>
            <ac:spMk id="105" creationId="{D1DE2816-61E5-4F24-94C5-ADC024D6C6C2}"/>
          </ac:spMkLst>
        </pc:spChg>
        <pc:spChg chg="mod">
          <ac:chgData name="Kimberly Brehm" userId="8c2b6ab9-3f19-41de-a892-34e3c36865ec" providerId="ADAL" clId="{C358D22F-7194-4766-9097-4B3A601079C8}" dt="2020-04-16T16:36:46.600" v="12" actId="20577"/>
          <ac:spMkLst>
            <pc:docMk/>
            <pc:sldMk cId="4186269951" sldId="261"/>
            <ac:spMk id="113" creationId="{EB37F254-1F37-4D6F-B88B-E4B0ADE1D2AD}"/>
          </ac:spMkLst>
        </pc:spChg>
        <pc:picChg chg="del">
          <ac:chgData name="Kimberly Brehm" userId="8c2b6ab9-3f19-41de-a892-34e3c36865ec" providerId="ADAL" clId="{C358D22F-7194-4766-9097-4B3A601079C8}" dt="2020-04-16T16:40:24.508" v="54"/>
          <ac:picMkLst>
            <pc:docMk/>
            <pc:sldMk cId="4186269951" sldId="261"/>
            <ac:picMk id="2" creationId="{9DAF70F4-7244-4B70-84F8-895F8658EEC3}"/>
          </ac:picMkLst>
        </pc:picChg>
        <pc:picChg chg="add mod">
          <ac:chgData name="Kimberly Brehm" userId="8c2b6ab9-3f19-41de-a892-34e3c36865ec" providerId="ADAL" clId="{C358D22F-7194-4766-9097-4B3A601079C8}" dt="2020-04-16T16:40:24.508" v="54"/>
          <ac:picMkLst>
            <pc:docMk/>
            <pc:sldMk cId="4186269951" sldId="261"/>
            <ac:picMk id="3" creationId="{AAAC65DF-2880-4431-A3AB-602CEC0B5F82}"/>
          </ac:picMkLst>
        </pc:picChg>
      </pc:sldChg>
      <pc:sldChg chg="addSp delSp modSp add">
        <pc:chgData name="Kimberly Brehm" userId="8c2b6ab9-3f19-41de-a892-34e3c36865ec" providerId="ADAL" clId="{C358D22F-7194-4766-9097-4B3A601079C8}" dt="2020-04-16T16:41:14.401" v="55"/>
        <pc:sldMkLst>
          <pc:docMk/>
          <pc:sldMk cId="3505249617" sldId="262"/>
        </pc:sldMkLst>
        <pc:spChg chg="mod">
          <ac:chgData name="Kimberly Brehm" userId="8c2b6ab9-3f19-41de-a892-34e3c36865ec" providerId="ADAL" clId="{C358D22F-7194-4766-9097-4B3A601079C8}" dt="2020-04-16T16:40:04.420" v="53" actId="1076"/>
          <ac:spMkLst>
            <pc:docMk/>
            <pc:sldMk cId="3505249617" sldId="262"/>
            <ac:spMk id="2" creationId="{E1F50E47-2DF8-46E4-A54E-B5A634162102}"/>
          </ac:spMkLst>
        </pc:spChg>
        <pc:picChg chg="add mod">
          <ac:chgData name="Kimberly Brehm" userId="8c2b6ab9-3f19-41de-a892-34e3c36865ec" providerId="ADAL" clId="{C358D22F-7194-4766-9097-4B3A601079C8}" dt="2020-04-16T16:41:14.401" v="55"/>
          <ac:picMkLst>
            <pc:docMk/>
            <pc:sldMk cId="3505249617" sldId="262"/>
            <ac:picMk id="4" creationId="{45C494E7-B9AF-4DF8-B92D-12B25A5FA538}"/>
          </ac:picMkLst>
        </pc:picChg>
        <pc:picChg chg="del">
          <ac:chgData name="Kimberly Brehm" userId="8c2b6ab9-3f19-41de-a892-34e3c36865ec" providerId="ADAL" clId="{C358D22F-7194-4766-9097-4B3A601079C8}" dt="2020-04-16T16:41:14.401" v="55"/>
          <ac:picMkLst>
            <pc:docMk/>
            <pc:sldMk cId="3505249617" sldId="262"/>
            <ac:picMk id="5" creationId="{5AAA082E-139F-431D-803C-0A0CE80C89EB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48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 7200 0 0,'0'0'165'0'0,"0"0"22"0"0,0 0 6 0 0,1 1-11 0 0,7 10 617 0 0,-7-9-659 0 0,1 0-38 0 0,0 3 211 0 0,1 1-41 0 0,0 1 20 0 0,1 0-73 0 0,0-1 42 0 0,-1 1-38 0 0,1 2 6 0 0,0 4 70 0 0,1 4 75 0 0,3 6 118 0 0,-1 2-56 0 0,-2 0-54 0 0,0 0-54 0 0,0 0-40 0 0,1 17 241 0 0,-2 1 61 0 0,-1-7-39 0 0,1-2 79 0 0,-3-26-459 0 0,-1 9 148 0 0,0-10-133 0 0,0 1 80 0 0,1-5-93 0 0,-1 1 34 0 0,0-1 36 0 0,1 1 42 0 0,-1-3 11 0 0,-1 0-55 0 0,0-1-48 0 0,0 0-43 0 0,0-2-38 0 0,0 1-33 0 0,-2-4 2 0 0,-2-9-83 0 0,4 10 65 0 0,-7-38 52 0 0,5-1-102 0 0,3 0-114 0 0,1 21 4 0 0,0 1-33 0 0,0 9 38 0 0,2-34-167 0 0,-1 25 17 0 0,1 1 0 0 0,3-12 242 0 0,-4 23-74 0 0,1-1 0 0 0,0 1 0 0 0,1 0-1 0 0,0 0 1 0 0,0 1 0 0 0,3-5 74 0 0,-4 8-32 0 0,1 0 1 0 0,0 1-1 0 0,0-1 0 0 0,0 1 1 0 0,0 0-1 0 0,5-3 32 0 0,-7 5-14 0 0,1 0 0 0 0,0 0 0 0 0,0 0 0 0 0,0 1 0 0 0,0-1 0 0 0,0 1 0 0 0,0 0 1 0 0,1 0-1 0 0,-1 0 0 0 0,0 1 0 0 0,0-1 0 0 0,1 1 0 0 0,-1-1 0 0 0,1 1 0 0 0,-1 0 0 0 0,0 1 0 0 0,1-1 1 0 0,-1 0-1 0 0,0 1 0 0 0,1 0 0 0 0,-1 0 0 0 0,0 0 0 0 0,0 0 0 0 0,0 0 0 0 0,0 1 0 0 0,1 0 14 0 0,1 1-19 0 0,1 0-1 0 0,-1 0 1 0 0,0 1-1 0 0,0 0 0 0 0,-1 0 1 0 0,3 3 19 0 0,8 10-18 0 0,-3 2 37 0 0,-2 0-18 0 0,4 6 7 0 0,-7-7 51 0 0,7 22 161 0 0,3 0 51 0 0,1 1 80 0 0,-4 1 75 0 0,-6-10-47 0 0,-2-8-139 0 0,1 0-89 0 0,-6-20-155 0 0,-1 4 67 0 0,0 1 18 0 0,1-2-76 0 0,2-2-60 0 0,0 0-75 0 0,-2-5-45 0 0,-1 0 64 0 0,0 0 53 0 0,0 0 41 0 0,0 0 43 0 0,1 1 106 0 0,-1-1-113 0 0,0 0-35 0 0,0 0-38 0 0,0 0-48 0 0,0 1-59 0 0,1-1-23 0 0,-1 0-54 0 0,0 0-57 0 0,0 0-64 0 0,1 0-69 0 0,-1 0-75 0 0,0 0-81 0 0,1 0-85 0 0,2 2-739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55.5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6048 0 0,'0'0'133'0'0,"0"1"-39"0"0,0 7 215 0 0,0-5-246 0 0,0-1-38 0 0,1 11-4 0 0,-1-1 40 0 0,3 13 156 0 0,3 5 162 0 0,4 14 281 0 0,-5-21-355 0 0,0-1-60 0 0,-2-7-130 0 0,-1 0-50 0 0,3 12 137 0 0,-1 0 115 0 0,2 1 88 0 0,-1-1 62 0 0,8 43 812 0 0,-8-41-764 0 0,5 29 478 0 0,3 0-45 0 0,-4-16-297 0 0,-5-24-390 0 0,3 9 78 0 0,2 12 181 0 0,-6-26-304 0 0,-1 0 35 0 0,-1-12 108 0 0,-1 0-54 0 0,1-2-49 0 0,-1 0-44 0 0,1-1-40 0 0,0 0-35 0 0,0-3 49 0 0,1-3-73 0 0,2-9 31 0 0,-3 13-2 0 0,3-13-51 0 0,1-5-27 0 0,1 0-55 0 0,0 0-53 0 0,2 0-47 0 0,1 1-43 0 0,2 1-39 0 0,-8 15 84 0 0,1-1 0 0 0,0 1 0 0 0,0 0 0 0 0,0 1 0 0 0,5-5 89 0 0,-7 8-18 0 0,0-1 0 0 0,0 1-1 0 0,0-1 1 0 0,0 1-1 0 0,0 0 1 0 0,1 0 0 0 0,-1 0-1 0 0,0 0 1 0 0,1 0-1 0 0,-1 0 1 0 0,0 0 0 0 0,1 1-1 0 0,-1 0 1 0 0,1-1-1 0 0,-1 1 1 0 0,1 0-1 0 0,-1 0 1 0 0,1 0 0 0 0,2 1 18 0 0,-2 0-25 0 0,1-1 0 0 0,0 2 1 0 0,-1-1-1 0 0,1 0 0 0 0,-1 1 1 0 0,0-1-1 0 0,1 1 1 0 0,-1 1 24 0 0,15 10-88 0 0,-1 4 41 0 0,-4 1 48 0 0,-3-1 60 0 0,3 12 164 0 0,-7-15-85 0 0,-1 0 0 0 0,0 0 0 0 0,2 12-140 0 0,-4-4 154 0 0,-1 0 37 0 0,-3-12 69 0 0,-2-1-33 0 0,-7 4 136 0 0,-4-3-104 0 0,-4-5-82 0 0,-14-2-18 0 0,-12-4-42 0 0,37 0-90 0 0,-7 0-69 0 0,-7-1 92 0 0,10 1-54 0 0,0 0-77 0 0,4 0-37 0 0,0 1-66 0 0,1-1-28 0 0,0 1-63 0 0,-1 0-70 0 0,1 0-76 0 0,4 0 340 0 0,1 0-119 0 0,-1-1-108 0 0,0 1-94 0 0,0-1-73 0 0,0 1-67 0 0,1 0-56 0 0,-1 0-42 0 0,-2 0-873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54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50 7688 0 0,'-2'-1'132'0'0,"-7"-7"377"0"0,7 5-400 0 0,0 2-67 0 0,-4-4-14 0 0,-1 0 52 0 0,0 1 47 0 0,0 0 41 0 0,-3 0 79 0 0,0 0 40 0 0,-3 0 97 0 0,-6 0 235 0 0,-1 2-1 0 0,7 1-234 0 0,2 2-97 0 0,1 0-40 0 0,1 0-79 0 0,1 1-41 0 0,1 1-47 0 0,0 0-51 0 0,4-1-29 0 0,0-1 0 0 0,1 1 0 0 0,-1 0 0 0 0,1 0 0 0 0,0-1 0 0 0,-1 2 0 0 0,1-1 0 0 0,0 0 0 0 0,0 0 0 0 0,1 1 0 0 0,-1-1 0 0 0,0 1 0 0 0,1 0 0 0 0,0-1 0 0 0,-1 1 0 0 0,1 0 0 0 0,0 0 0 0 0,0 0 0 0 0,1 0 0 0 0,-1 0 0 0 0,1 0 0 0 0,-1 0 0 0 0,1 0 0 0 0,0 2 0 0 0,0-1 0 0 0,0 1 0 0 0,1 0 0 0 0,-1 0 0 0 0,1-1 0 0 0,0 1 0 0 0,0 0 0 0 0,1-1 0 0 0,-1 1 0 0 0,1-1 0 0 0,0 0 0 0 0,0 0 0 0 0,1 1 0 0 0,-1-1 0 0 0,1 0 0 0 0,1 1 0 0 0,4 2 10 0 0,-1 1 1 0 0,1-1-1 0 0,1 0 1 0 0,-1 0-1 0 0,1-1 1 0 0,2 0-11 0 0,18 10 59 0 0,11 4-59 0 0,23 12 134 0 0,-48-23-121 0 0,0 2 46 0 0,-10-7-5 0 0,-1 0 0 0 0,1 1 0 0 0,-1-1 0 0 0,2 3-54 0 0,-3-3 41 0 0,-1 0 1 0 0,1 1 0 0 0,0-1 0 0 0,-1 1 0 0 0,0-1 0 0 0,0 1-1 0 0,-1 0 1 0 0,1-1 0 0 0,-1 1 0 0 0,0 0 0 0 0,0 0 0 0 0,-1 0 0 0 0,1 1-42 0 0,-1 10 96 0 0,-2-1 63 0 0,-3-3 60 0 0,-1-1 61 0 0,-3-2 57 0 0,-2-1 57 0 0,-2-2 55 0 0,-3-1 54 0 0,10-4-667 0 0,0 0 71 0 0,0-1 61 0 0,-1 0 54 0 0,-2 0 83 0 0,0-2 64 0 0,-21-6 549 0 0,17 2-476 0 0,3 0-139 0 0,5 3-100 0 0,1 0-38 0 0,-1-1-44 0 0,1 1-49 0 0,-1-1-53 0 0,2 0-58 0 0,-1 0-64 0 0,0-1-69 0 0,1 1-72 0 0,0 0-79 0 0,1-1-82 0 0,-1 0-89 0 0,1 0-93 0 0,1 0-97 0 0,0 3-1071 0 0,0 0-1110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53.8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7 8840 0 0,'0'0'197'0'0,"-2"-1"-61"0"0,-11-2 315 0 0,9 2-359 0 0,2 0-56 0 0,-9 0-8 0 0,0 1 54 0 0,1 1 47 0 0,0 1 42 0 0,-2 2 80 0 0,0 1 42 0 0,-1 3 98 0 0,-5 6 241 0 0,2 3 3 0 0,7-4-240 0 0,3-2-98 0 0,0 0-40 0 0,3-1-80 0 0,0 1-41 0 0,1-1-46 0 0,1 0-53 0 0,0 9 123 0 0,1-1 0 0 0,0 0 1 0 0,4 17-161 0 0,-3-30 34 0 0,0 1 1 0 0,0-1 0 0 0,0 1 0 0 0,1-1 0 0 0,0 0 0 0 0,0 1 0 0 0,1-1 0 0 0,-1 0 0 0 0,1-1 0 0 0,0 1 0 0 0,1 0-1 0 0,-1-1 1 0 0,1 0 0 0 0,4 4-35 0 0,2 1 93 0 0,2 0 70 0 0,-6-5 4 0 0,1 1-1 0 0,0-1 1 0 0,1 0-1 0 0,1 0-166 0 0,11 2 280 0 0,-10-4-190 0 0,1-1-46 0 0,3-1-78 0 0,-6-1-29 0 0,-1-1-34 0 0,-5 2 68 0 0,1-1 79 0 0,0 0-26 0 0,-2 1-45 0 0,1 0-33 0 0,-1-1-42 0 0,0 1-23 0 0,1 0-42 0 0,-1 0-47 0 0,0-1-52 0 0,0 1-1 0 0,0 0-43 0 0,0-1-47 0 0,0 1-49 0 0,-1 0-53 0 0,1-1-55 0 0,0 1-60 0 0,0 0-61 0 0,2-2-1290 0 0,1 0-1102 0 0</inkml:trace>
  <inkml:trace contextRef="#ctx0" brushRef="#br0" timeOffset="247.18">8 221 10368 0 0,'0'0'233'0'0,"0"0"-3"0"0,0 0-98 0 0,0 0-62 0 0,0-2-8 0 0,0 1 3 0 0,0-2 123 0 0,1-1-96 0 0,1 2-63 0 0,5-3-23 0 0,-3 3 86 0 0,-2 1 43 0 0,3-1-119 0 0,1-1 36 0 0,5-2 143 0 0,1 1 82 0 0,15-5 477 0 0,-18 6-549 0 0,-1 1-36 0 0,3-1-34 0 0,-1 0-95 0 0,-1 1-96 0 0,0 0-96 0 0,-1 0-110 0 0,1 0-122 0 0,-5 2 142 0 0,0-1-37 0 0,1 0-37 0 0,-1 0-39 0 0,0 0-41 0 0,0 0-43 0 0,0 1-44 0 0,0-1-46 0 0,3 0-1076 0 0,3-1-922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52.0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73 7344 0 0,'0'-2'144'0'0,"-1"0"-35"0"0,1-2 22 0 0,2-10 13 0 0,-1 12-64 0 0,0-1 51 0 0,0 0 73 0 0,1 1 87 0 0,-1 0 104 0 0,1 0 121 0 0,-2 2-157 0 0,1 0 22 0 0,3 0 584 0 0,-2 1-669 0 0,0-1-95 0 0,-1 0-56 0 0,0 1-70 0 0,0 0-82 0 0,5 6 449 0 0,-1 3-115 0 0,-2-3-145 0 0,0 1-42 0 0,3 7 51 0 0,5 15 117 0 0,10 9 18 0 0,17 16 205 0 0,-10-14-172 0 0,-3 1-85 0 0,-9-12-117 0 0,-1 0 76 0 0,0 0 64 0 0,-1 0 55 0 0,5 19 300 0 0,-11-24-102 0 0,0-1 0 0 0,-2 5-550 0 0,2 6 631 0 0,-2-11-165 0 0,0-4-33 0 0,1-2 53 0 0,-7-17-366 0 0,0-1 7 0 0,0 0 26 0 0,0 0 9 0 0,0 0 4 0 0,0 0 9 0 0,4-8 259 0 0,-1 0-96 0 0,-1 0-85 0 0,0 0-74 0 0,0-2-46 0 0,0-1-72 0 0,0-1-55 0 0,0-7-69 0 0,0-4 15 0 0,0 9 123 0 0,2-12 2 0 0,8-38 35 0 0,1 2-90 0 0,-7 37-41 0 0,2 1 1 0 0,0 0 0 0 0,2 0-1 0 0,2-2 19 0 0,2-1 91 0 0,0-1-72 0 0,1 1-59 0 0,0 0-43 0 0,34-63-312 0 0,-48 88 241 0 0,0 0 47 0 0,0 0 41 0 0,0 0 33 0 0,1-2 38 0 0,5-6 102 0 0,-4 7-126 0 0,-1 0-58 0 0,1 0-117 0 0,-1 1 45 0 0,-1 1-39 0 0,1 0-44 0 0,-1-1-48 0 0,1 1-53 0 0,0 0-55 0 0,0 0-61 0 0,-1 0-64 0 0,1 0-68 0 0,0 1-73 0 0,0-1-76 0 0,0 1-81 0 0,0 0-85 0 0,0-1-88 0 0,-2 1 590 0 0,0 0-42 0 0,0 0-39 0 0,1 0-32 0 0,-1 0-139 0 0,1 0-33 0 0,0 0-1473 0 0</inkml:trace>
  <inkml:trace contextRef="#ctx0" brushRef="#br0" timeOffset="400.53">204 298 3792 0 0,'0'0'108'0'0,"0"0"-5"0"0,0 2-70 0 0,-1-2 18 0 0,1 1 50 0 0,0-1 118 0 0,0 0 193 0 0,0 0 17 0 0,1 1 316 0 0,0 0-286 0 0,0 0-115 0 0,0 0-47 0 0,1 0-92 0 0,-1 0-46 0 0,0-1-52 0 0,0 1-58 0 0,5 0 475 0 0,1-1-53 0 0,-1 0-50 0 0,0 0-46 0 0,1 0-45 0 0,-1-1-41 0 0,1 0-39 0 0,-1 0-34 0 0,7-2 120 0 0,0-1-105 0 0,0 0-83 0 0,0-1-58 0 0,27-7 65 0 0,-25 8-20 0 0,-9 3-121 0 0,-3 1-51 0 0,1-1-73 0 0,-1 1-101 0 0,-1-1 58 0 0,0 1-36 0 0,0-1-62 0 0,0 1-43 0 0,0-1-38 0 0,0 1-34 0 0,0-1-111 0 0,1 1-33 0 0,4-2-1134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06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9312 0 0,'0'0'268'0'0,"0"0"4"0"0,1 1-96 0 0,6 9 104 0 0,-6-7-100 0 0,1 12 203 0 0,-1 1 48 0 0,-1 10 372 0 0,-6 35 1177 0 0,3-42-1423 0 0,0 0-58 0 0,1-7-206 0 0,0 1-40 0 0,0-1-48 0 0,0 0-52 0 0,2-10-227 0 0,0 0 72 0 0,-1 4 182 0 0,0-3-167 0 0,0-1-95 0 0,1-1-1 0 0,0 0-34 0 0,0 0-37 0 0,0 0-43 0 0,-1 0-45 0 0,1 0-51 0 0,0 0-59 0 0,0-1-57 0 0,0 1-52 0 0,0-1-45 0 0,0 1-151 0 0,-1 0-44 0 0,1-1-184 0 0,0 1-490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07.6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5008 0 0,'0'0'144'0'0,"0"0"-31"0"0,0 0-3 0 0,0 0 39 0 0,0 0 128 0 0,0 0 236 0 0,0 0 21 0 0,0 0-29 0 0,0 0-186 0 0,0 1-56 0 0,1-1-47 0 0,0 2-42 0 0,0 0 12 0 0,1 0-48 0 0,2 5 198 0 0,-2-5-129 0 0,7 17 791 0 0,0 0 0 0 0,-2 1 0 0 0,5 18-998 0 0,0 5 1316 0 0,-3-10-266 0 0,1 0 58 0 0,-9-32-1071 0 0,2 10 318 0 0,1-3-89 0 0,-1-2-6 0 0,0-2 51 0 0,-3-4-153 0 0,0 0 2 0 0,0 0 0 0 0,1 0 283 0 0,2-3-122 0 0,0-1-122 0 0,-1 2-124 0 0,1-10 144 0 0,-1-1-70 0 0,-1-1-63 0 0,1 1-55 0 0,-1 0-46 0 0,0 0-38 0 0,4-12-138 0 0,-4 22 146 0 0,0-1 0 0 0,0 1 1 0 0,1-1-1 0 0,-1 1 0 0 0,1-1 0 0 0,0 1 0 0 0,0 0 0 0 0,0 0 0 0 0,0 0 1 0 0,0 0-1 0 0,1 1 0 0 0,1-2 45 0 0,-3 3-15 0 0,-1 0-1 0 0,1 1 1 0 0,0-1 0 0 0,0 0 0 0 0,0 1-1 0 0,0-1 1 0 0,0 1 0 0 0,-1 0 0 0 0,1-1 0 0 0,0 1-1 0 0,0 0 1 0 0,0-1 0 0 0,0 1 0 0 0,0 0 0 0 0,0 0-1 0 0,0 0 1 0 0,0 0 0 0 0,0 0 0 0 0,0 0-1 0 0,0 0 1 0 0,0 0 0 0 0,0 1 0 0 0,0-1 0 0 0,1 0 15 0 0,1 1-30 0 0,-1 1 1 0 0,0-1 0 0 0,1 0-1 0 0,-1 1 1 0 0,0-1 0 0 0,0 1-1 0 0,1 0 1 0 0,-1 0 0 0 0,1 1 29 0 0,18 24-157 0 0,-9-4 113 0 0,-9-18-54 0 0,-1 1 74 0 0,1 0 60 0 0,-1 1 43 0 0,5 12 274 0 0,-3-11-237 0 0,1 1-77 0 0,-3-5-69 0 0,1 0-43 0 0,-3-4 150 0 0,0 0 54 0 0,0 0-2 0 0,1-2 47 0 0,-1 0-52 0 0,2-4 10 0 0,1-8-47 0 0,-3 12-87 0 0,2-17 48 0 0,1-26 172 0 0,-1 31-204 0 0,-1 0-60 0 0,1 2-52 0 0,0 1-67 0 0,1-1-80 0 0,-1 1-89 0 0,1 0-103 0 0,0 0-114 0 0,-1 5 228 0 0,0 1-33 0 0,0 0-34 0 0,0-1-36 0 0,1-1-246 0 0</inkml:trace>
  <inkml:trace contextRef="#ctx0" brushRef="#br0" timeOffset="702.81">402 1 8032 0 0,'0'0'182'0'0,"0"0"29"0"0,0 0 12 0 0,3 6 208 0 0,0 0-33 0 0,3 6 307 0 0,-1 0-107 0 0,0 1-93 0 0,0 2 0 0 0,0 1-84 0 0,-1 3 10 0 0,1 7 160 0 0,-2-7-156 0 0,1 34 915 0 0,-4-30-808 0 0,0-3-127 0 0,0 1-95 0 0,0-9-186 0 0,0 1-52 0 0,0 9 237 0 0,-1-16-215 0 0,1-1 35 0 0,0 0 50 0 0,0 0 60 0 0,0-4-97 0 0,0-1-4 0 0,0-1 51 0 0,0-2-76 0 0,-1-7 69 0 0,1 2-47 0 0,1 1-34 0 0,1-8 15 0 0,0 0-114 0 0,2 1-97 0 0,0 4-25 0 0,-1 1-34 0 0,6-10-225 0 0,-3 10 72 0 0,0 0 1 0 0,0 0 0 0 0,0 1-1 0 0,1-1 1 0 0,3-1 296 0 0,1-1-272 0 0,0 2 51 0 0,-2 2 81 0 0,-1 3 60 0 0,2 1 40 0 0,4 4 45 0 0,-1 5 0 0 0,-5 0-44 0 0,-2 1-41 0 0,-1 2-58 0 0,2 3 58 0 0,-2 0 102 0 0,0 1 86 0 0,-1 0 73 0 0,-1-1 30 0 0,0 0 34 0 0,5 45 1041 0 0,-7-48-1109 0 0,-1-9-300 0 0,0 0 39 0 0,0 1 18 0 0,0-1 94 0 0,0 0 54 0 0,1 2 311 0 0,-1-1-296 0 0,0-1-93 0 0,1 0-39 0 0,-1 1-48 0 0,0-1-56 0 0,0 0-38 0 0,0 0-56 0 0,1 1-61 0 0,-1-1-67 0 0,0 0-71 0 0,0 0-78 0 0,0 0-82 0 0,1 0-89 0 0,-1 0 299 0 0,0 0-47 0 0,0 0-44 0 0,1 0-38 0 0,-1 0-143 0 0,0 0-38 0 0,1 0-1512 0 0</inkml:trace>
  <inkml:trace contextRef="#ctx0" brushRef="#br0" timeOffset="1119.14">771 216 7696 0 0,'0'0'225'0'0,"1"0"-83"0"0,7-1 91 0 0,-4 0-94 0 0,-2 1 32 0 0,1 0 68 0 0,-1-1 85 0 0,-1 1 100 0 0,7 0 293 0 0,0-1-108 0 0,1 0-99 0 0,0 0-87 0 0,2-2-15 0 0,0 0-92 0 0,1-1-31 0 0,3-5 18 0 0,-12 7-177 0 0,0-1-34 0 0,3-4-5 0 0,-2 1-92 0 0,0 0-51 0 0,0-6-164 0 0,-3 11 189 0 0,-1 0-1 0 0,0-1 1 0 0,0 1-1 0 0,0 0 1 0 0,0 0-1 0 0,0-1 1 0 0,0 1 0 0 0,0 0-1 0 0,0 0 1 0 0,0 0-1 0 0,0-1 1 0 0,-1 1 0 0 0,1 0-1 0 0,0 0 1 0 0,-1 0-1 0 0,1 0 1 0 0,-1 0-1 0 0,0 0 1 0 0,1 0 31 0 0,-7-6-158 0 0,-2 3 61 0 0,-5 2 217 0 0,2 7 72 0 0,3 5 59 0 0,3 4 48 0 0,0 5 103 0 0,4-11-67 0 0,1 1 0 0 0,0-1 0 0 0,0 7-335 0 0,1-7 45 0 0,1 1 54 0 0,1-1 45 0 0,-1 1 39 0 0,4 6 255 0 0,-2-9-209 0 0,-1-1-1 0 0,1 0 1 0 0,0 0 0 0 0,0 0-1 0 0,2 2-228 0 0,2 2 298 0 0,1-1-62 0 0,-3-4-134 0 0,0 0-35 0 0,1 0-37 0 0,0-1-44 0 0,0 0-48 0 0,0 0-51 0 0,0-1-57 0 0,1 0-62 0 0,-1-1-65 0 0,1 0-70 0 0,0 0-75 0 0,0-1-79 0 0,0-1-84 0 0,0 0-88 0 0,1 0-93 0 0,-1-1-97 0 0,-3 0-1162 0 0,3 0-1163 0 0</inkml:trace>
  <inkml:trace contextRef="#ctx0" brushRef="#br0" timeOffset="1520.15">1151 121 7800 0 0,'0'4'13'0'0,"1"0"44"0"0,-1 0 39 0 0,0 1 39 0 0,1 3 237 0 0,1 1 120 0 0,-1 1 228 0 0,2 0 107 0 0,-1-1-20 0 0,4 13 1151 0 0,-3-10-949 0 0,0-1-99 0 0,-1-3-383 0 0,-1 0-82 0 0,1-2-148 0 0,-1 1-76 0 0,0-1-86 0 0,0 0-94 0 0,-1 2 360 0 0,0-4 335 0 0,-4-10 562 0 0,1-1-759 0 0,2 3-326 0 0,0 1-49 0 0,0-1-59 0 0,0 1-65 0 0,0 0-76 0 0,1 2-83 0 0,-2-10 265 0 0,2-1-69 0 0,0 0-59 0 0,2 0-51 0 0,4-12-140 0 0,-4 16 73 0 0,1 1 0 0 0,0-1 0 0 0,1 1 0 0 0,0 0-1 0 0,0 0 1 0 0,1-1 100 0 0,5-5-134 0 0,1 3 70 0 0,2 1 19 0 0,-5 6-43 0 0,0 0-78 0 0,-4 2 38 0 0,0 0-35 0 0,3 0-202 0 0,-4 1 133 0 0,0 0-37 0 0,1-1-40 0 0,-1 1-41 0 0,0 0-46 0 0,1 0-47 0 0,3 0-522 0 0</inkml:trace>
  <inkml:trace contextRef="#ctx0" brushRef="#br0" timeOffset="2089.98">1416 194 6992 0 0,'2'0'122'0'0,"10"1"346"0"0,-8-1-369 0 0,-2 0-60 0 0,3 0 11 0 0,0 0 94 0 0,0-1 83 0 0,0 0 73 0 0,2 0 141 0 0,0 0 73 0 0,1-1 172 0 0,5-2 421 0 0,-2-2 1 0 0,-4 2-421 0 0,-1 0-172 0 0,-2 0-71 0 0,0 0-142 0 0,-1 0-73 0 0,-1 0-82 0 0,0-1-94 0 0,-1 4-43 0 0,-1 0 0 0 0,0-1 0 0 0,1 1 0 0 0,-1 0 0 0 0,0-1 0 0 0,0 1 0 0 0,0 0 0 0 0,0-1 0 0 0,0 1 0 0 0,0 0 0 0 0,0-1 0 0 0,0 1 0 0 0,0 0 0 0 0,-1-1 0 0 0,1 1 0 0 0,-1 0 0 0 0,1 0 0 0 0,-1-1 0 0 0,1 1-10 0 0,-1 0 6 0 0,0 0 0 0 0,0 0 1 0 0,1 0-1 0 0,-1 1 0 0 0,0-1 0 0 0,0 0 1 0 0,0 1-1 0 0,0-1 0 0 0,0 0 1 0 0,0 1-1 0 0,0-1 0 0 0,0 1 1 0 0,0 0-1 0 0,0-1 0 0 0,-1 1 0 0 0,1 0 1 0 0,-1-1-7 0 0,-1 1 3 0 0,0 0 0 0 0,0 0 0 0 0,0 0 0 0 0,-1 0 0 0 0,1 0 0 0 0,0 1 0 0 0,-1-1-3 0 0,-19 8-68 0 0,10 1 39 0 0,2 1 62 0 0,0 2 57 0 0,2 1 51 0 0,2 0 47 0 0,1 1 42 0 0,0 16 336 0 0,5-24-402 0 0,1-1 0 0 0,0 1-1 0 0,1-1 1 0 0,-1 1 0 0 0,1 3-164 0 0,0-5 119 0 0,1 1 0 0 0,-1-1 0 0 0,0 0 0 0 0,1 0 0 0 0,0 1 0 0 0,0-1 0 0 0,0 0 0 0 0,1 0 0 0 0,-1-1 0 0 0,1 1 0 0 0,0 0 0 0 0,0-1 0 0 0,0 0 0 0 0,0 0 0 0 0,1 0 0 0 0,-1 0-1 0 0,1 0 1 0 0,0 0-119 0 0,1 0-153 0 0,1-1 103 0 0,-1 1 87 0 0,1-1 72 0 0,-1-1 39 0 0,0 1 34 0 0,21 1 800 0 0,-17-2-723 0 0,-4-1-176 0 0,0 0-39 0 0,0 0-46 0 0,-1 0-52 0 0,1 0-59 0 0,0 0-66 0 0,-2 0 21 0 0,0 0-34 0 0,0 0-36 0 0,0-1-38 0 0,0 1-39 0 0,0 0-41 0 0,1 0-45 0 0,-1 0-44 0 0,1 0-247 0 0,0-1-96 0 0,0 1-101 0 0,0 0-105 0 0,-2 0-218 0 0,1 0-34 0 0,5-1-2595 0 0,-8 1 3772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13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1 8784 0 0,'0'0'197'0'0,"0"0"24"0"0,0 0 19 0 0,0 0-110 0 0,-1 0-49 0 0,0 0-21 0 0,-3 0-34 0 0,3 0 8 0 0,0 0 44 0 0,0 0 65 0 0,-3 3 382 0 0,0 1-42 0 0,0-1-42 0 0,0 1-38 0 0,0 0-38 0 0,1 0-35 0 0,-3 5 231 0 0,1 1-121 0 0,1 0-104 0 0,1 0-91 0 0,0 1-76 0 0,-1 7-20 0 0,2-2-101 0 0,0 20-6 0 0,1-25 4 0 0,1-1 38 0 0,0-2 18 0 0,0 0 39 0 0,-1 7 61 0 0,2 0-38 0 0,2 17 72 0 0,-1-18-150 0 0,1 0 1 0 0,0 0 0 0 0,1-1-1 0 0,1 1 1 0 0,4 7-87 0 0,1 0 157 0 0,3-1 63 0 0,1-1 83 0 0,2-3 105 0 0,-4-6-67 0 0,0 0 62 0 0,2-2 70 0 0,0-1 74 0 0,-14-7-536 0 0,9 4 310 0 0,-3-3-154 0 0,1 0-73 0 0,1 0-51 0 0,-8-1-242 0 0,0 0-14 0 0,0 0-35 0 0,0-1-686 0 0,2 1-60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16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 8232 0 0,'0'0'182'0'0,"0"0"29"0"0,0 0 14 0 0,2 1 281 0 0,1 3-107 0 0,1-1-85 0 0,-1 0-62 0 0,3 4 194 0 0,-1 1-46 0 0,0-1-40 0 0,0 1-36 0 0,0 2 26 0 0,0 0-35 0 0,9 21 515 0 0,-5-11-267 0 0,-3-6-146 0 0,-4-10-318 0 0,0 0 37 0 0,2 5 221 0 0,2 19 1103 0 0,-5-21-1194 0 0,-1-1-53 0 0,0-6 1 0 0,0 0 4 0 0,0 0 6 0 0,0 0 6 0 0,0 0 2 0 0,0 0-16 0 0,-2-1 28 0 0,0-1-56 0 0,1-2-44 0 0,-1 0-36 0 0,-1-12 172 0 0,3 14-229 0 0,-3-16 36 0 0,2 0-91 0 0,3-4-91 0 0,5-9-162 0 0,-5 26 184 0 0,0-1 1 0 0,0 2-1 0 0,1-1 0 0 0,2-4 73 0 0,8-7-155 0 0,1 4 78 0 0,2 3 70 0 0,-8 5-76 0 0,1 0 35 0 0,5-1 27 0 0,19-5 55 0 0,-22 8-58 0 0,-1 0-42 0 0,0 1-39 0 0,0 1-55 0 0,-1 1-66 0 0,1 0-75 0 0,-8-1 57 0 0,-1 0 89 0 0,0 0 87 0 0,0 0 33 0 0,1 1 37 0 0,2-1 98 0 0,-3 0-106 0 0,1 0-50 0 0,-1 1-42 0 0,0-1-59 0 0,0 0-69 0 0,0 0-79 0 0,0 0-19 0 0,0 1-68 0 0,0-1-76 0 0,0 0-81 0 0,0 1-88 0 0,0-1-93 0 0,-1 0-101 0 0,1 1-105 0 0,1-1-916 0 0,0 0-1042 0 0,-2 1 2772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16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11864 0 0,'0'-5'396'0'0,"2"1"-65"0"0,0 1-58 0 0,0 2-51 0 0,1 1-44 0 0,1 1-38 0 0,3 3 53 0 0,13 14 147 0 0,-17-14-224 0 0,-1-2 40 0 0,19 26 174 0 0,-1 1 0 0 0,3 7-330 0 0,-10-11 186 0 0,6 17 210 0 0,-11-19-143 0 0,-1 0 49 0 0,0 10 60 0 0,-3 1 59 0 0,-2-17-141 0 0,-2 1 0 0 0,0-1 0 0 0,-1 1 0 0 0,-1-1 1 0 0,0 1-281 0 0,-1-5 319 0 0,0 1 1 0 0,-4 9-320 0 0,-3 1 272 0 0,-2-1-44 0 0,-7 5-10 0 0,-5-3-118 0 0,23-24-288 0 0,0 0 70 0 0,0-1 59 0 0,0 1 50 0 0,-1 1 94 0 0,-1 0 176 0 0,2-1-174 0 0,-1 0-52 0 0,1 0-84 0 0,0 0-31 0 0,0-1-45 0 0,0 1-52 0 0,0-1-57 0 0,0 1-87 0 0,0-1-80 0 0,0 1-87 0 0,0-1-95 0 0,0 1-102 0 0,0-1-109 0 0,0 0-116 0 0,0 0-124 0 0,0 1-1286 0 0,-2-1-1316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18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 11544 0 0,'0'0'288'0'0,"1"-1"-47"0"0,0 0-42 0 0,-1 0-39 0 0,2-1 16 0 0,0 0-64 0 0,-1 0-50 0 0,0 1-36 0 0,1 0-26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18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11144 0 0,'0'0'248'0'0,"0"0"50"0"0,0 1-66 0 0,0-1-57 0 0,-1 1-50 0 0,0 1 4 0 0,1 0-92 0 0,-2 3-22 0 0,2-4 16 0 0,0 0 33 0 0,2 12 318 0 0,1-1-1 0 0,0 1 1 0 0,1-1-1 0 0,1 4-381 0 0,23 48 1408 0 0,-12-29-706 0 0,-3-1-45 0 0,6 22 81 0 0,-9-17-300 0 0,-5-14-204 0 0,-3 0-40 0 0,-3 0-48 0 0,-4-2-56 0 0,4-20-47 0 0,1-1-43 0 0,-2 0-87 0 0,1-2-102 0 0,0 0 45 0 0,1 0-40 0 0,-2 0-219 0 0,2-1 151 0 0,-1 1-36 0 0,0-1-40 0 0,1 0-40 0 0,-1 0-44 0 0,0 0-45 0 0,-1-2-945 0 0</inkml:trace>
  <inkml:trace contextRef="#ctx0" brushRef="#br0" timeOffset="285.16">0 226 9560 0 0,'0'0'216'0'0,"0"0"32"0"0,0 0 10 0 0,10-6 557 0 0,-7 4-672 0 0,-1 1-39 0 0,16-4 494 0 0,23-5 984 0 0,-26 7-1110 0 0,-3 1-173 0 0,1 0-117 0 0,-7 1-143 0 0,0 0-40 0 0,1 0-43 0 0,-1 0-47 0 0,2 0-93 0 0,-1 0-86 0 0,1 0-91 0 0,0 0-99 0 0,0-1-105 0 0,0 1-113 0 0,-1 0-120 0 0,1-1-125 0 0,-3 1-773 0 0,2 0-965 0 0</inkml:trace>
  <inkml:trace contextRef="#ctx0" brushRef="#br0" timeOffset="616.75">309 97 6056 0 0,'0'0'176'0'0,"0"0"-46"0"0,0 2-65 0 0,1-1-44 0 0,0 5-27 0 0,-1-2 48 0 0,1-2 16 0 0,-1 0 34 0 0,0-1 43 0 0,0 0 49 0 0,1 10 735 0 0,0 0-66 0 0,1 1-62 0 0,-1-1-60 0 0,0 0-56 0 0,1 0-56 0 0,0 1-50 0 0,-1-1-50 0 0,2 5 152 0 0,-1 0-89 0 0,0 1-80 0 0,0-1-72 0 0,2 15 349 0 0,0 0 34 0 0,-2-10-166 0 0,-1-4 3 0 0,-1-8-277 0 0,0-1 38 0 0,0-10-232 0 0,0 0-43 0 0,0-1-41 0 0,1 0-38 0 0,-1 0-36 0 0,0-1-34 0 0,1-3-109 0 0,0 0-112 0 0,0-1-97 0 0,1 0-81 0 0,0-1-63 0 0,1 0-114 0 0,9-15-1187 0 0,-5 15 1049 0 0,0 3 143 0 0,1 0 89 0 0,3 3 247 0 0,0 5 127 0 0,-2 5 124 0 0,-1 2 121 0 0,-2 3 118 0 0,0 0 114 0 0,-2-1 113 0 0,-1-2 107 0 0,-2-5-257 0 0,-1 0-43 0 0,1 1-37 0 0,0-1-37 0 0,1 3 43 0 0,-1 1-63 0 0,1-1-53 0 0,0 1-42 0 0,0 1-24 0 0,8 12 26 0 0,-5-13-18 0 0,-3-7-170 0 0,-1 0-62 0 0,0 0-77 0 0,1-1-90 0 0,-1 0-104 0 0,0 0-119 0 0,0 0 227 0 0,0 0-36 0 0,-1 0-36 0 0,1 0-38 0 0,-1 0 80 0 0,1 0-42 0 0,-1-1-39 0 0,0 1-32 0 0,0 0-132 0 0,1 0-33 0 0,-1 0-1378 0 0,0 0 2002 0 0</inkml:trace>
  <inkml:trace contextRef="#ctx0" brushRef="#br0" timeOffset="1256.08">671 354 8928 0 0,'0'0'200'0'0,"0"0"33"0"0,0 0 14 0 0,2 0 404 0 0,7 0 1011 0 0,-5 0-1130 0 0,-1 0-59 0 0,-2 0-288 0 0,0 0-40 0 0,3-1 225 0 0,1 0-33 0 0,4-1 245 0 0,0-1-127 0 0,-1 1-98 0 0,1 0-89 0 0,0-1-76 0 0,2 0-50 0 0,-1-1-80 0 0,2-2-66 0 0,5-3-103 0 0,-17 8 92 0 0,1 1 0 0 0,-1 0 0 0 0,0 0 0 0 0,0-1-1 0 0,1 1 1 0 0,-1 0 0 0 0,0-1 0 0 0,0 1 0 0 0,1 0 0 0 0,-1-1-1 0 0,0 1 1 0 0,0 0 0 0 0,0-1 0 0 0,1 1 0 0 0,-1 0 0 0 0,0-1 0 0 0,0 1-1 0 0,0-1 1 0 0,0 1 0 0 0,0 0 0 0 0,0-1 0 0 0,0 1 0 0 0,0-1-1 0 0,0 1 1 0 0,0 0 0 0 0,0-1 0 0 0,0 1 15 0 0,-7-13-306 0 0,-3 1 96 0 0,1 5 89 0 0,6 4 95 0 0,0 1 0 0 0,0-1 1 0 0,0 1-1 0 0,-1 0 0 0 0,1 0 1 0 0,-1 0-1 0 0,1 1 0 0 0,-1-1 1 0 0,0 1-1 0 0,0 0 0 0 0,1 0 1 0 0,-1 0-1 0 0,0 1 0 0 0,-1-1 26 0 0,3 1-10 0 0,-1 0 0 0 0,1 1 0 0 0,-1-1 0 0 0,1 0 0 0 0,-1 1 0 0 0,1 0-1 0 0,0-1 1 0 0,-1 1 0 0 0,1 0 0 0 0,0 0 10 0 0,-11 7-3 0 0,1 4 44 0 0,2 3 49 0 0,1 1 67 0 0,4 1 55 0 0,1 0 46 0 0,4 6 132 0 0,0-18-269 0 0,1 1 0 0 0,0-1 1 0 0,0 1-1 0 0,0-1 1 0 0,1 0-1 0 0,0 0 0 0 0,0 0 1 0 0,0 0-1 0 0,0 0 1 0 0,3 3-122 0 0,12 13 484 0 0,2-6-117 0 0,5-3-93 0 0,-18-10-439 0 0,-1-1 79 0 0,2 1 70 0 0,-1 0 59 0 0,2 0 100 0 0,1 1 71 0 0,21 2 660 0 0,-18-4-583 0 0,-6-1-210 0 0,-1 0-34 0 0,1 0-40 0 0,-1 0-44 0 0,1 0-52 0 0,-1 0-55 0 0,0-1-63 0 0,1 0-67 0 0,-1 1-73 0 0,0-2-80 0 0,0 1-83 0 0,0 0-91 0 0,0-1-95 0 0,0 0-102 0 0,0 0-107 0 0,0 0-112 0 0,-1 0-1207 0 0,1 0-1260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57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43 11256 0 0,'0'0'288'0'0,"-2"-1"-102"0"0,1 1-79 0 0,-4-3 62 0 0,2 2-62 0 0,-2-2-100 0 0,-1 1 48 0 0,0-1 42 0 0,0 1 36 0 0,-2-1 104 0 0,0 0 42 0 0,-20-5 740 0 0,16 4-633 0 0,3 2-159 0 0,0-1-70 0 0,-7 0-75 0 0,-1 2 111 0 0,-3 2 111 0 0,10 0-36 0 0,0 1 0 0 0,1 0 0 0 0,-7 3-268 0 0,1 0 231 0 0,1 3 30 0 0,1 0 6 0 0,4-6-129 0 0,8-2-129 0 0,1 0-1 0 0,0 0 1 0 0,-1 1 0 0 0,1-1-1 0 0,-1 0 1 0 0,1 0-1 0 0,0 0 1 0 0,-1 0 0 0 0,1 1-1 0 0,-1-1 1 0 0,1 0-1 0 0,0 0 1 0 0,-1 1 0 0 0,1-1-1 0 0,0 0 1 0 0,-1 0-1 0 0,1 1 1 0 0,0-1 0 0 0,0 1-1 0 0,-1-1 1 0 0,1 0-1 0 0,0 1-8 0 0,-2 10 120 0 0,4 1-67 0 0,1-3-62 0 0,5 5-34 0 0,1-1-1 0 0,1-1 0 0 0,7 10 44 0 0,3 2-29 0 0,-2 1 45 0 0,1 8-53 0 0,-2 1 0 0 0,-1 1 37 0 0,-6-13 10 0 0,-5-11-159 0 0,-1 1 102 0 0,0 0 90 0 0,-2 0 82 0 0,0 0 71 0 0,0 1 63 0 0,-2-1 51 0 0,-1 0 42 0 0,-3 8 307 0 0,3-17-511 0 0,-1 1 0 0 0,1-1 0 0 0,-1 0 0 0 0,1 1 0 0 0,-1-1 0 0 0,0 0 0 0 0,0 0 0 0 0,-1 0 0 0 0,1 0 1 0 0,0-1-1 0 0,-2 2-148 0 0,-8 5 455 0 0,-2-1-49 0 0,-3-4-10 0 0,1-3-104 0 0,1-4-92 0 0,0-3-80 0 0,1-2-70 0 0,1-2-59 0 0,0 0-46 0 0,1-1-35 0 0,7 6 46 0 0,4 4 61 0 0,-1-1-55 0 0,0 0-50 0 0,1 0-45 0 0,-1-1-141 0 0,0 0-73 0 0,0 0-58 0 0,1 0-40 0 0,-5-6-996 0 0,4 6 993 0 0,0 1 47 0 0,-4-7-1006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17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8464 0 0,'0'0'190'0'0,"0"0"28"0"0,0 0-30 0 0,0 1-51 0 0,0 0-43 0 0,1 0-37 0 0,-1 2-23 0 0,2 4-96 0 0,-1-6 81 0 0,-1 0 54 0 0,3 6 476 0 0,0-1-51 0 0,-1 1-48 0 0,1 0-43 0 0,-1-1-41 0 0,0 1-36 0 0,3 7 232 0 0,-2-1-148 0 0,0 0-64 0 0,0 1-12 0 0,3 20 393 0 0,-4-22-438 0 0,0 1 67 0 0,1 0 68 0 0,-1 0 90 0 0,0-1 107 0 0,0-4-261 0 0,-1 1-75 0 0,0 2-10 0 0,-2 3 77 0 0,1-13-351 0 0,0 0-43 0 0,0-1-34 0 0,-1 0-40 0 0,1 0-35 0 0,0 0-65 0 0,0 0-153 0 0,0 0-739 0 0,0 0-42 0 0</inkml:trace>
  <inkml:trace contextRef="#ctx0" brushRef="#br0" timeOffset="401.04">293 56 9416 0 0,'-2'-4'251'0'0,"-5"-6"309"0"0,1 2-40 0 0,2 3-207 0 0,-1 1-34 0 0,-1 0 14 0 0,-2 1-75 0 0,-1 1-87 0 0,-1 1-98 0 0,2 2 6 0 0,1 1-48 0 0,-2 1-51 0 0,-1 5-83 0 0,2 3-1 0 0,6-3 82 0 0,2-1 49 0 0,3 1 48 0 0,5 9-5 0 0,15 21-42 0 0,-7-17 78 0 0,-7-9 35 0 0,1-1 66 0 0,0 0 80 0 0,0 0 97 0 0,-4-4-124 0 0,-1 0 96 0 0,-1 1 155 0 0,-2 4 335 0 0,-4 0-10 0 0,-2-4-343 0 0,-1-2-158 0 0,-2 0-103 0 0,6-5-341 0 0,0 0 48 0 0,-1 0 40 0 0,1 0 36 0 0,-1 1 49 0 0,-5 2 244 0 0,4-2-223 0 0,1-1-85 0 0,0 0-74 0 0,0 0-93 0 0,0 0-110 0 0,0-1 13 0 0,0 0-71 0 0,1 1-79 0 0,-1-1-84 0 0,1 1-91 0 0,-1-1-98 0 0,0 0-104 0 0,1 0-110 0 0,-2 0-850 0 0,0 0-1009 0 0,3 0 2798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15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8808 0 0,'0'0'197'0'0,"0"0"24"0"0,0 0-12 0 0,1-1-61 0 0,0 1-53 0 0,1-1-40 0 0,1 0-31 0 0,4-3-59 0 0,-5 3 61 0 0,0 0 63 0 0,0 0 91 0 0,3-1 45 0 0,9-5 484 0 0,-8 5-432 0 0,-1 0-76 0 0,0 0-65 0 0,1 1-83 0 0,-2 0-74 0 0,-1 0-35 0 0,0 1-40 0 0,0-1-42 0 0,1 1-47 0 0,-1 0-48 0 0,-2 0-21 0 0,0 0-40 0 0,0 0-402 0 0,1-1-283 0 0,0 1-649 0 0,-2 0 1606 0 0</inkml:trace>
  <inkml:trace contextRef="#ctx0" brushRef="#br0" timeOffset="269.36">53 103 8376 0 0,'0'2'394'0'0,"-2"5"308"0"0,5-4-401 0 0,10-1 649 0 0,-7-3-579 0 0,1 0-67 0 0,-4 1-195 0 0,0-1-37 0 0,0 0-41 0 0,0 1-47 0 0,0-1-51 0 0,0 0-58 0 0,-1 1-38 0 0,0-1-52 0 0,-1 1-32 0 0,0 0-41 0 0,0-1-395 0 0,1 1-283 0 0,1-1-650 0 0,-3 1 1504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14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 9504 0 0,'0'0'216'0'0,"0"0"32"0"0,0 0 9 0 0,0 0-19 0 0,2 1 53 0 0,6 0 809 0 0,-5 0-675 0 0,-1 0-218 0 0,-1-1-47 0 0,8 5 493 0 0,1 1-97 0 0,-2 1-88 0 0,1 1-78 0 0,1 1-12 0 0,-1 2-80 0 0,2 2-24 0 0,5 6 29 0 0,7 10 115 0 0,6 6 235 0 0,-3 2 40 0 0,0 0 55 0 0,-2 1 68 0 0,-17-27-577 0 0,-2-4-130 0 0,0 0 33 0 0,12 13 408 0 0,-1-2-34 0 0,-7-5-229 0 0,-2-3-118 0 0,-2 2-89 0 0,-4-11-160 0 0,-1 0 36 0 0,0 1 2 0 0,-1-1-6 0 0,0 0-70 0 0,1-1-106 0 0,-1 0-71 0 0,0 0-120 0 0,0 0 156 0 0,1 0-38 0 0,-1 0-41 0 0,1-1-43 0 0,-1 1-46 0 0,1 0-48 0 0,-1 0-52 0 0,1 0-53 0 0,-1-1-56 0 0,1 1-60 0 0,-1 0-61 0 0,1-1-65 0 0,-2 0-1521 0 0,1 0-1319 0 0</inkml:trace>
  <inkml:trace contextRef="#ctx0" brushRef="#br0" timeOffset="332.07">234 3 9416 0 0,'-1'-2'294'0'0,"0"2"-59"0"0,-1 0-52 0 0,1 1-44 0 0,-2 1 9 0 0,-3 4-34 0 0,0 2-17 0 0,3-2 28 0 0,0-3 61 0 0,2 0 109 0 0,-5 9 257 0 0,2 0-72 0 0,0 1-66 0 0,0 0-60 0 0,-1 7 78 0 0,1 1-98 0 0,1 0-78 0 0,0-1-55 0 0,-2 16 89 0 0,-6 24 388 0 0,5-30-289 0 0,-1 0 37 0 0,0 0 41 0 0,-2-1 44 0 0,-1 0 47 0 0,-2-1 50 0 0,12-28-792 0 0,0 0 57 0 0,0 1 51 0 0,-1-1 45 0 0,1 0 40 0 0,0 1 33 0 0,0-1 118 0 0,-2 3 475 0 0,2-3-534 0 0,-1 1-36 0 0,1 0-45 0 0,0-1-71 0 0,-1 1-84 0 0,1 0-97 0 0,0-1-47 0 0,-1 1-86 0 0,1-1-94 0 0,0 1-102 0 0,0 0-110 0 0,0-1-119 0 0,0 1-126 0 0,0-1 408 0 0,0 0-35 0 0,0 0-1676 0 0,0 0-1264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12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8808 0 0,'0'0'197'0'0,"0"0"24"0"0,0 0 19 0 0,0 0 36 0 0,0 0 98 0 0,0 1 25 0 0,1-1-60 0 0,0 1-53 0 0,0 0-46 0 0,0 0 32 0 0,1 1-54 0 0,4 3 347 0 0,-5-3-267 0 0,4 7 282 0 0,-1 0-76 0 0,0 1-67 0 0,-1 0-59 0 0,0 0-53 0 0,-1 1-43 0 0,3 10 182 0 0,3 18 256 0 0,-2-18-303 0 0,-1 0-59 0 0,0 1-50 0 0,0-1-42 0 0,3 21 166 0 0,7 56 427 0 0,-11-67-545 0 0,0-1 63 0 0,-1-10-78 0 0,-3-17-233 0 0,0-3-20 0 0,0 0-145 0 0,0 0-58 0 0,0-1-37 0 0,-1 0-91 0 0,0 0-143 0 0,0-2-309 0 0,-1 1 48 0 0,2 1 290 0 0,-2-3-914 0 0</inkml:trace>
  <inkml:trace contextRef="#ctx0" brushRef="#br0" timeOffset="423.04">40 44 6880 0 0,'0'0'157'0'0,"0"0"23"0"0,0-1 39 0 0,1 0-96 0 0,0-1-65 0 0,2-3 16 0 0,-2 3-22 0 0,0 1 33 0 0,0-1 76 0 0,-1 2 83 0 0,7-6 623 0 0,1 2-114 0 0,1 0-105 0 0,0 1-100 0 0,1 1-91 0 0,0-1-84 0 0,0 2-77 0 0,-1-1-70 0 0,3 0-11 0 0,-3 1-194 0 0,0 0 0 0 0,0 1 0 0 0,0 0 0 0 0,1 0 0 0 0,-1 1 0 0 0,0 1 0 0 0,0-1 1 0 0,-1 1-1 0 0,7 2-21 0 0,-4 0 25 0 0,1 0 0 0 0,-1 1 0 0 0,1 1-25 0 0,-4-1 10 0 0,1-1 0 0 0,-2 2 1 0 0,8 4-11 0 0,0 5 29 0 0,-3 2 51 0 0,-1 6 65 0 0,-9-18-90 0 0,0 0 0 0 0,-1 0 0 0 0,0 1-1 0 0,0-1 1 0 0,0 5-55 0 0,0-6 40 0 0,-1 1-1 0 0,-1-1 1 0 0,1 1-1 0 0,-1-1 1 0 0,1 0-1 0 0,-1 1 1 0 0,0-1-40 0 0,-9 18 150 0 0,-3-6-65 0 0,-4-3-48 0 0,14-11-196 0 0,-1 0 67 0 0,1 0 59 0 0,-1 0 47 0 0,-3 1 120 0 0,-11 4 372 0 0,12-5-401 0 0,1 0-67 0 0,1-1-58 0 0,1 0-39 0 0,0 0-43 0 0,-1-1-50 0 0,1 1-71 0 0,-1 0-70 0 0,0 0-75 0 0,1-1-83 0 0,-1 1-89 0 0,1 0-96 0 0,-1-1-103 0 0,1 0-108 0 0,-1 1-837 0 0,-1-1-957 0 0,5 0 2638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24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74 5248 0 0,'0'0'152'0'0,"0"0"150"0"0,0 0-89 0 0,0 0-81 0 0,0 0-70 0 0,-1 0-56 0 0,1 0-38 0 0,0-1-117 0 0,-2 0-625 0 0,2 1 659 0 0,-1 0 54 0 0,1 0 70 0 0,0-1 90 0 0,-1 1 107 0 0,1 0-58 0 0,0 0 34 0 0,0 0 230 0 0,-1 0 126 0 0,1 0-219 0 0,0 0 36 0 0,0 0 37 0 0,0 0 38 0 0,0-1 41 0 0,0 1 42 0 0,0 0 43 0 0,0 0 44 0 0,0 0 47 0 0,0 1 48 0 0,0-1 50 0 0,0 0 50 0 0,3 7-235 0 0,0 0-57 0 0,0 0-53 0 0,-1 1-50 0 0,1 0-48 0 0,0-1-42 0 0,-1 1-41 0 0,1 0-36 0 0,-1 1 3 0 0,1 0-42 0 0,3 10 92 0 0,-2-2-113 0 0,7 23 121 0 0,-7-25-154 0 0,-1 0 51 0 0,15 57 324 0 0,-10-24-222 0 0,-3-7-117 0 0,-3 0-93 0 0,-2-41-133 0 0,0 0-33 0 0,0 0-57 0 0,0 0-142 0 0,0 0-239 0 0,0 0-166 0 0,0 0 104 0 0,0 0 88 0 0,0 0 74 0 0,0 0 65 0 0,0 0 42 0 0,-1-1-593 0 0,1 1 488 0 0,0 0-87 0 0,0-1 211 0 0,-1 1-35 0 0,1-1-1750 0 0,-1-1-1173 0 0</inkml:trace>
  <inkml:trace contextRef="#ctx0" brushRef="#br0" timeOffset="470.01">57 84 5840 0 0,'0'0'132'0'0,"0"0"17"0"0,0 0 11 0 0,0 0-48 0 0,0 0 1 0 0,0 0 50 0 0,0 0 148 0 0,0 0 271 0 0,0 0 24 0 0,0 0-254 0 0,0 0-155 0 0,0 0-49 0 0,0 0 7 0 0,0 0 38 0 0,0 0-22 0 0,0 0-10 0 0,0 0-29 0 0,0 0-17 0 0,1 0 156 0 0,3 1-70 0 0,8 3 235 0 0,2 1-54 0 0,1-1-84 0 0,1 1-50 0 0,0 0-78 0 0,9 4-30 0 0,-2 1-90 0 0,-15-6-44 0 0,0 0 0 0 0,0 1 0 0 0,0 0 1 0 0,3 3-7 0 0,2 4 41 0 0,-1 1 41 0 0,-4-1-1 0 0,-2-1 39 0 0,-5-8-73 0 0,0 0-1 0 0,0-1 1 0 0,-1 1 0 0 0,1 0 0 0 0,-1 0 0 0 0,1 0 0 0 0,-1 2-47 0 0,0-3 42 0 0,0 0 1 0 0,-1 1-1 0 0,1-1 0 0 0,-1 0 0 0 0,1 1 1 0 0,-1-1-1 0 0,0 0 0 0 0,1 0 0 0 0,-1 0 1 0 0,0 1-1 0 0,-1-1 0 0 0,1 0 0 0 0,0 0 1 0 0,0 0-1 0 0,-1-1 0 0 0,0 1 0 0 0,1 0 1 0 0,-1 0-1 0 0,0-1 0 0 0,-1 2-42 0 0,-2 1 3 0 0,-1-1 36 0 0,-22 12 300 0 0,19-11-301 0 0,-1 0-89 0 0,5-3-27 0 0,0 1-44 0 0,0 0-49 0 0,-1-1-54 0 0,1 0-60 0 0,0 0-65 0 0,0 0-73 0 0,0 0-76 0 0,4-1 204 0 0,0 0-41 0 0,0 0-442 0 0,-2 1-299 0 0,0-1-697 0 0,3 0 1757 0 0</inkml:trace>
  <inkml:trace contextRef="#ctx0" brushRef="#br0" timeOffset="971.6">373 110 8328 0 0,'0'0'241'0'0,"0"0"0"0"0,2 13-33 0 0,-1-10-138 0 0,0 0 34 0 0,11 17 536 0 0,2-1 101 0 0,-5-5-138 0 0,0 0 82 0 0,-1 0 94 0 0,-1 1 109 0 0,-5-10-529 0 0,0 0-72 0 0,0 1-14 0 0,2 4 59 0 0,-1-2-32 0 0,-1-2-60 0 0,-1-1 5 0 0,1-1 56 0 0,0 0 3 0 0,-1 0 56 0 0,1 0 64 0 0,0-1 73 0 0,-8-16-175 0 0,1-1-99 0 0,2 0-85 0 0,1 0-71 0 0,2-2-61 0 0,2 1-54 0 0,-1 10 9 0 0,0 0-1 0 0,1 0 1 0 0,-1 0 0 0 0,1 0 0 0 0,0 0 0 0 0,0 0-1 0 0,1 1 1 0 0,1-3 39 0 0,10-11-92 0 0,-4 9 80 0 0,2 1 46 0 0,-9 6-129 0 0,0 0 32 0 0,3-2 18 0 0,-1 0 72 0 0,9-3 109 0 0,-9 5-127 0 0,-1 0-38 0 0,1-1-75 0 0,1 1-94 0 0,-3 2 45 0 0,0-1-37 0 0,0 0-41 0 0,0 0-43 0 0,0 1-48 0 0,0-1-51 0 0,0 1-54 0 0,1-1-57 0 0,-4 1 106 0 0,1 0-53 0 0,0 0-47 0 0,0 0-41 0 0,-1 0-150 0 0,1 0-40 0 0,0 0-182 0 0,1 0-488 0 0</inkml:trace>
  <inkml:trace contextRef="#ctx0" brushRef="#br0" timeOffset="1419.55">776 129 8208 0 0,'0'-1'264'0'0,"-2"0"-87"0"0,1-1-62 0 0,-5-2 83 0 0,3 1-13 0 0,2 2-41 0 0,-1-1 48 0 0,1 2 57 0 0,1-1 68 0 0,-6-1 190 0 0,1 1-42 0 0,1 0-42 0 0,-1 1-40 0 0,1 0-37 0 0,0 1-36 0 0,-4 1 210 0 0,1 3-120 0 0,1 0-107 0 0,1 2-90 0 0,0 1-76 0 0,-1 6-44 0 0,3-1-90 0 0,-1 16-68 0 0,4-21 89 0 0,1 0 41 0 0,0-2-56 0 0,1 1 0 0 0,0 0 1 0 0,0-1-1 0 0,1 0 1 0 0,-1 1-1 0 0,1-1 1 0 0,1 0-1 0 0,-1 0 1 0 0,1-1-1 0 0,0 1 0 0 0,5 4 1 0 0,7 4 21 0 0,3-5 33 0 0,-17-9-42 0 0,0 1 1 0 0,0-1-1 0 0,1 0 1 0 0,-1 0-1 0 0,0 0 1 0 0,0 0-1 0 0,0 0 1 0 0,1 0-13 0 0,0-1 20 0 0,-1 1-1 0 0,1-1 1 0 0,-1 0 0 0 0,0 0 0 0 0,1 0 0 0 0,-1 0-1 0 0,0 0 1 0 0,1-1-20 0 0,7-5 266 0 0,-2-2 59 0 0,1-5 199 0 0,-8 10-362 0 0,1 0 0 0 0,-1 1 0 0 0,0-1 0 0 0,0 0 0 0 0,0 0 0 0 0,-1 0 0 0 0,1 0 0 0 0,-1-3-162 0 0,0-3 296 0 0,-1 0-34 0 0,-1 0-43 0 0,0 0-52 0 0,-2 1-62 0 0,1 0-71 0 0,-2 0-82 0 0,1 1-90 0 0,2 5-71 0 0,0 0 46 0 0,-5-8-226 0 0,3 7 194 0 0,3 1 44 0 0,-1 0-36 0 0,0 1-63 0 0,0-1-64 0 0,-1 0-73 0 0,1 0-86 0 0,1 1 86 0 0,0 0-52 0 0,-1 0-54 0 0,1 0-59 0 0,0 2 205 0 0,1 0-43 0 0,0-1-40 0 0,-1 1-33 0 0,1-1-131 0 0,0 1-34 0 0,-1-2-1373 0 0</inkml:trace>
  <inkml:trace contextRef="#ctx0" brushRef="#br0" timeOffset="1917.9">945 0 10536 0 0,'0'0'233'0'0,"0"0"39"0"0,0 0 17 0 0,0 0-27 0 0,1 5-124 0 0,1-1-53 0 0,-1 0 57 0 0,0-1 77 0 0,6 10 117 0 0,0 0-39 0 0,7 14 194 0 0,-4-8-208 0 0,0 1-46 0 0,2 3 0 0 0,5 13 64 0 0,-3 0-7 0 0,-6-11-70 0 0,-3-4-4 0 0,-1 1 42 0 0,-2-9-136 0 0,0-7-57 0 0,-1 1 0 0 0,-1-1 0 0 0,1 1 0 0 0,-1 2-69 0 0,-2 3 119 0 0,-2-2 36 0 0,4-9-270 0 0,-1-1 41 0 0,1 0 16 0 0,-2-1 7 0 0,1 0-9 0 0,1 1-52 0 0,-1-1-44 0 0,1 1-66 0 0,-1 0-79 0 0,1 0-90 0 0,0-1 40 0 0,0 1-54 0 0,0 0-48 0 0,-1 0-42 0 0,1-1-147 0 0,0 1-40 0 0,0 0-178 0 0,-1-1-474 0 0</inkml:trace>
  <inkml:trace contextRef="#ctx0" brushRef="#br0" timeOffset="2237.34">1043 164 9216 0 0,'0'0'341'0'0,"0"-2"-91"0"0,0 1-78 0 0,0-2-61 0 0,1-1-24 0 0,0-2-62 0 0,0 5 18 0 0,1-4 528 0 0,2 1-48 0 0,0 0-45 0 0,0 1-42 0 0,0 0-41 0 0,1 1-38 0 0,0 0-35 0 0,1 0-33 0 0,5 0 198 0 0,0 1-105 0 0,0 2-85 0 0,-2 2-66 0 0,11 5-100 0 0,0 3 56 0 0,4 5 94 0 0,-17-10-120 0 0,0 0 1 0 0,-1 0 0 0 0,5 5-162 0 0,-7-7 98 0 0,0 1 0 0 0,-1 0 0 0 0,0 0 0 0 0,1 1 0 0 0,0 3-98 0 0,4 16 291 0 0,-7-3-90 0 0,-5 1-54 0 0,1-16-188 0 0,-1-1 50 0 0,3-4 11 0 0,-1-1-1 0 0,0 1 1 0 0,1 0-1 0 0,-1-1 1 0 0,0 1-1 0 0,0-1 1 0 0,0 0-1 0 0,0 0 1 0 0,0 1-20 0 0,-8 2 43 0 0,4-2-54 0 0,0 0-39 0 0,-2-1-81 0 0,-1 0-95 0 0,1 0-112 0 0,4-1 122 0 0,0 0-36 0 0,0 0-37 0 0,0 0-40 0 0,0 0-41 0 0,0 0-45 0 0,0 0-46 0 0,1 0-49 0 0,-1-1-51 0 0,1 1-53 0 0,3 0 284 0 0,-1 0-42 0 0,0 0-38 0 0,1 0-33 0 0,-1 0-127 0 0,1 0-32 0 0,-2-1-1319 0 0</inkml:trace>
  <inkml:trace contextRef="#ctx0" brushRef="#br0" timeOffset="2923.54">1474 139 9096 0 0,'-1'0'373'0'0,"0"-1"-110"0"0,-1 1-91 0 0,-1-1-73 0 0,0 1-52 0 0,-6-2-68 0 0,8 1 69 0 0,-5 1 238 0 0,1 1-46 0 0,0 1-42 0 0,1 1-36 0 0,-2 6 70 0 0,1 1-88 0 0,4-4-79 0 0,-1 0 0 0 0,1-1 0 0 0,0 1 0 0 0,0 5-65 0 0,1 0 201 0 0,3 11-196 0 0,3 2 35 0 0,4-1 35 0 0,3-2 34 0 0,-11-19-80 0 0,0 1-1 0 0,1 0 0 0 0,-1 0 1 0 0,1-1-1 0 0,0 1 1 0 0,0-1-1 0 0,0 0 1 0 0,0 0-1 0 0,0 0 1 0 0,0 0-1 0 0,2 0-28 0 0,-3-1 29 0 0,1 0 0 0 0,0 0 0 0 0,0-1 0 0 0,0 1 0 0 0,-1-1 0 0 0,1 0-1 0 0,0 1 1 0 0,0-1 0 0 0,0-1 0 0 0,0 1 0 0 0,-1 0 0 0 0,1-1 0 0 0,0 1 0 0 0,0-1 0 0 0,2-1-29 0 0,7-4 227 0 0,-2-2-42 0 0,-4-1-39 0 0,-2-2-34 0 0,-2-14 34 0 0,-3-1-72 0 0,0 20-60 0 0,1 0 1 0 0,-1 0-1 0 0,1 0 1 0 0,1 0 0 0 0,-1 0-1 0 0,1 0 1 0 0,0-1-15 0 0,1 4-123 0 0,1 3 37 0 0,2 6-4 0 0,2 9-7 0 0,-6-10-114 0 0,1 0 88 0 0,-1 0 73 0 0,0 0 60 0 0,2 5 117 0 0,2 11 331 0 0,-4-12-379 0 0,0-5-92 0 0,0 0-45 0 0,0 1-52 0 0,0-1-60 0 0,0 0-68 0 0,0 0-76 0 0,0-1 60 0 0,0 0-40 0 0,0 0-41 0 0,0 0-44 0 0,0-1-45 0 0,-1 1-48 0 0,1 0-51 0 0,0 0-53 0 0,0-2-1015 0 0,0 2-904 0 0</inkml:trace>
  <inkml:trace contextRef="#ctx0" brushRef="#br0" timeOffset="3657.24">1736 32 7512 0 0,'0'0'162'0'0,"0"-1"-62"0"0,-1-2 45 0 0,1 2-40 0 0,0 1 6 0 0,-1-1 50 0 0,1 0-139 0 0,0 1 57 0 0,0-1 86 0 0,0 1 191 0 0,0 0 327 0 0,0 0 21 0 0,0 0-292 0 0,0 0-180 0 0,0 0-56 0 0,0 0 12 0 0,0 0 49 0 0,0 1-43 0 0,1-1-34 0 0,-1 2 79 0 0,2 1-36 0 0,0 3 11 0 0,-1-4-86 0 0,5 30 573 0 0,2 0-100 0 0,2 0-93 0 0,0-1-88 0 0,1 1-81 0 0,0-1-75 0 0,1 0-68 0 0,0 0-63 0 0,3 9-42 0 0,-12-33-37 0 0,2 4 60 0 0,-3 1 57 0 0,-2-12-97 0 0,0 0-4 0 0,0 0-7 0 0,0 0 1 0 0,0-4 49 0 0,1-11-15 0 0,0 9-73 0 0,0-2-36 0 0,1-7-97 0 0,1-4-142 0 0,6-9-259 0 0,5 2-5 0 0,-2 13 257 0 0,1 4 140 0 0,-6 6 101 0 0,1 1 35 0 0,0 1-138 0 0,-1 2 40 0 0,-1 1 35 0 0,-1 2 35 0 0,3 6 83 0 0,-2 4 111 0 0,-3 2 93 0 0,-2-1 77 0 0,-1 0 59 0 0,-2-4 41 0 0,1-7-564 0 0,0 0 76 0 0,-1 0 67 0 0,1 0 54 0 0,-3 2 199 0 0,-3 4 313 0 0,4-7-371 0 0,-1 1-56 0 0,0-2-94 0 0,2 0-88 0 0,-1-1-52 0 0,0 0-57 0 0,0 1-63 0 0,0-1-92 0 0,0-1-90 0 0,0 1-96 0 0,0-1-106 0 0,-1 1-113 0 0,1-1-122 0 0,1 0 352 0 0,0 0-33 0 0,0 0-35 0 0,0-1-36 0 0,-1 1-1516 0 0,-1 0-1176 0 0,4 0 3234 0 0</inkml:trace>
  <inkml:trace contextRef="#ctx0" brushRef="#br0" timeOffset="3995.77">2157 199 8520 0 0,'3'5'33'0'0,"-1"-1"37"0"0,3 6 171 0 0,-1-1 122 0 0,0 1 108 0 0,0 3 216 0 0,0-1 110 0 0,-1 4 270 0 0,2 6 667 0 0,0-2-180 0 0,-5-18-1522 0 0,0 4 169 0 0,0-3-196 0 0,1-2-100 0 0,-1 0-5 0 0,0-1-41 0 0,0 0 140 0 0,0 0-229 0 0</inkml:trace>
  <inkml:trace contextRef="#ctx0" brushRef="#br0" timeOffset="4211.91">2125 58 12992 0 0,'0'0'381'0'0,"0"0"-194"0"0,-1 0-47 0 0,1-1-39 0 0,0 1-35 0 0,-1 0-14 0 0,-1-2-111 0 0,1 1 95 0 0,1 0-46 0 0,0 0-26 0 0,0 1-197 0 0,1-1 75 0 0,-1 1 54 0 0,2-2-77 0 0,-1 1 13 0 0,-1 1 144 0 0,3-2-302 0 0</inkml:trace>
  <inkml:trace contextRef="#ctx0" brushRef="#br0" timeOffset="4813.6">2384 21 7256 0 0,'0'0'165'0'0,"0"0"22"0"0,0 0 7 0 0,0 0-61 0 0,0 0-15 0 0,0 0 39 0 0,0 0 129 0 0,0 0 236 0 0,0 0 20 0 0,0 0-26 0 0,0 0-118 0 0,0 0-95 0 0,0 1-53 0 0,1 0-45 0 0,0 0-40 0 0,0 1 12 0 0,0-1-48 0 0,4 5 168 0 0,-4-4-121 0 0,2 4 133 0 0,0 0-35 0 0,2 7 184 0 0,-2-3-182 0 0,-1 1-46 0 0,2 11 133 0 0,3 11 141 0 0,1-6-133 0 0,1 0-55 0 0,0 0-45 0 0,1 0-36 0 0,10 31 208 0 0,-20-57-529 0 0,1-1 66 0 0,-1 1 58 0 0,0 2 91 0 0,1-1 19 0 0,-1 0-115 0 0,1-1-81 0 0,-1 1-93 0 0,0-1-64 0 0,0-1-96 0 0,1 1-109 0 0,-1-1-121 0 0,0 0 171 0 0,0 0-54 0 0,0 0-50 0 0,0 0-43 0 0,0 0-149 0 0,0 0-43 0 0,0 0-180 0 0,0 0-486 0 0</inkml:trace>
  <inkml:trace contextRef="#ctx0" brushRef="#br0" timeOffset="5114.42">2639 181 10912 0 0,'0'1'375'0'0,"1"0"-82"0"0,1 2-72 0 0,-1 0-65 0 0,1 0-56 0 0,-1 0-46 0 0,1 1-53 0 0,0-1-143 0 0,-1-1 49 0 0,0 1 43 0 0,0 0 37 0 0,1 1 62 0 0,-1 1 68 0 0,2 10 443 0 0,-2-8-387 0 0,0-4-132 0 0,-1 1-45 0 0,0-1-53 0 0,1 1-61 0 0,-1-1-48 0 0,0 0-61 0 0,0 0-70 0 0,0 0-75 0 0,0 0-81 0 0,0 0-88 0 0,0 0-94 0 0,0 0-100 0 0,0-2-794 0 0,0-1-875 0 0</inkml:trace>
  <inkml:trace contextRef="#ctx0" brushRef="#br0" timeOffset="5383.96">2594 40 11376 0 0,'-1'-1'-34'0'0,"0"1"61"0"0,1 0 68 0 0,-1-1 120 0 0,0 1 47 0 0,-1-1-141 0 0,1 1-83 0 0,-1-1-82 0 0,2 1-356 0 0,0 0-113 0 0,0 0 68 0 0,0 0-43 0 0,0 0-580 0 0,0 0-459 0 0,0 0-872 0 0</inkml:trace>
  <inkml:trace contextRef="#ctx0" brushRef="#br0" timeOffset="5684.61">2813 6 11464 0 0,'0'0'333'0'0,"0"0"-147"0"0,0 0-55 0 0,0 1-46 0 0,0-1-39 0 0,-1 1-38 0 0,1 1-118 0 0,0-1 127 0 0,0 0 61 0 0,6 11 330 0 0,0 0-67 0 0,1 3 6 0 0,0 0-69 0 0,1 3-5 0 0,3 10 82 0 0,1 9 44 0 0,-1 2 447 0 0,0 11-846 0 0,-6-22 285 0 0,-1-1 33 0 0,-4-24-362 0 0,1 1 45 0 0,1 10 107 0 0,-2-8-111 0 0,0-3-37 0 0,-1 0-35 0 0,0 0-45 0 0,0-1-50 0 0,1-2-331 0 0,0 0-39 0 0</inkml:trace>
  <inkml:trace contextRef="#ctx0" brushRef="#br0" timeOffset="6047.89">2786 173 9616 0 0,'0'0'216'0'0,"0"0"32"0"0,0 0 12 0 0,0 0-115 0 0,1 0-56 0 0,1-1-29 0 0,2-1-52 0 0,-2 1 22 0 0,0 0 49 0 0,-1 1 75 0 0,5-3-38 0 0,1 1 51 0 0,14-6 509 0 0,-12 5-441 0 0,-5 2-152 0 0,1-1-35 0 0,0 1-42 0 0,-1 0-47 0 0,2-1-70 0 0,-1 1-78 0 0,0 0-85 0 0,0-1-97 0 0,1 1-105 0 0,-1 0-114 0 0,0-1-124 0 0,-2 2 307 0 0,-1-1-34 0 0,3 0-992 0 0,1 0-827 0 0,-6 1 2259 0 0</inkml:trace>
  <inkml:trace contextRef="#ctx0" brushRef="#br0" timeOffset="6402.09">3055 168 9360 0 0,'1'4'-98'0'0,"0"0"56"0"0,1 1 52 0 0,-1-1 48 0 0,0 1 44 0 0,0-1 38 0 0,1 6 244 0 0,0-3-12 0 0,0 0 49 0 0,7 27 1755 0 0,-5-25-1596 0 0,-3-4-332 0 0,1 0-34 0 0,2 3 49 0 0,-2-4-182 0 0,0 0-37 0 0,0 0-42 0 0,0-1-43 0 0,0 1-48 0 0,1-1-50 0 0,-1 1-53 0 0,1-1-58 0 0,0 0-59 0 0,0 1-64 0 0,0-1-66 0 0,0 0-70 0 0,0-1-72 0 0,1 1-76 0 0,-3-2-1136 0 0,1 0-1020 0 0,-2-1 2811 0 0</inkml:trace>
  <inkml:trace contextRef="#ctx0" brushRef="#br0" timeOffset="6403.09">3217 100 10016 0 0,'0'0'230'0'0,"0"0"30"0"0,0 0 18 0 0,0 0 53 0 0,1 2-70 0 0,-1-1-61 0 0,0 2-48 0 0,1 1 34 0 0,1 3 28 0 0,-2-5-97 0 0,0 26 544 0 0,-1 1-57 0 0,-1-2-51 0 0,0 1-47 0 0,-2 14 177 0 0,-1-1-79 0 0,-1 0-61 0 0,-2 1-47 0 0,4-21-330 0 0,0-1 77 0 0,-6 47 754 0 0,5-38-646 0 0,3-12-213 0 0,0 0-70 0 0,-1-7-17 0 0,0-1 49 0 0,2 0 50 0 0,1-10-363 0 0,0 0 10 0 0,0 1-36 0 0,0-1-88 0 0,0 0 19 0 0,0 1-69 0 0,0-1-76 0 0,0 1-86 0 0,-1-1-94 0 0,1 0-105 0 0,0 1-111 0 0,0-1-122 0 0,0-1-1260 0 0,0 0-1263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38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 0 6880 0 0,'0'0'157'0'0,"0"0"23"0"0,0 0 11 0 0,0 0 5 0 0,0 0 98 0 0,0 1-41 0 0,1 1 147 0 0,0 2-104 0 0,2 4 272 0 0,-3-7-364 0 0,0 1 43 0 0,3 11 331 0 0,-1 1-50 0 0,0-1-47 0 0,1 1-44 0 0,-1-1-41 0 0,1 1-39 0 0,2 13 257 0 0,0 0-129 0 0,0-1-89 0 0,-1-3-117 0 0,0-1-34 0 0,6 52 472 0 0,-7-43-369 0 0,-1 1 85 0 0,-1-15-175 0 0,-1-1 34 0 0,0-16-369 0 0,0 0-62 0 0,0 0 53 0 0,0 0-70 0 0,0 0-83 0 0,0 0 71 0 0,0 0-39 0 0,0 0-40 0 0,0 0-40 0 0,0 0-388 0 0,0 0 91 0 0,0 0-53 0 0,0 0-751 0 0,0 0-592 0 0,0 0-1124 0 0</inkml:trace>
  <inkml:trace contextRef="#ctx0" brushRef="#br0" timeOffset="316.46">0 206 7976 0 0,'0'0'174'0'0,"0"0"29"0"0,0 0 14 0 0,1-1-103 0 0,1 0 44 0 0,11-7 784 0 0,-3 3-433 0 0,0 1-82 0 0,1 1-73 0 0,0 0-66 0 0,1 0-57 0 0,-1 0-50 0 0,0 0-42 0 0,1 1-33 0 0,16-4 64 0 0,-25 5-270 0 0,0 0 33 0 0,4 0 18 0 0,-1-1 77 0 0,0 1 45 0 0,12-2 274 0 0,-10 2-252 0 0,0-1-101 0 0,-3 2-52 0 0,-1-1-44 0 0,-1 1-32 0 0,1-1-45 0 0,0 1-49 0 0,-1-1-54 0 0,1 1-58 0 0,-1-1-62 0 0,1 1-68 0 0,0-1-70 0 0,-2 1 113 0 0,1-1-39 0 0,4 1-1016 0 0,3-2-846 0 0</inkml:trace>
  <inkml:trace contextRef="#ctx0" brushRef="#br0" timeOffset="717.25">478 194 5904 0 0,'0'0'132'0'0,"0"0"17"0"0,0 0 3 0 0,-1 1-58 0 0,-5 1 54 0 0,4-1-42 0 0,0-1-16 0 0,1 0 34 0 0,1 1 39 0 0,-1-1 48 0 0,-4 1 437 0 0,1 0-65 0 0,-1 1-60 0 0,1 0-57 0 0,-1 0-56 0 0,1 1-50 0 0,0 0-49 0 0,1 0-46 0 0,-1 1-42 0 0,0-1-38 0 0,1 1-37 0 0,0 0-33 0 0,-3 5 28 0 0,1 0-95 0 0,-1 2-77 0 0,-5 21-229 0 0,8-19 206 0 0,1-1 107 0 0,1-7 21 0 0,1 1 41 0 0,-1-5-110 0 0,1 1-1 0 0,0 0 1 0 0,0-1-1 0 0,0 1 0 0 0,0 0 1 0 0,0-1-1 0 0,1 1 1 0 0,-1 0-1 0 0,0-1 1 0 0,1 1-1 0 0,0 0 0 0 0,-1-1 1 0 0,1 1-1 0 0,0-1 1 0 0,-1 1-1 0 0,1-1 1 0 0,0 0-1 0 0,0 1 0 0 0,0-1 1 0 0,1 1-7 0 0,-1-1 13 0 0,0 0-1 0 0,1 0 1 0 0,-1-1 0 0 0,0 1 0 0 0,0 0-1 0 0,1-1 1 0 0,-1 1 0 0 0,0 0 0 0 0,1-1-1 0 0,-1 0 1 0 0,1 1 0 0 0,0-1-13 0 0,12 0 147 0 0,-1-4 52 0 0,0-4 64 0 0,-2-2 74 0 0,3-15-16 0 0,-1-16 240 0 0,-3 8-131 0 0,-1 13-196 0 0,-9 19-235 0 0,1 1 1 0 0,-1-1 0 0 0,0 1-1 0 0,0-1 1 0 0,1 1 0 0 0,-1-1 0 0 0,0 1-1 0 0,0 0 1 0 0,1-1 0 0 0,-1 1-1 0 0,1 0 1 0 0,-1-1 0 0 0,0 1 0 0 0,1 0-1 0 0,-1-1 1 0 0,1 1 0 0 0,-1 0-1 0 0,1-1 1 0 0,-1 1 0 0 0,0 0-1 0 0,1 0 1 0 0,-1 0 0 0 0,1 0 0 0 0,-1-1-1 0 0,1 1 1 0 0,0 0 0 0 0,0 1-3 0 0,-1-1 1 0 0,1 0-1 0 0,-1 0 1 0 0,1 1-1 0 0,-1-1 0 0 0,1 1 1 0 0,-1-1-1 0 0,1 0 1 0 0,-1 1-1 0 0,1-1 0 0 0,-1 1 1 0 0,1-1-1 0 0,-1 1 1 0 0,0-1-1 0 0,1 1 0 0 0,-1 0 1 0 0,0-1-1 0 0,0 1 3 0 0,10 31-100 0 0,-9-28 95 0 0,2 7-60 0 0,1 1-130 0 0,-1-1-129 0 0,1 0-128 0 0,0 0-129 0 0,0 0-127 0 0,1 0-127 0 0,0 0-127 0 0,-5-9-725 0 0,2 0-959 0 0,-2-2 2637 0 0</inkml:trace>
  <inkml:trace contextRef="#ctx0" brushRef="#br0" timeOffset="1218.2">701 62 10680 0 0,'0'0'241'0'0,"0"0"38"0"0,0 0 11 0 0,0 0-28 0 0,3 3-173 0 0,6 6-74 0 0,-2 6 10 0 0,0 1 41 0 0,9 34 232 0 0,-7-18-166 0 0,-5-21-88 0 0,-1 0 40 0 0,2 12 179 0 0,-1 0 83 0 0,3 31 569 0 0,-5-37-665 0 0,-2-1-42 0 0,1 3-33 0 0,-1 0-105 0 0,0-19-166 0 0,0 0 63 0 0,0 0-16 0 0,0 0-25 0 0,0 0-38 0 0,0 0-19 0 0,0 0-40 0 0,0 0-46 0 0,0 0-51 0 0,0 0-56 0 0,0 0-51 0 0,0 0-46 0 0,0 0-40 0 0,0 0-137 0 0,0 0-40 0 0,0 0-166 0 0,0 0-444 0 0</inkml:trace>
  <inkml:trace contextRef="#ctx0" brushRef="#br0" timeOffset="1518.6">954 168 10080 0 0,'0'0'230'0'0,"0"0"30"0"0,0 0 18 0 0,-1 1-87 0 0,0 2-98 0 0,0 1-69 0 0,-2 7-81 0 0,2-9 70 0 0,-7 9-112 0 0,-1-1 87 0 0,-1-1 80 0 0,0 0 69 0 0,-3 3 132 0 0,0 1 84 0 0,0 3 153 0 0,11-12-363 0 0,0 0 0 0 0,0-1 0 0 0,0 1 1 0 0,0 0-1 0 0,1 0 0 0 0,-1 2-143 0 0,1 3 322 0 0,4-1-59 0 0,3-2-53 0 0,1 0-45 0 0,13 3 57 0 0,0-2-101 0 0,-6-2-52 0 0,-8-3-121 0 0,1 1 75 0 0,16 3 269 0 0,-13-4-222 0 0,-4-1-87 0 0,1 0-63 0 0,-1 0-91 0 0,1-1-107 0 0,-4 0 94 0 0,0 0-33 0 0,0 0-37 0 0,1 0-37 0 0,-4 0-33 0 0,1 0-50 0 0,0 0-45 0 0,0 0-39 0 0,0 0-135 0 0,0 0-39 0 0,0 0-164 0 0,1-1-438 0 0</inkml:trace>
  <inkml:trace contextRef="#ctx0" brushRef="#br0" timeOffset="2004.34">1129 333 8408 0 0,'0'0'190'0'0,"0"0"28"0"0,0 0 40 0 0,2-1-107 0 0,-1 1-88 0 0,1-1-41 0 0,6-1-56 0 0,-5 1 66 0 0,-1 0 92 0 0,-1 1-13 0 0,0 0 39 0 0,3-1 310 0 0,1 0-63 0 0,-1 0-58 0 0,0-1-53 0 0,1 1-50 0 0,-1 0-44 0 0,0-1-40 0 0,1 1-34 0 0,2-3 19 0 0,0 1-71 0 0,16-11-19 0 0,-15 6 62 0 0,-4-1-133 0 0,-3-2 47 0 0,-4 0 42 0 0,-2-1 34 0 0,-7-3 117 0 0,11 14-198 0 0,0 0-1 0 0,1 1 1 0 0,-1-1-1 0 0,0 1 1 0 0,0-1 0 0 0,0 1-1 0 0,0-1 1 0 0,1 1-1 0 0,-1-1 1 0 0,0 1 0 0 0,0 0-1 0 0,0-1 1 0 0,0 1-1 0 0,0 0 1 0 0,0 0 0 0 0,0 0-1 0 0,0 0 1 0 0,0 0-1 0 0,0 0 1 0 0,0 0-1 0 0,0 0 1 0 0,0 0 0 0 0,-1 1-18 0 0,-7 6 131 0 0,-1 11-13 0 0,3 4-3 0 0,5-10 12 0 0,1-11-110 0 0,0 4 94 0 0,0 0 1 0 0,0-1 0 0 0,1 1 0 0 0,0 0-1 0 0,-1 0 1 0 0,1 0 0 0 0,1 0 0 0 0,-1 0-1 0 0,1 0 1 0 0,1 3-112 0 0,3 4 225 0 0,4-2-59 0 0,3-2-78 0 0,3-1-96 0 0,-12-7-147 0 0,-1 1 63 0 0,1 0 56 0 0,0-1 45 0 0,2 1 106 0 0,7 1 308 0 0,-8-2-352 0 0,0 0-70 0 0,-2 0-45 0 0,1 0-39 0 0,-1 0-45 0 0,0 0-49 0 0,1 0-75 0 0,-1 0-70 0 0,0 0-77 0 0,1 0-83 0 0,-1 0-89 0 0,1 0-96 0 0,-1-1-103 0 0,1 1-109 0 0,0 0-900 0 0,3-2-1010 0 0,-6 2 2763 0 0</inkml:trace>
  <inkml:trace contextRef="#ctx0" brushRef="#br0" timeOffset="2536.36">1595 221 9528 0 0,'0'0'216'0'0,"-1"0"74"0"0,1-1-75 0 0,-1 0-64 0 0,-1 0-54 0 0,0 0-41 0 0,0-1-42 0 0,-4-3-90 0 0,3 4 74 0 0,2 0 32 0 0,0 0 35 0 0,-3-1 358 0 0,0 0-34 0 0,-4-1 287 0 0,-2 1-123 0 0,1 1-112 0 0,-1 1-99 0 0,1 0-88 0 0,-1 2-76 0 0,1 0-64 0 0,-4 4-33 0 0,3 2-79 0 0,9-7-8 0 0,0 0 1 0 0,-1 1 0 0 0,1 0 0 0 0,0-1 0 0 0,0 1 0 0 0,0 0-1 0 0,0-1 1 0 0,0 1 0 0 0,0 0 0 0 0,0 0 0 0 0,1 0 0 0 0,-1 1 5 0 0,0 17 41 0 0,1-17-39 0 0,1-1 0 0 0,-1 1 0 0 0,1-1 1 0 0,0 0-1 0 0,0 1 0 0 0,0-1 0 0 0,1 0 1 0 0,-1 0-1 0 0,0 0 0 0 0,1 0 0 0 0,-1 0 1 0 0,1 0-1 0 0,0 1-2 0 0,28 23 1 0 0,-12-11-63 0 0,1 6 77 0 0,-8-4 66 0 0,-4-2 56 0 0,-2 0 82 0 0,-3-5-31 0 0,-2-1 43 0 0,-1 0 48 0 0,-1 0 53 0 0,-2 0 57 0 0,-2-1 61 0 0,-2 0 66 0 0,-2-1 70 0 0,2-3-537 0 0,0 0 89 0 0,0-1 55 0 0,-10 4 311 0 0,6-5-283 0 0,5-1-164 0 0,0 0-78 0 0,1-1-70 0 0,1 0-77 0 0,-1 0-87 0 0,0-1-99 0 0,0 0-108 0 0,0 0-119 0 0,3 0 242 0 0,0 1-33 0 0,0-1-35 0 0,0 0-36 0 0,2 0 48 0 0,0 1-51 0 0,0 0-45 0 0,0-1-39 0 0,0 1-150 0 0,0-1-40 0 0,0 1-181 0 0,-1-1-492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37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 10104 0 0,'0'0'230'0'0,"0"0"30"0"0,0 0 19 0 0,1 1 33 0 0,1 1-91 0 0,1 1-74 0 0,2 2 124 0 0,11 11 463 0 0,-1 1-77 0 0,0-1-71 0 0,-1 2-63 0 0,-1-1-56 0 0,1 1-47 0 0,12 19 309 0 0,-5-9-225 0 0,30 38 606 0 0,-32-44-681 0 0,-8-11-402 0 0,-1 1 42 0 0,5 4 72 0 0,20 20 250 0 0,-11-18-232 0 0,-24-18-328 0 0,1 1 32 0 0,-1-1 57 0 0,0 0 49 0 0,1 0 42 0 0,-1 1 95 0 0,3 0 422 0 0,-2 0-387 0 0,0-1-135 0 0,0 1-90 0 0,0-1-111 0 0,-1 0 49 0 0,1 0-36 0 0,-1 0-146 0 0,1 0-86 0 0,-1 0-94 0 0,1 0-102 0 0,-1 0-110 0 0,1 0-117 0 0,-1 0-125 0 0,0 0 431 0 0,0 0-33 0 0,1 0-1624 0 0,0-2-1240 0 0</inkml:trace>
  <inkml:trace contextRef="#ctx0" brushRef="#br0" timeOffset="351.21">289 1 9848 0 0,'0'0'222'0'0,"0"0"30"0"0,0 0 19 0 0,-2 2-150 0 0,-1 4-34 0 0,0 1-34 0 0,1-3-35 0 0,-6 12 16 0 0,1 0 59 0 0,-4 8 116 0 0,-15 32 355 0 0,19-38-445 0 0,-1-1-58 0 0,-36 103 556 0 0,27-72-358 0 0,0-2 52 0 0,4-15-59 0 0,0-1 45 0 0,10-25-451 0 0,1-1 84 0 0,0 1 71 0 0,-1-1 58 0 0,-2 5 181 0 0,-3 5 287 0 0,5-8-335 0 0,-1 0-65 0 0,0 0-103 0 0,2-3-63 0 0,1 0-40 0 0,-1 0-45 0 0,0 0-50 0 0,0 0-54 0 0,0 0-59 0 0,0 0-63 0 0,0 0-67 0 0,0 0-75 0 0,0 0-77 0 0,0 0-83 0 0,0 0-86 0 0,1-1-1012 0 0,0 1-1001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35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0 9792 0 0,'0'0'222'0'0,"0"0"30"0"0,0 0 18 0 0,0 0-9 0 0,0 1 21 0 0,1 0-61 0 0,0 0-52 0 0,0 1-40 0 0,1 3 28 0 0,1 1 26 0 0,-2-5-81 0 0,6 24 743 0 0,-1 0-115 0 0,-2 1-122 0 0,-2-13-352 0 0,-1 1-32 0 0,2 6 58 0 0,0-1-85 0 0,11 90 904 0 0,-10-63-656 0 0,-3-12-172 0 0,0-1-56 0 0,-1-32-316 0 0,0 1 48 0 0,0-1 40 0 0,0 0 33 0 0,-1 1 77 0 0,0 3 212 0 0,0-3-248 0 0,1 0-89 0 0,0-1-31 0 0,0 1-35 0 0,-1-1-41 0 0,1 0-43 0 0,0 1-135 0 0,0-1-97 0 0,0 1-107 0 0,0 0-118 0 0,0-2 254 0 0,0 0-54 0 0,0 0-49 0 0,0 0-43 0 0,0 0-152 0 0,0 0-43 0 0,0 0-184 0 0,0 0-497 0 0</inkml:trace>
  <inkml:trace contextRef="#ctx0" brushRef="#br0" timeOffset="363.34">1 227 5840 0 0,'0'0'132'0'0,"0"0"131"0"0,1-1-111 0 0,1 0-80 0 0,5-4-93 0 0,-4 3 66 0 0,-1 1 102 0 0,-1 0-19 0 0,-1 1 43 0 0,5-3 484 0 0,0 0-60 0 0,0 1-57 0 0,0-1-52 0 0,0 1-48 0 0,-1 0-44 0 0,1-1-39 0 0,0 1-37 0 0,6-3 259 0 0,-1 0-103 0 0,20-13 735 0 0,-25 15-1263 0 0,-1 1 41 0 0,5-4 89 0 0,2 1 122 0 0,14-6 398 0 0,-16 8-450 0 0,-1 1-96 0 0,-1 0-70 0 0,0 0-86 0 0,0 1-102 0 0,-1-1-12 0 0,-1 1-66 0 0,0 0-72 0 0,0 0-77 0 0,1 0-85 0 0,-1 1-88 0 0,0-1-95 0 0,1 0-102 0 0,-2 0-818 0 0,2 0-924 0 0</inkml:trace>
  <inkml:trace contextRef="#ctx0" brushRef="#br0" timeOffset="748.75">350 76 7200 0 0,'0'0'165'0'0,"0"0"22"0"0,0 0 6 0 0,0 0-89 0 0,2 8 70 0 0,-1-4-57 0 0,-1-1 57 0 0,1-1 97 0 0,3 9 217 0 0,0 0-62 0 0,-1 1-55 0 0,1-1-45 0 0,0 3 16 0 0,0 0-41 0 0,8 28 507 0 0,-5-17-279 0 0,-3-13-219 0 0,-1 0 45 0 0,6 21 132 0 0,-1-5 525 0 0,2 24-1012 0 0,-8-28 349 0 0,-1 1 50 0 0,-1-23-27 0 0,0-2-75 0 0,0 0-66 0 0,0 0-60 0 0,-1-2-51 0 0,1 0-45 0 0,-1-5-28 0 0,-1-13-182 0 0,2 17 144 0 0,0 0 43 0 0,2-21-258 0 0,7-16-218 0 0,0 17 174 0 0,0 11 110 0 0,-8 10 122 0 0,1 0 0 0 0,0 0 0 0 0,-1 0 0 0 0,1 0 0 0 0,0 1-1 0 0,1-1 1 0 0,-1 1 0 0 0,1-1 18 0 0,-1 1-9 0 0,-1 0 0 0 0,0 1 0 0 0,1-1 0 0 0,-1 1-1 0 0,0 0 1 0 0,1-1 0 0 0,-1 1 0 0 0,1 0 0 0 0,-1 0 0 0 0,0 0-1 0 0,1 0 1 0 0,-1 0 0 0 0,1 0 0 0 0,-1 0 0 0 0,1 0 0 0 0,-1 0 0 0 0,0 1-1 0 0,1-1 1 0 0,0 1 9 0 0,1 1-11 0 0,-1-1-1 0 0,1 0 0 0 0,-1 1 1 0 0,1 0-1 0 0,-1 0 1 0 0,0-1-1 0 0,0 1 0 0 0,0 1 1 0 0,0-1-1 0 0,0 0 12 0 0,3 5-49 0 0,-1 0 1 0 0,1 0-1 0 0,3 7 49 0 0,1 7-150 0 0,-3-5-33 0 0,-3-8 64 0 0,-2-5 17 0 0,0 1-34 0 0,0 0-42 0 0,0 0-48 0 0,1 3-126 0 0</inkml:trace>
  <inkml:trace contextRef="#ctx0" brushRef="#br0" timeOffset="1365.79">732 260 6656 0 0,'0'0'197'0'0,"-1"0"-142"0"0,-1-1 50 0 0,0-1 49 0 0,-2 0 48 0 0,1 1 48 0 0,0-1 45 0 0,0 1 45 0 0,2 1 43 0 0,-5-1 322 0 0,0 1-73 0 0,1 1-69 0 0,1 0-66 0 0,-1 1-63 0 0,1 0-58 0 0,1 1-55 0 0,0 0-52 0 0,0 1-48 0 0,0 0-43 0 0,1 0-41 0 0,0 1-37 0 0,-1 5 4 0 0,2 0-104 0 0,0 6-113 0 0,2-10 15 0 0,-1 0 0 0 0,1 0 0 0 0,0-1 0 0 0,2 7 98 0 0,1-1-55 0 0,-1-6 68 0 0,0 0 39 0 0,0-1 43 0 0,0 0 51 0 0,9 6-83 0 0,0-5 44 0 0,-10-5-85 0 0,-1 0 1 0 0,1 0 0 0 0,0 0 0 0 0,-1 0 0 0 0,1-1-1 0 0,0 1 1 0 0,-1 0 0 0 0,1-1 0 0 0,0 1-1 0 0,-1-1 1 0 0,1 0 0 0 0,-1 1 0 0 0,1-1-1 0 0,-1 0 1 0 0,1 0 0 0 0,-1 0 0 0 0,1 0 0 0 0,-1 0-1 0 0,0-1 1 0 0,1 1-23 0 0,13-19 264 0 0,-7 5-137 0 0,-3 3-70 0 0,-2 0-58 0 0,0-10 62 0 0,1-8-59 0 0,2 12 63 0 0,-3 15-202 0 0,0 2 33 0 0,3 7-14 0 0,-1 3 98 0 0,-3-3 76 0 0,4 11-114 0 0,-1 1 75 0 0,2 5 81 0 0,-3-13-17 0 0,-1 1-1 0 0,2-1 1 0 0,-1-1-1 0 0,2 3-80 0 0,6 5 64 0 0,-11-16-107 0 0,-1-1-35 0 0,0 1-36 0 0,1-1-70 0 0,-1 0-86 0 0,0 1-104 0 0,0-1-120 0 0,0 0 196 0 0,1 1-36 0 0,-1-1-39 0 0,0 0-40 0 0,0 0-43 0 0,0 0-45 0 0,1 1-1220 0 0,0 0-979 0 0,-1-1 2693 0 0</inkml:trace>
  <inkml:trace contextRef="#ctx0" brushRef="#br0" timeOffset="1735.6">945 100 9152 0 0,'0'0'208'0'0,"0"0"33"0"0,0 0 14 0 0,1 1-13 0 0,0 1-110 0 0,0 1-75 0 0,3 5-9 0 0,-3-7-7 0 0,0 1 33 0 0,3 11 143 0 0,0-1 35 0 0,11 51 1102 0 0,-10-43-965 0 0,0 0-83 0 0,-1-4 59 0 0,1 0-70 0 0,-1 0-58 0 0,1 1-50 0 0,5 15 76 0 0,8 44 166 0 0,-18-75-598 0 0,0 0 70 0 0,0 0 58 0 0,1 0 51 0 0,-1 1 117 0 0,0 2 372 0 0,0-2-394 0 0,-1-1-68 0 0,1 0-58 0 0,0 0-39 0 0,0-1-44 0 0,0 1-49 0 0,0 0-74 0 0,-1-1-69 0 0,1 1-77 0 0,0 0-83 0 0,-1 0-91 0 0,1-1-97 0 0,-1 1-104 0 0,1-1-110 0 0,-1 1-938 0 0,0-1-1022 0 0</inkml:trace>
  <inkml:trace contextRef="#ctx0" brushRef="#br0" timeOffset="2021.05">948 225 7976 0 0,'0'0'174'0'0,"2"0"-50"0"0,8 0 285 0 0,-7 0-325 0 0,-1 0-51 0 0,23-3-72 0 0,-8 1-75 0 0,-3-1-72 0 0,-1 1-109 0 0,-4 0 56 0 0,-1 1-54 0 0,0-1-59 0 0,1 1-65 0 0,-4 0-731 0 0,3 0-657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43.3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4 8176 0 0,'-2'0'142'0'0,"-8"-3"403"0"0,7 3-429 0 0,1 0-71 0 0,-10 0-15 0 0,2 2 57 0 0,1 2 47 0 0,2 3 40 0 0,-2 6 167 0 0,2 11 254 0 0,6 10 111 0 0,3-12-328 0 0,2-6-167 0 0,-2-8-151 0 0,0-2-38 0 0,3 5 60 0 0,1 0-40 0 0,-2-2-39 0 0,1 0 0 0 0,1-1 0 0 0,0 0 0 0 0,0 0 1 0 0,5 5-4 0 0,7 1 83 0 0,-8-8 3 0 0,-1-2 39 0 0,2-1 45 0 0,-1-2 52 0 0,1-3 59 0 0,0-2 66 0 0,-1-1 126 0 0,-3-1-55 0 0,0-1-50 0 0,-3-2-49 0 0,0 1-44 0 0,-2-2-41 0 0,-1 0-37 0 0,-1 0-35 0 0,-2-7 34 0 0,-1 0-65 0 0,-2-2-41 0 0,-4-7-41 0 0,8 24-210 0 0,0 0 60 0 0,1 0 50 0 0,-1-1 42 0 0,-1-1 80 0 0,-2-7 220 0 0,2 8-265 0 0,1 0-70 0 0,0 1-27 0 0,1 0-38 0 0,-1 0-44 0 0,0 0-50 0 0,0 0-74 0 0,0 0-68 0 0,0 0-75 0 0,0 1-81 0 0,1-1-87 0 0,-1 0-93 0 0,0 0-100 0 0,0 0-106 0 0,0-1-967 0 0,-1-2-1050 0 0,2 5 2864 0 0</inkml:trace>
  <inkml:trace contextRef="#ctx0" brushRef="#br0" timeOffset="430.81">259 29 6216 0 0,'4'10'38'0'0,"0"1"87"0"0,0-1 81 0 0,0 0 77 0 0,0 0 71 0 0,0 1 68 0 0,0-1 62 0 0,0 0 58 0 0,2 7 421 0 0,0-1 115 0 0,0 0 96 0 0,0 1 77 0 0,-4-11-671 0 0,4 15 590 0 0,-4-15-678 0 0,-1-1 109 0 0,-1-3-246 0 0,0-1 43 0 0,0-1 49 0 0,-1-1 53 0 0,-4-18-249 0 0,2-2-116 0 0,4-1-93 0 0,2 0-72 0 0,6-3-72 0 0,-8 22 82 0 0,1 0 0 0 0,-1 1 0 0 0,1-1 0 0 0,0 0 0 0 0,0 0 0 0 0,0 1 0 0 0,0-1 0 0 0,0 1 0 0 0,1 0 0 0 0,-1 0 0 0 0,1 0 0 0 0,-1 0 0 0 0,1 0 0 0 0,0 0 0 0 0,0 1 0 0 0,1-1 20 0 0,-2 1-8 0 0,-1 0 0 0 0,1 1-1 0 0,0 0 1 0 0,-1-1 0 0 0,1 1-1 0 0,0 0 1 0 0,0 0 0 0 0,-1 0-1 0 0,1 0 1 0 0,0 0 0 0 0,0 0-1 0 0,-1 1 1 0 0,1-1 0 0 0,0 0-1 0 0,0 1 1 0 0,0 0 8 0 0,1 0-8 0 0,1 1 0 0 0,-1 0-1 0 0,0 0 1 0 0,-1 0 0 0 0,1 0 0 0 0,0 0-1 0 0,-1 0 1 0 0,2 2 8 0 0,5 6-4 0 0,-1 0-1 0 0,0 1 0 0 0,-1 0 1 0 0,1 3 4 0 0,-4-7 1 0 0,-1-3-103 0 0,0 1 68 0 0,1 4 85 0 0,2 5 136 0 0,-4-7-140 0 0,0-1-62 0 0,0 1-92 0 0,-1-1-90 0 0,1 0-117 0 0,-2-3 106 0 0,1-1-37 0 0,0 1-41 0 0,-1 0-41 0 0,1 2-570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4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3 4928 0 0,'0'0'141'0'0,"0"0"-320"0"0,0 0 53 0 0,0-1 50 0 0,0 1 46 0 0,0 0 42 0 0,0 0 39 0 0,-1 0 152 0 0,1-1 102 0 0,0 1 77 0 0,-1-1 1061 0 0,1 1-908 0 0,0 0-320 0 0,0 0-51 0 0,0 1-63 0 0,0-1-73 0 0,5 7 680 0 0,-1 1-117 0 0,0 0-106 0 0,0 0-91 0 0,0 2-24 0 0,0 1-91 0 0,0 1-32 0 0,3 7 26 0 0,-2-3-57 0 0,-1-6-38 0 0,-1-2 11 0 0,0 0 48 0 0,1 3 143 0 0,1 1-55 0 0,-1 0-45 0 0,0 0-38 0 0,4 13 150 0 0,-4-8 4 0 0,0 1 0 0 0,0 5-396 0 0,-2-5 295 0 0,-2-1 63 0 0,0-14-245 0 0,0 10 191 0 0,0-5-189 0 0,-2-1-114 0 0,0-3-116 0 0,2-4 64 0 0,0 1-82 0 0,0-1-87 0 0,0 0 63 0 0,0 0-38 0 0,0 0-40 0 0,0 0-38 0 0,0 0-373 0 0,0 0 86 0 0,0-1-51 0 0,0 1-722 0 0,-1 0-567 0 0,0 0-1076 0 0</inkml:trace>
  <inkml:trace contextRef="#ctx0" brushRef="#br0" timeOffset="332.07">177 78 10080 0 0,'0'0'70'0'0,"1"1"38"0"0,3 8 564 0 0,-3-6-529 0 0,0-1-88 0 0,3 6-21 0 0,0 2 66 0 0,-1-1 60 0 0,0 1 55 0 0,0 1 51 0 0,0-1 44 0 0,-1 1 39 0 0,1 0 36 0 0,1 5 217 0 0,0 0 46 0 0,12 33 1596 0 0,-7-29-1316 0 0,-2-10-412 0 0,0 0-37 0 0,1-1-47 0 0,2-1-56 0 0,0-2-63 0 0,1 0-74 0 0,2-2-82 0 0,1-1-91 0 0,1-1-18 0 0,0-3 70 0 0,2-2 90 0 0,7-7 169 0 0,-4-5-24 0 0,-9 2-187 0 0,-4-1-99 0 0,-3 0-85 0 0,-3 10-132 0 0,0 0 52 0 0,0 0 45 0 0,-1 0 38 0 0,2-3 66 0 0,0-11 195 0 0,-1 12-218 0 0,-1 1-59 0 0,0-2-111 0 0,1 4 17 0 0,-1 0-40 0 0,0 0-8 0 0,0 0-34 0 0,0 0-37 0 0,0 1-39 0 0,0-1-42 0 0,0 0-44 0 0,0 0-47 0 0,0 1-50 0 0,0-1-52 0 0,-1 0-54 0 0,1 0-57 0 0,0 1-60 0 0,0-1-62 0 0,0 0-64 0 0,-1 1-68 0 0,1-1-69 0 0,-1-1-1169 0 0,1-2-1174 0 0</inkml:trace>
  <inkml:trace contextRef="#ctx0" brushRef="#br0" timeOffset="933.26">553 177 9272 0 0,'0'0'63'0'0,"2"-1"35"0"0,9-3 519 0 0,-8 3-486 0 0,-1 0-80 0 0,3-2-10 0 0,0 0 75 0 0,2-2 127 0 0,1 1 82 0 0,1-3 138 0 0,3-3 290 0 0,-7 4-389 0 0,-1 0-33 0 0,-1-3 27 0 0,-3 1-160 0 0,-2 0-118 0 0,1 5-68 0 0,0 1 35 0 0,-1-2 133 0 0,-1-1 148 0 0,-3 1 273 0 0,3 4-250 0 0,1 0-146 0 0,0 1-64 0 0,0 0-33 0 0,0 1-50 0 0,0 0-33 0 0,1 1-36 0 0,-1 0-42 0 0,-3 6 126 0 0,0 1 0 0 0,1 0 0 0 0,0 0 1 0 0,-1 7-74 0 0,3-9 91 0 0,0 0 0 0 0,1 1-1 0 0,0 6-90 0 0,2 10 257 0 0,4 0 94 0 0,-1-14-131 0 0,2 1 33 0 0,2-2 37 0 0,0 1 39 0 0,-4-9-222 0 0,-1 1-1 0 0,0 0 1 0 0,1-1 0 0 0,0 1 0 0 0,-1-1 0 0 0,1 0-1 0 0,0 0 1 0 0,2 0-107 0 0,8 3 248 0 0,1-1-44 0 0,3 0-37 0 0,-9-3-128 0 0,1 0-36 0 0,-1 0-38 0 0,-1-1-44 0 0,1 0-46 0 0,-2 1-50 0 0,-5-1-139 0 0,0 0-61 0 0,-1-1-56 0 0,1 1-49 0 0,-1 0-43 0 0,1 0-37 0 0,1 0-649 0 0,-2 0 577 0 0,2 0-545 0 0,0-1-36 0 0,4 1-2545 0 0,-7 0 3752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55.9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9672 0 0,'0'0'216'0'0,"0"0"32"0"0,0 0 13 0 0,1 1-50 0 0,0 1-100 0 0,2 0-73 0 0,3 5-59 0 0,-4-5 49 0 0,3 5 158 0 0,-1 1 0 0 0,0-1 0 0 0,2 6-186 0 0,7 27 671 0 0,-4 2 102 0 0,-2 0 90 0 0,-2-11-140 0 0,1 2-64 0 0,-1 1-79 0 0,0-1-61 0 0,0 0-42 0 0,11 74 972 0 0,-10-72-915 0 0,1 0 61 0 0,-6-29-496 0 0,4 21 256 0 0,-5-26-333 0 0,0 0 1 0 0,0 0-1 0 0,0 0 0 0 0,0 0 0 0 0,0 0 1 0 0,0 0-1 0 0,0 0 0 0 0,0 0 1 0 0,0 0-1 0 0,-1 0 0 0 0,1 0 0 0 0,0 0 1 0 0,-1 0-23 0 0,1-1 72 0 0,0 0 13 0 0,-6-9-271 0 0,3 6 28 0 0,2 1-152 0 0,0 1 116 0 0,0 0 101 0 0,1-1 45 0 0,-1-2 0 0 0,0 2-25 0 0,1 0-104 0 0,0 1 35 0 0,0 0-44 0 0,-1 0-115 0 0,1 0-88 0 0,0 0-101 0 0,0-1-111 0 0,0 1-124 0 0,-1 0 313 0 0,1 1-35 0 0,0-1-38 0 0,0 1-37 0 0,0-1-40 0 0,-1 0-41 0 0,1-1-1571 0 0,-2-1-1222 0 0</inkml:trace>
  <inkml:trace contextRef="#ctx0" brushRef="#br0" timeOffset="600.92">313 312 9528 0 0,'4'0'317'0'0,"1"0"-69"0"0,0-1-62 0 0,0 1-53 0 0,2-1-31 0 0,-1-1-51 0 0,3 1-37 0 0,4-1-37 0 0,3-1 26 0 0,-6 1 81 0 0,-2 1 68 0 0,0 0 101 0 0,1 0-34 0 0,1-1-56 0 0,-1 1-45 0 0,0 0-32 0 0,28-4 154 0 0,-21 3-58 0 0,-7 2-27 0 0,0-1 51 0 0,0 1 61 0 0,1 0 73 0 0,-4 0-114 0 0,1-1-100 0 0,13 0 108 0 0,-10 0-9 0 0,-7 0-76 0 0,-1 1 41 0 0,0 0 47 0 0,-2 0 56 0 0,-1 0-181 0 0,0 0 32 0 0,0 0-69 0 0,-4 0-17 0 0,2 0 33 0 0,2 0 5 0 0,0 0 44 0 0,0 0 56 0 0,1 0 62 0 0,-2-2-220 0 0,-5-8 160 0 0,3 3-7 0 0,4 7-180 0 0,-1-1 1 0 0,1 0 0 0 0,0 1-1 0 0,0-1 1 0 0,-1 1 0 0 0,1-1-1 0 0,-1 1 1 0 0,1-1 0 0 0,0 1-1 0 0,-1-1 1 0 0,1 1 0 0 0,-1-1-1 0 0,1 1 1 0 0,-1-1 0 0 0,1 1-1 0 0,-1-1-10 0 0,-15-9 198 0 0,9 5-98 0 0,0 1-1 0 0,-1-1 1 0 0,1 1-1 0 0,-8-2-100 0 0,-2 2 216 0 0,8 2-66 0 0,-1 2 34 0 0,-13 4 157 0 0,-3 5-109 0 0,-4 9-55 0 0,27-15-155 0 0,-1 0-1 0 0,0 0 0 0 0,1 1 0 0 0,-1-1 1 0 0,1 1-1 0 0,0 0 0 0 0,0 0 0 0 0,-1 2-21 0 0,-1 5-55 0 0,1 1 36 0 0,3-9 24 0 0,0 1 0 0 0,0 0 0 0 0,0 0 0 0 0,1 0 0 0 0,0 0-1 0 0,-1 0 1 0 0,2 0 0 0 0,-1 0 0 0 0,0 0 0 0 0,1 0 0 0 0,0 0-1 0 0,0 3-4 0 0,4 19 0 0 0,-4-22 0 0 0,0 1 0 0 0,-1 0 0 0 0,2-1 0 0 0,-1 1 0 0 0,1 1 0 0 0,0-1 2 0 0,6 14-38 0 0,0-1 0 0 0,2 2 36 0 0,5 1 6 0 0,-1-1-6 0 0,-11-15 3 0 0,1 1 0 0 0,0-1-1 0 0,1 0 1 0 0,4 4-3 0 0,2 2 35 0 0,2-1-1 0 0,-1 0 0 0 0,4 1-34 0 0,10 2 74 0 0,-13-9-148 0 0,-1 0 94 0 0,0-1 61 0 0,15-1 168 0 0,-19-3-200 0 0,1 1-34 0 0,0-2-55 0 0,1 0-82 0 0,1 0-121 0 0,-6 0 71 0 0,0 1-37 0 0,1-1-41 0 0,-1 0-43 0 0,1 0-46 0 0,-1-1-50 0 0,-4 3-24 0 0,1-1-63 0 0,-1 0-56 0 0,1 1-48 0 0,0-1-171 0 0,-1 0-49 0 0,1 0-206 0 0,1 0-554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46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 9960 0 0,'0'0'222'0'0,"0"0"30"0"0,0 0 20 0 0,0 0-24 0 0,0 3-120 0 0,4 8-30 0 0,-3-8-26 0 0,15 46 1225 0 0,-10-32-507 0 0,0 0 0 0 0,4 8-790 0 0,6 2 832 0 0,-13-23-655 0 0,1 0 1 0 0,-1 0-1 0 0,1 0 0 0 0,0-1 1 0 0,0 1-178 0 0,-3-4 6 0 0,5 4 108 0 0,-1 0 54 0 0,1-1 45 0 0,-1-1 35 0 0,3-3 202 0 0,-7 1-402 0 0,0-1 0 0 0,-1 0 0 0 0,1 1 0 0 0,0-1 0 0 0,0 0 0 0 0,-1 0 0 0 0,1 0-1 0 0,0 1 1 0 0,-1-1 0 0 0,1 0 0 0 0,-1 0 0 0 0,1 0 0 0 0,-1 0 0 0 0,1 0 0 0 0,-1-1-48 0 0,8-20 266 0 0,-2 0-69 0 0,-1-1-61 0 0,0 0-54 0 0,0-6-47 0 0,2 1-61 0 0,2 0-49 0 0,3 0-35 0 0,-11 27-69 0 0,0-1 67 0 0,0 1 51 0 0,1-2-31 0 0,0 1 23 0 0,-1 0-108 0 0,0 1 33 0 0,0 1-45 0 0,0-1-85 0 0,0 0-77 0 0,-1 0-86 0 0,1 0-97 0 0,0 0-106 0 0,0 0-118 0 0,0 1 333 0 0,-1-1-34 0 0,1 1-35 0 0,-1-1-34 0 0,2 0-1548 0 0,1-2-1172 0 0</inkml:trace>
  <inkml:trace contextRef="#ctx0" brushRef="#br0" timeOffset="479.18">454 45 8952 0 0,'-15'-3'313'0'0,"0"2"66"0"0,-1 2 134 0 0,-7 7 301 0 0,4 6-51 0 0,9 0-342 0 0,3-1-154 0 0,3 2-97 0 0,2-8-94 0 0,1 0 0 0 0,1 0 0 0 0,-1 1 0 0 0,1-1-76 0 0,0-1 71 0 0,0 0-1 0 0,1 0 1 0 0,0 0-1 0 0,0-1 0 0 0,2 6-70 0 0,-3-9 28 0 0,1 0 0 0 0,0 0 0 0 0,0 0 0 0 0,-1 0 0 0 0,1 0 0 0 0,1 0 0 0 0,-1-1 0 0 0,0 1 0 0 0,0 0 0 0 0,1-1 0 0 0,-1 1 0 0 0,1-1 0 0 0,-1 1 0 0 0,1-1 0 0 0,0 1-28 0 0,0-2 25 0 0,-1 1 1 0 0,1 0-1 0 0,0 0 0 0 0,0-1 0 0 0,0 0 1 0 0,-1 1-1 0 0,1-1 0 0 0,0 0 1 0 0,0 0-1 0 0,0 0 0 0 0,0 0 1 0 0,-1 0-1 0 0,1 0 0 0 0,0 0 1 0 0,0-1-1 0 0,0 1 0 0 0,0 0 1 0 0,-1-1-1 0 0,1 0 0 0 0,0 0-25 0 0,10-4 221 0 0,-2-2-95 0 0,1-3-59 0 0,3-7-24 0 0,-8 7 0 0 0,0 0 45 0 0,-3 3 7 0 0,0 0 37 0 0,0 1 10 0 0,-1 1 34 0 0,0-1 37 0 0,0 0 43 0 0,-2 5-167 0 0,2-2 95 0 0,-1-2-35 0 0,0 4-126 0 0,-1 0 1 0 0,0 0 0 0 0,1 1-1 0 0,-1-1 1 0 0,1 0-1 0 0,-1 0 1 0 0,1 1 0 0 0,-1-1-1 0 0,1 0 1 0 0,-1 1 0 0 0,1-1-1 0 0,0 0 1 0 0,-1 1-1 0 0,1-1 1 0 0,0 1 0 0 0,0-1-24 0 0,-1 1-5 0 0,1 0 0 0 0,-1 0 0 0 0,0 0 1 0 0,1 0-1 0 0,-1 0 0 0 0,0 1 0 0 0,1-1 1 0 0,-1 0-1 0 0,0 0 0 0 0,1 0 0 0 0,-1 0 1 0 0,0 1-1 0 0,0-1 0 0 0,1 0 0 0 0,-1 0 1 0 0,0 0-1 0 0,0 1 0 0 0,1-1 0 0 0,-1 0 1 0 0,0 0-1 0 0,0 1 0 0 0,0-1 0 0 0,1 0 1 0 0,-1 1-1 0 0,0-1 0 0 0,0 0 0 0 0,0 1 1 0 0,0-1-1 0 0,0 0 0 0 0,0 1 0 0 0,0-1 1 0 0,0 0-1 0 0,0 1 0 0 0,1-1 5 0 0,0 9-66 0 0,0-2 36 0 0,0-2 48 0 0,0 1-97 0 0,0 1 44 0 0,1 6 58 0 0,4 19 189 0 0,-4-21-210 0 0,1 0-91 0 0,0-3-78 0 0,0 0-105 0 0,-1-4 90 0 0,0 0-34 0 0,0 0-35 0 0,1 0-39 0 0,-3-4-67 0 0,0 0-58 0 0,0 0-49 0 0,0 0-45 0 0,0 1-152 0 0,0-1-43 0 0,1 0-184 0 0,-1 1-490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44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103 1 10328 0 0,'0'0'300'0'0,"0"0"0"0"0,-1 5-196 0 0,-2 6-88 0 0,4 1 23 0 0,0 0 71 0 0,0 0 62 0 0,1 0 50 0 0,2 9 272 0 0,8 29 823 0 0,-8-34-941 0 0,0 0-66 0 0,0-1-91 0 0,-1 1-118 0 0,2 7 232 0 0,1 2-66 0 0,1 1-70 0 0,-1 0-98 0 0,-3 0-108 0 0,-4 0-120 0 0,1-26 139 0 0,0 1-53 0 0,0-1-35 0 0,0 1-34 0 0,0-1-39 0 0,0 0-39 0 0,0 1-40 0 0,-1-1-43 0 0,1 0-45 0 0,0 1-46 0 0,0-1-47 0 0,0 0-50 0 0,0 1-51 0 0,0-1-54 0 0,0 0-53 0 0,-1 1-1198 0 0,1-1-1030 0 0</inkml:trace>
  <inkml:trace contextRef="#ctx0" brushRef="#br0" timeOffset="285.24">0 197 8864 0 0,'0'0'200'0'0,"0"0"33"0"0,0 0 14 0 0,1-1-85 0 0,0 0-64 0 0,2 0-39 0 0,3-3 14 0 0,-5 3-19 0 0,13-4 111 0 0,0-1 65 0 0,2 0 80 0 0,21-7 474 0 0,-23 8-534 0 0,6-2 47 0 0,-10 4-204 0 0,1-1-45 0 0,3-1-75 0 0,-6 3-33 0 0,-1 0-36 0 0,0-1-37 0 0,1 1-41 0 0,-1 0-43 0 0,0-1-46 0 0,-5 3 36 0 0,1-1-164 0 0,-1 0-69 0 0,1 0-332 0 0,1 0-83 0 0,0-1-541 0 0,3 0-804 0 0</inkml:trace>
  <inkml:trace contextRef="#ctx0" brushRef="#br0" timeOffset="632.89">350 64 6296 0 0,'0'6'23'0'0,"1"0"97"0"0,0 0 81 0 0,0 0 65 0 0,1 2 117 0 0,4 13 832 0 0,-3-12-741 0 0,0 0-101 0 0,-2-5-237 0 0,0 0-41 0 0,7 19 541 0 0,7 34 744 0 0,-9-36-820 0 0,-2-4-27 0 0,-1 0 81 0 0,1 0 98 0 0,-1 0 119 0 0,-2-12-515 0 0,-1 0-90 0 0,1 0-35 0 0,0 4 29 0 0,-1-2-12 0 0,1-3-10 0 0,-1 0 22 0 0,0-1 65 0 0,1 0 11 0 0,-1 0 61 0 0,1 0 70 0 0,0 0 76 0 0,-2-5-326 0 0,1-1-36 0 0,0-2 51 0 0,1-3-84 0 0,2-3-86 0 0,-1 2-14 0 0,1-8-111 0 0,3 0-38 0 0,-4 10 52 0 0,1 0 1 0 0,0 0 0 0 0,0 1 0 0 0,0-1-1 0 0,1 1 1 0 0,3-5 88 0 0,-5 9-41 0 0,0-1 1 0 0,1 1-1 0 0,-1 0 1 0 0,1 0-1 0 0,-1-1 0 0 0,3 0 41 0 0,-3 2-17 0 0,0 0 0 0 0,-1 0 0 0 0,1 0 0 0 0,0 0 0 0 0,0 1-1 0 0,0-1 1 0 0,0 1 0 0 0,0-1 0 0 0,0 1 0 0 0,2 0 17 0 0,13 2-54 0 0,3 7 65 0 0,-12-4-94 0 0,0 1 46 0 0,4 6 48 0 0,-7-6 31 0 0,0 0 1 0 0,0 0 0 0 0,3 6-43 0 0,-2-2-6 0 0,0 1-53 0 0,-2-2-54 0 0,0 1-71 0 0,0-1-82 0 0,-1 1-98 0 0,-3-9 103 0 0,0-1-42 0 0,0 1-38 0 0,0-1-36 0 0,1 1-245 0 0,-1 0-58 0 0,0-1-45 0 0,1 1-34 0 0,-1 0-1360 0 0,2 2-1207 0 0,-2-3 3325 0 0</inkml:trace>
  <inkml:trace contextRef="#ctx0" brushRef="#br0" timeOffset="1040.53">770 295 8032 0 0,'2'0'141'0'0,"9"-6"398"0"0,-7 5-424 0 0,-3 0-70 0 0,4-2-34 0 0,4-3 83 0 0,1-1 81 0 0,2-2 110 0 0,4-5 227 0 0,-6-3-7 0 0,-8 5-230 0 0,-3 1-113 0 0,-4-1-84 0 0,-3 1 250 0 0,-2 2-97 0 0,0 4-77 0 0,0 2-56 0 0,9 3-91 0 0,-1 0 0 0 0,1 0 0 0 0,-1 0 0 0 0,1 0 1 0 0,0 1-1 0 0,-1-1 0 0 0,1 1 0 0 0,-1-1 0 0 0,1 1 0 0 0,0-1 0 0 0,0 1 0 0 0,-1 0 0 0 0,1-1 0 0 0,0 1 0 0 0,0 0 0 0 0,0 0 0 0 0,0 0 0 0 0,0 0 0 0 0,0 0 0 0 0,0 0 1 0 0,0 0-1 0 0,0 0 0 0 0,0 0 0 0 0,1 1 0 0 0,-1-1 0 0 0,0 0 0 0 0,1 0 0 0 0,-1 1 0 0 0,1-1 0 0 0,0 0 0 0 0,-1 1 0 0 0,1 0-7 0 0,-3 6-35 0 0,1 0 61 0 0,0 1 52 0 0,-1 0 47 0 0,1 2 78 0 0,-1 0 46 0 0,1 3 94 0 0,2 6 222 0 0,2-1 0 0 0,1-8-221 0 0,2-2-94 0 0,1-1-46 0 0,0-3-78 0 0,2 0-46 0 0,1-1-54 0 0,1-1-59 0 0,-7-3-91 0 0,0 1 53 0 0,0-1 46 0 0,0 1 37 0 0,3-1 91 0 0,8 1 242 0 0,-10-1-298 0 0,0 0-65 0 0,-1 0-33 0 0,-1 0-36 0 0,1-1-40 0 0,-1 1-44 0 0,1 0-68 0 0,0 0-62 0 0,-1 0-69 0 0,1-1-73 0 0,0 1-79 0 0,0 0-85 0 0,-1-1-91 0 0,1 1-96 0 0,3-1-1043 0 0,3-1-1043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51.8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7688 0 0,'0'0'166'0'0,"0"0"29"0"0,0 0 14 0 0,0 1-78 0 0,0 0-60 0 0,4 6-7 0 0,-2-4 11 0 0,-1-2 19 0 0,-1 1 50 0 0,4 7 368 0 0,-1 1-77 0 0,1 0-62 0 0,-1 0-46 0 0,6 20 547 0 0,-4-17-470 0 0,2 0 125 0 0,-3-7-218 0 0,0 1 39 0 0,-1-2-129 0 0,0 0 54 0 0,0 0 48 0 0,-1 1 41 0 0,2 2 251 0 0,-1 0 56 0 0,-2-8-454 0 0,-1 0-7 0 0,0 0-2 0 0,0 0 29 0 0,0 0 123 0 0,0 0 50 0 0,0 0-48 0 0,-1-1-86 0 0,1 0-74 0 0,-1 0-63 0 0,0 0-57 0 0,1 0-38 0 0,-2-2-28 0 0,-1-2-59 0 0,2 4 68 0 0,1 0 46 0 0,-3-8-70 0 0,0 0-1 0 0,0 0 1 0 0,1 0 0 0 0,0 0 0 0 0,1 0 0 0 0,0 0 0 0 0,0-1-1 0 0,1 1 1 0 0,0 0 0 0 0,1-1 0 0 0,0 1 0 0 0,0 0-1 0 0,3-7 0 0 0,-4 14-7 0 0,1-1 0 0 0,0 1 0 0 0,0 0 0 0 0,0 0 0 0 0,1-1-1 0 0,-1 1 1 0 0,0 0 0 0 0,1 0 0 0 0,-1 0 0 0 0,2-1 7 0 0,1 0-22 0 0,-1 1 0 0 0,0-1 0 0 0,1 1 1 0 0,-1 0-1 0 0,1 0 0 0 0,0 0 1 0 0,0 0-1 0 0,-1 0 0 0 0,4 0 22 0 0,17-4-80 0 0,-1 3 47 0 0,-8 1 50 0 0,-2 1 40 0 0,-9 1-314 0 0,0 0 73 0 0,0 0 65 0 0,0 0 57 0 0,3 0 66 0 0,0 1 101 0 0,16 1 483 0 0,-18-1-499 0 0,0 0-43 0 0,0 0-56 0 0,0 0-70 0 0,0 0-86 0 0,0 0-97 0 0,-1 0-67 0 0,0 0-99 0 0,1 0-109 0 0,-1 0-119 0 0,-2 0 281 0 0,0-1-33 0 0,0 1-35 0 0,0-1-36 0 0,1 1-37 0 0,-1-1-38 0 0,0 1-39 0 0,0-1-41 0 0,-1 1-1323 0 0,2-1-1104 0 0</inkml:trace>
  <inkml:trace contextRef="#ctx0" brushRef="#br0" timeOffset="347.65">437 164 11600 0 0,'0'0'264'0'0,"0"0"34"0"0,0 0 21 0 0,0 0-133 0 0,0 0-89 0 0,0 0 75 0 0,0 0-43 0 0,0 0 139 0 0,0 0 249 0 0,0 0 25 0 0,0 0 8 0 0,0 0 30 0 0,0 0 18 0 0,0 0-608 0 0,0-1 64 0 0,1 1 57 0 0,-1 0 48 0 0,0 0 65 0 0,1 0 37 0 0,1-1 1106 0 0,-1 1-972 0 0,-1 0-183 0 0,1-1-104 0 0,-1 1-101 0 0,1 0-36 0 0,-1 0-38 0 0,0 0-41 0 0,1 0-125 0 0,-1-1-100 0 0,0 1-110 0 0,1 0-116 0 0,-1 0 232 0 0,0 0-33 0 0,0 0-34 0 0,0 0-35 0 0,0 0-36 0 0,0 0-37 0 0,0 0-39 0 0,0 0-39 0 0,0 0-1697 0 0,0 0-1300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3:50.4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112 177 6384 0 0,'0'0'184'0'0,"0"0"-43"0"0,0 0 0 0 0,0 0 58 0 0,0 0 173 0 0,0 0 320 0 0,0 0-157 0 0,-1 0-57 0 0,1 0-55 0 0,-1 0-49 0 0,0-1-46 0 0,0 1-42 0 0,0 0-37 0 0,0 0-35 0 0,-1-1 101 0 0,-1 1-74 0 0,1-1-53 0 0,-2 0 190 0 0,2 1-95 0 0,-4 1 175 0 0,-1 0-80 0 0,1 1-72 0 0,-1 1-66 0 0,1 1-57 0 0,0 1-52 0 0,0-1-42 0 0,1 2-37 0 0,-5 5-26 0 0,-10 15-86 0 0,15-17 92 0 0,3-7-32 0 0,1 1 1 0 0,0-1 0 0 0,0 1 0 0 0,0-1 0 0 0,0 1-1 0 0,1-1 1 0 0,-1 1 0 0 0,1 0 0 0 0,-1-1 0 0 0,1 1-1 0 0,0 0 0 0 0,0 0-7 0 0,0 1 0 0 0,1-1 0 0 0,-1 1-1 0 0,1-1 1 0 0,0 1 0 0 0,0-1 0 0 0,0 0-1 0 0,0 1 1 0 0,1-1 0 0 0,-1 0 0 0 0,1 0-1 0 0,1 2 8 0 0,0-2-5 0 0,-1 0-1 0 0,0 0 0 0 0,1 0 0 0 0,-1-1 0 0 0,1 1 0 0 0,0-1 1 0 0,0 0-1 0 0,0 1 0 0 0,0-1 0 0 0,0-1 0 0 0,0 1 0 0 0,1 0 6 0 0,-2-1 4 0 0,1 0 0 0 0,0 0 0 0 0,-1-1 0 0 0,1 1 0 0 0,0-1 0 0 0,-1 1 0 0 0,1-1-1 0 0,0 0 1 0 0,0 0 0 0 0,1 0-4 0 0,9-2 249 0 0,-1-2 44 0 0,3-3 103 0 0,6-8 245 0 0,-3-3 1 0 0,-10 4-246 0 0,-3 2-100 0 0,-2-1-45 0 0,-3 9-363 0 0,0 1 49 0 0,0 0 44 0 0,0-1 35 0 0,-1-2 93 0 0,-4-10 284 0 0,3 11-310 0 0,-1 1-52 0 0,0-2-86 0 0,2 4-20 0 0,-1-1-36 0 0,0 1-42 0 0,1-1-44 0 0,-1 1-50 0 0,0-1-52 0 0,0 1-57 0 0,1-1-61 0 0,-1 1-65 0 0,0 0-69 0 0,0 0-72 0 0,0 0-78 0 0,1 0-81 0 0,-1 0-84 0 0,0-1-1115 0 0,-2-1-1119 0 0</inkml:trace>
  <inkml:trace contextRef="#ctx0" brushRef="#br0" timeOffset="385.2">457 40 9504 0 0,'-6'-9'373'0'0,"-3"1"105"0"0,-2 0 188 0 0,-9-2 406 0 0,9 7-554 0 0,1 2-44 0 0,3 0-193 0 0,0 2-36 0 0,1 0-75 0 0,1 1-33 0 0,0 0-39 0 0,0 1-42 0 0,-9 7 89 0 0,3 2-75 0 0,9-10-69 0 0,0 1 0 0 0,0 0 1 0 0,0 0-1 0 0,0 1 1 0 0,0-1-1 0 0,1 0 0 0 0,0 1 1 0 0,-1-1-1 0 0,1 1 1 0 0,0-1-1 0 0,1 1 1 0 0,-1 1-2 0 0,0 2-1 0 0,1 0 1 0 0,0 0 0 0 0,0 1-1 0 0,0-1 1 0 0,1 0-1 0 0,0 0 1 0 0,1 0 0 0 0,1 6 0 0 0,5 10 34 0 0,10 22-34 0 0,-6-15 75 0 0,-1-1 61 0 0,-7-14-109 0 0,2 3 65 0 0,-4-12-35 0 0,-1 1 1 0 0,1-1-1 0 0,-1 1 0 0 0,-1 0 1 0 0,1 1-58 0 0,-1-7-46 0 0,0 3 96 0 0,0-2-86 0 0,0-1-65 0 0,0 0-25 0 0,0-1-54 0 0,0 1-62 0 0,0-1-72 0 0,0 0-187 0 0</inkml:trace>
  <inkml:trace contextRef="#ctx0" brushRef="#br0" timeOffset="755">296 221 9416 0 0,'0'0'63'0'0,"1"0"37"0"0,7-5 527 0 0,-5 4-493 0 0,-1 0-82 0 0,12-5-30 0 0,0 0 35 0 0,32-13 205 0 0,-24 14-203 0 0,-7 3-43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11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91 4952 0 0,'0'0'108'0'0,"0"0"17"0"0,0 0 11 0 0,1 0-45 0 0,-1 0-45 0 0,5 2-40 0 0,2 0 45 0 0,-1 1 53 0 0,0 0 46 0 0,0-1 37 0 0,3 2 205 0 0,11 2 636 0 0,-14-5-744 0 0,1 0-40 0 0,6-1 265 0 0,5 0 204 0 0,0-2-65 0 0,-2-6-96 0 0,-9 2-321 0 0,-1-3-36 0 0,-5 8-155 0 0,0-1 1 0 0,0 0 0 0 0,0 0 0 0 0,-1 0-1 0 0,1 1 1 0 0,-1-1 0 0 0,1 0 0 0 0,-1 0-1 0 0,0 0-40 0 0,0 0 30 0 0,0 0 0 0 0,0 0 0 0 0,0 0 0 0 0,0 1 0 0 0,-1-1 0 0 0,1 0-1 0 0,-1 0 1 0 0,1 0 0 0 0,-1 1 0 0 0,0-1 0 0 0,0 0 0 0 0,1 1 0 0 0,-1-1 0 0 0,0 1-1 0 0,0-1 1 0 0,-1 1 0 0 0,1-1 0 0 0,0 1 0 0 0,0 0 0 0 0,-1-1 0 0 0,1 1 0 0 0,-2-1-30 0 0,-16-10 308 0 0,13 8-150 0 0,0 0-1 0 0,0 1 0 0 0,-1 0 0 0 0,-1 0-157 0 0,5 2 74 0 0,0 0-1 0 0,0 0 1 0 0,-1 1-1 0 0,1-1 1 0 0,-1 1-1 0 0,1-1 1 0 0,0 1 0 0 0,-1 0-1 0 0,-1 1-73 0 0,2-1 46 0 0,1 1 0 0 0,0-1 0 0 0,-1 1 0 0 0,1 0 0 0 0,-1 0 0 0 0,1 0 1 0 0,0 0-1 0 0,-2 1-46 0 0,-18 15 110 0 0,9 2-75 0 0,7-3-28 0 0,4-8 16 0 0,0-1 0 0 0,1 1 1 0 0,1-1-1 0 0,-1 8-23 0 0,1-5 44 0 0,1-1 0 0 0,0 0 0 0 0,0 0 0 0 0,1 0 1 0 0,1 0-1 0 0,1 3-44 0 0,0-1 63 0 0,0-1-1 0 0,1 1 1 0 0,0-1 0 0 0,1 0 0 0 0,0 0-63 0 0,23 25 181 0 0,-26-32-171 0 0,0 0-1 0 0,0 0 1 0 0,0-1 0 0 0,0 1-1 0 0,1-1 1 0 0,-1 0 0 0 0,3 1-10 0 0,-3-1 21 0 0,1-1 1 0 0,0 0 0 0 0,0 0 0 0 0,-1 0 0 0 0,1 0-1 0 0,0 0 1 0 0,0-1 0 0 0,0 0 0 0 0,0 0 0 0 0,4 0-22 0 0,15-4 96 0 0,1-4-47 0 0,-9 1-57 0 0,0-1-44 0 0,-11 6-44 0 0,3-2 55 0 0,-3 2 3 0 0,-1 1-25 0 0,-1-1-25 0 0,0 1-44 0 0,0 0-18 0 0,0 0-42 0 0,0 0-47 0 0,-1 0-53 0 0,1 0-41 0 0,-1 0-52 0 0,1 0-46 0 0,-1 0-40 0 0,1 0-138 0 0,-1 0-41 0 0,1-1-167 0 0,1 0-452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11.9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9040 0 0,'0'0'200'0'0,"0"0"33"0"0,0 0 15 0 0,0 0-73 0 0,2 1-93 0 0,-1 0-63 0 0,4 2-43 0 0,-3 0 87 0 0,10 8 531 0 0,0 0-61 0 0,0 0-59 0 0,-1 0-53 0 0,0 0-49 0 0,1 1-45 0 0,-1-1-41 0 0,0 1-35 0 0,8 9 124 0 0,0 1-76 0 0,39 53 462 0 0,-35-41-378 0 0,-16-24-328 0 0,1 1 8 0 0,-5-5 3 0 0,1 0 38 0 0,-3-5-68 0 0,1-1-42 0 0,1-2-45 0 0,-1-1-47 0 0,1 1-50 0 0,-1-1-53 0 0,0 1-55 0 0,-2 1-59 0 0,4-6-786 0 0,-1-3-39 0 0</inkml:trace>
  <inkml:trace contextRef="#ctx0" brushRef="#br0" timeOffset="332.03">304 42 7744 0 0,'0'0'174'0'0,"0"0"29"0"0,0 0 12 0 0,0 0 30 0 0,0 0 124 0 0,0 0 58 0 0,0 0 12 0 0,0 0-18 0 0,0 0-77 0 0,0 0-31 0 0,0 0-7 0 0,0 0-14 0 0,0 0-50 0 0,0 0-18 0 0,0 0-6 0 0,0 0-12 0 0,0 0-65 0 0,0 0-61 0 0,0 8 27 0 0,0 10 162 0 0,-2 1-80 0 0,0-1-60 0 0,0 1-43 0 0,-4 33 86 0 0,5-30-55 0 0,-2 62 216 0 0,-1-42-117 0 0,0 0 35 0 0,0 0 40 0 0,0 0 40 0 0,1-15-148 0 0,-6 15 143 0 0,-1 14 133 0 0,10-55-638 0 0,0 1 62 0 0,-1 0 55 0 0,1 0 48 0 0,0 0 51 0 0,-1 0 45 0 0,1 0 60 0 0,-1 2 112 0 0,0 0-10 0 0,1-2-129 0 0,0 0-69 0 0,-1 1-58 0 0,1-1-53 0 0,0-1-58 0 0,-1 2-67 0 0,1-1-73 0 0,0-1-18 0 0,0 1-62 0 0,-1 0-65 0 0,1 0-71 0 0,0 1-74 0 0,0-1-80 0 0,0 0-84 0 0,0 0-88 0 0,0-2-1157 0 0,0 0-1118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06.8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222 50 7056 0 0,'0'0'157'0'0,"0"0"23"0"0,0 0 12 0 0,0 0-62 0 0,0 0-9 0 0,0 0 43 0 0,0 0 141 0 0,0 0 255 0 0,0 0 16 0 0,0 0-193 0 0,0 0-98 0 0,-1-1-70 0 0,-1 0 204 0 0,1 0-94 0 0,0 0-62 0 0,0 1 74 0 0,-10-7 585 0 0,1-1-80 0 0,1 1-260 0 0,1 1-88 0 0,-2 1-105 0 0,-1 2-120 0 0,2 1 33 0 0,0 0-49 0 0,1 0-38 0 0,-1 0-35 0 0,-10 0 104 0 0,3 4-141 0 0,1 1-45 0 0,12-2-85 0 0,0 0 0 0 0,-1 1 0 0 0,1-1 1 0 0,0 1-1 0 0,0 0 0 0 0,1 0 0 0 0,-2 0-13 0 0,0 2 1 0 0,0 0 0 0 0,0 0 0 0 0,0 1 1 0 0,0 0-1 0 0,1-1 0 0 0,0 1 0 0 0,0 0 0 0 0,0 1 0 0 0,0 0-1 0 0,1-1 0 0 0,0 0 0 0 0,0 1-1 0 0,1-1 1 0 0,0 1 0 0 0,0-1-1 0 0,0 6 1 0 0,0 8-70 0 0,5 7 80 0 0,0-13-28 0 0,1-1 0 0 0,1 0-1 0 0,0 0 1 0 0,1-1 18 0 0,-1 1-1 0 0,0-2-10 0 0,1 0 0 0 0,0 0-1 0 0,0 0 1 0 0,1-1 0 0 0,0 0-1 0 0,1-1 1 0 0,-1 0 0 0 0,2 0-1 0 0,8 5 12 0 0,38 20-31 0 0,2-3 37 0 0,10 4 69 0 0,-56-27 23 0 0,-1 0-1 0 0,0 1 0 0 0,7 7-97 0 0,3 5 175 0 0,-6-1 43 0 0,-3 1 94 0 0,-7-10-112 0 0,-2 1 34 0 0,-1 0 36 0 0,-1 0 41 0 0,-2 0 13 0 0,-2-1-37 0 0,-8 7 191 0 0,-5-4-112 0 0,-4-3-90 0 0,2-5-108 0 0,0 0-32 0 0,-30 1 172 0 0,18-4-146 0 0,1-3-58 0 0,6-1-50 0 0,0-1 1 0 0,1-2 0 0 0,0 0-1 0 0,-21-8-54 0 0,33 9 4 0 0,-17-10 68 0 0,17 7-75 0 0,-1-2-60 0 0,1-1-95 0 0,6 5 33 0 0,0 0-35 0 0,1 0-39 0 0,1 0-44 0 0,2 4 58 0 0,-1-1 58 0 0,1-3-130 0 0,0 2 98 0 0,0 2 40 0 0,1 0-35 0 0,-1-1-43 0 0,0 1-50 0 0,0 0-95 0 0,1 0-80 0 0,-1 0-91 0 0,1-1-100 0 0,-1 1-111 0 0,1 0-120 0 0,-1 1 374 0 0,1-1-34 0 0,-1 1-35 0 0,0 0-36 0 0,2-2-1700 0 0,0 0-1282 0 0</inkml:trace>
  <inkml:trace contextRef="#ctx0" brushRef="#br0" timeOffset="933.43">568 423 5456 0 0,'0'0'158'0'0,"0"0"-33"0"0,0 0 6 0 0,0 0 203 0 0,0 0-61 0 0,0 1-52 0 0,0 0-44 0 0,1 2 77 0 0,2 5 175 0 0,-3-6-249 0 0,1 0 64 0 0,-1-1-58 0 0,1 0 35 0 0,-1-1 41 0 0,0 1 45 0 0,1 4 113 0 0,1 0-47 0 0,0 1-41 0 0,0-1-40 0 0,3 5 189 0 0,0 0-116 0 0,1 4-19 0 0,3 7 15 0 0,-1-4-62 0 0,3 0-36 0 0,15 16 181 0 0,-14-19-266 0 0,-6-7-101 0 0,0 0 0 0 0,1 0 1 0 0,0-1-1 0 0,1 0 1 0 0,-1-1-1 0 0,1 1 1 0 0,0-1-1 0 0,5 2-77 0 0,-8-5 62 0 0,1 1-1 0 0,-1-1 1 0 0,1 0 0 0 0,0-1 0 0 0,1 1-62 0 0,-4-2 41 0 0,1 1 1 0 0,-1-1 0 0 0,1 0 0 0 0,-1 0-1 0 0,1 0 1 0 0,-1-1 0 0 0,1 1-1 0 0,2-1-41 0 0,-3 0 34 0 0,1 0-1 0 0,-1-1 0 0 0,1 1 0 0 0,-1-1 1 0 0,0 0-1 0 0,1 0 0 0 0,0 0-33 0 0,15-15 133 0 0,5-12 12 0 0,-16 20-120 0 0,-5 5-11 0 0,0 1 0 0 0,-1-1 1 0 0,1 0-1 0 0,0 0 0 0 0,-1 0 1 0 0,0-1-1 0 0,0 1 1 0 0,0-3-15 0 0,0-1 9 0 0,0 3 15 0 0,-1 0-1 0 0,0 0 1 0 0,0-1 0 0 0,0 1 0 0 0,-1-4-24 0 0,0 0 15 0 0,0 5-2 0 0,0 0-1 0 0,0 0 1 0 0,0 0-1 0 0,-1 0 1 0 0,0 1-1 0 0,1-1 1 0 0,-2 0-1 0 0,1 0 1 0 0,-2-3-13 0 0,3 3-11 0 0,0 4-42 0 0,0 0-11 0 0,7 6-3 0 0,0 11 74 0 0,-5-12-11 0 0,8 15-28 0 0,-1-2 77 0 0,0 1 59 0 0,2 3 80 0 0,4 12 163 0 0,-4-10-159 0 0,-6-17-128 0 0,-4-6-55 0 0,0-1-40 0 0,0 2-51 0 0,2 2-14 0 0</inkml:trace>
  <inkml:trace contextRef="#ctx0" brushRef="#br0" timeOffset="1720.57">1052 495 6880 0 0,'0'0'157'0'0,"0"0"23"0"0,0 0 11 0 0,0 0-26 0 0,5 7 109 0 0,-3-4-88 0 0,5 3 493 0 0,0 1-92 0 0,-1 0-80 0 0,0 0-71 0 0,1 2 9 0 0,0 1-68 0 0,0 1 11 0 0,4 6 128 0 0,-3-2-170 0 0,0-1-45 0 0,0 1-41 0 0,0-1-32 0 0,9 20 191 0 0,20 45 414 0 0,-24-51-458 0 0,8 28 229 0 0,-14-31-316 0 0,0 2 112 0 0,-3-13-153 0 0,-1 0 38 0 0,-2-13-242 0 0,-1 2 320 0 0,0-1-72 0 0,0-2-64 0 0,-1 0-57 0 0,0 0-49 0 0,0-1-42 0 0,-3-3-17 0 0,-5-10-105 0 0,8 12 82 0 0,0 0 46 0 0,-10-22 24 0 0,-1-1-43 0 0,-3-7-41 0 0,0-2-68 0 0,1 1-64 0 0,2-1-58 0 0,3 0-53 0 0,3-2-49 0 0,3 0-42 0 0,5-1-38 0 0,-1 33 331 0 0,0 0-1 0 0,0 0 1 0 0,0 1-1 0 0,1-1 1 0 0,-1 0-1 0 0,1 1 1 0 0,0-1-1 0 0,0 1 0 0 0,0-1 1 0 0,1 1-1 0 0,-1 0 1 0 0,1 0-1 0 0,0 0 1 0 0,0 0-1 0 0,0 1 1 0 0,0-1 16 0 0,4-3-36 0 0,0 1 1 0 0,1 0-1 0 0,-1 1 1 0 0,1 0 0 0 0,0 0-1 0 0,6-2 36 0 0,-10 5-26 0 0,1-1 0 0 0,-1 1 0 0 0,1 0 0 0 0,0 0 0 0 0,3 1 26 0 0,-4-1-9 0 0,0 1 0 0 0,0 1 1 0 0,0-1-1 0 0,0 1 0 0 0,-1-1 1 0 0,1 1-1 0 0,0 0 9 0 0,-1 0 0 0 0,-1 0 0 0 0,0 0-1 0 0,0 0 1 0 0,1 0 0 0 0,-1 0-1 0 0,0 0 1 0 0,0 0 0 0 0,0 1 0 0 0,0-1-1 0 0,0 1 1 0 0,-1 0 0 0 0,1-1 0 0 0,0 1-1 0 0,-1 0 1 0 0,1 0 0 0 0,-1 0 0 0 0,0 0-1 0 0,0 0 1 0 0,0 1 0 0 0,0-1 0 0 0,0 0-1 0 0,0 1 1 0 0,0-1 0 0 0,0 1 0 0 0,-1 0 18 0 0,0 0 1 0 0,0 0-1 0 0,0 0 1 0 0,-1-1-1 0 0,1 1 1 0 0,-1 0 0 0 0,1-1-1 0 0,-1 1 1 0 0,0 0-1 0 0,0-1 1 0 0,0 1-1 0 0,0-1 1 0 0,-1 1-1 0 0,1-1 1 0 0,-1 1-19 0 0,-12 18 92 0 0,0-4-55 0 0,13-15-37 0 0,-6 6-21 0 0,-10 8 62 0 0,11-11-79 0 0,1-1-54 0 0,-2 0-98 0 0,0 0-115 0 0,3-3 101 0 0,1 1-39 0 0,-1 0-41 0 0,0-1-44 0 0,-2 1-364 0 0</inkml:trace>
  <inkml:trace contextRef="#ctx0" brushRef="#br0" timeOffset="2284.34">1386 517 7256 0 0,'0'0'165'0'0,"0"0"22"0"0,0 0 7 0 0,0 0 41 0 0,0 0 126 0 0,0 0 58 0 0,0 0 12 0 0,0 0-232 0 0,1 0-43 0 0,0 1 49 0 0,1 1-95 0 0,4 3 20 0 0,-4-4-4 0 0,9 9 359 0 0,1 0-79 0 0,-2 2-67 0 0,1-1-57 0 0,0 4-3 0 0,0 0-49 0 0,20 32 360 0 0,-15-17-251 0 0,-2 1 36 0 0,-1 2 35 0 0,-1-1 36 0 0,-5-16-200 0 0,3 15 261 0 0,4 16 180 0 0,-9-30-436 0 0,-2-3-38 0 0,-3-9-97 0 0,0-4-43 0 0,0-1-4 0 0,0 0 20 0 0,0 0-1 0 0,-5-2 27 0 0,-4-4-55 0 0,6-2-104 0 0,1-1-51 0 0,-1 0-47 0 0,2 1-46 0 0,-1-1-42 0 0,1 0-38 0 0,-1-9-371 0 0,0 2-8 0 0,2-2-266 0 0,1 10 477 0 0,0 1 9 0 0,-1 1-93 0 0,1 3 217 0 0,-1-1-35 0 0,-1 1-36 0 0,1 0-41 0 0,0 1 118 0 0,0 1-35 0 0,-1-2-421 0 0,1-1-268 0 0,-1-1-642 0 0</inkml:trace>
  <inkml:trace contextRef="#ctx0" brushRef="#br0" timeOffset="2585.14">1538 595 5672 0 0,'-1'-2'34'0'0,"0"0"0"0"0,1 0-1 0 0,0 0 1 0 0,-1-1 0 0 0,1 1 0 0 0,0 0 0 0 0,0 0 0 0 0,0 0 0 0 0,0-1 0 0 0,1 1-1 0 0,-1 0 1 0 0,0 0 0 0 0,1 0 0 0 0,0-1-34 0 0,6-13 329 0 0,-3 9-121 0 0,1-1 39 0 0,-1 1 33 0 0,1-1 46 0 0,-1 1-150 0 0,1 0 42 0 0,8-6 321 0 0,5-2 244 0 0,9-4 529 0 0,-19 15-1019 0 0,0 1-47 0 0,0 2-44 0 0,0 0-39 0 0,2 2-12 0 0,-1 2-43 0 0,6 3-5 0 0,-2 3-51 0 0,11 14 11 0 0,-11-6 32 0 0,-5-3 70 0 0,-4-6-41 0 0,-2-2 35 0 0,-1-3-100 0 0,0 0 1 0 0,0 0-1 0 0,-1 0 1 0 0,1 0-1 0 0,-1 0 1 0 0,0 0-1 0 0,0 1-59 0 0,0 1 95 0 0,-1 0 0 0 0,1 0-1 0 0,-2 0 1 0 0,1 0-1 0 0,0 0 1 0 0,-1-1-1 0 0,0 1 1 0 0,0-1-1 0 0,0 1 1 0 0,-1-1-1 0 0,-1 2-94 0 0,-10 13 314 0 0,-2-2-71 0 0,-1-3-97 0 0,9-8-117 0 0,-1-1-33 0 0,6-3-134 0 0,-1-1 61 0 0,1 1 52 0 0,-1-1 41 0 0,-4 1 105 0 0,-10 1 284 0 0,13-3-345 0 0,-1 0-73 0 0,3 0-39 0 0,0-1-40 0 0,-1 1-45 0 0,1 0-50 0 0,0-1-74 0 0,-1 0-70 0 0,1 1-75 0 0,-1-1-83 0 0,1 0-88 0 0,0 0-95 0 0,-1 0-102 0 0,1 0-107 0 0,0-1-802 0 0,-2-1-954 0 0,5 3 2579 0 0</inkml:trace>
  <inkml:trace contextRef="#ctx0" brushRef="#br0" timeOffset="3240.07">2051 430 5248 0 0,'0'0'152'0'0,"-3"-1"254"0"0,-2 0 58 0 0,-2 0 51 0 0,3 0 45 0 0,-3 0 70 0 0,0 0-61 0 0,1 0-57 0 0,-1 1-55 0 0,1 0-52 0 0,-1 1-46 0 0,1-1-45 0 0,0 2-41 0 0,-1-1 6 0 0,0 1-48 0 0,0 1-42 0 0,0 0-37 0 0,-2 1-8 0 0,2 1-34 0 0,-16 13 121 0 0,18-14-230 0 0,1 0 1 0 0,0 0 0 0 0,1 1 0 0 0,-1 0 0 0 0,0 1-2 0 0,2-3-4 0 0,0 1 1 0 0,1-1-1 0 0,-1 1 1 0 0,1-1-1 0 0,-1 1 1 0 0,1 0-1 0 0,0 1 4 0 0,1-1-7 0 0,-1 0 0 0 0,1 0 0 0 0,0 0 0 0 0,0-1 0 0 0,1 1 0 0 0,-1 0 0 0 0,1 0 0 0 0,0-1-1 0 0,-1 1 1 0 0,2 0 0 0 0,-1-1 0 0 0,0 1 0 0 0,1-1 0 0 0,0 1 0 0 0,0-1 0 0 0,0 0 0 0 0,1 1 7 0 0,1 3-1 0 0,1-1 0 0 0,1 0 0 0 0,-1 0 0 0 0,1 0 0 0 0,0-1 1 0 0,0 0-1 0 0,4 3 1 0 0,16 6 32 0 0,-3-5 44 0 0,1-5 62 0 0,1-4 81 0 0,-1-6 98 0 0,-4-2-43 0 0,-3-3 79 0 0,-1-6 140 0 0,-12 13-332 0 0,-1 0-1 0 0,-1 0 0 0 0,1-1 1 0 0,-1 1-1 0 0,2-5-160 0 0,-2 4 189 0 0,0-1-1 0 0,0 1 1 0 0,-1-1 0 0 0,1-5-189 0 0,-1-13 410 0 0,-2 4-159 0 0,-4 0-107 0 0,3 12-198 0 0,0 0 54 0 0,-11-30 241 0 0,8 27-260 0 0,2 6-36 0 0,0-1-38 0 0,-1-1-118 0 0,-1 0-108 0 0,3 3 114 0 0,-1 1-34 0 0,1 0-35 0 0,-1 0-39 0 0,0-2-420 0 0</inkml:trace>
  <inkml:trace contextRef="#ctx0" brushRef="#br0" timeOffset="3872.71">2456 373 7688 0 0,'0'0'166'0'0,"0"0"29"0"0,-6-4 168 0 0,2 3-295 0 0,0 0-50 0 0,0-1 35 0 0,0 1 43 0 0,0 0 33 0 0,-3-1 211 0 0,0 0 67 0 0,-9 0 615 0 0,11 2-742 0 0,-1 1-40 0 0,-1 0-25 0 0,0 1-97 0 0,-1 0 193 0 0,-1 0-50 0 0,1 0-58 0 0,-1 1-50 0 0,0 0-42 0 0,-6 4 8 0 0,11-4-104 0 0,0-1 1 0 0,0 1-1 0 0,0 0 1 0 0,0 0-1 0 0,1 1 1 0 0,-1-1-1 0 0,1 1 1 0 0,0 0-16 0 0,2-4 0 0 0,1 1-1 0 0,-1 0 1 0 0,1-1 0 0 0,-1 1 0 0 0,1 0 0 0 0,0-1 0 0 0,-1 1 0 0 0,1 0 0 0 0,0 0 0 0 0,0-1 0 0 0,0 1 0 0 0,-1 0 0 0 0,1 0 0 0 0,0 0 0 0 0,0-1 0 0 0,0 1-1 0 0,0 0 1 0 0,0 0 0 0 0,0 0 0 0 0,1-1 0 0 0,-1 1 0 0 0,1 1-9 0 0,-1 0 0 0 0,1 0 0 0 0,0 0 1 0 0,0-1-1 0 0,0 1 0 0 0,0-1 0 0 0,0 1 0 0 0,1-1 0 0 0,-1 1 0 0 0,0-1 9 0 0,0 0-8 0 0,1 1-9 0 0,1 1 0 0 0,-1-2 1 0 0,0 1-1 0 0,1 0 0 0 0,-1 0 0 0 0,3 1 17 0 0,20 6-51 0 0,28 2 6 0 0,-29-7 7 0 0,22 10 28 0 0,-30-9 10 0 0,-1 1-9 0 0,6 5-6 0 0,-10-3 29 0 0,-2 1 34 0 0,0 3 79 0 0,-4 2 99 0 0,-4-6-68 0 0,-1 0 35 0 0,-2 0 38 0 0,-2 1 41 0 0,-1 2 130 0 0,-1-1-57 0 0,-1-1-51 0 0,0-1-49 0 0,0 0-42 0 0,-1-1-38 0 0,-9 5 68 0 0,-6-1-78 0 0,15-8-126 0 0,0 0 1 0 0,-1-1-1 0 0,0 0 1 0 0,1-1-1 0 0,-1 0 1 0 0,-1 0-30 0 0,7-1-170 0 0,0 0 71 0 0,0 0 61 0 0,0 0 49 0 0,-3-1 120 0 0,-8-2 364 0 0,9 1-400 0 0,1 1-73 0 0,2-1-56 0 0,0 1-40 0 0,-1 0-48 0 0,1 0-53 0 0,-1-1-77 0 0,1 1-74 0 0,0-1-81 0 0,0 0-89 0 0,-1 1-95 0 0,1-1-102 0 0,0 0-109 0 0,0 0-116 0 0,-1-2-983 0 0,-2-2-1083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12.8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18 6120 0 0,'0'0'176'0'0,"-1"0"14"0"0,-6 1 128 0 0,4-1-191 0 0,1 1 43 0 0,-5 0 643 0 0,-1 1-91 0 0,1 0-85 0 0,0 0-79 0 0,0 1-75 0 0,0 0-68 0 0,1 0-63 0 0,-1 1-59 0 0,0 1-9 0 0,0 0-67 0 0,1 1-56 0 0,0 0-48 0 0,-4 6 1 0 0,8-8-100 0 0,0 0 0 0 0,0 1 0 0 0,0-1-1 0 0,0 0 1 0 0,1 0 0 0 0,-1 1 0 0 0,1 0-14 0 0,0 2 0 0 0,-1 0 0 0 0,2 1 0 0 0,-1-1 0 0 0,1 1 0 0 0,0-1 0 0 0,1 1 0 0 0,0-1 0 0 0,0 1 0 0 0,0-1 0 0 0,1 0 0 0 0,0 1 0 0 0,1-1 0 0 0,0 0 0 0 0,0 0 0 0 0,0-1 0 0 0,1 1 0 0 0,0-1 0 0 0,0 1 0 0 0,0-1 0 0 0,2 0 0 0 0,10 12 78 0 0,-7-10-2 0 0,1-1 34 0 0,0-3 45 0 0,0-2 50 0 0,2-4 61 0 0,0-4 68 0 0,-2-1 11 0 0,0-2-40 0 0,-1-1-36 0 0,-1-1-34 0 0,6-12 151 0 0,-2-3-87 0 0,-3-1-67 0 0,-4 7 249 0 0,3-21-481 0 0,-5 21 199 0 0,-3 17-368 0 0,1-1 78 0 0,-1 0 68 0 0,0 0 56 0 0,0 0 44 0 0,-1 0 33 0 0,-2-15 534 0 0,2 14-512 0 0,-1-1-82 0 0,0 3-73 0 0,1 0-47 0 0,0-1-53 0 0,-1 1-60 0 0,0 0-86 0 0,0 0-85 0 0,0 0-90 0 0,0 0-101 0 0,0 0-107 0 0,0 0-115 0 0,-1 1-124 0 0,2 1 397 0 0,0-1-33 0 0,-1 1-1442 0 0,-1-2-1119 0 0,3 3 3085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13.4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6880 0 0,'0'0'157'0'0,"0"0"23"0"0,0 0 11 0 0,0 0-31 0 0,0-1-104 0 0,0 1-7 0 0,0 0 70 0 0,0-1 137 0 0,0 1 226 0 0,0 0 20 0 0,0 0-38 0 0,0 0-328 0 0,0 0 25 0 0,0 0 67 0 0,0 0-17 0 0,0 0-11 0 0,0 12 102 0 0,1-1-36 0 0,1 12 165 0 0,1 0-113 0 0,2-1-92 0 0,2 5-43 0 0,0-5-26 0 0,0-1 0 0 0,6 9-157 0 0,2 0 200 0 0,-7-18-121 0 0,1-1 40 0 0,2-2 46 0 0,0-2 52 0 0,2-3 59 0 0,0-3 66 0 0,0-4 71 0 0,1-5 80 0 0,2-6 22 0 0,-3-2-112 0 0,-3-1-100 0 0,-1-2-84 0 0,-3 3-95 0 0,-1 0-37 0 0,2-9-10 0 0,-1 0-42 0 0,4-20 5 0 0,-1 18 28 0 0,-7 23-68 0 0,-1-1 0 0 0,1 1 0 0 0,0 0 0 0 0,1 0 0 0 0,-1 0 0 0 0,1 0 0 0 0,1 2-13 0 0,-4 2 6 0 0,1-1 0 0 0,0 1-1 0 0,0 0 1 0 0,0 0 0 0 0,-1 0-1 0 0,1 0 1 0 0,0-1 0 0 0,0 1-1 0 0,0 0 1 0 0,0 1 0 0 0,-1-1-1 0 0,1 0 1 0 0,0 0 0 0 0,0 0-1 0 0,0 0 1 0 0,-1 1 0 0 0,1-1 7 0 0,1 1-8 0 0,0 0 0 0 0,0 0 0 0 0,0 1 0 0 0,-1-1 0 0 0,1 0 0 0 0,0 1 0 0 0,-1-1 0 0 0,1 1 0 0 0,-1 0 0 0 0,2 1 8 0 0,2 4-26 0 0,-1 1 0 0 0,0 0 0 0 0,3 6 26 0 0,35 58 0 0 0,-31-53 0 0 0,-8-15 0 0 0,0 0 0 0 0,0 0 0 0 0,-1 0-1 0 0,0 0 1 0 0,0 1 0 0 0,0-1 0 0 0,-1-3-75 0 0,-1 0 62 0 0,1 1 158 0 0,0-1-115 0 0,-1-1-55 0 0,0 0-46 0 0,0 0-69 0 0,0 0-79 0 0,0 0-94 0 0,0 0-107 0 0,0 0-222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18.4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214 20 8088 0 0,'-1'-1'202'0'0,"0"1"-70"0"0,-1 0-55 0 0,-5-1 49 0 0,4 1-47 0 0,-2-2-160 0 0,1 1 33 0 0,-2 0 34 0 0,-1-1 61 0 0,1 1 55 0 0,-1-1 48 0 0,-1 0 85 0 0,0 1 51 0 0,-1-1 109 0 0,-6 0 266 0 0,-10 1 470 0 0,17 1-786 0 0,1 1-35 0 0,0 0-85 0 0,1 0-36 0 0,-1 1-44 0 0,1 0-49 0 0,3-1-84 0 0,-1 1 0 0 0,1 0 0 0 0,-1 0 0 0 0,1 0 0 0 0,-1 0 0 0 0,-2 3-12 0 0,3-2 14 0 0,0 0 1 0 0,1 0 0 0 0,-1 0 0 0 0,1 0 0 0 0,-1 0 0 0 0,1 1 0 0 0,0-1 0 0 0,0 1-1 0 0,0 0 1 0 0,1-1 0 0 0,-1 1 0 0 0,1 0 0 0 0,0 0 0 0 0,0 0 0 0 0,1 0 0 0 0,-1 1-15 0 0,1-1 8 0 0,-1 1 1 0 0,1-1-1 0 0,1 1 1 0 0,-1-1-1 0 0,1 1 1 0 0,-1-1-1 0 0,1 0 1 0 0,2 4-9 0 0,0 1-2 0 0,0 0 1 0 0,1-1 0 0 0,0 1 0 0 0,1-1-1 0 0,0 0 1 0 0,0-1 0 0 0,1 1 0 0 0,0-1 0 0 0,0 0-1 0 0,0-1 1 0 0,1 1 0 0 0,3 1 1 0 0,-4-4 1 0 0,-1 0 1 0 0,1 0-1 0 0,0-1 1 0 0,0 0-1 0 0,0 0 1 0 0,0 0-1 0 0,0-1 1 0 0,1 0-1 0 0,-1 0 1 0 0,1-1-1 0 0,-1 0 1 0 0,1 0-1 0 0,0 0 1 0 0,0-1-1 0 0,-1 0 1 0 0,1 0-1 0 0,4-2-1 0 0,-7 2 44 0 0,-1-1 1 0 0,1 0-1 0 0,-1 0 0 0 0,1 0 0 0 0,-1 0 1 0 0,2-2-45 0 0,16-12 320 0 0,-16 10-218 0 0,-1 0 0 0 0,0 0 1 0 0,0 0-1 0 0,0 0 1 0 0,-1-1-1 0 0,0 0 0 0 0,2-3-102 0 0,9-31 499 0 0,-8 14-211 0 0,-3 5-93 0 0,-3 1-51 0 0,2 11-53 0 0,-1 3-45 0 0,-1-9-43 0 0,3 22-96 0 0,3 2 50 0 0,2 5 9 0 0,8 51 40 0 0,-11-44 32 0 0,1 2 48 0 0,-6-21-271 0 0,1 1 74 0 0,0 0 65 0 0,0 0 54 0 0,0 1 53 0 0,0-1 42 0 0,3 9 341 0 0,-2-6-291 0 0,-1-3-96 0 0,1 0-37 0 0,-1 0-39 0 0,0-1-42 0 0,1 1-47 0 0,-1-1-54 0 0,0 1-77 0 0,1 0-75 0 0,-1-1-82 0 0,1 0-91 0 0,0 0-96 0 0,-1 1-105 0 0,1-2-111 0 0,-1 1-119 0 0,0-1-1001 0 0,-1-1-1102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51.4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0 138 10568 0 0,'0'0'233'0'0,"0"0"39"0"0,0 0 17 0 0,0 0-27 0 0,0 0-194 0 0,1 0-34 0 0,5 6-32 0 0,14 24 235 0 0,13 24-237 0 0,-23-36 108 0 0,0 1 59 0 0,-4-6-64 0 0,-1 1 46 0 0,6 14 232 0 0,38 72 921 0 0,-18-31-484 0 0,-7-11-196 0 0,0-1-76 0 0,-17-39-397 0 0,7 17 138 0 0,-2 1 36 0 0,-1 0 47 0 0,0 0 57 0 0,1 7 172 0 0,2 0 112 0 0,-10-30-513 0 0,11 30 386 0 0,-10-30-334 0 0,1 0 57 0 0,-3-4-101 0 0,-2 0-35 0 0,3 5 53 0 0,-4-13-160 0 0,0-1 4 0 0,0 0 16 0 0,0 0 4 0 0,0 0 0 0 0,0 0-4 0 0,-1-2-22 0 0,0-1-73 0 0,-3-4-94 0 0,4 6 152 0 0,0 0-49 0 0,-1-1-51 0 0,1 1-51 0 0,0 0-54 0 0,-1 0-54 0 0,1 0-57 0 0,0 0-59 0 0,-1-1-59 0 0,1 1-61 0 0,-1 0-63 0 0,1 0-64 0 0,0 0-67 0 0,-1 0-66 0 0,1 0-70 0 0,-1 0-70 0 0,1-1-423 0 0,-1 1-35 0 0,0-2-2738 0 0</inkml:trace>
  <inkml:trace contextRef="#ctx0" brushRef="#br0" timeOffset="551.64">624 1 4896 0 0,'0'0'108'0'0,"0"0"17"0"0,0 0 10 0 0,0 0-40 0 0,0 0 8 0 0,0 0 54 0 0,0 0 149 0 0,0 0 275 0 0,0 0-194 0 0,0 1-71 0 0,-1 0-60 0 0,1 0-50 0 0,0 0-25 0 0,0 1-38 0 0,-1 4 222 0 0,0-4-174 0 0,1 0-44 0 0,0-2 35 0 0,0 10 395 0 0,-2 1-102 0 0,0 0-88 0 0,0 1-75 0 0,0 0-35 0 0,0-1-57 0 0,-7 45 653 0 0,0-1-101 0 0,-3-1-99 0 0,0 1-97 0 0,-1-1-94 0 0,-1-1-90 0 0,0 1-89 0 0,-2 0-86 0 0,13-43-168 0 0,-29 90 486 0 0,20-63-313 0 0,0 1 70 0 0,2-4 28 0 0,-1 0 47 0 0,-3 5 136 0 0,6-12-207 0 0,-1-1-66 0 0,3-10-54 0 0,-7 31 235 0 0,9-27-206 0 0,3-18-412 0 0,1-1 78 0 0,0 0 69 0 0,-1 0 59 0 0,0 1 81 0 0,1-1 72 0 0,-3 4 523 0 0,2-4-461 0 0,1-1-147 0 0,-1-1-88 0 0,1 0-43 0 0,0 0-49 0 0,0-1-54 0 0,0 1-60 0 0,0-1-65 0 0,0 0-72 0 0,0 0-75 0 0,1 0-82 0 0,-1-1-88 0 0,1 0-93 0 0,-1 0-97 0 0,1 0-105 0 0,0-1-109 0 0,0 1-1263 0 0,0-1-1290 0 0</inkml:trace>
  <inkml:trace contextRef="#ctx0" brushRef="#br0" timeOffset="1495.03">900 545 7024 0 0,'-3'1'196'0'0,"1"0"-37"0"0,-3 1 63 0 0,-1-1-89 0 0,2 0-102 0 0,-1-1-34 0 0,-4 1-25 0 0,3 1 63 0 0,1-1 69 0 0,0 2 100 0 0,-7 4 538 0 0,-1 0 1 0 0,5-1-307 0 0,1 0-137 0 0,2 1-75 0 0,-1 1 86 0 0,-2 4 110 0 0,0 0-42 0 0,0 3 37 0 0,-1 10 162 0 0,5-13-310 0 0,1-1-35 0 0,-2 14 134 0 0,1 0-110 0 0,2 0-88 0 0,2 16-26 0 0,0-30-117 0 0,2-1 0 0 0,-1 1 0 0 0,2-1 0 0 0,1 8-25 0 0,3-1 41 0 0,-3-9-35 0 0,0-1 0 0 0,0 0 0 0 0,0 0 0 0 0,4 3-6 0 0,11 9 73 0 0,-19-18-48 0 0,1-1 0 0 0,0 1 0 0 0,0 0 0 0 0,0-1 0 0 0,0 1 0 0 0,0-1 0 0 0,0 1 0 0 0,-1-1 0 0 0,1 0 0 0 0,0 1 0 0 0,0-1 0 0 0,0 0 0 0 0,1 0 0 0 0,-1 0 0 0 0,0 0 0 0 0,0 0 0 0 0,0 0 0 0 0,0 0 0 0 0,0 0 0 0 0,0 0 0 0 0,0 0 0 0 0,1-1-25 0 0,0 1 47 0 0,0-1 1 0 0,0 0-1 0 0,0-1 1 0 0,1 1-1 0 0,-1 0 1 0 0,0-1-1 0 0,-1 1 1 0 0,1-1-1 0 0,0 1 1 0 0,1-2-48 0 0,7-9 182 0 0,-2-1-54 0 0,-1 0-63 0 0,-3 2-75 0 0,3-14 29 0 0,-2-1-76 0 0,-1 0-49 0 0,2-35-206 0 0,-7 24 172 0 0,3-32-5 0 0,0 17 34 0 0,-1 45 101 0 0,0 1 1 0 0,-1-1-48 0 0,0 7-7 0 0,4 3-1 0 0,2 14 66 0 0,-5-11-1 0 0,0 0 0 0 0,1 1 0 0 0,0-1 0 0 0,1 2 0 0 0,5 16 0 0 0,12 57 240 0 0,-6-23 34 0 0,-7-29-88 0 0,-1 0 42 0 0,17 68 835 0 0,-20-86-915 0 0,0 0-40 0 0,6 20 87 0 0,-8-28-209 0 0,-1-3-32 0 0,0 0-39 0 0,0-1-92 0 0,-1 0-98 0 0,1 0-118 0 0,0 0 145 0 0,-1 1-36 0 0,1-1-95 0 0,0 0-57 0 0,-1 1-51 0 0,1-1-44 0 0,-1 0-157 0 0,1 0-44 0 0,-1 0-189 0 0,1 0-508 0 0,0 1 1424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0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10824 0 0,'0'0'241'0'0,"0"0"38"0"0,0 0 14 0 0,2 3-91 0 0,-1 1-100 0 0,1-1-47 0 0,-1 1-35 0 0,1 3 7 0 0,0 1 52 0 0,0-1 46 0 0,-1 1 40 0 0,2 4 188 0 0,-1 1 70 0 0,3 30 1133 0 0,-4-25-973 0 0,0-9-340 0 0,-1 1-51 0 0,0-1-59 0 0,0 0-70 0 0,2 6 353 0 0,0-10-253 0 0,1 2-33 0 0,6 9-3 0 0,-9-15-59 0 0,1-1-47 0 0,-1 1-46 0 0,0-1-40 0 0,0 1-38 0 0,1-1-35 0 0,0 1-227 0 0,-1-1-48 0 0,1 1-59 0 0,1 0-1245 0 0,-2 0 1019 0 0,1-1 213 0 0,-1 0 91 0 0,1 1-1618 0 0,-1-1-1144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0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10808 0 0,'0'0'316'0'0,"0"0"-3"0"0,1 0-205 0 0,4 5-93 0 0,-1 0 6 0 0,1 1 41 0 0,3 6 167 0 0,0 4 189 0 0,1 8 379 0 0,-2 1 27 0 0,-4-8-357 0 0,-1-3-178 0 0,-1-7-191 0 0,0 0-35 0 0,1 9 634 0 0,-1 0-96 0 0,1 3-17 0 0,0-1-122 0 0,2 0-114 0 0,1-2-109 0 0,-4-15-141 0 0,-1-1 4 0 0,0 0 2 0 0,0 0 0 0 0,0 0-2 0 0,0 0-13 0 0,0 0-8 0 0,0 0-1 0 0,0 0 3 0 0,2-7 46 0 0,0-5-78 0 0,-1 7-42 0 0,4-24 55 0 0,-3 19-65 0 0,0 0 0 0 0,0 0 0 0 0,1 0 0 0 0,4-10 1 0 0,-3 13-30 0 0,-1 0 0 0 0,1 0 0 0 0,0 1 0 0 0,0-1 0 0 0,1 1 0 0 0,0 0 0 0 0,0 0 0 0 0,2-1 30 0 0,-4 4-15 0 0,1 0 0 0 0,0 0 0 0 0,0 0 0 0 0,0 1 0 0 0,0 0 0 0 0,1 0 0 0 0,-1 0 0 0 0,1 0 0 0 0,-1 1 0 0 0,1-1 0 0 0,-1 1-1 0 0,1 0 1 0 0,4 0 15 0 0,-7 1-10 0 0,5-1-9 0 0,0 0 1 0 0,0 1 0 0 0,-1 0-1 0 0,1 0 1 0 0,0 1-1 0 0,1 0 19 0 0,5 2-61 0 0,1 1-42 0 0,-13-4-79 0 0,0 1 37 0 0,0-1-57 0 0,0 1 77 0 0,0-1 49 0 0,-1 1 7 0 0,0-1-24 0 0,1 0-418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0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33 12928 0 0,'-4'-2'273'0'0,"-1"0"-63"0"0,1-1-53 0 0,0 1-47 0 0,0 0-29 0 0,-1-1-35 0 0,-9-5 11 0 0,8 4-2 0 0,-1-1 100 0 0,6 5-157 0 0,1 0-87 0 0,0 0-85 0 0,0 0 42 0 0,0 0-34 0 0,0 0-38 0 0,0 0-35 0 0,0 0-333 0 0,0 0 73 0 0,0 0-48 0 0,1 0-652 0 0,0-1-93 0 0,1 1-50 0 0,0-1-433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1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238 25 8752 0 0,'0'0'197'0'0,"0"0"24"0"0,0 0-18 0 0,-1-1-88 0 0,1 1-62 0 0,-1-3-19 0 0,-1 2 12 0 0,-1-2 74 0 0,0 0 36 0 0,-4-2 248 0 0,0 2 75 0 0,-8-2 737 0 0,10 5-875 0 0,0 0-38 0 0,0 0-15 0 0,-1 0-100 0 0,4 0-135 0 0,-1 0-46 0 0,-7 0 534 0 0,0 2-75 0 0,0 1-70 0 0,1 0-65 0 0,0 2-58 0 0,1 0-54 0 0,-1 0-47 0 0,1 2-42 0 0,-4 4 4 0 0,0 0-70 0 0,-20 26-63 0 0,24-27 8 0 0,4-6-9 0 0,0 1 0 0 0,1-1 0 0 0,0 1 0 0 0,0 0 0 0 0,0 0 0 0 0,0 1 0 0 0,1-1 0 0 0,0 0 0 0 0,0 1 0 0 0,0 0 0 0 0,1-1 0 0 0,-1 1 0 0 0,2 0 0 0 0,-1 0 0 0 0,0 0 0 0 0,1 0 0 0 0,0-1 0 0 0,1 1 0 0 0,-1 0 0 0 0,1 0 0 0 0,0 0 0 0 0,1 0 0 0 0,1 5 0 0 0,3 3-26 0 0,-2-4 12 0 0,0 0 0 0 0,1-1-1 0 0,0 1 1 0 0,6 7 14 0 0,-3-7-56 0 0,0 1 37 0 0,20 19 57 0 0,-15-19-55 0 0,-4-6-25 0 0,-1 0-34 0 0,2-1-40 0 0,-1-1-48 0 0,2 0-56 0 0,-1-2-64 0 0,2-1-70 0 0,-1 0-79 0 0,4-3-205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2.1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75 42 9384 0 0,'0'0'208'0'0,"-1"-2"-62"0"0,-7-5 338 0 0,6 5-384 0 0,0 1-62 0 0,-1-1-17 0 0,0 1 40 0 0,-3-1 164 0 0,-1 0 182 0 0,-2 2 361 0 0,1 3 8 0 0,3 1-356 0 0,1 1-180 0 0,2-2-169 0 0,0 1-39 0 0,-4 13 132 0 0,2 1-53 0 0,2 2-44 0 0,2 0-35 0 0,4 12-35 0 0,8 12-57 0 0,0-16 72 0 0,-10-24 3 0 0,1-1 0 0 0,-1 0 0 0 0,0 0-1 0 0,1 0 1 0 0,-1-1 0 0 0,4 3-15 0 0,-5-4 10 0 0,1 1 1 0 0,0-1-1 0 0,0 0 0 0 0,0 0 1 0 0,-1 0-1 0 0,1 0 0 0 0,0 0 1 0 0,0-1-1 0 0,0 1 1 0 0,1-1-1 0 0,-1 1 0 0 0,0-1 1 0 0,0 0-1 0 0,0 0 0 0 0,0 0 1 0 0,0 0-1 0 0,0 0 1 0 0,0 0-1 0 0,0 0 0 0 0,1-1 1 0 0,-1 1-1 0 0,0-1 0 0 0,0 1 1 0 0,0-1-1 0 0,0 0 1 0 0,-1 0-1 0 0,3-1-10 0 0,8-4 265 0 0,0-2-40 0 0,8-5 55 0 0,-2-2-44 0 0,-15 12-180 0 0,1-1 0 0 0,-1 0 0 0 0,0 0 0 0 0,0 0 0 0 0,0 0 0 0 0,0 0 0 0 0,-1 0 0 0 0,1-2-56 0 0,-2 3 46 0 0,0 0 0 0 0,0 0 0 0 0,0 0 0 0 0,0 0 0 0 0,-1 0 0 0 0,1 0 0 0 0,-1 0 1 0 0,0-2-47 0 0,0 1 1 0 0,-1 0 0 0 0,1 0 0 0 0,-1 0 0 0 0,0 0 0 0 0,0 0 0 0 0,0 1 0 0 0,-1-1 0 0 0,0 0 0 0 0,1 1 0 0 0,-3-4-1 0 0,-11-15-43 0 0,7 12-28 0 0,1 0-48 0 0,0 1-50 0 0,0 0-63 0 0,3 3 118 0 0,-1 1-78 0 0,0 0-61 0 0,1 0-43 0 0,-2-1-132 0 0,0-1-145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2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7856 0 0,'0'0'174'0'0,"0"0"29"0"0,0 0 13 0 0,0 0-70 0 0,0 0-11 0 0,0 0 51 0 0,0 0 158 0 0,1 0 116 0 0,-1 1-77 0 0,2 0-66 0 0,-1 0-55 0 0,2 2 106 0 0,3 3 288 0 0,-1 3-109 0 0,0 0-81 0 0,0 0-72 0 0,0 0-63 0 0,0 2-4 0 0,-1 1-64 0 0,2 2-9 0 0,2 7 54 0 0,2 7 92 0 0,-3-10-47 0 0,3 8-9 0 0,-7-13-168 0 0,0-1 0 0 0,-1 1 0 0 0,-1-1 1 0 0,1 13-177 0 0,-2-7 180 0 0,0 1 35 0 0,0-19-369 0 0,0 0-180 0 0,0 0-310 0 0,0 0-27 0 0,0 0-7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2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 8208 0 0,'0'0'234'0'0,"0"5"37"0"0,0-1-219 0 0,0-1-33 0 0,0 5 20 0 0,1 0 73 0 0,0 0 64 0 0,0 0 53 0 0,1 2 104 0 0,0-1 49 0 0,7 20 888 0 0,-5-13-587 0 0,-1-8-385 0 0,-1 1-42 0 0,0 1 1 0 0,0 1-116 0 0,-1-7 185 0 0,-1 0-69 0 0,1 4 64 0 0,1 11 270 0 0,-2-13-344 0 0,1-1 80 0 0,-1-3-91 0 0,0 0 42 0 0,0 0 46 0 0,0 0 53 0 0,0-1 56 0 0,1 0 64 0 0,-1-1 67 0 0,0-1 73 0 0,0-10-474 0 0,1-1-41 0 0,4-12 24 0 0,4-5-91 0 0,6-12-61 0 0,-15 41 6 0 0,15-30-61 0 0,-10 22 14 0 0,1 0 0 0 0,1 0 0 0 0,0 0 0 0 0,0 0 0 0 0,0 1-1 0 0,4-2 48 0 0,-9 7-11 0 0,1 0 0 0 0,0 0 0 0 0,0 1 0 0 0,0-1 0 0 0,0 0 0 0 0,0 1 0 0 0,0 0 1 0 0,1 0-1 0 0,-1 0 0 0 0,0 0 0 0 0,1 0 0 0 0,-1 1 0 0 0,0 0 0 0 0,1-1 0 0 0,-1 1 0 0 0,1 0 0 0 0,-1 1 0 0 0,1-1 0 0 0,-1 1 0 0 0,0-1 0 0 0,1 1 11 0 0,2 1-16 0 0,-1 0 0 0 0,0 0 1 0 0,-1 0-1 0 0,1 0 0 0 0,0 1 1 0 0,-1-1-1 0 0,1 1 0 0 0,-1 1 1 0 0,0-1-1 0 0,0 0 0 0 0,0 1 0 0 0,0 0 1 0 0,0 1 15 0 0,4 4 2 0 0,-1 1 0 0 0,6 10-2 0 0,-11-15 15 0 0,1 1 0 0 0,0-1 0 0 0,-1 1 0 0 0,0 0 0 0 0,-1-1-1 0 0,1 1 1 0 0,-1 0 0 0 0,0 0 0 0 0,0 0 0 0 0,-1 0 0 0 0,0 0-15 0 0,0 2 10 0 0,0 1 1 0 0,0-1 0 0 0,-1 0-1 0 0,0 1 1 0 0,-1-1 0 0 0,0 0-1 0 0,0 0 1 0 0,-1 0 0 0 0,0 0-1 0 0,0 0 1 0 0,-1-1 0 0 0,0 1-1 0 0,-1-1-10 0 0,4-5-199 0 0,0 0 77 0 0,0-1 67 0 0,-1 0 55 0 0,-1 2 120 0 0,-4 3 367 0 0,5-5-402 0 0,0 0-82 0 0,0 0-53 0 0,1-1-46 0 0,-1 1-53 0 0,1-1-58 0 0,-1 1-88 0 0,0-1-83 0 0,0 0-90 0 0,1 0-98 0 0,-1 0-106 0 0,0 0-115 0 0,0 0-121 0 0,1 0 406 0 0,0 0-33 0 0,-2-1-1657 0 0,-2-1-1248 0 0,5 2 3439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3.2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10 15136 0 0,'-4'-3'142'0'0,"1"1"30"0"0,0 0-152 0 0,-1 0-33 0 0,4 1-219 0 0,0 1-40 0 0,0 0-37 0 0,0 0-33 0 0,0 0-227 0 0,0 0-55 0 0,0 0-744 0 0,0 0-591 0 0,0 0-1119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19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355 78 8720 0 0,'-1'-1'301'0'0,"-1"-2"-97"0"0,-1-1-76 0 0,-2-3 108 0 0,3 4-288 0 0,-1 0 36 0 0,-2-2 83 0 0,-2-1 115 0 0,1 1 95 0 0,-1-1 70 0 0,0 1 54 0 0,-17-9 1069 0 0,13 8-879 0 0,1 2-87 0 0,5 3-306 0 0,0-1-44 0 0,-5 0 211 0 0,0 1-98 0 0,-5 1-7 0 0,-9 4 59 0 0,15-2-156 0 0,-3 3-93 0 0,-5 6-59 0 0,6-3-10 0 0,8-6-1 0 0,1 0 0 0 0,0 0 0 0 0,-1 0 0 0 0,1 1 0 0 0,0-1 0 0 0,0 1 0 0 0,0-1 0 0 0,1 1 0 0 0,-1 0 0 0 0,1 0 0 0 0,-1 0 0 0 0,1 0 0 0 0,0 0 0 0 0,0 0 0 0 0,-1 4 0 0 0,0 0 0 0 0,1 0 0 0 0,0 0 0 0 0,0 0 0 0 0,0 0 0 0 0,1 1 0 0 0,1 37 57 0 0,2-1 1 0 0,2 1 0 0 0,7 24-58 0 0,-4-31 151 0 0,5 9-151 0 0,-2-7 101 0 0,1 22 106 0 0,-2-4-39 0 0,-9-56-167 0 0,0 1 1 0 0,2 3 37 0 0,-2-5-159 0 0,-1-1-77 0 0,0 0 88 0 0,0 0-56 0 0,0 0-74 0 0,0 0 75 0 0,0 0-36 0 0,0 0-39 0 0,0 0-35 0 0,0 0-371 0 0,0 0 89 0 0,0 0-49 0 0,0 0-711 0 0,0 0-559 0 0,0 0-1063 0 0</inkml:trace>
  <inkml:trace contextRef="#ctx0" brushRef="#br0" timeOffset="369.71">0 359 7920 0 0,'0'0'174'0'0,"0"0"29"0"0,8-10 168 0 0,-4 5-303 0 0,0 1-43 0 0,1 0 46 0 0,-1 1 44 0 0,1-1 37 0 0,3 0 139 0 0,0-1 62 0 0,10-3 479 0 0,7-1 426 0 0,-13 5-757 0 0,0 1-13 0 0,0-1-107 0 0,-3 2-174 0 0,1-1-113 0 0,39-7 174 0 0,-24 7-173 0 0,0 1-36 0 0,9 1-50 0 0,-1 1-94 0 0,-5 0-70 0 0,0-1-87 0 0,-22 1 234 0 0,-1 0-63 0 0,1 0-66 0 0,0 0-72 0 0,-1 0-76 0 0,1 0-79 0 0,0 0-85 0 0,0 0-89 0 0,-2 0 133 0 0,0 0-42 0 0,0 0-43 0 0,0 0-44 0 0,8 0-1062 0 0,7 0-900 0 0</inkml:trace>
  <inkml:trace contextRef="#ctx0" brushRef="#br0" timeOffset="817.19">822 263 6272 0 0,'0'0'182'0'0,"-1"0"-79"0"0,0 0-35 0 0,-7 5 110 0 0,6-4-58 0 0,0 0 86 0 0,-5 1 391 0 0,1 0-48 0 0,-1 0-47 0 0,1-1-42 0 0,-1 0-39 0 0,0 1-37 0 0,-6 0 290 0 0,-1 0-92 0 0,0 1-83 0 0,2 0-99 0 0,-16 7 473 0 0,18-4-596 0 0,0-1-38 0 0,-7 8 136 0 0,2 1-119 0 0,2 1-94 0 0,4-2-85 0 0,1 1-33 0 0,2-2-18 0 0,0 0 0 0 0,-3 12-26 0 0,7-15 6 0 0,-1 0 0 0 0,1 0 0 0 0,1 0 0 0 0,0 0 0 0 0,0 0 0 0 0,1 0 1 0 0,0 1-7 0 0,0-6 14 0 0,0-1 0 0 0,1 1 0 0 0,-1 0 0 0 0,1-1 0 0 0,0 1 1 0 0,0-1-1 0 0,0 1 0 0 0,2 2-14 0 0,8 7 110 0 0,4-4 48 0 0,-14-8-122 0 0,1-1 0 0 0,0 0 1 0 0,0 1-1 0 0,0-1 0 0 0,0 0 1 0 0,-1 0-1 0 0,1 0 1 0 0,0 0-1 0 0,0 0 0 0 0,0 0 1 0 0,1-1-37 0 0,1 0 54 0 0,-1 0 0 0 0,1 0 0 0 0,-1 0 0 0 0,0-1 0 0 0,0 1 0 0 0,1-2-54 0 0,18-12 257 0 0,-4-1-58 0 0,-14 12-158 0 0,14-15 88 0 0,-12 13-92 0 0,0-1 0 0 0,-1-1 0 0 0,0 1 1 0 0,-1-1-1 0 0,0 0 0 0 0,0 0-37 0 0,3-16 156 0 0,-2 1-76 0 0,0-4-52 0 0,-3 20-32 0 0,0 1 0 0 0,1-1 0 0 0,-1 1 0 0 0,1 0 0 0 0,3-6 4 0 0,-5 12-70 0 0,-1 0 2 0 0,1 1 3 0 0,6 8 7 0 0,-3 0 41 0 0,-1 0 1 0 0,0 1-1 0 0,0-1 1 0 0,-1 1-1 0 0,0 2 17 0 0,3 27-1 0 0,1-5 1 0 0,-4-25 0 0 0,0 0 0 0 0,-1 1 0 0 0,1 8 0 0 0,-2-10-6 0 0,1 0 1 0 0,0 0 0 0 0,1 0-1 0 0,1 4 6 0 0,-2-11-113 0 0,-1-1-51 0 0,0 0 68 0 0,0 0-64 0 0,0 0-79 0 0,0 0 72 0 0,0 0-36 0 0,0 0-41 0 0,0 0-37 0 0,0 0-382 0 0,0 0 91 0 0,0 0-51 0 0,0 0-734 0 0,0 0-578 0 0,0 0-1098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14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271 118 6536 0 0,'0'0'141'0'0,"0"0"23"0"0,0-1 68 0 0,1-2-113 0 0,0 0-83 0 0,1-6-79 0 0,-1 6 66 0 0,-2-3 741 0 0,0 0-83 0 0,-1 0-76 0 0,-1 1-70 0 0,0 0-64 0 0,-1 0-57 0 0,-1 0-52 0 0,0 0-44 0 0,-3-2 114 0 0,-1 1-71 0 0,-19-11 550 0 0,20 12-593 0 0,1 1 54 0 0,-11-5 163 0 0,9 5-311 0 0,0 2-33 0 0,-1 0-38 0 0,1 2-42 0 0,-1 1-46 0 0,-1 1-48 0 0,8-2-15 0 0,-1 1 1 0 0,1 0 0 0 0,0 1 0 0 0,-1-1 0 0 0,1 1 0 0 0,0-1 0 0 0,-2 2-3 0 0,3-1 6 0 0,-1 0 0 0 0,1 0 1 0 0,0 0-1 0 0,0 0 0 0 0,0 0 1 0 0,0 0-1 0 0,0 0 0 0 0,0 1 1 0 0,1-1-1 0 0,-1 1 0 0 0,1-1 1 0 0,-1 3-7 0 0,0-1 10 0 0,1 1 1 0 0,-1-1 0 0 0,1 1 0 0 0,0-1 0 0 0,1 1 0 0 0,-1 0 0 0 0,1 3-11 0 0,2 22 20 0 0,4 0-3 0 0,1-2 1 0 0,2 1-1 0 0,0-1 1 0 0,2 0 0 0 0,7 10-18 0 0,22 61 54 0 0,-32-77 26 0 0,8 25 112 0 0,-13-37-110 0 0,-1 1 0 0 0,0-1 0 0 0,0 7-82 0 0,2 1 46 0 0,-1-2 35 0 0,-2 2 44 0 0,-1-17-48 0 0,0-1-38 0 0,0 0-122 0 0,0 0-56 0 0,0 0-367 0 0,0 0 64 0 0,0-1 54 0 0,0 0 44 0 0,0 0-55 0 0,0-2-591 0 0,0 2 535 0 0,0 1-13 0 0,0 0-85 0 0,0-2-1373 0 0,0-1-1097 0 0</inkml:trace>
  <inkml:trace contextRef="#ctx0" brushRef="#br0" timeOffset="1341.2">6 332 4832 0 0,'0'0'108'0'0,"0"0"17"0"0,0 0 10 0 0,0 0-22 0 0,-1 2-116 0 0,0 0 93 0 0,0-1 80 0 0,0 1 70 0 0,0-1 120 0 0,1 1 61 0 0,-1 1 996 0 0,2-2-751 0 0,-1-1-375 0 0,1 1-39 0 0,-1-1 8 0 0,1 1-107 0 0,1-1-122 0 0,-1 1-101 0 0,0-1-112 0 0,1 1-125 0 0,6 1 554 0 0,1-1-45 0 0,1-1-39 0 0,-1-2-33 0 0,7-1 26 0 0,8-4 3 0 0,-1 0 2 0 0,81-15 290 0 0,-35 8-255 0 0,-26 6-150 0 0,1-1-78 0 0,-1 0-93 0 0,1-1-107 0 0,-26 6 72 0 0</inkml:trace>
  <inkml:trace contextRef="#ctx0" brushRef="#br0" timeOffset="1704.52">527 87 8720 0 0,'0'0'197'0'0,"0"0"24"0"0,0 0 19 0 0,0 0 14 0 0,0 0 3 0 0,0 1 23 0 0,0 1-74 0 0,0 2-34 0 0,0 6 161 0 0,0-8-177 0 0,1 15 565 0 0,0-1-118 0 0,0 1-105 0 0,1 0-94 0 0,1 3-25 0 0,1-1-93 0 0,0 5-37 0 0,4 12 13 0 0,1 7 38 0 0,-4-14-6 0 0,4 8 29 0 0,-6-23-78 0 0,0 0 0 0 0,2 14-245 0 0,1 11 489 0 0,-2-15-159 0 0,-2-1 45 0 0,-2-22-263 0 0,0-1 0 0 0,0 0-8 0 0,0 0-32 0 0,0 0-2 0 0,0 0 15 0 0,1 0-122 0 0,3-3 13 0 0,-3 1-13 0 0,1 1-34 0 0,0-1-61 0 0,-1 0-73 0 0,1 1-89 0 0,-1 0-103 0 0,-1-1-82 0 0,1 1-112 0 0,-1 0-96 0 0,1 0-76 0 0,-1 0 33 0 0,0 0-35 0 0,1-1-1310 0 0,1-1-1176 0 0</inkml:trace>
  <inkml:trace contextRef="#ctx0" brushRef="#br0" timeOffset="2321.69">795 188 7696 0 0,'0'0'225'0'0,"0"-1"100"0"0,-1 0-137 0 0,0 0-74 0 0,1 1-58 0 0,0-1-67 0 0,-1 0-62 0 0,1 1-73 0 0,0 0-83 0 0,0 0-1127 0 0,0 0-777 0 0</inkml:trace>
  <inkml:trace contextRef="#ctx0" brushRef="#br0" timeOffset="2036.54">814 323 5400 0 0,'0'0'158'0'0,"1"6"199"0"0,-1-2-149 0 0,0-1-50 0 0,1-1 40 0 0,-1 0 48 0 0,0 0 57 0 0,0 5 573 0 0,1 0-77 0 0,1 1-65 0 0,-1 0-49 0 0,2 9 787 0 0,-1-10-1081 0 0,-1-1-42 0 0,2 6 249 0 0,-1 0-124 0 0,1 6 136 0 0,0 0-118 0 0,1-1-97 0 0,-1-4-154 0 0,-1 1-56 0 0,0 1-56 0 0,-1 3-54 0 0,-1-17-215 0 0,0-1-56 0 0,0 0 141 0 0,0 0-11 0 0,0 0-21 0 0,0 0-41 0 0,0 0-16 0 0,0 0-41 0 0,0 0-47 0 0,0 0-51 0 0,0 0-57 0 0,0 0-52 0 0,0 0-46 0 0,0 0-41 0 0,0 0-141 0 0,0 0-40 0 0,0 0-171 0 0,0 0-458 0 0</inkml:trace>
  <inkml:trace contextRef="#ctx0" brushRef="#br0" timeOffset="2707.12">973 342 6160 0 0,'0'0'133'0'0,"0"0"23"0"0,0 0 13 0 0,1-2-34 0 0,3-1-88 0 0,0 0-7 0 0,0 1 75 0 0,1 0 66 0 0,-1 2 59 0 0,1 0 114 0 0,0 2 58 0 0,2 0 139 0 0,1 4 343 0 0,1 1 5 0 0,-4-2-336 0 0,-1-1-137 0 0,-1 0-55 0 0,0-1-113 0 0,0 1-56 0 0,-1-2-64 0 0,0 1-71 0 0,-2-3-66 0 0,6 9 244 0 0,0-1-41 0 0,5 11 102 0 0,0 3-66 0 0,5 13 28 0 0,-9-19-115 0 0,12 29 598 0 0,3 15-751 0 0,-1 12 561 0 0,-14-21-195 0 0,-3-17-182 0 0,-2-12-61 0 0,-2-13-28 0 0,-1-9-325 0 0,-3-2-9 0 0,2 1 109 0 0,-1-1-107 0 0,2 1 58 0 0,0 1-48 0 0,0-1-54 0 0,1 1-63 0 0,-1-1 49 0 0,1 0-46 0 0,-1 0-275 0 0,0 1-84 0 0,0-2-63 0 0,0 1-45 0 0,0-1-977 0 0,-1-2-1006 0 0,2 4 2789 0 0</inkml:trace>
  <inkml:trace contextRef="#ctx0" brushRef="#br0" timeOffset="3039.16">1094 335 5192 0 0,'0'0'151'0'0,"7"-5"-22"0"0,2 0-81 0 0,0 1 19 0 0,-2 2 57 0 0,-1 0 57 0 0,1-1 50 0 0,-1 1 42 0 0,2 0 102 0 0,-1-1 40 0 0,16-2 958 0 0,-9 4-556 0 0,-5 1-316 0 0,-1 0-128 0 0,0 1-53 0 0,-2 0-102 0 0,1 1-50 0 0,0 0-59 0 0,-1 1-65 0 0,-6-3-43 0 0,23 10 53 0 0,-10-4-69 0 0,-1 1 1 0 0,1 0 0 0 0,3 4 14 0 0,0 2 24 0 0,-2 3 70 0 0,-3 2 101 0 0,-7-8-50 0 0,-1 1 36 0 0,-2-4 6 0 0,0 1 0 0 0,0 0 0 0 0,-1 7-187 0 0,0-9 122 0 0,-1 0 0 0 0,0 1 0 0 0,0-1 1 0 0,-1 5-123 0 0,0-5 85 0 0,0-1 0 0 0,-1 1 0 0 0,1-1 0 0 0,-1 1 0 0 0,0-1-85 0 0,-1 1 93 0 0,0 0 0 0 0,-1 0 0 0 0,1-1 1 0 0,-4 3-94 0 0,4-4 75 0 0,0 0 0 0 0,-1 0 0 0 0,0 0 0 0 0,0-1 1 0 0,0 0-1 0 0,-2 1-75 0 0,-21 6 247 0 0,4-9-125 0 0,12-2-101 0 0,-1-3-33 0 0,3 1-215 0 0,-4-2-221 0 0,2 1 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01.47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 0 0,'1217'0'0'0,"3658"0"0"0,-4085 0 0 0,2375 0 0 0,-3159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4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59 6384 0 0,'0'0'184'0'0,"0"0"-46"0"0,0 0-8 0 0,0 0 44 0 0,0 0 145 0 0,0 0 266 0 0,0 0 21 0 0,0 0-316 0 0,0 0-60 0 0,1 0-54 0 0,0 0-44 0 0,0 0-27 0 0,0 0-34 0 0,5 0 62 0 0,-4 0-51 0 0,0 0 97 0 0,8 0 398 0 0,0-1-56 0 0,0-1-49 0 0,0 0-48 0 0,0 0-44 0 0,0-1-39 0 0,10-2 234 0 0,2-1-58 0 0,-4 0-304 0 0,-1 0-51 0 0,4-2-41 0 0,2 1-102 0 0,-6 3-17 0 0,15-2-5 0 0,-30 6 8 0 0,0 0-1 0 0,0 0 0 0 0,0 0 1 0 0,0 0-1 0 0,0 1 0 0 0,0-1 0 0 0,0 0 1 0 0,0 1-1 0 0,0 0 0 0 0,0 0 0 0 0,0-1 1 0 0,0 1-1 0 0,0 0 0 0 0,0 0 1 0 0,-1 1-5 0 0,0-2 0 0 0,0 1 0 0 0,0-1 0 0 0,0 1 0 0 0,0 0 0 0 0,0 0 0 0 0,-1-1 0 0 0,1 1 0 0 0,0 0 1 0 0,-1 0-1 0 0,1 0 0 0 0,0 0 0 0 0,-1 0 0 0 0,1 0 0 0 0,-1 0 0 0 0,1 0 0 0 0,-1 0 0 0 0,0 0 1 0 0,1 0-1 0 0,-1 0 0 0 0,0 0 0 0 0,0 1 0 0 0,1 1 8 0 0,-1 2 5 0 0,0-1-1 0 0,0 1 0 0 0,0-1 0 0 0,-1 1 1 0 0,0 0-1 0 0,0-1 0 0 0,0 1 1 0 0,0-1-1 0 0,-1 0 0 0 0,1 1 0 0 0,-2 0-12 0 0,0 5 44 0 0,-5 12 43 0 0,1 1-33 0 0,-8 18 66 0 0,-13 23-120 0 0,12-34 106 0 0,-2-1 90 0 0,-11 14 62 0 0,16-25-108 0 0,12-17-54 0 0,1-1 0 0 0,0 0 0 0 0,0 0-39 0 0,0 0-149 0 0,1 0-16 0 0,11 9 10 0 0,4-5 103 0 0,-7-2-9 0 0,9 5 4 0 0,0 1 46 0 0,40 22 231 0 0,-33-16-195 0 0,-2 1-84 0 0,-11-7-46 0 0,-2 1-39 0 0,-1-2 6 0 0,-1 2 34 0 0,5 10 35 0 0,-5 2 79 0 0,-7-17-45 0 0,0 0 1 0 0,-1 0 0 0 0,1 0 0 0 0,-1 1 0 0 0,0-1 0 0 0,0 0 0 0 0,0 0 0 0 0,-1 0 0 0 0,1 0 0 0 0,-1 0 0 0 0,-1 2-23 0 0,-4 9 53 0 0,-3-1-33 0 0,-1-2 18 0 0,0 0 72 0 0,-9 6 190 0 0,12-13-94 0 0,-1 1 1 0 0,1-1-1 0 0,-6 2-206 0 0,-3 1 242 0 0,-2-1-50 0 0,-1-2-86 0 0,14-4-74 0 0,-1-1-1 0 0,0 1 1 0 0,0-1-1 0 0,0 0 1 0 0,0 0-1 0 0,0-1 1 0 0,0 0-1 0 0,1 0 0 0 0,-2 0-31 0 0,-1-1 49 0 0,0-1-1 0 0,-1 0 0 0 0,-5-3-48 0 0,-9-6 44 0 0,2-3-52 0 0,2-2-66 0 0,3 0-77 0 0,9 7 60 0 0,2 3-28 0 0,2 1-51 0 0,0-1-93 0 0,1 1-46 0 0,0 0-96 0 0,2 1-111 0 0,0 2 211 0 0,0 0-33 0 0,3-9-840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8.2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0 11808 0 0,'0'0'266'0'0,"0"0"44"0"0,0 0 11 0 0,0 0-135 0 0,0 0-89 0 0,-1 1 57 0 0,-6 6 318 0 0,5-5-356 0 0,1 0-38 0 0,-1-1-45 0 0,1 0-37 0 0,-1 1-58 0 0,-7 2-165 0 0,3-2 183 0 0,-3 2 36 0 0,8-4-83 0 0,1 0-106 0 0,0 0-182 0 0,0 0-18 0 0,0 0-3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6.6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0 166 7600 0 0,'0'0'277'0'0,"1"0"-130"0"0,0 1-38 0 0,3 5 161 0 0,-2-3-112 0 0,3 8 444 0 0,0 0-51 0 0,-1 0-47 0 0,0 1-45 0 0,-1-1-43 0 0,0 1-39 0 0,0 0-37 0 0,0 0-35 0 0,1 2 13 0 0,0 0-40 0 0,4 13 179 0 0,-5-15-236 0 0,4 19 239 0 0,-3-13-101 0 0,-4-15-604 0 0,1 0 115 0 0,-1 0 103 0 0,0-1 92 0 0,0 1 116 0 0,0 0 96 0 0,0-1 153 0 0,0 0 340 0 0,0-1 49 0 0,0-1-304 0 0,0-2-134 0 0,0 1-65 0 0,0-1-118 0 0,0-1-70 0 0,1 0-82 0 0,0-1-95 0 0,4-19 120 0 0,3-2-47 0 0,4-5-42 0 0,-7 20-8 0 0,1 0 0 0 0,0 0-1 0 0,3-3 27 0 0,-5 8-12 0 0,1-1 0 0 0,-1 1 0 0 0,1 0 0 0 0,0 0 0 0 0,1 1 0 0 0,-1-1 0 0 0,1 1 0 0 0,2-1 12 0 0,-4 3 2 0 0,0 0 0 0 0,1 0 0 0 0,-1 0-1 0 0,1 1 1 0 0,2-2-2 0 0,-2 3 13 0 0,-1-1 0 0 0,1 0 0 0 0,-1 1 0 0 0,1 0 0 0 0,-1 0-1 0 0,2 0-12 0 0,-2 0-24 0 0,-1 1-1 0 0,0 0 0 0 0,1-1 0 0 0,-1 1 0 0 0,0 1 0 0 0,1-1 1 0 0,-1 0-1 0 0,0 1 0 0 0,0-1 0 0 0,0 1 25 0 0,2 2-33 0 0,-1-1-1 0 0,0 0 1 0 0,0 1 0 0 0,0 0-1 0 0,0 0 1 0 0,0 1 33 0 0,19 29-131 0 0,-4 1 92 0 0,-9-17 65 0 0,-5-7-26 0 0,0-1 0 0 0,0 1 0 0 0,-1 0-1 0 0,-1 0 1 0 0,1 2 0 0 0,1 17 92 0 0,-4-25-28 0 0,-1-1 66 0 0,-1-3 443 0 0,1-3-317 0 0,-1 1-168 0 0,1-1-39 0 0,0 0-59 0 0,-1 1-107 0 0,2-2 128 0 0,-1-1-1 0 0,1 1 1 0 0,-1 0-1 0 0,1 0 1 0 0,0-1-1 0 0,0 1 0 0 0,1-2-10 0 0,22-38 8 0 0,-17 30-17 0 0,8-10-144 0 0,-10 16 79 0 0,0 0 1 0 0,1 0-1 0 0,0 1 0 0 0,1-1 74 0 0,-5 4-26 0 0,1 1 0 0 0,-1 0 0 0 0,1 0 0 0 0,0 0-1 0 0,0 0 1 0 0,0 0 0 0 0,0 1 0 0 0,0 0 0 0 0,1-1 0 0 0,-1 1 0 0 0,1 0 26 0 0,-2 1-12 0 0,0-1 0 0 0,1 1 1 0 0,-1 0-1 0 0,0 0 0 0 0,0 0 1 0 0,0 0-1 0 0,0 0 0 0 0,0 1 1 0 0,1-1-1 0 0,-1 1 0 0 0,0-1 0 0 0,0 1 12 0 0,1 1-13 0 0,-1-1 0 0 0,1 1 0 0 0,0-1 0 0 0,0 1 0 0 0,-1 0-1 0 0,1 0 1 0 0,-1 1 0 0 0,0-1 0 0 0,0 0 0 0 0,0 1-1 0 0,0-1 1 0 0,0 1 0 0 0,0 0 0 0 0,0 0 13 0 0,9 20-50 0 0,-6 0 44 0 0,-5 10 30 0 0,-3-12 60 0 0,-1 1 1 0 0,-5 13-85 0 0,7-24 7 0 0,2-11-198 0 0,-1 1 60 0 0,1-1 54 0 0,0 1 47 0 0,0 0 68 0 0,0 0 82 0 0,0 2 459 0 0,0-3-491 0 0,0 1-36 0 0,0 0-49 0 0,0-1-60 0 0,0 1-74 0 0,0-1-83 0 0,0 1-59 0 0,0-1-84 0 0,0 0-92 0 0,0 1-102 0 0,0-1-109 0 0,0 0-118 0 0,0 0-125 0 0,0 0 402 0 0,0 0-35 0 0,0 0 536 0 0,0 0-2108 0 0,0 0-1200 0 0</inkml:trace>
  <inkml:trace contextRef="#ctx0" brushRef="#br0" timeOffset="485.54">738 303 6016 0 0,'14'0'264'0'0,"6"1"63"0"0,-8 0-110 0 0,0-1 70 0 0,-4 0-39 0 0,0 0 59 0 0,-1 0 2 0 0,0 0 55 0 0,-1-1 62 0 0,1 0 69 0 0,-4 1-370 0 0,17-4 925 0 0,-6 2-389 0 0,-3-1-151 0 0,1 0-47 0 0,2-2 33 0 0,-1 0-113 0 0,-7 1-239 0 0,-1 1-36 0 0,1-2-38 0 0,-1 1-42 0 0,-4 3-19 0 0,-1-1-1 0 0,1 1 0 0 0,0 0 0 0 0,-1-1 1 0 0,1 1-1 0 0,0-1 0 0 0,-1 1 1 0 0,0-1-1 0 0,1 1 0 0 0,-1-1 1 0 0,0 1-1 0 0,0-1 0 0 0,0 1 0 0 0,0-1 1 0 0,0 1-1 0 0,0-1 0 0 0,0 1 1 0 0,-1-1-1 0 0,1 1 0 0 0,0-1 1 0 0,-1 1-1 0 0,1 0 0 0 0,-1-1 0 0 0,0 0-8 0 0,-2-4 43 0 0,0-1-1 0 0,0 1 0 0 0,0 0 0 0 0,-3-4-42 0 0,2 4 18 0 0,0 1 0 0 0,0 0 0 0 0,0 0 0 0 0,-1 0 1 0 0,0 0-1 0 0,-3-2-18 0 0,7 6 5 0 0,-1 0 0 0 0,1 0 0 0 0,-1 0 0 0 0,1 0 1 0 0,-1 0-1 0 0,0 1 0 0 0,1-1 0 0 0,-1 0 1 0 0,0 1-1 0 0,0 0 0 0 0,1-1 0 0 0,-1 1 0 0 0,0 0 1 0 0,0 0-1 0 0,0 0 0 0 0,1 0 0 0 0,-1 0 1 0 0,0 0-1 0 0,0 1 0 0 0,1-1 0 0 0,-1 0 0 0 0,0 1 1 0 0,0 0-1 0 0,1-1 0 0 0,-1 1 0 0 0,1 0 1 0 0,-2 0-6 0 0,-23 17 65 0 0,17-10-47 0 0,1 0 1 0 0,0 1 0 0 0,0 0 0 0 0,0 0 0 0 0,0 2-19 0 0,-4 7 66 0 0,0 1 39 0 0,10-15-64 0 0,0 0-1 0 0,0 0 1 0 0,0 0 0 0 0,1 0-1 0 0,-1 1 1 0 0,1-1-1 0 0,0 0 1 0 0,0 1-1 0 0,1 0-40 0 0,0-2 33 0 0,-1 1 0 0 0,1-1 0 0 0,1 1-1 0 0,-1 0 1 0 0,1-1 0 0 0,-1 1 0 0 0,1-1-1 0 0,0 0 1 0 0,0 1 0 0 0,1 0-33 0 0,-1-1 34 0 0,1 1 0 0 0,0 0 0 0 0,0-1 0 0 0,0 1 0 0 0,1-1 0 0 0,-1 0-1 0 0,1 0 1 0 0,2 2-34 0 0,0-1 29 0 0,-1 0-1 0 0,0-1 0 0 0,1 0 0 0 0,0 0 0 0 0,-1-1 0 0 0,1 1 1 0 0,1-1-29 0 0,0 1-81 0 0,1-1 47 0 0,0 1 40 0 0,0-2 33 0 0,8 3 142 0 0,21-1 402 0 0,-23-3-443 0 0,-1-1-97 0 0,-1 0-106 0 0,-5 1-18 0 0,0-1-36 0 0,0 0-41 0 0,0 0-44 0 0,-1 0-47 0 0,1 0-52 0 0,0 0-54 0 0,0 0-57 0 0,0 0-62 0 0,-1 0-65 0 0,1 0-69 0 0,0 0-71 0 0,1 0-290 0 0,1-1-882 0 0,3-1-1050 0 0,-11 3 2887 0 0</inkml:trace>
  <inkml:trace contextRef="#ctx0" brushRef="#br0" timeOffset="1187">1345 125 6824 0 0,'-3'-1'189'0'0,"2"-1"-40"0"0,-2-2 45 0 0,1-1-92 0 0,1-6-69 0 0,1 3 24 0 0,-1 3 51 0 0,0 2 49 0 0,-1-1 79 0 0,-9-12 957 0 0,-9-9 871 0 0,10 15-1217 0 0,-2 0 71 0 0,6 6-511 0 0,-1 0-43 0 0,0 1-50 0 0,-1 0-55 0 0,0 0-64 0 0,0 2-68 0 0,-11-1 42 0 0,-1 2-91 0 0,5 2-70 0 0,1 1 0 0 0,-14 3-8 0 0,23-4 2 0 0,0-1 1 0 0,1 1-1 0 0,0 0 1 0 0,-1 0 0 0 0,1 1-1 0 0,0-1 1 0 0,0 1-1 0 0,1 0 1 0 0,-1 0 0 0 0,0 0-1 0 0,1 1 1 0 0,0-1 0 0 0,0 1-1 0 0,0 0 1 0 0,0-1-1 0 0,0 2 1 0 0,1-1 0 0 0,-1 1-3 0 0,2-2 2 0 0,0 0 0 0 0,-1 0 1 0 0,1 0-1 0 0,0 1 0 0 0,0-1 1 0 0,1 1-1 0 0,-1-1 0 0 0,1 1 0 0 0,0-1 1 0 0,0 0-1 0 0,0 1 0 0 0,0-1 1 0 0,1 4-3 0 0,-1-4-1 0 0,1 0-1 0 0,0-1 1 0 0,0 1 0 0 0,0 0 0 0 0,1 0 0 0 0,-1-1-1 0 0,0 1 1 0 0,1-1 0 0 0,0 0 0 0 0,-1 1 0 0 0,2 0 1 0 0,10 11-2 0 0,0-1 0 0 0,1 0 0 0 0,0-1 0 0 0,1-1 0 0 0,0 0 0 0 0,9 4 2 0 0,1-2-47 0 0,24 9 47 0 0,-2 0-13 0 0,-39-18 45 0 0,0 1 55 0 0,2 2 73 0 0,2 5 145 0 0,-4 1 10 0 0,-8-4-137 0 0,-2 0-68 0 0,-4-1-49 0 0,-2 0 392 0 0,-1-1-84 0 0,0-1-75 0 0,0-1-69 0 0,-1 0-60 0 0,-1-1-54 0 0,1-2-46 0 0,-1 0-38 0 0,-6 0-45 0 0,10-2-23 0 0,-1 0 0 0 0,1-1-1 0 0,0 1 1 0 0,0-1 0 0 0,-5-2 41 0 0,-7-3-36 0 0,18 6-236 0 0,1-1 80 0 0,0 1 67 0 0,-1 0 59 0 0,1 0 48 0 0,0-1 35 0 0,0 1 65 0 0,-1-1 177 0 0,1 1-217 0 0,0-1-42 0 0,0 1-78 0 0,0 0-110 0 0,0-1 44 0 0,0 1-36 0 0,0 0-41 0 0,0 0-43 0 0,0 0-47 0 0,0 0-50 0 0,0 0-53 0 0,0 0-57 0 0,-1-1-59 0 0,1 1-63 0 0,0 0-66 0 0,0 0-69 0 0,0 0-1334 0 0,0 0-1166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24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0 8232 0 0,'0'0'182'0'0,"0"0"29"0"0,0 0 14 0 0,0 0 47 0 0,0 0-32 0 0,0 1-44 0 0,1 0 90 0 0,0 1-115 0 0,3 4 131 0 0,-3-4-107 0 0,2 5 153 0 0,-1 1-47 0 0,0-1-44 0 0,0 1-39 0 0,0-1-37 0 0,-1 1-33 0 0,2 7 63 0 0,0 4-72 0 0,1 35-12 0 0,-3-32 6 0 0,0-6 60 0 0,5 56 316 0 0,0 12 22 0 0,-5-58-318 0 0,-1 0-1 0 0,-2 6-212 0 0,-4 18 1007 0 0,-6 17-1007 0 0,12-59 53 0 0,0-2-74 0 0,0-5-145 0 0,0-1-54 0 0,0 0 161 0 0,0 0-8 0 0,0 0-21 0 0,0 0-39 0 0,0 0-16 0 0,0 0-40 0 0,0 0-44 0 0,0 0-52 0 0,0 0-54 0 0,0 0-52 0 0,0 0-44 0 0,0 0-40 0 0,0 0-138 0 0,0 0-40 0 0,0 0-166 0 0,0 0-449 0 0</inkml:trace>
  <inkml:trace contextRef="#ctx0" brushRef="#br0" timeOffset="585.75">1 323 5072 0 0,'0'0'144'0'0,"0"0"59"0"0,0 0 119 0 0,0 0-69 0 0,1 0-51 0 0,0 0-43 0 0,0 0-36 0 0,3 0 43 0 0,4 0 112 0 0,-5 0-141 0 0,-2 0 60 0 0,5-1 160 0 0,0 0-46 0 0,-1 0-42 0 0,1-2-37 0 0,1 0 6 0 0,0 0-37 0 0,2-2 5 0 0,3-3 60 0 0,1 1 27 0 0,-5 2-66 0 0,9-3-36 0 0,1 0 55 0 0,40-14 697 0 0,-33 13-600 0 0,-12 6-209 0 0,0-1-38 0 0,1 1-45 0 0,-1 0-53 0 0,2-1-71 0 0,-1 1-84 0 0,1 1-94 0 0,0-1-104 0 0,0 1-115 0 0,0 0-124 0 0,-7 1 247 0 0,-1 0-35 0 0,1 1-37 0 0,-1-1-37 0 0,2 0-946 0 0,4 0-790 0 0</inkml:trace>
  <inkml:trace contextRef="#ctx0" brushRef="#br0" timeOffset="832.92">558 286 6992 0 0,'0'5'191'0'0,"0"1"-42"0"0,0 5 43 0 0,0-1-100 0 0,1 14 43 0 0,-1-16-41 0 0,0 1 59 0 0,0-1 83 0 0,1 1 106 0 0,-1-4-44 0 0,0 1 63 0 0,0 0 71 0 0,0 0 77 0 0,0-5-451 0 0,0 1 59 0 0,0 0 83 0 0,1 2 171 0 0,-1 1 25 0 0,1-1-171 0 0,-1-1-84 0 0,0 1-58 0 0,1-1-71 0 0,-1 1-61 0 0,0-1-71 0 0,0 2-78 0 0,0-5-175 0 0,0 0-108 0 0,0 0 60 0 0,0 0-40 0 0,0 0-549 0 0,0 0-437 0 0,0 0-828 0 0</inkml:trace>
  <inkml:trace contextRef="#ctx0" brushRef="#br0" timeOffset="1002.17">563 152 7224 0 0,'0'0'165'0'0,"0"-1"26"0"0,0 0-45 0 0,0-1-39 0 0,0 0-32 0 0,1-4 2 0 0,0-1-86 0 0,1 3 18 0 0,-1 2 35 0 0,4-4 179 0 0,-2 3-170 0 0,-1 2-60 0 0,-1 0-59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38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6056 0 0,'0'0'176'0'0,"0"0"-39"0"0,0 0 3 0 0,0 0 59 0 0,0 0 178 0 0,0 0 326 0 0,0 0 29 0 0,0 0-303 0 0,0 0-180 0 0,0 0-48 0 0,0 0 37 0 0,0 0 99 0 0,0 0-17 0 0,0 0-12 0 0,0 0-115 0 0,1 0-73 0 0,0 1-29 0 0,1 0-52 0 0,-1 0 14 0 0,-1 0 65 0 0,1-1 98 0 0,2 8 98 0 0,2 4 152 0 0,-2 2-46 0 0,-3-3-140 0 0,0 7 129 0 0,-2-2-139 0 0,3 0-64 0 0,1 1-53 0 0,1 0-37 0 0,1 11 34 0 0,0 9-2 0 0,-2 0 43 0 0,2 37 280 0 0,2 34 319 0 0,-5-98-682 0 0,1 15 171 0 0,0-9-20 0 0,0-3 32 0 0,2-1 94 0 0,-4-11-261 0 0,0-1-11 0 0,1 3 192 0 0,1-1-92 0 0,1-1-73 0 0,1 0-56 0 0,12-1 47 0 0,-14 0-61 0 0,4 0-30 0 0,0-1 1 0 0,0 0-1 0 0,0-1 0 0 0,0 1 1 0 0,5-3-41 0 0,10-2 98 0 0,15 0-117 0 0,17 5 54 0 0,1 6-5 0 0,-18 0-59 0 0,2 0-78 0 0,0-1-111 0 0,-34-4 80 0 0,6 0-28 0 0,-7 0 42 0 0,0 0-48 0 0,0 0-86 0 0,0 0-108 0 0,-2 0 136 0 0,1 0-34 0 0,-1 0-47 0 0,1 0-42 0 0,-1 0-45 0 0,1 0-49 0 0,-1 0-50 0 0,1 0-55 0 0,-1 0-57 0 0,1 0-59 0 0,4 0-1470 0 0,2 0-1209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38.7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115 164 7080 0 0,'0'0'157'0'0,"0"0"23"0"0,0 0 13 0 0,4-2-40 0 0,4-3-100 0 0,-7 4-49 0 0,2-1 40 0 0,0 0 45 0 0,1 0 39 0 0,-1 0 35 0 0,1-1 71 0 0,0 0 34 0 0,9-7 655 0 0,-2 0-3 0 0,-8 6-654 0 0,0 0-34 0 0,-1 0-72 0 0,0 1-34 0 0,-1-1-40 0 0,0 1-45 0 0,2-4 65 0 0,3-3 159 0 0,1-3 46 0 0,-6 8-251 0 0,1 0-38 0 0,-1-8-2 0 0,-4 2 34 0 0,2 9-33 0 0,0 0-1 0 0,0 0 1 0 0,0 0-1 0 0,0 0 1 0 0,0 1-1 0 0,-1-1 0 0 0,1 0 1 0 0,-1 1-1 0 0,0-1 1 0 0,1 1-1 0 0,-1-1 1 0 0,0 1-1 0 0,0 0 1 0 0,-1-1-21 0 0,-1 0 32 0 0,1 0 1 0 0,0 1-1 0 0,-1 0 1 0 0,0 0-1 0 0,1 0 1 0 0,-1 0-1 0 0,1 0 1 0 0,-1 1-1 0 0,-1 0-32 0 0,-7 0 60 0 0,0 2-33 0 0,-8 6 108 0 0,0 2-47 0 0,13-6-68 0 0,0 1-1 0 0,0 0 1 0 0,1 0-1 0 0,-1 0 1 0 0,1 1-1 0 0,1 0 1 0 0,-4 3-20 0 0,6-5 16 0 0,1 0 0 0 0,-1 0 1 0 0,0 0-1 0 0,1 1 0 0 0,0-1 0 0 0,0 1 1 0 0,0-1-17 0 0,-2 22 143 0 0,7-4 39 0 0,6 1 73 0 0,-5-17-168 0 0,-1-1 0 0 0,1 0 1 0 0,0 0-1 0 0,0 0 0 0 0,1 0 0 0 0,-1-1 0 0 0,1 0 0 0 0,0 0 0 0 0,0 0 0 0 0,0 0 0 0 0,1-1 1 0 0,4 3-88 0 0,3 1 190 0 0,5 2 63 0 0,-4-4 9 0 0,14 2 188 0 0,-10-4-207 0 0,-2-3-107 0 0,1-2-84 0 0,-7 0-78 0 0,-1-1 53 0 0,19-7 216 0 0,-17 5-179 0 0,-4 2-69 0 0,0-1-44 0 0,1 1-79 0 0,1-1-91 0 0,-1 0-110 0 0,-4 2 119 0 0,1 0-34 0 0,6-3-338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39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5 9328 0 0,'0'0'208'0'0,"0"0"33"0"0,0 0 15 0 0,0 0 15 0 0,0 0 34 0 0,0 0-99 0 0,0 0-64 0 0,0-1-55 0 0,0 1-45 0 0,1 0-51 0 0,-1-2-102 0 0,1 2 94 0 0,-1-1 56 0 0,0 1 84 0 0,1-1 116 0 0,-1 1-67 0 0,0 0 40 0 0,0 0 42 0 0,1 0 48 0 0,-1 0 49 0 0,0 1 54 0 0,9 10-137 0 0,1 10 214 0 0,-3-5-149 0 0,-1-5-166 0 0,9 17 506 0 0,-5 4-120 0 0,-4 1-123 0 0,-2 0-125 0 0,-1-4-144 0 0,1-1-92 0 0,6 15 144 0 0,-3-13-42 0 0,-2-8-12 0 0,0 1 33 0 0,0 0 40 0 0,-1-1 49 0 0,0-10-52 0 0,-1 0-29 0 0,-2 1-31 0 0,-1-13-129 0 0,0 0-94 0 0,0 0-26 0 0,0 0-2 0 0,0 0-76 0 0,0 0-134 0 0,0 0 1 0 0,0 0-38 0 0,0 0-877 0 0,0 0-61 0 0,0 0-11 0 0</inkml:trace>
  <inkml:trace contextRef="#ctx0" brushRef="#br0" timeOffset="300.57">0 184 9960 0 0,'0'0'222'0'0,"0"0"30"0"0,0 0 20 0 0,0 0-24 0 0,3-2-161 0 0,5-5-72 0 0,-4 4 21 0 0,1 0 66 0 0,0 1 56 0 0,1-1 46 0 0,4-1 245 0 0,14-5 719 0 0,-18 7-907 0 0,0 0-43 0 0,0 0-54 0 0,-1-1-68 0 0,25-8 570 0 0,1 3-113 0 0,-16 5-324 0 0,1 0-33 0 0,-1 0-36 0 0,1 1-38 0 0,-1 0-39 0 0,1 1-40 0 0,0-1-44 0 0,-1 1-44 0 0,1 0-46 0 0,0 1-49 0 0,0-1-49 0 0,0 0-52 0 0,-1 1-49 0 0,1-1-54 0 0,0 1-56 0 0,-1-1-57 0 0,-12 1 131 0 0,-1-1-47 0 0,1 1-42 0 0,0 0-36 0 0,0 0-132 0 0,0-1-37 0 0,1 1-161 0 0,1-1-436 0 0,-3 1 993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42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7976 0 0,'0'0'174'0'0,"0"0"25"0"0,0 0-38 0 0,-1 2 60 0 0,0 0-123 0 0,0 1-107 0 0,1 8 251 0 0,8 2 58 0 0,2 0 52 0 0,2-1 45 0 0,0 1 180 0 0,-1-1-139 0 0,-1 0-56 0 0,1-1-49 0 0,1 0-43 0 0,1 3 14 0 0,2-1-39 0 0,28 26 434 0 0,-21-20-330 0 0,-1 0 71 0 0,2 2 17 0 0,0 0-71 0 0,-1 1-63 0 0,0 0-52 0 0,17 17 119 0 0,51 54 333 0 0,-61-63-396 0 0,2-3 33 0 0,-3-4 217 0 0,1-1 0 0 0,12 5-577 0 0,-33-20 139 0 0,-7-6-123 0 0,0 0 1 0 0,1 0-1 0 0,-1 1 0 0 0,1-1 0 0 0,-1 0 0 0 0,1 0 1 0 0,0-1-1 0 0,-1 1 0 0 0,1 0 0 0 0,0 0 0 0 0,-1-1 1 0 0,1 1-1 0 0,2-1-16 0 0,-3 1 68 0 0,-1-1 2 0 0,0 0 2 0 0,0 0 0 0 0,0 0 2 0 0,0 0 4 0 0,0 0-42 0 0,0 0-50 0 0,0 0-49 0 0,0 0-90 0 0,-1-1-153 0 0,0 1 112 0 0,0-2 77 0 0,-4-1-75 0 0,3 1 105 0 0,1 1-35 0 0,-1 0-89 0 0,1 0-90 0 0,0 1 146 0 0,0-2-35 0 0,-3 0-160 0 0,3 1 193 0 0,0 0-36 0 0,0 1-4 0 0,1-1-38 0 0,-1 0-45 0 0,0 0-49 0 0,0 1 13 0 0,1-1-42 0 0,-1 0-45 0 0,1 1-49 0 0,-1-1-52 0 0,1 0-55 0 0,-1 1-59 0 0,1-1-61 0 0,-1-2-1291 0 0,1-1-1104 0 0</inkml:trace>
  <inkml:trace contextRef="#ctx0" brushRef="#br0" timeOffset="328.45">583 17 3848 0 0,'0'0'109'0'0,"-1"8"225"0"0,0-4-110 0 0,-1 3 323 0 0,-1 0-70 0 0,0 0-63 0 0,0 0-57 0 0,-1-1-49 0 0,0 1-42 0 0,-4 6 167 0 0,1-3 77 0 0,1 0-1 0 0,-4 11-509 0 0,4-9 301 0 0,0 1-34 0 0,-9 11 176 0 0,3-7-178 0 0,0 0-47 0 0,-15 16 116 0 0,-17 25 112 0 0,27-32-223 0 0,-10 16 108 0 0,14-24-109 0 0,2 0 1 0 0,-2 4-223 0 0,-34 63 702 0 0,13-30-172 0 0,8-13-44 0 0,1 0 115 0 0,8-15-107 0 0,16-26-404 0 0,-1 1 14 0 0,1-1-95 0 0,0 0-72 0 0,1-1-10 0 0,1 0-34 0 0,0 0 50 0 0,0 0-8 0 0,-1 0-20 0 0,1 0-38 0 0,0 0-15 0 0,0 0-38 0 0,-1 0-44 0 0,1 0-49 0 0,0 0-53 0 0,-1-1-49 0 0,1 1-44 0 0,-1 0-38 0 0,1 0-134 0 0,0 0-37 0 0,1-1-1381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49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0 5328 0 0,'0'0'116'0'0,"0"0"17"0"0,-5 12 122 0 0,3-6-207 0 0,3 4-22 0 0,-1 0 50 0 0,2-1 46 0 0,-1 1 41 0 0,1 0 38 0 0,0-1 32 0 0,4 11 318 0 0,2 2 215 0 0,14 31 1162 0 0,-12-30-1186 0 0,-6-12-416 0 0,1 0-38 0 0,-1 1-47 0 0,0-1-53 0 0,0 0-60 0 0,-1 1-67 0 0,2 5 133 0 0,-1 0-34 0 0,1 13 51 0 0,5 41 218 0 0,-8-49-256 0 0,0 0 47 0 0,-2-22-215 0 0,3 29 259 0 0,-2 1 53 0 0,1 0 50 0 0,-2-1 46 0 0,0-23-331 0 0,-1 0 36 0 0,-1 11 360 0 0,0 0-20 0 0,1-7-261 0 0,1-9-115 0 0,0-1-5 0 0,0 0-9 0 0,0 0 3 0 0,-1-1 46 0 0,-3-3-68 0 0,1 0-32 0 0,-1-7-215 0 0,4-1-85 0 0,2-1-75 0 0,0 1-64 0 0,1-5-278 0 0,6-19-723 0 0,-3 21 848 0 0,-1 0 107 0 0,-3 8 285 0 0,0 0 43 0 0,3-8-181 0 0,1 0 117 0 0,0 1 104 0 0,2 1 92 0 0,2 2 77 0 0,1 2 64 0 0,1 1 52 0 0,3 3 37 0 0,0 2 41 0 0,1 2-34 0 0,14 3 143 0 0,6 7-48 0 0,-29-6-268 0 0,0 0 0 0 0,-1 0 0 0 0,1 0-1 0 0,-1 1 1 0 0,0 0 0 0 0,2 2-56 0 0,-3-2 41 0 0,-1 0 1 0 0,1 1-1 0 0,-1-1 1 0 0,0 1-1 0 0,0-1 1 0 0,-1 1-1 0 0,3 4-41 0 0,-4-5 50 0 0,0 1-1 0 0,0 0 1 0 0,0 0-1 0 0,0-1 1 0 0,0 5-50 0 0,1 21 278 0 0,-3-24-185 0 0,-1 0 0 0 0,0-1 0 0 0,0 1 0 0 0,-1 4-93 0 0,-8 13 110 0 0,7-19-70 0 0,0 0-1 0 0,1 0 1 0 0,-1 0-1 0 0,0-1 0 0 0,-1 0 1 0 0,1 1-1 0 0,-1-1 0 0 0,1 0 1 0 0,-1-1-1 0 0,0 1 1 0 0,0-1-1 0 0,0 0 0 0 0,-1 1-39 0 0,-22 7 156 0 0,12-7-123 0 0,0 0-47 0 0,-1-1-54 0 0,0 0-65 0 0,1-1-75 0 0,-1-1-82 0 0,1 0-94 0 0,1 0-101 0 0,10 0 265 0 0,2 0 108 0 0,1 0-34 0 0,0 0-6 0 0,0 0-35 0 0,0 0-37 0 0,0 0-44 0 0,0 0-47 0 0,0 0-42 0 0,0 0-39 0 0,0-1-34 0 0,0 1-123 0 0,0 0-33 0 0,-2-1-1289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50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1 138 7312 0 0,'0'0'140'0'0,"1"0"-58"0"0,6 0 48 0 0,10-2 83 0 0,14-2 90 0 0,-20 2-148 0 0,-1 0 66 0 0,-2-1 30 0 0,1 0 76 0 0,-1-1 89 0 0,1 0 103 0 0,-1-1-90 0 0,1 0-87 0 0,0-1-76 0 0,0 0-64 0 0,1-1-29 0 0,0-1-54 0 0,-6 4-74 0 0,0 0 0 0 0,0 0 1 0 0,0-1-1 0 0,0 0 0 0 0,0 0-45 0 0,1-3 131 0 0,0-1 3 0 0,-1 4-136 0 0,-2 0-124 0 0,-4-2 100 0 0,-4-1 110 0 0,6 7-81 0 0,-1 0 0 0 0,0 1 0 0 0,0-1 0 0 0,0 1 0 0 0,0-1 0 0 0,0 1 0 0 0,0-1 0 0 0,0 1-1 0 0,0-1 1 0 0,0 1 0 0 0,0 0 0 0 0,0-1-3 0 0,-1 1 13 0 0,-1 0-1 0 0,1 0 0 0 0,0 0 1 0 0,-1 0-1 0 0,1 0 1 0 0,0 0-1 0 0,-1 0 0 0 0,1 1 1 0 0,0 0-13 0 0,-23 7 121 0 0,10-1-69 0 0,8-4-41 0 0,-2 2 14 0 0,0 0 45 0 0,-4 7 118 0 0,8-7-52 0 0,0 1 0 0 0,1 0-1 0 0,0 0 1 0 0,-3 4-136 0 0,2 1 124 0 0,0-1-50 0 0,-5 22 443 0 0,9-25-417 0 0,1 0 0 0 0,-1 0-1 0 0,1 0 1 0 0,0 1 0 0 0,0-1 0 0 0,1 0 0 0 0,0 0 0 0 0,1 0 0 0 0,-1 0 0 0 0,2 1-100 0 0,6 14 363 0 0,5-2 78 0 0,3-6-30 0 0,3-5-47 0 0,2-4-59 0 0,1-5-66 0 0,0-3-75 0 0,1-1-84 0 0,-2-2-93 0 0,-1 0-102 0 0,-14 4 38 0 0,-3 1 86 0 0,0 0-124 0 0,0-1-118 0 0,0 1-111 0 0,-1-1-102 0 0,1 1-97 0 0,-1-1-88 0 0,0 1-82 0 0,1-1-155 0 0,0 0-81 0 0,4-1-1099 0 0,3-1-1165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06.3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8 6160 0 0,'-1'1'1097'0'0,"1"0"-117"0"0,0 1-113 0 0,-1-1-106 0 0,1 0-99 0 0,-1 1-93 0 0,1-1-86 0 0,-1 0-81 0 0,1 0-135 0 0,-1 0-44 0 0,1 0-40 0 0,0 0-37 0 0,-1 1 49 0 0,0 0-110 0 0,1 1-96 0 0,-2 4-298 0 0,2-5 275 0 0,0 0 38 0 0,0-1 43 0 0,0 1 49 0 0,0-1 58 0 0,1 1 67 0 0,-1 11 73 0 0,-3 9 32 0 0,1-9-122 0 0,-1 54 519 0 0,2-46-523 0 0,0 1-35 0 0,-1 13 66 0 0,-1 0 48 0 0,-8 78 740 0 0,6-63-638 0 0,3-32-245 0 0,-21 160 1035 0 0,20-158-972 0 0,0 3 20 0 0,-1-6 4 0 0,4-17-475 0 0,0 0 90 0 0,0 0 79 0 0,0 1 68 0 0,0-1 81 0 0,0 1 74 0 0,-1 1 490 0 0,1-2-455 0 0,0 1-145 0 0,0-1-54 0 0,0 1-65 0 0,0-1-74 0 0,-1 0-118 0 0,1 1-120 0 0,0-1 152 0 0,0 0-35 0 0,0 0-37 0 0,0 0-39 0 0,0 0-39 0 0,0 0-43 0 0,0 0-44 0 0,0 0-46 0 0,-1 0-46 0 0,1 0-50 0 0,0 0-51 0 0,0 0-52 0 0,0 0-1435 0 0,-2-2-1224 0 0</inkml:trace>
  <inkml:trace contextRef="#ctx0" brushRef="#br0" timeOffset="648.4">93 0 7976 0 0,'0'0'174'0'0,"0"0"29"0"0,0 0 14 0 0,0 0-100 0 0,0 1 113 0 0,1-1 97 0 0,-1 1 82 0 0,0-1 54 0 0,1 1 47 0 0,0 2 1290 0 0,0-1-1060 0 0,-1-1-67 0 0,1 0-383 0 0,-1-1-37 0 0,0 1-40 0 0,1 0-51 0 0,-1-1-57 0 0,0 1-63 0 0,0-1-70 0 0,0 0-74 0 0,1 1-82 0 0,-1-1-86 0 0,7 15 882 0 0,2-1-88 0 0,0 1-86 0 0,2-1-88 0 0,-5-5-175 0 0,0 0-35 0 0,0 0-34 0 0,0 0-35 0 0,11 20 134 0 0,11 13 9 0 0,7 12 24 0 0,-2-4 110 0 0,1-1 35 0 0,41 64 532 0 0,-47-74-523 0 0,-18-27-121 0 0,-1 1 0 0 0,4 8-271 0 0,40 69 1028 0 0,-34-61-645 0 0,0 0 43 0 0,-15-23-300 0 0,8 13 70 0 0,-9-9-37 0 0,-4-5-32 0 0,-1-1 44 0 0,-6-1-247 0 0,5-3 34 0 0,0 0-20 0 0,1 0-33 0 0,0 0-41 0 0,-1 0-48 0 0,2-1 13 0 0,0 1-35 0 0,0 0-37 0 0,0 0-40 0 0,-1 0-170 0 0,0 0-99 0 0,0 0-2 0 0,-4-2-803 0 0,0-1-331 0 0</inkml:trace>
  <inkml:trace contextRef="#ctx0" brushRef="#br0" timeOffset="1002.4">73 389 6120 0 0,'1'-1'-16'0'0,"0"0"53"0"0,0 0 46 0 0,0 1 37 0 0,1 1 282 0 0,2 1 312 0 0,-2 0-394 0 0,1 0-91 0 0,-1-1-148 0 0,0-1-74 0 0,8 2 720 0 0,1-3-75 0 0,0-1-80 0 0,0 0-84 0 0,-1-1-112 0 0,1 2-80 0 0,15-3 263 0 0,1 0-107 0 0,-12 2-259 0 0,-1-1-33 0 0,1 1-35 0 0,-1 0-36 0 0,3-1 16 0 0,-9 2-141 0 0,-4 0-46 0 0,0 0-60 0 0,0 0-72 0 0,0 0-86 0 0,-1 1 89 0 0,-1-1-34 0 0,0 0-36 0 0,1 1-37 0 0,-1-1-41 0 0,0 1-42 0 0,1-1-45 0 0,-1 1-46 0 0,7-2-1045 0 0,4 0-876 0 0,-13 2 2343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50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1 8144 0 0,'0'0'182'0'0,"0"0"29"0"0,0 0 13 0 0,0 0 11 0 0,0 0 17 0 0,0 0 21 0 0,1 1-101 0 0,-1 1-77 0 0,3 4 39 0 0,-2-3-40 0 0,0 0 12 0 0,8 17 599 0 0,-2 0-68 0 0,-4 1-87 0 0,-3 1-104 0 0,-1 10 0 0 0,3-1-44 0 0,2 1-41 0 0,1-1-36 0 0,2 9 41 0 0,-2-1-38 0 0,-2 29 59 0 0,-3-22-73 0 0,-1-8 18 0 0,-1-1 91 0 0,-1-13-230 0 0,-5 31 196 0 0,3-32-213 0 0,-2 13 17 0 0,5-32-154 0 0,2-3-67 0 0,0-1-56 0 0,0 0-31 0 0,0 0-115 0 0,0 0-210 0 0,0 0 245 0 0,0 0-23 0 0,0 0-63 0 0,0 0 97 0 0,0 0-34 0 0,0 0-37 0 0,0 0-36 0 0,0 0-382 0 0,0 0 98 0 0,0 0-47 0 0,0 0-726 0 0,0 0-565 0 0,0 0-1079 0 0</inkml:trace>
  <inkml:trace contextRef="#ctx0" brushRef="#br0" timeOffset="316.7">0 294 8464 0 0,'0'0'190'0'0,"0"0"28"0"0,0 0 10 0 0,5-1-47 0 0,2 0-118 0 0,-2 0-42 0 0,-1 1 41 0 0,1-1 37 0 0,-1 1 33 0 0,3 0 120 0 0,0-1 54 0 0,7 1 420 0 0,8-2 543 0 0,-14 2-876 0 0,-1-1-40 0 0,-1 0-101 0 0,1 1-46 0 0,-1-2-56 0 0,0 1-65 0 0,13-3 449 0 0,0 0-85 0 0,1 0-80 0 0,-1 1-73 0 0,0 1-65 0 0,1-1-61 0 0,-1 1-53 0 0,1 0-47 0 0,6-2-38 0 0,1 1-62 0 0,5-2-62 0 0,16-3-99 0 0,-46 7 182 0 0,12-1-108 0 0,-1-1-77 0 0,1 0-68 0 0,-1 0-63 0 0,7-2-264 0 0,0 0-105 0 0,0 0-80 0 0,0-1-59 0 0,-6 2 95 0 0,0 0-4 0 0</inkml:trace>
  <inkml:trace contextRef="#ctx0" brushRef="#br0" timeOffset="771.04">616 164 5904 0 0,'0'0'169'0'0,"0"0"60"0"0,0 0 132 0 0,0 1-54 0 0,0 0-52 0 0,0 1-49 0 0,0 0-48 0 0,0 0-46 0 0,0 0-43 0 0,0-1-43 0 0,1 13 803 0 0,1 0-106 0 0,0-1-98 0 0,1 0-92 0 0,0-1-150 0 0,-1-1-57 0 0,0 0-53 0 0,-1 1-49 0 0,2 8 116 0 0,0 1-102 0 0,2 17 105 0 0,-4-21-166 0 0,0 35 420 0 0,2 0 48 0 0,0 1 58 0 0,-2 1 55 0 0,-1-51-633 0 0,0 1-54 0 0,0 0-39 0 0,1 3-49 0 0,-1 2-13 0 0,0-3 69 0 0,0-2 65 0 0,0 1 91 0 0,0-1 54 0 0,0 0 94 0 0,0 0 108 0 0,-1-1 121 0 0,2-6-442 0 0,-1 0-35 0 0,3-4 8 0 0,-1 0-80 0 0,5-8-58 0 0,-5 10 45 0 0,0 1 38 0 0,10-22-114 0 0,10-25-126 0 0,-16 41 106 0 0,0 0-1 0 0,0-1 0 0 0,6-5 87 0 0,12-13-145 0 0,5 3-47 0 0,-26 24 172 0 0,0 0-1 0 0,0 0 1 0 0,0 0-1 0 0,0 0 1 0 0,0 1-1 0 0,1-1 1 0 0,-1 1-1 0 0,1 0 0 0 0,-1 0 1 0 0,1 0-1 0 0,-1 0 1 0 0,1 1-1 0 0,-1-1 1 0 0,1 1-1 0 0,0 0 1 0 0,-1 0-1 0 0,1 1 1 0 0,-1-1-1 0 0,1 1 0 0 0,0 0 21 0 0,-1-1-10 0 0,-1 1 0 0 0,0 0 0 0 0,0 0-1 0 0,0 0 1 0 0,1 0 0 0 0,-1 0 0 0 0,0 1-1 0 0,-1-1 1 0 0,3 2 10 0 0,13 18-55 0 0,-10-9 48 0 0,-1 0 0 0 0,-1 0 1 0 0,1 3 6 0 0,-4-10 3 0 0,6 18-23 0 0,0 12 135 0 0,-5 6 33 0 0,-3-8-109 0 0,0-32-166 0 0,0-1-77 0 0,0 0 92 0 0,0 0-59 0 0,0 0-79 0 0,0 0 77 0 0,0 0-37 0 0,0 0-40 0 0,0 0-39 0 0,0 0-391 0 0,0 0 95 0 0,1 0-52 0 0,-1 0-751 0 0,1 0 10 0 0,1 1-47 0 0,0 0-849 0 0</inkml:trace>
  <inkml:trace contextRef="#ctx0" brushRef="#br0" timeOffset="1319.2">1177 536 7976 0 0,'0'0'174'0'0,"0"0"-12"0"0,1 0-40 0 0,1 0 30 0 0,8-1 23 0 0,-2 0-247 0 0,0 0 118 0 0,1 0 106 0 0,-1 0 95 0 0,0 1 71 0 0,0-1 67 0 0,0 0 55 0 0,-1 0 44 0 0,-4 0-274 0 0,0 1-36 0 0,0-1-33 0 0,3 0 56 0 0,0-1-80 0 0,7-4 71 0 0,-10 3-101 0 0,-1 0 39 0 0,4-5-56 0 0,6-2 98 0 0,2-5 66 0 0,-7 1-171 0 0,-4 9-53 0 0,-3 4-6 0 0,1 0 0 0 0,-1 0 1 0 0,1 0-1 0 0,-1 0 0 0 0,0 0 0 0 0,0 0 0 0 0,1 0 0 0 0,-1-1 0 0 0,0 1 0 0 0,0 0 0 0 0,0 0 1 0 0,0 0-1 0 0,0 0 0 0 0,0 0 0 0 0,0 0 0 0 0,-1 0 0 0 0,1 0 0 0 0,0-1 0 0 0,-1 1 0 0 0,1 0 1 0 0,0 0-1 0 0,-1 0 0 0 0,0 0 0 0 0,1 0 0 0 0,-1 1 0 0 0,0-2-4 0 0,-2-3 11 0 0,-1-4 38 0 0,-2 0 80 0 0,-19-18 483 0 0,19 22-511 0 0,0 1-32 0 0,-4-2 61 0 0,-1 3-51 0 0,-15 4-34 0 0,15 2-58 0 0,0 1 0 0 0,-1 0 0 0 0,-3 2 13 0 0,8-3 17 0 0,-1 1-103 0 0,0 1 34 0 0,-5 7 35 0 0,1 2 92 0 0,3 2 63 0 0,6-10-69 0 0,1-1 0 0 0,0 1 0 0 0,0 0 0 0 0,0 1 0 0 0,1-1 0 0 0,0 0 0 0 0,0 1-69 0 0,1 14 136 0 0,4 2-50 0 0,5-1 97 0 0,3-3 74 0 0,3-2 53 0 0,-9-12-174 0 0,0-1-1 0 0,0 1 1 0 0,0-1-1 0 0,0 0 1 0 0,1-1 0 0 0,0 1-1 0 0,4 1-135 0 0,16 3 353 0 0,-21-7-373 0 0,0 0 43 0 0,20 3 255 0 0,-17-3-288 0 0,-1-2-119 0 0,-4 1 11 0 0,-1-1-41 0 0,1 0-47 0 0,0 0-50 0 0,0 0-57 0 0,0-1-59 0 0,-3 2 2 0 0,0-1-57 0 0,0 1-52 0 0,-1 0-46 0 0,1-1-154 0 0,0 1-46 0 0,1 0-187 0 0,-1-1-504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44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236 146 6048 0 0,'0'0'133'0'0,"0"0"23"0"0,0 0 11 0 0,0 1-25 0 0,-1 7 27 0 0,0-4-32 0 0,1-2-34 0 0,0-1 35 0 0,-1 1 41 0 0,1-2 49 0 0,-2 10 295 0 0,-1 3 162 0 0,3-12-418 0 0,0 0-83 0 0,1 2-44 0 0,0 1-27 0 0,-1-1-19 0 0,1-2 12 0 0,-1 11 404 0 0,-1 0-109 0 0,1-2-131 0 0,0 0-49 0 0,0 5 33 0 0,3 18 275 0 0,-3-16-217 0 0,-1-6-115 0 0,2-3-27 0 0,3 20 452 0 0,-2-9-255 0 0,-1-4-122 0 0,1-1-52 0 0,0 1-62 0 0,1 0-72 0 0,-1-6 88 0 0,-1 0 1 0 0,0 0-1 0 0,0 9-147 0 0,2 23 365 0 0,0-23-215 0 0,-1 11 122 0 0,-1-17-98 0 0,0 0-1 0 0,1 1 0 0 0,1 2-173 0 0,2 29 410 0 0,-4-35-322 0 0,0-1 0 0 0,0 1-1 0 0,0-1 1 0 0,1 0 0 0 0,0 1-1 0 0,1-1-87 0 0,-1-4 175 0 0,-1-1-22 0 0,1 1-33 0 0,2 4 40 0 0,-1-3-125 0 0,1-1-1 0 0,0 0 1 0 0,-1 0-1 0 0,1-1 1 0 0,0 1-1 0 0,1-1 0 0 0,1 1-34 0 0,-1 0 11 0 0,-2-2 0 0 0,1-1 0 0 0,-1 0-1 0 0,0 0 1 0 0,0 0 0 0 0,1 0-1 0 0,-1-1 1 0 0,0 1 0 0 0,1-1-1 0 0,-1 0 1 0 0,3 0-11 0 0,-3 0 10 0 0,15 0 103 0 0,0-2-74 0 0,1-1-69 0 0,-1-1-63 0 0,1-1-59 0 0,-1 1-53 0 0,0-2-48 0 0,0 1-43 0 0,-6 2 77 0 0,-10 2 221 0 0,0 0-101 0 0,1 0-100 0 0,-1 1-94 0 0,1-1-94 0 0,-1 0-91 0 0,0 0-87 0 0,0 0-85 0 0,0 0 167 0 0,-1 0-38 0 0,1 1-35 0 0,-1-1-34 0 0,4-1-1413 0 0,2-1-1134 0 0</inkml:trace>
  <inkml:trace contextRef="#ctx0" brushRef="#br0" timeOffset="501.24">86 456 5008 0 0,'0'0'144'0'0,"5"-1"-16"0"0,4-1-80 0 0,-1 1-20 0 0,0 0 53 0 0,0-1 48 0 0,0 1 43 0 0,4-2 157 0 0,0 1 70 0 0,0-1 53 0 0,0 0 38 0 0,26-5 1136 0 0,-25 6-1129 0 0,-1-1-55 0 0,-1 2-131 0 0,0-1-63 0 0,-1 1-76 0 0,1 1-86 0 0,10-1 141 0 0,29-1 408 0 0,-31 2-432 0 0,0-1-63 0 0,0 1-91 0 0,0-1-117 0 0,-7 0-56 0 0,0 1-72 0 0,1-1-80 0 0,-1 0-88 0 0,-10 1 99 0 0,-1-1-41 0 0,2 1-412 0 0,1-1-287 0 0,1 0-661 0 0</inkml:trace>
  <inkml:trace contextRef="#ctx0" brushRef="#br0" timeOffset="1002.57">86 49 4832 0 0,'-5'5'216'0'0,"1"1"-69"0"0,0 2-53 0 0,1 2-37 0 0,-2 19 38 0 0,3-16-20 0 0,0 1 96 0 0,1-8-38 0 0,-1 0 39 0 0,-2 16 268 0 0,-1 1-63 0 0,1 0-62 0 0,1 0-63 0 0,-1-1-72 0 0,0-1-54 0 0,0 1-54 0 0,0-1-53 0 0,-5 18 20 0 0,3 1 0 0 0,1 0-1 0 0,1 0 1 0 0,3 4-39 0 0,3 7 16 0 0,5 6 52 0 0,-4-40 21 0 0,0 0 1 0 0,1-1-1 0 0,7 16-89 0 0,-8-23 41 0 0,1-1 0 0 0,0 1 0 0 0,1-1 0 0 0,0 0 0 0 0,0-1 0 0 0,0 1 0 0 0,7 5-41 0 0,-6-7 18 0 0,0 0-1 0 0,1 0 1 0 0,-1-1-1 0 0,1 0 0 0 0,0-1 1 0 0,1 0-18 0 0,14 8 103 0 0,1-1 39 0 0,25 7 230 0 0,-23-11-165 0 0</inkml:trace>
  <inkml:trace contextRef="#ctx0" brushRef="#br0" timeOffset="4513.38">660 0 6992 0 0,'0'0'157'0'0,"0"0"23"0"0,0 0 12 0 0,0 0 48 0 0,0 0-93 0 0,0 0 122 0 0,0 0 227 0 0,0 0-220 0 0,1 1-54 0 0,-1-1-49 0 0,1 1-41 0 0,0 0-3 0 0,1 0-50 0 0,2 4 57 0 0,-2-3-22 0 0,0 0 18 0 0,0 1-1 0 0,0-1 0 0 0,0 0 0 0 0,0 0 1 0 0,0 1-1 0 0,1-1 0 0 0,-1-1-131 0 0,12 8 584 0 0,-1-3-146 0 0,0 0-65 0 0,-1-1-122 0 0,-1 0-75 0 0,-1 1-91 0 0,0 1-101 0 0,1 1 64 0 0,-1 0 38 0 0,18 21 297 0 0,-18-15-253 0 0,-5-5-86 0 0,0 2-34 0 0,4 13 37 0 0,-1 1 0 0 0,-1 0 0 0 0,-1 1 0 0 0,-1 0 0 0 0,-1 0 0 0 0,-2 0 0 0 0,0 0 0 0 0,-2 10-47 0 0,-3 31 179 0 0,-3 0-1 0 0,-11 43-178 0 0,8-60 68 0 0,-3-1 54 0 0,3-16 4 0 0,-1 0 44 0 0,1-6 13 0 0,-1-1 41 0 0,0 0 47 0 0,-1-1 51 0 0,5-11-130 0 0,-2 4-55 0 0,-6 11-5 0 0,6-17-46 0 0,0-2 56 0 0,0-1 80 0 0,7-9-102 0 0,-1 1 25 0 0,-1-2-74 0 0,-5-2-8 0 0,7 2-126 0 0,0 0 36 0 0,-2-5 42 0 0,2 4-82 0 0,0 0-90 0 0,0 1-11 0 0,1-1-62 0 0,0 1-72 0 0,-1 1-80 0 0,1-1 11 0 0,-1 0-58 0 0,1 1-52 0 0,0-1-46 0 0,-1 1-157 0 0,1-1-45 0 0,0 1-190 0 0,-1-1-508 0 0,1 1 1401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57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143 298 9672 0 0,'0'0'216'0'0,"0"0"32"0"0,-8-7 210 0 0,6 5-396 0 0,0 1-38 0 0,-5-1 27 0 0,-2 1 88 0 0,-2 2 114 0 0,-6 4 224 0 0,0 3 3 0 0,7-3-219 0 0,3-1-113 0 0,0 1-85 0 0,-9 8 54 0 0,4 1-35 0 0,5 3-36 0 0,1 4-35 0 0,4-11-6 0 0,1 0-1 0 0,0 0 1 0 0,1 0 0 0 0,0 0 0 0 0,0 0 0 0 0,1 0 0 0 0,1 0 0 0 0,0 0 0 0 0,0 0 0 0 0,1 0 0 0 0,0-1 0 0 0,0 1 0 0 0,2 0-5 0 0,-1-1 23 0 0,1-1 41 0 0,2 2 53 0 0,5 0 109 0 0,-11-9-203 0 0,0 0 1 0 0,0-1-1 0 0,1 1 1 0 0,-1 0-1 0 0,0-1 1 0 0,1 1-1 0 0,-1-1 1 0 0,0 0-1 0 0,1 1 1 0 0,-1-1-1 0 0,1 0 1 0 0,-1 0-1 0 0,0 0 0 0 0,1 0 1 0 0,-1 0-1 0 0,2 0-23 0 0,6-3 90 0 0,1-3-33 0 0,4-5 194 0 0,-2-2-91 0 0,-1 0-81 0 0,-1-2-68 0 0,4-10-108 0 0,-5 6-45 0 0,0-1-37 0 0,-8 16 141 0 0,2-3-95 0 0,0-1-1 0 0,-1 1 1 0 0,0-1 0 0 0,0 0-1 0 0,0-4 134 0 0,0-24-390 0 0,-2 13 189 0 0,-1 0 44 0 0,0 1 54 0 0,-1 1 65 0 0,-7-52-72 0 0,-2-15 72 0 0,9 65-7 0 0,1 14 40 0 0,0-1 0 0 0,0 1 0 0 0,1-1 1 0 0,1 1-1 0 0,0-6 5 0 0,1 7-43 0 0,0 6 100 0 0,3 14 158 0 0,1 9 71 0 0,0 0-84 0 0,-1-3-69 0 0,6 26 121 0 0,-3-9-41 0 0,4 17-9 0 0,4 12 38 0 0,-11-43-123 0 0,-1 1 35 0 0,0-5 8 0 0,-1 2 36 0 0,0-1 41 0 0,0 0 48 0 0,-1-3-286 0 0,0 0 108 0 0,-1-2 46 0 0,0-1 41 0 0,3 30 542 0 0,-2-24-473 0 0,-1 1-93 0 0,0-10-137 0 0,0 0-41 0 0,0 4-87 0 0,0 0-111 0 0,0-6 54 0 0,-1 0-34 0 0,1-1-36 0 0,-1 1-39 0 0,1-1-41 0 0,-1 1-41 0 0,1-1-46 0 0,0 1-46 0 0,-1-1-49 0 0,1 0-51 0 0,-1 1-53 0 0,1-1-55 0 0,-1-2-1341 0 0,0 2-1132 0 0,0-6 3108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57.9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52 7344 0 0,'0'0'216'0'0,"0"0"-85"0"0,-2-1-46 0 0,-5-4 84 0 0,3 2-39 0 0,3 2-27 0 0,-1 0 34 0 0,1 0 39 0 0,0 1 46 0 0,-6-3 316 0 0,1-1-56 0 0,-1 1-48 0 0,0 0-37 0 0,-2 0 42 0 0,-16-5 704 0 0,14 5-629 0 0,1 2-81 0 0,0 3-118 0 0,0 3-99 0 0,1 1-80 0 0,-4 7-36 0 0,0 9-64 0 0,10-14-48 0 0,0 0 0 0 0,1 1-1 0 0,0-1 1 0 0,1 1 0 0 0,0 0 0 0 0,0-1 0 0 0,1 1 0 0 0,0 0 0 0 0,1-1 0 0 0,0 1 0 0 0,1 5 12 0 0,4 15 12 0 0,3-2 41 0 0,2-2 51 0 0,2-2 65 0 0,4-3 156 0 0,4-5 63 0 0,-17-13-298 0 0,0 0 1 0 0,0 0-1 0 0,0 0 0 0 0,1-1 1 0 0,-1 1-1 0 0,0-1 0 0 0,1 0 1 0 0,0-1-1 0 0,-1 1 0 0 0,1-1 1 0 0,-1 0-1 0 0,1 0 0 0 0,0 0 1 0 0,-1 0-1 0 0,1-1 0 0 0,-1 0-90 0 0,1 0 96 0 0,-1 0 0 0 0,0 0-1 0 0,0-1 1 0 0,0 0 0 0 0,0 1-1 0 0,3-3-95 0 0,10-9 293 0 0,-2-5-52 0 0,-1-6-37 0 0,-10 16-98 0 0,-1 0 1 0 0,0 0 0 0 0,0-1-1 0 0,-1 1 1 0 0,0-1 0 0 0,0-2-107 0 0,0-8 136 0 0,-2 0-75 0 0,0 2-86 0 0,-1 1-85 0 0,-1-1-102 0 0,0 1-115 0 0,0 8 115 0 0,1 0-34 0 0,-1 0-37 0 0,1 0-39 0 0,-1 0-41 0 0,0 0-41 0 0,1 0-45 0 0,-1 0-46 0 0,2 7 233 0 0,-1 0-33 0 0,1-1-382 0 0,0 0 104 0 0,-1 0-46 0 0,1-1-715 0 0,0-2-556 0 0,0-2-1060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58.6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65 8552 0 0,'0'0'190'0'0,"0"0"-14"0"0,0 1-45 0 0,2 1 32 0 0,2 7 22 0 0,-2-4-238 0 0,-1 0 36 0 0,1-1 34 0 0,-1 1 33 0 0,2 1 68 0 0,-1 0 54 0 0,0 0 51 0 0,0 0 47 0 0,0 0 46 0 0,-1 1 40 0 0,1-1 37 0 0,0 1 35 0 0,1 8 177 0 0,1 0 33 0 0,9 45 1944 0 0,-11-35-1524 0 0,-2-24-806 0 0,1-1 296 0 0,-1 0-109 0 0,1-2-98 0 0,-1-1-86 0 0,1 0-75 0 0,0-1-64 0 0,0-1-52 0 0,0 0-42 0 0,0-3-37 0 0,2-9-75 0 0,-2 12 89 0 0,-1-1 47 0 0,1 2 67 0 0,3-21-112 0 0,2-1-47 0 0,5-5-58 0 0,-7 22 33 0 0,1 0 0 0 0,0 1 0 0 0,5-8 71 0 0,-6 10-37 0 0,1 1 1 0 0,-1 0 0 0 0,1 0-1 0 0,0 1 1 0 0,0-1 0 0 0,0 1 0 0 0,0 0-1 0 0,1 1 1 0 0,0-1 0 0 0,4-1 36 0 0,15-3-83 0 0,2 5 38 0 0,-4 5-33 0 0,-2 4 41 0 0,3 5 35 0 0,-16-6 20 0 0,0 0-1 0 0,-1 1 1 0 0,4 3-18 0 0,-1 0 26 0 0,0 1 0 0 0,-1 0 1 0 0,-1 0-1 0 0,2 3-26 0 0,13 24-20 0 0,-11-14 7 0 0,-1 2 62 0 0,-2-1 57 0 0,0 1 51 0 0,2 4 87 0 0,0-1 52 0 0,-10-26-221 0 0,-1-2 19 0 0,0 0 2 0 0,1-1-10 0 0,0-1-33 0 0,3-11 22 0 0,0-6 15 0 0,-1 1-35 0 0,3-21-38 0 0,-2 14-63 0 0,0-1-37 0 0,3-3-54 0 0,7-13-118 0 0,-11 36 210 0 0,0 0 0 0 0,0 0 0 0 0,0 1-1 0 0,1 0 1 0 0,0-1 0 0 0,0 1 0 0 0,0 0 0 0 0,1 1 0 0 0,0-1-1 0 0,0 1 46 0 0,1 0-33 0 0,-1 0-1 0 0,1 0 1 0 0,0 1-1 0 0,0 0 1 0 0,0 0-1 0 0,0 1 0 0 0,1-1 34 0 0,-1 2-11 0 0,0-1-1 0 0,-1 1 1 0 0,1 0-1 0 0,0 0 1 0 0,0 1-1 0 0,0 0 1 0 0,0 0-1 0 0,0 0 1 0 0,5 1 11 0 0,-3 1-5 0 0,-1 0 1 0 0,1 0 0 0 0,-1 0-1 0 0,0 1 1 0 0,1 0 0 0 0,-1 0-1 0 0,3 3 5 0 0,-2-2 10 0 0,-1 1 0 0 0,0 0 0 0 0,0 1-1 0 0,-1 0 1 0 0,1 0 0 0 0,3 4-10 0 0,-6-4 23 0 0,1 0 0 0 0,-1 0 0 0 0,0 1 1 0 0,0-1-1 0 0,0 1 0 0 0,-1 0 0 0 0,1 4-23 0 0,4 12 140 0 0,5 28 127 0 0,-8-18-22 0 0,-2-6 68 0 0,1-6 9 0 0,-3 1 64 0 0,-1-17-272 0 0,0 0-38 0 0,0 8 128 0 0,0-7-73 0 0,0 2 75 0 0,0-6-153 0 0,0-2-25 0 0,0 0-44 0 0,0 0-42 0 0,0 0-77 0 0,0 0-100 0 0,1-1-423 0 0,-1 1 85 0 0,0 0 72 0 0,1 0 59 0 0,0-1-302 0 0,0-1-345 0 0,-1 2 582 0 0,0-1-87 0 0,1 1-111 0 0,-1 0-500 0 0,0 0-33 0 0,0-1-2593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4:55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5456 0 0,'0'0'158'0'0,"1"5"-22"0"0,1 5-86 0 0,-1-4-16 0 0,0 0 62 0 0,0 0 53 0 0,1 0 44 0 0,2 5 238 0 0,5 14 723 0 0,-6-18-848 0 0,0 1-46 0 0,0-1-60 0 0,-1 0-79 0 0,6 12 920 0 0,0-1 0 0 0,10 17-1041 0 0,1 3 1068 0 0,-15-29-813 0 0,3 6 176 0 0,1 1-52 0 0,16 44 858 0 0,-19-45-905 0 0,2 9 250 0 0,-5-12-245 0 0,0 0 40 0 0,-2-9 277 0 0,0-1-123 0 0,0-1-113 0 0,0-1-98 0 0,-1-1-86 0 0,0 0-73 0 0,0-1-60 0 0,0 0-49 0 0,0-1-34 0 0,-2-4-46 0 0,2 4 50 0 0,1 1 54 0 0,-1 0 75 0 0,-3-14-23 0 0,0 0-34 0 0,-1-5-15 0 0,0 1-45 0 0,0-20-70 0 0,5 33 14 0 0,1 1 1 0 0,-1 0-1 0 0,1 0 0 0 0,0 0 1 0 0,0 0-1 0 0,0 0 0 0 0,1 0 0 0 0,0 0 1 0 0,1 0-1 0 0,-1 1 0 0 0,1-1 1 0 0,3-4 21 0 0,5-7-57 0 0,1 1 0 0 0,4-4 57 0 0,-6 8-17 0 0,0 2 0 0 0,1-1-1 0 0,5-2 18 0 0,25-18-12 0 0,-12 14-47 0 0,-9 9-30 0 0,0 2-57 0 0,1 3-73 0 0,1 3-86 0 0,-13 0 109 0 0,-5 0 111 0 0,-1 1-52 0 0,0-1 5 0 0,-1 0-42 0 0,0 0-10 0 0,0 0-39 0 0,0 1-45 0 0,0-1-48 0 0,0 0 12 0 0,-1 0-40 0 0,1 0-42 0 0,-1 0-46 0 0,1 1-47 0 0,-1-1-51 0 0,1 0-53 0 0,-1 1-56 0 0,4 0-1403 0 0,2 0-1153 0 0</inkml:trace>
  <inkml:trace contextRef="#ctx0" brushRef="#br0" timeOffset="601.54">767 128 6536 0 0,'0'0'141'0'0,"0"0"23"0"0,0 0-25 0 0,0 0-40 0 0,0-3 5 0 0,0-6-79 0 0,0 6-10 0 0,0-1 54 0 0,0 1 45 0 0,-1 0 39 0 0,1-2 214 0 0,-4-6 877 0 0,2 7-792 0 0,1 1-212 0 0,0 2-165 0 0,0-1-36 0 0,-4-6 672 0 0,-1 4-90 0 0,-3 2-89 0 0,0 2-88 0 0,0 2-87 0 0,0 1-86 0 0,1 0-85 0 0,2 1-84 0 0,-10 7 35 0 0,1 4-53 0 0,-11 19-25 0 0,19-22-61 0 0,0 1 0 0 0,1 0 0 0 0,1-1 0 0 0,-4 15 2 0 0,5-13 34 0 0,2 3-35 0 0,2-10-10 0 0,0 0-1 0 0,0 0 0 0 0,1 0 0 0 0,0 0 0 0 0,0 0 1 0 0,1 4 11 0 0,8 12 10 0 0,-9-20 5 0 0,1 0-1 0 0,0-1 1 0 0,-1 0-1 0 0,1 1 1 0 0,0-1 0 0 0,1 0-1 0 0,-1 0-14 0 0,12 7 143 0 0,3-5 75 0 0,0-4 226 0 0,0-4-44 0 0,-2-4-52 0 0,0-3-57 0 0,-1-1-64 0 0,-1-2-69 0 0,-1 1-77 0 0,-2 0-81 0 0,8-12-145 0 0,-6-2 71 0 0,-5-1 80 0 0,-7-3 95 0 0,-2-1-454 0 0,4 19 272 0 0,1-3 44 0 0,-3 16 33 0 0,0 0 1 0 0,0 0-1 0 0,0 0 0 0 0,0 0 0 0 0,0 0 0 0 0,0 0 1 0 0,0 0-1 0 0,0 0 0 0 0,0-1 0 0 0,0 1 0 0 0,0 0 1 0 0,0 0-1 0 0,0 0 0 0 0,0 0 0 0 0,0 0 0 0 0,0 0 1 0 0,0 0-1 0 0,0 0 0 0 0,0 0 0 0 0,1-1 0 0 0,-1 1 0 0 0,0 0 1 0 0,0 0-1 0 0,0 0 0 0 0,0 0 0 0 0,0 0 0 0 0,0 0 1 0 0,0 0-1 0 0,0 0 0 0 0,0 0 0 0 0,1 0 0 0 0,-1 0 1 0 0,0 0-1 0 0,0 0 0 0 0,0 0 0 0 0,0 0 0 0 0,0 0 1 0 0,0 0-1 0 0,0 0 0 0 0,0 0 0 0 0,1 0 0 0 0,-1 0 1 0 0,0 0-1 0 0,0 0 0 0 0,0 0 0 0 0,0 0 4 0 0,6 5-78 0 0,3 6-13 0 0,39 88-127 0 0,-39-84 218 0 0,21 34 0 0 0,-28-46-80 0 0,0-1 47 0 0,0 1 42 0 0,0 2 65 0 0,2 1 47 0 0,-1-2-91 0 0,-1-1-73 0 0,1 0-86 0 0,-1 0-64 0 0,1-1-92 0 0,0 1-106 0 0,0 0-120 0 0,-3-3 146 0 0,1 1-61 0 0,-1-1-54 0 0,1 0-46 0 0,0 1-611 0 0,1 1-714 0 0</inkml:trace>
  <inkml:trace contextRef="#ctx0" brushRef="#br0" timeOffset="1080.65">1123 71 6880 0 0,'0'0'157'0'0,"0"0"23"0"0,5 7 144 0 0,-2-2-265 0 0,0 1-22 0 0,-1 0 67 0 0,1 0 59 0 0,0 0 50 0 0,0 1 94 0 0,1 0 42 0 0,6 14 791 0 0,-5-10-622 0 0,0-1-98 0 0,-1-3-221 0 0,-1 0-81 0 0,1 2 300 0 0,0-1 101 0 0,0 2 143 0 0,4 12 980 0 0,-5-13-1103 0 0,-1-3-169 0 0,0 1-50 0 0,0-1-60 0 0,-1 1-72 0 0,1-2 28 0 0,-1-2 68 0 0,2-4 380 0 0,-1-2-209 0 0,0-1-209 0 0,-1 1-97 0 0,0 0-65 0 0,-1 0-72 0 0,1 1-45 0 0,0 0-50 0 0,0 0-54 0 0,5-14 129 0 0,-2 4 13 0 0,1 0 0 0 0,1 0-1 0 0,6-9-4 0 0,1 4-28 0 0,3 1-42 0 0,-6 10-88 0 0,-2 1 35 0 0,10-1-31 0 0,1 6 101 0 0,2 5 73 0 0,7 7-13 0 0,-19-7-36 0 0,-1-1-1 0 0,0 1 1 0 0,7 6 29 0 0,-10-7-13 0 0,-1 0-1 0 0,1 1 1 0 0,-1-1 0 0 0,0 1-1 0 0,0 0 1 0 0,1 2 13 0 0,-2-3 5 0 0,-1 1 0 0 0,1-1 0 0 0,-1 1 0 0 0,2 5-5 0 0,8 36 103 0 0,-6-21-85 0 0,1 0-64 0 0,-7-24-97 0 0,1-1 41 0 0,-1 2 1 0 0,1 1 105 0 0,1 2 153 0 0,-1-4-161 0 0,0 1-57 0 0,-1-1-68 0 0,1 0-82 0 0,-1 1-100 0 0,1-2 21 0 0,-1 1-65 0 0,1 0-70 0 0,-1 0-76 0 0,1 0-81 0 0,-1-1-87 0 0,0 1-93 0 0,1 0-98 0 0,-1-1-1146 0 0,0 1-1136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03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8520 0 0,'0'0'190'0'0,"0"0"28"0"0,0 0 11 0 0,0 0 43 0 0,0 0 96 0 0,0 0 44 0 0,0 0-213 0 0,0 0-44 0 0,0 1 48 0 0,1-1-111 0 0,1 4-14 0 0,0-2 20 0 0,12 13 661 0 0,-2 0-86 0 0,1 0-76 0 0,-1 1-67 0 0,0 0-58 0 0,-1 1-50 0 0,9 17 311 0 0,1 4-176 0 0,1-1-100 0 0,-2-2-94 0 0,39 60 532 0 0,-33-54-469 0 0,-21-31-307 0 0,2 3 30 0 0,-2-8-59 0 0,1 1 37 0 0,-5-5-37 0 0,-1-1 19 0 0,0 0-17 0 0,0 0-11 0 0,0 0-3 0 0,0 0-12 0 0,2-7 87 0 0,2-1-79 0 0,3-9 3 0 0,-3-18 81 0 0,0 2-88 0 0,0-18-58 0 0,2 2 1 0 0,3 1-66 0 0,4 1-61 0 0,3 2-54 0 0,-13 38 75 0 0,6-7-63 0 0,-6 10 71 0 0,0 1-41 0 0,0-1-50 0 0,-1 0-66 0 0,1 0-78 0 0,-1 0-90 0 0,-1 4 184 0 0,-1 0-18 0 0,0 0-66 0 0,0 0 109 0 0,0 0-37 0 0,0 0-39 0 0,0 0-38 0 0,0 0-414 0 0,0 0 109 0 0,0 0-51 0 0,1 0-782 0 0,0 0-608 0 0,2 0-1159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06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0 166 6688 0 0,'8'-3'-105'0'0,"0"-2"99"0"0,0 1 90 0 0,-1 0 81 0 0,2-2 125 0 0,-1 0 87 0 0,-2 2-48 0 0,0-1 34 0 0,5-5 433 0 0,10-11 893 0 0,-14 14-1157 0 0,0-1-41 0 0,-1 1-125 0 0,-1 1-50 0 0,1-1-58 0 0,0 0-69 0 0,-1-3 98 0 0,-3 0-47 0 0,-3-1-47 0 0,-2 1-44 0 0,-3 2-46 0 0,-2 3-43 0 0,-3 3-44 0 0,-1 6-44 0 0,9-3 45 0 0,1 0-1 0 0,-1 1 1 0 0,1-1-1 0 0,0 1 0 0 0,0 0 1 0 0,0 0-1 0 0,0 0 1 0 0,0 0-1 0 0,0 0 0 0 0,0 0 1 0 0,0 1-17 0 0,-1 2 21 0 0,0 0 1 0 0,0 1-1 0 0,1-1 0 0 0,-1 0 0 0 0,1 4-21 0 0,-7 30 51 0 0,5-5-37 0 0,3-19 6 0 0,0-1-1 0 0,2 0 1 0 0,0 6-20 0 0,0-10 45 0 0,1-1-1 0 0,0 1 1 0 0,2 4-45 0 0,6 10 146 0 0,4-3 63 0 0,6-3 73 0 0,4-7 86 0 0,-21-10-496 0 0,-1 0 61 0 0,1-1 52 0 0,-1 1 43 0 0,3-1 117 0 0,7 1 323 0 0,-9-1-388 0 0,1-1-73 0 0,-2 1-48 0 0,0 0-39 0 0,0-1-45 0 0,0 1-50 0 0,0 0-74 0 0,1-1-70 0 0,-1 1-76 0 0,0-1-83 0 0,1 0-89 0 0,-1 1-95 0 0,1-1-101 0 0,-1 0-109 0 0,3 0-999 0 0,4-2-1066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08.8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126 293 9416 0 0,'0'0'208'0'0,"0"0"29"0"0,-1 0-79 0 0,-2-1-30 0 0,-5 0 71 0 0,-15-2 297 0 0,2 6-86 0 0,3 6-77 0 0,2 3-68 0 0,3 4-59 0 0,3 3-50 0 0,3 2-42 0 0,3 0-32 0 0,3 0 118 0 0,2 3-107 0 0,1-2-72 0 0,0-12-26 0 0,0 0 0 0 0,1-1 0 0 0,-1 1 0 0 0,3 2 5 0 0,9 15 51 0 0,-5-16 21 0 0,2-2 43 0 0,0-1 53 0 0,2-3 60 0 0,2-3 72 0 0,1-2 78 0 0,-13-1-309 0 0,0 1-1 0 0,0-1 1 0 0,1 0 0 0 0,-1 0-1 0 0,0 0 1 0 0,0 0-1 0 0,1-1-68 0 0,-1 0 72 0 0,-1 0-1 0 0,1 1 1 0 0,0-1 0 0 0,-1 0-1 0 0,1-1 1 0 0,1-1-72 0 0,11-18 374 0 0,-5-3-60 0 0,-4-3-62 0 0,-2-1-67 0 0,-3 2-72 0 0,0 3-75 0 0,-1 12-39 0 0,-1 2-16 0 0,1 1 0 0 0,1-1 0 0 0,0 1 1 0 0,0-1-1 0 0,2-4 17 0 0,-2 10 8 0 0,0 0 0 0 0,0 1 1 0 0,1 0-1 0 0,0-1 0 0 0,-1 1 1 0 0,2-1-9 0 0,0 5-129 0 0,2 4 37 0 0,1 4-12 0 0,-2-1 116 0 0,-1-1 0 0 0,0 1 1 0 0,-1 0-1 0 0,2 4-12 0 0,1 11-23 0 0,-1 1-38 0 0,3 12-120 0 0,0 3 309 0 0,0-4 14 0 0,-2-11-79 0 0,1-5-53 0 0,1-1-55 0 0,-7-17-36 0 0,1 1 89 0 0,2 7 71 0 0,-2-7-91 0 0,0 1-40 0 0,-1-1-39 0 0,1 0-51 0 0,0 0-61 0 0,-1-1-71 0 0,0-1 43 0 0,0 0-38 0 0,0 0-373 0 0,0 0 83 0 0,0 1-53 0 0,0-1-728 0 0,0 0-580 0 0,0 0-1101 0 0</inkml:trace>
  <inkml:trace contextRef="#ctx0" brushRef="#br0" timeOffset="300.64">434 20 9384 0 0,'0'-1'195'0'0,"0"0"-72"0"0,0 0-50 0 0,0-3 37 0 0,0 1 12 0 0,0 2 4 0 0,0 1 55 0 0,1-2-145 0 0,1-1-26 0 0,0 0 3 0 0,0 5 95 0 0,2 4-82 0 0,-1-2-1 0 0,-1 0 56 0 0,1 1 1 0 0,-1 0-1 0 0,0-1 1 0 0,0 1-1 0 0,0 5-81 0 0,9 45 561 0 0,-10-48-485 0 0,13 98 1003 0 0,-3-19-126 0 0,2 0 47 0 0,-9-62-863 0 0,3 34 84 0 0,-5-37-102 0 0,0 0 64 0 0,0 0 86 0 0,-2-20-476 0 0,0 0 90 0 0,0 0 76 0 0,0 0 63 0 0,0 0 51 0 0,0 0 38 0 0,0 3 563 0 0,0-3-536 0 0,0 0-91 0 0,0 0-77 0 0,0 0-51 0 0,0-1-60 0 0,0 1-65 0 0,0 0-67 0 0,0 0-75 0 0,0 0-84 0 0,0-1-90 0 0,0 1-96 0 0,0 0-103 0 0,0 0-110 0 0,0 0-117 0 0,0-1-909 0 0,0 0-1052 0 0</inkml:trace>
  <inkml:trace contextRef="#ctx0" brushRef="#br0" timeOffset="548.09">417 264 9728 0 0,'0'0'222'0'0,"0"0"-9"0"0,1-1-89 0 0,-1 1-59 0 0,3-3-6 0 0,-1 1 2 0 0,3-3-15 0 0,0 0 0 0 0,0 0 0 0 0,1 1 0 0 0,0 0 0 0 0,1-1-46 0 0,20-10 110 0 0,9 1-67 0 0,-18 7-75 0 0,0 1-44 0 0,2 0-67 0 0,-1-1-69 0 0,-16 6-153 0 0,1 0-108 0 0,-1 0-85 0 0,1 0-65 0 0,-2 0 140 0 0,5-1-810 0 0,3-1-742 0 0,-10 3 1977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07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1 7520 0 0,'0'0'217'0'0,"1"5"-31"0"0,1-1-135 0 0,-2 0-33 0 0,2 3 6 0 0,-1-1 42 0 0,2 3 56 0 0,1 4 118 0 0,2 8 187 0 0,-3-6-230 0 0,11 57 1295 0 0,-5-25-590 0 0,-1-7-245 0 0,0 0-111 0 0,-5-20-322 0 0,1 0-37 0 0,-1 0-40 0 0,0-1-44 0 0,10 51 333 0 0,-1-1-80 0 0,-5-4-74 0 0,-5-18-102 0 0,-2-47-265 0 0,0 1-102 0 0,0-1-189 0 0,0 0-28 0 0,0 0-4 0 0</inkml:trace>
  <inkml:trace contextRef="#ctx0" brushRef="#br0" timeOffset="369.83">1 280 7976 0 0,'0'0'174'0'0,"0"0"29"0"0,0 0 14 0 0,5-1-46 0 0,4-1-112 0 0,-2 0-30 0 0,-1 0 54 0 0,1-1 44 0 0,-1 1 35 0 0,5-1 157 0 0,13-5 493 0 0,-15 6-567 0 0,1-1-48 0 0,-1 1-93 0 0,50-13 539 0 0,-30 7-366 0 0,1 0-45 0 0,8-4-8 0 0,-19 5-155 0 0,0 0-32 0 0,-6 2-62 0 0,0 0 37 0 0,7-4 209 0 0,17-12-221 0 0,-20 10 8 0 0,-1 0-84 0 0,-5 3-49 0 0,1 0-70 0 0,-1-1-84 0 0,0 0-94 0 0,2 0-139 0 0</inkml:trace>
  <inkml:trace contextRef="#ctx0" brushRef="#br0" timeOffset="700.51">495 102 6176 0 0,'0'8'328'0'0,"-1"-3"-264"0"0,0 3-36 0 0,0 0 54 0 0,1 1 49 0 0,0 0 44 0 0,0 0 38 0 0,1-1 34 0 0,2 10 328 0 0,1 0 48 0 0,8 23 900 0 0,-8-26-1019 0 0,1 1-5 0 0,0-1-97 0 0,-3-7-247 0 0,0 0-34 0 0,0-1-39 0 0,0 1-42 0 0,15 66 599 0 0,-8-35-270 0 0,0 1 61 0 0,-4-13-94 0 0,-1-1 51 0 0,-3-20-240 0 0,0-1-36 0 0,0 11 118 0 0,1-5-58 0 0,-1-4 1 0 0,0-1 29 0 0,-1 0 69 0 0,1-1 18 0 0,0 0 66 0 0,0 0 76 0 0,0-1 83 0 0,0-5-330 0 0,2-3-55 0 0,1-1-62 0 0,-3 3 7 0 0,6-12 161 0 0,0 0-68 0 0,0 1-61 0 0,0-1-55 0 0,-1 1-49 0 0,0-1-41 0 0,8-11-140 0 0,4-5-163 0 0,-12 22 188 0 0,0 0-1 0 0,1 1 1 0 0,-1 0 0 0 0,5-3 155 0 0,-7 7-17 0 0,0-1 0 0 0,0 1 0 0 0,0 0 1 0 0,1 0-1 0 0,-1 1 0 0 0,1-1 0 0 0,0 1 0 0 0,0 0 0 0 0,0 0 1 0 0,0 1-1 0 0,3-2 17 0 0,-6 3-7 0 0,0 0-1 0 0,1 0 1 0 0,-1 0-1 0 0,0 0 1 0 0,0 0 0 0 0,0 0-1 0 0,0 1 1 0 0,0-1 0 0 0,0 1-1 0 0,0-1 1 0 0,0 1 0 0 0,0 0-1 0 0,0 0 1 0 0,0 0 0 0 0,0 0-1 0 0,-1 0 1 0 0,1 0 0 0 0,0 0-1 0 0,-1 1 1 0 0,1-1 0 0 0,-1 0-1 0 0,1 1 1 0 0,-1 0 0 0 0,0-1-1 0 0,1 1 1 0 0,-1 0 0 0 0,0 0-1 0 0,0-1 1 0 0,0 1-1 0 0,0 1 8 0 0,0 0-141 0 0,1 1 40 0 0,1 2 3 0 0,-1 0 102 0 0,0 1 56 0 0,4 13 281 0 0,-4-11-253 0 0,-1-4-85 0 0,0-1-38 0 0,0 1-45 0 0,-1-1-53 0 0,1 0-36 0 0,0 1-54 0 0,-1-1-58 0 0,1 0-64 0 0,0 0-70 0 0,-1 0-74 0 0,1 0-80 0 0,0 0-86 0 0,-1-2 194 0 0,0 1-38 0 0,1-1-39 0 0,-1 1-40 0 0,1 1-1288 0 0,1 2-1057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08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1 205 7976 0 0,'0'0'174'0'0,"0"0"29"0"0,0 0-51 0 0,0 0-42 0 0,1 1 12 0 0,1 0-93 0 0,3 1-50 0 0,-4-1 56 0 0,1-1 50 0 0,-1 1 70 0 0,0 0 86 0 0,0-1 103 0 0,0 1 123 0 0,2 1-57 0 0,0 1-36 0 0,2 5 272 0 0,0 0-122 0 0,-1 1-102 0 0,0-1-148 0 0,-1 0-45 0 0,1 4 47 0 0,0 0-53 0 0,3 8 125 0 0,-2-8-77 0 0,6 13 157 0 0,-1 0-55 0 0,1 5 26 0 0,5 17 149 0 0,-7-19-178 0 0,-3-11 50 0 0,-1-1-1 0 0,-1 1 1 0 0,2 16-420 0 0,-2-14 430 0 0,0-5-109 0 0,0-4 3 0 0,1-1 74 0 0,1 1 226 0 0,-10-17-42 0 0,0 1-349 0 0,0-1-60 0 0,0 1-78 0 0,1 1-92 0 0,-7-17 101 0 0,3-4-38 0 0,4 14-54 0 0,-1-8 51 0 0,1 0-61 0 0,2-5-56 0 0,0-11-88 0 0,1 27 104 0 0,1 4 23 0 0,-1 0-1 0 0,1 0 1 0 0,0 0 0 0 0,0 0-1 0 0,1 0 1 0 0,0 0 0 0 0,0 0-1 0 0,0 0 1 0 0,0 0 0 0 0,1 1-1 0 0,-1-1 1 0 0,1 1 0 0 0,0 0-1 0 0,3-3 16 0 0,24-23-95 0 0,2 6 34 0 0,-7 6 60 0 0,-3 1-41 0 0,1 4-95 0 0,-20 12-52 0 0,-1 0 55 0 0,1 0 50 0 0,0 0 41 0 0,2 0 51 0 0,10-2 248 0 0,-9 2-228 0 0,-2 1-93 0 0,0-1-89 0 0,1 1-111 0 0,-3 0 85 0 0,0 0-36 0 0,1 0-160 0 0,0 1-85 0 0,0-1-94 0 0,0 0-101 0 0,-1 0-110 0 0,1 1-115 0 0,0-1-126 0 0,-1 0 455 0 0,-1 0-34 0 0,4 1-1635 0 0,2 1-1251 0 0</inkml:trace>
  <inkml:trace contextRef="#ctx0" brushRef="#br0" timeOffset="739.2">680 278 6704 0 0,'0'0'149'0'0,"0"0"23"0"0,0 0 12 0 0,0 0 40 0 0,-1 0 122 0 0,0 0-91 0 0,-1 0-96 0 0,0 0-36 0 0,-6-1 195 0 0,5 1-139 0 0,1 0 85 0 0,1 0-89 0 0,1 0 35 0 0,-11 0 490 0 0,0 2-87 0 0,1 0-77 0 0,0 2-73 0 0,0 0-63 0 0,0 1-57 0 0,1 1-50 0 0,0 0-42 0 0,-1 3 3 0 0,1 0-37 0 0,4-3-93 0 0,0 0 0 0 0,1 0 0 0 0,0 0 0 0 0,0 0 0 0 0,0 1 0 0 0,1-1 0 0 0,-1 3-124 0 0,3-8 17 0 0,-11 33 277 0 0,5 2-87 0 0,7 4-8 0 0,1-32-153 0 0,0 0-1 0 0,0 1 0 0 0,4 7-45 0 0,-4-12 15 0 0,1 1 0 0 0,0 0 0 0 0,0-1 0 0 0,0 1 0 0 0,0-1 0 0 0,1 0-1 0 0,0 0 1 0 0,0 0 0 0 0,0 0 0 0 0,0 0 0 0 0,1 0 0 0 0,-1-1 0 0 0,1 0 0 0 0,0 0 0 0 0,1 1-15 0 0,14 10 95 0 0,5 2 97 0 0,-10-12-55 0 0,3-5 36 0 0,2-5 111 0 0,-2-1-50 0 0,-1-3-57 0 0,-3-2-62 0 0,-1-2-70 0 0,-2-2-75 0 0,-3-1-82 0 0,-2-2-87 0 0,-2 3 129 0 0,-3 0-69 0 0,0 5-72 0 0,-1-1 0 0 0,0 1-1 0 0,-2-5 212 0 0,-2-6-199 0 0,2 5 141 0 0,0-8-13 0 0,0 2-36 0 0,-1 9 77 0 0,2 6-93 0 0,2 6 52 0 0,9 9 42 0 0,10 18 108 0 0,-7-1 161 0 0,-1 0-53 0 0,-2-2-47 0 0,22 70 335 0 0,-20-54-205 0 0,-9-32-233 0 0,0 1 0 0 0,1-1-1 0 0,-1 0 1 0 0,1 0 0 0 0,0 0 0 0 0,1 0 0 0 0,0 0 0 0 0,3 4-37 0 0,-5-9-31 0 0,-1 0-81 0 0,-1-1 111 0 0,1 1-233 0 0,-1-1-7 0 0,0 0-34 0 0,0 0-749 0 0,4 0-57 0 0</inkml:trace>
  <inkml:trace contextRef="#ctx0" brushRef="#br0" timeOffset="1272.82">960 275 8352 0 0,'0'0'190'0'0,"0"1"-60"0"0,3 7 294 0 0,-2-6-337 0 0,-1-1-54 0 0,2 4 22 0 0,2 0 94 0 0,2 1 115 0 0,4 3 216 0 0,-1-1-68 0 0,-5-4-212 0 0,8 11 551 0 0,0 1-37 0 0,7 16 620 0 0,1 10 138 0 0,2 24 587 0 0,-20-57-1889 0 0,0 0 37 0 0,3 10 298 0 0,4 16 690 0 0,-9-34-1019 0 0,0-1-8 0 0,0 0-34 0 0,0 0-20 0 0,0 0-2 0 0,0 0-4 0 0,0 0-17 0 0,0 0-10 0 0,0-1 5 0 0,-1 0-33 0 0,-2-10 32 0 0,-3-13 46 0 0,3-1-61 0 0,1-1-61 0 0,3-1-64 0 0,2 0-65 0 0,2 1-67 0 0,3 2-68 0 0,3 2-71 0 0,5-3 76 0 0,-4 12 151 0 0,8-2-9 0 0,-17 14 96 0 0,-1 0 0 0 0,1 0 0 0 0,-1 0 0 0 0,1 0-1 0 0,-1 0 1 0 0,1 0 0 0 0,0 1 0 0 0,-1-1 0 0 0,1 1-1 0 0,0 0 1 0 0,-1 0 0 0 0,1 0 0 0 0,2 0 12 0 0,-2 0-18 0 0,0 1 0 0 0,-1 0-1 0 0,1 0 1 0 0,0 0 0 0 0,-1 0 0 0 0,1 0 0 0 0,-1 0 0 0 0,1 0-1 0 0,1 2 19 0 0,18 13-74 0 0,-4 2 117 0 0,-2 3 101 0 0,-2 3 79 0 0,10 32 220 0 0,-19-43-342 0 0,0 0 0 0 0,-2 0 0 0 0,0 1-1 0 0,0-1 1 0 0,0 10-101 0 0,-2-16-1 0 0,5 12 118 0 0,-3-13-146 0 0,-1 1-95 0 0,-1-4 16 0 0,0-1-37 0 0,-1 1-41 0 0,0-1-46 0 0,0-1 134 0 0,0-1-3 0 0,0 1-25 0 0,0-1-49 0 0,0 0-19 0 0,1 0-50 0 0,-1 0-59 0 0,0 0-65 0 0,1 0-160 0 0,-1 1-89 0 0,1-1-79 0 0,-1 1-65 0 0,1-1 41 0 0,-1 0-33 0 0,2 1-1625 0 0</inkml:trace>
  <inkml:trace contextRef="#ctx0" brushRef="#br0" timeOffset="1642.7">1694 307 8752 0 0,'0'0'197'0'0,"-2"0"-61"0"0,-8 1 315 0 0,7 0-359 0 0,1-1-56 0 0,-7 3-6 0 0,1 1 56 0 0,0 1 50 0 0,2 1 43 0 0,-1 2 86 0 0,1 1 45 0 0,0 3 104 0 0,-1 7 260 0 0,0 15 435 0 0,6-23-783 0 0,0 1-40 0 0,1-3-85 0 0,-1 0-40 0 0,1 0-48 0 0,0-1-51 0 0,2 17 344 0 0,3 2-85 0 0,3 0-78 0 0,5-7-72 0 0,-4-9-120 0 0,-5-7-9 0 0,0 1 1 0 0,0-1-1 0 0,1 0 1 0 0,-1 0-1 0 0,4 2-42 0 0,-7-5 11 0 0,1 0 0 0 0,0 0 0 0 0,0 0-1 0 0,-1 0 1 0 0,1-1 0 0 0,0 1 0 0 0,0 0-1 0 0,0-1 1 0 0,0 0 0 0 0,0 1 0 0 0,0-1-1 0 0,0 0 1 0 0,0 0 0 0 0,0 0 0 0 0,-1 0 0 0 0,1-1-1 0 0,0 1 1 0 0,0 0 0 0 0,2-1-11 0 0,0-1-113 0 0,0 1 42 0 0,5-3 31 0 0,0-1 111 0 0,11-9 219 0 0,-14 9-261 0 0,-1 0-72 0 0,0 0-73 0 0,-1 0-92 0 0,1 0-107 0 0,-2 1 16 0 0,0 0-70 0 0,0 1-76 0 0,-1-1-80 0 0,1 0-88 0 0,0 0-94 0 0,-1 0-98 0 0,0 0-107 0 0,1-1-476 0 0,1-2-779 0 0,-2 4 1232 0 0</inkml:trace>
  <inkml:trace contextRef="#ctx0" brushRef="#br0" timeOffset="1974.85">1737 36 7920 0 0,'0'-1'42'0'0,"0"-1"1"0"0,0 1-1 0 0,0-1 0 0 0,0 1 1 0 0,-1-1-1 0 0,1 1 1 0 0,-1 0-1 0 0,1-1 0 0 0,-1 1 1 0 0,1 0-1 0 0,-1-1 1 0 0,0 1-1 0 0,0 0 0 0 0,1 0 1 0 0,-1 0-1 0 0,0 0 1 0 0,0 0-1 0 0,0 0 0 0 0,0 0 1 0 0,-1-1-43 0 0,-10-6 398 0 0,12 8 40 0 0,-1 0-44 0 0,1 0-43 0 0,-1 0-39 0 0,1 0-38 0 0,0 1-36 0 0,-1 0 142 0 0,1 1-114 0 0,0 0-98 0 0,1 0-79 0 0,-1 1-61 0 0,1 0-50 0 0,0 4-101 0 0,0-3 121 0 0,0-2 93 0 0,0-1 111 0 0,6 16 175 0 0,1 0-33 0 0,7 17 260 0 0,-1-3-116 0 0,23 59 734 0 0,-21-52-654 0 0,-8-16-288 0 0,0-1 61 0 0,4 15 327 0 0,-3-6 1035 0 0,4 27-1703 0 0,-9-30 467 0 0,-1 0-68 0 0,-3-11-187 0 0,-1 0-75 0 0,-7 31 93 0 0,5-35-142 0 0,3-11-368 0 0,0-1 110 0 0,0 0 96 0 0,0 0 79 0 0,0 1 62 0 0,0-1 47 0 0,0 0 473 0 0,0 0-461 0 0,0 1 1 0 0,0-1-106 0 0,0 0-34 0 0,0 0-31 0 0,0 0-32 0 0,0 0-38 0 0,0 0-39 0 0,0 0-44 0 0,0 1-46 0 0,0-1-51 0 0,0 0-53 0 0,0 0-57 0 0,0 0-61 0 0,0 0-64 0 0,0 0-66 0 0,0 0-72 0 0,0 0-73 0 0,0 1-78 0 0,0-1-80 0 0,0 0-1499 0 0,0 0-1358 0 0</inkml:trace>
  <inkml:trace contextRef="#ctx0" brushRef="#br0" timeOffset="2592.02">2301 291 6176 0 0,'-3'-2'-63'0'0,"1"1"44"0"0,0-1 41 0 0,0 0 39 0 0,-3-1 163 0 0,1 0 117 0 0,0 0 85 0 0,0 1 69 0 0,0 0 34 0 0,-6-1 762 0 0,2 2-551 0 0,5 0-402 0 0,-2 1-37 0 0,1-1-45 0 0,0 1-54 0 0,-4 1 164 0 0,2-1-35 0 0,-7 2 234 0 0,1 1-113 0 0,1 1-96 0 0,0 2-29 0 0,0 3-82 0 0,8-5-166 0 0,-1 0 0 0 0,1 0 0 0 0,0 0 0 0 0,0 0 0 0 0,0 1 0 0 0,1-1 1 0 0,-2 4-80 0 0,0 1 125 0 0,1 0 0 0 0,1 0 1 0 0,-1 0-1 0 0,1 0 0 0 0,1 1 1 0 0,-1 8-126 0 0,1 8 223 0 0,3 0-39 0 0,1-5-71 0 0,1-1-46 0 0,2 0-55 0 0,1-2-63 0 0,4 2 58 0 0,3-3 77 0 0,4-2 62 0 0,1-4 47 0 0,-16-9-154 0 0,1-1 0 0 0,-1 0 0 0 0,0 0 0 0 0,1 0 0 0 0,-1 0 1 0 0,1 0-1 0 0,-1-1 0 0 0,1 0 0 0 0,-1 1 0 0 0,1-1 0 0 0,-1-1 0 0 0,1 1 0 0 0,-1 0 0 0 0,1-1 0 0 0,-1 0 0 0 0,1 0 0 0 0,-1 0 0 0 0,1 0 0 0 0,-1 0 0 0 0,0-1 0 0 0,0 1 0 0 0,0-1 0 0 0,0 0 0 0 0,2-1-39 0 0,-1-1 43 0 0,0 1-1 0 0,-1-1 0 0 0,1 1 0 0 0,0-1 0 0 0,-1 0 1 0 0,0-1-1 0 0,0 1 0 0 0,-1 0 0 0 0,1-1 0 0 0,1-4-42 0 0,3-11 105 0 0,-3 0-37 0 0,-3-6-54 0 0,-5 0-98 0 0,1 13-2 0 0,-1 1-34 0 0,-1 0-36 0 0,-1 1-39 0 0,4 8 12 0 0,1 1 35 0 0,-1-1 39 0 0,-1-2-13 0 0,-1-1 95 0 0,-4-9 83 0 0,5 10-106 0 0,0 1-48 0 0,1 0-69 0 0,0 0-86 0 0,0 0-99 0 0,0 1 30 0 0,1 0-65 0 0,-1 0-70 0 0,1 0-77 0 0,0 0-81 0 0,-1 0-88 0 0,1 0-92 0 0,0 0-100 0 0,-1-1-856 0 0,0-4-985 0 0,2 8 2489 0 0</inkml:trace>
  <inkml:trace contextRef="#ctx0" brushRef="#br0" timeOffset="3231.38">2523 284 8264 0 0,'16'52'877'0'0,"-9"-35"-540"0"0,-1-1 55 0 0,1 3 127 0 0,0 0 113 0 0,-3-10-265 0 0,-1 1 38 0 0,0-1 40 0 0,0 1 45 0 0,7 18 1012 0 0,-1-1-155 0 0,-4-9-349 0 0,-4-3-61 0 0,-1-8-422 0 0,-1 0 36 0 0,0-5-176 0 0,1-1-65 0 0,-1-1-58 0 0,0 0-52 0 0,1-1-47 0 0,-1 0-39 0 0,-1-2 16 0 0,0 0-89 0 0,-1-4-25 0 0,2 4 64 0 0,1 2-26 0 0,-6-22 169 0 0,4-2-122 0 0,4 0-102 0 0,3-1-85 0 0,2 5-31 0 0,1 2-32 0 0,-4 9 11 0 0,1 0 0 0 0,1 1 0 0 0,-1 0 0 0 0,5-4 138 0 0,-8 10-22 0 0,1 0 1 0 0,-1 0-1 0 0,1 0 1 0 0,0 0-1 0 0,0 0 0 0 0,0 1 1 0 0,1-1-1 0 0,-1 1 1 0 0,1 0-1 0 0,-1 0 0 0 0,1 0 1 0 0,0 0-1 0 0,-1 1 1 0 0,2-1 21 0 0,-2 2-13 0 0,-1-1 0 0 0,1 1 1 0 0,0 0-1 0 0,0 0 1 0 0,0 0-1 0 0,0 0 0 0 0,0 1 1 0 0,0-1-1 0 0,-1 1 1 0 0,1-1-1 0 0,0 1 0 0 0,0 0 1 0 0,-1 0-1 0 0,1 0 0 0 0,0 1 1 0 0,-1-1-1 0 0,1 0 1 0 0,-1 1-1 0 0,0 0 0 0 0,2 1 13 0 0,12 12-113 0 0,-1 2 50 0 0,-2 2 50 0 0,-2 2 45 0 0,-1 0 44 0 0,-1 1 40 0 0,-2-1 39 0 0,0 0 34 0 0,1 2 208 0 0,1-1-109 0 0,-9-21-224 0 0,0-1 0 0 0,0 0 0 0 0,0 0 0 0 0,-5-3 104 0 0,2-1-108 0 0,1-2-34 0 0,-1-5 3 0 0,3 6 35 0 0,1-18 12 0 0,3 1-67 0 0,2-1-60 0 0,2 0-52 0 0,4-4-78 0 0,2 2-49 0 0,6-3-91 0 0,-13 20 146 0 0,0 1-1 0 0,0-1 1 0 0,6-4 175 0 0,8-2-179 0 0,2 6 47 0 0,-21 7 123 0 0,1 0-1 0 0,0 1 1 0 0,0 0-1 0 0,0 0 1 0 0,-1 0-1 0 0,1 0 1 0 0,0 0 0 0 0,0 0-1 0 0,0 1 1 0 0,-1-1-1 0 0,1 1 1 0 0,0 0-1 0 0,-1 0 1 0 0,1 0-1 0 0,-1 0 1 0 0,2 1 9 0 0,11 7-82 0 0,-1 1 48 0 0,-2 1 50 0 0,-1 1 55 0 0,-2 2 56 0 0,-1 0 60 0 0,-2 3 63 0 0,-3 0 65 0 0,-2-11-464 0 0,0-1 57 0 0,-1 1 52 0 0,1-1 45 0 0,-1 4 88 0 0,0 0 80 0 0,-1 21 591 0 0,0-18-525 0 0,0-6-177 0 0,0 1-56 0 0,0-1-65 0 0,0 0-77 0 0,0 0-59 0 0,0 0-77 0 0,0 0-85 0 0,0-1-93 0 0,0 1-100 0 0,0 0-107 0 0,0-1-116 0 0,-1 1-124 0 0,1 0-42 0 0,0-1-116 0 0,1-2-143 0 0,-1 0-32 0 0,0 7-2579 0 0,1-10 3758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05.7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143 146 8568 0 0,'0'0'249'0'0,"0"0"-1"0"0,0 0-152 0 0,0-1-49 0 0,-2-1-47 0 0,-2-4-108 0 0,3 5 125 0 0,-1-1 58 0 0,1 0 57 0 0,0 1 77 0 0,0 1 90 0 0,1-1 105 0 0,-4 0 56 0 0,0-1-33 0 0,0 0-41 0 0,0 1-39 0 0,1 0-35 0 0,-5-1 219 0 0,1 1-107 0 0,1 1-144 0 0,-1 1-40 0 0,5-1-165 0 0,0 1 1 0 0,0 0-1 0 0,0 0 1 0 0,0 0-1 0 0,0 0 0 0 0,0 0 1 0 0,0 0-1 0 0,-1 1-75 0 0,-1 2 35 0 0,0-1 1 0 0,0 0-1 0 0,0 1 0 0 0,1 0 1 0 0,0-1-1 0 0,-1 2 0 0 0,1-1 0 0 0,-1 3-35 0 0,-5 14 56 0 0,3-4-53 0 0,2 1 0 0 0,0-1 0 0 0,0 1 0 0 0,2 0 0 0 0,0 0 0 0 0,1 7-3 0 0,2-14 4 0 0,-1 0-1 0 0,1 0 1 0 0,1 0-1 0 0,0 0 1 0 0,0 0-1 0 0,1-1 0 0 0,0 1 1 0 0,1-1-1 0 0,0 0 1 0 0,6 10-4 0 0,-6-13-9 0 0,1-2 34 0 0,7 5 106 0 0,1-4 70 0 0,-11-5-159 0 0,0 0 0 0 0,0-1 0 0 0,0 1 0 0 0,1-1 0 0 0,-1 1 0 0 0,0-1 1 0 0,0 0-1 0 0,1 0 0 0 0,-1 0 0 0 0,0-1 0 0 0,1 1 0 0 0,-1 0 0 0 0,1-1-42 0 0,6-3 136 0 0,0-2-38 0 0,-5 2-55 0 0,1 0-1 0 0,-1-1 0 0 0,0 1 1 0 0,0-1-1 0 0,-1 0 1 0 0,0 0-1 0 0,1-1-42 0 0,0-1 39 0 0,-1 0-1 0 0,0 0 0 0 0,-1 0 1 0 0,0 0-1 0 0,1-4-38 0 0,-1 1 32 0 0,0-1 0 0 0,-1 0 0 0 0,0-6-32 0 0,-3-33 9 0 0,-1 1 59 0 0,3 21-83 0 0,1 31-80 0 0,6 6 42 0 0,-1-1 20 0 0,-3-4-17 0 0,8 20-10 0 0,4 13 14 0 0,11 25-36 0 0,-17-44 79 0 0,1 0-1 0 0,1 0 1 0 0,1-1 3 0 0,-12-16-8 0 0,8 8-127 0 0,-7-7 60 0 0,1 0-51 0 0,0-1-95 0 0,0 1-105 0 0,-1-1 116 0 0,0-1-34 0 0,0 1-38 0 0,0 0-39 0 0,-1-1-26 0 0,0 0-50 0 0,0 0-46 0 0,1 0-40 0 0,-1 0-141 0 0,0 0-39 0 0,0 0-171 0 0,0 0-459 0 0</inkml:trace>
  <inkml:trace contextRef="#ctx0" brushRef="#br0" timeOffset="470.92">376 5 7640 0 0,'0'0'224'0'0,"0"0"36"0"0,0 0 24 0 0,0 0 4 0 0,0 1-91 0 0,-1-1-35 0 0,0 1 74 0 0,-1 0-73 0 0,-2 3 97 0 0,4-3-110 0 0,-1 13 299 0 0,1-5-138 0 0,0 1-40 0 0,6 11 171 0 0,1-4-117 0 0,0 0-54 0 0,0 1-46 0 0,-1-1-39 0 0,2 4-6 0 0,0 0-34 0 0,14 42 206 0 0,-6-18-46 0 0,3 22 174 0 0,-11-40-244 0 0,0 0 75 0 0,1-1 106 0 0,-4-13-158 0 0,1-1 38 0 0,-5-10 228 0 0,1 0-103 0 0,0-2-92 0 0,-1-1-81 0 0,1 0-72 0 0,0 0-60 0 0,-1-2-50 0 0,1 1-39 0 0,0-2-35 0 0,2-5-65 0 0,-3 6 74 0 0,0 0 43 0 0,0 1 62 0 0,4-17 5 0 0,-1 0-67 0 0,7-23-41 0 0,-2 16-87 0 0,-5 16 15 0 0,0 1 0 0 0,0-1-1 0 0,5-5 69 0 0,-7 11-22 0 0,1 1 0 0 0,-1 0-1 0 0,1 0 1 0 0,-1 0 0 0 0,1 0-1 0 0,0 0 1 0 0,0 0 0 0 0,2 0 22 0 0,-3 1-8 0 0,0 1 0 0 0,0 0 1 0 0,0 0-1 0 0,0 1 0 0 0,0-1 1 0 0,0 0-1 0 0,0 1 0 0 0,0-1 1 0 0,0 1-1 0 0,0-1 0 0 0,0 1 1 0 0,0 0-1 0 0,1 0 0 0 0,-1 0 1 0 0,0 0-1 0 0,1 1 8 0 0,0 0-11 0 0,1 0-1 0 0,-1 0 1 0 0,0 0-1 0 0,1 1 1 0 0,-1 0-1 0 0,0-1 1 0 0,0 1-1 0 0,0 0 0 0 0,0 0 1 0 0,0 1-1 0 0,-1-1 1 0 0,1 1-1 0 0,-1-1 1 0 0,1 1-1 0 0,0 1 12 0 0,15 22-62 0 0,-5-1 62 0 0,-6-8-62 0 0,-5 0 107 0 0,-3 2 114 0 0,0-15-99 0 0,0-1 1 0 0,0 1-1 0 0,-1-1 0 0 0,1 1 0 0 0,-1-1 0 0 0,-1 3-60 0 0,1-3 75 0 0,-1 1-1 0 0,0 0 1 0 0,0-1 0 0 0,0 0-1 0 0,-2 2-74 0 0,-11 8 180 0 0,1-5-109 0 0,-1-2-102 0 0,3-3-10 0 0,-17 3 80 0 0,18-5-90 0 0,6-1-25 0 0,-1 0-44 0 0,0-1-53 0 0,0 0-61 0 0,0-1-70 0 0,1 0-79 0 0,0-1-87 0 0,-1 0-96 0 0,2-1-222 0 0</inkml:trace>
  <inkml:trace contextRef="#ctx0" brushRef="#br0" timeOffset="902.75">808 0 9616 0 0,'0'0'281'0'0,"0"0"-6"0"0,1 0-110 0 0,0 0-39 0 0,6 2 187 0 0,-4-1-143 0 0,7 4 408 0 0,0 3-111 0 0,0 2-94 0 0,-1 1-75 0 0,4 9 67 0 0,1 8 72 0 0,3 18 178 0 0,-2 2-87 0 0,-2 0-79 0 0,0 1-70 0 0,1 9-2 0 0,3-1-69 0 0,-14-45-218 0 0,-1-2-40 0 0,1 0-22 0 0,0 1 0 0 0,0-1 0 0 0,1 2-28 0 0,-3-12-73 0 0,-1 0-72 0 0,0 0-116 0 0,0 0-280 0 0,0 0-483 0 0,0 0-36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03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123 133 4896 0 0,'0'0'108'0'0,"0"0"17"0"0,0 0 10 0 0,0-1-37 0 0,0-1-56 0 0,0-7-48 0 0,-1 6 61 0 0,-1-3 249 0 0,0-1 89 0 0,0 1 63 0 0,-7-15 1219 0 0,3 14-995 0 0,2 3-321 0 0,-1 0-49 0 0,-2 0 204 0 0,0 0-34 0 0,0 1-41 0 0,0 0-49 0 0,0 2-54 0 0,0 1-62 0 0,-1 2-69 0 0,0 2-75 0 0,-1 3 15 0 0,2 2-53 0 0,-2 14-28 0 0,6-13-77 0 0,2 1 0 0 0,-1 0 1 0 0,1 5 12 0 0,0-5 19 0 0,1 0-19 0 0,0 0 0 0 0,1-1 0 0 0,1 11 0 0 0,1 10 0 0 0,-2-16 0 0 0,1 0 0 0 0,0 0 0 0 0,1 0 0 0 0,1 0 0 0 0,2 6 0 0 0,-3-12 0 0 0,1-1 0 0 0,-1 0 0 0 0,1 0 0 0 0,1 0 0 0 0,-1-1 0 0 0,1 1 0 0 0,0-1 0 0 0,1 0 0 0 0,6 5 0 0 0,-4-5-26 0 0,0-1 46 0 0,1-2 42 0 0,0-2 34 0 0,6-3 116 0 0,-13 0-178 0 0,-1 1 0 0 0,1-1-1 0 0,0 0 1 0 0,0 0-1 0 0,-1 0 1 0 0,1 0 0 0 0,-1 0-1 0 0,1 0 1 0 0,-1 0-1 0 0,1 0 1 0 0,-1-1 0 0 0,1 1-34 0 0,18-26 256 0 0,-5-3-90 0 0,-5-3-72 0 0,-3-2-53 0 0,-5 14-40 0 0,-1 1-1 0 0,-1-1 0 0 0,-1-16 0 0 0,-4-3 26 0 0,-3 0 26 0 0,-1-11 77 0 0,8 47-57 0 0,0 0-63 0 0,0 1-49 0 0,1 0-36 0 0,-1 1-179 0 0,3 5 146 0 0,1 3 50 0 0,-3-6 58 0 0,13 30-33 0 0,-2 0 0 0 0,-1 0-1 0 0,2 13 35 0 0,11 33-35 0 0,-14-48 60 0 0,6 18 53 0 0,-1-19-67 0 0,-13-25 22 0 0,0-1-64 0 0,-1 0-34 0 0,0 0-34 0 0,1 0-36 0 0,-1 0-37 0 0,0 0-37 0 0,1-1-39 0 0,-1 1-40 0 0,0 0-41 0 0,1 0-42 0 0,-1 0-43 0 0,1 0-45 0 0,-1 0-45 0 0,0-1-47 0 0,2 3-1102 0 0,2 0-942 0 0,-4-3 2587 0 0</inkml:trace>
  <inkml:trace contextRef="#ctx0" brushRef="#br0" timeOffset="485.66">417 94 5248 0 0,'0'0'152'0'0,"1"2"-18"0"0,3 3-84 0 0,0 2-30 0 0,0 1 38 0 0,0-1 37 0 0,1 0 34 0 0,3 8 223 0 0,1-1 112 0 0,0 1 131 0 0,0 0 86 0 0,-2-2-56 0 0,0 0 35 0 0,17 29 1596 0 0,-15-24-1316 0 0,0 1-46 0 0,0 0-99 0 0,-1-2-199 0 0,-5-8-345 0 0,1 0-37 0 0,-1 0-39 0 0,0 0-42 0 0,0 0-46 0 0,0 1-47 0 0,-2-9-165 0 0,-1 1 61 0 0,1 0 60 0 0,0 0 55 0 0,0 0 48 0 0,0 1 73 0 0,-1 0 48 0 0,2 1 92 0 0,-1 0 211 0 0,0 0 205 0 0,-1-4-321 0 0,0-1-211 0 0,0-1-62 0 0,-1-1-74 0 0,-1-1-86 0 0,2 3 28 0 0,-10-34 162 0 0,1 1-82 0 0,2 2-56 0 0,4 14-26 0 0,1 0-1 0 0,1 0 0 0 0,0-4 1 0 0,3-10-34 0 0,-1 24 13 0 0,1 1-1 0 0,-1-1 1 0 0,1 1-1 0 0,1 0 1 0 0,0 0-1 0 0,0 0 1 0 0,0 0-1 0 0,4-5 22 0 0,10-9-20 0 0,-1 5-41 0 0,-10 11 63 0 0,0 0 1 0 0,0 0-1 0 0,0 1 0 0 0,0-1 0 0 0,6-1-2 0 0,3 0-64 0 0,2 1-78 0 0,-14 5-40 0 0,0-1 49 0 0,0 1 44 0 0,0-1 37 0 0,2 0 31 0 0,11-1 171 0 0,-10 1-158 0 0,-2 1-70 0 0,1-1-78 0 0,-1 1-98 0 0,0 0-115 0 0,0 0 23 0 0,-1 0-75 0 0,0 0-83 0 0,0 0-88 0 0,0 0-97 0 0,1 0-103 0 0,-1 0-109 0 0,0 1-117 0 0,2-1-944 0 0,1 1-1106 0 0</inkml:trace>
  <inkml:trace contextRef="#ctx0" brushRef="#br0" timeOffset="770.89">950 222 7696 0 0,'0'0'225'0'0,"1"1"-8"0"0,7 7 581 0 0,-1 0-68 0 0,-1 0-66 0 0,0-1-65 0 0,0 1-62 0 0,-2-1-60 0 0,1 1-59 0 0,-1-1-57 0 0,-1 1-55 0 0,0 0-53 0 0,0 0-52 0 0,0 0-49 0 0,-1 1-48 0 0,1-1-46 0 0,-1 2-44 0 0,1-1-43 0 0,-3-7-93 0 0,0 0 38 0 0,1 1 12 0 0,0 1 121 0 0,-1-1 30 0 0,1 1 82 0 0,1 6 192 0 0,-2-7-286 0 0,1 1-50 0 0,-1-2-51 0 0,1 1-53 0 0,-1-1-62 0 0,1 1-70 0 0,0-1-23 0 0,-1 0-59 0 0,1 0-64 0 0,-1-1-69 0 0,1 1-74 0 0,0 0-79 0 0,0-1-84 0 0,-1 1-88 0 0,1-2-892 0 0,-1 0-939 0 0</inkml:trace>
  <inkml:trace contextRef="#ctx0" brushRef="#br0" timeOffset="1018.29">880 0 7200 0 0,'0'0'165'0'0,"0"0"22"0"0,0 0 6 0 0,0 0 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0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14 153 7368 0 0,'0'0'165'0'0,"1"0"6"0"0,0 0-61 0 0,8 0 65 0 0,-6 0-66 0 0,8-1-50 0 0,0 0 79 0 0,0 0 67 0 0,1-1 55 0 0,9-4 365 0 0,13-8 527 0 0,-20 6-689 0 0,0 0-55 0 0,-1-2-97 0 0,-6 4-185 0 0,0 0-53 0 0,0 0-59 0 0,0-1-66 0 0,1-5 118 0 0,-7 11-64 0 0,-1 0-1 0 0,1 0 1 0 0,-1 0-1 0 0,1 0 0 0 0,-1 0 1 0 0,0 0-1 0 0,1 0 1 0 0,-1 0-1 0 0,0-1 1 0 0,0 1-1 0 0,0 0 1 0 0,0 0-1 0 0,0 0 1 0 0,0-1-2 0 0,-1 1-1 0 0,1-1 1 0 0,-1 1-1 0 0,0-1 1 0 0,0 1 0 0 0,1-1-1 0 0,-1 1 1 0 0,0-1 0 0 0,0 1-1 0 0,0 0 1 0 0,-1 0-1 0 0,1-1 1 0 0,0 1 0 0 0,0 0-1 0 0,-1 0 1 0 0,1 0-1 0 0,0 0 1 0 0,-1 0 0 0 0,0 0 0 0 0,-4-2-12 0 0,0 0 0 0 0,0 0 0 0 0,0 0 1 0 0,-1 1-1 0 0,1-1 0 0 0,-1 2 0 0 0,0-1 1 0 0,1 1-1 0 0,-3 0 12 0 0,3 0-4 0 0,0 1 0 0 0,0 0 0 0 0,1 0 0 0 0,-1 0 0 0 0,0 1 0 0 0,-4 1 4 0 0,-16 8 31 0 0,23-8-18 0 0,0 0 1 0 0,0 0-1 0 0,0 0 1 0 0,0 1-1 0 0,0 0 1 0 0,0-1-14 0 0,0 1 24 0 0,1 0-1 0 0,0 0 1 0 0,-1 0 0 0 0,1 1 0 0 0,0-1 0 0 0,0 2-24 0 0,0-1 43 0 0,0 1 1 0 0,1-1-1 0 0,0 1 1 0 0,-1-1-1 0 0,1 5-43 0 0,-1 8 161 0 0,0 1 0 0 0,2 0-1 0 0,0 6-160 0 0,2 1 280 0 0,1 0-1 0 0,1-1 0 0 0,5 18-279 0 0,-6-30 167 0 0,1 0 0 0 0,5 10-167 0 0,0-4 180 0 0,-2-7-265 0 0,1-2 90 0 0,-2-3 47 0 0,1-1 35 0 0,9 4 160 0 0,-11-6-127 0 0,0-1 0 0 0,1 0-1 0 0,0-1 1 0 0,0 1 0 0 0,1-1-120 0 0,5 0 170 0 0,1 0-41 0 0,3-1-53 0 0,-7 0-82 0 0,-1-1-35 0 0,0 0-39 0 0,0 0-42 0 0,0-1-48 0 0,0 1-50 0 0,0-1-55 0 0,-1 0-59 0 0,1 0-63 0 0,-1-1-67 0 0,0 1-70 0 0,0-1-76 0 0,-1 0-78 0 0,1 1-83 0 0,1-2-1023 0 0,5-2-1020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0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376 8 7344 0 0,'-9'-2'239'0'0,"1"0"-88"0"0,1 1-76 0 0,0 0-34 0 0,-15 0-3 0 0,12 1 10 0 0,0 2 71 0 0,0 1 106 0 0,-14 3 438 0 0,0 0 79 0 0,-38 12 1364 0 0,36-9-1261 0 0,5 0-218 0 0,1 2-103 0 0,10-4-309 0 0,1-1-36 0 0,0 2-40 0 0,0 0-43 0 0,-5 6 104 0 0,2 1-35 0 0,-10 19 70 0 0,17-23-182 0 0,0 0 0 0 0,1 0 0 0 0,-1 1-53 0 0,2-2 18 0 0,1-1 0 0 0,0 1 0 0 0,0 0 0 0 0,1 0-1 0 0,0 0 1 0 0,1 1-18 0 0,0-9 5 0 0,0 1 0 0 0,0-1 1 0 0,1 0-1 0 0,-1 1 0 0 0,1-1 0 0 0,-1 0 0 0 0,1 1 0 0 0,0-1 0 0 0,0 0 0 0 0,0 0 0 0 0,0 0 1 0 0,1 0-1 0 0,-1 0 0 0 0,0 0 0 0 0,1 0 0 0 0,-1 0 0 0 0,1 0 0 0 0,0-1 0 0 0,0 1 0 0 0,0-1 1 0 0,-1 1-1 0 0,1-1 0 0 0,1 0 0 0 0,-1 1-5 0 0,3 0 16 0 0,0 1 1 0 0,0-1-1 0 0,0-1 1 0 0,0 1 0 0 0,0-1-1 0 0,0 0 1 0 0,1 0-1 0 0,-1 0 1 0 0,0-1-1 0 0,3 0-16 0 0,2 0 17 0 0,0 0 0 0 0,0-1 0 0 0,-1 0 0 0 0,1 0 0 0 0,0-1 0 0 0,-1-1 0 0 0,1 0 0 0 0,-1 0 1 0 0,0-1-1 0 0,0 0 0 0 0,0 0 0 0 0,0-1 0 0 0,-1-1 0 0 0,0 1 0 0 0,0-1 0 0 0,0 0 0 0 0,-1-1 0 0 0,3-3-17 0 0,16-20 81 0 0,-13 12-69 0 0,-1 0 0 0 0,0-1-1 0 0,0-5-11 0 0,3-6 96 0 0,-8 13-1 0 0,-1 0 38 0 0,1 1 46 0 0,-2-1 51 0 0,2 0-23 0 0,-1 4-42 0 0,-3 4-20 0 0,-1 2 9 0 0,-2 1 40 0 0,0 5-50 0 0,0 1-38 0 0,0 0-112 0 0,0 0-44 0 0,0 0-74 0 0,0 0-18 0 0,1 7 17 0 0,2 4 96 0 0,1 4 39 0 0,-2 12-10 0 0,-1 0 0 0 0,-3 14 0 0 0,1 4 76 0 0,-2 42 225 0 0,0-33-52 0 0,0-16-35 0 0,0 1 62 0 0,-3 19 172 0 0,5-19-184 0 0,0-6-138 0 0,-1 1-68 0 0,-1 32 18 0 0,3-65-303 0 0,0 0 90 0 0,0-1 76 0 0,0 1 66 0 0,1 0 49 0 0,-1 0 38 0 0,1 4 486 0 0,0-4-475 0 0,-1 0-95 0 0,1 0-64 0 0,-1 0-53 0 0,0-1-60 0 0,1 1-69 0 0,-1 0-101 0 0,0-1-96 0 0,0 1-105 0 0,1-1-113 0 0,-1 0-123 0 0,0 1 338 0 0,0-1-33 0 0,0 0-35 0 0,0 0-37 0 0,0 0-37 0 0,0 0-39 0 0,0 0 609 0 0,0 0-2236 0 0,0 0-1272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1.2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9096 0 0,'0'0'200'0'0,"0"0"33"0"0,0 0 16 0 0,-1 6-54 0 0,0-2-145 0 0,1 1-33 0 0,-1 5 40 0 0,2 1 95 0 0,0-1 39 0 0,5 13 315 0 0,-3-11-280 0 0,0-1-89 0 0,3 26 77 0 0,3 12 140 0 0,-4-24-127 0 0,0-1 43 0 0,2 0 48 0 0,1-1 56 0 0,2-1 62 0 0,1 0 70 0 0,-3-11-193 0 0,3 0 50 0 0,-9-9-245 0 0,1 0 1 0 0,-1 0 0 0 0,1 0-1 0 0,0-1 1 0 0,0 1-1 0 0,0-1 1 0 0,2 1-119 0 0,-3-1 69 0 0,0-1 0 0 0,0 1 0 0 0,0-1 0 0 0,0 1 0 0 0,0-1 0 0 0,0 0 0 0 0,0 0 0 0 0,0 0 0 0 0,0 0 0 0 0,-1 0 0 0 0,1-1 0 0 0,0 1 1 0 0,0-1-1 0 0,0 1 0 0 0,0-1 0 0 0,0 1 0 0 0,0-1 0 0 0,0 0-69 0 0,12-11 506 0 0,5-15 3 0 0,-8 8-203 0 0,-4 2-81 0 0,-1-1-36 0 0,1-4-15 0 0,-2-1-82 0 0,0 0-97 0 0,-1 0-112 0 0,-2 10-8 0 0,1 0-45 0 0,-1-1-49 0 0,1 1-51 0 0,0 0-54 0 0,1 0-56 0 0,0 0-61 0 0,0 1-62 0 0,1-2-509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1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128 255 8520 0 0,'0'0'190'0'0,"0"0"28"0"0,-13-4 186 0 0,9 3-349 0 0,2 1-34 0 0,-1-1-6 0 0,0 1 59 0 0,0-1 55 0 0,0 1 48 0 0,1-1 40 0 0,-4 1 376 0 0,-3 0 506 0 0,6 0-655 0 0,-2 2 5 0 0,0 0-157 0 0,2-1-197 0 0,1 0-39 0 0,-12 7 37 0 0,3 2 40 0 0,8-6-66 0 0,0 0 0 0 0,0 0 0 0 0,0 0-1 0 0,1 0 1 0 0,0 1 0 0 0,0-1-1 0 0,0 1 1 0 0,0 2-67 0 0,-5 22 322 0 0,4-9-147 0 0,1-4-71 0 0,1-1-48 0 0,0-8-49 0 0,1 3-3 0 0,0-1 1 0 0,0 1 0 0 0,1 0 0 0 0,0-1 0 0 0,0 1 0 0 0,2 2-5 0 0,-2-6 4 0 0,0-1-1 0 0,1 0 1 0 0,0 0 0 0 0,0 0 0 0 0,1 0 0 0 0,-1 0-1 0 0,1-1 1 0 0,0 1 0 0 0,0-1 0 0 0,0 1-1 0 0,1-1 1 0 0,0 0-4 0 0,-3-3 7 0 0,1 1-1 0 0,0-1 1 0 0,-1 0 0 0 0,1 0-1 0 0,0 0 1 0 0,0 0-1 0 0,0 0 1 0 0,0 0 0 0 0,-1-1-1 0 0,1 1 1 0 0,0 0-1 0 0,2-1-6 0 0,-1 1 20 0 0,0-1-1 0 0,1 0 1 0 0,-1 0-1 0 0,0 0 1 0 0,0-1-1 0 0,1 1 1 0 0,-1-1 0 0 0,0 0-1 0 0,0 0 1 0 0,0 0-1 0 0,0 0 1 0 0,0-1-20 0 0,22-11 132 0 0,-11 2-75 0 0,-3 2-40 0 0,-2-1-35 0 0,-3 4-56 0 0,0 0 38 0 0,5-8 61 0 0,3-2 130 0 0,5-11 201 0 0,-9 11-148 0 0,-3 5-100 0 0,-3 1-49 0 0,1 0-37 0 0,-2 2-36 0 0,0 0-36 0 0,0 0-39 0 0,0-1-45 0 0,-1-3 50 0 0,0-1 42 0 0,-1 3 42 0 0,-1 1-1 0 0,0-1 1 0 0,0 0-1 0 0,-1 0 1 0 0,0 0 0 0 0,1 5-19 0 0,2-1 54 0 0,-1 2-33 0 0,1-1-51 0 0,-2 1-26 0 0,0-2-43 0 0,2 20-35 0 0,4 5 49 0 0,0 3 46 0 0,4 20-30 0 0,8 20 50 0 0,-12-44 36 0 0,-5-14-178 0 0,0-1 75 0 0,0 0 62 0 0,0 0 52 0 0,1 2 78 0 0,4 6 230 0 0,-5-7-249 0 0,2 0-71 0 0,-1 1-108 0 0,-1-2-63 0 0,1 0-92 0 0,-1 0-106 0 0,1 0-120 0 0,-1-1 197 0 0,-1-1-35 0 0,1 1-36 0 0,0 0-39 0 0,-1-1-40 0 0,1 1-42 0 0,0-1-43 0 0,-1 1-46 0 0,2 0-1116 0 0,-1 1-960 0 0,-1-3 2650 0 0</inkml:trace>
  <inkml:trace contextRef="#ctx0" brushRef="#br0" timeOffset="316.41">469 1 7976 0 0,'0'0'174'0'0,"0"0"29"0"0,0 0 14 0 0,1 1 17 0 0,5 11 265 0 0,-1 3-81 0 0,-1 6 0 0 0,-1 7 107 0 0,0 5-16 0 0,0 0 97 0 0,1 22 453 0 0,-1-18-418 0 0,1-6-211 0 0,-3-16-265 0 0,1 0-41 0 0,9 73 637 0 0,-4-34-276 0 0,-3-19-91 0 0,-1-21-369 0 0,-2-4-7 0 0,0-3-42 0 0,0-2-33 0 0,-1 0-45 0 0,0-4-84 0 0,0-1 86 0 0,0 0-57 0 0,0 0-75 0 0,0 0 71 0 0,0 0-35 0 0,0 0-38 0 0,0 0-36 0 0,0 0-367 0 0,0 0 89 0 0,0 1-50 0 0,1-1-704 0 0,0 1 229 0 0,0 0-382 0 0,2 1-782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2.8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173 26 9216 0 0,'0'0'208'0'0,"-1"0"-35"0"0,1 0-40 0 0,-2-1 37 0 0,-6-3 63 0 0,0-1-195 0 0,0 1 68 0 0,0 1 57 0 0,-1 0 50 0 0,-2 0 96 0 0,0 1 45 0 0,5 2-119 0 0,1-1 1 0 0,-1 1-1 0 0,1 0 0 0 0,-1 1 1 0 0,0-1-236 0 0,-10 4 562 0 0,1 2-83 0 0,6 0-232 0 0,0 1-74 0 0,3-1-96 0 0,1 2-71 0 0,0 0-80 0 0,1 2-87 0 0,3-8 161 0 0,0 1 1 0 0,1-1-1 0 0,-1 1 0 0 0,1 0 0 0 0,0-1 0 0 0,0 1 0 0 0,0 0 1 0 0,0 0-1 0 0,0-1 0 0 0,1 1 0 0 0,-1 0 0 0 0,1-1 1 0 0,-1 1-1 0 0,1-1 0 0 0,0 1 0 0 0,0-1 0 0 0,1 1 0 0 0,-1-1 1 0 0,0 0-1 0 0,1 1 0 0 0,-1-1 0 0 0,1 0 0 0 0,0 0 0 0 0,0 0 1 0 0,0 0-1 0 0,7 7-4 0 0,1-1 1 0 0,0 1-1 0 0,0-2 1 0 0,9 6 3 0 0,-5-4-1 0 0,38 23 77 0 0,2 0 63 0 0,-22-6-82 0 0,-27-21-162 0 0,0 0 63 0 0,0 1 55 0 0,0-1 51 0 0,-1 1 44 0 0,0 0 40 0 0,1 6 242 0 0,-2-1 69 0 0,-3-9-394 0 0,0-1 0 0 0,0 1 0 0 0,0-1 0 0 0,0 1 0 0 0,0-1 0 0 0,-1 1 0 0 0,1-1 0 0 0,0 0 0 0 0,-1 1 0 0 0,0-1 0 0 0,1 1 0 0 0,-1-1 0 0 0,0 0 0 0 0,1 0 0 0 0,-1 1 0 0 0,0-1 0 0 0,0 0 0 0 0,0 1-65 0 0,-9 6 378 0 0,4-4-380 0 0,0 0 48 0 0,-1-1 42 0 0,1 0 36 0 0,-9 4 252 0 0,-23 2 675 0 0,24-7-749 0 0,1-1-119 0 0,1 0-114 0 0,6-1-86 0 0,-1 0-40 0 0,1-1-43 0 0,0 1-46 0 0,0-1-51 0 0,0 1-55 0 0,0-1-57 0 0,0 0-62 0 0,0 0-65 0 0,0 0-69 0 0,1-1-74 0 0,-1 1-75 0 0,5 1 398 0 0,1 0-35 0 0,-1-1-385 0 0,0 1 99 0 0,1 0-49 0 0,-1-1-731 0 0,0 1-570 0 0,1 0-1088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4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1 165 8520 0 0,'0'0'162'0'0,"0"-1"-67"0"0,1 1-44 0 0,1-2 1 0 0,0 1-4 0 0,20-8 258 0 0,-11 4-183 0 0,1 0-72 0 0,-6 2-29 0 0,0-1 44 0 0,0 1 38 0 0,0 0 35 0 0,6-3 206 0 0,0 0 85 0 0,-1 0 6 0 0,13-10 646 0 0,-7 4-363 0 0,-10 6-410 0 0,1-1-50 0 0,1-3-9 0 0,-5 5-174 0 0,0-1-37 0 0,0 0 219 0 0,-3 5-183 0 0,0 0 0 0 0,0-1 0 0 0,0 1 0 0 0,0 0 0 0 0,0-1 0 0 0,-1 1 1 0 0,1 0-1 0 0,0-1 0 0 0,-1 1 0 0 0,1-1 0 0 0,-1 0 0 0 0,0 1-75 0 0,0-7 230 0 0,-4-1-97 0 0,0 5 117 0 0,0 2-67 0 0,-1 1-56 0 0,0 1-49 0 0,-4 1-31 0 0,-4 2-82 0 0,8-1 0 0 0,1-1 60 0 0,-1 0 0 0 0,1 1 0 0 0,0-1 0 0 0,-1 1 0 0 0,1 0 0 0 0,-3 2-25 0 0,3-1 34 0 0,0 0 0 0 0,0 0 0 0 0,0 0 0 0 0,1 1 0 0 0,-1-1 0 0 0,1 1 0 0 0,0 0 1 0 0,0 0-1 0 0,0 2-34 0 0,-9 17 130 0 0,4 2-51 0 0,5-8-68 0 0,0 1-43 0 0,4 4 26 0 0,4-1 39 0 0,6 2 46 0 0,-8-19-46 0 0,0 1 0 0 0,1 0-1 0 0,0-1 1 0 0,0 0 0 0 0,3 3-33 0 0,-1-3 33 0 0,-1 0 0 0 0,1 0 0 0 0,0 0 0 0 0,0-1 0 0 0,1 0 0 0 0,-1 0 0 0 0,1 0 0 0 0,2 0-33 0 0,12 2 49 0 0,0-4-35 0 0,-19-1 36 0 0,0 0-52 0 0,0 0-52 0 0,0 0-50 0 0,1 0-47 0 0,-1 0-48 0 0,0 0-45 0 0,0 0-45 0 0,1 0-42 0 0,-1-1-43 0 0,0 1-39 0 0,0 0-39 0 0,0 0-38 0 0,0 0-36 0 0,1-1-35 0 0,-1 1-33 0 0,5-1-1473 0 0,3 0-1171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7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0 102 7400 0 0,'0'0'216'0'0,"4"2"-34"0"0,4 0-116 0 0,0-1-15 0 0,0 0 97 0 0,0 0 86 0 0,1 0 75 0 0,1 0 146 0 0,1 0 75 0 0,2 0 179 0 0,6-2 438 0 0,0 0 5 0 0,-6-1-434 0 0,-3 0-176 0 0,0-1-71 0 0,-2 0-147 0 0,0 0-73 0 0,0-1-83 0 0,-1 0-93 0 0,-4 2 7 0 0,3-1 106 0 0,1-1 77 0 0,-3 1-121 0 0,0 1-73 0 0,-1-1-65 0 0,-2 2-7 0 0,-1 0 1 0 0,1 0-1 0 0,-1 1 1 0 0,1-1-1 0 0,-1 0 1 0 0,1 0-1 0 0,-1 0 1 0 0,1 0 0 0 0,-1 0-1 0 0,0 0 1 0 0,1 0-1 0 0,-1 0 1 0 0,0 0-1 0 0,0 0 1 0 0,0 1-1 0 0,0-1 1 0 0,0 0 0 0 0,0 0-1 0 0,0 0 1 0 0,0 0-1 0 0,0 0 1 0 0,-1-1 0 0 0,1 2-8 0 0,0-3 2 0 0,-1 1 0 0 0,0-1 1 0 0,1 1-1 0 0,-1-1 0 0 0,0 1 0 0 0,-1 0 0 0 0,1 0 0 0 0,0-1 0 0 0,0 1 0 0 0,-1 0 0 0 0,0 0 1 0 0,1 1-1 0 0,-1-1 0 0 0,0 0 0 0 0,0 0 0 0 0,0 1 0 0 0,0-1 0 0 0,0 1 0 0 0,0 0 0 0 0,-1-1 6 0 0,0 1-14 0 0,1-1 0 0 0,-1 1 0 0 0,0 0 0 0 0,0 0 0 0 0,0 1 0 0 0,0-1 0 0 0,0 0 0 0 0,0 1-1 0 0,0 0 1 0 0,0 0 0 0 0,-3 0 14 0 0,3 0-12 0 0,1 1-1 0 0,-1-1 0 0 0,1 1 1 0 0,0-1-1 0 0,-1 1 0 0 0,1 0 1 0 0,0 0-1 0 0,0 0 0 0 0,-1 0 1 0 0,1 0-1 0 0,0 0 0 0 0,0 1 1 0 0,0-1-1 0 0,0 1 1 0 0,0 0 12 0 0,-1 2-21 0 0,0 0 1 0 0,0 0 0 0 0,0 1 0 0 0,1-1-1 0 0,-1 1 1 0 0,1 0 0 0 0,0-1 0 0 0,0 4 20 0 0,-8 25-14 0 0,5-5-37 0 0,2 0 73 0 0,4 8 76 0 0,0-26-21 0 0,0 1-1 0 0,1-1 1 0 0,3 10-77 0 0,-2-12 47 0 0,0-1 0 0 0,0 1 0 0 0,0-1 0 0 0,1 0 0 0 0,2 2-47 0 0,15 17 108 0 0,1-8-73 0 0,6-4-70 0 0,5-4 201 0 0,-10-4-97 0 0,-3-3-84 0 0,-1-2-102 0 0,-3-1-80 0 0,1-1-112 0 0,-9 0 107 0 0,0 0-35 0 0,0-1-37 0 0,0 0-40 0 0,9-5-354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7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0 116 9272 0 0,'1'24'1030'0'0,"3"20"-1030"0"0,-2-29 261 0 0,0 0 38 0 0,1 1 92 0 0,0 0 77 0 0,0 0 92 0 0,0 0 107 0 0,-1-6-215 0 0,-1-1 47 0 0,1 0 50 0 0,0 1 52 0 0,-2-8-552 0 0,0 0 40 0 0,0 0 37 0 0,1-1 34 0 0,-2 2 248 0 0,1-1 97 0 0,0 0 190 0 0,-3 0 1066 0 0,2-3-923 0 0,0 0-470 0 0,0 0-46 0 0,0 0 16 0 0,0 0-214 0 0,1 0-33 0 0,-1-2-23 0 0,0 1-115 0 0,1 1-24 0 0,0 0-33 0 0,0-1-36 0 0,-1 1-38 0 0,0-31 506 0 0,4 2-116 0 0,5 0-97 0 0,4 0-80 0 0,13-14-104 0 0,-9 21-180 0 0,12-15 249 0 0,-21 30-92 0 0,0 1 0 0 0,0 0 0 0 0,5-4 92 0 0,4-1-172 0 0,-7 6 31 0 0,0 1-44 0 0,1 0-54 0 0,-1 1-63 0 0,-1 0-5 0 0,1 1-56 0 0,-1 0-62 0 0,1 0-68 0 0,0 1-72 0 0,0 0-78 0 0,0 0-85 0 0,0 0-88 0 0,4 0-240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17.7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9040 0 0,'0'0'200'0'0,"0"0"33"0"0,0 0 15 0 0,0 0-179 0 0,0 0-89 0 0,0 0-71 0 0,0 0-92 0 0,0 0-109 0 0,0 0-96 0 0,0 0 45 0 0,0 0-37 0 0,0 0-459 0 0,0 0-367 0 0,0 0-698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8.1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1 7688 0 0,'0'0'206'0'0,"-2"0"-60"0"0,-13 0 256 0 0,8 0-437 0 0,0 0 42 0 0,0 1 40 0 0,0-1 33 0 0,-1 1 55 0 0,0 0 34 0 0,-14 5 461 0 0,1 4 14 0 0,8 0-316 0 0,2-1-171 0 0,6-4-131 0 0,0 1-42 0 0,-4 5 102 0 0,1 1 67 0 0,6-7-39 0 0,-1-1 0 0 0,1 1 0 0 0,-1 0 0 0 0,2 0 1 0 0,-1 0-1 0 0,-1 5-114 0 0,1 8 237 0 0,2-9-161 0 0,1 1-40 0 0,0 0-51 0 0,2 0-57 0 0,-1-4 108 0 0,0-1 1 0 0,0 1-1 0 0,1-1 1 0 0,0 1-1 0 0,0-1 1 0 0,1 0-1 0 0,-1 0 1 0 0,1 0-1 0 0,0 0 1 0 0,0-1 0 0 0,1 0-1 0 0,-1 0 1 0 0,1 0-1 0 0,0 0 1 0 0,0-1-1 0 0,1 0 1 0 0,1 1-37 0 0,3 1 73 0 0,-1 0 1 0 0,2-1 0 0 0,-1 0-1 0 0,4 0-73 0 0,-2-1 87 0 0,0 0-1 0 0,0-1 0 0 0,7 0-86 0 0,2-2 111 0 0,2-3 99 0 0,-1-3 80 0 0,-1-3 61 0 0,1-6 126 0 0,-18 13-387 0 0,-1-1-1 0 0,0 0 1 0 0,0 0 0 0 0,0-1 0 0 0,-1 1 0 0 0,1 0 0 0 0,-1-1 0 0 0,0 0-1 0 0,0 0 1 0 0,0 1 0 0 0,0-1 0 0 0,-1 0 0 0 0,1-2-90 0 0,1-9 161 0 0,-4-1-51 0 0,-2 1-48 0 0,-2 0-43 0 0,-1 0-42 0 0,-2 0-37 0 0,-8-12-157 0 0,8 14 54 0 0,7 11 8 0 0,0 0 41 0 0,-2-1-15 0 0,1-1 98 0 0,-5-5 115 0 0,4 6-107 0 0,1 0-51 0 0,0 1-65 0 0,-1 0-78 0 0,1-1-95 0 0,1 2 22 0 0,-1-1-61 0 0,0 1-66 0 0,1-1-74 0 0,-1 1-78 0 0,0-1-83 0 0,1 1-90 0 0,-1-1-94 0 0,-1 0-849 0 0,-2-3-946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8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91 8720 0 0,'-1'-1'15'0'0,"-5"-7"153"0"0,-8-12 398 0 0,11 13-448 0 0,-1 0-73 0 0,3 4-23 0 0,-1-1 40 0 0,-2-2 170 0 0,0 1 50 0 0,-1 0 59 0 0,-11-7 930 0 0,8 8-779 0 0,4 2-281 0 0,1 0-36 0 0,-1 1-45 0 0,0-1-51 0 0,-2 1 332 0 0,1 0-83 0 0,-1 2-73 0 0,1 1-66 0 0,1 1-57 0 0,0 1-47 0 0,-4 5-25 0 0,-3 13-128 0 0,7-13 67 0 0,3-3 44 0 0,-1-1 55 0 0,-1 6-100 0 0,1 1 1 0 0,1 0-1 0 0,-1 1 2 0 0,1 15-50 0 0,2 0 0 0 0,4 28 50 0 0,-2-12 20 0 0,4 20 28 0 0,2-1 0 0 0,3 1-48 0 0,-10-48 26 0 0,4 13 76 0 0,-5-28-38 0 0,-1-1 0 0 0,0 0-26 0 0,0 0-106 0 0,0 0-48 0 0,0 0 42 0 0,0 0-62 0 0,0 0-74 0 0,0 0 61 0 0,0 0-32 0 0,0 0-38 0 0,0 0-33 0 0,0 0-345 0 0,0 0 82 0 0,0 0-48 0 0,0 0-663 0 0,0 0-523 0 0,0 0-994 0 0</inkml:trace>
  <inkml:trace contextRef="#ctx0" brushRef="#br0" timeOffset="305.76">1 315 8840 0 0,'1'0'3'0'0,"13"-7"108"0"0,0 1 95 0 0,0 0 58 0 0,20-8 417 0 0,-13 6-350 0 0,-9 4-211 0 0,1 0-81 0 0,-1 0-98 0 0,1 1-119 0 0,-7 1 39 0 0,1 1-37 0 0,-1 0-38 0 0,1 0-42 0 0,-1 0-44 0 0,0 0-46 0 0,1 0-48 0 0,-1 0-51 0 0,-1 1-901 0 0,2-1-772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6.1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0 355 8536 0 0,'0'9'242'0'0,"1"1"-74"0"0,5 21 179 0 0,-3-17-132 0 0,-1-5 1 0 0,0-1 82 0 0,-1 1 105 0 0,0-4-157 0 0,0-1 35 0 0,0 0 56 0 0,0 1-98 0 0,0 0-42 0 0,1 2 19 0 0,-1-3-101 0 0,0-1 34 0 0,0 2 136 0 0,0 0 59 0 0,-1-3-127 0 0,0 0 36 0 0,1 1 256 0 0,-1-1-210 0 0,0 0 34 0 0,1 0 34 0 0,-1 0 37 0 0,0 0 39 0 0,0 0 40 0 0,0-8-345 0 0,1 0-41 0 0,2-6 6 0 0,1-6-64 0 0,-2 3-41 0 0,1 1-1 0 0,0-1 0 0 0,1 1 1 0 0,2-4 2 0 0,-3 11-21 0 0,0 0 1 0 0,0 1 0 0 0,1-1 0 0 0,1-1 20 0 0,-3 4-26 0 0,1 1 0 0 0,-1 0 1 0 0,1 0-1 0 0,0 0 0 0 0,0 0 0 0 0,0 0 1 0 0,4-2 25 0 0,-5 3-13 0 0,1 1 1 0 0,0-1 0 0 0,-1 1 0 0 0,1 0 0 0 0,0 0 0 0 0,0 0 0 0 0,3-1 12 0 0,-4 2-6 0 0,1-1 0 0 0,-1 1 0 0 0,1 0 0 0 0,-1 0 0 0 0,1 0 0 0 0,-1 0 0 0 0,1 1 0 0 0,0-1 6 0 0,1 1 0 0 0,0 1-1 0 0,0-1 1 0 0,0 1-1 0 0,-1-1 1 0 0,1 1 0 0 0,-1 0-1 0 0,1 0 1 0 0,-1 1-1 0 0,0-1 1 0 0,0 1-1 0 0,1 1 1 0 0,3 2 20 0 0,-1 0-1 0 0,-1 1 0 0 0,5 7-19 0 0,-2-3 45 0 0,-1 2 0 0 0,0-1 1 0 0,1 3-46 0 0,-2 0 127 0 0,0 0 52 0 0,3 11 206 0 0,-5-11-44 0 0,-1 0 0 0 0,0 0 0 0 0,0 1-341 0 0,-2 3 265 0 0,0 0-59 0 0,-1-18-88 0 0,0-1 2 0 0,0 0-9 0 0,0 0-34 0 0,1-1 26 0 0,0-2-59 0 0,2-6-35 0 0,17-56 89 0 0,3 0-76 0 0,-13 41-83 0 0,-6 16 3 0 0,1 0 0 0 0,-1 0-1 0 0,5-4 59 0 0,-5 8-29 0 0,-1 0 0 0 0,1 0 0 0 0,0 0 1 0 0,0 0-1 0 0,1 1 0 0 0,0-2 29 0 0,-2 4-10 0 0,0-1 1 0 0,0 0-1 0 0,0 1 1 0 0,1 0-1 0 0,-1-1 1 0 0,2 1 9 0 0,-4 1-6 0 0,0-1 1 0 0,1 1 0 0 0,-1 0 0 0 0,0 0-1 0 0,0 0 1 0 0,1 0 0 0 0,-1 0 0 0 0,0 1-1 0 0,1-1 1 0 0,-1 0 0 0 0,0 0-1 0 0,0 1 1 0 0,1-1 0 0 0,-1 1 0 0 0,0-1-1 0 0,0 1 1 0 0,0 0 0 0 0,0 0 0 0 0,0-1-1 0 0,0 1 1 0 0,0 0 0 0 0,0 0-1 0 0,0 0 1 0 0,0 0 0 0 0,0 0 0 0 0,0 0-1 0 0,0 0 1 0 0,-1 0 0 0 0,1 1 5 0 0,3 4-22 0 0,-1 1 0 0 0,0-1 0 0 0,0 1 0 0 0,1 6 22 0 0,-1-7-15 0 0,1 7-5 0 0,-1 1 1 0 0,0 0 0 0 0,1 9 19 0 0,2 44 16 0 0,-1-19 36 0 0,-4-36-79 0 0,-1-4-20 0 0,1-2-86 0 0,0-2-80 0 0,-1-1 62 0 0,0-1-34 0 0,1 1-209 0 0,0 1-120 0 0,0-2 207 0 0,-1-1-36 0 0,1 1-38 0 0,0 0-41 0 0,-1-2 24 0 0,0 0-52 0 0,0 1-47 0 0,0-1-41 0 0,0 0-153 0 0,0 0-41 0 0,0 0-185 0 0,0 0-502 0 0</inkml:trace>
  <inkml:trace contextRef="#ctx0" brushRef="#br0" timeOffset="686.12">644 15 9072 0 0,'0'0'200'0'0,"0"0"-3"0"0,0 0-83 0 0,0-1-55 0 0,-1-2-4 0 0,1 2 1 0 0,-2-4 156 0 0,-1 1-100 0 0,3 4 0 0 0,0 0 127 0 0,0 0 198 0 0,0 0 10 0 0,0 0-38 0 0,0 0-293 0 0,0 0 15 0 0,0 0 43 0 0,0 1-26 0 0,2 1-43 0 0,8 6 91 0 0,-7-6-115 0 0,-1 0 35 0 0,8 9 287 0 0,-1 2-43 0 0,-1 1-41 0 0,-1 2-35 0 0,6 15 191 0 0,-2 1-97 0 0,-3-6-107 0 0,3 7 438 0 0,2 19-709 0 0,-1-2 325 0 0,-1-7 265 0 0,0 11-590 0 0,-6-21 306 0 0,-4-17-98 0 0,1 0 47 0 0,-2-13-121 0 0,0 1-51 0 0,-1 10 18 0 0,1-6 3 0 0,0-4 56 0 0,0-3-3 0 0,0-1 57 0 0,0-1 64 0 0,1-2 74 0 0,3-21-165 0 0,0-3-49 0 0,1 0-61 0 0,1 0-49 0 0,2 2-36 0 0,-5 18-5 0 0,0-1 1 0 0,0 1 0 0 0,0 0-1 0 0,1 1 1 0 0,0-1 0 0 0,1 1-1 0 0,-1 0 1 0 0,1 0-1 0 0,0 0 1 0 0,1 0 0 0 0,0 1-1 0 0,5-4 13 0 0,7-2-181 0 0,1 5 48 0 0,-15 5 110 0 0,1 0 0 0 0,0 1 0 0 0,0-1 0 0 0,-1 1 0 0 0,1 0 0 0 0,0 1 0 0 0,0-1 23 0 0,1 1-16 0 0,0 1-1 0 0,0-1 1 0 0,0 1 0 0 0,-1 0-1 0 0,1 0 1 0 0,-1 0-1 0 0,1 1 1 0 0,-1 0 0 0 0,0 0-1 0 0,0 1 1 0 0,0-1-1 0 0,1 2 17 0 0,-3-2-19 0 0,0 0 1 0 0,-1 0-1 0 0,1 1 0 0 0,0-1 0 0 0,-1 1 0 0 0,0-1 0 0 0,0 1 0 0 0,0 0 0 0 0,0 0 0 0 0,0 1 19 0 0,-1-2-9 0 0,0 1 0 0 0,0 0 0 0 0,0 0 0 0 0,0 0-1 0 0,0-1 1 0 0,-1 1 0 0 0,0 0 0 0 0,0 0 0 0 0,0 0 0 0 0,0 0 0 0 0,0 0 0 0 0,-1 0 0 0 0,0 0 0 0 0,0 0 0 0 0,0-1 0 0 0,0 1-1 0 0,-1 1 10 0 0,-8 12-60 0 0,-1-1 61 0 0,-5 2 57 0 0,-12 6 81 0 0,-5-7-30 0 0,10-10-105 0 0,3-4-69 0 0,0-4-81 0 0,13 0-53 0 0,2-1-32 0 0,0 0-71 0 0,3 1 103 0 0,0 0-39 0 0,-1-1-253 0 0,1 0 195 0 0,1 1-36 0 0,-1 0-40 0 0,1 0-40 0 0,-1-1-45 0 0,1 1-45 0 0,0 0 109 0 0,1 1-45 0 0,-1-1-42 0 0,1 0-36 0 0,-1 1-143 0 0,0-1-37 0 0,0-2-1516 0 0,1 3 2198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5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7744 0 0,'0'0'174'0'0,"0"0"29"0"0,0 2 12 0 0,5 14-173 0 0,2 0 64 0 0,4 7 146 0 0,1 1 72 0 0,8 18 274 0 0,-9-14-267 0 0,-3-7-171 0 0,-1 0 84 0 0,0 0 72 0 0,0 0 60 0 0,5 17 408 0 0,14 51 1217 0 0,-24-81-1839 0 0,2 9 307 0 0,-4-16-274 0 0,0-1-3 0 0,0 0 0 0 0,0 0 4 0 0,0 0 16 0 0,0 0 4 0 0,0 0 0 0 0,0-1-73 0 0,0-1-71 0 0,0-3-52 0 0,1-1-49 0 0,0 1 39 0 0,2-18 33 0 0,2 0 0 0 0,0 1 0 0 0,5-13-43 0 0,1-4 92 0 0,-4 17 20 0 0,0 0-50 0 0,7-11-42 0 0,3 1-58 0 0,-9 20 6 0 0,0 0 1 0 0,0 1-1 0 0,1 0 1 0 0,1 0 31 0 0,-3 4-7 0 0,0 0 1 0 0,0 1 0 0 0,6-4 6 0 0,-10 8 1 0 0,0 0 0 0 0,0 1 1 0 0,0-1-1 0 0,0 1 0 0 0,0-1 1 0 0,0 1-1 0 0,1 0 1 0 0,-1 0-1 0 0,1 1 0 0 0,2-1-1 0 0,-1 0-4 0 0,0 1 0 0 0,0 1 0 0 0,0-1 0 0 0,-1 1-1 0 0,1-1 1 0 0,0 1 0 0 0,0 1 0 0 0,0-1 0 0 0,-1 1-1 0 0,1 0 1 0 0,1 0 4 0 0,3 3-12 0 0,1 1 0 0 0,-1 0 0 0 0,0 0 0 0 0,0 1 0 0 0,-1 0 0 0 0,0 0 0 0 0,0 1 1 0 0,1 2 11 0 0,1 2-1 0 0,-2 0 1 0 0,0 1 0 0 0,0 0 0 0 0,-1 0 0 0 0,-1 1-1 0 0,0 0 1 0 0,2 11 0 0 0,7 28 71 0 0,-12-40 13 0 0,-1 17 223 0 0,-3-19-261 0 0,0-9 39 0 0,1 0-78 0 0,-1 0-70 0 0,1 0-61 0 0,0-1-53 0 0,0 0-45 0 0,-1 0-325 0 0,1 0-703 0 0,-1-1 741 0 0,1-1 186 0 0,0 1 52 0 0,-1-1 25 0 0,1 1 169 0 0,0 0 36 0 0,-1-1 37 0 0,1 1 43 0 0,0 0 44 0 0,-1-1 49 0 0,-4-2-1282 0 0</inkml:trace>
  <inkml:trace contextRef="#ctx0" brushRef="#br0" timeOffset="338.64">686 25 9072 0 0,'0'0'266'0'0,"0"0"1"0"0,1 1-174 0 0,1 5-79 0 0,4 6 10 0 0,0 0 45 0 0,4 13 174 0 0,-2-2 60 0 0,8 32 486 0 0,-9-31-499 0 0,0 0-104 0 0,-2-10 140 0 0,-1 0 43 0 0,5 15 462 0 0,-5-15-134 0 0,1-1-1 0 0,1 1 1 0 0,5 8-697 0 0,2-2 676 0 0,-4-9-296 0 0,-7-8-270 0 0,0-1-1 0 0,1 0 1 0 0,-1 0-1 0 0,0 0 1 0 0,1-1-1 0 0,0 1 1 0 0,0 0-110 0 0,5 0 304 0 0,-4-3 26 0 0,1-2-82 0 0,-1-1-63 0 0,0-1-43 0 0,5-9 182 0 0,-6 10-143 0 0,5-14 47 0 0,-2 0-59 0 0,-1-1-51 0 0,-2 0-48 0 0,0 0-42 0 0,-2 0-35 0 0,0-20-93 0 0,2-19-176 0 0,-2 50 108 0 0,-1 1 74 0 0,1-7-17 0 0,0 5-24 0 0,0 1-84 0 0,0 4 58 0 0,0 1-42 0 0,-1 0-3 0 0,1-1-38 0 0,0 1-39 0 0,0 0-44 0 0,0 0-47 0 0,0 0-50 0 0,0-1-55 0 0,1 1-56 0 0,-2 2 142 0 0,0 0-50 0 0,1 0-45 0 0,-1 0-40 0 0,0 0-150 0 0,1 0-38 0 0,-1 0-182 0 0,1-1-490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13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13 11376 0 0,'0'0'158'0'0,"0"0"-34"0"0,-1-1 40 0 0,1 1-88 0 0,-1-3-11 0 0,0 2 8 0 0,-2-1 21 0 0,1 0-70 0 0,-1-1 38 0 0,2 3 16 0 0,1-1 89 0 0,0 1 150 0 0,0 0 17 0 0,-4 5-31 0 0,0 1-35 0 0,-1 6 174 0 0,2 1-107 0 0,1 1-89 0 0,2-3-99 0 0,1 1-33 0 0,3 21 133 0 0,-1-15-85 0 0,10 63 231 0 0,15 40 54 0 0,-8-38-136 0 0,3 14 66 0 0,-4-22-67 0 0,-8-25-58 0 0,-10-42-253 0 0,0 14 133 0 0,-1-14-169 0 0,0-1-100 0 0,0-8-76 0 0,-1 1 38 0 0,-2-2-256 0 0,1 1 246 0 0,1 0-42 0 0,0 1 43 0 0,0-1-35 0 0,-3-3-594 0 0</inkml:trace>
  <inkml:trace contextRef="#ctx0" brushRef="#br0" timeOffset="673.38">0 336 7744 0 0,'0'0'174'0'0,"0"0"29"0"0,0 0 12 0 0,1-1-67 0 0,0 0-78 0 0,1 0-54 0 0,3-2-35 0 0,-2 1 73 0 0,3-3 317 0 0,0 1-38 0 0,9-4 229 0 0,0 1-113 0 0,0 0-84 0 0,2 0 2 0 0,4-2-16 0 0,0 1-52 0 0,0 0-52 0 0,0 0-49 0 0,0 0-45 0 0,0 1-46 0 0,1 0-41 0 0,-1-1-39 0 0,3 0-42 0 0,-1 0-43 0 0,1 0-40 0 0,-1 0-37 0 0,-4 0-93 0 0,1 0-108 0 0,-1-1-113 0 0,0 0-121 0 0,-9 4 238 0 0,-1 0-34 0 0,0-1-32 0 0,0 1-36 0 0,0-1-35 0 0,-1 1-36 0 0,0-1-37 0 0,0 0-38 0 0,-8 5 388 0 0,1 1 111 0 0,-1 0 61 0 0,0 0 72 0 0,0 0 118 0 0,0 0 29 0 0,0 0 8 0 0,0 0-13 0 0,0 0-56 0 0,0 0-30 0 0,0 1-11 0 0,0 0-33 0 0,4 7 69 0 0,-3-5-34 0 0,9 31 714 0 0,-6-16-451 0 0,-1 0-35 0 0,0 5 33 0 0,2 0-71 0 0,8 31 421 0 0,7 27 300 0 0,0 0 15 0 0,-7-27-282 0 0,-9-39-452 0 0,1 22 307 0 0,-3-15-157 0 0,-1-6-29 0 0,-1-8-164 0 0,0-1 34 0 0,0-6 30 0 0,0-1 3 0 0,0 0 19 0 0,0 0 8 0 0,0 0 2 0 0,0 0-20 0 0,-1 0-97 0 0,1-3-87 0 0,-1 0-66 0 0,1-6 30 0 0,0 7-21 0 0,9-53 84 0 0,5 1-104 0 0,-5 27-78 0 0,2 2-37 0 0,2 0-39 0 0,2 2-43 0 0,-10 17 96 0 0,-1 1 0 0 0,1-1 0 0 0,0 1 0 0 0,0 0 1 0 0,0 0-1 0 0,1 1 0 0 0,0 0 0 0 0,2-2 38 0 0,-5 5-11 0 0,-1-1 1 0 0,1 1-1 0 0,-1 0 1 0 0,1 0-1 0 0,-1 0 1 0 0,1 0-1 0 0,0 1 1 0 0,0-1-1 0 0,-1 1 1 0 0,1-1-1 0 0,0 1 1 0 0,0 0-1 0 0,0 0 0 0 0,-1 0 1 0 0,1 1-1 0 0,0-1 1 0 0,0 1-1 0 0,-1-1 1 0 0,1 1-1 0 0,0 0 1 0 0,-1 0-1 0 0,2 0 11 0 0,0 2-15 0 0,0 0 0 0 0,0 0 0 0 0,0 0 0 0 0,0 0 0 0 0,0 0 0 0 0,-1 1 0 0 0,0-1 0 0 0,0 1-1 0 0,0 0 1 0 0,0 0 0 0 0,0 1 0 0 0,1 2 15 0 0,9 25-47 0 0,-6 0 48 0 0,-2-1-1 0 0,-3-24 0 0 0,-1 1 0 0 0,0-1 0 0 0,0 1 0 0 0,-1 0 0 0 0,6 51 0 0 0,-6-50-4 0 0,-1 0-62 0 0,1-7 34 0 0,0 0 0 0 0,0 0 0 0 0,-1 0-1 0 0,1 0 1 0 0,0 0 0 0 0,1 0 0 0 0,-1 0 0 0 0,0 0-1 0 0,1 1 33 0 0,0-1-98 0 0,-1-2-60 0 0,0 0-121 0 0,0 0 5 0 0,0 0-34 0 0,0 0-820 0 0,0 0-50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35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6648 0 0,'0'0'149'0'0,"0"0"23"0"0,0 1 12 0 0,2 4-25 0 0,2 12 686 0 0,0-4-39 0 0,-2-1-57 0 0,0-1-73 0 0,0-4-273 0 0,-1 1-45 0 0,0 0-50 0 0,0 1-53 0 0,2 5 163 0 0,1 1-84 0 0,4 8 41 0 0,1 0-102 0 0,1 5 7 0 0,0 1 108 0 0,0 0-49 0 0,0 0-44 0 0,0 0-36 0 0,8 28 171 0 0,21 78 437 0 0,-29-93-562 0 0,0-1 53 0 0,14 48 791 0 0,-23-85-1101 0 0,0-1 34 0 0,-1 0 159 0 0,0-7 342 0 0,-1 1-396 0 0,1-2-70 0 0,0 1-99 0 0,0 2-56 0 0,0 0-36 0 0,0-18 118 0 0,0-29-15 0 0,2 1-93 0 0,4 0-79 0 0,7 2-70 0 0,1 10 35 0 0,3 4 75 0 0,1 10 61 0 0,-13 17 38 0 0,1 0 0 0 0,-1 1 0 0 0,1 0 0 0 0,0 0-1 0 0,4-2 5 0 0,-6 3-37 0 0,1 1 0 0 0,0 0 0 0 0,0 0-1 0 0,0 0 1 0 0,0 1 37 0 0,24-3-140 0 0,-23 5 121 0 0,0-1 0 0 0,-1 1 0 0 0,1 0 0 0 0,0 0 0 0 0,-1 1 0 0 0,1-1 0 0 0,-1 1 0 0 0,1 1-1 0 0,-1-1 20 0 0,3 2-10 0 0,-1 0 0 0 0,0 1 0 0 0,0 0 0 0 0,-1 0 0 0 0,1 0 0 0 0,-1 1 0 0 0,0 0 0 0 0,0 0 0 0 0,-1 1-1 0 0,0 0 1 0 0,0 0 0 0 0,-1 0 0 0 0,2 2 10 0 0,17 39-70 0 0,-13-29 69 0 0,-2 2 0 0 0,-1-1-1 0 0,0 1 1 0 0,2 14 1 0 0,-6-23-40 0 0,3 5 98 0 0,-1-2-16 0 0,-2-5-77 0 0,-1-2-63 0 0,-2 0-82 0 0,0-8-39 0 0,0 1 61 0 0,0-1 50 0 0,0 0 43 0 0,1 1 27 0 0,0 1 85 0 0,-1-2-92 0 0,0 0-69 0 0,1 1-99 0 0,-1-1 62 0 0,0 0-34 0 0,0 0-37 0 0,0 0-41 0 0,0 0-42 0 0,0 0-48 0 0,0 0-22 0 0,0 0-52 0 0,0 0-48 0 0,0 0-42 0 0,0 0-148 0 0,0 0-41 0 0,0 0-181 0 0,0 0-487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37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154 317 8576 0 0,'-2'-1'275'0'0,"-1"0"-80"0"0,-10-2 191 0 0,10 2-335 0 0,-1 1 0 0 0,1-1 0 0 0,-1 1 0 0 0,0 0 0 0 0,1 0 0 0 0,-1 0 0 0 0,-2 1-51 0 0,3 0 57 0 0,0-1 1 0 0,-1 1-1 0 0,1 0 0 0 0,0 0 1 0 0,0 1-1 0 0,1-1 0 0 0,-4 2-57 0 0,2 0 84 0 0,0 0 0 0 0,0 0-1 0 0,0 1 1 0 0,1-1-1 0 0,-1 1 1 0 0,1 0-1 0 0,0 0 1 0 0,0 0-1 0 0,0 0 1 0 0,-1 3-84 0 0,-9 22 384 0 0,2 1-55 0 0,4 0-82 0 0,3-4-105 0 0,1-4-76 0 0,3-15-28 0 0,-1 0 0 0 0,1 0 0 0 0,1 0 0 0 0,-1 0 0 0 0,1 0 0 0 0,1 1-38 0 0,-1-3 13 0 0,0-1 0 0 0,0 0 0 0 0,1 1 0 0 0,0-1 1 0 0,2 3-14 0 0,5 7 44 0 0,-6-11-14 0 0,-1 0 0 0 0,0 0 0 0 0,1-1 0 0 0,-1 1 0 0 0,1-1 0 0 0,0 0 0 0 0,0 0 0 0 0,0 0 0 0 0,0 0 0 0 0,0-1 0 0 0,3 2-30 0 0,15 2 76 0 0,-18-5-54 0 0,0 0 0 0 0,0 0 1 0 0,0 0-1 0 0,1 0 0 0 0,-1-1 0 0 0,0 1 0 0 0,0-1-22 0 0,20-9 91 0 0,-2-6-62 0 0,-3-5-63 0 0,-4-3-62 0 0,-2-2-62 0 0,-4 1-60 0 0,-4 2-60 0 0,-2-2 201 0 0,0 0-42 0 0,-1-5-249 0 0,-1 1 0 0 0,-4-29 368 0 0,-1 23-157 0 0,-2 0 97 0 0,0 6 72 0 0,-13-46 40 0 0,10 42-17 0 0,0-17 92 0 0,-1-1-13 0 0,9 46 149 0 0,2 7-98 0 0,1 4-78 0 0,1 3-56 0 0,5 20-61 0 0,-4-19 48 0 0,4 10-42 0 0,23 66-31 0 0,-12-28 97 0 0,-8-21 34 0 0,-1 0 46 0 0,-2 0 55 0 0,-2 1 63 0 0,-5-33-369 0 0,1 1 44 0 0,-1 0 39 0 0,1-1 36 0 0,0 3 52 0 0,0 0 60 0 0,1 8 224 0 0,2 12 365 0 0,-3-19-500 0 0,0 0-53 0 0,0-1-76 0 0,-1 0-62 0 0,1 0-72 0 0,0 0-85 0 0,-1-1-45 0 0,1 0-74 0 0,-1 0-79 0 0,0 1-85 0 0,1-1-93 0 0,-1 1-99 0 0,0 0-106 0 0,0 0-111 0 0,0-8-791 0 0,0 0-928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37.8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89 8408 0 0,'0'0'190'0'0,"0"0"28"0"0,-1-11 174 0 0,-1 6-320 0 0,0 1-44 0 0,-1 1 54 0 0,1-1 47 0 0,-1 1 42 0 0,-1-2 194 0 0,0 0 74 0 0,-10-10 1179 0 0,7 10-1006 0 0,2 3-355 0 0,1-1-52 0 0,-1 1-59 0 0,0-1-72 0 0,-1 1 147 0 0,-4-2 125 0 0,0-1-46 0 0,-1 1-44 0 0,0 2-42 0 0,0 0-41 0 0,0 2-39 0 0,0 3-37 0 0,0 2-36 0 0,10-4-61 0 0,0 1 0 0 0,-1-1 0 0 0,1 1 1 0 0,0-1-1 0 0,0 1 0 0 0,-1 0 0 0 0,1-1 0 0 0,0 1 1 0 0,1 0-1 0 0,-1 0 0 0 0,0 0 0 0 0,1 0 1 0 0,-1 0-1 0 0,1 0 0 0 0,-1 0 0 0 0,1 0 1 0 0,0 0-1 0 0,0 0 0 0 0,0 0 0 0 0,0 0 1 0 0,0 0-1 0 0,0 0 0 0 0,1 0 0 0 0,-1 1 0 0 0,7 25-11 0 0,2-5-57 0 0,7 6 29 0 0,2-1 0 0 0,1-1 0 0 0,12 13 39 0 0,8 11-25 0 0,-24-31 61 0 0,0 1 59 0 0,-6-8 48 0 0,0 0 0 0 0,4 11-143 0 0,-11-17 313 0 0,-2 1-101 0 0,-2-3-106 0 0,-2 0-39 0 0,-5 4-16 0 0,-14 3-63 0 0,15-9 42 0 0,2-2 47 0 0,4-1-284 0 0,0 0 70 0 0,1 1 61 0 0,-1-1 52 0 0,0 0 54 0 0,0 1 47 0 0,-5 0 299 0 0,4 0-173 0 0,0-1-130 0 0,1 1-74 0 0,0-1-71 0 0,0 0-54 0 0,0 1-68 0 0,1-1-78 0 0,-1 0-86 0 0,0 0-13 0 0,1 0-71 0 0,-1 0-76 0 0,1 1-81 0 0,-1-1-87 0 0,1 0-91 0 0,-1 0-96 0 0,1 0-101 0 0,1 0-760 0 0,0 0-973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44.5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34 166 7920 0 0,'0'0'174'0'0,"1"0"24"0"0,0 0-67 0 0,1 2-25 0 0,5 1 63 0 0,3-1-193 0 0,0 0 59 0 0,0 0 51 0 0,1-1 46 0 0,6 1 175 0 0,0-3 79 0 0,-6 1-26 0 0,-1-1 0 0 0,0-1 0 0 0,0 0 1 0 0,5-2-361 0 0,-4 1 274 0 0,1-2-35 0 0,-1 0-43 0 0,0 0-59 0 0,0-2-70 0 0,-1 1-81 0 0,1-5-88 0 0,-6 0 110 0 0,-4-3 115 0 0,-1 12-77 0 0,-1-1 1 0 0,0 0 0 0 0,0 1 0 0 0,1-1 0 0 0,-2 1 0 0 0,1-1 0 0 0,-1 0-47 0 0,-13-18 379 0 0,4 8-166 0 0,1 4-95 0 0,2 1-79 0 0,5 5-52 0 0,-11-8 41 0 0,-1 3 33 0 0,10 6-27 0 0,0 1 0 0 0,0-1-1 0 0,1 1 1 0 0,-1 0-1 0 0,0 0 1 0 0,0 1-1 0 0,0 0 1 0 0,0 0-1 0 0,-3 0-33 0 0,4 0 30 0 0,-1 1-1 0 0,1 0 1 0 0,-1 0-1 0 0,1 0 1 0 0,0 0-1 0 0,-1 1 0 0 0,1-1 1 0 0,0 1-1 0 0,0 0 1 0 0,-2 2-30 0 0,-7 6 56 0 0,3 3-35 0 0,-10 22 17 0 0,15-25-9 0 0,1 1-1 0 0,0-1 0 0 0,1 1 0 0 0,0 0 0 0 0,1 0 1 0 0,-2 11-29 0 0,4-15 9 0 0,-3 11-9 0 0,2 0-1 0 0,0 1 1 0 0,1 2 0 0 0,0-14 7 0 0,1-1-1 0 0,0 1 1 0 0,1 0-1 0 0,1 4-6 0 0,-2-7 17 0 0,1 0 1 0 0,-1 0-1 0 0,1 0 0 0 0,1 0 0 0 0,-1 0 0 0 0,0 0 0 0 0,3 2-17 0 0,-1-2-174 0 0,0 0 81 0 0,0-1 70 0 0,1 0 54 0 0,1 1 62 0 0,12 2 294 0 0,-10-4-254 0 0,0 0-77 0 0,-3-2-74 0 0,-1 1-37 0 0,1-1-43 0 0,-1 0-49 0 0,0 1-55 0 0,1-1-59 0 0,1 0-191 0 0,-4 0 179 0 0,1 0-35 0 0,0 0-36 0 0,0 0-36 0 0,0 0-40 0 0,0 0-41 0 0,1 0-402 0 0,4 0-859 0 0,5 0-982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45.0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348 390 9192 0 0,'-5'-6'225'0'0,"1"0"-57"0"0,-1 0-46 0 0,1 1-40 0 0,-2-2-19 0 0,-13-10 7 0 0,10 11-11 0 0,0 1 48 0 0,0 0 77 0 0,-14-5 109 0 0,0 3 105 0 0,-1 1 82 0 0,-1 3 57 0 0,18 3-336 0 0,-1 0 0 0 0,1 0 0 0 0,-1 1 1 0 0,1 0-1 0 0,-1 0 0 0 0,1 1 0 0 0,0 0 0 0 0,-1 0-201 0 0,-19 11 641 0 0,21-9-508 0 0,0 0 0 0 0,0 0 0 0 0,0 1 0 0 0,0 1-133 0 0,0 0 138 0 0,1 0-1 0 0,-1 0 1 0 0,-2 6-138 0 0,-6 13 247 0 0,3 2-43 0 0,9-19-141 0 0,0 0 1 0 0,0 0-1 0 0,1 0 1 0 0,0 1 0 0 0,0 6-64 0 0,2-13 15 0 0,-1 0 0 0 0,0 1 0 0 0,0-1 0 0 0,1 0 0 0 0,-1 0 0 0 0,1 0 0 0 0,0 0 0 0 0,0 0 0 0 0,-1 0 0 0 0,1 0 0 0 0,0-1 0 0 0,1 1 0 0 0,-1 0 0 0 0,0 0 0 0 0,0-1 0 0 0,1 1 0 0 0,-1-1 0 0 0,1 1 0 0 0,0-1 0 0 0,-1 0 0 0 0,1 1 0 0 0,0-1 0 0 0,0 0 0 0 0,-1 0 0 0 0,1 0 0 0 0,0 0 0 0 0,0-1 0 0 0,0 1 0 0 0,0 0 0 0 0,0-1 0 0 0,1 0 0 0 0,0 1-15 0 0,4 0 42 0 0,0 0 0 0 0,0 0-1 0 0,0-1 1 0 0,4 0-42 0 0,23-3 78 0 0,0-5-7 0 0,-2-4-62 0 0,5-9-53 0 0,-26 13 6 0 0,0 0 0 0 0,0-1 0 0 0,5-6 38 0 0,12-17 0 0 0,-28 32 0 0 0,0-1 0 0 0,1 1 0 0 0,-1 0 0 0 0,0-1 0 0 0,1 1 0 0 0,-1 0 0 0 0,1-1 0 0 0,-1 1 0 0 0,0 0 0 0 0,1 0 0 0 0,-1 0 0 0 0,1-1 0 0 0,-1 1 0 0 0,1 0 0 0 0,-1 0 0 0 0,1 0 0 0 0,-1 0 0 0 0,1 0 0 0 0,-1 0 0 0 0,1 0 0 0 0,-1 0 0 0 0,1 0 0 0 0,-1 0 0 0 0,1 0 0 0 0,-1 0 0 0 0,1 0 0 0 0,-1 1 0 0 0,1-1 0 0 0,-1 0 0 0 0,1 0 0 0 0,-1 0 0 0 0,0 1 0 0 0,1-1 0 0 0,-1 0 0 0 0,1 1 0 0 0,-1-1 0 0 0,0 0 0 0 0,1 1 0 0 0,-1-1 0 0 0,0 0 0 0 0,1 1 0 0 0,-1-1 0 0 0,0 1 0 0 0,1-1 1 0 0,-1 0-2 0 0,1 2-6 0 0,0-1 0 0 0,0 1 0 0 0,0 0 0 0 0,0-1 0 0 0,-1 1 0 0 0,1 0 0 0 0,0-1 0 0 0,-1 1 0 0 0,1 0 0 0 0,-1 0 0 0 0,0 0 0 0 0,0 0 7 0 0,2 25-45 0 0,-1-8 47 0 0,1-3-40 0 0,-2-11 34 0 0,1 1-1 0 0,0 0 1 0 0,0-1-1 0 0,0 0 1 0 0,1 1-1 0 0,1 3 5 0 0,-1-5-85 0 0,6 4-44 0 0,-4-6 38 0 0,-1-2-54 0 0,1 1-87 0 0,-2-1-95 0 0,0 1 118 0 0,-1-1-35 0 0,0 0-72 0 0,0 1-207 0 0,0-1-90 0 0,0 1 104 0 0,0-1-35 0 0,1 0-620 0 0,0 1-726 0 0,2-1-1072 0 0</inkml:trace>
  <inkml:trace contextRef="#ctx0" brushRef="#br0" timeOffset="332.05">789 236 9488 0 0,'-14'-9'248'0'0,"-1"4"62"0"0,9 4-189 0 0,1 0 0 0 0,0 1 1 0 0,-1 0-1 0 0,1 0 1 0 0,0 0-1 0 0,-1 1 0 0 0,1-1 1 0 0,0 1-1 0 0,-1 1-121 0 0,-21 7 517 0 0,14-4-296 0 0,1 2-35 0 0,-2 2-8 0 0,2 1-98 0 0,-4 7 44 0 0,1 1 69 0 0,-3 6 101 0 0,-5 14 199 0 0,4 2-41 0 0,10-12-233 0 0,4-5-116 0 0,2 0-95 0 0,2-19 18 0 0,1 0-1 0 0,0 0 1 0 0,0-1 0 0 0,0 1-1 0 0,1 0 1 0 0,-1-1-1 0 0,1 1 1 0 0,0 0 0 0 0,0-1-1 0 0,0 1 1 0 0,1-1-1 0 0,-1 1 1 0 0,1-1 0 0 0,0 0-1 0 0,0 0 1 0 0,0 0 0 0 0,1 2-26 0 0,0-2 35 0 0,0 0 0 0 0,1 0 1 0 0,-1 0-1 0 0,0 0 0 0 0,1 0 1 0 0,0-1-1 0 0,2 2-35 0 0,19 7 105 0 0,-8-7-77 0 0,1 0-38 0 0,0-2-43 0 0,0-1-50 0 0,0-1-57 0 0,-1-1-62 0 0,-1 0-69 0 0,-1-2-75 0 0,-13 3 145 0 0,0-1-34 0 0,2 0-344 0 0,-1 0 82 0 0,0 1-46 0 0,3-2-663 0 0,1-1-523 0 0,5-1-994 0 0</inkml:trace>
  <inkml:trace contextRef="#ctx0" brushRef="#br0" timeOffset="748.8">963 0 6880 0 0,'0'0'157'0'0,"0"1"22"0"0,0 0-61 0 0,0 3-24 0 0,0 5 46 0 0,1 3-108 0 0,1 6-36 0 0,0-4 18 0 0,-1-4 33 0 0,1 1 262 0 0,-1-1 0 0 0,1 1-1 0 0,1-1 1 0 0,3 11-309 0 0,10 20 771 0 0,-7-17-376 0 0,-1-2-51 0 0,1 11 431 0 0,-1 0-114 0 0,-1 0-103 0 0,-1 1-90 0 0,1 0-64 0 0,0 1-74 0 0,-5-24-134 0 0,-1 0 0 0 0,0 0 0 0 0,0 2-196 0 0,0 6 335 0 0,-1-10-123 0 0,2 1 39 0 0,-2-8-212 0 0,1 1 81 0 0,-1-2 77 0 0,0 1 57 0 0,1 0 670 0 0,0-3-398 0 0,0 0-249 0 0,-1 0-116 0 0,1 0-84 0 0,0-1-80 0 0,0 1-47 0 0,0 0-54 0 0,0-1-59 0 0,8-12 209 0 0,-1-1-35 0 0,7-10-55 0 0,10-9-108 0 0,-21 29 124 0 0,0 1 0 0 0,1 0 0 0 0,-1 0 1 0 0,1 0-1 0 0,0 1 0 0 0,0-1 28 0 0,23-8-70 0 0,-26 12 63 0 0,1-1-1 0 0,-1 1 0 0 0,1-1 0 0 0,-1 1 0 0 0,1 0 0 0 0,-1 0 0 0 0,1 0 0 0 0,-1 0 0 0 0,1 1 0 0 0,-1-1 0 0 0,1 1 0 0 0,-1-1 0 0 0,1 1 1 0 0,-1 0-1 0 0,0 0 0 0 0,2 0 8 0 0,0 2-13 0 0,0-1-1 0 0,0 1 1 0 0,0 0 0 0 0,-1 0 0 0 0,1 0-1 0 0,-1 0 1 0 0,1 1 0 0 0,1 2 13 0 0,10 14-14 0 0,-3 2 42 0 0,-3-1 56 0 0,-2-2 66 0 0,1 6 80 0 0,-6-14-81 0 0,0 1 1 0 0,0 0-1 0 0,-1 0 1 0 0,0 4-150 0 0,-2 7 183 0 0,-3 0-42 0 0,-3 0-59 0 0,-4-1-74 0 0,10-22-214 0 0,1 0-244 0 0,0 0-429 0 0,0 0-43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16.9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45 7856 0 0,'0'0'174'0'0,"0"0"29"0"0,0 0 13 0 0,0 0-65 0 0,0 0 5 0 0,0 0 808 0 0,0 0-110 0 0,0 0-103 0 0,0 0-98 0 0,0 0-91 0 0,0 1-84 0 0,0-1-79 0 0,0 0-73 0 0,0 1 23 0 0,0-1-113 0 0,-1 1-93 0 0,1-1-78 0 0,0 1-68 0 0,-1 1-218 0 0,1-1 183 0 0,0 0 113 0 0,0 0 16 0 0,1-1 45 0 0,0 8 371 0 0,1 0-47 0 0,-1 0-44 0 0,0 0-40 0 0,0 0-39 0 0,0 0-34 0 0,2 8 210 0 0,-1-2-154 0 0,0 0-60 0 0,0 3 1 0 0,3 8 89 0 0,3 15-15 0 0,11 48 457 0 0,-12-59-509 0 0,1 0 43 0 0,-7-27-423 0 0,-1 0 80 0 0,1 1 76 0 0,0 2 101 0 0,-1-2-91 0 0,0-1-82 0 0,-1-1-60 0 0,0-1-39 0 0,0-1-45 0 0,0 0-52 0 0,1 0-248 0 0,-1 0 75 0 0,0 0 0 0 0,0 0 0 0 0,1 0 0 0 0,-1-1 0 0 0,0 1 0 0 0,1 0 0 0 0,-1-1 0 0 0,1 1 0 0 0,0 0 0 0 0,-1-1 0 0 0,1 1 0 0 0,0-2 343 0 0,-1-3-1691 0 0,0-1-59 0 0</inkml:trace>
  <inkml:trace contextRef="#ctx0" brushRef="#br0" timeOffset="585.71">496 34 6336 0 0,'-2'-1'81'0'0,"-1"1"58"0"0,1-1 50 0 0,0-1 43 0 0,-1 1 92 0 0,-1-1 37 0 0,-6-6 816 0 0,5 5-601 0 0,1 0-84 0 0,1 1-233 0 0,1 1-73 0 0,-5-1-79 0 0,0-1 76 0 0,0 2 65 0 0,0-1 54 0 0,-8 1 407 0 0,-20 2 1130 0 0,25 1-1345 0 0,0 1-84 0 0,4-1-218 0 0,0-1-48 0 0,1 1-52 0 0,-1 1-60 0 0,2-2-27 0 0,0 2 0 0 0,-1-1 0 0 0,1 0 0 0 0,0 1 0 0 0,0 0 0 0 0,0-1 0 0 0,-2 4-5 0 0,5-5 0 0 0,0 0 1 0 0,0 0-1 0 0,1 0 1 0 0,-1 0-1 0 0,0 0 1 0 0,1 0-1 0 0,-1 0 1 0 0,0 0-1 0 0,1 0 1 0 0,-1 0-1 0 0,1 0 1 0 0,0 0-1 0 0,-1 0 1 0 0,1 1-1 0 0,0-1 1 0 0,0 0-1 0 0,0 0 1 0 0,-1 0-1 0 0,1 1 0 0 0,1-1 1 0 0,-1 0-1 0 0,0 0 1 0 0,0 0-1 0 0,0 1 1 0 0,1-1-1 0 0,-1 0 1 0 0,0 0-1 0 0,1 0 1 0 0,-1 0-1 0 0,1 0 1 0 0,-1 0-1 0 0,2 1 0 0 0,1 3-132 0 0,1 0 69 0 0,-1 0 58 0 0,1-1 48 0 0,3 4 141 0 0,6 5 228 0 0,-7-8-263 0 0,0 0-55 0 0,1 0-85 0 0,2 2-167 0 0,0-1 41 0 0,0 0 38 0 0,0 0 32 0 0,10 6 35 0 0,-1 0 80 0 0,23 14 188 0 0,-24-15-172 0 0,-3 2-39 0 0,-7-6 25 0 0,0 2 41 0 0,-2-1 46 0 0,0 1 54 0 0,-3 0 59 0 0,-1 0 67 0 0,-1-1-40 0 0,-2 0-35 0 0,-3 6 165 0 0,-4-2-116 0 0,-1-1-98 0 0,-1-4-101 0 0,0-2-44 0 0,-2 1-29 0 0,-9 0-39 0 0,9-3 33 0 0,-5 1 2 0 0,6-3-76 0 0,2-1-62 0 0,-2-2-88 0 0,10 1 15 0 0,0 1 46 0 0,0 0 41 0 0,0-1 34 0 0,-1 0 24 0 0,-8-1 136 0 0,7 1-131 0 0,1 0-61 0 0,0 0-74 0 0,1 0-94 0 0,-1 1-110 0 0,1-1 26 0 0,0 0-71 0 0,0 1-79 0 0,0-1-85 0 0,0 0-90 0 0,0 0-99 0 0,0 1-103 0 0,0-1-112 0 0,-1 0-1057 0 0,-2-1-1148 0 0,5 2 3163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42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87 8352 0 0,'-57'-26'944'0'0,"33"13"-453"0"0,6 5-57 0 0,1-1 94 0 0,0 1 116 0 0,8 4-272 0 0,0 0 39 0 0,-3-1 0 0 0,-1 1-45 0 0,-1 1-47 0 0,0 1-47 0 0,1 2-49 0 0,0 3-50 0 0,3 4-52 0 0,1 5-52 0 0,7-8-61 0 0,0 0-1 0 0,-1 0 0 0 0,1 0 1 0 0,1 1-1 0 0,-1-1 0 0 0,1 0 1 0 0,0 1-1 0 0,0 0 0 0 0,0-1 1 0 0,0 1-1 0 0,1-1 0 0 0,0 1 1 0 0,0 0-1 0 0,0-1 0 0 0,1 1 1 0 0,0 2-8 0 0,14 62 40 0 0,2 0 60 0 0,16 72 161 0 0,-17-45-154 0 0,-15-87-30 0 0,-1 9 44 0 0,0-9-54 0 0,0 1 34 0 0,0-9-91 0 0,0-1-57 0 0,0 0-72 0 0,0 0-130 0 0,0 0 125 0 0,0 0-43 0 0,0 0-66 0 0,0 0-115 0 0,0 0 122 0 0,0 0-33 0 0,0 0-346 0 0,0 0 84 0 0,0 0-44 0 0,0 0-664 0 0,0 0-520 0 0,0 0-990 0 0</inkml:trace>
  <inkml:trace contextRef="#ctx0" brushRef="#br0" timeOffset="332.02">0 287 8960 0 0,'0'0'264'0'0,"0"0"-8"0"0,0 0-138 0 0,0 0 22 0 0,1-1 18 0 0,0 1-62 0 0,8-3 61 0 0,-6 1-25 0 0,32-6 1148 0 0,-27 6-1065 0 0,-1 1-38 0 0,1-1-49 0 0,-2 0-59 0 0,25-6 263 0 0,-1 2-53 0 0,1 1-67 0 0,0 1-81 0 0,1 1-96 0 0,-1 1-110 0 0,-15 1-8 0 0,-1 0-33 0 0,1 0-35 0 0,0 1-36 0 0,-2-1-24 0 0,1 0-36 0 0,0 1-37 0 0,-1-1-39 0 0,11-2-195 0 0</inkml:trace>
  <inkml:trace contextRef="#ctx0" brushRef="#br0" timeOffset="620.41">613 205 7688 0 0,'0'0'142'0'0,"0"0"-59"0"0,-4 3 53 0 0,-2 1 73 0 0,0 1-70 0 0,0-1-65 0 0,-12 11-23 0 0,11-7 8 0 0,3-4 8 0 0,1 0 35 0 0,-1 1 42 0 0,1-1 50 0 0,-4 9 155 0 0,1 0-56 0 0,0 1-45 0 0,2 0-40 0 0,-3 13 99 0 0,-4 34 312 0 0,11-52-504 0 0,-1-1 0 0 0,1 1 0 0 0,1 5-115 0 0,-1-7 62 0 0,1 0 1 0 0,0 0-1 0 0,1 0 0 0 0,0-1 0 0 0,0 1 1 0 0,0 0-1 0 0,3 5-62 0 0,-3-9 38 0 0,0 1 0 0 0,0-1 1 0 0,0 0-1 0 0,1 0 0 0 0,-1 0 0 0 0,2 1-38 0 0,-2-2 34 0 0,0 0-1 0 0,0 0 0 0 0,1-1 0 0 0,-1 1 1 0 0,1-1-1 0 0,-1 1 0 0 0,1-1 1 0 0,2 1-34 0 0,14 2 209 0 0,5-6 33 0 0,-9-2-147 0 0,-1 0 54 0 0,3-2 83 0 0,5-6 177 0 0,-3-3 5 0 0,-9 1-172 0 0,-2 1-81 0 0,-2-1-50 0 0,-4 8-33 0 0,-1 1 0 0 0,1-1 1 0 0,-1 0-1 0 0,-1 1 0 0 0,1-3-78 0 0,-3-29 285 0 0,-5 1-91 0 0,-3 1-75 0 0,5 19-85 0 0,1 4-108 0 0,-1-1 59 0 0,-18-29 102 0 0,12 25-125 0 0,3 7-45 0 0,0 0-60 0 0,0 1-73 0 0,-1 1-87 0 0,0 0-100 0 0,0 1-111 0 0,4 4 210 0 0,0 0-33 0 0,0 0-34 0 0,1 1-37 0 0,3 1 90 0 0,0 1-44 0 0,0 0-40 0 0,0-1-35 0 0,0 1-125 0 0,0-1-35 0 0,-2 0-1311 0 0</inkml:trace>
  <inkml:trace contextRef="#ctx0" brushRef="#br0" timeOffset="1050.15">890 289 8032 0 0,'0'0'182'0'0,"0"0"29"0"0,0 0 12 0 0,1 4-55 0 0,1 4-112 0 0,1 0-27 0 0,-1-1 55 0 0,1 0 44 0 0,-1 1 36 0 0,3 3 147 0 0,6 14 491 0 0,-6-16-551 0 0,0 1-36 0 0,0-1-81 0 0,-1-3 10 0 0,12 19 554 0 0,-11-17-322 0 0,1 0 0 0 0,0 0 0 0 0,5 3-376 0 0,-2-1 402 0 0,-1 2 63 0 0,1-1 58 0 0,-3 0 55 0 0,-5-10-274 0 0,-1-1 0 0 0,0 0 0 0 0,0 0-24 0 0,0 0-102 0 0,0 0-46 0 0,0 0-11 0 0,0 0 23 0 0,0 0 102 0 0,0 0 0 0 0,-1 0-49 0 0,-1 0-46 0 0,0-1-37 0 0,0-1-22 0 0,0 1-36 0 0,-3-2-14 0 0,-2-6-65 0 0,0-1 36 0 0,5 5 15 0 0,0 1 1 0 0,1-1-1 0 0,-1 0 0 0 0,1 0 0 0 0,0 0 0 0 0,0-4-28 0 0,0-16 116 0 0,1 9-68 0 0,2 4-38 0 0,-1 1-39 0 0,8-35-88 0 0,-6 33 100 0 0,0 0 1 0 0,2 0-1 0 0,-1 0 0 0 0,2 0 17 0 0,11-15-44 0 0,5 2-46 0 0,-4 11-8 0 0,3 3-40 0 0,-9 6-103 0 0,10-3-14 0 0,-13 6 122 0 0,2 0-104 0 0,-2 1-57 0 0,-4 1 104 0 0,0 0-34 0 0,0 0-36 0 0,-1 1-41 0 0,1-1-45 0 0,0 0-46 0 0,-3 1 22 0 0,0 0-52 0 0,0 0-46 0 0,1-1-42 0 0,-1 1-146 0 0,1 0-42 0 0,0-1-177 0 0,1 0-482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41.9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208 435 7688 0 0,'0'0'166'0'0,"-1"-1"-47"0"0,-7-7 275 0 0,6 6-312 0 0,0 0-51 0 0,-3-2 3 0 0,0-1 64 0 0,-1 1 58 0 0,0 0 49 0 0,0 0 98 0 0,-2 0 51 0 0,0 0 119 0 0,-6-1 296 0 0,0 2 7 0 0,5 3-289 0 0,2 1-116 0 0,-1 1-46 0 0,1 0-98 0 0,1 2-46 0 0,0-1-55 0 0,-1 2-59 0 0,1 1-35 0 0,0 0 0 0 0,0 1 1 0 0,1 0-1 0 0,0 0 1 0 0,0 0-1 0 0,0 0 0 0 0,1 1 1 0 0,0 0-1 0 0,1-1 1 0 0,-2 6-33 0 0,1-1 37 0 0,0 0 1 0 0,1 1-1 0 0,0-1-37 0 0,1-1 15 0 0,1 1-1 0 0,0-1 1 0 0,0 3-15 0 0,3 8 17 0 0,-1-17-5 0 0,-1 0 0 0 0,2-1-1 0 0,-1 0 1 0 0,0 1 0 0 0,1-1 0 0 0,0 1-12 0 0,0-3 7 0 0,-1 1 0 0 0,1 0 0 0 0,-1-1 0 0 0,1 1 0 0 0,0-1 0 0 0,0 0 0 0 0,0 0 0 0 0,0 0 0 0 0,1 0 0 0 0,-1 0 0 0 0,0 0 0 0 0,1 0 0 0 0,0-1 0 0 0,-1 1 0 0 0,1-1 1 0 0,0 0-1 0 0,0 0-7 0 0,15 5 94 0 0,-1-3-72 0 0,1-2-67 0 0,-1-1-62 0 0,0-3-55 0 0,0-1-51 0 0,0-3-46 0 0,0 0-39 0 0,-5 0 84 0 0,0 1-59 0 0,-1-1-57 0 0,1-1-55 0 0,2-2-93 0 0</inkml:trace>
  <inkml:trace contextRef="#ctx0" brushRef="#br0" timeOffset="285.25">289 282 7136 0 0,'-4'-10'199'0'0,"-1"0"-42"0"0,-4-11 55 0 0,-2-4-99 0 0,-5-12-93 0 0,4 10-9 0 0,4 9 40 0 0,2 3 41 0 0,-1 1 59 0 0,2 1 30 0 0,-1 1 60 0 0,0 0 67 0 0,1 0 76 0 0,-9-14 437 0 0,9 19-519 0 0,1 0 56 0 0,1-1 76 0 0,-1 1 92 0 0,4 7-400 0 0,0-1 11 0 0,0 1 44 0 0,0 0-18 0 0,1 16-67 0 0,1 0-40 0 0,3 3-24 0 0,0 1-1 0 0,7 13-31 0 0,-9-25 23 0 0,16 38 21 0 0,13 22 83 0 0,2 2-1 0 0,-15-23-93 0 0,-14-31-10 0 0,0-1 43 0 0,0 0 38 0 0,0 0 34 0 0,3 11 155 0 0,-1 0 60 0 0,2 13 939 0 0,-1 7-1292 0 0,-3-10 481 0 0,-3-17-283 0 0,0 0-42 0 0,-2 0-51 0 0,1 0-58 0 0,-1-15-133 0 0,-1-1 100 0 0,0 6 285 0 0,0-7-263 0 0,1 0-38 0 0,0-1-31 0 0,-1 0-34 0 0,1 1-38 0 0,0-1-44 0 0,-1 1-49 0 0,1-1-54 0 0,0 0-60 0 0,0 1-64 0 0,0-2 18 0 0,0 0-56 0 0,0 0-49 0 0,0 0-45 0 0,0 0-149 0 0,0 0-44 0 0,0 0-181 0 0,0 0-488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40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1 110 6992 0 0,'0'0'157'0'0,"0"0"23"0"0,0 0 12 0 0,0 0 12 0 0,0 0 24 0 0,0 0 11 0 0,0 0 5 0 0,0 2-88 0 0,0 0-65 0 0,0 6 60 0 0,1-5-48 0 0,3 17 397 0 0,0 0-55 0 0,1 0-50 0 0,0 0-44 0 0,2 4 20 0 0,0 0-45 0 0,3 5 20 0 0,5 13 117 0 0,-3-3-333 0 0,2 27 210 0 0,-10-37-219 0 0,-1-9-66 0 0,1-1-35 0 0,-4-14 39 0 0,1 0 105 0 0,-1 2 138 0 0,0 3 288 0 0,-1 2 152 0 0,2-4-314 0 0,-1-2-164 0 0,1-3-177 0 0,-1 0-34 0 0,0-3 136 0 0,0 0-33 0 0,-1-2 68 0 0,0-1-78 0 0,0 0-101 0 0,0 1-34 0 0,-2-3-20 0 0,2 3 68 0 0,-11-43 108 0 0,-5-24-74 0 0,4 12-20 0 0,7 31-66 0 0,1 0-1 0 0,1-1 1 0 0,1-3-7 0 0,3 16-15 0 0,0 0 0 0 0,1-13 15 0 0,1 16-29 0 0,-1 1 0 0 0,2-1 0 0 0,0 1 0 0 0,0-2 29 0 0,-2 9-14 0 0,1-1 0 0 0,-1 0 0 0 0,1 1 0 0 0,0-1 1 0 0,0 1-1 0 0,0 0 0 0 0,1 0 0 0 0,-1 0 0 0 0,1 0 0 0 0,0 0 0 0 0,2-2 14 0 0,-1 2-7 0 0,0 1-1 0 0,0-1 0 0 0,0 1 1 0 0,0 0-1 0 0,0 0 0 0 0,0 1 1 0 0,1-1-1 0 0,-1 1 0 0 0,0 0 0 0 0,1 0 1 0 0,-1 0-1 0 0,1 1 0 0 0,-1 0 1 0 0,4 0 7 0 0,0 0-16 0 0,0 1-1 0 0,0 0 1 0 0,-1 0 0 0 0,1 0 0 0 0,0 1-1 0 0,-1 1 1 0 0,1-1 0 0 0,3 3 16 0 0,-4-2-38 0 0,-1 1-1 0 0,0-1 1 0 0,0 1 0 0 0,0 0 0 0 0,3 3 38 0 0,5 7-90 0 0,-3 1 35 0 0,0 4 22 0 0,-9-14 32 0 0,0 0 0 0 0,-1 0 0 0 0,1-1 0 0 0,-1 1 0 0 0,0 3 1 0 0,0-4 1 0 0,-1-1-1 0 0,0 0 1 0 0,0 1-1 0 0,0-1 1 0 0,0 1-1 0 0,-1-1 0 0 0,1 1 1 0 0,-1-1-1 0 0,0 0 1 0 0,0 0-1 0 0,0 1 1 0 0,0-1-1 0 0,-1 0 1 0 0,0 1-1 0 0,0-1-7 0 0,0 0 0 0 0,0 0 1 0 0,0-1-1 0 0,0 1 0 0 0,-1 0 1 0 0,0-1-1 0 0,1 0 0 0 0,-1 0 1 0 0,0 0-1 0 0,0 1 7 0 0,0-2-174 0 0,0 1 63 0 0,0 0 55 0 0,0-1 44 0 0,-3 2 86 0 0,-8 4 252 0 0,10-5-284 0 0,-1-1-70 0 0,3 0-33 0 0,-1 0-40 0 0,0 0-43 0 0,1-1-51 0 0,-1 1-74 0 0,0 0-70 0 0,0 0-77 0 0,0-1-81 0 0,0 1-90 0 0,0-1-96 0 0,0 1-101 0 0,0-1-109 0 0,-1 0-915 0 0,-1 2-1025 0 0</inkml:trace>
  <inkml:trace contextRef="#ctx0" brushRef="#br0" timeOffset="585.91">467 144 9168 0 0,'0'0'266'0'0,"0"0"1"0"0,0 0-208 0 0,0 0-11 0 0,0 0 16 0 0,0 0 0 0 0,0 0 0 0 0,0 0 13 0 0,1 1 59 0 0,-1 0-45 0 0,5 12 141 0 0,-2-7-100 0 0,31 68 1820 0 0,-21-41-1156 0 0,-9-23-573 0 0,1-1-45 0 0,6 10 77 0 0,5 12 25 0 0,-7-10-200 0 0,1 0 59 0 0,-1 1 49 0 0,8 22 296 0 0,-13-32-294 0 0,-1 0 1 0 0,0 0-1 0 0,-1 1 0 0 0,0-1 0 0 0,-1 1 1 0 0,0 4-191 0 0,-1-16 160 0 0,0-1 6 0 0,0 0 6 0 0,0 0 18 0 0,-1 1-14 0 0,-1-2-53 0 0,-2-2 9 0 0,-2-3-39 0 0,5 5-28 0 0,-10-17 184 0 0,2-2-72 0 0,0-13-17 0 0,2 1-86 0 0,2 7-45 0 0,1 7 58 0 0,0-1-43 0 0,2 0-38 0 0,0 0-35 0 0,-1-20-121 0 0,4-1-101 0 0,5-6-144 0 0,-4 33 242 0 0,1 1 0 0 0,0 0 0 0 0,1 0 0 0 0,0 0 0 0 0,1 1 0 0 0,1-1-1 0 0,3-4 154 0 0,-7 12-46 0 0,1 1-1 0 0,-1 0 1 0 0,1-1-1 0 0,0 1 0 0 0,-1 0 1 0 0,2 1-1 0 0,-1-2 47 0 0,0 3-26 0 0,-1-1 0 0 0,1 0 0 0 0,0 1 0 0 0,-1-1 0 0 0,1 1 0 0 0,0 0 0 0 0,0 0 0 0 0,3-1 26 0 0,-4 1-11 0 0,1 1 0 0 0,0 0 0 0 0,-1-1 1 0 0,1 1-1 0 0,0 0 0 0 0,-1 0 1 0 0,1 1-1 0 0,0-1 0 0 0,-1 1 0 0 0,2-1 11 0 0,-1 1-2 0 0,0 0 0 0 0,0 1-1 0 0,0-1 1 0 0,0 0-1 0 0,0 1 1 0 0,0 0-1 0 0,0 0 1 0 0,-1 0 0 0 0,2 0 2 0 0,8 10-56 0 0,0 0-51 0 0,-1 0-144 0 0,-1 0-1 0 0,5 8 252 0 0,-3 1-179 0 0,-5-9 112 0 0,0 0 43 0 0,-1 7 44 0 0,-5 0 36 0 0,-2-15-33 0 0,0 0 0 0 0,0 0 0 0 0,0 0 0 0 0,-1 0-1 0 0,1 0 1 0 0,-1 0 0 0 0,0-1 0 0 0,0 1 0 0 0,0-1-1 0 0,-1 1 1 0 0,1-1 0 0 0,-1 0 0 0 0,0 0-23 0 0,-2 3 44 0 0,0-1 1 0 0,-1 0-1 0 0,0-1 1 0 0,0 1-1 0 0,0-1 0 0 0,0 0 1 0 0,-2 0-45 0 0,2-1 20 0 0,0-1 1 0 0,1 1-1 0 0,-1-1 1 0 0,0-1-1 0 0,0 1-20 0 0,2-1 75 0 0,0-1-110 0 0,0 1-100 0 0,0-1-91 0 0,1 0 4 0 0,0 0-43 0 0,0 1-36 0 0,0-2-34 0 0,-2 1-419 0 0,-1 0-85 0 0,0-2-294 0 0</inkml:trace>
  <inkml:trace contextRef="#ctx0" brushRef="#br0" timeOffset="1087.11">889 206 8032 0 0,'0'0'182'0'0,"0"0"29"0"0,9 1 167 0 0,-4 0-309 0 0,4 1-37 0 0,0-1 60 0 0,0 0 54 0 0,0-1 47 0 0,2-1 70 0 0,-1 0 40 0 0,8-1 275 0 0,-9-1-97 0 0,0 1 1 0 0,1-1 0 0 0,2-2-482 0 0,0 0 405 0 0,-1-1-46 0 0,-1 0-90 0 0,-1-1-61 0 0,0 0-73 0 0,-1 0-83 0 0,-6 4-30 0 0,1 0 0 0 0,-1 0 0 0 0,1 0-1 0 0,-1 0 1 0 0,0 0 0 0 0,0 0 0 0 0,1-3-22 0 0,-2 3 7 0 0,0 1 0 0 0,-1-1 0 0 0,1 0 0 0 0,0 0 0 0 0,-1 1 0 0 0,1-1 0 0 0,-1 0 0 0 0,0 0 0 0 0,0 0-7 0 0,-1-1 1 0 0,1 0 1 0 0,-1-1-1 0 0,0 1 0 0 0,0 0 1 0 0,-1 0-1 0 0,1 0 1 0 0,-1 1-1 0 0,0-1 1 0 0,0 0-1 0 0,0 1 0 0 0,0-1 1 0 0,-1 1-1 0 0,-1-2-1 0 0,-10-11 61 0 0,10 12-22 0 0,0 0 1 0 0,0 0 0 0 0,-1 0-1 0 0,1 1 1 0 0,-2-1-40 0 0,4 3 12 0 0,1 0 0 0 0,-1 0 0 0 0,0 0 0 0 0,1 1 0 0 0,-1-1 0 0 0,0 0 0 0 0,0 1 0 0 0,1-1 0 0 0,-1 1 0 0 0,0 0 0 0 0,0 0 0 0 0,0 0 0 0 0,0 0 0 0 0,0 0 0 0 0,1 0 0 0 0,-2 0-12 0 0,2 1 4 0 0,-1-1 0 0 0,1 1-1 0 0,-1-1 1 0 0,1 1-1 0 0,0 0 1 0 0,-1-1 0 0 0,1 1-1 0 0,0 0 1 0 0,0 0-1 0 0,-1 0 1 0 0,1 0-1 0 0,0 0 1 0 0,0 0 0 0 0,0 1-4 0 0,-3 3 7 0 0,0 1 0 0 0,0 0 0 0 0,1-1 0 0 0,-1 1 0 0 0,1 1-7 0 0,-1 2 28 0 0,1 0 0 0 0,0 1 1 0 0,0-1-1 0 0,1 1 0 0 0,0 5-28 0 0,0-2 50 0 0,1 0 1 0 0,1 1-1 0 0,0 12-50 0 0,6 15 57 0 0,-1-25-94 0 0,1-1 47 0 0,1-1 40 0 0,2-2 32 0 0,9 7 128 0 0,-13-14-124 0 0,1-1 0 0 0,-1 0-1 0 0,1-1 1 0 0,0 1 0 0 0,0-1-1 0 0,1 0 1 0 0,5 2-86 0 0,10 1 179 0 0,0-3-54 0 0,1-2-79 0 0,0-2-100 0 0,-8 0-49 0 0,0-2-61 0 0,0-1-69 0 0,-1-1-74 0 0,3-1-259 0 0,2-2-16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39.3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3 8464 0 0,'-14'-2'190'0'0,"11"2"28"0"0,3 0 10 0 0,0 0 8 0 0,0 0-30 0 0,0 0-12 0 0,0 0-2 0 0,0 0 0 0 0,0 0 0 0 0,0 6 375 0 0,-1 2-236 0 0,0-1-105 0 0,0-3-62 0 0,-3 4 112 0 0,-1 5 76 0 0,4-5-172 0 0,1 6 42 0 0,1 0-46 0 0,1 2-11 0 0,5 9 22 0 0,5 17 439 0 0,3 27-626 0 0,-7-20 310 0 0,-5-22-102 0 0,-1 0 37 0 0,0 0 43 0 0,-2 0 53 0 0,0-13-109 0 0,1-8-85 0 0,0 0 0 0 0,0 0 0 0 0,0-1 0 0 0,0 1 1 0 0,2 3-148 0 0,-2-4 0 0 0,3 0 0 0 0,-3-1 10 0 0,-1-3-4 0 0,0-1-59 0 0,0 0-78 0 0,0 0-136 0 0,0 0-18 0 0,0 0 98 0 0,0 0 23 0 0,0 0-53 0 0,0 0-179 0 0,1 0-332 0 0,7-3-28 0 0</inkml:trace>
  <inkml:trace contextRef="#ctx0" brushRef="#br0" timeOffset="284.85">278 272 7848 0 0,'0'0'232'0'0,"0"0"-64"0"0,0 0-84 0 0,0 1-59 0 0,2 3-57 0 0,-2-2 51 0 0,2 7-95 0 0,0-1 107 0 0,-1 1 90 0 0,1 0 76 0 0,0-2 32 0 0,0 1 37 0 0,10 27 1135 0 0,-9-23-899 0 0,-1-1-46 0 0,1 7 234 0 0,3 7-24 0 0,-4-7-284 0 0,-2-3-127 0 0,-2-2-79 0 0,2-13-299 0 0,0 1 55 0 0,0-1 44 0 0,0 0 39 0 0,-1 1 78 0 0,0 1 221 0 0,1-1-253 0 0,0 0-81 0 0,0-1-45 0 0,-1 1-53 0 0,1-1-62 0 0,0 1-68 0 0,0-1-78 0 0,0 0 62 0 0,0 0-41 0 0,0 1-43 0 0,0-1-45 0 0,0 0-47 0 0,0 0-51 0 0,0 1-53 0 0,0-1-54 0 0,0 0-1007 0 0,0 0-910 0 0</inkml:trace>
  <inkml:trace contextRef="#ctx0" brushRef="#br0" timeOffset="563.48">250 163 8264 0 0,'-2'-9'203'0'0,"-1"1"-48"0"0,-1-7 26 0 0,-4-18 143 0 0,6 21-145 0 0,1 2 32 0 0,-1 0 75 0 0,2 0 93 0 0,-1 0 109 0 0,1 9-366 0 0,1 1-22 0 0,2-3-80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38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356 105 6056 0 0,'0'0'176'0'0,"0"0"-38"0"0,-1-1-70 0 0,-1-1-49 0 0,-2-3-52 0 0,3 3 49 0 0,-1-2 1 0 0,0 0 117 0 0,0 0 101 0 0,-1 0 86 0 0,0 0 60 0 0,0 1 51 0 0,-12-15 1810 0 0,10 13-1638 0 0,2 3-342 0 0,1-1-35 0 0,-1 0-10 0 0,0 1-67 0 0,1-1-75 0 0,-1 1-84 0 0,-6-5 566 0 0,-1 0-64 0 0,-1 2-59 0 0,-1 0-57 0 0,-1 1-53 0 0,0 1-48 0 0,0 1-45 0 0,-1 2-40 0 0,-7 1 38 0 0,0 3-80 0 0,17-3-130 0 0,0 0-1 0 0,0 1 1 0 0,0 0-1 0 0,1 0 1 0 0,-1 0-1 0 0,0 0-18 0 0,1 0 3 0 0,1 0 0 0 0,-1 0 0 0 0,1 0-1 0 0,0 0 1 0 0,0 0 0 0 0,-1 1-1 0 0,2-1 1 0 0,-2 1-3 0 0,1 2 3 0 0,-1 0-1 0 0,1-1 1 0 0,-1 1-1 0 0,1 0 1 0 0,1 0-1 0 0,-1 0 1 0 0,1 1-1 0 0,0-1 0 0 0,0 0 1 0 0,0 0-1 0 0,1 1 1 0 0,0-1-1 0 0,0 1 1 0 0,0 4-3 0 0,2 1 3 0 0,0 0 0 0 0,0 0 0 0 0,1-1 0 0 0,1 1 0 0 0,0 0 1 0 0,3 5-4 0 0,10 27 0 0 0,5 20 0 0 0,8 23 0 0 0,-21-62 0 0 0,-1 0 0 0 0,-2 1 0 0 0,5 13 0 0 0,7 36 0 0 0,-16-60 16 0 0,-2 5 51 0 0,-1 5 18 0 0,5-2-61 0 0,-2-18-52 0 0,-2-3-126 0 0,0-1-82 0 0,0 0-20 0 0,0 0 87 0 0,0 0 18 0 0,0 0-48 0 0,0 0-163 0 0,0 0-301 0 0,0 0-15 0 0</inkml:trace>
  <inkml:trace contextRef="#ctx0" brushRef="#br0" timeOffset="339.03">0 400 9216 0 0,'0'0'208'0'0,"0"0"33"0"0,0 0 14 0 0,1 0-42 0 0,5-7-172 0 0,0 0 54 0 0,1 2 47 0 0,0 0 41 0 0,2 0 82 0 0,1 0 41 0 0,2 1 100 0 0,6 0 245 0 0,1 2-3 0 0,-6 1-247 0 0,-2 1-101 0 0,-1 0-43 0 0,-1 0-83 0 0,-1 0-41 0 0,0 1-50 0 0,0-1-53 0 0,10 1-94 0 0,1 0-120 0 0,0 0-110 0 0,0-1-99 0 0,-5 1 40 0 0,0-1-45 0 0,0 0-41 0 0,0 0-36 0 0,15-1-565 0 0,-1-2-90 0 0,-19 3-464 0 0,4-2-898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36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1 173 7344 0 0,'0'0'165'0'0,"0"0"-25"0"0,0 0-33 0 0,2-1 29 0 0,7 0 40 0 0,-1-1-206 0 0,-1 0 62 0 0,0 0 54 0 0,0 0 48 0 0,6-1 181 0 0,-1-1 86 0 0,27-10 1133 0 0,-23 7-961 0 0,-7 3-342 0 0,-1 0-56 0 0,1 0-67 0 0,-1 0-79 0 0,-1-1 170 0 0,1-1-47 0 0,1-2-42 0 0,-1-1-34 0 0,2-6-3 0 0,-10 14-70 0 0,1 0 1 0 0,-1-1-1 0 0,1 1 0 0 0,-1 0 1 0 0,1 0-1 0 0,-1 0 0 0 0,0-1 1 0 0,0 1-1 0 0,1 0 0 0 0,-1 0 1 0 0,0-1-1 0 0,0 1 1 0 0,0 0-1 0 0,-1 0 0 0 0,1-1 1 0 0,0 0-4 0 0,-1 0 0 0 0,-1-1 0 0 0,1 1 0 0 0,-1-1 0 0 0,0 1 0 0 0,1 0 0 0 0,-1-1 0 0 0,0 1 0 0 0,0 0 0 0 0,0 0 0 0 0,-1 0 0 0 0,1 1 0 0 0,0-1 0 0 0,-3-1 0 0 0,-1 0 0 0 0,0-1 0 0 0,0 1 0 0 0,0 1 0 0 0,-1-1 0 0 0,-3 0 0 0 0,6 2 14 0 0,-1 0 0 0 0,1 0 0 0 0,-1 0 0 0 0,1 1 0 0 0,-1 0 0 0 0,0 0 0 0 0,1 0 0 0 0,-1 0 0 0 0,-2 1-14 0 0,3 0 18 0 0,1 0-1 0 0,0 0 1 0 0,-1 1-1 0 0,1-1 1 0 0,0 0 0 0 0,0 1-1 0 0,0 0 1 0 0,0 0-1 0 0,0 0 1 0 0,1 0-1 0 0,-1 0 1 0 0,1 1-1 0 0,-2 1-17 0 0,-11 16 152 0 0,5 4-36 0 0,7-16-87 0 0,2 0 1 0 0,-1 0-1 0 0,1-1 1 0 0,0 1-1 0 0,0 6-29 0 0,2 0 21 0 0,0-1-1 0 0,0 1 1 0 0,1 0 0 0 0,1-1-1 0 0,0 0 1 0 0,4 10-21 0 0,3 1-54 0 0,1-2 49 0 0,-5-14 25 0 0,0 0 0 0 0,0 0 0 0 0,0-1 0 0 0,1 1 0 0 0,0-1 0 0 0,8 6-20 0 0,13 6 10 0 0,-11-10-45 0 0,2-1-43 0 0,2-2-63 0 0,0-1-72 0 0,0-2-85 0 0,2-2-96 0 0,-9-1-75 0 0</inkml:trace>
  <inkml:trace contextRef="#ctx0" brushRef="#br0" timeOffset="469.85">583 87 7688 0 0,'0'0'166'0'0,"-2"-1"-47"0"0,-6-5 275 0 0,5 5-312 0 0,2-1-51 0 0,-6-3-5 0 0,0 1 49 0 0,1 1 45 0 0,-1 2 37 0 0,-1 0 75 0 0,0 1 39 0 0,-1 2 92 0 0,-5 4 225 0 0,-6 10 377 0 0,14-10-683 0 0,1 1-35 0 0,1-1-75 0 0,0 0-36 0 0,1 0-42 0 0,0 0-46 0 0,-3 10 183 0 0,1 0-35 0 0,-2 17 98 0 0,2 0-107 0 0,1 1-83 0 0,4-31-96 0 0,-1 4-42 0 0,1 1 36 0 0,1 7 98 0 0,3 0 104 0 0,1-2 77 0 0,-4-11-238 0 0,0-1 0 0 0,0 0-1 0 0,-1 1 1 0 0,1-1 0 0 0,0 0-1 0 0,0 1 1 0 0,1-1 0 0 0,-1 0 0 0 0,0 0-1 0 0,0 0 1 0 0,0 0 0 0 0,1 0 0 0 0,-1-1-1 0 0,1 1 1 0 0,-1 0 0 0 0,0 0 0 0 0,1-1-1 0 0,-1 1 1 0 0,1-1 0 0 0,0 1-1 0 0,-1-1 1 0 0,1 0 0 0 0,-1 0 0 0 0,1 0-1 0 0,0 0 1 0 0,-1 0-43 0 0,12-2 257 0 0,-1-2 19 0 0,-1-1-71 0 0,0 0-61 0 0,0-1-52 0 0,7-7-28 0 0,-11 8-83 0 0,-1-1 0 0 0,0 0 0 0 0,0 0 0 0 0,0-1 0 0 0,-1 0 0 0 0,1-1 19 0 0,2-4 8 0 0,-2 1 40 0 0,10-25 47 0 0,-2 0 0 0 0,3-13-95 0 0,-16 46 2 0 0,1-2-6 0 0,3 0-66 0 0,1 5 3 0 0,-2 3 66 0 0,7 14-100 0 0,-4 5 45 0 0,2 23-5 0 0,-5-19 90 0 0,8 36 138 0 0,-6-40-151 0 0,2-1-64 0 0,1-1-88 0 0,2-1-111 0 0,0-8-12 0 0,-7-8 94 0 0,1-1-105 0 0,-1 0-64 0 0,-2-1 121 0 0,0-1-32 0 0,0 1-38 0 0,0 0-39 0 0,0-1-43 0 0,0 1-44 0 0,-1-1 84 0 0,-1 0-44 0 0,1 0-38 0 0,0 0-35 0 0,-1 0-126 0 0,1 0-34 0 0,1 0-1321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50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9 5848 0 0,'0'0'168'0'0,"-1"-1"-31"0"0,-1 1-71 0 0,-1-1-50 0 0,-4-2-53 0 0,5 3 55 0 0,-3-1 624 0 0,-1-1-40 0 0,0 2-37 0 0,1-1-36 0 0,-6 1 427 0 0,-1 1-125 0 0,4 1-281 0 0,0 0-56 0 0,1 1-53 0 0,-1 0-45 0 0,1 1-40 0 0,1 1-35 0 0,-7 6 240 0 0,6-2-302 0 0,0 1-45 0 0,2 0-43 0 0,1 1-36 0 0,-2 12 40 0 0,2 2-93 0 0,4-9-71 0 0,0 1 0 0 0,0-1 0 0 0,2 3-11 0 0,1 7 71 0 0,-1-9-71 0 0,2-1 0 0 0,-1 0 0 0 0,2 0 1 0 0,0 0-1 0 0,7 14 0 0 0,12 14-71 0 0,-21-40-63 0 0,0 0 38 0 0,2 4-1 0 0,2 0 96 0 0,9 10 129 0 0,-9-12-143 0 0,-2-1-52 0 0,0-1-64 0 0,1 0-79 0 0,-1-1-94 0 0,-1 0 21 0 0,0-1-61 0 0,1 0-67 0 0,-1 0-71 0 0,1 0-77 0 0,0-1-82 0 0,-1 1-89 0 0,1-1-93 0 0,3 1-748 0 0,3 1-884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51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1 237 8408 0 0,'0'0'190'0'0,"0"0"28"0"0,0 0 8 0 0,0 0-17 0 0,2 0-88 0 0,0-1-64 0 0,5-1-7 0 0,-4 1 5 0 0,5-1 46 0 0,1-1 96 0 0,0-1 133 0 0,6-2 278 0 0,-3 0-96 0 0,-4 3-198 0 0,-1 0-86 0 0,0 1-44 0 0,14-6 607 0 0,-2-2-92 0 0,-2-1-90 0 0,-2-3-89 0 0,-2-2-88 0 0,-3-2-87 0 0,-1-1-87 0 0,-3-3-83 0 0,-6 21-159 0 0,0-1 0 0 0,1 0 0 0 0,-1 0 1 0 0,0 0-1 0 0,0 0 0 0 0,-1 0 0 0 0,1 0 0 0 0,0 0 1 0 0,-1 0-1 0 0,0 0-16 0 0,-9-20 95 0 0,-6 2-54 0 0,0 5-40 0 0,15 14-1 0 0,0 0 0 0 0,1 1 0 0 0,-1-1 0 0 0,0 0 1 0 0,0 1-1 0 0,0-1 0 0 0,0 1 0 0 0,0 0 1 0 0,0-1-1 0 0,0 1 0 0 0,0 0 0 0 0,0-1 1 0 0,0 1-1 0 0,0 0 0 0 0,0 0 0 0 0,0 0 1 0 0,0 0-1 0 0,0 0 0 0 0,0 0 0 0 0,0 0 1 0 0,0 0-1 0 0,0 0 0 0 0,0 1 0 0 0,0-1 0 0 0,0 0 1 0 0,0 1-1 0 0,-1 0 0 0 0,-10 11-19 0 0,5 0-42 0 0,2 0 31 0 0,-2 7-15 0 0,3 4 52 0 0,-1 12 176 0 0,1 27-183 0 0,4-49 25 0 0,0 1 0 0 0,1 0 0 0 0,1-1 0 0 0,0 0 0 0 0,0 1 1 0 0,3 2-27 0 0,-4-13 8 0 0,0 0 0 0 0,0 0 0 0 0,1 1 0 0 0,-1-1 0 0 0,1 0 0 0 0,0-1 0 0 0,0 1 0 0 0,1 1-7 0 0,-2-2 2 0 0,1 0 0 0 0,0 0 0 0 0,0 0 0 0 0,1-1 0 0 0,-1 1 0 0 0,0 0 0 0 0,0-1 0 0 0,1 0 0 0 0,0 1-2 0 0,0-1-2 0 0,0 0-1 0 0,0 0 1 0 0,0 0 0 0 0,0 0 0 0 0,0-1 0 0 0,0 0-1 0 0,0 1 1 0 0,0-1 0 0 0,1 0 0 0 0,0 0 2 0 0,21-6-37 0 0,-19 4-149 0 0,10-5-41 0 0,-12 6 146 0 0,0-1-40 0 0,-1 1-31 0 0,0-1-51 0 0,0 1-60 0 0,1 0-69 0 0,-2 0 47 0 0,0 0-42 0 0,1 0-48 0 0,-1 0-49 0 0,0 0-53 0 0,1 0-56 0 0,-1 0-60 0 0,0 0-64 0 0,5-2-1178 0 0,5-2-1035 0 0,-12 5 2789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53.1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1 14688 0 0,'0'0'332'0'0,"0"0"-23"0"0,-1 1-77 0 0,1-1-65 0 0,-1 1-53 0 0,0 0-26 0 0,-3 2 46 0 0,3-2-37 0 0,-3 0 6 0 0,3-1-85 0 0,-2 1-55 0 0,1 0 81 0 0,1-1 69 0 0,-1 1 58 0 0,0-1 204 0 0,-2 1 649 0 0,3-1-756 0 0,-1 0-58 0 0,1 0-107 0 0,0 0-49 0 0,-1 0-57 0 0,1 0-63 0 0,0 0 9 0 0,1 0-2 0 0,0 0-35 0 0,0 0-17 0 0,0 0-33 0 0,0 0-40 0 0,0 0-43 0 0,0 0-47 0 0,0 0-45 0 0,0 0-41 0 0,0 0-37 0 0,0 0-259 0 0,0 0-61 0 0,-1 0-49 0 0,1 0-34 0 0,-1-1-1020 0 0,-2 1-1030 0 0,2-1 1771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52.5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0 6592 0 0,'0'0'149'0'0,"0"0"23"0"0,0 0 11 0 0,0 0 17 0 0,0 0 66 0 0,0 0 29 0 0,0 0 8 0 0,0 1-106 0 0,2-1 40 0 0,4 5 661 0 0,-4-2-539 0 0,1-1-61 0 0,-2 0-110 0 0,2 3 452 0 0,-1 1-78 0 0,0 0-70 0 0,0 0-61 0 0,0 1 18 0 0,-1 1-61 0 0,1 0 18 0 0,0 5 135 0 0,1 4-198 0 0,0-1-73 0 0,-1 1-64 0 0,1 0-54 0 0,1 6-15 0 0,0 0-65 0 0,11 52 14 0 0,-9-42 32 0 0,-1-10 53 0 0,4 25 120 0 0,-2-20-131 0 0,3 15 97 0 0,-4-17-76 0 0,1-1 32 0 0,-2-8-36 0 0,2 0-39 0 0,-5-12-99 0 0,0 0 0 0 0,1-1 0 0 0,-1 0 1 0 0,1 1-1 0 0,3 2-39 0 0,-4-5 12 0 0,0 0 0 0 0,-1 0 1 0 0,1-1-1 0 0,0 1 0 0 0,0-1 1 0 0,0 1-1 0 0,0-1 0 0 0,0 0 1 0 0,1 0-1 0 0,-1 1 0 0 0,0-2 1 0 0,1 1-1 0 0,-1 0 0 0 0,3 0-12 0 0,-3-1 15 0 0,1 1-1 0 0,0-1 1 0 0,0 0-1 0 0,0 0 1 0 0,0-1-1 0 0,-1 1 1 0 0,1-1-1 0 0,0 1 1 0 0,2-2-15 0 0,1 1-173 0 0,-1-1 66 0 0,0 0 57 0 0,1 0 48 0 0,0 1 47 0 0,0-1 38 0 0,22-8 448 0 0,-18 7-439 0 0,-5 2-92 0 0,-1-1-34 0 0,1 1-38 0 0,-1-1-42 0 0,1 1-48 0 0,-1-1-53 0 0,1 1-58 0 0,-1-1-62 0 0,1 1-69 0 0,-1-1-71 0 0,1 1-79 0 0,-1 0-82 0 0,1-1-87 0 0,0 1-93 0 0,-1-1-98 0 0,1 1-102 0 0,-2 0-897 0 0,2-1-1079 0 0</inkml:trace>
  <inkml:trace contextRef="#ctx0" brushRef="#br0" timeOffset="278.63">0 274 10424 0 0,'0'0'233'0'0,"0"0"39"0"0,0 0 15 0 0,0 0-37 0 0,0 0-127 0 0,0 0 53 0 0,0 0 44 0 0,0 0 11 0 0,1 0-18 0 0,0-1-81 0 0,1 0-50 0 0,4-1 29 0 0,-4 1-35 0 0,13-4 298 0 0,1 2-72 0 0,0 0-61 0 0,1 1-52 0 0,7-1 17 0 0,-2-1-52 0 0,-13 2-313 0 0,-1 0 70 0 0,0 0 60 0 0,0-1 49 0 0,9-1 126 0 0,20-8 381 0 0,-25 9-421 0 0,-1-1-75 0 0,-1 1-87 0 0,1 0-101 0 0,-1 0-120 0 0,-5 1 87 0 0,0 1-37 0 0,0-1-39 0 0,0 1-43 0 0,0-1-45 0 0,0 1-46 0 0,0-1-51 0 0,0 1-51 0 0,1-1-54 0 0,-1 1-58 0 0,5-2-1137 0 0,5-1-1004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12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0 153 9216 0 0,'0'0'208'0'0,"0"0"33"0"0,0 0 14 0 0,1 1-85 0 0,-1 0-76 0 0,5 5-6 0 0,-3-3 8 0 0,23 36 2183 0 0,-1 3-2279 0 0,-10-13 710 0 0,-2 0-70 0 0,0 1 205 0 0,1-2 1 0 0,9 16-846 0 0,-16-34 235 0 0,0-1-46 0 0,15 17 281 0 0,-13-16-246 0 0,0 1 66 0 0,0-1 98 0 0,-4-4-148 0 0,-1 0 35 0 0,-2-5 136 0 0,0 0-65 0 0,0-1-59 0 0,0-1-54 0 0,0 0-49 0 0,0 0-43 0 0,0-4 31 0 0,1-1-105 0 0,0-11-107 0 0,-1 12 95 0 0,0 1 105 0 0,6-31-1 0 0,-1 4-80 0 0,1 0-42 0 0,-1 4-34 0 0,2 0-1 0 0,5-10-2 0 0,-3 11 1 0 0,2-2-6 0 0,-6 9-84 0 0,-5 17-98 0 0,-1 1 100 0 0,1-1 73 0 0,0 1 39 0 0,1-3 163 0 0,-1 3-145 0 0,0-1-78 0 0,0 1-26 0 0,0 1-35 0 0,0-1-78 0 0,-1 0-70 0 0,1-1-80 0 0,0 1-89 0 0,0 0-99 0 0,0 0-108 0 0,-1 0-118 0 0,1 0 322 0 0,-1 1-32 0 0,2-3-993 0 0</inkml:trace>
  <inkml:trace contextRef="#ctx0" brushRef="#br0" timeOffset="801.52">761 206 4056 0 0,'0'0'117'0'0,"0"0"-22"0"0,0-1-49 0 0,-4-7-48 0 0,-1 4 330 0 0,1-1 54 0 0,-1 1 46 0 0,1 1 40 0 0,-2-2 134 0 0,0 2 34 0 0,-12-5 1351 0 0,8 6-1025 0 0,1 2-77 0 0,2 1-359 0 0,1 1-64 0 0,0 0-136 0 0,0 1-61 0 0,0 1-67 0 0,1 0-76 0 0,-8 7 316 0 0,2 1-54 0 0,2 1-48 0 0,0 1-45 0 0,2 1-40 0 0,1 0-36 0 0,-4 18 121 0 0,6-6-137 0 0,1 0-44 0 0,2-8-32 0 0,1 1 0 0 0,1 0 1 0 0,1-1-124 0 0,1-2-6 0 0,2 1 36 0 0,-3-12 7 0 0,0 0 0 0 0,1 0 0 0 0,0 0 0 0 0,3 3-37 0 0,12 13 182 0 0,-15-20-154 0 0,-1 0 0 0 0,1 0-1 0 0,-1 0 1 0 0,1-1 0 0 0,0 1 0 0 0,0-1 0 0 0,0 1-1 0 0,0-1 1 0 0,0 0 0 0 0,0 0 0 0 0,0 0-1 0 0,1-1-27 0 0,-3 0 31 0 0,1 1 0 0 0,0-1 0 0 0,-1 0 0 0 0,1 0 0 0 0,0 0 0 0 0,-1-1 0 0 0,1 1 0 0 0,0 0 0 0 0,-1-1 0 0 0,1 1 0 0 0,-1-1-1 0 0,2 0-30 0 0,-1 0 39 0 0,1 0 0 0 0,-1-1 0 0 0,0 1 0 0 0,0-1 0 0 0,0 0 0 0 0,0 0 0 0 0,2-1-39 0 0,10-16 198 0 0,-2-1-48 0 0,-7 11-84 0 0,1-1 98 0 0,-2 1-48 0 0,0-1-43 0 0,-1-1-38 0 0,1-10-59 0 0,-1-1-90 0 0,-3 10-3 0 0,0 0 1 0 0,0 0 0 0 0,-2 0 0 0 0,0-2 116 0 0,-3-10-103 0 0,3 16 66 0 0,0-12 12 0 0,1 13-19 0 0,0 1-29 0 0,1 0-43 0 0,0 0-54 0 0,0 0-65 0 0,0 9 142 0 0,2 1 34 0 0,5 5 5 0 0,-2-2 41 0 0,-3-2-26 0 0,5 13 43 0 0,0 1-36 0 0,16 36-152 0 0,-12-29 124 0 0,-1 1 67 0 0,-3-10 54 0 0,0 1 58 0 0,16 35 430 0 0,-15-34-385 0 0,2 3-50 0 0,-10-21-177 0 0,0-1-44 0 0,0 0-171 0 0,0 0 203 0 0,0 0-7 0 0,0 0-22 0 0,0 0-43 0 0,0 0-16 0 0,0 0-44 0 0,0 0-50 0 0,0 0-57 0 0,0 0-60 0 0,0 0-56 0 0,0 0-50 0 0,0 0-43 0 0,0 0-155 0 0,0 0-42 0 0,0 0-187 0 0,0 0-499 0 0</inkml:trace>
  <inkml:trace contextRef="#ctx0" brushRef="#br0" timeOffset="1186.77">1041 239 8960 0 0,'0'0'264'0'0,"0"0"-8"0"0,3 2-137 0 0,7 6 34 0 0,-7-4-129 0 0,0 0 91 0 0,0 0 76 0 0,0 0 59 0 0,1 2 133 0 0,6 7 584 0 0,-7-8-663 0 0,12 22 1086 0 0,-1 1-127 0 0,-1 0-125 0 0,-1 1-126 0 0,-2 1-125 0 0,0 0-124 0 0,-2 0-125 0 0,-1 0-124 0 0,-4-18-257 0 0,0-2-44 0 0,-2-4-28 0 0,0-1 11 0 0,-1 0 49 0 0,0-4-141 0 0,0-1 3 0 0,0 0 10 0 0,0 0 3 0 0,0 0 35 0 0,-1-1-37 0 0,0-2 35 0 0,-4-10 45 0 0,0-3-27 0 0,-1 1-80 0 0,2 7-41 0 0,1 0 0 0 0,0-1 0 0 0,0-5-50 0 0,-3-27 64 0 0,6 33-75 0 0,0 0 0 0 0,0 1 0 0 0,1-1 0 0 0,0 0 11 0 0,1 2-26 0 0,-1-1-1 0 0,1 1 1 0 0,0 0-1 0 0,0 0 1 0 0,1-1 26 0 0,0 1-41 0 0,0 1 0 0 0,1-1 1 0 0,0 0-1 0 0,0 1 0 0 0,1-2 41 0 0,12-11-179 0 0,-7 8 85 0 0,1 1 1 0 0,0-1-1 0 0,8-3 94 0 0,5-2-184 0 0,-21 14-48 0 0,-1-1 57 0 0,0 1 49 0 0,1 0 42 0 0,2-1 16 0 0,10-4 116 0 0,-9 4-109 0 0,-1 1-61 0 0,-1-1-89 0 0,0 1-111 0 0,-1 1 112 0 0,-1-1-35 0 0,1 0-173 0 0,0 1-87 0 0,0-1-93 0 0,0 1-102 0 0,-1-1-110 0 0,1 1-117 0 0,0-1-125 0 0,-2 1 476 0 0,0 0-33 0 0,3 0-1610 0 0,1 0-1247 0 0,-5 0 3455 0 0</inkml:trace>
  <inkml:trace contextRef="#ctx0" brushRef="#br0" timeOffset="1541.14">1545 306 11144 0 0,'0'0'248'0'0,"0"0"51"0"0,0 0-61 0 0,1 1-58 0 0,-1 1-50 0 0,1-1-46 0 0,0 1-42 0 0,0 0-58 0 0,10 15 432 0 0,0 1 79 0 0,21 41 1345 0 0,-21-32-1114 0 0,-7-14-407 0 0,1 1-48 0 0,-2 0-57 0 0,0 1-69 0 0,-2-10-181 0 0,0 0 45 0 0,0 1 47 0 0,1 3 76 0 0,1 2 26 0 0,-2-4-120 0 0,0 0-82 0 0,0-1-93 0 0,0-1-65 0 0,-1 1-96 0 0,1-1-107 0 0,-1 1-121 0 0,0-6 153 0 0,0 1-59 0 0,0 0-51 0 0,0-1-45 0 0,0 1-157 0 0,0 0-45 0 0,0-1-189 0 0,0 2-507 0 0</inkml:trace>
  <inkml:trace contextRef="#ctx0" brushRef="#br0" timeOffset="1788.51">1551 100 12464 0 0,'0'0'281'0'0,"0"0"-299"0"0,0 0 39 0 0,-1-1 114 0 0,1 1 86 0 0,-2-2 404 0 0,1 1-461 0 0,0 0-39 0 0,0 1-52 0 0,0-1-72 0 0,0 0-86 0 0,1 1-102 0 0,-1-1-17 0 0,1 1-67 0 0,-1-1-70 0 0,1 1-78 0 0,0 0-82 0 0,0 0-89 0 0,-1 0-93 0 0,1 0-100 0 0,0 0-890 0 0,0 0-954 0 0</inkml:trace>
  <inkml:trace contextRef="#ctx0" brushRef="#br0" timeOffset="2443.96">2141 238 5784 0 0,'0'0'132'0'0,"-1"0"-42"0"0,-8 0 204 0 0,7 0-233 0 0,-1 0-38 0 0,-1 0 8 0 0,-1 0 81 0 0,0 0 72 0 0,0 0 63 0 0,0 0 52 0 0,-5 0 400 0 0,-12 3 1137 0 0,16-1-1329 0 0,-1 0-74 0 0,3-1-222 0 0,0 1-41 0 0,1 0-49 0 0,-1 0-53 0 0,-15 9 605 0 0,2 1-64 0 0,1 2-73 0 0,2 0-79 0 0,2 3-89 0 0,1 0-96 0 0,4 3-105 0 0,2 2-113 0 0,3-13 10 0 0,1 0 0 0 0,0 0 0 0 0,1 0 0 0 0,0 0 0 0 0,1 0-1 0 0,0 0 1 0 0,0 3-64 0 0,1-6 52 0 0,-1-1 1 0 0,1 1-1 0 0,0-1 0 0 0,0 0 0 0 0,2 3-52 0 0,6 8 169 0 0,3-1 37 0 0,5-1-24 0 0,2-4-37 0 0,-16-9-118 0 0,0 1 0 0 0,1-1 0 0 0,-1 0 0 0 0,1 0 0 0 0,-1 0 0 0 0,1-1 0 0 0,-1 0 0 0 0,3 0-27 0 0,-3 0 16 0 0,0 0 0 0 0,-1-1 0 0 0,1 0 0 0 0,-1 1 0 0 0,1-1 0 0 0,-1 0 0 0 0,0-1 0 0 0,1 1 0 0 0,-1-1 0 0 0,0 1 0 0 0,0-1 0 0 0,0 0 0 0 0,0 0 0 0 0,0 0 0 0 0,0-1 0 0 0,-1 1 0 0 0,1-1 0 0 0,-1 1 0 0 0,0-1 0 0 0,1 0 0 0 0,-1 0 0 0 0,-1 0-1 0 0,3-3-15 0 0,1-5 28 0 0,-1-1 0 0 0,0 0 0 0 0,0 1 0 0 0,-1-1 0 0 0,-1 0 0 0 0,0 0 0 0 0,0-1 0 0 0,-1 1 0 0 0,-1 0 0 0 0,0-4-28 0 0,0-1 0 0 0,1-3-3 0 0,-2 2-87 0 0,2 22-23 0 0,1 1 72 0 0,2 3 36 0 0,-3-2-28 0 0,0-1-1 0 0,1 0 0 0 0,0 0 0 0 0,0 0 0 0 0,1 2 34 0 0,2 5-66 0 0,6 19 48 0 0,1 1 37 0 0,5 14 72 0 0,0 0 70 0 0,-16-45-363 0 0,0 1 83 0 0,-1-1 72 0 0,1 0 59 0 0,0 0 46 0 0,-1 0 35 0 0,4 2 463 0 0,-3-2-460 0 0,-1 0-92 0 0,1-1-48 0 0,-1 0-37 0 0,1 1-41 0 0,-1-1-46 0 0,0 0-50 0 0,0 0-54 0 0,1 0-59 0 0,-1 0-62 0 0,0 0 83 0 0,0 0-34 0 0,0 0-34 0 0,0 0-37 0 0,1 0-37 0 0,-1 1-40 0 0,0-1-40 0 0,0 0-42 0 0,0 0-1401 0 0,0 0-1124 0 0</inkml:trace>
  <inkml:trace contextRef="#ctx0" brushRef="#br0" timeOffset="3092.13">2407 1 6768 0 0,'0'0'149'0'0,"0"0"23"0"0,4 11 145 0 0,-2-6-259 0 0,2 6-14 0 0,0 0 79 0 0,0 0 67 0 0,0 0 54 0 0,2 6 232 0 0,9 24 741 0 0,-10-26-847 0 0,0 1-70 0 0,-3-8-198 0 0,1 0-40 0 0,2 12 336 0 0,36 139 2660 0 0,-31-106-2087 0 0,-3 1-57 0 0,-4-26-496 0 0,-1-1 774 0 0,6 22-1192 0 0,-8-48 312 0 0,1-1-62 0 0,-1 0-56 0 0,1-1-48 0 0,0-1-43 0 0,0-1-36 0 0,2-3-16 0 0,3-12-110 0 0,-6 15 83 0 0,1 0 38 0 0,1-11-14 0 0,1 0-35 0 0,5-11-74 0 0,1 1-78 0 0,-4 12 4 0 0,1 2-1 0 0,0-1 1 0 0,7-8 135 0 0,-2 4-89 0 0,2 0 40 0 0,4-1 27 0 0,-13 13 26 0 0,0 0 0 0 0,1 0 1 0 0,-1 0-1 0 0,1 1 0 0 0,-1 0 0 0 0,1-1-4 0 0,12-1-3 0 0,0 5-34 0 0,-15-1 21 0 0,0 1 1 0 0,0-1 0 0 0,0 1 0 0 0,0 0-1 0 0,1 0 1 0 0,-1 0 0 0 0,0 0 0 0 0,-1 0-1 0 0,2 1 16 0 0,5 4-214 0 0,-2-1 61 0 0,0 1 52 0 0,-1-1 42 0 0,3 6 28 0 0,2 9 55 0 0,-7-9-38 0 0,2 9 40 0 0,0 1 70 0 0,-2 1 62 0 0,-3-1 53 0 0,-4-1 46 0 0,-4-3 36 0 0,7-14-245 0 0,-1-1-1 0 0,0 0 1 0 0,0 0-1 0 0,0 0 1 0 0,0 0-1 0 0,0 0 1 0 0,0-1-1 0 0,-1 1 0 0 0,1-1 1 0 0,0 1-1 0 0,-1-1 1 0 0,1 0-1 0 0,-1 0 1 0 0,-1 0-48 0 0,-19 6 226 0 0,-2-3-94 0 0,0 0-79 0 0,1-2-66 0 0,22-2-177 0 0,1 0 56 0 0,-1 0 44 0 0,0 0 51 0 0,0 0 43 0 0,1 1 35 0 0,-3-1 114 0 0,-6 0 317 0 0,7 0-375 0 0,0-1-59 0 0,-1 1-97 0 0,3 0-22 0 0,-1-1-40 0 0,1 1-46 0 0,-1-1-48 0 0,1 1-54 0 0,-1-1-57 0 0,1 0-62 0 0,-1 1-66 0 0,1-1-70 0 0,0 0-75 0 0,0 0-79 0 0,0 0-82 0 0,0 0-88 0 0,0-1-91 0 0,1 1-1283 0 0,-1-1-1261 0 0</inkml:trace>
  <inkml:trace contextRef="#ctx0" brushRef="#br0" timeOffset="3446.31">2998 76 11312 0 0,'-13'-1'256'0'0,"10"1"34"0"0,3 0 21 0 0,1-1-35 0 0,5 0-197 0 0,-1 3-50 0 0,-4-1-30 0 0,1-1 1 0 0,0 1 1 0 0,0-1 0 0 0,-1 1 0 0 0,1-1-1 0 0,-1 1 1 0 0,1 0 0 0 0,-1 0 0 0 0,1 0-1 0 0,-1 0 1 0 0,1 0 0 0 0,-1 0 0 0 0,0 0-1 0 0,0 0 1 0 0,1 1 0 0 0,-1-1-1 0 0,0 0 1 0 0,0 1 0 0 0,0-1-1 0 0,4 7 70 0 0,6 7 38 0 0,-6-4 2 0 0,-2-3 28 0 0,-1 2 72 0 0,3 9 203 0 0,-2-9-30 0 0,-1 0 0 0 0,0 1-1 0 0,1 6-382 0 0,3 25 964 0 0,4 0-81 0 0,1 6 59 0 0,-9-37-646 0 0,-1 0 0 0 0,0 1 0 0 0,0 3-296 0 0,3 23 638 0 0,-3-28-384 0 0,0 0-1 0 0,0 1 0 0 0,-1 5-253 0 0,0-12 60 0 0,-1 30 442 0 0,3-23-374 0 0,-2-10-64 0 0,-1 2-37 0 0,1-2-20 0 0,0-1-58 0 0,0 0-78 0 0,0 0-36 0 0,0-1 34 0 0,0 0-48 0 0,-1-4-119 0 0,2 4 196 0 0,-1 0-46 0 0,2-2-448 0 0,-1 1 5 0 0,2-3-698 0 0,-2 4 865 0 0,-1-1-36 0 0,0-1-290 0 0,1 2 324 0 0,-1-1-40 0 0,0 1 53 0 0,0 0-42 0 0,0 0-562 0 0,0-2-348 0 0,0 0-845 0 0</inkml:trace>
  <inkml:trace contextRef="#ctx0" brushRef="#br0" timeOffset="4063.62">3320 376 7112 0 0,'18'0'214'0'0,"1"-1"66"0"0,-1-1 75 0 0,0 0 84 0 0,0 0 93 0 0,0-2 103 0 0,0 1 111 0 0,0-1 121 0 0,-13 3-713 0 0,0 0 35 0 0,3-2 181 0 0,10-4 550 0 0,-13 4-680 0 0,1 0-45 0 0,-4 1 68 0 0,1-2-87 0 0,5-8 171 0 0,-7 9-211 0 0,0 2 54 0 0,2-3-82 0 0,1 0 46 0 0,6-7 396 0 0,-10 3-211 0 0,-3 2-145 0 0,-2 1 134 0 0,-1 1-87 0 0,-2 0-36 0 0,-6 0 12 0 0,0 2 3 0 0,4 1-7 0 0,2 1 37 0 0,0 0 90 0 0,3 1-184 0 0,1 0-80 0 0,0 1-55 0 0,0 1-53 0 0,1 0 43 0 0,-13 6 47 0 0,2 2 33 0 0,-25 28 280 0 0,26-26-243 0 0,11-9-75 0 0,-1-1-1 0 0,1 0 0 0 0,0 1 0 0 0,0-1 0 0 0,1 1 0 0 0,-1-1 0 0 0,1 1 0 0 0,-1 3-52 0 0,-1 1 176 0 0,1 0 0 0 0,1 1-1 0 0,-1 5-175 0 0,3 2 202 0 0,9 23 156 0 0,-8-34-306 0 0,1 0 0 0 0,0 1 0 0 0,0-1 0 0 0,0 0-1 0 0,0 0 1 0 0,1-1 0 0 0,0 1 0 0 0,2 1-52 0 0,36 32 409 0 0,-31-30-177 0 0,1-1-39 0 0,12 4 96 0 0,1-5-106 0 0,0-3-78 0 0,-6-2-59 0 0,-1-1 0 0 0,0-1 0 0 0,2-1-46 0 0,12-2 106 0 0,-8 1 38 0 0,-16 2-200 0 0,0-1 45 0 0,18-2 79 0 0,-14 2-95 0 0,0-1-106 0 0,-6 2 12 0 0,0 0-46 0 0,0-1-78 0 0,1 1-72 0 0,-1-1-81 0 0,1 1-88 0 0,-1-1-97 0 0,1 0-107 0 0,-1 1-114 0 0,0-1-122 0 0,-4 1 454 0 0,0 1-55 0 0,-1-1-50 0 0,1 1-44 0 0,0 0-172 0 0,0-1-43 0 0,0 1-209 0 0,1-1-569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50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111 1 7744 0 0,'-1'0'198'0'0,"-1"1"-52"0"0,-3 1 1 0 0,-4 2 134 0 0,2-1-338 0 0,-1 1 88 0 0,1 0 78 0 0,1 0 69 0 0,0 0 17 0 0,1 1 35 0 0,-5 5 317 0 0,5-5-132 0 0,1 1-1 0 0,-1 0 1 0 0,1 0 0 0 0,0 0-1 0 0,0 3-414 0 0,0 0 398 0 0,0 0-51 0 0,1 1-62 0 0,0-1-85 0 0,2 1-103 0 0,-1-1-118 0 0,1 4 168 0 0,1 1-37 0 0,0 12 18 0 0,1-3-84 0 0,6 8-26 0 0,0-10 7 0 0,9 8 24 0 0,-13-26-27 0 0,0 1-1 0 0,0-1 0 0 0,0 0 1 0 0,0 0-1 0 0,0 0 0 0 0,1-1-21 0 0,-1 1 28 0 0,0-1 0 0 0,0-1-1 0 0,0 1 1 0 0,1 0 0 0 0,-1-1-1 0 0,0 0 1 0 0,2 1-28 0 0,-1-1 41 0 0,0-1 0 0 0,0 1 0 0 0,0-1 0 0 0,0 1 0 0 0,1-1 0 0 0,2-1-41 0 0,14-2 143 0 0,-1-5 74 0 0,-13 4-107 0 0,0 1 1 0 0,-1-2-1 0 0,0 1 0 0 0,0-1 1 0 0,0 0-1 0 0,0 0 1 0 0,-1 0-1 0 0,2-3-110 0 0,10-15 292 0 0,-7-2-32 0 0,-9 21-208 0 0,0 0 1 0 0,-1-1-1 0 0,0 1 1 0 0,1 0-1 0 0,-1 0 1 0 0,-1 0-1 0 0,1-5-52 0 0,-2 3 69 0 0,1 0-1 0 0,-1-1 1 0 0,0 1-1 0 0,0 0 1 0 0,-2-4-69 0 0,-10-14 162 0 0,-1 0-53 0 0,-2 3-61 0 0,1 1-73 0 0,15 18 19 0 0,-2-1-186 0 0,0 0 111 0 0,0-1 74 0 0,-4-4 85 0 0,2 3-108 0 0,3 2-65 0 0,-1 0-82 0 0,1 1-49 0 0,-1 0-83 0 0,1-1-95 0 0,0 1-108 0 0,0 0-118 0 0,1 1 267 0 0,0-1-35 0 0,-1 1-35 0 0,1 0-37 0 0,0 0-39 0 0,0 0-39 0 0,-2-3-1416 0 0,-2-1-1112 0 0</inkml:trace>
  <inkml:trace contextRef="#ctx0" brushRef="#br0" timeOffset="701.82">377 30 8696 0 0,'0'1'167'0'0,"0"-1"-70"0"0,0 1-44 0 0,2 3-1 0 0,-2-2-3 0 0,17 61 612 0 0,-12-41-396 0 0,0-1 46 0 0,-1 1 55 0 0,1-1 72 0 0,0 0 85 0 0,1 0 99 0 0,-1-2 483 0 0,-2 0 1 0 0,1 6-1106 0 0,-2-4 700 0 0,0 0-40 0 0,-1-4-150 0 0,-1 1-44 0 0,1-1-53 0 0,-1 0-59 0 0,0-15-233 0 0,0-2-5 0 0,0 0-17 0 0,0 0-10 0 0,0 0-1 0 0,0 0-1 0 0,-3-2 29 0 0,2-2-44 0 0,-2-10 22 0 0,3 12-68 0 0,-5-58 56 0 0,7-2-66 0 0,3 21-59 0 0,2 2-55 0 0,-4 28 61 0 0,0-1-1 0 0,1 2 0 0 0,0-1 1 0 0,1 0-1 0 0,3-5 38 0 0,10-9-36 0 0,-17 25 36 0 0,0-1 0 0 0,0 0 0 0 0,0 0 0 0 0,0 0 0 0 0,0 0 0 0 0,0 1 0 0 0,0-1 0 0 0,0 0 0 0 0,0 1 0 0 0,0-1 0 0 0,0 1 0 0 0,0 0 0 0 0,1-1 0 0 0,-1 1 0 0 0,0 0 0 0 0,0-1 0 0 0,1 1 0 0 0,-1 0 0 0 0,0 0 0 0 0,0 0 0 0 0,1 0 0 0 0,-1 0 0 0 0,1 1 0 0 0,0-1 0 0 0,0 1 0 0 0,1 0 0 0 0,-1 0 0 0 0,0 0 0 0 0,0 1 0 0 0,-1-1 0 0 0,1 0 0 0 0,0 1 0 0 0,0-1 0 0 0,-1 1 0 0 0,1 0 0 0 0,0 0 0 0 0,5 8 0 0 0,0-1 0 0 0,-1 1 0 0 0,0 0 0 0 0,3 9 0 0 0,-9-18 0 0 0,16 32 2 0 0,-1 2 58 0 0,-2-4 47 0 0,1-1 55 0 0,-9-11-2 0 0,-5-18-87 0 0,0-1 9 0 0,0 0-8 0 0,1 0-4 0 0,4-5-56 0 0,-3 3-6 0 0,0-1 0 0 0,-1 1 0 0 0,0 0 0 0 0,1 0 0 0 0,-1-1 0 0 0,0 1 0 0 0,0-1-1 0 0,0 0-7 0 0,8-37-8 0 0,-7 28 13 0 0,9-34 5 0 0,7-2-93 0 0,-15 41 61 0 0,1 0 1 0 0,0 0-1 0 0,0 0 0 0 0,1 0 1 0 0,-1 1-1 0 0,1 0 0 0 0,1 0 1 0 0,-1 0-1 0 0,1 0 0 0 0,0 1 0 0 0,1 0 22 0 0,-6 4-3 0 0,-1 0-1 0 0,1 1 0 0 0,0-1 1 0 0,0 1-1 0 0,0 0 0 0 0,0-1 1 0 0,0 1-1 0 0,0 0 0 0 0,0 0 1 0 0,0-1-1 0 0,0 1 0 0 0,0 0 0 0 0,0 0 1 0 0,0 0-1 0 0,0 0 0 0 0,0 0 1 0 0,0 0 3 0 0,0 1-5 0 0,1-1 1 0 0,0 1-1 0 0,-1 0 1 0 0,1-1-1 0 0,-1 1 1 0 0,1 0-1 0 0,-1 0 1 0 0,1 0 0 0 0,-1 0-1 0 0,0 0 1 0 0,1 0-1 0 0,-1 1 1 0 0,0-1-1 0 0,1 1 5 0 0,14 24-24 0 0,-9-10 29 0 0,-3-2 0 0 0,2 10-7 0 0,2 38 3 0 0,-5-20 74 0 0,-3-40-68 0 0,1 20 24 0 0,1 13 70 0 0,1-13-89 0 0,1-3-91 0 0,-1-10-3 0 0,0 0-35 0 0,-2-9-316 0 0,-1 1 69 0 0,1-1 62 0 0,-1 1 51 0 0,2 0-107 0 0,-1 0 132 0 0,2 0-231 0 0,-2 0 287 0 0,0-1-36 0 0,-1 0-25 0 0,1 1-50 0 0,-1-1-59 0 0,0 0-70 0 0,0 0 11 0 0,1 0-46 0 0,-1 1-41 0 0,0-1-36 0 0,0 0-145 0 0,0 0-35 0 0,0 0-1527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5:49.0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109 156 7112 0 0,'0'0'157'0'0,"0"0"-5"0"0,-1 0-64 0 0,1 0-42 0 0,-3 0-2 0 0,1-1-1 0 0,-2 0-99 0 0,0 1 64 0 0,0-1 58 0 0,1 0 52 0 0,-2 0 135 0 0,2 0 74 0 0,-1 1 99 0 0,-4 0 636 0 0,5 1-719 0 0,0 0-112 0 0,1 0-37 0 0,-1 0-46 0 0,-1 1-53 0 0,-2 1 280 0 0,1 2-52 0 0,0 0-49 0 0,1 0-44 0 0,0 1-41 0 0,1 1-35 0 0,-3 7 62 0 0,3-1-114 0 0,0-1-44 0 0,-3 24 19 0 0,5-24-15 0 0,-2 8-26 0 0,1 1 1 0 0,1-1-1 0 0,2 20-36 0 0,-1-30 15 0 0,2-1 0 0 0,-1 1 0 0 0,2 0 0 0 0,-1-1 0 0 0,1 2-15 0 0,0-5 4 0 0,0 0 1 0 0,-1 1 0 0 0,2-2 0 0 0,2 6-5 0 0,10 8 31 0 0,16 7 88 0 0,3-4 7 0 0,-12-10-85 0 0,17 4 79 0 0,-26-12-82 0 0,0 0 0 0 0,0-1 1 0 0,13 1-39 0 0,8-3 81 0 0,-1-5 52 0 0,-13-2-5 0 0,-2-4 42 0 0,-15 8-98 0 0,-1-1 0 0 0,1 0 0 0 0,-1 0 0 0 0,0-1 0 0 0,0 1 0 0 0,0 0 0 0 0,0-1 0 0 0,0 0 1 0 0,-1 0-1 0 0,0 0 0 0 0,0 0 0 0 0,0 0 0 0 0,0 0 0 0 0,-1 0 0 0 0,1-1 0 0 0,-1 1 0 0 0,0-1 0 0 0,0 1 1 0 0,-1-1-1 0 0,1 1 0 0 0,-1-4-72 0 0,0-19 330 0 0,-3-1-58 0 0,-1 2-78 0 0,-1 3-98 0 0,-4-7 36 0 0,-2 1-39 0 0,-16-27-4 0 0,-4 4-98 0 0,-3 0-63 0 0,27 41 52 0 0,-10-7-150 0 0,12 12 34 0 0,1 4 29 0 0,1-1-33 0 0,0 0-80 0 0,0 0-66 0 0,-1 0-73 0 0,1 0-85 0 0,3 2-211 0 0,0 1-15 0 0</inkml:trace>
  <inkml:trace contextRef="#ctx0" brushRef="#br0" timeOffset="369.79">500 208 9272 0 0,'0'0'208'0'0,"0"0"-36"0"0,0 1-41 0 0,1 2 38 0 0,4 7 68 0 0,-2-4-338 0 0,0 1 64 0 0,0-1 60 0 0,0 1 51 0 0,0 1 75 0 0,-1 1 55 0 0,2 3 180 0 0,0 1 61 0 0,1 5 229 0 0,-1-5-253 0 0,0-3-115 0 0,0-1-63 0 0,3 10 116 0 0,-2-7-68 0 0,0-1 0 0 0,0 1 0 0 0,3 1-291 0 0,2 4 303 0 0,10 9 176 0 0,-14-19-264 0 0,1 1 0 0 0,0-1 0 0 0,0 0-1 0 0,6 3-214 0 0,-9-7 92 0 0,0 0 0 0 0,-1-1-1 0 0,1 0 1 0 0,0 0 0 0 0,0 0-1 0 0,0 0 1 0 0,1-1 0 0 0,-1 0-1 0 0,0 0 1 0 0,4 1-92 0 0,-5-2 60 0 0,1 0 0 0 0,-1 0-1 0 0,0 0 1 0 0,0 0 0 0 0,0 0-1 0 0,1-1 1 0 0,-1 0 0 0 0,0 0-1 0 0,0 0 1 0 0,0 0 0 0 0,0 0 0 0 0,0 0-1 0 0,0-1 1 0 0,-1 1 0 0 0,1-1-1 0 0,0 0-59 0 0,16-15 429 0 0,-5-4-102 0 0,-4-1-87 0 0,-3-3-75 0 0,-2-16-19 0 0,-3-21-93 0 0,-2 50-53 0 0,-3-19 2 0 0,-6-17 44 0 0,8 44-174 0 0,0-1 71 0 0,-4-9 72 0 0,2 7-45 0 0,2 4-20 0 0,0 0-33 0 0,0-1-91 0 0,0 0-87 0 0,0 0-36 0 0,0 1-82 0 0,1 0-92 0 0,0-1-102 0 0,0 4 295 0 0,0 0-39 0 0,0 0-420 0 0,0 0 107 0 0,0 0-53 0 0,0 0-797 0 0,0 0-623 0 0,0 0-1188 0 0</inkml:trace>
  <inkml:trace contextRef="#ctx0" brushRef="#br0" timeOffset="748.61">957 1 10768 0 0,'0'0'241'0'0,"0"0"38"0"0,0 0 13 0 0,0 0-26 0 0,0 0-104 0 0,0 0 41 0 0,0 0-35 0 0,1 2 82 0 0,0 1-67 0 0,0 4 136 0 0,-1-5-145 0 0,1 3 130 0 0,-1 1-53 0 0,1-1-46 0 0,0 0-39 0 0,1 2-11 0 0,0-1-37 0 0,5 13 127 0 0,-1-5-18 0 0,15 52 360 0 0,-2 1-89 0 0,1 2-25 0 0,-7-25-208 0 0,0 1 48 0 0,3 13 132 0 0,-5-20-141 0 0,-1-10-120 0 0,0 3-40 0 0,-3-3-46 0 0,-6-10-42 0 0,-1-16-58 0 0,0 2 6 0 0,4 2-43 0 0,-3-5-42 0 0,-1-1-38 0 0,0 0-174 0 0,0 0 145 0 0,0 0-52 0 0,0 0-80 0 0,0 0 89 0 0,0 0-40 0 0,0 0-41 0 0,0 0-42 0 0,0 0-36 0 0,0 0-34 0 0,0 0-246 0 0,0 0-56 0 0,0-1-804 0 0,-1 0-632 0 0,-1-2-1201 0 0</inkml:trace>
  <inkml:trace contextRef="#ctx0" brushRef="#br0" timeOffset="933">941 242 10944 0 0,'0'0'248'0'0,"0"0"34"0"0,0 0 20 0 0,0 0-38 0 0,0 0-196 0 0,1-1-33 0 0,6-3 8 0 0,5-5 417 0 0,1 2-87 0 0,0-1-81 0 0,0 1-72 0 0,-3 2-98 0 0,0 1-33 0 0,10-5 1 0 0,1 2-93 0 0,0 1-69 0 0,-4 2-29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17.6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 7024 0 0,'0'0'157'0'0,"0"0"23"0"0,-1 0 12 0 0,-1 2-27 0 0,-1-1-115 0 0,2-1 18 0 0,-3 5 809 0 0,3 2-106 0 0,2-3-436 0 0,0 1-41 0 0,0-1-44 0 0,1-1-49 0 0,-1 1-49 0 0,-1-2-62 0 0,4 14 530 0 0,0 0-60 0 0,0 0-54 0 0,1 0-45 0 0,4 14 294 0 0,-1 1-79 0 0,-6-19-392 0 0,1 0-51 0 0,-1 0-45 0 0,1 1-37 0 0,0 1-15 0 0,0 0-35 0 0,6 30 99 0 0,-9-43-384 0 0,0 1 76 0 0,0 0 63 0 0,1 0 54 0 0,-1 1 121 0 0,0 6 344 0 0,0-7-401 0 0,0 1-86 0 0,0-1-96 0 0,0 0-112 0 0,0 0 62 0 0,0-1-36 0 0,0 0-38 0 0,0 0-41 0 0,1 0-45 0 0,-1 0-45 0 0,0 0-50 0 0,0 0-51 0 0,0 0-54 0 0,0 1-57 0 0,0-1-59 0 0,0 0-62 0 0,0-1-1120 0 0,0 0-1031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18.1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4896 0 0,'0'0'108'0'0,"0"0"17"0"0,0 0 10 0 0,0 0-49 0 0,0 0-42 0 0,5 2-38 0 0,6 7 215 0 0,-1 1 112 0 0,1 3 179 0 0,2 10 401 0 0,-1 1 50 0 0,-5-8-363 0 0,-2-2-160 0 0,0-1-80 0 0,-4-12-318 0 0,6 18 593 0 0,-1 0-79 0 0,1 3 2 0 0,6 29 661 0 0,-9-33-751 0 0,-1-4-77 0 0,-1 0 36 0 0,0 0 47 0 0,1 0 54 0 0,-4-15 64 0 0,1 0-86 0 0,0-1-80 0 0,-1 0-75 0 0,1 0-138 0 0,-1 0-33 0 0,0-2 86 0 0,0-2-108 0 0,0 1-89 0 0,-1-1-68 0 0,1 0-49 0 0,-1-15-223 0 0,1 12 213 0 0,1 4 66 0 0,1 1 35 0 0,-1 0 41 0 0,1 0 47 0 0,2-10-41 0 0,1 0-38 0 0,8-12-42 0 0,2 3-83 0 0,-8 15 32 0 0,0 1 0 0 0,0 0-1 0 0,1 0 1 0 0,-1 1-1 0 0,1 0 1 0 0,1 0 41 0 0,8-5-36 0 0,2 1 47 0 0,-15 8-21 0 0,1 1 0 0 0,-1 0 0 0 0,0 0 0 0 0,1 0 0 0 0,-1 0 0 0 0,1 0 0 0 0,-1 1 0 0 0,1 0 0 0 0,-1-1 0 0 0,1 1 0 0 0,-1 1 0 0 0,1-1 0 0 0,1 0 10 0 0,0 2-13 0 0,1-1 0 0 0,0 1 0 0 0,0 0 0 0 0,-1 0 1 0 0,1 0-1 0 0,-1 1 0 0 0,4 2 13 0 0,4 3-16 0 0,0 2 1 0 0,-1-1-1 0 0,-1 1 1 0 0,0 1-1 0 0,9 9 16 0 0,-14-12-94 0 0,0-1 0 0 0,-1 1 0 0 0,4 7 94 0 0,-4-6-105 0 0,0 1-50 0 0,0 0-91 0 0,0 0-98 0 0,0 1-119 0 0,-3-6 180 0 0,0 0-36 0 0,2 4-316 0 0,-2-5 270 0 0,0 0-32 0 0,-1-2 51 0 0,-1-1-48 0 0,1 0-43 0 0,-1 0-36 0 0,1 1-136 0 0,0-1-37 0 0,0 4-1421 0 0,-1-5 2066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18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103 314 8352 0 0,'-1'0'227'0'0,"0"0"-83"0"0,-1 0-66 0 0,-5 0 31 0 0,4 0-34 0 0,0 0 14 0 0,0 0-1 0 0,0 0 1 0 0,0 1-1 0 0,-1-1 1 0 0,1 1-1 0 0,0 0 0 0 0,-3 1-88 0 0,4-1 75 0 0,-1 0 0 0 0,1 1 0 0 0,-1-1 0 0 0,1 1 0 0 0,-1-1 0 0 0,1 1 0 0 0,-2 2-75 0 0,-12 17 428 0 0,6 5-99 0 0,2 2-99 0 0,5 1-103 0 0,1 0-102 0 0,1-4-107 0 0,2-1 135 0 0,-1-13-49 0 0,1 1-1 0 0,1-1 0 0 0,2 11-3 0 0,2-2 71 0 0,-5-19-58 0 0,-1 0 0 0 0,1 0 1 0 0,-1 0-1 0 0,1 0 1 0 0,-1 1-1 0 0,1-1 1 0 0,0 0-1 0 0,0 0 0 0 0,-1 0 1 0 0,1-1-1 0 0,0 1 1 0 0,0 0-1 0 0,0 0 0 0 0,0 0 1 0 0,0-1-1 0 0,0 1-13 0 0,0-1 19 0 0,0 1 0 0 0,0-1 0 0 0,1 0 0 0 0,-1 0 1 0 0,0 0-1 0 0,0 0 0 0 0,0 0 0 0 0,0 0 0 0 0,0 0 0 0 0,0 0 0 0 0,0 0 0 0 0,0 0 0 0 0,0-1 0 0 0,0 1 0 0 0,0 0 0 0 0,0-1 0 0 0,0 1 0 0 0,0-1 0 0 0,0 1 0 0 0,0-1 1 0 0,0 1-1 0 0,1-1-19 0 0,10-9 184 0 0,-1-2-58 0 0,-5 4-91 0 0,-1 1-50 0 0,27-44 32 0 0,-11 16-49 0 0,-4 5-51 0 0,-1 1-70 0 0,-11 19-148 0 0,-1 0 1 0 0,0 0-1 0 0,2-11 301 0 0,-1 3-473 0 0,-2 0 0 0 0,0-1 0 0 0,0-8 473 0 0,-3 13-300 0 0,0 0 50 0 0,0 0 47 0 0,-1 0 46 0 0,-1 0 42 0 0,0 0 41 0 0,0-1 39 0 0,-1 1 35 0 0,-1-3 44 0 0,-1 0 44 0 0,-1 0 41 0 0,0 1 36 0 0,-5-8 142 0 0,-1 1 58 0 0,5 12 62 0 0,0 0-1 0 0,-7-8-426 0 0,10 15 140 0 0,-2-4 219 0 0,-3 0 338 0 0,8 8-557 0 0,1 0-63 0 0,0 0-11 0 0,-1 7-10 0 0,-2-1-42 0 0,2-5-15 0 0,1 0 1 0 0,-1 0-1 0 0,1 1 1 0 0,-1-1-1 0 0,1 0 1 0 0,0 0-1 0 0,-1 1 1 0 0,1-1-1 0 0,0 0 1 0 0,0 1-1 0 0,0-1 1 0 0,0 1 0 0 0,4 20 3 0 0,5 20-3 0 0,8 11-113 0 0,19 39 113 0 0,-12-33 29 0 0,-14-29 26 0 0,0-1 35 0 0,4 18 38 0 0,-8-21 204 0 0,2 20-332 0 0,-4-3 181 0 0,-5-14-104 0 0,-1-5-54 0 0,-2 0-48 0 0,4-22 51 0 0,-1 0-68 0 0,1 0-79 0 0,0 1-87 0 0,0-2 4 0 0,0 1-52 0 0,-1-1-55 0 0,1 0-57 0 0,0 1-62 0 0,0-1-64 0 0,-1 1-68 0 0,1-1-71 0 0,-2 2-913 0 0,-1 2-880 0 0,3-5 2421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19.0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2128 0 0,'0'0'84'0'0,"1"0"-16"0"0,3-2-4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0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54 171 5552 0 0,'0'0'124'0'0,"1"0"81"0"0,2 0-99 0 0,7 0 8 0 0,-6 0-186 0 0,1-1 41 0 0,-1 1 38 0 0,1 0 36 0 0,4-2 139 0 0,1 1 111 0 0,-1-1 81 0 0,0 0 66 0 0,1-1 104 0 0,14-6 787 0 0,-16 6-887 0 0,3-3 146 0 0,-5 4-351 0 0,-1-1-47 0 0,8-5 480 0 0,0 0-78 0 0,0 0-75 0 0,-2-1-75 0 0,-9 9-411 0 0,0-3-18 0 0,8-11 60 0 0,-8 6 52 0 0,-7-5-51 0 0,4 12-66 0 0,-11-15-154 0 0,-2 0 33 0 0,-3 2 40 0 0,0 3 47 0 0,-2 5 54 0 0,-1 4 59 0 0,1 7 66 0 0,-1 8 73 0 0,15-8-148 0 0,0 0-1 0 0,0 0 1 0 0,1 1-1 0 0,-3 4-79 0 0,-14 26 216 0 0,4 4-78 0 0,3 0-52 0 0,6-19-52 0 0,-6 25 80 0 0,8-12 27 0 0,4-12-11 0 0,1-1 39 0 0,3-1 47 0 0,3-1 52 0 0,4-6-96 0 0,3-4-34 0 0,3-4-37 0 0,2-3-41 0 0,0-3-44 0 0,1-2-47 0 0,-2 0-50 0 0,-3-1-54 0 0,-4 1-162 0 0,1 0-81 0 0,15-4-793 0 0,-3-2 73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1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361 303 7568 0 0,'-17'-3'425'0'0,"1"1"1"0"0,-11 0-426 0 0,8 3 330 0 0,1 0 50 0 0,2 1-16 0 0,0 2 54 0 0,0 0 62 0 0,-1 1 71 0 0,-5 4-145 0 0,1 2-60 0 0,1 2-51 0 0,2 2-40 0 0,-11 11 97 0 0,-9 16 128 0 0,27-29-264 0 0,2 1-38 0 0,-6 18 78 0 0,8-12-158 0 0,2 0-32 0 0,1 12-19 0 0,5-1-40 0 0,-1-25-9 0 0,1 1 0 0 0,0-1 0 0 0,1 1-1 0 0,-1-1 1 0 0,1 0 0 0 0,1 0 0 0 0,-1 0 0 0 0,1 0-1 0 0,0 0 1 0 0,0-1 0 0 0,3 4 2 0 0,-3-5 10 0 0,1 0-1 0 0,-1 0 1 0 0,1-1-1 0 0,0 1 1 0 0,0-1 0 0 0,0 0-1 0 0,0 0-9 0 0,15 7 78 0 0,4-3 38 0 0,-17-5-112 0 0,0-2 0 0 0,1 1 0 0 0,-1-1 0 0 0,1 1 0 0 0,-1-2 0 0 0,1 1 0 0 0,-1-1-1 0 0,1 0 1 0 0,-1 0 0 0 0,0-1 0 0 0,4-1-4 0 0,23-11-24 0 0,-6-1-61 0 0,-3-2-87 0 0,-1-2-111 0 0,-13 10 91 0 0,0 0-36 0 0,2-3 37 0 0,-1 1-57 0 0,0 0-50 0 0,0-1-48 0 0,0 0-41 0 0,-1-1-38 0 0,8-12-516 0 0,1-8-304 0 0,-15 25 865 0 0,-1-1 0 0 0,1 0 0 0 0,-1 0 0 0 0,-1 0 1 0 0,0-1-1 0 0,0 1 0 0 0,-1 0 0 0 0,0-5 380 0 0,-1 1-289 0 0,1 1 42 0 0,-2-1 38 0 0,1 0 39 0 0,-1 1 36 0 0,0-1 34 0 0,-2-12-4 0 0,0 0 116 0 0,-1 0 102 0 0,0 0 88 0 0,0 0 74 0 0,0 4 0 0 0,0 0 34 0 0,0 1-21 0 0,0 1 34 0 0,-3-8 194 0 0,3-2 46 0 0,2 12-260 0 0,0 6-60 0 0,1 0 20 0 0,-1 1 55 0 0,1 0 66 0 0,1-1 77 0 0,0 12-22 0 0,1 0-77 0 0,-1 1-71 0 0,1 1-61 0 0,0 0-57 0 0,0 0-46 0 0,0 1-41 0 0,0-1-33 0 0,1 3-21 0 0,4 16-8 0 0,-4-16 40 0 0,-1-1 62 0 0,11 48-74 0 0,-3 0 99 0 0,-3 0 87 0 0,-2 0 71 0 0,0 33 302 0 0,-3 45 458 0 0,-1-112-994 0 0,-1 0 43 0 0,0 24 189 0 0,3-14-176 0 0,-2-10-59 0 0,0 4-13 0 0,0-17-75 0 0,1-6-258 0 0,0-2 40 0 0,8-8-653 0 0,-3 0 186 0 0,2-2-3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1.7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10968 0 0,'0'5'230'0'0,"0"0"-35"0"0,0 4 103 0 0,0-1-125 0 0,0 0-53 0 0,2 17 125 0 0,-1-14-102 0 0,0 0 98 0 0,0-5-68 0 0,-1-1 42 0 0,1 4 41 0 0,-2 0-79 0 0,1-1-71 0 0,0 3 10 0 0,1-9-270 0 0,-1-1 72 0 0,0 1 62 0 0,0-1 49 0 0,0 1 134 0 0,0 2 218 0 0,-1-3-247 0 0,1 0-57 0 0,-1 1-90 0 0,1-1-80 0 0,0 0-91 0 0,0 0-103 0 0,-1 0-121 0 0,1 0 156 0 0,0-1-37 0 0,0 1-36 0 0,0-1-40 0 0,0 1-40 0 0,0 0-44 0 0,0-1-43 0 0,0 1-48 0 0,0 0-1144 0 0,0-1-962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1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8 9616 0 0,'0'0'281'0'0,"0"0"-66"0"0,-1 0-103 0 0,1 0-74 0 0,-3 0-61 0 0,1 0 53 0 0,1 0-42 0 0,-1-1-26 0 0,0 1 38 0 0,0-1 108 0 0,1 1-87 0 0,1-1-59 0 0,-1 0-82 0 0,0 0-112 0 0,0 0 67 0 0,-1 0-39 0 0,2 1-23 0 0,0 0-38 0 0,0 0-359 0 0,-1 0-254 0 0,1 0-581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49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12 5848 0 0,'0'0'168'0'0,"0"0"-35"0"0,-1 1-72 0 0,-7 2-60 0 0,4-1 53 0 0,2-1 20 0 0,1 0 41 0 0,-1-1 51 0 0,1 1 60 0 0,1-1-99 0 0,-5 3 474 0 0,1 0-63 0 0,-1 0-59 0 0,1 0-55 0 0,0-1-49 0 0,0 1-45 0 0,1 0-41 0 0,-1-1-37 0 0,-3 3 127 0 0,1 1-77 0 0,-13 14 477 0 0,11-10-379 0 0,-3 8-39 0 0,1 1-41 0 0,3 0-37 0 0,2 2-34 0 0,-1 20 157 0 0,7 2-101 0 0,3-9-117 0 0,4-1-35 0 0,-3-19-79 0 0,0-1-1 0 0,0 0 1 0 0,1 0 0 0 0,1 0-1 0 0,7 10-73 0 0,-11-19 40 0 0,0 0-1 0 0,1 0 0 0 0,-1 0 1 0 0,1-1-1 0 0,-1 0 1 0 0,4 2-40 0 0,12 8 227 0 0,-15-11-78 0 0,0-2-34 0 0,11-3 120 0 0,-7-1-101 0 0,-3 1-17 0 0,-1 1 11 0 0,-1 0 37 0 0,4-6 177 0 0,0 0-33 0 0,3-11 217 0 0,-3-3-112 0 0,-3 0-96 0 0,-3-1-81 0 0,-1-1-66 0 0,-2 2-50 0 0,-1 1-37 0 0,-4-17-32 0 0,-2-3 192 0 0,-3-6-244 0 0,3 16 18 0 0,-3 1-94 0 0,6 16-8 0 0,-1-1-36 0 0,0 1-41 0 0,-1-1-45 0 0,7 14 78 0 0,0 0 34 0 0,-3-5-210 0 0,3 5 145 0 0,-1-1-86 0 0,2 1-1 0 0,-1 1-70 0 0,0-1-84 0 0,0 0-93 0 0,1 1 93 0 0,0 0-58 0 0,-1 0-52 0 0,1-1-44 0 0,0 1-162 0 0,0 0-44 0 0,0 0-195 0 0,-1 0-525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20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7 5960 0 0,'-2'0'103'0'0,"-9"-4"293"0"0,8 3-312 0 0,0 1-51 0 0,-16-1 22 0 0,1 3 101 0 0,2 3 87 0 0,1 2 72 0 0,-6 10 302 0 0,16-11-402 0 0,0-1-1 0 0,1 1 1 0 0,0 0 0 0 0,0 0 0 0 0,0 0-215 0 0,-10 23 784 0 0,7-8-297 0 0,2-4-123 0 0,1 1-51 0 0,2-4-100 0 0,0 0-52 0 0,1 0-59 0 0,1-1-66 0 0,2 26-17 0 0,0-24 5 0 0,0 0 1 0 0,1 0 0 0 0,2 4-25 0 0,-3-13 8 0 0,0 1 1 0 0,0-1-1 0 0,1 1 1 0 0,0-1-1 0 0,0 0 0 0 0,1 0 1 0 0,-1 0-1 0 0,1 0 1 0 0,0-1-1 0 0,1 0 0 0 0,-1 0 1 0 0,1 0-1 0 0,5 4-8 0 0,2-2 7 0 0,0-3 48 0 0,0-1 44 0 0,0-3 37 0 0,3-2 70 0 0,-2-3 39 0 0,2-4 86 0 0,-12 7-253 0 0,-1-1-1 0 0,1 1 1 0 0,-1-1-1 0 0,0 1 1 0 0,0-1-1 0 0,0 0 1 0 0,0 0-78 0 0,12-22 402 0 0,-8 13-246 0 0,-2-1-33 0 0,1 0-34 0 0,-2 0-38 0 0,-1-1-39 0 0,0-1-41 0 0,-1-15-43 0 0,0-1 67 0 0,-3-5 146 0 0,-4-26-141 0 0,-1 20-20 0 0,4 26 2 0 0,-1-3 18 0 0,3 7-88 0 0,1 11 30 0 0,0 1 94 0 0,0 0 1 0 0,0 0-102 0 0,3 3-34 0 0,6 4 47 0 0,-2 3 51 0 0,-1 1 41 0 0,-2 4 50 0 0,1 8 95 0 0,5 14 112 0 0,5 4 63 0 0,0 0 99 0 0,-2-4 29 0 0,1 0 45 0 0,4 13-44 0 0,-14-33-372 0 0,1 0-44 0 0,-5-15-141 0 0,0-1 47 0 0,2 3 141 0 0,-2-3-168 0 0,0 0-25 0 0,1 0-43 0 0,-1 0-50 0 0,0-1-56 0 0,0 1-66 0 0,0 0-70 0 0,0-1 75 0 0,1 1-37 0 0,-1-1-39 0 0,0 1-42 0 0,0 0-44 0 0,0-1-46 0 0,0 1-47 0 0,0-1-51 0 0,0 2-1466 0 0,0 2-1175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4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11200 0 0,'0'0'330'0'0,"0"0"-8"0"0,-1 0-158 0 0,0 1 349 0 0,0 0-384 0 0,1 1-78 0 0,0-1-71 0 0,0 0-37 0 0,-1 9 75 0 0,1-1 87 0 0,-1 0 37 0 0,1 12 245 0 0,2-8-199 0 0,14 70 807 0 0,-9-47-598 0 0,4 32 262 0 0,-4-32-349 0 0,-1-1-81 0 0,-3-11-60 0 0,1 29 45 0 0,-3-34-75 0 0,-1 2 88 0 0,0-20-135 0 0,0-1 7 0 0,0 0 12 0 0,0 0 7 0 0,1-2 31 0 0,1-1-67 0 0,1-1-46 0 0,2-2-38 0 0,-1 2 37 0 0,2-5 0 0 0,10-13-2 0 0,2-1-50 0 0,-9 12-31 0 0,1 1-1 0 0,0 0 1 0 0,3-1 48 0 0,-10 7-19 0 0,1 1 0 0 0,-1 0 0 0 0,1 0-1 0 0,0 1 1 0 0,1-1 0 0 0,-1 1 0 0 0,0 0 0 0 0,1 0 0 0 0,-1 0-1 0 0,1 1 1 0 0,-1-1 0 0 0,1 1 0 0 0,0 0 0 0 0,-1 1 0 0 0,1-1-1 0 0,0 1 1 0 0,0 0 0 0 0,0 0 0 0 0,0 0 0 0 0,-1 1 0 0 0,1 0 0 0 0,0 0 18 0 0,-1 0-16 0 0,0 0 0 0 0,0 1 0 0 0,0-1 0 0 0,0 1 0 0 0,-1 0-1 0 0,2 1 18 0 0,-2-1-22 0 0,0 1 0 0 0,1 0-1 0 0,-1 0 1 0 0,0-1-1 0 0,-1 2 1 0 0,1-1 0 0 0,-1 0-1 0 0,1 1 1 0 0,-1-1-1 0 0,0 1 1 0 0,0-1 0 0 0,0 1-1 0 0,-1 0 1 0 0,1 2 22 0 0,0 0-23 0 0,-1-1 0 0 0,0 0 0 0 0,0 1 0 0 0,0-1 0 0 0,-1 1 0 0 0,0-1-1 0 0,0 4 24 0 0,-4 15-22 0 0,-4-2 55 0 0,5-16 15 0 0,1 0 0 0 0,-1 0 1 0 0,-1-1-1 0 0,1 0 0 0 0,-1 1 1 0 0,-4 3-49 0 0,6-7 26 0 0,0 0 1 0 0,-1 0-1 0 0,0 0 0 0 0,1 0 1 0 0,-1 0-1 0 0,0 0 1 0 0,0-1-1 0 0,0 1 0 0 0,0-1 1 0 0,0 0-1 0 0,-1 0 0 0 0,1 0 1 0 0,-2 0-27 0 0,-1 0-160 0 0,1 0 68 0 0,-1-1 58 0 0,1 1 47 0 0,-5-1 114 0 0,-7-1 197 0 0,10 0-209 0 0,0 0-50 0 0,1-1-81 0 0,2 1-43 0 0,-1 0-44 0 0,1 0-50 0 0,0-1-56 0 0,0 0-82 0 0,0 0-78 0 0,0 0-85 0 0,0 0-91 0 0,-1 0-98 0 0,1-1-107 0 0,0 1-112 0 0,0-1-121 0 0,-3-2-1031 0 0,-3-2-1142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4.7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9504 0 0,'0'1'211'0'0,"-1"0"-72"0"0,1 2-51 0 0,-2 4 56 0 0,2-3-5 0 0,0 11-97 0 0,1 0 66 0 0,0 0 58 0 0,1 0 51 0 0,0 0 47 0 0,0 0 39 0 0,6 14 395 0 0,-5-19-328 0 0,1 0 1 0 0,0-1-1 0 0,0 1 0 0 0,1-1 0 0 0,0 0 0 0 0,7 8-370 0 0,-1-3 451 0 0,2-1-34 0 0,-4-6-8 0 0,0-3-61 0 0,0-2-56 0 0,0-2-51 0 0,0-2-47 0 0,0-1-41 0 0,8-7 48 0 0,-4-1-120 0 0,-1-2-50 0 0,-6 6-33 0 0,0 0 0 0 0,0-1-1 0 0,3-7 3 0 0,3-9-2 0 0,-2 0-35 0 0,2-9-100 0 0,-4 11-24 0 0,0 2-71 0 0,-7 17 180 0 0,1 0-1 0 0,-1 0 1 0 0,1 0 0 0 0,0 1-1 0 0,-1-1 1 0 0,1 1-1 0 0,1-1 1 0 0,-1 1 0 0 0,1-1 52 0 0,6-3-216 0 0,0 4-66 0 0,-4 4 7 0 0,0 2 91 0 0,0 4 46 0 0,2 3 5 0 0,-5-8 78 0 0,1 4 6 0 0,0-1 1 0 0,0 1-1 0 0,0 1 1 0 0,-1-1 48 0 0,6 19-51 0 0,-5-12 65 0 0,1-1 36 0 0,1-1 39 0 0,0 0 47 0 0,-1-2-57 0 0,1 0 68 0 0,15 19 513 0 0,-11-17-441 0 0,-3-6-155 0 0,-1-1-44 0 0,1 0-53 0 0,0-1-61 0 0,0 0 96 0 0,0-2-44 0 0,1-2-58 0 0,-1 0-75 0 0,-2-1 9 0 0,1-1-44 0 0,-1 1-49 0 0,1-1-53 0 0,-4 2 192 0 0,7-4-312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6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54 6192 0 0,'0'0'133'0'0,"-2"-1"-45"0"0,-4-4 62 0 0,3 3-63 0 0,0 0 8 0 0,0 0-35 0 0,-2-1-20 0 0,1-1-42 0 0,-7-3-39 0 0,7 4 56 0 0,1 1 34 0 0,-1 0 26 0 0,1 0 38 0 0,-1 1 46 0 0,1 0 50 0 0,-8-3 525 0 0,0 1-97 0 0,1 0-89 0 0,-1 1-81 0 0,1 0-71 0 0,0 0-64 0 0,-1 1-56 0 0,1 1-46 0 0,-2 1-5 0 0,0 1-41 0 0,9-1-129 0 0,-1 1 0 0 0,0-1-1 0 0,0 1 1 0 0,1 0-1 0 0,-1-1 1 0 0,1 2-1 0 0,0-1 1 0 0,-1 0 0 0 0,0 1-55 0 0,-10 12 247 0 0,7-7-237 0 0,1 1-1 0 0,-1 0 0 0 0,2 1 0 0 0,-3 3-9 0 0,5-5 20 0 0,-1-1-1 0 0,1 1 1 0 0,1 0-1 0 0,0 0 1 0 0,0 0-1 0 0,0 2-19 0 0,1-5 23 0 0,1 0-1 0 0,-1 0 0 0 0,1 0 0 0 0,1 0 0 0 0,-1 1 0 0 0,1-1 0 0 0,-1 0 0 0 0,1 0 0 0 0,1 0 0 0 0,-1 0-22 0 0,1-1 31 0 0,0 0 1 0 0,-1 0-1 0 0,1 0 0 0 0,1 0 1 0 0,1 2-32 0 0,-1-2 38 0 0,0 0 0 0 0,0-1 0 0 0,1 1 1 0 0,0-1-1 0 0,1 2-38 0 0,5 1 137 0 0,1-1-47 0 0,3-2-29 0 0,9-1-29 0 0,16-5 6 0 0,-27 0 10 0 0,-1 1 34 0 0,-1-1 65 0 0,-1-1-36 0 0,7-5 27 0 0,-13 7-128 0 0,-1 0 0 0 0,1 0-1 0 0,-1-1 1 0 0,0 1 0 0 0,0 0 0 0 0,0-1 0 0 0,0 0-1 0 0,0 1 1 0 0,0-1 0 0 0,-1 0 0 0 0,0 0 0 0 0,1 0-1 0 0,-1 0 1 0 0,0 0 0 0 0,0 0 0 0 0,0-3-10 0 0,0-7 78 0 0,-1-1 50 0 0,-1 8-213 0 0,0 1 59 0 0,0-1 44 0 0,-1-8 81 0 0,1 9-91 0 0,-1-3-73 0 0,1 5-17 0 0,0-1-42 0 0,-1 0-71 0 0,1 0-68 0 0,0 0-77 0 0,-1 0-88 0 0,0 0-94 0 0,1 0-105 0 0,-1 0-114 0 0,0 0-122 0 0,-2-5-800 0 0,-3-3-942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7.2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11024 0 0,'0'0'248'0'0,"0"0"34"0"0,0 0-81 0 0,0 1-45 0 0,0-1-40 0 0,0 1-34 0 0,0 0-14 0 0,0 0-42 0 0,0 5-40 0 0,0-3 54 0 0,0 4 10 0 0,1 1 36 0 0,0 7 179 0 0,2-1 36 0 0,-1-1 51 0 0,11 32 939 0 0,-6-27-784 0 0,0 0-94 0 0,-3-10-261 0 0,0 0-46 0 0,7 14 366 0 0,-2-5-106 0 0,-1-1 38 0 0,-4-4-102 0 0,0 0 33 0 0,-4-10-179 0 0,1 1-49 0 0,0 0-42 0 0,0 0-35 0 0,1 3-40 0 0,2 8-130 0 0,-2-11 124 0 0,-1 0 38 0 0,0 0 50 0 0,0-1 65 0 0,0-1 77 0 0,0-1 93 0 0,-1-1 105 0 0,0-1 120 0 0,1-11-318 0 0,0 0-73 0 0,0 0-61 0 0,1-1-53 0 0,1-1-48 0 0,0 0-39 0 0,10-34-257 0 0,-6 29 208 0 0,2-3 74 0 0,10-15-192 0 0,-14 30 144 0 0,1 0 0 0 0,0 0 0 0 0,0 1-1 0 0,1-1 1 0 0,2-2 83 0 0,-3 5-53 0 0,0 1 0 0 0,0-1 0 0 0,0 1 0 0 0,1 0 0 0 0,-1 0 0 0 0,1 1 0 0 0,1-1 53 0 0,-1 2-29 0 0,-1 0 0 0 0,1 0 0 0 0,0 0 0 0 0,0 1-1 0 0,1 0 30 0 0,-1 0-2 0 0,1 1-1 0 0,0 0 0 0 0,-1 1 0 0 0,1 0 0 0 0,-1 0 0 0 0,1 1 0 0 0,-1 0 0 0 0,1 0 0 0 0,-1 0 0 0 0,0 1 0 0 0,0 0 1 0 0,6 4 2 0 0,-5-2-29 0 0,1 1 0 0 0,-1-1 0 0 0,3 4 29 0 0,-3-2 19 0 0,0 1-1 0 0,-1 0 0 0 0,0 0 1 0 0,0 0-1 0 0,1 3-18 0 0,14 28 89 0 0,-9-5 21 0 0,-3 1 46 0 0,-2 12 124 0 0,-5-1 118 0 0,-2-22-147 0 0,-2-1 39 0 0,-1-1 42 0 0,0 1 45 0 0,-2-5-170 0 0,2-15-163 0 0,1 1 0 0 0,0-1 0 0 0,0 1 1 0 0,1-1-1 0 0,-1 1 0 0 0,1 0 0 0 0,0-1 0 0 0,0 1-44 0 0,0-3 58 0 0,0-1-127 0 0,0 0-56 0 0,0 0-17 0 0,0 0 27 0 0,0 0-50 0 0,0 0-114 0 0,0 0-294 0 0,0 0-532 0 0,0 0-50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5.1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234 0 12984 0 0,'0'0'297'0'0,"0"0"39"0"0,0 0 17 0 0,0 0-145 0 0,0 0-100 0 0,1 1-2 0 0,1 5-90 0 0,0-1-26 0 0,0 1 1 0 0,-1-1 0 0 0,1 0 0 0 0,-1 1 0 0 0,0 5 9 0 0,4 11-26 0 0,0 3 78 0 0,0 13 137 0 0,-1 1-38 0 0,7 40 124 0 0,-3-25-54 0 0,1 13 134 0 0,-4-33-134 0 0,0-1 35 0 0,2 22 173 0 0,-2 6 408 0 0,-3 3-837 0 0,-2-19 372 0 0,0-44-285 0 0,0 0-63 0 0,0 0-57 0 0,0 0-50 0 0,-1-1-72 0 0,0 0-50 0 0,1 0-90 0 0,-2 0-205 0 0,1-1-8 0 0,0 0 200 0 0,0 0 87 0 0,0 0 45 0 0,0 0 73 0 0,1 0 46 0 0,-1 1 53 0 0,0-1 61 0 0,-2-6-799 0 0</inkml:trace>
  <inkml:trace contextRef="#ctx0" brushRef="#br0" timeOffset="585.88">4 298 6120 0 0,'-1'1'77'0'0,"-1"0"-122"0"0,1-1 65 0 0,1 1 37 0 0,1-1 35 0 0,-1 0 47 0 0,1 0 54 0 0,1 0 64 0 0,-2 0 178 0 0,0 0 12 0 0,-1 1 878 0 0,1-1-844 0 0,0 0-279 0 0,0 0-64 0 0,0 0-76 0 0,0 0-92 0 0,1-1 476 0 0,-1 1 2 0 0,0 0 0 0 0,0 0-38 0 0,0 0-154 0 0,0 0-61 0 0,0 0-14 0 0,1 0-88 0 0,7-1-23 0 0,-6 0-30 0 0,-1 1 34 0 0,1 0 45 0 0,0 0 58 0 0,-1-1 67 0 0,0 1 81 0 0,10 0-43 0 0,0 0-43 0 0,11-2 136 0 0,-1-2-103 0 0,29-6 251 0 0,-35 6-327 0 0,1 0 45 0 0,-2 0-151 0 0,1 1-39 0 0,14-2-42 0 0,5 0-297 0 0,28 1 288 0 0,-41 3-10 0 0,0 1 56 0 0,20 1-266 0 0,3 2-76 0 0,-2 6-73 0 0,-36-7 281 0 0,0 0-1 0 0,0 1 1 0 0,0-1 0 0 0,0 1 0 0 0,1 1 88 0 0,-3-1-70 0 0,0 0 0 0 0,0 0 0 0 0,0 1 0 0 0,0-1 0 0 0,0 1 0 0 0,-1 0 1 0 0,1 0-1 0 0,-1 0 0 0 0,1 2 70 0 0,8 18-266 0 0,-4 1 45 0 0,-3 2 53 0 0,-2 1 62 0 0,-2-1 70 0 0,-1-1 80 0 0,-1-11-106 0 0,0-2-27 0 0,3 1-45 0 0,-2-13 7 0 0,0 0 77 0 0,0 2 61 0 0,0 0 80 0 0,0 1-13 0 0,1-2-99 0 0,-1 0-76 0 0,0 0-95 0 0,0-1-57 0 0,1 0-96 0 0,-1-1-108 0 0,0 0-121 0 0,0 0 308 0 0,0 0-37 0 0,0 0-401 0 0,0 0-271 0 0,0 0-634 0 0</inkml:trace>
  <inkml:trace contextRef="#ctx0" brushRef="#br0" timeOffset="1472.46">656 52 12440 0 0,'0'0'281'0'0,"0"0"40"0"0,0 0 22 0 0,0 0-143 0 0,0 0-97 0 0,0 0-39 0 0,0 0-92 0 0,0 1-274 0 0,0-1 105 0 0,1 1 73 0 0,2 1-78 0 0,0-1 1 0 0,-2 0 39 0 0,0 0-58 0 0,0-1-68 0 0,0 1-83 0 0,0-1 79 0 0,0 0-39 0 0,0 0-432 0 0,1 1-289 0 0,1 0-681 0 0,-3-1 1639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22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248 248 6448 0 0,'0'0'190'0'0,"-1"0"-138"0"0,1-1 48 0 0,-1 0 39 0 0,-1 0 34 0 0,-1 0 202 0 0,-4-3 622 0 0,-1 1-133 0 0,-1 0-97 0 0,1 1-88 0 0,0 0-84 0 0,0 0-75 0 0,-1 1-70 0 0,1 0-62 0 0,0 0-55 0 0,0 1-76 0 0,1-1-35 0 0,-8 2 139 0 0,0-1-85 0 0,-19 6 278 0 0,23-4-355 0 0,1 0 38 0 0,-6 4 60 0 0,0 1-109 0 0,3 2-88 0 0,2 1-66 0 0,10-8-36 0 0,-1 0-1 0 0,1 0 1 0 0,0-1-1 0 0,0 1 1 0 0,0 0-1 0 0,0 0 1 0 0,1 0 0 0 0,-1 0-1 0 0,0 0 1 0 0,1 0-1 0 0,0 0 1 0 0,-1 0 0 0 0,1 1-1 0 0,0-1 1 0 0,0 0-1 0 0,0 0 1 0 0,0 0 0 0 0,0 0-1 0 0,1 0 1 0 0,-1 0-1 0 0,1 0 1 0 0,-1 0 0 0 0,1 0-1 0 0,0 0 1 0 0,-1 0-1 0 0,1 0 1 0 0,0 0 0 0 0,2 2 2 0 0,18 24-116 0 0,5-4 105 0 0,-5-9 150 0 0,18 10-139 0 0,-3-2 84 0 0,-13-6-68 0 0,-9-5-83 0 0,-6-4-8 0 0,0 0-1 0 0,0 1 1 0 0,1 2 75 0 0,7 16-81 0 0,-9-5 110 0 0,-6-11 32 0 0,-2 0 39 0 0,-2-1 44 0 0,-4 0 48 0 0,-2-1 54 0 0,-4-1 59 0 0,2-3-258 0 0,-1-2 38 0 0,7-2-32 0 0,0 0 0 0 0,0 0 0 0 0,0-1-1 0 0,0 0 1 0 0,0 0 0 0 0,1 0 0 0 0,-3-1-53 0 0,-10-3 114 0 0,-1-2-84 0 0,10 2-60 0 0,0 0-38 0 0,0-2-57 0 0,0-1-60 0 0,1 0-67 0 0,1-1-74 0 0,0 0-81 0 0,1-1-88 0 0,1 0-95 0 0,1-1-103 0 0,2-2-469 0 0</inkml:trace>
  <inkml:trace contextRef="#ctx0" brushRef="#br0" timeOffset="363.18">478 75 9616 0 0,'0'0'216'0'0,"0"0"32"0"0,0 0 12 0 0,0 0-106 0 0,0 0-79 0 0,-5 12 243 0 0,2 1-80 0 0,3-8-134 0 0,1 1 0 0 0,-1-1 0 0 0,1 1 0 0 0,0 0 0 0 0,0 0-104 0 0,0 0 115 0 0,4 18 187 0 0,0 0-69 0 0,1 3-28 0 0,9 35 206 0 0,-9-39-232 0 0,-2-6-12 0 0,1 0 33 0 0,0 0 42 0 0,0 0 49 0 0,15 54 599 0 0,-9-24-337 0 0,-6-7-160 0 0,-3 1-91 0 0,-5-22-292 0 0,3-16-50 0 0,-1-3-26 0 0,0 1-35 0 0,0-2-39 0 0,0 1-40 0 0,-1 0-44 0 0,1-1-48 0 0,-1 0-49 0 0,1 1-53 0 0,0-1-56 0 0,-1 0-60 0 0,1 0-61 0 0,0 0-65 0 0,1 1-69 0 0,-1-1-70 0 0,-1-1-1075 0 0,-1-3-1033 0 0</inkml:trace>
  <inkml:trace contextRef="#ctx0" brushRef="#br0" timeOffset="786.14">364 319 7632 0 0,'0'0'166'0'0,"0"0"29"0"0,0 0 14 0 0,0 0 33 0 0,0 0 86 0 0,0 0 37 0 0,0 0 10 0 0,1 0-132 0 0,-1 0-45 0 0,2 0 91 0 0,2 0-87 0 0,4 0 141 0 0,-6 0-138 0 0,9-1 306 0 0,-1-1-75 0 0,1-1-67 0 0,-1 0-60 0 0,1-1-52 0 0,0-1-44 0 0,10-5 111 0 0,17-7 97 0 0,-15 9-347 0 0,33-11 166 0 0,-22 9-176 0 0,-15 4-97 0 0,1 1-66 0 0,-1-1-84 0 0,0 1-98 0 0,-2 0-56 0 0,0 0-97 0 0,-1 1-106 0 0,1-1-117 0 0,-15 4 362 0 0,0 1-41 0 0,2-1-442 0 0,1-1-297 0 0,2 0-695 0 0</inkml:trace>
  <inkml:trace contextRef="#ctx0" brushRef="#br0" timeOffset="1097.57">927 255 5784 0 0,'2'7'176'0'0,"0"1"-45"0"0,0 4 13 0 0,4 17 83 0 0,-4-20-115 0 0,-1 0 50 0 0,1-2 41 0 0,-1 1 68 0 0,0 0 80 0 0,0 0 94 0 0,3 9 164 0 0,5 10 217 0 0,-3-9-203 0 0,-1-4-156 0 0,4 18 796 0 0,-7-22-921 0 0,1 0-64 0 0,-2-7 482 0 0,-1-1-79 0 0,1 0-75 0 0,-1 0-71 0 0,0-1-67 0 0,0-1-64 0 0,0 1-58 0 0,0-1-55 0 0,0 0-52 0 0,0-1-47 0 0,-1 1-43 0 0,1-1-40 0 0,-1-2 8 0 0,0 0-109 0 0,0-1-98 0 0,-2-7-248 0 0,2 8 273 0 0,0 0 52 0 0,1 1 45 0 0,0 1 43 0 0,-1-1 49 0 0,1 1 57 0 0,0-24 39 0 0,-1 9-130 0 0,1-1-45 0 0,0 12-49 0 0,1-1 1 0 0,0 1 0 0 0,0 0 0 0 0,0 0-1 0 0,1-2 4 0 0,2-6-41 0 0,1 1-1 0 0,6-12 42 0 0,-6 16-10 0 0,-1 1 0 0 0,1 0 0 0 0,1-1-1 0 0,5-4 11 0 0,-7 7-196 0 0,1 0 73 0 0,0 0 62 0 0,-1 1 53 0 0,6-4 103 0 0,13-10 308 0 0,-15 13-345 0 0,-1 0-81 0 0,-2 2-41 0 0,-1 0-45 0 0,1 0-51 0 0,0 1-58 0 0,0-1-85 0 0,0 0-80 0 0,0 1-88 0 0,0-1-94 0 0,1 1-104 0 0,-1-1-109 0 0,1 1-117 0 0,-1 0-125 0 0,2-1-983 0 0,3-2-1135 0 0</inkml:trace>
  <inkml:trace contextRef="#ctx0" brushRef="#br0" timeOffset="1388.82">1413 364 11376 0 0,'0'7'366'0'0,"-1"0"-98"0"0,1 1-76 0 0,-1-1-56 0 0,0 17 190 0 0,1-14-110 0 0,0-4-45 0 0,0-1 51 0 0,1 1 60 0 0,0-1 69 0 0,0-3-135 0 0,-1-1-40 0 0,0 2 69 0 0,0 0-128 0 0,0 0-65 0 0,0-2-54 0 0,0-1 1 0 0,0 1-1 0 0,1 0 0 0 0,-1-1 0 0 0,0 1 1 0 0,0 0-1 0 0,1-1 0 0 0,-1 1 0 0 0,0-1 1 0 0,1 1-1 0 0,-1 0 0 0 0,1-1 0 0 0,-1 1 0 0 0,1-1 1 0 0,-1 1-1 0 0,1-1 0 0 0,-1 1 0 0 0,1-1 1 0 0,-1 0-1 0 0,1 1 0 0 0,0-1 0 0 0,-1 0 1 0 0,1 1 1 0 0,0-1-160 0 0,-1 0-32 0 0,0 0 80 0 0,0 0 30 0 0,0 0-37 0 0,0 0-16 0 0,0 0-39 0 0,0 0-43 0 0,0 0-50 0 0,0 0-52 0 0,0-1-50 0 0,0 1-44 0 0,0 0-38 0 0,0 0-134 0 0,0-1-37 0 0,0 0-1377 0 0</inkml:trace>
  <inkml:trace contextRef="#ctx0" brushRef="#br0" timeOffset="1636.25">1351 60 9152 0 0,'-4'-3'307'0'0,"0"-1"-102"0"0,1-1-53 0 0,-1-3-22 0 0,0-1 34 0 0,0 4 48 0 0,0 1 71 0 0,2 2-95 0 0,-1 0 36 0 0,-4-4 611 0 0,3 2-534 0 0,2 2-182 0 0,1 1-47 0 0,1-1-58 0 0,0 2-68 0 0,2-2-90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19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2 11048 0 0,'0'0'324'0'0,"0"0"-4"0"0,0 0-252 0 0,0 0-24 0 0,-1-1-16 0 0,-1 2 102 0 0,0 3-44 0 0,-1 8 66 0 0,0 10 105 0 0,5 1-34 0 0,6 23 134 0 0,-3-19-190 0 0,11 51 196 0 0,-2-18-156 0 0,-3-10-81 0 0,0 2 77 0 0,-7-26-50 0 0,0 1 47 0 0,-1 2 103 0 0,0 0 1 0 0,-2 0-1 0 0,-2 17-303 0 0,-1-29 114 0 0,-1 19 83 0 0,-1-12-130 0 0,2-18-67 0 0,-2-3-7 0 0,1-2-98 0 0,-1-2-90 0 0,-3-3-348 0 0,6 3 398 0 0,-3-6-396 0 0</inkml:trace>
  <inkml:trace contextRef="#ctx0" brushRef="#br0" timeOffset="639.33">0 320 9504 0 0,'0'0'216'0'0,"0"0"32"0"0,0 0 9 0 0,3-3-61 0 0,0 0-146 0 0,1 0-33 0 0,18-9 21 0 0,0 0 64 0 0,5-2 76 0 0,15-6 133 0 0,1-2-40 0 0,-14 8-190 0 0,39-18 124 0 0,-38 19-162 0 0,-13 6-64 0 0,0 0-45 0 0,-1 1-56 0 0,1-1-65 0 0,-3 2-18 0 0,-1-1-54 0 0,1 1-60 0 0,-1 0-65 0 0,0-1-70 0 0,0 1-76 0 0,1-1-80 0 0,-1 0-86 0 0,-8 4 523 0 0,0 0-52 0 0,1-1-92 0 0,2-2-203 0 0,0 1 91 0 0,-3 1 178 0 0,-1 1 77 0 0,1 0 41 0 0,-1 0 60 0 0,1 0 40 0 0,0 0 46 0 0,0-1 50 0 0,-4 3 33 0 0,-1 0 2 0 0,0 0 6 0 0,0 0 60 0 0,0 0 27 0 0,0 0 8 0 0,0 0 29 0 0,0 0 117 0 0,0 0 51 0 0,0 0 11 0 0,0 0-182 0 0,0 1-32 0 0,1 0 105 0 0,0 1-138 0 0,0-1-44 0 0,1 2 23 0 0,0 2-2 0 0,-1-3 27 0 0,3 8 202 0 0,-1 0-42 0 0,-1 0-40 0 0,0 0-35 0 0,1 11 158 0 0,-1 0-97 0 0,1 3-41 0 0,3 11 70 0 0,7 26-19 0 0,-5-21-60 0 0,-3-13-52 0 0,0-1 40 0 0,0 1 51 0 0,1-1 58 0 0,-2-10-87 0 0,3 25 295 0 0,-5-27-330 0 0,0-2-6 0 0,-1 1 43 0 0,-1-1 51 0 0,0 0 63 0 0,1-14-271 0 0,-1 0-44 0 0,2 0-29 0 0,0-2-31 0 0,1-1 11 0 0,7-21 66 0 0,4-9-54 0 0,2 1-99 0 0,4 4-98 0 0,-16 24 97 0 0,1 1 0 0 0,0 0 0 0 0,0 1 1 0 0,3-3 65 0 0,13-5-55 0 0,-17 11 38 0 0,-1 0-1 0 0,1 0 1 0 0,-1 0 0 0 0,1 1 0 0 0,0-1 0 0 0,0 1-1 0 0,-1 0 1 0 0,1 0 0 0 0,0 0 0 0 0,-1 1 0 0 0,1-1-1 0 0,0 1 1 0 0,2 1 17 0 0,13 6-29 0 0,-16-7 29 0 0,1 1 0 0 0,0-1 0 0 0,-1 1 0 0 0,1 0 0 0 0,-1 0 0 0 0,1 1 0 0 0,-1-1 0 0 0,0 1 0 0 0,0 0 0 0 0,0 0 0 0 0,0 0 0 0 0,0 0 0 0 0,-1 0 0 0 0,0 0 0 0 0,1 2 0 0 0,1 3 0 0 0,0 0 0 0 0,-1 0 0 0 0,-1 1 0 0 0,1-1 0 0 0,0 8 0 0 0,-2-13-63 0 0,-1 1-126 0 0,1-2 45 0 0,-1-1-34 0 0,0 1-33 0 0,0 0-35 0 0,1 0-35 0 0,-1-1-36 0 0,0 1-36 0 0,0 0-37 0 0,0-1-37 0 0,1 1-38 0 0,-1 0-38 0 0,0-1-40 0 0,1 2-1310 0 0,0 2-1056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16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 6880 0 0,'0'0'157'0'0,"0"0"23"0"0,0 0 11 0 0,-1 0-31 0 0,-2 0-70 0 0,0 0 358 0 0,1 1-59 0 0,0 0-55 0 0,0 1-49 0 0,0 1-44 0 0,1-1-39 0 0,-1 5 107 0 0,0 1-58 0 0,1 4 57 0 0,1-9-149 0 0,2 16 218 0 0,0-1-41 0 0,1 17 218 0 0,1 1-102 0 0,1 7-1 0 0,6 21 155 0 0,-3-17-158 0 0,-1 0 82 0 0,-1-8-37 0 0,1 0 50 0 0,-3-7-72 0 0,-1-1-99 0 0,-2 0-109 0 0,-1 1-117 0 0,-1-25-91 0 0,-1-3-18 0 0,2-3-73 0 0,0-1-33 0 0,0 0-115 0 0,0 0-21 0 0,0 0 66 0 0,0 0 7 0 0,0 0-53 0 0,0 0-165 0 0,0 0-302 0 0,0 0 77 0 0,0 0 82 0 0,0 0 73 0 0,-1 0 62 0 0,1-1-56 0 0,0 0 74 0 0,-1-1-579 0 0,1 2 444 0 0,0 0 184 0 0,0 0-48 0 0,-1-2-1370 0 0,-1 0-956 0 0</inkml:trace>
  <inkml:trace contextRef="#ctx0" brushRef="#br0" timeOffset="369.91">61 57 5904 0 0,'0'0'132'0'0,"0"0"17"0"0,0 0 11 0 0,0 0 44 0 0,0 0-76 0 0,0 0 107 0 0,0 0 198 0 0,0 0 14 0 0,0 0-38 0 0,0 0-293 0 0,0 0 15 0 0,0 0 43 0 0,0 0-12 0 0,0 0-1 0 0,0 0 6 0 0,0 0 7 0 0,2 0-63 0 0,1-1-27 0 0,6 0 39 0 0,1 1 71 0 0,1 1-56 0 0,2 0-30 0 0,6 2-22 0 0,18 1 48 0 0,-7-3-50 0 0,0-1 1 0 0,6-2-85 0 0,6-1 39 0 0,-36 2-87 0 0,1-1-97 0 0,0 1-94 0 0,1-1-95 0 0,-1 1-95 0 0,0-1-93 0 0,-1 0-93 0 0,1 0-93 0 0,-2 1-535 0 0,1-2-706 0 0</inkml:trace>
  <inkml:trace contextRef="#ctx0" brushRef="#br0" timeOffset="748.78">50 392 5496 0 0,'0'0'124'0'0,"0"0"17"0"0,0 0 11 0 0,2 0-34 0 0,5 0-77 0 0,0 0-16 0 0,1 0 49 0 0,0 0 44 0 0,-1 0 40 0 0,2 0 68 0 0,0 0 40 0 0,8 0 368 0 0,0 0 77 0 0,23 0 1041 0 0,-27-1-1257 0 0,-1 1-48 0 0,0-1-58 0 0,1 0-85 0 0,-1 1-104 0 0,0-1-119 0 0,10-1 8 0 0,-3 0-33 0 0,-7 1-84 0 0,-2 0-62 0 0,1 0-81 0 0,-3-1-44 0 0,1 1-80 0 0,-1 0-88 0 0,1-1-100 0 0,3 0-85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33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218 13 5584 0 0,'-15'1'54'0'0,"-1"0"71"0"0,0 1 62 0 0,1 2 56 0 0,-3 1 109 0 0,0 1 55 0 0,-3 4 132 0 0,-8 7 326 0 0,4 5-4 0 0,11-5-328 0 0,4-2-135 0 0,2 2-56 0 0,2-3-110 0 0,2 2-56 0 0,2 0-65 0 0,1 2-72 0 0,1-8-19 0 0,1 1 0 0 0,0-1-1 0 0,2 7-19 0 0,-1-8 35 0 0,0-1-1 0 0,1 1 0 0 0,0-1 1 0 0,0 0-1 0 0,1 0 0 0 0,0 0 0 0 0,2 3-34 0 0,-3-6 23 0 0,0-1 1 0 0,1 0-1 0 0,-1 0 0 0 0,1 0 0 0 0,-1-1 0 0 0,1 1 1 0 0,0-1-1 0 0,0 0 0 0 0,1 0 0 0 0,-1 0 0 0 0,1 0 0 0 0,2 0-23 0 0,-2-1 15 0 0,-1 0-1 0 0,1-1 0 0 0,0 0 0 0 0,-1 0 0 0 0,1 0 0 0 0,0-1 1 0 0,0 1-1 0 0,0-1 0 0 0,2-1-14 0 0,26-3 424 0 0,-1-5 40 0 0,-22 4-263 0 0,1 1 0 0 0,-1-2 0 0 0,0 1 1 0 0,-1-1-1 0 0,1-1 0 0 0,-1 0 0 0 0,0 0 1 0 0,4-6-202 0 0,-5 5 213 0 0,0 0 0 0 0,-1-1-1 0 0,1-2-212 0 0,-2 3 186 0 0,-1-1 0 0 0,0 0 0 0 0,2-7-186 0 0,1-6 228 0 0,-2-1-39 0 0,-6 19-173 0 0,1 0 0 0 0,-1 1 1 0 0,0-1-1 0 0,0 0 0 0 0,-1 0 1 0 0,1 0-1 0 0,-1 0 0 0 0,1 1 1 0 0,-1-1-1 0 0,-1 0 0 0 0,1 0 1 0 0,0 1-1 0 0,-1-1 0 0 0,0 1 1 0 0,1 0-1 0 0,-2-1 0 0 0,0-1-16 0 0,-19-19 95 0 0,1 7-68 0 0,-2 2-71 0 0,0 2-94 0 0,2 3-115 0 0,16 7 134 0 0,-3-1 1 0 0,-7-3-88 0 0,9 5 90 0 0,1 0-44 0 0,1 1-18 0 0,0 0-47 0 0,0 0-57 0 0,-1 1-62 0 0,0 0-136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35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10 9152 0 0,'0'0'208'0'0,"0"0"-44"0"0,0 0-60 0 0,1-1-22 0 0,0-1-41 0 0,-1 1 4 0 0,1 0 53 0 0,-1 0 77 0 0,2-1-72 0 0,-2 1-6 0 0,0 1 110 0 0,0 0 174 0 0,0 0 10 0 0,0 0-9 0 0,0 0-39 0 0,0 0-20 0 0,0 0-147 0 0,0 1-34 0 0,0 1 61 0 0,0 0-88 0 0,-2 6 65 0 0,2-7-54 0 0,-4 9 221 0 0,0 0-45 0 0,0-1-40 0 0,0 1-36 0 0,-5 9 136 0 0,0 0-91 0 0,-14 27 233 0 0,15-25-259 0 0,-6 15 75 0 0,-8 20 119 0 0,2 0-63 0 0,2 1-59 0 0,4 1-53 0 0,4 6 32 0 0,6-31-45 0 0,3 0-1 0 0,0 0-250 0 0,2-7 241 0 0,1-1 0 0 0,4 23-241 0 0,-2-28 132 0 0,1-1-1 0 0,2 5-131 0 0,-4-15-72 0 0,1 0 37 0 0,5 9 60 0 0,-3-6 51 0 0,2-1 34 0 0,-3-3 36 0 0,0-1 0 0 0,1-1 0 0 0,6 7-146 0 0,2-2 145 0 0,-1-2-80 0 0,0-1-77 0 0,2-2-99 0 0,0-2-120 0 0,-8-2 64 0 0,1-1-38 0 0,0 0-41 0 0,0 0-44 0 0,0-1-46 0 0,1-1-49 0 0,-1 0-52 0 0,1-1-55 0 0,2-2-891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25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15 7800 0 0,'-11'-1'174'0'0,"9"0"29"0"0,-6-4 168 0 0,4 3-303 0 0,-4-1-30 0 0,1 1 73 0 0,0 2 63 0 0,-1 0 56 0 0,0 1 110 0 0,0 2 55 0 0,-1 2 135 0 0,-4 5 327 0 0,2 2 5 0 0,5-3-323 0 0,1-1-131 0 0,1 1-54 0 0,1-2-108 0 0,0 0-54 0 0,1 0-61 0 0,0 0-70 0 0,-2 27 410 0 0,4 0-78 0 0,3 0-110 0 0,-1-17-191 0 0,1 0-39 0 0,-1-8-26 0 0,0 1 1 0 0,1-1 0 0 0,0 0-1 0 0,1-1 1 0 0,0 1 0 0 0,0 0 0 0 0,1-1-1 0 0,0 0 1 0 0,0 0 0 0 0,3 2-28 0 0,7 7 92 0 0,2-4 35 0 0,-15-12-100 0 0,0 0 0 0 0,1 0 0 0 0,-1 0 1 0 0,0 0-1 0 0,0 0 0 0 0,0-1 1 0 0,1 1-1 0 0,-1 0 0 0 0,3-1-27 0 0,-3 0 44 0 0,1 0 0 0 0,0 0 1 0 0,0 0-1 0 0,0 0 0 0 0,-1-1 0 0 0,1 1 0 0 0,0-1 0 0 0,0 0-44 0 0,0 0 77 0 0,0 0 1 0 0,1-1-1 0 0,-1 1 0 0 0,0-1 0 0 0,0 0 1 0 0,1 0-78 0 0,14-16 577 0 0,-13 12-432 0 0,0 1-36 0 0,2-3 29 0 0,-6 6-120 0 0,1 1 0 0 0,-1-1-1 0 0,0 0 1 0 0,0 0 0 0 0,-1 0 0 0 0,1 1 0 0 0,0-1 0 0 0,-1 0 0 0 0,1 0 0 0 0,-1 0 0 0 0,1 0 0 0 0,-1 0-1 0 0,0-1-17 0 0,1-16 114 0 0,0-1-33 0 0,-2 5-23 0 0,0-1 1 0 0,0 0 0 0 0,-2 0 0 0 0,-2-10-59 0 0,-2 6 34 0 0,-3 1-101 0 0,2 1-68 0 0,1 0-61 0 0,6 16 18 0 0,1 0 44 0 0,-2-1-29 0 0,1-1 106 0 0,-2-5 77 0 0,2 5-75 0 0,0 2-44 0 0,0-1-68 0 0,0 1-84 0 0,0-1-102 0 0,0 2 31 0 0,0-1-66 0 0,0 0-71 0 0,0 0-78 0 0,1 0-83 0 0,-1 1-89 0 0,0-1-95 0 0,0 0-101 0 0,-1-2-1117 0 0,0-1-1136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36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14744 0 0,'0'0'332'0'0,"0"0"50"0"0,0 0 25 0 0,0 0-171 0 0,0 0-113 0 0,0 0-47 0 0,0 0-11 0 0,0 0 43 0 0,0 0 10 0 0,0 0 2 0 0,0 0-40 0 0,0 0-97 0 0,0 0-52 0 0,0 0-87 0 0,0 0-17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35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28 117 10016 0 0,'0'0'230'0'0,"0"0"30"0"0,0 0 18 0 0,1 0 58 0 0,-1 1-107 0 0,2 1-83 0 0,2 3 128 0 0,-3-3-114 0 0,8 10 709 0 0,-1 1-100 0 0,0 0-92 0 0,-1 1-84 0 0,0 0-75 0 0,-1 0-66 0 0,0 0-57 0 0,0 0-48 0 0,-2-4-106 0 0,1 3 29 0 0,-2 1-50 0 0,1 8 39 0 0,-1-1-57 0 0,-1-7-80 0 0,3 48 248 0 0,-6 32 127 0 0,-1-26-92 0 0,3-54-285 0 0,-1 0 0 0 0,2-1 0 0 0,0 1-1 0 0,1-1 1 0 0,0 1-120 0 0,2 4 86 0 0,2-2-43 0 0,-5-12-43 0 0,0 0 1 0 0,0-1-1 0 0,1 1 0 0 0,0-1 0 0 0,-1 1 0 0 0,1-1 0 0 0,0 0 0 0 0,1 0 0 0 0,-1 0 0 0 0,0-1 0 0 0,1 1 0 0 0,3 1 0 0 0,15 5-61 0 0,-4-8-265 0 0,-5-3 59 0 0,-3-1-15 0 0,1-1-77 0 0,-4 1 87 0 0,-1 0-43 0 0,1 0-48 0 0,-1-1-52 0 0,0 1-58 0 0,1 0-63 0 0,-2-1-67 0 0,1 1-73 0 0,-1 0-34 0 0,0 0-74 0 0,5-4-486 0 0</inkml:trace>
  <inkml:trace contextRef="#ctx0" brushRef="#br0" timeOffset="338.55">1 371 8288 0 0,'0'0'190'0'0,"0"0"28"0"0,0 0 7 0 0,5-1-53 0 0,3 0-113 0 0,6-1-8 0 0,0-1 96 0 0,-1 0 85 0 0,1 0 72 0 0,2-1 143 0 0,0 0 70 0 0,4-1 169 0 0,9-4 408 0 0,-2 2-101 0 0,-9 2-385 0 0,-3 0-157 0 0,0 2-65 0 0,-3 0-127 0 0,1 0-65 0 0,0 0-74 0 0,0 1-83 0 0,2-1-176 0 0,21-3-7 0 0,-25 5 57 0 0,0-1-60 0 0,2 0-116 0 0,-7 2 83 0 0,0-1-38 0 0,1 0-41 0 0,-1 0-47 0 0,0 1-49 0 0,0-1-55 0 0,-4 1 81 0 0,0 0-47 0 0,0 0-41 0 0,0 0-37 0 0,0 0-131 0 0,1 0-37 0 0,4 0-1371 0 0</inkml:trace>
  <inkml:trace contextRef="#ctx0" brushRef="#br0" timeOffset="681.68">583 1 10032 0 0,'0'0'297'0'0,"0"0"-9"0"0,2 3-190 0 0,4 4-85 0 0,-2-1 21 0 0,1 0 66 0 0,0 1 57 0 0,-1-1 51 0 0,3 4 236 0 0,0 0 90 0 0,14 25 1435 0 0,-17-27-1579 0 0,0-1-36 0 0,1 1-43 0 0,-1 1-61 0 0,0-1-75 0 0,0 0-85 0 0,21 43 742 0 0,-14-26-463 0 0,0 1-39 0 0,-2 0-43 0 0,0 1-49 0 0,-2 0-54 0 0,-1 1-58 0 0,4 32 193 0 0,-2 1 1 0 0,-3 18-320 0 0,-4 8 334 0 0,-4-39-92 0 0,-2 0 56 0 0,-2-1 69 0 0,-3 1 81 0 0,1-13-255 0 0,-5 3-39 0 0,12-33-137 0 0,0-1-1 0 0,0 1 1 0 0,-1 0-1 0 0,1-1 1 0 0,-1 0-1 0 0,0 0 1 0 0,-1 0-1 0 0,1 0 0 0 0,-1 0 1 0 0,1 0-1 0 0,-1-1 1 0 0,0 0-1 0 0,-3 2-16 0 0,6-5-158 0 0,-1 1 51 0 0,0 0 46 0 0,1-1 36 0 0,-3 1 71 0 0,-1-2 153 0 0,3 1-138 0 0,0-1-60 0 0,0 0-81 0 0,0 0-92 0 0,0-1-111 0 0,2 2 92 0 0,-1-1-35 0 0,0 0-164 0 0,0-1-86 0 0,0 1-93 0 0,0 0-101 0 0,0-1-107 0 0,0 1-116 0 0,1-1-124 0 0,-1 1 461 0 0,1 0-34 0 0,-1-1-1772 0 0,-1-2-1333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34.2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57 10536 0 0,'0'0'233'0'0,"0"0"39"0"0,0 0 17 0 0,0 0-27 0 0,0 0-194 0 0,1 0-33 0 0,1 5-15 0 0,0-2 15 0 0,5 10 493 0 0,1 1-65 0 0,-1 0-58 0 0,0 0-54 0 0,0 0-51 0 0,0-1-41 0 0,8 15 157 0 0,-2-3-120 0 0,28 45 361 0 0,-22-42-314 0 0,22 36 296 0 0,-3 1-40 0 0,-5-9-134 0 0,-15-28 110 0 0,8 8-575 0 0,10 14 481 0 0,-26-36-338 0 0,1 0-45 0 0,-3-4-6 0 0,-1 0-1 0 0,6 11-91 0 0,2 2 64 0 0,6 12-53 0 0,-20-34 32 0 0,0 0-44 0 0,-1 0-29 0 0,1-1-51 0 0,-1 1-33 0 0,0-1-37 0 0,0 0-230 0 0,0 0-521 0 0,0 0 687 0 0,0 0 42 0 0,0 0-3 0 0,0 0-40 0 0,0 0-2 0 0,0 0-39 0 0,0 0-47 0 0,0 0-50 0 0,0 0-56 0 0,0 0-52 0 0,0 0-45 0 0,0 0-40 0 0,0 0-154 0 0,0 0-40 0 0,0 0-186 0 0,0 0-506 0 0</inkml:trace>
  <inkml:trace contextRef="#ctx0" brushRef="#br0" timeOffset="347.67">383 0 5848 0 0,'0'0'168'0'0,"0"1"-31"0"0,0 0-72 0 0,-1 1-50 0 0,2 3-37 0 0,-1-1 61 0 0,2 10 339 0 0,-2 0 58 0 0,-2 2 147 0 0,-4 10 364 0 0,-4-2 18 0 0,2-7-350 0 0,1-4-140 0 0,0 0-47 0 0,2-2-135 0 0,0-1-44 0 0,0 0-51 0 0,0 0-57 0 0,-15 36 735 0 0,6-11-308 0 0,6-18-332 0 0,0 1-44 0 0,-3 7 87 0 0,1 0-69 0 0,-1 6-26 0 0,-6 16 7 0 0,0 3-14 0 0,5-17-23 0 0,-24 53 276 0 0,-3 11 99 0 0,16-31-229 0 0,21-60-332 0 0,-1 4 56 0 0,-1 7 43 0 0,0-7-101 0 0,2-2-100 0 0,0-4 17 0 0,1-1-40 0 0,0-2-112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6:33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321 36 9216 0 0,'-1'-1'196'0'0,"0"0"-72"0"0,-8-3 91 0 0,7 2-46 0 0,-6-1-271 0 0,0 0 99 0 0,0 0 90 0 0,0 0 77 0 0,-1 0 122 0 0,-1 0 80 0 0,-1 0 151 0 0,-6-1 354 0 0,1 2 19 0 0,4 1-338 0 0,3 1-145 0 0,-1 1-67 0 0,2 0-121 0 0,0 1-69 0 0,0 0-81 0 0,-1 1-92 0 0,3-1 32 0 0,1 1 1 0 0,-1 0-1 0 0,0 0 0 0 0,1 0 0 0 0,0 1 1 0 0,-1 0-1 0 0,2 0 0 0 0,-1 0-9 0 0,-2 3 26 0 0,0 0 1 0 0,1 1-1 0 0,0 0 0 0 0,0 0 0 0 0,1 1 1 0 0,0-1-1 0 0,-4 10-26 0 0,2-2 41 0 0,1 0 1 0 0,1 1-1 0 0,0 0 1 0 0,0 4-42 0 0,-3 35 42 0 0,7-19-20 0 0,3-1 38 0 0,4 9 220 0 0,6 18-280 0 0,-3-17 106 0 0,-2 0-46 0 0,-4-28 3 0 0,6 51 298 0 0,-3-40-268 0 0,-4-18-68 0 0,4 25 35 0 0,-6-32-50 0 0,0-2-53 0 0,0-1-72 0 0,0 0-149 0 0,0-1-241 0 0,0 0-20 0 0</inkml:trace>
  <inkml:trace contextRef="#ctx0" brushRef="#br0" timeOffset="338.53">0 411 9560 0 0,'0'0'216'0'0,"0"0"32"0"0,7-5 198 0 0,-5 4-387 0 0,0 0-36 0 0,18-9 23 0 0,1 2 79 0 0,4-1 93 0 0,13-1 167 0 0,0 2-55 0 0,-12 3-209 0 0,-4 2-114 0 0,-1-1-111 0 0,-2 1-92 0 0,0 0-114 0 0,-16 3 37 0 0,0-1-41 0 0,2 0-417 0 0,2 0-285 0 0,3 0-664 0 0,-10 1 1648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09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68 6416 0 0,'0'0'184'0'0,"-5"-5"-26"0"0,-2-2-100 0 0,3 2-21 0 0,-1 1 69 0 0,-1-1 62 0 0,0 1 54 0 0,-2 0 104 0 0,0 0 54 0 0,-2 0 128 0 0,-6 0 313 0 0,-1 2 2 0 0,7 2-312 0 0,1 1-126 0 0,1 1-52 0 0,2 1-105 0 0,0 0-53 0 0,0 1-61 0 0,2 1-67 0 0,-4 4 37 0 0,0-2-36 0 0,5-4-42 0 0,0 0-1 0 0,0 1 0 0 0,0-1 1 0 0,0 1-1 0 0,1-1 1 0 0,-1 1-1 0 0,0 2-5 0 0,-2 4 11 0 0,1 0-1 0 0,0 0 0 0 0,1 1 0 0 0,-1 3-10 0 0,1-1 26 0 0,1 1-1 0 0,0 0 0 0 0,1 0 0 0 0,1 0 0 0 0,0 7-25 0 0,1-6 30 0 0,1 0 0 0 0,0 0 0 0 0,1 0 0 0 0,5 14-30 0 0,-4-17 10 0 0,1 0 0 0 0,0 0 1 0 0,4 5-11 0 0,8 8 47 0 0,5-4 76 0 0,-17-17-79 0 0,0-1 1 0 0,0 1-1 0 0,0-1 0 0 0,1-1 0 0 0,-1 1 0 0 0,1-1 1 0 0,0 0-1 0 0,0 0 0 0 0,0 0 0 0 0,0-1 0 0 0,0 0 0 0 0,0 0 1 0 0,0-1-1 0 0,3 0-44 0 0,-2 0 41 0 0,-1 0-1 0 0,0-1 1 0 0,1 0 0 0 0,-1 0 0 0 0,5-2-41 0 0,-5 1 186 0 0,0-1 1 0 0,0 1-1 0 0,0-1 0 0 0,3-2-186 0 0,19-16 628 0 0,-5-6-109 0 0,-5-3-102 0 0,-5-4-93 0 0,-5-1-85 0 0,-4-2-77 0 0,-4 2-69 0 0,-1 30-269 0 0,0 0 72 0 0,0 0 61 0 0,0-1 51 0 0,-1-4 117 0 0,-7-13 346 0 0,6 16-390 0 0,0 0-77 0 0,0 3-51 0 0,1 0-43 0 0,0 0-50 0 0,0 0-55 0 0,0 0-82 0 0,-1 0-78 0 0,1 0-84 0 0,-1 0-92 0 0,1 0-100 0 0,-1 1-106 0 0,0-1-114 0 0,1 1-121 0 0,-1-1-981 0 0,-2-2-1110 0 0,5 6 3042 0 0</inkml:trace>
  <inkml:trace contextRef="#ctx0" brushRef="#br0" timeOffset="516.98">703 43 7968 0 0,'0'0'184'0'0,"-1"0"-51"0"0,0 0-44 0 0,-1-1-35 0 0,-1 0-20 0 0,-4-1-24 0 0,-3-3 24 0 0,0 0 63 0 0,0 0 56 0 0,-1 0 49 0 0,-2 0 95 0 0,0 1 49 0 0,-3 0 116 0 0,-8-1 283 0 0,-1 4 0 0 0,9 2-283 0 0,3 2-117 0 0,1 0-47 0 0,1 2-96 0 0,1 0-49 0 0,1 1-56 0 0,-1 2-63 0 0,9-7-36 0 0,-1 1 0 0 0,1-1 1 0 0,-1 1-1 0 0,1-1 1 0 0,0 1-1 0 0,-1 0 0 0 0,1 0 1 0 0,0-1-1 0 0,0 1 0 0 0,0 0 1 0 0,0 0-1 0 0,1 0 1 0 0,-1 0-1 0 0,1 0 0 0 0,-1 0 1 0 0,1 0-1 0 0,-1 0 1 0 0,1 0-1 0 0,0 2 2 0 0,0-1-6 0 0,1 0 0 0 0,-1 0 0 0 0,1 0 0 0 0,0 0 0 0 0,0 0 0 0 0,0 0 0 0 0,0-1 0 0 0,1 1 0 0 0,-1 0 0 0 0,1 0 0 0 0,-1-1 0 0 0,2 2 6 0 0,6 6-28 0 0,0 0-1 0 0,1 0 0 0 0,0-1 0 0 0,1-1 0 0 0,5 4 29 0 0,-15-11-1 0 0,23 17 175 0 0,52 41 427 0 0,-42-25-375 0 0,-18-16-157 0 0,-3 1-38 0 0,-5-6 86 0 0,-2 1 108 0 0,-2 0 85 0 0,-3 1 58 0 0,-1-13-292 0 0,0 0 0 0 0,0 1 0 0 0,0-1 0 0 0,-1 0 0 0 0,1 0 0 0 0,-1 1-1 0 0,1-1 1 0 0,-1 0 0 0 0,0 0 0 0 0,0 0 0 0 0,0 1 0 0 0,0-1 0 0 0,0 0-1 0 0,0 0 1 0 0,-2 1-76 0 0,-11 9 437 0 0,-10-1 150 0 0,7-5-247 0 0,3-2-109 0 0,-1-2-60 0 0,-3-2-63 0 0,9-1-106 0 0,0-1-39 0 0,1 0-43 0 0,-1-2-44 0 0,1 0-49 0 0,-1-2-53 0 0,8 5 161 0 0,0 0-1 0 0,0 0 0 0 0,-1-1 0 0 0,1 1 1 0 0,0 0-1 0 0,0-1 0 0 0,0 1 0 0 0,0-1 0 0 0,0 0 66 0 0,-1-2-174 0 0,1 0-50 0 0,-1 0-101 0 0,1-1-100 0 0,0 1-119 0 0,1 2 221 0 0,-1 0-37 0 0,1 0-10 0 0,0 1-49 0 0,-1 0-45 0 0,1 0-39 0 0,0-1-144 0 0,0 1-39 0 0,-1-1-174 0 0,1-1-471 0 0</inkml:trace>
  <inkml:trace contextRef="#ctx0" brushRef="#br0" timeOffset="1049.56">947 261 7344 0 0,'0'0'189'0'0,"2"0"-68"0"0,0 1-53 0 0,4 2 34 0 0,-3-3-34 0 0,2 2-95 0 0,0-1 34 0 0,4 1 99 0 0,1-1 110 0 0,0-1 95 0 0,1-1 168 0 0,0-2 91 0 0,2-1 196 0 0,5-6 461 0 0,0-2-40 0 0,-8 2-492 0 0,-1 2-212 0 0,-2-1-116 0 0,-1 1-167 0 0,-1 0-113 0 0,-2 4-91 0 0,-1 0-33 0 0,0-1-36 0 0,0 1-37 0 0,4-7 218 0 0,1-3-49 0 0,-5 8-52 0 0,0 1 0 0 0,0 0-1 0 0,0-1 1 0 0,-1 1 0 0 0,1-3-7 0 0,-1-4 40 0 0,-2 1 41 0 0,1 9-58 0 0,-1 0 0 0 0,1 0 0 0 0,-1 0 1 0 0,0 0-1 0 0,0 0 0 0 0,0 0 0 0 0,0 1 1 0 0,0-1-1 0 0,0 0 0 0 0,-1 1 0 0 0,1-2-23 0 0,-8-5 149 0 0,-1 0 97 0 0,4 4-78 0 0,2 2 38 0 0,-7-2-33 0 0,0 1-42 0 0,-11 0 24 0 0,3 3-107 0 0,14 1-53 0 0,0 0 0 0 0,1 0 0 0 0,-1 1 0 0 0,1-1 0 0 0,0 1 0 0 0,-1 0 0 0 0,1 0 0 0 0,0 0 0 0 0,0 0 0 0 0,0 1 1 0 0,0 0 4 0 0,-15 15 35 0 0,14-11-31 0 0,-1 1 0 0 0,1 0 0 0 0,0-1 0 0 0,1 2 0 0 0,-2 3-4 0 0,-7 27 53 0 0,6-6 37 0 0,5 2 59 0 0,3-7 32 0 0,4 0 60 0 0,2-1 69 0 0,3-2 79 0 0,-3-14-64 0 0,1-1-54 0 0,6 2 55 0 0,3-1-67 0 0,20 5 195 0 0,-14-8-91 0 0,-16-5-227 0 0,12 2 141 0 0,-8-2-96 0 0,-1-1 1 0 0,1-1-1 0 0,4 1-181 0 0,-1-2 194 0 0,0 0 38 0 0,7-3 191 0 0,-12 2-160 0 0,1-2 42 0 0,-5 2-554 0 0,0-1 106 0 0,-1 1 91 0 0,1-1 76 0 0,-1 0 60 0 0,1 1 45 0 0,14-8 680 0 0,-14 5-634 0 0,1 1-105 0 0,-3 1-94 0 0,0 0-59 0 0,0-1-68 0 0,0 1-76 0 0,0-1-111 0 0,0 0-106 0 0,0 1-119 0 0,-2 0 235 0 0,1 0-34 0 0,-1 1-35 0 0,1-1-35 0 0,-1 1-38 0 0,1-1-38 0 0,-1 0-39 0 0,1 0-42 0 0,-1 1-42 0 0,0-1-43 0 0,0 1-650 0 0,0 0-37 0 0,1-2-2854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08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 6296 0 0,'0'0'184'0'0,"0"0"36"0"0,1 0 13 0 0,-1 2-84 0 0,1 0-60 0 0,2 3 50 0 0,-1-2 7 0 0,16 21 971 0 0,0 2-119 0 0,-10-13-546 0 0,0 1-34 0 0,-1 0-33 0 0,0 0-35 0 0,9 19 164 0 0,-1 0-86 0 0,3 7 1 0 0,6 21 111 0 0,-3 1-18 0 0,-9-20-125 0 0,-5-6-8 0 0,-1 1 77 0 0,0 2-76 0 0,-3-21-148 0 0,0 0 0 0 0,-1 1 0 0 0,-1-1 0 0 0,-1 1 0 0 0,0-1 0 0 0,-3 13-242 0 0,2-25 54 0 0,1-6-179 0 0,0 0 45 0 0,0-1 28 0 0,-1 0 22 0 0,0 0-1 0 0,1 0-27 0 0,-1 0-34 0 0,0 0-54 0 0,1 0-26 0 0,0 0-54 0 0,-1 0-63 0 0,1 0-70 0 0,0 0-8 0 0,-1 0-57 0 0,1 0-49 0 0,0 0-44 0 0,0 0-152 0 0,-1-1-43 0 0,1 1-184 0 0,-1-2-495 0 0</inkml:trace>
  <inkml:trace contextRef="#ctx0" brushRef="#br0" timeOffset="293.85">122 92 7568 0 0,'0'-1'269'0'0,"0"-3"-86"0"0,0-1-40 0 0,0-2 16 0 0,1 2-239 0 0,0 0 59 0 0,0 1 53 0 0,2-1 49 0 0,0 0 71 0 0,1 0 52 0 0,3-2 178 0 0,1 1 63 0 0,9-5 504 0 0,-6 5-375 0 0,-1 2-198 0 0,-6 2-237 0 0,0 1-41 0 0,9-3 162 0 0,0 1-44 0 0,1 2-41 0 0,-1 1-36 0 0,15 3 45 0 0,-2 5-94 0 0,-17-5-85 0 0,-1 1 1 0 0,0 0-1 0 0,0 0 0 0 0,0 1 0 0 0,0 0 0 0 0,-1 1 1 0 0,4 3-6 0 0,11 14 54 0 0,-13-11-59 0 0,0 1 0 0 0,-1 0 0 0 0,0 0-1 0 0,0 2 6 0 0,4 16 47 0 0,-5-4 72 0 0,-5 1 103 0 0,-2-15-63 0 0,-2 1 37 0 0,-2 0 41 0 0,-1-1 45 0 0,-7 9 158 0 0,8-16-303 0 0,0-1 1 0 0,0 0 0 0 0,-1 0 0 0 0,0-1-1 0 0,0 1 1 0 0,0-1 0 0 0,0 0 0 0 0,-1-1-138 0 0,-10 7 293 0 0,-1-3-48 0 0,2-2-90 0 0,0-1-55 0 0,0-2-63 0 0,-1-1-74 0 0,1-1-83 0 0,0-2-91 0 0,1-1-102 0 0,0-2-110 0 0,13 4 170 0 0,1 1-39 0 0,-2-1-398 0 0,1 0-117 0 0,0 0-87 0 0,-1 0 79 0 0,0 0-1123 0 0,-3-3-1102 0 0,5 4 3036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06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430 72 6336 0 0,'0'0'141'0'0,"0"0"23"0"0,0 0 11 0 0,0 0-58 0 0,0 0-2 0 0,0 0 46 0 0,0 0 144 0 0,0 0 262 0 0,0 0-304 0 0,1 0-53 0 0,-1 0-48 0 0,0 0-42 0 0,1 1 2 0 0,0-1-77 0 0,3 0-108 0 0,-3 1 101 0 0,0-1 34 0 0,0 0 46 0 0,0 0 58 0 0,0 0 66 0 0,-1 0 39 0 0,1 0 67 0 0,-1 0 76 0 0,1 0 81 0 0,-1 0 89 0 0,0 0 95 0 0,0 0 103 0 0,0 0 109 0 0,-5-8-267 0 0,-1 1-97 0 0,-1 0-89 0 0,0 1-81 0 0,-1 0-70 0 0,-1 1-64 0 0,0 0-54 0 0,0 1-45 0 0,-7-3 8 0 0,-28-6 57 0 0,27 10-60 0 0,-20 1-44 0 0,-1 6-42 0 0,26-1-50 0 0,0 1 0 0 0,0-1 0 0 0,1 2-1 0 0,-1 0 1 0 0,1 0 0 0 0,0 1 0 0 0,1 0-1 0 0,-2 2-2 0 0,-11 12 7 0 0,17-14-17 0 0,0 0 0 0 0,1 0 0 0 0,0 1 0 0 0,1 0 0 0 0,-1 0 0 0 0,1 0-1 0 0,-2 6 11 0 0,5-10-9 0 0,0 0 0 0 0,0 1-1 0 0,1-1 1 0 0,-1 1-1 0 0,1-1 1 0 0,-1 0-1 0 0,1 1 1 0 0,1-1-1 0 0,-1 1 1 0 0,0-1 0 0 0,1 1-1 0 0,-1-1 1 0 0,1 1-1 0 0,0-1 1 0 0,0 0-1 0 0,1 0 1 0 0,-1 1-1 0 0,1-1 1 0 0,-1 0 0 0 0,1 0-1 0 0,0 0 1 0 0,0-1-1 0 0,1 2 10 0 0,4 4-20 0 0,0 0 1 0 0,0 0-1 0 0,3 2 20 0 0,23 17 15 0 0,-21-17 20 0 0,0 0 467 0 0,0-1-115 0 0,0 1-105 0 0,0-1-94 0 0,1 0-85 0 0,-1 0-74 0 0,0 0-64 0 0,1 0-55 0 0,0 0-54 0 0,0 1-37 0 0,47 35-804 0 0,-40-28 737 0 0,-9-7 172 0 0,0-1 50 0 0,-1 1 60 0 0,0 1 68 0 0,27 28-97 0 0,-4 2 46 0 0,-25-29-29 0 0,0 0 0 0 0,-1 0 0 0 0,-1 1 0 0 0,0 0 0 0 0,-1 0 0 0 0,2 7-22 0 0,1 11-2 0 0,-2 2 112 0 0,-3 3 85 0 0,-5-2 58 0 0,1-28-195 0 0,0 0 0 0 0,0-1-1 0 0,-1 1 1 0 0,1-1 0 0 0,-1 1 0 0 0,0-1-1 0 0,-1 0 1 0 0,0 0 0 0 0,1 0 0 0 0,-3 2-58 0 0,3-4 45 0 0,-1 0 0 0 0,0 0 0 0 0,0 0 0 0 0,0 0 0 0 0,0 0 1 0 0,-3 1-46 0 0,2-1 37 0 0,0-1 0 0 0,0 0 0 0 0,-1 0 1 0 0,1 0-1 0 0,0 0 0 0 0,-4 0-37 0 0,-5 1 61 0 0,-1 0-1 0 0,0-1 0 0 0,1-1 1 0 0,-3 0-61 0 0,-3-1 66 0 0,0-1 0 0 0,-17-3-66 0 0,12 0 20 0 0,0-1-1 0 0,1-1 1 0 0,0-1 0 0 0,0-1-1 0 0,-1-2-19 0 0,5 1-25 0 0,-27-18 41 0 0,19 6-67 0 0,6 2-96 0 0,11 9 22 0 0,1 0-41 0 0,0-1-47 0 0,2 0-53 0 0,0 0-58 0 0,1 0-65 0 0,4 6 166 0 0,0 0-38 0 0,-2-10-646 0 0,4 5 141 0 0</inkml:trace>
  <inkml:trace contextRef="#ctx0" brushRef="#br0" timeOffset="903.88">728 590 7136 0 0,'0'0'165'0'0,"0"0"22"0"0,0 0 6 0 0,0 0 22 0 0,0 0 69 0 0,0 0 32 0 0,0 0 4 0 0,0 0-16 0 0,0 0-66 0 0,0 0-22 0 0,0 0-6 0 0,0 0 2 0 0,0 0 17 0 0,0 0 10 0 0,0 0 1 0 0,0 0-65 0 0,0 1-58 0 0,2 1-10 0 0,1 2-20 0 0,-1-2-21 0 0,-1-1 55 0 0,-1 0 78 0 0,8 17 228 0 0,1 3 5 0 0,0 1-87 0 0,1 0-73 0 0,0 1-60 0 0,10 17 61 0 0,16 22 55 0 0,-20-38-161 0 0,0 3 5 0 0,-3-5-43 0 0,-3-9-14 0 0,4 1 89 0 0,4-6 97 0 0,-17-7-266 0 0,0-1 1 0 0,1 0 0 0 0,-1 0-1 0 0,0 0 1 0 0,0 0-1 0 0,1 0 1 0 0,-1 0-1 0 0,0 0 1 0 0,1-1 0 0 0,-1 1-1 0 0,0 0 1 0 0,0-1-1 0 0,0 1 1 0 0,1-1-1 0 0,-1 1-35 0 0,1-2 65 0 0,1 1-1 0 0,-1 0 1 0 0,0-1-1 0 0,0 0 1 0 0,0 1-1 0 0,-1-1 1 0 0,3-2-65 0 0,10-16 338 0 0,-8 10-222 0 0,-1 0-41 0 0,-2 3-47 0 0,8-13-6 0 0,-2-1 0 0 0,0 0 0 0 0,-2-1 0 0 0,4-17-22 0 0,0-17-24 0 0,-10 37-70 0 0,-1-2 40 0 0,-2 12 50 0 0,1-1 0 0 0,-1 0 1 0 0,-2-5 3 0 0,2 11-11 0 0,1 3-42 0 0,1 1-13 0 0,1 1-4 0 0,7 8 70 0 0,-2 1 0 0 0,0 0 1 0 0,0 1 0 0 0,-1 0 0 0 0,0 0 0 0 0,-1 0 0 0 0,0 3-1 0 0,7 21-28 0 0,-6-17-9 0 0,2 1 8 0 0,-1 1 57 0 0,3 4 59 0 0,3 12 106 0 0,3 4 30 0 0,-6-13-132 0 0,-1-16-81 0 0,-6-9 8 0 0,-1 0-39 0 0,1 3-124 0 0,0-1-45 0 0,0-1-58 0 0,-2-2-101 0 0</inkml:trace>
  <inkml:trace contextRef="#ctx0" brushRef="#br0" timeOffset="1296.91">1352 653 7976 0 0,'0'0'174'0'0,"0"0"29"0"0,0 0 14 0 0,0 0 46 0 0,0 1-43 0 0,0-1-40 0 0,1 1 82 0 0,0 1-98 0 0,3 2 102 0 0,-3-2-156 0 0,0-1 39 0 0,4 7 274 0 0,-1 0-57 0 0,0 0-50 0 0,-1 1-43 0 0,1 1 4 0 0,0 1-43 0 0,-1 3 5 0 0,2 6 70 0 0,1 1 22 0 0,-2-8-73 0 0,1 5 76 0 0,-1 0-35 0 0,3 8 101 0 0,-1 0-41 0 0,6 27 329 0 0,-2-18-178 0 0,2 13 665 0 0,-1 1-1175 0 0,2 11 690 0 0,-2-21-307 0 0,0-7-138 0 0,3-1-88 0 0,-12-27-104 0 0,-1-4 11 0 0,-1 0-29 0 0,2 0-186 0 0,-1-2 33 0 0,1-10-122 0 0,-2 0-12 0 0,0 9 125 0 0,0 1-35 0 0,0 2 132 0 0,-2-12-408 0 0,1 5 67 0 0,1 4 171 0 0,-1 0-35 0 0,1 1-43 0 0,-1-1-49 0 0,1 0 13 0 0,-1 1-42 0 0,1 0-46 0 0,-1-1-50 0 0,1 1-54 0 0,-1 0-57 0 0,1-1-61 0 0,-1 1-64 0 0,0-6-1295 0 0,-2-2-1114 0 0</inkml:trace>
  <inkml:trace contextRef="#ctx0" brushRef="#br0" timeOffset="1597.68">1407 743 6176 0 0,'2'-7'328'0'0,"-1"3"-264"0"0,1-2-22 0 0,1 0 80 0 0,0 0 71 0 0,-1 0 61 0 0,2 0 121 0 0,-1-1 61 0 0,1 0 148 0 0,4-3 360 0 0,0 1 3 0 0,-2 4-356 0 0,0 1-146 0 0,0 0-60 0 0,0 1-119 0 0,0 1-61 0 0,0 0-69 0 0,1 0-77 0 0,-1 1-42 0 0,1 1 0 0 0,-1-1 0 0 0,1 1 0 0 0,-1 0 0 0 0,1 1 0 0 0,-1-1 0 0 0,1 1 0 0 0,-1 1 0 0 0,0-1 0 0 0,1 1 0 0 0,-1 0 1 0 0,0 1-1 0 0,0 0-17 0 0,9 3 55 0 0,0 2 1 0 0,6 4-56 0 0,8 7 27 0 0,-20-12-8 0 0,-1 0 35 0 0,8 9 146 0 0,1 6 164 0 0,-13-15-191 0 0,0 0-1 0 0,-1 0 1 0 0,1 0 0 0 0,-1 2-173 0 0,-1-3 141 0 0,0 0-1 0 0,0 1 1 0 0,-1-1 0 0 0,0 1 0 0 0,0 0-141 0 0,-2 19 390 0 0,-3-4-158 0 0,0-12-159 0 0,-1 1-32 0 0,-7 6 360 0 0,-4-3-100 0 0,-3-3-86 0 0,-1-2-72 0 0,-15 1-25 0 0,-14-1-81 0 0,40-8-55 0 0,-13 2 40 0 0,15-3-45 0 0,0 1-34 0 0,0-1-62 0 0,-1 0-73 0 0,0 0-91 0 0,0 0-105 0 0,-5 0-153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0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23 195 6704 0 0,'0'0'172'0'0,"2"0"-61"0"0,0 0-48 0 0,7 0 96 0 0,-2-1-246 0 0,1 1 101 0 0,-1-1 91 0 0,1-1 79 0 0,1 0 126 0 0,-1 0 79 0 0,3-2 155 0 0,5-2 363 0 0,0-2 10 0 0,-6 3-356 0 0,-2 0-152 0 0,0 0-73 0 0,-1 1-126 0 0,-1 0-75 0 0,0 0-87 0 0,1 0-97 0 0,0-1 183 0 0,0-1 1 0 0,0 0-1 0 0,-1 0 0 0 0,1 0 0 0 0,-1-1 0 0 0,2-3-134 0 0,5-13 319 0 0,-12 14-69 0 0,-2 2-109 0 0,-3 0-83 0 0,-1 1-60 0 0,-16-8-119 0 0,12 9 113 0 0,0 0 86 0 0,5 3 7 0 0,1 0 37 0 0,1 1-121 0 0,-1-1-1 0 0,0 1 1 0 0,1-1-1 0 0,-1 1 1 0 0,0 0 0 0 0,0 0-1 0 0,0 1 1 0 0,1-1 0 0 0,-1 0-1 0 0,0 1 1 0 0,0 0-1 0 0,0 0 1 0 0,0 0 0 0 0,0 0-1 0 0,0 0 1 0 0,0 0 0 0 0,0 1-1 0 0,0 0 1 0 0,0-1-1 0 0,0 1 1 0 0,1 0 0 0 0,-1 0-1 0 0,0 1 1 0 0,1-1-1 0 0,-1 1 1 0 0,0-1 0 0 0,0 2-1 0 0,-5 2 21 0 0,1 0 1 0 0,0 1 0 0 0,-6 5-22 0 0,-2 4 87 0 0,2 0 51 0 0,9-10-83 0 0,0 1 1 0 0,0 0 0 0 0,1 0-1 0 0,0 0 1 0 0,0 0 0 0 0,0 0-1 0 0,0 2-55 0 0,-1 5 152 0 0,0 0 0 0 0,1 1 0 0 0,0 2-152 0 0,3-10 44 0 0,-1 0 0 0 0,1-1 0 0 0,0 1 0 0 0,1 0 0 0 0,-1 0 0 0 0,1 0 1 0 0,0 0-45 0 0,4 12 198 0 0,-3-13-56 0 0,2-1-55 0 0,11 6 26 0 0,-13-8-78 0 0,3 0-33 0 0,-1 0 1 0 0,1 0-1 0 0,0 0 1 0 0,0 0-1 0 0,0-1 1 0 0,0 0-1 0 0,1 0 1 0 0,-1 0-1 0 0,0-1 0 0 0,5 1-1 0 0,4-1-2 0 0,0-1 0 0 0,1 0 1 0 0,4-2 0 0 0,2-1-30 0 0,0 0-100 0 0,6-2-144 0 0,-2 1 28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28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156 32 6304 0 0,'0'0'141'0'0,"0"0"23"0"0,0 0-18 0 0,0-1-62 0 0,0 0-47 0 0,0-4 17 0 0,0 2-125 0 0,0 0 62 0 0,0 1 53 0 0,0 0 44 0 0,0 1 54 0 0,0-1 34 0 0,0-1 488 0 0,0 2-410 0 0,0-1-39 0 0,0 1 290 0 0,0 1-55 0 0,0 0-132 0 0,0 0-107 0 0,0 0-91 0 0,-1 0-75 0 0,1-1-68 0 0,-1 0-240 0 0,1 0 214 0 0,0 1 114 0 0,0-1 22 0 0,-1 1 44 0 0,1 0 53 0 0,0 0 58 0 0,0 0 65 0 0,0 0 69 0 0,0 0 77 0 0,0 0 82 0 0,0 0 89 0 0,0 0 95 0 0,0 10-523 0 0,0-1-51 0 0,1 6 1 0 0,-2 8-15 0 0,-4 38-65 0 0,4-20 20 0 0,1-6 50 0 0,-2-1 86 0 0,0-6 26 0 0,0 0-43 0 0,-3 28 118 0 0,-3 54 247 0 0,4-74-314 0 0,-1 0 38 0 0,2-17-123 0 0,0-1-32 0 0,0 1 15 0 0,2-7-22 0 0,1-12-63 0 0,0 0-5 0 0,-1 1-2 0 0,1-1-45 0 0,-1 0-43 0 0,0 0-44 0 0,-1 0-43 0 0,1 0-43 0 0,1 0-41 0 0,-1 0-42 0 0,1 0-332 0 0,0-1 77 0 0,0 1 68 0 0,0 0 56 0 0,0 0-13 0 0,0-1 50 0 0,-1 1-542 0 0,1-1 513 0 0,0 1-55 0 0,-1 0 96 0 0,1 0-46 0 0,-1-2-1579 0 0,-1-1-1098 0 0</inkml:trace>
  <inkml:trace contextRef="#ctx0" brushRef="#br0" timeOffset="327.17">0 321 5640 0 0,'0'0'124'0'0,"0"0"17"0"0,0 0 12 0 0,5-2 110 0 0,-1 1-136 0 0,-1 1 56 0 0,0-1 27 0 0,0 0 66 0 0,-1 1 80 0 0,-1 0 91 0 0,4 0-30 0 0,-1-1-42 0 0,2 1-37 0 0,-1-1-35 0 0,1-1 23 0 0,1 1-36 0 0,3-2 95 0 0,0 1-40 0 0,7-3 268 0 0,3 0-157 0 0,0 0-102 0 0,0 0-90 0 0,0 0-73 0 0,4-2-41 0 0,0 0-63 0 0,46-15 45 0 0,-66 21-246 0 0,-1 0 46 0 0,1-1 40 0 0,-1 1 34 0 0,4 0 77 0 0,10-4 226 0 0,-12 4-256 0 0,0 0-53 0 0,0 0-71 0 0,1-1-94 0 0,-1 1-111 0 0,-3 1 89 0 0,1-1-35 0 0,-1 0-18 0 0,1 1-35 0 0,-1-1-37 0 0,1 1-38 0 0,-1-1-40 0 0,0 1-43 0 0,1-1-45 0 0,-1 1-46 0 0,4-2-1027 0 0,3 0-882 0 0</inkml:trace>
  <inkml:trace contextRef="#ctx0" brushRef="#br0" timeOffset="844.22">460 163 5840 0 0,'0'0'132'0'0,"0"0"17"0"0,0 0 11 0 0,0 0-49 0 0,0 0-1 0 0,0 0 137 0 0,0 1-46 0 0,1 0 94 0 0,0 1-106 0 0,2 4 136 0 0,-2-5-188 0 0,-1 1 47 0 0,7 15 661 0 0,-1 0-111 0 0,-1 1-102 0 0,0 0-91 0 0,-1 0-83 0 0,0 0-73 0 0,-1 0-63 0 0,0 1-54 0 0,0 3-4 0 0,-1 0-48 0 0,4 50 360 0 0,-5-41-289 0 0,-1 12 8 0 0,0-15-58 0 0,-1-5 5 0 0,0 1 56 0 0,1-18-171 0 0,-3 8 52 0 0,2-10-92 0 0,0 0 46 0 0,1 0 63 0 0,-1 1 82 0 0,1-12-120 0 0,0 0-46 0 0,1-7 0 0 0,0 0-98 0 0,4-18-53 0 0,-2 21-137 0 0,0-1 1 0 0,1 1-1 0 0,0 0 1 0 0,3-6 175 0 0,9-10-292 0 0,3 3 55 0 0,12-4 24 0 0,-14 16 158 0 0,3 0 39 0 0,-17 11 6 0 0,-1 0 1 0 0,1-1-1 0 0,0 1 0 0 0,0 0 0 0 0,0 0 1 0 0,0 1-1 0 0,0-1 0 0 0,0 1 0 0 0,0-1 1 0 0,0 1-1 0 0,0 0 0 0 0,0 0 0 0 0,1 0 10 0 0,-1 1-3 0 0,0-1 0 0 0,1 1 0 0 0,-1 0-1 0 0,0 0 1 0 0,0 0 0 0 0,1 1 0 0 0,1 0 3 0 0,15 11-54 0 0,-17-10 54 0 0,0 0 0 0 0,0 0 0 0 0,0 1 0 0 0,0-1 0 0 0,0 1 0 0 0,-1 0 0 0 0,1 0 1 0 0,-1 0-1 0 0,0 0 0 0 0,0 2 0 0 0,2 4 0 0 0,-1 0 0 0 0,-1 1 0 0 0,1-1 0 0 0,-2 1 0 0 0,1 8 0 0 0,-1-10 0 0 0,0-4-198 0 0,-1 0 90 0 0,1 0 75 0 0,-1 0 63 0 0,1 1 77 0 0,-1 12 353 0 0,1-11-317 0 0,-1 0-107 0 0,0-4-64 0 0,0 0-36 0 0,0 0-45 0 0,0 1-48 0 0,0-1-54 0 0,0 1-59 0 0,0-1-64 0 0,0 0-69 0 0,0 1-74 0 0,0-1-80 0 0,0-1 156 0 0,0 0-35 0 0,0 0-39 0 0,0 1-38 0 0,0 0-1212 0 0,0 1-984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4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29 254 8656 0 0,'1'1'250'0'0,"3"5"-274"0"0,0 0 54 0 0,0 1 51 0 0,-1 0 44 0 0,1 1 39 0 0,-1 0 35 0 0,2 9 279 0 0,-1-3-16 0 0,3 19 678 0 0,-5-15-504 0 0,0 2-242 0 0,-1-6-57 0 0,1-1 79 0 0,-1-12-544 0 0,-1 0 47 0 0,0-1 42 0 0,0 1 36 0 0,0 0 65 0 0,0 0 66 0 0,-1 3 450 0 0,1-2-402 0 0,0-1-135 0 0,0 0-45 0 0,-1 0-52 0 0,1 0-62 0 0,0-1-47 0 0,0 1-62 0 0,0 0-68 0 0,0-1-75 0 0,-1 1-81 0 0,1 0-87 0 0,0-1-93 0 0,0 1-99 0 0,0-1 334 0 0,0 0-1287 0 0,0 0-963 0 0</inkml:trace>
  <inkml:trace contextRef="#ctx0" brushRef="#br0" timeOffset="1">6 44 10912 0 0,'-1'-4'72'0'0,"0"0"64"0"0,-2-11 500 0 0,2 8-405 0 0,2 3-130 0 0,0-1-77 0 0,1 1-40 0 0,-2 3-64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23.7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123 203 7568 0 0,'-1'-9'538'0'0,"-1"2"37"0"0,1 6-465 0 0,0 0 1 0 0,1 0-1 0 0,-1 0 0 0 0,0 0 1 0 0,1 0-1 0 0,-1 0 1 0 0,0 0-1 0 0,0 1 0 0 0,0-1 1 0 0,0 0-1 0 0,0 1 0 0 0,0-1 1 0 0,0 0-1 0 0,0 1 0 0 0,0 0 1 0 0,0-1-1 0 0,0 1 0 0 0,-1-1-110 0 0,-8 0 822 0 0,-3 2 65 0 0,6 1-498 0 0,1 0-47 0 0,0 0-53 0 0,0 1-62 0 0,1 1-68 0 0,1-1-76 0 0,0 1-18 0 0,0 0 1 0 0,1 0-1 0 0,0 0 0 0 0,-1 1 1 0 0,0 2-66 0 0,0 1 95 0 0,0-1 0 0 0,1 1 0 0 0,1-1 1 0 0,-1 1-1 0 0,1 0 0 0 0,0 0 0 0 0,1 0 0 0 0,0 0 1 0 0,0 6-96 0 0,1 18 281 0 0,4 0-40 0 0,3-2-60 0 0,2-3-77 0 0,-1-11-100 0 0,2-3 52 0 0,-7-9-22 0 0,0-1 0 0 0,1 0 0 0 0,-1 0-1 0 0,0 0 1 0 0,1-1 0 0 0,0 1 0 0 0,0-1 0 0 0,0 0 0 0 0,0 0 0 0 0,2 1-34 0 0,15 2 114 0 0,-8-3-83 0 0,0-1-40 0 0,1-2-49 0 0,-1-1-60 0 0,1-2-69 0 0,-1 0-78 0 0,-1-2-88 0 0,1-1-99 0 0,-3 1-777 0 0,0 0-60 0 0</inkml:trace>
  <inkml:trace contextRef="#ctx0" brushRef="#br0" timeOffset="332.06">397 7 9408 0 0,'0'0'273'0'0,"0"0"-5"0"0,0 0-200 0 0,0 0-40 0 0,-1-3 32 0 0,0 3 20 0 0,1 0 95 0 0,0 0 162 0 0,0-2 217 0 0,1 1-109 0 0,0 0-98 0 0,0 1-86 0 0,0 0-76 0 0,1 1-63 0 0,-1 0-52 0 0,1 0-41 0 0,4 4-88 0 0,-4-4 67 0 0,-1 1 55 0 0,0-2 71 0 0,8 14 313 0 0,0 0-85 0 0,3 9 55 0 0,-2 0-98 0 0,7 27 254 0 0,-12-34-338 0 0,0 1 50 0 0,-2-4-14 0 0,1-1 52 0 0,8 34 483 0 0,-5-13-304 0 0,-2-7-127 0 0,0 1-55 0 0,-3-8-108 0 0,1 0-47 0 0,5 41 243 0 0,-4-41-236 0 0,1-1 51 0 0,-2-4 24 0 0,-3 8-48 0 0,-1-11-114 0 0,-2-15-1161 0 0,2 1 755 0 0,-1 0-55 0 0,1 0-72 0 0,0 0-88 0 0,0-2-365 0 0</inkml:trace>
  <inkml:trace contextRef="#ctx0" brushRef="#br0" timeOffset="980.89">307 259 7696 0 0,'0'0'225'0'0,"0"0"128"0"0,1-1-111 0 0,1 1-87 0 0,3-2 129 0 0,-3 1-127 0 0,8-1 651 0 0,1-1-112 0 0,-1 0-99 0 0,0-1-86 0 0,1 0-70 0 0,0 0-61 0 0,0 1-47 0 0,0 0-35 0 0,-5 3-187 0 0,25-5 409 0 0,-16 3-307 0 0,1 0-33 0 0,0 0-38 0 0,-1 1-39 0 0,1-1-41 0 0,0 1-44 0 0,38-3 76 0 0,-31 2-104 0 0,-6 0-64 0 0,-1 0-79 0 0,0 1-99 0 0,0 0-121 0 0,-11 0 144 0 0,-2 1 29 0 0,0 0-103 0 0,-2 0 102 0 0,1 0-40 0 0,-1-1-43 0 0,0 1-48 0 0,1 0-195 0 0,0 0-104 0 0,0 0-116 0 0,-1 0 327 0 0,-1 0-33 0 0,4 0-1095 0 0,1 0-869 0 0</inkml:trace>
  <inkml:trace contextRef="#ctx0" brushRef="#br0" timeOffset="1250.42">781 209 7424 0 0,'3'3'201'0'0,"0"-1"-35"0"0,2 4 72 0 0,-1 1-100 0 0,0 0-72 0 0,3 17-23 0 0,-4-14 24 0 0,-2-4 23 0 0,1 0 53 0 0,-1 0 64 0 0,1-1 76 0 0,6 20 541 0 0,7 34 1042 0 0,-11-42-1276 0 0,0-4-152 0 0,0 1-58 0 0,1 1-33 0 0,-1 1-85 0 0,-1 0-96 0 0,-3-1-103 0 0,0-14-119 0 0,-1 0 50 0 0,0 3 124 0 0,0-3-103 0 0,0 0-88 0 0,0-1-12 0 0,1 1-41 0 0,-1-1-68 0 0,0 1-66 0 0,1-1-73 0 0,-1 1-83 0 0,0-1-89 0 0,0 1-98 0 0,0-1-107 0 0,0 1-114 0 0,-2-1-842 0 0,0 1-948 0 0</inkml:trace>
  <inkml:trace contextRef="#ctx0" brushRef="#br0" timeOffset="1448.31">743 83 9184 0 0,'0'0'208'0'0,"0"0"31"0"0,0-1-81 0 0,-1 0-32 0 0,-1-1 60 0 0,0-1-130 0 0,1 1 11 0 0,1 2-60 0 0,0 0-68 0 0,0 0-62 0 0,0 0-90 0 0,0 0-106 0 0,0 0-94 0 0,0 0 52 0 0,0 0-36 0 0,0 0-473 0 0,0 0-375 0 0,0 0-712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4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6120 0 0,'0'0'176'0'0,"1"0"-87"0"0,0 1 33 0 0,2 0 34 0 0,-1 0 33 0 0,1 0 34 0 0,0 1 34 0 0,-1-1 34 0 0,0 0 34 0 0,5 1 306 0 0,-1 1-46 0 0,0 1-44 0 0,0-1-42 0 0,-1 1-41 0 0,0 0-38 0 0,0 1-37 0 0,-1 0-36 0 0,4 5 250 0 0,-1 1-120 0 0,-1 2-105 0 0,-1-1-92 0 0,-1 4-45 0 0,0 1-86 0 0,1 6-42 0 0,-1 16-21 0 0,-2-23-22 0 0,-1-1 44 0 0,1 0 69 0 0,3 55 646 0 0,-4 38 357 0 0,-2-51-586 0 0,1-56-508 0 0,2-1-85 0 0,0 2 115 0 0,-2-1-129 0 0,1-1-55 0 0,-1 1-73 0 0,1-1-93 0 0,0 0 18 0 0,-1 0-55 0 0,1-1-60 0 0,0 0-66 0 0,0 1 20 0 0,0 0-59 0 0,-1-1-51 0 0,1 1-46 0 0,0-1-157 0 0,0 1-44 0 0,0-1-191 0 0,1 0-510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4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9016 0 0,'0'1'201'0'0,"0"-1"-53"0"0,0 2-46 0 0,0-1-36 0 0,0 3-11 0 0,0 3-6 0 0,0 2-77 0 0,0 0 110 0 0,0 0 96 0 0,0 0 80 0 0,0-2 3 0 0,0 0 36 0 0,0 5 259 0 0,0 16 827 0 0,0-19-993 0 0,0-1-42 0 0,1 0-83 0 0,-1 0-54 0 0,1 0-64 0 0,0 0-74 0 0,0 7 84 0 0,1 24 360 0 0,-2-27-410 0 0,0 0-66 0 0,0-7-41 0 0,-2 1-19 0 0,1-5-86 0 0,1-1-69 0 0,0 0-18 0 0,0 0-6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5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 11544 0 0,'0'0'264'0'0,"0"0"34"0"0,0 0 20 0 0,0 0-183 0 0,0 0-33 0 0,0-1 20 0 0,1-1-83 0 0,0-3-79 0 0,-1 3 66 0 0,3-2-16 0 0,-3 3-49 0 0,1 0 49 0 0,0 0 140 0 0,0 1-140 0 0,0 0-73 0 0,-1 0-85 0 0,1 0-111 0 0,0 0 82 0 0,-1-1-37 0 0,1 1-119 0 0,-1 0-62 0 0,1 0-57 0 0,-1-1-46 0 0,2 1-501 0 0,0-1-628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9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68 9728 0 0,'2'-5'123'0'0,"0"-3"137"0"0,0-4 152 0 0,0 5-200 0 0,-2 0-123 0 0,1 4-86 0 0,-1-1-33 0 0,0 3 116 0 0,0 1 95 0 0,0 0 29 0 0,-1 0-37 0 0,0-2 84 0 0,0-1-73 0 0,-3-3 121 0 0,3 5-138 0 0,-11-4 541 0 0,-1 2-77 0 0,-1 2-73 0 0,1 2-73 0 0,-1 0-70 0 0,0 2-66 0 0,1-1-64 0 0,-1 2-63 0 0,0-1-54 0 0,1-1-61 0 0,-35 11 264 0 0,32-8-277 0 0,2 2-38 0 0,-10 12 38 0 0,24-18-94 0 0,-1-1 0 0 0,1 0 0 0 0,-1 1 0 0 0,1-1 0 0 0,-1 0 0 0 0,1 1 0 0 0,-1-1 0 0 0,1 1 0 0 0,0-1 0 0 0,-1 1 0 0 0,1-1 0 0 0,0 1 0 0 0,-1-1 0 0 0,1 1 0 0 0,0-1 0 0 0,-1 1 0 0 0,1-1 0 0 0,0 1 0 0 0,0-1 0 0 0,0 1 0 0 0,0 0 0 0 0,0-1 0 0 0,0 1 0 0 0,0-1 0 0 0,0 1 0 0 0,0 0 0 0 0,0-1 0 0 0,0 1 0 0 0,0-1 0 0 0,0 1 0 0 0,0 0 0 0 0,0-1 0 0 0,1 1 0 0 0,-1-1 0 0 0,0 1 0 0 0,0-1 0 0 0,1 1 0 0 0,-1-1 0 0 0,0 1 0 0 0,1-1 0 0 0,-1 1 0 0 0,1-1 0 0 0,-1 0 0 0 0,0 1 0 0 0,1-1 0 0 0,-1 1 0 0 0,1-1 0 0 0,0 0 0 0 0,6 8-15 0 0,1-2-1 0 0,0 1 0 0 0,1-1 0 0 0,-1-1 1 0 0,8 4 15 0 0,8 6 6 0 0,84 63-6 0 0,-106-76 0 0 0,-1-1 0 0 0,1 1-1 0 0,0 0 1 0 0,-1-1-1 0 0,1 1 1 0 0,-1 0 0 0 0,0 0-1 0 0,1 0 1 0 0,-1 0-1 0 0,0 0 1 0 0,0 0 0 0 0,0 1-1 0 0,-1-1 1 0 0,1 0-1 0 0,0 0 1 0 0,-1 1 0 0 0,1-1-1 0 0,-1 0 1 0 0,0 1-1 0 0,0-1 1 0 0,0 0 0 0 0,0 1 0 0 0,-1 0 4 0 0,1 0 0 0 0,-1 0 0 0 0,1 0 0 0 0,-1 0 0 0 0,0 0 0 0 0,0 0 0 0 0,-2 2-4 0 0,-4 7 50 0 0,-3-1 35 0 0,-1-1-86 0 0,-1-1 37 0 0,3-3 28 0 0,-1-1 1 0 0,1 0-1 0 0,-1 0 1 0 0,0-1-1 0 0,-9 2-64 0 0,-3 0 29 0 0,-1-2-92 0 0,7-3-57 0 0,0 0-77 0 0,0-2-89 0 0,1-1-102 0 0,8 2-196 0 0,-2-3-662 0 0,8 3 582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9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1 8120 0 0,'0'0'234'0'0,"-7"0"-31"0"0,1 0-148 0 0,2 0-35 0 0,-3 0 31 0 0,0 0 97 0 0,1 0 84 0 0,-1 0 75 0 0,-1 0 92 0 0,1-1 59 0 0,-6 1 407 0 0,-17 1 1297 0 0,21 0-1554 0 0,0 0-67 0 0,1 0-133 0 0,1 0-88 0 0,-1 1-105 0 0,1 0-121 0 0,1 0 97 0 0,0 1-53 0 0,-3 2-6 0 0,0 1-63 0 0,8-5-62 0 0,0 0 0 0 0,0 0 0 0 0,0 1 1 0 0,0-1-1 0 0,0 0 0 0 0,0 0 0 0 0,0 1 0 0 0,0-1 1 0 0,1 1-1 0 0,-1-1 0 0 0,0 1 0 0 0,1-1-7 0 0,-1 15 128 0 0,6 2-275 0 0,2 0 67 0 0,1 1 53 0 0,2-2 41 0 0,5 8 178 0 0,14 16-192 0 0,-18-28-44 0 0,7 12 11 0 0,-3 1 44 0 0,-14-23-5 0 0,1 0 0 0 0,-1 0 0 0 0,-1 0-1 0 0,1 0 1 0 0,0 0 0 0 0,-1 0 0 0 0,1 0 0 0 0,-1 0 0 0 0,0 0 0 0 0,0 0-1 0 0,0 0 1 0 0,0 1 0 0 0,-1-1 0 0 0,1 0 0 0 0,-1 0 0 0 0,0 0 0 0 0,0 0 0 0 0,0 1-6 0 0,0-3 8 0 0,0 1 0 0 0,0 0 1 0 0,0 0-1 0 0,0-1 1 0 0,0 1-1 0 0,-1-1 1 0 0,1 1-1 0 0,-1 0-8 0 0,0 0 19 0 0,0-1-1 0 0,0 1 0 0 0,0-1 0 0 0,0 0 0 0 0,0 1 1 0 0,0-1-1 0 0,-1 0 0 0 0,1-1 0 0 0,0 1 1 0 0,-2 0-19 0 0,-10 1 81 0 0,0-2-34 0 0,-3-5-74 0 0,14 4-162 0 0,1 0 110 0 0,-2-1 93 0 0,-5-2 271 0 0,5 2-241 0 0,2 1-73 0 0,1 0-40 0 0,-1 0-47 0 0,0 0-56 0 0,0 0-91 0 0,1 0-87 0 0,-1-1-96 0 0,1 1-107 0 0,-1-1-116 0 0,1 2 288 0 0,1-1-34 0 0,-1 0-33 0 0,0 0-36 0 0,1 0-36 0 0,-1 1-38 0 0,0-3-1311 0 0,-1-1-1055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40.2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8208 0 0,'0'0'198'0'0,"1"0"-56"0"0,0 0-46 0 0,1-1-38 0 0,-1 1-25 0 0,5-1-24 0 0,-3 1 20 0 0,-1 1 15 0 0,0-1-1 0 0,-1 0 1 0 0,1 1 0 0 0,0-1-1 0 0,0 1 1 0 0,0 0 0 0 0,-1 0-1 0 0,1-1 1 0 0,0 1 0 0 0,-1 0-1 0 0,1 1 1 0 0,0-1 0 0 0,-1 0-1 0 0,0 0 1 0 0,1 1-1 0 0,-1-1 1 0 0,0 0 0 0 0,1 1-44 0 0,-1 1 87 0 0,1-1 0 0 0,-1 1 0 0 0,1 0 0 0 0,-1 0-1 0 0,0 0 1 0 0,0 0 0 0 0,0 0 0 0 0,-1 0 0 0 0,1 0 0 0 0,-1 2-87 0 0,1 5 260 0 0,-1-1 1 0 0,0 1-1 0 0,0-1 0 0 0,-1 3-260 0 0,-3 17 630 0 0,2-20-429 0 0,-1 16 439 0 0,0 33 962 0 0,4-37-1096 0 0,1 1-60 0 0,-1-11-274 0 0,1 0-38 0 0,-1-7-96 0 0,2 9 221 0 0,1-6-171 0 0,-3-6-157 0 0,-1-1 42 0 0,0 0-22 0 0,0 0-27 0 0,0 0-44 0 0,0 0-21 0 0,0 0-45 0 0,0 0-51 0 0,0 0-57 0 0,1 0-75 0 0,-1 0-61 0 0,0 1-54 0 0,1-1-47 0 0,-1 0-119 0 0,1 1-41 0 0,0-1-177 0 0,0 1-479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41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12984 0 0,'0'0'297'0'0,"0"0"39"0"0,0 0 17 0 0,0 0-145 0 0,0 0-100 0 0,0 0-76 0 0,0 0-115 0 0,0 0-92 0 0,0 0 41 0 0,0 0-35 0 0,0 0-38 0 0,0 0-36 0 0,0 0-338 0 0,0 0 74 0 0,0 0-49 0 0,0 0-661 0 0,0 0-524 0 0,0 0-996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40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8808 0 0,'0'0'197'0'0,"0"0"-26"0"0,1 1-41 0 0,1 0 35 0 0,7 3 41 0 0,-4-1-263 0 0,-1 1 51 0 0,0 0 47 0 0,-1 0 42 0 0,2 4 111 0 0,-2-1 69 0 0,1 2 54 0 0,-2-1 39 0 0,4 18 716 0 0,-5-15-639 0 0,0 1-17 0 0,0-1-103 0 0,0-4-181 0 0,0-1-70 0 0,0 4 167 0 0,2 19 534 0 0,5 20 592 0 0,-3-31-806 0 0,-3-15-246 0 0,-1 1-75 0 0,0-1-58 0 0,-1 0-44 0 0,3 7 212 0 0,-1-6-121 0 0,-1-3-34 0 0,-1-1-30 0 0,0 0-8 0 0,0 0-9 0 0,0 0-32 0 0,0 0-9 0 0,0 0-6 0 0,2-1 44 0 0,10-2-18 0 0,-7 1-95 0 0,-1-1-1 0 0,0-1 1 0 0,0 1-1 0 0,0 0 1 0 0,0-1-1 0 0,-1 0 0 0 0,0 0 1 0 0,3-3-20 0 0,8-14 26 0 0,-2-2-36 0 0,9-13-93 0 0,-18 31 60 0 0,1 0-1 0 0,0 0 1 0 0,0 1 0 0 0,0-1-1 0 0,3-1 44 0 0,10-7-293 0 0,0 3 62 0 0,2 3 52 0 0,0 3 46 0 0,-16 4 115 0 0,0 0 0 0 0,0 0 1 0 0,0 0-1 0 0,0 0 0 0 0,0 1 0 0 0,1-1 1 0 0,-1 1-1 0 0,1 0 18 0 0,-1 0-8 0 0,-1 1 0 0 0,1-1 0 0 0,0 0-1 0 0,0 1 1 0 0,-1 0 0 0 0,1-1 0 0 0,-1 1 0 0 0,1 0 0 0 0,-1 0 0 0 0,0 1 0 0 0,0-1 0 0 0,0 0 0 0 0,0 1-1 0 0,1 1 9 0 0,9 16-54 0 0,-3 1 39 0 0,4 22 76 0 0,-7-10 188 0 0,1 25-249 0 0,-5-42 31 0 0,-1-5-33 0 0,1 0-1 0 0,0 0 0 0 0,1 0 1 0 0,0-1-1 0 0,4 11 3 0 0,-5-18-72 0 0,0 0-73 0 0,0 0-65 0 0,1 0-57 0 0,1 0-118 0 0,0 0-55 0 0,1-1-143 0 0,2 1-351 0 0,7-1-136 0 0</inkml:trace>
  <inkml:trace contextRef="#ctx0" brushRef="#br0" timeOffset="532.61">810 134 8984 0 0,'0'-1'228'0'0,"0"0"-80"0"0,0-1-62 0 0,-2-4 48 0 0,1 4-49 0 0,-1-3-57 0 0,0 2 53 0 0,-1-1 48 0 0,1 2 40 0 0,-1-1 79 0 0,0 1 38 0 0,-6-1 682 0 0,3 4-402 0 0,2 0-236 0 0,1 0-100 0 0,-1 1-54 0 0,1 0-79 0 0,1 1-51 0 0,-1-1-59 0 0,0 0-65 0 0,-2 3 167 0 0,-10 9 140 0 0,-18 21 215 0 0,16-10-94 0 0,13-19-236 0 0,-14 28 312 0 0,14-22-238 0 0,3-1 60 0 0,1-10-224 0 0,0-1 1 0 0,0 1-1 0 0,0 0 1 0 0,0 0-1 0 0,0-1 1 0 0,0 1-1 0 0,0 0 1 0 0,1 0 0 0 0,-1-1-1 0 0,0 1 1 0 0,0 0-1 0 0,1 0 1 0 0,-1-1-1 0 0,1 1 1 0 0,-1 0-1 0 0,1 0-24 0 0,-1-1 32 0 0,1 1 0 0 0,0-1 0 0 0,-1 0 0 0 0,1 1 0 0 0,0-1 0 0 0,0 0 0 0 0,-1 1-1 0 0,1-1 1 0 0,0 0 0 0 0,0 0 0 0 0,-1 0 0 0 0,1 1 0 0 0,0-1 0 0 0,0 0 0 0 0,-1 0-1 0 0,1 0 1 0 0,0 0 0 0 0,0 0 0 0 0,0-1 0 0 0,-1 1 0 0 0,1 0-32 0 0,10-3 318 0 0,0-1-44 0 0,-5 1-128 0 0,-1 0-37 0 0,0 1-40 0 0,8-6 86 0 0,-1 0-49 0 0,10-13-4 0 0,-7 2-94 0 0,6-10-44 0 0,-9 12 26 0 0,0 1 34 0 0,25-43-24 0 0,-37 58 2 0 0,1 0 0 0 0,0 0-1 0 0,0 0 1 0 0,0 0 0 0 0,0 0-1 0 0,-1 1 1 0 0,1-1 0 0 0,0 0-1 0 0,0 0 1 0 0,1 1-1 0 0,-1-1 1 0 0,0 1 0 0 0,0-1-1 0 0,0 1 1 0 0,0-1-2 0 0,0 1-5 0 0,1 0-1 0 0,-1 0 1 0 0,0 0-1 0 0,0 0 1 0 0,0 0 0 0 0,0 0-1 0 0,0 0 1 0 0,0 1-1 0 0,0-1 1 0 0,0 0 0 0 0,0 1-1 0 0,0-1 1 0 0,0 0-1 0 0,0 1 1 0 0,0 0 0 0 0,0-1-1 0 0,0 1 1 0 0,0-1-1 0 0,0 1 1 0 0,0 0 0 0 0,0 0 5 0 0,1 1-20 0 0,1 1 0 0 0,-1 0 1 0 0,0-1-1 0 0,0 1 1 0 0,0 0-1 0 0,0 0 0 0 0,0 1 20 0 0,4 12-18 0 0,-1 22-53 0 0,-6 20 17 0 0,0-36-13 0 0,1 19 67 0 0,1-4-12 0 0,-1-20 12 0 0,0-1 0 0 0,2 0 0 0 0,0 2 0 0 0,8 40 123 0 0,-3 1 75 0 0,1 1 83 0 0,-7-46-113 0 0,0 0 0 0 0,-1 9-168 0 0,-1-1 173 0 0,0-4-5 0 0,1-1 37 0 0,0-11-76 0 0,-1 0-1 0 0,1 1 0 0 0,-1-1 1 0 0,-1 4-129 0 0,0-5 111 0 0,1 0 1 0 0,-1 1 0 0 0,0-1 0 0 0,-3 4-112 0 0,-13 16 384 0 0,-5-4-56 0 0,-4-5-53 0 0,-4-5-47 0 0,-1-6-43 0 0,-1-5-39 0 0,23 0-105 0 0,0-2 0 0 0,0 1 0 0 0,1-2 0 0 0,-1 1 0 0 0,1-1 0 0 0,-4-2-41 0 0,-15-8 72 0 0,14 4-68 0 0,-1-1-35 0 0,1-1-44 0 0,1-1-52 0 0,3 3 99 0 0,3 3-54 0 0,0 0-57 0 0,1 0-60 0 0,-1 0-68 0 0,1-1-72 0 0,0 1-77 0 0,0 0-83 0 0,0-1-89 0 0,-5-8-639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8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 6272 0 0,'0'0'116'0'0,"-1"0"-54"0"0,0 2-27 0 0,0-2-4 0 0,1 1 92 0 0,-1 0-13 0 0,1-1 39 0 0,-2 6-252 0 0,-1 0 93 0 0,2 0 85 0 0,-1 0 76 0 0,2-1 8 0 0,-1-1 35 0 0,0 5 284 0 0,2 1 98 0 0,0 1 70 0 0,1 3-192 0 0,0-1-35 0 0,1 15 319 0 0,1-1-121 0 0,-1 1-107 0 0,0-1-94 0 0,0 1-79 0 0,-1 0-65 0 0,1 0-52 0 0,-1 9 19 0 0,0 51 247 0 0,-2-57-276 0 0,-2 2 74 0 0,0 0 82 0 0,1-6-107 0 0,0-2-68 0 0,-2 0-51 0 0,2-18-98 0 0,-14 67 279 0 0,10-58-214 0 0,0 0 41 0 0,5-16-326 0 0,0 0 58 0 0,0 0 50 0 0,0 1 45 0 0,0-1 65 0 0,0 0 79 0 0,-1 2 446 0 0,1-1-477 0 0,0-1-34 0 0,0 1-45 0 0,0-1-58 0 0,-1 1-67 0 0,1-1-80 0 0,0 0-54 0 0,0 1-79 0 0,0-1-88 0 0,0 0-94 0 0,0 0-103 0 0,0 0-111 0 0,0 0-117 0 0,0 1-126 0 0,-1-2-923 0 0,-1-1-1075 0 0</inkml:trace>
  <inkml:trace contextRef="#ctx0" brushRef="#br0" timeOffset="317.18">55 122 7912 0 0,'4'-4'67'0'0,"-1"1"0"0"0,0 0 1 0 0,1 0-1 0 0,-1 0 1 0 0,1 0-1 0 0,0 1 0 0 0,0 0 1 0 0,0-1-1 0 0,0 1 0 0 0,1 1 1 0 0,-1-1-1 0 0,0 1 1 0 0,1-1-1 0 0,3 0-67 0 0,-1 2 89 0 0,-1-1 0 0 0,0 1-1 0 0,0 0 1 0 0,0 0 0 0 0,0 1 0 0 0,5 0-89 0 0,19 7 263 0 0,-1 3-72 0 0,-1 4-86 0 0,-3 1-100 0 0,-16-10 36 0 0,9 8-12 0 0,-10-9-29 0 0,-2 0 0 0 0,1 1 1 0 0,0 0-1 0 0,-1 1 0 0 0,0 0 0 0 0,4 8 64 0 0,-4 1 76 0 0,-5 2 103 0 0,-3-8-75 0 0,-1 0 36 0 0,-10 16 324 0 0,-5-4-94 0 0,-5-2-100 0 0,-2-3-106 0 0,-3-3-111 0 0,0-1-117 0 0,0-2-124 0 0,14-6 15 0 0,1 0-34 0 0,4-2 22 0 0,6-2-206 0 0,1 0-81 0 0,-1-1-68 0 0,0 1-55 0 0,-2 1-655 0 0,-1 0-334 0 0,-2 1-858 0 0</inkml:trace>
  <inkml:trace contextRef="#ctx0" brushRef="#br0" timeOffset="888.55">663 162 10248 0 0,'-22'-18'868'0'0,"19"16"-759"0"0,1 1 1 0 0,-1-1-1 0 0,0 1 0 0 0,0 0 1 0 0,0 0-1 0 0,0 0 1 0 0,-1 0-110 0 0,2 1 68 0 0,0-1-1 0 0,-1 1 1 0 0,1 0 0 0 0,0 0-1 0 0,-1 0 1 0 0,1 0 0 0 0,0 1-1 0 0,-1-1 1 0 0,1 1 0 0 0,0-1-68 0 0,-1 1 66 0 0,0 0 1 0 0,0 0-1 0 0,1 1 1 0 0,-1-1 0 0 0,0 1-1 0 0,1-1 1 0 0,0 1 0 0 0,-1 0-1 0 0,1 0-66 0 0,-9 8 363 0 0,1 1-49 0 0,0 0-44 0 0,2 1-36 0 0,-3 6 41 0 0,1 0-45 0 0,5-7-70 0 0,1 1 0 0 0,0-1 1 0 0,0 1-1 0 0,0 6-160 0 0,-1 12 323 0 0,5-27-324 0 0,0 0 0 0 0,0 0 0 0 0,0 1 0 0 0,0-1 0 0 0,1 0 0 0 0,-1 0 1 0 0,1 0-1 0 0,0 0 1 0 0,-1 0 9 0 0,1-1 0 0 0,0 0 0 0 0,0 1 0 0 0,0-1 0 0 0,1 0 0 0 0,-1 0 0 0 0,0 0 0 0 0,1 0 0 0 0,1 1-9 0 0,-2-1 15 0 0,0-1-1 0 0,1 0 1 0 0,0 0-1 0 0,-1 1 1 0 0,1-1 0 0 0,0 0-1 0 0,-1 0 1 0 0,1 0-1 0 0,0-1 1 0 0,0 1-1 0 0,1 0-14 0 0,0 0 23 0 0,-1-1 0 0 0,1 0 0 0 0,-1 1 0 0 0,1-1 0 0 0,-1 0 0 0 0,0 0 0 0 0,1 0 0 0 0,-1-1 0 0 0,1 1 0 0 0,2-1-23 0 0,8-3 111 0 0,0 0 1 0 0,0-1 0 0 0,6-4-112 0 0,19-13 195 0 0,-8 1-61 0 0,-1-2-36 0 0,-7 1-50 0 0,-2 0-35 0 0,-3-2-40 0 0,-1 0-44 0 0,-11 13 47 0 0,1 2 93 0 0,-1 1 80 0 0,-5 7-82 0 0,3 3-192 0 0,0 2 65 0 0,0 10 26 0 0,-2 20 24 0 0,1 0-44 0 0,-2-29-144 0 0,0 1 62 0 0,0-1 57 0 0,1 0 49 0 0,-1 2 46 0 0,1-1 43 0 0,1 4 110 0 0,3 15 331 0 0,-3-17-387 0 0,0-1-48 0 0,0 0-61 0 0,0-1-64 0 0,1 1-77 0 0,-1-1-88 0 0,1 0-61 0 0,-1-1-88 0 0,1 0-97 0 0,-1 0-106 0 0,1 0-115 0 0,0 0-122 0 0,-2-2 358 0 0,0-1-34 0 0,1 0-36 0 0,-1 1-35 0 0,1-1-1413 0 0,0 1-1121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6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140 301 8696 0 0,'0'0'197'0'0,"0"0"24"0"0,0 0-24 0 0,-1 0-53 0 0,0 0-47 0 0,0 0-39 0 0,-2 0-26 0 0,-6 0-100 0 0,7 0 90 0 0,1 0 58 0 0,-12 1 772 0 0,1 1-119 0 0,0 1-110 0 0,2 2-100 0 0,0 1-93 0 0,1 1-82 0 0,1 1-73 0 0,0 1-65 0 0,-2 7 17 0 0,1 1-103 0 0,5-9-98 0 0,1 1 0 0 0,0 0 0 0 0,1 0 0 0 0,0 0 1 0 0,0 2-27 0 0,0 6 0 0 0,0 0 0 0 0,2 0 0 0 0,-1 0 0 0 0,2 0 1 0 0,2 11-1 0 0,7 21-55 0 0,-9-46 46 0 0,0 1 1 0 0,0-1-1 0 0,0 1 0 0 0,1-1 0 0 0,0 0 0 0 0,0 1 0 0 0,0-1 1 0 0,0 0 8 0 0,12 13-16 0 0,0-6 58 0 0,2 0 74 0 0,-9-7-109 0 0,1-3 39 0 0,1-3 50 0 0,4-6 103 0 0,5-11 162 0 0,-10 7-192 0 0,-3 2-29 0 0,-1 0 0 0 0,0 0 1 0 0,0 0-1 0 0,0-9-140 0 0,1-3 151 0 0,-3-1-40 0 0,0-6-47 0 0,-3 1-107 0 0,0 14-25 0 0,0 1-37 0 0,-1 0-38 0 0,0 1-43 0 0,1 10 148 0 0,0 0-68 0 0,1 1-23 0 0,-1 0-61 0 0,1 0-34 0 0,-1 0-64 0 0,1 1-71 0 0,0-1-80 0 0,-1 0-87 0 0,1 0-96 0 0,-1 0-104 0 0,1 0-112 0 0,0-2-992 0 0,0-2-1037 0 0</inkml:trace>
  <inkml:trace contextRef="#ctx0" brushRef="#br0" timeOffset="470.02">565 45 10080 0 0,'0'0'230'0'0,"0"0"-10"0"0,0-1-93 0 0,-1 1-60 0 0,0-3-5 0 0,0 2 0 0 0,-2-3 70 0 0,1 1-50 0 0,-2-3-25 0 0,-7-6-19 0 0,7 9 31 0 0,0 1 66 0 0,1-1 57 0 0,-2 1 84 0 0,1 1 98 0 0,-1-1 115 0 0,0 1-271 0 0,-1 1-37 0 0,-3 1 89 0 0,0 5-66 0 0,-3 9-11 0 0,-8 25 64 0 0,4 0-102 0 0,3 11-67 0 0,8-25-78 0 0,1-1-1 0 0,2 2-9 0 0,-1 52 15 0 0,5-26 64 0 0,2-9 66 0 0,0 0 99 0 0,-2-33-255 0 0,-1 0 35 0 0,1 10 108 0 0,-1 0 76 0 0,1 29 374 0 0,-1-34-429 0 0,-1 0-36 0 0,0 5-40 0 0,0 0-91 0 0,0-20-46 0 0,0-1 1 0 0,0 0-76 0 0,0 0-86 0 0,0 0 62 0 0,0 0-37 0 0,0 0-41 0 0,0 0-38 0 0,0 0-377 0 0,0 0 86 0 0,0 0-52 0 0,0 0-731 0 0,0 0-577 0 0,0 0-1097 0 0</inkml:trace>
  <inkml:trace contextRef="#ctx0" brushRef="#br0" timeOffset="789.03">293 397 9968 0 0,'0'0'292'0'0,"0"0"0"0"0,1-1-193 0 0,4-3-86 0 0,-2 0-6 0 0,0 1 1 0 0,0 0 0 0 0,0 0 0 0 0,1 0 0 0 0,-1 0-1 0 0,1 1 1 0 0,-1-1 0 0 0,1 1 0 0 0,0 0-1 0 0,0 0 1 0 0,0 1 0 0 0,4-2-8 0 0,3-1 36 0 0,0 0 33 0 0,7-2 105 0 0,25-8 316 0 0,-27 9-354 0 0,-3 1-63 0 0,0 1-52 0 0,1-1-63 0 0,0 1-75 0 0,11-2-32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21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308 56 6056 0 0,'0'0'176'0'0,"0"0"-26"0"0,-1-2-86 0 0,-5-4-73 0 0,5 5 37 0 0,0 0 35 0 0,0-1 136 0 0,-4-3 641 0 0,0 0-103 0 0,-1 0-91 0 0,1 0-82 0 0,0 1-73 0 0,-1-1-61 0 0,1 2-51 0 0,-1 0-43 0 0,-4-2 164 0 0,8 4-363 0 0,-1 1-1 0 0,0-1 0 0 0,1 1 0 0 0,-1-1 1 0 0,0 1-1 0 0,1 0 0 0 0,-1 0 1 0 0,-2 0-137 0 0,-4 1 382 0 0,0 2 55 0 0,2-1-242 0 0,-4 2 85 0 0,0-1-101 0 0,0 2-78 0 0,1 0-54 0 0,7-3-40 0 0,0 0-1 0 0,0 0 1 0 0,0 0-1 0 0,0 0 1 0 0,0 1-1 0 0,1 0 1 0 0,-2 1-7 0 0,-5 8 74 0 0,2 1-23 0 0,6-10-50 0 0,-1 0 0 0 0,1-1 0 0 0,0 1 0 0 0,0 0 0 0 0,1-1 0 0 0,-1 1 0 0 0,1 0 0 0 0,-1 0 0 0 0,1 2-1 0 0,1 8 47 0 0,1 6 85 0 0,1-1 0 0 0,1 0 0 0 0,6 18-132 0 0,-8-29 28 0 0,19 61 284 0 0,-7-23-49 0 0,-4-8 10 0 0,0 2 66 0 0,-8-31-253 0 0,4 17 204 0 0,-1 0 50 0 0,-1 0 45 0 0,-2 0 41 0 0,-2-6-184 0 0,1-14-185 0 0,-1 0 0 0 0,1 0 0 0 0,-2 0 1 0 0,1 0-1 0 0,0 1 0 0 0,-2 3-57 0 0,-5 6 173 0 0,6-15-152 0 0,-2 4 81 0 0,0-1-81 0 0,0 0-104 0 0,1-2-5 0 0,-1 0-35 0 0,3 0 16 0 0,0-1 2 0 0,0 0-43 0 0,0 0-134 0 0,0 0-245 0 0,0-1 204 0 0,0 0 36 0 0,-1 0-206 0 0,-2-5-732 0 0,2 5 897 0 0,1 0-49 0 0,-1 0-64 0 0,1 0-81 0 0,0-3-1032 0 0</inkml:trace>
  <inkml:trace contextRef="#ctx0" brushRef="#br0" timeOffset="354.21">0 332 4832 0 0,'0'0'108'0'0,"0"0"17"0"0,0 0 10 0 0,1 0-36 0 0,2 0-58 0 0,9-1-45 0 0,-9 1 76 0 0,7-3 932 0 0,-6 1-603 0 0,0 0-96 0 0,0 0-55 0 0,-1 1-70 0 0,1 0-86 0 0,26-6 1089 0 0,0-3-72 0 0,11-2 337 0 0,-9 3-593 0 0,-16 4-475 0 0,0-1-41 0 0,3 0-12 0 0,0 0-70 0 0,-1 1-79 0 0,1 0-89 0 0,0 0-99 0 0,0 2-107 0 0,0 1-118 0 0,-10 1 71 0 0,1 1-33 0 0,-8 0 87 0 0,-1 0 4 0 0,0 1-16 0 0,0-1-44 0 0,1 0-128 0 0,0 0-112 0 0,-2 0 107 0 0,1 0-43 0 0,0 0-37 0 0,0 0-33 0 0,2 0-682 0 0,0 0-710 0 0</inkml:trace>
  <inkml:trace contextRef="#ctx0" brushRef="#br0" timeOffset="917.83">485 278 7112 0 0,'0'0'157'0'0,"0"0"23"0"0,0 0 13 0 0,0 1-49 0 0,1 1-78 0 0,0 1-53 0 0,3 4-36 0 0,-3-3 77 0 0,14 43 1299 0 0,-5 1-115 0 0,-2-9-332 0 0,2-2-46 0 0,-7-28-628 0 0,0-1 1 0 0,1 0-1 0 0,0 0 0 0 0,0 0 1 0 0,0 0-1 0 0,1-1 1 0 0,5 6-233 0 0,-9-11 25 0 0,0-1 0 0 0,0 0 1 0 0,0 0-1 0 0,1 1 1 0 0,-1-1-1 0 0,0 0 0 0 0,1 0 1 0 0,-1 0-1 0 0,0 0 1 0 0,1-1-1 0 0,-1 1 0 0 0,1 0 1 0 0,0 0-1 0 0,-1-1 1 0 0,1 1-1 0 0,0-1 0 0 0,-1 0 1 0 0,1 1-1 0 0,0-1 0 0 0,-1 0 1 0 0,1 0-26 0 0,0 0 37 0 0,1-1 1 0 0,-1 1-1 0 0,0-1 0 0 0,0 0 1 0 0,0 1-1 0 0,1-1 1 0 0,-1 0-1 0 0,0 0 0 0 0,0 0 1 0 0,0-1-1 0 0,-1 1 1 0 0,1 0-1 0 0,0-1 0 0 0,0 0-37 0 0,12-13 212 0 0,-3-1-59 0 0,-3-2-77 0 0,-3 3-96 0 0,-2 1 30 0 0,0 1-40 0 0,1-6-62 0 0,1-9-115 0 0,-3 10 130 0 0,-1-8-99 0 0,0 1 34 0 0,1 8 107 0 0,1 9 5 0 0,-2 7 18 0 0,0 0-1 0 0,0-1 1 0 0,0 1-1 0 0,0 0 0 0 0,0 0 1 0 0,0 0-1 0 0,0 0 0 0 0,1 0 1 0 0,-1 0-1 0 0,0 1 0 0 0,1-1 1 0 0,-1 0-1 0 0,1 0 13 0 0,-2 1-102 0 0,2 1-51 0 0,1 2 47 0 0,9 8-67 0 0,8 29 12 0 0,-2 2 103 0 0,-3-8 118 0 0,-8-18 14 0 0,1 0 32 0 0,-2-4-10 0 0,20 37 394 0 0,-13-29-311 0 0,-4-11-84 0 0,-4-8-110 0 0,-2-2-51 0 0</inkml:trace>
  <inkml:trace contextRef="#ctx0" brushRef="#br0" timeOffset="1318.88">984 194 9384 0 0,'0'0'208'0'0,"0"0"33"0"0,0 0 16 0 0,1 7-56 0 0,0-2-150 0 0,0-1-33 0 0,2 6 17 0 0,0-1 60 0 0,3 2 75 0 0,3 5 143 0 0,1 2 13 0 0,-4-6-184 0 0,3 10 322 0 0,15 41 564 0 0,-19-50-781 0 0,0 1 35 0 0,0-3 3 0 0,-1 1 43 0 0,1 0 51 0 0,-1 0 59 0 0,1 2 32 0 0,1 7 289 0 0,3 7 262 0 0,-2-11-404 0 0,-5-13-452 0 0,-1-2 80 0 0,-2-3 326 0 0,-1-2-282 0 0,2 1-188 0 0,-1 0-39 0 0,0-1-56 0 0,1 0-106 0 0,-4-36 212 0 0,4 3-71 0 0,3 11-72 0 0,2 0-60 0 0,-2 15 30 0 0,3-13-138 0 0,7-13-182 0 0,-11 32 333 0 0,0 0-1 0 0,1 0 0 0 0,-1 0 1 0 0,1 1-1 0 0,0-1 1 0 0,0 1-1 0 0,0-1 49 0 0,-1 2-18 0 0,0 0 0 0 0,0 1 0 0 0,1-1-1 0 0,-1 0 1 0 0,0 1 0 0 0,1 0 0 0 0,0-1 18 0 0,-2 2-8 0 0,0-1-1 0 0,1 1 1 0 0,-1 0 0 0 0,0-1 0 0 0,0 1 0 0 0,0 0-1 0 0,0 0 1 0 0,1 0 0 0 0,-1 0 0 0 0,0 0-1 0 0,0 0 1 0 0,0 1 0 0 0,0-1 0 0 0,1 0 0 0 0,-1 0 8 0 0,18 10-71 0 0,-2 5 64 0 0,-4 0 72 0 0,-5-3-75 0 0,0 1 78 0 0,4 9 172 0 0,3 16 295 0 0,-10-22-330 0 0,-1 2-55 0 0,0 0-90 0 0,-3-8-52 0 0,1 13 138 0 0,-1-12-146 0 0,-1-6-44 0 0,1 1-41 0 0,-1-5 49 0 0,0 0-26 0 0,0 0-31 0 0,0 0-53 0 0,0 0-24 0 0,1 0-53 0 0,-1 0-60 0 0,0-1-68 0 0,0 1-72 0 0,0 0-67 0 0,1 0-61 0 0,-1 0-52 0 0,0 0-180 0 0,0 0-51 0 0,1 0-218 0 0,-1 1-581 0 0,0-2 1624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5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1 9616 0 0,'0'0'216'0'0,"0"0"32"0"0,0 0 12 0 0,0 0 32 0 0,0 0 70 0 0,0 0-178 0 0,0 0-40 0 0,0 1 45 0 0,1 0-92 0 0,0 3-12 0 0,0-1 6 0 0,2 15 355 0 0,0 0-98 0 0,0 3-24 0 0,2 11 58 0 0,0 3 40 0 0,-2-11-48 0 0,5 55 735 0 0,-6-54-779 0 0,0-1-37 0 0,1 20 43 0 0,-2 17-336 0 0,-1-27 161 0 0,-1 2 44 0 0,0 4 91 0 0,1 1 87 0 0,0-44-999 0 0,-1 0 88 0 0,0-3-121 0 0,1-4-279 0 0</inkml:trace>
  <inkml:trace contextRef="#ctx0" brushRef="#br0" timeOffset="285.19">0 208 10080 0 0,'0'0'230'0'0,"0"0"30"0"0,0 0 18 0 0,1 0-81 0 0,1 0-108 0 0,1 0-72 0 0,4 0-52 0 0,-5 0 55 0 0,0 0 36 0 0,27-1 905 0 0,-1-1-49 0 0,-9 1-346 0 0,0-1-42 0 0,-3 0-126 0 0,-1-1-39 0 0,1 1-45 0 0,-1-1-48 0 0,-2 1-85 0 0,0 0-40 0 0,0-1-42 0 0,0 1-46 0 0,0-1-47 0 0,0 1-50 0 0,0-1-54 0 0,0 0-56 0 0,2 0-77 0 0,-1 0-72 0 0,0 1-75 0 0,0-1-77 0 0,0 0-83 0 0,0 1-84 0 0,0-1-89 0 0,0 1-91 0 0,-12 1 473 0 0,0 1-34 0 0,1 0-453 0 0,1-1-283 0 0,2 0-682 0 0</inkml:trace>
  <inkml:trace contextRef="#ctx0" brushRef="#br0" timeOffset="585.95">463 170 8840 0 0,'0'0'197'0'0,"0"0"14"0"0,0 2-70 0 0,-1 1-56 0 0,0 4 62 0 0,0-4-59 0 0,1 1-75 0 0,0 0 0 0 0,1-1 0 0 0,-1 1 1 0 0,1 0-1 0 0,-1-1 0 0 0,1 1 0 0 0,1 2-13 0 0,1 0 75 0 0,0 0 57 0 0,8 25 486 0 0,-7-19-367 0 0,1 0 37 0 0,7 20 567 0 0,-9-22-492 0 0,0-1 0 0 0,1 0 0 0 0,1 0 0 0 0,4 8-363 0 0,-4-9 214 0 0,-1 0-59 0 0,2 3-9 0 0,-5-9-131 0 0,0 0 1 0 0,0-1 0 0 0,0 1-1 0 0,0-1 1 0 0,1 1-1 0 0,-1-1 1 0 0,1 1 0 0 0,0 0-16 0 0,5 3 49 0 0,0 0 61 0 0,-1-1 0 0 0,1 1 1 0 0,5 2-111 0 0,4-1 44 0 0,5-4-14 0 0,-14-2-73 0 0,-2 1-58 0 0,-4-1 65 0 0,-1 0-16 0 0,1-1-23 0 0,-1 1-39 0 0,0 0-17 0 0,0 0-40 0 0,0 0-44 0 0,1 0-51 0 0,-1-1 3 0 0,0 1-37 0 0,1 0-392 0 0,-1-1 63 0 0,1 0-52 0 0,0 1-188 0 0,0-2-491 0 0</inkml:trace>
  <inkml:trace contextRef="#ctx0" brushRef="#br0" timeOffset="809.49">701 158 9152 0 0,'0'0'208'0'0,"0"0"-14"0"0,-1 0-87 0 0,0 0-61 0 0,-1 0-10 0 0,2-1 53 0 0,0 1 29 0 0,0 0 68 0 0,2 0 556 0 0,0 1-110 0 0,-1 1-100 0 0,-1 0-92 0 0,1 1-82 0 0,-1 0-73 0 0,0 1-63 0 0,0 0-55 0 0,0 1-25 0 0,-1 1-50 0 0,-2 11 61 0 0,2-10-59 0 0,0-4 10 0 0,1 0 49 0 0,-2 26 86 0 0,2-23-178 0 0,-1 1 0 0 0,1-1 0 0 0,-1 1 1 0 0,-2 5-62 0 0,-12 59 400 0 0,11-47-235 0 0,1 0 39 0 0,0-5-8 0 0,0 0 40 0 0,-4 23 237 0 0,0-7 844 0 0,-8 25-1317 0 0,1-2 711 0 0,9-33 250 0 0,-7 19-961 0 0,4-16 368 0 0,1 0-72 0 0,-5 15 46 0 0,-3-1-102 0 0,6-15-198 0 0,8-22-25 0 0,0 0 0 0 0,-1 0 1 0 0,0 0-1 0 0,0 0 0 0 0,-1 1-17 0 0,2-4-95 0 0,0 1 87 0 0,0-1 57 0 0,-1 4 137 0 0,2-2-134 0 0,-1-2-82 0 0,1 0-66 0 0,0 1-98 0 0,0-1-113 0 0,1-1 105 0 0,-1 0-36 0 0,0 0-38 0 0,0 0-41 0 0,0-1 112 0 0,0 0 35 0 0,0 0-8 0 0,0 0-46 0 0,0 0-5 0 0,1 0-47 0 0,-1 0-51 0 0,0 0-60 0 0,0-1-17 0 0,1 1-49 0 0,-1 0-44 0 0,0-1-39 0 0,1 1-151 0 0,-1-1-41 0 0,1 1-188 0 0,0-1-515 0 0,-1 0 718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30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1 240 7848 0 0,'0'0'232'0'0,"0"0"62"0"0,0 0 138 0 0,0 0 59 0 0,0 0-255 0 0,0 0-51 0 0,0 0-45 0 0,0 0-39 0 0,1 0 9 0 0,1 2-13 0 0,0-1 25 0 0,6 3 374 0 0,-2 2-65 0 0,0 0-60 0 0,0 2-54 0 0,-2-1-49 0 0,0 2-44 0 0,0 0-39 0 0,-1 0-32 0 0,2 14 112 0 0,1 30 155 0 0,-5-44-310 0 0,4 49 329 0 0,5 79 520 0 0,-6-71-413 0 0,-2-31-146 0 0,-1 1-73 0 0,-2 0-66 0 0,-1-1-55 0 0,-3-2-18 0 0,0-2-32 0 0,4-6-9 0 0,1-25-115 0 0,0 1-39 0 0,0-2-152 0 0,0 1 60 0 0,-2-5-71 0 0,0 3 30 0 0,2 1 22 0 0,-1-1-41 0 0,1 1-51 0 0,-1 0-57 0 0,1 0 11 0 0,0 0-38 0 0,-1 0-396 0 0,1 0 96 0 0,0-1-53 0 0,-1-1-762 0 0,1-1-598 0 0,0-3-1140 0 0</inkml:trace>
  <inkml:trace contextRef="#ctx0" brushRef="#br0" timeOffset="285.15">128 277 7224 0 0,'0'0'165'0'0,"0"0"-8"0"0,0 0-66 0 0,1-1-44 0 0,4 0-5 0 0,-3 0 2 0 0,17-1 27 0 0,0 3 63 0 0,4 2 90 0 0,11 8 199 0 0,-28-8-317 0 0,0 0 1 0 0,0 0 0 0 0,0 1 0 0 0,0-1 0 0 0,0 2 0 0 0,-1-1 0 0 0,2 3-107 0 0,6 7 212 0 0,-3 1-40 0 0,2 16 240 0 0,-8 1 44 0 0,-3-25-323 0 0,-1 1 0 0 0,-1-1 0 0 0,0 0 0 0 0,0 1 0 0 0,0-1 1 0 0,-1 0-1 0 0,0 0 0 0 0,0 0 0 0 0,-1 0 0 0 0,0 0 0 0 0,-3 6-133 0 0,-7 5 320 0 0,-2-2-72 0 0,-2-2-76 0 0,-2-2-82 0 0,-1-1-87 0 0,-1-3-91 0 0,0-2-97 0 0,-1-2-101 0 0,4-1 94 0 0</inkml:trace>
  <inkml:trace contextRef="#ctx0" brushRef="#br0" timeOffset="664.06">488 349 7688 0 0,'0'0'166'0'0,"0"0"29"0"0,0 0 14 0 0,2 0-44 0 0,2 2-108 0 0,1-1-29 0 0,0 2 54 0 0,-1-1 48 0 0,1 1 42 0 0,0 2 81 0 0,0-1 42 0 0,2 3 100 0 0,1 3 246 0 0,6 9 413 0 0,-10-13-746 0 0,-1 0-37 0 0,0-1-82 0 0,0 0-40 0 0,-1 0-44 0 0,0 0-51 0 0,3 4 280 0 0,-1 1-44 0 0,1 1 18 0 0,4 6 106 0 0,2 5 161 0 0,-4-7-115 0 0,-1-2 9 0 0,-1-1 107 0 0,-4-10-50 0 0,-1 0-106 0 0,0-1-95 0 0,-1 0-84 0 0,0-1-74 0 0,0 0-62 0 0,0 0-52 0 0,-1 0-40 0 0,0-1-41 0 0,-3-2-94 0 0,4 2 107 0 0,-1 0 44 0 0,2 0 64 0 0,-12-22 63 0 0,6-2-81 0 0,3-2-76 0 0,4 1-69 0 0,4 7 16 0 0,5 2-46 0 0,-7 12 38 0 0,1 1 1 0 0,0-1-1 0 0,1 1 1 0 0,-1 0-1 0 0,5-3 62 0 0,20-12-321 0 0,14-2-224 0 0,-39 19 338 0 0,0 0 63 0 0,-1 1 54 0 0,1-1 45 0 0,4-1 54 0 0,10-3 174 0 0,-13 4-181 0 0,1 0-67 0 0,-3 1-17 0 0,0 0-37 0 0,0 0-44 0 0,1 0-48 0 0,-1 0-74 0 0,1 0-69 0 0,0 0-73 0 0,-1 0-82 0 0,1 1-86 0 0,0-1-93 0 0,0 0-100 0 0,-1 0-107 0 0,5 0-984 0 0,3-2-1064 0 0</inkml:trace>
  <inkml:trace contextRef="#ctx0" brushRef="#br0" timeOffset="1134.21">1199 380 7312 0 0,'0'0'165'0'0,"0"0"22"0"0,-1 0-52 0 0,1 0-36 0 0,-3-1 14 0 0,0 0-77 0 0,-4-2-11 0 0,2 2-86 0 0,1-1 64 0 0,0 0 62 0 0,1 0 58 0 0,-1 0 45 0 0,0 0 46 0 0,1 0 43 0 0,-1 1 40 0 0,-3-2 279 0 0,-1 1-64 0 0,1 0-56 0 0,-1 1-54 0 0,1 0-47 0 0,0 0-44 0 0,0 2-37 0 0,0-1-33 0 0,-4 2 89 0 0,0 1-53 0 0,7-1-173 0 0,0 0 0 0 0,0 0 0 0 0,0 0 0 0 0,0 1 0 0 0,1-1 0 0 0,-1 1 0 0 0,-1 1-104 0 0,-5 6 238 0 0,1 1-47 0 0,1 0-43 0 0,1 1-37 0 0,0 2-21 0 0,2 2-36 0 0,3-9-47 0 0,0 1-1 0 0,1 0 0 0 0,0-1 0 0 0,0 1 1 0 0,1 4-7 0 0,0-7 3 0 0,0-1 0 0 0,0 0 0 0 0,0 1 1 0 0,1-1-1 0 0,0 0 0 0 0,0 0 0 0 0,0 1 1 0 0,0-1-1 0 0,1 0 0 0 0,0 0 0 0 0,0 0 1 0 0,0 0-1 0 0,0-1 0 0 0,0 1 0 0 0,1 0 1 0 0,0-1-1 0 0,-1 0 0 0 0,1 1 0 0 0,1-1 1 0 0,-1-1-1 0 0,0 1 0 0 0,2 1-3 0 0,-1-2-1 0 0,1 1 0 0 0,0 0 0 0 0,0-1 0 0 0,0 0 0 0 0,0 0 0 0 0,1 0 0 0 0,1-1 1 0 0,-1 1 1 0 0,-1-1 1 0 0,1 0 0 0 0,0-1-1 0 0,0 0 1 0 0,0 0 0 0 0,-1 0-1 0 0,1 0 1 0 0,0-1 0 0 0,2 0-2 0 0,15-8 50 0 0,0-6 104 0 0,-12 5-22 0 0,-1-2 45 0 0,11-20 178 0 0,-15 21-198 0 0,-1 0 0 0 0,0 0 0 0 0,0 0 1 0 0,-1-1-1 0 0,0 0 0 0 0,0-4-157 0 0,0-11 240 0 0,-4-2-59 0 0,-1 20-259 0 0,0-1 106 0 0,0 1 67 0 0,-4-12 185 0 0,3 14-229 0 0,-1 1-39 0 0,0-1-67 0 0,0 0-95 0 0,1 4 23 0 0,0-1-37 0 0,-1 0-40 0 0,1 1-43 0 0,-1-1-48 0 0,1 1-49 0 0,-1 0-55 0 0,0-1-55 0 0,2 4 83 0 0,0-1-51 0 0,1 0-48 0 0,-1 0-40 0 0,0 0-148 0 0,0 1-40 0 0,0-1-179 0 0,-1-1-481 0 0</inkml:trace>
  <inkml:trace contextRef="#ctx0" brushRef="#br0" timeOffset="1789.44">1431 0 9520 0 0,'0'0'276'0'0,"0"0"2"0"0,0 0-124 0 0,0 0-57 0 0,0 0 99 0 0,0 0 179 0 0,0 0 10 0 0,0 0-180 0 0,1 1-42 0 0,-1 0 60 0 0,1 1-110 0 0,2 4 20 0 0,-2-3-21 0 0,0 2 45 0 0,2 3 66 0 0,-1-1-49 0 0,1 2-14 0 0,-1 6 16 0 0,1 3 43 0 0,3 8 68 0 0,2 14 135 0 0,0 6-9 0 0,-4-28-165 0 0,-1 0-1 0 0,0 13-247 0 0,7 60 590 0 0,-6-43-185 0 0,-1-23-162 0 0,1-1 38 0 0,-2-6-28 0 0,1 1 33 0 0,-2-10-190 0 0,1 3 28 0 0,-2 1 25 0 0,0-12-69 0 0,0-1-2 0 0,0 0-6 0 0,0 0 37 0 0,3-4-74 0 0,5-18 67 0 0,1-1-42 0 0,7-17-48 0 0,2-1-105 0 0,4 3-77 0 0,6 3-49 0 0,-23 30 203 0 0,0 0 0 0 0,1 0 0 0 0,-1 1 0 0 0,1-1 1 0 0,0 1-1 0 0,0 1 0 0 0,1-1 0 0 0,-1 1 0 0 0,1 0 0 0 0,0 1 1 0 0,0 0-1 0 0,0 0 0 0 0,0 0 0 0 0,0 1 0 0 0,0 0 0 0 0,0 0 0 0 0,0 0 1 0 0,1 1-1 0 0,-1 1 0 0 0,0-1 0 0 0,1 1 16 0 0,0 0-15 0 0,0 1 1 0 0,-1 0-1 0 0,1 0 0 0 0,-1 1 0 0 0,1 0 0 0 0,-1 0 0 0 0,0 0 1 0 0,0 1-1 0 0,0 0 15 0 0,-1 1-7 0 0,1-1 0 0 0,-1 1 1 0 0,-1 0-1 0 0,2 2 7 0 0,-2-1 3 0 0,0-1 0 0 0,0 2 0 0 0,0-1-1 0 0,1 3-2 0 0,4 9-11 0 0,-1 1 46 0 0,-4 2 57 0 0,-7 0 64 0 0,-5 4 88 0 0,-3-5 52 0 0,-5-4 55 0 0,-8-3 54 0 0,10-9-125 0 0,1 0-1 0 0,-1-1 0 0 0,-9 1-279 0 0,-19 0 458 0 0,15-3-245 0 0,-1-1-73 0 0,2-1-89 0 0,0 0-103 0 0,9 0-102 0 0,6-1-48 0 0,1 0-85 0 0,5 1 90 0 0,0 0-43 0 0,1 0 3 0 0,-1 0-35 0 0,1 0-39 0 0,0 0-41 0 0,-1 0-46 0 0,1 0-46 0 0,-1 0-51 0 0,1-1-53 0 0,2 2 438 0 0,0 0-320 0 0,-1-1-52 0 0,1 1-45 0 0,-1-1-40 0 0,1 1-158 0 0,-1-1-40 0 0,0 0-191 0 0,-1 0-520 0 0</inkml:trace>
  <inkml:trace contextRef="#ctx0" brushRef="#br0" timeOffset="2622.79">2277 272 7136 0 0,'0'0'165'0'0,"-2"0"-53"0"0,-7 1 252 0 0,6 0-290 0 0,1-1-45 0 0,-10 4 4 0 0,1-1 62 0 0,0 2 55 0 0,1-1 48 0 0,-3 3 94 0 0,0 0 48 0 0,-1 2 116 0 0,-7 6 281 0 0,2 2 6 0 0,7-4-279 0 0,3-2-114 0 0,1 0-45 0 0,2-1-93 0 0,0 1-47 0 0,1-1-53 0 0,0 1-59 0 0,0 4 197 0 0,-1 1-34 0 0,-2 19 126 0 0,7-31-302 0 0,1 1-1 0 0,0 0 1 0 0,0-1-1 0 0,0 1 1 0 0,0 0-1 0 0,1 1-39 0 0,-1-3 16 0 0,1-1-1 0 0,0 1 0 0 0,0 0 1 0 0,0 0-1 0 0,0-1 0 0 0,0 1 1 0 0,1-1-1 0 0,-1 1 0 0 0,1-1 1 0 0,1 2-16 0 0,-1-1 14 0 0,0-1 1 0 0,1 1-1 0 0,-1-1 0 0 0,1 0 1 0 0,0 0-1 0 0,-1 0 1 0 0,1 0-1 0 0,0 0 1 0 0,0-1-1 0 0,1 1-14 0 0,1 0 13 0 0,0 0 0 0 0,0-1 0 0 0,0 0 0 0 0,0 0 0 0 0,1 0 0 0 0,-1-1 0 0 0,0 1 0 0 0,0-1 0 0 0,0-1 0 0 0,3 1-13 0 0,-1-1 18 0 0,1-1-1 0 0,0 1 1 0 0,0-1-1 0 0,-1 0 1 0 0,1-1 0 0 0,-1 0-1 0 0,0 0 1 0 0,0-1-1 0 0,0 0 1 0 0,0 0 0 0 0,2-2-18 0 0,10-11 121 0 0,-3-1-49 0 0,-9 9-50 0 0,-1-1 1 0 0,0 1-1 0 0,-1-1 1 0 0,0 0-1 0 0,4-10-22 0 0,2-12 107 0 0,-5 9-107 0 0,-6 23-1 0 0,0 1 0 0 0,0-1 0 0 0,0 0 0 0 0,0 0 0 0 0,0 0 0 0 0,0 0 0 0 0,0 0 0 0 0,0 0 0 0 0,0 0 0 0 0,0 0 0 0 0,0 0 0 0 0,0 1 1 0 0,0-1-1 0 0,0 0 0 0 0,1 0 0 0 0,-1 0 0 0 0,0 0 0 0 0,0 0 0 0 0,0 0 0 0 0,0 0 0 0 0,0 0 0 0 0,0 0 0 0 0,0 0 0 0 0,0 0 1 0 0,0 0-1 0 0,0 0 0 0 0,0 0 0 0 0,1 0 0 0 0,-1 0 0 0 0,0 0 0 0 0,0 1 0 0 0,0-1 0 0 0,0 0 0 0 0,0 0 0 0 0,0 0 0 0 0,0 0 0 0 0,0 0 1 0 0,1 0-1 0 0,-1 0 0 0 0,0-1 0 0 0,0 1 0 0 0,0 0 0 0 0,0 0 0 0 0,0 0 0 0 0,0 0 0 0 0,0 0 0 0 0,0 0 0 0 0,0 0 0 0 0,0 0 0 0 0,1 0 1 0 0,-1 0-1 0 0,0 0 0 0 0,0 0 0 0 0,0 0 0 0 0,0 0 0 0 0,0 0 0 0 0,0 0 0 0 0,0 0 0 0 0,0-1 0 0 0,0 1 0 0 0,0 0 0 0 0,0 0 0 0 0,0 0 1 0 0,4 7-5 0 0,-4-7 5 0 0,47 147 0 0 0,-47-146-161 0 0,1 0 52 0 0,0 1 44 0 0,-1-1 41 0 0,1 2 56 0 0,0-1 70 0 0,4 6 391 0 0,-3-4-370 0 0,-1-2-117 0 0,1-1-51 0 0,-1 1-61 0 0,0 0-70 0 0,0-1-48 0 0,0 0-71 0 0,0 0-77 0 0,1 0-85 0 0,-1 0-91 0 0,0 0-98 0 0,0 0-106 0 0,0 0-111 0 0,2 0-897 0 0,2 0-1001 0 0</inkml:trace>
  <inkml:trace contextRef="#ctx0" brushRef="#br0" timeOffset="3163.02">2587 128 8208 0 0,'0'0'182'0'0,"0"0"29"0"0,1 0-23 0 0,-1 0-80 0 0,1 0-60 0 0,2-1-18 0 0,-2 0 12 0 0,10 1 270 0 0,-1 6 53 0 0,-9-5-258 0 0,3 2 160 0 0,0 1-33 0 0,2 3 144 0 0,0 4-42 0 0,3 5 33 0 0,-1 1 20 0 0,4 5 40 0 0,-1 0 1 0 0,0 1-1 0 0,-1 5-429 0 0,1 5 401 0 0,-2 0-34 0 0,-2-5-96 0 0,-1 1-40 0 0,-1 0-46 0 0,-1 0-53 0 0,-2-6 113 0 0,0 0 93 0 0,-1 0 106 0 0,2 0 98 0 0,-5-2-155 0 0,1-10-178 0 0,1-9-122 0 0,0-2-21 0 0,0 0-2 0 0,0 0 6 0 0,0 0 20 0 0,0 0 16 0 0,1-1 39 0 0,1-1-50 0 0,6-12 135 0 0,-4 7-140 0 0,-1-1-68 0 0,0-2-65 0 0,1-5-105 0 0,0 0-30 0 0,0 5 98 0 0,3-9-132 0 0,4-11-167 0 0,0 9 84 0 0,1 3 35 0 0,3-3 43 0 0,2 2 37 0 0,2 1 32 0 0,-16 16 129 0 0,0 0 0 0 0,0 0-1 0 0,0 0 1 0 0,1 0-1 0 0,-1 0 1 0 0,1 1 0 0 0,-1-1-1 0 0,1 1 1 0 0,-1 0-1 0 0,1 0 1 0 0,2 0 19 0 0,-4 1-8 0 0,1 0 0 0 0,0 0 0 0 0,0 0 0 0 0,-1 0 0 0 0,1 1 0 0 0,0-1 0 0 0,-1 1 0 0 0,1 0 0 0 0,-1-1 0 0 0,1 1 0 0 0,-1 0 0 0 0,1 1 0 0 0,-1-1 0 0 0,0 0 0 0 0,1 1 0 0 0,-1-1 0 0 0,1 2 8 0 0,12 11-154 0 0,-2 1 44 0 0,-2 2 48 0 0,-4 1 56 0 0,-3 1 61 0 0,-3 1 69 0 0,-4-1 73 0 0,-4 1 81 0 0,5-15-184 0 0,0 0 0 0 0,-1 0 0 0 0,0 0 0 0 0,0-1 1 0 0,0 1-1 0 0,-1-1 0 0 0,1 0 0 0 0,-3 2-94 0 0,-22 15 408 0 0,2-9-174 0 0,13-7-164 0 0,-1-2-37 0 0,8-3-61 0 0,-9-2 97 0 0,9 0-118 0 0,3 1-29 0 0,0-1-48 0 0,0 0-56 0 0,1 0-66 0 0,-1-1-76 0 0,1 1-83 0 0,1-1-94 0 0,0 0-102 0 0,1 2 232 0 0,0 0-52 0 0,0 1-46 0 0,0-1-41 0 0,0 0-148 0 0,0 0-41 0 0,0 0-178 0 0,0 0-481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44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8640 0 0,'0'0'197'0'0,"0"0"24"0"0,0 0 17 0 0,2 6-58 0 0,-1 3-120 0 0,-1-1-26 0 0,1 0 65 0 0,-1 0 57 0 0,0 0 50 0 0,1 2 98 0 0,0 0 51 0 0,0 1 119 0 0,1 7 295 0 0,-1-1 8 0 0,0-5-291 0 0,0-2-118 0 0,0-1-48 0 0,-1-1-97 0 0,0 0-50 0 0,1 1-54 0 0,-1-1-64 0 0,0 2 174 0 0,1 1-54 0 0,-1 1-43 0 0,1 0-33 0 0,-1-8-71 0 0,0 0-1 0 0,0-1 1 0 0,-1 1 0 0 0,1 0-1 0 0,-1-1 1 0 0,0 1-1 0 0,0 1-27 0 0,1-4 3 0 0,0-1-60 0 0,0 0-86 0 0,0-1-153 0 0,0-3-21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45.0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9488 0 0,'0'0'276'0'0,"0"0"2"0"0,0 0-210 0 0,0 0-56 0 0,0 0-90 0 0,0 0-14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45.3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60 7512 0 0,'0'0'166'0'0,"0"0"29"0"0,0 0 13 0 0,-1-1-29 0 0,0-1-137 0 0,0 1 41 0 0,1 0 62 0 0,-1 1 167 0 0,0-3 284 0 0,0 0-47 0 0,-1 1-45 0 0,1-1-43 0 0,-1 0-40 0 0,0 1-39 0 0,1-1-37 0 0,-1 1-34 0 0,-1-3 215 0 0,-1 0-114 0 0,0 1-98 0 0,0 0-81 0 0,1 1-95 0 0,-1 1-34 0 0,-2-2 20 0 0,-13-1 108 0 0,13 4-118 0 0,-1 1 44 0 0,-4 0-55 0 0,0 1 0 0 0,0 0 0 0 0,-1 0 0 0 0,1 2 0 0 0,-5 1-103 0 0,-18 10 226 0 0,18-5-150 0 0,3 3-35 0 0,12-12-42 0 0,1 1 1 0 0,0-1 0 0 0,0 0-1 0 0,0 0 1 0 0,-1 1 0 0 0,1-1 0 0 0,0 0-1 0 0,0 0 1 0 0,0 1 0 0 0,0-1 0 0 0,0 0-1 0 0,0 1 1 0 0,-1-1 0 0 0,1 0-1 0 0,0 1 1 0 0,0-1 0 0 0,0 0 0 0 0,0 1-1 0 0,0-1 1 0 0,0 0 0 0 0,0 1 0 0 0,0-1-1 0 0,1 0 1 0 0,-1 2-10 0 0,0-1-1 0 0,1 0 0 0 0,-1 0 0 0 0,1 0 1 0 0,0 0-1 0 0,-1 0 0 0 0,1 0 1 0 0,0 0-1 0 0,0-1 0 0 0,-1 1 1 0 0,2 1 10 0 0,12 8-136 0 0,-7-6 100 0 0,90 37-28 0 0,-85-36 64 0 0,-1 0 0 0 0,1 0 0 0 0,-1 1 0 0 0,0 1 0 0 0,-1 0 0 0 0,0 0 0 0 0,0 1 0 0 0,5 5 0 0 0,2 8 39 0 0,-15-17-24 0 0,0-1 0 0 0,0 1 0 0 0,0-1-1 0 0,-1 1 1 0 0,1 0 0 0 0,-1 0 0 0 0,0 0-1 0 0,0 0 1 0 0,-1 0 0 0 0,1 0 0 0 0,-1 0 0 0 0,0 0-1 0 0,0 0 1 0 0,0 2-15 0 0,-5 9 325 0 0,-5-2-37 0 0,-5-3-38 0 0,-2-3-40 0 0,-1-2-41 0 0,0-4-45 0 0,1-3-45 0 0,3-3-48 0 0,11 3-166 0 0,0 1 50 0 0,0-1 41 0 0,0 0 37 0 0,-4-2 87 0 0,-8-6 274 0 0,9 7-303 0 0,3 0-84 0 0,-1 0-80 0 0,0-1-102 0 0,1 1-119 0 0,0 1 12 0 0,1-1-77 0 0,-1 0-85 0 0,1 1-91 0 0,0-1-98 0 0,-1 0-105 0 0,1 0-112 0 0,0 0-118 0 0,0 0-905 0 0,-1-2-1078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45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28 8808 0 0,'0'0'197'0'0,"0"0"24"0"0,0 0 19 0 0,0 0-58 0 0,0-1-103 0 0,0-1-69 0 0,-1-3-60 0 0,1 4 62 0 0,0-1 33 0 0,-1 1 47 0 0,1 0 60 0 0,0 0 71 0 0,-1 0 86 0 0,-3-1 111 0 0,0 0-56 0 0,0 2-50 0 0,0 1-48 0 0,-1 1-42 0 0,1 1-36 0 0,-5 4 94 0 0,0 3-63 0 0,-6 13 144 0 0,10-14-231 0 0,1 1 1 0 0,1-1-1 0 0,0 1 1 0 0,0 0-1 0 0,1 0 1 0 0,0 0-1 0 0,0 9-132 0 0,0 11 235 0 0,3 0-101 0 0,4-4-124 0 0,6-4 62 0 0,-9-19-49 0 0,0 0-1 0 0,1 0 0 0 0,0 0 1 0 0,-1 0-1 0 0,1 0 0 0 0,0-1 1 0 0,1 1-1 0 0,-1-1 0 0 0,0 0 1 0 0,1 0-1 0 0,-1 0 0 0 0,1 0 1 0 0,0 0-1 0 0,-1-1 0 0 0,1 0 1 0 0,0 0-1 0 0,0 0 0 0 0,0 0-22 0 0,1-1 21 0 0,-1 1-1 0 0,0-1 0 0 0,1 0 0 0 0,-1 0 0 0 0,0 0 0 0 0,5-2-20 0 0,-2 1-49 0 0,-1-1 62 0 0,14-5 210 0 0,-13 3-168 0 0,-2 1-68 0 0,-1 0-49 0 0,1 0-72 0 0,-1-1-84 0 0,1 0-98 0 0,-1 1-114 0 0,-3 2 94 0 0,0 0-54 0 0,0 0-48 0 0,0 0-41 0 0,1-1-144 0 0,-1 1-41 0 0,0 0-173 0 0,2-2-462 0 0</inkml:trace>
  <inkml:trace contextRef="#ctx0" brushRef="#br0" timeOffset="337.74">323 65 9816 0 0,'0'0'189'0'0,"0"1"-79"0"0,0 0-51 0 0,0 3 1 0 0,0-2-4 0 0,2 6 193 0 0,0 1-92 0 0,1 0-61 0 0,6 11 64 0 0,-3-7 16 0 0,-1-5 35 0 0,-1 1 105 0 0,-3-5-110 0 0,1 0 36 0 0,0 0 41 0 0,-1 0 43 0 0,3 7 246 0 0,0-2-101 0 0,0 1-65 0 0,4 12 480 0 0,-7-15-581 0 0,1 0 39 0 0,-2-4-292 0 0,0-1 36 0 0,1 1 181 0 0,-1-1 106 0 0,0-1 82 0 0,0-1 166 0 0,-1-4 930 0 0,1 2-944 0 0,-1-2-93 0 0,1 3-305 0 0,-1-1-39 0 0,1 0-43 0 0,0 1-49 0 0,0-2-58 0 0,-1 1-108 0 0,1 0-119 0 0,0 1 53 0 0,0 1-34 0 0,2-34 269 0 0,-1 21-99 0 0,1 0-1 0 0,3-12 17 0 0,-3 16-12 0 0,1 1-1 0 0,0-1 0 0 0,1 1 0 0 0,2-5 13 0 0,13-15 49 0 0,1 8-51 0 0,-13 13-45 0 0,0 1-47 0 0,-1 1-29 0 0,1 1-49 0 0,-1-1-58 0 0,0 1-66 0 0,3 1-642 0 0,-6 2 571 0 0,0 0-75 0 0,-1 1-4 0 0,1 0-90 0 0,0-1-106 0 0,-2 1 276 0 0,0 0-32 0 0,0 0-16 0 0,0 0-47 0 0,0 0-43 0 0,0 0-37 0 0,0 0-151 0 0,0 0-37 0 0,2 0-1586 0 0,-3 0 2311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43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6504 0 0,'0'0'190'0'0,"0"0"-48"0"0,0 0-2 0 0,0 0 54 0 0,0 0 169 0 0,0 0 314 0 0,0 0 25 0 0,0 0-30 0 0,0 0-401 0 0,0 0-60 0 0,0 1-51 0 0,1 0-43 0 0,-1 1 25 0 0,1 2-5 0 0,0-2-51 0 0,-1-1 53 0 0,1 1 78 0 0,1 10 523 0 0,1 0-111 0 0,-1 0-102 0 0,-1 1-90 0 0,1 0-79 0 0,-1-1-69 0 0,0 1-58 0 0,0 0-47 0 0,1 10 59 0 0,4 28 223 0 0,3 3-123 0 0,6 38 266 0 0,-3-31-130 0 0,-1 3 142 0 0,-6-35 166 0 0,4 19-787 0 0,-6-40 70 0 0,2 8 24 0 0,-4-10-104 0 0,-2 1-36 0 0,1-9-1043 0 0,-1 0 333 0 0,0 1 82 0 0,0-1-58 0 0,0 1 234 0 0,1 1-34 0 0,0-1-38 0 0,-1 0-42 0 0,0-1-1512 0 0,-1-3-1204 0 0</inkml:trace>
  <inkml:trace contextRef="#ctx0" brushRef="#br0" timeOffset="403.11">45 60 7080 0 0,'0'0'157'0'0,"0"0"23"0"0,0 0 13 0 0,0-3-40 0 0,0-3-100 0 0,1-1 14 0 0,2 0 120 0 0,0 4 18 0 0,1-1 45 0 0,6 0 347 0 0,13 0 722 0 0,-15 4-925 0 0,0 0-60 0 0,-4-1-168 0 0,0 1-36 0 0,0 0-43 0 0,-1 0-47 0 0,12-1 8 0 0,0 0 0 0 0,0 1 0 0 0,0 1 0 0 0,-1 0 1 0 0,10 3-49 0 0,25 6 144 0 0,-2 2 51 0 0,-42-11-167 0 0,30 11 146 0 0,-2 3-79 0 0,-19-7-76 0 0,0 0 0 0 0,-1 1 0 0 0,0 1 0 0 0,0 0 0 0 0,8 10-19 0 0,15 21 112 0 0,-20-18 2 0 0,-2 0 54 0 0,-5-7-20 0 0,-1 0 32 0 0,-1 0 37 0 0,-1 1 40 0 0,1 5-238 0 0,-2 2 62 0 0,-3 0 63 0 0,-3 0 65 0 0,-2 0 68 0 0,-3-1 71 0 0,-4-2 71 0 0,-2-1 76 0 0,-4 1-90 0 0,-1-2-65 0 0,0-1-59 0 0,-2-1-53 0 0,-1-2-48 0 0,-1-2-43 0 0,13-9-95 0 0,0 0 1 0 0,0-1-1 0 0,0 0 1 0 0,-8 1-43 0 0,-20 4 50 0 0,-19-1 164 0 0,45-7-166 0 0,1 0 0 0 0,0 0 0 0 0,-1-1 0 0 0,-7-1-48 0 0,0-3 22 0 0,0-2-34 0 0,16 6-143 0 0,-1 1 47 0 0,0-1 39 0 0,1 0 35 0 0,-3-2 51 0 0,-3-3 190 0 0,5 4-201 0 0,0-1-67 0 0,0 1-75 0 0,1 0-94 0 0,0 0-110 0 0,0 0 18 0 0,1 1-71 0 0,-1-1-79 0 0,1 0-85 0 0,-1 0-92 0 0,1 1-97 0 0,0-1-105 0 0,0 0-111 0 0,0-2-1072 0 0,0-2-1148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46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0 400 8496 0 0,'2'2'226'0'0,"1"0"-48"0"0,0-1-42 0 0,0 0-34 0 0,4 1 16 0 0,10 0 50 0 0,-11-2-68 0 0,0-1 59 0 0,1 0 84 0 0,-2 0 109 0 0,-1 0-46 0 0,-1 0 67 0 0,0 0 73 0 0,0 0 80 0 0,-1 0-328 0 0,6-3 349 0 0,-1 0-49 0 0,0 0-69 0 0,-1 0-90 0 0,-2 0-173 0 0,0 1-56 0 0,0-1-62 0 0,-1 0-67 0 0,3-7 173 0 0,-1 1-55 0 0,-4 7-85 0 0,0 0 0 0 0,0 0-1 0 0,0 1 1 0 0,0-1-1 0 0,-1 0 1 0 0,1 0-1 0 0,-1 0 1 0 0,0 0-1 0 0,0 1 1 0 0,0-1-1 0 0,0 0 1 0 0,-1-1-14 0 0,-4-12 99 0 0,-3-4-27 0 0,-1-1 3 0 0,1 9-62 0 0,7 12-13 0 0,1-1 0 0 0,0 1 0 0 0,-1 0 0 0 0,1 0 0 0 0,0-1 0 0 0,-1 1 0 0 0,1 0 0 0 0,0 0 0 0 0,-1 0 0 0 0,1-1 0 0 0,-1 1 0 0 0,1 0 0 0 0,0 0 0 0 0,-1 0 0 0 0,1 0 0 0 0,-1 0 0 0 0,1 0 0 0 0,-1 0 0 0 0,1 0 0 0 0,0 0 0 0 0,-1 0 0 0 0,1 0 0 0 0,-1 0 0 0 0,1 0 0 0 0,0 0 0 0 0,-1 0 0 0 0,1 0 0 0 0,-1 1 0 0 0,-10 8 0 0 0,9-6 0 0 0,0 0 0 0 0,0 0 0 0 0,0 1 0 0 0,0-1 0 0 0,1 0 0 0 0,-1 2 0 0 0,-5 27 16 0 0,5-21-27 0 0,1-1-1 0 0,1 0 0 0 0,0 11 12 0 0,3 4 6 0 0,5-2 44 0 0,0-8 21 0 0,2-1 37 0 0,-5-9-91 0 0,0 1 0 0 0,1-1 1 0 0,0 0-1 0 0,-1-1 0 0 0,2 1 1 0 0,-1-1-1 0 0,0 0 1 0 0,1-1-18 0 0,-3-1 13 0 0,0 0 0 0 0,1 0 0 0 0,-1-1 1 0 0,1 0-1 0 0,-1 0 0 0 0,1 0 1 0 0,-1 0-1 0 0,1-1 0 0 0,-1 0 1 0 0,1 0-1 0 0,0 0 0 0 0,-1-1 1 0 0,4 0-14 0 0,-4 1 50 0 0,-1-1-40 0 0,1 0-55 0 0,0-1-72 0 0,-1 2-8 0 0,0-1-44 0 0,-1 0-48 0 0,1 0-53 0 0,-1 0 1 0 0,0 0-43 0 0,0 0-45 0 0,0 0-48 0 0,0 0-51 0 0,0 1-53 0 0,0-1-57 0 0,0 0-59 0 0,3-2-1189 0 0,3-3-1034 0 0,-7 6 2756 0 0</inkml:trace>
  <inkml:trace contextRef="#ctx0" brushRef="#br0" timeOffset="285.14">463 0 7568 0 0,'0'0'166'0'0,"0"0"29"0"0,0 0 14 0 0,1 0-67 0 0,-1 1-70 0 0,0-1-46 0 0,3 3-22 0 0,-1-1 48 0 0,8 9 785 0 0,-1 2-88 0 0,-3 2-81 0 0,0 1-76 0 0,-1 0-70 0 0,-2 1-66 0 0,1 0-60 0 0,-1 0-55 0 0,1 9 120 0 0,3 15 43 0 0,3 55 590 0 0,-8-67-730 0 0,0 1 37 0 0,-1-9-71 0 0,1 1 33 0 0,-1 0 39 0 0,1 0 43 0 0,-1 1-15 0 0,-1 1-46 0 0,0-1-52 0 0,-2 1-61 0 0,1 4-35 0 0,0 0-113 0 0,1-27-345 0 0,0 1 85 0 0,0 0 74 0 0,0 0 64 0 0,0 0 46 0 0,0 0 37 0 0,-1 2 116 0 0,1 4 332 0 0,-1-5-412 0 0,1-1-47 0 0,0 1-75 0 0,0-2-48 0 0,0 0-39 0 0,0 0-43 0 0,-1 0-47 0 0,1 0-51 0 0,0-1-56 0 0,0 1-59 0 0,0-1-64 0 0,0 0-68 0 0,0 0-72 0 0,0 0-77 0 0,1 0-79 0 0,-1-1-86 0 0,0 0-88 0 0,1-2-1468 0 0,0-2-1330 0 0,-1 5 3672 0 0</inkml:trace>
  <inkml:trace contextRef="#ctx0" brushRef="#br0" timeOffset="539.04">508 326 10336 0 0,'0'0'233'0'0,"0"0"39"0"0,0 0 15 0 0,0 0-125 0 0,1-1-84 0 0,15-6-49 0 0,4 1 73 0 0,-5 1 48 0 0,-1 0 81 0 0,22-13 264 0 0,-5 3-67 0 0,-10 6-231 0 0,-20 8-198 0 0,8-2 31 0 0,0-1 48 0 0,19-6 307 0 0,-16 6-265 0 0,-5 2-90 0 0,0 0-43 0 0,1 0-61 0 0,0 1-72 0 0,0-1-85 0 0,0 1-98 0 0,-6 0 32 0 0,0 1-51 0 0,0 0-44 0 0,-1 0-40 0 0,1-1-130 0 0,0 1-38 0 0,1-1-159 0 0,0 1-420 0 0</inkml:trace>
  <inkml:trace contextRef="#ctx0" brushRef="#br0" timeOffset="940.01">896 440 7968 0 0,'0'0'181'0'0,"1"0"-51"0"0,0 0-41 0 0,0 0-34 0 0,1 0-19 0 0,5 0-23 0 0,-3 0-47 0 0,0 0 34 0 0,4 1 92 0 0,0-1 108 0 0,1 1 89 0 0,0 0 111 0 0,0-1 64 0 0,20 0 1082 0 0,-16-1-831 0 0,-6 0-405 0 0,0-1-46 0 0,1-1 1 0 0,-4 1-176 0 0,0 0-33 0 0,9-5 370 0 0,-1 1-71 0 0,4-1 1 0 0,-2-1-110 0 0,0-3-103 0 0,-2-1-99 0 0,-4 3-9 0 0,-6 7-31 0 0,-1 1 0 0 0,1-1 1 0 0,-1 1-1 0 0,1-1 0 0 0,-1 1 1 0 0,0-1-1 0 0,1 0 1 0 0,-1 0-1 0 0,0 0 0 0 0,0 0 1 0 0,0 0-1 0 0,-1 0 0 0 0,1 0 1 0 0,0 0-1 0 0,-1 0 0 0 0,1 0 1 0 0,-1 0-1 0 0,0 0 1 0 0,0-2-5 0 0,0 3-1 0 0,0 0 0 0 0,0 0 0 0 0,0 0 0 0 0,0 0 0 0 0,0 0 0 0 0,0-1 0 0 0,1 1 0 0 0,-1 0 0 0 0,0 0 0 0 0,1 0 0 0 0,-1 0 0 0 0,0 0 0 0 0,1 0 1 0 0,-1 0-1 0 0,1 0 0 0 0,0-1 1 0 0,3-7-57 0 0,-4-1-39 0 0,-3-4 29 0 0,3 13 65 0 0,0 0 0 0 0,0 0 0 0 0,-1 0-1 0 0,1 1 1 0 0,0-1 0 0 0,0 0-1 0 0,0 0 1 0 0,0 1 0 0 0,-1-1-1 0 0,1 0 1 0 0,0 0 0 0 0,-1 1 0 0 0,1-1-1 0 0,-1 0 1 0 0,1 1 0 0 0,-1-1-1 0 0,1 0 1 0 0,-1 1 0 0 0,1-1-1 0 0,-1 1 1 0 0,0-1 0 0 0,1 1 0 0 0,-1-1-1 0 0,0 1 1 0 0,1-1 0 0 0,-1 1-1 0 0,0 0 1 0 0,0-1 0 0 0,1 1-1 0 0,-1 0 1 0 0,0 0 0 0 0,0 0-1 0 0,0 0 1 0 0,1-1 0 0 0,-1 1 2 0 0,-1 0-22 0 0,-6-1-44 0 0,6 0 63 0 0,1 1 0 0 0,0 0 0 0 0,-1 0 0 0 0,1 0 0 0 0,-1 0 0 0 0,1 0 0 0 0,-1 0 0 0 0,1 0 0 0 0,0 0 0 0 0,-1 1 0 0 0,1-1 0 0 0,-2 1 3 0 0,-5 5-53 0 0,-2 0 41 0 0,1-2-3 0 0,4 2-30 0 0,5-6 44 0 0,0 0 1 0 0,-1 1-1 0 0,1-1 1 0 0,-1 1-1 0 0,1-1 1 0 0,0 1-1 0 0,-1-1 1 0 0,1 1-1 0 0,0-1 0 0 0,0 1 1 0 0,-1 0-1 0 0,1-1 1 0 0,0 1-1 0 0,0-1 1 0 0,0 1-1 0 0,0 0 1 0 0,0-1-1 0 0,0 1 1 0 0,0-1-1 0 0,0 1 1 0 0,0 0-1 0 0,0-1 1 0 0,0 1 0 0 0,0 2 0 0 0,-5 21 45 0 0,3-2 59 0 0,1 5 78 0 0,7 17 159 0 0,-6-42-329 0 0,1 0 0 0 0,0-1 1 0 0,-1 1-1 0 0,1 0 0 0 0,0 0 1 0 0,0 0-1 0 0,-1-1 1 0 0,2 1-1 0 0,-1 0 0 0 0,0-1-12 0 0,1 1 27 0 0,-1 0 0 0 0,1 0 0 0 0,0 0-1 0 0,0-1 1 0 0,0 1 0 0 0,0-1 0 0 0,1 1-1 0 0,-1-1 1 0 0,0 0 0 0 0,1 0 0 0 0,0 0-27 0 0,2 1 63 0 0,0 0 0 0 0,1-1 0 0 0,-1 0 1 0 0,1 0-1 0 0,0 0-63 0 0,15 0 162 0 0,-15-1-289 0 0,-1 0 64 0 0,0-1 55 0 0,0 1 46 0 0,5 0 132 0 0,14-1 375 0 0,-16 1-440 0 0,-1-1-75 0 0,-2 1-57 0 0,-1 0-41 0 0,0 0-47 0 0,1-1-51 0 0,-1 1-75 0 0,1-1-72 0 0,0 1-79 0 0,-1-1-85 0 0,1 1-92 0 0,0-1-98 0 0,-1 1-106 0 0,1-1-112 0 0,5-1-1086 0 0,5-1-1127 0 0</inkml:trace>
  <inkml:trace contextRef="#ctx0" brushRef="#br0" timeOffset="1904.47">397 393 5616 0 0,'0'0'124'0'0,"0"0"17"0"0,0 0 11 0 0,0 0 40 0 0,0 0 141 0 0,0 0 62 0 0,0 0 12 0 0,0 0-240 0 0,0 0-39 0 0,1 0 30 0 0,-1-1-97 0 0,5 0-58 0 0,-3 0 56 0 0,12-1 161 0 0,-1 0-82 0 0,-1 0-75 0 0,0 0-43 0 0,2-1-41 0 0,7-2-67 0 0,-11 1-12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1.4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12 5456 0 0,'0'0'158'0'0,"-2"0"-22"0"0,-2-2-86 0 0,0 1-25 0 0,2 0 47 0 0,-1 0 41 0 0,1 1 36 0 0,-3-1 316 0 0,-2 1 375 0 0,4 0-299 0 0,0 0-237 0 0,1 0-106 0 0,0-1-65 0 0,-3-1 372 0 0,0 1-33 0 0,-5-1 375 0 0,0 2-120 0 0,1 1-110 0 0,0 1-101 0 0,1 2-89 0 0,-1 0-82 0 0,1 1-71 0 0,2 0-99 0 0,0 0-34 0 0,-6 5 58 0 0,3 1-86 0 0,-12 13 73 0 0,20-23-176 0 0,-1 3 23 0 0,-1-1 0 0 0,1 1 0 0 0,0 0-1 0 0,0 0 1 0 0,0 0 0 0 0,0 1 0 0 0,1-1 0 0 0,-1 1-33 0 0,2-3 24 0 0,-1 1 1 0 0,0-1-1 0 0,1 1 1 0 0,0-1-1 0 0,-1 1 1 0 0,1-1-1 0 0,0 1 1 0 0,0-1-1 0 0,1 1 1 0 0,-1-1-1 0 0,0 1 1 0 0,1-1-1 0 0,0 1 1 0 0,0 0-25 0 0,3 6 133 0 0,1 0 1 0 0,0-1-1 0 0,3 4-133 0 0,6 3 233 0 0,6-3 86 0 0,2-4-200 0 0,-18-7-109 0 0,-1 0 0 0 0,1-1 0 0 0,-1 1 1 0 0,1-1-1 0 0,-1 0 0 0 0,1 0 1 0 0,-1-1-1 0 0,1 1 0 0 0,-1-1 0 0 0,1 1 1 0 0,-1-1-1 0 0,1 0 0 0 0,-1 0 1 0 0,0-1-1 0 0,0 1 0 0 0,1-1-10 0 0,20-14 130 0 0,-22 13-110 0 0,1 0-1 0 0,-1 1 1 0 0,1-1 0 0 0,-1 0 0 0 0,0 0-1 0 0,0 0 1 0 0,0-1 0 0 0,-1 1 0 0 0,1 0-1 0 0,-1-1 1 0 0,1-2-20 0 0,0 0 28 0 0,0-1-1 0 0,-1 0 1 0 0,0 1-1 0 0,-1-1 1 0 0,1-5-28 0 0,2-33-1 0 0,-1 40-9 0 0,-2 5-46 0 0,0 0-21 0 0,0 0-3 0 0,2 3-3 0 0,3 7 88 0 0,-4-8-19 0 0,7 13-46 0 0,-1 2 1 0 0,-1-1 0 0 0,5 16 59 0 0,-6-12 7 0 0,1 1 48 0 0,-4-15-71 0 0,-2-6-196 0 0,0 1 85 0 0,0-1 70 0 0,0 1 58 0 0,1-1 65 0 0,-1 1 267 0 0,0-1-240 0 0,0 0-97 0 0,0 0-40 0 0,0 1-35 0 0,0-1-96 0 0,0 0-88 0 0,1 0-100 0 0,-1 0-113 0 0,0 0-124 0 0,0 0 249 0 0,0 0-35 0 0,0 1-38 0 0,0-1-38 0 0,0 0-41 0 0,0 0-42 0 0,0 0-1379 0 0,0 0-1094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1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27 9648 0 0,'0'0'216'0'0,"0"0"14"0"0,0-2-79 0 0,0 0-48 0 0,0-4 58 0 0,0 4-69 0 0,2-1-47 0 0,-1 2-43 0 0,2-6 33 0 0,-2 6 72 0 0,0 0 89 0 0,-1 0 154 0 0,0 1 2 0 0,0 0-27 0 0,0 0-110 0 0,0 0-45 0 0,1 0 3 0 0,0 1-69 0 0,1 0-39 0 0,5 4-1 0 0,-3 3 4 0 0,0 2 36 0 0,0 22 320 0 0,-2-16-184 0 0,5 40 47 0 0,-3 0 87 0 0,-1-1 95 0 0,-2 1 102 0 0,0-20-150 0 0,1-1 45 0 0,-1 1 49 0 0,2-1 51 0 0,-2-18-262 0 0,0 0 89 0 0,2 35 957 0 0,0-35-967 0 0,0-1-96 0 0,-3-15-166 0 0,1 0-54 0 0,0-1-49 0 0,-1-1-44 0 0,1 0-42 0 0,0-1-36 0 0,0-2-197 0 0,0 1-10 0 0,0-1-44 0 0,1-5-799 0 0,-2-2-49 0 0,0-1-11 0 0</inkml:trace>
  <inkml:trace contextRef="#ctx0" brushRef="#br0" timeOffset="253.68">1 285 10000 0 0,'0'-1'215'0'0,"0"1"-55"0"0,1-1-48 0 0,0 0-38 0 0,0-1-11 0 0,4-2-2 0 0,10-5 247 0 0,0 1 40 0 0,15-8 1424 0 0,14-5-1772 0 0,-17 10 529 0 0,-13 6-303 0 0,1-1-53 0 0,-1 1-60 0 0,1 1-70 0 0,-9 2-187 0 0,0 0 68 0 0,0 0 58 0 0,0 0 49 0 0,6-1 135 0 0,16-4 411 0 0,-19 5-452 0 0,0 0-70 0 0,-4 1-65 0 0,0 0-40 0 0,1 0-45 0 0,-1 0-51 0 0,0 0-71 0 0,1 0-72 0 0,-1 0-76 0 0,1 0-85 0 0,-1 1-91 0 0,1-1-98 0 0,-1 0-104 0 0,1 1-111 0 0,1-1-907 0 0,3 0-1000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26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37 7136 0 0,'0'0'165'0'0,"2"1"-53"0"0,5 5 252 0 0,-5-4-290 0 0,0 0-45 0 0,2 2 8 0 0,-1 1 71 0 0,1 0 63 0 0,-1 0 54 0 0,1 1 108 0 0,-1 0 55 0 0,2 3 134 0 0,0 3 326 0 0,1 1 12 0 0,-3-4-318 0 0,-1-2-128 0 0,1 0-48 0 0,-2-1-107 0 0,1-1-50 0 0,0 1-58 0 0,-1-1-64 0 0,4 9 468 0 0,0 1-33 0 0,5 13 435 0 0,0 0-101 0 0,-1 0-68 0 0,-8-21-551 0 0,2 1 157 0 0,-2-5-305 0 0,2-1-42 0 0,-2 0 117 0 0,-5-1 275 0 0,2-1-314 0 0,-1 0-42 0 0,1 0-58 0 0,1-1-75 0 0,-7-5 173 0 0,2-3-45 0 0,1-12-19 0 0,4 14-59 0 0,1 1-1 0 0,0-1 0 0 0,1 0 0 0 0,0 0 0 0 0,0-1 1 0 0,1-3 19 0 0,1 1-54 0 0,1 0-42 0 0,0 0-34 0 0,6-17-269 0 0,-3 13 198 0 0,7-6-32 0 0,0 1-14 0 0,-10 14 159 0 0,0-1-1 0 0,0 1 0 0 0,0 0 0 0 0,1 0 1 0 0,2-2 69 0 0,1 1-78 0 0,-1 0 1 0 0,1 1-1 0 0,7-5 78 0 0,-5 5-40 0 0,0 0 0 0 0,1 0 0 0 0,0 1 40 0 0,31-7-13 0 0,-21 8-32 0 0,16 2 32 0 0,-31 2 13 0 0,0-1 1 0 0,0 1 0 0 0,0 0-1 0 0,0 0 1 0 0,0 0-1 0 0,0 1 1 0 0,0 0-1 0 0,1 1 0 0 0,-5-2 0 0 0,0-1 0 0 0,0 1 0 0 0,0 0 0 0 0,0 1 0 0 0,0-1 0 0 0,-1 0 0 0 0,1 0 0 0 0,0 1 0 0 0,-1-1 0 0 0,1 1 0 0 0,-1-1 0 0 0,1 2 0 0 0,2 2 0 0 0,8 8 15 0 0,-2 1 37 0 0,6 19 146 0 0,-4 2 95 0 0,-1 0 62 0 0,-1-2 26 0 0,-6-21-359 0 0,0 2 40 0 0,3 9 127 0 0,0 0 99 0 0,2-1 93 0 0,2-3 86 0 0,-9-16-368 0 0,-1 2-25 0 0,0-1-1 0 0,2-1 29 0 0,1 1 47 0 0,2 1 82 0 0,-6-5-350 0 0,0 0 51 0 0,1 0 43 0 0,0 0 36 0 0,1 0 91 0 0,5 1 287 0 0,-5 0-304 0 0,1-1-49 0 0,0 0-84 0 0,-2 1-23 0 0,0-1-35 0 0,0 0-53 0 0,1 0-51 0 0,-1 0-55 0 0,-1 0-62 0 0,1 1-65 0 0,0-1-71 0 0,-1 0-76 0 0,0 0-80 0 0,0 0 182 0 0,0 0-64 0 0,0 0-56 0 0,0 0-49 0 0,0 0-176 0 0,0 0-49 0 0,0 0-214 0 0,0 0-574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0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2 6216 0 0,'0'0'133'0'0,"0"0"23"0"0,0 0 15 0 0,-1 0-15 0 0,-1-1-118 0 0,0 1 36 0 0,1-1 56 0 0,1 1 150 0 0,0 0 256 0 0,0 0 22 0 0,0 0-25 0 0,0 0-112 0 0,0 0-49 0 0,0 0-10 0 0,0 0-127 0 0,-1 1-38 0 0,-1 0 99 0 0,0 2-106 0 0,-3 3 183 0 0,4-5-152 0 0,-4 13 317 0 0,1 0-77 0 0,1 0-70 0 0,0 1-64 0 0,0-1-59 0 0,1 1-51 0 0,1 0-46 0 0,0 0-40 0 0,0 3-17 0 0,1 1-37 0 0,1 66 101 0 0,0-67-112 0 0,-1 0 32 0 0,1-1 45 0 0,-1 1 53 0 0,1 20 347 0 0,2 0 0 0 0,6 32-543 0 0,-3-39 275 0 0,0-1 43 0 0,-5-29-364 0 0,-1 2 38 0 0,1 2 90 0 0,0 3 136 0 0,1 4 204 0 0,-1-6-176 0 0,-1-4-168 0 0,0-2-43 0 0,0 0-54 0 0,-1-2-63 0 0,0-1-75 0 0,0-2-85 0 0,1 3 178 0 0,0 1-106 0 0,-1-1-96 0 0,1 0-89 0 0,0 1-82 0 0,0-1-73 0 0,0 0-67 0 0,0 1-58 0 0,1-1-364 0 0,-1 0-82 0 0,0-2-957 0 0,0-2-1148 0 0</inkml:trace>
  <inkml:trace contextRef="#ctx0" brushRef="#br0" timeOffset="686.12">26 25 7688 0 0,'2'0'27'0'0,"0"0"45"0"0,0 0 58 0 0,0-1 114 0 0,1 1 67 0 0,0-1-181 0 0,1 1-109 0 0,0 0-106 0 0,-3 0 180 0 0,-1 0 106 0 0,0 0-8 0 0,1 0-38 0 0,2 1 65 0 0,1 0-88 0 0,4 1 72 0 0,-6-1-112 0 0,-1-1 39 0 0,3 2 221 0 0,1-1-35 0 0,3 3 220 0 0,-1 0-113 0 0,0 0-93 0 0,-1-1-99 0 0,0 1-46 0 0,21 20 471 0 0,-18-13-349 0 0,0-1-65 0 0,0 0-54 0 0,-1 1-47 0 0,7 10 40 0 0,-6-6-47 0 0,0 1-1 0 0,2 7-134 0 0,-3-6 143 0 0,-1 2 72 0 0,23 62 527 0 0,-7-29-196 0 0,-16-34-348 0 0,-6-13-124 0 0,1-1 1 0 0,0 1-1 0 0,0 0 1 0 0,1 0-1 0 0,0-1 1 0 0,-1 0-1 0 0,5 5-74 0 0,-7-8 72 0 0,0-1-1 0 0,0 0-6 0 0,0 0-1 0 0,2 0 3 0 0,11-2 227 0 0,-10 1-199 0 0,7-9 96 0 0,5-10-43 0 0,-12 16-121 0 0,1-3 6 0 0,1-1-1 0 0,-1 1 1 0 0,-1-1 0 0 0,0 0 0 0 0,0 0-1 0 0,1-5-32 0 0,10-51 189 0 0,-7 29-126 0 0,-4 14-45 0 0,1-1-37 0 0,4-25-60 0 0,1 16 73 0 0,0 3 22 0 0,3-6 39 0 0,3 12-78 0 0,-15 21 0 0 0,1-1 26 0 0,0 1-30 0 0,2 0-37 0 0,1-1-57 0 0,6 3 47 0 0,-2 5 52 0 0,-8-6 22 0 0,10 9 73 0 0,-1 2-45 0 0,2 6-52 0 0,-2 3-52 0 0,5 21-127 0 0,-6-14 120 0 0,-4-12 88 0 0,11 39-28 0 0,-2-1 43 0 0,-2-9 38 0 0,1 0 45 0 0,0 0 53 0 0,2-1 58 0 0,-8-17-39 0 0,-1-6 36 0 0,1-3 83 0 0,-5-16-190 0 0,-1-1-6 0 0,0 0-24 0 0,0 3 27 0 0,2-1-103 0 0,0-1-88 0 0,0-1-73 0 0,2-2-214 0 0,2-2-341 0 0,-1-1-117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2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6896 0 0,'0'0'200'0'0,"0"0"-53"0"0,1 1-73 0 0,-1 0-51 0 0,-1 3-52 0 0,1-2 46 0 0,-2 37 1091 0 0,2 0-87 0 0,4 0-107 0 0,-2-19-504 0 0,0-1-33 0 0,1 15 201 0 0,-1-17-337 0 0,-1 0-34 0 0,1 9 197 0 0,2-1 35 0 0,8 51 1000 0 0,-2-19-312 0 0,-7-36-764 0 0,1-2-56 0 0,1 0-51 0 0,-1 0-50 0 0,-1-7-100 0 0,0-6 201 0 0,2-4-95 0 0,1-4-72 0 0,1-1-52 0 0,9-11 69 0 0,-12 9-45 0 0,10-14-48 0 0,0 0-73 0 0,-2 2-44 0 0,-1 0-32 0 0,-1 5-105 0 0,-1 1 0 0 0,12-11 190 0 0,-16 16-68 0 0,1 2 1 0 0,0-1-1 0 0,-1 1 0 0 0,2 0 1 0 0,-1 0-1 0 0,7-3 68 0 0,-7 5-37 0 0,-1 0 1 0 0,1 0-1 0 0,0 1 0 0 0,0-1 0 0 0,5 1 37 0 0,-8 0-10 0 0,-1 1 1 0 0,1 0-1 0 0,0 0 0 0 0,0 0 1 0 0,0 1-1 0 0,-1-1 0 0 0,1 1 0 0 0,0 0 1 0 0,2 0 9 0 0,-2 1-6 0 0,0-1 1 0 0,1 1-1 0 0,-1-1 1 0 0,0 1-1 0 0,0 0 1 0 0,-1 1-1 0 0,1-1 1 0 0,0 0-1 0 0,-1 1 1 0 0,1-1-1 0 0,-1 1 1 0 0,0 0-1 0 0,0 0 1 0 0,0 0-1 0 0,0 0 1 0 0,-1 0-1 0 0,1 0 1 0 0,-1 1-1 0 0,0-1 6 0 0,1 2 6 0 0,6 20 92 0 0,-4-11 38 0 0,0 0-1 0 0,-1 0 1 0 0,0 5-136 0 0,0 9 464 0 0,-2-12-266 0 0,1 0-94 0 0,-1-8-99 0 0,0 0-36 0 0,1 0-42 0 0,0-1-45 0 0,-2-6-94 0 0,0-1 74 0 0,1 1 69 0 0,-1-1 49 0 0,0 0 42 0 0,0 1 35 0 0,0-1 107 0 0,0 0 315 0 0,0 0-362 0 0,1 1-55 0 0,-1-1-75 0 0,0 0-95 0 0,1 1-27 0 0,-1-1-57 0 0,0 1-64 0 0,1-1-69 0 0,-1 1-3 0 0,1 0-56 0 0,-1-1-59 0 0,1 1-63 0 0,-1 0-66 0 0,1 0-70 0 0,0 1-73 0 0,0-1-77 0 0,0 0-1339 0 0,0 2-1211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3.0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11024 0 0,'0'0'248'0'0,"0"0"34"0"0,0 0 22 0 0,0 0-29 0 0,1 0-160 0 0,0 2-39 0 0,4 4 74 0 0,-3-3-47 0 0,4 12 392 0 0,-1 2 0 0 0,0-1 0 0 0,0 8-495 0 0,1 9 594 0 0,-1-7-136 0 0,-1 0-35 0 0,1 0-47 0 0,0 0-58 0 0,-1-9-145 0 0,-1 0-36 0 0,1 0-38 0 0,0 0-43 0 0,-4-17-266 0 0,1 0 83 0 0,-1 0 70 0 0,0 1 59 0 0,0-1 101 0 0,0 0 46 0 0,0 1 254 0 0,0 0-243 0 0,0-1-137 0 0,0 0-42 0 0,0 0-48 0 0,1 1-56 0 0,-1-1-89 0 0,0 0-88 0 0,0 0-100 0 0,1 1-109 0 0,-1-1-121 0 0,0 0 267 0 0,0 0-33 0 0,0 0-36 0 0,0 0-36 0 0,1 1-38 0 0,-1-1-39 0 0,1 0-1122 0 0,1 2-950 0 0,-1-2 1681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3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49 9216 0 0,'0'0'208'0'0,"0"0"41"0"0,0-1-64 0 0,1 1-53 0 0,0-2-47 0 0,0-1-16 0 0,4-5-86 0 0,-4 5 60 0 0,0 1 64 0 0,-1 1-2 0 0,1 0 37 0 0,-1 1 41 0 0,0-1 47 0 0,-3-2 248 0 0,0-1-116 0 0,1 2-154 0 0,0-1-36 0 0,1 2-128 0 0,0 1 0 0 0,1-1-1 0 0,-1 0 1 0 0,0 0 0 0 0,0 1 0 0 0,0-1 0 0 0,0 1 0 0 0,0-1-1 0 0,0 1 1 0 0,0-1 0 0 0,0 1 0 0 0,0 0 0 0 0,0-1-1 0 0,0 1 1 0 0,0 0-44 0 0,-6-1 243 0 0,1-1-50 0 0,-4 0 54 0 0,-15 0 182 0 0,20 2-407 0 0,1 1 0 0 0,-1-1 0 0 0,0 1 1 0 0,0 0-1 0 0,0 0 0 0 0,1 0 0 0 0,-1 1 0 0 0,0-1 0 0 0,1 1 0 0 0,0 0 0 0 0,-1 1 0 0 0,1-1 0 0 0,0 1 0 0 0,0 0-22 0 0,1-1 8 0 0,1 0-1 0 0,0 0 1 0 0,0 1 0 0 0,0-1-1 0 0,0 1 1 0 0,0-1-1 0 0,0 1 1 0 0,-1 2-8 0 0,2-3-3 0 0,1-1 1 0 0,-1 1-1 0 0,0-1 1 0 0,1 1-1 0 0,-1 0 1 0 0,1 0-1 0 0,0-1 1 0 0,-1 1-1 0 0,1 0 1 0 0,0 0-1 0 0,0-1 1 0 0,0 1-1 0 0,0 0 1 0 0,1 0-1 0 0,-1-1 1 0 0,0 1-1 0 0,1 0 1 0 0,-1 0-1 0 0,1-1 1 0 0,-1 1-1 0 0,1 0 1 0 0,0-1-1 0 0,0 1 1 0 0,0-1 0 0 0,0 1-1 0 0,0-1 1 0 0,0 1-1 0 0,0-1 1 0 0,1 1 2 0 0,5 4-23 0 0,0-1 1 0 0,0 1-1 0 0,0-1 0 0 0,1-1 1 0 0,5 4 22 0 0,11 6-23 0 0,2 4 23 0 0,-15-12 0 0 0,-1 1 0 0 0,0 1 0 0 0,0 0 0 0 0,0 0 0 0 0,7 9 0 0 0,-11-9 34 0 0,0 0 61 0 0,0 2 79 0 0,0 6 155 0 0,-4 1 9 0 0,-3-6-148 0 0,-2-2-76 0 0,-2 0-54 0 0,3-7-23 0 0,1 0 0 0 0,0 0 0 0 0,-1 0 0 0 0,0 0 0 0 0,1 0 0 0 0,-1-1 0 0 0,0 1 0 0 0,0 0-1 0 0,0-1 1 0 0,0 0 0 0 0,-2 2-37 0 0,-8 0 117 0 0,2-1-93 0 0,-1-3-95 0 0,6 0-7 0 0,-1 0-34 0 0,1 0-36 0 0,-1-1-39 0 0,-5-1-170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3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30 12784 0 0,'0'-2'-50'0'0,"-1"0"116"0"0,1-1 134 0 0,-1 0 35 0 0,-1-2 377 0 0,0 0-322 0 0,1 3-211 0 0,0 0-41 0 0,0 0-50 0 0,0-1-57 0 0,0 3 10 0 0,1 0-33 0 0,0 0-10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4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250 126 6992 0 0,'-1'-1'122'0'0,"-4"-7"346"0"0,4 6-369 0 0,-1 0-60 0 0,-1-2-5 0 0,1 0 64 0 0,-1-1 58 0 0,1 1 51 0 0,-1-2 98 0 0,1 1 53 0 0,-1-2 124 0 0,-1-3 309 0 0,0-1 93 0 0,1 3-323 0 0,0 2-133 0 0,1 0-51 0 0,-1 1-113 0 0,0 1-55 0 0,0-1-63 0 0,-1 1-72 0 0,-2-3 181 0 0,0 3-42 0 0,0 0-38 0 0,-1 2-34 0 0,-3 1 13 0 0,-1 1-57 0 0,0 3-46 0 0,1 2-34 0 0,3-2-22 0 0,0 1 0 0 0,1 0 0 0 0,0 0 0 0 0,0 1 0 0 0,-2 2 5 0 0,-3 4 48 0 0,2-1 76 0 0,0 0-92 0 0,-25 32 238 0 0,21-18-161 0 0,8-12-90 0 0,2 2-33 0 0,2-6 10 0 0,0 1 1 0 0,0 0 0 0 0,1-1 0 0 0,0 1-1 0 0,1 0 1 0 0,0-1 0 0 0,0 1 0 0 0,1 0 0 0 0,0-1-1 0 0,1 0 1 0 0,0 1 0 0 0,0-1 0 0 0,1 0-1 0 0,-1 0 1 0 0,2-1 0 0 0,1 3 3 0 0,-2-4 5 0 0,1 1-1 0 0,1-1 1 0 0,-1 0 0 0 0,1 0-1 0 0,0 0 1 0 0,0-1 0 0 0,1 0-1 0 0,-1 0-4 0 0,27 12 71 0 0,-26-14-41 0 0,1-1 0 0 0,-1 0 0 0 0,0 0 0 0 0,1-1-30 0 0,12 1-2 0 0,-1-3 55 0 0,1-4 66 0 0,-15 3-57 0 0,0 0 0 0 0,0 0-1 0 0,0-1 1 0 0,3-2-62 0 0,-2 1 60 0 0,-1 0 0 0 0,0 0 0 0 0,0-1 0 0 0,0 0 0 0 0,-1 0 0 0 0,0 0 0 0 0,1-1-60 0 0,5-9 95 0 0,-1-2-43 0 0,2-7-69 0 0,-4 4 71 0 0,-4 9 7 0 0,0 0-1 0 0,-1-1 1 0 0,1-2-61 0 0,-2-1 25 0 0,0-1-35 0 0,-1 2 61 0 0,5-21-48 0 0,-3 30-3 0 0,-1 0-16 0 0,-1 5-64 0 0,0 1-66 0 0,0 10 20 0 0,2 6 76 0 0,0-1 39 0 0,-3 66 145 0 0,0-57-147 0 0,1 0-83 0 0,2 32 77 0 0,1 0 61 0 0,0-18 27 0 0,-1 0 37 0 0,-1 1 40 0 0,-3-1 42 0 0,1-19-78 0 0,0 5-11 0 0,-1-8-1 0 0,0-4 34 0 0,-1 0 68 0 0,3-12-228 0 0,0 0 36 0 0,0 1 63 0 0,0 1 163 0 0,0-2-206 0 0,0 0-47 0 0,0 0-50 0 0,0-1-61 0 0,0 1-72 0 0,0-1-82 0 0,0 0-36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5.3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0 227 8952 0 0,'0'0'214'0'0,"1"-2"-73"0"0,-1 0-55 0 0,2-4 62 0 0,-1 4-56 0 0,0-4-132 0 0,2 0 52 0 0,0 0 47 0 0,0 1 42 0 0,1-1 38 0 0,0 0 33 0 0,5-4 251 0 0,0 0 53 0 0,15-11 707 0 0,-16 14-799 0 0,-1 1-79 0 0,0 1-58 0 0,3-4 120 0 0,1 1-52 0 0,-1-1-46 0 0,1 1-38 0 0,2-1 4 0 0,0-1-35 0 0,28-16 305 0 0,-15 12-226 0 0,4 2-67 0 0,0 2-85 0 0,-1 5-103 0 0,-7 4 30 0 0,-19 2-53 0 0,0-1-1 0 0,0 0 1 0 0,0 1 0 0 0,0 0-1 0 0,0 0 1 0 0,-1-1 0 0 0,1 1-1 0 0,0 1 1 0 0,0-1 0 0 0,-1 0-1 0 0,1 1 1 0 0,-1 0 0 0 0,0-1-1 0 0,1 1 1 0 0,-1 0-1 0 0,9 12 70 0 0,-1 8 6 0 0,-3 1-47 0 0,-3 7-39 0 0,-3-19-14 0 0,-1 0 1 0 0,-1 0-1 0 0,0 1 24 0 0,-1 2-27 0 0,-1 0-1 0 0,0 0 1 0 0,-1 0-1 0 0,-1 4 28 0 0,-4 4 8 0 0,-1-1 40 0 0,1-5-41 0 0,-56 100 149 0 0,50-92-54 0 0,-15 17-102 0 0,-6-1 34 0 0,15-15 45 0 0,17-20-53 0 0,0 1 1 0 0,-1-1-1 0 0,1 0 0 0 0,-4 2-26 0 0,5-4 26 0 0,0 0 1 0 0,0 0 0 0 0,0 1-1 0 0,0-1 1 0 0,0 0 0 0 0,1 1 0 0 0,0 0-1 0 0,-1 0 1 0 0,1 0 0 0 0,0 2-28 0 0,1-5-96 0 0,1 0 39 0 0,-2 1 46 0 0,0 0 80 0 0,1-1 52 0 0,-3 0 231 0 0,2 1 229 0 0,2-2-357 0 0,0 1-71 0 0,2-1-44 0 0,0 1-56 0 0,2 0-67 0 0,-1-1 24 0 0,-1 1 0 0 0,1-1-1 0 0,0 0 1 0 0,-1 0-1 0 0,1 0 1 0 0,0-1-1 0 0,1 1-8 0 0,33-11 16 0 0,-5 1 47 0 0,11 2-11 0 0,9-1 2 0 0,-18 2 85 0 0,-14 3-78 0 0,-11 3-60 0 0,-1 0 0 0 0,1 1 0 0 0,0 0-1 0 0,3 1 0 0 0,-10-1-110 0 0,0 0 38 0 0,2 1 26 0 0,1-1 116 0 0,1 2 157 0 0,-2-2-106 0 0,-1 1-71 0 0,-1-1-38 0 0,1 1-34 0 0,-2-1-29 0 0,1 0-33 0 0,0 0-38 0 0,0 1-41 0 0,-1-1-8 0 0,1 0-35 0 0,0 0-37 0 0,-1 0-39 0 0,1 0-42 0 0,-1 0-44 0 0,1 0-46 0 0,0 0-50 0 0,-2 0 65 0 0,0 0-56 0 0,0 0-52 0 0,0 0-45 0 0,0 0-159 0 0,0 0-45 0 0,0 0-193 0 0,0 0-523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5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11952 0 0,'0'0'266'0'0,"0"0"44"0"0,0 0 14 0 0,0 0-132 0 0,0 0-91 0 0,0 0-154 0 0,0 0 72 0 0,1 0 62 0 0,-1-1 50 0 0,2 0 239 0 0,3-2 688 0 0,-4 2-790 0 0,0 0-74 0 0,0 0-125 0 0,0 1-41 0 0,0 0-49 0 0,-1 0-52 0 0,2-1 124 0 0,-2 0-42 0 0,1 1 6 0 0,3 3 92 0 0,1-1 4 0 0,1 1 52 0 0,-4-2-573 0 0,-1 0 42 0 0,1 0-263 0 0,-1 0 145 0 0,0-1-556 0 0,-1 0 432 0 0,0 1 259 0 0,0-1-42 0 0,1 0-1502 0 0,-1 0-1087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6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1 10328 0 0,'0'0'300'0'0,"0"0"0"0"0,0 0-224 0 0,0 0-44 0 0,1 0-9 0 0,-1 0 23 0 0,1 0 47 0 0,-1 0 109 0 0,0 0 184 0 0,0 0 20 0 0,0 0-413 0 0,0 0 35 0 0,0 0 123 0 0,1 0 52 0 0,0 0 50 0 0,2 1 697 0 0,-1-1-599 0 0,-2 1-209 0 0,1-1-35 0 0,-1 1-42 0 0,1-1-47 0 0,1 15 510 0 0,-5 1-94 0 0,-2 1-86 0 0,-2-1-79 0 0,1-1-53 0 0,-6 17 140 0 0,2-3-103 0 0,-1-1-40 0 0,-24 64 367 0 0,18-54-296 0 0,-2 0 87 0 0,9-19-142 0 0,-1 0 36 0 0,2 0 38 0 0,3 2 39 0 0,5-15-212 0 0,-1-1-1 0 0,0 1 1 0 0,0-1 0 0 0,0 0-1 0 0,0 1 1 0 0,-1-1-1 0 0,-2 3-129 0 0,-9 11 513 0 0,-17 28 542 0 0,31-47-1100 0 0,-1 1 56 0 0,-3 7 291 0 0,3-6-282 0 0,-1-1-51 0 0,1 1-82 0 0,0-1-103 0 0,0 0 62 0 0,0-1-34 0 0,1 0-36 0 0,-1 0-40 0 0,1 0-107 0 0,1 0 65 0 0,-1 1 56 0 0,0-1 48 0 0,1 0 11 0 0,-1 1 41 0 0,2 0-202 0 0,-2 0 133 0 0,1-1-100 0 0,-1 1 25 0 0,1-1-86 0 0,-1 0-88 0 0,1 0-62 0 0,0 1-54 0 0,0-1-47 0 0,0 0-179 0 0,0 1-47 0 0,0-1-217 0 0,0 0-587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8:56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14224 0 0,'0'0'322'0'0,"0"0"45"0"0,0 0 20 0 0,0 0-158 0 0,0 0-109 0 0,0 0 47 0 0,0 0 79 0 0,0 0 61 0 0,0 0 11 0 0,0 0-2 0 0,0 0-16 0 0,0 0-4 0 0,0 0 0 0 0,0 0-18 0 0,0 0-80 0 0,0 0-35 0 0,0 0-10 0 0,0 0-3 0 0,0 0-12 0 0,0 0-2 0 0,0 0 0 0 0,0 0-9 0 0,0 0-40 0 0,0 0-21 0 0,0 0-2 0 0,0 0-26 0 0,0 0-54 0 0,0 0-23 0 0,0 0-24 0 0,0 0-37 0 0,0 0-17 0 0,0 0-37 0 0,0 0-41 0 0,0 0-47 0 0,0 0-49 0 0,0 0-48 0 0,0 0-42 0 0,0 0-40 0 0,0 0-275 0 0,0 0-64 0 0,-1 0-50 0 0,1 1-38 0 0,-2 0-1521 0 0,-1 2-1347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0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7224 0 0,'0'0'209'0'0,"0"0"-177"0"0,0 0 41 0 0,0 1 175 0 0,1 0 145 0 0,1 3 662 0 0,-1-2-744 0 0,-1-1-133 0 0,1 1-70 0 0,-1-1-85 0 0,1 0-101 0 0,0 2 466 0 0,1 1-37 0 0,0 3 251 0 0,1 0-119 0 0,-1 0-101 0 0,1 1-51 0 0,-1-1-77 0 0,0 1-55 0 0,2 10 207 0 0,-2-6-93 0 0,-1-5-67 0 0,-1 0 63 0 0,4 28 637 0 0,0 0-64 0 0,0 1-46 0 0,-1 0-70 0 0,-1-12-259 0 0,2 0-70 0 0,-1-6 101 0 0,-1 1 0 0 0,-1 8-538 0 0,-1-27 109 0 0,0 0 3 0 0,0 1 0 0 0,0-1-59 0 0,-2 2-42 0 0,1-1 49 0 0,0-1 12 0 0,1 0 38 0 0,0 0 46 0 0,0-1 53 0 0,1-16-31 0 0,1 0-70 0 0,2 0-62 0 0,1 0-56 0 0,3-4-65 0 0,1 1-55 0 0,4-2-84 0 0,9-9-176 0 0,-6 16 145 0 0,12-2 7 0 0,-4 2 49 0 0,-22 13 184 0 0,1 1 0 0 0,-1-1-1 0 0,1 1 1 0 0,0-1-1 0 0,-1 1 1 0 0,1 0 0 0 0,1 0 5 0 0,-2 1-10 0 0,0-1 0 0 0,1 1 0 0 0,-1 0 1 0 0,0 0-1 0 0,1 0 0 0 0,-1 0 0 0 0,0 0 1 0 0,1 0-1 0 0,-1 0 0 0 0,0 1 0 0 0,0 0 1 0 0,1-1-1 0 0,-1 1 0 0 0,0 0 0 0 0,0 0 1 0 0,0 0-1 0 0,0 0 0 0 0,0 0 0 0 0,1 1 10 0 0,10 9-43 0 0,-2 4 41 0 0,-1 0 57 0 0,-4 2 77 0 0,4 12 190 0 0,-3-8-87 0 0,-3-7-111 0 0,0-2-55 0 0,-1 0-42 0 0,0-2-42 0 0,-1 1-42 0 0,1 0-46 0 0,-1 1-52 0 0,-2-12-124 0 0,0 0 106 0 0,0 1 91 0 0,0-1 76 0 0,0 0 53 0 0,0 0 38 0 0,0 1 504 0 0,1-1-468 0 0,-1 0-63 0 0,0 0-85 0 0,0 0-108 0 0,0 1-28 0 0,0-1-65 0 0,0 0-74 0 0,0 0-79 0 0,0 0-2 0 0,0 0-64 0 0,0 0-69 0 0,0 0-72 0 0,0 1-76 0 0,0-1-80 0 0,0 0-85 0 0,0 0-88 0 0,0 0-1387 0 0,0 0-1305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1.4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0 6648 0 0,'0'0'149'0'0,"0"0"23"0"0,-14 5 145 0 0,9-3-259 0 0,2-1 1 0 0,1 0 110 0 0,-1-1 92 0 0,0 0 77 0 0,1 0 19 0 0,-1 0 38 0 0,-8-2 1613 0 0,7 1-1455 0 0,1 1-90 0 0,1-1-276 0 0,1 1-36 0 0,0 0-40 0 0,-1 0-43 0 0,2 0 442 0 0,0 0-4 0 0,0 0-24 0 0,0 0-88 0 0,0 0-40 0 0,0 0-8 0 0,0 0-16 0 0,0 0-54 0 0,0 0-20 0 0,0 0-6 0 0,0 0-29 0 0,0 0-105 0 0,0 0-118 0 0,0 0-102 0 0,0 0-100 0 0,0 0 51 0 0,0 0-41 0 0,0 0-44 0 0,0 0-42 0 0,0 0-37 0 0,0 0-35 0 0,0 0-232 0 0,0 0-57 0 0,0 0-762 0 0,0 0-607 0 0,0 0-1149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4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8032 0 0,'0'0'182'0'0,"0"0"29"0"0,0 0 12 0 0,0 0 35 0 0,0 0 148 0 0,0 0 66 0 0,0 0 9 0 0,0 0-252 0 0,0 0-50 0 0,1 1-43 0 0,-1 0-36 0 0,1 1 10 0 0,3 4-9 0 0,-2-3 16 0 0,2 3 232 0 0,-1 0 1 0 0,1 1-1 0 0,2 6-349 0 0,1 2 408 0 0,1 1-77 0 0,18 36 673 0 0,-4 2-96 0 0,-15-32-604 0 0,5 11 126 0 0,-2-1-38 0 0,0 1-44 0 0,-1 1-48 0 0,28 109 818 0 0,-19-82-712 0 0,-1-14-178 0 0,-10-32-118 0 0,-1-1 46 0 0,-4-9-91 0 0,-2-4 21 0 0,0-1 2 0 0,0 0 0 0 0,0 0 2 0 0,0 0 6 0 0,0 0 6 0 0,1-3 68 0 0,2-3-61 0 0,1-2 4 0 0,-2-4-11 0 0,-1-1-35 0 0,-1-3-24 0 0,-2-9-23 0 0,1-5-4 0 0,2-72 45 0 0,1 58-59 0 0,2 1-1 0 0,5-21-1 0 0,-8 59 0 0 0,1 0 0 0 0,0 0 0 0 0,0 1 0 0 0,0-1 0 0 0,0 0 0 0 0,1 1 0 0 0,2-4 0 0 0,-1 4-59 0 0,1 3-45 0 0,-4 1 73 0 0,0 0 0 0 0,1 0 0 0 0,-1 0 0 0 0,0 0 0 0 0,0 1 1 0 0,0-1-1 0 0,0 0 0 0 0,0 1 0 0 0,0-1 0 0 0,1 1 0 0 0,-1-1 0 0 0,0 1 0 0 0,0-1 0 0 0,0 1 31 0 0,7 5-195 0 0,-2 1 77 0 0,-2-4 108 0 0,-2 1 69 0 0,38 48-201 0 0,-19-20 63 0 0,-1 2 45 0 0,-3-3 32 0 0,-2 2-1 0 0,2 8 3 0 0,-3-9 0 0 0,1 0 0 0 0,2-2 0 0 0,7 10 0 0 0,-13-25 11 0 0,-8-13 42 0 0,-2-1-44 0 0,0-1 0 0 0,0 0-1 0 0,0 1 1 0 0,-1-1 0 0 0,1 0 0 0 0,0 1-1 0 0,0-1 1 0 0,0 0 0 0 0,0 0-1 0 0,0 0 1 0 0,0 0 0 0 0,0 0-1 0 0,0 0 1 0 0,0 0 0 0 0,0 0-1 0 0,0 0 1 0 0,-1 0 0 0 0,1-1 0 0 0,0 1-1 0 0,0 0 1 0 0,0-1 0 0 0,0 1-1 0 0,0 0 1 0 0,-1-1 0 0 0,1 1-1 0 0,0-1 1 0 0,0 1 0 0 0,0-1-1 0 0,-1 0 1 0 0,1 1 0 0 0,0-2-9 0 0,0 0 33 0 0,0 0 0 0 0,0 0 0 0 0,0 0 0 0 0,-1 0 0 0 0,1 0 0 0 0,0 0 0 0 0,-1 0 0 0 0,0 0 0 0 0,1-2-33 0 0,0-2 71 0 0,0-1-47 0 0,0 1 1 0 0,-1-1-1 0 0,0 0 1 0 0,0 0-1 0 0,0 0-24 0 0,-5-35 72 0 0,0-4-44 0 0,4 17 22 0 0,-2 1-36 0 0,-1-55-7 0 0,2 32 46 0 0,0 31-31 0 0,1 1-1 0 0,1-1 0 0 0,2-6-21 0 0,0-23-28 0 0,-1 34-12 0 0,-1 0 0 0 0,2 0 0 0 0,1-7 40 0 0,2-1-185 0 0,-3 16 59 0 0,-1-1-84 0 0,1 2-51 0 0,0 0-97 0 0,-1 0-116 0 0,0 3 188 0 0,0 0-36 0 0,0-2-308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5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9072 0 0,'0'0'266'0'0,"0"0"1"0"0,0 0-146 0 0,0 0 19 0 0,0 0 27 0 0,0 0 8 0 0,0 0 22 0 0,0 1-71 0 0,0 1-52 0 0,0 4 39 0 0,0-3-39 0 0,1 15 452 0 0,0 1-76 0 0,1 0-68 0 0,0-1-58 0 0,2 4-1 0 0,0 0-58 0 0,2 4-3 0 0,3 14 73 0 0,3 11 118 0 0,-5-17-53 0 0,2 7 6 0 0,5 19 141 0 0,2 4 80 0 0,-7-21-112 0 0,-8-40-91 0 0,-1-2-77 0 0,1 0-70 0 0,0-1-62 0 0,0 0-53 0 0,0-2-47 0 0,0-1 6 0 0,3-12-83 0 0,-4 13 4 0 0,0 0 41 0 0,1-33 48 0 0,2 0-67 0 0,1 4-47 0 0,-1 13-23 0 0,1 1 0 0 0,1 0 0 0 0,0 0 0 0 0,1 0 0 0 0,1 1 0 0 0,3-5 6 0 0,-7 14-39 0 0,12-17-51 0 0,-14 23 88 0 0,0 0 0 0 0,0 0 1 0 0,0 0-1 0 0,0 0 1 0 0,0 0-1 0 0,0 0 0 0 0,1 1 1 0 0,-1-1-1 0 0,0 0 1 0 0,0 1-1 0 0,1-1 1 0 0,-1 1-1 0 0,0-1 0 0 0,1 1 1 0 0,-1 0-1 0 0,0 0 1 0 0,1-1-1 0 0,-1 1 0 0 0,1 0 2 0 0,0 0-14 0 0,0 0 1 0 0,0 1-1 0 0,0-1 0 0 0,1 0 0 0 0,-1 1 0 0 0,0-1 0 0 0,0 1 0 0 0,0 0 0 0 0,0-1 0 0 0,0 1 0 0 0,0 0 0 0 0,-1 0 0 0 0,3 2 14 0 0,0 0-24 0 0,-1 0 0 0 0,0 0 0 0 0,1 1 0 0 0,-1-1 0 0 0,-1 1 0 0 0,1 0 24 0 0,19 31-98 0 0,-16-22 93 0 0,0 1-1 0 0,-1 0 0 0 0,0 1 6 0 0,1 4 0 0 0,-1 0 0 0 0,-1 1 0 0 0,-1 3 0 0 0,3 5 0 0 0,-5-25-167 0 0,-1-1 58 0 0,1 1 21 0 0,1 0 22 0 0,-1-3-10 0 0,-1 0-67 0 0,1 1-65 0 0,0-1-92 0 0,0 0-109 0 0,-1 1 158 0 0,1-1-34 0 0,3 4-892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6.9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10280 0 0,'6'-1'347'0'0,"0"1"-33"0"0,6 4 226 0 0,-1 2-97 0 0,0 3-74 0 0,-5-3-124 0 0,-1 0 1 0 0,1 1-1 0 0,-1-1 0 0 0,-1 1 1 0 0,4 5-246 0 0,1 7 215 0 0,0 0-42 0 0,1 8 135 0 0,-1 1-1 0 0,2 14-307 0 0,-4-11 254 0 0,-1-1 97 0 0,-3-11-210 0 0,-1-6-83 0 0,-2-2-69 0 0,0-1-83 0 0,0-9-120 0 0,0-1-12 0 0,0 0-4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7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125 3 6056 0 0,'0'0'176'0'0,"-13"-1"-72"0"0,3 0 77 0 0,3 0 48 0 0,0 1 89 0 0,-1 1 105 0 0,0 0 122 0 0,2 1-236 0 0,0-1-51 0 0,-1 1-32 0 0,1 0-46 0 0,-7 1 74 0 0,11-2-220 0 0,-1 0 0 0 0,1 0 1 0 0,0 0-1 0 0,-1 1 0 0 0,1-1 0 0 0,0 0 0 0 0,0 1 1 0 0,0 0-1 0 0,0-1 0 0 0,0 1 0 0 0,0 0 1 0 0,1 0-1 0 0,-3 2-34 0 0,2 1 16 0 0,2-4-15 0 0,0-1 1 0 0,-1 1-1 0 0,1-1 1 0 0,0 1-1 0 0,0 0 1 0 0,0-1-1 0 0,0 1 1 0 0,0-1-1 0 0,0 1 1 0 0,0 0-1 0 0,0-1 1 0 0,1 1-1 0 0,-1-1 1 0 0,0 1-1 0 0,0 0 1 0 0,0-1 0 0 0,1 1-1 0 0,-1-1 1 0 0,0 1-1 0 0,1-1 1 0 0,-1 1-1 0 0,0-1 1 0 0,1 1-1 0 0,-1 0-1 0 0,2 1 17 0 0,-1-1-15 0 0,0 1 0 0 0,-1-1 0 0 0,1 0-1 0 0,0 1 1 0 0,0-1 0 0 0,0 0 0 0 0,0 0 0 0 0,0 0-1 0 0,1 0 1 0 0,-1 0-2 0 0,15 10 73 0 0,-3-2 23 0 0,-1 0 60 0 0,-1 0 50 0 0,4 4 131 0 0,22 15 526 0 0,-22-19-589 0 0,-10-5-151 0 0,1 0 1 0 0,-1 0 0 0 0,0 0 0 0 0,0 1 0 0 0,4 4-124 0 0,3 6 311 0 0,-7-5-102 0 0,0-1 35 0 0,-2 2 43 0 0,1-1 49 0 0,-5 3 31 0 0,-6 0-111 0 0,-1-2-108 0 0,-3 0 24 0 0,9-10-298 0 0,1 0 99 0 0,-1 0 64 0 0,-3 1 133 0 0,2 0-136 0 0,1-1-83 0 0,0-1-74 0 0,1 1-49 0 0,-1-1-75 0 0,1 1-85 0 0,-1-1-95 0 0,1 0-107 0 0,-1 1-116 0 0,1-1 278 0 0,1 0-33 0 0,-1 0-35 0 0,0 0-36 0 0,-2 0-1304 0 0,-2 0-1006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7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13 11728 0 0,'-3'-3'132'0'0,"1"0"0"0"0,-1 2 2 0 0,-2-1 31 0 0,-2-1 68 0 0,5 3-293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126 361 6952 0 0,'-5'-3'6'0'0,"1"0"106"0"0,-1 0 92 0 0,1-1 79 0 0,-1 1 147 0 0,1-1 73 0 0,2 3-273 0 0,0 0 0 0 0,1 0 0 0 0,-1 0 0 0 0,0 0 0 0 0,0 0 0 0 0,0 1 0 0 0,1-1 0 0 0,-3 0-230 0 0,-5 1 730 0 0,3 0-353 0 0,-1 2-61 0 0,-5 4 109 0 0,2 2-89 0 0,2 2-77 0 0,2 2-67 0 0,-1 8 6 0 0,3-3-114 0 0,1-1-33 0 0,-2 10 15 0 0,2-8-25 0 0,3 10 116 0 0,0-1 1 0 0,-1-18-92 0 0,2 0 1 0 0,-1 0 0 0 0,1 0 0 0 0,1 0 0 0 0,-1-1-67 0 0,3 17 227 0 0,-4-23-207 0 0,1-1 0 0 0,-1 1 0 0 0,0-1 1 0 0,1 1-1 0 0,-1-1 0 0 0,1 0 0 0 0,0 1 0 0 0,-1-1 0 0 0,1 0 1 0 0,0 1-1 0 0,0 0-20 0 0,0-1 17 0 0,1 0 1 0 0,-1 1 0 0 0,0-1-1 0 0,1 0 1 0 0,-1 0 0 0 0,1 0-1 0 0,-1 0 1 0 0,1 0-1 0 0,0 0 1 0 0,-1 0 0 0 0,1-1-1 0 0,0 1 1 0 0,0 0-18 0 0,1-1 28 0 0,1 1 0 0 0,-1 0 0 0 0,0-1-1 0 0,0 0 1 0 0,0 0 0 0 0,0 0 0 0 0,3 0-28 0 0,10-4 161 0 0,10-10 93 0 0,-7-4-70 0 0,-4-5-65 0 0,-5-3-58 0 0,-4 0-42 0 0,7-19 41 0 0,0 16-61 0 0,-10 25 1 0 0,-2 4-2 0 0,-1 0 0 0 0,0-1 0 0 0,0 1 1 0 0,0 0-1 0 0,1 0 0 0 0,-1 0 0 0 0,0 0 1 0 0,1 0-1 0 0,-1 0 0 0 0,0 0 0 0 0,0-1 1 0 0,1 1-1 0 0,-1 0 0 0 0,0 0 0 0 0,1 0 1 0 0,-1 0-1 0 0,0 0 0 0 0,0 0 0 0 0,1 0 1 0 0,-1 1-1 0 0,0-1 0 0 0,0 0 0 0 0,1 0 1 0 0,-1 0-1 0 0,0 0 0 0 0,1 0 0 0 0,-1 0 1 0 0,0 0-1 0 0,0 1 0 0 0,0-1 0 0 0,1 0 1 0 0,-1 0-1 0 0,0 0 0 0 0,0 1 0 0 0,1-1 1 0 0,-1 0-1 0 0,0 0 0 0 0,0 0 0 0 0,0 1 1 0 0,0-1-1 0 0,0 0 0 0 0,1 1 2 0 0,0 0-8 0 0,0 1-1 0 0,1 0 1 0 0,-1 0-1 0 0,0 0 1 0 0,0 0-1 0 0,0 0 1 0 0,0 0-1 0 0,-1 0 1 0 0,1 2 8 0 0,5 35 1 0 0,-4-17-4 0 0,-1-15 2 0 0,0 0 0 0 0,0 0 0 0 0,1 0 0 0 0,0 0 0 0 0,0 0 0 0 0,1-1 0 0 0,0 1 0 0 0,0-1 1 0 0,0 1-1 0 0,1-1 0 0 0,0 0 0 0 0,0 0 0 0 0,1-1 0 0 0,-1 1 0 0 0,1-1 1 0 0,-4-5-83 0 0,-1 1 53 0 0,1-1 44 0 0,0 1 133 0 0,-1 0-109 0 0,0-1-56 0 0,0 1-73 0 0,1-1-70 0 0,-1 0-92 0 0,0 0-110 0 0,0 0 136 0 0,0 0-34 0 0,0 0-81 0 0,0 0-54 0 0,0 0-48 0 0,0 0-43 0 0,0 0-144 0 0,0 0-42 0 0,0 0-175 0 0,0 0-469 0 0</inkml:trace>
  <inkml:trace contextRef="#ctx0" brushRef="#br0" timeOffset="338.52">418 1 10240 0 0,'0'0'298'0'0,"0"0"-3"0"0,0 0-244 0 0,0 0-34 0 0,1 7-97 0 0,22 51 10 0 0,-2-5 63 0 0,-12-29 34 0 0,-3-1 56 0 0,1-1 43 0 0,0 0 50 0 0,4 10 419 0 0,-4 2-47 0 0,2 6 74 0 0,2 6 169 0 0,-4-15-299 0 0,0 6 17 0 0,2 0-112 0 0,-6-20-182 0 0,-2 1-73 0 0,-1-12-89 0 0,1 1 0 0 0,0-1 0 0 0,0 1 1 0 0,0 1-54 0 0,3 8 87 0 0,0 8-13 0 0,-3-23-74 0 0,-1 0 0 0 0,0 0 0 0 0,1 1 0 0 0,-1-1 0 0 0,1 0 0 0 0,-1 0 0 0 0,1 0 1 0 0,-1 0-1 0 0,1 0 0 0 0,0 0 0 0 0,0 0 0 0 0,-1 0 0 0 0,1 0 0 0 0,0 0-92 0 0,-1-1 60 0 0,0 0-20 0 0,0 0-26 0 0,0 0-43 0 0,0 0-20 0 0,0 0-43 0 0,0 0-49 0 0,0 0-56 0 0,0 0-60 0 0,0 0-55 0 0,0 0-50 0 0,0 0-42 0 0,0 0-148 0 0,0 0-43 0 0,0 0-179 0 0,0 0-478 0 0</inkml:trace>
  <inkml:trace contextRef="#ctx0" brushRef="#br0" timeOffset="632.79">424 289 9760 0 0,'0'0'189'0'0,"0"0"-79"0"0,0-1-51 0 0,2-1 1 0 0,-1 0-4 0 0,2-2-22 0 0,0 1 0 0 0,1-1 0 0 0,-1 0 0 0 0,1 1-1 0 0,0 0 1 0 0,0 0 0 0 0,0 0 0 0 0,0 0 0 0 0,1 1 0 0 0,-1-1-1 0 0,3 0-33 0 0,19-8 127 0 0,-4 2-84 0 0,-4 1-25 0 0,9-3 53 0 0,3-1 16 0 0,-14 5-7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9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1 151 6176 0 0,'0'0'152'0'0,"1"0"-64"0"0,0 0-46 0 0,6 0 30 0 0,-3-1-165 0 0,1 1 42 0 0,0-2 40 0 0,0 1 36 0 0,4-2 125 0 0,1 0 112 0 0,-2 0 50 0 0,1-1 53 0 0,21-11 1190 0 0,-22 11-1190 0 0,-2 0-91 0 0,0 1-33 0 0,0 0-42 0 0,0 0-50 0 0,19-11 596 0 0,-1-1-95 0 0,-5 2-213 0 0,-2 0-36 0 0,16-14 323 0 0,-29 23-648 0 0,-2-1 13 0 0,-1 0 257 0 0,-3 2-119 0 0,-1 2-94 0 0,-2 0-67 0 0,-8 2-31 0 0,9 0 13 0 0,0 0-2 0 0,0 1 0 0 0,0 0 0 0 0,0 0 0 0 0,0 0 0 0 0,1 1 0 0 0,-2 0-46 0 0,2 0 40 0 0,-1 0 0 0 0,1 0 1 0 0,0 0-1 0 0,1 0 0 0 0,-3 4-40 0 0,-10 19 145 0 0,6 5-38 0 0,6-21-74 0 0,1 0 0 0 0,0 0 0 0 0,1 0 0 0 0,0 0 0 0 0,0 5-33 0 0,4 15 33 0 0,-2-26-30 0 0,0 1 1 0 0,0 0-1 0 0,0-1 1 0 0,0 1-1 0 0,1-1 1 0 0,0 0-1 0 0,0 0 1 0 0,0 1 0 0 0,0-1-1 0 0,1 0 1 0 0,-1-1-1 0 0,1 1 1 0 0,0 0-1 0 0,0-1 1 0 0,0 0-1 0 0,1 0 1 0 0,-1 0 0 0 0,1 0-1 0 0,0 0 1 0 0,0-1-1 0 0,2 2-3 0 0,-2-2-148 0 0,0 0 62 0 0,0 0 52 0 0,0-1 45 0 0,5 2 102 0 0,10 2 294 0 0,-14-4-341 0 0,1 0-70 0 0,-2 0-42 0 0,0-1-38 0 0,-1 1-45 0 0,1-1-49 0 0,0 0-72 0 0,0 0-70 0 0,-1 0-74 0 0,1 0-82 0 0,0 0-88 0 0,1 0-93 0 0,-1 0-101 0 0,0-1-107 0 0,3 1-950 0 0,4-2-1031 0 0,-11 2 2837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0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18 7568 0 0,'0'0'215'0'0,"-1"-1"-83"0"0,-1 0-64 0 0,-3-3 18 0 0,3 3-17 0 0,-1-2-145 0 0,-1 1 79 0 0,-1 1 71 0 0,1-1 63 0 0,0 1 21 0 0,0 1 33 0 0,-5-1 273 0 0,1 1 64 0 0,-12 2 773 0 0,15-1-938 0 0,-1 1-40 0 0,1 0-50 0 0,0 0-70 0 0,0 1-85 0 0,1-1-99 0 0,-10 11 309 0 0,2 3-97 0 0,4-3-111 0 0,2 1-36 0 0,-3 16 7 0 0,7-18-67 0 0,0 0 0 0 0,0 0 0 0 0,2 1 0 0 0,-1 0-24 0 0,2 7 75 0 0,1-1 53 0 0,1-3 66 0 0,2 0-64 0 0,3 2-40 0 0,8 4-42 0 0,-14-19-45 0 0,1-1 1 0 0,-1 0-1 0 0,1 1 1 0 0,0-1-1 0 0,0-1 1 0 0,0 1-1 0 0,0 0 1 0 0,0-1-1 0 0,0 1 1 0 0,0-1-1 0 0,1 0 1 0 0,-1 0-4 0 0,13 1 56 0 0,2-2 43 0 0,4-5 412 0 0,0-3-65 0 0,-3-4-59 0 0,-3-3-54 0 0,-3-2-50 0 0,-4-3-43 0 0,-5-2-38 0 0,-6-2-34 0 0,1 18-274 0 0,0 0 108 0 0,0 0 71 0 0,-3-7 178 0 0,3 9-203 0 0,0 0-34 0 0,-1-1-62 0 0,0 0-88 0 0,1 1-60 0 0,-1 0-89 0 0,0 0-100 0 0,1 0-113 0 0,0 2 202 0 0,0 0-32 0 0,0 0-34 0 0,0 1-36 0 0,0-1-37 0 0,0 0-40 0 0,0 0-40 0 0,0 0-41 0 0,-3-5-1447 0 0,-2-3-1138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1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8232 0 0,'0'0'182'0'0,"0"0"29"0"0,0 0 14 0 0,0 1-73 0 0,0-1-76 0 0,0 2-50 0 0,0 3-41 0 0,0-3 43 0 0,3 23 416 0 0,0-13-276 0 0,0 1-40 0 0,1 2-33 0 0,8 25 169 0 0,2 0 62 0 0,-5-17-91 0 0,-1 1 40 0 0,-2-5 21 0 0,0 1-47 0 0,-1 0-43 0 0,-1-1-40 0 0,0 1-38 0 0,-1 0-33 0 0,3 20 7 0 0,-4-29-42 0 0,4 20 12 0 0,-3-18-7 0 0,0-1 46 0 0,0-1 76 0 0,-1 1 95 0 0,0 0 120 0 0,0-5-228 0 0,-1-4 80 0 0,-1-3-242 0 0,0 0 0 0 0,0 0 0 0 0,0 0 0 0 0,1 0 0 0 0,-1 1 0 0 0,0-1 0 0 0,0 0 0 0 0,0 0 0 0 0,0 0 0 0 0,0 0-1 0 0,0 0 1 0 0,0 0 0 0 0,0 0 0 0 0,0 0 0 0 0,0 0 0 0 0,0 0 0 0 0,0 0 0 0 0,0 0 0 0 0,1 0 0 0 0,-1 0 0 0 0,0 0 0 0 0,0 0 0 0 0,0 0 0 0 0,0 0 0 0 0,0 0 0 0 0,0 0 0 0 0,0 0 0 0 0,0 0 0 0 0,0 0 0 0 0,0 0 0 0 0,0 0 0 0 0,0 0 0 0 0,1 0 0 0 0,-1 0 0 0 0,0 0 0 0 0,0 0 0 0 0,0 0-1 0 0,0-1 1 0 0,0 1 0 0 0,0 0 0 0 0,0 0 0 0 0,0 0 0 0 0,0 0 0 0 0,0 0 0 0 0,0 0 0 0 0,0 0 0 0 0,0 0 0 0 0,0 0 0 0 0,0 0 0 0 0,0 0 0 0 0,0 0 0 0 0,0 0 0 0 0,0-1 0 0 0,0 1-12 0 0,3-5 486 0 0,-2 0-195 0 0,0 1-89 0 0,1-1-48 0 0,-1 2-73 0 0,0-1-53 0 0,0 1-60 0 0,-1 1-69 0 0,8-17 196 0 0,1 1-72 0 0,0 1-62 0 0,1 1-48 0 0,9-8-122 0 0,-13 18 115 0 0,0 0 0 0 0,1 0 0 0 0,-1 1 1 0 0,5-3 93 0 0,3-1-156 0 0,2 1 34 0 0,9-4-11 0 0,1 5 42 0 0,-22 6 78 0 0,0 0 0 0 0,0 1 0 0 0,0-1 1 0 0,0 1-1 0 0,1 0 0 0 0,-1 0 0 0 0,0 1 0 0 0,0-1 1 0 0,0 1-1 0 0,0 0 0 0 0,3 1 13 0 0,-5-1-13 0 0,1 0 0 0 0,0 0 0 0 0,-1 1 0 0 0,1-1 0 0 0,-1 1 0 0 0,1 0-1 0 0,-1 0 1 0 0,0 0 0 0 0,0 0 0 0 0,2 2 13 0 0,5 8-169 0 0,-4 0 46 0 0,-2 0 41 0 0,-3 0 37 0 0,-5 12 51 0 0,-7-1 100 0 0,-3-2 58 0 0,8-14-51 0 0,0 0 1 0 0,-1 0 0 0 0,0-1 0 0 0,-7 5-114 0 0,-1-2 134 0 0,7-4-161 0 0,-1-1 41 0 0,1-1 58 0 0,-1 0 0 0 0,0 0 0 0 0,-6 0-72 0 0,-1-1-23 0 0,4 0-106 0 0,6-2 17 0 0,0 1-39 0 0,0-1-41 0 0,0 0-47 0 0,1 0-50 0 0,-1 0-55 0 0,5 0 18 0 0,0 0-50 0 0,1 0-45 0 0,-1 0-39 0 0,0 0-136 0 0,0 0-39 0 0,0 0-163 0 0,-2 0-442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1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1 187 7248 0 0,'0'0'163'0'0,"1"0"-45"0"0,1 0 12 0 0,1 1-96 0 0,5-1-23 0 0,-3 0-130 0 0,1 0 113 0 0,-1-1 98 0 0,1 0 86 0 0,2 0 131 0 0,-1-1 85 0 0,2 1 157 0 0,4-2 360 0 0,-8 1-544 0 0,8-1 203 0 0,4-1 123 0 0,0 0-47 0 0,0-1-50 0 0,-1-3-50 0 0,-2 2-218 0 0,0 0-72 0 0,-6 3-122 0 0,-1 0 0 0 0,1 0 0 0 0,-1-1 1 0 0,0 0-1 0 0,-1 0-134 0 0,3-4 211 0 0,-2-1 47 0 0,-1-2 61 0 0,-2-2 78 0 0,-4 5-426 0 0,-3 0 44 0 0,-7-8 112 0 0,-19-9 285 0 0,23 21-330 0 0,-14-8 140 0 0,0 7-77 0 0,18 5-131 0 0,-1 0 1 0 0,0 0 0 0 0,0 0-1 0 0,0 1 1 0 0,1-1 0 0 0,-1 1 0 0 0,-1 0-15 0 0,1 0 10 0 0,-1 0 1 0 0,1 1-1 0 0,-1-1 1 0 0,1 1-1 0 0,0 0 1 0 0,-1 0-1 0 0,1 1 1 0 0,-1 0-11 0 0,0 1 22 0 0,0 0-1 0 0,-1 0 1 0 0,1 1 0 0 0,1 0 0 0 0,-2 1-22 0 0,-8 17 147 0 0,6-4 51 0 0,2 0 92 0 0,2 17 195 0 0,4-29-372 0 0,-1 1 1 0 0,1 0-1 0 0,0 0 1 0 0,0 0-1 0 0,1 0 1 0 0,0-1-1 0 0,1 1 1 0 0,0-1-1 0 0,0 1-113 0 0,9 13 362 0 0,4 0 59 0 0,-13-18-388 0 0,0 1 1 0 0,1-1-1 0 0,0 0 1 0 0,-1 0-1 0 0,1-1 1 0 0,3 2-34 0 0,0 0 61 0 0,0-1 1 0 0,0 0-1 0 0,0 0 1 0 0,1-1-1 0 0,-1 0 1 0 0,4 0-62 0 0,0 0 83 0 0,1 0-1 0 0,-1-1 1 0 0,0-1 0 0 0,2 0-83 0 0,22-4 131 0 0,-30 3-245 0 0,-1 1 53 0 0,1-1 44 0 0,-1 0 36 0 0,4 0 65 0 0,8-2 198 0 0,-10 2-221 0 0,-1 0-33 0 0,2-1-70 0 0,-3 1-25 0 0,-1 0-36 0 0,1 0-60 0 0,0 0-56 0 0,0 0-63 0 0,0 0-68 0 0,0-1-75 0 0,0 1-82 0 0,0 0-86 0 0,0-1-93 0 0,-4 2 232 0 0,1 0-64 0 0,0-1-56 0 0,-1 1-49 0 0,1 0-179 0 0,0 0-49 0 0,0-1-216 0 0,0 1-587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2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27 7688 0 0,'0'0'166'0'0,"0"0"29"0"0,0 0 14 0 0,0-1-81 0 0,-1-1 87 0 0,-5-8 691 0 0,5 8-745 0 0,0 1-36 0 0,-2-2 287 0 0,-1 0-37 0 0,-3 0 276 0 0,-1 2-125 0 0,1 1-112 0 0,1 2-99 0 0,-1 1-87 0 0,1 1-75 0 0,0 2-61 0 0,0-1-50 0 0,1 2-35 0 0,1-1-39 0 0,0 0 0 0 0,0 1 0 0 0,-2 6 32 0 0,2-2 57 0 0,-2 6 114 0 0,1 2-99 0 0,0 5-81 0 0,2 13-110 0 0,5-1 7 0 0,4-13 114 0 0,2-5 83 0 0,3-2 104 0 0,-9-14-180 0 0,-1 0 0 0 0,1 0 1 0 0,0 0-1 0 0,0-1 0 0 0,0 1 1 0 0,0-1-1 0 0,0 1 0 0 0,0-1 1 0 0,1 0-10 0 0,-2 0 14 0 0,1-1 0 0 0,-1 1 1 0 0,1 0-1 0 0,-1-1 1 0 0,1 0-1 0 0,0 1 1 0 0,-1-1-1 0 0,1 0 0 0 0,-1 0 1 0 0,1 0-1 0 0,1 0-14 0 0,-1 0 27 0 0,0-1 0 0 0,0 1 0 0 0,0-1 0 0 0,0 0 0 0 0,0 1 0 0 0,0-1 0 0 0,0 0 0 0 0,1-1-27 0 0,16-11 254 0 0,-12 5-89 0 0,0 1 0 0 0,0-1 0 0 0,-1-1 0 0 0,5-7-165 0 0,6-14 384 0 0,-11 17-271 0 0,-1-1 1 0 0,-1 1-1 0 0,0-1 1 0 0,0 0-1 0 0,-1-2-113 0 0,0-3 238 0 0,2 1 1 0 0,3-9-239 0 0,-6 30 81 0 0,4 8-82 0 0,2 15 7 0 0,0 15-43 0 0,-6-27 26 0 0,0 0 0 0 0,2 0 0 0 0,2 6 11 0 0,-5-17-74 0 0,0 1 35 0 0,2 2 42 0 0,7 11 263 0 0,-7-13-239 0 0,0 0-53 0 0,1-1-72 0 0,0-1-90 0 0,-1 0 3 0 0,0-1-55 0 0,1 0-58 0 0,0-1-66 0 0,-4 1 9 0 0,1-1-57 0 0,0 0-49 0 0,-1 0-43 0 0,1 0-151 0 0,0 0-42 0 0,0 0-182 0 0,1 0-486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2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0 7224 0 0,'0'0'209'0'0,"0"0"26"0"0,0 0-42 0 0,0 0-22 0 0,0 0-3 0 0,0 0-12 0 0,0 1-69 0 0,-1-1-39 0 0,-2 6 11 0 0,-3 11 169 0 0,5-12-147 0 0,0 0-1 0 0,1 1 0 0 0,0-1 1 0 0,0 0-1 0 0,0 1-80 0 0,8 47 692 0 0,-7-48-619 0 0,5 24 326 0 0,1 0-74 0 0,0-1-58 0 0,0 1-44 0 0,21 92 541 0 0,-23-95-570 0 0,-2 0 33 0 0,4 14 166 0 0,-3-18-138 0 0,-1 1 70 0 0,-3-20-198 0 0,1 0-65 0 0,-1 1-47 0 0,1 2-42 0 0,0-1 34 0 0,0-2 63 0 0,-1 0 52 0 0,1 0 76 0 0,-1 0 35 0 0,0-1 72 0 0,0 1 83 0 0,0 0 91 0 0,0-7-207 0 0,0 1-90 0 0,-1 0-73 0 0,1 0-57 0 0,-1-1-41 0 0,1-6-44 0 0,0 4 98 0 0,4-25 15 0 0,3 0-66 0 0,3-1-54 0 0,3 2-47 0 0,-8 20 18 0 0,0-1 0 0 0,1 2 0 0 0,4-6 69 0 0,-5 9-49 0 0,0 0-1 0 0,0 0 1 0 0,1 0 0 0 0,0 1-1 0 0,0 0 1 0 0,0 0 0 0 0,0 1 0 0 0,6-3 49 0 0,8-2-11 0 0,0 6-36 0 0,-16 3 28 0 0,0 0-1 0 0,-1 0 0 0 0,1 1 0 0 0,0-1 1 0 0,0 1-1 0 0,-1 0 0 0 0,1 0 0 0 0,0 0 0 0 0,-1 1 1 0 0,1-1-1 0 0,-1 1 0 0 0,1 0 0 0 0,2 2 20 0 0,-2-1-33 0 0,0 0 0 0 0,0 1 1 0 0,0-1-1 0 0,-1 1 0 0 0,3 3 33 0 0,7 13-81 0 0,-4-1 45 0 0,-4 0 37 0 0,-3-5-116 0 0,-1 0 51 0 0,-2 1 46 0 0,0-1 41 0 0,-3 3 50 0 0,-1 0 41 0 0,-3 2 65 0 0,-8 7 141 0 0,13-21-243 0 0,-1 0 0 0 0,0-1 0 0 0,0 0 0 0 0,-1 0 0 0 0,1 0 0 0 0,-1 0 1 0 0,-2 1-78 0 0,3-3 52 0 0,0 1 0 0 0,-1-1 0 0 0,1 0 0 0 0,-1 0 0 0 0,-3 0-52 0 0,-6 1 64 0 0,0-2-35 0 0,-2-1-38 0 0,1-3-46 0 0,12 2-80 0 0,0 1 37 0 0,-2-2-8 0 0,0 1 88 0 0,-7-4 78 0 0,9 4-69 0 0,0-1-39 0 0,-1 0-55 0 0,1 1-70 0 0,0-2-85 0 0,0 1-99 0 0,1 0 31 0 0,0 1-63 0 0,0-1-71 0 0,1 0-75 0 0,-1 0-81 0 0,0 0-86 0 0,0-1-92 0 0,1 1-97 0 0,-1-1-813 0 0,-1-1-956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9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9184 0 0,'0'0'208'0'0,"0"0"33"0"0,0 0 14 0 0,0 0-22 0 0,0 0-94 0 0,1 0-42 0 0,0 1-37 0 0,8 5 55 0 0,-2 4-44 0 0,1 0 1 0 0,-2 0 0 0 0,6 10-72 0 0,-3-2 154 0 0,-2 1 0 0 0,1 2-154 0 0,11 39 402 0 0,-4-1 96 0 0,-13-52-429 0 0,11 50 415 0 0,-5-18-117 0 0,-3-6-12 0 0,-3-1 61 0 0,3 7 59 0 0,-1-17-236 0 0,-2-1-47 0 0,-2-6-105 0 0,-2-1-41 0 0,2-12-36 0 0,-1 1-7 0 0,-3 3 61 0 0,3-5 10 0 0,0 0-62 0 0,-2-3-80 0 0,1 0-67 0 0,-2-4-168 0 0,3 5 237 0 0,0 0 39 0 0,1 0 34 0 0,-4-6-307 0 0,1 1-71 0 0,0 0-80 0 0,-1 0-87 0 0,-1-4-226 0 0</inkml:trace>
  <inkml:trace contextRef="#ctx0" brushRef="#br0" timeOffset="285.27">45 78 5848 0 0,'1'-1'214'0'0,"0"-1"-98"0"0,2-2-67 0 0,1-2-76 0 0,-2 4 43 0 0,11-9 762 0 0,18-13 1124 0 0,-11 12-810 0 0,-12 8-680 0 0,1 0-35 0 0,0 1-42 0 0,0 1-48 0 0,1 0-55 0 0,0 2-61 0 0,0 0-67 0 0,1 1-76 0 0,-2 1 63 0 0,0 0-1 0 0,0 0 0 0 0,6 3-90 0 0,-7-2 48 0 0,1 1-1 0 0,-1 0 1 0 0,-1 0 0 0 0,2 1-48 0 0,-3-1 22 0 0,-1 0 1 0 0,1 0 0 0 0,-1 1 0 0 0,0 0-1 0 0,2 3-22 0 0,-4-4 6 0 0,1 0 1 0 0,-1 0-1 0 0,-1 1 0 0 0,1-1 0 0 0,-1 1 0 0 0,1 0 0 0 0,0 3-6 0 0,1 4 65 0 0,0 0 1 0 0,-1 1-1 0 0,-1-1 1 0 0,1 5-66 0 0,-2-11 28 0 0,-1 0 0 0 0,0 0 0 0 0,0 0 0 0 0,-1 0 0 0 0,-1 4-28 0 0,-6 18 46 0 0,2-15-79 0 0,-1-1 34 0 0,-14 20 115 0 0,17-27-95 0 0,0-1 0 0 0,0 0 0 0 0,0 0 0 0 0,-1 0 0 0 0,-2 1-21 0 0,-5 2-7 0 0,0 0-35 0 0,10-6 70 0 0,0-1-33 0 0,0 1-36 0 0,1 0-36 0 0,-1-1-38 0 0,0 1-40 0 0,0-1-41 0 0,0 1-43 0 0,1 0 1 0 0,-1-1-33 0 0,1 1-34 0 0,-1-1-35 0 0,1 1-36 0 0,-1-1-36 0 0,1 1-37 0 0,0-1-39 0 0,-4 2-1096 0 0,-2 1-901 0 0</inkml:trace>
  <inkml:trace contextRef="#ctx0" brushRef="#br0" timeOffset="601.67">477 63 8576 0 0,'0'0'197'0'0,"0"0"-10"0"0,0 1-79 0 0,1 0-50 0 0,2 3-5 0 0,-2-2 0 0 0,23 37 231 0 0,-10-12-53 0 0,-3-4 34 0 0,-1 1 101 0 0,-4-6-110 0 0,1 1 43 0 0,3 6 201 0 0,-5-12-205 0 0,0 0 33 0 0,0 0 37 0 0,1-1 40 0 0,-1 0 43 0 0,1 0 46 0 0,-3-3-80 0 0,-1 2 59 0 0,-2-9-352 0 0,0 0 1 0 0,1 0 0 0 0,-1 0 0 0 0,0-1 0 0 0,1 1 0 0 0,0 0 0 0 0,-1 0 0 0 0,1 0 0 0 0,0 0-122 0 0,0-1 320 0 0,-1-1 2 0 0,0 0 11 0 0,0 0 3 0 0,0 0-130 0 0,0 0-41 0 0,-1-2 62 0 0,1 1-109 0 0,-2-5 20 0 0,2 3-34 0 0,-1-6 199 0 0,0-1-72 0 0,0 2-59 0 0,-1-1-48 0 0,-1-3-14 0 0,1-7-1 0 0,0-13 10 0 0,3 0-51 0 0,3 0-43 0 0,3 1-35 0 0,-5 21-7 0 0,2 1 1 0 0,-1 0-1 0 0,1 1 0 0 0,2-3 17 0 0,-2 4-18 0 0,0 0-1 0 0,1 0 0 0 0,0 0 0 0 0,1 1 1 0 0,0 0-1 0 0,0 0 0 0 0,0 0 0 0 0,3-1 19 0 0,6-5 3 0 0,0 3-96 0 0,2-1-114 0 0,15 0-221 0 0,-25 9 211 0 0,-1 0-62 0 0,1 0-112 0 0,4 0-249 0 0,4-1-251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08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0 9728 0 0,'0'0'222'0'0,"0"0"30"0"0,0 0 18 0 0,0 0 26 0 0,0 0 101 0 0,0 0-188 0 0,0 0-45 0 0,0 0-40 0 0,0 0-33 0 0,1 1 20 0 0,2 0-14 0 0,-2 0 6 0 0,3 4 182 0 0,0 0-61 0 0,-1 1-51 0 0,0 1-42 0 0,2 6 26 0 0,4 16 73 0 0,-7-24-158 0 0,7 29 252 0 0,1-1-42 0 0,5 17 85 0 0,-1 0 492 0 0,6 43-859 0 0,-13-30 408 0 0,-6-40-219 0 0,1 5 122 0 0,5 39 515 0 0,-5-42-505 0 0,-1-8-120 0 0,0-6-132 0 0,0-9-58 0 0,-1 0-14 0 0,0 0 31 0 0,0 3 41 0 0,0-3 4 0 0,-1-1-61 0 0,0 0-53 0 0,0 0-46 0 0,-2 0-171 0 0,1 0-25 0 0,-4-2-439 0 0,4 1 363 0 0,-3-4-374 0 0</inkml:trace>
  <inkml:trace contextRef="#ctx0" brushRef="#br0" timeOffset="649.47">0 265 6160 0 0,'0'0'133'0'0,"0"0"23"0"0,0 0 13 0 0,3-3 8 0 0,-2 1-85 0 0,1 0 35 0 0,0 1 13 0 0,-1-1 38 0 0,1 1 44 0 0,-1 0 50 0 0,5-3 255 0 0,0 0-75 0 0,1 1-69 0 0,0 0-63 0 0,4-1 59 0 0,1 1-104 0 0,0 0-81 0 0,0 0-60 0 0,26-8 169 0 0,-14 4 46 0 0,1 0-62 0 0,-1 1-67 0 0,1 0-70 0 0,-8 2-86 0 0,1-1-43 0 0,0 1-42 0 0,0-1-45 0 0,0-1-46 0 0,-1 0-48 0 0,1-1-50 0 0,-1-1-51 0 0,0 0-31 0 0,0-2-48 0 0,0-1-67 0 0,0 0-87 0 0,-6 3 106 0 0,-1 0-54 0 0,0 0-60 0 0,0 0-65 0 0,-3 1-3 0 0,9-9-581 0 0,-11 11 664 0 0,-2 2 186 0 0,0 1-36 0 0,-2 1 44 0 0,-1 0 153 0 0,0 0 72 0 0,0-1 60 0 0,0 2 62 0 0,0 0 46 0 0,0 0 124 0 0,0 0 52 0 0,0 0 11 0 0,0 0-15 0 0,0 0-66 0 0,-1 0 5 0 0,1 1-84 0 0,-1 1-63 0 0,-1 4 18 0 0,1-4-10 0 0,-1 6 288 0 0,1 0-36 0 0,0 8 230 0 0,2 1-107 0 0,0 0-79 0 0,2 3 1 0 0,7 24 423 0 0,-6-25-512 0 0,1-2-36 0 0,5 19 167 0 0,10 39 366 0 0,-10-38-392 0 0,1 2 3 0 0,-7-12-56 0 0,-2-5 30 0 0,-5-1 108 0 0,2-1 12 0 0,2-8-102 0 0,-1-5-84 0 0,0 1 65 0 0,0-7-71 0 0,0-1-56 0 0,0 0-30 0 0,0 0-4 0 0,0 0-19 0 0,0 0-78 0 0,0-1-38 0 0,1-6-46 0 0,4-26 107 0 0,3 0-43 0 0,2 1-39 0 0,3 1-32 0 0,-7 20-26 0 0,0 0 0 0 0,1 0 0 0 0,0 1 0 0 0,3-3 14 0 0,-3 5-25 0 0,0 0 0 0 0,1 0 1 0 0,0 1-1 0 0,1 0 0 0 0,1-1 25 0 0,-8 7-12 0 0,0-1-1 0 0,0 1 1 0 0,0 0 0 0 0,0 0-1 0 0,0 0 1 0 0,0 0 0 0 0,0 0 0 0 0,0 1-1 0 0,0-1 1 0 0,1 1 0 0 0,-1-1 0 0 0,0 1-1 0 0,1 0 1 0 0,-1 0 0 0 0,0 0-1 0 0,0 0 1 0 0,1 0 0 0 0,-1 0 12 0 0,1 1-10 0 0,0 0-1 0 0,-1 0 1 0 0,1 0 0 0 0,-1 0-1 0 0,1 0 1 0 0,-1 0 0 0 0,0 1 0 0 0,1-1-1 0 0,-1 1 1 0 0,0 0 0 0 0,0 0-1 0 0,0 0 1 0 0,1 1 10 0 0,1 2-15 0 0,-1-1-1 0 0,1 1 0 0 0,-1 1 1 0 0,3 4 15 0 0,-3-3-11 0 0,1 1 1 0 0,-1 0-1 0 0,-1 0 1 0 0,1 0 0 0 0,-1 0 10 0 0,3 22 0 0 0,-1 1 0 0 0,-1 19 0 0 0,-2-2-32 0 0,-1-48-174 0 0,0 0 76 0 0,0 1 66 0 0,0-1 55 0 0,0 1 52 0 0,0 0 41 0 0,1 2 303 0 0,-1-2-259 0 0,0 0-87 0 0,0 0-36 0 0,0 0-39 0 0,0-1-42 0 0,0 1-48 0 0,1 0-54 0 0,-1-1-79 0 0,0 1-76 0 0,0-1-84 0 0,0 1-91 0 0,1-1-98 0 0,-1 0-106 0 0,0 0-113 0 0,0 0-120 0 0,0 0-862 0 0,0 0-1026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4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9616 0 0,'0'0'216'0'0,"0"0"32"0"0,0 0 12 0 0,1 0-55 0 0,0 1-152 0 0,2 0-35 0 0,8 8 18 0 0,-7-4 76 0 0,-1 0 53 0 0,3 1 109 0 0,-1 1-44 0 0,0 0-40 0 0,-1 0-34 0 0,2 2-7 0 0,-1 0-35 0 0,8 19 103 0 0,-6-14-122 0 0,5 11 54 0 0,-2 1 104 0 0,1 11 222 0 0,4 25 411 0 0,-9-35-536 0 0,2 8 10 0 0,-4-18-234 0 0,0 1-46 0 0,-2-9 62 0 0,6 23 279 0 0,-4-10-184 0 0,-1-4-104 0 0,-2-1-87 0 0,-1-13 12 0 0,0-3-31 0 0,0-1-47 0 0,0 0-50 0 0,0 0-103 0 0,0 0-184 0 0,0 0-24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4.5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11 179 8384 0 0,'3'11'170'0'0,"5"18"224"0"0,-4-16-196 0 0,-1-4-31 0 0,-1-1 37 0 0,1 1 46 0 0,-1-1 54 0 0,1 1 65 0 0,-1 0 72 0 0,0 0 83 0 0,0 0 92 0 0,-1-5-485 0 0,0 0 48 0 0,5 14 874 0 0,-5-15-891 0 0,0 1-35 0 0,1-1-42 0 0,-1 2-52 0 0,0-1-62 0 0,1 1-71 0 0,-1 0-79 0 0,1 1-90 0 0,-2-6-45 0 0,0 0-51 0 0,0 0-44 0 0,0 0-40 0 0,0 0-132 0 0,0 0-40 0 0,0 0-160 0 0,0 0-433 0 0</inkml:trace>
  <inkml:trace contextRef="#ctx0" brushRef="#br0" timeOffset="1">8 27 10984 0 0,'0'0'324'0'0,"0"0"-162"0"0,-1 0-41 0 0,0-2 22 0 0,0-1-99 0 0,-3-4-100 0 0,4 4 86 0 0,2-2-30 0 0,-1 3-37 0 0,0 2-95 0 0,-1-1 32 0 0,0 1-32 0 0,1 0-38 0 0,-1 0-42 0 0,1-1-45 0 0,-1 1-43 0 0,0 0-38 0 0,1 0-32 0 0,0-1-624 0 0,1 0-660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8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5 9960 0 0,'0'0'222'0'0,"0"0"-14"0"0,0 0-98 0 0,0-1-65 0 0,-1-1-8 0 0,0 1 69 0 0,1 0 32 0 0,-1 1 81 0 0,-5 0-124 0 0,1 1 37 0 0,-3 1 150 0 0,-8 5 460 0 0,12-3-553 0 0,-1 0-44 0 0,2 0-66 0 0,-1 0-57 0 0,1 1-69 0 0,-1 0-80 0 0,0 3 149 0 0,0 0 1 0 0,0 0-1 0 0,1 0 0 0 0,0 0 1 0 0,0 1-1 0 0,1 0 1 0 0,0-1-1 0 0,1 1 0 0 0,0 0-22 0 0,0-2 32 0 0,1 0-1 0 0,0 0 1 0 0,0 1 0 0 0,1-1-1 0 0,0 3-31 0 0,0-6 33 0 0,0 1-1 0 0,0-1 0 0 0,1 1 1 0 0,0-1-1 0 0,-1 0 1 0 0,1 0-1 0 0,1 0 1 0 0,0 2-33 0 0,5 2 83 0 0,1-6 37 0 0,-7-2-94 0 0,0-1 0 0 0,-1 1 0 0 0,1 0 0 0 0,0-1 0 0 0,-1 0 0 0 0,1 1 0 0 0,-1-1 0 0 0,1 0 0 0 0,-1 1 0 0 0,1-1 0 0 0,-1 0 0 0 0,1-1-26 0 0,19-19 409 0 0,-10 9-176 0 0,1-5-74 0 0,0 0-69 0 0,-9 10-75 0 0,1 1 0 0 0,-1-1 0 0 0,0 1 0 0 0,-1-1 0 0 0,1 0 1 0 0,-1 0-1 0 0,0-6-15 0 0,2-4 20 0 0,0 7 19 0 0,-1 0 1 0 0,1 0 0 0 0,3-4-40 0 0,1 1-3 0 0,-5 11-149 0 0,0 4 101 0 0,0 1 34 0 0,1 6 10 0 0,-3-5-36 0 0,2 16 18 0 0,0 1-25 0 0,-2-5 51 0 0,0-4 14 0 0,0 0 1 0 0,1 0-1 0 0,0 0-15 0 0,3 13 18 0 0,-4-14-75 0 0,2-1-115 0 0,0-1-122 0 0,1 0-128 0 0,-1-4 161 0 0,0-1-34 0 0,0 0-35 0 0,0-1-35 0 0,0 1-37 0 0,1-1-37 0 0,0 0-37 0 0,1 0-39 0 0,-5-3-1247 0 0,0 1-1000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8.6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7 11544 0 0,'0'0'264'0'0,"0"0"-78"0"0,1 0-38 0 0,0-1 56 0 0,1 0-91 0 0,4-3 40 0 0,-5 4-79 0 0,0 0 37 0 0,0 0-103 0 0,-1 0-1 0 0,1 0 1 0 0,0 0 0 0 0,0 0-1 0 0,0 0 1 0 0,0 0 0 0 0,0 0-1 0 0,-1 1 1 0 0,1-1 0 0 0,0 0-1 0 0,0 1 1 0 0,0-1 0 0 0,-1 1-1 0 0,1-1 1 0 0,0 1-1 0 0,0-1 1 0 0,-1 1 0 0 0,1-1-1 0 0,-1 1 1 0 0,1 0 0 0 0,0-1-1 0 0,-1 1 1 0 0,1 0 0 0 0,-1 0-1 0 0,0-1 1 0 0,1 1 0 0 0,-1 0-1 0 0,0 0 1 0 0,1 0 0 0 0,-1-1-1 0 0,0 2-7 0 0,1 2 62 0 0,0 0-1 0 0,0 1 0 0 0,-1-1 0 0 0,0 1 1 0 0,0 3-62 0 0,0 3 163 0 0,4 35 102 0 0,7 60 296 0 0,-2-41-151 0 0,-4-29-126 0 0,0 0 54 0 0,2 0 69 0 0,0 0 80 0 0,-3-13-74 0 0,0 0-40 0 0,1 0-47 0 0,-1 1-55 0 0,1 3-36 0 0,-1 0-98 0 0,2 0-110 0 0,-1-1-122 0 0,-3-5 140 0 0,-2-17-80 0 0,0 0-51 0 0,0-2 18 0 0,0-2-13 0 0,0 1-80 0 0,0-1-92 0 0,0 0 73 0 0,0 0-41 0 0,0 0-44 0 0,0 0-43 0 0,0 0-39 0 0,0 0-34 0 0,0 0-250 0 0,0 0-57 0 0,0 0-45 0 0,0 0-33 0 0,0 0-1374 0 0,0 0-1216 0 0</inkml:trace>
  <inkml:trace contextRef="#ctx0" brushRef="#br0" timeOffset="274.56">1 292 9880 0 0,'0'0'290'0'0,"0"0"-3"0"0,0-1-215 0 0,2 1-39 0 0,5-2-26 0 0,-3 1 27 0 0,0 0 74 0 0,-2 0 111 0 0,6 0 82 0 0,13-2 389 0 0,0 0-84 0 0,0 0-80 0 0,1 0-74 0 0,-1 0-69 0 0,1 0-63 0 0,-2 1-58 0 0,1 0-54 0 0,-5 1-105 0 0,0 1-120 0 0,-1 0-113 0 0,0 1-104 0 0,-7 1 74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6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1 10080 0 0,'0'0'230'0'0,"0"0"30"0"0,0 0 18 0 0,0 0 0 0 0,0 0-4 0 0,0 0-47 0 0,0 1-96 0 0,0 0-64 0 0,2 3-10 0 0,-2-2 5 0 0,4 8 188 0 0,-1-2-101 0 0,0 1-65 0 0,3 12 57 0 0,-3-6-24 0 0,2 8 137 0 0,0 4 86 0 0,-2-9-147 0 0,0 3 23 0 0,-1 0-51 0 0,9 47 257 0 0,-6-38-180 0 0,-2-16-78 0 0,0 1 36 0 0,-1 0 43 0 0,1 0 50 0 0,3 12 36 0 0,0 1-88 0 0,1 5-28 0 0,-2-6 184 0 0,2 23-397 0 0,-6-22 192 0 0,-1-21-179 0 0,-2 3 57 0 0,1 4 32 0 0,1-13-23 0 0,-1-1-100 0 0,-1-1-105 0 0,-1 0-199 0 0,-1-2-55 0 0,3 2 153 0 0,0 0 86 0 0,0 0 64 0 0,-5-5-583 0 0,-2-2-4 0 0</inkml:trace>
  <inkml:trace contextRef="#ctx0" brushRef="#br0" timeOffset="558.7">1 294 8384 0 0,'0'0'242'0'0,"0"0"5"0"0,3-1-159 0 0,5-3-73 0 0,1 1 28 0 0,0 0 81 0 0,0-1 70 0 0,0 0 59 0 0,1 0 115 0 0,1-2 54 0 0,20-10 988 0 0,-20 10-915 0 0,1 0-42 0 0,-5 2-186 0 0,1 1-36 0 0,-2-1-70 0 0,1 1-34 0 0,-1 1-37 0 0,1-1-40 0 0,33-13 771 0 0,15-2-821 0 0,-23 9 195 0 0,1 0-98 0 0,-13 4-102 0 0,1 0-62 0 0,0 1-70 0 0,-1-1-78 0 0,1 1-88 0 0,0 0-96 0 0,-1 0-105 0 0,1 0-114 0 0,-20 3 582 0 0,15-3-761 0 0</inkml:trace>
  <inkml:trace contextRef="#ctx0" brushRef="#br0" timeOffset="948.76">595 77 6384 0 0,'0'0'184'0'0,"0"0"53"0"0,0 0 96 0 0,0 0 34 0 0,0 0 8 0 0,0 0 7 0 0,0 0 30 0 0,0 0 18 0 0,0 0 2 0 0,0 0-34 0 0,0 0-139 0 0,0 0-60 0 0,0 0-9 0 0,0 0 12 0 0,0 0 64 0 0,0 0 29 0 0,0 2-104 0 0,1 0-81 0 0,2 5 64 0 0,-2-4-62 0 0,5 13 168 0 0,-2 1-51 0 0,1 10 37 0 0,-2 1-63 0 0,2 13 60 0 0,2-2-37 0 0,1 11 95 0 0,-2-16-67 0 0,0-7-2 0 0,-1 1 44 0 0,0 0 197 0 0,-1 37 479 0 0,-4-45-617 0 0,0 0 74 0 0,0-9-142 0 0,0 0 38 0 0,0-10-66 0 0,0-1-58 0 0,0 0-29 0 0,0 0-4 0 0,0-1-17 0 0,1 0-60 0 0,5-12 75 0 0,-1-9 48 0 0,1 1-73 0 0,2-1-65 0 0,2 2-58 0 0,1 0-50 0 0,3 2-44 0 0,-9 11 13 0 0,1 0-1 0 0,0 1 1 0 0,1 0-1 0 0,0 0 64 0 0,2-2-99 0 0,1 1 0 0 0,-1 1 0 0 0,1 0 0 0 0,0 0 0 0 0,4-1 99 0 0,-10 6-26 0 0,-1-1-1 0 0,1 1 1 0 0,0 0-1 0 0,-1 0 0 0 0,1 1 1 0 0,0-1-1 0 0,0 1 1 0 0,1 0 26 0 0,-3 0-13 0 0,1 0 1 0 0,-1 0-1 0 0,1 1 1 0 0,-1-1-1 0 0,1 1 1 0 0,-1 0-1 0 0,1 0 1 0 0,-1 0-1 0 0,0 0 1 0 0,1 0-1 0 0,-1 0 1 0 0,2 2 12 0 0,-2-2-13 0 0,0 1 1 0 0,1 0-1 0 0,-1 0 0 0 0,-1 0 1 0 0,1 0-1 0 0,0 0 1 0 0,0 1-1 0 0,-1-1 1 0 0,1 0-1 0 0,0 3 13 0 0,0-1-8 0 0,-1 0 0 0 0,1 0 1 0 0,-1 0-1 0 0,0 1 0 0 0,0-1 0 0 0,0 2 8 0 0,0 9 2 0 0,-1-1-1 0 0,0 0 1 0 0,-2 12-2 0 0,0-9-6 0 0,1-10-100 0 0,0-1 98 0 0,-3 15 221 0 0,3-15-183 0 0,-1 0-58 0 0,1 0-81 0 0,0-1-106 0 0,0-1 2 0 0,1 0-66 0 0,0 0-70 0 0,0 0-80 0 0,0-4 43 0 0,0 0-62 0 0,0 0-54 0 0,0 0-48 0 0,0 0-162 0 0,0 0-48 0 0,0 0-198 0 0,0 0-528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5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 1 8656 0 0,'0'0'250'0'0,"0"0"4"0"0,0 0-114 0 0,0 0 110 0 0,0 0 66 0 0,0 0 18 0 0,0 0-13 0 0,0 0-108 0 0,0 0-93 0 0,1 1-61 0 0,0 2-18 0 0,0-2 13 0 0,4 6 147 0 0,-1 0-39 0 0,2 8 66 0 0,0 6-79 0 0,1 11-39 0 0,-3-10 8 0 0,2 2-40 0 0,0 0 48 0 0,1 0 42 0 0,0 0 32 0 0,6 24 274 0 0,4 25 304 0 0,-10-44-437 0 0,-1-4-64 0 0,-3-8-59 0 0,-1-3 3 0 0,-2 1 51 0 0,0-13-427 0 0,0 0 59 0 0,0-1 53 0 0,0 1 45 0 0,1 0 88 0 0,-1 1 81 0 0,1 4 589 0 0,0-5-626 0 0,-1 0-34 0 0,1 0-42 0 0,-1-1-58 0 0,1 1-66 0 0,-1 0-79 0 0,1 1-71 0 0,-1-1-87 0 0,1 0-96 0 0,0 1-105 0 0,0-1-113 0 0,-1 1-123 0 0,1-1 321 0 0,-1 0-34 0 0,1-1-35 0 0,-1 1-36 0 0,0-2-1366 0 0,0 0-1072 0 0</inkml:trace>
  <inkml:trace contextRef="#ctx0" brushRef="#br0" timeOffset="485.72">1 262 9856 0 0,'0'0'289'0'0,"0"0"-8"0"0,0 0-123 0 0,0 0-55 0 0,0 0 106 0 0,0-1-5 0 0,0 1-40 0 0,2 0 67 0 0,0-1-93 0 0,4-2 85 0 0,-4 2-119 0 0,0 1 45 0 0,8-4 330 0 0,0 1-45 0 0,1-1-45 0 0,-1 0-40 0 0,0 1-40 0 0,1 0-35 0 0,9-3 175 0 0,-7 2-236 0 0,0 1-37 0 0,12-2 83 0 0,6 0-71 0 0,17 2-32 0 0,-43 3-283 0 0,0 0 47 0 0,0 0 41 0 0,1 0 35 0 0,5 0 93 0 0,17 0 282 0 0,-18 0-321 0 0,-5 1-67 0 0,1-1-39 0 0,-1 0-46 0 0,0 0-52 0 0,1 0-87 0 0,0 0-82 0 0,0 0-92 0 0,0 1-101 0 0,0-1-109 0 0,0 0-119 0 0,-3 0 324 0 0,0 1-32 0 0,0-1-35 0 0,-1 0-36 0 0,7 1-1314 0 0,4 0-1040 0 0,-13-1 2870 0 0</inkml:trace>
  <inkml:trace contextRef="#ctx0" brushRef="#br0" timeOffset="786.51">498 221 6216 0 0,'0'0'133'0'0,"0"0"23"0"0,0 0 15 0 0,2 0-32 0 0,3 1-90 0 0,-4-1-50 0 0,-1 0 1 0 0,1 0 0 0 0,-1 1 0 0 0,0-1-1 0 0,1 0 1 0 0,-1 0 0 0 0,1 0-1 0 0,-1 0 1 0 0,0 1 0 0 0,1-1-1 0 0,-1 0 1 0 0,0 1 0 0 0,1-1-1 0 0,-1 0 1 0 0,0 1 0 0 0,1-1-1 0 0,-1 0 1 0 0,0 1 0 0 0,0-1-1 0 0,0 0 1 0 0,1 1 0 0 0,-1-1-1 0 0,0 1 1 0 0,0-1 0 0 0,1 2 82 0 0,6 4 393 0 0,5 11 751 0 0,-9-11-914 0 0,0 0-70 0 0,3 4 70 0 0,5 2 2 0 0,0 1-2 0 0,-5-3-2 0 0,11 19 434 0 0,4-2-85 0 0,-10-14-373 0 0,0 0-33 0 0,1 0-37 0 0,0-1-43 0 0,5 5-7 0 0,-1 1-104 0 0,-14-16-204 0 0,0 0 54 0 0,0 0 46 0 0,0 1 41 0 0,1 0 55 0 0,0 0 48 0 0,8 7 363 0 0,-6-7-315 0 0,-1 0-97 0 0,1 0-100 0 0,-3-2-24 0 0,0 1-36 0 0,0-1-40 0 0,1 0-43 0 0,-1 0-48 0 0,0-1-51 0 0,0 1-54 0 0,1 0-59 0 0,-1-1-61 0 0,0 0-67 0 0,0 1-69 0 0,1-1-73 0 0,-2 0-908 0 0,-1 0-901 0 0</inkml:trace>
  <inkml:trace contextRef="#ctx0" brushRef="#br0" timeOffset="1102.91">897 174 8720 0 0,'0'0'197'0'0,"0"0"24"0"0,0 0 19 0 0,0-1-29 0 0,-4-2-140 0 0,4 2 67 0 0,0 1 22 0 0,0 1-7 0 0,0 0-58 0 0,0 1-44 0 0,1 8 58 0 0,0 30 208 0 0,-3-10 16 0 0,-2-1 0 0 0,-3 7-333 0 0,1-2 297 0 0,1-2 73 0 0,2-4-150 0 0,-1-1 40 0 0,-7 27 358 0 0,-4 10 248 0 0,-11 32 536 0 0,7-23-372 0 0,6-25-428 0 0,6-18-224 0 0,-4 14 89 0 0,-5 22 202 0 0,11-44-408 0 0,0 0 39 0 0,2-12-155 0 0,-1 4 131 0 0,0 3 31 0 0,1-5-197 0 0,-7 7-99 0 0,10-19-38 0 0,0 0-24 0 0,0 1-36 0 0,0-1-21 0 0,0 0-38 0 0,0 0-42 0 0,0 0-49 0 0,0 0-52 0 0,0 0-49 0 0,0 0-46 0 0,0 0-41 0 0,0 0-279 0 0,0 0-68 0 0,0 0-54 0 0,0 0-38 0 0,0 0-329 0 0,0 0-33 0 0,0 0-2575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0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 9488 0 0,'0'0'276'0'0,"0"0"2"0"0,0 0-112 0 0,0 0-50 0 0,0 0 122 0 0,0 0 218 0 0,0 0 22 0 0,0 0-38 0 0,0 0-314 0 0,0 0 20 0 0,0 0 54 0 0,1 1 57 0 0,0 1-95 0 0,5 7 107 0 0,2 15 349 0 0,-1 0-41 0 0,4 25 470 0 0,0 10 71 0 0,-2 31 417 0 0,0-19-579 0 0,-5-45-358 0 0,-1 1 0 0 0,-1 11-598 0 0,-2-32-74 0 0,-1-2 92 0 0,-3 6 284 0 0,3-9-268 0 0,-1 0-35 0 0,1 0-65 0 0,-1-1-88 0 0,0 0-106 0 0,1 0 83 0 0,0 0-34 0 0,0 0-36 0 0,0-1-40 0 0,0 1-40 0 0,0 0-45 0 0,0-1-47 0 0,0 0-48 0 0,0 1-51 0 0,0-1-54 0 0,-2-2-1149 0 0</inkml:trace>
  <inkml:trace contextRef="#ctx0" brushRef="#br0" timeOffset="275.7">0 145 8408 0 0,'0'0'190'0'0,"0"0"28"0"0,0 0 8 0 0,1 0-56 0 0,2 1-96 0 0,9 0-86 0 0,-10-1 37 0 0,0 0 36 0 0,6 0 542 0 0,1-1-83 0 0,0 1-76 0 0,0-1-68 0 0,0-1-60 0 0,0 1-51 0 0,-1 0-45 0 0,1-1-35 0 0,15-1 200 0 0,-1 0-41 0 0,0-1-50 0 0,0 0-46 0 0,0 0-39 0 0,5-1-5 0 0,-1 0-40 0 0,6-2-9 0 0,16-4 25 0 0,-27 6-236 0 0,-13 3-17 0 0,-3 0-52 0 0,1 0-86 0 0,-2 1-16 0 0,0 0-70 0 0,0 0-81 0 0,0 0-90 0 0,-3 0 152 0 0,-1 1-45 0 0,1-1-40 0 0,-1 1-36 0 0,1 0-127 0 0,0-1-35 0 0,4 0-1320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13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48 130 11144 0 0,'0'0'248'0'0,"0"0"34"0"0,0 0-26 0 0,0 0-109 0 0,0 0-81 0 0,-2-2-18 0 0,1 2 14 0 0,-5-1 45 0 0,6 6 11 0 0,7 13 20 0 0,4 13-23 0 0,-3-5-4 0 0,0-9-81 0 0,-1-3-28 0 0,-1 1 0 0 0,0 0 1 0 0,0 3-3 0 0,5 25-39 0 0,-11-43-13 0 0,0 1 43 0 0,0 0 43 0 0,0 0-47 0 0,0-1-35 0 0,0 1-27 0 0,0-1-39 0 0,0 0-48 0 0,0 1-55 0 0,0-1-39 0 0</inkml:trace>
  <inkml:trace contextRef="#ctx0" brushRef="#br0" timeOffset="261.3">1 19 7072 0 0,'0'0'202'0'0,"0"0"-46"0"0,0 0-77 0 0,0-1-56 0 0,0-1-53 0 0,0 0 48 0 0,0-4-18 0 0,2 1 0 0 0,4 2 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33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34 8696 0 0,'-3'-1'201'0'0,"-1"0"-33"0"0,-3-2 79 0 0,-1 0-77 0 0,1 0-109 0 0,1 0-36 0 0,-11-5 5 0 0,12 6 10 0 0,-1-1 37 0 0,1 2 24 0 0,1 0 41 0 0,-1 0 48 0 0,0 0 55 0 0,5 1-237 0 0,-9-1 347 0 0,1 1-48 0 0,0-1-44 0 0,0 1-39 0 0,-9 0 127 0 0,1 3-96 0 0,13-3-217 0 0,1 1 1 0 0,-1 0-1 0 0,0 0 0 0 0,1 0 0 0 0,-1 0 0 0 0,1 0 0 0 0,-1 1 0 0 0,1-1 0 0 0,-1 1 0 0 0,1-1 0 0 0,0 1 0 0 0,0 0 0 0 0,0 0 0 0 0,-1 1-38 0 0,-8 16 303 0 0,4-3-46 0 0,0 2-43 0 0,1 0-43 0 0,0 1-42 0 0,2 0-41 0 0,1 0-39 0 0,2 0-39 0 0,2-1-38 0 0,1-12 49 0 0,-1 0-1 0 0,1 0 1 0 0,0 0-1 0 0,0 0 1 0 0,0 0-1 0 0,1 0 1 0 0,0-1-1 0 0,0 1 1 0 0,3 3-21 0 0,-4-6 9 0 0,1 0 1 0 0,-1-1-1 0 0,0 1 0 0 0,1 0 1 0 0,0-1-1 0 0,0 0 0 0 0,0 1 1 0 0,0-1-1 0 0,0 0 1 0 0,0-1-1 0 0,0 1 0 0 0,0 0 1 0 0,1-1-1 0 0,-1 0 0 0 0,1 0 1 0 0,-1 0-1 0 0,2 0-9 0 0,-2 0 37 0 0,0-1-1 0 0,0 0 1 0 0,1 0-1 0 0,-1 0 1 0 0,0-1 0 0 0,0 1-1 0 0,2-1-36 0 0,0 0 56 0 0,-1-1-1 0 0,1 0 1 0 0,-1 0-1 0 0,1 0 0 0 0,-1 0 1 0 0,0-1-1 0 0,0 0 1 0 0,0 0-1 0 0,0 0 1 0 0,-1 0-1 0 0,1 0 1 0 0,0-2-56 0 0,12-14 204 0 0,-3-2-46 0 0,-3 0-64 0 0,-3 2-82 0 0,-1-21 51 0 0,-1 7-8 0 0,2 9-59 0 0,-5 31-76 0 0,2 4 42 0 0,-1-1 15 0 0,2 11-24 0 0,5 11 37 0 0,2 12 14 0 0,-12-42-175 0 0,1 1 57 0 0,0-1 52 0 0,0 1 44 0 0,1 1 72 0 0,-1 0 78 0 0,7 10 476 0 0,-6-11-511 0 0,0 0-35 0 0,0 0-46 0 0,0-1-57 0 0,1 1-69 0 0,-1-1-80 0 0,0 0-56 0 0,0 0-81 0 0,0 0-87 0 0,1 0-96 0 0,-1-1-104 0 0,0 1-111 0 0,1-1-119 0 0,-1 0-127 0 0,0 0-897 0 0,1 1-1060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34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6 9152 0 0,'0'0'208'0'0,"0"-1"-15"0"0,0 1-86 0 0,-1-1-60 0 0,0-1-9 0 0,1 1 47 0 0,0 1 27 0 0,0 0 66 0 0,5 3 140 0 0,-1 0-43 0 0,0 0-41 0 0,-1 1-36 0 0,4 5 100 0 0,-2 1-105 0 0,1 2-58 0 0,4 20 31 0 0,-7-21-65 0 0,0-1 69 0 0,5 17 571 0 0,3 21-741 0 0,-1-6 412 0 0,-5-4 39 0 0,-4-30-335 0 0,0-1 1 0 0,0 1 0 0 0,1-1-1 0 0,1 7-116 0 0,1-3 64 0 0,-1 0 36 0 0,8 46 533 0 0,-8-40-497 0 0,-1 0-83 0 0,-2-16-54 0 0,0 1 1 0 0,1-1 0 0 0,-1 1 0 0 0,1-1 0 0 0,-1 0 0 0 0,1 1 0 0 0,-1-1 0 0 0,1 0 0 0 0,0 0 0 0 0,0 1 0 0 0,0-1 0 0 0,2 4-42 0 0,-3-5-50 0 0,0 0-40 0 0,0 1-181 0 0,2 3-27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34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 8568 0 0,'0'0'249'0'0,"0"0"-1"0"0,0 1-183 0 0,1 0-38 0 0,3 3-80 0 0,0 0 116 0 0,-1 1 92 0 0,1 0 65 0 0,10 13 725 0 0,-10-15-784 0 0,-1 0-41 0 0,7 6 282 0 0,-1 0-72 0 0,4 6 55 0 0,0-1-89 0 0,14 16 226 0 0,-14-17-257 0 0,4 3 75 0 0,-2-2-97 0 0,-1-1-41 0 0,1 1-41 0 0,1-2-42 0 0,0 0-41 0 0,0-1-44 0 0,1-1-42 0 0,1-2-44 0 0,-16-7-69 0 0,0 0 38 0 0,2 1 16 0 0,1 0 116 0 0,3 2 155 0 0,-4-2-75 0 0,-1 0-82 0 0,0-1-45 0 0,0 0-47 0 0,-1 0-35 0 0,0 0-46 0 0,0 0-50 0 0,0 0-58 0 0,0 0-9 0 0,0-1-48 0 0,0 1-50 0 0,0-1-55 0 0,-1 1-58 0 0,1-1-61 0 0,0 0-65 0 0,0 1-68 0 0,1-1-1050 0 0,0 0-960 0 0</inkml:trace>
  <inkml:trace contextRef="#ctx0" brushRef="#br0" timeOffset="269.56">404 1 10568 0 0,'1'0'219'0'0,"0"0"-82"0"0,1 0-57 0 0,2 1 44 0 0,-2 0 17 0 0,-2 0 4 0 0,0-1 65 0 0,-4 6-118 0 0,4-4-89 0 0,0 0-1 0 0,0-1 0 0 0,0 1 0 0 0,0 0 1 0 0,0-1-1 0 0,0 1 0 0 0,0 0 0 0 0,1-1 0 0 0,-1 1 1 0 0,1 1-3 0 0,1 5 65 0 0,-1 1 105 0 0,0 11 178 0 0,1 1-41 0 0,1 12 89 0 0,-4 1-85 0 0,-1-16-55 0 0,1 1 0 0 0,1 0 0 0 0,2 17-256 0 0,-2-27 123 0 0,0 1 1 0 0,-1-1 0 0 0,-1 10-124 0 0,-1 3 195 0 0,3 0 35 0 0,0-9 66 0 0,-1 1 0 0 0,0-1 0 0 0,-1 1 0 0 0,0-1 0 0 0,-3 6-296 0 0,-1 13 529 0 0,3-15-303 0 0,2 0-35 0 0,-1 4 83 0 0,-1 0-34 0 0,-10 42 381 0 0,6-33-308 0 0,-3 3-108 0 0,3-12-102 0 0,3 0-42 0 0,2-14-76 0 0,-3 0 48 0 0,1-1-63 0 0,2-3-36 0 0,1 1-52 0 0,1-3-62 0 0,-2-1-122 0 0,1 0 177 0 0,1 0-42 0 0,-1 1 12 0 0,1-1-37 0 0,-1 0-41 0 0,1 0-49 0 0,0 0-135 0 0,-1 0-65 0 0,1-1-57 0 0,-1 1-51 0 0,0 0-175 0 0,1 0-49 0 0,-1 0-211 0 0,0-1-566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33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137 182 7368 0 0,'0'0'165'0'0,"0"0"22"0"0,0 0 10 0 0,-5 0-36 0 0,-3 0-103 0 0,-2 3-23 0 0,0 0 64 0 0,0 1 59 0 0,1 0 50 0 0,-1 1 99 0 0,0 1 50 0 0,-1 3 121 0 0,-3 5 297 0 0,3 2 5 0 0,4-4-292 0 0,2-2-120 0 0,1 1-47 0 0,1-1-98 0 0,0 0-49 0 0,1 0-55 0 0,1 1-63 0 0,-1 4 185 0 0,1 0-53 0 0,1 0-48 0 0,1 0-42 0 0,2 14-6 0 0,5 0-99 0 0,-6-23-8 0 0,1 0 0 0 0,-1 0 0 0 0,1 0 0 0 0,0 0 0 0 0,1 0 0 0 0,0-1 0 0 0,0 0 0 0 0,0 0-1 0 0,0 0 1 0 0,1 0 0 0 0,1 1 15 0 0,9 5 5 0 0,2-2 35 0 0,-14-7-197 0 0,0-1 106 0 0,0 1 78 0 0,5 0 132 0 0,-5-1-155 0 0,-1 0-46 0 0,0-1-54 0 0,1 1-66 0 0,-1-1-76 0 0,-1 0 14 0 0,1 0-50 0 0,0 0-54 0 0,0 0-59 0 0,-1 0-63 0 0,1 0-67 0 0,0 0-71 0 0,0 0-77 0 0,2-1-963 0 0,2-1-924 0 0</inkml:trace>
  <inkml:trace contextRef="#ctx0" brushRef="#br0" timeOffset="319.14">333 0 8720 0 0,'0'0'197'0'0,"0"0"24"0"0,0 0 19 0 0,1 0-68 0 0,1 0-90 0 0,0 1-62 0 0,4 0-51 0 0,-3 0 74 0 0,5 4 239 0 0,0 3-55 0 0,-2 1-47 0 0,-1 1-36 0 0,1 9 33 0 0,2 8 43 0 0,-4-9-18 0 0,3 11 91 0 0,0 17 229 0 0,0-7-73 0 0,-3-10-107 0 0,0 16 305 0 0,-1-12-172 0 0,0-12-206 0 0,3 47 574 0 0,-1-16-262 0 0,-4-42-513 0 0,2 13 5 0 0,-1-15-4 0 0,2 2 49 0 0,-4-9-81 0 0,0-1-54 0 0,0 0-60 0 0,0 0-118 0 0,0 0-210 0 0,0 0-31 0 0</inkml:trace>
  <inkml:trace contextRef="#ctx0" brushRef="#br0" timeOffset="556.29">275 237 9184 0 0,'0'0'208'0'0,"0"0"33"0"0,0 0-28 0 0,1 0-91 0 0,0-1-68 0 0,3 0-22 0 0,-1 1 15 0 0,7-2-94 0 0,1 0 48 0 0,-1 1 44 0 0,1-1 38 0 0,6-1 126 0 0,1 1 66 0 0,40-7 776 0 0,-34 6-686 0 0,-11 1-233 0 0,0 1-49 0 0,-1-1-58 0 0,1 0-67 0 0,4 0 111 0 0,26-3 72 0 0,-13 2-131 0 0,-6 1-95 0 0,-1 2-115 0 0,-12 0 72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32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21 135 5520 0 0,'0'0'158'0'0,"5"2"-22"0"0,4 1-86 0 0,-5-1-29 0 0,-1-1 40 0 0,5 1 163 0 0,-1 0 49 0 0,0 0 56 0 0,16 1 889 0 0,-13-3-752 0 0,-5 0-269 0 0,0-1-38 0 0,0 1-43 0 0,0-1-52 0 0,10-2 501 0 0,-2 0-99 0 0,7-3 187 0 0,-5 0-164 0 0,0 0-80 0 0,-5 3-186 0 0,-1-1-52 0 0,-7 3-91 0 0,0-3-78 0 0,1-1-44 0 0,-3 5 47 0 0,1-1 1 0 0,-1 1 0 0 0,0-1-1 0 0,1 1 1 0 0,-1-1 0 0 0,0 1-1 0 0,0-1 1 0 0,0 0-1 0 0,1 1 1 0 0,-1-1 0 0 0,0 1-1 0 0,0-1 1 0 0,0 0 0 0 0,0 1-1 0 0,0-1 1 0 0,0 0 0 0 0,0 1-1 0 0,0-1-5 0 0,-6-9 67 0 0,-14-4-3 0 0,17 12-56 0 0,-2-1 5 0 0,0 0 0 0 0,0 0 0 0 0,-1 1 0 0 0,1 0 0 0 0,-6-2-13 0 0,6 3 0 0 0,0 0 0 0 0,0 0 0 0 0,0 1-1 0 0,0-1 1 0 0,0 1 0 0 0,0 0 0 0 0,0 0 0 0 0,0 1 0 0 0,0 0 0 0 0,0 0 0 0 0,1 0 0 0 0,-1 0 0 0 0,0 1 0 0 0,0-1 0 0 0,1 1 0 0 0,-1 0 0 0 0,-1 2 0 0 0,2-1-3 0 0,-1 0 0 0 0,0 0 0 0 0,1 1 0 0 0,0 0 1 0 0,0 0-1 0 0,0 0 0 0 0,0 0 0 0 0,1 1 0 0 0,-1 0 1 0 0,1 0-1 0 0,-1 1 3 0 0,-9 28 33 0 0,5 2 40 0 0,8 1 48 0 0,7-1 53 0 0,6-2 62 0 0,-10-29-161 0 0,0 0 1 0 0,1 0-1 0 0,-1 0 1 0 0,4 3-76 0 0,14 14 239 0 0,0-2-40 0 0,3-3-54 0 0,2-3-71 0 0,-7-7-64 0 0,0 0 43 0 0,-3-3 96 0 0,1 0 1 0 0,13 2-150 0 0,-2-4 103 0 0,4-1-72 0 0,-14-2-78 0 0,0 0-55 0 0,-1-1-66 0 0,1-2-75 0 0,-2 1-138 0 0</inkml:trace>
  <inkml:trace contextRef="#ctx0" brushRef="#br0" timeOffset="331.64">511 71 7136 0 0,'0'0'165'0'0,"0"0"22"0"0,0 0 6 0 0,1 2-45 0 0,4 3-97 0 0,6 5 5 0 0,0 0 99 0 0,-1-1 32 0 0,-1-1 37 0 0,22 22 618 0 0,-19-17-513 0 0,-1 2-65 0 0,-1-1-112 0 0,23 34 937 0 0,-9-17-328 0 0,5 8 273 0 0,-20-28-770 0 0,15 15 445 0 0,-14-15-463 0 0,-8-8-179 0 0,9 7 154 0 0,2 0-136 0 0,-11-9-107 0 0,-1 0-85 0 0,0-1-83 0 0,-1 1 50 0 0,1-1-34 0 0,-1 0-38 0 0,0 0-36 0 0,0 0-342 0 0,1 0 77 0 0,-1 0-49 0 0,0 0-668 0 0,0 0-533 0 0,0 0-1011 0 0</inkml:trace>
  <inkml:trace contextRef="#ctx0" brushRef="#br0" timeOffset="600.81">764 1 7312 0 0,'0'0'165'0'0,"-1"0"15"0"0,0 0-61 0 0,0 0-48 0 0,-7 2 118 0 0,2 3-177 0 0,0 1 1 0 0,1-1 0 0 0,-1 1-1 0 0,1 0 1 0 0,0 0 0 0 0,-2 4-13 0 0,-13 17 117 0 0,7-12-34 0 0,2 2 57 0 0,1 1 57 0 0,0 1 54 0 0,-3 5 161 0 0,-17 35 1425 0 0,-4 16-1837 0 0,2-5 944 0 0,27-58-852 0 0,-7 16 183 0 0,9-19-220 0 0,0-2-34 0 0,2 0-11 0 0,1-1 44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36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433 211 10480 0 0,'0'0'306'0'0,"0"0"-4"0"0,-5-2 91 0 0,0 0-234 0 0,1 1-35 0 0,-10 2 107 0 0,0 2-47 0 0,-30 12 249 0 0,23-8-188 0 0,-43 16 597 0 0,20-8-310 0 0,0 0-85 0 0,14-6-216 0 0,-1-2-68 0 0,13-3-30 0 0,-26 4 100 0 0,28-6-106 0 0,-1 0 75 0 0,0-2 95 0 0,17 0-193 0 0,0-2-39 0 0,3-8 53 0 0,3-4 40 0 0,1 1-35 0 0,20-26 150 0 0,-26 37-256 0 0,17-25 163 0 0,-1 0-1 0 0,3-8-179 0 0,0-5 123 0 0,-7 11-87 0 0,1 0-61 0 0,-9 15 25 0 0,5-7 0 0 0,-9 20 1 0 0,-1 0 0 0 0,1 1-1 0 0,-1 0 0 0 0,0 0 1 0 0,0-1-1 0 0,1 1 1 0 0,-1 0-1 0 0,0 0 0 0 0,0-1 1 0 0,1 1-1 0 0,-1 0 1 0 0,0-1-1 0 0,0 1 0 0 0,0 0 1 0 0,0-1-1 0 0,0 1 1 0 0,1-1-1 0 0,-1 1 0 0 0,0 0 1 0 0,0-1-1 0 0,0 1 1 0 0,0 0-1 0 0,0-1 0 0 0,0 1 1 0 0,0-1-1 0 0,0 1 1 0 0,0 0-1 0 0,0-1 0 0 0,-1 1 0 0 0,1-1 62 0 0,1 0 5 0 0,2 1-44 0 0,0-1-43 0 0,-1 1-38 0 0,3 0 44 0 0,-4 0 14 0 0,1 0 0 0 0,-1 0 0 0 0,0 1 0 0 0,0-1 0 0 0,0 0 0 0 0,1 1 0 0 0,-1 0 0 0 0,0-1 0 0 0,0 1 0 0 0,0-1 0 0 0,0 1 0 0 0,0 0 0 0 0,0 0 0 0 0,0 0 0 0 0,0 0 0 0 0,0 0 0 0 0,0 0 0 0 0,0 0 0 0 0,0 0 0 0 0,0 1 0 0 0,4 4-6 0 0,-2 1 47 0 0,6 20 234 0 0,-6-15-192 0 0,-2-5-72 0 0,0 0-40 0 0,0 0-49 0 0,0-1-59 0 0,7 32 73 0 0,-1 1 110 0 0,0-2 72 0 0,10 51 246 0 0,-12-61-277 0 0,0 0-32 0 0,-2-3 40 0 0,0 1 59 0 0,-1 1 48 0 0,-1-1 33 0 0,5 49 545 0 0,-2-34-235 0 0,-2-16-258 0 0,1 0-39 0 0,-3-23-352 0 0,0 0 77 0 0,0 1 104 0 0,0 1 167 0 0,0-2-177 0 0,0 1-67 0 0,0-2-103 0 0,0 1-103 0 0,0-1 55 0 0,0 1-36 0 0,0-1-39 0 0,0 0-42 0 0,0 0-44 0 0,0 0-48 0 0,0 0-102 0 0,0 0-73 0 0,0 0-64 0 0,0 0-56 0 0,0 0-195 0 0,0 0-55 0 0,0 0-235 0 0,0 0-629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36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43 6336 0 0,'0'0'141'0'0,"-1"1"-42"0"0,-9 4 225 0 0,7-4-258 0 0,1 0-40 0 0,-3 2-4 0 0,-1-1 41 0 0,-5 3 169 0 0,-2 2 188 0 0,-6 5 371 0 0,2 3 5 0 0,7-4-367 0 0,3 0-187 0 0,4-6-173 0 0,1 1-40 0 0,-6 28 118 0 0,7-26-120 0 0,1 0 0 0 0,0 1 0 0 0,0-1 0 0 0,0 0 0 0 0,1 1-27 0 0,1 3 47 0 0,1 0 1 0 0,0 0 0 0 0,1 1-48 0 0,8 20 162 0 0,-3-17-153 0 0,2-2 53 0 0,1-1 49 0 0,3-3 42 0 0,-10-7-71 0 0,0-1 0 0 0,0 1 0 0 0,0-1 0 0 0,0 0 1 0 0,2 0-83 0 0,-1-1 128 0 0,0 0 1 0 0,0 0-1 0 0,0 0 1 0 0,4 0-129 0 0,-4-1 101 0 0,0 0 0 0 0,-1-1 0 0 0,1 1 1 0 0,-1-1-1 0 0,1 0 0 0 0,-1 0 0 0 0,0-1 0 0 0,1 0 0 0 0,-1 0 0 0 0,0 0 0 0 0,0 0 0 0 0,0-1 1 0 0,-1 0-1 0 0,1 0 0 0 0,0 0 0 0 0,1-3-101 0 0,-2 3 75 0 0,-1-1-1 0 0,0 1 1 0 0,0-1 0 0 0,0 0-1 0 0,-1 0 1 0 0,1 0 0 0 0,-1 0 0 0 0,0-1-75 0 0,16-42 517 0 0,-13 23-306 0 0,-2 0-32 0 0,-3 0-35 0 0,-3 0-35 0 0,-2-1-36 0 0,-4 1-38 0 0,-7-12-34 0 0,9 24-49 0 0,0 1-47 0 0,-4-2-112 0 0,5 7 60 0 0,0 1-34 0 0,-1 0-38 0 0,0 1-40 0 0,-1 0-45 0 0,0 1-47 0 0,5 2 131 0 0,2 0 91 0 0,0 1-63 0 0,0 0-30 0 0,0-1-70 0 0,0 1-82 0 0,0-1-93 0 0,0 1 26 0 0,0 0-71 0 0,0-1-77 0 0,0 1-83 0 0,-2-1-927 0 0,-1-1-898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37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55 7632 0 0,'-7'-6'260'0'0,"0"0"-76"0"0,-18-11 209 0 0,14 10-163 0 0,4 3-31 0 0,-1 1 65 0 0,1 0 108 0 0,-1 0 109 0 0,4 2-193 0 0,0 0 34 0 0,0 0 37 0 0,0 0 39 0 0,-1 0-107 0 0,1 1-51 0 0,1-1-68 0 0,0 1-36 0 0,-6 3 113 0 0,4-1-130 0 0,-13 9 15 0 0,3 3-33 0 0,12-9-81 0 0,-1-1 0 0 0,2 1 0 0 0,-1-1 0 0 0,0 1 0 0 0,1 0 0 0 0,-1 3-20 0 0,-7 24 42 0 0,1 18-21 0 0,9-44-19 0 0,-2 16 126 0 0,2 1-43 0 0,3 2-17 0 0,0 1 0 0 0,2-1 0 0 0,2 5-68 0 0,2 6 185 0 0,4 13 428 0 0,0 12-613 0 0,-10-34 182 0 0,2 0 69 0 0,-1 0 49 0 0,-2-20-249 0 0,-1-3-9 0 0,0 0 0 0 0,-1 0 1 0 0,1 0-1 0 0,-1 0 1 0 0,0 0-1 0 0,0 0 0 0 0,0 0 1 0 0,0 0-1 0 0,-1 1-42 0 0,0-2-36 0 0,-1-1 89 0 0,1-2-63 0 0,-1 0-84 0 0,2-1-1 0 0,-1 1-39 0 0,0-1-45 0 0,0 0-52 0 0,0 0-58 0 0,0 0-63 0 0,0 0 10 0 0,1 1-51 0 0,-1-1-47 0 0,0 1-41 0 0,1-1-140 0 0,-1 1-41 0 0,1-1-170 0 0,-1 0-459 0 0</inkml:trace>
  <inkml:trace contextRef="#ctx0" brushRef="#br0" timeOffset="300.75">1 356 8720 0 0,'0'0'197'0'0,"0"0"24"0"0,0 0 19 0 0,3-2-51 0 0,4-1-124 0 0,-1 1-45 0 0,0 0 36 0 0,7-1 154 0 0,-2 1 44 0 0,1 1 53 0 0,26-3 825 0 0,-22 3-702 0 0,-8 0-249 0 0,0 1-35 0 0,-1 0-42 0 0,0-1-48 0 0,30 0 229 0 0,-11 0-80 0 0,-8 1-96 0 0,-3-1-48 0 0,-1 0-36 0 0,-2 1-37 0 0,0-1-35 0 0,0 0-40 0 0,0 0-46 0 0,1-2-1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39.4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328 14 7200 0 0,'0'0'165'0'0,"0"0"22"0"0,0 0-25 0 0,0 0-69 0 0,0-1-52 0 0,0-1-15 0 0,0 1 10 0 0,1-4-2 0 0,0 1-9 0 0,-1 4 99 0 0,0 0 15 0 0,0 0-3 0 0,0 0 9 0 0,-5 0 331 0 0,-1 0-102 0 0,0 0-89 0 0,0 0-73 0 0,1 1-62 0 0,-1 0-44 0 0,-19 3 216 0 0,17-2-142 0 0,1 1 107 0 0,-11 1 232 0 0,-1-2-83 0 0,14-2-303 0 0,-1 0 0 0 0,1 1-1 0 0,0 0 1 0 0,-1 0-1 0 0,1 0 1 0 0,-1 1-133 0 0,-1 0 103 0 0,-4 1 36 0 0,1 5-101 0 0,7-2-28 0 0,-13 72 48 0 0,9-24-51 0 0,2-10-39 0 0,4 0-46 0 0,1-39 40 0 0,-1 1 36 0 0,1 4 87 0 0,-1 2 120 0 0,3 16 393 0 0,-1-20-553 0 0,2 13-114 0 0,-3-15 99 0 0,1-2 68 0 0,-1-3 17 0 0,0-1-7 0 0,0 0-18 0 0,0 0-4 0 0,0 0 15 0 0,0 0 10 0 0,0 0 1 0 0,0 0-8 0 0,21-4 131 0 0,0-6-77 0 0,-10 5-107 0 0,22-13 33 0 0,-21 13-24 0 0,1 1-34 0 0,8-2-38 0 0,0 3-41 0 0,-17 3 37 0 0,0-1-1 0 0,1 1 0 0 0,-1 1 0 0 0,0-1 1 0 0,0 0-1 0 0,1 1 0 0 0,-1 0 1 0 0,3 1 16 0 0,-4-1-6 0 0,0 0 1 0 0,-1 1 0 0 0,1-1 0 0 0,0 1 0 0 0,0-1 0 0 0,-1 1 0 0 0,3 2 5 0 0,10 9 49 0 0,21 20 72 0 0,-16-9-87 0 0,-14-14 22 0 0,0 6 156 0 0,1 0-8 0 0,-4-10-169 0 0,-2 0-33 0 0,-1 16-121 0 0,-4 1-21 0 0,1-8 138 0 0,0-6 73 0 0,2 0 74 0 0,-2 2-69 0 0,0 0-57 0 0,-2 7-77 0 0,-6 11-127 0 0,5-17 131 0 0,-1 0 48 0 0,-1 0 75 0 0,-1 1 61 0 0,-1-1 1 0 0,-9 8-131 0 0,12-13 81 0 0,-1 0-1 0 0,0-1 1 0 0,0 0-1 0 0,-6 4-80 0 0,9-7 41 0 0,-1 0 1 0 0,1-1-1 0 0,0 1 1 0 0,-1-1-1 0 0,0 0 1 0 0,0 0-1 0 0,1-1 1 0 0,-1 0-1 0 0,0 0 1 0 0,0 0-1 0 0,0-1 0 0 0,0 0 1 0 0,0 0-1 0 0,0 0 1 0 0,0-1-1 0 0,0 0 1 0 0,0 0-1 0 0,-2-1-41 0 0,-7-2 83 0 0,1-2 0 0 0,0 1 0 0 0,0-2 0 0 0,-13-7-83 0 0,-6-9 70 0 0,16 9-79 0 0,1-2-44 0 0,1 0-54 0 0,3-2-62 0 0,5 7-174 0 0,3-1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27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57 6016 0 0,'-5'-5'176'0'0,"1"1"-47"0"0,-12-8 161 0 0,9 7-124 0 0,3 2-28 0 0,-1 0 43 0 0,0 0 270 0 0,0 0-38 0 0,-6-2 312 0 0,0-1-114 0 0,-1 2-90 0 0,-3 1 22 0 0,12 3-438 0 0,0 0 0 0 0,1 0-1 0 0,-1 0 1 0 0,0 0 0 0 0,0 0 0 0 0,1 0 0 0 0,-1 1 0 0 0,0-1-1 0 0,1 1 1 0 0,-1 0 0 0 0,-1 0-105 0 0,-15 11 273 0 0,4 3-67 0 0,4 6-28 0 0,9-15-144 0 0,0-1 1 0 0,1 1 0 0 0,-1 0-1 0 0,1 0 1 0 0,1 3-35 0 0,-1 4 60 0 0,1 1 0 0 0,1-1 0 0 0,0 1 0 0 0,1 1-60 0 0,2 7 120 0 0,0 0 43 0 0,-2-7-10 0 0,1-1 36 0 0,2 23 111 0 0,4 51 277 0 0,-5-42-226 0 0,-1-24-133 0 0,0 1 39 0 0,1 7 160 0 0,1 0 104 0 0,-3-15-356 0 0,0 19 139 0 0,-2-23-150 0 0,0-11-343 0 0,0 1 80 0 0,0-1 68 0 0,0 0 57 0 0,0 0 45 0 0,-1 0 33 0 0,0 2 492 0 0,0-2-465 0 0,1 0-80 0 0,-1 0-67 0 0,1 1-45 0 0,0-1-52 0 0,-1 0-58 0 0,1 0-85 0 0,0 0-81 0 0,-1 0-90 0 0,1 0-97 0 0,0 0-105 0 0,0 0-114 0 0,0 0-120 0 0,-1 0 389 0 0,1 0-33 0 0,-1-1-1458 0 0,-1-1-1123 0 0</inkml:trace>
  <inkml:trace contextRef="#ctx0" brushRef="#br0" timeOffset="282.47">0 357 6176 0 0,'0'0'152'0'0,"0"0"-64"0"0,1 0-46 0 0,1-2 30 0 0,15-5 162 0 0,-1 0 105 0 0,3 0 166 0 0,7-3 356 0 0,-2 1-102 0 0,-9 3-321 0 0,-1 1-144 0 0,-1-1-86 0 0,14-5-19 0 0,0 1-46 0 0,-8 4-85 0 0,0 0-38 0 0,0 0-47 0 0,0 0-54 0 0,0 0-62 0 0,0-1-70 0 0,-7 2-344 0 0,-8 4 288 0 0,1-1-101 0 0,-3 2 136 0 0,0-1-39 0 0,0 0-43 0 0,0 0-49 0 0,0 0-90 0 0,-1 1-84 0 0,1-1-190 0 0,0-1-454 0 0</inkml:trace>
  <inkml:trace contextRef="#ctx0" brushRef="#br0" timeOffset="661.59">394 232 5472 0 0,'4'13'220'0'0,"0"0"34"0"0,0 0 34 0 0,-1 0 36 0 0,1 0 34 0 0,0 1 37 0 0,-1-1 35 0 0,1 0 37 0 0,1 5 60 0 0,-1-1-66 0 0,1 3 2 0 0,6 26 564 0 0,-7-30-626 0 0,-1-1-5 0 0,0 0 49 0 0,0 10 393 0 0,-2-18-585 0 0,0 0 36 0 0,0 0 51 0 0,0 0 68 0 0,0 2 81 0 0,-3 0 120 0 0,-2-2 105 0 0,-2-1 92 0 0,4-6-538 0 0,-1-2-75 0 0,0-1-60 0 0,0 0-47 0 0,-5-9 87 0 0,1-8-90 0 0,7 15-52 0 0,0 0 1 0 0,0 1-1 0 0,0-1 0 0 0,0 0 1 0 0,1 1-1 0 0,0-2-31 0 0,2-11 80 0 0,2 1-36 0 0,2-4-76 0 0,-1 1-141 0 0,2-1 31 0 0,-1 1 41 0 0,13-19-3 0 0,1 13-21 0 0,-11 16 28 0 0,3-1-103 0 0,-7 6 48 0 0,1 0-42 0 0,-2 1-5 0 0,1 0-38 0 0,0 0-40 0 0,0 0-45 0 0,0 0-49 0 0,0 1-51 0 0,0-1-56 0 0,0 1-58 0 0,8-3-264 0 0</inkml:trace>
  <inkml:trace contextRef="#ctx0" brushRef="#br0" timeOffset="1037.46">887 273 7640 0 0,'-10'4'403'0'0,"7"-3"-347"0"0,2 0-35 0 0,-6 1 40 0 0,0 1 108 0 0,2 0 36 0 0,0-1 42 0 0,-8 8 671 0 0,7-4-565 0 0,1 0-80 0 0,2-2-183 0 0,1 0-38 0 0,-10 16 581 0 0,1 3-48 0 0,2 2-43 0 0,3 0-41 0 0,3 1-38 0 0,3-1-36 0 0,1-19-332 0 0,-1-1 0 0 0,1 0-1 0 0,0 0 1 0 0,1 1 0 0 0,0-1 0 0 0,-1 0 0 0 0,2 0 0 0 0,0 1-95 0 0,-2-3 37 0 0,1-1-1 0 0,0 1 1 0 0,0-1 0 0 0,0 1-1 0 0,0-1 1 0 0,0 0 0 0 0,1 0-1 0 0,0 1-36 0 0,14 7 235 0 0,-5-6-51 0 0,1-2 40 0 0,-1-4 50 0 0,-1-3 60 0 0,3-4-154 0 0,-10 5-84 0 0,1 1 0 0 0,-1-1 0 0 0,0 0 0 0 0,0 0 0 0 0,1-3-96 0 0,3-4 149 0 0,-3-1-33 0 0,-2-1-46 0 0,-1-2-60 0 0,-2 2 19 0 0,-2-26 95 0 0,-6 12-105 0 0,7 24-167 0 0,-1 0 54 0 0,1 0 48 0 0,0 0 40 0 0,-1-1 41 0 0,1 1 33 0 0,-4-8 203 0 0,3 7-193 0 0,1 0-50 0 0,-1-1-74 0 0,0 1-95 0 0,1 1-17 0 0,0 1-60 0 0,0-1-65 0 0,-1 0-73 0 0,1 1-1 0 0,0-1-58 0 0,0 1-64 0 0,0 0-66 0 0,0-1-70 0 0,0 1-75 0 0,0 0-77 0 0,-1-1-83 0 0,1 0-1013 0 0,-2-1-1050 0 0,3 4 2784 0 0</inkml:trace>
  <inkml:trace contextRef="#ctx0" brushRef="#br0" timeOffset="1633.15">1073 348 8520 0 0,'1'8'67'0'0,"1"0"38"0"0,0 1 36 0 0,-1-1 34 0 0,2 6 202 0 0,0 1 87 0 0,0-1 78 0 0,0 0 68 0 0,1 0 61 0 0,1 0 50 0 0,7 12 836 0 0,-12-25-1440 0 0,0-1-34 0 0,1 2-1 0 0,-1 0-102 0 0,1 3-128 0 0,0-2 123 0 0,-1-1 57 0 0,0-1 69 0 0,0 1 89 0 0,0 0 107 0 0,0-2-102 0 0,-1 1 35 0 0,1 0 36 0 0,0-1 39 0 0,0 0 42 0 0,-1 1 44 0 0,1-1 46 0 0,-1 0 48 0 0,0 0-259 0 0,1-1-48 0 0,-1-1-41 0 0,0 0-36 0 0,0-3 34 0 0,0-3-73 0 0,0 4 23 0 0,-1-19 46 0 0,5-1-87 0 0,3 0-65 0 0,2 1-44 0 0,2-6-49 0 0,-8 21 150 0 0,2 1-50 0 0,1-1-42 0 0,1 0-34 0 0,4-3-98 0 0,-5 6 59 0 0,0 0 0 0 0,1 1 1 0 0,0-1-1 0 0,0 1 129 0 0,5-2-153 0 0,0 0 39 0 0,1 3 73 0 0,-10 2 36 0 0,0 1 0 0 0,0 0-1 0 0,1 0 1 0 0,-1-1 0 0 0,0 2-1 0 0,1-1 1 0 0,-1 0 0 0 0,0 0-1 0 0,1 1 6 0 0,0-1-17 0 0,0 1 0 0 0,0 0 1 0 0,0 1-1 0 0,0-1 0 0 0,0 0 0 0 0,0 1 0 0 0,0 0 0 0 0,-1-1 0 0 0,3 3 17 0 0,8 9-56 0 0,-2 1 46 0 0,-5-4 42 0 0,-2 0 40 0 0,-1-4-19 0 0,16 49 372 0 0,-14-36-248 0 0,-1-1 42 0 0,-3-11-90 0 0,1-1-50 0 0,-1 2-29 0 0,2 4-21 0 0,0-1 14 0 0,-1-3 32 0 0,-1-1 36 0 0,0-1 56 0 0,0-1 26 0 0,0 1 57 0 0,-1-1 64 0 0,0 0 72 0 0,0-4-102 0 0,-2-2-120 0 0,1-3-56 0 0,-1-10 65 0 0,6-4-118 0 0,1-1-63 0 0,2 2-56 0 0,1-1-50 0 0,0 1-45 0 0,2 0-39 0 0,9-16-293 0 0,-8 19 228 0 0,2 1 53 0 0,1 2 49 0 0,3 3 46 0 0,-1 5 42 0 0,2 3 38 0 0,-16 1 38 0 0,1-1-1 0 0,0 1 1 0 0,0 0-1 0 0,-1 0 1 0 0,1 0-1 0 0,-1 1 0 0 0,1-1 1 0 0,-1 1-1 0 0,1-1 1 0 0,-1 1-1 0 0,0 0 0 0 0,1 0-2 0 0,13 16 298 0 0,-10-9-104 0 0,-1 1 0 0 0,0-1 0 0 0,0 1 0 0 0,3 9-194 0 0,-2-1 212 0 0,-2-2-32 0 0,-1-5-188 0 0,-2-1 61 0 0,2 24 286 0 0,-3-20-241 0 0,0-6-88 0 0,-1 1-52 0 0,1 0-72 0 0,-2 0-87 0 0,1 1-101 0 0,-1-1-117 0 0,2-8 118 0 0,0 0-50 0 0,0 0-45 0 0,0 0-40 0 0,0 1-286 0 0,0-1-67 0 0,0 1-53 0 0,0-1-38 0 0,0 1-332 0 0,0 0-35 0 0,2 2-2612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40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26 6960 0 0,'-14'-6'-55'0'0,"1"0"110"0"0,-1 1 99 0 0,0 1 91 0 0,-3 1 152 0 0,-1 2 96 0 0,5 1-70 0 0,0 1 38 0 0,-13 4 540 0 0,15-2-820 0 0,0 1-58 0 0,-2 0-28 0 0,-4 4 2 0 0,1 2 33 0 0,6-2 24 0 0,3 0 39 0 0,0 1 78 0 0,6-7-273 0 0,0 0 1 0 0,1-1-1 0 0,-1 1 0 0 0,0 0 0 0 0,1-1 0 0 0,0 1 0 0 0,-1 0 0 0 0,1 0 0 0 0,0-1 0 0 0,0 1 0 0 0,0 0 1 0 0,0 0-1 0 0,0-1 0 0 0,0 1 0 0 0,1 0 0 0 0,-1 0 0 0 0,0-1 0 0 0,1 1 0 0 0,0 0 0 0 0,-1-1 0 0 0,1 1 0 0 0,0 0 1 0 0,0-1 1 0 0,14 23-18 0 0,-5-12-25 0 0,17 18 24 0 0,7 5 19 0 0,-5-9 40 0 0,-13-13 21 0 0,1 1 37 0 0,-1-1 46 0 0,2 0 54 0 0,-11-7-189 0 0,1 0 0 0 0,-1 1 0 0 0,6 6-9 0 0,0 3 54 0 0,-7-7 12 0 0,-1 1 34 0 0,-1 0 42 0 0,-1 1 50 0 0,-4 4 302 0 0,1-13-412 0 0,-1 0 0 0 0,0 0 1 0 0,0 0-1 0 0,-1 0 0 0 0,1 0 0 0 0,0-1 0 0 0,-1 1 0 0 0,1 0 0 0 0,-1-1 0 0 0,1 1 1 0 0,-1-1-1 0 0,0 1 0 0 0,1-1 0 0 0,-1 0 0 0 0,-1 1-82 0 0,-10 5 367 0 0,-1-2-88 0 0,8-3-182 0 0,0-1-35 0 0,0 0-37 0 0,0 0-42 0 0,0-1-93 0 0,0 0 60 0 0,0 0 50 0 0,-1 0 44 0 0,0 0 47 0 0,-1-1 34 0 0,-28-6 587 0 0,24 3-544 0 0,1 1-124 0 0,5 0-71 0 0,1 1-38 0 0,0-1-43 0 0,0 1-48 0 0,0-1-51 0 0,0 0-57 0 0,0 0-61 0 0,0 0-64 0 0,1 0-71 0 0,0-1-73 0 0,0 0-80 0 0,0 1-82 0 0,0-1-87 0 0,1 0-93 0 0,1 2-874 0 0,0-1-989 0 0,2 3 2736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41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134 352 9040 0 0,'0'0'200'0'0,"-1"-1"-60"0"0,-7-7 324 0 0,5 6-369 0 0,2 1-58 0 0,-8-4 30 0 0,0 3 117 0 0,-1 1 150 0 0,-4 4 293 0 0,1 5 3 0 0,5-1-291 0 0,2 1-149 0 0,0 0-113 0 0,-5 8-22 0 0,-5 10 61 0 0,9-7-79 0 0,-1 16-12 0 0,6-26-6 0 0,1-1 0 0 0,1 1 0 0 0,0 0 0 0 0,0 0 0 0 0,1 3-19 0 0,-1-8 8 0 0,1 0 1 0 0,-1 0 0 0 0,1-1-1 0 0,1 1 1 0 0,-1 0-1 0 0,0 0 1 0 0,1 0 0 0 0,0-1-1 0 0,0 1 1 0 0,0-1 0 0 0,2 4-9 0 0,-2-5 2 0 0,1 1 1 0 0,-1-1-1 0 0,0 0 1 0 0,1 0-1 0 0,-1 0 1 0 0,1 0-1 0 0,0 0 1 0 0,0-1-1 0 0,0 1 1 0 0,1 0-3 0 0,6 0 43 0 0,0-2 75 0 0,2-4 95 0 0,5-7 191 0 0,-3-4 4 0 0,-6 4-186 0 0,-3 2-95 0 0,0 1-70 0 0,5-17 15 0 0,-3-2-65 0 0,-1 0-59 0 0,-3-1-54 0 0,-2 0-47 0 0,-1-1-42 0 0,-1-27-296 0 0,0-1-127 0 0,1 32 335 0 0,0 1-37 0 0,1-18-280 0 0,6-55-869 0 0,-4 68 1065 0 0,1 0 49 0 0,-3 21 222 0 0,0 7 68 0 0,-1 13 67 0 0,-1 7 67 0 0,7 32 65 0 0,1 1 89 0 0,1 5 106 0 0,2 29 264 0 0,-1 35 723 0 0,-8-91-1008 0 0,0 3-19 0 0,-1-1-57 0 0,0-26-191 0 0,1 7 2 0 0,1-1 15 0 0,-1-10-81 0 0,0 0-22 0 0,0-1-63 0 0,-1-1 12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42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1 512 6832 0 0,'0'0'170'0'0,"1"0"-71"0"0,0 0-53 0 0,3-2-10 0 0,-1 2 5 0 0,0-2-171 0 0,1 1 60 0 0,0 1 55 0 0,0-1 49 0 0,0 0 46 0 0,0 0 41 0 0,5-1 221 0 0,-4 1-46 0 0,1 0 36 0 0,13-3 850 0 0,-12 2-705 0 0,2-1-1 0 0,-5 1-280 0 0,1-1-53 0 0,-1 1-62 0 0,0-1-70 0 0,3-1 77 0 0,4-4 21 0 0,2-5-38 0 0,-12 11-61 0 0,0 1 0 0 0,-1 0 0 0 0,1-1 0 0 0,-1 1 0 0 0,1 0 0 0 0,-1-1 0 0 0,1 1 0 0 0,-1-1 0 0 0,0 1 0 0 0,0 0 0 0 0,0-2-10 0 0,-1-13 178 0 0,1 14-147 0 0,-1 0 0 0 0,1 0 0 0 0,-1 0 0 0 0,1 1 0 0 0,-1-1 0 0 0,0 0 0 0 0,0 0 0 0 0,0 1 0 0 0,0-1 0 0 0,0 0 0 0 0,0 1 0 0 0,0-1 1 0 0,-1 1-1 0 0,1-1 0 0 0,-1 1 0 0 0,0-1-31 0 0,1 2 13 0 0,0-1 0 0 0,1 1 0 0 0,-1-1 0 0 0,0 1 0 0 0,0 0 0 0 0,0-1 0 0 0,0 1 0 0 0,0 0 0 0 0,0 0 0 0 0,1 0 1 0 0,-1 0-1 0 0,0 0 0 0 0,0 0 0 0 0,0 0 0 0 0,-1 0-13 0 0,-6 2 46 0 0,-1 5-49 0 0,2-1 3 0 0,1 0 0 0 0,-1 1 0 0 0,1 0 1 0 0,1 0-1 0 0,-1 0 0 0 0,1 1 1 0 0,1 0-1 0 0,-1 0 0 0 0,1 0 0 0 0,1 1 1 0 0,0-1-1 0 0,-2 8 0 0 0,3-10 7 0 0,1 0 1 0 0,0 0-1 0 0,0 0 0 0 0,1 1 1 0 0,0-1-1 0 0,0 0 0 0 0,1 0 1 0 0,0 5-8 0 0,0-6 16 0 0,0 1 0 0 0,1-1 0 0 0,0 0-1 0 0,0-1 1 0 0,0 1 0 0 0,0 0 0 0 0,1 0 0 0 0,0-1 0 0 0,0 0 0 0 0,3 5-16 0 0,-1-4-168 0 0,0 0 83 0 0,0 0 68 0 0,1-1 55 0 0,0 0 62 0 0,14 5 296 0 0,-11-7-268 0 0,0 0-83 0 0,-4-1-71 0 0,0-1-40 0 0,0 0-46 0 0,0 1-51 0 0,0-1-58 0 0,0 0-62 0 0,2-1-202 0 0,-4 1 192 0 0,1 0-35 0 0,-1-1-38 0 0,1 1-39 0 0,-1 0-40 0 0,1-1-43 0 0,3 0-1019 0 0,5 0-867 0 0</inkml:trace>
  <inkml:trace contextRef="#ctx0" brushRef="#br0" timeOffset="432.17">358 398 6176 0 0,'2'12'-34'0'0,"0"0"87"0"0,1 2 113 0 0,0 0 96 0 0,0 1 83 0 0,0-1 67 0 0,1 4 201 0 0,10 33 1287 0 0,-7-29-1139 0 0,0-4-177 0 0,-4-8-340 0 0,1-1-38 0 0,1 6 324 0 0,-2-6-164 0 0,-2-4-144 0 0,1-2 36 0 0,-1-2 82 0 0,-1-1-51 0 0,0 0-22 0 0,0 0-3 0 0,0 0-11 0 0,0 0-44 0 0,0 0-17 0 0,0 0-6 0 0,0-6 16 0 0,2-1-67 0 0,1-1-45 0 0,2-5-45 0 0,1-2-21 0 0,0-6 28 0 0,1 0-83 0 0,1 1-76 0 0,1-1-70 0 0,0 1-66 0 0,1 1-58 0 0,1 0-53 0 0,0 2-47 0 0,-1 6 183 0 0,-1 9 83 0 0,-1 7 65 0 0,-1 4 47 0 0,-4-3 30 0 0,0 0 0 0 0,0 0 0 0 0,-1 0 0 0 0,1 5-7 0 0,0-1-18 0 0,4 32 125 0 0,5 22 156 0 0,-8-45-178 0 0,2 8-36 0 0,-6-26-17 0 0,0-1-80 0 0,0 0-44 0 0,0 0 61 0 0,0 0-17 0 0,0 0-22 0 0,0 0-38 0 0,0 0-18 0 0,0 0-38 0 0,0 0-44 0 0,0 0-49 0 0,0 0-52 0 0,0 0-50 0 0,0 0-43 0 0,0 0-39 0 0,0 0-130 0 0,0 0-38 0 0,0 0-1350 0 0</inkml:trace>
  <inkml:trace contextRef="#ctx0" brushRef="#br0" timeOffset="817.63">879 1 9848 0 0,'0'0'189'0'0,"0"0"-79"0"0,0 1-51 0 0,0 2 1 0 0,0-1-4 0 0,-1 4 115 0 0,0 0-34 0 0,1 6 46 0 0,-1 4-83 0 0,1 7-88 0 0,0-7-18 0 0,-1-5 32 0 0,1-2 31 0 0,0 0 43 0 0,-2 39 143 0 0,1-16-51 0 0,2-5-3 0 0,-1 0 35 0 0,1 4 90 0 0,-1-1 71 0 0,2 64 870 0 0,-1-47-674 0 0,-1 0-74 0 0,2 9 90 0 0,1-33-389 0 0,-2-20-252 0 0,-1-1 81 0 0,1 2 109 0 0,-1-3-135 0 0,1 0-38 0 0,-1 0-39 0 0,0 0-49 0 0,0-1-58 0 0,0 0-67 0 0,0 0-182 0 0</inkml:trace>
  <inkml:trace contextRef="#ctx0" brushRef="#br0" timeOffset="1118.63">731 285 9440 0 0,'0'0'216'0'0,"0"0"-16"0"0,0 0-50 0 0,1 0-43 0 0,0 0-34 0 0,1-1-17 0 0,4 0 23 0 0,-3 0-20 0 0,6-1-140 0 0,1 0 66 0 0,-1 0 58 0 0,1 0 51 0 0,1 0 76 0 0,0 1 51 0 0,3-1 94 0 0,7-1 215 0 0,10-1 244 0 0,-11 0-364 0 0,-11 3-284 0 0,-1-1-33 0 0,1 1-38 0 0,-1-1-44 0 0,27-6 304 0 0,1 3-89 0 0,-1 3-96 0 0,0 2-103 0 0,-18 1-27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40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0 9152 0 0,'0'0'208'0'0,"0"0"33"0"0,0 0 14 0 0,0 0 35 0 0,0 0 148 0 0,0 0 66 0 0,0 0 9 0 0,0 0-8 0 0,0 0-223 0 0,1 0-57 0 0,-1 0-51 0 0,1 0-43 0 0,1 1 23 0 0,5 0 19 0 0,-5 0-26 0 0,14 7 261 0 0,-3 3-93 0 0,-2 4-78 0 0,-2 1-63 0 0,3 13 10 0 0,1 15-2 0 0,-6-20-50 0 0,1 6-29 0 0,-1 0 1 0 0,-1 3-104 0 0,-1-1 107 0 0,-2 0 46 0 0,-1-5 21 0 0,0 0 52 0 0,-1 0 60 0 0,-1-1 71 0 0,-2-1-209 0 0,1 0 9 0 0,0-16-39 0 0,-1 1 20 0 0,0-6-74 0 0,2-3-29 0 0,0-1-124 0 0,0 0-58 0 0,0 0 57 0 0,0 0-71 0 0,0 0-85 0 0,0 0 73 0 0,0 0-39 0 0,0 0-43 0 0,0 0-39 0 0,0 0-37 0 0,0 0-33 0 0,0 0-236 0 0,0 0-55 0 0,0-1-772 0 0,-1 0 305 0 0,1 1-34 0 0,-2-3-1796 0 0</inkml:trace>
  <inkml:trace contextRef="#ctx0" brushRef="#br0" timeOffset="648.24">0 266 8352 0 0,'0'0'190'0'0,"0"0"28"0"0,0 0 7 0 0,0 0 36 0 0,0 0-28 0 0,1-1-43 0 0,0 1 87 0 0,1-1-114 0 0,5-1 109 0 0,-4 1-101 0 0,8 0 311 0 0,0-1-66 0 0,0 0-61 0 0,0 0-53 0 0,0 0-50 0 0,-1 0-42 0 0,12-2 106 0 0,-5 1-139 0 0,31-5 187 0 0,-27 5-174 0 0,29-6 113 0 0,0-1-100 0 0,22-5-36 0 0,-53 11-134 0 0,1 2-1 0 0,-1 0 0 0 0,0 2 0 0 0,14 0-32 0 0,-16 3-48 0 0,-1 4 59 0 0,4 8 90 0 0,-4 5 67 0 0,-9-10-39 0 0,-1 1-1 0 0,-1 0 1 0 0,3 6-129 0 0,-1 0 101 0 0,-1-1-33 0 0,3 6-49 0 0,0 1 225 0 0,3 7 18 0 0,-7-16-135 0 0,2-1 0 0 0,-1 0 0 0 0,2-1 0 0 0,1 3-127 0 0,8 5 207 0 0,3-3 44 0 0,3-4 64 0 0,5-4 81 0 0,-25-9-321 0 0,0 0 0 0 0,0 1 0 0 0,0-1 0 0 0,0 0 0 0 0,0 0 0 0 0,0 0 0 0 0,0-1 0 0 0,0 1 0 0 0,0-1 0 0 0,3-1-75 0 0,10-5 337 0 0,-1-3-33 0 0,-1-3-39 0 0,-2-1-44 0 0,-2-1-51 0 0,-2-1-57 0 0,1-7 62 0 0,-1-1-57 0 0,-3 0-52 0 0,-1-1-45 0 0,-2 0-40 0 0,-2 0-33 0 0,-1 13-8 0 0,0 0 0 0 0,-1 1-1 0 0,-1-4 61 0 0,0 3-61 0 0,0 1-50 0 0,0 0-60 0 0,0 0-71 0 0,-1 0-81 0 0,-1 1-92 0 0,1-1-103 0 0,-2 0-114 0 0,5 10 476 0 0,1 0 4 0 0,-1 0-28 0 0,1 0-67 0 0,-1 0-118 0 0,1 0 139 0 0,0 1-33 0 0,0-1-135 0 0,0 1-55 0 0,-1-1-50 0 0,1 1-42 0 0,0-1-157 0 0,-1 0-43 0 0,1 1-189 0 0,-1-1-511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45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67 7848 0 0,'0'0'232'0'0,"0"0"-107"0"0,0-1-38 0 0,1 0-7 0 0,0-1-85 0 0,1-5-75 0 0,-2 5 101 0 0,1 0 50 0 0,-1 1 69 0 0,0-1 86 0 0,1 1 103 0 0,-2 1 119 0 0,-2-6 348 0 0,1 1-92 0 0,0 0-223 0 0,0 2-51 0 0,0-1-48 0 0,-1 1-48 0 0,0-1-45 0 0,-1 1-43 0 0,-1 1-42 0 0,0 0-40 0 0,-5-1 135 0 0,-1 0-56 0 0,0 1-49 0 0,0 0-44 0 0,-2 1-19 0 0,0 1-44 0 0,-3 2-28 0 0,-6 4-22 0 0,10-2-43 0 0,-14 8 14 0 0,11 3-77 0 0,3 3 124 0 0,2 0-43 0 0,8-13-24 0 0,0 0-1 0 0,0 0 0 0 0,0 1 1 0 0,1-1-1 0 0,0 1 1 0 0,0 0 12 0 0,0-2-20 0 0,1 1 0 0 0,0 0 0 0 0,0-1 1 0 0,1 1-1 0 0,-1-1 0 0 0,1 1 0 0 0,0-1 1 0 0,0 0-1 0 0,1 1 0 0 0,-1-1 0 0 0,1 0 1 0 0,0 0-1 0 0,0 1 0 0 0,0-2 0 0 0,0 1 1 0 0,1 0-1 0 0,0 0 20 0 0,13 15-26 0 0,0-1 1 0 0,0-1 0 0 0,18 14 25 0 0,-8-10-1 0 0,10 5 1 0 0,-23-17 0 0 0,-5-4 0 0 0,-1 0 0 0 0,0 0 0 0 0,-1 1 0 0 0,2 0 0 0 0,-6-3-5 0 0,18 18-1 0 0,-10-6 47 0 0,-9-13-25 0 0,0 0-1 0 0,0-1 0 0 0,-1 1 0 0 0,1 0 0 0 0,-1 0 0 0 0,1 0 0 0 0,-1 0 1 0 0,0 0-1 0 0,0 2-15 0 0,-1 7 114 0 0,-4 1 37 0 0,4-10-98 0 0,-1 1 0 0 0,1-1 1 0 0,-1 1-1 0 0,0-1 0 0 0,0 0 1 0 0,0 0-1 0 0,-2 2-53 0 0,2-2 50 0 0,-1 0 0 0 0,1-1 0 0 0,-1 1-1 0 0,0 0 1 0 0,0-1 0 0 0,-2 1-50 0 0,-20 4 236 0 0,-2-5-53 0 0,-18-7 25 0 0,30 2-106 0 0,0 0 1 0 0,-12-7-103 0 0,24 10-191 0 0,0 0 62 0 0,0 0 55 0 0,1-1 48 0 0,-3 0 70 0 0,0-1 84 0 0,-9-6 480 0 0,11 6-513 0 0,1 1-37 0 0,-1-1-49 0 0,0 1-62 0 0,1-1-73 0 0,-1 0-86 0 0,1 1-58 0 0,1-1-86 0 0,-1 1-93 0 0,0-1-103 0 0,1 0-111 0 0,0 0-118 0 0,0 2 343 0 0,0-1-32 0 0,1 1-35 0 0,-1-1-34 0 0,1 0-1355 0 0,-2 0-1072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48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6 7568 0 0,'0'0'195'0'0,"-1"0"-70"0"0,-1 0-53 0 0,-5-1 36 0 0,5 0-38 0 0,-7 0-70 0 0,0 0 53 0 0,0 0 59 0 0,0 1 65 0 0,0 1 71 0 0,1 0 76 0 0,0 2 82 0 0,1 2 87 0 0,-1 2 93 0 0,-5 11 7 0 0,2 2-115 0 0,2 1-95 0 0,2 1-71 0 0,2 5-3 0 0,2-9 18 0 0,2 0-1 0 0,0 10-326 0 0,2-13 245 0 0,2-1-87 0 0,1-2-66 0 0,-3-9-67 0 0,1 1 0 0 0,0-1 1 0 0,0 0-1 0 0,0 1 1 0 0,0-1-1 0 0,2 2-25 0 0,11 7 176 0 0,-6-8-31 0 0,1-1 55 0 0,-3-3-30 0 0,0 0 33 0 0,0-2 37 0 0,1 0 42 0 0,5-3 20 0 0,-1-2-52 0 0,0 0-48 0 0,-2-2-43 0 0,1-2-18 0 0,-1-2-45 0 0,0-9-20 0 0,-3-3-55 0 0,-4 6 6 0 0,2-19 15 0 0,-3 12-46 0 0,-2 17 3 0 0,0 9 0 0 0,0 0 0 0 0,0 1 0 0 0,1-1 0 0 0,-1 0-1 0 0,0 0 1 0 0,0 0 0 0 0,0 0 0 0 0,0 0 0 0 0,0 0-1 0 0,0 0 1 0 0,0 0 0 0 0,1 0 0 0 0,-1 0 0 0 0,0 0-1 0 0,0 0 1 0 0,0 0 0 0 0,0 0 0 0 0,0 0-1 0 0,0 0 1 0 0,0 0 0 0 0,1 0 0 0 0,-1 0 0 0 0,0 0-1 0 0,0 0 1 0 0,0 0 0 0 0,0 0 0 0 0,0 0 0 0 0,0 0-1 0 0,1 0 1 0 0,-1 0 0 0 0,0 0 0 0 0,0 0 0 0 0,0 0-1 0 0,0 0 1 0 0,0 0 0 0 0,0 0 0 0 0,0 0-1 0 0,0 0 1 0 0,0-1 0 0 0,1 1 0 0 0,-1 0 0 0 0,0 0-1 0 0,0 0 1 0 0,0 0 0 0 0,0 0 0 0 0,0 0 0 0 0,0 0-1 0 0,0 0 1 0 0,0-1 0 0 0,0 1 0 0 0,0 0 0 0 0,0 0-1 0 0,0 0 1 0 0,0 0 0 0 0,0 0 0 0 0,0 0-1 0 0,0-1 1 0 0,0 1 0 0 0,0 0 0 0 0,0 0 0 0 0,0 0-1 0 0,0 0 2 0 0,3 7-24 0 0,-3-7 23 0 0,0 0 0 0 0,14 47-67 0 0,-11-35 57 0 0,0 0 1 0 0,1 0 0 0 0,0-1-1 0 0,1 1 1 0 0,0-1 0 0 0,5 7 10 0 0,-10-18-1 0 0,10 15-13 0 0,-3-4-28 0 0,-1-3-41 0 0,0 0-63 0 0,-6-8-4 0 0,1 1 73 0 0,-1 1 48 0 0,1 0 42 0 0,0 0-36 0 0,-1-1-60 0 0,1 0-52 0 0,-1 0-77 0 0,1 0-34 0 0,-1-1-75 0 0,1 1-84 0 0,-1-1-92 0 0,1 0 147 0 0,-1 0-50 0 0,0 1-44 0 0,1-1-39 0 0,-1 0-139 0 0,1 0-39 0 0,0 1-170 0 0,0-1-455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49.3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49 8952 0 0,'-1'-5'169'0'0,"1"1"-21"0"0,0 0 0 0 0,-1 0 0 0 0,0 1 0 0 0,0-1 1 0 0,0 0-1 0 0,0 0-148 0 0,-2 0 134 0 0,-1 0-58 0 0,-1 1 289 0 0,0 1-46 0 0,-1 1-42 0 0,0-1-40 0 0,-3 1 57 0 0,-1 1-65 0 0,0 1-49 0 0,0 0-38 0 0,-30 9 333 0 0,29-6-248 0 0,1 1 88 0 0,1 0-98 0 0,0 0-39 0 0,-6 9 73 0 0,3 1-114 0 0,4 2-87 0 0,8-14-53 0 0,-1-1 0 0 0,1 1 0 0 0,-1 0-1 0 0,1-1 1 0 0,0 1 0 0 0,0 0 0 0 0,0-1 0 0 0,0 1 0 0 0,0 0-1 0 0,1-1 1 0 0,-1 1 0 0 0,1 0 0 0 0,0-1 0 0 0,-1 1 0 0 0,1-1-1 0 0,0 1 1 0 0,1-1 0 0 0,-1 1 0 0 0,0-1 0 0 0,1 0 0 0 0,-1 0-1 0 0,1 0 1 0 0,0 0 0 0 0,0 0 0 0 0,0 0 0 0 0,0 0 0 0 0,2 1 3 0 0,15 10-20 0 0,1 0 1 0 0,0-1 0 0 0,1-1 0 0 0,20 8 19 0 0,9 4 0 0 0,-3 4 71 0 0,-42-23-14 0 0,13 7-3 0 0,0 4-97 0 0,-17-14 34 0 0,1 1 0 0 0,0-1-1 0 0,-1 1 1 0 0,1-1 0 0 0,-1 1 0 0 0,0 0 0 0 0,0 0 0 0 0,1 0 0 0 0,-1 0 0 0 0,0 0 0 0 0,0 0 0 0 0,-1 0 0 0 0,1 0 0 0 0,0 0 0 0 0,-1 0 0 0 0,1 0 0 0 0,-1 1 9 0 0,0-2 3 0 0,0 0 0 0 0,0-1 0 0 0,0 1 1 0 0,0 0-1 0 0,-1 0 0 0 0,1-1 1 0 0,0 1-1 0 0,0 0 0 0 0,-1 0 1 0 0,1-1-1 0 0,0 1 0 0 0,-1 0 1 0 0,1-1-1 0 0,-1 1 0 0 0,1 0-3 0 0,-2 0 21 0 0,1 1-1 0 0,-1-1 0 0 0,0 0 1 0 0,1 1-1 0 0,-1-1 1 0 0,0 0-1 0 0,0 0 0 0 0,0 0 1 0 0,-1 0-21 0 0,-20 6 185 0 0,11-4-131 0 0,7-2-211 0 0,-1-1 71 0 0,1 1 59 0 0,0 0 51 0 0,-6 0 130 0 0,-14 0 394 0 0,17-1-436 0 0,0 0-75 0 0,4 0-60 0 0,-1-1-42 0 0,0 1-48 0 0,1-1-51 0 0,-1 1-78 0 0,0-1-74 0 0,0 1-81 0 0,0-1-88 0 0,1 0-95 0 0,-1 0-103 0 0,0 0-108 0 0,0 0-117 0 0,1 0-785 0 0,-2 0-961 0 0,5 1 2587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49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20 9184 0 0,'0'0'208'0'0,"0"0"33"0"0,0 0 14 0 0,0-1-77 0 0,-2 0-96 0 0,0-1-65 0 0,-3-2-51 0 0,2 3 88 0 0,-11-5 482 0 0,-1 3-57 0 0,-1 2-59 0 0,0 1-63 0 0,0 2-63 0 0,0 1-67 0 0,0 1-69 0 0,2 1-70 0 0,11-4-54 0 0,0 0 0 0 0,0 1 0 0 0,1-1 0 0 0,-1 1 1 0 0,1-1-1 0 0,-1 1 0 0 0,1 0 0 0 0,-2 1-34 0 0,-6 11 143 0 0,9-12-134 0 0,1 0 0 0 0,-1-1 0 0 0,1 1 0 0 0,-1 0 0 0 0,1-1-1 0 0,-1 1 1 0 0,1 0 0 0 0,0-1 0 0 0,0 1 0 0 0,0 0 0 0 0,0 0-9 0 0,3 10 2 0 0,3-1-38 0 0,6 7-139 0 0,1-1 111 0 0,-4-4 77 0 0,1-1 41 0 0,9 14 141 0 0,15 18 236 0 0,-20-25-288 0 0,1 2-67 0 0,-8-10-82 0 0,0-1-37 0 0,-4-5 37 0 0,12 18 2 0 0,-9-7 76 0 0,-4-6 24 0 0,-3 0 51 0 0,-2 1 61 0 0,-3 0 71 0 0,1-4 5 0 0,-2-1-43 0 0,0-1-41 0 0,0-1-36 0 0,-11 3 67 0 0,-1-3-106 0 0,3-2-82 0 0,0-1-37 0 0,8-2-24 0 0,-1 1 0 0 0,0-1 0 0 0,-7-2 18 0 0,7 1-207 0 0,-2 0 30 0 0,4 0 13 0 0,1 1-34 0 0,0-1-81 0 0,1 0-32 0 0,1-1-85 0 0,1 0-98 0 0,0 0-112 0 0,0 0-34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50.3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11376 0 0,'0'0'256'0'0,"0"0"-15"0"0,1-1-47 0 0,0 0-42 0 0,0-1-36 0 0,0 0-17 0 0,1 0-32 0 0,3-3 37 0 0,0 0-170 0 0,0 2 67 0 0,0-1 58 0 0,0 1 49 0 0,4-3 210 0 0,15-6 625 0 0,-16 9-700 0 0,1 0-66 0 0,14-3-93 0 0,2 0 100 0 0,2 1 104 0 0,39-4 476 0 0,-42 7-539 0 0,-6 2-95 0 0,0 0-49 0 0,-1 1-62 0 0,0 1-70 0 0,-11-2 50 0 0,-1 1 1 0 0,1 0 0 0 0,-1 0-1 0 0,1 1 1 0 0,-1 0-1 0 0,0 0 1 0 0,0 0 0 0 0,0 1-1 0 0,0-1 1 0 0,0 1 0 0 0,0 0-1 0 0,-1 0 1 0 0,1 1 0 0 0,2 2 0 0 0,-4-3 1 0 0,-1 0 0 0 0,1 1 1 0 0,-1-1-1 0 0,0 0 0 0 0,0 1 0 0 0,0-1 1 0 0,0 1-1 0 0,-1 0 0 0 0,0 0 0 0 0,1-1 0 0 0,-1 2-1 0 0,0 0 8 0 0,0 0-1 0 0,-1 0 1 0 0,1 0-1 0 0,-1 1 0 0 0,0-1 1 0 0,-1 1-8 0 0,1 3 21 0 0,-2-1 0 0 0,1 0-1 0 0,-1 0 1 0 0,-1 0 0 0 0,0 3-21 0 0,-1-1 54 0 0,-1 0 1 0 0,0 0-1 0 0,-4 6-54 0 0,-22 26 234 0 0,-3-2 79 0 0,9-12-29 0 0,12-14-129 0 0,1 0-12 0 0,4-4-77 0 0,-1 9-43 0 0,4-9 29 0 0,-2 4-51 0 0,7-12-164 0 0,0 0 76 0 0,-1-1 59 0 0,1 1 44 0 0,-2 4 166 0 0,1-3-193 0 0,1-1-56 0 0,0-1-57 0 0,-1 1-71 0 0,1-1-79 0 0,0 1-26 0 0,0-1-70 0 0,0 0-77 0 0,0 1-85 0 0,0-1-90 0 0,0 1-98 0 0,0-1-104 0 0,0 1-111 0 0,1 1-1109 0 0,1 2-1157 0 0,-2-5 3196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50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12928 0 0,'0'0'297'0'0,"0"0"39"0"0,0 0 16 0 0,0 0-148 0 0,0 0-97 0 0,0 0 18 0 0,0 0-46 0 0,0 0 86 0 0,0 0 179 0 0,0 0 323 0 0,0 0 33 0 0,0 0-293 0 0,0 0-177 0 0,0 0-57 0 0,0 0 11 0 0,0 0 52 0 0,0 0-20 0 0,0 0-108 0 0,0 0-89 0 0,0 0-70 0 0,0 0-114 0 0,0 0-181 0 0,0 0-26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5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44 9272 0 0,'8'1'590'0'0,"-1"2"-59"0"0,-1 1-54 0 0,0 1-45 0 0,3 6 318 0 0,-2 1-101 0 0,-6-10-494 0 0,6 10 451 0 0,-1 0-50 0 0,-1 0-45 0 0,0 1-42 0 0,0-1-40 0 0,0 1-35 0 0,3 13 299 0 0,2 4-10 0 0,1 0-97 0 0,-1-4-110 0 0,-2 1-56 0 0,-2 1-53 0 0,0-1-50 0 0,-2-11-153 0 0,-4-13-184 0 0,0-1 37 0 0,0 2 64 0 0,-1-1 45 0 0,-1-2 122 0 0,-2-6-44 0 0,0-6-88 0 0,0 1-38 0 0,-2-13-14 0 0,0-6-113 0 0,-1-14-158 0 0,4 17 75 0 0,0 3-88 0 0,3-3-102 0 0,2-6-163 0 0,-1 20 207 0 0,1 0 0 0 0,1 0 0 0 0,1-1 278 0 0,-2 5-205 0 0,1 0-1 0 0,0 0 0 0 0,1 1 1 0 0,2-6 205 0 0,13-11-467 0 0,0 7 168 0 0,4 6 109 0 0,-19 10 174 0 0,-1 0-1 0 0,1 0 1 0 0,0 0-1 0 0,-1 0 1 0 0,1 1 0 0 0,0 0-1 0 0,-1 0 1 0 0,1 0-1 0 0,0 0 1 0 0,0 1 16 0 0,21 6-78 0 0,-6 4 45 0 0,-2 5 39 0 0,-2 7 70 0 0,-6 3 92 0 0,-9-22-122 0 0,1 0 0 0 0,-1 0 1 0 0,0-1-1 0 0,0 1 0 0 0,0 0 1 0 0,0 1-47 0 0,-3 9 185 0 0,-3 0 34 0 0,3-9-344 0 0,0-1 73 0 0,0 1 64 0 0,-1 0 55 0 0,-3 3 173 0 0,0-1 41 0 0,-12 7 443 0 0,13-10-535 0 0,0-1-38 0 0,1-1-71 0 0,0 1-35 0 0,0-1-38 0 0,0-1-45 0 0,1 1-50 0 0,-1-1-55 0 0,0 0-61 0 0,0 0-66 0 0,0 0-71 0 0,0-1-77 0 0,0 0-82 0 0,0 0-88 0 0,0 0-92 0 0,1-1-99 0 0,-1 0-103 0 0,0 0-109 0 0,3 0-1144 0 0,0 0-1213 0 0,2 1 3335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9:48.0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8032 0 0,'0'0'182'0'0,"0"0"29"0"0,0 0 12 0 0,0 2-55 0 0,0 3-112 0 0,0 5-1 0 0,1 1 91 0 0,1 1 110 0 0,1 7 194 0 0,0-2-86 0 0,-1-5-218 0 0,1 12 216 0 0,0 1-38 0 0,4 24 246 0 0,7 50 481 0 0,-10-65-659 0 0,-1-1 52 0 0,-1-15-233 0 0,0 1-34 0 0,1 9 38 0 0,0-1-37 0 0,5 40 238 0 0,-6-45-239 0 0,0 0 41 0 0,0 1-5 0 0,1 17 232 0 0,-3-27-326 0 0,1 1-32 0 0,-2-10-133 0 0,1 0 53 0 0,-1-3-19 0 0,0-1-41 0 0,1 0-16 0 0,-1-1-35 0 0,1 0-86 0 0,-1-1-78 0 0,0 1-92 0 0,0-1-105 0 0,1 0-118 0 0,-1 1 243 0 0,1 0-34 0 0,0-1-36 0 0,-1 1-39 0 0,1 0-39 0 0,0 0-40 0 0,-1-3-1339 0 0,0-3-1059 0 0,1 6 2923 0 0</inkml:trace>
  <inkml:trace contextRef="#ctx0" brushRef="#br0" timeOffset="271.52">1 153 7200 0 0,'3'-10'-20'0'0,"0"0"42"0"0,1 0 37 0 0,1 1 36 0 0,7-7 187 0 0,2 2 102 0 0,-2 5-19 0 0,2 0 36 0 0,-7 5-78 0 0,1 1 1 0 0,0 0 0 0 0,-1 0-1 0 0,9-1-323 0 0,14-2 736 0 0,-15 5-409 0 0,1 1-41 0 0,4 1 18 0 0,0 2-110 0 0,-4 0-132 0 0,0 2-105 0 0,-2 0-118 0 0,-7-1 33 0 0,0-1-34 0 0,22 15 303 0 0,-4 5-53 0 0,0 9-36 0 0,-20-24-47 0 0,-1 0-1 0 0,1 1 0 0 0,-1-1 0 0 0,-1 1 0 0 0,1 4-4 0 0,-1-5 3 0 0,-2 0 0 0 0,1 0 0 0 0,-1 0 0 0 0,0 0 0 0 0,-1 0 0 0 0,1 3-3 0 0,-2-4 13 0 0,1 0-1 0 0,-1 0 1 0 0,-1 0-1 0 0,0 4-12 0 0,-10 20 84 0 0,-8-2 53 0 0,14-22-286 0 0,0-1 96 0 0,0 0 80 0 0,0-1 64 0 0,-2 1 82 0 0,-14 7 452 0 0,12-9-402 0 0,-1-1-92 0 0,5-2-121 0 0,0 0-45 0 0,0 0-53 0 0,1-1-58 0 0,-1 0-66 0 0,0-1-72 0 0,1 1 52 0 0,1-1-38 0 0,0 1-38 0 0,0-1-42 0 0,0 0-42 0 0,0-1-45 0 0,-1 1-47 0 0,1 0-48 0 0,-1-2-1035 0 0,-3-1-895 0 0,8 4 2455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17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7464 0 0,'0'0'216'0'0,"1"0"-224"0"0,-1-1 63 0 0,1 1 58 0 0,0-1 51 0 0,0 0 168 0 0,1 0 85 0 0,-1 1 69 0 0,0 0 48 0 0,4 2-196 0 0,-1 1-44 0 0,0 1-38 0 0,1 0-34 0 0,3 4 134 0 0,0 2-88 0 0,11 19 301 0 0,-12-18-274 0 0,-4-6-130 0 0,0-1-67 0 0,5 9 195 0 0,-1-1-40 0 0,12 28 407 0 0,-7-8-249 0 0,-4-13 284 0 0,5 19-695 0 0,-1 11 496 0 0,-4-16-87 0 0,-5-19-197 0 0,0 0 33 0 0,0 1 38 0 0,-1-1 45 0 0,-2-11-194 0 0,2 1-42 0 0,-1 1-37 0 0,0-2 11 0 0,-1 0 25 0 0,1-1 48 0 0,-1 0 22 0 0,0 0 50 0 0,-1 0 56 0 0,1-1 65 0 0,-2-1-196 0 0,-1-4-72 0 0,-3-7-20 0 0,4 8-18 0 0,0-2 0 0 0,1 1 0 0 0,-1 0 0 0 0,1 0 0 0 0,0 0 0 0 0,0 0-26 0 0,-3-44 101 0 0,4 34-64 0 0,1-32-85 0 0,0 35 14 0 0,1 1-1 0 0,0-1 1 0 0,0 1 0 0 0,1 0 0 0 0,1 0 0 0 0,-1 0 0 0 0,2 0 0 0 0,-1 0 0 0 0,1 1 0 0 0,7-8 34 0 0,-7 10-16 0 0,1 0-1 0 0,0 0 0 0 0,0 0 0 0 0,1 1 1 0 0,0 0 16 0 0,12-11-44 0 0,-15 13 38 0 0,-1 1 0 0 0,1 0 0 0 0,-1 0 0 0 0,1 0 0 0 0,0 0-1 0 0,0 1 1 0 0,0-1 0 0 0,0 1 0 0 0,0 0 0 0 0,1 0 0 0 0,-1 1-1 0 0,4-2 7 0 0,3 1-7 0 0,0 0-1 0 0,0 1 0 0 0,1 0 1 0 0,-1 1-1 0 0,0 0 0 0 0,0 1 1 0 0,10 2 7 0 0,-16-2-4 0 0,1 0 0 0 0,0 1 0 0 0,-1-1 0 0 0,1 2 0 0 0,-1-1 0 0 0,1 0 0 0 0,-1 1 0 0 0,5 3 4 0 0,-7-3 3 0 0,0-1 0 0 0,0 1 0 0 0,0 0 0 0 0,0 0 0 0 0,0 0 0 0 0,-1 0 0 0 0,0 0 0 0 0,2 3-3 0 0,2 4 74 0 0,0 1 1 0 0,-1 0-1 0 0,0 1 0 0 0,-1-1 0 0 0,-1 1 0 0 0,1 0-74 0 0,1 9 30 0 0,0 1 91 0 0,-1 0 58 0 0,6 28 309 0 0,-5-18-263 0 0,-3-16-165 0 0,0-1-52 0 0,1 1-62 0 0,-1 0-75 0 0,1-8 144 0 0,0 1 25 0 0,-3 1-47 0 0,1-10-16 0 0,-1 1-49 0 0,0-1-42 0 0,1 1-35 0 0,0 0-216 0 0,3 0-608 0 0,-3-1 719 0 0,0 0 54 0 0,-1 0 60 0 0,1 0 119 0 0,-1 0 38 0 0,5-2-1210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18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29 9328 0 0,'-1'-1'268'0'0,"1"1"-105"0"0,-2-1-78 0 0,-2-3 20 0 0,2 3-21 0 0,-5-3-50 0 0,1 1 78 0 0,-1-2 123 0 0,0 1 85 0 0,-3 1 151 0 0,-6 1 337 0 0,5 2-396 0 0,0 1-37 0 0,1 1-34 0 0,0 1-34 0 0,-10 4 215 0 0,3 3-110 0 0,-2 5-41 0 0,3 4-110 0 0,3 7-58 0 0,11-21-178 0 0,0 0 0 0 0,1 0 0 0 0,0 1 0 0 0,0-1 0 0 0,0 1 0 0 0,1-1 0 0 0,-1 3-25 0 0,2 6 27 0 0,0 0 1 0 0,0-1 0 0 0,1 1 0 0 0,1 0-1 0 0,1 4-27 0 0,-1-10 8 0 0,-1 0 0 0 0,1 0-1 0 0,1 0 1 0 0,-1-1 0 0 0,1 0-1 0 0,1 1 1 0 0,-1-2 0 0 0,1 1 0 0 0,4 4-8 0 0,-5-8 8 0 0,0 1 0 0 0,0 0 1 0 0,0-1-1 0 0,0 0 1 0 0,1 0-1 0 0,0 0 0 0 0,-1 0 1 0 0,1-1-1 0 0,0 0 1 0 0,0 0-1 0 0,1 0 0 0 0,2 0-8 0 0,-1 0 24 0 0,-1-1 1 0 0,0-1-1 0 0,1 1 0 0 0,-1-1 0 0 0,1 0 0 0 0,3-1-24 0 0,20-4 149 0 0,-1-7 59 0 0,-3-3 73 0 0,-3-6 83 0 0,-18 16-244 0 0,0-1-1 0 0,0-1 0 0 0,-1 1 0 0 0,0-1 0 0 0,0 0 0 0 0,0 0 0 0 0,-1 0 0 0 0,2-5-119 0 0,1-19 368 0 0,-6 5-116 0 0,-5 1-72 0 0,-7 1-90 0 0,-7 3-111 0 0,4 9-113 0 0,-21-14-32 0 0,25 19 66 0 0,-1 0-61 0 0,-1 0-117 0 0,6 4 91 0 0,1 0-37 0 0,-1-1-42 0 0,0 1-44 0 0,0 0-48 0 0,0 0-53 0 0,5 3 145 0 0,1-1-38 0 0,-2 0-405 0 0,1 1 102 0 0,0-1-51 0 0,-1 0-770 0 0,-2 0-602 0 0,-1 0-1146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19.0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6832 0 0,'0'0'200'0'0,"0"0"-40"0"0,-1 1-85 0 0,1 1-57 0 0,-2 2-37 0 0,3-1 81 0 0,3 12 844 0 0,1 0-119 0 0,0 0-109 0 0,1 1-97 0 0,0-1-87 0 0,1 0-74 0 0,0-1-64 0 0,0 1-52 0 0,2 7 74 0 0,6 10 100 0 0,0 6 53 0 0,-7-18-219 0 0,-1-1 36 0 0,0 0 40 0 0,0 0 44 0 0,-1 1 46 0 0,0-1 52 0 0,-4-12-282 0 0,0 0 79 0 0,-1 0 72 0 0,-1-6-72 0 0,0-1-6 0 0,0 0-1 0 0,0 0 0 0 0,0 0-21 0 0,0 0-90 0 0,0 0-38 0 0,0 0-10 0 0,0 0-39 0 0,0-1-56 0 0,-2-5-2 0 0,-5-19 97 0 0,3-1-47 0 0,2-1-46 0 0,3-1-43 0 0,3 1-42 0 0,1 0-39 0 0,2 1-39 0 0,1 2-37 0 0,-6 17 108 0 0,1 1 1 0 0,0 0-1 0 0,0 0 0 0 0,1 0 0 0 0,-1 1 0 0 0,1-1 0 0 0,0 1 0 0 0,1 0 0 0 0,0 0 0 0 0,-1 0 0 0 0,3 0 24 0 0,-4 2-13 0 0,-1 1 0 0 0,1 0 0 0 0,0 1 0 0 0,0-1 0 0 0,0 0 0 0 0,0 1 0 0 0,0 0 0 0 0,0-1 0 0 0,1 1 0 0 0,-1 0 0 0 0,0 1 0 0 0,0-1 0 0 0,1 1 0 0 0,-1-1 0 0 0,1 1 0 0 0,-1 0 0 0 0,0 0 0 0 0,1 1 0 0 0,-1-1 0 0 0,0 1 0 0 0,1-1 0 0 0,-1 1 0 0 0,0 0 13 0 0,1 1-18 0 0,1 0 1 0 0,-1 0 0 0 0,0 0-1 0 0,-1 0 1 0 0,1 1-1 0 0,0-1 1 0 0,-1 1 0 0 0,2 1 17 0 0,0 1-10 0 0,0 0 1 0 0,-1 1 0 0 0,0-1-1 0 0,0 1 1 0 0,1 1 9 0 0,5 12 8 0 0,-1 0 0 0 0,-1 1 0 0 0,2 5-8 0 0,6 18-12 0 0,-6-21 11 0 0,4 17 1 0 0,-7-13 85 0 0,-7-22-28 0 0,0 6-4 0 0,0-6 6 0 0,0-1 48 0 0,0 0 77 0 0,0-2-100 0 0,0-1-16 0 0,0 0-4 0 0,0 0 0 0 0,-2-3 32 0 0,-3-5-34 0 0,4-4-50 0 0,0 1 1 0 0,1-1 0 0 0,0 1 0 0 0,1-1-1 0 0,0 1 1 0 0,0-1 0 0 0,3-4-13 0 0,9-32-41 0 0,-5 25-27 0 0,1 1-44 0 0,1 2-26 0 0,3 1 46 0 0,-7 10 62 0 0,1 1 1 0 0,0-1 0 0 0,3-1 29 0 0,-4 4-9 0 0,1 0 1 0 0,-1 1-1 0 0,1 0 1 0 0,0 0-1 0 0,1 1 1 0 0,4-3 8 0 0,13-2-49 0 0,-21 8 49 0 0,0 1 0 0 0,1-1 0 0 0,-1 1 0 0 0,0 0 0 0 0,1 0 0 0 0,-1 0 0 0 0,0 1 0 0 0,0-1 0 0 0,1 1 0 0 0,-1 0 0 0 0,0 0 0 0 0,0 1 0 0 0,0-1 0 0 0,3 3 0 0 0,-4-3 0 0 0,0 1 0 0 0,0 0 0 0 0,0-1 0 0 0,0 1 0 0 0,0 1 0 0 0,0-1 0 0 0,-1 0 0 0 0,1 1 0 0 0,-1-1 0 0 0,0 1 0 0 0,0 0 0 0 0,0 0 0 0 0,0-1 0 0 0,0 2 0 0 0,0-1 0 0 0,-1 0 0 0 0,0 0 0 0 0,1 1 0 0 0,9 46 58 0 0,-4-14 10 0 0,0-12-48 0 0,0 0 90 0 0,2 7 139 0 0,-1-1 102 0 0,-4-13-154 0 0,0-5-137 0 0,0-2-114 0 0,-2-5-23 0 0,0 0-41 0 0,0-1-14 0 0,0 0-34 0 0,1-1-38 0 0,-1 1-41 0 0,0 0-43 0 0,0-1-46 0 0,0 0-51 0 0,0 0-51 0 0,3 2-876 0 0,2 0-57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19.3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11168 0 0,'0'0'330'0'0,"0"0"-8"0"0,0 0-251 0 0,0 0-33 0 0,3 4-23 0 0,4 5 15 0 0,-1 1 52 0 0,2 13 198 0 0,1 26 436 0 0,-6-29-496 0 0,1-2-100 0 0,1 8 229 0 0,-2 1-46 0 0,0-6-110 0 0,0-1-48 0 0,-1-12-159 0 0,0 12 111 0 0,-1-13-121 0 0,-1 0-94 0 0,0-4 10 0 0,1 0-38 0 0,-1-2 20 0 0,0-1 41 0 0,0 0-37 0 0,0 0-15 0 0,0 0-36 0 0,0 0-44 0 0,0 0-47 0 0,0 0-52 0 0,0 0-47 0 0,0 0-43 0 0,0 0-38 0 0,0 0-130 0 0,0 0-36 0 0,0 0-1350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19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23 12152 0 0,'-3'-2'60'0'0,"-5"-2"126"0"0,4 0 45 0 0,1 1 72 0 0,2 1-103 0 0,0-1 37 0 0,0 2-175 0 0,0-2-13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20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155 29 6000 0 0,'-9'-5'-33'0'0,"-1"0"107"0"0,0 0 117 0 0,0-1 110 0 0,-1 2 101 0 0,0 1 94 0 0,1 3 86 0 0,-1 1 78 0 0,1 4 72 0 0,0 4 63 0 0,3-1-267 0 0,0 1-81 0 0,1 0-75 0 0,0 0-66 0 0,1 1-60 0 0,1-1-51 0 0,0 1-44 0 0,1 0-36 0 0,-2 9 31 0 0,0 30 84 0 0,5-31-86 0 0,0-7-97 0 0,1 0 0 0 0,0 0 0 0 0,1 0 0 0 0,0 0 0 0 0,4 9-47 0 0,6 12 135 0 0,-2-11 16 0 0,3-2 68 0 0,-1-6-147 0 0,1-4 46 0 0,5-4 69 0 0,-15-4-140 0 0,0-1 0 0 0,0 0-1 0 0,1 0 1 0 0,-1 0 0 0 0,0 0 0 0 0,0-1 0 0 0,2 1-47 0 0,-1-1 64 0 0,0-1 0 0 0,0 1 1 0 0,0 0-1 0 0,-1-1 0 0 0,5-1-64 0 0,8-8 176 0 0,-5-1-70 0 0,-1-1-50 0 0,-5 4-12 0 0,0 0 1 0 0,-1-1 0 0 0,0 0-1 0 0,0 0 1 0 0,-1 0 0 0 0,2-10-45 0 0,1-21 84 0 0,-1-1-48 0 0,0-9-78 0 0,-4 38-81 0 0,0 1-48 0 0,2 3-27 0 0,-3 9 80 0 0,0 0-2 0 0,0 0 4 0 0,0 0 15 0 0,1 1 39 0 0,4 8-51 0 0,-1 3 78 0 0,0-1 0 0 0,0 1 1 0 0,-1 0-1 0 0,0 0 0 0 0,-1 0 1 0 0,0 7 34 0 0,4 18-40 0 0,5 10-83 0 0,18 44 123 0 0,-23-71-5 0 0,-5-18-147 0 0,-1-1 49 0 0,1 1 43 0 0,0 0 36 0 0,0 0 55 0 0,0 1 65 0 0,3 5 369 0 0,-3-5-350 0 0,0-2-109 0 0,0 1-48 0 0,1 0-58 0 0,-1-1-65 0 0,0 1-47 0 0,0-1-66 0 0,0 0-73 0 0,0 1-79 0 0,0-1-86 0 0,0 0-93 0 0,0 0-99 0 0,1 1-106 0 0,-2-2-885 0 0,0 0-975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20.5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6448 0 0,'0'0'141'0'0,"0"0"23"0"0,0 0 13 0 0,0 0-47 0 0,0 1-68 0 0,0 1-47 0 0,0 3-40 0 0,0-3 50 0 0,2 9 92 0 0,-1-1 36 0 0,2 4 119 0 0,-1 1 59 0 0,1-1 48 0 0,2 0 41 0 0,-1-1-94 0 0,-1-1-43 0 0,1 4 15 0 0,0 8 97 0 0,3 13 206 0 0,1 8-11 0 0,3 24 243 0 0,-2-6-32 0 0,-6-38-339 0 0,0 1 39 0 0,-1 0 38 0 0,-1 0 33 0 0,2 24 585 0 0,2-1 95 0 0,-1-16-466 0 0,0 0-3 0 0,0-11-308 0 0,-4-20-476 0 0,1 1 49 0 0,0 2 160 0 0,3 8 460 0 0,-4-10-565 0 0,0-1-38 0 0,0-2-388 0 0,0 0-52 0 0,0 0-47 0 0,0 0-42 0 0,0 0-302 0 0,0 0-71 0 0,0 0-55 0 0,0 0-41 0 0,0 0-351 0 0,0 0-35 0 0,0 0-2764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14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7848 0 0,'0'0'232'0'0,"0"0"-51"0"0,0-1-94 0 0,0-1-66 0 0,0-3-69 0 0,0 3 71 0 0,0 1 998 0 0,0 0-106 0 0,0 0-99 0 0,0 1-96 0 0,1 0-89 0 0,-1 0-84 0 0,0 0-78 0 0,1 0-73 0 0,-1 1-69 0 0,1 0-61 0 0,0 0-57 0 0,-1 0-52 0 0,1 0-45 0 0,-1 0-41 0 0,2 2-29 0 0,-1 0-112 0 0,2 6-220 0 0,-2-6 264 0 0,0-1 82 0 0,0 0 92 0 0,-1 0 116 0 0,0-2-81 0 0,0 1 37 0 0,2 16 171 0 0,0 0-52 0 0,0 0-47 0 0,1 0-40 0 0,0 3 4 0 0,-1 0-40 0 0,2 5 4 0 0,2 12 67 0 0,5 37 78 0 0,0-10-43 0 0,-5-21-71 0 0,-1-7-3 0 0,-1 0 48 0 0,4 35 264 0 0,-2-24-226 0 0,-1-9-98 0 0,-1 1-45 0 0,0-1-54 0 0,0 1-63 0 0,4 35 66 0 0,1 0 37 0 0,1 6 78 0 0,-8-62-228 0 0,2 26 174 0 0,-4-43-137 0 0,0-1 0 0 0,0 0-109 0 0,0 0 168 0 0,0 0-94 0 0,-1-1-80 0 0,0 1-70 0 0,1-1-45 0 0,-1 0-41 0 0,-1 0-207 0 0,-2-3-649 0 0,3 3 776 0 0,0-1 47 0 0,0 1-37 0 0,0 0 62 0 0,0 0 1 0 0,1 0-42 0 0,-1 0 2 0 0,1 0-42 0 0,0 1-49 0 0,-1-1-56 0 0,1 0-58 0 0,0 0-54 0 0,-1 0-50 0 0,1 0-43 0 0,0 0-168 0 0,0 0-42 0 0,-1 0-204 0 0,1-1-556 0 0</inkml:trace>
  <inkml:trace contextRef="#ctx0" brushRef="#br0" timeOffset="1080.49">124 95 5640 0 0,'0'0'124'0'0,"0"0"-27"0"0,-1 0-36 0 0,1 0-24 0 0,-1 0 26 0 0,1 0 0 0 0,-1 0 48 0 0,-9 1-81 0 0,7-1 8 0 0,1 1 76 0 0,1 0-16 0 0,0-1 35 0 0,0 1-20 0 0,1-1 431 0 0,0 0 22 0 0,0 0-228 0 0,-1 0-104 0 0,1 0-91 0 0,0 0-73 0 0,0 0-57 0 0,-1 0-41 0 0,0 0-161 0 0,0 0 154 0 0,1 0 90 0 0,0 0 20 0 0,-1 0 39 0 0,1 0 48 0 0,0 0 53 0 0,0 0 57 0 0,0 0 64 0 0,0 0 70 0 0,0 0 76 0 0,0 0 80 0 0,0 0 87 0 0,5-2-373 0 0,1 0-41 0 0,6-1 134 0 0,2 2-111 0 0,0-1-81 0 0,15-1 91 0 0,21-5 875 0 0,22-1-1143 0 0,-41 7 254 0 0,0 2-45 0 0,0 3-65 0 0,-2 1-79 0 0,4 5 82 0 0,-25-6-112 0 0,-1 0-1 0 0,1 0 0 0 0,-1 1 0 0 0,1 0 0 0 0,-1 1 0 0 0,0 0 0 0 0,-1 0 0 0 0,1 0-34 0 0,-1 0 49 0 0,-1 1 0 0 0,0-1-1 0 0,0 1 1 0 0,-1 0 0 0 0,2 2-49 0 0,9 19 144 0 0,-12-21-66 0 0,1 2-1 0 0,-2-1 0 0 0,1 0 1 0 0,1 6-78 0 0,-3-8 48 0 0,0 0 1 0 0,-1 0-1 0 0,1 0 1 0 0,-1 0-1 0 0,0 0 1 0 0,-1 0-1 0 0,0 4-48 0 0,0-4 40 0 0,0 0-1 0 0,0 0 1 0 0,-1 0 0 0 0,0 0-1 0 0,0 1-39 0 0,-5 7 184 0 0,0 1-1 0 0,0-1 1 0 0,-9 10-184 0 0,5-9 236 0 0,-1 0 0 0 0,-11 10-236 0 0,-10 6 438 0 0,-1-2-1 0 0,-10 4-437 0 0,18-13 279 0 0,0-1-80 0 0,-7 2-33 0 0,-17 7 12 0 0,47-25-215 0 0,0-1 43 0 0,-3 2 102 0 0,-1 0 269 0 0,9-3-241 0 0,1-1-111 0 0,1 0-40 0 0,56-16 87 0 0,0 3-1 0 0,25 0-71 0 0,-41 8 1 0 0,0 3-1 0 0,7 1 0 0 0,-34 3 0 0 0,-1 0 0 0 0,1 1 1 0 0,10 3-1 0 0,-8-1 8 0 0,0 1 1 0 0,0 2-1 0 0,-1-1 1 0 0,0 2-1 0 0,-1 1 1 0 0,1 0-1 0 0,-2 1 1 0 0,9 6-9 0 0,-11-5-2 0 0,-1 0-1 0 0,9 9 3 0 0,-8-4-66 0 0,-2 2 32 0 0,-8-12 40 0 0,-1 1 0 0 0,0 0 1 0 0,-1 0-1 0 0,2 4-6 0 0,-2-3 32 0 0,0 0 0 0 0,-1 0 1 0 0,0-1-1 0 0,0 3-32 0 0,-1-2 54 0 0,0 1 0 0 0,0-1 1 0 0,-1 0-1 0 0,-1 1-54 0 0,-6 23 223 0 0,-7-3 34 0 0,12-23-189 0 0,-1 0 0 0 0,-1 0 0 0 0,1-1-1 0 0,-1 0 1 0 0,0 0 0 0 0,0 0 0 0 0,0-1-1 0 0,-1 1 1 0 0,1-1 0 0 0,-1 0 0 0 0,0-1 0 0 0,0 0-1 0 0,-5 2-67 0 0,-47 16 311 0 0,-4-5-49 0 0,0-3-52 0 0,0-6-50 0 0,7-3 23 0 0,14-4-105 0 0,0 0-34 0 0,-42 0 14 0 0,28 3 12 0 0,46-2-58 0 0,-14-2 74 0 0,9-1-86 0 0,6 1-45 0 0,1 0-48 0 0,-1-1-57 0 0,1 1-68 0 0,7 1-53 0 0,-1-1 90 0 0,0 1 77 0 0,0 0 63 0 0,0-1 50 0 0,-1 1 36 0 0,-2-1 201 0 0,2 0-171 0 0,0 0-68 0 0,0 0-106 0 0,1 1-25 0 0,0-1-59 0 0,0 1-65 0 0,0-1-73 0 0,0 1-114 0 0,0-1-102 0 0,0 1-112 0 0,0-1-121 0 0,1 1 337 0 0,0-1-34 0 0,-1 1-35 0 0,1 0-36 0 0,0-1-38 0 0,0 1-38 0 0,-1 0-40 0 0,1 0-40 0 0,0-2-1799 0 0,0 0-1402 0 0</inkml:trace>
  <inkml:trace contextRef="#ctx0" brushRef="#br0" timeOffset="1688.47">1165 596 9792 0 0,'0'0'222'0'0,"0"0"30"0"0,0 0 18 0 0,1 1-80 0 0,1-1-103 0 0,1 2-70 0 0,5 0-52 0 0,-5 0 97 0 0,2 2 287 0 0,0 0-40 0 0,3 6 204 0 0,-1 2-118 0 0,-1 1-90 0 0,-1 4-20 0 0,4 22 290 0 0,-6-26-289 0 0,11 65 914 0 0,-5 0 37 0 0,-9-77-1222 0 0,3 21 357 0 0,0-6-118 0 0,-2 0-47 0 0,0 0-55 0 0,-2 1-68 0 0,-1-10-72 0 0</inkml:trace>
  <inkml:trace contextRef="#ctx0" brushRef="#br0" timeOffset="1982.77">1125 430 10512 0 0,'-2'-1'31'0'0,"0"-1"101"0"0,-3-6 441 0 0,4 1-395 0 0,1 6 21 0 0,0 1-151 0 0,0 0-93 0 0,0 0-78 0 0,0 0-106 0 0,0 0-126 0 0,0 0-113 0 0,0 0 57 0 0,0 0-42 0 0,0 0-543 0 0,0 0-434 0 0,0 0-821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31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1 239 11088 0 0,'0'0'248'0'0,"0"0"34"0"0,0 0-26 0 0,1 0-109 0 0,0 0-81 0 0,3 0-18 0 0,-1-1 14 0 0,40-1 25 0 0,0 1-56 0 0,30-1-21 0 0,-26-5 33 0 0,-10 1-42 0 0,20 1 121 0 0,-7 0-3 0 0,-17 1-91 0 0,73-11 120 0 0,1 6-116 0 0,-26 3 21 0 0,107-3-46 0 0,-121 7 47 0 0,52-1 124 0 0,59-4 154 0 0,-22 0-74 0 0,155-6-2 0 0,-60 2-76 0 0,47 1 161 0 0,-100 6-145 0 0,-32 3-85 0 0,-1 0-71 0 0,-11 2-31 0 0,0 1 51 0 0,154 4 171 0 0,-216-4-142 0 0,66 1 92 0 0,0-2 74 0 0,356-5 762 0 0,-294 0-653 0 0,-36 1-171 0 0,26-1-200 0 0,380-13 144 0 0,-337 9-138 0 0,-249 8 0 0 0,123-4 90 0 0,0 0 81 0 0,161-5 284 0 0,-192 5-347 0 0,0 0-52 0 0,38-1-3 0 0,69-2 114 0 0,-28 0-50 0 0,-59 3-109 0 0,153-5 58 0 0,-114 5-66 0 0,-42 0-18 0 0,177-5-47 0 0,-96 5 71 0 0,-106 4 14 0 0,1 0 45 0 0,123 0 133 0 0,-87-3-83 0 0,2 2-35 0 0,127 1 6 0 0,-118 0-64 0 0,6 0 20 0 0,452 1-28 0 0,-340 2 50 0 0,115 1 5 0 0,-211-3-72 0 0,-26 0 52 0 0,1 2 37 0 0,131 7 171 0 0,-100-4-61 0 0,5 2 11 0 0,-1 3-51 0 0,102 4 10 0 0,-170-9-113 0 0,133 13-6 0 0,-80-6 61 0 0,-59-4 12 0 0,-32-2-5 0 0,-15-2 6 0 0,0 0 36 0 0,0-1 45 0 0,0 0 54 0 0,11 1 10 0 0,-1 2-51 0 0,-3-1-80 0 0,1-1-92 0 0,-54-5-209 0 0,1 0 44 0 0,-1 0 40 0 0,1 0 34 0 0,1 0 32 0 0,-1 0 62 0 0,7 0 255 0 0,-5 0-239 0 0,-2 0-76 0 0,0 0-42 0 0,-1 0-50 0 0,1 0-59 0 0,0 0-86 0 0,0 0-87 0 0,0 0-97 0 0,0 0-106 0 0,0 0-118 0 0,-1 0 282 0 0,0 0-32 0 0,0 0-34 0 0,0 0-37 0 0,0 0-36 0 0,0 0-38 0 0,-1 0-1107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50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7688 0 0,'0'0'166'0'0,"0"0"29"0"0,0 0 14 0 0,0 0-67 0 0,0 0-20 0 0,0 0 37 0 0,0 0 126 0 0,0 0 231 0 0,0 0 18 0 0,1 1-261 0 0,-1-1-54 0 0,0 1-46 0 0,1-1-40 0 0,1 2 32 0 0,3 4 66 0 0,-4-4-57 0 0,4 8 230 0 0,-3-1-55 0 0,-2 11 231 0 0,0-16-480 0 0,-1-1 1 0 0,1 1-1 0 0,0-1 0 0 0,0 0 1 0 0,1 1-1 0 0,-1-1 0 0 0,1 1 1 0 0,0 0-101 0 0,4 12 276 0 0,-1 1-40 0 0,2 7 59 0 0,0 1-50 0 0,10 43 367 0 0,-5-24-201 0 0,-4-16-122 0 0,1-1 43 0 0,-4-12-128 0 0,-2 1 70 0 0,1 6 191 0 0,-3-20-98 0 0,0-2-55 0 0,0 0-52 0 0,0 0-46 0 0,0-1-43 0 0,0 0-39 0 0,-1-2 34 0 0,1 0-110 0 0,-1-1-51 0 0,-1-11-127 0 0,1 9 114 0 0,0 3 47 0 0,1 0 44 0 0,-3-50 39 0 0,4 0-58 0 0,6 1-72 0 0,-4 38-37 0 0,1 1 0 0 0,5-12 45 0 0,-4 12-56 0 0,1-1 1 0 0,0 1-1 0 0,1 1 1 0 0,7-10 55 0 0,10-5-151 0 0,-22 25 137 0 0,0 1 0 0 0,0-1 0 0 0,1 0 0 0 0,-1 0 0 0 0,1 1 0 0 0,-1 0 0 0 0,1-1 0 0 0,0 1 1 0 0,-1 0-1 0 0,1 0 0 0 0,0 0 0 0 0,0 1 0 0 0,0-1 0 0 0,0 1 0 0 0,0 0 0 0 0,0-1 0 0 0,1 2 14 0 0,1-1-13 0 0,-1 1 1 0 0,0 0-1 0 0,1 0 0 0 0,-1 0 0 0 0,0 0 0 0 0,0 1 0 0 0,0 0 1 0 0,0 0-1 0 0,0 0 0 0 0,-1 0 0 0 0,1 1 13 0 0,7 5-26 0 0,0 1 0 0 0,-1 1 0 0 0,0 0 0 0 0,0 0 0 0 0,-1 1 0 0 0,6 10 26 0 0,-1 0-1 0 0,-2 0 0 0 0,0 1-1 0 0,6 18 2 0 0,9 28 8 0 0,-11-24 24 0 0,-11-30-14 0 0,-1 3 31 0 0,-1-5 38 0 0,-1-1 64 0 0,0-2 100 0 0,-1-8-115 0 0,-1-1 0 0 0,0 0 0 0 0,-1-1 53 0 0,0-1-73 0 0,0-2-37 0 0,-1-3 9 0 0,-2-30 131 0 0,4-2-63 0 0,2 1-59 0 0,4 0-55 0 0,3 0-52 0 0,3 1-46 0 0,3 3-44 0 0,4 2-40 0 0,-9 18 265 0 0,2 0-97 0 0,2 2-74 0 0,1 3-53 0 0,-13 8 81 0 0,0 0-1 0 0,0 0 1 0 0,0 0 0 0 0,1 1-1 0 0,-1-1 1 0 0,0 1-1 0 0,0-1 1 0 0,0 1-1 0 0,0 0 1 0 0,1 0 0 0 0,-1-1-1 0 0,0 2 1 0 0,0-1-1 0 0,0 0 1 0 0,0 0 0 0 0,1 1-1 0 0,-1-1 1 0 0,0 1-1 0 0,0 0 1 0 0,1 0 18 0 0,-1 0-14 0 0,0 0 0 0 0,0 1 0 0 0,0-1 0 0 0,0 1 0 0 0,0-1 0 0 0,0 1 0 0 0,0 0 0 0 0,0 0 14 0 0,2 5-1 0 0,1-1 0 0 0,-2 1 0 0 0,1 0 0 0 0,-1 0 0 0 0,3 6 1 0 0,2 6-48 0 0,4 9-38 0 0,6 21 86 0 0,-7-16 14 0 0,-4 0 102 0 0,2 4 77 0 0,-4-24-82 0 0,-2 0-1 0 0,0 1 0 0 0,1 4-110 0 0,-4-12 38 0 0,1 0 0 0 0,-1 1 0 0 0,0-1-1 0 0,0 1 1 0 0,-1 0-38 0 0,1 7 91 0 0,0-7-103 0 0,0-3-36 0 0,0 0-40 0 0,0-3-30 0 0,0-1 57 0 0,0 2 41 0 0,0-2-21 0 0,0 1-46 0 0,0-1-85 0 0,0 1-102 0 0,0-1 92 0 0,0 0-34 0 0,0 0-38 0 0,0 0-40 0 0,0 0-770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5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10712 0 0,'0'0'241'0'0,"0"0"38"0"0,0 0 11 0 0,1 0-28 0 0,2-5-233 0 0,2 3 41 0 0,1 2 94 0 0,1 3 47 0 0,4 7 250 0 0,-6-5-210 0 0,-1 1 88 0 0,1 1-1 0 0,-1 0 0 0 0,0 0 0 0 0,-1 0 0 0 0,2 3-338 0 0,3 11 689 0 0,-1-4-170 0 0,0 0-77 0 0,2 4 132 0 0,5 32 827 0 0,-7-26-736 0 0,2 0-102 0 0,-2-7-231 0 0,0 1-93 0 0,-4-11-142 0 0,-1 0 1 0 0,0 0-1 0 0,0 0 0 0 0,-1 0 0 0 0,0 5-97 0 0,-1-14-65 0 0,0-1-23 0 0,0 0-67 0 0,0 0-121 0 0,0 0 5 0 0,0 0-35 0 0,0 0-224 0 0,0 0 113 0 0,0-1 94 0 0,0 1 78 0 0,0 0 13 0 0,-1-1-207 0 0,1 0 190 0 0,-1 0-84 0 0,1 1 112 0 0,0 0-46 0 0,0-1-168 0 0,0 1-52 0 0,0-1-47 0 0,0 1-40 0 0,0-1-161 0 0,0 0-39 0 0,0 1-194 0 0,0-2-527 0 0</inkml:trace>
  <inkml:trace contextRef="#ctx0" brushRef="#br0" timeOffset="369.76">310 244 7920 0 0,'0'0'186'0'0,"1"0"-62"0"0,0 0-50 0 0,4 0 55 0 0,-3 0-49 0 0,7 0-93 0 0,0-1 70 0 0,0 0 64 0 0,0 0 56 0 0,1-1 101 0 0,1-1 59 0 0,6-2 256 0 0,-1-1 67 0 0,15-7 705 0 0,-20 8-941 0 0,-1 0-34 0 0,-2 1-100 0 0,0 0-40 0 0,0 0-45 0 0,0 0-54 0 0,18-13 278 0 0,-23 15-340 0 0,0-1 0 0 0,0 0 0 0 0,0 0 0 0 0,-1 0 0 0 0,1 0 0 0 0,0-1-89 0 0,3-8 316 0 0,-4-1 37 0 0,-4-1 41 0 0,-5 0 46 0 0,0 6-326 0 0,5 7-77 0 0,-1-1 0 0 0,1 1 0 0 0,0 0 0 0 0,0 0 0 0 0,-1 0 0 0 0,1 0 0 0 0,-1 1 0 0 0,1-1 0 0 0,-3 0-37 0 0,-15 0 185 0 0,10 3-141 0 0,1-1-49 0 0,-7 6 77 0 0,0 3 48 0 0,-5 7 104 0 0,17-12-152 0 0,0 0 0 0 0,0 0 1 0 0,0 1-1 0 0,0-1 0 0 0,1 1 0 0 0,0 0 1 0 0,0 0-1 0 0,0 3-72 0 0,1-5 59 0 0,1 0-1 0 0,0 1 1 0 0,0 0 0 0 0,0-1 0 0 0,0 1 0 0 0,1 0 0 0 0,0-1-1 0 0,0 1 1 0 0,0 0 0 0 0,1-1 0 0 0,0 1 0 0 0,0 0 0 0 0,0-1-1 0 0,1 4-58 0 0,0-2 78 0 0,1-1 0 0 0,-1 1 0 0 0,1-1 0 0 0,0 0 0 0 0,1 0-78 0 0,20 24 343 0 0,6-4-71 0 0,4-5-96 0 0,-17-13-131 0 0,1 0-34 0 0,-1-2-35 0 0,-1-1-39 0 0,-3-3 35 0 0,-7 0-50 0 0,-3-1-20 0 0,0 0-55 0 0,0 0-66 0 0,0 0-76 0 0,0 0-19 0 0,-1 0-69 0 0,1 0-75 0 0,0 0-82 0 0,-1 0-89 0 0,1 0-95 0 0,-1-1-103 0 0,1 1-108 0 0,4 0-1443 0 0,4-1-1351 0 0,-11 1 3719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23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269 367 5904 0 0,'0'0'169'0'0,"0"-1"-19"0"0,0-2-87 0 0,0-9-72 0 0,0 11 37 0 0,0-1 36 0 0,0-3 669 0 0,-1 0-52 0 0,0 1-48 0 0,-1 0-47 0 0,0 0-45 0 0,-1 0-44 0 0,0 1-41 0 0,0 0-40 0 0,-1 0-37 0 0,0 0-36 0 0,-5-1 244 0 0,0 0-122 0 0,-2 1-105 0 0,3 1-139 0 0,-1 0-50 0 0,0 1-43 0 0,0 0-35 0 0,-6 0 10 0 0,-16 0 41 0 0,15 2-41 0 0,-1 1-36 0 0,-18 7-4 0 0,31-8-59 0 0,0 1 0 0 0,1-1 0 0 0,-1 1 0 0 0,1 0 1 0 0,-1 0-1 0 0,1 0 0 0 0,0 0 0 0 0,0 1 0 0 0,0-1 0 0 0,0 1 0 0 0,0 0 0 0 0,1 0 1 0 0,-1 0-1 0 0,1 0 0 0 0,0 0 0 0 0,-2 3-4 0 0,1 1 6 0 0,1-5-6 0 0,1 1 0 0 0,-1-1 0 0 0,1 1 1 0 0,0 0-1 0 0,0-1 0 0 0,0 1 1 0 0,1 0-1 0 0,-1 0 0 0 0,0 0 0 0 0,1 0 1 0 0,0-1-1 0 0,0 1 0 0 0,0 0 0 0 0,0 0 1 0 0,0 0-1 0 0,1 0 0 0 0,-1 0 1 0 0,1 1-1 0 0,7 16 29 0 0,3-3-43 0 0,-7-12-17 0 0,0 0 0 0 0,1 0-1 0 0,0 0 1 0 0,5 4 31 0 0,6 2-130 0 0,0-1-1 0 0,1 0 1 0 0,6 2 130 0 0,5 3-107 0 0,-1 0 72 0 0,-6 0 200 0 0,1 1-109 0 0,-3-1-70 0 0,-10-6-24 0 0,0-1-1 0 0,0 1 0 0 0,2 5 39 0 0,1 1-22 0 0,-3 2 34 0 0,-2 0 49 0 0,-2 2 65 0 0,-3-6 1 0 0,-2 1 40 0 0,0 0 44 0 0,-3 0 49 0 0,0-2-75 0 0,0-1 62 0 0,-3 1 112 0 0,-6 4 247 0 0,-3-4-2 0 0,2-8-247 0 0,2-2-111 0 0,-2-3-65 0 0,6-1-329 0 0,-1 0 68 0 0,1 0 60 0 0,0 0 52 0 0,-1-1 63 0 0,1-1 47 0 0,-16-9 423 0 0,11 5-250 0 0,4 1-168 0 0,1 2-84 0 0,1-1-70 0 0,0 2-63 0 0,1-1-67 0 0,-1 0-77 0 0,1 0-84 0 0,0 1-82 0 0,-1-1-96 0 0,1 0-105 0 0,-1 0-111 0 0,1 1-121 0 0,2 2 359 0 0,0-1-33 0 0,1 1-33 0 0,-1 0-36 0 0,0 0-36 0 0,0 0-36 0 0,0 0-1324 0 0,-1-1-1093 0 0</inkml:trace>
  <inkml:trace contextRef="#ctx0" brushRef="#br0" timeOffset="587.2">613 70 8176 0 0,'0'0'182'0'0,"0"0"29"0"0,0 0 13 0 0,0 0 40 0 0,0 1 153 0 0,-3 6 437 0 0,2-4-499 0 0,1 0 104 0 0,-1-2-187 0 0,1 0 32 0 0,0 9 461 0 0,-1-2-152 0 0,2 0-65 0 0,0-2-239 0 0,1 1-57 0 0,3 9 309 0 0,-1 0-103 0 0,1 5 5 0 0,2 0-110 0 0,0-2-126 0 0,-1 2-36 0 0,-1 5 3 0 0,0 13 51 0 0,-2-18-119 0 0,14 105 537 0 0,-15-98-486 0 0,0-1 39 0 0,2 6 84 0 0,0 9 59 0 0,-7-13-191 0 0,-2-14-114 0 0,3-11-74 0 0,0-1-36 0 0,0 0-63 0 0,0 0-73 0 0,-1 0-90 0 0,1-1-106 0 0,1-2-269 0 0,1 0 253 0 0,0 0 35 0 0,-1 0-273 0 0,1 0 110 0 0,0 1 91 0 0,-1-1 104 0 0,1 0 43 0 0,-1 1-555 0 0,1-1 446 0 0,0 0-63 0 0,0 0 192 0 0,0 0-32 0 0,-1 1-1703 0 0,1-1-1127 0 0</inkml:trace>
  <inkml:trace contextRef="#ctx0" brushRef="#br0" timeOffset="988.26">511 422 7224 0 0,'0'0'163'0'0,"1"-1"-45"0"0,1 0 12 0 0,1-1-97 0 0,3-3-21 0 0,15-10 555 0 0,1 1 62 0 0,-2 2 491 0 0,1 1 0 0 0,12-4-1120 0 0,0 2 919 0 0,-12 6-420 0 0,-1 2-49 0 0,-3 1-123 0 0,1 1-49 0 0,-1 0-57 0 0,1 1-64 0 0,0 1-71 0 0,-1 0-78 0 0,1 1-84 0 0,0 1-92 0 0,-12-1 0 0 0,0 0 74 0 0,0 1 46 0 0,5-1 23 0 0,-6 0-8 0 0,1 0-45 0 0,-2 1-10 0 0,0-1-39 0 0,-1 0-12 0 0,0 0-35 0 0,0 0-39 0 0,0 0-44 0 0,0 1 6 0 0,-1-1-35 0 0,1 0-38 0 0,-1 0-40 0 0,1 0-43 0 0,0 1-44 0 0,-1-1-49 0 0,1 0-49 0 0,3 1-1005 0 0,4 0-874 0 0,-10-1 2425 0 0</inkml:trace>
  <inkml:trace contextRef="#ctx0" brushRef="#br0" timeOffset="1520.83">1042 392 7688 0 0,'0'0'166'0'0,"0"0"29"0"0,0 0 14 0 0,0 1-56 0 0,1 0-83 0 0,0 7-68 0 0,0-5 71 0 0,3 7 631 0 0,-1 2-67 0 0,0 0-83 0 0,0 0-98 0 0,0-1-117 0 0,6 19 324 0 0,-1 0-77 0 0,2 1-47 0 0,-2 0-67 0 0,0 1-58 0 0,-4 0-48 0 0,-2-22-206 0 0,-2 0 32 0 0,1 22 493 0 0,-2-12-271 0 0,-2-8-169 0 0,0-3-73 0 0,-1 1-39 0 0,3-6-38 0 0,1-4-89 0 0,0 0 0 0 0,0 0-1 0 0,0 0 1 0 0,0 1 0 0 0,0-1-1 0 0,0 0 1 0 0,0 0 0 0 0,0 1 0 0 0,0-1-1 0 0,0 0 1 0 0,0 0 0 0 0,0 0-1 0 0,0 1 1 0 0,0-1 0 0 0,0 0-1 0 0,0 0 1 0 0,0 0 0 0 0,-1 1 0 0 0,1-1-1 0 0,0 0 1 0 0,0 0 0 0 0,0 0-1 0 0,0 0 1 0 0,-1 1 0 0 0,1-1-1 0 0,0 0 1 0 0,0 0 0 0 0,0 0 0 0 0,0 0-1 0 0,-1 0 1 0 0,1 0 0 0 0,0 0-1 0 0,0 0 1 0 0,-1 0 0 0 0,1 1 0 0 0,0-1-1 0 0,0 0 1 0 0,0 0 0 0 0,-1 0-1 0 0,1 0 1 0 0,0 0 0 0 0,0 0-1 0 0,0 0 1 0 0,-1 0 0 0 0,1-1 0 0 0,0 1-1 0 0,0 0 1 0 0,-1 0 0 0 0,1 0-1 0 0,0 0 1 0 0,0 0 0 0 0,0 0 0 0 0,-1 0-1 0 0,1 0 1 0 0,0-1 0 0 0,0 1-1 0 0,0 0 1 0 0,0 0 0 0 0,-1 0-1 0 0,1 0 1 0 0,0-1-6 0 0,-6-5 145 0 0,3-1-37 0 0,3-5 58 0 0,0-20 296 0 0,4 10-234 0 0,14-32-20 0 0,6 2-33 0 0,-12 31-101 0 0,1 0 0 0 0,1 1 0 0 0,1 1 0 0 0,1 0 0 0 0,1 1 0 0 0,0 1 0 0 0,1 0-1 0 0,1 2 1 0 0,19-14-74 0 0,-32 26-217 0 0,-1 0 87 0 0,1 0 75 0 0,-1 0 61 0 0,1 1 48 0 0,-1-1 34 0 0,14-2 302 0 0,-11 3-251 0 0,0 1-63 0 0,0 0-100 0 0,-3 0-53 0 0,0 1-56 0 0,0 0-62 0 0,0 0-71 0 0,0 0-104 0 0,1 0-99 0 0,-1 1-106 0 0,1-1-117 0 0,-1 1-125 0 0,-2-1 359 0 0,0 1-35 0 0,-1-1-35 0 0,1 0-38 0 0,0 1-37 0 0,0-1-40 0 0,2 1-1424 0 0,2 0-1162 0 0,-7-1 3212 0 0</inkml:trace>
  <inkml:trace contextRef="#ctx0" brushRef="#br0" timeOffset="1859.35">1768 428 9848 0 0,'0'0'222'0'0,"0"0"30"0"0,0 0 19 0 0,0 0-93 0 0,0 0-27 0 0,0 0 143 0 0,1 1-54 0 0,-1-1-46 0 0,1 1-39 0 0,1 1 66 0 0,2 2 150 0 0,-3-2-214 0 0,0-1 57 0 0,2 6 354 0 0,-1-1-53 0 0,1 1-50 0 0,-1 0-46 0 0,-1 0-43 0 0,0 1-38 0 0,1 7 235 0 0,-1-3-196 0 0,-1 1-57 0 0,0 2 13 0 0,0 7 111 0 0,-1-5-78 0 0,1-6-94 0 0,-1 21 9 0 0,-4 16-281 0 0,3-28 22 0 0,0-1-44 0 0,1 1-58 0 0,1-1-70 0 0,0-18 65 0 0,0-1-21 0 0,0 0-65 0 0,0 0-171 0 0,0 0-310 0 0,0 0-25 0 0</inkml:trace>
  <inkml:trace contextRef="#ctx0" brushRef="#br0" timeOffset="2122.37">1761 251 12840 0 0,'-1'-2'261'0'0,"-1"0"-43"0"0,1 0-38 0 0,0 0-33 0 0,-1-3 35 0 0,0 1-59 0 0,-3-11 125 0 0,4 9-78 0 0,0 2-39 0 0,1 1 41 0 0,0 0 48 0 0,0 0 57 0 0,0 3-404 0 0,0 0 57 0 0,0 0 48 0 0,0-1 42 0 0,0 1 104 0 0,1-1 470 0 0,-1 1-412 0 0,0 0-146 0 0,0 0-61 0 0,0 0-35 0 0,1 0-38 0 0,-1-1-42 0 0,0 1-47 0 0,0 0-51 0 0,0 0-55 0 0,0 0-58 0 0,0 0-64 0 0,0 0-67 0 0,0-1-72 0 0,0 1-74 0 0,0 0-81 0 0,0 0-83 0 0,0 0-1039 0 0,0 0-1040 0 0</inkml:trace>
  <inkml:trace contextRef="#ctx0" brushRef="#br0" timeOffset="2705.05">2098 95 7688 0 0,'0'0'144'0'0,"0"0"-35"0"0,0-1 20 0 0,0 1-96 0 0,-1-1-50 0 0,0-1-181 0 0,1 1 153 0 0,-1 0 95 0 0,1 0 26 0 0,0 1 44 0 0,-1 0 28 0 0,1-1 43 0 0,0 1 48 0 0,0 0 53 0 0,0 0 57 0 0,0 0 61 0 0,0 0 67 0 0,0 0 69 0 0,15 39 176 0 0,2 7 40 0 0,0 0-97 0 0,-2 1-110 0 0,-8-23-324 0 0,0-1-33 0 0,17 89 277 0 0,-14-37-97 0 0,-6-28-99 0 0,-3 0 43 0 0,-2 0 52 0 0,-4 1 60 0 0,5-38-380 0 0,0-8-53 0 0,0-1 1 0 0,1 1-1 0 0,-1 0 0 0 0,0 0 1 0 0,-1-1-1 0 0,1 1 1 0 0,0 0-1 0 0,-1 0 1 0 0,1-1-1 0 0,-1 1 1 0 0,1 0-1 0 0,-1-1 0 0 0,0 1 1 0 0,1-1-1 0 0,-1 1 1 0 0,-1 0-2 0 0,2-2 64 0 0,0 0 13 0 0,0 0 18 0 0,0 0-41 0 0,2-4 17 0 0,-2 0-13 0 0,1-1 1 0 0,0 1-1 0 0,0 0 0 0 0,0-1 1 0 0,1-1-59 0 0,5-20 189 0 0,-3 2-100 0 0,4 0-73 0 0,-5 16-22 0 0,0 0-1 0 0,-1 0 1 0 0,0 0-1 0 0,1-5 7 0 0,-3 8-21 0 0,1 1-1 0 0,0-1 1 0 0,0 1-1 0 0,0 0 1 0 0,0-1 0 0 0,1 1-1 0 0,0 0 1 0 0,0 0-1 0 0,0 0 1 0 0,0 0-1 0 0,1 0 1 0 0,-1 1-1 0 0,4-4 22 0 0,1-2-39 0 0,1-2-43 0 0,0 0 0 0 0,1 1 0 0 0,0 1-1 0 0,10-8 83 0 0,-13 11-43 0 0,13-8-3 0 0,12-7 50 0 0,-14 12-21 0 0,0 3-45 0 0,-6 4-17 0 0,0 1-37 0 0,1 2 48 0 0,-9 0 65 0 0,0 0 0 0 0,0 0 0 0 0,-1 0 0 0 0,1 1 0 0 0,0-1 0 0 0,-1 1 0 0 0,1 0 0 0 0,-1-1 3 0 0,9 9-56 0 0,-8-4 54 0 0,-2-2 0 0 0,5 6 4 0 0,6 14 3 0 0,-9-6 72 0 0,-3-15-67 0 0,0 0 1 0 0,0-1-1 0 0,1 1 1 0 0,0 0 0 0 0,-1-1-1 0 0,1 1 1 0 0,1 1-11 0 0,2 7 35 0 0,-3-2 18 0 0,-3 31 180 0 0,0-23-108 0 0,1-7-26 0 0,-6 15 187 0 0,5-20-197 0 0,-1 0 1 0 0,0 0 0 0 0,0-1-1 0 0,0 1 1 0 0,-1-1 0 0 0,1 1-1 0 0,-1-1 1 0 0,0 0-1 0 0,-4 2-89 0 0,-7 4 238 0 0,-1-2-43 0 0,-2-2-40 0 0,0-1-38 0 0,-20-1 18 0 0,3-4-115 0 0,33 0-166 0 0,-1 0 48 0 0,0 0 41 0 0,1-1 36 0 0,-5 0 68 0 0,-8-2 232 0 0,10 2-253 0 0,1 0-73 0 0,0-1-79 0 0,0 1-98 0 0,0 0-116 0 0,2 0 17 0 0,-1 0-76 0 0,0 1-82 0 0,1-1-88 0 0,-1 0-95 0 0,1 0-102 0 0,0 0-108 0 0,-1 0-116 0 0,1 0-1165 0 0,-1 0-1220 0 0</inkml:trace>
  <inkml:trace contextRef="#ctx0" brushRef="#br0" timeOffset="5408.31">4910 426 7016 0 0,'-1'-3'157'0'0,"-1"-1"-54"0"0,-1-2-13 0 0,-6-7 19 0 0,5 9-15 0 0,1 1 67 0 0,0 0 58 0 0,0 1 87 0 0,-1 0 103 0 0,0 0 119 0 0,-3-1-44 0 0,0 0-61 0 0,0 0-58 0 0,0 1-50 0 0,0 0-45 0 0,0 1-39 0 0,-6-1 138 0 0,1 2-127 0 0,8 0-162 0 0,1 1 1 0 0,-1 0-1 0 0,0 0 1 0 0,0 0 0 0 0,1 0-1 0 0,-2 0-80 0 0,-12 8 360 0 0,2 2-60 0 0,2 0-42 0 0,0 2-39 0 0,2 1-35 0 0,-9 17 91 0 0,6 2-97 0 0,3 10-53 0 0,10-33-101 0 0,0 0-1 0 0,0 1 1 0 0,1-1-1 0 0,0 1 1 0 0,1-1-1 0 0,0 1 0 0 0,1-1 1 0 0,2 7-24 0 0,11 28 94 0 0,-10-36-53 0 0,-1 0 0 0 0,1-1 0 0 0,0 1 0 0 0,1-1 1 0 0,0 0-1 0 0,1 1-41 0 0,-3-4 30 0 0,1-1-1 0 0,0 1 1 0 0,0-1 0 0 0,0 0 0 0 0,0 0 0 0 0,1-1-1 0 0,-1 1 1 0 0,1-1 0 0 0,3 1-30 0 0,-3-2 22 0 0,0 0 0 0 0,0 0 0 0 0,0-1 0 0 0,0 1 0 0 0,0-1 0 0 0,7-1-22 0 0,-5 1 45 0 0,0-1 0 0 0,-1-1 0 0 0,1 0 0 0 0,3-1-45 0 0,-3 1 58 0 0,-1-1 0 0 0,0 0-1 0 0,1-1 1 0 0,1-1-58 0 0,-2 1 97 0 0,0-1 0 0 0,0 0 1 0 0,6-5-98 0 0,17-18 363 0 0,-6-5 82 0 0,-5-5 93 0 0,-6-2 103 0 0,-6-2 114 0 0,-5 12-354 0 0,-2 14-250 0 0,1 0-34 0 0,-2 0-35 0 0,0-1-37 0 0,0 1-35 0 0,-2 0-39 0 0,0 0-38 0 0,-1 1-39 0 0,0 0-41 0 0,-2 0-41 0 0,-1 1-42 0 0,-1 1-43 0 0,-2 1-43 0 0,0 0-46 0 0,7 9 186 0 0,-6-4-159 0 0,6 4 178 0 0,0 0-57 0 0,0 0-115 0 0,2 2 121 0 0,-1-1-34 0 0,1 0-36 0 0,-1 1-40 0 0,1-1-43 0 0,-1 1-46 0 0,2 0 33 0 0,-1 0-52 0 0,1 0-46 0 0,0 0-40 0 0,-1-1-146 0 0,1 1-41 0 0,0 0-177 0 0,-1 0-481 0 0</inkml:trace>
  <inkml:trace contextRef="#ctx0" brushRef="#br0" timeOffset="5934.36">5343 485 9792 0 0,'0'0'222'0'0,"0"0"30"0"0,0 0 18 0 0,0 0-117 0 0,0 1-80 0 0,4 0-36 0 0,0 2 56 0 0,-1-1 49 0 0,0 1 39 0 0,0 1 101 0 0,5 9 615 0 0,-6-8-544 0 0,0 0-94 0 0,0-1-79 0 0,1 6 230 0 0,1 0-77 0 0,1 8 104 0 0,4 11 138 0 0,-6-17-303 0 0,0 1 64 0 0,0-1 91 0 0,-2-6-231 0 0,1 0-39 0 0,1 5 69 0 0,3 17 150 0 0,-4-15-130 0 0,2 2 183 0 0,-2-2-58 0 0,-1-4-222 0 0,-1-8-44 0 0,0-1 13 0 0,0 0 54 0 0,0 0 20 0 0,0 0 6 0 0,0 0 6 0 0,0 0 16 0 0,0 0 4 0 0,0-1-67 0 0,0 1-42 0 0,1-2 17 0 0,1-8-34 0 0,-1-24 63 0 0,1-1-57 0 0,3 0-56 0 0,2 0-57 0 0,3 1-55 0 0,1 0-54 0 0,4 2-54 0 0,3 3-53 0 0,-2 7-233 0 0,4 1 112 0 0,3 3 93 0 0,2 4 76 0 0,-18 10 135 0 0,0 1 0 0 0,0 0 0 0 0,0 1 0 0 0,7-2 42 0 0,-8 3-13 0 0,0 0 0 0 0,0 0 0 0 0,0 0 1 0 0,0 1-1 0 0,0 0 0 0 0,0 1 0 0 0,0-1 0 0 0,0 1 0 0 0,0 0 0 0 0,2 1 13 0 0,1 1 3 0 0,0 0 0 0 0,0 0 0 0 0,0 1 0 0 0,-1 0 0 0 0,1 0 0 0 0,-1 1-1 0 0,6 5-2 0 0,6 8 63 0 0,-1 3 58 0 0,-7-3 117 0 0,0 0-1 0 0,8 17-237 0 0,-5-3 239 0 0,-1 5 122 0 0,-8-18-125 0 0,0 0 47 0 0,4 27 47 0 0,-10-17-138 0 0,-5-12-24 0 0,5-17-212 0 0,-1 2-499 0 0,0-1 57 0 0,1 0 47 0 0,-1 0 41 0 0,1 0-247 0 0,-1 0-743 0 0,1-1 1003 0 0,0 0-34 0 0,-1 0-43 0 0,1 0-54 0 0,-1 1-722 0 0,0 0-34 0 0,-2 1-2668 0 0</inkml:trace>
  <inkml:trace contextRef="#ctx0" brushRef="#br0" timeOffset="3526.76">2779 382 8208 0 0,'1'-1'58'0'0,"0"0"-39"0"0,1-1 1 0 0,-1 1 59 0 0,0 0 65 0 0,1 0 101 0 0,-1 1-230 0 0,-1 0 0 0 0,1 0 0 0 0,-1 0 0 0 0,0 0 1 0 0,1 0-1 0 0,-1 0 0 0 0,1 0 0 0 0,-1 0 0 0 0,1 0 0 0 0,-1 0 0 0 0,0 0 0 0 0,1 0 0 0 0,-1 0 1 0 0,1 0-1 0 0,-1 1 0 0 0,1-1 0 0 0,-1 0 0 0 0,0 0 0 0 0,1 0 0 0 0,-1 1 0 0 0,0-1 0 0 0,1 0 0 0 0,-1 0 1 0 0,0 1-1 0 0,1-1 0 0 0,-1 0 0 0 0,0 1 0 0 0,0-1 0 0 0,1 0 0 0 0,-1 1 0 0 0,0-1 0 0 0,0 1 1 0 0,0-1-1 0 0,1 0 0 0 0,-1 1 0 0 0,0-1 0 0 0,0 1-15 0 0,1 0 85 0 0,7 13 542 0 0,-1 0-118 0 0,0 1-104 0 0,-1 0-90 0 0,0 4-39 0 0,0 0-89 0 0,1 4-48 0 0,1 12-24 0 0,0-3-3 0 0,-2-10 19 0 0,-1-5 40 0 0,1 0 77 0 0,-1-4-48 0 0,0 1 0 0 0,2-1 1 0 0,3 6-201 0 0,9 7 357 0 0,-8-15-139 0 0,2-2 36 0 0,-2-3 132 0 0,1-3-39 0 0,0-2-38 0 0,-1-2-35 0 0,1-2-36 0 0,-1-2-34 0 0,11-9 104 0 0,-2-4-126 0 0,-2-3-119 0 0,-4 0-109 0 0,-3 1-104 0 0,-4 4 23 0 0,-1-1-80 0 0,9-38-688 0 0,-10 32 578 0 0,-3 10 208 0 0,0 1 50 0 0,-1-1 59 0 0,1 0 69 0 0,0-8-77 0 0,1 1 1 0 0,3-9 7 0 0,-6 28-75 0 0,0 1-15 0 0,2 1 23 0 0,3 3 54 0 0,1 0 5 0 0,-2 2-20 0 0,0 2 46 0 0,1 5 58 0 0,2 19 159 0 0,-5-21-195 0 0,0-2-49 0 0,1 3 49 0 0,0 0 49 0 0,1 7 134 0 0,1 0 78 0 0,-1 0 45 0 0,8 24 519 0 0,-4-17-399 0 0,0-5 206 0 0,-4-8-295 0 0,2 0-157 0 0,-3-6-153 0 0,0 1-36 0 0,-3-7-186 0 0,0-1-84 0 0,0 0-341 0 0,0 0 437 0 0,0 0 17 0 0,0 0-14 0 0,0 0-42 0 0,0 0-10 0 0,0 0-43 0 0,0 0-49 0 0,0 0-55 0 0,0 0-59 0 0,0 0-56 0 0,0 0-48 0 0,0 0-44 0 0,0 0-156 0 0,0 0-43 0 0,0 0-190 0 0,0 0-513 0 0</inkml:trace>
  <inkml:trace contextRef="#ctx0" brushRef="#br0" timeOffset="3981.26">3740 0 6176 0 0,'0'0'177'0'0,"0"0"-35"0"0,0 0 7 0 0,0 0 64 0 0,0 0 194 0 0,0 0 357 0 0,0 0 32 0 0,0 0-332 0 0,0 0-200 0 0,0 0-61 0 0,0 0 20 0 0,0 1 45 0 0,0-1-44 0 0,-1 1-39 0 0,0 0-38 0 0,-1 2 51 0 0,0 0-110 0 0,0 3 363 0 0,2 0-37 0 0,-1 1-37 0 0,2 0-36 0 0,0 1-38 0 0,0-1-35 0 0,1 0-37 0 0,-1 0-36 0 0,1 2-1 0 0,-1-2-56 0 0,6 26 144 0 0,0 0 38 0 0,21 63 719 0 0,-11-41-493 0 0,-9-27-314 0 0,-1 0-40 0 0,1 9-13 0 0,-2 1-106 0 0,1 29 467 0 0,-4-21-138 0 0,-3 10 183 0 0,-3-27-247 0 0,-2-1 36 0 0,5-27-347 0 0,-1 1 1 0 0,1 0-1 0 0,-1-1 1 0 0,0 1-1 0 0,1 0 0 0 0,-1-1 1 0 0,0 1-1 0 0,0-1 0 0 0,0 0 1 0 0,-1 2-28 0 0,-2 0 36 0 0,0-1-47 0 0,0-1-63 0 0,-1-2-80 0 0,0-2-150 0 0,2 2 112 0 0,1-1-39 0 0,-1 1-152 0 0,0-2-107 0 0,1 2-14 0 0,-1-2-102 0 0,1 1-113 0 0,1 1 313 0 0,-1-1-32 0 0,2 2 46 0 0,-1-1-50 0 0,1 1-45 0 0,-1-1-38 0 0,1 1-148 0 0,-1-1-39 0 0,1 1-179 0 0,-1-1-487 0 0</inkml:trace>
  <inkml:trace contextRef="#ctx0" brushRef="#br0" timeOffset="4344.5">3432 405 7424 0 0,'0'0'166'0'0,"0"0"29"0"0,1-1 51 0 0,0 1-114 0 0,3-2-80 0 0,4-1-86 0 0,-5 2 53 0 0,10-4 151 0 0,1 1 105 0 0,-3 1-13 0 0,0 0 39 0 0,11-2 382 0 0,14-3 523 0 0,-12 0-479 0 0,6-1-4 0 0,1-1-113 0 0,0 2-102 0 0,1 0-93 0 0,-9 2-158 0 0,0 0-40 0 0,26-6 188 0 0,1 2-68 0 0,0 2-98 0 0,-25 4-165 0 0,0 0-35 0 0,-10 2-138 0 0,1 0 108 0 0,-1 1 71 0 0,22-2 179 0 0,-26 3-209 0 0,0 0-37 0 0,3 0-61 0 0,-1 0-91 0 0,-6 0 20 0 0,0 0-36 0 0,0 0-38 0 0,0 1-41 0 0,0-1-46 0 0,0 1-49 0 0,0-1-50 0 0,0 1-56 0 0,-5-1 2 0 0,0 1-72 0 0,0-1-62 0 0,0 0-51 0 0,1 0-479 0 0,2 1-660 0 0</inkml:trace>
  <inkml:trace contextRef="#ctx0" brushRef="#br0" timeOffset="4660.92">4275 291 7688 0 0,'0'0'166'0'0,"0"0"29"0"0,0 7 168 0 0,0-3-295 0 0,0 13-6 0 0,0 0 117 0 0,0 0 103 0 0,1 0 91 0 0,-1 3 176 0 0,1 1 89 0 0,0 3 215 0 0,1 13 524 0 0,0-1 1 0 0,-1-12-522 0 0,0-3-214 0 0,0-1-89 0 0,-1-3-175 0 0,1 0-91 0 0,-1 0-102 0 0,0 0-115 0 0,0-3-43 0 0,1 20 163 0 0,0-22-163 0 0,-1 0-64 0 0,0-1-89 0 0,1 1-116 0 0,-2-12-399 0 0,1-1 94 0 0,0 1 80 0 0,0 0 68 0 0,-1-1 87 0 0,1 1 34 0 0,-2-2-840 0 0,2 2 841 0 0,0 0-33 0 0,0 0-44 0 0,-1 0-55 0 0,0-2-1588 0 0,0-1-1123 0 0</inkml:trace>
  <inkml:trace contextRef="#ctx0" brushRef="#br0" timeOffset="4930.45">4269 143 11664 0 0,'0'0'174'0'0,"0"0"-32"0"0,0-1 56 0 0,0-1-89 0 0,-1-4 43 0 0,1 3-46 0 0,0 1 39 0 0,-1 0-38 0 0,1-3 12 0 0,0 0-92 0 0,0-6-80 0 0,0 7 103 0 0,0 1 57 0 0,0-1 81 0 0,0 1 99 0 0,0 0 119 0 0,1 3-208 0 0,-1-1-103 0 0,1 1-49 0 0,2-1-33 0 0,0 0-13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0:22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9184 0 0,'0'0'208'0'0,"0"0"33"0"0,7-8 191 0 0,-5 6-375 0 0,0 1-35 0 0,7-3 27 0 0,-2 2 90 0 0,0 2 77 0 0,0 1 66 0 0,2 6 274 0 0,1 8 423 0 0,-1 9 211 0 0,-7-15-836 0 0,0-1-41 0 0,-1-2-90 0 0,0 1-41 0 0,0-1-48 0 0,0-1-54 0 0,0-2-60 0 0,4 26 151 0 0,5 14 193 0 0,-1-2-3 0 0,-3-13-168 0 0,-3-5-88 0 0,0 1-72 0 0,-1 8 33 0 0,2 1 40 0 0,5 32 193 0 0,6 62 448 0 0,-15-123-721 0 0,2 24 123 0 0,0 1-33 0 0,-1-12-24 0 0,-2 1 1 0 0,1-1-1 0 0,-4 15-92 0 0,3-27-143 0 0,0-2 74 0 0,-1 1 71 0 0,0 0 82 0 0,-3-2 129 0 0,4-2-184 0 0,-1 0-45 0 0,-1-1-91 0 0,2 1 9 0 0,0-1-35 0 0,-1 0-38 0 0,1 0-42 0 0,0 0-46 0 0,-1 0-48 0 0,1 0-54 0 0,0-1-55 0 0,-1 1-61 0 0,1-1-64 0 0,-1 1-67 0 0,1-1-71 0 0,-1 1-75 0 0,1-1-78 0 0,-3-2-1188 0 0,-1-2-1138 0 0</inkml:trace>
  <inkml:trace contextRef="#ctx0" brushRef="#br0" timeOffset="354.07">52 73 7312 0 0,'1'0'114'0'0,"-1"-1"-35"0"0,1 0-2 0 0,2-5 27 0 0,-2 5-38 0 0,-1-1 42 0 0,1-3-137 0 0,0 0 59 0 0,1 1 52 0 0,0 0 47 0 0,1-1 77 0 0,0 1 47 0 0,2-1 96 0 0,2 0 230 0 0,8-2 377 0 0,-9 6-682 0 0,0-1-40 0 0,-1 2-78 0 0,0-1-41 0 0,0 1-49 0 0,0 0-54 0 0,7 0 230 0 0,1 1-35 0 0,11 4 109 0 0,1 1-108 0 0,-1 3-83 0 0,4 3-50 0 0,37 21 6 0 0,-43-21-2 0 0,12 7 10 0 0,-14-7-39 0 0,-2 0 0 0 0,17 15-50 0 0,-12-5 84 0 0,-5-3 37 0 0,-1 2 63 0 0,-2 0 79 0 0,0 3 93 0 0,-1 3-435 0 0,-6-7-50 0 0,0-1 0 0 0,1 9 129 0 0,2 14-85 0 0,-5-11 116 0 0,-1 0 110 0 0,-4-23-76 0 0,-1-1 0 0 0,1 1 0 0 0,-1 0 0 0 0,-1 0 1 0 0,0 4-66 0 0,0-4 85 0 0,-1 0 0 0 0,0-1 1 0 0,0 1-1 0 0,-1-1 0 0 0,-1 2-85 0 0,0 1 121 0 0,-2 0 0 0 0,1-1 0 0 0,-2 0 0 0 0,1 0 0 0 0,-1 0-1 0 0,0-1 1 0 0,-1 0 0 0 0,0 0-121 0 0,-6 4 264 0 0,0 0 0 0 0,-6 3-264 0 0,-7 3 217 0 0,0-3-45 0 0,-8 4-30 0 0,17-11-114 0 0,1 0-35 0 0,-1-1 0 0 0,-30 8 210 0 0,30-11-194 0 0,1-2-106 0 0,8-2-4 0 0,1 0-43 0 0,0 0-48 0 0,0-2-54 0 0,6 2-22 0 0,1 0-48 0 0,0 0-43 0 0,0-1-40 0 0,-1 0-496 0 0,0 0-100 0 0,0 1 403 0 0,-1-2-1403 0 0,-3 0-1135 0 0,6 2 3119 0 0</inkml:trace>
  <inkml:trace contextRef="#ctx0" brushRef="#br0" timeOffset="871.02">898 336 8984 0 0,'0'0'200'0'0,"0"0"33"0"0,0 0 15 0 0,0 5-58 0 0,2 4-125 0 0,0 0-35 0 0,1 1 56 0 0,-1 0 50 0 0,-1-1 43 0 0,1 3 84 0 0,0 0 41 0 0,1 24 750 0 0,1-4-138 0 0,-2-12-416 0 0,1-3-201 0 0,-1-8-203 0 0,0-1-39 0 0,1 8 313 0 0,-1 0-55 0 0,3 14 232 0 0,-2-10-183 0 0,0 1-36 0 0,1 6 17 0 0,-1-14-218 0 0,1 0-35 0 0,-4-11-197 0 0,1 0 56 0 0,-1 0 62 0 0,2 2 175 0 0,-2-3-200 0 0,0-1-82 0 0,1 0-67 0 0,-1-1-92 0 0,0 0-110 0 0,0 1 136 0 0,0-1-33 0 0,0 0-36 0 0,0 1-37 0 0,0-1-39 0 0,0 0-42 0 0,0 0-43 0 0,0 0-45 0 0,0-1-48 0 0,0 1-50 0 0,0-3-1326 0 0,0-2-1093 0 0</inkml:trace>
  <inkml:trace contextRef="#ctx0" brushRef="#br0" timeOffset="1134.04">919 189 11488 0 0,'0'0'264'0'0,"0"0"34"0"0,0 0 20 0 0,0 0-41 0 0,0 0-180 0 0,0 0-41 0 0,0 0-40 0 0,0-1-40 0 0,0 1-40 0 0,0-1-40 0 0,0 1-40 0 0,1-1-39 0 0,-1 1-39 0 0,0-1-39 0 0,1 1-40 0 0,-1-1-38 0 0,1 1-38 0 0,-1-1-39 0 0,1 1-38 0 0,0 0-38 0 0,1-1-935 0 0,2 0-816 0 0,-3 0 1864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24.8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0 6648 0 0,'0'0'149'0'0,"0"0"23"0"0,0 0 12 0 0,0 0 41 0 0,0 0 149 0 0,0 0 66 0 0,0 0 9 0 0,1 5 853 0 0,-1-1-784 0 0,0-2-273 0 0,0-1-43 0 0,0 0-54 0 0,0 0-63 0 0,-1 1 239 0 0,0 1-35 0 0,-1 2 196 0 0,1 0-109 0 0,0 1-88 0 0,0 0-39 0 0,0 0-61 0 0,-1 2 43 0 0,0 2-54 0 0,2 4 6 0 0,0 0-66 0 0,-1 14 53 0 0,-1-16-68 0 0,-4 26 99 0 0,-2 9-24 0 0,0-8 238 0 0,0 10-415 0 0,1-2 239 0 0,-8 43 144 0 0,-13 72 230 0 0,18-110-476 0 0,5-18 23 0 0,3-21-72 0 0,-6 18-59 0 0,2-16 34 0 0,-1-3 47 0 0,3-8-66 0 0,1-3-59 0 0,1-1-52 0 0,0-1-69 0 0,1 0 8 0 0,0-1-39 0 0,1 1-42 0 0,-1-1-48 0 0,0 1-53 0 0,1-1-56 0 0,-1 0-61 0 0,1 0-65 0 0,0 2 129 0 0,-1-1-51 0 0,1 0-45 0 0,0 1-40 0 0,0-1-144 0 0,0 0-39 0 0,0 1-175 0 0,0-2-471 0 0</inkml:trace>
  <inkml:trace contextRef="#ctx0" brushRef="#br0" timeOffset="654.98">199 76 5904 0 0,'0'0'169'0'0,"0"0"-32"0"0,0 0 7 0 0,0 0 64 0 0,0 0 188 0 0,0 0 344 0 0,0 0 27 0 0,0 0-312 0 0,0 0-179 0 0,0 0-38 0 0,0 0 72 0 0,0 0 159 0 0,0 0-18 0 0,0 0-21 0 0,0 0-72 0 0,0 1-81 0 0,1-1-56 0 0,0 1-49 0 0,0 0-43 0 0,0 0-5 0 0,1 1-52 0 0,5 4 35 0 0,-6-5-7 0 0,28 21 213 0 0,-20-13-112 0 0,0 0-1 0 0,-1 1 1 0 0,2 3-201 0 0,21 34 611 0 0,-13-15-280 0 0,-3-8-154 0 0,15 37 375 0 0,-17-34 64 0 0,8 12-616 0 0,-9-20 191 0 0,14 27 186 0 0,-16-29-200 0 0,3 8 124 0 0,8 15 318 0 0,-9-17-219 0 0,-2 0-62 0 0,7 14 129 0 0,-9-22-174 0 0,-1 1 0 0 0,2 4-293 0 0,0 3 197 0 0,-7-17-151 0 0,-2 2 118 0 0,-2-4-77 0 0,0-2-59 0 0,0-1-33 0 0,-1-1-33 0 0,2 0-98 0 0,-1 0 39 0 0,0 0-9 0 0,-3 0 14 0 0,3 0 12 0 0,-1 0-89 0 0,2 0 39 0 0,0 0-35 0 0,-1 0-207 0 0,1-1 135 0 0,0 1-38 0 0,1 0-41 0 0,-1-1-44 0 0,0 1-47 0 0,0 0-51 0 0,1 0 47 0 0,0-1-59 0 0,0 1-52 0 0,-1 0-45 0 0,1 0-164 0 0,0-1-45 0 0,0 1-198 0 0,-1-1-536 0 0,1 1 1504 0 0</inkml:trace>
  <inkml:trace contextRef="#ctx0" brushRef="#br0" timeOffset="1024.78">206 534 9040 0 0,'0'0'200'0'0,"0"0"33"0"0,0 0 15 0 0,1 0-257 0 0,0-1 75 0 0,0-1 64 0 0,0 1 50 0 0,2-2 87 0 0,3-3 590 0 0,-5 5-525 0 0,6-5 259 0 0,0 1-76 0 0,0 1-71 0 0,0-1-65 0 0,1 2-60 0 0,0-1-54 0 0,0 1-49 0 0,0 0-44 0 0,6-1 27 0 0,0 1-77 0 0,2-1-43 0 0,9-1-20 0 0,-12 3-19 0 0,0-1 34 0 0,-1 1-127 0 0,0 1 52 0 0,29-1 157 0 0,-23 2-118 0 0,-8 1-52 0 0,1-1-40 0 0,4 0-115 0 0,-7 1 36 0 0,-1-1-38 0 0,1 0-41 0 0,-1 0-45 0 0,0 0-48 0 0,0-1-53 0 0,-5 1 29 0 0,0 0-50 0 0,0 0-44 0 0,-1 0-39 0 0,1 0-136 0 0,0 0-38 0 0,1 0-165 0 0,0 0-440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35.6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266 362 6896 0 0,'-4'-1'-4'0'0,"0"-1"52"0"0,0-1 48 0 0,0 1 43 0 0,0-1 40 0 0,0 1 36 0 0,-3-4 306 0 0,1 2-65 0 0,1 0 40 0 0,-14-7 1102 0 0,12 8-1105 0 0,0 0-77 0 0,2 1-135 0 0,0-1-35 0 0,-5 0 163 0 0,8 2-339 0 0,0 1 0 0 0,0 0 0 0 0,0-1 0 0 0,0 1-1 0 0,-1 0 1 0 0,1 0 0 0 0,0 0 0 0 0,0 0 0 0 0,-1 1 0 0 0,1-1 0 0 0,0 1 0 0 0,0-1 0 0 0,0 1 0 0 0,-1 0-70 0 0,-4 2 55 0 0,0 0 1 0 0,0 1 0 0 0,0-1 0 0 0,-4 4-56 0 0,4-2 42 0 0,0 1 0 0 0,0-1 0 0 0,1 1 0 0 0,0 1-42 0 0,-1 0 38 0 0,1 1 0 0 0,0 0 1 0 0,-2 4-39 0 0,2-3 21 0 0,1 1 0 0 0,0 0 0 0 0,0 1-21 0 0,-8 32 13 0 0,11-32-24 0 0,1 0-1 0 0,0 0 1 0 0,0 1 11 0 0,1-2-27 0 0,1 0 0 0 0,-1 0 1 0 0,2 5 26 0 0,0-7-42 0 0,0 1 1 0 0,0 0 0 0 0,4 7 41 0 0,-3-9-165 0 0,1-1 55 0 0,-1 1 47 0 0,1-1 40 0 0,3 2 48 0 0,0-1 49 0 0,-3-3-3 0 0,0-1 1 0 0,0 1-1 0 0,1-1 1 0 0,-1 0 0 0 0,1 0-72 0 0,8 3 97 0 0,-2-2-97 0 0,0-2-106 0 0,-5-1 3 0 0,-1 0-38 0 0,1-1-42 0 0,0-1-46 0 0,0 1-50 0 0,0-1-54 0 0,-1-1-57 0 0,1 0-61 0 0,-1 0-66 0 0,1-1-68 0 0,-1 0-73 0 0,1-1-76 0 0,-2 1-826 0 0,3-2-884 0 0</inkml:trace>
  <inkml:trace contextRef="#ctx0" brushRef="#br0" timeOffset="300.78">252 47 6968 0 0,'0'0'157'0'0,"0"0"23"0"0,0 0 11 0 0,0 0 29 0 0,0 0 117 0 0,0 0 51 0 0,0 0 11 0 0,0 0-29 0 0,1 0-142 0 0,-1 2-91 0 0,0 0-56 0 0,1 4 14 0 0,-1-4-22 0 0,4 26 630 0 0,-2-16-435 0 0,-1-1-71 0 0,2 18 129 0 0,1 0-87 0 0,0-4-80 0 0,0 14 29 0 0,0 5 76 0 0,0 1 32 0 0,5 53 382 0 0,-9-54-461 0 0,-1-14-15 0 0,-2-4 27 0 0,0-1 75 0 0,2-18-218 0 0,0 0 1 0 0,1 0-1 0 0,0 0 0 0 0,1 5-86 0 0,0 19 295 0 0,-1-30-335 0 0,0-1-83 0 0,0 0-81 0 0,0 0 57 0 0,0 0-35 0 0,0 0-37 0 0,0 0-35 0 0,0 0-349 0 0,0 0 80 0 0,0 0-47 0 0,0 0-675 0 0,0 0-533 0 0,0 0-1012 0 0</inkml:trace>
  <inkml:trace contextRef="#ctx0" brushRef="#br0" timeOffset="663.79">575 475 7256 0 0,'0'9'219'0'0,"0"0"-51"0"0,0 6 34 0 0,0 19 164 0 0,0-23-201 0 0,0 0 61 0 0,0-1 44 0 0,0-1 80 0 0,0 1 94 0 0,0 0 110 0 0,0-10-791 0 0,0 0-40 0 0,0 0-380 0 0,0 0-267 0 0,0 0-617 0 0</inkml:trace>
  <inkml:trace contextRef="#ctx0" brushRef="#br0" timeOffset="879.94">528 287 7344 0 0,'0'0'216'0'0,"0"0"-249"0"0,0 0 61 0 0,0-1 291 0 0,0 0-267 0 0,0 1-41 0 0,0-1-45 0 0,0 1-38 0 0,0 0-45 0 0,0-1-52 0 0,0 1-60 0 0,0 0-65 0 0,0-1-72 0 0,0 1-78 0 0,0 0-86 0 0,0-1 158 0 0,1 0-435 0 0,0-1-448 0 0</inkml:trace>
  <inkml:trace contextRef="#ctx0" brushRef="#br0" timeOffset="1218.22">933 293 7688 0 0,'0'0'166'0'0,"0"0"29"0"0,-10-8 168 0 0,6 5-295 0 0,-2 0-43 0 0,0 0 49 0 0,0 0 41 0 0,-1 2 38 0 0,-2-1 71 0 0,0 2 37 0 0,-19 2 651 0 0,1 6-1 0 0,19-4-650 0 0,0 0-36 0 0,2 1-73 0 0,1-1-36 0 0,0 1-43 0 0,1 1-47 0 0,-4 5-21 0 0,7-11-4 0 0,0 1 0 0 0,1 0 0 0 0,-1 0 0 0 0,0 0 0 0 0,1 0 0 0 0,-1-1 0 0 0,0 1 0 0 0,1 0 0 0 0,-1 0 0 0 0,1 0 0 0 0,0 0 1 0 0,-1 0-1 0 0,1 0 0 0 0,0 0 0 0 0,0 1 0 0 0,-1-1 0 0 0,1 0 0 0 0,0 0 0 0 0,0 0 0 0 0,0 0 0 0 0,0 0 0 0 0,0 0 0 0 0,1 0 0 0 0,-1 0 0 0 0,0 0 0 0 0,0 0 0 0 0,1 0 0 0 0,-1 0 0 0 0,1 0 0 0 0,-1 0 0 0 0,1 0 0 0 0,-1 0 0 0 0,1 0 0 0 0,-1 0 0 0 0,1 0-1 0 0,1 2-33 0 0,0-1 1 0 0,0 0-1 0 0,0 1 0 0 0,0-1 1 0 0,1 0-1 0 0,-1 0 0 0 0,0 0 0 0 0,1-1 1 0 0,-1 1-1 0 0,3 0 33 0 0,2 3-50 0 0,0 0 38 0 0,22 17-46 0 0,22 18-120 0 0,-31-21 138 0 0,-4-2 49 0 0,-2 1 56 0 0,-2 1 69 0 0,-3 3 84 0 0,-8-17-185 0 0,0 0 39 0 0,-1 5 173 0 0,-2 3 182 0 0,-7 4 344 0 0,1-7-314 0 0,2-4-185 0 0,1-2-76 0 0,0 0-38 0 0,0-1-62 0 0,1-1-36 0 0,-1 0-41 0 0,0 0-47 0 0,-2 0-46 0 0,-1-1 69 0 0,-1 1 53 0 0,-12 0 123 0 0,13-2-145 0 0,3 0-36 0 0,-1-1-35 0 0,0 1-42 0 0,0-1-50 0 0,-2-1-162 0 0,4 0 98 0 0,0 1-38 0 0,1 0-41 0 0,-1-1-43 0 0,0 0-47 0 0,1 0-49 0 0,2 1 106 0 0,0 1-42 0 0,1-1-38 0 0,-1 1-34 0 0,0-1-122 0 0,0 0-34 0 0,-1-1-1280 0 0,2 2 1834 0 0</inkml:trace>
  <inkml:trace contextRef="#ctx0" brushRef="#br0" timeOffset="1581.48">1171 59 7920 0 0,'0'0'174'0'0,"0"0"29"0"0,0 0 13 0 0,0 1-30 0 0,1 0-95 0 0,1 4 64 0 0,-1-2 24 0 0,3 9 243 0 0,-1-1-52 0 0,1 1-48 0 0,-1-1-42 0 0,0 4 9 0 0,1-1-45 0 0,-1 3 4 0 0,3 9 66 0 0,1 11 111 0 0,-1-13-89 0 0,0-1-140 0 0,0 1 63 0 0,-1 1 54 0 0,0 0 53 0 0,-1 0 54 0 0,-4-2 9 0 0,-2 2-47 0 0,0-7-142 0 0,1 0-39 0 0,1-16-368 0 0,0 0 56 0 0,0-1 50 0 0,0 1 45 0 0,0 1 70 0 0,0 1 77 0 0,0 6 487 0 0,0-6-444 0 0,0-2-146 0 0,0 1-54 0 0,0-1-65 0 0,0 0-77 0 0,0 0-54 0 0,0 0-76 0 0,0 0-84 0 0,0 1-91 0 0,0-1-100 0 0,0 0-106 0 0,0 0-113 0 0,0 0-122 0 0,0-2-964 0 0,0 0-1064 0 0</inkml:trace>
  <inkml:trace contextRef="#ctx0" brushRef="#br0" timeOffset="2182.42">1071 304 9184 0 0,'0'0'208'0'0,"0"0"33"0"0,0 0 14 0 0,1-2 241 0 0,3 0-73 0 0,0-1-83 0 0,1 1-95 0 0,10-2 327 0 0,0-1-59 0 0,0 1-71 0 0,0 0-61 0 0,-1-1-61 0 0,1 1-64 0 0,-1-1-65 0 0,1 0-66 0 0,0 0-68 0 0,-1 0-69 0 0,-8 2-135 0 0,0 1 67 0 0,0 0 57 0 0,1 0 48 0 0,5-2 125 0 0,19-3 372 0 0,-22 6-418 0 0,1-1-71 0 0,-4 1-58 0 0,-1 1-40 0 0,1-1-45 0 0,0 1-52 0 0,0-1-73 0 0,0 1-71 0 0,0-1-79 0 0,0 1-84 0 0,0 0-92 0 0,-1-1-97 0 0,1 1-106 0 0,0 0-111 0 0,1 0-834 0 0,4 0-972 0 0</inkml:trace>
  <inkml:trace contextRef="#ctx0" brushRef="#br0" timeOffset="2505.41">1562 284 7224 0 0,'0'1'209'0'0,"0"8"-3"0"0,1 0 66 0 0,0 0 56 0 0,0-1 44 0 0,1 2 119 0 0,5 17 978 0 0,-3-15-871 0 0,-1 0-35 0 0,-1-6-322 0 0,0 0-34 0 0,0 0-40 0 0,-1 0-43 0 0,0 0-49 0 0,0 0-53 0 0,3 12 442 0 0,4 33 779 0 0,-8-43-956 0 0,1 1 0 0 0,-1 0 1 0 0,0 0-1 0 0,-1 5-287 0 0,0-11 387 0 0,1-1-38 0 0,-1-1-36 0 0,0 1-35 0 0,0 0 182 0 0,-1-1-117 0 0,0-1-100 0 0,0 0-86 0 0,-1-1-71 0 0,1-1-56 0 0,-1-1-52 0 0,-4-5-116 0 0,5 5 127 0 0,0 0 58 0 0,1 1 86 0 0,-9-28 76 0 0,7 2-73 0 0,6 1-63 0 0,6 2-51 0 0,-5 17-34 0 0,0 0 0 0 0,0 1 0 0 0,1 0 0 0 0,1-2 12 0 0,4-2-58 0 0,0-1-1 0 0,1 1 0 0 0,7-6 59 0 0,-17 16-49 0 0,5-4-99 0 0,-1 0 68 0 0,1 0 57 0 0,0 0 45 0 0,2-1 49 0 0,13-10 222 0 0,-12 10-202 0 0,2 0-71 0 0,-6 3-50 0 0,0 1-34 0 0,0-1-37 0 0,1 1-43 0 0,-1 0-47 0 0,1 0-53 0 0,1 1-170 0 0,1-1-112 0 0,-1 1-124 0 0,-3 1 274 0 0,0 0-34 0 0,5 0-604 0 0</inkml:trace>
  <inkml:trace contextRef="#ctx0" brushRef="#br0" timeOffset="2768.42">1948 326 9184 0 0,'0'0'208'0'0,"0"2"-64"0"0,0 10 329 0 0,0-9-375 0 0,0 0-61 0 0,0 2-3 0 0,1 1 64 0 0,-1-1 54 0 0,0 1 47 0 0,1 0 89 0 0,0 1 40 0 0,1 12 754 0 0,0-9-546 0 0,-1-5-304 0 0,-1 1-32 0 0,1 0 2 0 0,0 1-89 0 0,-1-2 63 0 0,0-1-32 0 0,0 5 64 0 0,0 0-71 0 0,3 13 99 0 0,-2-18-311 0 0,0 0 68 0 0,-1 0 52 0 0,1 8 122 0 0,-1-8-140 0 0,0-1-36 0 0,0 0-33 0 0,0 0-40 0 0,0 0-50 0 0,-1 0-63 0 0,1 0-68 0 0,0 0-78 0 0,0 0-84 0 0,0-3 106 0 0,0 1-49 0 0,0-1-44 0 0,0 0-37 0 0,0 0-134 0 0,0 0-38 0 0,0 0-1372 0 0</inkml:trace>
  <inkml:trace contextRef="#ctx0" brushRef="#br0" timeOffset="3053.58">1894 0 7800 0 0,'0'0'174'0'0,"0"0"29"0"0,0 0 13 0 0,0 0 7 0 0</inkml:trace>
  <inkml:trace contextRef="#ctx0" brushRef="#br0" timeOffset="3496.32">2167 23 9408 0 0,'0'0'273'0'0,"0"0"-5"0"0,3-3 69 0 0,-1 2-144 0 0,-2 1-55 0 0,1 0 35 0 0,6 5 254 0 0,0 1-74 0 0,0 0-68 0 0,-1 0-59 0 0,0 1-54 0 0,0 1-47 0 0,-1 0-39 0 0,0 0-35 0 0,3 8-20 0 0,10 23-74 0 0,-12-25 76 0 0,-2-4 37 0 0,0 0 52 0 0,4 10-52 0 0,7 26-61 0 0,-10-32 17 0 0,-1 0 39 0 0,1-1 170 0 0,-1 1-39 0 0,2 15 98 0 0,-2 0-94 0 0,-3-9-14 0 0,0 1 0 0 0,-1 6-186 0 0,-2-7 149 0 0,0-1 45 0 0,1-14-131 0 0,1-4 44 0 0,0-1-9 0 0,0 0-8 0 0,0 0-6 0 0,0-2-12 0 0,2-9 14 0 0,1 1 40 0 0,8-15 286 0 0,-7 17-315 0 0,1 1-42 0 0,-2 2-49 0 0,0 1-35 0 0,0-1-40 0 0,0 1-46 0 0,6-6-44 0 0,0 1 40 0 0,6-4-2 0 0,2 4 43 0 0,-14 8 66 0 0,-1 0 0 0 0,1 0 0 0 0,0 0 0 0 0,0 1 0 0 0,0-1 0 0 0,1 1 0 0 0,-1 0 0 0 0,0-1 0 0 0,0 1 0 0 0,0 1 0 0 0,0-1 12 0 0,0 0-23 0 0,1 1 0 0 0,-1 0 1 0 0,0 0-1 0 0,0 0 0 0 0,0 0 1 0 0,0 0-1 0 0,1 1 23 0 0,0 0-6 0 0,0 0 0 0 0,-1 0 0 0 0,1 1-1 0 0,-1-1 1 0 0,0 1 0 0 0,0 0 0 0 0,0 0 0 0 0,0 0 0 0 0,0 0 0 0 0,-1 1 0 0 0,1-1 0 0 0,-1 1-1 0 0,0-1 1 0 0,0 1 0 0 0,0 0 0 0 0,0 1 6 0 0,3 19 33 0 0,-8 3 75 0 0,-6-2-47 0 0,-3-3 95 0 0,-3-3 59 0 0,11-14-135 0 0,-1 0 1 0 0,0-1-1 0 0,0 1 0 0 0,-1-1 1 0 0,1-1-1 0 0,-1 1 1 0 0,-3 0-81 0 0,-24 9 260 0 0,12-9-182 0 0,-1-3-78 0 0,18-1-173 0 0,-1 0 72 0 0,1 0 63 0 0,-1 0 52 0 0,-4-1 122 0 0,-12-1 352 0 0,15 2-406 0 0,0-2-83 0 0,2 2-51 0 0,0-1-45 0 0,0 0-52 0 0,1 0-57 0 0,-1 0-86 0 0,0 0-81 0 0,0 0-87 0 0,1-1-97 0 0,-1 1-102 0 0,1 0-111 0 0,-1-1-118 0 0,1 0-125 0 0,1 1-852 0 0,-1 0-1054 0 0</inkml:trace>
  <inkml:trace contextRef="#ctx0" brushRef="#br0" timeOffset="4041.98">2727 350 8464 0 0,'0'0'190'0'0,"0"0"28"0"0,0 0 10 0 0,1 0-57 0 0,0 1-93 0 0,2 1-62 0 0,3 1-49 0 0,-3-1 85 0 0,5 7 339 0 0,-1 1-64 0 0,-2 4-1 0 0,1 8 78 0 0,2 4 50 0 0,0-2-130 0 0,8 18 278 0 0,-5-22-254 0 0,3-3 44 0 0,-2-6-94 0 0,0-3-101 0 0,-10-7-177 0 0,0 0-1 0 0,-1-1 1 0 0,1 1-1 0 0,0-1 1 0 0,0 0 0 0 0,0 1-1 0 0,0-1 1 0 0,0 0-1 0 0,0 0 1 0 0,-1 0 0 0 0,1 0-1 0 0,0 0 1 0 0,0-1-1 0 0,0 1 1 0 0,1-1-20 0 0,18-7 199 0 0,-4-5-35 0 0,-11 9-117 0 0,-1-1 0 0 0,-1-1-1 0 0,1 1 1 0 0,-1-1 0 0 0,2-2-47 0 0,17-33 116 0 0,-5-1-103 0 0,-13 30-28 0 0,3-5-36 0 0,11-24-127 0 0,-6 13 115 0 0,-8 21 42 0 0,-4 5 6 0 0,1 0 0 0 0,-1 1-1 0 0,1-1 1 0 0,-1 1 0 0 0,1-1-1 0 0,0 1 1 0 0,0 0 0 0 0,-1-1-1 0 0,1 1 1 0 0,1 0 15 0 0,6-1-40 0 0,-9 2 40 0 0,1 0 0 0 0,-1 0-1 0 0,1 0 1 0 0,-1 0 0 0 0,1 0-1 0 0,-1 0 1 0 0,1 0 0 0 0,-1 1-1 0 0,1-1 1 0 0,-1 0 0 0 0,1 0-1 0 0,-1 0 1 0 0,0 1 0 0 0,1-1-1 0 0,-1 0 1 0 0,1 1 0 0 0,-1-1-1 0 0,0 0 1 0 0,1 1 0 0 0,-1-1-1 0 0,0 0 1 0 0,1 1 0 0 0,-1-1-1 0 0,0 1 1 0 0,0-1 0 0 0,1 1-1 0 0,-1-1 1 0 0,0 0 0 0 0,0 1-1 0 0,0 0 1 0 0,1 0 0 0 0,1 2-2 0 0,-1 0-1 0 0,1 0 1 0 0,-1 1 0 0 0,1-1 0 0 0,-1 0 0 0 0,0 1 0 0 0,-1-1 0 0 0,1 1 0 0 0,-1-1 0 0 0,1 0 0 0 0,-1 1 2 0 0,4 19-52 0 0,0-5 6 0 0,0 0 51 0 0,1 9 106 0 0,-1-14-6 0 0,1 0 35 0 0,4 8 98 0 0,-2-5-34 0 0,-2-5-111 0 0,1-3-65 0 0,1-1-62 0 0,-3-2-39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26.5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0 136 9096 0 0,'0'0'200'0'0,"0"0"33"0"0,0 0 16 0 0,0 0 25 0 0,7 2 754 0 0,-2-1-628 0 0,-3 0-220 0 0,1 0-41 0 0,-1 0-52 0 0,-1-1-61 0 0,8 12 381 0 0,-2 1-45 0 0,-1 1-51 0 0,-1 0-60 0 0,-1 0-71 0 0,2-1-70 0 0,5 21-11 0 0,-3 1 87 0 0,-1-3 52 0 0,7 19 167 0 0,12 56 363 0 0,-18-71-469 0 0,-2 0 57 0 0,0 3-58 0 0,5 51 461 0 0,-8-58-643 0 0,-3-12 34 0 0,0-19-74 0 0,0-1-28 0 0,0 0-74 0 0,0 0-37 0 0,0 0-144 0 0,0-1-39 0 0,-1 0 40 0 0,0-3-74 0 0,-2-7-295 0 0,3 8 355 0 0,0 2-51 0 0,0-2 29 0 0,0 2 118 0 0,0 1-37 0 0,0-1-8 0 0,0 0-39 0 0,0 0-42 0 0,0 1-48 0 0,0-1-52 0 0,0 0-49 0 0,0 0-43 0 0,0 1-37 0 0,0-1-138 0 0,0 0-37 0 0,0-2-1438 0 0</inkml:trace>
  <inkml:trace contextRef="#ctx0" brushRef="#br0" timeOffset="385.53">104 189 6648 0 0,'1'-2'117'0'0,"-1"-8"330"0"0,0 7-352 0 0,0 0-58 0 0,-1 0-16 0 0,1-1 41 0 0,2-3 164 0 0,3-1 184 0 0,7-2 363 0 0,1 2 8 0 0,-3 3-356 0 0,-3 2-181 0 0,-4 2-172 0 0,0 0-38 0 0,13-3 176 0 0,0 2-78 0 0,4 2-55 0 0,11 6-65 0 0,-2 4-36 0 0,-10-2 37 0 0,-4 0 42 0 0,-2 0 56 0 0,12 12 39 0 0,-5 6 56 0 0,-15-19-104 0 0,-1 1 0 0 0,-1-1 0 0 0,3 7-102 0 0,-3-7 75 0 0,-1 0 0 0 0,0 0 1 0 0,-1 0-1 0 0,0 0 1 0 0,0 0-1 0 0,0 0 1 0 0,-1 0-76 0 0,0 0 71 0 0,0 0 77 0 0,0 0 0 0 0,0 0 0 0 0,-1 0 0 0 0,0 0 0 0 0,-1 4-148 0 0,-1-2 131 0 0,-2 1-33 0 0,0 1 58 0 0,3-7-68 0 0,-1 0-1 0 0,1 0 1 0 0,-1 0-1 0 0,1 0 0 0 0,-1 0 1 0 0,0 0-1 0 0,0 0 1 0 0,-2 0-88 0 0,-2 2 190 0 0,0-1 1 0 0,0 0 0 0 0,0 0 0 0 0,-8 3-191 0 0,-4 0 247 0 0,7-5-169 0 0,0-1-59 0 0,0-2-70 0 0,-1 0-81 0 0,3-1-120 0 0,-4-1-182 0 0,4 1 76 0 0</inkml:trace>
  <inkml:trace contextRef="#ctx0" brushRef="#br0" timeOffset="3264.16">572 182 6592 0 0,'0'0'149'0'0,"0"0"23"0"0,0 0 11 0 0,0 1-57 0 0,1 0-66 0 0,3 7-62 0 0,7 9 804 0 0,-2-1-86 0 0,0 2-81 0 0,-1 0-72 0 0,-1 0-67 0 0,0 0-60 0 0,0 1-52 0 0,0-1-48 0 0,5 15 173 0 0,1-1-90 0 0,-9-24-274 0 0,3 12 70 0 0,-5-13-113 0 0,1 0 46 0 0,-1-1 67 0 0,1 0 88 0 0,-3-5-129 0 0,0-1 29 0 0,0 0 12 0 0,0 0 1 0 0,0 0 6 0 0,0 0 30 0 0,0 0 18 0 0,1-1-81 0 0,-2 0-36 0 0,0-2 60 0 0,-1-1-84 0 0,-3-2-79 0 0,1 2-22 0 0,2 1 42 0 0,-1-3-43 0 0,-1-1 1 0 0,1 0-1 0 0,0 0 1 0 0,1-1 0 0 0,0 1-1 0 0,0-3-27 0 0,0 2 13 0 0,1 0-1 0 0,0-1 1 0 0,1 1-1 0 0,0 0 0 0 0,1-8-12 0 0,-1 9-5 0 0,1 0 0 0 0,1 0 0 0 0,0 1 0 0 0,0-1 1 0 0,0 0-1 0 0,0 1 0 0 0,2-2 5 0 0,-1 3-14 0 0,-1 0 0 0 0,1 1 0 0 0,0-1 1 0 0,1 1-1 0 0,-1 0 0 0 0,1 0 0 0 0,0 0 1 0 0,0 0-1 0 0,2-1 14 0 0,5-3-37 0 0,-1 1-1 0 0,2 0 1 0 0,-1 0 0 0 0,1 1-1 0 0,0 0 1 0 0,9-2 37 0 0,-16 6-10 0 0,1 1-1 0 0,0-1 1 0 0,0 1-1 0 0,0 0 1 0 0,0 1-1 0 0,-1-1 1 0 0,1 1-1 0 0,0 0 1 0 0,0 1-1 0 0,0-1 1 0 0,0 1-1 0 0,0 1 1 0 0,0-1-1 0 0,-1 1 1 0 0,6 2 10 0 0,-9-3-135 0 0,1 0 53 0 0,0 0 27 0 0,5 3-3 0 0,-5-2-54 0 0,-1-1 10 0 0,0 0-42 0 0,0 0-47 0 0,0 0-56 0 0,0 0-63 0 0,0-1-71 0 0,-1 1 85 0 0,0 0-37 0 0,0-1-40 0 0,0 1-40 0 0,1-1-44 0 0,-1 0-45 0 0,0 1-48 0 0,0-1-49 0 0,3 1-1157 0 0,2 1-988 0 0</inkml:trace>
  <inkml:trace contextRef="#ctx0" brushRef="#br0" timeOffset="3734.28">1208 247 7368 0 0,'0'0'165'0'0,"0"0"22"0"0,0 0 10 0 0,-1 1-36 0 0,-3 1-103 0 0,-9 2 1 0 0,2 3 103 0 0,4-1 15 0 0,1 0 38 0 0,-5 9 292 0 0,-5 19 567 0 0,12-22-774 0 0,0 0-65 0 0,1-2-95 0 0,0-1-87 0 0,2-6-46 0 0,0 0-1 0 0,1 0 1 0 0,-1 0-1 0 0,1 0 1 0 0,-1 0-1 0 0,1-1 1 0 0,0 1-1 0 0,1 2-6 0 0,-1-1 0 0 0,1 0 0 0 0,0 0-1 0 0,0 0 1 0 0,0 1 0 0 0,0-1-1 0 0,1 0 1 0 0,-1-1 0 0 0,3 5 0 0 0,0-2 4 0 0,0 0 0 0 0,0 0 0 0 0,1 0 0 0 0,4 4-4 0 0,11 8 85 0 0,-18-16-65 0 0,0-1 0 0 0,0 0 0 0 0,1 0 1 0 0,-1 0-1 0 0,0 0 0 0 0,1 0 0 0 0,-1 0 0 0 0,1 0 0 0 0,-1-1 1 0 0,1 1-1 0 0,-1-1 0 0 0,1 0-20 0 0,9 1 124 0 0,0-3 36 0 0,-2 0 9 0 0,-1-1 37 0 0,-1-1 41 0 0,0-1 49 0 0,4-6 332 0 0,-3-3-58 0 0,-1-1-58 0 0,-3-1-59 0 0,-1-2-60 0 0,-2 1-61 0 0,-1 0-60 0 0,-2 1-63 0 0,-3-6-33 0 0,-2-1-72 0 0,-5-5-42 0 0,-8-8-19 0 0,18 35-219 0 0,1 0 60 0 0,-1-1 53 0 0,0 1 43 0 0,-1-1 74 0 0,-2-3 222 0 0,3 4-247 0 0,0 0-69 0 0,0 0-26 0 0,0 0-37 0 0,1 0-44 0 0,-1 1-48 0 0,0-1-73 0 0,0 0-67 0 0,0 0-74 0 0,0 0-79 0 0,0 1-86 0 0,0-1-93 0 0,1 0-98 0 0,-1 0-105 0 0,-1 0-1052 0 0,-2-2-1092 0 0</inkml:trace>
  <inkml:trace contextRef="#ctx0" brushRef="#br0" timeOffset="4398.19">1434 11 6448 0 0,'0'0'141'0'0,"0"0"23"0"0,0 0 13 0 0,0 0 23 0 0,0 0 47 0 0,0 0 17 0 0,0 1 21 0 0,1 0-112 0 0,2 1-60 0 0,1 3-45 0 0,-3-3-7 0 0,13 24 516 0 0,-1 0-56 0 0,-1 1-51 0 0,-3 1-50 0 0,5 9 56 0 0,-2-6-172 0 0,-2-1-68 0 0,1 1-61 0 0,24 60 217 0 0,-24-67-230 0 0,-1 1 21 0 0,-3-8-15 0 0,-2-3 16 0 0,-1 0 55 0 0,-4-12 136 0 0,1-1-73 0 0,0-1-65 0 0,0 0-57 0 0,0-1-51 0 0,0-1-42 0 0,1-2-10 0 0,3-9-88 0 0,-4 11 56 0 0,-1 0 46 0 0,4-14 37 0 0,0-1-80 0 0,7-27-48 0 0,-8 37-4 0 0,-1 0 0 0 0,1 1 1 0 0,0-1-1 0 0,0 1 0 0 0,1 0 1 0 0,2-3 3 0 0,12-9-61 0 0,7 4-36 0 0,-20 11 81 0 0,0 2 1 0 0,0-1-1 0 0,1 1 1 0 0,-1-1-1 0 0,3 1 16 0 0,-2 0-9 0 0,0 1 0 0 0,0 0 0 0 0,-1 0 0 0 0,1 0 0 0 0,0 1-1 0 0,0 0 1 0 0,-1 0 0 0 0,3 1 9 0 0,-4-1-6 0 0,0 0 1 0 0,0 1-1 0 0,0 0 0 0 0,0-1 0 0 0,0 1 1 0 0,0 1-1 0 0,-1-1 0 0 0,1 0 0 0 0,-1 1 0 0 0,0 0 1 0 0,0 0-1 0 0,0 0 0 0 0,0 0 0 0 0,0 0 1 0 0,-1 1-1 0 0,1-1 0 0 0,-1 1 0 0 0,0 0 1 0 0,2 3 5 0 0,1 8 0 0 0,-1 1 41 0 0,-3 1 37 0 0,-1-1 35 0 0,-1-12-69 0 0,1-1 1 0 0,-1 1-1 0 0,0 0 1 0 0,0-1 0 0 0,-1 1-1 0 0,1-1 1 0 0,-2 3-45 0 0,2-4 45 0 0,-1 1 1 0 0,0 0-1 0 0,0-1 0 0 0,0 1 0 0 0,0-1 1 0 0,0 1-1 0 0,0-1 0 0 0,-1 0 1 0 0,0 1-46 0 0,-2 0-101 0 0,0 0 56 0 0,-1 0 50 0 0,1 0 42 0 0,-6 3 127 0 0,-20 6 567 0 0,17-8-495 0 0,3-1-162 0 0,6-2-85 0 0,0 1-34 0 0,-1-1-39 0 0,1 0-43 0 0,0 0-46 0 0,-1 1-51 0 0,1-1-55 0 0,0 0-59 0 0,0 0-63 0 0,0 0-68 0 0,0 0-71 0 0,0 0-75 0 0,0 0-81 0 0,0-1-83 0 0,3 1 475 0 0,-2 0-1590 0 0,-3 0-1072 0 0</inkml:trace>
  <inkml:trace contextRef="#ctx0" brushRef="#br0" timeOffset="5068.89">2238 279 6824 0 0,'0'0'149'0'0,"-1"-1"114"0"0,-2 0-107 0 0,-2-1-67 0 0,0-1-42 0 0,0-1-17 0 0,0 1 55 0 0,0 0 51 0 0,-1-1 42 0 0,-1 1 85 0 0,-1 1 42 0 0,-1-1 103 0 0,-5 2 251 0 0,1 2-1 0 0,4 1-250 0 0,2 1-102 0 0,1 0-44 0 0,1 1-83 0 0,0 1-44 0 0,1 1-49 0 0,1 0-56 0 0,-9 19-30 0 0,4-11 0 0 0,1 1 0 0 0,1 0 0 0 0,-3 10 0 0 0,8-20 0 0 0,0 1 0 0 0,0-1 0 0 0,0 1 0 0 0,1-1 0 0 0,-1 1 0 0 0,1-1 0 0 0,0 1 0 0 0,1-1 0 0 0,0 1 0 0 0,0-1 0 0 0,0 0 0 0 0,1 5 0 0 0,0-6 5 0 0,-1-1 1 0 0,1 1-1 0 0,0-1 1 0 0,-1 1-1 0 0,1-1 1 0 0,1 0-1 0 0,-1 0 1 0 0,0 0-1 0 0,1 0-5 0 0,0 0 10 0 0,-1-1-1 0 0,0 0 1 0 0,1 0-1 0 0,-1 0 1 0 0,1 0-1 0 0,0-1 1 0 0,-1 1-1 0 0,1-1 1 0 0,0 1-1 0 0,0-1 1 0 0,0 0-1 0 0,0 0 1 0 0,0-1-1 0 0,0 1 0 0 0,1 0 1 0 0,-1-1-1 0 0,0 0 1 0 0,0 0-1 0 0,0 0 1 0 0,1 0-1 0 0,-1 0 1 0 0,0-1-1 0 0,0 1 1 0 0,0-1-1 0 0,0 0 1 0 0,3-1-10 0 0,-1 0 57 0 0,0-1 0 0 0,0 1 1 0 0,-1-1-1 0 0,1 0 0 0 0,-1 0 1 0 0,2-1-58 0 0,-2-1 58 0 0,1 1 1 0 0,0-1-1 0 0,-1 0 1 0 0,3-5-59 0 0,9-17 130 0 0,2-16 7 0 0,-9-4 34 0 0,-9 46-167 0 0,3-8-11 0 0,5 2 63 0 0,-4 7-45 0 0,-3 0-11 0 0,0 0 0 0 0,0 0 0 0 0,-1 1 0 0 0,1-1 0 0 0,0 1 0 0 0,0-1 0 0 0,0 0 0 0 0,0 1 0 0 0,-1 0 0 0 0,1-1 0 0 0,0 1 0 0 0,-1-1 0 0 0,1 1 0 0 0,0 0 0 0 0,-1-1 0 0 0,1 1 0 0 0,-1 0 0 0 0,1 0 0 0 0,-1 0 0 0 0,1 0 0 0 0,-1-1 0 0 0,1 1 0 0 0,-1 0 0 0 0,0 0 0 0 0,0 0 0 0 0,2 2 0 0 0,0 3 8 0 0,1 0 0 0 0,-1 0 0 0 0,0 0-1 0 0,0 0 1 0 0,-1 0 0 0 0,0 0 0 0 0,0 6-8 0 0,0-4 39 0 0,1 1 0 0 0,0-1 0 0 0,2 6-39 0 0,-4-13 54 0 0,1 0-45 0 0,-1 0 5 0 0,1 0 61 0 0,0 2 61 0 0,0 2 92 0 0,-1-5-430 0 0,0 1 94 0 0,0-1 78 0 0,0 0 63 0 0,0 1 87 0 0,0 0 275 0 0,0-1-305 0 0,0 1-43 0 0,0-1-47 0 0,0 1-35 0 0,0-1-42 0 0,1 0-46 0 0,-1 0-75 0 0,0 1-73 0 0,0-1-80 0 0,0 0-87 0 0,1 1-97 0 0,-1-1-104 0 0,0 0-111 0 0,1 1-120 0 0,-1-1-186 0 0,1 1-184 0 0,1 1-666 0 0</inkml:trace>
  <inkml:trace contextRef="#ctx0" brushRef="#br0" timeOffset="5770.18">2466 18 7800 0 0,'0'0'174'0'0,"0"0"29"0"0,0 0 13 0 0,0 0-70 0 0,1 0-77 0 0,0 1-51 0 0,1 2-31 0 0,-1-2 69 0 0,9 8 20 0 0,-1 2 54 0 0,3 8 144 0 0,-2 2 64 0 0,6 23 395 0 0,-7-15-313 0 0,-7-22-322 0 0,8 26 370 0 0,0 0-110 0 0,0 0-79 0 0,11 43 284 0 0,-15-52-364 0 0,0-1 33 0 0,0 5 106 0 0,1-1 87 0 0,-7-26-240 0 0,0-1-61 0 0,0 0-27 0 0,0 4 211 0 0,1-3-107 0 0,0-2-86 0 0,1-3-63 0 0,3-13-31 0 0,-4 15 20 0 0,6-23 30 0 0,3-1-57 0 0,2 1-46 0 0,3 2-36 0 0,-13 20 54 0 0,0 0 1 0 0,0 0-1 0 0,1 1 0 0 0,-1-1 1 0 0,1 1-1 0 0,-1 0 0 0 0,1-1 1 0 0,0 1-1 0 0,0 1 1 0 0,0-1-1 0 0,0 0 0 0 0,0 1 1 0 0,0-1-1 0 0,1 1 0 0 0,-1 0 1 0 0,0 0-1 0 0,1 0 0 0 0,-1 1 1 0 0,1-1-1 0 0,-1 1 0 0 0,0 0 1 0 0,1 0-1 0 0,-1 0 0 0 0,1 0 1 0 0,-1 1-1 0 0,1-1 1 0 0,-1 1-1 0 0,0 0 0 0 0,1 0 1 0 0,-1 0 13 0 0,27 11-2 0 0,-24-9-8 0 0,0 1 0 0 0,0-1 0 0 0,0 1-1 0 0,0 1 1 0 0,2 2 10 0 0,-4-3-2 0 0,-1-1 1 0 0,1 1-1 0 0,-1 0 0 0 0,-1-1 0 0 0,1 2 0 0 0,0-1 0 0 0,-1 0 0 0 0,1 2 2 0 0,-2-2 13 0 0,1 0 0 0 0,0 1-1 0 0,-1 0 1 0 0,0-1 0 0 0,0 4-13 0 0,0 6 53 0 0,-2-1 56 0 0,-4 5 135 0 0,-4-3 66 0 0,6-12-224 0 0,1 0-1 0 0,-1-1 1 0 0,0 1-1 0 0,1-1 1 0 0,-1 1 0 0 0,0-1-1 0 0,-1 0 1 0 0,-1 1-86 0 0,-19 7 395 0 0,10-7-426 0 0,8-2 57 0 0,-1 0-1 0 0,1-1 1 0 0,0 1-1 0 0,0-1 1 0 0,-2-1-26 0 0,-9-1-16 0 0,10 0-33 0 0,0 0-37 0 0,0-1-41 0 0,0 1-48 0 0,3 0 52 0 0,0-1-55 0 0,1 0-57 0 0,-1-1-59 0 0,1 0-61 0 0,1 0-62 0 0,0 0-64 0 0,0 0-64 0 0,0-2-183 0 0</inkml:trace>
  <inkml:trace contextRef="#ctx0" brushRef="#br0" timeOffset="6055.38">3028 325 10592 0 0,'0'1'273'0'0,"1"0"-97"0"0,0 0-74 0 0,2 5 56 0 0,-1-4-58 0 0,3 5 69 0 0,-1 1-59 0 0,9 16 71 0 0,-8-13-65 0 0,-2-5-21 0 0,-1 0 33 0 0,0 0 41 0 0,0 0 48 0 0,0-2-118 0 0,0 1 92 0 0,2 2 141 0 0,-2-2-160 0 0,-1 1-107 0 0,-1 1-105 0 0,0-6-160 0 0,0-1-35 0 0,0 0-329 0 0,0 0 71 0 0,0 0-49 0 0,0 1-645 0 0,0-1-515 0 0,0 0-972 0 0</inkml:trace>
  <inkml:trace contextRef="#ctx0" brushRef="#br0" timeOffset="6287.15">3021 123 10280 0 0,'-1'-1'376'0'0,"-3"-1"-102"0"0,0 0-44 0 0,-2-1 7 0 0,4 1-286 0 0,0 0 98 0 0,0-1 310 0 0,1 2-295 0 0,1 1-78 0 0,-1-1-112 0 0,1 1 11 0 0,-1 0-40 0 0,1 0-103 0 0,0 0-46 0 0,0 0-42 0 0,0 0-35 0 0,0 0-117 0 0,0 0-35 0 0,0 0-1189 0 0</inkml:trace>
  <inkml:trace contextRef="#ctx0" brushRef="#br0" timeOffset="6635.11">3296 26 6384 0 0,'0'0'184'0'0,"2"0"46"0"0,6 1 147 0 0,-5 0-163 0 0,-1-1-57 0 0,-1 0 39 0 0,0 1 44 0 0,-1-1 51 0 0,2 3 7 0 0,0-1-35 0 0,2 4 173 0 0,-1-2-146 0 0,0 1-49 0 0,4 10 364 0 0,0 4-11 0 0,1 0-62 0 0,-1-3-134 0 0,-1 0-71 0 0,-1 0-82 0 0,0 2-91 0 0,4 13 112 0 0,-5-15-24 0 0,0 0 0 0 0,1 5-242 0 0,0 15 340 0 0,0-12 139 0 0,-2 0 0 0 0,0 22-479 0 0,-2-36 147 0 0,2 14 143 0 0,-2-16-161 0 0,0 0 38 0 0,0 0 52 0 0,-1 0 66 0 0,1-10-449 0 0,0 1-24 0 0,0 0 42 0 0,-1 0-45 0 0,2-3-245 0 0</inkml:trace>
  <inkml:trace contextRef="#ctx0" brushRef="#br0" timeOffset="6942.57">3643 190 7016 0 0,'0'0'172'0'0,"0"1"-72"0"0,0-1-53 0 0,3 4-9 0 0,-2-2 3 0 0,2 3-105 0 0,0 0 38 0 0,0 1 36 0 0,0-1 34 0 0,1 7 132 0 0,0-1 102 0 0,0 0 39 0 0,-2-1 48 0 0,5 26 964 0 0,-4-21-794 0 0,-1 0-89 0 0,0-5-109 0 0,-1 0-66 0 0,-1-6-126 0 0,0 1 1 0 0,1-1 0 0 0,-1 1-1 0 0,1-1 1 0 0,1 2-146 0 0,1 3 172 0 0,1 12 326 0 0,-3-12-368 0 0,1-1-110 0 0,-1-4-64 0 0,0 0-44 0 0,0 0-50 0 0,0-1-54 0 0,-1-2-220 0 0,1-1-117 0 0,-1 0 69 0 0,0 0-44 0 0,0 0-600 0 0,0 0-480 0 0,0 0-909 0 0</inkml:trace>
  <inkml:trace contextRef="#ctx0" brushRef="#br0" timeOffset="7205.74">3643 49 9016 0 0,'-1'-2'21'0'0,"-1"0"97"0"0,-1-5 308 0 0,2 3-329 0 0,1 0-63 0 0,0 4 30 0 0,0 0-62 0 0,0 0-63 0 0,0 0-58 0 0,0 0-87 0 0,0 0-101 0 0,0 0-90 0 0,0 0 50 0 0,0 0-33 0 0,0-1-453 0 0,1 0-359 0 0,0-1-680 0 0</inkml:trace>
  <inkml:trace contextRef="#ctx0" brushRef="#br0" timeOffset="7538.96">4027 1 8928 0 0,'0'0'200'0'0,"0"0"33"0"0,0 0 14 0 0,0 0 13 0 0,0 0 49 0 0,0 0-141 0 0,0 0-34 0 0,1 1 52 0 0,0 0-78 0 0,3 3 67 0 0,-3-3-88 0 0,-1 0 40 0 0,7 10 336 0 0,-1 0-107 0 0,0 1-89 0 0,0 1-71 0 0,1 2-32 0 0,8 29 137 0 0,-10-25-122 0 0,3 11 22 0 0,9 43 209 0 0,-12-51-256 0 0,-1 0 34 0 0,-1-9-61 0 0,0 1 56 0 0,1 5-10 0 0,4 36 91 0 0,-7-28-76 0 0,-1-27-218 0 0,0 1-32 0 0,0-1-112 0 0,0 0 124 0 0,0 0-12 0 0,0 0-21 0 0,0 0-39 0 0,0 0-16 0 0,0 0-40 0 0,0 0-45 0 0,0 0-51 0 0,0 0-55 0 0,0 0-50 0 0,0 0-45 0 0,0 0-40 0 0,0 0-137 0 0,0 0-39 0 0,0 0-165 0 0,0 0-445 0 0</inkml:trace>
  <inkml:trace contextRef="#ctx0" brushRef="#br0" timeOffset="7824.2">3937 201 9040 0 0,'0'0'200'0'0,"0"0"33"0"0,0 0 15 0 0,5-4-58 0 0,2 0-125 0 0,4-4-33 0 0,0 2 59 0 0,1 0 52 0 0,0 1 44 0 0,3-1 84 0 0,0 2 40 0 0,33-7 726 0 0,-24 8-541 0 0,1 1-74 0 0,-9 1-203 0 0,0 0-66 0 0,-2 1-84 0 0,-1 0-63 0 0,0-1-70 0 0,0 1-77 0 0,-11 0-60 0 0,-1 0-32 0 0,3 0-324 0 0,-1 1 72 0 0,-1-1-46 0 0,3 0-633 0 0,3 1-506 0 0,3 0-961 0 0</inkml:trace>
  <inkml:trace contextRef="#ctx0" brushRef="#br0" timeOffset="8124">4345 102 7856 0 0,'10'35'1067'0'0,"4"12"423"0"0,-4-18-570 0 0,-2-10-417 0 0,2-2-78 0 0,1 0-98 0 0,2 0-117 0 0,1-2 138 0 0,-1-1-64 0 0,1-1-73 0 0,1-1-83 0 0,0-2-90 0 0,1-1-102 0 0,1-1-110 0 0,2-2-118 0 0,-14-6 7 0 0</inkml:trace>
  <inkml:trace contextRef="#ctx0" brushRef="#br0" timeOffset="8440.39">4689 142 7224 0 0,'0'0'165'0'0,"0"0"22"0"0,0 0 7 0 0,-1 1-55 0 0,1 1-71 0 0,-5 8-24 0 0,4-6 52 0 0,-6 14 579 0 0,0 1-1 0 0,2 0 1 0 0,-2 12-675 0 0,1 0 625 0 0,1-1-67 0 0,1-4-161 0 0,-1-1-78 0 0,0 0-91 0 0,-1 0-104 0 0,-2 3 121 0 0,-1 0 35 0 0,-9 33 362 0 0,8-20-261 0 0,-12 57 223 0 0,11-56-313 0 0,-2 5 127 0 0,5-24-156 0 0,1-1 47 0 0,-24 89 995 0 0,19-62-789 0 0,0-8-105 0 0,7-25-263 0 0,1-1-41 0 0,1-5-69 0 0,1 1-37 0 0,0 2 63 0 0,-1 3-41 0 0,-4 0-75 0 0,6-15-51 0 0,1-1-49 0 0,0 0-226 0 0,0 0-33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41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245 31 8376 0 0,'0'0'190'0'0,"-1"0"-59"0"0,-5-5 298 0 0,4 3-341 0 0,1 1-54 0 0,-8-6-7 0 0,-1 1 53 0 0,0 2 45 0 0,-1 0 41 0 0,-2 2 77 0 0,0 2 41 0 0,-3 2 95 0 0,-8 4 233 0 0,1 4 1 0 0,9-1-232 0 0,2-1-95 0 0,2 1-40 0 0,1-1-77 0 0,2 0-40 0 0,0 1-46 0 0,1 0-50 0 0,0 1 133 0 0,0 1-34 0 0,-4 10 43 0 0,1 2-98 0 0,3 0-75 0 0,5-17-17 0 0,0 0-1 0 0,0-1 1 0 0,1 1 0 0 0,0-1 0 0 0,0 1-1 0 0,0 0 1 0 0,1-1 0 0 0,-1 1-1 0 0,1-1 1 0 0,1 1 0 0 0,-1-1 0 0 0,1 1-1 0 0,0-1 1 0 0,0 0 0 0 0,0 0 0 0 0,1 1 15 0 0,-2-5 27 0 0,1 1 0 0 0,-1 0 0 0 0,0 0 0 0 0,1 0 0 0 0,-1-1 0 0 0,1 1 0 0 0,0-1 0 0 0,-1 1 0 0 0,1-1-1 0 0,0 0 1 0 0,0 0 0 0 0,0 0 0 0 0,0 0 0 0 0,0 0 0 0 0,0 0 0 0 0,0 0 0 0 0,1 0-27 0 0,1 0 54 0 0,0-1 0 0 0,0 1-1 0 0,0-1 1 0 0,-1 0-1 0 0,1 0 1 0 0,0 0 0 0 0,0-1-1 0 0,0 1 1 0 0,-1-1 0 0 0,1 0-54 0 0,5-1 131 0 0,-1-1 1 0 0,0 0 0 0 0,0-1-1 0 0,0 1 1 0 0,2-3-132 0 0,16-12 399 0 0,-21 15-315 0 0,-1-2 0 0 0,1 1 1 0 0,-1 0-1 0 0,0-1 1 0 0,0 0-1 0 0,0-2-84 0 0,8-13 203 0 0,-4-1-43 0 0,-2-2-51 0 0,-3 1-56 0 0,-2-1-66 0 0,-3 1-71 0 0,2 21-39 0 0,0 0 36 0 0,-1-1 3 0 0,1 1 84 0 0,-1-3 94 0 0,1 3-97 0 0,-1-1-39 0 0,1 1-73 0 0,0 0-92 0 0,-1-1-113 0 0,1 2 111 0 0,0-1-37 0 0,0 0-38 0 0,0 0-42 0 0,0 1-45 0 0,-1-1-46 0 0,1 0-50 0 0,0 0-52 0 0,0 0-55 0 0,0 0-58 0 0,-1-2-1289 0 0,0-2-1088 0 0</inkml:trace>
  <inkml:trace contextRef="#ctx0" brushRef="#br0" timeOffset="463.53">397 122 7280 0 0,'0'1'178'0'0,"0"-1"-74"0"0,0 1-55 0 0,1 2-10 0 0,0-1 4 0 0,3 6-116 0 0,0 0 83 0 0,-1 0 82 0 0,1 1 82 0 0,0 1 154 0 0,1 0 123 0 0,-1 0 122 0 0,1 0 120 0 0,-1-2-67 0 0,4 11 766 0 0,-4-7-482 0 0,-1-4-183 0 0,-1 1 93 0 0,-1-8-647 0 0,-1 0 200 0 0,1 0-39 0 0,-1-1-36 0 0,0 0-35 0 0,1 0 168 0 0,0 0-115 0 0,0-2-100 0 0,0 1-84 0 0,0-1-70 0 0,0 0-52 0 0,1-1-47 0 0,0-4-114 0 0,0 3 121 0 0,-2 2 87 0 0,1 0 96 0 0,7-29 42 0 0,3-1-85 0 0,4 1-69 0 0,3 5-52 0 0,-10 16-41 0 0,1 1-1 0 0,0 0 0 0 0,0 1 0 0 0,0 0 1 0 0,1 0-1 0 0,0 1 0 0 0,0 0 0 0 0,1 1 0 0 0,0 1 1 0 0,0-1-1 0 0,1 2 0 0 0,9-4 53 0 0,-18 8-12 0 0,0-1 0 0 0,1 1-1 0 0,-1 0 1 0 0,0 0 0 0 0,0 0-1 0 0,0 0 1 0 0,0 0 0 0 0,0 1-1 0 0,1 0 13 0 0,2 0-16 0 0,0 1 0 0 0,0 0 1 0 0,-1 0-1 0 0,5 2 16 0 0,-1 2-21 0 0,1-1 1 0 0,-1 1 0 0 0,0 0-1 0 0,-1 1 1 0 0,2 2 20 0 0,7 8-7 0 0,-2 3 82 0 0,-1 1 89 0 0,-3 1 97 0 0,-1 1 103 0 0,-3 1 111 0 0,-1 0 117 0 0,-2 0 124 0 0,-1-10-404 0 0,0-1-66 0 0,0-3-95 0 0,0 1-48 0 0,-2 1-47 0 0,0 2-52 0 0,-1-10 86 0 0,0-3-90 0 0,1 0-36 0 0,-1 0-30 0 0,0 0-40 0 0,0 0-46 0 0,0 0-53 0 0,1 0-96 0 0,-1 0-84 0 0,0 0-95 0 0,0 0-104 0 0,0 0-112 0 0,0 0-124 0 0,1-1 361 0 0,-1 1-34 0 0,0-1-36 0 0,0 1-37 0 0,0 1-1807 0 0,0 0-1348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40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9 9520 0 0,'0'0'276'0'0,"0"0"2"0"0,0 0-207 0 0,1-1-43 0 0,8-5 159 0 0,-1 5 61 0 0,-6 1-194 0 0,-1 0-1 0 0,0 0 0 0 0,1 1 1 0 0,-1-1-1 0 0,0 0 1 0 0,1 1-1 0 0,-1-1 1 0 0,0 1-1 0 0,0 0 1 0 0,0-1-1 0 0,1 1 1 0 0,-1 0-1 0 0,0 0 1 0 0,0-1-1 0 0,0 1 0 0 0,0 0 1 0 0,0 1-54 0 0,8 9 419 0 0,-6-5-248 0 0,0 0-38 0 0,0 2-30 0 0,-1-2-102 0 0,10 57 555 0 0,-2 2-85 0 0,-2 14 9 0 0,-6-42-168 0 0,-1-1 1 0 0,-3 8-313 0 0,0-20 280 0 0,1 13 267 0 0,-1-3 3 0 0,1-11-236 0 0,-1-4-117 0 0,0 0-82 0 0,2-11-52 0 0,0 1-30 0 0,0 7 45 0 0,0-15-12 0 0,0-1-49 0 0,0 0-102 0 0,0 0-259 0 0,0 0 70 0 0,0 0 62 0 0,0-1 51 0 0,0 1 31 0 0,0 0 40 0 0,0-2-83 0 0,0 0 74 0 0,0 0-107 0 0,-2-6-844 0 0</inkml:trace>
  <inkml:trace contextRef="#ctx0" brushRef="#br0" timeOffset="648.52">0 303 7072 0 0,'0'0'202'0'0,"1"0"155"0"0,0 0-109 0 0,1-1-26 0 0,4-1 30 0 0,-4 2-109 0 0,14-5 640 0 0,-1 0-81 0 0,1 1-76 0 0,0-1-71 0 0,0 1-68 0 0,0 0-64 0 0,0 0-58 0 0,0 0-55 0 0,4 0-4 0 0,-1 0-66 0 0,0 0-57 0 0,1 0-51 0 0,3 0-29 0 0,1 0-50 0 0,4 0-36 0 0,14-1-41 0 0,-30 4 147 0 0,0-1-95 0 0,0 0-81 0 0,-1 1-70 0 0,2-1-67 0 0,-1 0-46 0 0,28-3-678 0 0,-23 5 551 0 0,-7 0 181 0 0,1 1 37 0 0,-1 0-119 0 0,-1 3 77 0 0,-1 0 73 0 0,-1 2 65 0 0,-1 0 58 0 0,-1 2 53 0 0,0 0 45 0 0,-1 1 39 0 0,-1 2 70 0 0,0 1 36 0 0,4 45 1051 0 0,-6-46-1066 0 0,0-2-41 0 0,1 4-5 0 0,0 1-47 0 0,0 2-10 0 0,0-4-6 0 0,-1 1-1 0 0,-1 10-127 0 0,-2-3 148 0 0,2-13-114 0 0,-1 0 9 0 0,0-3-78 0 0,1-3-57 0 0,0-1 61 0 0,0 0-18 0 0,0 0-24 0 0,0 0-38 0 0,0 0-19 0 0,0 0-40 0 0,0 0-44 0 0,0 0-52 0 0,0 0-54 0 0,0 0-51 0 0,0 0-45 0 0,0 0-39 0 0,0 0-136 0 0,0 0-40 0 0,0 0-162 0 0,0 0-440 0 0</inkml:trace>
  <inkml:trace contextRef="#ctx0" brushRef="#br0" timeOffset="880.29">479 95 11088 0 0,'0'0'248'0'0,"0"0"34"0"0,0-1-184 0 0,4-9 379 0 0,-3 8-397 0 0,-1 0-49 0 0,1 1-39 0 0,1 0 1 0 0,-1-1-1 0 0,0 1 1 0 0,1 0-1 0 0,-1 0 1 0 0,1 0-1 0 0,-1 0 1 0 0,1 1-1 0 0,-1-1 1 0 0,1 0-1 0 0,0 1 1 0 0,-1-1-1 0 0,2 0 8 0 0,3 0-86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45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7136 0 0,'0'0'165'0'0,"0"0"22"0"0,0 0 6 0 0,1 0-59 0 0,-1 1-49 0 0,3 6 84 0 0,-1-4-36 0 0,1 8 413 0 0,1 1-96 0 0,1-1-79 0 0,0 1-67 0 0,3 8 103 0 0,2 11 65 0 0,2 11 223 0 0,2-1-100 0 0,0 1-95 0 0,1-1-86 0 0,1 4-52 0 0,-1 0-85 0 0,0 1-77 0 0,-2 0-65 0 0,-11-38-91 0 0,6 22 109 0 0,-2-10-19 0 0,-1-4 22 0 0,0-1 59 0 0,-4-14 193 0 0,-1-1-76 0 0,1-1-68 0 0,0 0-60 0 0,0-1-52 0 0,-1-1-45 0 0,2-4 3 0 0,1-13-66 0 0,-2 16 7 0 0,-1 2 45 0 0,2-26 61 0 0,1 0-49 0 0,9-26-9 0 0,-9 42-100 0 0,1 1-1 0 0,1-1 1 0 0,0 1-1 0 0,0 0 1 0 0,1 0 0 0 0,1 1-1 0 0,0 0 1 0 0,1-1 1 0 0,-5 7-25 0 0,1-1 0 0 0,-1 1 0 0 0,1 0 0 0 0,0 0 0 0 0,1 0 1 0 0,-1 0-1 0 0,1 1 0 0 0,4-3 25 0 0,-7 5-11 0 0,1 0 0 0 0,-1 0 0 0 0,0 1 0 0 0,1-1 1 0 0,-1 0-1 0 0,1 1 0 0 0,-1 0 0 0 0,1-1 0 0 0,-1 1 0 0 0,1 0 1 0 0,-1 1-1 0 0,1-1 0 0 0,-1 0 0 0 0,1 1 0 0 0,-1-1 0 0 0,1 1 1 0 0,-1 0-1 0 0,1 0 0 0 0,-1 0 0 0 0,0 0 0 0 0,2 1 11 0 0,27 16-158 0 0,-26-14 136 0 0,0 0 0 0 0,-1 0 0 0 0,1 0 0 0 0,2 4 22 0 0,-4-5-5 0 0,-1 1-1 0 0,1-1 0 0 0,-1 1 0 0 0,0 0 0 0 0,0 0 1 0 0,1 3 5 0 0,-1-3 0 0 0,-1 1 0 0 0,0-1 0 0 0,0 0 1 0 0,0 1-1 0 0,-1-1 0 0 0,0 0 1 0 0,1 2-1 0 0,-2 5-3 0 0,1-1 1 0 0,-1 0-1 0 0,-1 0 1 0 0,-1 5 2 0 0,-10 21 29 0 0,11-30-12 0 0,-1-1 0 0 0,-1 0 0 0 0,1 0 0 0 0,0 0 0 0 0,-1 0 0 0 0,-3 3-17 0 0,4-5 22 0 0,-1 0 0 0 0,0 0 0 0 0,1 0 0 0 0,-1-1 0 0 0,0 1 0 0 0,0-1 0 0 0,0 0 0 0 0,0 0 1 0 0,-1 0-23 0 0,-1 0 32 0 0,1 0 0 0 0,0-1 0 0 0,-1 1 1 0 0,1-1-1 0 0,-3 0-32 0 0,-3-1 14 0 0,0-2-37 0 0,3 0-32 0 0,-1-1-39 0 0,0-2-45 0 0,-1-1-51 0 0,6 4-34 0 0,-2-2-171 0 0,-5-2-303 0 0,1-3-67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46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39 6176 0 0,'-6'-8'328'0'0,"4"3"-264"0"0,0-2-29 0 0,-1 1 67 0 0,0 1 59 0 0,-1 2 52 0 0,-1 0 101 0 0,-1 2 51 0 0,-1 1 125 0 0,-4 2 301 0 0,-1 4 6 0 0,4-1-299 0 0,2-1-122 0 0,0 1-48 0 0,1-2-102 0 0,1 1-49 0 0,0 0-57 0 0,0 0-64 0 0,-13 16 30 0 0,3 3 58 0 0,11-14-65 0 0,-1 0-1 0 0,1 0 0 0 0,0 0 0 0 0,1 1 1 0 0,0-1-1 0 0,0 1 0 0 0,1-1 0 0 0,0 6-78 0 0,3 24 217 0 0,3-17-137 0 0,2-1-50 0 0,5 1 19 0 0,-10-19-27 0 0,1-1-1 0 0,-1 1 1 0 0,0-1 0 0 0,1 1-1 0 0,-1-1 1 0 0,1 0-1 0 0,0 0 1 0 0,0 0 0 0 0,0 0-22 0 0,-1 0 15 0 0,0-1 0 0 0,0-1 1 0 0,0 1-1 0 0,1 0 0 0 0,-1-1 1 0 0,0 1-1 0 0,0-1 0 0 0,0 1 1 0 0,1-1-1 0 0,-1 0 0 0 0,0 0 1 0 0,0 0-1 0 0,1 0 0 0 0,-1 0-15 0 0,1-1 11 0 0,-1 0 0 0 0,1 1-1 0 0,0-1 1 0 0,-1 0 0 0 0,1 0-1 0 0,-1 0 1 0 0,1-1 0 0 0,0 0-11 0 0,4-3 97 0 0,0 0 1 0 0,0 0-1 0 0,0-1 1 0 0,4-4-98 0 0,-6 4 75 0 0,0 0 1 0 0,0 0-1 0 0,0-1 1 0 0,3-6-76 0 0,-5 6 54 0 0,1-1 1 0 0,-1 1-1 0 0,0-1 1 0 0,1-6-55 0 0,-2 5 35 0 0,-1 1 0 0 0,1-1 0 0 0,-2 1 0 0 0,1-7-35 0 0,-1 7 13 0 0,2-39 108 0 0,3 28-128 0 0,-3 15-69 0 0,-1 4-19 0 0,5 3-51 0 0,0 4 72 0 0,4 9-1 0 0,-9-12 41 0 0,14 23-171 0 0,10 29 205 0 0,-12-19-8 0 0,-8-21-11 0 0,7 18 93 0 0,-7-23-111 0 0,1 0-72 0 0,-1-5-24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46.9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37 6776 0 0,'0'0'198'0'0,"-6"-4"-32"0"0,-3-1-106 0 0,4 2-5 0 0,0 1 101 0 0,1-1 25 0 0,0 1 47 0 0,0 0 41 0 0,0 0 35 0 0,-5-3 530 0 0,-6 0 548 0 0,8 3-709 0 0,-1 1-58 0 0,3 0-254 0 0,0 1-51 0 0,0 1-99 0 0,0-1-49 0 0,1 1-55 0 0,-1 0-61 0 0,-14 6 232 0 0,1 3-93 0 0,2 2-79 0 0,3 3-60 0 0,3 6-47 0 0,9-19-3 0 0,0 1 0 0 0,1-1-1 0 0,0 1 1 0 0,-1-1 0 0 0,1 1 0 0 0,0-1 0 0 0,0 1 0 0 0,0-1 0 0 0,1 1-1 0 0,-1-1 1 0 0,0 0 0 0 0,1 1 0 0 0,0-1 0 0 0,0 1 0 0 0,-1-1 0 0 0,1 0-1 0 0,1 1 1 0 0,-1-1 0 0 0,0 0 0 0 0,1 0 0 0 0,0 1 4 0 0,7 10-46 0 0,1-1 0 0 0,0 0-1 0 0,1 0 1 0 0,1-1 46 0 0,16 9-23 0 0,-19-15 12 0 0,35 23-71 0 0,-26-14 81 0 0,-6 0 42 0 0,-3 1 51 0 0,-3 2 66 0 0,-5 2 80 0 0,-2-10-328 0 0,-2 0 60 0 0,0-1 51 0 0,-1 1 42 0 0,-6 5 129 0 0,8-10-109 0 0,-1-1 1 0 0,-1 0-1 0 0,1 1 0 0 0,0-1 1 0 0,-1-1-1 0 0,0 1 1 0 0,-2 1-84 0 0,-6 2 160 0 0,-1-2-72 0 0,1-4-102 0 0,5-1-41 0 0,1 0-36 0 0,-2-3-94 0 0,0-1-80 0 0,1-2-89 0 0,0-1-98 0 0,6 7 126 0 0,0-1-49 0 0,1 1-45 0 0,-1 0-39 0 0,0 0-135 0 0,0-1-38 0 0,0 0-163 0 0,0-1-440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3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50 6336 0 0,'0'0'141'0'0,"0"0"23"0"0,0 0 11 0 0,0 0-51 0 0,-1-2-71 0 0,-1-4-57 0 0,1 5 73 0 0,-1 0 406 0 0,0-1-48 0 0,1 1-44 0 0,-1-1-40 0 0,1 1-38 0 0,0-1-33 0 0,-1-2 185 0 0,0 2-167 0 0,0-1-44 0 0,2 2-175 0 0,-1 0 1 0 0,0 0 0 0 0,0 1 0 0 0,1-1-1 0 0,-1 0 1 0 0,0 0 0 0 0,0 1-1 0 0,0-1 1 0 0,0 0 0 0 0,0 1-1 0 0,0-1 1 0 0,0 1 0 0 0,0-1-72 0 0,-11-2 54 0 0,1 0 48 0 0,0 0 39 0 0,-1 1 34 0 0,-11 1 239 0 0,12 1-142 0 0,0 0 0 0 0,0 1 0 0 0,1 0 1 0 0,-2 1-273 0 0,-4 2 294 0 0,0 1-50 0 0,-2 2-43 0 0,9-3-146 0 0,0 1-36 0 0,2-2-20 0 0,1 1 1 0 0,0 0-1 0 0,0 0 1 0 0,0 1-1 0 0,0 0 1 0 0,1 0-1 0 0,0 0 1 0 0,-3 3 0 0 0,7-6-1 0 0,0-1 1 0 0,0 1 0 0 0,0 0 0 0 0,0-1 0 0 0,0 1 0 0 0,1 0 0 0 0,-1-1 0 0 0,0 1 0 0 0,1 0-1 0 0,-1 0 1 0 0,1-1 0 0 0,0 1 0 0 0,0 0 0 0 0,-1 0 0 0 0,1 0 0 0 0,0 0 0 0 0,1-1 0 0 0,-1 1-1 0 0,0 0 1 0 0,0 0 0 0 0,1 0 0 0 0,-1 0 0 0 0,1-1 0 0 0,0 1 0 0 0,-1 0 0 0 0,1-1-1 0 0,0 1 1 0 0,0 0 0 0 0,0-1 0 0 0,0 1 0 0 0,0-1 0 0 0,0 1 0 0 0,1-1 0 0 0,-1 0 0 0 0,1 1 0 0 0,58 53 12 0 0,-19-21 54 0 0,-15-12 27 0 0,-1 0 58 0 0,0 0 70 0 0,-1 1 85 0 0,-21-21-263 0 0,4 6 109 0 0,0 0 45 0 0,0 0 54 0 0,-2 0 67 0 0,-3 1 77 0 0,-2-1 89 0 0,-5 0 100 0 0,-4-1 112 0 0,2-3-469 0 0,-1-1-42 0 0,0 0-36 0 0,-1-1-34 0 0,-9 2 31 0 0,0-2-85 0 0,-34-2-77 0 0,32-2 51 0 0,12 2-52 0 0,-7-2-46 0 0,5 0-37 0 0,1 1-40 0 0,1-1-64 0 0,1 0-27 0 0,1-1-62 0 0,0 1-72 0 0,1-2-79 0 0,4 4 250 0 0,1-1 58 0 0,-3-3-231 0 0,2 3 162 0 0,0 0 56 0 0,1 1-40 0 0,0-1-74 0 0,-1 0-66 0 0,1 1-73 0 0,0-1-84 0 0,0 0-91 0 0,-1 1-99 0 0,1-1-110 0 0,0 0-117 0 0,-1 0-1003 0 0,1-2-1068 0 0</inkml:trace>
  <inkml:trace contextRef="#ctx0" brushRef="#br0" timeOffset="570.65">558 160 7080 0 0,'4'-2'384'0'0,"-3"1"90"0"0,-1 1-418 0 0,0-1-1 0 0,0 1 0 0 0,0 0 1 0 0,0 0-1 0 0,0-1 0 0 0,0 1 1 0 0,0 0-1 0 0,0 0 0 0 0,-1-1 0 0 0,1 1 1 0 0,0 0-1 0 0,0 0 0 0 0,0 0 1 0 0,0-1-1 0 0,-1 1 0 0 0,1 0 0 0 0,0 0 1 0 0,0 0-1 0 0,0 0 0 0 0,-1-1 1 0 0,1 1-1 0 0,0 0 0 0 0,0 0 1 0 0,0 0-1 0 0,-1 0 0 0 0,1 0 0 0 0,0 0 1 0 0,0 0-1 0 0,-1 0-55 0 0,-1-1 364 0 0,-1 0-44 0 0,0 0-60 0 0,0 1-74 0 0,1-1-111 0 0,0 1-45 0 0,0 1-48 0 0,1-1-53 0 0,-8 3 559 0 0,2 0-42 0 0,-1 2-42 0 0,1 0-38 0 0,1 0-37 0 0,-1 1-33 0 0,-4 7 200 0 0,1 2-110 0 0,2 1-94 0 0,1 1-75 0 0,3 1-58 0 0,0 3-25 0 0,4-13-83 0 0,-1-1 0 0 0,1 1 0 0 0,1-1 0 0 0,-1 1 0 0 0,2 3-51 0 0,2 6 121 0 0,1-4 10 0 0,1-1 36 0 0,2-1 47 0 0,1 0 55 0 0,2-3-330 0 0,0-1 64 0 0,2-3 53 0 0,-1-3 48 0 0,4-2 70 0 0,-2-3 42 0 0,-12 3-169 0 0,1 0 0 0 0,-1-1 0 0 0,0 1 0 0 0,1-1 0 0 0,-1 1 0 0 0,0-1 0 0 0,0 0 0 0 0,0 0 1 0 0,-1 0-1 0 0,1 0 0 0 0,0 0 0 0 0,-1 0 0 0 0,1 0 0 0 0,-1-1 0 0 0,0 1 0 0 0,1-2-47 0 0,3-7 88 0 0,1-5-19 0 0,2-10-39 0 0,-7 12-71 0 0,-1 0 84 0 0,0 2 45 0 0,-2-15 181 0 0,1 15-169 0 0,0-1-46 0 0,1 5-54 0 0,-1-1-36 0 0,1 8 55 0 0,0-2-25 0 0,0 1-46 0 0,1-1-53 0 0,-1 0-101 0 0,2 2-66 0 0,-1 2 193 0 0,1 2 66 0 0,7 20-144 0 0,-4-5 101 0 0,0 0 32 0 0,6 20 7 0 0,0-13-35 0 0,-5-6 39 0 0,-5-16 13 0 0,0-1 1 0 0,-1 1-1 0 0,1-1 0 0 0,0 1 0 0 0,0-1 0 0 0,1 1 0 0 0,-1-1 0 0 0,0 0 0 0 0,1 1 0 0 0,0-1 0 0 0,15 20 0 0 0,-13-18-16 0 0,-3-4-189 0 0,-1 0 98 0 0,0 1 77 0 0,1-1 40 0 0,0 1 132 0 0,0-1-116 0 0,-1 0-75 0 0,0 0-18 0 0,1 0-34 0 0,-1 0-23 0 0,0 0-34 0 0,0 0-39 0 0,0 0-43 0 0,1 0-45 0 0,-1 0-49 0 0,0 0-53 0 0,0 0-57 0 0,0 0 85 0 0,0 0-49 0 0,0-1-45 0 0,0 1-39 0 0,0 0-142 0 0,1 0-38 0 0,-1 0-172 0 0,0-1-463 0 0</inkml:trace>
  <inkml:trace contextRef="#ctx0" brushRef="#br0" timeOffset="1273.47">850 151 8720 0 0,'0'0'197'0'0,"0"0"24"0"0,8 9 195 0 0,-6-6-359 0 0,-1-1-36 0 0,0 4 24 0 0,1-1 77 0 0,2 1 101 0 0,2 3 198 0 0,2 2 84 0 0,-4-3-261 0 0,-1-2 30 0 0,0 1-47 0 0,4 5 115 0 0,11 29 394 0 0,-14-31-516 0 0,-2-1 66 0 0,10 25 858 0 0,-8-23-738 0 0,1-1 32 0 0,-1 1 20 0 0,0-2 51 0 0,0 1-86 0 0,-1-3-24 0 0,1 0 0 0 0,-1 0 0 0 0,1-1 0 0 0,3 4-399 0 0,-6-9 44 0 0,0 1 47 0 0,0 0 203 0 0,-2-2 14 0 0,0-1 196 0 0,-1 0-215 0 0,1-1-41 0 0,0 0-117 0 0,1 1-35 0 0,-1-1-47 0 0,1 0-35 0 0,-1 0-37 0 0,1 0-42 0 0,0-9 203 0 0,-1 1-66 0 0,0-2-45 0 0,1 7-28 0 0,0 0 0 0 0,0 0 0 0 0,1 1 0 0 0,0-1 0 0 0,0-2 1 0 0,4-16-2 0 0,2-11-1 0 0,1 11-85 0 0,-5 14 9 0 0,1 0-1 0 0,1 0 1 0 0,-1 0 0 0 0,1 1 0 0 0,1 0-1 0 0,5-7 80 0 0,-9 13-22 0 0,0-1-1 0 0,1 1 0 0 0,-1 0 0 0 0,1 0 1 0 0,0 0-1 0 0,0 0 0 0 0,0 0 0 0 0,0 0 1 0 0,0 1-1 0 0,0 0 0 0 0,3-2 23 0 0,-3 3-9 0 0,0-1-1 0 0,0 1 0 0 0,0-1 0 0 0,0 1 1 0 0,0 0-1 0 0,0 0 0 0 0,0 0 0 0 0,0 0 1 0 0,2 1 9 0 0,1 1-19 0 0,0-1-1 0 0,0 2 1 0 0,-1-1 0 0 0,1 0 0 0 0,0 1 0 0 0,-1 0-1 0 0,1 1 1 0 0,-1-1 0 0 0,0 1 0 0 0,0 0 0 0 0,1 2 19 0 0,9 8-28 0 0,-2 2 33 0 0,-2 0 45 0 0,-2 0 56 0 0,3 12 50 0 0,-2 2 42 0 0,-5-14 41 0 0,1 1 0 0 0,8 15-239 0 0,-12-30 46 0 0,1 1-35 0 0,-2-1 43 0 0,1-1 65 0 0,0 1 89 0 0,-2-1-123 0 0,0-1-14 0 0,1-3 55 0 0,0 1-62 0 0,-1 1-61 0 0,0 1 1 0 0,0 0 0 0 0,0-1-1 0 0,1 1 1 0 0,-1 0 0 0 0,0-1-1 0 0,0 1 1 0 0,0 0 0 0 0,0-1-1 0 0,0 1 1 0 0,0 0 0 0 0,0-1-1 0 0,0 1 1 0 0,0-1 0 0 0,0 1 0 0 0,0 0-1 0 0,0-1 1 0 0,0 1 0 0 0,0 0-1 0 0,0-1 1 0 0,0 1 0 0 0,0 0-1 0 0,-1-1-3 0 0,1-2 10 0 0,-1 0 0 0 0,0 0 0 0 0,1 0 0 0 0,0-1-1 0 0,0 1 1 0 0,0 0 0 0 0,0-3-10 0 0,3-14 18 0 0,5-5-50 0 0,1 1-82 0 0,-8 20 83 0 0,8-16-160 0 0,-4 10 23 0 0,0 0-1 0 0,0 0 0 0 0,7-8 169 0 0,0 4-154 0 0,2 1 36 0 0,3 3 52 0 0,1 3 67 0 0,-7 7 5 0 0,-9 0-10 0 0,0 0-1 0 0,-1 1 1 0 0,1-1 0 0 0,0 1-1 0 0,0 0 1 0 0,0 0 0 0 0,0 0-1 0 0,0 0 1 0 0,-1 0 0 0 0,1 0-1 0 0,0 0 1 0 0,-1 0 0 0 0,1 1-1 0 0,-1-1 1 0 0,1 1 4 0 0,3 8-5 0 0,1 9-2 0 0,3-2 49 0 0,-6-10 1 0 0,0-1 1 0 0,0 1-1 0 0,0 0 0 0 0,1 6-43 0 0,10 45 256 0 0,-11-47-206 0 0,5 4-36 0 0,-2-2 2 0 0,-3-3 28 0 0,2 3-24 0 0,0 0 35 0 0,-4-2-46 0 0,0-10-37 0 0,-1-1-126 0 0,4 0-58 0 0,-1 0-55 0 0,-1-1-57 0 0,1-1-61 0 0,-1 0-62 0 0,0 0-65 0 0,-1 0-67 0 0,1-1-71 0 0,0-3-759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47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1 114 5904 0 0,'6'3'315'0'0,"-1"-2"-254"0"0,-1-1-29 0 0,1 1 66 0 0,0-1 59 0 0,0 1 53 0 0,0-1 45 0 0,1 1 102 0 0,0-1 45 0 0,2 1 122 0 0,3-1 306 0 0,0-1-6 0 0,-4 0-313 0 0,-1-1-125 0 0,-1 0-49 0 0,0 1-102 0 0,0-1-49 0 0,-1-1-55 0 0,0 0-62 0 0,9-4 515 0 0,3-2-17 0 0,-15 9-522 0 0,0-1 0 0 0,0 0 0 0 0,0 0 1 0 0,0 0-1 0 0,0 0 0 0 0,0 0 0 0 0,0 0 0 0 0,0-1 0 0 0,-1 1 0 0 0,1 0 1 0 0,0-1-46 0 0,3-6 222 0 0,-1 1-107 0 0,-1 3-99 0 0,-1 0-33 0 0,0-3 9 0 0,0 2 45 0 0,-1 3-19 0 0,0 1 0 0 0,0 0 0 0 0,0 0-1 0 0,0 0 1 0 0,0 0 0 0 0,0 0 0 0 0,0 0 0 0 0,0 0 0 0 0,-1 0-1 0 0,1 0 1 0 0,0 0 0 0 0,-1 0 0 0 0,1 0 0 0 0,-1-1-18 0 0,-5-5 78 0 0,-4-3-24 0 0,9 9-34 0 0,-1 0-1 0 0,1 0 0 0 0,-1 0 1 0 0,1 1-1 0 0,-1-1 1 0 0,0 0-1 0 0,1 1 1 0 0,-1-1-1 0 0,0 0-19 0 0,0 1 12 0 0,1 0 0 0 0,0 0 1 0 0,0 0-1 0 0,0 0 0 0 0,0 0 0 0 0,0 0 0 0 0,-1 0 0 0 0,1 0 0 0 0,0 1 0 0 0,0-1 0 0 0,0 0 0 0 0,0 1 0 0 0,0-1 1 0 0,-1 1-13 0 0,-9 8 44 0 0,3 0-59 0 0,1 1 1 0 0,1 0 0 0 0,-1 0 0 0 0,2 1-1 0 0,-1 0 1 0 0,1 0 0 0 0,1 0 0 0 0,0 0 0 0 0,0 7 14 0 0,2-11-12 0 0,0 1 1 0 0,1 0 0 0 0,1 0 0 0 0,-1-1 0 0 0,1 1 0 0 0,1 0 0 0 0,-1 0 0 0 0,1 0 0 0 0,1-1-1 0 0,0 4 12 0 0,0-6-3 0 0,-1 1 0 0 0,1-1-1 0 0,1 0 1 0 0,-1 1 0 0 0,2 0 3 0 0,-2-3-169 0 0,0 0 66 0 0,0 0 57 0 0,0 0 47 0 0,3 2 104 0 0,8 5 334 0 0,-9-7-349 0 0,1 0-65 0 0,-3-2-51 0 0,1 0-37 0 0,0 1-41 0 0,0-1-48 0 0,0 0-69 0 0,0 0-66 0 0,0 0-73 0 0,0 0-80 0 0,0 0-85 0 0,0 0-92 0 0,0-1-99 0 0,0 1-105 0 0,3-1-899 0 0,3 0-973 0 0,-9 0 2648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47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101 435 7368 0 0,'0'0'165'0'0,"-1"-1"-50"0"0,-5-4 265 0 0,4 4-302 0 0,0 0-48 0 0,-5-1 15 0 0,1 2 81 0 0,-1 2 107 0 0,-2 5 221 0 0,1 2 37 0 0,3-2-191 0 0,2-2-94 0 0,0 0-56 0 0,0 0-70 0 0,-10 20 131 0 0,8-14-128 0 0,1 1 0 0 0,0-1 0 0 0,0 1 0 0 0,1 0-1 0 0,1 0-82 0 0,0-5 60 0 0,2 1 0 0 0,-1-1-1 0 0,1 0 1 0 0,0 0 0 0 0,0 0-1 0 0,1 2-59 0 0,6 16 238 0 0,5-4 56 0 0,0-10-308 0 0,2-8 38 0 0,-12-3-13 0 0,1 0 0 0 0,-1 0 0 0 0,1-1 0 0 0,-1 1 0 0 0,1-1 0 0 0,-1 0-1 0 0,1 0 1 0 0,-1 0 0 0 0,0 0 0 0 0,1 0 0 0 0,-1 0-11 0 0,4-3 44 0 0,0 0-1 0 0,-1 0 1 0 0,1 0 0 0 0,4-6-44 0 0,6-7 69 0 0,-14 14-178 0 0,0 0 47 0 0,0 0 41 0 0,1 0 33 0 0,1-3 83 0 0,6-9 230 0 0,-8 10-273 0 0,1 0-57 0 0,0 0-99 0 0,-1 2 1 0 0,-1 0-38 0 0,1 0-57 0 0,-1 0-55 0 0,1 0-58 0 0,-1 0-65 0 0,0 0-68 0 0,1 0-74 0 0,-1 0-79 0 0,0 0-83 0 0,1-3-775 0 0,1-3-826 0 0</inkml:trace>
  <inkml:trace contextRef="#ctx0" brushRef="#br0" timeOffset="316.39">108 104 6648 0 0,'-5'-13'51'0'0,"0"0"63"0"0,3 5 52 0 0,0 0 1 0 0,0-1-1 0 0,-1-6-166 0 0,3 12 164 0 0,0 0-105 0 0,-1 0-72 0 0,1 0-41 0 0,-2-7-218 0 0,1 6 204 0 0,0 0 93 0 0,0 3 36 0 0,1-1 41 0 0,-1 1 27 0 0,1 0 40 0 0,0 0 45 0 0,-1 1 49 0 0,1-1 52 0 0,0 1 56 0 0,-1 0 60 0 0,1 0 65 0 0,-1 4-303 0 0,-1 0-33 0 0,1 6 70 0 0,0-3-125 0 0,1 1-46 0 0,2 9-41 0 0,6 15-107 0 0,-5-23 109 0 0,1-1 62 0 0,21 50 162 0 0,-3 1 49 0 0,-4 1 60 0 0,-4 1 70 0 0,-3 0 81 0 0,-3 1 91 0 0,-3 1 102 0 0,-4 0 113 0 0,-1-59-847 0 0,0-1 48 0 0,0 2 83 0 0,0 6 213 0 0,0-7-270 0 0,0 0-62 0 0,0 0-66 0 0,0 0-80 0 0,0 1-95 0 0,0 0-109 0 0,0-4 50 0 0,0-1-53 0 0,0 0-47 0 0,0 0-41 0 0,0 0-141 0 0,0 0-40 0 0,0 0-170 0 0,0 0-451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48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48 5848 0 0,'-7'-3'-5'0'0,"-1"0"99"0"0,0 1 87 0 0,0 0 77 0 0,-2 1 138 0 0,0 0 75 0 0,-2 2 167 0 0,-6 1 399 0 0,2 3-3 0 0,5 0-401 0 0,2 0-169 0 0,1 0-77 0 0,2 1-138 0 0,0 0-77 0 0,1 0-90 0 0,0 1-100 0 0,3-4 46 0 0,-15 25 209 0 0,14-22-198 0 0,0-1 1 0 0,1 1 0 0 0,0 0-1 0 0,0 0 1 0 0,0 0 0 0 0,0 6-40 0 0,1-5 14 0 0,0-3-10 0 0,0-1 0 0 0,0 1 0 0 0,1 0 0 0 0,0-1 0 0 0,0 1 1 0 0,0 0-1 0 0,0-1 0 0 0,0 1 0 0 0,1 0 0 0 0,-1-1 0 0 0,1 1 1 0 0,1 2-5 0 0,1 3 0 0 0,1-1 0 0 0,-1 0 0 0 0,1 0 0 0 0,1 0 0 0 0,-1 0 0 0 0,2 0 0 0 0,-1-1 0 0 0,3 2 0 0 0,4 3 19 0 0,1 0 34 0 0,3 2 46 0 0,10 3 94 0 0,-22-15-156 0 0,1 0 1 0 0,-1 0-1 0 0,1-1 1 0 0,0 1-1 0 0,-1-1 1 0 0,1 0-1 0 0,0 0 1 0 0,0 0-1 0 0,1-1-37 0 0,-2 0 22 0 0,0 0 0 0 0,0 0 0 0 0,0-1 0 0 0,1 1 0 0 0,-1-1 1 0 0,0 0-1 0 0,1-1-22 0 0,-2 1 87 0 0,0-1 1 0 0,0 0-1 0 0,0 0 1 0 0,0 0-1 0 0,-1 0 0 0 0,1 0 1 0 0,-1 0-1 0 0,0-1 1 0 0,0 1-1 0 0,0-1 1 0 0,1 0-88 0 0,9-15 447 0 0,-3 2-58 0 0,1-6 64 0 0,-3 1-94 0 0,-4 0-98 0 0,-5-2-100 0 0,-15-47 148 0 0,10 48-281 0 0,-1 0-100 0 0,1 4-94 0 0,-1 0-119 0 0,3 9 91 0 0,1 0-37 0 0,-1 0-42 0 0,-1 1-43 0 0,5 6 280 0 0,1 1-45 0 0,-1 0-48 0 0,0-1-51 0 0,0 1-55 0 0,1 0-57 0 0,-1-1-62 0 0,0 1-63 0 0,0 0-155 0 0,1-1-96 0 0,-1 1-102 0 0,0 0-107 0 0,0-2-902 0 0,-1 1-999 0 0</inkml:trace>
  <inkml:trace contextRef="#ctx0" brushRef="#br0" timeOffset="634.58">424 54 6688 0 0,'-1'4'155'0'0,"0"-1"-43"0"0,1 4 13 0 0,2 0-95 0 0,5 8-58 0 0,-4-9 50 0 0,0 0 48 0 0,-1-1 70 0 0,0 1 88 0 0,0 3 322 0 0,1 0-1 0 0,0-1 1 0 0,4 8-550 0 0,1 2 767 0 0,-2-6-141 0 0,-2-2-150 0 0,9 18 776 0 0,-8-16-688 0 0,0-2-12 0 0,-1 1 65 0 0,-3-8-53 0 0,0-2-91 0 0,-1 0-83 0 0,0-1-75 0 0,0-1-66 0 0,-1 0-58 0 0,0 0-50 0 0,1-1-43 0 0,-2-2-7 0 0,-1-6-10 0 0,3 6 8 0 0,0-18 15 0 0,0-7-22 0 0,0 1-46 0 0,1 14-38 0 0,0 0 0 0 0,1 1 0 0 0,1-1 0 0 0,-1 1 0 0 0,3-3 2 0 0,-2 7-18 0 0,-3 6 2 0 0,1 0-1 0 0,0 0 1 0 0,0 0-1 0 0,1-1 0 0 0,-1 1 1 0 0,1 0-1 0 0,-1 1 1 0 0,1-1-1 0 0,0 0 0 0 0,0 0 1 0 0,0 1-1 0 0,1-2 17 0 0,1 1-25 0 0,0-1 1 0 0,0 1-1 0 0,0 0 0 0 0,1 1 0 0 0,-1-1 1 0 0,1 1-1 0 0,2-1 25 0 0,-5 2-11 0 0,0 0 1 0 0,0 1 0 0 0,0-1 0 0 0,1 1-1 0 0,-1-1 1 0 0,0 1 0 0 0,0 0-1 0 0,1 0 1 0 0,-1 0 0 0 0,0 0 0 0 0,0 1-1 0 0,1-1 1 0 0,-1 1 0 0 0,0-1-1 0 0,0 1 1 0 0,0 0 0 0 0,1 0 0 0 0,0 0 9 0 0,7 5-33 0 0,0 0-1 0 0,0 0 0 0 0,7 7 35 0 0,-5-3-24 0 0,0 1 0 0 0,7 8 24 0 0,-7-4-5 0 0,0 0 0 0 0,-1 1 0 0 0,0 0 0 0 0,-1 1 0 0 0,0 1 5 0 0,-6-9 64 0 0,0 1 35 0 0,2 3 109 0 0,0-1 82 0 0,-4-7-73 0 0,-1 1 82 0 0,-1-1-30 0 0,0 0 74 0 0,0-4-268 0 0,0-1-6 0 0,0 0-5 0 0,1 1-10 0 0,2 2-44 0 0,0 0 1 0 0,-3-2 42 0 0,1 0 1 0 0,0-1-53 0 0,0 1-1 0 0,-1 0 1 0 0,1-1 0 0 0,0 1 0 0 0,0 0-1 0 0,-1-1 1 0 0,1 1 0 0 0,0-1 0 0 0,0 1-1 0 0,0-1 1 0 0,0 0 0 0 0,0 1 0 0 0,0-1-1 0 0,0 0 1 0 0,0 0 0 0 0,0 0 0 0 0,0 0-1 0 0,0 0 0 0 0,4 1-43 0 0,2-1-44 0 0,-7 0 81 0 0,1 0-211 0 0,-1 0-7 0 0,0 0-32 0 0,0 0-703 0 0,0 0-51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54.8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 6048 0 0,'0'0'133'0'0,"0"0"23"0"0,0 0 11 0 0,2 4-41 0 0,1 3-84 0 0,1 2-4 0 0,-1 0 71 0 0,1 0 64 0 0,-1 0 58 0 0,1-1 51 0 0,-1 1 43 0 0,5 9 432 0 0,-1-1 31 0 0,9 22 1126 0 0,-12-27-1370 0 0,1 0-47 0 0,-1 1-19 0 0,0 1-100 0 0,-2-7-232 0 0,0 0-34 0 0,0 0-35 0 0,-1-1-38 0 0,1 1 70 0 0,-1-1 65 0 0,0 0 53 0 0,3 14 668 0 0,-3-12-544 0 0,-1 0-83 0 0,1-4-184 0 0,-1 0-42 0 0,0-3 64 0 0,0-1-2 0 0,0 0 0 0 0,0 0-2 0 0,0 0-4 0 0,0 0-2 0 0,0 0 0 0 0,0 0-1 0 0,0 0 1 0 0,0 0 0 0 0,1-1 27 0 0,-1-2-40 0 0,1-2-22 0 0,1-3-17 0 0,-1 2 3 0 0,2-14 75 0 0,-3-2-61 0 0,1 1-39 0 0,1-12 27 0 0,3-16 6 0 0,-4 39-51 0 0,1 1-1 0 0,1 0 0 0 0,-1 0 0 0 0,2-3-3 0 0,0 3-30 0 0,-1 1 0 0 0,1 0 0 0 0,1 0-1 0 0,-1 0 1 0 0,5-5 30 0 0,-7 10-14 0 0,1 0-1 0 0,-1 0 1 0 0,1 1-1 0 0,0-1 1 0 0,0 1-1 0 0,0-1 1 0 0,0 1 0 0 0,0 0-1 0 0,1 1 1 0 0,-1-1-1 0 0,1 0 1 0 0,-1 1-1 0 0,1 0 1 0 0,-1 0-1 0 0,1 0 15 0 0,-2 0-5 0 0,0 1-1 0 0,-1 0 0 0 0,1 1 0 0 0,0-1 0 0 0,0 0 0 0 0,0 0 0 0 0,-1 1 0 0 0,1-1 1 0 0,0 1-1 0 0,0-1 0 0 0,-1 1 0 0 0,1 0 0 0 0,0 0 0 0 0,-1 0 0 0 0,1 0 0 0 0,-1 0 1 0 0,1 0-1 0 0,-1 0 0 0 0,0 0 0 0 0,0 0 0 0 0,1 1 0 0 0,-1-1 0 0 0,0 1 6 0 0,15 18-54 0 0,-5-1 34 0 0,-9-16 21 0 0,2 5-26 0 0,0 0 0 0 0,-1 0 0 0 0,2 6 25 0 0,12 50 10 0 0,-13-45-17 0 0,-3-16-170 0 0,-1 0 58 0 0,1 0 52 0 0,-1 0 46 0 0,1 2 69 0 0,0-1 81 0 0,1 11 480 0 0,-2-12-510 0 0,0 1-36 0 0,0-1-44 0 0,0 1-57 0 0,1-1-70 0 0,-1 1-79 0 0,0-1-57 0 0,0 1-80 0 0,0-1-88 0 0,0 1-96 0 0,0 0-104 0 0,0 0-112 0 0,0 0-119 0 0,0-2 374 0 0,0 1-32 0 0,0-3-1566 0 0,0 0-1174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56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6048 0 0,'0'0'133'0'0,"0"0"23"0"0,0 0 11 0 0,1 0-27 0 0,3 0 354 0 0,-1 1-38 0 0,0 0-35 0 0,0 1-33 0 0,2 2 295 0 0,-1 2-112 0 0,-1 1-96 0 0,-1 0-81 0 0,0-1-65 0 0,-1 1-51 0 0,1 0 85 0 0,5 18 328 0 0,-1 0-95 0 0,-1-1-82 0 0,0 1-71 0 0,0 5 11 0 0,0 0-65 0 0,0 6 18 0 0,1 18 157 0 0,-2-27-270 0 0,6 25 299 0 0,-3-27-253 0 0,1 0 41 0 0,-7-25-418 0 0,-1 2 95 0 0,2 1 64 0 0,1 5 236 0 0,-1-4-213 0 0,-1-2-129 0 0,-1-1-77 0 0,1 0-61 0 0,-1-1-77 0 0,0 0 58 0 0,0 0 49 0 0,0 0 45 0 0,0 1 39 0 0,0-1 38 0 0,1 1 84 0 0,0 0 242 0 0,0 0-283 0 0,-1 0-44 0 0,1-1-53 0 0,-1 1-57 0 0,1-1-70 0 0,-1 1-79 0 0,1-1-52 0 0,-1 0-80 0 0,0 1-87 0 0,1-1-96 0 0,-1 0-104 0 0,0 0-110 0 0,1 1-119 0 0,-1-1-127 0 0,2 0-1059 0 0,3 0-1173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56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9096 0 0,'0'0'200'0'0,"0"0"33"0"0,1-7 198 0 0,0 5-373 0 0,-1 1-36 0 0,2-1-9 0 0,-2 2 35 0 0,0 0-47 0 0,1-1 101 0 0,-1 1 112 0 0,0 0 177 0 0,0 0 8 0 0,0 0-18 0 0,0 0-77 0 0,0 1-102 0 0,0-1-58 0 0,1 1-31 0 0,2 1-20 0 0,-1 0-20 0 0,0 0 2 0 0,-1-1 28 0 0,0 0 51 0 0,4 7-12 0 0,-4-5-96 0 0,1-1 0 0 0,-1 1-1 0 0,0 0 1 0 0,0-1 0 0 0,0 1 0 0 0,0 0 0 0 0,0 0-1 0 0,0-1 1 0 0,-1 1 0 0 0,1 0 0 0 0,-1 0-46 0 0,2 35 1035 0 0,5 31-1035 0 0,-2-28 465 0 0,-3-20-190 0 0,-1 0 38 0 0,4 37 507 0 0,2-19-240 0 0,1-7-59 0 0,2-3 48 0 0,-5-19-437 0 0,-1 0-54 0 0,13 22 37 0 0,-10-19-11 0 0,-6-12-40 0 0,2 1-110 0 0,0 0 45 0 0,5 0 137 0 0,-4-2-101 0 0,-1-1-74 0 0,-2 1-23 0 0,0-1-33 0 0,1 0-113 0 0,0 0-97 0 0,0 0-113 0 0,-2 0 162 0 0,1 0-34 0 0,-1 1-117 0 0,1 0-64 0 0,-1-1-58 0 0,0 1-49 0 0,1 0-172 0 0,-1-1-49 0 0,0 0-207 0 0,1 1-557 0 0,-1 0 1560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56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9968 0 0,'0'0'292'0'0,"0"0"0"0"0,1 1-194 0 0,1 1-77 0 0,3 6-26 0 0,-2-4 79 0 0,2 7 567 0 0,-1 1-81 0 0,-1-1-74 0 0,0 1-69 0 0,0 0-60 0 0,-1 0-55 0 0,0 0-47 0 0,0 1-40 0 0,2 11 123 0 0,4 13 35 0 0,-5-27-152 0 0,5 13 362 0 0,-3-9-287 0 0,-2-6-186 0 0,0-1-55 0 0,0 1-67 0 0,0 0-80 0 0,-2-7 20 0 0,-1 1 77 0 0,0 1 186 0 0,0-2-165 0 0,0 0-37 0 0,0 0-51 0 0,1 1-66 0 0,-1-1 0 0 0,0 0-40 0 0,0 1-43 0 0,1-1-47 0 0,-1-1-100 0 0,0 0-58 0 0,0 0-51 0 0,0 0-45 0 0,0 0-152 0 0,0 0-44 0 0,0 0-185 0 0,0 0-494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57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38 11920 0 0,'-2'-3'35'0'0,"1"-1"100"0"0,-1 1 96 0 0,-2-6 408 0 0,2 5-456 0 0,1 1-84 0 0,0 0-48 0 0,-1-1-59 0 0,1 0-69 0 0,1 4 55 0 0,-1 0-19 0 0,1-1-24 0 0,0 1-36 0 0,0 0-17 0 0,0 0-37 0 0,0 0-42 0 0,0 0-46 0 0,0 0-50 0 0,0 0-46 0 0,0 0-42 0 0,0 0-36 0 0,0 0-124 0 0,0 0-35 0 0,0 0-1279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55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140 22 8928 0 0,'-8'-10'368'0'0,"-1"3"-72"0"0,-4 3-14 0 0,-8 4 54 0 0,0 8-21 0 0,9 0-68 0 0,3 0 6 0 0,2 2 60 0 0,-4 8-81 0 0,3 2-73 0 0,-3 13-25 0 0,4 2-84 0 0,6-25-43 0 0,0 0-1 0 0,1 0 1 0 0,0 0 0 0 0,1 0 0 0 0,1 9-7 0 0,3 3 44 0 0,3-3 38 0 0,0-5 55 0 0,1-4 69 0 0,1-3 59 0 0,1-3 48 0 0,7-3 265 0 0,-14-2-441 0 0,0 1-1 0 0,-1-1 1 0 0,1 0 0 0 0,-1 0 0 0 0,0 0 0 0 0,1-1 0 0 0,0 0-137 0 0,15-10 689 0 0,-7 2-260 0 0,-2 1-104 0 0,-1-1-38 0 0,-3 2-85 0 0,0-1-38 0 0,-1 0-43 0 0,-1 1-50 0 0,1-12 234 0 0,-2-1-50 0 0,-3 0-49 0 0,-3-1-48 0 0,-2 1-47 0 0,-1 0-46 0 0,0 0-46 0 0,-1 2-45 0 0,6 18-168 0 0,1 0 71 0 0,0 0 61 0 0,-1 0 51 0 0,0-1 100 0 0,-1-2 302 0 0,2 3-331 0 0,-1 0-78 0 0,0 0-40 0 0,1 0-44 0 0,-1 1-48 0 0,1-1-55 0 0,-1 0-83 0 0,1 0-76 0 0,0 1-84 0 0,-1-1-92 0 0,1 0-98 0 0,-1 1-106 0 0,1-1-112 0 0,-1 0-121 0 0,1 1-1145 0 0,0 0-1205 0 0</inkml:trace>
  <inkml:trace contextRef="#ctx0" brushRef="#br0" timeOffset="307.21">353 73 9528 0 0,'0'0'216'0'0,"0"0"32"0"0,-3 11 198 0 0,2-8-387 0 0,0 0-36 0 0,0 6 15 0 0,0 0 71 0 0,0 0 64 0 0,1 1 55 0 0,1 2 108 0 0,0-1 56 0 0,1 4 132 0 0,3 6 326 0 0,2 0 6 0 0,-1-8-320 0 0,-1-3-130 0 0,2 0-52 0 0,-1-3-108 0 0,0 0-53 0 0,1 0-60 0 0,0-2-69 0 0,-5-4 9 0 0,0 0 0 0 0,-1 0 0 0 0,1 0 0 0 0,0 0 0 0 0,0 0 0 0 0,-1-1 0 0 0,1 1 0 0 0,0-1 0 0 0,0 0 0 0 0,1 1-73 0 0,0-1 151 0 0,1 0 0 0 0,0 0 0 0 0,0 0 0 0 0,0-1 0 0 0,0 1 0 0 0,-1-1 0 0 0,1 0 0 0 0,1 0-151 0 0,13-6 580 0 0,-2-1-63 0 0,-6 3-223 0 0,-1 0-54 0 0,-4 2-116 0 0,11-6 228 0 0,0-2-110 0 0,0-1-86 0 0,-3-1-63 0 0,-11 11-84 0 0,0 0 0 0 0,0 0-1 0 0,0-1 1 0 0,-1 1 0 0 0,1-1-1 0 0,-1 1 1 0 0,0-1 0 0 0,1 1-1 0 0,-1-1 1 0 0,0 0 0 0 0,-1 0-1 0 0,1 1 1 0 0,0-1 0 0 0,-1 0-1 0 0,0 0 1 0 0,1-1-9 0 0,-2 1 14 0 0,1 0 0 0 0,0 0 1 0 0,-1 0-1 0 0,1 0 0 0 0,-1 0 0 0 0,0 1 1 0 0,-1-2-15 0 0,-6-15 16 0 0,1 8-56 0 0,1 1-45 0 0,0 1-64 0 0,2 1-15 0 0,0 1-50 0 0,-1 0-58 0 0,1-1-63 0 0,-1 0-94 0 0,3 6 248 0 0,1-1-47 0 0,-1 1-9 0 0,0 0-53 0 0,1 0-61 0 0,-1 0-73 0 0,1 0 70 0 0,0 1-45 0 0,0-1-50 0 0,0 1-51 0 0,0 0-57 0 0,0-1-59 0 0,0 1-62 0 0,0-1-67 0 0,-1-2-1453 0 0,-2-1-1232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53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6648 0 0,'0'0'149'0'0,"1"0"78"0"0,0 0-102 0 0,7 2 38 0 0,-1 0-17 0 0,0 0 39 0 0,7-1 282 0 0,4-2 222 0 0,7-5 476 0 0,-10 0-468 0 0,-5 1-262 0 0,-2 2-101 0 0,0-2-36 0 0,-1 2-82 0 0,-1-1-34 0 0,1 1-40 0 0,-1-1-43 0 0,3-1-42 0 0,0-1-49 0 0,0-3 38 0 0,-8 8-25 0 0,0-1 0 0 0,1 0 0 0 0,-1 0 1 0 0,0 0-1 0 0,0 0 0 0 0,0 0 0 0 0,0 0 0 0 0,0-2-21 0 0,-1 3 14 0 0,1-1 1 0 0,-1 1-1 0 0,0 0 1 0 0,0-1-1 0 0,0 1 0 0 0,0-1 1 0 0,0 1-1 0 0,0-1 1 0 0,0 1-1 0 0,0 0 0 0 0,0-1 1 0 0,-1 1-1 0 0,1-1 1 0 0,-1 1-1 0 0,1 0 0 0 0,-1-1 1 0 0,1 1-1 0 0,-1 0 1 0 0,0-1-1 0 0,0 1 0 0 0,1 0 1 0 0,-1 0-1 0 0,0 0 1 0 0,0 0-1 0 0,0 0 0 0 0,0 0 1 0 0,-1 0-1 0 0,0-1-14 0 0,-10-6 369 0 0,0 0-113 0 0,0 2-101 0 0,-1 0-87 0 0,-1 2-75 0 0,1 3-63 0 0,-1 1-51 0 0,0 4-37 0 0,3 2 44 0 0,2 4 39 0 0,-2 4 23 0 0,1 7 15 0 0,4 2-68 0 0,2 0 96 0 0,4 5 95 0 0,0-22-34 0 0,1 1 0 0 0,0-1 0 0 0,0 0-1 0 0,1 0 1 0 0,1 2-52 0 0,-1-3 42 0 0,0 0-1 0 0,0-1 1 0 0,0 1 0 0 0,1-1-1 0 0,-1 0 1 0 0,1 0-1 0 0,0 0 1 0 0,1 0-1 0 0,-1-1 1 0 0,1 1-1 0 0,-1-1 1 0 0,3 1-42 0 0,14 9 109 0 0,4-5-60 0 0,-8-4-30 0 0,1-3 52 0 0,-10 0-8 0 0,0-2 1 0 0,0 1-1 0 0,1-1 0 0 0,-1 0 0 0 0,0 0 0 0 0,2-2-63 0 0,12-4 121 0 0,0-3-98 0 0,-11 4-66 0 0,0-1-43 0 0,-3 2-239 0 0,2-1-36 0 0,-1-3 3 0 0</inkml:trace>
  <inkml:trace contextRef="#ctx0" brushRef="#br0" timeOffset="354.2">376 0 7688 0 0,'0'0'142'0'0,"0"1"-59"0"0,2 5 53 0 0,1 5-128 0 0,0 0 45 0 0,0 0 41 0 0,0 0 42 0 0,0 1 38 0 0,0-1 38 0 0,0 0 35 0 0,0 0 35 0 0,4 11 375 0 0,0 0 117 0 0,0 0 101 0 0,1 0 89 0 0,-4-11-494 0 0,0-4-128 0 0,-1-1-29 0 0,-1-1 54 0 0,1 1 69 0 0,-1 0 87 0 0,-2-5-99 0 0,0-1-39 0 0,0 0-278 0 0,0 0 10 0 0,0 0 39 0 0,0 0-17 0 0,0 0 28 0 0,0 0 136 0 0,0 0 60 0 0,0 0 11 0 0,0 0-198 0 0,-1 0-44 0 0,0-1 24 0 0,-2 1-105 0 0,-4-3-86 0 0,5 2 87 0 0,-1-1-30 0 0,1-1-1 0 0,-1 0 0 0 0,1 1 1 0 0,0-1-1 0 0,0-1 0 0 0,-1 0-21 0 0,1 1 16 0 0,1 0-1 0 0,-1 0 0 0 0,1-1 0 0 0,0 1 0 0 0,0 0 1 0 0,0-2-16 0 0,1 1 9 0 0,-1-1 0 0 0,1 0 0 0 0,0 1 0 0 0,0-1 0 0 0,0 0 0 0 0,1 1 0 0 0,-1-1 0 0 0,1 0 0 0 0,2-4-9 0 0,-1 2-6 0 0,1 0 0 0 0,-1 1 0 0 0,2-1-1 0 0,-1 0 1 0 0,1 1 0 0 0,1-2 6 0 0,-1 2-28 0 0,1 0 0 0 0,0 0 0 0 0,0 1 0 0 0,1 0 0 0 0,3-4 28 0 0,-5 6-238 0 0,0 0 89 0 0,-1 1 77 0 0,1-1 65 0 0,0 1 60 0 0,-1 0 49 0 0,10-5 362 0 0,-8 5-310 0 0,-1 1-105 0 0,-1 0-42 0 0,0 0-47 0 0,0 0-49 0 0,0 0-57 0 0,0 1-63 0 0,0-1-95 0 0,1 1-89 0 0,-1-1-99 0 0,1 1-107 0 0,0 0-117 0 0,0-1-124 0 0,-2 1 371 0 0,0 0-35 0 0,0 0-36 0 0,0 0-36 0 0,1 0-1536 0 0,3 0-1197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8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34 7256 0 0,'-8'-4'140'0'0,"-2"-2"119"0"0,-1-1 28 0 0,3 3-156 0 0,1 1-89 0 0,-1 1-80 0 0,-4-1 755 0 0,-6 0 395 0 0,6 2-408 0 0,-2 4 83 0 0,7 1-447 0 0,0 2-45 0 0,-3 5 270 0 0,1 0-80 0 0,1 1-70 0 0,1 1-59 0 0,-2 6 59 0 0,3 1-71 0 0,4-13-225 0 0,1 0 0 0 0,0 0 0 0 0,0 0-1 0 0,1 1 1 0 0,0-1 0 0 0,0 0 0 0 0,0 0 0 0 0,1 2-119 0 0,6 19 493 0 0,-4-21-481 0 0,0 1 0 0 0,1-1 0 0 0,0 0 0 0 0,2 4-12 0 0,-3-7 15 0 0,0 0 0 0 0,0 0 0 0 0,0-1-1 0 0,1 1 1 0 0,0-1-15 0 0,11 7 87 0 0,1-5 44 0 0,3-7 55 0 0,0-6 67 0 0,-4-3 1 0 0,-1 0-62 0 0,-1-2-55 0 0,-2 0-47 0 0,1-4-34 0 0,-2-2-44 0 0,-4 7-48 0 0,0-1 0 0 0,-1 0-1 0 0,1-10 37 0 0,5-6-212 0 0,-5 17 97 0 0,-1 4-7 0 0,-1 0-48 0 0,-3 7 161 0 0,-1 1 1 0 0,0-1 0 0 0,0 1 0 0 0,1 0 0 0 0,-1 0 0 0 0,0-1 0 0 0,1 1-1 0 0,-1 0 1 0 0,0-1 0 0 0,1 1 0 0 0,-1 0 0 0 0,0 0 0 0 0,1 0 0 0 0,-1-1-1 0 0,1 1 1 0 0,-1 0 0 0 0,0 0 0 0 0,1 0 0 0 0,-1 0 0 0 0,1 0 0 0 0,-1 0-1 0 0,0 0 1 0 0,1 0 0 0 0,-1 0 0 0 0,1 0 0 0 0,-1 0 0 0 0,1 0 0 0 0,-1 0-1 0 0,0 0 1 0 0,1 0 0 0 0,-1 0 0 0 0,1 0 0 0 0,-1 1 0 0 0,0-1 0 0 0,1 0 0 0 0,-1 0-1 0 0,0 0 1 0 0,1 1 0 0 0,-1-1 0 0 0,0 0 0 0 0,1 1 0 0 0,-1-1 0 0 0,0 0-1 0 0,1 1 9 0 0,7 7-136 0 0,-5-4 105 0 0,-1-1 34 0 0,3 6-78 0 0,-1 2 48 0 0,2 10 88 0 0,5 12 206 0 0,-9-29-403 0 0,-1-1 58 0 0,0 0 50 0 0,1 0 44 0 0,-1 2 49 0 0,0-1 39 0 0,3 8 319 0 0,-1-4-197 0 0,-2-3-132 0 0,1 0-69 0 0,-1-1-62 0 0,0-1-50 0 0,1 0-60 0 0,-1 1-66 0 0,1-1-74 0 0,-1 0-14 0 0,0-1-60 0 0,1 1-65 0 0,-1-1-70 0 0,1 1-72 0 0,0-1-79 0 0,-1 0-81 0 0,1 0-86 0 0,0 0-1208 0 0,1 0-1157 0 0,-3-2 3166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52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58 113 7920 0 0,'-3'-1'79'0'0,"2"0"-73"0"0,0 1-35 0 0,0-1 63 0 0,-1 1 46 0 0,-1-1 62 0 0,-1-1 81 0 0,-2 0 95 0 0,5 3-41 0 0,-1 1-103 0 0,1 2-63 0 0,-2 5 51 0 0,2-8-55 0 0,-1 16 301 0 0,4 2-71 0 0,2 3 2 0 0,6 12 102 0 0,0-1 39 0 0,-3-1-84 0 0,2 0-78 0 0,1 6-16 0 0,5 20 50 0 0,4 15 61 0 0,-6-24-66 0 0,-3-8 38 0 0,-5-21-148 0 0,-1 1 36 0 0,1 11 163 0 0,-2-13-144 0 0,1-2 49 0 0,-4-16-258 0 0,0-1-3 0 0,0 0 1 0 0,0 0 6 0 0,0 0 1 0 0,0 0 27 0 0,-2-6-86 0 0,0 2-100 0 0,-1-3 61 0 0,1 4-26 0 0,1-1-62 0 0,0 1-90 0 0,0 0-21 0 0,0 1-74 0 0,0 0-85 0 0,0-1-96 0 0,0 1-106 0 0,0 0-119 0 0,0 0 296 0 0,1 1-33 0 0,0 0-35 0 0,-1 0-36 0 0,-1-4-1429 0 0,-3-2-1097 0 0</inkml:trace>
  <inkml:trace contextRef="#ctx0" brushRef="#br0" timeOffset="570.27">1 77 5456 0 0,'0'0'158'0'0,"3"-5"-22"0"0,1-2-86 0 0,1 0-16 0 0,1 0 65 0 0,1 0 57 0 0,-1 0 51 0 0,2 1 74 0 0,1 0 45 0 0,5-3 291 0 0,-8 6-308 0 0,0 1-1 0 0,0-1 1 0 0,0 1-1 0 0,0 1 1 0 0,2-1-309 0 0,4 0 431 0 0,1 1-49 0 0,-2 1-98 0 0,0 2-66 0 0,-1 0-78 0 0,1 2-90 0 0,-4-2-47 0 0,-1 1 0 0 0,1 1 1 0 0,-1-1-1 0 0,0 1 0 0 0,0 0 0 0 0,-1 0 1 0 0,1 1-1 0 0,1 2-3 0 0,6 6 42 0 0,-1 1 0 0 0,6 9-42 0 0,-6-1 240 0 0,-6 3 70 0 0,-5 0 69 0 0,-5-2 66 0 0,1-15-328 0 0,-1 0 0 0 0,1 0 0 0 0,-1-1 1 0 0,0 1-1 0 0,-1-1 0 0 0,0 0 0 0 0,0-1 1 0 0,-1 1-1 0 0,-5 4-117 0 0,-24 21 488 0 0,17-17-289 0 0,-1 0-43 0 0,-3 2-39 0 0,2-1-91 0 0,16-12-28 0 0,-1 0 24 0 0,0 1 0 0 0,0-1-1 0 0,0-1 1 0 0,-4 3-22 0 0,21-11 58 0 0,19-6-62 0 0,-23 7-7 0 0,-1 1 0 0 0,1 0 0 0 0,0 1 0 0 0,0 0 0 0 0,0 0 0 0 0,0 1 1 0 0,5-1 10 0 0,0 1-5 0 0,0 1 1 0 0,0 1 0 0 0,-1 0 0 0 0,11 1 4 0 0,-3 2 1 0 0,0 1 0 0 0,-1 1-1 0 0,1 1 1 0 0,-1 0 0 0 0,0 1 0 0 0,1 2-1 0 0,-12-5-27 0 0,-1-1 0 0 0,0 1 0 0 0,0 0 0 0 0,0 0 0 0 0,0 1 0 0 0,4 5 27 0 0,6 12-30 0 0,-9-3 58 0 0,-5 2 68 0 0,-3-19-69 0 0,-1 0-1 0 0,1-1 0 0 0,-1 1 1 0 0,1 0-1 0 0,-1 0 0 0 0,0-1 0 0 0,0 1-26 0 0,-1 1 49 0 0,0-1 0 0 0,1 0-1 0 0,-1 0 1 0 0,-1 0-1 0 0,1 0 1 0 0,-1 1-49 0 0,-16 15 443 0 0,-4-1-81 0 0,-3-3-75 0 0,-1-2-68 0 0,-1-2-63 0 0,-1-2-58 0 0,0-2-50 0 0,2-3-45 0 0,23-4-190 0 0,0 1 73 0 0,0-1 63 0 0,0 0 53 0 0,-4 1 115 0 0,-10-2 364 0 0,13 0-387 0 0,-1 1-75 0 0,3-1-54 0 0,0 1-43 0 0,-1-1-46 0 0,1 0-55 0 0,0 0-79 0 0,-1 0-75 0 0,1 0-83 0 0,0 0-90 0 0,-1 0-97 0 0,1 0-104 0 0,0-1-112 0 0,0 1-119 0 0,-2-1-992 0 0,0-1-1097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1:58.8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0 5848 0 0,'0'0'168'0'0,"0"0"-41"0"0,0 0-10 0 0,0 0 118 0 0,0 0-43 0 0,1 2 86 0 0,0-1-102 0 0,2 5 124 0 0,-3-5-172 0 0,1 0 47 0 0,3 7 494 0 0,0 1-96 0 0,-1 1-85 0 0,0 0-74 0 0,0 3 0 0 0,0 0-70 0 0,-1 2 0 0 0,1 6 106 0 0,1 8 81 0 0,1 0-41 0 0,1 0-42 0 0,0 0-44 0 0,-1-3-90 0 0,0-1-34 0 0,0 0-33 0 0,-1 0-35 0 0,-1-5-76 0 0,0 0 53 0 0,4 21 304 0 0,5 30 505 0 0,-8-40-629 0 0,-1-17-208 0 0,-1-5-63 0 0,-1-2 9 0 0,-1 2 26 0 0,1 3 54 0 0,-1-12-113 0 0,0 0-32 0 0,0 0-130 0 0,0 0-59 0 0,0 0-12 0 0,0 0 35 0 0,0 0-45 0 0,-1 0-443 0 0,1 0 118 0 0,0 0 101 0 0,0 0 88 0 0,-1-1 86 0 0,1 1 52 0 0,-1-1-30 0 0,-2-1-146 0 0,2 1 189 0 0,1 0-60 0 0,-5-5-938 0 0</inkml:trace>
  <inkml:trace contextRef="#ctx0" brushRef="#br0" timeOffset="374">0 118 5904 0 0,'0'0'132'0'0,"0"0"17"0"0,1 0 11 0 0,3-3-186 0 0,0 0 86 0 0,1 1 75 0 0,-1-1 66 0 0,2 0 170 0 0,-1 0 79 0 0,14-7 1225 0 0,-12 5-1034 0 0,-2 3-336 0 0,-1 0-69 0 0,1-1-85 0 0,0 1-101 0 0,9-6 483 0 0,0 2-76 0 0,1 0-71 0 0,0 1-65 0 0,0 0-59 0 0,0 1-53 0 0,1 0-48 0 0,-1 1-42 0 0,11-1-3 0 0,-1 0-69 0 0,51-3-91 0 0,-40 3 59 0 0,-27 4-164 0 0,0-1 72 0 0,0 0 58 0 0,1 0 48 0 0,1 0 52 0 0,20-1 252 0 0,-18 2-224 0 0,2-1-71 0 0,-7 0-73 0 0,0 1-45 0 0,-1-1-52 0 0,1 0-58 0 0,0 1-67 0 0,0-1-72 0 0,-3 1 65 0 0,0-1-37 0 0,0 1-40 0 0,0 0-42 0 0,0-1-43 0 0,0 1-47 0 0,0-1-47 0 0,0 1-50 0 0,3-1-970 0 0,3-1-872 0 0,-11 2 2392 0 0</inkml:trace>
  <inkml:trace contextRef="#ctx0" brushRef="#br0" timeOffset="764.95">712 159 5072 0 0,'0'8'268'0'0,"0"-4"-216"0"0,0-1-46 0 0,0 5 67 0 0,0-1 68 0 0,4 18 491 0 0,-1-15-428 0 0,0-1 79 0 0,1 7 279 0 0,0-1-16 0 0,-1-6-265 0 0,9 27 636 0 0,-7-18-508 0 0,0 1-34 0 0,0 1 7 0 0,1 1-45 0 0,0 6 85 0 0,-3-10-111 0 0,2-1 66 0 0,-4-12-198 0 0,0 0-57 0 0,-1 9 125 0 0,0-7-90 0 0,0 0 90 0 0,0-3-73 0 0,0 0 41 0 0,0-1 47 0 0,0 1 52 0 0,0 0 59 0 0,1-1 63 0 0,-2 6 128 0 0,-1-3-155 0 0,1-1 10 0 0,0 0 59 0 0,0-4-263 0 0,0-2-49 0 0,-4-3 41 0 0,1-3-51 0 0,2-1-84 0 0,0-1 34 0 0,-8-37 512 0 0,6 33-495 0 0,1 0-85 0 0,2 9-83 0 0,0 0-1 0 0,0 0 0 0 0,1 0 1 0 0,0 0-1 0 0,0-3 46 0 0,2-15-74 0 0,-1 11 84 0 0,2-6-30 0 0,4 0 69 0 0,5-2 71 0 0,13-7 107 0 0,5 5-54 0 0,-9 10-148 0 0,-4 4-92 0 0,0 2-102 0 0,16-2-319 0 0,-22 6 274 0 0,0 1-54 0 0,-1 1-8 0 0,-1 0-59 0 0,0 0-69 0 0,1 1-78 0 0,4 1-228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03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7368 0 0,'0'0'165'0'0,"0"0"22"0"0,4 8 163 0 0,-1-3-284 0 0,0 4-17 0 0,0 0 90 0 0,0 1 80 0 0,0-1 68 0 0,0 2 134 0 0,0 0 63 0 0,1 3 156 0 0,2 6 370 0 0,-1-3-182 0 0,-2-6-324 0 0,0-1-128 0 0,0-1-54 0 0,-1-1-103 0 0,1 0-51 0 0,-1-1-58 0 0,1 1-64 0 0,3 12 149 0 0,1 13 15 0 0,-6-19-91 0 0,-1-14-105 0 0,0 0-44 0 0,0 1-236 0 0,0-1 104 0 0,0 0 67 0 0,-2 2-24 0 0,2-2 29 0 0,0 1-364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03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36 11200 0 0,'0'-1'351'0'0,"0"0"-36"0"0,0-2-50 0 0,-1 0-67 0 0,1 1-109 0 0,0 1-42 0 0,0-1-44 0 0,0 1-50 0 0,0-3 17 0 0,0 1 33 0 0,3-7 94 0 0,-1 8-84 0 0,1 0-64 0 0,2 1-100 0 0,-4 1 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03.8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216 68 7312 0 0,'-1'-1'237'0'0,"-2"-2"-70"0"0,-5-6 153 0 0,2 4-360 0 0,1-1 84 0 0,-1 1 72 0 0,0-1 65 0 0,-1 0 108 0 0,-1 0 62 0 0,-1 0 132 0 0,-7-2 307 0 0,1 3-3 0 0,4 3-310 0 0,2 2-132 0 0,0 2-65 0 0,2 0-108 0 0,0 1-66 0 0,0 2-74 0 0,-1 0-84 0 0,2 1 70 0 0,0 1-1 0 0,0 0 1 0 0,1 0 0 0 0,-1 0-1 0 0,2 0 1 0 0,-1 1 0 0 0,1 0-1 0 0,0 0 1 0 0,0 0 0 0 0,1 0 0 0 0,1 1-1 0 0,-2 4-17 0 0,1-2 35 0 0,1 0 0 0 0,1 0 0 0 0,-1 1 0 0 0,2 4-35 0 0,0-7 47 0 0,0 1-1 0 0,1 0 1 0 0,0 0 0 0 0,3 9-47 0 0,1-5 100 0 0,3-2 60 0 0,3-3 92 0 0,-9-8-196 0 0,0 1 1 0 0,0-2 0 0 0,0 1 0 0 0,1 0-1 0 0,-1 0 1 0 0,0-1 0 0 0,0 1 0 0 0,2-1-57 0 0,-1 1 70 0 0,0-1 1 0 0,1 0-1 0 0,-1 0 1 0 0,0-1 0 0 0,0 1-1 0 0,0-1 1 0 0,0 1-1 0 0,0-1 1 0 0,0 0-1 0 0,0 0 1 0 0,1-1-71 0 0,9-4 214 0 0,-2-3-42 0 0,3-5 178 0 0,1-1-106 0 0,-1-2-90 0 0,-2 0-69 0 0,-1-6-48 0 0,-10 19-38 0 0,0 1 0 0 0,0-1 0 0 0,0 0-1 0 0,0 0 1 0 0,-1 0 0 0 0,1 0 0 0 0,-1 0 0 0 0,0 0 0 0 0,-1 0 0 0 0,1 0 0 0 0,0 0 0 0 0,-1 0 0 0 0,-1-2 1 0 0,-2-9 0 0 0,1 4-24 0 0,3 14-61 0 0,3 9-89 0 0,9 40-141 0 0,13 37 315 0 0,-3-30-58 0 0,-20-55 55 0 0,2 5-27 0 0,5 5-33 0 0,-7-11-8 0 0,-1-2-13 0 0,0 0-102 0 0,-1-1 43 0 0,1 1-38 0 0,-1-1 101 0 0,1 2 4 0 0,-1-2 16 0 0,0 1-46 0 0,1-1-106 0 0,-1 0 64 0 0,0 0-33 0 0,0 0-315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04.1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9760 0 0,'0'-1'206'0'0,"0"0"-75"0"0,0 0-54 0 0,0-3 39 0 0,0 3 10 0 0,0 0 2 0 0,0 2 58 0 0,1 19 57 0 0,0-1 0 0 0,4 19-243 0 0,2-5 234 0 0,-1-10-27 0 0,0 0 48 0 0,2 1 71 0 0,4 12 224 0 0,3 7 132 0 0,-6-14-273 0 0,-3-5-124 0 0,-1 0-73 0 0,8 50 440 0 0,-7-35-300 0 0,-1-13-84 0 0,-2-5-11 0 0,1 0 38 0 0,-3-11-161 0 0,1 0 34 0 0,3 24 538 0 0,-2-23-510 0 0,-1-1-57 0 0,-1-9-72 0 0,-1-1 10 0 0,2 0-90 0 0,0 0 26 0 0,-1 0-32 0 0,0 0-32 0 0,-1 0-46 0 0,1 0-28 0 0,0 0-49 0 0,-1 0-55 0 0,1-1-63 0 0,0 1-4 0 0,-1 0-54 0 0,1-1-57 0 0,-1 1-62 0 0,1-1-65 0 0,0 1-71 0 0,0-1-75 0 0,-1 0-78 0 0,2-1-1351 0 0,1-1-1199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05.0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36 4352 0 0,'0'0'127'0'0,"0"0"-70"0"0,0 0 77 0 0,0 0 65 0 0,0-1 55 0 0,-1-1 358 0 0,0-2 998 0 0,1 3-1188 0 0,-1-1-85 0 0,1 2-190 0 0,0-1-47 0 0,0 0-53 0 0,-1 1-61 0 0,-1-5 93 0 0,0 0 46 0 0,-2 1 40 0 0,1 1 34 0 0,-2 0 78 0 0,0 1 33 0 0,-13 0 725 0 0,7 3-416 0 0,3 1-239 0 0,2 0-98 0 0,0-1-41 0 0,1 1-78 0 0,1 0-39 0 0,-1 0-47 0 0,1 0-49 0 0,1-2-28 0 0,0 1 0 0 0,-7 8 0 0 0,3 3 0 0 0,5-7 0 0 0,2-3-4 0 0,0 0 0 0 0,1 0 0 0 0,-1-1 0 0 0,1 1 0 0 0,-1 0 1 0 0,1 0-1 0 0,0 0 0 0 0,0-1 0 0 0,-1 1 0 0 0,1-1 0 0 0,0 1 1 0 0,1 0-1 0 0,-1-1 0 0 0,0 0 0 0 0,0 1 0 0 0,1-1 0 0 0,-1 0 1 0 0,1 0-1 0 0,-1 1 0 0 0,1-1 0 0 0,-1 0 0 0 0,2 0 4 0 0,1 2-3 0 0,31 20 9 0 0,-17-12 6 0 0,-1 1-1 0 0,0 0 1 0 0,6 8-12 0 0,-19-16 2 0 0,1 0-1 0 0,-2 1 1 0 0,1-1-1 0 0,0 1 1 0 0,-1-1 0 0 0,0 1-1 0 0,0 0 1 0 0,0 1 0 0 0,-1-1-1 0 0,0 0 1 0 0,0 1-1 0 0,0-1 1 0 0,-1 1 0 0 0,1 3-2 0 0,-1-7 4 0 0,0 7 39 0 0,-2-7-33 0 0,1 1 1 0 0,0-1-1 0 0,-1 0 0 0 0,1 0 1 0 0,-1-1-1 0 0,1 1 1 0 0,-1 0-1 0 0,0 0 0 0 0,0 0 1 0 0,0 0-1 0 0,0 0-10 0 0,0-2 31 0 0,1 1 1 0 0,0-1-1 0 0,-1 1 1 0 0,1-1-1 0 0,-1 1 1 0 0,1-1-1 0 0,-1 1 0 0 0,1-1 1 0 0,-1 0-1 0 0,0 1 1 0 0,1-1-1 0 0,-1 0 1 0 0,1 0-1 0 0,-1 1 1 0 0,0-1-1 0 0,1 0 0 0 0,-1 0 1 0 0,0 0-1 0 0,1 0 1 0 0,-1 0-1 0 0,0 0 1 0 0,1 0-1 0 0,-1 0 1 0 0,0 0-32 0 0,-8-1 311 0 0,4 0-193 0 0,0 0-32 0 0,-1-1-32 0 0,3 2-72 0 0,1 0-33 0 0,-20-5 35 0 0,21 5-141 0 0,1 0 89 0 0,-1-1 59 0 0,-2 1 49 0 0,2-1-91 0 0,0 1-49 0 0,0 0-72 0 0,0-1-39 0 0,0 1-72 0 0,1-1-83 0 0,-1 1-91 0 0,1 0-103 0 0,0-1-111 0 0,-1 1-123 0 0,1-1 349 0 0,0 1-35 0 0,0 0-1042 0 0,0 0-860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08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8176 0 0,'0'0'182'0'0,"0"0"29"0"0,0 0 13 0 0,1 7-52 0 0,1 3-113 0 0,-2 0-28 0 0,0 0 58 0 0,0 0 52 0 0,-1 0 45 0 0,1 3 87 0 0,0-1 44 0 0,0 3 105 0 0,-1 7 256 0 0,1-1-13 0 0,0-6-256 0 0,0-3-105 0 0,-1 0-46 0 0,1-2-85 0 0,0-1-46 0 0,0 1-52 0 0,0 0-58 0 0,0-9-150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09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8840 0 0,'0'0'197'0'0,"0"0"24"0"0,0 0 19 0 0,1 1-51 0 0,3 3-124 0 0,6 7-7 0 0,-1 1 100 0 0,-1 3 76 0 0,-2 0 53 0 0,9 30 597 0 0,-10-26-564 0 0,-2-6-147 0 0,0-1-62 0 0,1 3 252 0 0,0 0-57 0 0,9 30 496 0 0,-7-26-404 0 0,-2-9-137 0 0,0 0 40 0 0,1 0 47 0 0,0-1 56 0 0,-1-4-101 0 0,0 0-53 0 0,0-1-49 0 0,0 0-41 0 0,0 1-21 0 0,-3-5-72 0 0,1 0 124 0 0,11-5 99 0 0,-11 3-116 0 0,5-6 133 0 0,-2-1-58 0 0,0 0-54 0 0,-1-1-48 0 0,-1 0-42 0 0,0-1-39 0 0,3-10-25 0 0,-1 0-86 0 0,5-10-97 0 0,-8 27 119 0 0,0 0-1 0 0,0-1 1 0 0,0 1-1 0 0,1 0 1 0 0,1-1 23 0 0,12-10-3 0 0,-10 10-21 0 0,-4 4 5 0 0,1-1 0 0 0,-1 1 1 0 0,0 0-1 0 0,0 0 0 0 0,1 0 0 0 0,-1 0 0 0 0,2 0 19 0 0,3 0-14 0 0,0 2 35 0 0,-3 1 80 0 0,1 1-47 0 0,-1 0-40 0 0,1 0-35 0 0,2 3-91 0 0,12 15-399 0 0,-11-11 360 0 0,-4-5 123 0 0,0 0 55 0 0,0 0 68 0 0,0 0 78 0 0,5 4-69 0 0,-1 0-66 0 0,2 1-54 0 0,5 6-67 0 0,-3-4 28 0 0,-4-4 52 0 0,-1-1 34 0 0,0 1 41 0 0,-1-2 25 0 0,0 1 39 0 0,0 0 45 0 0,1 0 50 0 0,-6-6 111 0 0,0-1-34 0 0,0 1 214 0 0,1-2-114 0 0,-1 0-101 0 0,0-2-88 0 0,0 0-75 0 0,0 0-60 0 0,-1-1-48 0 0,1 0-37 0 0,0-7-64 0 0,-1 6 75 0 0,0 1 62 0 0,0 2 82 0 0,-3-23 102 0 0,1 0-120 0 0,0 1-72 0 0,1 3-44 0 0,1 0 0 0 0,1-10-20 0 0,0 27-94 0 0,-1-1 34 0 0,1-4 24 0 0,1 0 78 0 0,3-11 138 0 0,-3 14-157 0 0,1 0-39 0 0,0-1-74 0 0,0 1-98 0 0,-1 3 50 0 0,0 0-33 0 0,1 0-37 0 0,-1 0-38 0 0,0 0-43 0 0,1 1-44 0 0,0-1-48 0 0,0 1-51 0 0,0-1-53 0 0,0 1-57 0 0,0 0-59 0 0,0 0-63 0 0,7-3-710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10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10832 0 0,'0'0'317'0'0,"0"0"2"0"0,0 0-250 0 0,0 0-16 0 0,0 0 13 0 0,1 1 37 0 0,2 0-42 0 0,2 1-30 0 0,1 1-34 0 0,4 6-17 0 0,-1 2 81 0 0,0 5 86 0 0,2 10 136 0 0,-3-8-89 0 0,6 11 239 0 0,-2 1 0 0 0,-1 0 0 0 0,0 4-433 0 0,-5-7 311 0 0,-1 2 39 0 0,-3-16-65 0 0,1 7 13 0 0,1 4-35 0 0,-2-9-54 0 0,-1-2 22 0 0,0-2 75 0 0,0-1 25 0 0,-1-2 83 0 0,0-1 96 0 0,-1 0 111 0 0,5-30-699 0 0,2-2 67 0 0,-2 11 43 0 0,0 0-1 0 0,1 0 1 0 0,1 0 0 0 0,3-6-32 0 0,9-7 12 0 0,-14 23-28 0 0,-1 1 0 0 0,0-1 0 0 0,1 1 0 0 0,0 0-1 0 0,1-1 17 0 0,8-3-89 0 0,2 1-41 0 0,1 4-46 0 0,2 2-53 0 0,-15 0 217 0 0,0 0 0 0 0,-1 1 1 0 0,1 0-1 0 0,0-1 0 0 0,-1 1 0 0 0,1 0 0 0 0,-1 1 0 0 0,1-1 0 0 0,-1 0 0 0 0,0 1 1 0 0,2 0 11 0 0,-1 1-9 0 0,0-1 1 0 0,1 1 0 0 0,-1 1-1 0 0,0-1 1 0 0,-1 0-1 0 0,3 4 9 0 0,1 2-5 0 0,-2-1-1 0 0,1 1 0 0 0,-1 0 1 0 0,-1 1-1 0 0,0-1 0 0 0,0 2 6 0 0,0 0-57 0 0,-1 0 75 0 0,2 25 245 0 0,-3-20-207 0 0,-1-7-76 0 0,0 0-43 0 0,0 1-54 0 0,0 0-62 0 0,0-7 116 0 0,0-3-746 0 0,0 0-45 0 0,0 0-8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8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0 11488 0 0,'0'0'264'0'0,"-1"0"41"0"0,0 0-68 0 0,-1 0-61 0 0,0 0-51 0 0,-1 0-31 0 0,0 0-47 0 0,-4 0-31 0 0,-8 2 249 0 0,12-1-188 0 0,0 0 0 0 0,0 1 0 0 0,0-1 0 0 0,0 1 0 0 0,0 0-1 0 0,1 0 1 0 0,-1 0-77 0 0,-17 17 550 0 0,10-7-265 0 0,2-1-114 0 0,0-1 37 0 0,-6 13 298 0 0,4-2 19 0 0,7-13-266 0 0,0 0-1 0 0,0-1 0 0 0,1 2 1 0 0,1-1-1 0 0,-1 3-258 0 0,0 8 422 0 0,4-1-51 0 0,2 0-71 0 0,3-1-90 0 0,-1-5-130 0 0,2-2-55 0 0,1 1-60 0 0,2-1-65 0 0,-6-7-107 0 0,-1 0 71 0 0,1 0 64 0 0,0-1 55 0 0,2 1 68 0 0,0-1 65 0 0,18 3 427 0 0,-14-5-381 0 0,-1 0-131 0 0,-5 0-65 0 0,-1-1-41 0 0,1 1-45 0 0,0-1-50 0 0,0 0-56 0 0,-1 0-60 0 0,1 0-65 0 0,0 0-71 0 0,-1 0-76 0 0,1 0-80 0 0,-1 0-86 0 0,0-1-91 0 0,1 1-96 0 0,-1 0-101 0 0,0-1-1203 0 0,2 0-1224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10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1 171 8752 0 0,'0'0'246'0'0,"3"0"-86"0"0,0 0-58 0 0,4 0 75 0 0,-3-1 7 0 0,-1 1-259 0 0,0-1 32 0 0,4-1 50 0 0,-1 0 105 0 0,0 0 89 0 0,-1 0 64 0 0,1 0 50 0 0,11-7 860 0 0,-10 5-708 0 0,1-1-83 0 0,-4 2-242 0 0,0 0-41 0 0,3-3 212 0 0,1 0-70 0 0,-1-1-59 0 0,0-1-48 0 0,6-6 24 0 0,3-11 11 0 0,-10 15-74 0 0,-3-3-14 0 0,-3 0-54 0 0,-3 1-49 0 0,-3 2-38 0 0,5 9 45 0 0,0 0 0 0 0,0 0 1 0 0,0 0-1 0 0,0 0 0 0 0,0 1 0 0 0,0-1 0 0 0,0 0 0 0 0,0 1 1 0 0,0-1-1 0 0,0 0 0 0 0,0 1 0 0 0,-2-1 13 0 0,2 1-16 0 0,-1 0 0 0 0,1-1 0 0 0,-1 1 0 0 0,1 0 0 0 0,-1 0 0 0 0,1 0 0 0 0,-1 1 0 0 0,1-1 0 0 0,-1 0 0 0 0,1 0 0 0 0,-1 1 0 0 0,1-1 0 0 0,0 1 0 0 0,-1-1 0 0 0,1 1 0 0 0,-1 0 0 0 0,1 0 0 0 0,0-1 0 0 0,-1 2 16 0 0,-1 0-7 0 0,1 0 0 0 0,0 0 0 0 0,-1 0 0 0 0,1 1 0 0 0,0-1-1 0 0,0 1 1 0 0,1-1 0 0 0,-1 1 0 0 0,0 1 7 0 0,-8 17-12 0 0,2 8 61 0 0,4-3 104 0 0,2-15-59 0 0,1-1-1 0 0,1 1 0 0 0,0 0 0 0 0,0-1 1 0 0,2 2-94 0 0,5 19 200 0 0,-1-16-136 0 0,1-2-33 0 0,-5-11-22 0 0,-1-1 0 0 0,0 1 1 0 0,1 0-1 0 0,-1-1 0 0 0,0 0 1 0 0,1 1-1 0 0,0-1 0 0 0,-1 0 1 0 0,1 0-1 0 0,1 0-9 0 0,0 1 26 0 0,0-1-1 0 0,0 0 0 0 0,1 0 1 0 0,-1 0-1 0 0,0 0 1 0 0,1-1-1 0 0,-1 1 1 0 0,1-1-1 0 0,1 0-25 0 0,14 0 86 0 0,0-3-60 0 0,-7 1-57 0 0,0 0-51 0 0,-2 0-65 0 0,-5 1 67 0 0,-1 0-48 0 0,-2 1-6 0 0,0 0-55 0 0,0-1-66 0 0,0 1-76 0 0,0 0 5 0 0,-1-1-50 0 0,1 1-46 0 0,0 0-38 0 0,0-1-137 0 0,0 1-38 0 0,0-1-165 0 0,2 0-441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10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7744 0 0,'0'2'250'0'0,"0"2"-79"0"0,0 10 180 0 0,0-7-503 0 0,0 1 119 0 0,2-1 108 0 0,-1 1 94 0 0,1 0 145 0 0,0 1 100 0 0,0-2-49 0 0,1-1 37 0 0,1 8 480 0 0,3 8 772 0 0,-6-18-1291 0 0,1-1-86 0 0,3 7 408 0 0,-3-6-307 0 0,-1-2-125 0 0,1-1 56 0 0,-1 1 66 0 0,1 0 77 0 0,-2-1-114 0 0,1 0 141 0 0,-1-1-27 0 0,0 0-4 0 0,0 0-10 0 0,0 0-48 0 0,0 0-26 0 0,0 0-4 0 0,0 0-8 0 0,1-4 15 0 0,-1 0-70 0 0,1 0-62 0 0,-1 0-55 0 0,0 0-48 0 0,0 0-41 0 0,0-4-4 0 0,1-12-92 0 0,0 11 72 0 0,2-4-53 0 0,0 0-1 0 0,0 1 1 0 0,1-1 0 0 0,1 1-1 0 0,4-9-13 0 0,2 3-26 0 0,3 2-45 0 0,3 3-57 0 0,4 3-70 0 0,-1 3-39 0 0,-13 5 111 0 0,-1 0-45 0 0,0 1-13 0 0,-1 0-45 0 0,1-1-53 0 0,-1 1-59 0 0,0 1 6 0 0,-1-1-50 0 0,1 0-54 0 0,0 1-58 0 0,-1-1-62 0 0,1 1-66 0 0,0 0-70 0 0,0 0-74 0 0,7 0-908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11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0 122 8464 0 0,'0'0'190'0'0,"1"0"26"0"0,0-1-73 0 0,3 0-28 0 0,4-1 59 0 0,-4 1-256 0 0,1-1 36 0 0,3 0 54 0 0,0-1 117 0 0,0 1 101 0 0,1-1 124 0 0,-1-1 79 0 0,2 1 114 0 0,13-6 789 0 0,-15 5-898 0 0,-1 1-92 0 0,0 0-57 0 0,0-1 36 0 0,0 1-93 0 0,-1 0-102 0 0,1 1-39 0 0,0-2-24 0 0,4-2-20 0 0,4-8 12 0 0,-9 3 64 0 0,-6 10-104 0 0,0 0 0 0 0,0 0 0 0 0,1 1 0 0 0,-1-1-1 0 0,0 0 1 0 0,0 0 0 0 0,0 0 0 0 0,0 1 0 0 0,0-1 0 0 0,0 0-1 0 0,0 0 1 0 0,-1 1 0 0 0,1-1 0 0 0,0 0 0 0 0,0 0-1 0 0,-1 1 1 0 0,1-1 0 0 0,0 0 0 0 0,-1 0 0 0 0,1 1 0 0 0,0-1-1 0 0,-1 0-14 0 0,-9-7 177 0 0,-7 3-43 0 0,9 4-117 0 0,1 3-41 0 0,-11 6 155 0 0,1 3-48 0 0,-1 6-32 0 0,-6 12-27 0 0,4 4 0 0 0,10-10 27 0 0,2-4 30 0 0,2-1 50 0 0,2-1 67 0 0,3 0-38 0 0,1-13-123 0 0,0 0 0 0 0,1 0 0 0 0,0 0 0 0 0,-1 0 0 0 0,1 0 0 0 0,2 3-37 0 0,5 9 78 0 0,3-1-32 0 0,-8-12-42 0 0,0-1 0 0 0,0 1 0 0 0,0 0 0 0 0,1-1 0 0 0,2 2-4 0 0,-1-2-4 0 0,-1 0 0 0 0,0 0 0 0 0,1 0 0 0 0,-1-1 0 0 0,3 1 4 0 0,2 0 35 0 0,0-1-50 0 0,0 1-47 0 0,0-1-43 0 0,1 0-41 0 0,-1 0-35 0 0,9 0-275 0 0,4-1-54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11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6 8088 0 0,'-10'-2'131'0'0,"0"0"71"0"0,1 1 60 0 0,-1 1 51 0 0,-7 0 410 0 0,12 1-409 0 0,-1 0 0 0 0,1 0 0 0 0,0 1 1 0 0,1-1-1 0 0,-1 1 0 0 0,-4 2-314 0 0,-2 2 524 0 0,1 1-72 0 0,4-2-228 0 0,0 0-41 0 0,0 1-46 0 0,0 0-52 0 0,-13 19 623 0 0,2 4-38 0 0,8-8-255 0 0,2 1-34 0 0,1 5 39 0 0,5 1-76 0 0,5-2-88 0 0,6-2-102 0 0,-9-21-122 0 0,1-1 1 0 0,0 1 0 0 0,0-1-1 0 0,0 0 1 0 0,0 1 0 0 0,0-1-1 0 0,0 0 1 0 0,1 0 0 0 0,-1-1-1 0 0,1 1 1 0 0,-1 0-1 0 0,1-1 1 0 0,0 0 0 0 0,-1 1-1 0 0,1-1 1 0 0,0 0 0 0 0,0 0-1 0 0,2 0-32 0 0,20 1 224 0 0,-3-5-71 0 0,-1-4-44 0 0,-1-2-55 0 0,-3-3-67 0 0,-12 7 14 0 0,0 0-1 0 0,-1-1 0 0 0,1 1 0 0 0,-1-1 0 0 0,0 0 0 0 0,0 0 0 0 0,-1 0 0 0 0,3-6 0 0 0,1-6 6 0 0,-1 0 1 0 0,2-11-7 0 0,7-19-40 0 0,-14 44-73 0 0,1-1 50 0 0,2-6 2 0 0,-2 8 13 0 0,-1 0-38 0 0,1 0-70 0 0,0-1-81 0 0,0 1-100 0 0,1 1-118 0 0,-3 2 285 0 0,0 2 54 0 0,0 1 32 0 0,1 3 26 0 0,0-1-30 0 0,-2 28-101 0 0,1-9 91 0 0,0 0 34 0 0,3 22 14 0 0,3-9 65 0 0,-3-25 6 0 0,0-1 0 0 0,1 0 0 0 0,4 10-21 0 0,-7-18-160 0 0,1 0 54 0 0,0 0 49 0 0,-1-1 41 0 0,2 1 42 0 0,-1 0 36 0 0,2 2 102 0 0,8 4 309 0 0,-8-6-362 0 0,0-1-41 0 0,-1 0-55 0 0,1 0-55 0 0,0 0-65 0 0,-1-1-76 0 0,1 1-54 0 0,-1-1-75 0 0,1 0-83 0 0,-1-1-92 0 0,0 1-97 0 0,1-1-106 0 0,-1 1-113 0 0,0-1-121 0 0,1 0-931 0 0,1 0-1056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12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10080 0 0,'0'5'258'0'0,"1"0"-46"0"0,-1 1-41 0 0,1-1-38 0 0,1 5 41 0 0,0 1-90 0 0,2 13-24 0 0,-3-14-3 0 0,-1-6 264 0 0,1 1-36 0 0,0 3 191 0 0,1 2-32 0 0,1 6 75 0 0,-1-1-36 0 0,0-5-88 0 0,-1-2 21 0 0,0 0 107 0 0,0-1 16 0 0,-1 0 111 0 0,0-4-279 0 0,-1 1 34 0 0,1-1 36 0 0,0 1 37 0 0,1-14-214 0 0,1 1-99 0 0,1-3-64 0 0,1-5-67 0 0,0 1-24 0 0,-1 6 36 0 0,-2 4-33 0 0,4-16-47 0 0,1-1-100 0 0,-1 5-20 0 0,1 0-37 0 0,10-15-267 0 0,-14 29 388 0 0,0 1 0 0 0,0-1 0 0 0,1 1 0 0 0,0 0 0 0 0,-1 0 0 0 0,1 0 0 0 0,0 0 0 0 0,0 0 0 0 0,1 1 0 0 0,-1-1 0 0 0,0 1 0 0 0,3-1 70 0 0,-4 2-47 0 0,1 0 0 0 0,0 0 0 0 0,0 0 0 0 0,-1 0 1 0 0,1 1-1 0 0,0-1 0 0 0,0 1 0 0 0,1 0 47 0 0,0 0-42 0 0,1 0 0 0 0,-1 0 0 0 0,0 1 0 0 0,0 0 0 0 0,0-1 0 0 0,-1 1 0 0 0,2 1 42 0 0,2 1-35 0 0,0 0 38 0 0,7 7 98 0 0,-2 2 102 0 0,0 2 71 0 0,-6-6 18 0 0,0 2 1 0 0,0-1 0 0 0,2 6-293 0 0,0 1 303 0 0,5 17 236 0 0,-3-11-221 0 0,-2 1-45 0 0,0 0-50 0 0,-3 1-56 0 0,-4-18-113 0 0,4 32 265 0 0,-4-26-172 0 0,0 1 45 0 0,-1-12-136 0 0,0-1-316 0 0,0 0 91 0 0,0 0 82 0 0,0 1 69 0 0,0-1 52 0 0,0 0 40 0 0,0 0 114 0 0,0 2 326 0 0,0-2-403 0 0,0 1-52 0 0,0-1-84 0 0,0 0-39 0 0,0 1-41 0 0,0-1-44 0 0,0 0-50 0 0,0 0-53 0 0,0 0-58 0 0,0 1-62 0 0,0-1-67 0 0,0 0-70 0 0,0 0-75 0 0,0 0-79 0 0,0 0-84 0 0,0 0-88 0 0,0 0-92 0 0,0 0-261 0 0,0 0-34 0 0,0 0-2561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16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1 370 7344 0 0,'0'0'216'0'0,"0"1"-45"0"0,1 0-91 0 0,0 0-61 0 0,2 4-37 0 0,-1-3 90 0 0,2 4 577 0 0,0-2-36 0 0,1 0-35 0 0,0-1-34 0 0,1 0-35 0 0,0-1-32 0 0,6 1 381 0 0,2-1-121 0 0,-1-1-115 0 0,1-2-108 0 0,-1 1-102 0 0,-1-1-130 0 0,-1 1-68 0 0,3-1 99 0 0,0-3-75 0 0,-2-2-62 0 0,-2-2-47 0 0,-9 7-119 0 0,0 0 0 0 0,0-1 0 0 0,0 1 0 0 0,0 0 0 0 0,0 0 0 0 0,-1-1 0 0 0,1 1 1 0 0,0-1-1 0 0,-1 1 0 0 0,1-1 0 0 0,-1 1 0 0 0,1-1 0 0 0,-1 1 0 0 0,0-1 0 0 0,0 1 0 0 0,0-1 1 0 0,1 1-1 0 0,-1-1 0 0 0,-1 1 0 0 0,1-1 0 0 0,0 1 0 0 0,0-1 0 0 0,-1 1 0 0 0,1-1 0 0 0,-1 1 0 0 0,1-1 1 0 0,-1 1-1 0 0,1-1 0 0 0,-1 1 0 0 0,0 0 0 0 0,0-1 0 0 0,0 1 0 0 0,0 0-10 0 0,-1-2 16 0 0,0 0 0 0 0,0 0-1 0 0,-1 0 1 0 0,1 0 0 0 0,-1 0-1 0 0,1 1 1 0 0,-1-1 0 0 0,-2 0-16 0 0,3 1-1 0 0,0 1 1 0 0,0 0-1 0 0,0-1 1 0 0,0 1 0 0 0,0 0-1 0 0,-1 0 1 0 0,1 0-1 0 0,-1 0 1 0 0,1 1 0 0 0,0-1-1 0 0,-1 0 1 0 0,1 1-1 0 0,-1 0 1 0 0,0 0 0 0 0,1 0-1 0 0,-1 0 1 0 0,0 0-5 0 0,0 1 1 0 0,0-1-1 0 0,0 1 0 0 0,1 0 1 0 0,-1 0-1 0 0,0 0 0 0 0,0 0 1 0 0,1 0-1 0 0,-1 1 0 0 0,1-1 1 0 0,-1 1-1 0 0,0 1 5 0 0,-2 1-15 0 0,1 0-1 0 0,0 0 1 0 0,0 1 0 0 0,0-1 0 0 0,1 1-1 0 0,0 0 1 0 0,0 0 0 0 0,0 0-1 0 0,0 0 1 0 0,1 0 0 0 0,0 1-1 0 0,0-1 1 0 0,-1 4 15 0 0,2-1-11 0 0,-1 0-1 0 0,1 0 0 0 0,1 7 12 0 0,3 22 3 0 0,-1-29 12 0 0,0 1 0 0 0,1-1 0 0 0,0 0 1 0 0,0 0-1 0 0,1 0 0 0 0,0-1 0 0 0,3 6-15 0 0,-2-6 33 0 0,0 0 0 0 0,1 0 0 0 0,0 0-1 0 0,0-1 1 0 0,0 0 0 0 0,1 0-1 0 0,3 2-32 0 0,-3-3 42 0 0,0-1 0 0 0,1 0 0 0 0,-1 0-1 0 0,1 0 1 0 0,0-1 0 0 0,0 0 0 0 0,0-1-1 0 0,0 1-41 0 0,-3-2 14 0 0,1 1 6 0 0,0-1 0 0 0,1 0 1 0 0,-1 0-1 0 0,0 0 0 0 0,1-1 1 0 0,-1 0-1 0 0,0 0 0 0 0,4-1-19 0 0,-10 1-1 0 0,17-2 75 0 0,0-1-76 0 0,-7 0-61 0 0,1 1-65 0 0,-5-1 10 0 0,0 1-34 0 0,1-1-35 0 0,-1 0-40 0 0,0-1-41 0 0,0 0-45 0 0,0 0-48 0 0,0-1-52 0 0,6-6-298 0 0</inkml:trace>
  <inkml:trace contextRef="#ctx0" brushRef="#br0" timeOffset="269.47">404 322 7688 0 0,'0'0'166'0'0,"0"0"29"0"0,0 0 14 0 0,8 0-44 0 0,3 1-108 0 0,-3 1-7 0 0,0-1 92 0 0,0 2 82 0 0,-1-1 70 0 0,4 3 215 0 0,-1 0 85 0 0,24 14 1567 0 0,-20-10-1319 0 0,-5-4-404 0 0,-1 0-84 0 0,0 0-105 0 0,-3-2-170 0 0,-1-1-33 0 0,12 8 378 0 0,0 0-42 0 0,0 1-39 0 0,-1 0-35 0 0,15 13 213 0 0,-2 0-107 0 0,2 1-76 0 0,1-1-63 0 0,-15-9-129 0 0,-12-12-115 0 0,-1 0 0 0 0,0 0 0 0 0,1 0 0 0 0,-1 0 0 0 0,1-1 0 0 0,0 0 0 0 0,-1 1 0 0 0,5 0-31 0 0,-7-3 30 0 0,-1 0-124 0 0,0 0 16 0 0,0 0-78 0 0,0 0-94 0 0,0 0 72 0 0,0 0-42 0 0,0 0-44 0 0,0 0-43 0 0,0 0-39 0 0,0 0-35 0 0,0 0-249 0 0,0 0-58 0 0,0 0-46 0 0,0 0-33 0 0,0 0-1375 0 0,0 0-1218 0 0</inkml:trace>
  <inkml:trace contextRef="#ctx0" brushRef="#br0" timeOffset="554.72">672 260 8352 0 0,'0'0'190'0'0,"0"0"28"0"0,-2 12 167 0 0,0-6-314 0 0,-2 7-44 0 0,0 0 50 0 0,-3 13 188 0 0,1-5 216 0 0,-1 1 0 0 0,-3 5-481 0 0,3-13 154 0 0,-1 1-50 0 0,-5 6 425 0 0,0 0-46 0 0,-1 0-50 0 0,0 0-52 0 0,0-1-55 0 0,0 1-58 0 0,0-1-61 0 0,-1 0-63 0 0,13-17-315 0 0,0 0 100 0 0,0 0 72 0 0,0-1 37 0 0,-1 3 117 0 0,-3 4 217 0 0,3-6-283 0 0,1 0-45 0 0,0 0-53 0 0,0-1-50 0 0,1 1-61 0 0,-1-1-70 0 0,0 0-28 0 0,0 0-59 0 0,1 0-67 0 0,-1 0-70 0 0,0 0-76 0 0,1 0-81 0 0,-1-1-88 0 0,0 1-91 0 0,-1 1-905 0 0,-1 1-947 0 0,4-4 2599 0 0</inkml:trace>
  <inkml:trace contextRef="#ctx0" brushRef="#br0" timeOffset="1103.03">1014 349 7280 0 0,'0'0'209'0'0,"1"5"-29"0"0,1 2-113 0 0,0 4-48 0 0,0-1 38 0 0,3 10 158 0 0,1 0 122 0 0,1 0 100 0 0,1 3 197 0 0,1 1 85 0 0,20 46 1633 0 0,-21-50-1738 0 0,0-1-49 0 0,0 0-66 0 0,0 0-85 0 0,-3-6-193 0 0,-1 0-52 0 0,1 0-56 0 0,-1 0-61 0 0,2 3 181 0 0,-4-11-119 0 0,0 0 0 0 0,0 1 0 0 0,-1-1-1 0 0,0 1 1 0 0,0 0 0 0 0,0-1 0 0 0,0 1 0 0 0,-1 3-114 0 0,0-7 79 0 0,0-2-1 0 0,0 0-5 0 0,0 0-1 0 0,0 0 0 0 0,0 0-40 0 0,0 0-44 0 0,0-1-212 0 0,-2 1 68 0 0,1-2 36 0 0,-4-1-88 0 0,3 1 105 0 0,-1-2-244 0 0,-5-9-450 0 0,4 8 397 0 0,2-1-56 0 0,0 4 179 0 0,1-1-40 0 0,-1 0-93 0 0,1 0-65 0 0,0 1 144 0 0,0 1-40 0 0,0-2-476 0 0,-1 0-308 0 0,0-3-734 0 0</inkml:trace>
  <inkml:trace contextRef="#ctx0" brushRef="#br0" timeOffset="1425.95">1042 381 7632 0 0,'0'-1'216'0'0,"0"-1"-71"0"0,0-1-40 0 0,0-5 79 0 0,0 7-80 0 0,1-5-107 0 0,0 2 48 0 0,1 1 69 0 0,-1 0 89 0 0,1 0 100 0 0,-2 2-106 0 0,1 0 32 0 0,0-3 241 0 0,1 1-58 0 0,1 0-53 0 0,0 1-47 0 0,0-1-42 0 0,0 1-38 0 0,5-1 142 0 0,-1 0-139 0 0,11-1 307 0 0,-11 4-278 0 0,5-1-43 0 0,1 2-36 0 0,11 3 90 0 0,0 2-105 0 0,-1 4-76 0 0,-5-1-42 0 0,0 0-1 0 0,8 8-51 0 0,-2-1 85 0 0,-20-13-45 0 0,1 1 1 0 0,-1 0-1 0 0,0 0 1 0 0,0 0-1 0 0,0 0 1 0 0,0 0-1 0 0,-1 1 1 0 0,0 0-1 0 0,0 0 1 0 0,0 0-1 0 0,-1 0 1 0 0,1 0-1 0 0,-1 0 1 0 0,0 1-1 0 0,-1-1 1 0 0,1 5-41 0 0,-1-5 41 0 0,0 0 0 0 0,-1 0 0 0 0,1 0 0 0 0,-1 0 0 0 0,-1 0 0 0 0,1 0 0 0 0,-1 0 0 0 0,0 0 0 0 0,0 0 0 0 0,0 0 0 0 0,-1 0 0 0 0,1 0 0 0 0,-1-1 0 0 0,-1 1 0 0 0,1-1 0 0 0,-1 1 1 0 0,1-1-1 0 0,-4 4-41 0 0,1-2-150 0 0,-1 0 77 0 0,0 0 67 0 0,0-1 56 0 0,-7 5 164 0 0,-21 10 473 0 0,22-16-549 0 0,1 0-88 0 0,4-2-74 0 0,0 0-48 0 0,0-1-56 0 0,0 1-60 0 0,-1-1-90 0 0,1 0-86 0 0,-1-1-93 0 0,1 0-102 0 0,-1 0-110 0 0,0 0-117 0 0,1-1-127 0 0,3 1 407 0 0,1-1-34 0 0,-2 0-1226 0 0,-3-1-999 0 0,8 1 2606 0 0</inkml:trace>
  <inkml:trace contextRef="#ctx0" brushRef="#br0" timeOffset="2074.12">1572 393 6160 0 0,'0'0'133'0'0,"0"0"23"0"0,0 0 13 0 0,0 0 46 0 0,0 0 144 0 0,0 0 66 0 0,0 0-189 0 0,1 0-45 0 0,0 0 84 0 0,2 1-87 0 0,4 0 118 0 0,-4 0-118 0 0,3-2 286 0 0,2 1-46 0 0,-1 0-41 0 0,0 0-36 0 0,2 0 29 0 0,0-1-37 0 0,2 1 32 0 0,5-1 140 0 0,19-4 340 0 0,-10-2-326 0 0,-5 0-140 0 0,-3-2-67 0 0,0-5-109 0 0,-2-6-45 0 0,-14 19-162 0 0,0 0 1 0 0,-1 0-1 0 0,1-1 1 0 0,-1 1 0 0 0,1 0-1 0 0,-1 0 1 0 0,0 0-1 0 0,1-1 1 0 0,-1 1-1 0 0,0 0 1 0 0,0 0 0 0 0,0-1-1 0 0,0 1 1 0 0,0 0-1 0 0,0 0 1 0 0,0-1-1 0 0,-1 1 1 0 0,1 0-1 0 0,0 0 1 0 0,0-1 0 0 0,-1 1-1 0 0,1 0 1 0 0,-1 0-1 0 0,0 0 1 0 0,1 0-1 0 0,-1 0 1 0 0,0 0 0 0 0,1 0-1 0 0,-1 0 1 0 0,0 0-1 0 0,0 0 1 0 0,0 0-1 0 0,0 0 1 0 0,0 0 0 0 0,-1 0-7 0 0,-1-1-18 0 0,-1 0 0 0 0,0 0 1 0 0,1 0-1 0 0,-1 0 1 0 0,0 0-1 0 0,0 1 1 0 0,0 0-1 0 0,0 0 1 0 0,-3 0 17 0 0,2 0-23 0 0,1 1 0 0 0,0 0 0 0 0,-1 0 0 0 0,1 0 0 0 0,-1 1 0 0 0,1-1 1 0 0,0 1-1 0 0,0 0 0 0 0,-1 0 0 0 0,1 1 0 0 0,0-1 0 0 0,0 1 0 0 0,0 0 0 0 0,0 0 1 0 0,0 1-1 0 0,1-1 0 0 0,-1 1 0 0 0,1-1 0 0 0,-1 1 0 0 0,1 0 0 0 0,-2 3 23 0 0,2-2-18 0 0,0 0 0 0 0,0 0 0 0 0,0 0 0 0 0,1 0 0 0 0,-1 1 0 0 0,0 2 18 0 0,0 1-21 0 0,0 0 0 0 0,0 0 1 0 0,1 1-1 0 0,0 0 21 0 0,0 18-13 0 0,5-4 76 0 0,4 2 101 0 0,-3-16-77 0 0,0 0 1 0 0,1 0 0 0 0,0 0 0 0 0,1 0 0 0 0,0-1 0 0 0,0 0 0 0 0,1 0-1 0 0,0-1 1 0 0,7 6-88 0 0,0-1-1 0 0,1-4 88 0 0,0-4 56 0 0,-11-3-87 0 0,0 0 1 0 0,0-1 0 0 0,0 0-1 0 0,0 0 1 0 0,0 0 0 0 0,0 0-1 0 0,2-1-56 0 0,15-4 169 0 0,-9 0-137 0 0,0 0-71 0 0,0-2-89 0 0,-1-1-106 0 0,-5 4 72 0 0,-1 0-33 0 0,1 0-35 0 0,-1 0-37 0 0,0 0-39 0 0,0-1-42 0 0,0 1-43 0 0,-1-1-45 0 0,-3 4 100 0 0,0 1-46 0 0,0-1-42 0 0,0 0-35 0 0,0 0-134 0 0,1 0-35 0 0,1-2-1382 0 0</inkml:trace>
  <inkml:trace contextRef="#ctx0" brushRef="#br0" timeOffset="2459.61">1935 277 7568 0 0,'0'0'166'0'0,"0"0"-21"0"0,0 1-34 0 0,1 1 32 0 0,3 6 46 0 0,-1-3-263 0 0,-1 0 39 0 0,1 1 35 0 0,-1-1 34 0 0,3 5 123 0 0,1 0 103 0 0,-1-1 45 0 0,0 0 52 0 0,23 31 1546 0 0,-8-15-844 0 0,-7-8-324 0 0,-3-2-79 0 0,0 0 59 0 0,-2-3-62 0 0,-1 1 63 0 0,-1 0 72 0 0,0 0 84 0 0,-5-12-510 0 0,-1-1-29 0 0,0 0-12 0 0,0 0-1 0 0,0 0-6 0 0,0 0-30 0 0,0 0-18 0 0,0 0-2 0 0,0 0-21 0 0,0 0-90 0 0,-2-1 10 0 0,0-4-69 0 0,1-1-42 0 0,-1 0-22 0 0,-3-25 119 0 0,0 5-91 0 0,5 21-55 0 0,0 1-1 0 0,-1-1 1 0 0,2 0-1 0 0,-1 0 1 0 0,0 1 0 0 0,1-1-1 0 0,1-2-2 0 0,3-10-135 0 0,11-23 31 0 0,-9 29 24 0 0,1 0-70 0 0,-2 2-47 0 0,2 1-82 0 0,-1 0-97 0 0,2 2-114 0 0,-5 2 198 0 0,0 2-34 0 0,1-1-36 0 0,0 0-38 0 0,-1 1-40 0 0,1 0-41 0 0,0 0-45 0 0,1 1-45 0 0,1-1-459 0 0</inkml:trace>
  <inkml:trace contextRef="#ctx0" brushRef="#br0" timeOffset="2742.83">2402 324 8176 0 0,'1'0'197'0'0,"-1"1"-68"0"0,1 0-52 0 0,1 5 55 0 0,-1-3-50 0 0,2 5-148 0 0,0 1 92 0 0,0 0 88 0 0,0 0 82 0 0,0 0 76 0 0,1 0 70 0 0,-1 0 65 0 0,1 0 59 0 0,-1 1 77 0 0,1-1 51 0 0,0 0 46 0 0,-1 0 39 0 0,-1-3-233 0 0,1 0-52 0 0,-1 0-50 0 0,1 0-47 0 0,0 0-42 0 0,0 0-39 0 0,3 5 110 0 0,-2-2-150 0 0,1 0-62 0 0,0 2-41 0 0,2 6-40 0 0,-7-16-240 0 0,1-1 93 0 0,-1 1 79 0 0,0-1 63 0 0,1 1 67 0 0,0 1 317 0 0,0-1-275 0 0,-1-1-96 0 0,1 1-36 0 0,-1-1-41 0 0,0 1-51 0 0,1-1-58 0 0,-1 1-66 0 0,0-1-73 0 0,1 1-80 0 0,-1-1 72 0 0,0 0-42 0 0,0 0-43 0 0,0 1-47 0 0,0-1-48 0 0,0 0-51 0 0,0 0-53 0 0,0 0-55 0 0,0 0-1258 0 0,0 0-1076 0 0</inkml:trace>
  <inkml:trace contextRef="#ctx0" brushRef="#br0" timeOffset="3008.27">2374 125 10080 0 0,'0'0'230'0'0,"-1"0"-53"0"0,0-3 331 0 0,0 1-396 0 0,1 1-50 0 0,-1 0-73 0 0,1-1-106 0 0,-1 2 10 0 0,1 0-35 0 0,0-1-38 0 0,0 1-42 0 0,0 0-20 0 0,0 0-41 0 0,0 0-383 0 0,0 0-271 0 0,0 0-621 0 0</inkml:trace>
  <inkml:trace contextRef="#ctx0" brushRef="#br0" timeOffset="3694.57">2746 303 8808 0 0,'0'0'197'0'0,"0"0"24"0"0,0 0 19 0 0,0 0-121 0 0,1 0-34 0 0,5 3 166 0 0,-4-3-159 0 0,-1 1 44 0 0,5 3 278 0 0,-1 0-48 0 0,0 1-44 0 0,0 0-38 0 0,1 2 12 0 0,0 0-40 0 0,0 2 10 0 0,3 5 77 0 0,9 11 313 0 0,-9-15-353 0 0,-1 0 46 0 0,5 5 190 0 0,-7-8-208 0 0,-1 0 0 0 0,0 0 0 0 0,0 0 0 0 0,0 2-331 0 0,0 3 376 0 0,-2 1-36 0 0,-2-9-194 0 0,-1 3 90 0 0,0-4-100 0 0,0-2-18 0 0,0 1 34 0 0,0 0 39 0 0,0 0 46 0 0,-2-3-127 0 0,-5-7-67 0 0,6 7 7 0 0,-6-15 75 0 0,2 0-38 0 0,3-18-2 0 0,2 21-88 0 0,2 0 0 0 0,0 0 0 0 0,0 0 0 0 0,2-2 3 0 0,-3 11-17 0 0,0 1 0 0 0,0 0 0 0 0,0-1 0 0 0,1 1 0 0 0,-1 0-1 0 0,1 0 1 0 0,0 0 0 0 0,0 0 0 0 0,0 0 0 0 0,0 1 0 0 0,2-3 17 0 0,-2 3-10 0 0,1 0 0 0 0,-1 0 0 0 0,1 1 0 0 0,-1-1 0 0 0,1 0 0 0 0,0 1 0 0 0,0 0 0 0 0,-1-1 0 0 0,1 1 0 0 0,0 0 0 0 0,2 0 10 0 0,-1 0-4 0 0,1 1-1 0 0,-1-1 1 0 0,1 1-1 0 0,-1 0 1 0 0,1 0 0 0 0,-1 1-1 0 0,0-1 1 0 0,1 1-1 0 0,-1 0 1 0 0,0 0 0 0 0,1 0-1 0 0,-1 1 1 0 0,0 0-1 0 0,0-1 1 0 0,0 1 0 0 0,0 1-1 0 0,3 1 5 0 0,8 8 47 0 0,1 0-48 0 0,-2 0-58 0 0,0 1-1 0 0,7 10 60 0 0,-2 0 3 0 0,-11-11 34 0 0,0 1 34 0 0,-2 0 38 0 0,0-1 47 0 0,-5-8-107 0 0,0-1-1 0 0,0 1 1 0 0,-1 0 0 0 0,1-1 0 0 0,-1 1-1 0 0,0 0 1 0 0,0-1 0 0 0,0 4-49 0 0,-1 3 168 0 0,1-10-161 0 0,0 1 0 0 0,0-1 0 0 0,0 0 0 0 0,0 1 0 0 0,0-1 0 0 0,0 0 0 0 0,0 1 0 0 0,0-1 0 0 0,0 0 0 0 0,0 1 0 0 0,0-1 0 0 0,0 0 0 0 0,0 0 0 0 0,-1 1 0 0 0,1-1 0 0 0,0 0 0 0 0,0 1 0 0 0,0-1 0 0 0,0 0 1 0 0,-1 0-1 0 0,1 1 0 0 0,0-1 0 0 0,0 0 0 0 0,-1 0-7 0 0,-6 0 108 0 0,0-5-45 0 0,2-1-35 0 0,1-7-17 0 0,0 0-39 0 0,1-14-118 0 0,5 1-83 0 0,-1 21 166 0 0,0 0 0 0 0,0 0-1 0 0,1 0 1 0 0,0 0 0 0 0,0 0-1 0 0,0 0 1 0 0,1 0 0 0 0,-1 1 0 0 0,1-1-1 0 0,2-1 64 0 0,8-8-163 0 0,2 2 41 0 0,3 4 25 0 0,-2 8 55 0 0,0 6 84 0 0,-8-1 21 0 0,1 1 33 0 0,5 6-75 0 0,-2 1 58 0 0,17 31 319 0 0,-16-23-234 0 0,2 0-90 0 0,-8-10-67 0 0,-2-5-33 0 0,-2-2-94 0 0,1-1-85 0 0,-2-1 58 0 0,1 0-35 0 0,-2-1 89 0 0,-1-1-3 0 0,1 0-21 0 0,-1 1-47 0 0,1-1-16 0 0,-1 1-46 0 0,1-1-55 0 0,-1 0-59 0 0,0 0 340 0 0,0 1-405 0 0,1-1-61 0 0,-1 0-52 0 0,0 1-48 0 0,1-1-165 0 0,-1 0-46 0 0,0 1-201 0 0,1-1-538 0 0</inkml:trace>
  <inkml:trace contextRef="#ctx0" brushRef="#br0" timeOffset="4080.72">3532 450 8808 0 0,'0'0'197'0'0,"1"-1"-61"0"0,8-2 315 0 0,-7 2-359 0 0,0 0-56 0 0,1 0-18 0 0,-1 1 35 0 0,4-2 139 0 0,-2 1 43 0 0,1-1 48 0 0,9-4 761 0 0,-8 4-647 0 0,0-2-96 0 0,-2 3-206 0 0,-1-1-44 0 0,2-2 66 0 0,1 1 63 0 0,-1 0 47 0 0,1 0 34 0 0,13-7 713 0 0,-12 6-702 0 0,-1-1-62 0 0,0 1-66 0 0,0-1-33 0 0,7-7 24 0 0,-1-2-90 0 0,-2-1-62 0 0,-9 14 10 0 0,0-1 1 0 0,0 1-1 0 0,0-1 1 0 0,0 0 0 0 0,0 1-1 0 0,-1-1 1 0 0,1 0 0 0 0,-1 0-1 0 0,1 1 1 0 0,-1-1-1 0 0,0 0 1 0 0,0 0 0 0 0,0 0-1 0 0,0 0 1 0 0,0 1 0 0 0,0-1-1 0 0,0 0 1 0 0,0 0-1 0 0,-1 0 1 0 0,1 1 0 0 0,-1-1-1 0 0,1 0 1 0 0,-1 0 6 0 0,0 0 0 0 0,0 1 1 0 0,-1-1-1 0 0,1 1 1 0 0,0-1 0 0 0,0 1-1 0 0,-1 0 1 0 0,1-1-1 0 0,-1 1 1 0 0,1 0-1 0 0,-2-1 0 0 0,-16-6 79 0 0,18 8-75 0 0,-1 0 0 0 0,1-1 0 0 0,-1 1 0 0 0,1 0 0 0 0,-1 0 0 0 0,1 0 0 0 0,0 1-1 0 0,-1-1 1 0 0,1 0 0 0 0,-1 1-4 0 0,0-1 0 0 0,0 1 0 0 0,0 0 0 0 0,1 0 0 0 0,-1 0 0 0 0,0 0 0 0 0,1 0 0 0 0,-1 1 0 0 0,1-1 0 0 0,-1 0 0 0 0,1 1-1 0 0,-1-1 1 0 0,1 1 0 0 0,0-1 0 0 0,0 1 0 0 0,0 0 0 0 0,-4 8-14 0 0,0 0-1 0 0,1 0 1 0 0,1 0-1 0 0,0 0 0 0 0,-2 11 15 0 0,3-12 10 0 0,-2 9-41 0 0,3 0 57 0 0,3 9 95 0 0,6-1 65 0 0,-7-23-155 0 0,1 0 0 0 0,0 0 0 0 0,-1 1 1 0 0,2-1-1 0 0,-1 0 0 0 0,0-1 0 0 0,0 1 1 0 0,1 0-1 0 0,0-1 0 0 0,-1 1 0 0 0,1-1 0 0 0,0 0 1 0 0,1 0-32 0 0,12 6 103 0 0,4-3-34 0 0,-13-5-228 0 0,0 1 75 0 0,0-1 63 0 0,0 0 52 0 0,7 0 145 0 0,19-3 432 0 0,-22 1-481 0 0,-1 0-78 0 0,-4 1-68 0 0,0 0-44 0 0,0-1-49 0 0,0 1-55 0 0,0-1-81 0 0,0 0-79 0 0,0 1-84 0 0,0-1-93 0 0,0 0-100 0 0,0 0-108 0 0,0 0-114 0 0,0 0-123 0 0,2-1-998 0 0,3-3-1103 0 0,-11 6 3038 0 0</inkml:trace>
  <inkml:trace contextRef="#ctx0" brushRef="#br0" timeOffset="4512.01">4009 288 8840 0 0,'0'0'167'0'0,"0"0"-70"0"0,0 1-44 0 0,2 2-1 0 0,-1-1-3 0 0,4 10-24 0 0,0-1 53 0 0,1 1 61 0 0,-1 0 66 0 0,0 0 86 0 0,0 0 85 0 0,1 0 91 0 0,0 1 98 0 0,-1-1 105 0 0,2 0 111 0 0,-1 0 118 0 0,1 0 124 0 0,-6-10-837 0 0,0-1-32 0 0,1 1-4 0 0,0 2 33 0 0,2 2 85 0 0,-1-2-35 0 0,0 0 33 0 0,-1 0 94 0 0,-1-2 31 0 0,0 1 99 0 0,0 0 115 0 0,-1-2-255 0 0,0 0 34 0 0,2-7-249 0 0,2-1 48 0 0,0-1 127 0 0,-1-3-27 0 0,0 0-105 0 0,-1 0-89 0 0,0 0-73 0 0,1-10-112 0 0,6-8-177 0 0,-6 22 141 0 0,0 0 0 0 0,1 0 0 0 0,0 1 0 0 0,0-1 132 0 0,8-8-219 0 0,3 3 33 0 0,0 4 38 0 0,2 5 41 0 0,0 8 44 0 0,2 7 47 0 0,-3 4 36 0 0,-2 3 67 0 0,2 6 359 0 0,6 13-446 0 0,-7-12 171 0 0,-12-20-186 0 0,-1-1 47 0 0,1 2 58 0 0,1 3 109 0 0,0 3 98 0 0,1-3-137 0 0,-1-1-83 0 0,2 1-77 0 0,-5-10 179 0 0,-1 1-60 0 0,0-1-56 0 0,1 1-53 0 0,-1-1-49 0 0,0 0-47 0 0,1 1-42 0 0,-1-1-40 0 0,1 0-81 0 0,-1 0-46 0 0,1 0-40 0 0,-1 0-34 0 0,2 0-625 0 0,0-1-632 0 0,-1 1 1197 0 0,-1-1-51 0 0,1 1-47 0 0,-1 0-41 0 0,1 0-158 0 0,0 0-41 0 0,-1-1-192 0 0,2 1-522 0 0</inkml:trace>
  <inkml:trace contextRef="#ctx0" brushRef="#br0" timeOffset="4835.05">4540 1 10032 0 0,'0'0'297'0'0,"0"0"-9"0"0,1 0-207 0 0,1 1-48 0 0,7 5-36 0 0,-6-4 61 0 0,5 7 581 0 0,0-1-47 0 0,-1 2-43 0 0,0-1-41 0 0,-1 1-39 0 0,0 1-36 0 0,4 11 333 0 0,-2 0-115 0 0,0 2-97 0 0,-1-1-76 0 0,-1 1-57 0 0,3 8 948 0 0,8 21-1369 0 0,-15-47 90 0 0,16 37 569 0 0,-5-14-256 0 0,-1-5-114 0 0,2-2-58 0 0,-12-19-309 0 0,-1-1 34 0 0,3 4 44 0 0,-1-2 72 0 0,6 9 269 0 0,-5-7-232 0 0,-1-1-83 0 0,0 1-99 0 0,-1-4-22 0 0,0 1-45 0 0,-1 0-51 0 0,1 0-55 0 0,0 0-63 0 0,-1 0-66 0 0,1 0-72 0 0,-1 0-77 0 0,-1-3-662 0 0</inkml:trace>
  <inkml:trace contextRef="#ctx0" brushRef="#br0" timeOffset="5182.72">4585 286 12784 0 0,'0'0'289'0'0,"1"0"43"0"0,0-1-114 0 0,1-1-44 0 0,4-1-10 0 0,-3 2-61 0 0,20-9-7 0 0,-12 4 4 0 0,0 0 41 0 0,7-3 162 0 0,-1 0 121 0 0,-15 8-469 0 0,1 0 11 0 0,1-1 34 0 0,2-1 89 0 0,1 0 79 0 0,7-3 325 0 0,-9 4-368 0 0,0 1-36 0 0,0-1-48 0 0,1 0-93 0 0,-2 0-79 0 0,1 1-93 0 0,0-1-108 0 0,-1 1-119 0 0,-1 0 177 0 0,-1 1-36 0 0,1-1-36 0 0,-1 0-38 0 0,0 1-41 0 0,1-1-40 0 0,-1 1-44 0 0,1-1-45 0 0,5 0-1368 0 0,6-1-1101 0 0,-14 2 2995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22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0 7800 0 0,'0'0'174'0'0,"-2"2"-51"0"0,-6 7 281 0 0,5-7-321 0 0,2 0-51 0 0,-2 5-1 0 0,1 0 55 0 0,1 5 124 0 0,1 1 65 0 0,5 14 328 0 0,-1-10-276 0 0,-2-9-215 0 0,0-1-54 0 0,3 18 118 0 0,2-1 63 0 0,0 1 54 0 0,0 0 42 0 0,2 5 110 0 0,19 52 903 0 0,-16-47-795 0 0,-3-10-186 0 0,0 0-43 0 0,5 15 198 0 0,-6-21-223 0 0,-1 1 36 0 0,2-1 39 0 0,-1 0 47 0 0,2 0 53 0 0,-1-1 58 0 0,-12-24-86 0 0,1-3-97 0 0,0 0-88 0 0,0-2-79 0 0,1 0-67 0 0,1-2-60 0 0,0 0-49 0 0,0 0-40 0 0,2-10-85 0 0,0 13 31 0 0,0-1 0 0 0,0 1 0 0 0,1 0 0 0 0,1 0 88 0 0,1-3-62 0 0,2 1 51 0 0,-6 10-2 0 0,1 0 0 0 0,-1 0 0 0 0,0 0 0 0 0,1 1 0 0 0,0-1 0 0 0,-1 1 0 0 0,1-1 0 0 0,0 1 0 0 0,0-1 0 0 0,0 1 0 0 0,0 0 0 0 0,0 0 0 0 0,0 0 0 0 0,0 0 0 0 0,0 0 0 0 0,0 1 0 0 0,0-1 0 0 0,1 0 0 0 0,-1 1 0 0 0,0 0 0 0 0,0-1 0 0 0,1 1 0 0 0,-1 0 0 0 0,0 0 0 0 0,1 1 0 0 0,-1-1 0 0 0,0 0 13 0 0,3 1-23 0 0,-1 0 1 0 0,0 1 0 0 0,0-1 0 0 0,0 1 0 0 0,0 0 0 0 0,0 0-1 0 0,0 0 1 0 0,0 1 0 0 0,-1-1 0 0 0,1 1 0 0 0,-1 0 0 0 0,0 0-1 0 0,2 2 23 0 0,6 7-44 0 0,-1 0-1 0 0,0 1 1 0 0,-1 0-1 0 0,4 7 45 0 0,-8-9-4 0 0,0 0-1 0 0,0 0 0 0 0,3 10 5 0 0,-6-14 15 0 0,0 0 0 0 0,-1 0 0 0 0,1-1 0 0 0,-1 1 0 0 0,0 5-15 0 0,-1-12-207 0 0,0 1 64 0 0,0-1 57 0 0,0 0 50 0 0,0 0 48 0 0,0 1 43 0 0,0-1 109 0 0,1 1 325 0 0,-1 0-379 0 0,0-1-49 0 0,0 0-63 0 0,1 0-64 0 0,-1 1-78 0 0,0-1-90 0 0,0 0-61 0 0,0 0-90 0 0,0 0-100 0 0,0 0-107 0 0,0 0-116 0 0,0 1-126 0 0,0-1 367 0 0,0 0-34 0 0,0 0-36 0 0,0 0-37 0 0,0 0 566 0 0,0 0-2008 0 0,0 0-1141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24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0 178 7616 0 0,'0'0'222'0'0,"0"0"-84"0"0,1-1-55 0 0,0-6 47 0 0,0 4-26 0 0,-1 1 5 0 0,0 0 47 0 0,2-6 619 0 0,1-1-107 0 0,2 0-96 0 0,0 0-84 0 0,1 1-72 0 0,0-1-63 0 0,0 1-49 0 0,0 1-40 0 0,2-3 64 0 0,5-6 136 0 0,-4 6 156 0 0,1 0 0 0 0,10-7-620 0 0,-5 5 405 0 0,1 3-65 0 0,1 2-94 0 0,-9 5-168 0 0,0 1-33 0 0,-5 0-45 0 0,1 1 0 0 0,-1 0 0 0 0,0 0 0 0 0,1 0 0 0 0,-1 0 0 0 0,0 1 0 0 0,0 0 0 0 0,1-1 0 0 0,-1 1 0 0 0,0 0 0 0 0,0 1 0 0 0,0-1 0 0 0,0 0 0 0 0,0 1 0 0 0,0 0 0 0 0,0 0 0 0 0,0 0 0 0 0,0 1 0 0 0,0 0 0 0 0,1 1 0 0 0,-2-1 0 0 0,1 1 0 0 0,0-1 0 0 0,-1 1 0 0 0,1 0 0 0 0,-1 0 0 0 0,0 0 0 0 0,-1 0 0 0 0,2 4 0 0 0,0 5 0 0 0,1 0 0 0 0,-2 1 0 0 0,0-1 0 0 0,-1 1 0 0 0,0 0 0 0 0,-1 0 0 0 0,-2 11 0 0 0,0-7-1 0 0,0 1 1 0 0,-2-1 0 0 0,-1 0-1 0 0,-1 4 1 0 0,-29 71 7 0 0,12-32 52 0 0,2-10-44 0 0,-3-2 34 0 0,17-37-28 0 0,-1 1 0 0 0,0-1 1 0 0,-1-1-1 0 0,-1 0 0 0 0,1 0 1 0 0,-7 4-22 0 0,10-9 24 0 0,-13 11 78 0 0,11-7 73 0 0,8-9-54 0 0,0-1-7 0 0,0 0 4 0 0,0 0 29 0 0,0 0 11 0 0,0 0 2 0 0,0 0 10 0 0,0 0 38 0 0,0 0 16 0 0,0 0 6 0 0,0 0-16 0 0,0 0-80 0 0,0 0-35 0 0,2 1 30 0 0,2 0-74 0 0,12-1-75 0 0,-14 0 33 0 0,60-3 145 0 0,0-4-67 0 0,-15 2-67 0 0,0 1-41 0 0,-44 4-137 0 0,1-1 37 0 0,3 1-17 0 0,-2 0 109 0 0,0-1 52 0 0,6 0 143 0 0,10 0 324 0 0,-14 0-371 0 0,0 1-62 0 0,-1 0-74 0 0,0 0-73 0 0,0-1-87 0 0,0 1-102 0 0,-1 0-41 0 0,-1 0-89 0 0,1 1-96 0 0,0-1-104 0 0,0 0-112 0 0,0 0-121 0 0,-3 0 371 0 0,1 1-33 0 0,-1-1-34 0 0,1 0-35 0 0,2 1-1619 0 0,2 0-1242 0 0,-7-1 3427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25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113 137 7136 0 0,'-1'0'168'0'0,"1"0"-45"0"0,-3-2 17 0 0,0 0-103 0 0,-6-3-68 0 0,7 5 59 0 0,0-1 47 0 0,-3 0 555 0 0,0 0-53 0 0,-1 0-52 0 0,2 2-48 0 0,-1-1-47 0 0,1 1-44 0 0,0 0-42 0 0,0 1-40 0 0,0 0-37 0 0,0 0-35 0 0,-2 4 136 0 0,0 0-112 0 0,1 2-94 0 0,2-2-88 0 0,0 1-39 0 0,-2 5-38 0 0,-3 17-75 0 0,6-20 100 0 0,0 0 50 0 0,1-4 11 0 0,0 0 34 0 0,-1 7-95 0 0,0 0 1 0 0,1 0 0 0 0,1 1 0 0 0,0-1 0 0 0,0 0 0 0 0,2 1 0 0 0,-1-1-1 0 0,2 3-22 0 0,4 8 90 0 0,2-2 52 0 0,5-1-8 0 0,4-7 84 0 0,-14-11-150 0 0,0-1 0 0 0,-1 1 1 0 0,1-1-1 0 0,0 0 0 0 0,3 1-68 0 0,-2-1 100 0 0,1 0-1 0 0,-1-1 1 0 0,0 0-1 0 0,1 0 1 0 0,-1 0-1 0 0,5-1-99 0 0,-3 0 117 0 0,0-1 0 0 0,-1 0 0 0 0,1 0 0 0 0,-1 0 0 0 0,3-2-117 0 0,16-10 319 0 0,-7-1-127 0 0,-4-2-92 0 0,-6 1 47 0 0,0-1 38 0 0,-4 9-57 0 0,-1 0-1 0 0,-1 0 1 0 0,0-1 0 0 0,0 1-1 0 0,0-1 1 0 0,-1 1 0 0 0,0-1-1 0 0,-1-6-127 0 0,-4-14 282 0 0,0 15-185 0 0,-2 1-38 0 0,-1 0-46 0 0,-3 1-51 0 0,-1 1-58 0 0,-2 1-64 0 0,11 8-2 0 0,0 1 43 0 0,-1-1-12 0 0,-2-1 104 0 0,-5-2 105 0 0,6 3-123 0 0,1 1-53 0 0,0 0-75 0 0,-1 0-91 0 0,1 0-108 0 0,1 0 30 0 0,0 1-69 0 0,0-1-77 0 0,-1 1-81 0 0,1-1-90 0 0,0 1-93 0 0,0 0-101 0 0,0 0-108 0 0,0 0-892 0 0,-1 0-1040 0 0</inkml:trace>
  <inkml:trace contextRef="#ctx0" brushRef="#br0" timeOffset="354.33">399 152 8208 0 0,'0'0'186'0'0,"1"1"-51"0"0,-1 0-41 0 0,0 1-34 0 0,1 1-12 0 0,0 5-6 0 0,0-2-84 0 0,0-1 33 0 0,2 7 85 0 0,0-1 105 0 0,0 1 83 0 0,0 0 74 0 0,0-1 42 0 0,6 20 606 0 0,-4-16-444 0 0,1 1 36 0 0,2-2 38 0 0,0 1 41 0 0,0-2 44 0 0,2 0 46 0 0,3-1 85 0 0,3-3-44 0 0,0-5-52 0 0,1-2-63 0 0,0-5-70 0 0,0-3-80 0 0,-2-3-90 0 0,-2-3-98 0 0,0-6 46 0 0,-4-2-85 0 0,-5-1-100 0 0,-7-3-117 0 0,2 19-253 0 0,0 0 59 0 0,-1 0 53 0 0,0-1 43 0 0,0 1 40 0 0,0-1 34 0 0,-6-13 219 0 0,5 11-182 0 0,-1-2-62 0 0,2 6-63 0 0,0-1-39 0 0,0 0-45 0 0,0 1-53 0 0,0-1-58 0 0,0 0-64 0 0,0 1-71 0 0,0-1-76 0 0,0 0-84 0 0,1 1-89 0 0,-1-1-95 0 0,1 0-102 0 0,-1 0-108 0 0,1 0-115 0 0,0 0-119 0 0,0 1-128 0 0,0-1-759 0 0,0-1-1129 0 0</inkml:trace>
  <inkml:trace contextRef="#ctx0" brushRef="#br0" timeOffset="686.37">761 0 11672 0 0,'0'0'341'0'0,"0"0"-121"0"0,0 0-100 0 0,0 0-44 0 0,0 0-5 0 0,0 0 70 0 0,0 1 44 0 0,1 1-65 0 0,3 9 115 0 0,-2-7-63 0 0,12 33 864 0 0,-3-12-396 0 0,-6-12-368 0 0,-1 1-47 0 0,2 10 44 0 0,-2 0 65 0 0,7 52 810 0 0,-7-38-633 0 0,-1-18-316 0 0,0-1-55 0 0,0-6-107 0 0,-1 0 72 0 0,1 1 60 0 0,3 24 409 0 0,-4-22-365 0 0,-1-1-88 0 0,-1 0-90 0 0,2-8-21 0 0,-1-1 5 0 0,-1-2-35 0 0,0 0-30 0 0,-2 0-43 0 0,1-3-44 0 0,1-1-45 0 0,0 0-275 0 0,0 0 44 0 0,0 0-250 0 0,-2 2-480 0 0</inkml:trace>
  <inkml:trace contextRef="#ctx0" brushRef="#br0" timeOffset="955.92">711 186 12752 0 0,'0'0'373'0'0,"0"0"-134"0"0,0 0-110 0 0,0 0-46 0 0,2-2-38 0 0,6-4-26 0 0,2-2 13 0 0,2 2 54 0 0,28-8 295 0 0,-17 7-224 0 0,-15 5-259 0 0,0-1 107 0 0,1 1 84 0 0,14-3 207 0 0,-15 4-246 0 0,-1 0-67 0 0,0-1-77 0 0,-1 2-58 0 0,0-1-78 0 0,0 0-90 0 0,0 0-101 0 0,0 1-112 0 0,0-1-123 0 0,-3 1 278 0 0,0 0-35 0 0,0 0-36 0 0,-1-1-38 0 0,9 1-1263 0 0,5-2-1000 0 0</inkml:trace>
  <inkml:trace contextRef="#ctx0" brushRef="#br0" timeOffset="1318.91">1273 137 9880 0 0,'-6'0'16'0'0,"0"0"53"0"0,0 0 56 0 0,0 0 47 0 0,1 0 44 0 0,-1 0 37 0 0,-1 0 94 0 0,0 1 39 0 0,-1 0 115 0 0,-4 2 299 0 0,-6 4 533 0 0,8 2-544 0 0,6-5-503 0 0,0 0-34 0 0,1 2-38 0 0,-1 0-43 0 0,-9 27-73 0 0,9-19-24 0 0,1 0 1 0 0,1-1-1 0 0,0 2-74 0 0,-1 42 223 0 0,5-21-127 0 0,-2-27-339 0 0,2 0 118 0 0,-1 0 100 0 0,2-1 80 0 0,0 1 88 0 0,8 16 430 0 0,-4-16-385 0 0,-4-4-133 0 0,1-1-41 0 0,0 0-49 0 0,1 0-58 0 0,0 0-64 0 0,0-1-74 0 0,0 0-83 0 0,0 0-89 0 0,-1-1 80 0 0,0-1-46 0 0,0 1-49 0 0,0-1-52 0 0,1 0-52 0 0,-1 1-57 0 0,1-1-58 0 0,-1-1-61 0 0,2 1-1247 0 0,4-1-1103 0 0,-10 0 2957 0 0</inkml:trace>
  <inkml:trace contextRef="#ctx0" brushRef="#br0" timeOffset="1641.85">1602 194 9728 0 0,'-1'0'148'0'0,"-11"-1"271"0"0,9 0-337 0 0,1 1-51 0 0,-6 1-8 0 0,0 0 43 0 0,1 2 39 0 0,1 0 35 0 0,-1 2 66 0 0,0 1 37 0 0,0 2 86 0 0,-2 6 212 0 0,-3 13 383 0 0,6-9-378 0 0,1-2-184 0 0,3-9-225 0 0,0 0-34 0 0,0 4-22 0 0,-7 26 264 0 0,5 6 74 0 0,4-37-340 0 0,0 0 1 0 0,1-1-1 0 0,0 1 1 0 0,0 0-1 0 0,0 0 1 0 0,0 0-80 0 0,0-3 47 0 0,0-1 0 0 0,1 1 1 0 0,-1 0-1 0 0,0 0 0 0 0,1-1 1 0 0,-1 1-1 0 0,1-1 0 0 0,0 1 1 0 0,0-1-1 0 0,0 0 1 0 0,2 2-48 0 0,-2-2 51 0 0,-1-1 0 0 0,1 1 0 0 0,0-1 0 0 0,1 0 0 0 0,-1 0 0 0 0,0 0 0 0 0,0 0 0 0 0,1 0 0 0 0,-1 0 0 0 0,0-1 0 0 0,1 1 0 0 0,-1-1 0 0 0,0 1 1 0 0,3-1-52 0 0,-1 0 78 0 0,1 0 0 0 0,-1-1 0 0 0,0 1 0 0 0,1-1 1 0 0,-1 0-1 0 0,0 0 0 0 0,0-1 0 0 0,1 1-78 0 0,15-8 266 0 0,-2-2-38 0 0,-1 0-45 0 0,-2 0-49 0 0,3-7 8 0 0,-16 15-98 0 0,1-1-1 0 0,-1 1 1 0 0,0-1-1 0 0,0 0 1 0 0,0 0-1 0 0,-1 0 1 0 0,1-1-44 0 0,0-1 63 0 0,-1 1 1 0 0,0-1 0 0 0,0 0 0 0 0,-1 1-1 0 0,1-3-63 0 0,-2-17 168 0 0,-2 9-99 0 0,0 0-37 0 0,-2 0-44 0 0,0 1-53 0 0,0 0-59 0 0,-1 1-69 0 0,-1 1-75 0 0,1 0-84 0 0,4 9 51 0 0,-4-5-217 0 0,4 7 294 0 0,0-1-80 0 0,0 1 22 0 0,1 0-67 0 0,-1 1-78 0 0,0-1-86 0 0,1 1 107 0 0,0 0-50 0 0,1 0-44 0 0,-1 1-39 0 0,0-1-151 0 0,0 0-38 0 0,-1-1-183 0 0,0 1-496 0 0</inkml:trace>
  <inkml:trace contextRef="#ctx0" brushRef="#br0" timeOffset="2306.02">1804 277 9704 0 0,'1'1'316'0'0,"1"2"-88"0"0,1 2-34 0 0,1 2 28 0 0,-1-1-327 0 0,0-1 57 0 0,0 0 53 0 0,-1 1 48 0 0,1-1 46 0 0,0 1 41 0 0,0-1 36 0 0,0 1 34 0 0,2 3 206 0 0,-1 0 64 0 0,2 2 109 0 0,7 12 847 0 0,-8-15-950 0 0,3 5 175 0 0,-3-7-382 0 0,-1 0-44 0 0,-2-4-390 0 0,-1 0 97 0 0,0 0 86 0 0,0 1 75 0 0,1-1 68 0 0,-1 1 57 0 0,0-1 48 0 0,0 0 37 0 0,0 1 209 0 0,1 1 761 0 0,-2-4-861 0 0,1-1 34 0 0,-1 0-269 0 0,0 0-33 0 0,0-1-37 0 0,0 0-42 0 0,0 0-47 0 0,0-1-52 0 0,1-15 55 0 0,2-9-63 0 0,1-5-35 0 0,-2 12 37 0 0,1-2-52 0 0,1 5-74 0 0,0-1-1 0 0,1 1 1 0 0,1 0 0 0 0,5-12 156 0 0,1 10-152 0 0,-10 15 129 0 0,1 1-1 0 0,-1 0 1 0 0,1 1 0 0 0,0-1 0 0 0,-1 0-1 0 0,1 1 1 0 0,3-2 23 0 0,-4 3-10 0 0,-1 0-1 0 0,1 0 0 0 0,0 0 1 0 0,-1 0-1 0 0,1 1 1 0 0,0-1-1 0 0,0 1 1 0 0,0-1-1 0 0,0 1 1 0 0,-1 0-1 0 0,1-1 0 0 0,0 1 1 0 0,0 0-1 0 0,0 0 1 0 0,1 1 10 0 0,-1-1-15 0 0,0 1 1 0 0,0-1-1 0 0,0 1 1 0 0,0 0 0 0 0,0 0-1 0 0,0 0 1 0 0,0 0-1 0 0,0 0 1 0 0,-1 0-1 0 0,2 1 15 0 0,3 2-32 0 0,-1 1-1 0 0,0 0 0 0 0,0 0 0 0 0,1 2 33 0 0,15 25-58 0 0,-3 2 70 0 0,-3 2 67 0 0,4 6 106 0 0,-11-24-52 0 0,-1 0-1 0 0,0 3-132 0 0,0 1 192 0 0,-3-11-37 0 0,0-1 52 0 0,-3-9-130 0 0,-1-1-12 0 0,0 0-1 0 0,0 0 6 0 0,0 0 20 0 0,0 0 1 0 0,1-7 72 0 0,3-1-89 0 0,0-5-66 0 0,1-13-145 0 0,-1-3-50 0 0,1-6-82 0 0,6-17-183 0 0,-9 44 342 0 0,1-1 0 0 0,0 1 0 0 0,1 0 0 0 0,3-6 110 0 0,-3 9-63 0 0,-1 0 1 0 0,0 0-1 0 0,1 1 0 0 0,3-4 63 0 0,-5 7-15 0 0,-1-1 0 0 0,1 0 1 0 0,0 1-1 0 0,0-1 0 0 0,0 1 0 0 0,0 0 0 0 0,0 0 0 0 0,0-1 0 0 0,0 1 0 0 0,0 1 0 0 0,0-1 0 0 0,1 0 0 0 0,-1 0 0 0 0,0 1 0 0 0,1 0 0 0 0,1-1 15 0 0,-2 1-12 0 0,0 0-1 0 0,0 0 1 0 0,0 1 0 0 0,0-1-1 0 0,0 0 1 0 0,0 1 0 0 0,0 0-1 0 0,0-1 1 0 0,0 1-1 0 0,1 1 13 0 0,10 7-37 0 0,-2 3 42 0 0,-1 2 56 0 0,-2 1 67 0 0,-4-2 30 0 0,0 0-1 0 0,-1 0 1 0 0,1 7-158 0 0,2 5 180 0 0,1 0-42 0 0,-1-9-81 0 0,2-2-35 0 0,-4-7-26 0 0,2 2 3 0 0,-3-6-40 0 0,0-2-39 0 0,-2 0-74 0 0,-1-1-117 0 0,0 0 108 0 0,0 1 92 0 0,0-1 74 0 0,1 0 74 0 0,0 1 314 0 0,-1-1-265 0 0,0 0-97 0 0,1 0-35 0 0,-1 0-42 0 0,0 0-49 0 0,0 1-58 0 0,0-1-63 0 0,1 0-73 0 0,-1 0-78 0 0,0 0 75 0 0,0 0-40 0 0,0 0-44 0 0,0 1-44 0 0,0-1-48 0 0,0 0-48 0 0,0 0-53 0 0,0 0-53 0 0,0 0 233 0 0,0 0-42 0 0,0 0-40 0 0,0 0-33 0 0,0 0-139 0 0,0 0-33 0 0,0 0-1473 0 0</inkml:trace>
  <inkml:trace contextRef="#ctx0" brushRef="#br0" timeOffset="2722.68">2554 356 10304 0 0,'0'0'288'0'0,"1"0"-108"0"0,0-1-82 0 0,3-2 34 0 0,-2 1-38 0 0,4-2-156 0 0,1-1 90 0 0,0 1 80 0 0,1 0 70 0 0,1 0 114 0 0,0 0 68 0 0,3-1 140 0 0,6-1 325 0 0,0 0 0 0 0,-6 2-324 0 0,-2 2-139 0 0,0-1-69 0 0,-1 1-113 0 0,-1 0-70 0 0,0 0-79 0 0,0 0-90 0 0,5 0 209 0 0,16-5 33 0 0,-20 3-63 0 0,-2-1 75 0 0,-5 3-108 0 0,11-9 58 0 0,-8-6 52 0 0,-8 1-46 0 0,2 13-124 0 0,0 0 1 0 0,-1 0-1 0 0,0 0 1 0 0,0 0-1 0 0,1 1 1 0 0,-1-1-1 0 0,-1 0 1 0 0,1 1-1 0 0,-1-1-27 0 0,-15-12 170 0 0,-1 2 60 0 0,7 6-25 0 0,1 1 53 0 0,-11-2-193 0 0,1 7-56 0 0,18 1-16 0 0,-1 1 0 0 0,1 0 0 0 0,0-1-1 0 0,0 1 1 0 0,0 1 0 0 0,-2 0 7 0 0,1 0-18 0 0,0 0-1 0 0,0 1 1 0 0,0-1-1 0 0,1 1 1 0 0,-1 0 0 0 0,1 0-1 0 0,-2 2 19 0 0,0 0-34 0 0,1 1 0 0 0,-1 0-1 0 0,1 0 1 0 0,-2 4 34 0 0,-6 15-58 0 0,4-4 49 0 0,4 0 50 0 0,3-14-40 0 0,0 0 0 0 0,0 1 0 0 0,1-1 0 0 0,0 1 1 0 0,1-1-1 0 0,0 0 0 0 0,0 1 0 0 0,0-1 0 0 0,1 0 0 0 0,0 0 0 0 0,0 0 1 0 0,1 0-2 0 0,-1-2 7 0 0,0-1 1 0 0,0 0-1 0 0,1-1 1 0 0,0 1 0 0 0,-1 0-1 0 0,1-1 1 0 0,0 1 0 0 0,1-1-1 0 0,0 1-7 0 0,16 9 80 0 0,5-5 40 0 0,-20-7-296 0 0,1 0 69 0 0,-1 0 58 0 0,0 0 50 0 0,5 0 103 0 0,5 0 186 0 0,-8 0-189 0 0,0-1-53 0 0,0 0-82 0 0,-3 0-37 0 0,1 0-44 0 0,-1 0-52 0 0,0 0-56 0 0,1 0-86 0 0,-1 0-79 0 0,1 0-86 0 0,-1 0-94 0 0,1 0-100 0 0,0 0-109 0 0,-1 0-115 0 0,1-1-123 0 0,3 1-1069 0 0,5-1-1182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23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67 138 7688 0 0,'0'-2'132'0'0,"0"-9"377"0"0,0 8-400 0 0,0 1-67 0 0,-1 0-25 0 0,1 1 34 0 0,-1-2 137 0 0,0 1 42 0 0,0-1 48 0 0,-3-4 770 0 0,1 4-634 0 0,1 1-79 0 0,0 1-216 0 0,1 0-39 0 0,-1 0 184 0 0,0 0-52 0 0,0 2-47 0 0,0 0-42 0 0,-2 1 22 0 0,0 2-101 0 0,-5 9-87 0 0,8-9 122 0 0,-3 5 23 0 0,1 1 1 0 0,0 0-1 0 0,1 0 1 0 0,-1 6-103 0 0,-2 5 57 0 0,2 3 17 0 0,2 1 49 0 0,2 0 64 0 0,0 0 79 0 0,0-20-275 0 0,0-1 45 0 0,1 0 40 0 0,0 0 36 0 0,0 0 62 0 0,1-1 35 0 0,2 0 78 0 0,2 0 184 0 0,5-3 306 0 0,-4-5-362 0 0,-2-1-188 0 0,-3 2-167 0 0,-1-1-43 0 0,7-16 205 0 0,-2 1-105 0 0,0-8-71 0 0,-5 17-57 0 0,0 0-1 0 0,-2 0 1 0 0,1-4 11 0 0,-2-7 19 0 0,1 19-21 0 0,0-1 1 0 0,0 0-1 0 0,0 1 0 0 0,0-1 1 0 0,1 1-1 0 0,0-1 1 0 0,-1 1-1 0 0,2-2 2 0 0,-2 4-61 0 0,0 1-17 0 0,0 0-9 0 0,4 2-60 0 0,-1 1 36 0 0,3 6-36 0 0,3 11-44 0 0,-9-20 178 0 0,6 18-39 0 0,3 10-67 0 0,4 15-67 0 0,-1-16 135 0 0,-12-26 50 0 0,8 13-34 0 0,0 1-102 0 0,-3-6-38 0 0,1 0-83 0 0,-1-2-34 0 0,0 0-78 0 0,1 0-88 0 0,0-1-96 0 0,-6-6 223 0 0,0 0-45 0 0,0 0-40 0 0,0 1-37 0 0,0-1-129 0 0,0 0-36 0 0,1 0-1358 0 0</inkml:trace>
  <inkml:trace contextRef="#ctx0" brushRef="#br0" timeOffset="586.04">549 29 7568 0 0,'0'0'166'0'0,"0"0"29"0"0,0 0 14 0 0,-1-1-25 0 0,-7-5 928 0 0,4 2-405 0 0,2 1-162 0 0,-2 0-48 0 0,1 1-60 0 0,-2 0-73 0 0,-1 0-298 0 0,0 0 37 0 0,-8 0 195 0 0,-4 1 179 0 0,-10 3 361 0 0,12 2-337 0 0,7 0-195 0 0,2 0-78 0 0,0 1-33 0 0,-1 5 36 0 0,5-4-168 0 0,0 1-41 0 0,3-4-26 0 0,0-1 0 0 0,0 1 1 0 0,0-1-1 0 0,0 1 1 0 0,0 0-1 0 0,0-1 1 0 0,1 1-1 0 0,-1-1 1 0 0,1 1-1 0 0,0-1 1 0 0,-1 0-1 0 0,1 1 0 0 0,0-1 1 0 0,1 0-1 0 0,-1 1 1 0 0,0-1-1 0 0,1 0 1 0 0,1 2 3 0 0,5 6-34 0 0,1 0 1 0 0,-1-1 0 0 0,5 3 33 0 0,-1-1-18 0 0,2 3 64 0 0,0-1-48 0 0,30 31-100 0 0,-26-24 122 0 0,-5-3 75 0 0,-1 1 101 0 0,-7-9-51 0 0,-1 1 35 0 0,1 0 39 0 0,-2 0 43 0 0,-1 0-185 0 0,-2-2 69 0 0,-2-1 58 0 0,-1-1 48 0 0,-6 1 227 0 0,-8 0 329 0 0,3-4-226 0 0,4-2-224 0 0,1-1-91 0 0,2 0-39 0 0,0 0-73 0 0,1-1-38 0 0,1 1-43 0 0,1-1-48 0 0,1 0-51 0 0,1 1-50 0 0,-1-1-49 0 0,1 0-48 0 0,-1 1-48 0 0,1-1-46 0 0,-1 0-46 0 0,1 0-46 0 0,0 0-44 0 0,-1 0-44 0 0,1 0-43 0 0,0 0-42 0 0,-1 0-41 0 0,1 0-42 0 0,0 0-39 0 0,0 0-40 0 0,-1-1-1654 0 0,-2 0-1332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9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9 142 7280 0 0,'10'0'77'0'0,"0"-1"90"0"0,0-1 78 0 0,0 0 67 0 0,3-1 134 0 0,-1 0 60 0 0,24-9 1170 0 0,-22 7-1031 0 0,0 0-62 0 0,-4 2-245 0 0,-1 1-53 0 0,6-4 542 0 0,-12 5-624 0 0,0 0 0 0 0,0-1 0 0 0,0 1 0 0 0,0-1-1 0 0,0 0 1 0 0,0 0 0 0 0,0 0 0 0 0,-1 0 0 0 0,1 0 0 0 0,0-2-203 0 0,-2 3 248 0 0,-1 1-82 0 0,0 0-33 0 0,0-2 52 0 0,1-1-87 0 0,0-4 27 0 0,-2 4-32 0 0,-1-5 237 0 0,-2 0-42 0 0,0 1-39 0 0,-2 1-35 0 0,-6-6 118 0 0,-4 3-105 0 0,3 3-106 0 0,-1 3-39 0 0,10 2-67 0 0,0 1-1 0 0,0-1 1 0 0,-1 1 0 0 0,1 0 0 0 0,0 0-1 0 0,0 1 1 0 0,-1-1 0 0 0,1 1-1 0 0,0 0-14 0 0,-1 1 0 0 0,0 0 0 0 0,0 0 0 0 0,1 0 0 0 0,-1 0 0 0 0,1 1 0 0 0,-1 0 0 0 0,1 0 0 0 0,0 0 0 0 0,0 1 0 0 0,1-1 0 0 0,-1 1 0 0 0,1 0 0 0 0,-1 0-1 0 0,1 0 1 0 0,0 0 0 0 0,1 1 0 0 0,-1-1 0 0 0,1 1 0 0 0,0 0 0 0 0,-1 2 0 0 0,0 2 2 0 0,0 0 0 0 0,0 0-1 0 0,1 0 1 0 0,0 1 0 0 0,1-1-1 0 0,0 0 1 0 0,1 1 0 0 0,-1-1 0 0 0,2 1-1 0 0,0 7-1 0 0,0-10 57 0 0,1 1-1 0 0,0-1 1 0 0,-1 0-1 0 0,2-1 1 0 0,-1 1-1 0 0,1 0 1 0 0,0-1-1 0 0,1 1 1 0 0,2 3-57 0 0,-4-7 30 0 0,1 0 0 0 0,-1 0 0 0 0,1 0 0 0 0,0-1 0 0 0,-1 1 0 0 0,2 0 0 0 0,-1-1 0 0 0,0 0 0 0 0,0 0 0 0 0,1 0 0 0 0,-1 0 0 0 0,1 0 0 0 0,-1-1 1 0 0,1 0-1 0 0,0 0 0 0 0,0 0 0 0 0,0 0 0 0 0,0 0-30 0 0,26 2 239 0 0,0-2-45 0 0,-13-1-54 0 0,1-2-1 0 0,8-1-139 0 0,22-8 153 0 0,-37 7-117 0 0,0 0-1 0 0,0 0 1 0 0,0-2 0 0 0,-1 1 0 0 0,1-2-36 0 0,6-5 141 0 0,-14 9-94 0 0,-3 1-42 0 0,0 0 10 0 0,2 0 41 0 0,-2 1 34 0 0,-1 1-103 0 0,0 0-45 0 0,0 0-40 0 0,0-1-36 0 0,-1 0-159 0 0,0-1-64 0 0,-6-4-993 0 0,5 3 823 0 0,2 1 300 0 0,0 1 39 0 0,1 0 47 0 0,0 0 55 0 0,0 1-164 0 0,0 0 20 0 0,-1 0-49 0 0,1 0 105 0 0,0 0 89 0 0,0 0 73 0 0,0 0 78 0 0,-1-1 322 0 0,1 1-276 0 0,-1 0-113 0 0,1 0-51 0 0,0 0-41 0 0,0-1-87 0 0,0 1-81 0 0,0 0-94 0 0,-1 0-103 0 0,1 0-113 0 0,0 0-124 0 0,0-1 297 0 0,0 1-34 0 0,0 0-37 0 0,-1 0-37 0 0,0-1-838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28.6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50 10592 0 0,'0'0'241'0'0,"-1"-1"-67"0"0,-5-10 411 0 0,4 8-464 0 0,1 1-74 0 0,-6-4-23 0 0,0 0 47 0 0,-1 1 41 0 0,0 0 36 0 0,-3 1 69 0 0,0 1 36 0 0,5 2-32 0 0,0 0-1 0 0,0 0 1 0 0,0 1 0 0 0,-5 0-221 0 0,-25 5 882 0 0,25-2-629 0 0,-1 1-36 0 0,3 0-69 0 0,0 0-36 0 0,1 1-41 0 0,0 0-46 0 0,6-3-27 0 0,0-1 1 0 0,0 0 0 0 0,1 1 0 0 0,-1 0 0 0 0,0-1-1 0 0,0 1 1 0 0,1 0 0 0 0,-1 0 0 0 0,1 0 0 0 0,0 0-1 0 0,0 0 1 0 0,-1 0 0 0 0,1 0 0 0 0,0 1 0 0 0,1-1 0 0 0,-1 0-1 0 0,0 0 1 0 0,1 1 0 0 0,-1-1 0 0 0,1 2 1 0 0,0 0-5 0 0,0 0 1 0 0,1-1 0 0 0,-1 1-1 0 0,1 0 1 0 0,0-1 0 0 0,0 1-1 0 0,0 0 1 0 0,1-1 0 0 0,-1 0-1 0 0,1 1 1 0 0,0-1 0 0 0,1 2 4 0 0,5 7-13 0 0,2 0 0 0 0,-1 0 1 0 0,2-1-1 0 0,-1-1 0 0 0,2 0 1 0 0,0 1 12 0 0,1 0 51 0 0,1-1-47 0 0,26 23-75 0 0,-24-18 98 0 0,-3-2 66 0 0,-2 1 90 0 0,0 1 114 0 0,-7-8-98 0 0,0 1 38 0 0,-1 1 169 0 0,-2 0-39 0 0,-2-2-39 0 0,-2-1-36 0 0,-1-1-35 0 0,-2-1-32 0 0,-10 1 130 0 0,-1-2-112 0 0,-2-2-99 0 0,3-2-86 0 0,3 0-71 0 0,7 0-77 0 0,0 0 35 0 0,-13-4-28 0 0,12 3 20 0 0,-1 0-65 0 0,0-1-100 0 0,4 2 46 0 0,0 0-47 0 0,-1-1-52 0 0,1 1-60 0 0,0-1-64 0 0,-1 0-71 0 0,1 1-76 0 0,-1-1-83 0 0,4 2 252 0 0,0-1-52 0 0,0 1-45 0 0,1 0-41 0 0,-2-1-150 0 0,1 1-39 0 0,0-1-181 0 0,-1 0-488 0 0,2 1 1371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31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7024 0 0,'0'0'211'0'0,"0"2"-65"0"0,0 3-19 0 0,0 4 83 0 0,0-3-302 0 0,0-1 55 0 0,0 1 50 0 0,0-1 47 0 0,1 1 41 0 0,-1 0 37 0 0,0 5 231 0 0,1 4 255 0 0,0 20 1013 0 0,-1-23-1142 0 0,-1-5-277 0 0,1 0-42 0 0,-1-1-51 0 0,0 1-56 0 0,1-5-1 0 0,0 1-82 0 0,0-2-62 0 0,0 1-68 0 0,0-1-12 0 0,0 0-49 0 0,0 1-53 0 0,0-1-58 0 0,0 0-64 0 0,0 0-69 0 0,0 1-72 0 0,0-1-80 0 0,-1 2-824 0 0,-1 3-817 0 0,2-6 2235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36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198 17 6240 0 0,'-3'-1'-129'0'0,"1"0"57"0"0,-1 0 53 0 0,1 1 50 0 0,-1-1 47 0 0,0 0 42 0 0,1 0 42 0 0,-1 0 36 0 0,-2 0 293 0 0,1-1 107 0 0,-1 1-30 0 0,1 0 42 0 0,-10-2 1499 0 0,9 2-1245 0 0,-1 0-69 0 0,2 1-444 0 0,1 1-38 0 0,1-1-70 0 0,-1 0-40 0 0,0 1-42 0 0,0-1-47 0 0,1 1-50 0 0,-1 0-55 0 0,0 0-58 0 0,0 0-63 0 0,-5 2 370 0 0,-9 4 251 0 0,6-1-220 0 0,2-1-96 0 0,0 2-55 0 0,-3 2-2 0 0,-9 9-3 0 0,19-16-131 0 0,1-1 0 0 0,0 0 0 0 0,0 1 0 0 0,0-1 0 0 0,0 1 0 0 0,0-1 0 0 0,0 1 0 0 0,0 0 0 0 0,0-1 0 0 0,1 1 0 0 0,-1 0 0 0 0,1 0 1 0 0,-1 0-3 0 0,-1 8 0 0 0,2-9 0 0 0,-1 0 0 0 0,1 0 0 0 0,0 0 0 0 0,-1 0 0 0 0,1 0 0 0 0,0 0 0 0 0,0 0 0 0 0,0-1 0 0 0,0 1 0 0 0,0 0 0 0 0,0 0 0 0 0,0 0 0 0 0,0 0 0 0 0,1 0 0 0 0,-1 0 0 0 0,0 0 0 0 0,0 0 0 0 0,1 0 0 0 0,-1 0 0 0 0,1 0 0 0 0,3 7 0 0 0,-1-2 0 0 0,0 0 0 0 0,0-1 0 0 0,1 1 0 0 0,0-1 0 0 0,0 1 0 0 0,0-1 0 0 0,0 0 0 0 0,1-1 0 0 0,1 1 0 0 0,10 8 27 0 0,1 0 26 0 0,0-2 56 0 0,5 4 81 0 0,-2 0 45 0 0,11 8 225 0 0,-30-22-303 0 0,-1 0-13 0 0,1 0-58 0 0,1 0-39 0 0,2 1-35 0 0,1 1 29 0 0,-2 0 91 0 0,-2-1 92 0 0,0-1-62 0 0,-1 0 38 0 0,-1 6-28 0 0,0-2-39 0 0,0-4-113 0 0,1 0 0 0 0,-1 0 0 0 0,0 0 0 0 0,1 0 0 0 0,-1 0 0 0 0,0 0 0 0 0,1 0 0 0 0,-1-1 0 0 0,0 1 0 0 0,0 0 0 0 0,0 0-1 0 0,0-1 1 0 0,0 1 0 0 0,-1 0-20 0 0,-11 6 125 0 0,5-2-72 0 0,-9 3-53 0 0,0-3-126 0 0,5-3 13 0 0,2 0-18 0 0,-1-1-44 0 0,3 0-13 0 0,-1 0-45 0 0,1-1-53 0 0,1-1-58 0 0,-3-1-262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38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152 351 7424 0 0,'0'0'142'0'0,"-1"-1"-59"0"0,-6 0 53 0 0,-19-5 191 0 0,8 2-85 0 0,10 3-79 0 0,-1 0 40 0 0,1 1 50 0 0,0 1 58 0 0,0 1 68 0 0,0 3 76 0 0,-7 8 165 0 0,2 4-110 0 0,3 2-97 0 0,3 2-81 0 0,3-4-115 0 0,2 1-36 0 0,2 3 1 0 0,4 9 45 0 0,1-17-210 0 0,2-2 58 0 0,4-2 73 0 0,-9-8-111 0 0,0 0 0 0 0,-1 0 0 0 0,1 0 0 0 0,0 0 0 0 0,1 0 0 0 0,-1-1 0 0 0,0 1 0 0 0,1-1-37 0 0,0 1 51 0 0,0-1 0 0 0,0 0-1 0 0,1 0 1 0 0,-1 0 0 0 0,0-1-1 0 0,0 1 1 0 0,0-1 0 0 0,1 0 0 0 0,-1 0-1 0 0,1 0-50 0 0,7-4 124 0 0,0-2-43 0 0,5-5 84 0 0,-1-2-77 0 0,-1-2-83 0 0,-2-1-86 0 0,-2-1-91 0 0,-3-1-96 0 0,-2-1-99 0 0,-3 0-106 0 0,-2-9 163 0 0,-3-36-269 0 0,2 44 359 0 0,-2 1-56 0 0,0-3 189 0 0,-3-23-207 0 0,-1-29-322 0 0,5 42 386 0 0,3 0 64 0 0,1 0 103 0 0,-1 27 85 0 0,-1 2 40 0 0,1 3 152 0 0,1 18 384 0 0,-1-7-329 0 0,-1-2-90 0 0,3 7 160 0 0,1 1-62 0 0,-1-1-52 0 0,0 1-45 0 0,4 16 98 0 0,3 22 34 0 0,-6-30-154 0 0,0 4 107 0 0,5 66 311 0 0,-6-62-426 0 0,-3-28-196 0 0,0 1 56 0 0,0 9 166 0 0,-1-7-151 0 0,1-2-86 0 0,-1 0-111 0 0,1-2 33 0 0,0 0-39 0 0,0 0-45 0 0,0-1-48 0 0,0 0-42 0 0,0-1-51 0 0,0 0-46 0 0,0 0-39 0 0,0 1-136 0 0,0-1-38 0 0,0 1-164 0 0,0 1-435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39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9488 0 0,'0'1'235'0'0,"0"-1"-98"0"0,0 1-72 0 0,0 3-9 0 0,0-1 5 0 0,0 4-146 0 0,0 3 78 0 0,1 0 113 0 0,-1-1 96 0 0,0 1 79 0 0,0-1 57 0 0,0 1 46 0 0,2 20 1009 0 0,-1-16-824 0 0,0-1-67 0 0,0-7-295 0 0,0 1-37 0 0,-1-4-220 0 0,1 0 69 0 0,-1 7 243 0 0,0-6-198 0 0,0-2-78 0 0,0 1-56 0 0,0-1-76 0 0,0 1-89 0 0,0-1-104 0 0,0 0-118 0 0,0-1 143 0 0,0-1-50 0 0,0 0-44 0 0,0 0-38 0 0,0 0-133 0 0,0 0-38 0 0,0 0-160 0 0,0 0-430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40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36 12480 0 0,'0'-1'345'0'0,"0"0"-101"0"0,-1-1-85 0 0,1-1-68 0 0,-1 0-50 0 0,0-7-78 0 0,1 8 66 0 0,0-5-4 0 0,0 4 37 0 0,0 2 13 0 0,0 0 39 0 0,0 0 48 0 0,0 0 56 0 0,0 1 14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40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7792 0 0,'0'0'230'0'0,"0"0"211"0"0,-1 0-93 0 0,1 1-79 0 0,-1-1-70 0 0,0 1-14 0 0,0 0-82 0 0,-4 3 48 0 0,5-3-84 0 0,-1 0 36 0 0,-4 23 758 0 0,3 2-64 0 0,3 2-88 0 0,1-1-111 0 0,-1-14-348 0 0,0-1-36 0 0,4 57 736 0 0,0-11-94 0 0,-4-29-389 0 0,0 0 39 0 0,-1-13-193 0 0,1 0-56 0 0,0-1-47 0 0,0 0-38 0 0,1 11 56 0 0,0 17 50 0 0,-2-43-275 0 0,0 0-73 0 0,0 0-99 0 0,0 0-222 0 0,0 0-390 0 0,0 0-47 0 0,0 0-10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40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1 104 10656 0 0,'0'0'241'0'0,"0"0"38"0"0,0 0 10 0 0,0 0-33 0 0,0 0-186 0 0,0 1-36 0 0,5 9-35 0 0,-2 0 52 0 0,1 0 33 0 0,-2-5-14 0 0,0-1-1 0 0,0 1 1 0 0,0 0 0 0 0,-1 0-1 0 0,0 0 1 0 0,0 2-70 0 0,0 2 38 0 0,0 0 69 0 0,0 0 61 0 0,1 1 49 0 0,2 8 315 0 0,8 23 870 0 0,-8-29-1039 0 0,0 0-81 0 0,4 9 235 0 0,-5-13-305 0 0,1-1 1 0 0,-1 0 0 0 0,1-1-1 0 0,1 1 1 0 0,-1-1-1 0 0,3 2-212 0 0,7 5 398 0 0,2-5-73 0 0,3-5-98 0 0,-9-5-158 0 0,1-1-35 0 0,-4-1 13 0 0,1 0 0 0 0,-1 0 0 0 0,0 0-1 0 0,2-2-46 0 0,1-2 38 0 0,-1 0-1 0 0,0 0 1 0 0,-1 0-1 0 0,7-9-37 0 0,-6 6 36 0 0,-1-1 0 0 0,0-1 0 0 0,6-10-36 0 0,3-18 111 0 0,-15 36-110 0 0,-1-1 0 0 0,0 0-1 0 0,0 0 1 0 0,0-5-1 0 0,0 1-13 0 0,-1 0 1 0 0,-1 0-1 0 0,0 0 1 0 0,-1-5 12 0 0,-1-1-15 0 0,-1 1 1 0 0,-3-7 14 0 0,-5-10 42 0 0,11 30-189 0 0,0 0 80 0 0,0 0 67 0 0,-1-2 103 0 0,-1-2 74 0 0,1 3-147 0 0,2 1-60 0 0,-1 1-33 0 0,0-1-38 0 0,1 1-44 0 0,-1 0-12 0 0,1-1-38 0 0,0 1-41 0 0,-1 0-42 0 0,1 0-48 0 0,0 0-49 0 0,0 0-53 0 0,0-1-56 0 0,0 2-551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41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40 9848 0 0,'0'0'222'0'0,"0"0"30"0"0,-2 8 212 0 0,2-5-402 0 0,0-1-38 0 0,2 7 33 0 0,0 1 109 0 0,1-1 94 0 0,-1 1 83 0 0,2 1 161 0 0,-1 1 80 0 0,1 1 194 0 0,2 8 469 0 0,0-3-95 0 0,-2-5-439 0 0,0-2-178 0 0,-1-1-72 0 0,-1-1-144 0 0,0 0-72 0 0,1 0-82 0 0,-1 0-92 0 0,1 2 238 0 0,1-1 65 0 0,3 9 416 0 0,-7-15-724 0 0,0-3 54 0 0,0-1 10 0 0,0 0 2 0 0,0 0 22 0 0,0-5 80 0 0,1 0-83 0 0,1-2-43 0 0,1 0-94 0 0,1-3-46 0 0,-3 3 47 0 0,3-7-2 0 0,-1 0 0 0 0,1 0-1 0 0,1 1 1 0 0,1 0 0 0 0,0 0-1 0 0,4-7-14 0 0,9-10-68 0 0,-8 15-13 0 0,0 1-40 0 0,-8 11-87 0 0,1-1 63 0 0,-1 1 53 0 0,0-1 45 0 0,4-3 52 0 0,10-7 192 0 0,-12 9-179 0 0,1 1-60 0 0,0 0-88 0 0,-1 0-112 0 0,-2 2 72 0 0,0 0-38 0 0,0 0-41 0 0,0 1-42 0 0,2-2-208 0 0,-1 1-103 0 0,0-1-113 0 0,1 1-123 0 0,-3 1 371 0 0,0 0-34 0 0,0 0-35 0 0,0 0-37 0 0,1 0-36 0 0,-1 0-39 0 0,0 1-40 0 0,0-1-40 0 0,2-1-1288 0 0,2 0-1113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42.0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46 185 10016 0 0,'0'0'230'0'0,"0"0"30"0"0,0 0 18 0 0,2 0-156 0 0,3 0-34 0 0,1 0-36 0 0,-2 0-34 0 0,2 0 39 0 0,-1-1 105 0 0,1 0 89 0 0,-1-1 73 0 0,0 1 16 0 0,0-1 36 0 0,12-6 951 0 0,-10 5-783 0 0,-1 0-86 0 0,0 0-80 0 0,0 0-105 0 0,-3 2-184 0 0,0 0-36 0 0,7-4 421 0 0,0-2-55 0 0,-2-1-57 0 0,1-1-60 0 0,-2-1-61 0 0,0 0-65 0 0,-1 0-65 0 0,-1 1-69 0 0,-4 7-37 0 0,-1 0 0 0 0,1 0 0 0 0,-1 0 0 0 0,1 0 0 0 0,-1 0-1 0 0,0 0 1 0 0,0 0 0 0 0,0-1 0 0 0,0 1 0 0 0,0 0 0 0 0,-1 0-1 0 0,1 0 1 0 0,0 0 0 0 0,-1 0 0 0 0,0 0 0 0 0,1 0 0 0 0,-1 0-1 0 0,0 0 1 0 0,0 0 0 0 0,0 0 0 0 0,0 0 0 0 0,-1 1 0 0 0,1-1-1 0 0,-1 0-4 0 0,0-2 7 0 0,-1 1 0 0 0,0 0-1 0 0,-1 0 1 0 0,1-1-1 0 0,-2 0-6 0 0,3 3-2 0 0,-1-1 1 0 0,0 0-1 0 0,1 1 0 0 0,-1-1 0 0 0,0 1 0 0 0,0 0 0 0 0,0 0 2 0 0,-16-4-4 0 0,16 5-3 0 0,0 0 0 0 0,0-1 0 0 0,0 1 0 0 0,0 0 0 0 0,0 1 0 0 0,0-1 0 0 0,0 1 0 0 0,0-1 0 0 0,0 1 0 0 0,0 0 0 0 0,-2 1 7 0 0,-10 4 9 0 0,10-3 4 0 0,1 0 0 0 0,0-1 0 0 0,-1 2-1 0 0,1-1 1 0 0,-4 4-13 0 0,3-2 1 0 0,0 1 0 0 0,0 0-1 0 0,1 0 1 0 0,0 0 0 0 0,0 1 0 0 0,0-1-1 0 0,1 1 1 0 0,0 0 0 0 0,0 0 0 0 0,-1 5-1 0 0,-2 18 66 0 0,6-27-55 0 0,0 0-1 0 0,0 1 1 0 0,0-1 0 0 0,1 1 0 0 0,0-1-1 0 0,-1 0 1 0 0,1 1 0 0 0,1 0-11 0 0,0 4 2 0 0,2 0 0 0 0,-1-1 0 0 0,1 1 0 0 0,4 5-2 0 0,18 19 9 0 0,6-2 41 0 0,-24-23-15 0 0,1-1 0 0 0,-1 0-1 0 0,2-1 1 0 0,-1 0-1 0 0,0 0 1 0 0,11 3-35 0 0,-6-4-27 0 0,1-2 55 0 0,-8-1 22 0 0,0-1 0 0 0,1 0 1 0 0,-1-1-1 0 0,0 0 0 0 0,5-1-50 0 0,9-3 75 0 0,-9 1-70 0 0,0 0-42 0 0,-1-1-51 0 0,1 0-63 0 0,-1-1-72 0 0,1 1-82 0 0,-1-1-94 0 0,0 0-102 0 0,-5 3-62 0 0,0-1-65 0 0,-1-1-71 0 0,1-1-75 0 0,6-3-600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37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17 7400 0 0,'0'0'216'0'0,"0"0"-41"0"0,-2-1-98 0 0,0-1-63 0 0,-3-1-39 0 0,3 2 49 0 0,1 0 36 0 0,-6-2 740 0 0,-1 0-98 0 0,1 2-91 0 0,-1 0-81 0 0,2 0-181 0 0,0 1-37 0 0,-6 1 212 0 0,0 0-108 0 0,0 0-79 0 0,1 0-75 0 0,4 0 5 0 0,-1 1-49 0 0,-1 1-42 0 0,1 0-37 0 0,-2 2-11 0 0,1 0-34 0 0,-13 12 96 0 0,17-10-114 0 0,3-1-40 0 0,1 3-34 0 0,5 3-54 0 0,7 7-56 0 0,-2-9 118 0 0,4 0-14 0 0,26 18 87 0 0,-22-17-75 0 0,-5-4-37 0 0,-1 1-41 0 0,5 2 9 0 0,-3-2 68 0 0,0 1 43 0 0,3 2 150 0 0,-1 0 0 0 0,13 13-200 0 0,-20-16 38 0 0,1 0 90 0 0,0 2 85 0 0,0-1 76 0 0,-2 2 69 0 0,-3 0 63 0 0,-2 0 56 0 0,-3 1 48 0 0,-5 0 41 0 0,1-5-260 0 0,-1-1-55 0 0,-1-1-48 0 0,-1 0-44 0 0,0-1-37 0 0,-1-1-35 0 0,-10 3 9 0 0,3-3-74 0 0,-22 0-35 0 0,17-3 63 0 0,18 0-241 0 0,-1 0 69 0 0,1 0 59 0 0,0 0 53 0 0,-4-1 97 0 0,1 0 61 0 0,-7-1 265 0 0,9 1-317 0 0,0-1-36 0 0,-2 0-62 0 0,3 1-51 0 0,0 0-41 0 0,0 0-47 0 0,1 0-51 0 0,-1-1-57 0 0,0 1-61 0 0,1-1-67 0 0,-1 0-71 0 0,1 1-76 0 0,0-1-83 0 0,0 0-85 0 0,0 0-92 0 0,0 0-97 0 0,0 0-101 0 0,0-1-1152 0 0,0-1-1208 0 0</inkml:trace>
  <inkml:trace contextRef="#ctx0" brushRef="#br0" timeOffset="284.87">413 137 9216 0 0,'0'0'208'0'0,"0"0"33"0"0,0 0 14 0 0,2 3-63 0 0,1 2-128 0 0,2 1-23 0 0,-1 0 72 0 0,1-1 59 0 0,0 1 46 0 0,19 21 1013 0 0,-17-18-914 0 0,-3-4-207 0 0,-1 0-40 0 0,16 23 614 0 0,-3 1 48 0 0,-6-8 36 0 0,0 1 0 0 0,-1 0 0 0 0,-1 3-768 0 0,-2-6 502 0 0,4 9 239 0 0,-6-10-309 0 0,-2-2-159 0 0,-2-9-179 0 0,-1 0-33 0 0,1-1-22 0 0,1-1 67 0 0,-1-4-75 0 0,0 0-1 0 0,0 0 1 0 0,0 0-1 0 0,0 0 0 0 0,0-1 1 0 0,0 1-1 0 0,0 0 0 0 0,0 0 1 0 0,0 0-1 0 0,0 0 0 0 0,0 0 1 0 0,0-1-1 0 0,-1 1 1 0 0,1 0-1 0 0,-1 0-30 0 0,-4 4 133 0 0,-2-5-189 0 0,1-4-41 0 0,-1-7-185 0 0,6 10 214 0 0,0-2 70 0 0,-1 0-44 0 0,1 1-42 0 0,-1-1-37 0 0,-1-3-223 0 0,1 1-114 0 0,-1-1-29 0 0,1 1-54 0 0,-5-12-1366 0 0,5 9 1137 0 0,-2-8-764 0 0</inkml:trace>
  <inkml:trace contextRef="#ctx0" brushRef="#br0" timeOffset="648.21">465 149 6296 0 0,'1'-3'136'0'0,"-1"-1"-49"0"0,0-1-20 0 0,1-6-14 0 0,-1 7 15 0 0,0 0 60 0 0,0 0 91 0 0,0 0 111 0 0,0-3 539 0 0,1 0-71 0 0,0 1-68 0 0,1 0-64 0 0,1 0-61 0 0,0 1-59 0 0,0 0-56 0 0,1 1-53 0 0,0 0-49 0 0,0 0-47 0 0,1 1-44 0 0,0 0-40 0 0,1 1-39 0 0,-1-1-33 0 0,7 0 91 0 0,-2 1-131 0 0,0 1-53 0 0,8 0-24 0 0,-10 1-58 0 0,0 1 0 0 0,1 0 0 0 0,6 2-10 0 0,-4 0 59 0 0,-1 1 60 0 0,-2-1-121 0 0,-1 1 0 0 0,1 0 1 0 0,-1 0-1 0 0,0 1 1 0 0,3 3 1 0 0,18 18 69 0 0,-10 0 79 0 0,-6 2 115 0 0,-9-6-73 0 0,-3 0 72 0 0,-5 2 88 0 0,3-19-252 0 0,0 0 0 0 0,0 0 1 0 0,-1-1-1 0 0,1 1 0 0 0,-1 0 0 0 0,0-1 1 0 0,-1 0-1 0 0,1 0 0 0 0,-2 2-98 0 0,-10 7 284 0 0,2-5-97 0 0,-1-1-34 0 0,0-3-42 0 0,-2-1-50 0 0,12-2-269 0 0,1-1 72 0 0,-1 0 61 0 0,1 1 51 0 0,-4-1 85 0 0,-9 1 243 0 0,11-1-281 0 0,0 0-82 0 0,3 0-28 0 0,-1 0-45 0 0,0 0-51 0 0,0 0-58 0 0,0 0-88 0 0,0 0-81 0 0,0-1-87 0 0,0 1-96 0 0,0 0-103 0 0,-1-1-109 0 0,1 1-118 0 0,0-1-125 0 0,0 1-951 0 0,-2-1-1130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42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13736 0 0,'0'0'306'0'0,"0"0"46"0"0,0 0 24 0 0,0 0-154 0 0,0 0-106 0 0,0 0 20 0 0,0 0-52 0 0,0 0 91 0 0,0 0 188 0 0,0 0 341 0 0,0 0 31 0 0,0 0-305 0 0,0 0-187 0 0,0 0-58 0 0,0 0 14 0 0,0 0 3 0 0,0 1-93 0 0,0 0-63 0 0,0 1-18 0 0,0 0 54 0 0,0-1 31 0 0,0-1 70 0 0,1 2-68 0 0,0-1-79 0 0,-1 1-71 0 0,0 0-64 0 0,-1-1-58 0 0,1 1-50 0 0,0-1-42 0 0,-1 0-37 0 0,1 0-411 0 0,0 0-242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38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68 10856 0 0,'0'0'241'0'0,"0"0"38"0"0,0 0 14 0 0,0 0-66 0 0,-1-1-109 0 0,0-1-78 0 0,-1-3-71 0 0,2 3 56 0 0,-1-4 333 0 0,1-1 242 0 0,-1 1 262 0 0,-2 2-388 0 0,2 3-193 0 0,0-1-135 0 0,0 0-36 0 0,0-3 101 0 0,-1 2-19 0 0,-5-4 208 0 0,0 2-51 0 0,0 1-49 0 0,0 1-45 0 0,-1 1-41 0 0,0 1-36 0 0,-7 3 78 0 0,2 1-128 0 0,1 2-53 0 0,-3 3-33 0 0,-4 7-26 0 0,15-11-16 0 0,0 2 0 0 0,1-1 0 0 0,0 0 0 0 0,0 1 0 0 0,0-1 0 0 0,1 1 0 0 0,0 0 0 0 0,0-1 0 0 0,0 5 0 0 0,1-9 0 0 0,-8 44 22 0 0,7-28-36 0 0,1 0 0 0 0,1 17 14 0 0,6 36-14 0 0,1-24 57 0 0,-2-11 41 0 0,-1 0 57 0 0,-2-15-74 0 0,6 59 244 0 0,-7-26-3 0 0,-1-52-538 0 0,0 1 82 0 0,0-1 72 0 0,0 1 62 0 0,0-1 79 0 0,0 1 75 0 0,0 4 512 0 0,0-3-447 0 0,-1-2-146 0 0,1 0-81 0 0,0 0-42 0 0,0 0-45 0 0,0 0-51 0 0,0 1-57 0 0,0-1-62 0 0,0 0-66 0 0,0 0-72 0 0,0 0-77 0 0,0 0-82 0 0,0 0-88 0 0,0 0-92 0 0,0 0-97 0 0,0 0-103 0 0,0-1-1250 0 0,0 0-1254 0 0</inkml:trace>
  <inkml:trace contextRef="#ctx0" brushRef="#br0" timeOffset="313.51">0 339 7512 0 0,'0'0'166'0'0,"0"0"29"0"0,0 0 13 0 0,1 0-61 0 0,1 0-76 0 0,1 0-54 0 0,6-1-56 0 0,-7 1 58 0 0,6-1 301 0 0,0-1 86 0 0,17-5 1016 0 0,-18 5-1035 0 0,0 0-54 0 0,1 0-75 0 0,-1 0-96 0 0,14-3 383 0 0,0 0-94 0 0,-1-1-88 0 0,1 1-82 0 0,-3-1-93 0 0,0 1-56 0 0,1 1-51 0 0,-1-1-48 0 0,1 1-42 0 0,0 1-38 0 0,19-2-142 0 0,-29 4 105 0 0,-3 1-58 0 0,-1-1-72 0 0,-3 1 64 0 0,1 0-34 0 0,0 0-71 0 0,-1 0-44 0 0,1 0-46 0 0,0-1-40 0 0,-1 1-37 0 0,1 0-124 0 0,1 0-35 0 0,5-1-1288 0 0,-9 1 1860 0 0</inkml:trace>
  <inkml:trace contextRef="#ctx0" brushRef="#br0" timeOffset="718.17">636 326 6824 0 0,'0'0'149'0'0,"0"0"23"0"0,0 0 13 0 0,0 0-163 0 0,-1 1 50 0 0,-1 0 47 0 0,0 0 40 0 0,-1 0 76 0 0,0 0 41 0 0,-1 1 95 0 0,1-1 230 0 0,-5 3-2 0 0,1-1-96 0 0,0 1-82 0 0,1 0-66 0 0,-5 4 164 0 0,-7 7 196 0 0,11-8-380 0 0,-3 4 2 0 0,1 0-48 0 0,1 0-40 0 0,1 2-34 0 0,-4 10 111 0 0,6-11-99 0 0,0 0-1 0 0,2 1 1 0 0,-3 7-227 0 0,6-16 74 0 0,-1 0-1 0 0,1 0 1 0 0,0-1 0 0 0,-1 1 0 0 0,2 0 0 0 0,-1 3-74 0 0,0-6 21 0 0,0 0 0 0 0,1 1 0 0 0,-1-1 0 0 0,0 0 0 0 0,0 0 0 0 0,1 0-1 0 0,-1 0 1 0 0,1 0 0 0 0,-1 1 0 0 0,1-1 0 0 0,0 0 0 0 0,-1 0-1 0 0,1 0 1 0 0,0 0 0 0 0,0-1 0 0 0,0 1 0 0 0,-1 0 0 0 0,1 0 0 0 0,0 0-1 0 0,0-1 1 0 0,0 1 0 0 0,1 0-21 0 0,-2-1 14 0 0,1 0-1 0 0,0 1 1 0 0,0-1-1 0 0,0 0 1 0 0,0 0-1 0 0,0 0 1 0 0,0 0-1 0 0,0 0 1 0 0,0 0-1 0 0,-1 0 1 0 0,1 0-1 0 0,0 0 1 0 0,0 0-1 0 0,0 0 1 0 0,0-1-1 0 0,0 1-13 0 0,15-9 118 0 0,-11 5-91 0 0,0 0 0 0 0,0 0 0 0 0,-1-1 0 0 0,2-3-27 0 0,8-9 62 0 0,-2-1 1 0 0,0 0 0 0 0,0-3-63 0 0,5-15 12 0 0,-9 16-14 0 0,4-27 67 0 0,-6 22-64 0 0,-5 21-2 0 0,-1 2-1 0 0,1 0 1 0 0,-1 0 0 0 0,1-1 0 0 0,0 1 0 0 0,0 0 0 0 0,0 0 0 0 0,0 0 0 0 0,0 0 0 0 0,0 0 1 0 0,0 1-55 0 0,2 13-57 0 0,-2 3 75 0 0,-1-7 44 0 0,2 9-10 0 0,-1-10 21 0 0,1 0 1 0 0,-1 0 0 0 0,1 0 0 0 0,1 2-19 0 0,-1-5 0 0 0,-2-1 0 0 0,1 1 0 0 0,0 0 0 0 0,-1-1 0 0 0,0 1 0 0 0,1 3 0 0 0,-2-4-1 0 0,1 0 0 0 0,1 0-1 0 0,-1 0 1 0 0,0 0-1 0 0,1 0 1 0 0,0 0-1 0 0,-1 0 1 0 0,1 0 0 0 0,1 2 1 0 0,1 0-79 0 0,-1 1 51 0 0,6 22 141 0 0,-6-20-143 0 0,0 0-88 0 0,-1-5 16 0 0,0 1-34 0 0,0-1-39 0 0,0 1-42 0 0,0-4-18 0 0,-1 0-39 0 0,0 1-378 0 0,0-1 85 0 0,0 0-55 0 0,0 1-739 0 0,1 1-154 0 0,0 2-863 0 0,-1-3 1246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37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41 7744 0 0,'0'0'174'0'0,"-1"-2"-52"0"0,-5-5 277 0 0,4 4-318 0 0,1 1-49 0 0,-2-1-5 0 0,0 1 50 0 0,-1-1 45 0 0,0 0 39 0 0,-1 1 77 0 0,-1-1 40 0 0,-1 1 94 0 0,-4-2 231 0 0,-8 1 389 0 0,13 2-701 0 0,0 0-36 0 0,1 1-77 0 0,0 0-37 0 0,1 0-41 0 0,0 1-49 0 0,-8 1 386 0 0,0 4-108 0 0,1 2-91 0 0,1 1-74 0 0,-4 9-18 0 0,-5 9-61 0 0,14-18-58 0 0,2-5 4 0 0,1 0 1 0 0,0 0 0 0 0,0 1 0 0 0,0-1 0 0 0,0 2-32 0 0,-4 26 77 0 0,7-3-55 0 0,-1-22-22 0 0,1-1 0 0 0,0 0-1 0 0,1 1 1 0 0,0-1 0 0 0,0 0-1 0 0,0 0 1 0 0,0 0 0 0 0,4 6 0 0 0,-3-7 0 0 0,0-1 1 0 0,1 1 0 0 0,0-1 0 0 0,-1 1 0 0 0,1-1 0 0 0,1 0 0 0 0,0 0-1 0 0,1 1 11 0 0,0-1 1 0 0,1 0-1 0 0,-1 0 0 0 0,1-1 1 0 0,2 1-12 0 0,0 0 18 0 0,1 0 1 0 0,0-2 0 0 0,0 1-1 0 0,0-1 1 0 0,0 0-1 0 0,0-1 1 0 0,0 0 0 0 0,2-1-19 0 0,-8 0 14 0 0,-1 0 1 0 0,1-1-1 0 0,-1 1 1 0 0,1-1 0 0 0,-1 0-1 0 0,0 0 1 0 0,1 0-1 0 0,-1 0 1 0 0,0-1 0 0 0,0 1-1 0 0,0-1 1 0 0,0 0-1 0 0,0 0 1 0 0,0 0 0 0 0,0 0-1 0 0,-1 0 1 0 0,1-1 0 0 0,-1 1-1 0 0,0-1 1 0 0,0 0-1 0 0,0 0 1 0 0,0 1 0 0 0,0-2-15 0 0,4-7 32 0 0,8-19 60 0 0,-7 7-53 0 0,-3 13 11 0 0,-1 0 0 0 0,-1 0 0 0 0,1-1-50 0 0,-2-9 27 0 0,0 5-46 0 0,0 4-14 0 0,-1 0-43 0 0,0 4-9 0 0,-2 2-36 0 0,1 2 99 0 0,1 2-40 0 0,-1 5-38 0 0,1 0 57 0 0,0 14 33 0 0,7 13-74 0 0,-2 1 72 0 0,1 1 74 0 0,1 0 76 0 0,2 0 73 0 0,2-2 73 0 0,-9-28-288 0 0,4 10 109 0 0,-3-8-95 0 0,0-1-64 0 0,0-2-87 0 0,-3-2 65 0 0,0 0-63 0 0,0 0-77 0 0,0 0 65 0 0,0 0-35 0 0,0 0-38 0 0,0 0-35 0 0,0 0-352 0 0,0 0 83 0 0,0 0-49 0 0,0 0-680 0 0,0 0-537 0 0,0 0-1020 0 0</inkml:trace>
  <inkml:trace contextRef="#ctx0" brushRef="#br0" timeOffset="416.57">482 89 7856 0 0,'0'0'174'0'0,"0"0"29"0"0,0 0 13 0 0,1 4-50 0 0,3 4-109 0 0,-1-2-31 0 0,0-1 49 0 0,0 1 45 0 0,0-1 41 0 0,4 6 267 0 0,-1 0 115 0 0,3 2 248 0 0,9 19 1194 0 0,-13-21-1347 0 0,0-1-180 0 0,-1 0-88 0 0,0 1-110 0 0,-3-5-179 0 0,1-1-35 0 0,-1 1 190 0 0,1-1-1 0 0,-1 1 1 0 0,-1 0-1 0 0,1-1 0 0 0,-1 1 1 0 0,0 0-1 0 0,0 0 1 0 0,0-1-1 0 0,-1 1 1 0 0,0 0-1 0 0,0-1 0 0 0,-1 2-235 0 0,0-3 346 0 0,0-3-111 0 0,-1-2-88 0 0,1-2-65 0 0,-6-10 47 0 0,7-6-32 0 0,4 1-55 0 0,0 6-47 0 0,1 1-1 0 0,0 0 0 0 0,5-8 6 0 0,-1 0 11 0 0,3-3-10 0 0,12-12-70 0 0,-20 30 59 0 0,0 1-1 0 0,0-1 1 0 0,0 1 0 0 0,0 0-1 0 0,1 0 1 0 0,0 1-1 0 0,-1-1 1 0 0,1 1-1 0 0,0-1 1 0 0,0 1-1 0 0,1 1 1 0 0,-1-1-1 0 0,2 0 11 0 0,13 0-26 0 0,-3 7 34 0 0,-13-4 1 0 0,-1 1 1 0 0,0 0-1 0 0,1-1 0 0 0,-1 1 0 0 0,0 0 0 0 0,0 0 1 0 0,0 0-1 0 0,-1 1 0 0 0,1-1 0 0 0,1 3-9 0 0,3 6 59 0 0,-1 0 0 0 0,0 0-1 0 0,-1 1 1 0 0,0 0 0 0 0,0 3-59 0 0,5 14 88 0 0,-8-27-258 0 0,0 0 44 0 0,0 0 42 0 0,-1 0 37 0 0,2 2 51 0 0,-1-1 103 0 0,1 2 96 0 0,1 4 376 0 0,-1-6-416 0 0,-1-1-79 0 0,0 1-50 0 0,0-1-59 0 0,1 0-71 0 0,-1 1-108 0 0,0-1-118 0 0,0-1 113 0 0,0 1-36 0 0,0-1-37 0 0,0 0-38 0 0,0 0-42 0 0,-1 0-43 0 0,1 1-44 0 0,0-1-47 0 0,0 0-49 0 0,0 0-51 0 0,0 0-52 0 0,0 1-54 0 0,1-1-1582 0 0,-1 1-1299 0 0,-1-2 3582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34.4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80 7912 0 0,'0'0'232'0'0,"-1"0"-51"0"0,0-1-100 0 0,-2 0-65 0 0,-3-3-37 0 0,4 3 48 0 0,0 0 36 0 0,1 0 77 0 0,-1 0 90 0 0,-10-6 969 0 0,-3 3-98 0 0,7 3-595 0 0,0 1-33 0 0,0 0-36 0 0,0 0-38 0 0,-1 0 39 0 0,-3 2 30 0 0,1 3-118 0 0,0 3-100 0 0,2 1-81 0 0,-4 9-24 0 0,0 8-69 0 0,10-18-61 0 0,0 0 1 0 0,0 0-1 0 0,1 0 1 0 0,0 1 0 0 0,1-1-1 0 0,0 1 1 0 0,0 1-16 0 0,1-2 29 0 0,0-1-1 0 0,1 1 1 0 0,0 0 0 0 0,1 6-29 0 0,0-6 34 0 0,0-1 1 0 0,1 0 0 0 0,0 0-1 0 0,0 1-34 0 0,0-1 63 0 0,1 0 0 0 0,1 0 1 0 0,3 6-64 0 0,-2-7-218 0 0,-1 1 116 0 0,1-1 96 0 0,1 0 78 0 0,1 1 89 0 0,18 10 455 0 0,-14-11-411 0 0,-5-3-142 0 0,-1 0-40 0 0,1-1-48 0 0,-1-1-57 0 0,1 1-64 0 0,-1-2-73 0 0,1 1-80 0 0,0-1-90 0 0,-3 0 77 0 0,0-1-46 0 0,1 0-48 0 0,-1 1-49 0 0,0-2-54 0 0,0 1-55 0 0,1-1-57 0 0,-1 0-60 0 0,0 0-1188 0 0,1-2-1060 0 0,-5 4 2923 0 0</inkml:trace>
  <inkml:trace contextRef="#ctx0" brushRef="#br0" timeOffset="385.92">457 65 9376 0 0,'0'0'273'0'0,"0"0"-5"0"0,0 0-182 0 0,-1 0-54 0 0,-4-2-68 0 0,3 1 67 0 0,0 0 22 0 0,1 1 32 0 0,0 0 40 0 0,0 0 47 0 0,-9 0 543 0 0,0 2-107 0 0,0 1-96 0 0,0 0-87 0 0,3 1-158 0 0,1-1-40 0 0,-6 7 123 0 0,2 2-111 0 0,2 2-79 0 0,-3 9 83 0 0,-2 15 62 0 0,9-21-149 0 0,0 0 52 0 0,2 1 73 0 0,0 1 42 0 0,1 1-74 0 0,3 10 17 0 0,3 0-87 0 0,-3-26-150 0 0,-1 1 1 0 0,1 0-1 0 0,0-1 0 0 0,0 1 0 0 0,0-1 0 0 0,0 0 0 0 0,1 0 0 0 0,0 0 0 0 0,0 0 0 0 0,3 3-29 0 0,10 5 130 0 0,3-2 38 0 0,-8-7-248 0 0,-1-1 91 0 0,1-2 58 0 0,18-6 235 0 0,-17 2-214 0 0,-4 0-72 0 0,1-1-60 0 0,-1 0-77 0 0,0 0-91 0 0,0-1-107 0 0,-4 3 113 0 0,-1 0-33 0 0,1 0-35 0 0,-1 0-37 0 0,0 0-39 0 0,0 0-40 0 0,-2 2 20 0 0,0 0-53 0 0,0 0-45 0 0,0 0-40 0 0,0 0-148 0 0,1 0-39 0 0,-1 0-178 0 0,1-1-479 0 0,-2 2 1314 0 0</inkml:trace>
  <inkml:trace contextRef="#ctx0" brushRef="#br0" timeOffset="802.58">683 255 8464 0 0,'0'0'222'0'0,"2"-1"-80"0"0,-1 1-63 0 0,5-1 36 0 0,-3 0-37 0 0,5-1-196 0 0,0 0 94 0 0,0 0 85 0 0,-1-1 77 0 0,-2 1 11 0 0,1-1 34 0 0,4-2 273 0 0,-1-1 95 0 0,1 0 65 0 0,14-14 1215 0 0,-15 10-1116 0 0,-3 4-364 0 0,-1 0-44 0 0,1-1-52 0 0,-1 1-61 0 0,0 0-61 0 0,0 1-33 0 0,4-4 22 0 0,-8 7-108 0 0,0 1-1 0 0,0-1 1 0 0,0 1 0 0 0,0-1-1 0 0,0 0 1 0 0,0 1-1 0 0,-1-1 1 0 0,1 0-1 0 0,0-1-13 0 0,0 0 35 0 0,0 2-35 0 0,-1 1 1 0 0,0-1-1 0 0,1 0 1 0 0,-1 1-1 0 0,0-1 1 0 0,1 1-1 0 0,-1-1 1 0 0,0 1-1 0 0,0-1 1 0 0,0 0-1 0 0,0 1 1 0 0,0-1-1 0 0,1 1 1 0 0,-1-1-1 0 0,0 0 1 0 0,0 1-1 0 0,0-1 1 0 0,-1 0-1 0 0,1 1 1 0 0,0-1-1 0 0,0 0 1 0 0,0 1-1 0 0,0-1 1 0 0,-1 1-1 0 0,1-1 1 0 0,0 1-1 0 0,0-1 1 0 0,-1 0-1 0 0,1 1 1 0 0,0-1-1 0 0,-1 1 1 0 0,1-1-1 0 0,-1 1 1 0 0,1 0-1 0 0,-1-1 1 0 0,1 1-1 0 0,-1-1 1 0 0,1 1-1 0 0,-3-1-18 0 0,0-1 0 0 0,-1 1 0 0 0,1 1 0 0 0,0-1 0 0 0,0 0 1 0 0,-1 1-1 0 0,1-1 0 0 0,0 1 0 0 0,0 0 0 0 0,-3 0 18 0 0,3 1-11 0 0,1 0-1 0 0,-1 0 0 0 0,0 0 0 0 0,0 0 0 0 0,1 1 0 0 0,-1-1 1 0 0,1 0-1 0 0,-1 1 0 0 0,1 0 0 0 0,0 0 0 0 0,-1 0 1 0 0,1 0 11 0 0,-2 2-1 0 0,0 0 0 0 0,0 0 0 0 0,1 1 0 0 0,0-1 0 0 0,-1 1 0 0 0,2 0 0 0 0,-1 0 0 0 0,0 1 1 0 0,-6 14 28 0 0,3-7 29 0 0,4-8 16 0 0,0-1-1 0 0,1 0 1 0 0,0 1 0 0 0,0-1-1 0 0,0 1 1 0 0,0-1 0 0 0,1 2-73 0 0,-1-1 55 0 0,1-1 1 0 0,1 1 0 0 0,-1-1-1 0 0,0 1 1 0 0,1-1-1 0 0,0 1 1 0 0,1 1-56 0 0,5 11 145 0 0,4-3-36 0 0,3-2-37 0 0,3-4-40 0 0,6-4 54 0 0,-8-4-60 0 0,-3-1-39 0 0,0-1-44 0 0,3-2-91 0 0,0 0-105 0 0,-7 1 80 0 0,-1 0-33 0 0,0 0-37 0 0,0-1-39 0 0,8-3-212 0 0</inkml:trace>
  <inkml:trace contextRef="#ctx0" brushRef="#br0" timeOffset="1341.71">1264 27 9792 0 0,'-12'-5'483'0'0,"-3"-4"74"0"0,-1 1 30 0 0,10 6-353 0 0,0 0 35 0 0,1 2-12 0 0,-1 0 37 0 0,0 1 42 0 0,0 0 47 0 0,3 0-293 0 0,-10 4 221 0 0,0-1-46 0 0,1 0-43 0 0,-1 1-44 0 0,1 0-44 0 0,0 1-43 0 0,1 1-43 0 0,0 0-43 0 0,10-5-5 0 0,-1-1 0 0 0,1 0 0 0 0,-1 1 0 0 0,1-1 0 0 0,0 0 0 0 0,0 1 0 0 0,0 0 0 0 0,0-1 0 0 0,0 1 0 0 0,0 0 0 0 0,0-1 0 0 0,0 1 0 0 0,1 0 0 0 0,-1 0 0 0 0,0 1 0 0 0,1-2 0 0 0,0 1 0 0 0,0-1 0 0 0,0 0 0 0 0,0 0 0 0 0,0 0 0 0 0,0 0 0 0 0,0 0 0 0 0,0 0 0 0 0,1 0 0 0 0,-1 0 0 0 0,0 0 0 0 0,1 0 0 0 0,-1 0 0 0 0,0 0 0 0 0,1-1 0 0 0,-1 1 0 0 0,1 0 0 0 0,0 0 0 0 0,-1 0 0 0 0,1 0 0 0 0,0-1 0 0 0,-1 1 0 0 0,1 0 0 0 0,0 0 0 0 0,0-1 0 0 0,0 1 0 0 0,0-1 0 0 0,-1 1 0 0 0,1-1 0 0 0,1 1 0 0 0,5 2 0 0 0,8 5 0 0 0,1-1 0 0 0,0-1 0 0 0,8 2 0 0 0,1-2-1 0 0,1 2 0 0 0,6 4 1 0 0,7 8 82 0 0,-22-9 19 0 0,-1 2 54 0 0,-14-12-67 0 0,0 3 67 0 0,2 2-45 0 0,0-2-6 0 0,-2-1 29 0 0,-1 1 44 0 0,0 0 80 0 0,-3 10 7 0 0,-3-3-77 0 0,-2-2-66 0 0,-3-2-49 0 0,-3 0-33 0 0,-20 5-14 0 0,32-11-21 0 0,-1-1-166 0 0,1 1 57 0 0,-1-1 48 0 0,0 0 41 0 0,-1 0 66 0 0,-6 1 177 0 0,6-2-220 0 0,0 1-71 0 0,2 0-17 0 0,-1 0-37 0 0,0-1-44 0 0,1 1-48 0 0,-1 0-73 0 0,1-1-66 0 0,-1 1-74 0 0,1-1-78 0 0,-1 1-84 0 0,1-1-92 0 0,0 0-96 0 0,0 1-103 0 0,-2-2-1041 0 0,0-2-1088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33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53 7568 0 0,'0'0'166'0'0,"0"0"-1"0"0,0-1-70 0 0,0 0-45 0 0,0-2-3 0 0,0 2 0 0 0,-1-12 19 0 0,-1 3 70 0 0,-2 2 60 0 0,-1 2 50 0 0,-5-1 226 0 0,-9 5 333 0 0,3 4-223 0 0,6 1-223 0 0,2 0-92 0 0,-1 1-37 0 0,3-1-74 0 0,0 0-38 0 0,0 0-43 0 0,1 0-49 0 0,-12 9 2 0 0,7-6 20 0 0,0 0 1 0 0,1 1-1 0 0,-2 2-48 0 0,-2 6 27 0 0,12-14-28 0 0,0 1 1 0 0,0-1-1 0 0,0 0 1 0 0,1 1-1 0 0,-1-1 1 0 0,1 0-1 0 0,-1 1 1 0 0,1-1 0 0 0,-1 1-1 0 0,1-1 1 0 0,0 0-1 0 0,0 1 1 0 0,0-1-1 0 0,0 1 1 0 0,0-1-1 0 0,0 1 1 0 0,0-1-1 0 0,0 1 1 0 0,0-1 0 0 0,1 1-1 0 0,-1 0 1 0 0,1 0-8 0 0,0 0 0 0 0,1 0 1 0 0,-1 0-1 0 0,0 0 0 0 0,1 0 0 0 0,0 0 0 0 0,-1 0 1 0 0,1 0-1 0 0,0 0 0 0 0,0-1 0 0 0,0 1 0 0 0,0 0 8 0 0,31 16-158 0 0,-3-5-46 0 0,-27-12 182 0 0,23 10-53 0 0,1 1 37 0 0,-1 1 39 0 0,0 1 38 0 0,6 2 65 0 0,0 0 65 0 0,-25-13-206 0 0,-2 1 53 0 0,1 0 47 0 0,-1 0 43 0 0,1 3 124 0 0,-1 1 70 0 0,-1 0 56 0 0,-2 0 39 0 0,-2-6-287 0 0,0 0-1 0 0,1 0 1 0 0,-1 0 0 0 0,0 0 0 0 0,0 0 0 0 0,-1-1-1 0 0,1 1 1 0 0,0 0 0 0 0,-1 0 0 0 0,1 0 0 0 0,-1 1-108 0 0,-4 6 481 0 0,-4 0-11 0 0,-3 0-104 0 0,3-5-461 0 0,-1 1 68 0 0,-24 5 117 0 0,18-8-110 0 0,7-1-49 0 0,0 0-59 0 0,-1-1-90 0 0,1 1-99 0 0,-1-2-117 0 0,5 1 169 0 0,1 0-36 0 0,3 0 69 0 0,-1 0-32 0 0,0-1-352 0 0,0 1 89 0 0,1 0-45 0 0,-3-1-668 0 0,0 0-523 0 0,-2-2-995 0 0</inkml:trace>
  <inkml:trace contextRef="#ctx0" brushRef="#br0" timeOffset="369.76">422 161 6992 0 0,'9'11'274'0'0,"0"0"-69"0"0,15 31 287 0 0,-14-24-208 0 0,-3-5-19 0 0,-1-1 85 0 0,1-1 104 0 0,-4-5-180 0 0,1 0 33 0 0,1 2 63 0 0,1 1 50 0 0,0 0-39 0 0,6 10 277 0 0,-4-8-320 0 0,0-1-34 0 0,5 5 102 0 0,2-1-40 0 0,-14-13-319 0 0,0 0-1 0 0,-1-1 1 0 0,1 1 0 0 0,0-1 0 0 0,-1 1 0 0 0,1-1 0 0 0,0 1 0 0 0,0-1 0 0 0,-1 1 0 0 0,1-1 0 0 0,0 0 0 0 0,0 1 0 0 0,0-1 0 0 0,0 0 0 0 0,0 0 0 0 0,-1 0 0 0 0,1 0 0 0 0,0 0-1 0 0,0 0 1 0 0,0 0 0 0 0,0 0 0 0 0,0 0 0 0 0,0 0 0 0 0,-1 0 0 0 0,1 0 0 0 0,0-1 0 0 0,0 1 0 0 0,0 0-47 0 0,0-1 72 0 0,0 0 1 0 0,0 0-1 0 0,0 1 1 0 0,0-1-1 0 0,0 0 1 0 0,0 0-1 0 0,0 0 0 0 0,0 0 1 0 0,0 0-1 0 0,0-1 1 0 0,-1 1-73 0 0,6-9 418 0 0,-3-2-89 0 0,0 1-111 0 0,-2 6-157 0 0,-1 1-36 0 0,0-47 325 0 0,-3 18-159 0 0,-2 5-72 0 0,-1 0-48 0 0,5 24-139 0 0,0-1 42 0 0,-2-5 63 0 0,0-5 105 0 0,2 8-105 0 0,-1 0-52 0 0,0 0-84 0 0,0 2-71 0 0,0-1-96 0 0,0 0-114 0 0,0 3 143 0 0,1 1-35 0 0,1 1-63 0 0,-1 0-61 0 0,1 0-268 0 0,0 1-92 0 0,-1-1-71 0 0,1 0-50 0 0,0-1-1110 0 0,-1 0-1127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55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 9072 0 0,'0'0'200'0'0,"0"0"33"0"0,0 0 15 0 0,0 0 39 0 0,0 0 135 0 0,0 0 61 0 0,0 0 12 0 0,0 0-38 0 0,0 0-293 0 0,1 0-33 0 0,0 1 45 0 0,1 0-89 0 0,4 3 6 0 0,-4-2-9 0 0,8 9 434 0 0,-1 2-107 0 0,-1 1-91 0 0,-2 1-73 0 0,3 11 37 0 0,1 12 21 0 0,-5-15-93 0 0,13 39 276 0 0,7 25 95 0 0,-14-52-333 0 0,-7-24-139 0 0,-1-1 0 0 0,0 0 0 0 0,0 4-111 0 0,3 22 302 0 0,0-3 8 0 0,-3-11-61 0 0,-1-3 0 0 0,-1-1 49 0 0,-1-9-146 0 0,1-1-70 0 0,-1-6-67 0 0,1 1 1 0 0,-1 0-1 0 0,0 0 1 0 0,0 0-1 0 0,0-1 0 0 0,-1 1 1 0 0,0 2-16 0 0,1 0 25 0 0,0-4 44 0 0,0-1 5 0 0,0-2 22 0 0,-3-10-48 0 0,-12-38-26 0 0,8 25-55 0 0,1-1-41 0 0,-1 0-53 0 0,0 1-61 0 0,-1-4-87 0 0,-6-22-177 0 0,3 19 205 0 0,-3-6 9 0 0,2-2 84 0 0,2-9 47 0 0,1-22 12 0 0,8 63 84 0 0,1 1 1 0 0,0 0-1 0 0,1 0 1 0 0,-1-1-1 0 0,1 1 1 0 0,1 0-1 0 0,0 0 1 0 0,0-3 10 0 0,0 6-13 0 0,-1 1 1 0 0,1-1 0 0 0,0 0-1 0 0,0 1 1 0 0,0 0 0 0 0,1-1 0 0 0,0 0 11 0 0,-1 2-12 0 0,0 0-1 0 0,0 0 0 0 0,0 0 0 0 0,1 0 0 0 0,-1 0 0 0 0,1 0 0 0 0,-1 1 0 0 0,1-1 0 0 0,-1 1 0 0 0,1 0 14 0 0,33-11-28 0 0,-30 11 6 0 0,1 0 0 0 0,0 0 0 0 0,-1 0 0 0 0,1 1 0 0 0,0 0 0 0 0,0 0 0 0 0,-1 1 0 0 0,1 0 0 0 0,0 0 0 0 0,3 2 22 0 0,14 5-8 0 0,0 4 73 0 0,-5 2-22 0 0,-1 2-80 0 0,-9-7-26 0 0,0 1 0 0 0,-1 0 1 0 0,0 1-1 0 0,-1 0 0 0 0,0 1 63 0 0,1 3-35 0 0,0 1 34 0 0,-5-9-3 0 0,1 1 0 0 0,-2 0 0 0 0,1 0 0 0 0,-1 3 4 0 0,0-1 13 0 0,0 1 1 0 0,-1-1-1 0 0,0 7-13 0 0,-1-8 25 0 0,-1 1 0 0 0,1-1-1 0 0,-2 0 1 0 0,1 1-25 0 0,-1-3 33 0 0,0-1-1 0 0,0 0 0 0 0,0 1 1 0 0,0-1-1 0 0,-3 4-32 0 0,-11 11 64 0 0,11-15-25 0 0,-1-1 1 0 0,1 0-1 0 0,-2 0 1 0 0,-2 1-40 0 0,-9 5 58 0 0,0-2-42 0 0,5-4-41 0 0,1 0-35 0 0,8-4-34 0 0,-11 1-67 0 0,8-1 66 0 0,1-1-38 0 0,-1 0-67 0 0,1-1-129 0 0,2 1 114 0 0,1 0-38 0 0,0-1-43 0 0,0 0-46 0 0,0 1-49 0 0,1-1-54 0 0,1 1 104 0 0,0-1-47 0 0,0 1-42 0 0,0 0-36 0 0,0-1-134 0 0,0 1-36 0 0,-2-1-1397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55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 6504 0 0,'0'0'190'0'0,"1"0"-44"0"0,0-1-75 0 0,1 0-52 0 0,4-2-54 0 0,-3 2 52 0 0,2-1 95 0 0,0 0 70 0 0,0-1 59 0 0,0 1 50 0 0,6-3 382 0 0,13-4 1057 0 0,-16 6-1267 0 0,-1 1-80 0 0,-2 1-204 0 0,-1-1-44 0 0,1 1-50 0 0,0 0-56 0 0,0 0-65 0 0,0 0-78 0 0,0 0-85 0 0,0 1-92 0 0,0-1-100 0 0,0 1-105 0 0,0 0-114 0 0,0 0-120 0 0,-2 0-696 0 0,0 0-816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55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7136 0 0,'0'0'208'0'0,"0"0"-85"0"0,1 0-44 0 0,5 1 56 0 0,-3 0-45 0 0,-1-1 82 0 0,0 0-42 0 0,-1 0 35 0 0,4 0 314 0 0,0 0-36 0 0,0 0-34 0 0,0 0-34 0 0,0 0-34 0 0,0-1-34 0 0,0 1-33 0 0,0-1-34 0 0,0 1-34 0 0,0 0-32 0 0,-1-1-34 0 0,1 1-32 0 0,5-1 10 0 0,0-1-129 0 0,-5 2-45 0 0,0-1-34 0 0,1 1-34 0 0,-1-1-33 0 0,-4 1-106 0 0,0 0-46 0 0,0 0-40 0 0,0 0-35 0 0,1-1-115 0 0,-1 1-36 0 0,3-1-1188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53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 9416 0 0,'0'0'208'0'0,"0"0"33"0"0,0 0 16 0 0,0 0 38 0 0,0 0 109 0 0,0 0 48 0 0,0 0 11 0 0,0 0-13 0 0,0 0-247 0 0,0 0-41 0 0,2 2 64 0 0,-1-1-95 0 0,3 4 63 0 0,-2-3-102 0 0,-1-1 42 0 0,7 12 284 0 0,-1-1-44 0 0,0 1-43 0 0,0 0-38 0 0,5 13 191 0 0,-1 1-116 0 0,-3-2-113 0 0,0 0-54 0 0,-2 3 58 0 0,0-1 1 0 0,-2 3-260 0 0,0 7 274 0 0,-2-1 139 0 0,0 4 87 0 0,1-13-203 0 0,0-4-103 0 0,1-1-73 0 0,-3-18-74 0 0,0 0-1 0 0,0 1 1 0 0,1-1 0 0 0,-1 0-1 0 0,1 0 1 0 0,0 1 0 0 0,1-1-1 0 0,-1-1 1 0 0,1 1 0 0 0,-1 0-1 0 0,1-1 1 0 0,0 1 0 0 0,1-1-1 0 0,0 1-46 0 0,15 9 117 0 0,-8-7-109 0 0,0-2-45 0 0,-7-3-104 0 0,-1 0 41 0 0,5 1 5 0 0,-1-1 95 0 0,9-2 96 0 0,-11 0-108 0 0,0 0-49 0 0,1 0-101 0 0,-3 0 37 0 0,0 0-34 0 0,0 0-38 0 0,0 0-42 0 0,0 0-44 0 0,-1 0-50 0 0,1 0-51 0 0,0-1-57 0 0,0 1-59 0 0,0 0-62 0 0,0 0-68 0 0,0 0-70 0 0,0-1-73 0 0,-1 1-78 0 0,1 0-107 0 0,1-1-981 0 0,1-1-1087 0 0</inkml:trace>
  <inkml:trace contextRef="#ctx0" brushRef="#br0" timeOffset="265.5">1 242 10680 0 0,'0'0'241'0'0,"0"0"38"0"0,0 0 11 0 0,1-1-124 0 0,3-2-38 0 0,-1 1-75 0 0,1 0-34 0 0,10-5 0 0 0,1 1 38 0 0,16-6 150 0 0,6 0 170 0 0,21-2 337 0 0,2 3 15 0 0,-21 5-327 0 0,-6 1-164 0 0,-17 3-163 0 0,0 0-34 0 0,-10 1-35 0 0,3 0-128 0 0,0 0 100 0 0,-1 0 68 0 0,12-1 145 0 0,-8 1-144 0 0,-5 1-89 0 0,1-1-76 0 0,-2 1-50 0 0,0 0-77 0 0,0 0-86 0 0,0-1-98 0 0,0 1-108 0 0,0 0-119 0 0,-3 0 280 0 0,0 0-33 0 0,0 0-36 0 0,0 0-36 0 0,10 0-1297 0 0,7 0-1012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53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8288 0 0,'0'0'190'0'0,"0"0"28"0"0,0 0 7 0 0,0 0 35 0 0,0 0 124 0 0,0 0 52 0 0,0 0 11 0 0,0 0-26 0 0,0 0-110 0 0,0 0-89 0 0,0 0-95 0 0,1 1-63 0 0,1 2-13 0 0,-1-1 9 0 0,2 3 126 0 0,1 1 49 0 0,2 13 676 0 0,-5-10-555 0 0,-1-1-37 0 0,2-1-65 0 0,0 0-53 0 0,0 0-42 0 0,-1-2-78 0 0,1-1 1 0 0,-1 0-1 0 0,-1 0 0 0 0,1 1 1 0 0,0-1-1 0 0,-1 1-81 0 0,0 15 335 0 0,0 0-51 0 0,-1 1-45 0 0,0-1-38 0 0,1 11 45 0 0,-1 1-58 0 0,1 13 241 0 0,2 4-429 0 0,1 27 376 0 0,-4-24-48 0 0,0-23-85 0 0,1 1 50 0 0,2-5 6 0 0,1-8-132 0 0,2-1-62 0 0,2 2-41 0 0,-7-17-33 0 0,1 1 0 0 0,0-1 1 0 0,0 0-1 0 0,0 1 0 0 0,0-1 0 0 0,0 0 0 0 0,0 0 1 0 0,0 1-1 0 0,0-1 0 0 0,0 0 0 0 0,0 0 0 0 0,1 0 1 0 0,0 0-32 0 0,1 1 46 0 0,-1-1 0 0 0,1 0 0 0 0,0 0 0 0 0,0 0 1 0 0,0 0-1 0 0,3 1-46 0 0,21 1 149 0 0,-1-3-129 0 0,-19 0-43 0 0,14 0 21 0 0,-2 0 37 0 0,0 0 43 0 0,0 1 48 0 0,0 1 53 0 0,12 1-291 0 0,42-2-62 0 0,-47-1 58 0 0,1-1-76 0 0,0 1-103 0 0,-14-1 72 0 0,18-1-137 0 0,-22 1 195 0 0,1 0-69 0 0,-5 1 65 0 0,0-1-34 0 0,1 0-36 0 0,-1 0-43 0 0,0 0-45 0 0,0 0-51 0 0,1 0-54 0 0,-1 0-58 0 0,-3 1 93 0 0,0-1-54 0 0,0 1-46 0 0,0 0-43 0 0,1-1-154 0 0,-1 1-41 0 0,1-1-188 0 0,2 0-504 0 0</inkml:trace>
  <inkml:trace contextRef="#ctx0" brushRef="#br0" timeOffset="579.12">671 516 6768 0 0,'0'0'149'0'0,"0"0"23"0"0,7-4 145 0 0,-2 2-259 0 0,-1 0-24 0 0,0 0 60 0 0,1 0 76 0 0,2-2 152 0 0,3-1 81 0 0,-4 1-209 0 0,-1 2 156 0 0,9-5 415 0 0,0-1-79 0 0,6-3 230 0 0,-1-3-94 0 0,-10 8-515 0 0,-1 1-66 0 0,-1 1-118 0 0,-1 0-62 0 0,2-2 24 0 0,0-1-32 0 0,-4 2-40 0 0,0 1 1 0 0,0-1-1 0 0,-1 0 0 0 0,0 0 1 0 0,0-1-1 0 0,2-3-13 0 0,-4 7 68 0 0,-1 2 71 0 0,-1-1 54 0 0,-1-1-57 0 0,0-1-48 0 0,0-1-37 0 0,-1-1-24 0 0,0-1-27 0 0,-2 2-2 0 0,4 2 1 0 0,-1 0 0 0 0,0 1 0 0 0,1-1 0 0 0,-1 0 0 0 0,0 1 0 0 0,0 0 0 0 0,0-1 0 0 0,0 1 0 0 0,0 0 0 0 0,-1 0 0 0 0,1 0 0 0 0,0 0 0 0 0,0 0 0 0 0,-1 1 0 0 0,1-1 0 0 0,0 1 0 0 0,-1 0 0 0 0,1-1 1 0 0,-10 2-175 0 0,6 0 91 0 0,-1 0 60 0 0,3 1 56 0 0,-1 1 51 0 0,-5 4 37 0 0,0-1-47 0 0,6-5-56 0 0,0 1-1 0 0,1 1 0 0 0,-1-1 1 0 0,1 0-1 0 0,0 1 1 0 0,-1 0-1 0 0,1 0 0 0 0,0 1-16 0 0,-6 12 118 0 0,7-10-71 0 0,0 0 0 0 0,1 1 0 0 0,-1-1 0 0 0,1 1 0 0 0,1-1-1 0 0,-1 3-46 0 0,1-1 63 0 0,1-1-1 0 0,-1 1 0 0 0,2 0 0 0 0,-1-1 0 0 0,1 1 1 0 0,0-1-1 0 0,0 1 0 0 0,2 1-62 0 0,0 0 80 0 0,0 0-1 0 0,0-1 0 0 0,1 0 1 0 0,1 0-1 0 0,-1 0 1 0 0,5 4-80 0 0,-4-5 81 0 0,1 0 1 0 0,1 0-1 0 0,6 5-81 0 0,-9-9 23 0 0,-1 0 1 0 0,1 0-1 0 0,0-1 0 0 0,-1 1 0 0 0,5 0-23 0 0,-4-1 27 0 0,0-1 1 0 0,-1 1-1 0 0,1-2 0 0 0,0 1 0 0 0,0 0 0 0 0,-1-1 0 0 0,1 0 1 0 0,0 0-1 0 0,0 0 0 0 0,0-1 0 0 0,0 1-27 0 0,20-8 95 0 0,-21 7-252 0 0,0-1 59 0 0,1 0 50 0 0,-1 0 42 0 0,4-1 80 0 0,5-4 142 0 0,-7 5-147 0 0,0-1-46 0 0,0 0-74 0 0,-3 2-24 0 0,1-1-40 0 0,-1 0-44 0 0,1 0-49 0 0,-1 1-77 0 0,1-1-68 0 0,0 0-76 0 0,-1 0-82 0 0,1 0-87 0 0,0 1-95 0 0,-1-1-100 0 0,1 0-106 0 0,1-1-941 0 0,2-1-1043 0 0,-7 4 2854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50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6 11376 0 0,'-1'0'-3'0'0,"0"-1"48"0"0,0 1 58 0 0,0 0 113 0 0,-2-1 148 0 0,2 0-277 0 0,0 1-34 0 0,0-1-42 0 0,0 1-37 0 0,1-1-41 0 0,-1 1-47 0 0,1 0-280 0 0,0 0-116 0 0,0-1 66 0 0,0 1-44 0 0,0 0-579 0 0,0 0-460 0 0,0 0-872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58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39 6128 0 0,'-1'-1'234'0'0,"-3"1"-64"0"0,-1-1-50 0 0,1 0-35 0 0,-2 0-166 0 0,0 0 92 0 0,0 1 79 0 0,-1 1 67 0 0,-1 1 100 0 0,1-1 57 0 0,-16 6 737 0 0,19-6-837 0 0,-19 10 564 0 0,3 4-114 0 0,3 4-97 0 0,4 3-75 0 0,-3 16 182 0 0,12-24-373 0 0,1-1 0 0 0,0 1 0 0 0,0 5-301 0 0,3-15 38 0 0,-1 1 0 0 0,1-1 0 0 0,1 1 0 0 0,-1-1 1 0 0,1 1-1 0 0,-1 0 0 0 0,1-1 0 0 0,1 2-38 0 0,-1-1 37 0 0,1-1-1 0 0,0 1 0 0 0,0-1 0 0 0,1 0 0 0 0,-1 0 0 0 0,1 0 0 0 0,0 0 1 0 0,0 0-1 0 0,0 0 0 0 0,0-1 0 0 0,0 1 0 0 0,1-1 0 0 0,0 0 1 0 0,0 0-1 0 0,0 0 0 0 0,0-1 0 0 0,0 0 0 0 0,5 3-36 0 0,-5-4 39 0 0,0 1-1 0 0,1-1 1 0 0,0 0 0 0 0,-1 0-1 0 0,1 0 1 0 0,0 0-1 0 0,-1-1 1 0 0,1 0 0 0 0,0 0-1 0 0,-1 0 1 0 0,1-1 0 0 0,0 1-39 0 0,21-6 180 0 0,-2-4 50 0 0,-16 6-125 0 0,-1 0-1 0 0,0 0 1 0 0,0 0 0 0 0,0-1-1 0 0,-1 0 1 0 0,0-1 0 0 0,0 1-1 0 0,3-4-104 0 0,-5 3 96 0 0,1 0 0 0 0,-1 0 0 0 0,0 0 0 0 0,0 0 0 0 0,0-3-96 0 0,7-20 255 0 0,-7 2-104 0 0,-4 0-74 0 0,-1 18-77 0 0,0 0-1 0 0,-1 1 1 0 0,0-1 0 0 0,0 1-1 0 0,-1 0 1 0 0,0 0 0 0 0,-6-10-96 0 0,4 9-1 0 0,-1 1-39 0 0,1 2-15 0 0,0-1-35 0 0,-1 1-42 0 0,0 1-44 0 0,0-1-48 0 0,-1 1-53 0 0,-1 1-56 0 0,1-1-59 0 0,-6-2-248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59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9216 0 0,'0'0'208'0'0,"0"0"33"0"0,0 0 14 0 0,1 1-63 0 0,1 3-128 0 0,0 5-24 0 0,0 0 73 0 0,0 0 61 0 0,0-1 50 0 0,1 7 242 0 0,5 20 738 0 0,-4-23-839 0 0,1 1-72 0 0,-2-6-197 0 0,-1-1-39 0 0,9 19 423 0 0,0-1-68 0 0,-2 1-59 0 0,1 0-47 0 0,5 20 155 0 0,19 61 469 0 0,-33-104-912 0 0,9 27 224 0 0,8 14 6 0 0,-9-22-99 0 0,-1 1 59 0 0,-7-21-109 0 0,-1-1 80 0 0,0 3 55 0 0,2-2-101 0 0,0-1-77 0 0,0-1-54 0 0,5-4-77 0 0,-6 3 103 0 0,9-14 119 0 0,-3-1-77 0 0,-1-1-71 0 0,0-1-62 0 0,-1 2-43 0 0,1 0-42 0 0,9-15-247 0 0,-10 23 276 0 0,1-1 38 0 0,1 0 23 0 0,5-5 14 0 0,2 2 0 0 0,-4 6-13 0 0,0 2-22 0 0,1 1-38 0 0,-8 4 105 0 0,0-1 1 0 0,1 1 0 0 0,-1 0 0 0 0,1 0 0 0 0,-1 0 0 0 0,0 0 0 0 0,1 0 0 0 0,-1 1 0 0 0,0 0 0 0 0,1 0 0 0 0,-1 0 0 0 0,0 0 0 0 0,0 0-1 0 0,3 2 12 0 0,0 0-23 0 0,0 0 0 0 0,0 0 0 0 0,0 1 0 0 0,0 0 0 0 0,-1 0 0 0 0,5 5 23 0 0,-5-3-10 0 0,-1 0-1 0 0,1 0 0 0 0,-1 0 1 0 0,0 0-1 0 0,-1 1 1 0 0,1-1-1 0 0,-1 1 0 0 0,-1 0 1 0 0,3 6 10 0 0,-3-5 5 0 0,0 0 0 0 0,-1-1 1 0 0,0 1-1 0 0,0 3-5 0 0,-2 9 61 0 0,-2-2 46 0 0,2-15-57 0 0,-1 0 1 0 0,1 0 0 0 0,0 0 0 0 0,-1 0 0 0 0,1-1 0 0 0,-3 3-51 0 0,2-2 62 0 0,-1 0 1 0 0,0 0 0 0 0,0 0 0 0 0,0 0-1 0 0,0-1 1 0 0,0 1 0 0 0,0-1 0 0 0,-1 0-1 0 0,0 0 1 0 0,1 0 0 0 0,-1 0 0 0 0,0-1-1 0 0,-1 1-61 0 0,-13 1 214 0 0,1-5-42 0 0,2-1-47 0 0,-2-1-11 0 0,0 0-65 0 0,1-3-79 0 0,-1-4-92 0 0,14 9-32 0 0,-5-5-90 0 0,5 4 90 0 0,0 0-77 0 0,2 1 70 0 0,-1 1-39 0 0,1-1-47 0 0,-1 1-50 0 0,1-1-55 0 0,-1 1-60 0 0,2 0 20 0 0,-1 0-55 0 0,0 0-50 0 0,0 1-42 0 0,1-1-157 0 0,-1 0-43 0 0,0 0-189 0 0,-1-1-510 0 0,2 2 1433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59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12440 0 0,'0'0'281'0'0,"0"0"40"0"0,0 0 22 0 0,0 0-107 0 0,0 0-114 0 0,1 1-81 0 0,1 2-69 0 0,-1-1 61 0 0,0-1-154 0 0,0 0 33 0 0,1 1 2 0 0,1 1 107 0 0,-1-1 88 0 0,1 0 69 0 0,0 0 52 0 0,10 6 1063 0 0,-10-6-992 0 0,-1-1-195 0 0,0 0-38 0 0,-1 0 122 0 0,-1-1-92 0 0,0 0-76 0 0,0 0-154 0 0,1 0 54 0 0,3 2-47 0 0,-4-2-7 0 0,1 0 21 0 0,-1 0-39 0 0,0 0-152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03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60 142 6416 0 0,'0'0'184'0'0,"2"-1"-26"0"0,2-1-100 0 0,1 0-34 0 0,0 0 44 0 0,0-1 39 0 0,-1 1 33 0 0,8-4 296 0 0,4-5 335 0 0,-6 6-359 0 0,-1-1-81 0 0,-3 3-179 0 0,0 0-73 0 0,7-6 265 0 0,-1-2-107 0 0,-7 5-165 0 0,-1 0-35 0 0,-1-1-36 0 0,-1 1-40 0 0,0-7 13 0 0,-6 2 56 0 0,3 9-15 0 0,0 0 1 0 0,0 1 0 0 0,0-1 0 0 0,0 1 0 0 0,0-1-1 0 0,0 1 1 0 0,-1-1 0 0 0,1 1 0 0 0,-1 0-1 0 0,1 0 1 0 0,-1 0-16 0 0,0-1 30 0 0,0 1 0 0 0,0 0-1 0 0,-1 0 1 0 0,1 0 0 0 0,0 0 0 0 0,-1 0-1 0 0,1 1 1 0 0,0-1 0 0 0,-1 1 0 0 0,1-1 0 0 0,-2 1-30 0 0,-7 2 107 0 0,-6 5-11 0 0,10-3-58 0 0,0 0 0 0 0,1 1-1 0 0,0-1 1 0 0,-5 5-38 0 0,-1 3 93 0 0,3-2 24 0 0,1 1 49 0 0,1 0 59 0 0,1 1 72 0 0,-1 2-194 0 0,1 2 42 0 0,-2 4 69 0 0,1 10 155 0 0,5 0 2 0 0,7-11-153 0 0,2-4-68 0 0,4-1-41 0 0,-8-11-79 0 0,0 0 0 0 0,1-1 0 0 0,-1 1 1 0 0,1-1-1 0 0,-1 0 0 0 0,1 0 0 0 0,0 0 1 0 0,3 1-31 0 0,20 4 66 0 0,-10-6-96 0 0,1-2-75 0 0,-1-1-89 0 0,0-2-105 0 0,4 0 27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03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65 6776 0 0,'0'0'198'0'0,"-4"-2"-32"0"0,-3 0-106 0 0,7 2-60 0 0,-5-1 25 0 0,1 0 44 0 0,-1 1 40 0 0,1-1 35 0 0,-3 0 164 0 0,0 0 62 0 0,-15 0 991 0 0,13 2-847 0 0,4 0-299 0 0,-1 0-43 0 0,1 1-51 0 0,-1 0-60 0 0,-9 3 17 0 0,2 3 45 0 0,9-6-75 0 0,1 0 1 0 0,0 1 0 0 0,0 0-1 0 0,0-1 1 0 0,0 1 0 0 0,0 0-1 0 0,1 0 1 0 0,-1 1 0 0 0,1-1-1 0 0,0 1 1 0 0,0-1 0 0 0,0 1-1 0 0,0-1 1 0 0,1 1 0 0 0,0 0-1 0 0,-1 0-48 0 0,-1 18 167 0 0,6 1-102 0 0,-2-17-64 0 0,1 0-1 0 0,0-1 1 0 0,0 1 0 0 0,1-1 0 0 0,0 1 0 0 0,0-1 0 0 0,0 0 0 0 0,0 0-1 0 0,1 0 1 0 0,2 2-1 0 0,9 8 13 0 0,0 0 0 0 0,8 5-13 0 0,16 14 30 0 0,-22-16 179 0 0,-11-11-103 0 0,-1-1 45 0 0,0-1 18 0 0,-1 0 51 0 0,-1 1 59 0 0,1-1 68 0 0,-3-2 44 0 0,0 0-55 0 0,-2 0-51 0 0,0 0-46 0 0,-1-1-41 0 0,0 1-36 0 0,-4 1 72 0 0,-2 0-64 0 0,-7 2 108 0 0,2-4-107 0 0,-1-1-49 0 0,1-1-43 0 0,0 0-41 0 0,-13-4-63 0 0,1-3-110 0 0,15 4-4 0 0,5 2-15 0 0,2 0 21 0 0,0 0-40 0 0,-1 0-50 0 0,0 0-55 0 0,-4-2-286 0 0</inkml:trace>
  <inkml:trace contextRef="#ctx0" brushRef="#br0" timeOffset="485.52">582 10 8576 0 0,'0'0'197'0'0,"0"0"24"0"0,-1-1-76 0 0,-2 0-27 0 0,-4-2 57 0 0,-1 1-192 0 0,0 0 37 0 0,-7 1 111 0 0,-4 4 148 0 0,-7 8 270 0 0,2 5-14 0 0,10-3-280 0 0,4-1-154 0 0,5-6-99 0 0,1 0-39 0 0,-3 4 80 0 0,5-7-29 0 0,-1-1 1 0 0,1 1-1 0 0,1 0 0 0 0,-1 0 1 0 0,0 0-1 0 0,1 0 0 0 0,-1 0 1 0 0,1 0-1 0 0,0 0 1 0 0,0 1-1 0 0,0-1 0 0 0,1 0 1 0 0,-1 4-15 0 0,1 1 35 0 0,0 0 1 0 0,1-1 0 0 0,0 1-1 0 0,1-1 1 0 0,0 4-36 0 0,1-4 72 0 0,-1 1 1 0 0,1-1 0 0 0,1 0-1 0 0,3 6-72 0 0,-2-4 127 0 0,1 0-1 0 0,1 0 1 0 0,3 2-127 0 0,24 23 446 0 0,-20-21-96 0 0,4 3 113 0 0,2-1-45 0 0,-9-6-247 0 0,0 1 93 0 0,-4-1-16 0 0,-1 0 34 0 0,3 11 353 0 0,-9-17-546 0 0,1-1 0 0 0,-1 1-1 0 0,1-1 1 0 0,-1 1 0 0 0,0-1 0 0 0,1 1 0 0 0,-1-1 0 0 0,-1 1 0 0 0,1-1 0 0 0,0 1-1 0 0,-1 0 1 0 0,1-1 0 0 0,-1 0 0 0 0,0 1 0 0 0,0-1-89 0 0,-6 11 395 0 0,-5-2-57 0 0,-4 0 31 0 0,1-2-101 0 0,3-3-120 0 0,-1-1-37 0 0,-14 4 31 0 0,21-8-337 0 0,0 1 82 0 0,0-1 72 0 0,0 0 59 0 0,0-1 46 0 0,0 1 34 0 0,-22-1 483 0 0,19 0-477 0 0,0-1-92 0 0,4 0-61 0 0,0 0-52 0 0,0 0-58 0 0,0 0-64 0 0,0 0-96 0 0,-1-1-91 0 0,1 0-99 0 0,0 1-107 0 0,0-1-116 0 0,0 0-125 0 0,3 1 379 0 0,-1-1-34 0 0,1 1-35 0 0,0 0-37 0 0,-2-1-1618 0 0,-2-2-1249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02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62 7920 0 0,'-3'-3'259'0'0,"1"-1"-68"0"0,0 1-58 0 0,-1-1-47 0 0,-2-2-17 0 0,-4-5-61 0 0,5 7 24 0 0,0 0 60 0 0,-1 1 85 0 0,3 1-44 0 0,-1 0 34 0 0,1 1 37 0 0,-1-1 40 0 0,0 1 46 0 0,1 0 48 0 0,-1 0 52 0 0,0 0 57 0 0,-3 0-24 0 0,0 2-55 0 0,-1 1-51 0 0,0 1-47 0 0,1 0-44 0 0,0 1-38 0 0,-4 2 88 0 0,-2 5-31 0 0,1 2-61 0 0,2 2-47 0 0,1 0-38 0 0,3-5-34 0 0,1 1-1 0 0,1 0 1 0 0,-1 0 0 0 0,0 11-65 0 0,2-13 15 0 0,1 1 1 0 0,1-1 0 0 0,-1 1 0 0 0,2 7-16 0 0,0-6 30 0 0,1-1 0 0 0,0 0-1 0 0,0 0 1 0 0,1 0-1 0 0,0 0 1 0 0,0-1 0 0 0,4 5-30 0 0,-4-7 20 0 0,0-1 0 0 0,1 0 0 0 0,0 0 0 0 0,0 0 0 0 0,1-1 0 0 0,-1 1 0 0 0,1-1 0 0 0,0 0 0 0 0,1-1 0 0 0,4 4-20 0 0,-5-5 6 0 0,-1 0 0 0 0,1 0 0 0 0,0-1 0 0 0,0 0-1 0 0,0 0 1 0 0,1 0 0 0 0,-1 0 0 0 0,0-1 0 0 0,2 0-6 0 0,2-1-42 0 0,0-2-68 0 0,16-9-390 0 0,-13 6 88 0 0</inkml:trace>
  <inkml:trace contextRef="#ctx0" brushRef="#br0" timeOffset="369.75">468 3 6056 0 0,'0'0'176'0'0,"0"0"-37"0"0,-2-1-71 0 0,1 1-50 0 0,-6-1-51 0 0,5 1 49 0 0,-2 0 31 0 0,0 0 106 0 0,-1 0 137 0 0,1 0 93 0 0,-1 0 35 0 0,-6 0 860 0 0,6 1-770 0 0,1 0-223 0 0,1 0-44 0 0,0 0-52 0 0,-1 0-64 0 0,-11 4 524 0 0,-3 2 143 0 0,10-2-439 0 0,-1 2-35 0 0,-9 12 85 0 0,3 2-73 0 0,3 1-64 0 0,3 1-55 0 0,2 6-18 0 0,4 1-52 0 0,3-20-108 0 0,0 0 1 0 0,1 0-1 0 0,0 0 0 0 0,1 0 1 0 0,0 0-1 0 0,0 0 0 0 0,1-1 1 0 0,1 2-34 0 0,2 4-21 0 0,1 1 56 0 0,0-5 59 0 0,-1 0 0 0 0,1 0 0 0 0,4 4-94 0 0,6 4 91 0 0,-7-9-74 0 0,1 0-42 0 0,1-2-51 0 0,0 0-61 0 0,0-2-71 0 0,2-1-82 0 0,-1-1-91 0 0,1-1-102 0 0,-1-3-337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01.5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32 7800 0 0,'0'0'204'0'0,"-1"-1"-73"0"0,0-1-56 0 0,-4-2 36 0 0,3 3-39 0 0,-6-3-128 0 0,1 0 64 0 0,-1 1 57 0 0,0 0 49 0 0,-5 0 172 0 0,-1 0 91 0 0,6 1-11 0 0,0 2 1 0 0,0-1-1 0 0,-1 1 1 0 0,-3 0-367 0 0,3 1 288 0 0,-1 1-34 0 0,0 0-40 0 0,1 0-58 0 0,-1 1-70 0 0,1 1-81 0 0,-9 5 100 0 0,15-7-102 0 0,-1 0 0 0 0,1 1 1 0 0,0-1-1 0 0,0 1 0 0 0,0 0 1 0 0,-2 3-4 0 0,4-5-1 0 0,0 1 1 0 0,0 0 0 0 0,0 0-1 0 0,0 0 1 0 0,0 0 0 0 0,0-1 0 0 0,0 1-1 0 0,1 0 1 0 0,-1 0 0 0 0,1 1-1 0 0,-1-1 1 0 0,1 0 0 0 0,0 0 0 0 0,0 0 6 0 0,0 0 0 0 0,0 0 1 0 0,0 0-1 0 0,1 0 0 0 0,-1 0 1 0 0,0-1-1 0 0,1 1 0 0 0,0 0 0 0 0,-1 0 1 0 0,1 0-7 0 0,13 23 20 0 0,1-1-37 0 0,7 5-90 0 0,2 0-1 0 0,16 13 108 0 0,-15-15 8 0 0,0 1 81 0 0,-18-20 6 0 0,-1-1-1 0 0,0 1 1 0 0,-1 1 0 0 0,3 6-95 0 0,-2-2 146 0 0,-2 1 58 0 0,-2-1 76 0 0,-3 1 95 0 0,-4-1 167 0 0,-2-1-62 0 0,-3-2-68 0 0,-3-1-76 0 0,0-3-83 0 0,-1 0-90 0 0,1-2-98 0 0,0-3-105 0 0,10 0-112 0 0,1-1 60 0 0,-1 0 51 0 0,0 0 42 0 0,-2 1 92 0 0,-7-1 265 0 0,9 0-305 0 0,-1 0-68 0 0,2-1-35 0 0,0 1-38 0 0,0 0-43 0 0,0 0-47 0 0,-1-1-71 0 0,1 1-66 0 0,0-1-73 0 0,-1 1-78 0 0,1-1-85 0 0,-1 0-91 0 0,1 1-97 0 0,0-1-103 0 0,-3-1-979 0 0,-3-1-1036 0 0</inkml:trace>
  <inkml:trace contextRef="#ctx0" brushRef="#br0" timeOffset="300.74">351 114 9168 0 0,'0'0'266'0'0,"0"1"-56"0"0,1-1-101 0 0,-1 1-72 0 0,2 3-59 0 0,-1-2 51 0 0,7 19-27 0 0,-1 1 67 0 0,0 0 63 0 0,-1 0 58 0 0,0-1 40 0 0,0 0 45 0 0,1-1 41 0 0,1 1 38 0 0,-6-16-277 0 0,9 21 302 0 0,7 11 144 0 0,5-3 16 0 0,-3-14-133 0 0,-13-14-280 0 0,0-1 61 0 0,0-1 57 0 0,1 0 53 0 0,0-3 46 0 0,1-1 43 0 0,-7 0-288 0 0,-1-1 0 0 0,1 1-1 0 0,0-1 1 0 0,0 1 0 0 0,0-1-1 0 0,-1 0 1 0 0,1 1 0 0 0,0-1 0 0 0,0-1-98 0 0,6-4 409 0 0,-1-1-58 0 0,-1-1-54 0 0,0-1-49 0 0,-1 0-44 0 0,-2-1-39 0 0,3-12 65 0 0,-1-5-82 0 0,-2-31 21 0 0,-3 51-303 0 0,-1 0 81 0 0,1 0 63 0 0,0-1 43 0 0,0-14 193 0 0,0 14-214 0 0,0 1-63 0 0,0 1-58 0 0,0-1-73 0 0,1 1-85 0 0,-1 0-98 0 0,0 1-28 0 0,1-1-85 0 0,-1 1-92 0 0,1 0-101 0 0,-1 0-108 0 0,1 0-115 0 0,0 0-123 0 0,0 2 450 0 0,-1 1-33 0 0,1-5-1355 0 0,1-3-1082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00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221 320 7632 0 0,'-23'-12'610'0'0,"13"6"-413"0"0,2 2-141 0 0,4 2-73 0 0,0 0-37 0 0,2 1 42 0 0,-1 0 51 0 0,0 0 43 0 0,0 0 40 0 0,-3 0 156 0 0,0 0 70 0 0,-14 1 974 0 0,12 0-823 0 0,4 1-294 0 0,0 0-46 0 0,0-1-53 0 0,1 1-65 0 0,-7 3 162 0 0,0 0-47 0 0,0 2-43 0 0,1-1-36 0 0,-10 11 0 0 0,14-12-75 0 0,1 0 0 0 0,1 1 1 0 0,-1 0-1 0 0,1-1 0 0 0,0 1 0 0 0,0 0 0 0 0,0 1 0 0 0,-1 3-2 0 0,-2 11 82 0 0,2-3-55 0 0,1 1 35 0 0,2-9-3 0 0,0 0-1 0 0,0 0 0 0 0,1 0 1 0 0,0 1-1 0 0,1 0-58 0 0,4 15 89 0 0,-2-16-45 0 0,0-1 1 0 0,0 1-1 0 0,3 3-44 0 0,-3-6 36 0 0,0-1 1 0 0,1 0-1 0 0,-1 0 0 0 0,1 0 0 0 0,0 0-36 0 0,0-1 45 0 0,0 0-1 0 0,1 0 0 0 0,-1 0 1 0 0,1-1-1 0 0,2 2-44 0 0,0-1 64 0 0,0-1 0 0 0,0 0 0 0 0,0 0 0 0 0,3 1-64 0 0,-3-2 77 0 0,0 0 1 0 0,0-1 0 0 0,0 1 0 0 0,0-1-1 0 0,0-1 1 0 0,1 1 0 0 0,-1-1 0 0 0,0-1-1 0 0,0 1 1 0 0,3-1-78 0 0,-5 0 53 0 0,0-1 0 0 0,0 1 0 0 0,0-1 0 0 0,0 0 0 0 0,0 0 0 0 0,-1 0 0 0 0,1-1 0 0 0,-1 0-53 0 0,1 0 48 0 0,0-1 0 0 0,0 0 0 0 0,-1 0 0 0 0,4-3-48 0 0,-2-1-57 0 0,0 1 59 0 0,-1-1 51 0 0,0 0 43 0 0,3-7 174 0 0,-5 8-70 0 0,0 0-1 0 0,-1 0 1 0 0,0 0 0 0 0,0 0 0 0 0,0-3-200 0 0,-1 0 187 0 0,0 0-32 0 0,-1-3-22 0 0,-2 0-93 0 0,0 1-115 0 0,1 5-12 0 0,-1 1-37 0 0,-1-3-123 0 0,-1 1-89 0 0,0-1-97 0 0,0 1-105 0 0,-2-1-113 0 0,1 1-122 0 0,2 4 339 0 0,-1 0-33 0 0,1 1-34 0 0,0-1-36 0 0,-1 0-1418 0 0,-1-3-1110 0 0</inkml:trace>
  <inkml:trace contextRef="#ctx0" brushRef="#br0" timeOffset="400.86">772 61 8840 0 0,'-11'-11'133'0'0,"-16"-12"412"0"0,20 19-430 0 0,-2-1-28 0 0,0 2-55 0 0,5 1-25 0 0,-5-1 94 0 0,0 1 95 0 0,-2-1 132 0 0,-6 0 261 0 0,1 2-12 0 0,5 2-271 0 0,1 1-135 0 0,0 1-105 0 0,4-1-42 0 0,0 1 0 0 0,0 0 0 0 0,1 0 0 0 0,-1 1 0 0 0,1 0 0 0 0,-1 0 0 0 0,1 0 0 0 0,0 0 0 0 0,1 1 0 0 0,-1 0 1 0 0,1 0-1 0 0,0 0 0 0 0,0 0 0 0 0,0 1 0 0 0,1 0 0 0 0,0 0 0 0 0,0-1 0 0 0,0 2 0 0 0,1-1 0 0 0,0 0 0 0 0,0 0 0 0 0,1 2-24 0 0,-2 4 39 0 0,1 0 1 0 0,1 0-1 0 0,0 0 0 0 0,0 1 1 0 0,1 5-40 0 0,1-3 28 0 0,1 0 0 0 0,0 0 0 0 0,1 0 1 0 0,1 1-29 0 0,14 45-18 0 0,-6-21 42 0 0,-2-7 34 0 0,0 0 48 0 0,-2-7 16 0 0,0-1 41 0 0,0 0 46 0 0,-1 1 52 0 0,-2-9-241 0 0,-2 0 0 0 0,0 4-20 0 0,-1-9 44 0 0,0-1 39 0 0,-2-10-33 0 0,0 0-39 0 0,0 0-38 0 0,0 0-40 0 0,0 1-39 0 0,0-1-38 0 0,0 0-39 0 0,0 0-37 0 0,0-1-39 0 0,-1 1-38 0 0,1 0-38 0 0,0 0-37 0 0,0 0-37 0 0,-1-1-38 0 0,1 1-36 0 0,0 0-37 0 0,-1 0-1185 0 0,1-1-974 0 0</inkml:trace>
  <inkml:trace contextRef="#ctx0" brushRef="#br0" timeOffset="690.48">447 353 9520 0 0,'0'0'276'0'0,"1"-1"2"0"0,21-11-219 0 0,0 3 42 0 0,26-4 194 0 0,-20 8 56 0 0,0 2 1 0 0,16 0-352 0 0,-18 1 176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2:58.0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56 5840 0 0,'0'0'132'0'0,"0"0"17"0"0,0 0 11 0 0,0 0 40 0 0,0 0-4 0 0,0 1-35 0 0,1 1 75 0 0,0 0-94 0 0,2 6 117 0 0,-2-6-94 0 0,2 6 154 0 0,0 0-37 0 0,2 7 186 0 0,0 5-43 0 0,-2-5-176 0 0,-1 1-36 0 0,5 19 261 0 0,0-5-172 0 0,1 6 106 0 0,0 1 43 0 0,1 0 54 0 0,1 0 63 0 0,-1-14-193 0 0,0-1 78 0 0,2 11 326 0 0,-7-22-562 0 0,1 0-37 0 0,0 3-22 0 0,0 0-96 0 0,-3-10 15 0 0,1 4-48 0 0,2 2-11 0 0,-3-3 80 0 0,0-1 91 0 0,-2-4-44 0 0,0 1 39 0 0,-2 1-69 0 0,-6-1-3 0 0,-1-3-5 0 0,5-2 3 0 0,-10-8 43 0 0,1-1-79 0 0,0-4-56 0 0,9 9-26 0 0,0 0 0 0 0,1 0-1 0 0,-1 0 1 0 0,1 0 0 0 0,-1-3 8 0 0,-1-7 20 0 0,-3-10-70 0 0,-2 1-77 0 0,-7-25-198 0 0,9 16 189 0 0,-5-68-176 0 0,12 81 193 0 0,1 0 1 0 0,1-4 118 0 0,3-6-19 0 0,-2 25 3 0 0,0-1 0 0 0,0 1 0 0 0,1-1 1 0 0,0 1-1 0 0,2-4 16 0 0,-3 6-8 0 0,0 1-1 0 0,0-1 1 0 0,1 1 0 0 0,-1 0 0 0 0,1 0 0 0 0,0 0-1 0 0,0 0 1 0 0,0 0 0 0 0,0 1 0 0 0,0 0 0 0 0,1-1-1 0 0,-1 1 1 0 0,1 0 0 0 0,-1 1 0 0 0,1-1 0 0 0,0 1 0 0 0,1-1 8 0 0,-2 1-6 0 0,0 0 1 0 0,0 1 0 0 0,1-1-1 0 0,-1 1 1 0 0,0 0 0 0 0,0 0 0 0 0,1 0-1 0 0,-1 0 1 0 0,0 1 0 0 0,1-1-1 0 0,-1 1 1 0 0,0 0 0 0 0,0 0 0 0 0,0 0-1 0 0,0 0 1 0 0,0 0 0 0 0,2 2 5 0 0,0 0-14 0 0,-1 0 0 0 0,-1 0 0 0 0,1 0-1 0 0,0 1 1 0 0,-1-1 0 0 0,0 1 0 0 0,1 0 0 0 0,-2 0 0 0 0,1 0 0 0 0,0 0 0 0 0,0 2 14 0 0,2 4-26 0 0,-1 0-1 0 0,0 0 1 0 0,0 1 0 0 0,-1 0-1 0 0,-1-1 1 0 0,1 3 26 0 0,-1-1-8 0 0,-1 0 0 0 0,0 0 0 0 0,0 0 8 0 0,-3 11 14 0 0,1-17-23 0 0,0 1 1 0 0,0-1-1 0 0,-1 0 1 0 0,0 1 0 0 0,0-1-1 0 0,0 0 1 0 0,-1 0 0 0 0,-1 2 8 0 0,-12 14 0 0 0,14-19-143 0 0,-1 0 56 0 0,0 0 49 0 0,0 0 38 0 0,-2 2 85 0 0,-9 4 231 0 0,9-7-277 0 0,1-1-68 0 0,1 0-30 0 0,0 0-36 0 0,0 0-41 0 0,0-1-46 0 0,0 1-71 0 0,0-1-63 0 0,-1 0-71 0 0,1 0-76 0 0,0 0-82 0 0,-1 0-88 0 0,0 0-94 0 0,1-1-99 0 0,-1 1-759 0 0,-2-1-897 0 0,6 1 2436 0 0</inkml:trace>
  <inkml:trace contextRef="#ctx0" brushRef="#br0" timeOffset="400.69">366 94 8840 0 0,'0'0'197'0'0,"0"0"-10"0"0,0 0-78 0 0,0 1-52 0 0,2 2-3 0 0,0-1 0 0 0,3 4 90 0 0,0 0-61 0 0,5 5-42 0 0,3 3-76 0 0,-5-4 67 0 0,-1-1 90 0 0,-4-4-14 0 0,-1 0 37 0 0,6 8 349 0 0,0 1-67 0 0,0-1-53 0 0,0 0-44 0 0,1 1-7 0 0,14 27 507 0 0,-14-24-449 0 0,-3-1 1 0 0,-1 0 59 0 0,-5-15-403 0 0,0 0 35 0 0,1 1 161 0 0,-1-1 161 0 0,0 0 315 0 0,-1-2-31 0 0,0 1-339 0 0,0-1-173 0 0,1 1-135 0 0,-1-1-40 0 0,0 0-84 0 0,0 0-108 0 0,-5-7 347 0 0,1-4-59 0 0,3 5-58 0 0,0 0 0 0 0,1-1-1 0 0,0 1 1 0 0,0-1-30 0 0,0-22 45 0 0,2 20-41 0 0,0 0 1 0 0,0 0-1 0 0,2-5-4 0 0,-2 8 0 0 0,1 1-1 0 0,0 0 1 0 0,1 0-1 0 0,-1 0 1 0 0,1 0-1 0 0,0 0 1 0 0,0 1-1 0 0,1-1 1 0 0,0 1 0 0 0,3-4-1 0 0,7-7-3 0 0,1-1 11 0 0,14-12-7 0 0,-22 24-18 0 0,0-1-1 0 0,0 1 0 0 0,7-4 19 0 0,-12 8-136 0 0,1 0 38 0 0,1-2-2 0 0,2 0 97 0 0,6-3 115 0 0,-8 4-138 0 0,0 0-53 0 0,-1 0-68 0 0,0 1-83 0 0,1-1-98 0 0,-2 1 26 0 0,0 0-65 0 0,1 0-68 0 0,-1 0-75 0 0,0-1-80 0 0,1 1-86 0 0,-1 0-91 0 0,0 0-97 0 0,2-1-1033 0 0,2-1-1070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07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22 8032 0 0,'0'0'182'0'0,"0"0"29"0"0,0 0 12 0 0,0 0-80 0 0,0 0-37 0 0,0 0 12 0 0,0-1-85 0 0,-2-1-43 0 0,2 2 46 0 0,0-1 43 0 0,-1 0 65 0 0,1 1 78 0 0,0-1 95 0 0,-1 1 112 0 0,-1-3-62 0 0,0 0-39 0 0,-3-1 224 0 0,-1 1-116 0 0,0 1-92 0 0,-2 1-15 0 0,-13 3 311 0 0,11 1-312 0 0,-1 2-99 0 0,1 1-92 0 0,2 0-87 0 0,-3 5-17 0 0,0 1 0 0 0,1 0 1 0 0,1 0-1 0 0,0 1 0 0 0,-7 13-33 0 0,10-15 5 0 0,-2 4-5 0 0,1 0 0 0 0,1 0 0 0 0,1 1 0 0 0,0 0 0 0 0,1 0 0 0 0,0 0 0 0 0,0 3 0 0 0,2-13-3 0 0,1-1 0 0 0,1 1 1 0 0,-1-1-1 0 0,1 1 1 0 0,-1-1-1 0 0,2 1 1 0 0,-1-1-1 0 0,0 0 1 0 0,1 1-1 0 0,0-1 0 0 0,1 1 1 0 0,-1-1-1 0 0,1 0 1 0 0,0 0-1 0 0,0 0 1 0 0,0 0-1 0 0,1 0 0 0 0,0 0 1 0 0,0-1-1 0 0,0 1 1 0 0,1-1-1 0 0,-1 0 1 0 0,1 0-1 0 0,0 0 1 0 0,2 1 2 0 0,-2-3 2 0 0,-1 0 1 0 0,1 0-1 0 0,0 0 1 0 0,0-1-1 0 0,0 1 1 0 0,0-1-1 0 0,0 0 1 0 0,0-1 0 0 0,1 1-1 0 0,-1 0 1 0 0,0-1-1 0 0,0 0 1 0 0,0 0-1 0 0,1-1 1 0 0,-1 1 0 0 0,0-1-1 0 0,0 0 1 0 0,0 0-1 0 0,0 0 1 0 0,0 0-1 0 0,0-1 1 0 0,0 0-1 0 0,0 0 1 0 0,-1 0 0 0 0,4-2-3 0 0,2-4 7 0 0,0 0 1 0 0,-1-1 0 0 0,0-1 0 0 0,0 0-8 0 0,1-2 23 0 0,-1 0 1 0 0,0-1 0 0 0,-1 0 0 0 0,-1 0 0 0 0,2-6-24 0 0,-2 2 32 0 0,-1 0-1 0 0,0 0 0 0 0,-1-1 1 0 0,0-4-32 0 0,-2 3 20 0 0,-1 0 1 0 0,0-5-21 0 0,-1-56 63 0 0,1 91-117 0 0,2 7 44 0 0,0-3 0 0 0,-1-6-30 0 0,2 32-1 0 0,1 1 73 0 0,2 4 65 0 0,2 0 206 0 0,7 15-303 0 0,-5-24 76 0 0,-3-18-66 0 0,-1-2 6 0 0,-3-5 33 0 0,-4-10-125 0 0,1 0 64 0 0,5 3 163 0 0,-3-3-121 0 0,-1-1-57 0 0,0-1-47 0 0,0 1-71 0 0,0-1-83 0 0,1 0-96 0 0,-1 0-111 0 0,4 0-209 0 0</inkml:trace>
  <inkml:trace contextRef="#ctx0" brushRef="#br0" timeOffset="385.4">517 70 5248 0 0,'0'0'152'0'0,"1"0"-23"0"0,-1 0-73 0 0,3 1-82 0 0,-1 0 70 0 0,-2-1 25 0 0,1 1 43 0 0,-1-1 53 0 0,1 1 60 0 0,0 3 197 0 0,0-1-47 0 0,1 1-41 0 0,1 0-38 0 0,2 3 199 0 0,1 1-99 0 0,-2-2-140 0 0,8 12 384 0 0,-8-10-340 0 0,6 17 384 0 0,0 0-63 0 0,1 2 7 0 0,0 1-47 0 0,-4-9-41 0 0,-1 0 1 0 0,-1 0 0 0 0,1 10-541 0 0,-1-5 461 0 0,0-9-126 0 0,-1 0 57 0 0,0 2 52 0 0,-2-12 22 0 0,-1-1-86 0 0,-1-2-78 0 0,1-2-70 0 0,0-1-62 0 0,-1-1-54 0 0,1-1-46 0 0,-1-1-39 0 0,0-4-47 0 0,1-13-134 0 0,-2 16 163 0 0,1 2 76 0 0,0-14-72 0 0,0 1-64 0 0,0 0-45 0 0,1 4-61 0 0,-1-1-1 0 0,2 0 0 0 0,0 1 0 0 0,2-11 154 0 0,1 7-205 0 0,3-16-112 0 0,5 0 65 0 0,-11 30 231 0 0,-1-1-1 0 0,1 0 0 0 0,0 1 1 0 0,0-1-1 0 0,0 1 1 0 0,0 0-1 0 0,1-1 0 0 0,1 0 22 0 0,-2 1-6 0 0,0 1 0 0 0,0 0 0 0 0,0 0 0 0 0,0 0 0 0 0,0 0 0 0 0,0 1 0 0 0,0-1 0 0 0,0 0 0 0 0,0 1 0 0 0,0 0 0 0 0,0-1 0 0 0,0 1 0 0 0,2 0 6 0 0,-2 0-5 0 0,0 0 0 0 0,0 0 0 0 0,-1 1 1 0 0,1-1-1 0 0,0 1 0 0 0,0-1 0 0 0,-1 1 0 0 0,1-1 0 0 0,0 1 0 0 0,0 0 5 0 0,0 1 0 0 0,1-1-1 0 0,-1 1 1 0 0,1 0-1 0 0,-1 0 1 0 0,0 0-1 0 0,0 0 0 0 0,0 0 1 0 0,0 1-1 0 0,0 0 1 0 0,15 25-5 0 0,-10-10-43 0 0,45 118 24 0 0,-52-134-87 0 0,1-1 37 0 0,0 2 16 0 0,1 0 96 0 0,2 5 179 0 0,-2-5-195 0 0,-1-1-58 0 0,0 0-60 0 0,1 0-76 0 0,-1 0-88 0 0,0 0 11 0 0,0-1-57 0 0,0 0-63 0 0,1 1-68 0 0,-1-1-73 0 0,0 0-78 0 0,0 0-84 0 0,0 0-88 0 0,2 2-1054 0 0,3 0-1033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49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1 114 8464 0 0,'0'0'190'0'0,"2"1"-58"0"0,10 3 303 0 0,-9-4-346 0 0,0 1-55 0 0,-1-1-32 0 0,6 1 35 0 0,1 0 36 0 0,2-1 52 0 0,5-1 103 0 0,-14 1-194 0 0,0-1-1 0 0,0 1 0 0 0,0-1 1 0 0,0 1-1 0 0,0-1 1 0 0,-1 0-1 0 0,1 0 1 0 0,0 0-1 0 0,0 0 0 0 0,-1 0 1 0 0,2-1-34 0 0,2-4 85 0 0,0-2-34 0 0,-3 0 232 0 0,-2-2-88 0 0,0-2-45 0 0,-4-6 0 0 0,-5 3 38 0 0,1 7 31 0 0,-1 4 59 0 0,-1 2 114 0 0,9 3-348 0 0,-1-1 0 0 0,1 0 0 0 0,-1 1 1 0 0,1 0-1 0 0,-1-1 0 0 0,1 1 0 0 0,-1 0 1 0 0,1-1-1 0 0,0 1 0 0 0,-1 0 0 0 0,1 0 1 0 0,0 0-1 0 0,0 0 0 0 0,0 0 0 0 0,0 0 1 0 0,0 1-1 0 0,0-1 0 0 0,0 0 0 0 0,0 1 1 0 0,0-1-45 0 0,-11 19 525 0 0,7-8-140 0 0,3-10-270 0 0,-6 22 332 0 0,7-16-285 0 0,-1-1-1 0 0,1 1 0 0 0,1 0 0 0 0,0-1 0 0 0,0 1 0 0 0,0 0 1 0 0,2 5-162 0 0,3 10 355 0 0,5-2-63 0 0,4-3-87 0 0,5-6-111 0 0,-17-11-74 0 0,0 0 1 0 0,1 0 0 0 0,-1-1 0 0 0,1 1 0 0 0,-1-1 0 0 0,1 0 0 0 0,0 1 0 0 0,-1-1 0 0 0,1 0 0 0 0,-1 0 0 0 0,3-1-21 0 0,9-2 0 0 0,-7 0-64 0 0,0-1-62 0 0,0 0-72 0 0,-1 0-84 0 0,0-3-6 0 0</inkml:trace>
  <inkml:trace contextRef="#ctx0" brushRef="#br0" timeOffset="400.91">236 9 8984 0 0,'0'0'219'0'0,"1"2"-75"0"0,-1-1-58 0 0,2 6 57 0 0,-1-4-54 0 0,1 2-141 0 0,0 1 37 0 0,0 0 35 0 0,-1 0 33 0 0,4 5 146 0 0,-1 1 113 0 0,0-1 102 0 0,1 1 87 0 0,0-1 76 0 0,0 0 62 0 0,3 10 652 0 0,5 10 785 0 0,-13-30-2184 0 0,1 1 86 0 0,-1-1 77 0 0,1 1 68 0 0,-1 0 101 0 0,1-1 71 0 0,0 2 130 0 0,-1 0 304 0 0,1-1 316 0 0,-2-1-433 0 0,0-2-300 0 0,1 0-76 0 0,-2-1-92 0 0,1 0-109 0 0,-5-8 174 0 0,3 0-43 0 0,0 0-38 0 0,1 0-35 0 0,3-10 8 0 0,3 0-87 0 0,-2 15-30 0 0,1-1-1 0 0,-1 1 1 0 0,1 0-1 0 0,0 0 1 0 0,0 0 0 0 0,0 1-1 0 0,1-1 1 0 0,3-3 16 0 0,12-9 2 0 0,-15 14-257 0 0,0 0 94 0 0,-1 1 80 0 0,1 0 68 0 0,0-1 51 0 0,-1 1 38 0 0,9-4 283 0 0,-6 4-233 0 0,-1 0-69 0 0,1 0-107 0 0,-3 2-47 0 0,1-1-60 0 0,-1 0-67 0 0,0 0-75 0 0,1 1-115 0 0,0-1-105 0 0,0 1-115 0 0,0 0-125 0 0,-2 0 330 0 0,0 0-36 0 0,0 0-35 0 0,0 0-37 0 0,0 0-40 0 0,0 0-38 0 0,0 0-42 0 0,1 0-42 0 0,-1 1-1468 0 0,3-1-1219 0 0</inkml:trace>
  <inkml:trace contextRef="#ctx0" brushRef="#br0" timeOffset="654.79">578 37 10480 0 0,'0'0'233'0'0,"0"1"19"0"0,0-1-59 0 0,1 2-50 0 0,-1-1-42 0 0,1 3 3 0 0,1 3 11 0 0,0-3-150 0 0,-1 1 35 0 0,2 4 93 0 0,-1 1 101 0 0,1-1 76 0 0,0 0 48 0 0,4 13 479 0 0,-4-9-375 0 0,-1-5-242 0 0,0-1-55 0 0,-1 1-66 0 0,0-1-79 0 0,-1-6-112 0 0,0 0 56 0 0,0 1 47 0 0,0-1 40 0 0,0 1 95 0 0,-1 5 276 0 0,1-5-315 0 0,0 0-63 0 0,-1-1-40 0 0,1 0-34 0 0,0 0-39 0 0,-1 0-44 0 0,1 0-64 0 0,0 0-62 0 0,-1 0-66 0 0,1 0-72 0 0,-1 0-79 0 0,1 0-84 0 0,0 0-89 0 0,-1-1-95 0 0,0 2-937 0 0,-1 0-976 0 0,2-2 2673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08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165 424 7136 0 0,'-1'0'167'0'0,"0"0"-58"0"0,-9-3 160 0 0,4-1-350 0 0,-1 0 64 0 0,0 1 59 0 0,1-1 52 0 0,-5 0 136 0 0,1 1 87 0 0,0 0 70 0 0,0 2 50 0 0,7 0-270 0 0,1 1-1 0 0,-1 0 1 0 0,0 1 0 0 0,0-1 0 0 0,1 0 0 0 0,-1 1 0 0 0,0-1-1 0 0,-2 2-166 0 0,-5 3 547 0 0,0 4-13 0 0,5-4-309 0 0,1 2-37 0 0,-1 3 0 0 0,1 1-61 0 0,1 1-47 0 0,1 0-33 0 0,-2 7-7 0 0,-5 24 47 0 0,6 4-40 0 0,3-36-46 0 0,1-1 1 0 0,0 1-1 0 0,1-1 0 0 0,-1 0 1 0 0,2 1-1 0 0,0-1 1 0 0,2 6-2 0 0,-4-13-1 0 0,1 0 1 0 0,-1-1 0 0 0,0 1-1 0 0,1 0 1 0 0,-1-1 0 0 0,1 1-1 0 0,0-1 1 0 0,0 0 0 0 0,0 0-1 0 0,0 0 1 0 0,0 0 0 0 0,1 0-1 0 0,-1 0 1 0 0,1 0 0 0 0,-1-1-1 0 0,1 1 1 0 0,2 0 0 0 0,-3-1 3 0 0,0-1-1 0 0,0 1 1 0 0,0-1-1 0 0,0 1 1 0 0,0-1-1 0 0,0 0 1 0 0,0 0-1 0 0,0 0 1 0 0,0 0-1 0 0,1 0 1 0 0,-1-1-3 0 0,1 1 12 0 0,0-1 1 0 0,0 0 0 0 0,0 0-1 0 0,0 0 1 0 0,0-1 0 0 0,-1 1-1 0 0,1-1 1 0 0,0 1 0 0 0,-1-1-13 0 0,20-17 136 0 0,-4-2-40 0 0,-4-3-53 0 0,-2-2-62 0 0,-3-1-72 0 0,-1-1-84 0 0,-2-1-92 0 0,-2 2-104 0 0,-2 15 268 0 0,-1 0-84 0 0,0-1-70 0 0,-1 1-59 0 0,-1-5-162 0 0,-3-29-1024 0 0,2 26 900 0 0,-1 2 146 0 0,2 10 269 0 0,-1-1 32 0 0,-1-7 29 0 0,0-1-36 0 0,-10-32-398 0 0,4 17 267 0 0,5 16 205 0 0,1-1 56 0 0,-1-1 80 0 0,0-1 82 0 0,-2-8 173 0 0,-3-17 291 0 0,5 24-368 0 0,1 0-52 0 0,-1 0-83 0 0,1 11 118 0 0,2 8-195 0 0,1 1 0 0 0,0 0 0 0 0,0-1 0 0 0,-1 1 1 0 0,1 0-1 0 0,0-1 0 0 0,-1 1 0 0 0,1 0 0 0 0,0 0 0 0 0,-1 0 1 0 0,1-1-1 0 0,0 1 0 0 0,-1 0 0 0 0,1 0 0 0 0,-1 0 0 0 0,1 0 1 0 0,0 0-1 0 0,-1 0 0 0 0,1 0 0 0 0,-1 0 0 0 0,1 0 0 0 0,-1 0-14 0 0,5 3 132 0 0,1 12 11 0 0,-5-15-143 0 0,6 22 188 0 0,-1 0-49 0 0,1 5-22 0 0,2 14-2 0 0,-5-29-64 0 0,0 0 0 0 0,1 0 0 0 0,3 5-51 0 0,9 30 151 0 0,-12-32-89 0 0,0 1 54 0 0,0 0 50 0 0,0 1 34 0 0,7 37 534 0 0,-8-30-460 0 0,0 10 166 0 0,3 62 1001 0 0,-6-55-900 0 0,1-22-243 0 0,-1 0-72 0 0,2 3-25 0 0,1 12 18 0 0,-2-32-402 0 0,-1 0 88 0 0,0 2 79 0 0,1-1 100 0 0,-1 1 61 0 0,2 5 250 0 0,-2-7-307 0 0,1 1-35 0 0,-1 0-55 0 0,1 1-88 0 0,0-2-67 0 0,-1 1-88 0 0,1-1-98 0 0,0 1-110 0 0,0-1-123 0 0,-1-1 239 0 0,1 0-35 0 0,-1 0-37 0 0,1 0-37 0 0,-1 0-40 0 0,1 0-41 0 0,1 2-1259 0 0,2 1-1022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09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86 7312 0 0,'0'0'165'0'0,"0"0"22"0"0,-1-1 51 0 0,1-1-109 0 0,0-3-76 0 0,-2-2-83 0 0,1 5 48 0 0,-3-6 277 0 0,0 1 55 0 0,0 0 49 0 0,-9-12 796 0 0,4 12-712 0 0,-6-2 282 0 0,-2 2-65 0 0,-1 3-78 0 0,0 4-90 0 0,1 3-106 0 0,1 3-117 0 0,9-1-203 0 0,0 1-35 0 0,1 1-36 0 0,1 2-38 0 0,-8 12 14 0 0,8-12-11 0 0,0-1 0 0 0,1 1 0 0 0,0 0 0 0 0,-1 2 0 0 0,0 5 0 0 0,0 1 0 0 0,2 0 0 0 0,0 0 0 0 0,0 0 0 0 0,2 0 0 0 0,0 13 0 0 0,1-13 0 0 0,1 0 0 0 0,0 0 0 0 0,1 0 0 0 0,2 4 0 0 0,-3-16 0 0 0,1 1 0 0 0,-1-1 0 0 0,1 0 0 0 0,0 1 0 0 0,1-1 0 0 0,-1 0 0 0 0,1 0 0 0 0,0 0 0 0 0,0-1 0 0 0,0 1 0 0 0,1-1 0 0 0,0 0 0 0 0,0 0 0 0 0,3 3 0 0 0,-5-6 0 0 0,-1 0 0 0 0,1 0 0 0 0,0-1 0 0 0,0 1 0 0 0,0 0 0 0 0,0-1 0 0 0,0 0 0 0 0,0 1 0 0 0,0-1 0 0 0,1 0 0 0 0,-1 0 0 0 0,0 0 0 0 0,0 0 0 0 0,0 0 0 0 0,0-1 0 0 0,0 1 0 0 0,0-1 0 0 0,0 1 0 0 0,0-1 0 0 0,0 0 0 0 0,0 1 0 0 0,0-1 0 0 0,0 0 0 0 0,0-1 0 0 0,3 0 0 0 0,0-1 0 0 0,0 0 0 0 0,-1-1 0 0 0,1 1 0 0 0,-1-1 0 0 0,1 0 0 0 0,-1 0 0 0 0,1-2 0 0 0,10-12-6 0 0,-4 5 20 0 0,-1 1 0 0 0,-1-1 0 0 0,0-1 0 0 0,-1 0 0 0 0,3-6-14 0 0,4-14 11 0 0,-6 15 7 0 0,-1 0-1 0 0,-1-1 1 0 0,3-12-18 0 0,-5 13 0 0 0,-3 14 0 0 0,-1-1 0 0 0,1 0 0 0 0,-1 0 0 0 0,0 1 0 0 0,-1-1 0 0 0,0 0 0 0 0,1 0 0 0 0,-2-6 0 0 0,4-20-91 0 0,-3 32 35 0 0,-2 2 47 0 0,0 0 0 0 0,0 0-1 0 0,0 1 1 0 0,1-1 0 0 0,-1 1 0 0 0,1-1 0 0 0,0 1-1 0 0,-1 0 10 0 0,-5 26-8 0 0,5-12 43 0 0,1 0 0 0 0,1 8-35 0 0,0-17 11 0 0,3 69 335 0 0,8 35-346 0 0,-3-34 138 0 0,-1-5 209 0 0,-2-22-79 0 0,0 0 40 0 0,-3-1 57 0 0,-2 1 76 0 0,0-29-231 0 0,2 9 150 0 0,0-5-86 0 0,-1-9-129 0 0,-1-14-107 0 0,0 1 0 0 0,0-1 0 0 0,0 0 0 0 0,1 1 0 0 0,-1-1 0 0 0,1 0 0 0 0,0 0 1 0 0,0 0-1 0 0,0 0 0 0 0,1 0 0 0 0,-1 0 0 0 0,2 3-38 0 0,-2-5 8 0 0,-1 0 1 0 0,1-1-1 0 0,0 1 1 0 0,-1 0-1 0 0,1-1 0 0 0,0 1 1 0 0,0-1-1 0 0,0 1 1 0 0,-1-1-1 0 0,1 1 1 0 0,0-1-1 0 0,0 1 0 0 0,0-1 1 0 0,0 0-1 0 0,0 1 1 0 0,0-1-1 0 0,0 0 1 0 0,0 0-9 0 0,10-1 28 0 0,2-5-41 0 0,-7 2 90 0 0,-1-1-100 0 0,1-1-88 0 0,-1 0-80 0 0,0-1-71 0 0,0 1-60 0 0,-1-1-50 0 0,1 0-43 0 0,2-4-374 0 0,4-4-465 0 0,-1 3 38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09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 8776 0 0,'0'0'257'0'0,"0"0"-2"0"0,0 0-86 0 0,1 0 63 0 0,-1 0-39 0 0,1 0 94 0 0,1-1-76 0 0,4 0 155 0 0,-4 0-167 0 0,7-1 416 0 0,0 1-74 0 0,1 0-75 0 0,0 0-78 0 0,0 1-80 0 0,0 0-84 0 0,-1 0-84 0 0,1 0-89 0 0,1 0-100 0 0,0 0-116 0 0,-9 1-35 0 0,0-1-116 0 0,-1 1 137 0 0,-1-1-55 0 0,0 0-97 0 0,1 0 33 0 0,-1 0-44 0 0,0 1-41 0 0,0-1-35 0 0,0 0-123 0 0,0 0-34 0 0,0 0-1272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0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8272 0 0,'0'0'241'0'0,"0"1"-10"0"0,-2 5 347 0 0,2-5-487 0 0,0 0-1 0 0,0-1 1 0 0,0 1 0 0 0,0 0-1 0 0,0 0 1 0 0,0-1 0 0 0,1 1-1 0 0,-1 0 1 0 0,0 0 0 0 0,1-1-1 0 0,-1 1 1 0 0,0 0 0 0 0,1-1-1 0 0,-1 1 1 0 0,1 0 0 0 0,-1 0-91 0 0,4 2 496 0 0,-1 0-40 0 0,1 0-58 0 0,-1-1-76 0 0,-3-2-281 0 0,2 1 24 0 0,0 0-1 0 0,0 0 1 0 0,0 0-1 0 0,0 0 1 0 0,1-1 0 0 0,-1 1-1 0 0,0-1 1 0 0,0 1-1 0 0,0-1 1 0 0,0 0-1 0 0,1 0 1 0 0,0 0-65 0 0,8-1 198 0 0,-1-1-68 0 0,-3 0-94 0 0,-1 0-41 0 0,1 0-47 0 0,-1-1-52 0 0,0 1-59 0 0,0-1-62 0 0,0 0-71 0 0,0 1-74 0 0,-1-1-87 0 0,-4 3 165 0 0,0-1-42 0 0,0 1-38 0 0,0-1-34 0 0,0 0-118 0 0,0 1-33 0 0,2-2-1232 0 0,-3 2 1734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0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8696 0 0,'0'0'197'0'0,"0"0"24"0"0,0 0 18 0 0,1 0-70 0 0,-1 2-89 0 0,1 0-62 0 0,0 3-42 0 0,1-1 81 0 0,3 9 558 0 0,-1 2-69 0 0,-1-1-55 0 0,0 1-43 0 0,-1-2 34 0 0,1-1-1 0 0,0 1 1 0 0,1-1 0 0 0,4 8-482 0 0,1 2 426 0 0,-1 1-64 0 0,-1 2-55 0 0,-2-1-43 0 0,1 16 91 0 0,0 20 107 0 0,-5-30-244 0 0,1 3 32 0 0,2-10-55 0 0,-2-16-158 0 0,-1 0 59 0 0,0 2 70 0 0,1 5 125 0 0,0-1-54 0 0,-1-5-143 0 0,0-1-77 0 0,1 0-72 0 0,-2-7-215 0 0,0 0-45 0 0,0 0-40 0 0,0 0-36 0 0,0 0-255 0 0,0 0-61 0 0,0 0-47 0 0,0 0-34 0 0,1-1-1416 0 0,1 0-1256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1.1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6704 0 0,'0'0'149'0'0,"0"0"23"0"0,0 0 12 0 0,0 0 17 0 0,0 0 47 0 0,0 0 22 0 0,0 0 2 0 0,0 0-7 0 0,0 0-28 0 0,0 0-11 0 0,0 0-2 0 0,0 0 18 0 0,0 0 78 0 0,0 0 31 0 0,0 0 8 0 0,0 0-6 0 0,0 0-26 0 0,0 0-9 0 0,0 0-4 0 0,0 0-68 0 0,1 0-107 0 0,0 0-80 0 0,3 0-19 0 0,-1 0 25 0 0,17-1 410 0 0,1-2-102 0 0,-1-1-89 0 0,1 0-76 0 0,-3 0-75 0 0,0 1-43 0 0,15-2 20 0 0,16 0-58 0 0,5-1-6 0 0,-18 0 67 0 0,-25 4-181 0 0,4-1 1 0 0,-4 2-61 0 0,-3 0-85 0 0,-3 1 57 0 0,-1 0-39 0 0,5 0-147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2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 7856 0 0,'0'0'174'0'0,"0"0"29"0"0,0 0 13 0 0,0 0-95 0 0,1 0-34 0 0,5-3 96 0 0,-4 2-81 0 0,1 0 100 0 0,6-1 573 0 0,0 0-122 0 0,0 0-111 0 0,-1-1-102 0 0,-1 1-140 0 0,0 1-58 0 0,0-1-52 0 0,0 0-46 0 0,1 1-40 0 0,-1 0-33 0 0,9 0-4 0 0,4 0-62 0 0,-11 0-32 0 0,0 1-78 0 0,-8 0-51 0 0,-1 0 58 0 0,0 0 27 0 0,0 0-33 0 0,0 0-14 0 0,0 0-33 0 0,0 0-37 0 0,0 0-43 0 0,0 0-46 0 0,0 0-43 0 0,0 0-37 0 0,0 0-33 0 0,0 0-654 0 0,0 0-684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2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9728 0 0,'0'0'222'0'0,"0"0"30"0"0,0 0 18 0 0,0 0 15 0 0,1 0-101 0 0,-1 1-33 0 0,1-1 65 0 0,1 2-68 0 0,5 1 96 0 0,-5-3-96 0 0,4 1 114 0 0,2 0-46 0 0,-2 0-75 0 0,3-1-40 0 0,4 0-13 0 0,-10-1-146 0 0,0 1 59 0 0,5-1 138 0 0,-5 1-123 0 0,-1 0-34 0 0,0 0-46 0 0,0-1-60 0 0,0 1 1 0 0,0 0-36 0 0,-1 0-39 0 0,1-1-45 0 0,-1 1-35 0 0,0 0-45 0 0,0 0-40 0 0,0-1-36 0 0,0 1-119 0 0,0 0-36 0 0,2-2-1229 0 0,-3 2 1768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5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13448 0 0,'0'0'298'0'0,"0"0"46"0"0,0 0 24 0 0,0 0-151 0 0,1 0-103 0 0,3 3-17 0 0,3 6 95 0 0,-6-4-85 0 0,0-1 101 0 0,0-2-210 0 0,0-2 103 0 0,-1 1-12 0 0,0 1-93 0 0,1 0-35 0 0,0 2-32 0 0,0 0-39 0 0,0 2-45 0 0,-1-6-76 0 0,1 1-38 0 0,-1 0-374 0 0,0 0 85 0 0,0 0-55 0 0,0 1-727 0 0,0-2 1340 0 0,0 3-1923 0 0,0 1-1102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6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6 8032 0 0,'0'0'182'0'0,"0"0"-4"0"0,-1 0-75 0 0,0-1-49 0 0,-2 0-5 0 0,1 0 1 0 0,-6 0-85 0 0,1 0 48 0 0,-1 1 43 0 0,0 0 38 0 0,-1 0 63 0 0,-1 1 39 0 0,-1 1 81 0 0,-7 2 192 0 0,-10 4 337 0 0,10-1-346 0 0,3-1-181 0 0,8-3-187 0 0,1 1-39 0 0,0-2 13 0 0,1 1 0 0 0,-1 1-1 0 0,1-1 1 0 0,0 1 0 0 0,-3 3-66 0 0,3-2 43 0 0,1-1 1 0 0,-1 1 0 0 0,1 0-1 0 0,0 1 1 0 0,0 0-44 0 0,0 1 32 0 0,1-1 1 0 0,-1 1 0 0 0,2-1-1 0 0,-2 5-32 0 0,1-3 17 0 0,1 0-1 0 0,1-1 1 0 0,-1 1-1 0 0,1 1-16 0 0,1-1 3 0 0,-1 0 0 0 0,1-1 1 0 0,1 1-1 0 0,-1 0 0 0 0,1 0 0 0 0,1-1 0 0 0,0 1 0 0 0,0-1 0 0 0,0 1 0 0 0,1-1 1 0 0,0 0-1 0 0,0 0 0 0 0,3 5-3 0 0,-2-7 7 0 0,-1 0 1 0 0,1 0 0 0 0,0 0-1 0 0,1 0 1 0 0,-1-1-1 0 0,4 3-7 0 0,20 12 61 0 0,-21-15-58 0 0,1 0 0 0 0,-1-1 0 0 0,0-1 0 0 0,1 1 0 0 0,0-1 0 0 0,-1 0 0 0 0,1-1 0 0 0,0 0 0 0 0,1 0-3 0 0,18-2 56 0 0,-7-2-28 0 0,-1-1 63 0 0,-1-2 61 0 0,-2-2 58 0 0,0-1 55 0 0,-2-3 53 0 0,-2-3 49 0 0,-3-2 48 0 0,-2 3-126 0 0,2-17 469 0 0,-6 21-542 0 0,-2 1-88 0 0,-1-1-64 0 0,0 0-79 0 0,-1-1-95 0 0,-2-7-122 0 0,-7-22-114 0 0,5 28 188 0 0,0 0-71 0 0,2 5 62 0 0,-1 1-35 0 0,1 0-39 0 0,-1 0-44 0 0,0-1-47 0 0,0 2-54 0 0,-1-1-57 0 0,1 0-61 0 0,3 5 192 0 0,0 0-42 0 0,0 0-38 0 0,0 0-32 0 0,-2-2-703 0 0,0-1-725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49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 7856 0 0,'0'0'174'0'0,"0"0"29"0"0,0 0 13 0 0,0 0-59 0 0,0 2-86 0 0,1 0-58 0 0,0 4-37 0 0,0-3 87 0 0,1 6 365 0 0,0 0-51 0 0,0 0-46 0 0,1 0-41 0 0,2 8 188 0 0,0 1-104 0 0,10 30 446 0 0,-12-36-594 0 0,1 8 235 0 0,-2-10-177 0 0,0 1 47 0 0,1 8 243 0 0,1 0-66 0 0,0 8 144 0 0,-1-14-178 0 0,-2 0-1 0 0,0-1 1 0 0,-1 14-474 0 0,-3-3 569 0 0,3-21-565 0 0,-1 0 42 0 0,-2 7 211 0 0,0-6-126 0 0,1-3-101 0 0,0-1-59 0 0,0-3-64 0 0,0 2-192 0 0,1-1 39 0 0,-1-3-146 0 0,0-1 63 0 0,-1-10-316 0 0,2 10 345 0 0,0 3 9 0 0,1-1-70 0 0,-1 0-87 0 0,1 0-102 0 0,0 0-118 0 0,-1 3 285 0 0,1 0-35 0 0,0-1-38 0 0,0 1-38 0 0,-1 0-43 0 0,1 0-42 0 0,-1-6-1077 0 0,0-3-926 0 0,1 11 2579 0 0</inkml:trace>
  <inkml:trace contextRef="#ctx0" brushRef="#br0" timeOffset="336.95">28 67 6936 0 0,'0'0'157'0'0,"0"0"19"0"0,0-1-41 0 0,2-3 34 0 0,0-3-94 0 0,1 0-67 0 0,-1 4 124 0 0,-1 0 1 0 0,1 0-1 0 0,-1 1 1 0 0,1-1-1 0 0,0 0 1 0 0,0 1-1 0 0,0-1 1 0 0,0 1-1 0 0,1 0 1 0 0,-1 0 0 0 0,1 0-1 0 0,-1 0 1 0 0,1 0-1 0 0,0 0 1 0 0,0 1-1 0 0,1-2-132 0 0,13-2 655 0 0,2 2-71 0 0,-7 3-267 0 0,0 2-43 0 0,-1 0-52 0 0,1 2-57 0 0,-1 0-63 0 0,-1 2-71 0 0,-1 0-77 0 0,0 1-82 0 0,9 14 26 0 0,-3 6 113 0 0,-4 2 120 0 0,-7-14-17 0 0,-2 0 32 0 0,-1 1 35 0 0,-1-1 34 0 0,-2 0 37 0 0,-2-1 37 0 0,-2-1 38 0 0,-1 0 39 0 0,-3-2 39 0 0,-2-2 42 0 0,3-3-360 0 0,-13 3 260 0 0,14-7-275 0 0,1-1-48 0 0,-1 0-77 0 0,0-1-108 0 0,3-1 32 0 0,1 0-37 0 0,1 0-39 0 0,-1 0-43 0 0,-4-2-110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8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10104 0 0,'0'0'230'0'0,"0"0"-10"0"0,0 1-93 0 0,1-1-60 0 0,2 3-4 0 0,-2-1-1 0 0,2 3 71 0 0,0-1-50 0 0,2 4-22 0 0,5 10-21 0 0,-7-12 26 0 0,0 0 61 0 0,-1-1 54 0 0,1 1 79 0 0,0-1 94 0 0,-1 1 108 0 0,3 3-95 0 0,0-2-154 0 0,-2-3-113 0 0,0 1-36 0 0,0-1-45 0 0,-1 1-55 0 0,0-1-64 0 0,0 1-72 0 0,-1-1-81 0 0,0 0-92 0 0,-1-4 54 0 0,0 0-48 0 0,0 0-44 0 0,0 0-37 0 0,0 0-127 0 0,0 0-38 0 0,0 0-1299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8.6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11432 0 0,'0'0'333'0'0,"0"0"0"0"0,0 0-250 0 0,0 0-66 0 0,0 0-110 0 0,0 0-60 0 0,1 0-9 0 0,7-2-4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8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7792 0 0,'0'0'230'0'0,"0"0"14"0"0,0 1-98 0 0,0 0-60 0 0,1 3 18 0 0,-1-2-22 0 0,3 12 331 0 0,0 1-44 0 0,0-1-40 0 0,1 1-35 0 0,3 13 201 0 0,0 1-95 0 0,0-1-70 0 0,9 38 372 0 0,-8-26-190 0 0,-6-28-442 0 0,1 0 73 0 0,0 2 97 0 0,3 6 191 0 0,0 2 13 0 0,-2-7-222 0 0,-1-2-116 0 0,-1 0-96 0 0,2 7 27 0 0,8 42 228 0 0,-4-38-225 0 0,-6-20-97 0 0,1 2 53 0 0,-2-4-42 0 0,-1-2-76 0 0,1 0-113 0 0,-1 0 83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9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7688 0 0,'0'0'166'0'0,"1"0"-1"0"0,-1 1-70 0 0,0 0-45 0 0,2 3-3 0 0,-1-2 0 0 0,5 15-37 0 0,-1 1 95 0 0,0 0 81 0 0,0-1 66 0 0,0 1 57 0 0,1 0 40 0 0,14 39 894 0 0,-10-33-750 0 0,-5-15-171 0 0,1 1 82 0 0,3 4 320 0 0,3-1 93 0 0,-11-12-723 0 0,0 0-1 0 0,0 0 1 0 0,0 0 0 0 0,0 0 0 0 0,1 0-1 0 0,-1-1 1 0 0,0 1 0 0 0,1 0-1 0 0,-1-1 1 0 0,1 1 0 0 0,-1-1 0 0 0,0 1-1 0 0,1-1 1 0 0,-1 0 0 0 0,1 0-1 0 0,-1 0 1 0 0,1 1 0 0 0,1-2-94 0 0,7-2 517 0 0,0-4-49 0 0,-1-1-39 0 0,-2 0-63 0 0,0 0-63 0 0,-2 0-63 0 0,0-1-61 0 0,-1-1-62 0 0,-2 0-60 0 0,-2-2-61 0 0,0 8-178 0 0,0 1 62 0 0,0 0 55 0 0,0-1 47 0 0,0 0 57 0 0,0-1 57 0 0,-1-10 352 0 0,1 8-320 0 0,-1 1-115 0 0,1 4-52 0 0,0-1-38 0 0,0 0-41 0 0,0 0-47 0 0,0 0-51 0 0,0 0-55 0 0,-1 0-62 0 0,1 0-64 0 0,0 0-70 0 0,0 0-75 0 0,0 1-79 0 0,0-1-84 0 0,0 0-89 0 0,0 0-93 0 0,0-1-1213 0 0,0-2-1194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9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7224 0 0,'0'0'209'0'0,"1"0"-42"0"0,0 1-86 0 0,0 1-60 0 0,3 4-63 0 0,-3-4 62 0 0,1 3-27 0 0,0 0 45 0 0,0-1 39 0 0,0 1 35 0 0,2 5 194 0 0,0-1 86 0 0,9 20 963 0 0,-8-19-740 0 0,0 0 55 0 0,1 3 187 0 0,3 7 478 0 0,-1 1 66 0 0,-1-8-536 0 0,-5-7-481 0 0,0-1-73 0 0,-1 0-55 0 0,1 7 277 0 0,-1-4-155 0 0,-1-3-101 0 0,0 0 55 0 0,0-3-95 0 0,-1-1-47 0 0,0-1-44 0 0,0 1-36 0 0,-2-1 16 0 0,0-1-88 0 0,-7-3-64 0 0,8 3 117 0 0,0-2-82 0 0,0 1 0 0 0,0 0 0 0 0,0-1 0 0 0,0 1 0 0 0,0-1 0 0 0,1 0 0 0 0,-1 0 0 0 0,1 1 0 0 0,-1-1 0 0 0,1 0 0 0 0,0 0 0 0 0,0 0 0 0 0,1 0 0 0 0,-1-1 0 0 0,0 1 0 0 0,1 0 0 0 0,0 0 0 0 0,0 0 0 0 0,0 0-9 0 0,3-26 47 0 0,4 5-41 0 0,2 1-44 0 0,2 2-55 0 0,0 4-68 0 0,-2 6-63 0 0,0 0 61 0 0,25-20-190 0 0,-19 19 161 0 0,-5 5 31 0 0,0 1-49 0 0,-2 1-12 0 0,1 0-48 0 0,-1 1-56 0 0,1-1-63 0 0,0 1-69 0 0,0 0-77 0 0,0 0-83 0 0,0 0-90 0 0,9-2-426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20.2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1 155 7424 0 0,'0'0'166'0'0,"0"0"29"0"0,0 0 12 0 0,0 0 14 0 0,3 2 223 0 0,-1-2-280 0 0,0 1-46 0 0,-1-1-72 0 0,12 3 620 0 0,9 0 707 0 0,-14-3-965 0 0,1-1-47 0 0,7-2 503 0 0,-1-1-111 0 0,-1 0-103 0 0,0-1-96 0 0,0-1-87 0 0,-1-1-82 0 0,-1-2-73 0 0,1-2-66 0 0,-8 7-141 0 0,5-6 68 0 0,1 0-39 0 0,6-13 39 0 0,-16 21-164 0 0,0 0 0 0 0,0 0 1 0 0,0 0-1 0 0,-1 0 1 0 0,1 0-1 0 0,0-1 0 0 0,-1 1 1 0 0,1-1-10 0 0,-1 1 4 0 0,0 0 0 0 0,0 1 0 0 0,-1-1 0 0 0,1 0 0 0 0,0 0 0 0 0,0 0 0 0 0,-1 0 0 0 0,1 1 0 0 0,-1-1 0 0 0,0 0 0 0 0,1 0 0 0 0,-1 1 0 0 0,0-1 0 0 0,0 1 0 0 0,0-1 0 0 0,0 1 0 0 0,-1-2-5 0 0,1 2 2 0 0,0 0 0 0 0,0 0 0 0 0,0 0-1 0 0,-1 0 1 0 0,1 0 0 0 0,0 0-1 0 0,-1 0 1 0 0,1 0 0 0 0,0 0 0 0 0,-1 1-1 0 0,-1-1 0 0 0,1 0-14 0 0,-1 0 0 0 0,0 1 0 0 0,1-1 0 0 0,-1 1-1 0 0,0 0 1 0 0,1 0 0 0 0,-1 0 0 0 0,0 0 0 0 0,0 0-1 0 0,-2 1 15 0 0,1 0-26 0 0,0 0-1 0 0,0 1 0 0 0,0-1 0 0 0,0 1 1 0 0,0-1-1 0 0,-3 3 27 0 0,-9 8-26 0 0,3 2 20 0 0,-13 16-57 0 0,11-6 69 0 0,7-9-9 0 0,1 1 0 0 0,-1 6 3 0 0,1 6 74 0 0,6-14 24 0 0,2 0 57 0 0,4-1 179 0 0,9 8 347 0 0,-6-13-420 0 0,0-1-61 0 0,-1-1-98 0 0,15 9-32 0 0,-15-11-22 0 0,-1 0-1 0 0,1 0 1 0 0,0-1-1 0 0,0 0 1 0 0,1 0-1 0 0,4 0-47 0 0,7 1 36 0 0,1-3-63 0 0,-14-1-113 0 0,0 0 50 0 0,1-1 43 0 0,-1 1 37 0 0,8-1 85 0 0,10-2 168 0 0,-14 1-163 0 0,3 0-57 0 0,-4 1-84 0 0,0-1-90 0 0,1-1-110 0 0,-6 2 83 0 0,1 0-36 0 0,1 0-157 0 0,1-1-84 0 0,-1 0-91 0 0,1 0-99 0 0,-1 0-106 0 0,1 0-113 0 0,-1 0-121 0 0,-3 1 445 0 0,0 0-33 0 0,5-2-1476 0 0,5-2-1152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20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2 16040 0 0,'0'0'362'0'0,"0"0"47"0"0,0 0 30 0 0,0 0-181 0 0,0 0-123 0 0,0 0-29 0 0,-1 0-58 0 0,-2-2-52 0 0,2 2 41 0 0,0 0-133 0 0,-1 0 57 0 0,1 0 51 0 0,0 0 42 0 0,-2 1 135 0 0,-5 1 582 0 0,5-1-524 0 0,1 0-174 0 0,-1-1-90 0 0,1 1-112 0 0,1 0 15 0 0,0-1-35 0 0,-1 1-134 0 0,1 0-86 0 0,-1-1-96 0 0,1 1-102 0 0,-1 0-112 0 0,1 0-118 0 0,-1 0-127 0 0,2-1 413 0 0,-1 1-36 0 0,-2 1-1713 0 0,0 1-1282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7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393 65 7856 0 0,'0'0'174'0'0,"0"0"29"0"0,-11-6 168 0 0,7 4-303 0 0,-2-1-28 0 0,1-1 74 0 0,0 1 68 0 0,0 0 57 0 0,-4-2 272 0 0,0 0 102 0 0,-22-9 1630 0 0,25 11-1803 0 0,-1 0-45 0 0,0 1-51 0 0,0 0-74 0 0,-1 0-89 0 0,1 0-101 0 0,-15-2 279 0 0,1 2-108 0 0,3 4-86 0 0,13-2-124 0 0,1 1-1 0 0,-1 0 1 0 0,1 1-1 0 0,0-1 1 0 0,-1 1 0 0 0,1 0-1 0 0,0 0 1 0 0,-3 2-41 0 0,4-2 24 0 0,0 0 1 0 0,0 0 0 0 0,-1 1-1 0 0,1-1 1 0 0,1 1 0 0 0,-1-1-1 0 0,0 1 1 0 0,1 0 0 0 0,-1 0-1 0 0,0 2-24 0 0,-4 13 30 0 0,5-11-10 0 0,1 1 0 0 0,0-1 0 0 0,1 1 0 0 0,-1 0 0 0 0,1 1-20 0 0,1 3 11 0 0,0-1 0 0 0,1 0 1 0 0,0 3-12 0 0,7 18-9 0 0,0-1 1 0 0,3 2 8 0 0,8 28 17 0 0,1 4 82 0 0,-13-42-24 0 0,0 2 45 0 0,-1-4-69 0 0,1 0-52 0 0,0 2-89 0 0,5 19 90 0 0,-9-20 15 0 0,-2 0 60 0 0,-2-21-55 0 0,0-1-117 0 0,0 0 23 0 0,0 0-70 0 0,0 0-83 0 0,0 0 66 0 0,0 0-38 0 0,0 0-41 0 0,0 0-38 0 0,0 0-380 0 0,0 0 89 0 0,0 0-53 0 0,0 0-734 0 0,0 0-580 0 0,0 0-1101 0 0</inkml:trace>
  <inkml:trace contextRef="#ctx0" brushRef="#br0" timeOffset="269.52">1 456 8088 0 0,'0'0'182'0'0,"0"0"29"0"0,3-6 167 0 0,0 2-309 0 0,1-1-48 0 0,1 1 41 0 0,6-5 164 0 0,-2 2 48 0 0,1-1 57 0 0,25-14 884 0 0,-19 13-758 0 0,-9 5-266 0 0,1 1-39 0 0,-1-1-46 0 0,1 1-53 0 0,11-5 27 0 0,27-7 323 0 0,-32 11-328 0 0,1 0-72 0 0,-5 1-59 0 0,0 0-60 0 0,1 0-70 0 0,-1 1-79 0 0,-4 0 50 0 0,1 0-39 0 0,-5 2-21 0 0,0-1-44 0 0,0 1-38 0 0,0-1-34 0 0,1 0-116 0 0,-1 1-33 0 0,6-2-1196 0 0</inkml:trace>
  <inkml:trace contextRef="#ctx0" brushRef="#br0" timeOffset="739.56">766 311 7424 0 0,'0'0'166'0'0,"0"0"29"0"0,0 0 12 0 0,0 0-13 0 0,0 0-56 0 0,0 0-30 0 0,0 0-4 0 0,0 0-6 0 0,0 0-5 0 0,-2-1-36 0 0,-10-3 71 0 0,1 2 25 0 0,-1 2 64 0 0,-1 2 50 0 0,0 0 35 0 0,-22 8 612 0 0,22-5-550 0 0,-6 4-258 0 0,2 1 63 0 0,1 1 29 0 0,5-3 13 0 0,1 0 0 0 0,0 1 0 0 0,0 1-211 0 0,-5 8 245 0 0,-3 5-14 0 0,10-11-166 0 0,0 1-41 0 0,2-2 6 0 0,2 0 53 0 0,1 2 67 0 0,4 6 131 0 0,6-2 0 0 0,2-8-132 0 0,1-3-66 0 0,4-1-52 0 0,11-2-9 0 0,-18-3 0 0 0,-1-1 0 0 0,1 1 0 0 0,0-2 0 0 0,4 0-22 0 0,9-4 72 0 0,-1-1 1 0 0,5-2-73 0 0,-10 3 9 0 0,-7 3-10 0 0,0 0 1 0 0,-1-1 0 0 0,1 1 0 0 0,-1-1 0 0 0,0-1 0 0 0,0 1 0 0 0,1-2 0 0 0,-4 3 1 0 0,0 0-1 0 0,0 0 1 0 0,-1 0 0 0 0,1 0 0 0 0,-1-1 0 0 0,1 1 0 0 0,-1-1 0 0 0,0 0 0 0 0,-1 1 0 0 0,1-1-1 0 0,0 0 1 0 0,-1 0 0 0 0,0-1-1 0 0,4-24 56 0 0,2-7-58 0 0,-6 37 2 0 0,2 7 0 0 0,0 7 0 0 0,-2-12 0 0 0,0 17 0 0 0,2-1 0 0 0,0 0 0 0 0,2 0 0 0 0,0 0 0 0 0,7 22 0 0 0,-7-28 63 0 0,-3-9-55 0 0,-1-1-37 0 0,0-2-72 0 0,-1-1 34 0 0,0 0-61 0 0,0 0-72 0 0,0 0 58 0 0,0 0-33 0 0,0 0-36 0 0,0 0-33 0 0,0 0-334 0 0,0 0 78 0 0,0 0-47 0 0,0 0-645 0 0,0 0-510 0 0,0 0-969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6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290 44 9040 0 0,'0'-1'214'0'0,"-1"0"-72"0"0,0-1-56 0 0,-4-3 61 0 0,3 3-55 0 0,-2-1 62 0 0,0 0-71 0 0,-1-1-51 0 0,-8-4-63 0 0,8 6 81 0 0,0 0 91 0 0,2 1-24 0 0,-1 0 37 0 0,-4-1 320 0 0,-1 0-48 0 0,-1 0-44 0 0,1 1-41 0 0,-1 0-38 0 0,0 1-33 0 0,-10 0 183 0 0,4 2-158 0 0,1 0-43 0 0,9 0-161 0 0,1-1 0 0 0,-1 1 0 0 0,1 0 1 0 0,0 0-1 0 0,0 0 0 0 0,0 1 1 0 0,0 0-92 0 0,-8 8 111 0 0,3 2-32 0 0,8-7-59 0 0,-1-1 0 0 0,1 1 0 0 0,0 0 0 0 0,-2 5-20 0 0,1 5 3 0 0,0 0 1 0 0,1 0-1 0 0,0 4-3 0 0,1 2 0 0 0,1 0 0 0 0,1 0 0 0 0,1 0 0 0 0,1 0 0 0 0,3 8 0 0 0,4 13 0 0 0,2-1 0 0 0,6 9 0 0 0,-12-28-1 0 0,2 15 48 0 0,0-1-17 0 0,1 12 65 0 0,-8-29-79 0 0,0-5-47 0 0,-1 0-51 0 0,0-14 47 0 0,0-1-16 0 0,0 0-24 0 0,0 0-39 0 0,0 0-18 0 0,0 0-40 0 0,0 0-45 0 0,0 0-52 0 0,0 0-55 0 0,0 0-51 0 0,0 0-46 0 0,0 0-40 0 0,0 0-137 0 0,0 0-39 0 0,0 0-166 0 0,0 0-443 0 0</inkml:trace>
  <inkml:trace contextRef="#ctx0" brushRef="#br0" timeOffset="285.11">0 378 8208 0 0,'0'0'234'0'0,"0"0"6"0"0,3-3-153 0 0,7-4-72 0 0,5 0 40 0 0,1 1 88 0 0,36-6 480 0 0,-33 8-450 0 0,-1 0-98 0 0,33-11-8 0 0,-23 6-67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3.5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1 378 7016 0 0,'0'0'201'0'0,"0"0"67"0"0,0 0 133 0 0,0 0-158 0 0,0 1-46 0 0,0-1-39 0 0,0 1-34 0 0,1 2 65 0 0,0 4 105 0 0,0-5-112 0 0,2 5 245 0 0,1 1-51 0 0,0-1-47 0 0,0 0-44 0 0,0 1-40 0 0,0-1-36 0 0,5 7 119 0 0,-3-3-153 0 0,0 0-38 0 0,1 0 20 0 0,-1 0 0 0 0,-1 1 1 0 0,2 5-158 0 0,10 37 876 0 0,1 13-876 0 0,-1 15 621 0 0,-15-65-481 0 0,2 2 179 0 0,-2 0-1 0 0,1 10-318 0 0,-5 0 246 0 0,1-13-62 0 0,1-14-144 0 0,0 1 1 0 0,0 0-1 0 0,-1 0 0 0 0,1-1 0 0 0,-1 1 1 0 0,1 0-1 0 0,-1-1 0 0 0,-1 3-40 0 0,2-4 54 0 0,0-1-32 0 0,0 0-64 0 0,0 0-66 0 0,-6-10-877 0 0,2 4 390 0 0,3 3 258 0 0,0 0-37 0 0,-3-8-471 0 0</inkml:trace>
  <inkml:trace contextRef="#ctx0" brushRef="#br0" timeOffset="300.41">100 435 6952 0 0,'0'0'172'0'0,"0"-1"-72"0"0,1 0-53 0 0,0-3-9 0 0,0 1 3 0 0,0-4-161 0 0,1 0 114 0 0,0-1 104 0 0,1 1 90 0 0,0-1 137 0 0,0-1 88 0 0,2-1 167 0 0,3-3 383 0 0,2 0-6 0 0,-3 6-387 0 0,0 1-169 0 0,0 2-92 0 0,-1 0-138 0 0,1 1-92 0 0,0 1-105 0 0,0 0-118 0 0,-3 2 157 0 0,-1-1 1 0 0,1 1-1 0 0,0 0 1 0 0,-1 0-1 0 0,1 0 1 0 0,1 1-14 0 0,1 0 10 0 0,1 0 0 0 0,-1 1-1 0 0,1 0 1 0 0,-1 1 0 0 0,4 1-10 0 0,-1 0 12 0 0,-1 0 0 0 0,0 1 0 0 0,7 5-12 0 0,5 9 59 0 0,-17-16-58 0 0,0 0 0 0 0,-1 0 0 0 0,0 0 1 0 0,1 0-1 0 0,-1 1 0 0 0,0-1 0 0 0,-1 1 0 0 0,1-1 0 0 0,-1 1 1 0 0,1 2-2 0 0,-1-4 0 0 0,-1 0-1 0 0,0 1 1 0 0,1-1 0 0 0,-1 0 0 0 0,0 1 0 0 0,0-1 0 0 0,0 1 0 0 0,-1-1 0 0 0,1 0 0 0 0,0 1 0 0 0,-1-1 0 0 0,0 0 0 0 0,1 0 0 0 0,-1 1 0 0 0,0-1 0 0 0,0 0 0 0 0,0 0 0 0 0,-1 1 0 0 0,-16 22 53 0 0,11-17 2 0 0,0 1 0 0 0,-1-2 1 0 0,0 1-1 0 0,-1-1 0 0 0,-4 3-55 0 0,-9 4 10 0 0,9-8-51 0 0,0-1-41 0 0,0-1-48 0 0,-1-1-54 0 0,11-2 35 0 0,-4-2-57 0 0,5 0 95 0 0,0 1-60 0 0,1 0 32 0 0,0-1-32 0 0,0 1-38 0 0,-1 0-41 0 0,1 0-22 0 0,1 0-38 0 0,-2 0-409 0 0,-1-1-279 0 0,0 1-647 0 0</inkml:trace>
  <inkml:trace contextRef="#ctx0" brushRef="#br0" timeOffset="700.44">549 389 8656 0 0,'0'0'250'0'0,"0"0"4"0"0,1 1-170 0 0,5 3 8 0 0,-3-1 1 0 0,5 7 219 0 0,13 17 600 0 0,0 0 33 0 0,-10-12-215 0 0,-1 1 1 0 0,0 0-1 0 0,-2 1 1 0 0,5 10-731 0 0,-7-13 438 0 0,7 21 509 0 0,-8-23-567 0 0,-2-2-41 0 0,0-1 44 0 0,-2-8-79 0 0,-1-1-4 0 0,0 0-17 0 0,0 0-10 0 0,0 0-1 0 0,0 0-9 0 0,0 0-79 0 0,0 0-80 0 0,-1-1-52 0 0,-1-2-14 0 0,1 1 9 0 0,-2-3 109 0 0,-1-1-34 0 0,-1-7 40 0 0,0-5-73 0 0,-1-9-46 0 0,3 11 15 0 0,2 10-53 0 0,0 1 1 0 0,0-1-1 0 0,0 0 1 0 0,1 0-1 0 0,0 0 0 0 0,1-1-5 0 0,0 0-10 0 0,0 0-1 0 0,0 0 0 0 0,1 0 0 0 0,1-4 11 0 0,14-26-108 0 0,3 1-53 0 0,-14 26 107 0 0,-3 5-153 0 0,1-1 62 0 0,0 1 53 0 0,0 0 46 0 0,5-4 54 0 0,21-14 265 0 0,-23 19-245 0 0,0 0-35 0 0,4-1-94 0 0,-6 2 0 0 0,1 1-41 0 0,-1 0-44 0 0,1-1-49 0 0,0 2-54 0 0,0-1-59 0 0,-1 0-63 0 0,1 1-68 0 0,0-1-72 0 0,-1 1-78 0 0,1 0-81 0 0,-1 0-87 0 0,1 1-91 0 0,-1-1-96 0 0,2 1-1098 0 0,4 0-1172 0 0</inkml:trace>
  <inkml:trace contextRef="#ctx0" brushRef="#br0" timeOffset="1107.36">1309 403 7136 0 0,'0'0'165'0'0,"0"0"22"0"0,-8-4 144 0 0,2 2-270 0 0,1 0-23 0 0,-1 1 72 0 0,1-1 62 0 0,0 1 56 0 0,-3-2 212 0 0,1 1 82 0 0,-19-5 1371 0 0,21 6-1520 0 0,-1 0-35 0 0,0 1-40 0 0,0-1-58 0 0,0 1-70 0 0,0 0-80 0 0,3 0-73 0 0,-1 0 1 0 0,1 0-1 0 0,0 1 1 0 0,-1 0 0 0 0,1-1-1 0 0,0 1 1 0 0,-2 1-18 0 0,2-1 28 0 0,-1 1-1 0 0,1 0 1 0 0,0 0 0 0 0,0 0-1 0 0,0 0 1 0 0,-2 1-28 0 0,1 1 43 0 0,0 0 0 0 0,0 1 0 0 0,0-1 0 0 0,1 1 0 0 0,-1 0 0 0 0,1-1 0 0 0,0 2 0 0 0,1-1 0 0 0,-1 1-43 0 0,0 2 64 0 0,0 0 0 0 0,0 0 0 0 0,1 0 1 0 0,-1 2-65 0 0,0 19 131 0 0,3-6-61 0 0,4-3-44 0 0,-4-17-25 0 0,1 0 0 0 0,0-1 1 0 0,0 1-1 0 0,0 0 0 0 0,1-1 1 0 0,-1 1-1 0 0,0 0 1 0 0,1-1-1 0 0,0 0 0 0 0,-1 1 1 0 0,1-1-1 0 0,0 0 1 0 0,0 0-1 0 0,1 0 0 0 0,-1 0 1 0 0,0 0-1 0 0,1-1 0 0 0,-1 1 1 0 0,1-1-1 0 0,-1 1 1 0 0,2-1-2 0 0,-1 0 4 0 0,1 0 0 0 0,-1 0 1 0 0,1-1-1 0 0,-1 1 1 0 0,1-1-1 0 0,-1 0 1 0 0,1 0-1 0 0,0 0 1 0 0,-1 0-1 0 0,1-1 0 0 0,-1 0 1 0 0,1 1-1 0 0,-1-1 1 0 0,1 0-1 0 0,-1-1 1 0 0,3 0-5 0 0,4-3 20 0 0,0-1 42 0 0,8-6 158 0 0,0-1 85 0 0,-7 3 97 0 0,-1 0 0 0 0,6-7-402 0 0,-6 4 207 0 0,0 1-46 0 0,0-4-53 0 0,0 1-115 0 0,-8 12-152 0 0,-1-1 66 0 0,1 1 54 0 0,0-1 45 0 0,0-4 103 0 0,3-10 283 0 0,-4 12-338 0 0,0 0-77 0 0,0 2-37 0 0,-1 1-42 0 0,0-1-48 0 0,0 1-52 0 0,0-1-79 0 0,-1 1-74 0 0,1-1-80 0 0,-1 0-88 0 0,1 1-93 0 0,-1 0-100 0 0,0-1-108 0 0,-1 1-114 0 0,0-1-902 0 0,-2-2-1041 0 0</inkml:trace>
  <inkml:trace contextRef="#ctx0" brushRef="#br0" timeOffset="1639.93">1527 0 10016 0 0,'0'0'230'0'0,"0"0"30"0"0,0 0 18 0 0,0 1-93 0 0,1 0-89 0 0,1 1-62 0 0,3 4-34 0 0,-4-4 45 0 0,1 1-21 0 0,0 0 1 0 0,0 1 0 0 0,0-1 0 0 0,0 1-1 0 0,-1 0 1 0 0,0-1 0 0 0,1 2-25 0 0,1 10 191 0 0,0 0 0 0 0,0 8-191 0 0,2 10 271 0 0,2 5 90 0 0,14 69 648 0 0,-8-36-375 0 0,-7-45-454 0 0,0 0 60 0 0,-1-6 6 0 0,0 0 64 0 0,-1 0 77 0 0,-2 0 90 0 0,0-6-309 0 0,0-1-53 0 0,2 8 40 0 0,-3-5-16 0 0,-1-12-235 0 0,0 0 116 0 0,1 1 120 0 0,0 0 215 0 0,1-3-25 0 0,-2-3-139 0 0,1-3-31 0 0,-1 1-128 0 0,0-1-41 0 0,4-28 102 0 0,-1 19-93 0 0,0 0 0 0 0,2 1 0 0 0,-1-1 0 0 0,2 1 0 0 0,0-1 0 0 0,2-1 63 0 0,2 2-60 0 0,3-2-58 0 0,10-1-105 0 0,-19 13 130 0 0,0 1 1 0 0,-1-1 0 0 0,1 1-1 0 0,0 0 1 0 0,0 0 0 0 0,0 0-1 0 0,0 1 1 0 0,-1-1 0 0 0,1 1-1 0 0,2 0 30 0 0,10 2-56 0 0,0 3 41 0 0,11 9 120 0 0,-11-4-94 0 0,6 7-36 0 0,-18-13 16 0 0,0 1 0 0 0,0-1 0 0 0,-1 0 0 0 0,0 1 1 0 0,1 0-1 0 0,-2 0 0 0 0,1 0 9 0 0,-1-1 4 0 0,0 0 1 0 0,-1 0-1 0 0,1 1 0 0 0,-1-1 0 0 0,1 4-4 0 0,-2 3-49 0 0,-2-1 98 0 0,-2 3 104 0 0,-7 4 181 0 0,-3-2-6 0 0,3-7-184 0 0,2-3-106 0 0,0-1-101 0 0,4-3-127 0 0,0 1 81 0 0,0-1 67 0 0,0 0 57 0 0,-4 1 135 0 0,-14-1 393 0 0,17-1-449 0 0,-1-1-88 0 0,3 1-58 0 0,0-1-49 0 0,0 0-56 0 0,0 1-62 0 0,0-1-93 0 0,0-1-87 0 0,-1 1-95 0 0,1-1-104 0 0,0 1-112 0 0,0-1-120 0 0,2 1 368 0 0,0 0-33 0 0,0 0-35 0 0,0 0-34 0 0,-2-1-1551 0 0,-2-2-1198 0 0,6 4 3312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48.1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87 7568 0 0,'0'0'166'0'0,"0"0"29"0"0,0 0 14 0 0,5 1-44 0 0,3-1-108 0 0,-1 0-25 0 0,0-1 60 0 0,0 0 53 0 0,0 0 46 0 0,1 0 71 0 0,-1-2 41 0 0,6-1 271 0 0,14-9 863 0 0,-19 8-1034 0 0,0 0-47 0 0,-1 0-89 0 0,0 0-61 0 0,0 0-72 0 0,-1 0-84 0 0,-5 5-44 0 0,-1-1 1 0 0,0 1 0 0 0,1 0 0 0 0,-1 0-1 0 0,0-1 1 0 0,1 1 0 0 0,-1 0-1 0 0,0-1 1 0 0,1 1 0 0 0,-1 0 0 0 0,0-1-1 0 0,0 1 1 0 0,1 0 0 0 0,-1-1 0 0 0,0 1-1 0 0,0 0 1 0 0,0-1 0 0 0,1 1-1 0 0,-1-1 1 0 0,0 1 0 0 0,0 0 0 0 0,0-1-1 0 0,0 1 1 0 0,0-1 0 0 0,0 1 0 0 0,0-1-1 0 0,0 1 1 0 0,0 0 0 0 0,0-1-1 0 0,0 1 1 0 0,0-1 0 0 0,0 1 0 0 0,-1-1-1 0 0,1 1 1 0 0,0 0 0 0 0,0-1 0 0 0,0 1-1 0 0,-1 0 1 0 0,1-1 0 0 0,0 1-1 0 0,0 0 1 0 0,-1-1 0 0 0,1 1 0 0 0,0 0-1 0 0,-1-1 1 0 0,1 1 0 0 0,0 0 0 0 0,-1 0-1 0 0,1-1 1 0 0,0 1 0 0 0,-1 0-7 0 0,-10-5 100 0 0,5 5-95 0 0,1 0-41 0 0,1 1 53 0 0,1 0 1 0 0,-1 1 0 0 0,1-1 0 0 0,0 1 0 0 0,-1-1 0 0 0,1 1 0 0 0,0 0-1 0 0,0 1 1 0 0,0-1 0 0 0,0 1-18 0 0,-1 0 19 0 0,1 1-1 0 0,-1 0 1 0 0,1 0 0 0 0,0 0-1 0 0,1 1 1 0 0,-1-1 0 0 0,1 1-1 0 0,0-1 1 0 0,0 1 0 0 0,0 0-1 0 0,0 1-18 0 0,0 1 33 0 0,1 0 0 0 0,-1 0-1 0 0,1 0 1 0 0,1 0-1 0 0,-1 0 1 0 0,1 0 0 0 0,1 7-33 0 0,0-8 44 0 0,-1-1 0 0 0,2 1 0 0 0,-1 0 0 0 0,1-1 0 0 0,1 5-44 0 0,0-4-68 0 0,0-1 34 0 0,3 5 49 0 0,-3-7 21 0 0,-1 0 0 0 0,1 0 0 0 0,0 0 0 0 0,0-1 0 0 0,0 1 0 0 0,0-1 0 0 0,0 0 0 0 0,1 1-36 0 0,4 0 29 0 0,0 0-56 0 0,1-1-74 0 0,0-1-93 0 0,-4-1 3 0 0,1-1-56 0 0,0 0-61 0 0,0-1-66 0 0,-5 2 62 0 0,0-1-47 0 0,-1 1-43 0 0,1 0-37 0 0,0-1-129 0 0,0 1-37 0 0,1-1-1338 0 0</inkml:trace>
  <inkml:trace contextRef="#ctx0" brushRef="#br0" timeOffset="347.67">299 22 6688 0 0,'0'0'197'0'0,"1"0"-41"0"0,0 2-87 0 0,4 5-79 0 0,-4-5 33 0 0,0-1 34 0 0,5 8 677 0 0,1-1-110 0 0,-1-2-216 0 0,-1 0-42 0 0,7 5 273 0 0,13 15 675 0 0,-17-16-811 0 0,-2 0 81 0 0,-2-4-133 0 0,1-1-38 0 0,6 6 313 0 0,5-1 14 0 0,10 4 223 0 0,-5-2-105 0 0,-8-6-502 0 0,-1 1-64 0 0,1-1-55 0 0,0 0-43 0 0,3 0-15 0 0,9 6 45 0 0,-25-11-289 0 0,1-1-45 0 0,-1 0-166 0 0,0 0-20 0 0,0 0 103 0 0,0 0 27 0 0,0 0-46 0 0,0 0-172 0 0,0-1-318 0 0,0-1-23 0 0</inkml:trace>
  <inkml:trace contextRef="#ctx0" brushRef="#br0" timeOffset="617.19">551 0 9184 0 0,'-5'1'292'0'0,"1"1"-65"0"0,0-1-56 0 0,1 1-49 0 0,-2 0-17 0 0,1 1-60 0 0,-10 11-45 0 0,9-6 62 0 0,-4 7 374 0 0,-1 1-42 0 0,1 0-42 0 0,0 0-39 0 0,0 1-37 0 0,0-1-34 0 0,-8 18 146 0 0,14-29-430 0 0,1 1 74 0 0,-1 0 61 0 0,0-1 52 0 0,-3 6 252 0 0,-9 14 717 0 0,11-17-834 0 0,-1 0-78 0 0,2-4-131 0 0,1 1-43 0 0,-1-1-50 0 0,0 1-55 0 0,0 0-80 0 0,0 0-82 0 0,0 0-89 0 0,0 0-99 0 0,0-1-106 0 0,0 1-114 0 0,0 0-122 0 0,2-2 337 0 0,-1-1-34 0 0,1 1-1344 0 0,-1 0-1036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11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7744 0 0,'0'0'174'0'0,"0"0"29"0"0,0 0 12 0 0,0 0-10 0 0,0 1-62 0 0,1 0-61 0 0,1 8 23 0 0,-1-6 0 0 0,4 16 394 0 0,1 4 234 0 0,-3-10-317 0 0,-2 0 40 0 0,2 10 93 0 0,2 0-91 0 0,-1 0-74 0 0,-1 1-74 0 0,3 15 90 0 0,-2-19-217 0 0,-2 1-54 0 0,0-6-4 0 0,1 0 0 0 0,3 12-125 0 0,4 26 179 0 0,-7-28-38 0 0,0 0 60 0 0,0 10 175 0 0,-3-32-451 0 0,-1 0 97 0 0,1-1 53 0 0,-2 3 166 0 0,2-2-152 0 0,-1 0-99 0 0,0-1-76 0 0,1 1-81 0 0,0-1-46 0 0,-1 1-75 0 0,1 0-86 0 0,0 1-92 0 0,0-6-737 0 0,-3-5-54 0 0</inkml:trace>
  <inkml:trace contextRef="#ctx0" brushRef="#br0" timeOffset="451.54">98 1 6336 0 0,'0'0'141'0'0,"0"0"23"0"0,0 0 11 0 0,0 0 38 0 0,0 0-82 0 0,0 0 109 0 0,0 0 12 0 0,6 0 582 0 0,-2 0-514 0 0,-1 0-102 0 0,-1 0-93 0 0,11 0 195 0 0,1 0-35 0 0,6-1 61 0 0,1 1-55 0 0,-1 1-48 0 0,1 1-37 0 0,10 5 69 0 0,-26-5-229 0 0,-1 0-1 0 0,1 0 1 0 0,-1 0-1 0 0,1 0 1 0 0,-1 1 0 0 0,0-1-1 0 0,0 1 1 0 0,2 2-46 0 0,-6-4 2 0 0,14 11 83 0 0,-12-9-77 0 0,0-1-1 0 0,0 1 1 0 0,0-1-1 0 0,0 1 1 0 0,-1 0-1 0 0,1-1 1 0 0,-1 1 0 0 0,1 1-8 0 0,2 10 49 0 0,-3-11-45 0 0,3 14 120 0 0,-4-1 25 0 0,1-5-33 0 0,0 2 13 0 0,-6 7 2 0 0,0-4-58 0 0,-4 8-42 0 0,1-10 35 0 0,5-8-48 0 0,0 0 0 0 0,-1 1 0 0 0,1-2 0 0 0,-1 1 0 0 0,0 0 0 0 0,-1-1 0 0 0,1 0-1 0 0,-1 0 1 0 0,0 0 0 0 0,0-1 0 0 0,-1 1 0 0 0,0-1 0 0 0,-2 1-18 0 0,1-1 1 0 0,1-1 60 0 0,-1 1 45 0 0,-14 4 373 0 0,11-6-302 0 0,7-2-198 0 0,0 1 63 0 0,1-1 48 0 0,0 1 36 0 0,-4-1 329 0 0,4 1-299 0 0,-2-1-64 0 0,3 0-91 0 0,-1 0-37 0 0,-2 0-122 0 0,1 0 27 0 0,1 1-40 0 0,-1-1-41 0 0,0 0-46 0 0,0 0-48 0 0,0 0-51 0 0,3 0 40 0 0,0 0-46 0 0,0 0-43 0 0,0 0-37 0 0,0 0-129 0 0,0 0-36 0 0,0 0-1344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34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1 137 7200 0 0,'0'0'165'0'0,"0"0"22"0"0,0 0 6 0 0,5-2 4 0 0,0 0 35 0 0,5-2 306 0 0,-1 0 85 0 0,21-10 1622 0 0,-25 11-1795 0 0,1-1-35 0 0,0 0-39 0 0,-1 0-59 0 0,0-1-72 0 0,0 0-82 0 0,-1 0 89 0 0,1 1-54 0 0,1-2-26 0 0,0 0-51 0 0,3-7 17 0 0,-8 12-129 0 0,0-1 1 0 0,0 1-1 0 0,-1 0 0 0 0,1-1 0 0 0,-1 1 1 0 0,1-1-1 0 0,-1 1 0 0 0,0-1 0 0 0,1 1 1 0 0,-1-1-1 0 0,0 1 0 0 0,0-2-9 0 0,-2-7 75 0 0,-5 0 41 0 0,-4 3-69 0 0,-5 3-60 0 0,14 3 4 0 0,1 1 1 0 0,-1 0-1 0 0,0 0 0 0 0,1 0 1 0 0,-1 0-1 0 0,1 0 1 0 0,-1 1-1 0 0,1-1 0 0 0,-1 0 1 0 0,0 1-1 0 0,1-1 1 0 0,-2 1 8 0 0,-10 8-114 0 0,1 3 49 0 0,9-7 60 0 0,0-1 0 0 0,0 1 0 0 0,1 0 0 0 0,-1-1 0 0 0,0 3 5 0 0,0 2 24 0 0,0 1 0 0 0,0-1 0 0 0,1 1 0 0 0,0 0 0 0 0,0 8-24 0 0,2-14 4 0 0,0-1 1 0 0,0 0 0 0 0,0 0 0 0 0,1 1-1 0 0,-1-1 1 0 0,1 0 0 0 0,0 0 0 0 0,0 0-1 0 0,0 0 1 0 0,0 0 0 0 0,1 0 0 0 0,0 1-5 0 0,-1-2 7 0 0,0 0-1 0 0,0-1 1 0 0,0 1 0 0 0,1 0 0 0 0,-1-1-1 0 0,0 1 1 0 0,1-1 0 0 0,-1 0 0 0 0,1 1 0 0 0,0-1-1 0 0,-1 0 1 0 0,2 0-7 0 0,1 1 18 0 0,0 0-1 0 0,-1-1 1 0 0,1 0-1 0 0,0 1 0 0 0,0-2 1 0 0,0 1-1 0 0,0 0 1 0 0,0-1-1 0 0,0 0 1 0 0,0 0-1 0 0,0 0 0 0 0,0 0 1 0 0,0 0-1 0 0,3-2-17 0 0,2 1-41 0 0,3 0-70 0 0,-2-2 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34.5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7056 0 0,'0'0'157'0'0,"0"0"23"0"0,0 0 12 0 0,1 1-47 0 0,1 0-85 0 0,8 5-67 0 0,-8-5 39 0 0,-1 0 37 0 0,2 5 502 0 0,1-1-39 0 0,-1 1-38 0 0,0 0-35 0 0,3 5 362 0 0,-1 1-113 0 0,1 3 15 0 0,-1 0-106 0 0,1 3 24 0 0,3 9 232 0 0,-5-14-442 0 0,-3-11-370 0 0,-1 0 36 0 0,2 2 180 0 0,0 5 421 0 0,-1-6-427 0 0,-1-2-85 0 0,0-1 108 0 0,0 0-40 0 0,0 0-39 0 0,0 0-34 0 0,-1-1 86 0 0,1 1-103 0 0,-1-1-69 0 0,0 1-73 0 0,-1-2-26 0 0,1 1 70 0 0,-5-18 113 0 0,4-2-51 0 0,5 0-53 0 0,4 0-52 0 0,3 1-54 0 0,2 2-54 0 0,2 2-56 0 0,1 4-55 0 0,-14 11 193 0 0,0 0 0 0 0,0 0 0 0 0,1 1 0 0 0,-1-1 0 0 0,0 0-1 0 0,0 1 1 0 0,1 0 0 0 0,-1-1 0 0 0,0 1 0 0 0,1 0 0 0 0,-1-1 0 0 0,0 1 0 0 0,1 0 0 0 0,-1 0 0 0 0,1 0-1 0 0,-1 0 1 0 0,0 0 0 0 0,1 1 0 0 0,-1-1 0 0 0,0 0 0 0 0,2 1 3 0 0,-1 0-4 0 0,1 0 0 0 0,-1 1 0 0 0,0-1 1 0 0,0 0-1 0 0,0 1 0 0 0,1 0 0 0 0,-1-1 0 0 0,-1 1 1 0 0,1 0-1 0 0,0 0 0 0 0,0 1 4 0 0,2 3 1 0 0,0 0 0 0 0,0 0 1 0 0,0 0-1 0 0,-1 1-1 0 0,8 21 74 0 0,-10-26-272 0 0,-1 0 79 0 0,1 1 68 0 0,0-1 59 0 0,0 0 57 0 0,-1 1 45 0 0,3 5 387 0 0,-2-4-309 0 0,-1-2-109 0 0,1 0-34 0 0,0 2-63 0 0,-1-3-38 0 0,0 1-38 0 0,1-1-41 0 0,-1 1-44 0 0,1 0-49 0 0,-1-1-52 0 0,1 1-57 0 0,-1-1-60 0 0,0 1-64 0 0,1-1-68 0 0,-1 1-72 0 0,1 0-75 0 0,-1-1-80 0 0,1 1-83 0 0,-1-2-1314 0 0,0 1-1226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35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0 8232 0 0,'0'0'182'0'0,"0"0"29"0"0,0 0 14 0 0,0 0 21 0 0,0 0 36 0 0,2 1 365 0 0,0 1-364 0 0,0 0-33 0 0,1 0-39 0 0,-1-1-45 0 0,0 1-50 0 0,-1-1-55 0 0,3 6 271 0 0,-1-2-39 0 0,0 1-38 0 0,0 0-32 0 0,0 2 56 0 0,0 1-54 0 0,0 11 112 0 0,3 11 101 0 0,10 16 110 0 0,-1-3-8 0 0,-7-17-227 0 0,8 30 352 0 0,-13-38-400 0 0,-1 0 38 0 0,0-5-49 0 0,0 3 132 0 0,-4-6-178 0 0,-2-2-115 0 0,-3-1-109 0 0,6-7-193 0 0,0 0-117 0 0,0-1 114 0 0,0 1-40 0 0,1-1-44 0 0,-1 0-46 0 0,0 0-52 0 0,0 0-56 0 0,1 0-410 0 0</inkml:trace>
  <inkml:trace contextRef="#ctx0" brushRef="#br0" timeOffset="332.02">0 204 10480 0 0,'0'0'306'0'0,"0"0"-4"0"0,2 0-202 0 0,8-6-50 0 0,-6 4 50 0 0,24-10 506 0 0,-16 7-333 0 0,-1 0 62 0 0,8-3 51 0 0,1 1-101 0 0,1 1-77 0 0,0 1-55 0 0,27-7 135 0 0,-45 11-407 0 0,0 0 59 0 0,0 0 51 0 0,0 0 49 0 0,7-2 222 0 0,-5 1-192 0 0,-1 0-94 0 0,-2 2-40 0 0,1-1-43 0 0,-1 0-68 0 0,1 0-69 0 0,-1 0-78 0 0,1 0-85 0 0,-1 0-94 0 0,1 0-103 0 0,-1 0-110 0 0,1 0-120 0 0,2-2-848 0 0,2-1-960 0 0</inkml:trace>
  <inkml:trace contextRef="#ctx0" brushRef="#br0" timeOffset="654.91">345 26 5696 0 0,'0'0'132'0'0,"0"0"17"0"0,0 0 10 0 0,1 2-32 0 0,3 1 88 0 0,-2-1-64 0 0,1 0 34 0 0,-2-1 39 0 0,0 0 43 0 0,2 5 163 0 0,0-1-35 0 0,1 5 292 0 0,1 2-121 0 0,-2-1-105 0 0,1 3-22 0 0,0 0-100 0 0,-1 3-24 0 0,2 9 71 0 0,-2-10-137 0 0,-1-6-54 0 0,1 7 214 0 0,1-2-306 0 0,-2 0 49 0 0,1 0 44 0 0,-1 0 39 0 0,2 16 334 0 0,0-1 96 0 0,3 27 703 0 0,-6-50-1111 0 0,1-4 236 0 0,-1-6-11 0 0,0-2-244 0 0,-1 2-158 0 0,1 0-40 0 0,-1 0-49 0 0,1 0-54 0 0,2-10 218 0 0,2-7-42 0 0,2-1-98 0 0,0-1-76 0 0,2 1-56 0 0,-7 18 80 0 0,0-1 0 0 0,1 0 0 0 0,-1 0 0 0 0,0 1 0 0 0,1 0 0 0 0,0-1 0 0 0,0 1 0 0 0,0 0 0 0 0,0 0 0 0 0,1 1 0 0 0,-1-1 0 0 0,3-1 37 0 0,-3 3-23 0 0,0 0 0 0 0,-1-1 0 0 0,1 2 0 0 0,0-1 0 0 0,0 0 0 0 0,0 0 0 0 0,2 1 23 0 0,-3-1-9 0 0,-1 1-1 0 0,1 0 1 0 0,0 0-1 0 0,0 0 1 0 0,0 1-1 0 0,0-1 1 0 0,0 0 0 0 0,0 1-1 0 0,-1-1 1 0 0,1 1-1 0 0,0 0 1 0 0,0-1-1 0 0,-1 1 1 0 0,1 0 0 0 0,0 1 9 0 0,1-1-8 0 0,-1 1 1 0 0,0 0 0 0 0,1 1 0 0 0,-1-1 0 0 0,0 0-1 0 0,0 1 1 0 0,0-1 0 0 0,-1 1 0 0 0,1 0 7 0 0,3 7-3 0 0,0 1-1 0 0,0 0 1 0 0,-2 0 0 0 0,3 9 3 0 0,-3-9 1 0 0,1 2-40 0 0,12 33 136 0 0,-11-35-97 0 0,2-1-40 0 0,0-2-55 0 0,2-1-70 0 0,-8-6 119 0 0,0-1-16 0 0,0 0-24 0 0,-1 1-43 0 0,1-1-19 0 0,-1 0-43 0 0,0 0-50 0 0,1 0-56 0 0,-1 0-60 0 0,1 1-55 0 0,-1-1-50 0 0,1 0-44 0 0,-1 0-149 0 0,1 0-43 0 0,0 0-181 0 0,0 1-486 0 0</inkml:trace>
  <inkml:trace contextRef="#ctx0" brushRef="#br0" timeOffset="1055.91">825 336 6592 0 0,'0'0'149'0'0,"0"0"-1"0"0,1 0-32 0 0,3-1 33 0 0,1-1-69 0 0,1 1-34 0 0,-2 0-39 0 0,1-1 45 0 0,-1 1 41 0 0,1 0 39 0 0,0 0 66 0 0,0-1 42 0 0,6-1 344 0 0,1 0 191 0 0,14-8 1184 0 0,-18 7-1320 0 0,-1 0-209 0 0,-1-1-69 0 0,0 0-84 0 0,0-1-100 0 0,-3 3-1 0 0,3-4 93 0 0,0 1-62 0 0,1-4 17 0 0,-2 1-69 0 0,-5 7-138 0 0,1 1 0 0 0,-1 0 0 0 0,0 0 0 0 0,1 0-1 0 0,-1 0 1 0 0,0-1 0 0 0,0 1 0 0 0,0 0 0 0 0,0 0-1 0 0,0-1 1 0 0,-1 1 0 0 0,1 0 0 0 0,0 0 0 0 0,0 0-1 0 0,-1 0 1 0 0,0-1-17 0 0,-3-6 122 0 0,-3 0 36 0 0,-13-7 77 0 0,-1 9-97 0 0,0 7-74 0 0,0 5-52 0 0,17-3-17 0 0,-1-1 0 0 0,1 1 1 0 0,0 0-1 0 0,-1 0 0 0 0,1 1 0 0 0,1-1 0 0 0,-1 1 0 0 0,0 0 1 0 0,1 0-1 0 0,0 0 0 0 0,-1 2 5 0 0,-9 19 28 0 0,6 1 14 0 0,5-19-44 0 0,1 1 0 0 0,0-1 0 0 0,0 1 1 0 0,0-1-1 0 0,1 1 0 0 0,0 0 0 0 0,1 0 2 0 0,4 13 33 0 0,4-3 57 0 0,5-3 80 0 0,6-3 105 0 0,-16-10-460 0 0,-1-1 54 0 0,1 0 46 0 0,-1 0 42 0 0,3 1 47 0 0,1-1 74 0 0,13 3 354 0 0,-11-4-332 0 0,-5 0-105 0 0,1 1-52 0 0,-1-1-61 0 0,1 0-72 0 0,-1-1-47 0 0,0 1-72 0 0,0 0-79 0 0,0 0-86 0 0,0-1-93 0 0,0 1-100 0 0,0 0-107 0 0,0-1-114 0 0,3 0-1000 0 0,5-1-1077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32.7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56 8088 0 0,'0'0'182'0'0,"0"0"29"0"0,0 0 12 0 0,0 0-83 0 0,0 1-69 0 0,1 1-47 0 0,0 4-36 0 0,-1-3 39 0 0,0-2 23 0 0,1 1 33 0 0,-1-1 41 0 0,0 0 49 0 0,0 4 466 0 0,0 1-103 0 0,1 0-91 0 0,0 0-79 0 0,1 2-14 0 0,0 0-75 0 0,0 1-14 0 0,1 4 64 0 0,-1-8-164 0 0,1 7 53 0 0,2 11 131 0 0,1-1-86 0 0,0 1-63 0 0,4 29 192 0 0,-5-19-89 0 0,-3-14-120 0 0,3 19 183 0 0,-3-13-89 0 0,-1-4-1 0 0,0 1 60 0 0,-1-22-533 0 0,0 1 63 0 0,0-1 57 0 0,0 0 50 0 0,0 1 74 0 0,0 0 88 0 0,-1 2 534 0 0,1-2-552 0 0,0 0-35 0 0,0-1-44 0 0,0 1-59 0 0,-1-1-71 0 0,1 1-82 0 0,0-1-60 0 0,0 1-83 0 0,-1-1-92 0 0,1 0-100 0 0,0 1-108 0 0,-1-1-116 0 0,1 0-125 0 0,0 0 381 0 0,-1 0-35 0 0,1 0-1419 0 0,0 0-1099 0 0</inkml:trace>
  <inkml:trace contextRef="#ctx0" brushRef="#br0" timeOffset="347.63">1 79 6160 0 0,'0'0'133'0'0,"0"0"23"0"0,0 0 13 0 0,0 0 46 0 0,0 0 104 0 0,1 0-52 0 0,0 0-45 0 0,0 0-39 0 0,2-1 123 0 0,6 0 220 0 0,-7 1-262 0 0,11-2 490 0 0,-1 0-67 0 0,1 0-66 0 0,0-1-62 0 0,-1 1-59 0 0,1 0-55 0 0,0-1-54 0 0,-1 1-50 0 0,1-1-46 0 0,-1 1-45 0 0,1-1-40 0 0,0 0-39 0 0,12-2 71 0 0,0-1-116 0 0,-17 4-321 0 0,0 0 113 0 0,1 0 92 0 0,-1 0 70 0 0,1 0 58 0 0,12-3 254 0 0,-9 2-217 0 0,-5 2-134 0 0,0-1-58 0 0,0 0-69 0 0,0 1-84 0 0,-1 0-45 0 0,0-1-74 0 0,0 1-83 0 0,0 0-89 0 0,0 0-98 0 0,0 0-105 0 0,0 0-112 0 0,0 0-121 0 0,0-1-876 0 0,5 1-1003 0 0</inkml:trace>
  <inkml:trace contextRef="#ctx0" brushRef="#br0" timeOffset="902.97">526 86 7368 0 0,'0'0'165'0'0,"0"0"22"0"0,3 10 163 0 0,-2-6-284 0 0,2 8-17 0 0,0 0 91 0 0,1 4 162 0 0,0-1 102 0 0,0 3 131 0 0,5 24 798 0 0,-7-27-912 0 0,0-4-145 0 0,0 1-53 0 0,0-1-66 0 0,-1 1-77 0 0,2 6 264 0 0,5 24 515 0 0,-1-12-305 0 0,-5-14-323 0 0,0-1-45 0 0,-1-9-120 0 0,1 1-21 0 0,1 7 38 0 0,-3-8-15 0 0,0 0 37 0 0,0-2 145 0 0,-1-2-60 0 0,-2-6 70 0 0,0-6 8 0 0,2 7-121 0 0,1-9-250 0 0,1 1 58 0 0,1-9 60 0 0,4-11 105 0 0,-3 18-93 0 0,1 0-47 0 0,1 0-73 0 0,2-4-97 0 0,2 2 54 0 0,3 0 44 0 0,2 2 36 0 0,-11 11 50 0 0,0 0 1 0 0,0 0-1 0 0,0 1 0 0 0,0-1 1 0 0,0 1-1 0 0,0-1 1 0 0,1 1 5 0 0,-1 0-1 0 0,-1 1 0 0 0,0-1 0 0 0,1 1 1 0 0,-1 0-1 0 0,1 0 0 0 0,-1-1 0 0 0,1 2 1 0 0,0-1-1 0 0,-1 0 0 0 0,0 0 0 0 0,1 1 1 0 0,-1 0-1 0 0,1-1 0 0 0,-1 1 0 0 0,1 0 1 0 0,0 0 0 0 0,-1 0 0 0 0,0 1 1 0 0,0-1-1 0 0,0 0 1 0 0,0 0-1 0 0,-1 1 1 0 0,1-1 0 0 0,0 1-1 0 0,-1 0 1 0 0,1-1-1 0 0,-1 1 1 0 0,1 0 0 0 0,-1 0-1 0 0,0 0 1 0 0,0 0-1 0 0,0 0 1 0 0,0 0-1 0 0,1 1 0 0 0,1 10 28 0 0,0-1 36 0 0,0 1 87 0 0,-3-10-232 0 0,1 1 36 0 0,0 2 44 0 0,1 3 123 0 0,-1 4 203 0 0,1 1 46 0 0,0-4-227 0 0,-2-6-129 0 0,1 0-32 0 0,0 0-40 0 0,0 0-43 0 0,1 0-93 0 0,-1 1-86 0 0,1-1-95 0 0,0 0-105 0 0,1 0-115 0 0,-1 0-124 0 0,0-2 309 0 0,-1-1-35 0 0,1 1-36 0 0,0 0-37 0 0,-2-2-1413 0 0,0 0-1093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37.7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374 163 7976 0 0,'0'0'174'0'0,"0"0"29"0"0,5 9 174 0 0,-3-5-307 0 0,2 3-23 0 0,-1 0 88 0 0,0-1 77 0 0,-1 1 65 0 0,2 1 128 0 0,-2 1 59 0 0,6 16 1100 0 0,-5-15-975 0 0,0 0-50 0 0,-1-4-221 0 0,1 1-43 0 0,-1-2-84 0 0,0 0-42 0 0,0 1-45 0 0,0-1-51 0 0,1 2 270 0 0,3 11 347 0 0,-4-12-440 0 0,-1 0 34 0 0,0 2 195 0 0,0-5-183 0 0,-1 1 35 0 0,0-3 168 0 0,0-1-100 0 0,-1 0-89 0 0,1 1-78 0 0,0-2-69 0 0,-1 1-57 0 0,1 0-47 0 0,-1-1-38 0 0,0-1-153 0 0,1 0 118 0 0,0 1 61 0 0,0-1 63 0 0,3-9-90 0 0,-3-2 36 0 0,0 11-26 0 0,0 0 0 0 0,-1 0 1 0 0,2-1-1 0 0,-1 1 0 0 0,0 0 1 0 0,0 0-1 0 0,1-1 0 0 0,-1 1 0 0 0,2-2-10 0 0,4-12 1 0 0,1-1-6 0 0,-1 6-44 0 0,5-4 39 0 0,-7 8 10 0 0,1 0 0 0 0,1 1 0 0 0,-1-1 0 0 0,1 1-1 0 0,4-4 1 0 0,-7 8 1 0 0,48-37-36 0 0,-46 35 18 0 0,1 0-1 0 0,0 1 1 0 0,1 0-1 0 0,-1 0 1 0 0,0 0 0 0 0,1 1-1 0 0,6-2 18 0 0,-8 3-218 0 0,0 1-56 0 0,-1 0-76 0 0,1 1-97 0 0,-2-1 85 0 0,0 0-59 0 0,0 1-65 0 0,0 0-72 0 0,-1-1 129 0 0,-1 0 44 0 0,0 0-47 0 0,0 0-44 0 0,0 1-36 0 0,1-1-145 0 0,-1 0-37 0 0,3 0-1517 0 0,-4 0 2184 0 0</inkml:trace>
  <inkml:trace contextRef="#ctx0" brushRef="#br0" timeOffset="2256.64">0 150 9040 0 0,'0'0'200'0'0,"0"0"-12"0"0,0-1-85 0 0,0 0-59 0 0,0-1-8 0 0,0 1 51 0 0,0 0 28 0 0,0 1 66 0 0,0-1 171 0 0,0 1 31 0 0,0 0-34 0 0,1 0-55 0 0,-1 1-51 0 0,1-1-45 0 0,0 1-39 0 0,0-1-34 0 0,1 2 46 0 0,5 2 124 0 0,-6-4-190 0 0,-1 1 45 0 0,7 6 458 0 0,-1 2-76 0 0,0-1-70 0 0,-1 1-64 0 0,0 1-58 0 0,-1-1-51 0 0,0 1-45 0 0,0 1-40 0 0,0 1-1 0 0,0 1-37 0 0,10 45 431 0 0,-10-40-354 0 0,0-1 84 0 0,9 36 350 0 0,-2 1-89 0 0,-6-27-337 0 0,0 0-35 0 0,0 0-40 0 0,-1 0-43 0 0,3 11-30 0 0,-6-34-69 0 0,0-2-22 0 0,-1 0-1 0 0,0 0 1 0 0,1 0-1 0 0,-1 0 1 0 0,0 0-1 0 0,0 0 1 0 0,0 0-1 0 0,0 0 1 0 0,0 0-1 0 0,0 0 1 0 0,-1 0-1 0 0,1 1-11 0 0,-1-4-356 0 0,-1-1 97 0 0,0-1 67 0 0,-3-5-189 0 0,4 6 60 0 0,-1-3-240 0 0,0-1-347 0 0,1 1 201 0 0,0 2 270 0 0,-4-8-1068 0 0</inkml:trace>
  <inkml:trace contextRef="#ctx0" brushRef="#br0" timeOffset="2589.33">62 196 9216 0 0,'0'-1'63'0'0,"1"0"35"0"0,5-10 519 0 0,-5 9-486 0 0,1 0-80 0 0,6-6-7 0 0,3 4 73 0 0,-7 4-66 0 0,-1 0 1 0 0,0 0-1 0 0,0 1 1 0 0,0-1-1 0 0,1 1 1 0 0,-1-1 0 0 0,2 2-52 0 0,16 5 279 0 0,-8-1-123 0 0,-4-1-61 0 0,0-1-45 0 0,-7-3-46 0 0,5 3-1 0 0,-1 0 33 0 0,7 5 126 0 0,0 5 154 0 0,2 8 309 0 0,-14-19-531 0 0,1 0 0 0 0,-1 0 0 0 0,0 0 0 0 0,-1 0 0 0 0,1 0 0 0 0,0 1-1 0 0,-1-1-93 0 0,-1 14 376 0 0,-3-2-142 0 0,-4 0-103 0 0,6-14-266 0 0,1 1 46 0 0,0 0 43 0 0,-1 0 37 0 0,-1 1 96 0 0,0 0 65 0 0,-4 4 279 0 0,5-5-330 0 0,0 0-36 0 0,0-1-48 0 0,0 1-49 0 0,0-1-58 0 0,-1 0-67 0 0,1 1-47 0 0,0-1-66 0 0,0 0-75 0 0,0 0-79 0 0,0 0-87 0 0,0 0-92 0 0,0 0-100 0 0,0 0-106 0 0,-2 1-902 0 0,-2 0-978 0 0,6-2 2689 0 0</inkml:trace>
  <inkml:trace contextRef="#ctx0" brushRef="#br0" timeOffset="3158.95">921 160 5584 0 0,'-10'1'238'0'0,"-1"2"89"0"0,-3 4 149 0 0,-6 6 315 0 0,2 3-40 0 0,8-4-345 0 0,4-2-163 0 0,1 0-114 0 0,1-1 133 0 0,2 1-34 0 0,-1 11 144 0 0,4-1-107 0 0,-1-15-190 0 0,1 0 0 0 0,0 0-1 0 0,1 0 1 0 0,-1 0 0 0 0,1 0-1 0 0,0 0 1 0 0,1 2-75 0 0,5 5 206 0 0,2-1 36 0 0,2-2 51 0 0,1-3 69 0 0,-3-4-74 0 0,1-2 41 0 0,0-1 48 0 0,1-1 52 0 0,-4-1-75 0 0,-1 0-33 0 0,7-6 229 0 0,-1-1-106 0 0,0-3-85 0 0,4-9 85 0 0,-13 16-269 0 0,0-1 0 0 0,0 0 0 0 0,2-7-175 0 0,-2 4 78 0 0,1-13 195 0 0,-5 9-179 0 0,0 9-99 0 0,-2 0-35 0 0,0 0-43 0 0,0 0-49 0 0,-2 1-57 0 0,0-1-61 0 0,-1 1-70 0 0,-1 0-76 0 0,-3-2-264 0 0,0 0-4 0 0</inkml:trace>
  <inkml:trace contextRef="#ctx0" brushRef="#br0" timeOffset="3659.77">1182 1 6296 0 0,'0'0'184'0'0,"0"0"-59"0"0,1 1-55 0 0,3 4 11 0 0,-2-2 2 0 0,-1-2 12 0 0,-1 0 48 0 0,4 7 420 0 0,-1 0-72 0 0,-1 0-63 0 0,1 1-59 0 0,-1 1 9 0 0,0 0-61 0 0,1 6 70 0 0,0 0-70 0 0,3 21 395 0 0,-3-25-418 0 0,0 0 62 0 0,5 15 499 0 0,0 0-76 0 0,-1 1-74 0 0,-1-1-73 0 0,-1 0-72 0 0,-1 1-69 0 0,-2 0-69 0 0,-1-1-68 0 0,-1-26-290 0 0,-1-2 284 0 0,1 1-111 0 0,-1-1-85 0 0,0 0-72 0 0,-3-5 3 0 0,3 4 25 0 0,0-19 52 0 0,3-1-93 0 0,1 7-67 0 0,3-1-34 0 0,9-13-107 0 0,-12 24 102 0 0,1 0-1 0 0,0 1 1 0 0,0-1-1 0 0,0 1 1 0 0,1-1-1 0 0,-1 1 1 0 0,1 1-1 0 0,0-1 1 0 0,3-1 39 0 0,11-4-73 0 0,3 3 53 0 0,-18 6-1 0 0,-1 0-1 0 0,1-1 0 0 0,0 1 0 0 0,0 1 0 0 0,0-1 0 0 0,0 1 0 0 0,0-1 0 0 0,0 1 0 0 0,-1 0 0 0 0,1 0 0 0 0,0 1 0 0 0,-1-1 0 0 0,2 1 22 0 0,9 7-55 0 0,-2 3 36 0 0,-2 6 60 0 0,-6 2 92 0 0,-4-18-99 0 0,0 1 1 0 0,-1-1-1 0 0,1 1 1 0 0,-1-1 0 0 0,1 1-1 0 0,-1-1 1 0 0,-1 2-35 0 0,-3 7 168 0 0,-3-1 34 0 0,4-5-366 0 0,0-1 79 0 0,-1 0 68 0 0,1-1 57 0 0,-6 4 157 0 0,-7 1 269 0 0,9-5-291 0 0,0 0-56 0 0,0-1-92 0 0,3-1-67 0 0,0 0-51 0 0,0 0-58 0 0,0 0-63 0 0,0 0-94 0 0,0-1-89 0 0,0 0-98 0 0,-1 0-105 0 0,1 0-115 0 0,0 0-121 0 0,2 0 368 0 0,1 0-33 0 0,-1 0-36 0 0,1-1-34 0 0,-3 1-1511 0 0,-2-1-1177 0 0,7 1 3234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2.1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134 22 7424 0 0,'-1'-1'463'0'0,"-1"-1"-285"0"0,1 0-52 0 0,0 0-54 0 0,0 1-85 0 0,0 1-37 0 0,-4-5 872 0 0,0 1-91 0 0,0 2-98 0 0,0 0-105 0 0,0 2-111 0 0,0 0-118 0 0,-1 2-124 0 0,2-1-137 0 0,1 1-33 0 0,-17 9 214 0 0,2 5-81 0 0,0 5-52 0 0,14-16-71 0 0,1 1 0 0 0,0 0 0 0 0,0 0-1 0 0,0 0 1 0 0,0 0 0 0 0,1 0 0 0 0,0 1 0 0 0,0 2-15 0 0,-1 12 78 0 0,4-10-79 0 0,2-2 57 0 0,1-2 48 0 0,2-2 41 0 0,5 0 151 0 0,10-4 233 0 0,6-8 99 0 0,-10-1-302 0 0,-5 1-158 0 0,-7 3-132 0 0,0 1-35 0 0,12-14 168 0 0,-2-1-72 0 0,-6 8-38 0 0,0 1 0 0 0,0-1-1 0 0,6-3-58 0 0,-15 12 2 0 0,1 1 0 0 0,-1 0 0 0 0,1-1 0 0 0,-1 1-1 0 0,1 0 1 0 0,-1-1 0 0 0,1 1 0 0 0,-1 0 0 0 0,1 0 0 0 0,-1 0 0 0 0,1-1-1 0 0,-1 1 1 0 0,1 0 0 0 0,-1 0 0 0 0,1 0 0 0 0,-1 0 0 0 0,1 0 0 0 0,-1 0-1 0 0,1 0 1 0 0,-1 0 0 0 0,1 0 0 0 0,0 0 0 0 0,-1 0 0 0 0,1 0 0 0 0,-1 0-1 0 0,1 1 1 0 0,-1-1 0 0 0,1 0 0 0 0,-1 0 0 0 0,1 1 0 0 0,-1-1 0 0 0,1 0-1 0 0,-1 1 1 0 0,0-1 0 0 0,1 0 0 0 0,-1 1 0 0 0,1-1 0 0 0,-1 0 0 0 0,0 1-1 0 0,1-1 1 0 0,-1 1-2 0 0,6 10 60 0 0,-3-2 34 0 0,-3-7-44 0 0,3 7-1 0 0,2 17 240 0 0,-4-15-217 0 0,0-2-89 0 0,0 0-98 0 0,0-4 12 0 0,0-1-36 0 0,0 1-38 0 0,0-1-42 0 0,-1-4-14 0 0,0 0-40 0 0,0 1-376 0 0,0 0 86 0 0,1-1-54 0 0,-1 1-729 0 0,1 0-503 0 0,0 1-1048 0 0,-1-2 2714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2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11344 0 0,'0'0'332'0'0,"0"0"-4"0"0,1 0-238 0 0,0-1-46 0 0,6 3-46 0 0,-1 11 49 0 0,-2 11 136 0 0,1 6 32 0 0,0-1 104 0 0,1 6 163 0 0,4 17 344 0 0,-6-27-450 0 0,0 14 269 0 0,1 12 260 0 0,3-19-366 0 0,-8-30-106 0 0,2-1-95 0 0,-1 0-83 0 0,0-2-74 0 0,1 1-64 0 0,0-2-53 0 0,-1 1-43 0 0,1-1-33 0 0,6-8-180 0 0,-7 7 209 0 0,1 1 109 0 0,-2 2-121 0 0,16-24 100 0 0,1 3-95 0 0,-12 15-28 0 0,1 0 0 0 0,1 1 0 0 0,-1 0 0 0 0,1 0 0 0 0,-1 1 0 0 0,1 0 0 0 0,1 0 0 0 0,-1 1 0 0 0,3-1 18 0 0,8-2 50 0 0,1 1-108 0 0,4 4-112 0 0,-17 1 84 0 0,-1 0 0 0 0,1 0 0 0 0,0 1 0 0 0,4 1 86 0 0,9 5-194 0 0,-7-1 95 0 0,5 8 23 0 0,-5 2 130 0 0,-7-8 24 0 0,-1 2 39 0 0,-3-7-69 0 0,0 0 0 0 0,0 0 0 0 0,-1 0 0 0 0,1-1-1 0 0,-1 1 1 0 0,1 0 0 0 0,-1 0 0 0 0,0 0 0 0 0,0 0 0 0 0,0 0 0 0 0,0 0 0 0 0,-1 0 0 0 0,1 0 0 0 0,-1 0 0 0 0,0 0 0 0 0,0-1 0 0 0,0 1 0 0 0,0 0-1 0 0,0-1 1 0 0,-1 1 0 0 0,1 0-48 0 0,-1 0 66 0 0,0-1 0 0 0,-1 1-1 0 0,1-1 1 0 0,0 1-1 0 0,0-1 1 0 0,-3 1-66 0 0,-14 9 282 0 0,-3-5-59 0 0,-1-3-75 0 0,0-3-91 0 0,14-2-125 0 0,-13-1 34 0 0,15 1-14 0 0,-1 0-47 0 0,2 0-35 0 0,1 0-56 0 0,-1-1-67 0 0,0 0-77 0 0,1 0-87 0 0,0 0-98 0 0,0-1-108 0 0,1 0-117 0 0,0-1-116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3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13448 0 0,'0'1'345'0'0,"0"0"-62"0"0,1 0-54 0 0,-1 1-49 0 0,0 1-19 0 0,0 0-50 0 0,0 0-27 0 0,1 0-19 0 0,0 1-92 0 0,-1 1 68 0 0,1-1 62 0 0,0 0 51 0 0,1 2 134 0 0,-1 0 62 0 0,4 14 949 0 0,-3-12-814 0 0,0-3-237 0 0,-1 1-74 0 0,0-1-94 0 0,1 1-110 0 0,-2-5-19 0 0,0 2 112 0 0,0-1-105 0 0,0-2-18 0 0,0 1-35 0 0,0 0-40 0 0,0-1-46 0 0,0 1-83 0 0,0 0-74 0 0,-1-1-82 0 0,1 1-90 0 0,0-1-100 0 0,0 1-106 0 0,0-1-117 0 0,0 1-124 0 0,-1-1-1206 0 0,1 0-1230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3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33 12360 0 0,'-1'-4'336'0'0,"0"1"-63"0"0,1-1-53 0 0,0 0-45 0 0,1-3 60 0 0,0 6-217 0 0,-1 1 1 0 0,0-1-1 0 0,0 1 1 0 0,1-1 0 0 0,-1 0-1 0 0,0 1 1 0 0,1-1 0 0 0,-1 1-1 0 0,1-1 1 0 0,-1 1 0 0 0,0 0-1 0 0,1-1 1 0 0,-1 1 0 0 0,1-1-1 0 0,0 1 1 0 0,-1 0 0 0 0,1-1-1 0 0,-1 1 1 0 0,1 0 0 0 0,-1 0-1 0 0,1-1 1 0 0,0 1-19 0 0,2-1-97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48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165 450 8408 0 0,'-1'0'170'0'0,"0"-1"-34"0"0,-2 0 55 0 0,-8-3 144 0 0,4 1-341 0 0,1 1 57 0 0,0-1 52 0 0,0 1 49 0 0,-1 0 45 0 0,1 0 41 0 0,0 0 37 0 0,-1 0 35 0 0,-2 0 157 0 0,0 2-65 0 0,1 2-63 0 0,0 1-55 0 0,1 1-53 0 0,1 2-46 0 0,0 1-41 0 0,0 0-37 0 0,-2 7 0 0 0,2 0-61 0 0,2-5-53 0 0,1 0 0 0 0,0 0 1 0 0,0 4 6 0 0,-4 36 115 0 0,4-25 17 0 0,2 1 1 0 0,1 2-133 0 0,2 18 146 0 0,3-15-78 0 0,-2-18-55 0 0,0 1 0 0 0,5 9-13 0 0,-6-16 4 0 0,6 10-11 0 0,6-1 63 0 0,-10-12-179 0 0,-1-1 51 0 0,1 0 44 0 0,0 0 40 0 0,4-1 89 0 0,-6-1-35 0 0,0 0 0 0 0,0 0-1 0 0,1 0 1 0 0,-1 0-1 0 0,0 0 1 0 0,0-1 0 0 0,0 1-1 0 0,2-2-65 0 0,5-1 168 0 0,-2-1-129 0 0,0 0-107 0 0,-4 2-14 0 0,0 0-38 0 0,0-1-42 0 0,0 1-44 0 0,0-1-49 0 0,0 1-53 0 0,-1-1-55 0 0,1 1-60 0 0,0-1-64 0 0,-1 1-67 0 0,0-1-70 0 0,1 1-75 0 0,1-2-939 0 0,2-3-930 0 0,-6 7 2562 0 0</inkml:trace>
  <inkml:trace contextRef="#ctx0" brushRef="#br0" timeOffset="369.41">88 8 7512 0 0,'-3'-2'77'0'0,"0"1"81"0"0,3 0-123 0 0,-1 1 1 0 0,0-1-1 0 0,1 1 1 0 0,-1 0 0 0 0,1-1-1 0 0,-1 1 1 0 0,0 0-1 0 0,1 0 1 0 0,-1-1 0 0 0,0 1-1 0 0,1 0 1 0 0,-1 0-1 0 0,0 0 1 0 0,1 0 0 0 0,-1 0-1 0 0,0 0 1 0 0,0 0-36 0 0,1 0 90 0 0,-1 0 104 0 0,1 1 79 0 0,0-1-39 0 0,0 1-35 0 0,-1-1-35 0 0,1 0 35 0 0,0 1-79 0 0,0 1-70 0 0,1 0-61 0 0,4 6 201 0 0,-1 1 0 0 0,0 0 0 0 0,1 7-190 0 0,7 29 505 0 0,0-3-68 0 0,14 43 321 0 0,-10-27-167 0 0,-5-9-11 0 0,-2 0 104 0 0,1 25 394 0 0,-3 0-42 0 0,-3 0-45 0 0,-3 1-54 0 0,-1-53-668 0 0,0-1-51 0 0,0 15 74 0 0,0 23 41 0 0,0-58-463 0 0,0-1-174 0 0,0 0-306 0 0,0 0-34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47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15 6056 0 0,'-5'-1'-19'0'0,"0"-1"70"0"0,0 1 62 0 0,0-1 52 0 0,-2 0 72 0 0,1 1 43 0 0,2-1 24 0 0,0 1 0 0 0,-1 0 0 0 0,1 1 0 0 0,-1-1 0 0 0,-1 1-304 0 0,-4 1 470 0 0,5 0-280 0 0,1 1-39 0 0,-1 1-45 0 0,1 0-54 0 0,0 1-61 0 0,0 1-66 0 0,-6 11 381 0 0,1 2-50 0 0,2 2-44 0 0,2 0-38 0 0,2 5-8 0 0,3 0-37 0 0,0-16-92 0 0,1-1 1 0 0,0 1 0 0 0,1 0-1 0 0,-1-1 1 0 0,2 1 0 0 0,-1-1-1 0 0,2 3-37 0 0,1-3 48 0 0,0 0 76 0 0,3 0 104 0 0,6 0 220 0 0,-12-7-404 0 0,-1-1 1 0 0,0 1 0 0 0,0-1-1 0 0,1 0 1 0 0,-1 0-1 0 0,0 1 1 0 0,0-1-1 0 0,1 0 1 0 0,-1 0-1 0 0,0 0 1 0 0,1 0 0 0 0,-1 0-1 0 0,0-1 1 0 0,1 1-1 0 0,-1 0 1 0 0,0-1-1 0 0,0 1 1 0 0,1-1-45 0 0,5-4 222 0 0,0-3-48 0 0,-3 2-18 0 0,4-4 131 0 0,0-1 44 0 0,-3 3-170 0 0,-1 1-92 0 0,-1 0-81 0 0,2-10 17 0 0,-4 6-85 0 0,0 1-1 0 0,0 0 1 0 0,-1-7 80 0 0,0 7-22 0 0,0 0 35 0 0,-1-2 63 0 0,1 0 85 0 0,0 6-114 0 0,1-1-33 0 0,-1 1-39 0 0,1 0-45 0 0,0-1-50 0 0,1 1-56 0 0,-1 1-60 0 0,1-1-66 0 0,0 3 39 0 0,0 3 74 0 0,-1 1 61 0 0,0 2 51 0 0,1 5 27 0 0,0 5 52 0 0,-2-8-11 0 0,1-1-36 0 0,7 27-111 0 0,0 1 82 0 0,0 0 66 0 0,3-1 55 0 0,2-1 40 0 0,-12-29-228 0 0,-1 0 49 0 0,1 0 41 0 0,-1 0 38 0 0,1 0 37 0 0,-1 0 35 0 0,2 3 231 0 0,-1-2-116 0 0,-1 0-94 0 0,1-1-49 0 0,-1 0-44 0 0,1 0-39 0 0,-1 0-42 0 0,1 0-50 0 0,-1 0-53 0 0,1 0-13 0 0,-1 0-46 0 0,1 0-48 0 0,-1 0-51 0 0,1-1-55 0 0,-1 1-59 0 0,1 0-62 0 0,-1-1-64 0 0,1 2-879 0 0,0-1-844 0 0</inkml:trace>
  <inkml:trace contextRef="#ctx0" brushRef="#br0" timeOffset="416.35">327 19 8144 0 0,'0'0'182'0'0,"0"1"-26"0"0,0-1-36 0 0,1 2 32 0 0,3 6 47 0 0,2-2-201 0 0,0 1 41 0 0,0 0 38 0 0,0 0 35 0 0,5 8 207 0 0,0 1 106 0 0,-2-1 29 0 0,-1-1 50 0 0,16 36 1285 0 0,-15-28-1061 0 0,-8-18-460 0 0,0 1-64 0 0,3 10 280 0 0,-2-8-231 0 0,-2-3-53 0 0,1 0 51 0 0,-1 0 90 0 0,1 0 88 0 0,-1 0 105 0 0,0 0 118 0 0,0-5-502 0 0,-1 0-40 0 0,-1-2 22 0 0,-4-8 21 0 0,5-4-70 0 0,1-1-62 0 0,2 0-53 0 0,1 0-45 0 0,1-4-63 0 0,2 1-40 0 0,-2 10 21 0 0,0-1 1 0 0,1 0-1 0 0,0 1 0 0 0,2-3 159 0 0,2 0-127 0 0,1 2 35 0 0,6-2 5 0 0,2 5 40 0 0,-15 6 41 0 0,0 0 0 0 0,0 1 0 0 0,0 0-1 0 0,0-1 1 0 0,0 1 0 0 0,0 0 0 0 0,0 1 0 0 0,0-1-1 0 0,0 0 1 0 0,0 1 0 0 0,-1-1 0 0 0,2 1 6 0 0,-1 1-16 0 0,0-1-1 0 0,0 0 1 0 0,0 1 0 0 0,0-1 0 0 0,0 1-1 0 0,0 0 1 0 0,1 1 16 0 0,8 9-3 0 0,-1 2 82 0 0,-1 4 99 0 0,1 12 197 0 0,-4 2 36 0 0,-4-11-170 0 0,-2-4-86 0 0,1 0-60 0 0,-2-11-163 0 0,0 0 78 0 0,-2 16 247 0 0,1-13-207 0 0,0-4-82 0 0,0 1-66 0 0,0 0-96 0 0,-1-1-112 0 0,2-2 105 0 0,-1 0-34 0 0,0-1-38 0 0,1 1-40 0 0,-2 6-577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3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9848 0 0,'0'0'222'0'0,"0"0"30"0"0,0 0 19 0 0,1 0-110 0 0,-1 2-71 0 0,1-1-48 0 0,2 5-5 0 0,-1-3 33 0 0,-1-1 21 0 0,-1-1 53 0 0,6 14 619 0 0,-1 0-100 0 0,-1 0-88 0 0,0 1-76 0 0,0 2 15 0 0,-1 1-73 0 0,1 4 20 0 0,0 12 163 0 0,1 3 105 0 0,-1-12-147 0 0,0-8-91 0 0,0 2 76 0 0,-2-5-218 0 0,-1-2-95 0 0,-1 0-45 0 0,0-12-172 0 0,0-1-126 0 0,0 0-58 0 0,0 0 53 0 0,0 0 24 0 0,0 0-34 0 0,0 0-14 0 0,0 0-34 0 0,0 0-38 0 0,0 0-43 0 0,0 0-47 0 0,0 0-45 0 0,0 0-40 0 0,0 0-37 0 0,0 0-260 0 0,0 0-62 0 0,0 0-47 0 0,0 0-35 0 0,0 0-1445 0 0,0 0-1280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3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11912 0 0,'0'0'349'0'0,"0"0"-157"0"0,0 1-52 0 0,1 0-44 0 0,-1 0-36 0 0,2 1-25 0 0,2 4-103 0 0,-3-4 83 0 0,0-1 51 0 0,3 5 243 0 0,-1 0 49 0 0,5 16 951 0 0,-5-12-781 0 0,-2-5-250 0 0,0 2-40 0 0,0 0-8 0 0,-1 1-93 0 0,1-1-112 0 0,-1-3-59 0 0,0 0-36 0 0,0 0-36 0 0,0 0-39 0 0,0 0-41 0 0,0-1-45 0 0,0 1-45 0 0,0 0-48 0 0,0 0-51 0 0,0-1-52 0 0,0 1-144 0 0,0 1-79 0 0,0-1-82 0 0,0 0-86 0 0,0-4-1066 0 0,0 1-1072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4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11 13856 0 0,'0'0'406'0'0,"0"0"-202"0"0,0 0-50 0 0,0-1-45 0 0,-1 1-37 0 0,0-1-17 0 0,-2-4-125 0 0,2 4 108 0 0,0-1-26 0 0,0 1-27 0 0,1 1-84 0 0,0 0-86 0 0,0 0 46 0 0,0 0-37 0 0,0 0-38 0 0,0 0-38 0 0,0 0-350 0 0,0 0 78 0 0,0 0-52 0 0,0 0-684 0 0,0 0-542 0 0,0 0-1030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4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15 9648 0 0,'0'0'216'0'0,"0"0"-7"0"0,0 0-89 0 0,0-1-57 0 0,0-1-6 0 0,0 1 2 0 0,1-2-19 0 0,-1 1 61 0 0,1 0 52 0 0,0 0 45 0 0,0 1 89 0 0,0 1 41 0 0,5 0 782 0 0,-3 2-461 0 0,0 0-269 0 0,-2-1-114 0 0,1 0-61 0 0,-1 1-88 0 0,0-1-58 0 0,0 0-66 0 0,-1 0-71 0 0,4 5 373 0 0,-1 1-38 0 0,1 7 159 0 0,1 4-51 0 0,-1 10 26 0 0,-1-9-135 0 0,0-7-56 0 0,3 18 271 0 0,-1 1-35 0 0,6 60 761 0 0,-7-55-738 0 0,-4-34-456 0 0,0 21 138 0 0,-1-17-152 0 0,-1-1-40 0 0,2-4-71 0 0,0-1-144 0 0,0 0-257 0 0,0 0 295 0 0,0 0-21 0 0,0 0-67 0 0,0 0 109 0 0,0 0-38 0 0,0 0-41 0 0,0 0-38 0 0,0 0-428 0 0,-1 0 111 0 0,1 0-52 0 0,0 0-808 0 0,-1 0-630 0 0,0-1-1198 0 0</inkml:trace>
  <inkml:trace contextRef="#ctx0" brushRef="#br0" timeOffset="292.28">1 178 12528 0 0,'0'0'281'0'0,"0"0"90"0"0,1-1-96 0 0,0 1-82 0 0,1-1-68 0 0,-1 0-59 0 0,1 0-33 0 0,5-1-9 0 0,6-1 258 0 0,1 2 39 0 0,49-5 1326 0 0,-41 4-1160 0 0,-10 2-282 0 0,0-1-50 0 0,0 1-60 0 0,0-1-67 0 0,2 1-88 0 0,-1 0-107 0 0,0 0-119 0 0,-6 0 95 0 0,0 0-34 0 0,-1 0-37 0 0,1-1-36 0 0,0 1-40 0 0,-1 0-39 0 0,1 0-43 0 0,0 0-43 0 0,0 0-44 0 0,-1 0-48 0 0,4 0-343 0 0,-3 0-1121 0 0,4 0-1151 0 0</inkml:trace>
  <inkml:trace contextRef="#ctx0" brushRef="#br0" timeOffset="608.82">434 173 11088 0 0,'0'0'248'0'0,"0"2"-69"0"0,2 8 434 0 0,-1-7-486 0 0,-1-1-78 0 0,3 8-21 0 0,-1 1 52 0 0,2 0 47 0 0,0-1 40 0 0,2 3 79 0 0,0 0 39 0 0,3 2 96 0 0,5 7 231 0 0,3-2-3 0 0,-6-7-233 0 0,-1-2-97 0 0,0-2-41 0 0,-1-1-79 0 0,0-1-42 0 0,0-1-47 0 0,0 0-54 0 0,-9-5-132 0 0,1-1 38 0 0,0 1 16 0 0,0 0 83 0 0,2 0 121 0 0,-3-1-120 0 0,1 1-38 0 0,0-1-55 0 0,0 0-70 0 0,-1 1 1 0 0,0-1-43 0 0,1 0-46 0 0,-1 1-53 0 0,1-1 5 0 0,-1 0-42 0 0,1 0-45 0 0,-1 1-46 0 0,1-1-51 0 0,-1 0-52 0 0,1 1-55 0 0,-1-1-57 0 0,2 1-1288 0 0,0 1-1086 0 0</inkml:trace>
  <inkml:trace contextRef="#ctx0" brushRef="#br0" timeOffset="931.82">662 147 11048 0 0,'0'0'324'0'0,"0"0"-4"0"0,0 1-186 0 0,-1 10 415 0 0,1-7-380 0 0,-2 11 246 0 0,-1-1-75 0 0,1 0-65 0 0,-1 1-54 0 0,-4 13 93 0 0,-9 37 212 0 0,10-45-307 0 0,1 0 78 0 0,0-4 19 0 0,1 0 83 0 0,-3 8 91 0 0,0 0-56 0 0,0-1-49 0 0,-2 1-40 0 0,-6 17 198 0 0,-1-4 572 0 0,-13 22-1115 0 0,22-48 132 0 0,-2 8 150 0 0,-2 2 64 0 0,4-7-150 0 0,0-2-84 0 0,0-1-65 0 0,1-2-73 0 0,-1 0-70 0 0,1-1-83 0 0,-1 0-92 0 0,6-8 73 0 0,1 0 48 0 0,0 0 45 0 0,0 0 40 0 0,0 0 38 0 0,0 0 108 0 0,0 1 75 0 0,-1-1 296 0 0,1 0-340 0 0,0 1-36 0 0,0-1-49 0 0,0 0-77 0 0,-1 0-95 0 0,1 0-113 0 0,0 0-56 0 0,0 1-101 0 0,0-1-111 0 0,-1 0-121 0 0,1 0 274 0 0,0 0-34 0 0,0 0-35 0 0,0 0-37 0 0,0 0-38 0 0,0 0-40 0 0,0 0-40 0 0,-1 0-42 0 0,1 0-1663 0 0,-2 0-1302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8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9 5584 0 0,'0'0'124'0'0,"0"0"17"0"0,0 0 11 0 0,0 0-20 0 0,1-2-105 0 0,0 1-12 0 0,0 0 42 0 0,-1 1-57 0 0,0-1 117 0 0,0 1 134 0 0,0 0 223 0 0,0 0 20 0 0,0 0 10 0 0,0 0 34 0 0,0 0 3 0 0,-1 0-73 0 0,-1-1-64 0 0,1 1-58 0 0,-2-1 2 0 0,1 1-61 0 0,-2-1 54 0 0,1 1-70 0 0,-7 3 122 0 0,-1 0-73 0 0,0 2-66 0 0,0 1-60 0 0,1 0-51 0 0,-1 1-44 0 0,-8 9-3 0 0,13-11-98 0 0,1 0 1 0 0,0 1-1 0 0,0 0 1 0 0,0 0 0 0 0,1 1-1 0 0,-1-1 1 0 0,-1 7 1 0 0,1 0 33 0 0,1 0 42 0 0,3-9-71 0 0,0 1-1 0 0,0 0 1 0 0,1 0-1 0 0,0 0 1 0 0,0-1 0 0 0,0 1-1 0 0,0 0 1 0 0,1 0-1 0 0,0 0 1 0 0,0-1 0 0 0,0 1-1 0 0,0 0 1 0 0,1-1-4 0 0,-1-1 7 0 0,1-1 0 0 0,-1 1 1 0 0,1-1-1 0 0,-1 1 0 0 0,1-1 1 0 0,0 0-1 0 0,0 0 0 0 0,0 0 0 0 0,2 2-7 0 0,10 5 71 0 0,3-3 37 0 0,8-3 159 0 0,1-6 57 0 0,-1-6 47 0 0,-1-3 39 0 0,-19 8-266 0 0,1 1 0 0 0,-1-2 0 0 0,0 1 0 0 0,0 0 0 0 0,1-3-144 0 0,-2 3 105 0 0,-1 0 0 0 0,-1 0 0 0 0,1 0 0 0 0,0 0 1 0 0,-1 0-1 0 0,0 0 0 0 0,0-1 0 0 0,0 1 0 0 0,-1-1 1 0 0,1 1-1 0 0,0-4-105 0 0,-2 1-88 0 0,0 1 96 0 0,0 0 60 0 0,-5-8 236 0 0,2 8-216 0 0,0 2-75 0 0,0 1-62 0 0,-1-1-80 0 0,0 1-95 0 0,1 0-113 0 0,1 1 121 0 0,-1 0-34 0 0,1 1-37 0 0,0 0-38 0 0,0-1-40 0 0,0 1-43 0 0,1 0 42 0 0,1 1-51 0 0,-1 0-46 0 0,1-1-41 0 0,-1 1-146 0 0,1-1-40 0 0,-1 1-177 0 0,0-1-476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0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34 7856 0 0,'0'0'174'0'0,"1"-1"-51"0"0,1-7 281 0 0,-1 6-321 0 0,-1 0-51 0 0,1-1-1 0 0,-1 1 59 0 0,0-1 53 0 0,-1 1 45 0 0,-1 0 89 0 0,0 0 47 0 0,-1 0 109 0 0,-2 0 269 0 0,-1 1 6 0 0,2 0-264 0 0,1 1-108 0 0,0 0-43 0 0,1 0-88 0 0,0 0-44 0 0,1 0-49 0 0,-1 0-57 0 0,-8 0 269 0 0,0 1-42 0 0,0 0-37 0 0,1 1-37 0 0,-11 3 110 0 0,2 3-116 0 0,4 0-112 0 0,2 2-51 0 0,-4 7-59 0 0,5 5-64 0 0,10-20 79 0 0,1 0 0 0 0,-1 0 0 0 0,1 0 0 0 0,-1 0 1 0 0,1 0-1 0 0,0 0 0 0 0,0 0 0 0 0,0 0 0 0 0,0 0 0 0 0,0 0 0 0 0,0 0 0 0 0,0 0 0 0 0,1 0 0 0 0,-1 0 0 0 0,1 0 0 0 0,0 0 0 0 0,-1 0 0 0 0,1 0 0 0 0,0-1 0 0 0,0 1 1 0 0,0 0-1 0 0,0 0 0 0 0,1-1 0 0 0,-1 1 0 0 0,0-1 0 0 0,2 2 5 0 0,4 3-20 0 0,1 1 1 0 0,-1-2-1 0 0,1 1 1 0 0,1-1 0 0 0,3 1 19 0 0,10 8-41 0 0,-14-9 78 0 0,0 1-33 0 0,20 18-76 0 0,-17-13 83 0 0,-6-3 29 0 0,-1-1 35 0 0,-1 1 43 0 0,-1 0 48 0 0,-2 0 58 0 0,-2 0 65 0 0,-1 0 71 0 0,-3 0 81 0 0,2-4-319 0 0,-1 1-1 0 0,1-1 1 0 0,-1-1 0 0 0,-3 3-122 0 0,1-1 96 0 0,-2-1-39 0 0,1 0-66 0 0,0-1-62 0 0,0-1-70 0 0,1 0-81 0 0,-1-1-91 0 0,1 0-103 0 0,-1-2-113 0 0,1 0-125 0 0,3 0 277 0 0,0 0-35 0 0,4 0 64 0 0,-1 1-47 0 0,0 0-43 0 0,1-1-38 0 0,-1 1-137 0 0,0-1-36 0 0,-1 0-1429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0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84 5792 0 0,'1'7'-63'0'0,"1"1"102"0"0,-1 0 93 0 0,1 0 85 0 0,-1-2-5 0 0,1 0 39 0 0,2 6 351 0 0,0 1 110 0 0,0-1 80 0 0,13 20 1594 0 0,-9-21-1406 0 0,-2-5-476 0 0,-1 0-40 0 0,1-1-49 0 0,1-1-57 0 0,2 1 472 0 0,-1-3-52 0 0,0-2-49 0 0,-1-2-50 0 0,-1-2-46 0 0,0-2-46 0 0,0 0-44 0 0,-1-2-43 0 0,-1 0-40 0 0,0-1-40 0 0,0 0-38 0 0,-1 0-37 0 0,-1 0-34 0 0,1 1-34 0 0,0-6 183 0 0,-2 9-623 0 0,0 0 74 0 0,0 0 64 0 0,0-1 55 0 0,0-3 139 0 0,0-18 606 0 0,-1 22-644 0 0,-1-1-44 0 0,1-1-59 0 0,-1 3-57 0 0,1 1-34 0 0,-1-1-36 0 0,1 1-41 0 0,-1-1-44 0 0,0 1-48 0 0,0-2-189 0 0,0 0-113 0 0,0 0-126 0 0,0 2 281 0 0,0 1-36 0 0,0-1-36 0 0,1 1-38 0 0,-1-1-38 0 0,0 0-41 0 0,0 1-41 0 0,0-1-42 0 0,0 1-45 0 0,0-1-45 0 0,0 1-1731 0 0,0-1-1399 0 0,1 3 3848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1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24 10912 0 0,'0'-1'344'0'0,"0"0"-66"0"0,-1-1-61 0 0,0 0-56 0 0,0-1-50 0 0,1 1-45 0 0,-1 0-38 0 0,0 1-33 0 0,-3-2 541 0 0,0 0-51 0 0,0 1-47 0 0,0 1-47 0 0,0 0-43 0 0,0 1-40 0 0,0 0-40 0 0,1 1-35 0 0,-5 2 134 0 0,1 1-116 0 0,0 2-96 0 0,0 0-77 0 0,0 3-57 0 0,-11 17-117 0 0,12-15 95 0 0,1-2 77 0 0,1-1 106 0 0,-8 18-204 0 0,2 3 66 0 0,3 2 58 0 0,5-1 50 0 0,5-1 44 0 0,-2-25-150 0 0,0 0 0 0 0,1 0 1 0 0,-1-1-1 0 0,1 1 0 0 0,1 3-46 0 0,-1-4 36 0 0,1 0 0 0 0,-1 0 0 0 0,0 0 0 0 0,1 0 0 0 0,0 0 0 0 0,0-1 0 0 0,-1 1 0 0 0,1-1 0 0 0,1 0 0 0 0,-1 0 0 0 0,0 0 0 0 0,1 0 0 0 0,-1 0 0 0 0,1-1 0 0 0,-1 0-36 0 0,11 4 246 0 0,-5-3-122 0 0,-1-1-63 0 0,0 0-54 0 0,-1-1-52 0 0,-1 0-54 0 0,1-1-60 0 0,-1 0-70 0 0,7-2-161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1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19 12176 0 0,'0'0'273'0'0,"0"0"40"0"0,0 0-52 0 0,-1 0-62 0 0,1-1-56 0 0,-1 0-48 0 0,-1-1-15 0 0,0 0-82 0 0,-2-1-67 0 0,2 1 112 0 0,-2-1 326 0 0,-1 1-37 0 0,1 0-34 0 0,0 1-34 0 0,-5 1 174 0 0,1 2-111 0 0,1 1-96 0 0,0 2-80 0 0,0 2-66 0 0,0 0-50 0 0,0 2-40 0 0,-6 16-66 0 0,6-10 89 0 0,4-5 71 0 0,0-2 94 0 0,-4 26 60 0 0,7-8 6 0 0,5 1 35 0 0,-4-21-198 0 0,1 0 0 0 0,0-1 0 0 0,0 1 0 0 0,1-1 0 0 0,-1 1 0 0 0,2-1 0 0 0,2 4-86 0 0,-4-5 61 0 0,1 0-1 0 0,0-1 1 0 0,1 0 0 0 0,-1 1-1 0 0,1-1 1 0 0,2 1-61 0 0,-3-2-171 0 0,0 0 74 0 0,1 0 64 0 0,-1 0 52 0 0,5 1 130 0 0,4 1 227 0 0,-6-3-239 0 0,0 0-53 0 0,-1-1-88 0 0,-1 1-52 0 0,-1-1-47 0 0,1 0-54 0 0,-1 0-61 0 0,1 0-89 0 0,0 0-84 0 0,-1 0-92 0 0,1-1-99 0 0,-1 1-107 0 0,1 0-116 0 0,-1-1-122 0 0,-1 1 415 0 0,-1-1-34 0 0,4 0-1580 0 0,3-1-1206 0 0,-8 2 3332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1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1 123 9168 0 0,'10'-4'304'0'0,"0"-1"109"0"0,3 1 193 0 0,6-3 451 0 0,5-1 275 0 0,-8 2-506 0 0,-3 0-232 0 0,-7 4-342 0 0,0-1-37 0 0,4-3 51 0 0,-5 4-183 0 0,-1-1-37 0 0,1 0-39 0 0,0-1-43 0 0,-1 1-46 0 0,0 0-47 0 0,-3 2 133 0 0,0 0 0 0 0,0 0 0 0 0,1-1 0 0 0,-2 1 1 0 0,1 0-1 0 0,0 0 0 0 0,0 0 0 0 0,0-1 0 0 0,0 1 0 0 0,-1 0 0 0 0,1-1 0 0 0,-1 1 0 0 0,1-1-4 0 0,-1 1 8 0 0,0 0-1 0 0,0 0 1 0 0,0 0 0 0 0,0 0 0 0 0,0 0-1 0 0,0 0 1 0 0,0 0 0 0 0,0 0 0 0 0,0 0-1 0 0,0 0 1 0 0,-1 0 0 0 0,1 0-1 0 0,0 0 1 0 0,-1 0 0 0 0,1 0 0 0 0,-1 0-1 0 0,1 1 1 0 0,-1-1 0 0 0,1 0-1 0 0,-1 0 1 0 0,0 0 0 0 0,0 0-8 0 0,-1 0 15 0 0,1-1 0 0 0,-1 1 0 0 0,0-1 0 0 0,1 1-1 0 0,-1 0 1 0 0,0 0 0 0 0,0 0 0 0 0,0 0 0 0 0,0 1 0 0 0,0-1 0 0 0,-2 0-15 0 0,-15 0 43 0 0,-5 8-20 0 0,2 6 41 0 0,-3 9 53 0 0,20-17-80 0 0,1 1 0 0 0,0 0 0 0 0,0 0 0 0 0,0 0 0 0 0,1 0 0 0 0,0 0-37 0 0,1-2 25 0 0,0 1 0 0 0,0-1 0 0 0,1 1 1 0 0,0-1-1 0 0,0 1 0 0 0,0-1 0 0 0,0 1 1 0 0,1 0-1 0 0,-1-1 0 0 0,1 1 0 0 0,1 0 1 0 0,-1 3-26 0 0,1-5 13 0 0,0 0 0 0 0,0 0 1 0 0,0 0-1 0 0,0 0 0 0 0,0 0 1 0 0,1 0-1 0 0,-1 0 1 0 0,2 1-14 0 0,-1-1 6 0 0,0 0 1 0 0,0 0-1 0 0,1 0 1 0 0,0 0-1 0 0,-1-1 1 0 0,1 1-1 0 0,0-1 1 0 0,1 1-7 0 0,0-1-160 0 0,0 0 72 0 0,0 0 62 0 0,0 0 50 0 0,3 2 132 0 0,12 2 391 0 0,-13-5-441 0 0,0 0-77 0 0,-3 0-60 0 0,1-1-43 0 0,0 1-49 0 0,-1-1-55 0 0,1 0-80 0 0,0 0-77 0 0,0 0-84 0 0,0 0-91 0 0,0 0-99 0 0,0 0-106 0 0,0 0-112 0 0,-1 0-121 0 0,4-1-1027 0 0,2 0-1123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45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64 132 5208 0 0,'0'0'116'0'0,"0"0"17"0"0,0 0 11 0 0,0 0-19 0 0,-2 1-41 0 0,-1 0 405 0 0,0 1-69 0 0,1 1-60 0 0,-1 0-51 0 0,0 1 6 0 0,0 1-47 0 0,-3 5 401 0 0,-1 3-158 0 0,1-1-55 0 0,0 0-49 0 0,1 1-44 0 0,-1 2 26 0 0,2 0-41 0 0,3-7-166 0 0,-1-1-1 0 0,1 1 1 0 0,0 0 0 0 0,1 0-1 0 0,0 2-181 0 0,1 0 62 0 0,0 0 0 0 0,0 0 0 0 0,3 9-62 0 0,7 11 180 0 0,-1-12-18 0 0,2-2 51 0 0,2-2 64 0 0,4-2 76 0 0,-6-7-137 0 0,1-3 36 0 0,-9-2-143 0 0,0 0 0 0 0,1-1 0 0 0,-1 1 0 0 0,0-1 0 0 0,0 0 0 0 0,1 0-1 0 0,-1 0 1 0 0,2-1-109 0 0,18-10 518 0 0,-10 3-212 0 0,-4 1-91 0 0,-1 0-46 0 0,2-8-31 0 0,-2-2-69 0 0,-7 12-66 0 0,0 0-1 0 0,-1 0 1 0 0,0 1-1 0 0,0-1 1 0 0,0 0-1 0 0,-1 0 1 0 0,1 0 0 0 0,-2-6-3 0 0,0-2 0 0 0,1 11 1 0 0,0 0 0 0 0,0 1 0 0 0,0-1 0 0 0,-1 0 1 0 0,1 1-1 0 0,-1-1 0 0 0,1 0 0 0 0,-1 1 0 0 0,-1-3-1 0 0,0 0 26 0 0,-11-18 55 0 0,0 2-96 0 0,-4 4-101 0 0,-6 3-109 0 0,21 13 40 0 0,0 0 85 0 0,1 0 68 0 0,-1 1 33 0 0,-3-2 97 0 0,3 1-88 0 0,0 0-67 0 0,0 0-105 0 0,0 1-99 0 0,1-1 82 0 0,0 1-38 0 0,0 0-40 0 0,0-1-43 0 0,0 1-46 0 0,-1 0-50 0 0,1-1-115 0 0,0 1-71 0 0,0 0-77 0 0,0-1-81 0 0,-3 0-1113 0 0,-1-1-1052 0 0</inkml:trace>
  <inkml:trace contextRef="#ctx0" brushRef="#br0" timeOffset="532.59">604 40 7056 0 0,'-1'0'252'0'0,"0"-1"-92"0"0,-1-1-40 0 0,-3-1-24 0 0,3 2-30 0 0,-5-4-19 0 0,-2 0-77 0 0,2 2 70 0 0,2 1 96 0 0,2 1-16 0 0,0 0 41 0 0,-8-2 643 0 0,1-1-69 0 0,-5-2 299 0 0,-3 3-95 0 0,9 4-655 0 0,1 0-55 0 0,0 2-48 0 0,1 1-43 0 0,-4 5 32 0 0,2 3-105 0 0,7-8-63 0 0,0 0 0 0 0,1 0-1 0 0,-1 0 1 0 0,1 0 0 0 0,0 0-1 0 0,0 0 1 0 0,0 0 0 0 0,1 0 0 0 0,-1 2-2 0 0,1 4 38 0 0,1-1 35 0 0,-2 21 235 0 0,0-26-261 0 0,1 0-1 0 0,0 0 0 0 0,0 0 1 0 0,0 0-1 0 0,0 0 0 0 0,1 0 1 0 0,-1 0-1 0 0,1 0 1 0 0,0 0-47 0 0,7 27 318 0 0,2 17 229 0 0,-6-21-200 0 0,-1 0 75 0 0,3 20 360 0 0,1-16-306 0 0,1-7-160 0 0,3 0-110 0 0,-5-9-77 0 0,-4-10-58 0 0,0 0 37 0 0,-3-5-22 0 0,1 1-53 0 0,0-1-53 0 0,0 0-48 0 0,-1 0-46 0 0,1 0-43 0 0,-1 0-42 0 0,1 0-37 0 0,0 0-37 0 0,-1 0-32 0 0,0-1-394 0 0,0 1-100 0 0,1-1-79 0 0,-1 1-586 0 0,-2-1-592 0 0,-1-1-1169 0 0,4 2 3221 0 0</inkml:trace>
  <inkml:trace contextRef="#ctx0" brushRef="#br0" timeOffset="786.33">370 234 10336 0 0,'0'0'206'0'0,"1"0"-35"0"0,2 0 82 0 0,2 0-59 0 0,1 0 14 0 0,1-1-319 0 0,0 0 35 0 0,7 0 17 0 0,2-1 112 0 0,9 0 172 0 0,4-1 49 0 0,-20 2-228 0 0,1 0-41 0 0,-2 0-40 0 0,0 1-41 0 0,0-1-49 0 0,1 0-55 0 0,-3 1-16 0 0,1-1-46 0 0,0 1-49 0 0,0-1-53 0 0,0 1-57 0 0,0 0-61 0 0,-1 0-63 0 0,1-1-69 0 0,2 1-788 0 0,6 0-786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2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22 12672 0 0,'-10'-9'54'0'0,"-1"3"35"0"0,8 5-45 0 0,0-1 0 0 0,0 1 0 0 0,0 0-1 0 0,0 1 1 0 0,0-1 0 0 0,-3 0-44 0 0,-15 2 267 0 0,16-1-156 0 0,-1 1 0 0 0,0 1 0 0 0,1-1 1 0 0,-4 3-112 0 0,2-2 127 0 0,0 1 1 0 0,1 1-1 0 0,-1-1 1 0 0,-2 4-128 0 0,-12 10 267 0 0,7-1-120 0 0,5 0-93 0 0,8-14-50 0 0,0-1 1 0 0,1 1-1 0 0,-1-1 1 0 0,1 1-1 0 0,0 0 1 0 0,-1-1 0 0 0,1 1-1 0 0,0 0 1 0 0,0-1-1 0 0,0 1 1 0 0,0 0-1 0 0,0 1-4 0 0,1 0 21 0 0,0-1-1 0 0,0 1 0 0 0,0 0 0 0 0,0-1 0 0 0,0 1 0 0 0,0-1 1 0 0,1 1-1 0 0,-1-1 0 0 0,1 0 0 0 0,0 1 0 0 0,1 0-20 0 0,3 3 88 0 0,0 0-1 0 0,1 0 1 0 0,3 3-88 0 0,10 5 127 0 0,-10-7-89 0 0,7 5 170 0 0,9 6 120 0 0,-9-4-57 0 0,-8-4-65 0 0,0 0 36 0 0,-3 1 42 0 0,-1 0 48 0 0,-5-3 43 0 0,-3 0-65 0 0,-2-2-57 0 0,-3 0-55 0 0,-1-1-49 0 0,-1-1-45 0 0,1-1-40 0 0,1 0-36 0 0,4-2-26 0 0,-8 2 8 0 0,6-1-36 0 0,-1-1-70 0 0,0-1-105 0 0,1 0-74 0 0,1 0-119 0 0,2-1 146 0 0,1 0-38 0 0,0 1-40 0 0,0-1-44 0 0,-2-2-340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2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22 11792 0 0,'-1'0'283'0'0,"1"0"-67"0"0,-1-1-60 0 0,0 0-50 0 0,-1 0-28 0 0,0-1-61 0 0,-4-3-95 0 0,4 4 124 0 0,-9-4 572 0 0,-2 1-95 0 0,-1 3-86 0 0,0 2-77 0 0,0 1-68 0 0,1 4-58 0 0,2 1-49 0 0,2 4-38 0 0,8-10-142 0 0,0 1 1 0 0,0 0 0 0 0,0 0-1 0 0,0 0 1 0 0,1 0 0 0 0,-1-1 0 0 0,1 1-1 0 0,-1 0 1 0 0,1 1-6 0 0,0 0 1 0 0,0 1 0 0 0,0-1 0 0 0,0 0 0 0 0,0 1 0 0 0,1-1 0 0 0,-1 0 0 0 0,1 0 0 0 0,1 3-1 0 0,12 27 17 0 0,-3-13 50 0 0,-4-7 24 0 0,-1-1 48 0 0,3 6 113 0 0,-2-3 1 0 0,0 1 33 0 0,3 17 385 0 0,-10-30-583 0 0,1 0 1 0 0,-1 0-1 0 0,0 0 1 0 0,0 0-1 0 0,0 0 1 0 0,-1 0-1 0 0,1 0 0 0 0,-1 0 1 0 0,0 1-89 0 0,0-1 83 0 0,0-1 0 0 0,0 1 0 0 0,-1 0 0 0 0,1-1 0 0 0,-1 1 0 0 0,1-1 0 0 0,-1 0 0 0 0,0 1 1 0 0,0-1-1 0 0,0 0 0 0 0,-1 0-83 0 0,0 1-30 0 0,-1 0 77 0 0,0 0 49 0 0,-7 2 194 0 0,4-3-165 0 0,4-2-103 0 0,-1 1-41 0 0,1-1-50 0 0,-1 0-57 0 0,2-1-4 0 0,-1 1-39 0 0,1-1-39 0 0,-1 1-45 0 0,1-1-47 0 0,0 0-50 0 0,0-1-53 0 0,-1 1-58 0 0,3 1 41 0 0,-1-1-62 0 0,1 1-55 0 0,0-1-48 0 0,-1 1-172 0 0,0 0-47 0 0,1-1-207 0 0,-1 0-556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3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31 196 9672 0 0,'0'0'66'0'0,"1"-1"37"0"0,9-2 544 0 0,-8 2-509 0 0,1 0-84 0 0,6-2 9 0 0,1-1 136 0 0,1 0 105 0 0,-2 1 46 0 0,17-8 755 0 0,-14 6-677 0 0,-5 2-201 0 0,0-1-47 0 0,-1 1-61 0 0,1-1-70 0 0,-5 3-43 0 0,-1 0 0 0 0,0 1 0 0 0,0-1 0 0 0,1 0 0 0 0,-1 0 0 0 0,0 0 0 0 0,0 0 0 0 0,0 0 0 0 0,0 0 0 0 0,0 0 0 0 0,-1-1 1 0 0,2 0-7 0 0,-2 2 9 0 0,0-1 0 0 0,1 0 1 0 0,-1 0-1 0 0,0 0 0 0 0,0 0 1 0 0,1 0-1 0 0,-1 1 0 0 0,0-1 1 0 0,0 0-1 0 0,0 0 0 0 0,0 0 1 0 0,0 0-1 0 0,0 0 0 0 0,-1 0 1 0 0,1 0-1 0 0,0 1 0 0 0,0-1 1 0 0,-1 0-1 0 0,1 0 1 0 0,0 0-1 0 0,-1 0 0 0 0,1 1 1 0 0,-1-2-10 0 0,0 1 15 0 0,0-1 1 0 0,0 1 0 0 0,-1 0-1 0 0,1 0 1 0 0,0 0 0 0 0,0-1-1 0 0,-1 1 1 0 0,1 0-1 0 0,-1 1 1 0 0,1-1 0 0 0,-1 0-1 0 0,1 0 1 0 0,-2 0-16 0 0,-14-1 53 0 0,4 4-28 0 0,1 2 46 0 0,-2 2 59 0 0,-5 7 118 0 0,-9 14 159 0 0,19-17-313 0 0,1-1-39 0 0,-2 6 123 0 0,3 1 70 0 0,1 4 112 0 0,6-16-261 0 0,-1 0 0 0 0,1 0-1 0 0,0 0 1 0 0,0 0-1 0 0,1-1 1 0 0,-1 3-99 0 0,1-2 77 0 0,0-1 0 0 0,0 0 0 0 0,0 0 0 0 0,0 1 0 0 0,0-1 1 0 0,1 0-1 0 0,0 1-77 0 0,10 12 270 0 0,2-5-133 0 0,3-3-101 0 0,-9-5 67 0 0,-1-1-94 0 0,1 0-90 0 0,0-1-84 0 0,1-1-80 0 0,-1 1-75 0 0,0-1-71 0 0,0 1-65 0 0,1-1-85 0 0,-1 0-61 0 0,9 0-380 0 0</inkml:trace>
  <inkml:trace contextRef="#ctx0" brushRef="#br0" timeOffset="394.53">476 55 10208 0 0,'-5'-6'136'0'0,"-1"0"57"0"0,-1 0 47 0 0,0 0 42 0 0,-7-4 300 0 0,8 7-280 0 0,0 0 0 0 0,0 0 0 0 0,0 1 0 0 0,0-1 0 0 0,-1 1-302 0 0,-6-1 505 0 0,-1 2-60 0 0,1 2-88 0 0,0 2-113 0 0,5 1-158 0 0,1 1-71 0 0,-1 2-77 0 0,2 1-87 0 0,4-6 149 0 0,1 0 0 0 0,-1 0-1 0 0,1 1 1 0 0,0-1 0 0 0,0 1 0 0 0,0-1 0 0 0,0 1 0 0 0,0-1 0 0 0,1 1 0 0 0,-1-1 0 0 0,1 1 0 0 0,0-1 0 0 0,-1 1 0 0 0,1 0 0 0 0,1 1 0 0 0,-1 0 5 0 0,1-1 1 0 0,-1 1-1 0 0,1 0 0 0 0,1 0 0 0 0,-1-1 0 0 0,0 1 0 0 0,1 0 0 0 0,0-1 1 0 0,2 3-6 0 0,5 7 37 0 0,0-1 1 0 0,1-1 0 0 0,0 1 0 0 0,1-2 0 0 0,1 1-38 0 0,0 0 49 0 0,-3-3-67 0 0,3 4 73 0 0,1 1 75 0 0,0 0 58 0 0,-1 2 44 0 0,-9-12-149 0 0,0 1-1 0 0,-1 0 0 0 0,1 0 0 0 0,-1 0 1 0 0,0 0-1 0 0,0 0 0 0 0,0 1 1 0 0,0-1-1 0 0,-1 1 0 0 0,0-1 0 0 0,0 1 1 0 0,0-1-1 0 0,0 5-82 0 0,-1-7 103 0 0,0-1 1 0 0,0 1-1 0 0,-1 0 0 0 0,1 0 1 0 0,0 0-1 0 0,-1 0 0 0 0,1-1 1 0 0,-1 1-1 0 0,0 0-103 0 0,-10 12 825 0 0,4-8-461 0 0,-2-1-37 0 0,0-1-40 0 0,-1-1-45 0 0,0 0-47 0 0,-1-1-51 0 0,0 0-55 0 0,1-1-58 0 0,-1 0-62 0 0,2-1-65 0 0,0 0-70 0 0,1 1-71 0 0,4-2-48 0 0,-1 1-88 0 0,0 0-155 0 0,-2-1-337 0 0,-4 0-345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9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9152 0 0,'0'0'208'0'0,"0"0"33"0"0,0 0 14 0 0,0 0 1 0 0,0 0 1 0 0,0 0 6 0 0,0 0 1 0 0,0 0-67 0 0,0 1-41 0 0,2 3 62 0 0,4 9 139 0 0,9 63 1091 0 0,-1 0-98 0 0,-6-31-601 0 0,1 0-32 0 0,-2 0-127 0 0,-4-14-294 0 0,-2-6-145 0 0,-1 0-115 0 0,0-25-190 0 0,0 0 63 0 0,0 0-70 0 0,0 0-86 0 0,0 0 74 0 0,0 0-40 0 0,0 0-42 0 0,0 0-39 0 0,0 0-38 0 0,0 0-32 0 0,0 0-237 0 0,0 0-55 0 0,0 0-774 0 0,0 0-609 0 0,0 0-1160 0 0</inkml:trace>
  <inkml:trace contextRef="#ctx0" brushRef="#br0" timeOffset="433.29">327 81 9672 0 0,'0'0'216'0'0,"0"0"32"0"0,0 0 13 0 0,0 0-63 0 0,-1 2-90 0 0,1 0-65 0 0,-2 5-35 0 0,2-4 30 0 0,-3 2 4 0 0,1-1 1 0 0,-1 1 0 0 0,0 0 0 0 0,0-1 0 0 0,0 0 0 0 0,-4 4-43 0 0,-14 12 253 0 0,6-8-39 0 0,-1-1 54 0 0,0-1 65 0 0,1 0 74 0 0,2-3 10 0 0,-2 2-40 0 0,-10 4 90 0 0,2-2 0 0 0,8-3-66 0 0,4 0 25 0 0,0 0 108 0 0,5 0-72 0 0,6-1-78 0 0,4-1-69 0 0,3-1-60 0 0,1-1-50 0 0,2-1-41 0 0,4 1 77 0 0,9 1-129 0 0,-1 1-85 0 0,-2-1-51 0 0,26 9-89 0 0,-15-1 102 0 0,-15-6 62 0 0,-1 1 55 0 0,-5-2 0 0 0,0 0 34 0 0,0 1 37 0 0,-1-1 40 0 0,-3 0 5 0 0,8 7 364 0 0,-8-7-398 0 0,-5-5-109 0 0,-1-1-204 0 0,0 0 57 0 0,0 0 47 0 0,0 0 40 0 0,0 0 107 0 0,0 1 322 0 0,0-1-353 0 0,0 0-58 0 0,1 0-96 0 0,-1 0-24 0 0,0 0-41 0 0,0 0-60 0 0,0 1-58 0 0,0-1-64 0 0,0 0-69 0 0,1 0-75 0 0,-1 0-80 0 0,0 0-86 0 0,0 0-91 0 0,0 0 278 0 0,1 0-55 0 0,-1-1-48 0 0,0 1-44 0 0,1 0-161 0 0,-1 0-43 0 0,1 0-197 0 0,0 0-533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48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51 10568 0 0,'0'0'261'0'0,"-1"-1"-47"0"0,0 0-41 0 0,0-1-37 0 0,-1 0-13 0 0,-1 0-35 0 0,-1-3 66 0 0,-1-1 65 0 0,-1 1 49 0 0,0 1 41 0 0,0-1 34 0 0,-6-1 334 0 0,8 4-348 0 0,-1 0 0 0 0,1 0 1 0 0,-1 1-1 0 0,1-1 1 0 0,-3 1-330 0 0,-4 0 528 0 0,0 1-74 0 0,0 1-100 0 0,6 0-223 0 0,0 1-35 0 0,-2 1-28 0 0,1 0-75 0 0,0 2-84 0 0,0 0-92 0 0,1 0 181 0 0,1 1-1 0 0,0-1 1 0 0,0 1-1 0 0,0 0 1 0 0,0 0-1 0 0,1 1 1 0 0,0-1-1 0 0,1 1 1 0 0,0-1-1 0 0,0 1 1 0 0,0 0-1 0 0,0 0 0 0 0,1 0 1 0 0,0 0-1 0 0,1 6 3 0 0,-1 10 1 0 0,2 0 0 0 0,0 1 0 0 0,1-1 0 0 0,3 3-1 0 0,-5-20-4 0 0,10 53 32 0 0,-3-29 38 0 0,0-2 41 0 0,-1-12-87 0 0,-1-4 28 0 0,-2 2 33 0 0,-2-13-260 0 0,-1 0 59 0 0,0 0 52 0 0,0 0 46 0 0,1 0 44 0 0,-1 0 40 0 0,1 2 107 0 0,1 2 321 0 0,-1-4-376 0 0,0 1-46 0 0,0-1-57 0 0,-1 1-61 0 0,1-1-70 0 0,0 0-82 0 0,0 0-58 0 0,0 0-82 0 0,-1 0-90 0 0,1 0-99 0 0,0 0-107 0 0,-1 0-114 0 0,1 0-123 0 0,0-1 390 0 0,-1 1-35 0 0,1 0-1519 0 0,1-1-1160 0 0</inkml:trace>
  <inkml:trace contextRef="#ctx0" brushRef="#br0" timeOffset="278.65">0 290 13672 0 0,'0'0'400'0'0,"1"-2"-108"0"0,0-1-139 0 0,1 0-69 0 0,0 1-53 0 0,12-4-13 0 0,-1 0 1 0 0,0 1 0 0 0,1 0 0 0 0,0 1 0 0 0,0 1 0 0 0,1 0 0 0 0,2 1-19 0 0,-14 1-3 0 0,19-3-80 0 0,13-1-139 0 0,-16 4 94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5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13360 0 0,'0'0'298'0'0,"0"0"46"0"0,0 0 24 0 0,0 0-196 0 0,0 1-44 0 0,1 1 20 0 0,0 0-108 0 0,2 5-109 0 0,-2-5 104 0 0,10 22 253 0 0,-2 1 85 0 0,-2 1 70 0 0,-2 0 52 0 0,-1 4 589 0 0,-2-1 0 0 0,-1 18-1084 0 0,-1-47-209 0 0,0 0 66 0 0,0 0 59 0 0,0 0 53 0 0,0 1 48 0 0,0-1 45 0 0,0 1 117 0 0,-1 1 347 0 0,1-1-407 0 0,0-1-50 0 0,0 1-65 0 0,0 0-68 0 0,0-1-80 0 0,0 1-93 0 0,0 0-64 0 0,0-1-93 0 0,0 1-103 0 0,0-1-111 0 0,-1 0-121 0 0,1 1 316 0 0,0-1-33 0 0,0 0-34 0 0,0 0-37 0 0,0 0-36 0 0,0 0-39 0 0,0 0-1604 0 0,0 0-1245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8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11312 0 0,'5'-2'331'0'0,"4"-3"582"0"0,-7 3-693 0 0,0 1-70 0 0,-1-1-96 0 0,1 1-110 0 0,-1 0-20 0 0,0 1-36 0 0,0-1-39 0 0,0 1-41 0 0,0-1-45 0 0,0 1-46 0 0,0-1-50 0 0,0 1-52 0 0,0-1-56 0 0,1 1-57 0 0,-1 0-61 0 0,1-1-64 0 0,-1 1-888 0 0,2 0-860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9.1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33 8352 0 0,'-2'0'281'0'0,"1"2"-47"0"0,-1 0-42 0 0,2 1-36 0 0,-1 5 67 0 0,0 2-82 0 0,3 12 113 0 0,-1-16-121 0 0,0-1 61 0 0,13 106 2808 0 0,-12-91-2436 0 0,-2-17-688 0 0,1 0 72 0 0,-1-1 65 0 0,1 1 57 0 0,-1 0 82 0 0,1-1 59 0 0,0 0 105 0 0,1 0 242 0 0,-1-1 259 0 0,0-3-333 0 0,-1 0-236 0 0,0-1-59 0 0,0-1-73 0 0,-1-1-87 0 0,-2-25 103 0 0,1-3-78 0 0,3 1-62 0 0,5 1-44 0 0,-5 26 35 0 0,0 0 1 0 0,0 0-1 0 0,1 0 1 0 0,0 0-1 0 0,0 0 1 0 0,0 0-1 0 0,1 1 1 0 0,0-1-1 0 0,0 1 1 0 0,0 0-1 0 0,0 0 1 0 0,0 0-1 0 0,1 0 1 0 0,0 1-1 0 0,0-1 1 0 0,0 1-1 0 0,0 0 1 0 0,0 0-1 0 0,1 0 1 0 0,-1 1-1 0 0,1 0 1 0 0,0 0 0 0 0,1-1 13 0 0,0 1-20 0 0,0 1-1 0 0,1-1 0 0 0,-1 1 0 0 0,0 0 0 0 0,1 0 22 0 0,1 1-9 0 0,0 0-1 0 0,0 1 1 0 0,-1 0-1 0 0,1 0 0 0 0,0 0 1 0 0,0 1-1 0 0,-1 0 0 0 0,0 1 1 0 0,1 0-1 0 0,1 1 10 0 0,-1-1-12 0 0,0 1 1 0 0,0 0-1 0 0,-1 0 0 0 0,1 1 0 0 0,2 2 12 0 0,-6-3-5 0 0,0-1-1 0 0,-1 0 1 0 0,0 1-1 0 0,1 0 0 0 0,0 2 6 0 0,8 15 13 0 0,-7-11-48 0 0,-2-1 42 0 0,3 9 108 0 0,-3-9 27 0 0,-2 0-1 0 0,1 0 0 0 0,-1 0 1 0 0,0 0-1 0 0,-1 7-141 0 0,-1-2 93 0 0,0 1-61 0 0,1-14-80 0 0,-1 1 38 0 0,1 3 68 0 0,0-3-81 0 0,0 0-88 0 0,0-1 8 0 0,0 0-37 0 0,0 0-96 0 0,0 0-78 0 0,0 1-88 0 0,0-1-98 0 0,0-1 125 0 0,0 0-57 0 0,0 0-51 0 0,0 0-44 0 0,0 0-155 0 0,0 0-44 0 0,0 0-187 0 0,0 0-503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3:59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9488 0 0,'2'2'134'0'0,"-1"14"255"0"0,-1-10-287 0 0,0-3-63 0 0,3 7-10 0 0,-1-1 57 0 0,1 0 50 0 0,0 1 45 0 0,1 3 166 0 0,1 1 72 0 0,0 0 57 0 0,-1 0 39 0 0,12 30 1202 0 0,-12-29-1196 0 0,1 0-60 0 0,-2-3-139 0 0,0 1-70 0 0,0-1-82 0 0,-1 1-94 0 0,0-5 116 0 0,-1 11 386 0 0,-1-18-482 0 0,0-1-7 0 0,0 0-5 0 0,0 0-16 0 0,0 0-4 0 0,0 0 0 0 0,0-2 69 0 0,-2-1-46 0 0,-3-9 64 0 0,4-21-11 0 0,5 0-74 0 0,4 1-58 0 0,4 2-43 0 0,-8 23 17 0 0,-1 1 1 0 0,2-1-1 0 0,-1 1 0 0 0,1 0 1 0 0,0 0-1 0 0,0 1 1 0 0,0-1-1 0 0,1 1 1 0 0,0 0-1 0 0,0 1 0 0 0,0-1 1 0 0,1 1-1 0 0,-1 0 1 0 0,1 1-1 0 0,0 0 0 0 0,2-1 18 0 0,-1 1-9 0 0,0 1 0 0 0,0 0-1 0 0,0 0 1 0 0,0 1 0 0 0,0 0-1 0 0,0 0 1 0 0,0 1-1 0 0,0 0 1 0 0,1 1 0 0 0,-1 0 9 0 0,-3-1-7 0 0,0 1 0 0 0,-1 0 1 0 0,1 0-1 0 0,-1 1 1 0 0,1-1-1 0 0,-1 1 1 0 0,1 0-1 0 0,-1 0 1 0 0,0 1-1 0 0,0-1 0 0 0,0 1 1 0 0,0 0-1 0 0,-1 0 1 0 0,1 0-1 0 0,-1 0 1 0 0,0 1-1 0 0,0-1 0 0 0,0 1 7 0 0,7 10 20 0 0,10 18-55 0 0,-15-21 52 0 0,0-1 35 0 0,1 6 108 0 0,-3-8-33 0 0,-1 0 38 0 0,1 2-103 0 0,0 4 71 0 0,0 0 46 0 0,2 7 158 0 0,-2 0 56 0 0,-1 22 441 0 0,-5-15-335 0 0,3-28-730 0 0,0 0 75 0 0,0 0 67 0 0,0 0 60 0 0,0 1 90 0 0,0 0 104 0 0,-1 3 630 0 0,1-3-664 0 0,0-1-43 0 0,-1 1-57 0 0,1 0-74 0 0,0 0-87 0 0,0 0-103 0 0,0 0-72 0 0,0-1-102 0 0,-1 1-114 0 0,1-1-122 0 0,0 0 272 0 0,0 1-34 0 0,0-1-36 0 0,0 0-37 0 0,0 0-39 0 0,0 0-39 0 0,0 0-41 0 0,0 0-42 0 0,0 0-562 0 0,0 0-35 0 0,0 0-2589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03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10808 0 0,'0'0'316'0'0,"0"0"-3"0"0,0 0-240 0 0,0 2-34 0 0,0 9 30 0 0,0-7 51 0 0,2 8 291 0 0,-1 1-59 0 0,0 12 233 0 0,2 15 217 0 0,-1-19-297 0 0,0 1-52 0 0,0 0-50 0 0,0-1-45 0 0,1 20 206 0 0,1 0-116 0 0,1-1-87 0 0,1 0-62 0 0,-6-38-306 0 0,2 8 3 0 0,-1 0 39 0 0,7 35 299 0 0,-7-31-299 0 0,1 0-93 0 0,-2-4-58 0 0,1 0-78 0 0,-1 0-90 0 0,1 0-103 0 0,-1-10 182 0 0,0 0-171 0 0,0 0-320 0 0,0 0-28 0 0</inkml:trace>
  <inkml:trace contextRef="#ctx0" brushRef="#br0" timeOffset="300.75">1 306 11168 0 0,'0'0'330'0'0,"0"0"-156"0"0,1 0-45 0 0,-1-1-40 0 0,1 0-33 0 0,2-2-21 0 0,4-4-102 0 0,-5 5 118 0 0,7-6 93 0 0,0 1 38 0 0,4-2 73 0 0,7-2 174 0 0,15-4 285 0 0,-12 7-337 0 0,-18 6-317 0 0,10-4 207 0 0,1 0-40 0 0,16-4 124 0 0,1 0-119 0 0,0 1-92 0 0,6 0-60 0 0,-14 4-56 0 0,-1 2 1 0 0,21 0-25 0 0,-36 2-45 0 0,12 0 85 0 0,-14 1-61 0 0,1 0-59 0 0,-1-1-87 0 0,1 1-112 0 0,-4 0 17 0 0,1 0-69 0 0,0 0-77 0 0,0 0-85 0 0,-4 0 158 0 0,0 0-49 0 0,1 0-43 0 0,-1 0-37 0 0,0 0-135 0 0,0 0-37 0 0,3 0-1401 0 0</inkml:trace>
  <inkml:trace contextRef="#ctx0" brushRef="#br0" timeOffset="871.09">645 194 7976 0 0,'0'0'174'0'0,"0"2"-50"0"0,0 8 285 0 0,-1-7-325 0 0,1-1-51 0 0,-1 5 11 0 0,1-1 83 0 0,0 1 71 0 0,0-1 61 0 0,1 1 29 0 0,0-1 35 0 0,1 5 278 0 0,5 15 874 0 0,-5-18-1062 0 0,1-1-43 0 0,-1 0-101 0 0,0-1-51 0 0,-1 0-60 0 0,1 0-69 0 0,3 10 502 0 0,-1 1-87 0 0,10 31 739 0 0,-10-27-664 0 0,-2-9-212 0 0,0 0 45 0 0,-1-1 56 0 0,-1 0 65 0 0,0-10-403 0 0,0-1-30 0 0,0 0-4 0 0,0 0-2 0 0,0 0-13 0 0,0 0-8 0 0,0 0-1 0 0,-1-1 19 0 0,-3-3-22 0 0,-3-2 19 0 0,-2-11-68 0 0,3 1-43 0 0,1-3-45 0 0,5-9-82 0 0,1 20 103 0 0,1 1 1 0 0,0-1-1 0 0,0 1 0 0 0,0 0 0 0 0,3-4 47 0 0,2-5-35 0 0,1 0 37 0 0,4-4-55 0 0,11-12 37 0 0,-21 30 16 0 0,-1 0 0 0 0,1 0 1 0 0,0 0-1 0 0,0 0 0 0 0,0 0 0 0 0,0 1 1 0 0,0-1-1 0 0,0 1 0 0 0,1-1 0 0 0,-1 1 1 0 0,0 0-1 0 0,1 0 0 0 0,-1 0 0 0 0,1 0 1 0 0,-1 1-1 0 0,1-1 0 0 0,-1 0 0 0 0,1 1 1 0 0,0 0-1 0 0,-1 0 0 0 0,1 0 0 0 0,1 0 0 0 0,-1 0-120 0 0,1 1 87 0 0,-1 0 58 0 0,4 1 89 0 0,-3 0-124 0 0,-2-2-51 0 0,0 1-52 0 0,0 0-64 0 0,0 0-73 0 0,-1-1 46 0 0,1 1-37 0 0,-1 0-41 0 0,1-1-42 0 0,-1 1-47 0 0,0-1-48 0 0,1 1-52 0 0,-1-1-54 0 0,0 0 144 0 0,-1 1-48 0 0,0-1-45 0 0,1 0-38 0 0,-1 0-147 0 0,0 0-38 0 0,1 0-179 0 0,-1 0-483 0 0,0 1 1161 0 0</inkml:trace>
  <inkml:trace contextRef="#ctx0" brushRef="#br0" timeOffset="1183.55">1019 312 10424 0 0,'0'0'233'0'0,"0"0"38"0"0,0 1-62 0 0,0 1-52 0 0,0 0-45 0 0,1 0-27 0 0,-1 1-40 0 0,2 3-13 0 0,0 1 294 0 0,0 1 41 0 0,1 0 116 0 0,1 6 296 0 0,4 9 583 0 0,-3-8-545 0 0,-3-8-519 0 0,0-1-34 0 0,-1 1-39 0 0,1-1-44 0 0,-1 3-25 0 0,1-1-88 0 0,-2 0-100 0 0,1 0-109 0 0,-1 0-120 0 0,0-3 82 0 0,0-1-34 0 0,-1 0-36 0 0,1 0-36 0 0,-1 0-39 0 0,0 0-38 0 0,1-3-6 0 0,0-1-53 0 0,0 0-49 0 0,0 1-41 0 0,0-1-150 0 0,0 1-41 0 0,0 0-180 0 0,0 0-487 0 0</inkml:trace>
  <inkml:trace contextRef="#ctx0" brushRef="#br0" timeOffset="1373.05">970 187 10104 0 0,'0'0'70'0'0,"0"-1"39"0"0,-1-9 568 0 0,1 7-533 0 0,0 1-88 0 0,0-1-39 0 0,0 3 70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54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10 6016 0 0,'-1'0'297'0'0,"-4"2"-106"0"0,2-1-106 0 0,-1 0-40 0 0,-1 1-39 0 0,3 0 19 0 0,0-1 137 0 0,1 2-40 0 0,-2 14 259 0 0,2-15-237 0 0,-1 12 393 0 0,2 0-46 0 0,1 4 53 0 0,3 9 220 0 0,-1 2 103 0 0,-1-9-159 0 0,1-1-98 0 0,0 0 256 0 0,-1 0 1 0 0,-1 4-867 0 0,-1-21 443 0 0,0-1-42 0 0,-1 0-39 0 0,1 0-38 0 0,0-1-36 0 0,0 0-34 0 0,-1 0 162 0 0,0-2-112 0 0,0 0-96 0 0,0-1-81 0 0,0-1-64 0 0,-1-2-59 0 0,0-6-102 0 0,1 8 84 0 0,0 1 55 0 0,1 0 83 0 0,0-16-33 0 0,0 0-46 0 0,0-15-37 0 0,0 27-10 0 0,1 1 0 0 0,0 0 0 0 0,0-1 0 0 0,0 1-1 0 0,1 0 1 0 0,0-1 0 0 0,1-1 2 0 0,8-19-52 0 0,2 6-38 0 0,-11 17 74 0 0,0 1 0 0 0,0 0 0 0 0,1 0 0 0 0,-1 0 0 0 0,1 0 1 0 0,0 0-1 0 0,0 1 0 0 0,0-1 0 0 0,1 1 0 0 0,1-1 16 0 0,-4 2-10 0 0,0 1 1 0 0,1-1 0 0 0,-1 1-1 0 0,0-1 1 0 0,1 1 0 0 0,-1 0-1 0 0,1 0 1 0 0,-1-1 0 0 0,1 1-1 0 0,-1 0 1 0 0,1 0-1 0 0,0 1 10 0 0,0-1-15 0 0,0 0 0 0 0,0 1-1 0 0,-1-1 1 0 0,1 1 0 0 0,0 0-1 0 0,-1 0 1 0 0,1-1 0 0 0,-1 1-1 0 0,1 0 1 0 0,-1 0 0 0 0,0 0-1 0 0,2 2 16 0 0,3 2-40 0 0,-1 1 0 0 0,0 0 0 0 0,0 0 0 0 0,3 6 40 0 0,-2-3-33 0 0,-1 1-1 0 0,0 0 1 0 0,0 1 33 0 0,11 33-45 0 0,-3 1 52 0 0,1 3 57 0 0,-13-44-74 0 0,0-2 35 0 0,3-1 175 0 0,0-6 10 0 0,-1-1-176 0 0,-3 5-46 0 0,17-37 121 0 0,-4 8-73 0 0,-11 25-36 0 0,1-1 0 0 0,0 1 0 0 0,1 0 0 0 0,0 0 0 0 0,-1 0-1 0 0,1 0 1 0 0,2 0 0 0 0,13-12-37 0 0,-15 14 23 0 0,-1 1 0 0 0,1-1-1 0 0,0 1 1 0 0,0 0 0 0 0,0 0 0 0 0,0 0-1 0 0,2 0 15 0 0,-4 2-5 0 0,-1-1-1 0 0,1 1 0 0 0,0 0 0 0 0,0-1 0 0 0,0 1 0 0 0,0 0 0 0 0,0 0 0 0 0,0 0 0 0 0,0 0 0 0 0,-1 1 1 0 0,1-1-1 0 0,0 0 0 0 0,0 1 0 0 0,0 0 0 0 0,0-1 0 0 0,-1 1 0 0 0,1 0 0 0 0,0 0 0 0 0,-1 0 0 0 0,1 0 1 0 0,-1 0-1 0 0,1 0 0 0 0,-1 0 0 0 0,1 0 0 0 0,-1 1 0 0 0,0-1 0 0 0,1 1 0 0 0,-1-1 0 0 0,0 1 0 0 0,0-1 1 0 0,0 2 4 0 0,2 2 1 0 0,-1 1 0 0 0,0-1 0 0 0,0 1 0 0 0,0 0 0 0 0,-1-1 0 0 0,0 1 0 0 0,0 0 0 0 0,0 0 0 0 0,-1 0 0 0 0,0 0 0 0 0,0 0 0 0 0,0-1 0 0 0,-1 2 0 0 0,1 4 0 0 0,0 0 0 0 0,0 0 0 0 0,1 2 0 0 0,0-7-1 0 0,1 3-20 0 0,-2-7-32 0 0,2 1-41 0 0,-2-2 22 0 0,0-1-74 0 0,0 0-86 0 0,0 0 68 0 0,0 0-39 0 0,0 0-41 0 0,0 0-39 0 0,0 0-386 0 0,0 0 90 0 0,0 0-54 0 0,0 0-747 0 0,0 0-591 0 0,0 0-1123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05.1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131 274 10800 0 0,'0'0'241'0'0,"0"0"75"0"0,-1 0-81 0 0,-1-1-70 0 0,0 0-57 0 0,-1-1-19 0 0,-4-1-59 0 0,3 2-61 0 0,1 0 66 0 0,0-1 57 0 0,-1 1 47 0 0,1 0 62 0 0,-1 0 36 0 0,-8 0 635 0 0,6 0-531 0 0,-1 1-27 0 0,-9 1 243 0 0,3 4-112 0 0,1 1-103 0 0,3 2-90 0 0,1 3-79 0 0,3 0-67 0 0,1 2-57 0 0,2 1-44 0 0,1 3-39 0 0,1-10-10 0 0,1 1-1 0 0,0 0 1 0 0,0 0-1 0 0,3 7 45 0 0,2 3-50 0 0,1-3 52 0 0,0-2 65 0 0,-3-8-67 0 0,-2-3 0 0 0,1 0 0 0 0,-1 1 0 0 0,1-1 0 0 0,-1 0 0 0 0,1 0 0 0 0,2 1 0 0 0,2 1 0 0 0,-5-4 0 0 0,-1 0 0 0 0,0 1 1 0 0,1-1-1 0 0,-1 0 1 0 0,1 1-1 0 0,-1-1 1 0 0,1 0-1 0 0,-1 0 1 0 0,0 0-1 0 0,1 0 0 0 0,-1-1 1 0 0,1 1-1 0 0,-1 0 1 0 0,1-1-1 0 0,-1 1 1 0 0,0 0-1 0 0,1-1 0 0 0,-1 0 1 0 0,1 0-1 0 0,0 0 7 0 0,1-1 1 0 0,-1 0-1 0 0,0 0 1 0 0,0 0-1 0 0,0 0 1 0 0,0 0-1 0 0,0 0 0 0 0,0 0 1 0 0,1-2-8 0 0,1-4 26 0 0,0 1 1 0 0,0 0-1 0 0,2-8-26 0 0,2-7 8 0 0,-1-7 46 0 0,-4-13-57 0 0,-5 14 6 0 0,0 5-74 0 0,-1 2-13 0 0,2 7 72 0 0,1 14-64 0 0,0 0-19 0 0,2 2-43 0 0,7 11-10 0 0,5 12 14 0 0,1 3 90 0 0,6 17 6 0 0,-14-29-14 0 0,0-1-40 0 0,-5-11-94 0 0,-1 0 69 0 0,1-1 59 0 0,-1 1 49 0 0,2 4 97 0 0,3 9 304 0 0,-4-12-325 0 0,-1 1-72 0 0,0-3-42 0 0,0 0-41 0 0,0 0-44 0 0,0 1-52 0 0,0-1-77 0 0,0 1-71 0 0,0-1-78 0 0,0 1-86 0 0,0-1-93 0 0,0 0-98 0 0,-1 1-107 0 0,1-1-112 0 0,0 0-836 0 0,0 2-989 0 0,-1-5 2726 0 0</inkml:trace>
  <inkml:trace contextRef="#ctx0" brushRef="#br0" timeOffset="316.45">360 1 9848 0 0,'0'0'222'0'0,"0"0"30"0"0,0 0 19 0 0,0 3-116 0 0,2 3-35 0 0,0 2-52 0 0,-1-2-51 0 0,0 0 34 0 0,2 7 132 0 0,1 5 208 0 0,4 12 370 0 0,-4-17-466 0 0,0 1-38 0 0,-2-6-173 0 0,-1-1-35 0 0,8 25 403 0 0,3 16 163 0 0,-1-4-33 0 0,-3-15-133 0 0,-2-4-16 0 0,1-1 72 0 0,0 3 212 0 0,-1 0-85 0 0,0 0-74 0 0,-1 1-62 0 0,0 0-31 0 0,1 1-39 0 0,-5-26-401 0 0,-1-2-4 0 0,0-1-35 0 0,0 0-65 0 0,0 0-50 0 0,0 0-190 0 0,0 0 160 0 0,0 0-56 0 0,0 0-83 0 0,0 0 95 0 0,0 0-42 0 0,0 0-44 0 0,0 0-43 0 0,0 0-39 0 0,0 0-35 0 0,0 0-261 0 0,0 0-58 0 0,0 0-46 0 0,0-1-34 0 0,0 1-1439 0 0,1-2-1269 0 0</inkml:trace>
  <inkml:trace contextRef="#ctx0" brushRef="#br0" timeOffset="1225.25">839 212 10656 0 0,'0'0'294'0'0,"0"-1"-53"0"0,-1-1-47 0 0,-1 0-44 0 0,1-1-18 0 0,-1 0-46 0 0,0-1-24 0 0,1 2-53 0 0,0 0 105 0 0,0 0 1 0 0,0 1-1 0 0,0-1 1 0 0,0 1-1 0 0,0-1 1 0 0,0 1 0 0 0,0 0-1 0 0,-1 0 1 0 0,1-1-1 0 0,-1 1 1 0 0,1 0-1 0 0,-1 0 1 0 0,1 0 0 0 0,-1 0-1 0 0,0 0-114 0 0,-9-3 531 0 0,0 1-39 0 0,-4 0 52 0 0,1 2-98 0 0,1 2-119 0 0,7-1-214 0 0,1 1-38 0 0,-17 7 129 0 0,11-2-144 0 0,2 2-38 0 0,2 1-47 0 0,2 1-55 0 0,5 1-62 0 0,4 1-71 0 0,7-1 22 0 0,4-2 72 0 0,19 3 5 0 0,-22-8 84 0 0,25 10-84 0 0,1 3 54 0 0,-19-7 55 0 0,0 1 0 0 0,0 1 0 0 0,-1 1 0 0 0,8 7 5 0 0,-21-15-89 0 0,0 0 47 0 0,-1 0 42 0 0,-1 0 39 0 0,1 3 84 0 0,-2 0 64 0 0,-1 0 52 0 0,-1 0 38 0 0,0-6-189 0 0,0 0 0 0 0,-1 0 0 0 0,1 1 0 0 0,-1-1 0 0 0,0 0-1 0 0,0 0 1 0 0,0 0 0 0 0,0-1 0 0 0,0 1 0 0 0,0 0 0 0 0,0 0 0 0 0,0 0-1 0 0,-1-1 1 0 0,0 1-88 0 0,-7 6 354 0 0,-2-1-81 0 0,8-6-447 0 0,0 1 81 0 0,0-1 71 0 0,0 0 58 0 0,0 0 45 0 0,0 0 35 0 0,-10 1 553 0 0,8-2-533 0 0,1 0-88 0 0,2 0-75 0 0,-1 0-49 0 0,1 0-56 0 0,-1-1-63 0 0,1 1-91 0 0,-1-1-88 0 0,0 0-96 0 0,1 0-104 0 0,-1 0-113 0 0,1 0-121 0 0,0 0 356 0 0,1 0-34 0 0,0 1-34 0 0,0-1-35 0 0,-2-1-1611 0 0,-2 0-1235 0 0,5 2 3382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09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10208 0 0,'0'0'298'0'0,"0"0"-3"0"0,4 0-192 0 0,6 2-87 0 0,1 8 16 0 0,-1 2 58 0 0,6 16 207 0 0,0 16 218 0 0,-10-25-321 0 0,0 2-20 0 0,3 5 409 0 0,17 45 1220 0 0,-14-41-1081 0 0,-1-4-168 0 0,-5-12-323 0 0,0-1-36 0 0,-5-9-147 0 0,-1-3-40 0 0,6 10 111 0 0,-3-3-8 0 0,0-1 25 0 0,1-1 58 0 0,-4-6-98 0 0,0 0-7 0 0,0 0-1 0 0,5-3 115 0 0,-2-5-101 0 0,-2 1-69 0 0,0-4-27 0 0,0 5-6 0 0,2-10 53 0 0,1-1-44 0 0,6-7-60 0 0,3 2-50 0 0,-11 19 77 0 0,1 0 0 0 0,0-1 0 0 0,0 1 0 0 0,0 0 0 0 0,0 1 0 0 0,1-1 1 0 0,-1 0-1 0 0,1 1 0 0 0,0 0 0 0 0,2-2 24 0 0,-3 3-14 0 0,1-1 1 0 0,0 1-1 0 0,0 0 1 0 0,0 0-1 0 0,0 0 1 0 0,0 1-1 0 0,4-1 14 0 0,18 3-191 0 0,-4 7 66 0 0,-3 5 82 0 0,-6 4 100 0 0,-5 4 115 0 0,-6-11-37 0 0,-2 1 34 0 0,-1 0 38 0 0,-2 0 39 0 0,-1 0 41 0 0,-3-1 43 0 0,1-3-294 0 0,-1 0 36 0 0,4-5-4 0 0,-1 1-1 0 0,0-1 0 0 0,0 0 1 0 0,0 0-1 0 0,-3 1-67 0 0,-6 2 114 0 0,-3 0-70 0 0,6-4-91 0 0,-1 0-76 0 0,1-1-88 0 0,-1-1-103 0 0,0-1-118 0 0,6 1 167 0 0,0-1-34 0 0,0 0-37 0 0,0 0-38 0 0,0 0-40 0 0,0-1-41 0 0,4 2 59 0 0,-1-1-55 0 0,1 1-49 0 0,0 0-42 0 0,0-1-156 0 0,-1 0-43 0 0,1 1-189 0 0,-2-1-512 0 0,3 1 1414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09.8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71 7968 0 0,'0'0'172'0'0,"1"0"-40"0"0,0 1 28 0 0,1-1-111 0 0,-1 0-38 0 0,5 2-58 0 0,-4-2 74 0 0,3 1 99 0 0,2 0 109 0 0,0 0 34 0 0,7 1 361 0 0,-1-1 104 0 0,1-1 82 0 0,2-1 238 0 0,-11 1-627 0 0,1-1 1 0 0,-1-1 0 0 0,1 1 0 0 0,-1-1-1 0 0,0 0 1 0 0,2-1-428 0 0,-5 2 276 0 0,1 0-49 0 0,0 0-43 0 0,0-1-40 0 0,3-1 41 0 0,0 0-105 0 0,7-8-41 0 0,-11 5 28 0 0,-3-6 55 0 0,1 10-97 0 0,-1 1-1 0 0,0 0 1 0 0,0-1 0 0 0,0 1-1 0 0,0 0 1 0 0,0-1 0 0 0,0 1-1 0 0,0 0 1 0 0,-1 0 0 0 0,0-1-25 0 0,-16-8 212 0 0,7 8-151 0 0,9 2-46 0 0,-1 0 1 0 0,1 0-1 0 0,0 0 1 0 0,-1 1-1 0 0,1-1 0 0 0,-1 1 1 0 0,1 0-1 0 0,0-1 0 0 0,-1 1 1 0 0,0 1-16 0 0,-3 1 54 0 0,2 0 0 0 0,-1 0 0 0 0,0 0 0 0 0,-3 3-54 0 0,-16 18 289 0 0,5-1 83 0 0,7-6-90 0 0,2 3-46 0 0,7-15-174 0 0,1 1 1 0 0,0 0 0 0 0,1 0 0 0 0,-1 0 0 0 0,1-1-1 0 0,0 4-62 0 0,1-7 21 0 0,-1 1 0 0 0,1-1 0 0 0,0 1-1 0 0,0 0 1 0 0,0-1 0 0 0,1 1 0 0 0,-1-1-1 0 0,0 1 1 0 0,1-1 0 0 0,0 1 0 0 0,0-1-1 0 0,0 0 1 0 0,0 1 0 0 0,0-1 0 0 0,0 0-1 0 0,0 1 1 0 0,1-1 0 0 0,-1 0 0 0 0,1 0-1 0 0,0 0 1 0 0,-1 0 0 0 0,1-1 0 0 0,0 1-1 0 0,0 0 1 0 0,0-1 0 0 0,0 1 0 0 0,1-1-1 0 0,-1 0 1 0 0,0 0 0 0 0,0 0 0 0 0,1 0-1 0 0,0 0-20 0 0,6 2-2 0 0,-1-1 0 0 0,1 0 0 0 0,0-1 0 0 0,-1 0 0 0 0,1 0 0 0 0,7-1 2 0 0,-1-1-46 0 0,0 0-44 0 0,-2 0-28 0 0,0-1-46 0 0,-1-1-55 0 0,0 1-62 0 0,1-1-69 0 0,-1 0-76 0 0,-1 0-85 0 0,1 0-92 0 0,14-4-504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10.4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361 90 9096 0 0,'0'0'200'0'0,"-1"-2"-59"0"0,-2-10 328 0 0,2 9-372 0 0,1 1-60 0 0,-7-7 20 0 0,0 0 107 0 0,-1 1 95 0 0,-1 0 83 0 0,-1 0 161 0 0,-2 1 83 0 0,-2 0 196 0 0,-9-2 483 0 0,0 5 1 0 0,7 3-479 0 0,3 1-196 0 0,-1 2-81 0 0,4 1-161 0 0,-1 0-82 0 0,1 2-95 0 0,0 1-105 0 0,5-3-4 0 0,0 0 0 0 0,1 1 0 0 0,-1 0 0 0 0,1 0 0 0 0,-3 4-63 0 0,3-4 50 0 0,0 1 1 0 0,1 0-1 0 0,0 0 1 0 0,0 0-1 0 0,-1 2-50 0 0,2 0 51 0 0,-1-1-1 0 0,1 1 0 0 0,0 0 1 0 0,0 2-51 0 0,-3 29 162 0 0,6-11-43 0 0,1 1 1 0 0,2-1 0 0 0,0 0-1 0 0,7 19-119 0 0,-10-38 31 0 0,27 103 487 0 0,-22-87-438 0 0,0-2-35 0 0,-6-21-28 0 0,0-1-34 0 0,0 0-44 0 0,0 0-91 0 0,0 0-160 0 0,0 0-22 0 0,0 0 104 0 0,0 0-8 0 0,0 0-111 0 0,0 0-324 0 0,0 0-594 0 0,0 0-47 0 0</inkml:trace>
  <inkml:trace contextRef="#ctx0" brushRef="#br0" timeOffset="501.36">0 318 10680 0 0,'0'0'241'0'0,"1"-1"-67"0"0,6-5 418 0 0,-4 4-470 0 0,-1 1-75 0 0,25-13-81 0 0,18-1-96 0 0,3 5-10 0 0,-17 5 89 0 0,-13 2 50 0 0,-5 1 121 0 0,0 0-52 0 0,0 1-53 0 0,0-1-56 0 0,0 1-56 0 0,0 0-59 0 0,0 0-59 0 0,0 0-62 0 0,1 0-105 0 0,1-1-79 0 0,-1 1-83 0 0,1 0-84 0 0,-1-1-86 0 0,0 0-89 0 0,1 0-91 0 0,-1-1-93 0 0,-12 3 1565 0 0,0 0-40 0 0,0 0-37 0 0,0 0-37 0 0,0 1-35 0 0,-1 0-33 0 0,1 1 302 0 0,0 0-117 0 0,-1 1-105 0 0,0 1-92 0 0,0 0-82 0 0,-1-1-112 0 0,-1 1-37 0 0,1 3 59 0 0,-2 0-94 0 0,-1 9 93 0 0,1-9-13 0 0,2-4-46 0 0,-1 0 47 0 0,1 1-127 0 0,-4 22 338 0 0,2-5-3 0 0,0-1-1 0 0,2 7-406 0 0,1-3 363 0 0,4-1 99 0 0,-2-11-182 0 0,1-2 39 0 0,1 0 44 0 0,1 0 49 0 0,-5-8-380 0 0,1 0 0 0 0,-1 0 0 0 0,1 0 0 0 0,0-1 0 0 0,0 1 0 0 0,-1 0 0 0 0,1-1 0 0 0,0 0 0 0 0,1 1-32 0 0,-1-1 39 0 0,-1 0 0 0 0,1 0 0 0 0,0-1 0 0 0,0 1 0 0 0,0-1 1 0 0,0 1-1 0 0,-1-1 0 0 0,1 0 0 0 0,0 1 0 0 0,1-1-39 0 0,0-1 79 0 0,1 1-1 0 0,-1 0 1 0 0,0-1-1 0 0,1 0 1 0 0,-1 0 0 0 0,1 0-1 0 0,-1 0 1 0 0,0 0-1 0 0,0-1 1 0 0,0 0-1 0 0,0 1 1 0 0,1-2-79 0 0,25-20 670 0 0,-12 5-292 0 0,-6 3-134 0 0,-3 1-85 0 0,-6 9-133 0 0,0 1 0 0 0,-1-1 0 0 0,1 0 0 0 0,-1 0-1 0 0,0 1 1 0 0,0-5-26 0 0,0-18 42 0 0,-5 5-66 0 0,-2 0-68 0 0,1 9-7 0 0,-1 0-36 0 0,-1 1-39 0 0,-1 0-42 0 0,-1 1-47 0 0,0 1-50 0 0,-1 1-53 0 0,0 1-57 0 0,7 7 324 0 0,-2-2-30 0 0,3 2 42 0 0,0 0-57 0 0,0 0-104 0 0,1 0 81 0 0,0 1-33 0 0,0-1-36 0 0,0 1-40 0 0,0 0-43 0 0,0-1-46 0 0,0 0-205 0 0,0 1-98 0 0,-1-1-105 0 0,1 1-113 0 0,-2-2-1091 0 0,0 1-1118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07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42 6968 0 0,'0'0'157'0'0,"0"0"23"0"0,0 0 11 0 0,0-1-137 0 0,-1 0 45 0 0,0-2 55 0 0,0 1 66 0 0,0-1 75 0 0,0 0 88 0 0,0 1 96 0 0,1 1 109 0 0,-1-4 539 0 0,0 2-106 0 0,-2-1-101 0 0,0 1-96 0 0,-1 1-91 0 0,0-1-84 0 0,-1 2-80 0 0,0-1-75 0 0,0 1-68 0 0,0 0-63 0 0,-1 1-59 0 0,1-1-52 0 0,0 1-47 0 0,1 0-42 0 0,-4 1 58 0 0,-4 1 38 0 0,1 1-44 0 0,0 1-40 0 0,1 2-34 0 0,-6 6 49 0 0,2 4-95 0 0,6-1-67 0 0,6-10-29 0 0,0 0 0 0 0,0 0 0 0 0,1 1 1 0 0,-1-1-1 0 0,1 1 0 0 0,1-1 0 0 0,-1 6 1 0 0,1 11 23 0 0,5 6-66 0 0,1-2 44 0 0,-3-18 12 0 0,0 0-1 0 0,1 0 1 0 0,0 0 0 0 0,0-1 0 0 0,1 1 0 0 0,-1-1-1 0 0,6 5-12 0 0,16 14-11 0 0,-10-15-34 0 0,1-2-36 0 0,7 2-95 0 0,3-4-94 0 0,-24-7 298 0 0,-1 1-39 0 0,0-1-36 0 0,1 1-33 0 0,2 0-168 0 0,0-1-98 0 0,-1 1-31 0 0,1-1-46 0 0,10 1-1075 0 0,-10-1 901 0 0,7-2-619 0 0</inkml:trace>
  <inkml:trace contextRef="#ctx0" brushRef="#br0" timeOffset="516.91">566 55 9216 0 0,'-7'-4'205'0'0,"-1"0"74"0"0,0 2 64 0 0,-1 0 54 0 0,-1 0 141 0 0,0 1 52 0 0,-21 2 1333 0 0,13 3-786 0 0,6 0-441 0 0,2 0-176 0 0,1 0-71 0 0,1 0-141 0 0,1 0-68 0 0,0 0-79 0 0,0 1-86 0 0,0 2 116 0 0,0 0-38 0 0,-4 10 57 0 0,3 3-104 0 0,2 2-75 0 0,5-14-40 0 0,0 1-1 0 0,0-1 1 0 0,1 1 0 0 0,0-1-1 0 0,0 0 1 0 0,1 2 9 0 0,4 13 31 0 0,-4-20-36 0 0,1 1-1 0 0,-1 0 0 0 0,1-1 0 0 0,0 1 0 0 0,0-1 0 0 0,0 0 0 0 0,0 1 0 0 0,0-1 0 0 0,2 1 6 0 0,-1-2-1 0 0,-1 1 0 0 0,1-1 0 0 0,-1 0 0 0 0,1 0-1 0 0,0-1 1 0 0,0 1 0 0 0,0 0 0 0 0,0-1 0 0 0,0 0 0 0 0,0 0-1 0 0,0 0 1 0 0,0 0 0 0 0,1 0 0 0 0,2 0 1 0 0,-1-1 0 0 0,0 0 1 0 0,1 0-1 0 0,-1 0 0 0 0,0-1 0 0 0,0 0 1 0 0,0 0-1 0 0,0 0 0 0 0,0 0 1 0 0,0-1-1 0 0,0 0 0 0 0,-1 0 1 0 0,1 0-1 0 0,-1-1 0 0 0,1 1 1 0 0,-1-1-1 0 0,0 0 0 0 0,2-2 0 0 0,-1 1-11 0 0,0-1-1 0 0,-1 0 0 0 0,0 0 0 0 0,1 0 1 0 0,-2 0-1 0 0,1 0 0 0 0,-1-1 0 0 0,1 0 1 0 0,-2 0-1 0 0,1 0 0 0 0,-1 0 0 0 0,1 0 1 0 0,-2 0-1 0 0,1-1 12 0 0,0-3-2 0 0,0 0 0 0 0,-1 0 0 0 0,0-9 2 0 0,-4-31 96 0 0,3 30-99 0 0,5 28-189 0 0,1 1 62 0 0,-3-4 73 0 0,13 43-70 0 0,-3-11 93 0 0,-7-21 35 0 0,0-1-1 0 0,6 9 0 0 0,-10-21-251 0 0,0 1 101 0 0,0 0 87 0 0,0 0 73 0 0,1 2 118 0 0,5 10 517 0 0,-6-13-536 0 0,1 1-38 0 0,-2-1-50 0 0,1 0-48 0 0,1-1-58 0 0,-1 1-65 0 0,0 0-105 0 0,1 0-105 0 0,-1 0-115 0 0,0-2 190 0 0,-1 0-33 0 0,1 1-36 0 0,-1-1-35 0 0,1 0-39 0 0,-1 0-40 0 0,1 1-40 0 0,0-1-43 0 0,-1 0-43 0 0,1 0-46 0 0,-2-1-1321 0 0,1 0-1110 0 0</inkml:trace>
  <inkml:trace contextRef="#ctx0" brushRef="#br0" timeOffset="964.79">871 31 14336 0 0,'0'0'330'0'0,"0"0"45"0"0,0 0 17 0 0,0 0-165 0 0,0 0-109 0 0,0 1-26 0 0,-1 1-48 0 0,2 9-46 0 0,8 8 35 0 0,10 28-148 0 0,-14-32 126 0 0,0-1 65 0 0,-5-12-56 0 0,14 50 1073 0 0,-8-31-691 0 0,-1 0-37 0 0,2 0-54 0 0,2 1-70 0 0,-9-21-151 0 0,0-1 6 0 0,0 0 2 0 0,0 0 4 0 0,0-7 53 0 0,1 1-53 0 0,0-4-23 0 0,1 0-60 0 0,2-12-14 0 0,3-26-15 0 0,-4 36-18 0 0,0 0 1 0 0,0 0-1 0 0,3-2 28 0 0,-5 10-12 0 0,1 0 0 0 0,0-1-1 0 0,0 1 1 0 0,0 0 0 0 0,0 1 0 0 0,0-1 0 0 0,1 0 0 0 0,0 1-1 0 0,0-1 1 0 0,0 1 0 0 0,0 0 0 0 0,1 0 0 0 0,-1 0-1 0 0,1 0 1 0 0,-1 1 0 0 0,1-1 0 0 0,0 1 0 0 0,0 0-1 0 0,0 0 1 0 0,0 1 0 0 0,1-1 12 0 0,-1 1-24 0 0,-1 1 1 0 0,1-1-1 0 0,-1 1 0 0 0,1 0 0 0 0,-1-1 1 0 0,1 2-1 0 0,1-1 24 0 0,-2 0-15 0 0,0 1 1 0 0,0 0 0 0 0,0 0-1 0 0,0-1 1 0 0,0 2-1 0 0,0-1 1 0 0,1 1 14 0 0,17 13-51 0 0,-3 7 34 0 0,-12-12 18 0 0,0 0-1 0 0,-1 0 1 0 0,0 1 0 0 0,-1-1 0 0 0,0 1 0 0 0,-1 2-1 0 0,4 17-37 0 0,-6-28-149 0 0,-1 1 42 0 0,1 1 109 0 0,0-1 72 0 0,0 4 124 0 0,-1-4-142 0 0,1-1-36 0 0,-1 1-69 0 0,1-1-92 0 0,-1 1-55 0 0,1-1-90 0 0,-1 0-104 0 0,1 1-116 0 0,-1-2 224 0 0,0 0-33 0 0,0 0-35 0 0,1 0-37 0 0,-1 0-38 0 0,0 1-40 0 0,0-1-41 0 0,1 0-43 0 0,0 3-1565 0 0,1 3-1219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19.6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7920 0 0,'0'0'174'0'0,"0"0"29"0"0,0 0 13 0 0,0 1-75 0 0,0 0-71 0 0,-2 9-43 0 0,1-6 32 0 0,1-1 29 0 0,0-2 56 0 0,-2 25 491 0 0,1 0-36 0 0,2 25 504 0 0,2 1-113 0 0,1 0-92 0 0,-1-6-159 0 0,0 0-44 0 0,-1-2-135 0 0,0-23-207 0 0,-1 0 103 0 0,-1-10-178 0 0,1-1 40 0 0,-1 1 44 0 0,0-1 49 0 0,0-9-155 0 0,0-1-30 0 0,0 0-125 0 0,0 0-22 0 0,1-1 160 0 0,1-2-93 0 0,0-2-53 0 0,1-2-19 0 0,-3 6-41 0 0,7-14 64 0 0,0 0-39 0 0,11-15-42 0 0,3 1-113 0 0,2 6-86 0 0,-20 20 156 0 0,0 1 1 0 0,1 0 0 0 0,-1-1-1 0 0,1 2 1 0 0,-1-1 0 0 0,3-1 26 0 0,-2 2-17 0 0,0 0 1 0 0,0 0-1 0 0,0 0 1 0 0,0 0-1 0 0,0 1 1 0 0,0 0 16 0 0,25 2-53 0 0,-1 8 34 0 0,-23-7 19 0 0,0 0 1 0 0,0 0-1 0 0,0 0 1 0 0,0 1-1 0 0,-1 0 0 0 0,0-1 1 0 0,1 2-1 0 0,-1-1 1 0 0,-1 0-1 0 0,1 1 0 0 0,-1 0 1 0 0,1 0-1 0 0,-1 0 0 0 0,-1 0 1 0 0,1 0-1 0 0,-1 0 1 0 0,0 1-1 0 0,0 0 0 0 0,0 2 0 0 0,-1 3-87 0 0,-2-2 56 0 0,-2 0 48 0 0,-2-2 44 0 0,-9 4 164 0 0,-4-3 94 0 0,-18-1 287 0 0,21-6-369 0 0,0-1-25 0 0,1-1-77 0 0,13 1-325 0 0,0 0 34 0 0,-2 0-65 0 0,1-1 136 0 0,0 1 38 0 0,-2 0 48 0 0,0 0 83 0 0,-6-2 309 0 0,5 2-282 0 0,2-1-97 0 0,1 0-60 0 0,-1 1-76 0 0,0-1-89 0 0,1 1 50 0 0,1-1-35 0 0,-1 1-37 0 0,1-1-39 0 0,-1 1-42 0 0,1-1-45 0 0,-1 1-46 0 0,1-1-50 0 0,-1 1-51 0 0,1-1-55 0 0,0 0-56 0 0,-1 1-60 0 0,1-1-61 0 0,-1 0-64 0 0,1 0-67 0 0,0 1-68 0 0,0-1-991 0 0,-2-1-1068 0 0</inkml:trace>
  <inkml:trace contextRef="#ctx0" brushRef="#br0" timeOffset="320.92">497 292 10680 0 0,'0'0'241'0'0,"0"0"38"0"0,5 8 271 0 0,-3-5-473 0 0,-1-1-48 0 0,1 2-6 0 0,0 0 44 0 0,0 1 40 0 0,1-1 33 0 0,1 4 162 0 0,0 0 61 0 0,11 17 984 0 0,-9-15-831 0 0,-3-4-296 0 0,1-1-41 0 0,-1 0-48 0 0,0 0-57 0 0,15 23 1191 0 0,-10-15-745 0 0,1 0-94 0 0,-5-7-259 0 0,0 1-36 0 0,0-1-39 0 0,0 1-45 0 0,-2-6 31 0 0,-2 0-57 0 0,1 0-44 0 0,0 0-54 0 0,0-1-39 0 0,0 1-56 0 0,-1 0-65 0 0,1-1-74 0 0,0 0-10 0 0,-1 1-64 0 0,1-1-66 0 0,0 0-73 0 0,-1 0-78 0 0,1 0-82 0 0,0 0-88 0 0,-1 0-92 0 0,2-1-1235 0 0,0 0-1191 0 0</inkml:trace>
  <inkml:trace contextRef="#ctx0" brushRef="#br0" timeOffset="637.39">789 227 9384 0 0,'0'0'208'0'0,"0"0"33"0"0,0 0 16 0 0,-1 1-81 0 0,0 1-79 0 0,-7 9 15 0 0,6-8 19 0 0,-3 5 234 0 0,1 1-36 0 0,-3 9 238 0 0,1 1-104 0 0,0 0-78 0 0,1 0-54 0 0,-4 8 120 0 0,0-4 85 0 0,0 0-92 0 0,-1 0-79 0 0,1 0-67 0 0,-2 4-14 0 0,0 0-58 0 0,-25 54 304 0 0,17-41-219 0 0,9-20-114 0 0,1-1 40 0 0,-5 7 156 0 0,0 0 107 0 0,2-4 14 0 0,-1-1 100 0 0,1 0 112 0 0,-1-1 125 0 0,10-16-766 0 0,-12 19 360 0 0,4-12-193 0 0,4-9-131 0 0,5-2-24 0 0,1 0-54 0 0,0-1-48 0 0,0 1-47 0 0,0-1-40 0 0,0 0-38 0 0,-1-1-227 0 0,0-1-203 0 0,1 0 16 0 0,-1-3-798 0 0,2 4 959 0 0,0 0 33 0 0,1-4-898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15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5 155 8464 0 0,'0'0'190'0'0,"0"0"28"0"0,0 0 10 0 0,0 0 21 0 0,0 1-7 0 0,0-1-47 0 0,0 2-40 0 0,0-1-34 0 0,-1 3 34 0 0,0 3 94 0 0,-1 20 217 0 0,1 0 102 0 0,2 7 217 0 0,2 15 514 0 0,-1-27-740 0 0,0-13-257 0 0,-1-1-1 0 0,1 1 1 0 0,3 6-302 0 0,-4-12 76 0 0,0-1-1 0 0,0 1 0 0 0,0 0 1 0 0,1-1-1 0 0,-1 1 1 0 0,1-1-1 0 0,-1 0 0 0 0,1 1 1 0 0,0-1-1 0 0,0 0-75 0 0,-1-1 32 0 0,0 0-1 0 0,0-1 1 0 0,0 1-1 0 0,0 0 1 0 0,1-1-1 0 0,-1 1 1 0 0,0 0-1 0 0,0-1 1 0 0,0 0-1 0 0,1 1 1 0 0,-1-1-1 0 0,0 0 1 0 0,0 0-1 0 0,1 1 1 0 0,-1-1-1 0 0,0 0 1 0 0,0 0-1 0 0,1 0 1 0 0,-1-1-1 0 0,0 1 1 0 0,0 0 0 0 0,1 0-32 0 0,11-5 224 0 0,-2-3-60 0 0,-1-2-46 0 0,-1-2-36 0 0,-2 0-11 0 0,0 0 0 0 0,-1-1 0 0 0,1-1-71 0 0,-6 10 22 0 0,5-12-19 0 0,-1-10 59 0 0,1-2-25 0 0,0 11-81 0 0,1 5-63 0 0,2 1-84 0 0,-2 7 2 0 0,-1 4 44 0 0,5 8-44 0 0,-2 3 107 0 0,2 6 7 0 0,-7-9 22 0 0,17 29-9 0 0,-3 1 36 0 0,3 7 45 0 0,-15-33 20 0 0,0-1-1 0 0,7 9-38 0 0,-13-20-160 0 0,1 0 43 0 0,-1 0 41 0 0,0 1 35 0 0,0 0 38 0 0,1-1 58 0 0,0 2 173 0 0,1 2 254 0 0,-2-3-372 0 0,1 0-59 0 0,-1 0-69 0 0,1 0-65 0 0,-1 0-79 0 0,1-1-89 0 0,-1 1-36 0 0,1 0-76 0 0,-1-1-84 0 0,1 1-91 0 0,-1-1-97 0 0,1 0-104 0 0,-1 0-110 0 0,0 0-118 0 0,0 0-968 0 0,0 0-1098 0 0</inkml:trace>
  <inkml:trace contextRef="#ctx0" brushRef="#br0" timeOffset="416.31">485 217 8208 0 0,'0'0'234'0'0,"0"0"6"0"0,1 2-151 0 0,5 9-65 0 0,-4-7 63 0 0,5 13 355 0 0,-1 1 111 0 0,0 0 99 0 0,-1 1 88 0 0,-1 4 247 0 0,0 0 92 0 0,-1 4 307 0 0,-2 14 812 0 0,-1-41-1942 0 0,0 0 7 0 0,0 0 28 0 0,0 0 11 0 0,0 0 2 0 0,0 0-17 0 0,1-3 9 0 0,-1-1-83 0 0,-1-2-13 0 0,0-1-97 0 0,-1-8 62 0 0,6-18-122 0 0,-3 26-23 0 0,1 0 1 0 0,0 0 0 0 0,0 1 0 0 0,1-1 0 0 0,0 0-1 0 0,0 1 1 0 0,1 0 0 0 0,-1-1 0 0 0,1 1-1 0 0,1 0-20 0 0,14-12 20 0 0,-16 16-28 0 0,0 1-1 0 0,-1-1 1 0 0,1 1 0 0 0,0 0 0 0 0,0 0 0 0 0,0 0 0 0 0,0 0 8 0 0,0 0-23 0 0,0 0 0 0 0,0 1 0 0 0,0 0 0 0 0,0 0 0 0 0,0 0 0 0 0,0 0 0 0 0,3 0 23 0 0,9 4-129 0 0,0 2-38 0 0,-5 1 66 0 0,-1 0 47 0 0,0 4 37 0 0,1 7 47 0 0,-2 2 7 0 0,-5-6-42 0 0,0-2-35 0 0,0-1-43 0 0,-1 0-44 0 0,1 0-58 0 0,-1-1-66 0 0,2 0-77 0 0,-4-9 301 0 0,0-1-40 0 0,0 1-56 0 0,1 0-72 0 0,-1-1 16 0 0,0 1-44 0 0,1-1-49 0 0,-1 0-55 0 0,0 1 10 0 0,0-1-44 0 0,0 0-47 0 0,1 1-50 0 0,-1-1-52 0 0,0 0-55 0 0,0 0-58 0 0,1 1-61 0 0,-1-1-1479 0 0,0 0-1222 0 0</inkml:trace>
  <inkml:trace contextRef="#ctx0" brushRef="#br0" timeOffset="3361.75">1152 246 7080 0 0,'0'0'157'0'0,"0"0"23"0"0,0 0-20 0 0,-1 0-43 0 0,-1-2 9 0 0,0-1-100 0 0,-4-3-72 0 0,4 5 72 0 0,1 0 49 0 0,-5-2 606 0 0,0 1-61 0 0,-1 0-56 0 0,1 1-55 0 0,0 0-52 0 0,-1 1-48 0 0,1 0-46 0 0,0 1-44 0 0,-1 0-40 0 0,1 0-37 0 0,-6 3 139 0 0,0 2-116 0 0,1 0-94 0 0,1 1-84 0 0,1 0-38 0 0,-17 19 15 0 0,16-14-1 0 0,1 0 79 0 0,5-6-30 0 0,1 0 34 0 0,1-3-142 0 0,-10 20-52 0 0,-6 14-156 0 0,11-14 90 0 0,5-7 73 0 0,2-3 42 0 0,2-1 41 0 0,-2-10-55 0 0,1 0 1 0 0,-1-1 0 0 0,1 1 0 0 0,-1 0 0 0 0,1 0-1 0 0,0-1 1 0 0,0 1 0 0 0,1 1 12 0 0,-1-2 0 0 0,0 0 0 0 0,0 0 0 0 0,-1 0 0 0 0,1 0 0 0 0,0-1 0 0 0,0 1 0 0 0,0 0 0 0 0,0-1 0 0 0,1 1 0 0 0,-1-1 0 0 0,0 1 0 0 0,1 0 9 0 0,0-1 0 0 0,1 1-1 0 0,-1-1 1 0 0,0 0-1 0 0,0 1 1 0 0,1-1-1 0 0,-1 0 1 0 0,0 0 0 0 0,0-1-1 0 0,0 1 1 0 0,1 0-1 0 0,-1-1 1 0 0,1 0-9 0 0,18-6 14 0 0,-11 2-54 0 0,0-1-43 0 0,2-1-115 0 0,-7 4 56 0 0,-1 0-33 0 0,-3 2-23 0 0,1 0-33 0 0,0-1-319 0 0,1 0 72 0 0,-1 0-45 0 0,2-1-619 0 0,1-1-489 0 0,2-3-926 0 0</inkml:trace>
  <inkml:trace contextRef="#ctx0" brushRef="#br0" timeOffset="3693.79">1155 1 5840 0 0,'0'0'132'0'0,"0"0"17"0"0,0 0 11 0 0,0 0 47 0 0,0 0-75 0 0,0 0 110 0 0,0 0 202 0 0,0 0 81 0 0,0 0-96 0 0,0 1-82 0 0,-1 0-72 0 0,1 0-72 0 0,0 0-42 0 0,0 2 41 0 0,0 1 169 0 0,1-2-218 0 0,-1-1 48 0 0,3 9 523 0 0,-1 1-107 0 0,0 0-99 0 0,0 0-91 0 0,0-3-160 0 0,-1 1-41 0 0,0-1-39 0 0,-1 0-33 0 0,2 9 65 0 0,-2 0-90 0 0,0 52 81 0 0,-1-58-133 0 0,1 0 36 0 0,-1 0 45 0 0,1 0 54 0 0,-1 2 121 0 0,0 6-80 0 0,0-1-44 0 0,-4 34 280 0 0,2-23-215 0 0,2-10-53 0 0,0-2 3 0 0,-1-1 45 0 0,2-2-3 0 0,-1 1 45 0 0,1-1 50 0 0,0 2 56 0 0,0-17-814 0 0,0 1 34 0 0,0 0-280 0 0,1-1 118 0 0,0 0-802 0 0,-1 1 709 0 0,1 0 117 0 0,-1 0-69 0 0,1-1-1626 0 0,1-1-1246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23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3 13584 0 0,'-1'0'199'0'0,"1"0"-47"0"0,0 0-41 0 0,0 0-33 0 0,-1 0 3 0 0,-1-1 14 0 0,1 1-15 0 0,1-1 60 0 0,-1 1-134 0 0,0 0-54 0 0,1 0 48 0 0,0 0-123 0 0,0 0-54 0 0,0 0-237 0 0,0 0-30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23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15840 0 0,'-1'1'97'0'0,"0"-1"-72"0"0,0 0 0 0 0,0 0 23 0 0,0 1 37 0 0,0-1 19 0 0,0 1 38 0 0,0-1 42 0 0,0 1 48 0 0,0-1-484 0 0,1 0-44 0 0,0 0-41 0 0,0 0-35 0 0,0 0-246 0 0,0 0-60 0 0,0 0-48 0 0,0 0-33 0 0,0 0-1369 0 0,0 0-1216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34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234 0 11088 0 0,'0'0'248'0'0,"0"0"34"0"0,-1 0-26 0 0,1 1-109 0 0,-1 0-81 0 0,-2 2-18 0 0,2-1 14 0 0,-11 12 108 0 0,1 0-1 0 0,1 0 1 0 0,0 1-1 0 0,-7 15-169 0 0,-26 66 684 0 0,10-23-179 0 0,21-47-60 0 0,2 1 0 0 0,0 1-445 0 0,-6 29 528 0 0,7-21-261 0 0,1 0-67 0 0,1 0-85 0 0,0 0-99 0 0,0 15 83 0 0,3 1-36 0 0,2 106 45 0 0,3-91-35 0 0,-1-18-30 0 0,0 52 10 0 0,3 1-36 0 0,0-48-17 0 0,3-1 0 0 0,10 42 0 0 0,13 29-1 0 0,42 113 1 0 0,-61-209-9 0 0,21 59 21 0 0,21 41 72 0 0,-32-85-15 0 0,23 36-69 0 0,-23-49-12 0 0,13 16 12 0 0,-15-21-24 0 0,-5-7 50 0 0,1 0 0 0 0,3 1-26 0 0,-4-7-21 0 0,0-2-34 0 0,1-2-43 0 0,0-2-54 0 0,-2-2-193 0 0,-3 0-27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55.6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0 8808 0 0,'0'0'257'0'0,"0"0"-114"0"0,1 0-38 0 0,2 1 9 0 0,1-1-89 0 0,6 2-69 0 0,-8-1 64 0 0,-1-1 41 0 0,13 10 398 0 0,-2 1 45 0 0,-9-6-271 0 0,1 0 1 0 0,-1 1-1 0 0,0-1 0 0 0,0 1 0 0 0,0-1 1 0 0,-1 1-1 0 0,1 2-233 0 0,4 19 794 0 0,-1 0-82 0 0,-4-9-306 0 0,1-1-73 0 0,-1-3-125 0 0,0-1-66 0 0,0 3 91 0 0,0 0 85 0 0,1 3 148 0 0,1 9 327 0 0,0 0-33 0 0,-1-10-303 0 0,-1-3-132 0 0,0 0-72 0 0,-2-14-515 0 0,0 0 112 0 0,0 0 95 0 0,1-1 79 0 0,-1 1 61 0 0,0 0 44 0 0,0 3 423 0 0,0-3-350 0 0,0 1-80 0 0,0-1-106 0 0,0-1-39 0 0,0 1-60 0 0,0 0-72 0 0,0 0-79 0 0,0 0-90 0 0,0 0-15 0 0,0-1-70 0 0,0 1-77 0 0,0 0-82 0 0,0-1-86 0 0,0 1-92 0 0,0-1-97 0 0,0 1-103 0 0,0-1-1254 0 0,0 0-1250 0 0</inkml:trace>
  <inkml:trace contextRef="#ctx0" brushRef="#br0" timeOffset="347.4">1 173 7920 0 0,'0'0'174'0'0,"0"0"29"0"0,0 0 13 0 0,0 0-56 0 0,3 0-91 0 0,7-3-81 0 0,-8 3 36 0 0,-1-1 34 0 0,6 0 456 0 0,1 0-38 0 0,-1 0-37 0 0,1 1-35 0 0,6-2 310 0 0,1 2-115 0 0,3-1-9 0 0,0 1-116 0 0,4 0-17 0 0,10 1 93 0 0,2 0 9 0 0,-12-1-109 0 0,33 1 81 0 0,-27 0-327 0 0,-1 0-57 0 0,-20-1-98 0 0,4 1 150 0 0,-6-1-130 0 0,1 0-66 0 0,-3 0-56 0 0,0 1-56 0 0,-2-1 67 0 0,-1 0-18 0 0,0 0-25 0 0,0 0-42 0 0,0 0-21 0 0,0 0-43 0 0,0 0-49 0 0,0 0-57 0 0,0 0-61 0 0,0 0-55 0 0,0 0-51 0 0,0 0-43 0 0,0 0-150 0 0,0 0-44 0 0,0 0-181 0 0,0 0-488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35.1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57 7744 0 0,'0'0'174'0'0,"0"0"29"0"0,0 0 12 0 0,0 0-77 0 0,0 1-68 0 0,0 0-45 0 0,0 2-24 0 0,0 0 46 0 0,2 6 544 0 0,0 1-71 0 0,-1 0-63 0 0,0-1-57 0 0,1 1-51 0 0,-1-1-44 0 0,1 11 196 0 0,0 1-82 0 0,5 27 452 0 0,2-2-134 0 0,9 28 609 0 0,-9-42-795 0 0,3 6 84 0 0,4 16 216 0 0,-6-18-354 0 0,-10-36-124 0 0,0 1-62 0 0,0-2-57 0 0,0 0-51 0 0,0-1 16 0 0,0-1-86 0 0,0 0-68 0 0,0-1-52 0 0,-1-14-121 0 0,0 13 146 0 0,0 1 107 0 0,-5-21-11 0 0,1-1-52 0 0,2 5-14 0 0,1-1 0 0 0,0-13-68 0 0,7-2 12 0 0,0 8-26 0 0,-4 22 2 0 0,0-1 0 0 0,1 1 0 0 0,0-1-1 0 0,0 1 1 0 0,1 0 0 0 0,-1 0-1 0 0,2 0 1 0 0,1-4 12 0 0,8-11-36 0 0,13-16 36 0 0,-25 37 0 0 0,8-12-11 0 0,0 1 0 0 0,1 0 0 0 0,1 0 0 0 0,0 2 0 0 0,0-1 0 0 0,5-2 11 0 0,-8 7-5 0 0,-1 1 1 0 0,1 1-1 0 0,0-1 0 0 0,1 1 1 0 0,-1 1-1 0 0,1 0 0 0 0,-1 0 1 0 0,1 0-1 0 0,0 1 0 0 0,0 0 0 0 0,4 1 5 0 0,-7 0-5 0 0,1 1 0 0 0,-1-1 0 0 0,0 1 0 0 0,1 1 0 0 0,-1-1 0 0 0,0 1 0 0 0,1 0 0 0 0,0 1 5 0 0,-4-1-5 0 0,-1 0 0 0 0,1 0 0 0 0,0 1 0 0 0,0-1 0 0 0,0 0 0 0 0,-1 1 1 0 0,1 0-1 0 0,-1 0 0 0 0,0 0 0 0 0,1 0 0 0 0,-1 0 0 0 0,0 0 1 0 0,0 1-1 0 0,0-1 0 0 0,0 1 0 0 0,-1-1 0 0 0,1 1 0 0 0,0 0 5 0 0,6 14 0 0 0,-2-5 0 0 0,0 0 0 0 0,0 1 0 0 0,-1-1 0 0 0,-1 2 0 0 0,0 0 0 0 0,1 5-8 0 0,3 10 55 0 0,2 12 48 0 0,-4-12-82 0 0,7 71 250 0 0,-8-57-118 0 0,-2 5 112 0 0,-2-24-74 0 0,-1 1 45 0 0,0-25-337 0 0,0 1 44 0 0,0 0 42 0 0,0 0 129 0 0,-1 1 159 0 0,1-1-171 0 0,0-1-41 0 0,0 1-49 0 0,0 0-34 0 0,-1 0-108 0 0,1-1 19 0 0,0 1-36 0 0,0 0-197 0 0,0 0 129 0 0,0-1-35 0 0,0 1-36 0 0,0-1-38 0 0,0 1-41 0 0,0 0-42 0 0,0-1-780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37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8120 0 0,'0'0'234'0'0,"0"0"76"0"0,0 0 143 0 0,0 0-213 0 0,0 0-52 0 0,0 0-45 0 0,1 0-39 0 0,-1 1 24 0 0,4 2-15 0 0,-2-2 6 0 0,1 1 194 0 0,0 0-36 0 0,0 1 30 0 0,1 0-40 0 0,3 1 122 0 0,8 5 446 0 0,-11-6-534 0 0,0-2 50 0 0,-2 0-83 0 0,-1 0-90 0 0,0 0-56 0 0,0 0-55 0 0,1 1-28 0 0,-1 0 53 0 0,16 8 345 0 0,-2 1-65 0 0,0 1-60 0 0,0 1-53 0 0,6 6 41 0 0,-1 3-87 0 0,-2 1-67 0 0,-1 1-47 0 0,16 30 81 0 0,38 72 146 0 0,-47-84-185 0 0,67 140 590 0 0,-64-120-529 0 0,-1 0-44 0 0,-5-9-71 0 0,-1-1-48 0 0,-2 2-57 0 0,0 0-66 0 0,10 37 448 0 0,3 40-364 0 0,-2 22 309 0 0,-20-97 40 0 0,-1 34-349 0 0,-6 10 263 0 0,-5-17-7 0 0,-5-2 48 0 0,4-57-155 0 0,-1 0-1 0 0,-5 11-148 0 0,3-10 87 0 0,1-4 16 0 0,-1 0-1 0 0,-1-1 0 0 0,-1 0 0 0 0,-4 4-102 0 0,-10 17 217 0 0,-2 4 79 0 0,-1 1 49 0 0,5-16-105 0 0,5-14-111 0 0,1-2-1 0 0,7-3-84 0 0,1-4-42 0 0,-2 0-22 0 0,8-6-67 0 0,0-3 42 0 0,-1 2-83 0 0,-1-3-278 0 0,3 0 289 0 0,1-1-155 0 0,1-6-297 0 0,-1 4 167 0 0,0 1 44 0 0,-1 1-85 0 0,1 2 161 0 0,-1-1-35 0 0,0 1-40 0 0,1 0-43 0 0,-1-1-46 0 0,0 1-51 0 0,1 0-54 0 0,-1-1-59 0 0,0 2 189 0 0,1 1-49 0 0,-1-1-46 0 0,0 0-38 0 0,0 0-155 0 0,1 0-39 0 0,-1 0-186 0 0,1 0-509 0 0,-1 1 1440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35.8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6880 0 0,'0'0'157'0'0,"0"0"23"0"0,0 0 11 0 0,0 0 42 0 0,0 0-89 0 0,0 0 119 0 0,0 0 219 0 0,0 0 20 0 0,0 0-2 0 0,0 0-16 0 0,0 0-4 0 0,1 7 1055 0 0,0-3-934 0 0,-1-1-320 0 0,0-1-54 0 0,0 0-64 0 0,0 0-77 0 0,1 2 254 0 0,-1-1-48 0 0,1 0-42 0 0,-1 1-40 0 0,2 0-1 0 0,-1 0-42 0 0,1 2 24 0 0,1 0-49 0 0,2 6 115 0 0,-2-3-19 0 0,3 11 101 0 0,0 1-61 0 0,1 2-16 0 0,2 13 85 0 0,-2-11-97 0 0,1-1-44 0 0,-3-10-83 0 0,0 0 1 0 0,-2 0-1 0 0,1 0 1 0 0,-2 2-124 0 0,18 87 522 0 0,-8-42-200 0 0,-4-25-100 0 0,-2 1 50 0 0,-5-7-27 0 0,-1-27-220 0 0,-1 0 0 0 0,1 0 0 0 0,-1 0 0 0 0,1 0 1 0 0,-1 0-1 0 0,0 0 0 0 0,0 0 0 0 0,-1 2-25 0 0,-1-1 64 0 0,3-4-66 0 0,0 0 0 0 0,0 1 0 0 0,-1-1 0 0 0,1 0 1 0 0,0 0-1 0 0,0 0 0 0 0,0 0 0 0 0,0 0 0 0 0,-1 0 1 0 0,1 0-1 0 0,0 0 0 0 0,0 1 0 0 0,0-1 0 0 0,0 0 0 0 0,-1 0 1 0 0,1 0-1 0 0,0 0 0 0 0,0 0 0 0 0,0 0 0 0 0,-1 0 1 0 0,1 0-1 0 0,0 0 0 0 0,0 0 0 0 0,0 0 0 0 0,-1 0 1 0 0,1 0-1 0 0,0-1 0 0 0,0 1 0 0 0,0 0 0 0 0,0 0 0 0 0,-1 0 2 0 0,-4-5-158 0 0,0-6-293 0 0,4 9 157 0 0,1 0 112 0 0,-1 0 77 0 0,0-3-45 0 0,1 4 80 0 0,0-1-33 0 0,0 1-48 0 0,-1-1-61 0 0,1 0-73 0 0,0 1-87 0 0,0 0 46 0 0,0 0-55 0 0,0 0-61 0 0,0 0-66 0 0,0 0-69 0 0,0 0-76 0 0,0 0-79 0 0,0 0-84 0 0,1-2-1315 0 0,1-1-1198 0 0</inkml:trace>
  <inkml:trace contextRef="#ctx0" brushRef="#br0" timeOffset="516.59">466 106 7688 0 0,'0'0'166'0'0,"0"0"29"0"0,7-3 168 0 0,-3 2-295 0 0,-1 0-57 0 0,-1 1 31 0 0,-2 0-42 0 0,5 1 564 0 0,-2 0-73 0 0,1 1-65 0 0,-2 1-59 0 0,0 1-51 0 0,-1-1-46 0 0,0 6 162 0 0,-2-1-147 0 0,-4 9 290 0 0,2-9-146 0 0,-3 0-211 0 0,1 0-38 0 0,-7 9 89 0 0,1-2-104 0 0,3-5-67 0 0,-1 0 0 0 0,0-1-1 0 0,-2 1-97 0 0,-6 4 171 0 0,-18 16 142 0 0,27-23-209 0 0,0 0-1 0 0,-1 0 1 0 0,1 0 0 0 0,-4 1-104 0 0,-6 2 125 0 0,1 1-36 0 0,-62 43 191 0 0,66-44-198 0 0,9-8-159 0 0,1 0 79 0 0,-2 1 126 0 0,1 2 217 0 0,3-2-139 0 0,3-1-101 0 0,0 1-50 0 0,1-1-41 0 0,21 12 51 0 0,-8-9-64 0 0,0 1 1 0 0,1-2-1 0 0,0 0-1 0 0,19 5 75 0 0,17 8 116 0 0,-18-4-36 0 0,-6-2 5 0 0,0 1 37 0 0,13 5 177 0 0,-21-9-142 0 0,0 0 36 0 0,45 20-41 0 0,-27-11-134 0 0,-35-16-85 0 0,2 2-3 0 0,3 4-39 0 0,-8-6-193 0 0,-1-1-99 0 0,0 0-445 0 0,0 0-47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41.3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373 139 8576 0 0,'0'0'209'0'0,"-1"-1"-72"0"0,0-1-56 0 0,-3-3 59 0 0,2 2-51 0 0,-3-7 59 0 0,2 1-79 0 0,-4 2-46 0 0,1 3 10 0 0,1 0 58 0 0,-1 0 45 0 0,1 0 35 0 0,-15-11 568 0 0,13 11-538 0 0,-1 0-63 0 0,0 0 34 0 0,-1 0 41 0 0,-15-8 564 0 0,7 3-257 0 0,6 4-225 0 0,2 0-102 0 0,0 1-66 0 0,3 1-27 0 0,-15-6 336 0 0,16 8-242 0 0,0-1 0 0 0,0 0 0 0 0,0 1 0 0 0,-5-1-194 0 0,-8 2 456 0 0,6 4-184 0 0,1 0-77 0 0,1 4-38 0 0,-4 2-23 0 0,9-7-100 0 0,1 0 1 0 0,-1 0-1 0 0,1 1 0 0 0,-4 3-34 0 0,-12 20 116 0 0,5 2-57 0 0,11-17-55 0 0,0-1 0 0 0,1 1 1 0 0,0 0-1 0 0,1 0 0 0 0,0 0 1 0 0,1 1-1 0 0,1 0-4 0 0,-2 10 40 0 0,1-9-34 0 0,1 0 0 0 0,0 1 0 0 0,1-1 0 0 0,1 5-6 0 0,2 17 50 0 0,2 9-30 0 0,3-15 28 0 0,-7-23-32 0 0,1 0 0 0 0,0 0 0 0 0,1-1 0 0 0,-1 1 0 0 0,1-1 1 0 0,0 0-1 0 0,1 0 0 0 0,3 4-16 0 0,-5-8 22 0 0,0 1-1 0 0,0-1 1 0 0,-1 0 0 0 0,1 0-1 0 0,1 0 1 0 0,-1-1 0 0 0,0 1-1 0 0,0-1 1 0 0,1 1 0 0 0,-1-1-1 0 0,1 0 1 0 0,-1 0 0 0 0,1-1-1 0 0,-1 1 1 0 0,1-1 0 0 0,-1 0-1 0 0,1 0 1 0 0,2 0-22 0 0,29-5 180 0 0,-2-4-37 0 0,-29 8-130 0 0,21-9 127 0 0,0-5-50 0 0,-3-1-45 0 0,-2 0-44 0 0,1-5 40 0 0,-13 11 24 0 0,0 1 1 0 0,-1-2-1 0 0,-1 1 1 0 0,1-1 0 0 0,3-10-66 0 0,3-13 67 0 0,-4 7-63 0 0,-6 20 8 0 0,0-1 0 0 0,-1 1 0 0 0,0-1 0 0 0,0 0 0 0 0,-1-1-12 0 0,1 1 0 0 0,-1 0 0 0 0,1 0 0 0 0,3-7 0 0 0,1-6-19 0 0,-4 0-34 0 0,2 8 53 0 0,-3 13 0 0 0,-1-1 0 0 0,0 1 0 0 0,1-1 0 0 0,-1 1 0 0 0,0-1 0 0 0,1 1 0 0 0,-1-1 0 0 0,0 1 0 0 0,0-1 0 0 0,0 0 0 0 0,0 1 0 0 0,0-1 0 0 0,0 1 0 0 0,0-1 0 0 0,0 0 0 0 0,0 1 0 0 0,0-1 0 0 0,0 1 0 0 0,0-1 0 0 0,0 1 0 0 0,0-1 0 0 0,0 0 0 0 0,0 1 0 0 0,-1-1 0 0 0,1 1 0 0 0,0-1 0 0 0,-1 1 0 0 0,1-1 0 0 0,-3-4 0 0 0,2 0 0 0 0,-4 1 0 0 0,0 3-10 0 0,5 3-39 0 0,-1 5 42 0 0,0-1 9 0 0,0-2-2 0 0,0 1 0 0 0,0-1 0 0 0,0 0 0 0 0,1 0 0 0 0,0 1-1 0 0,-1-1 1 0 0,1 1 0 0 0,-2 21 15 0 0,1-20 6 0 0,1 0-1 0 0,-1 0 1 0 0,1 0 0 0 0,0 0 0 0 0,1 5-21 0 0,-1 24 58 0 0,-1-22-4 0 0,0 1 0 0 0,0 0 0 0 0,1-1 0 0 0,2 6-54 0 0,-4 56 224 0 0,10-16-81 0 0,-4-40-111 0 0,-1-1 1 0 0,-1 1-1 0 0,-1 0 0 0 0,-1 3-32 0 0,-1 12 167 0 0,2-1-1 0 0,1 1 0 0 0,7 30-166 0 0,4 7 261 0 0,-8-37-133 0 0,-5-24-79 0 0,2-1 1 0 0,-1 0-1 0 0,1 1 0 0 0,1-1 1 0 0,0 0-1 0 0,2 6-49 0 0,6 10 153 0 0,-9-20-110 0 0,0 0 0 0 0,0 1-1 0 0,1-1 1 0 0,0 0-1 0 0,-1 0 1 0 0,2-1-1 0 0,-1 1 1 0 0,1-1-1 0 0,-1 0 1 0 0,5 4-43 0 0,-2-3 60 0 0,0 1 0 0 0,0-1 0 0 0,1-1 0 0 0,0 1 0 0 0,3 1-60 0 0,-7-5 22 0 0,0 0 0 0 0,0 0 0 0 0,0 0 0 0 0,0 0 0 0 0,1 0 0 0 0,-1-1 0 0 0,0 1-1 0 0,2-1-21 0 0,20-3 146 0 0,-10-2-99 0 0,15-14 160 0 0,-9 5-161 0 0,-16 11-58 0 0,11-6 62 0 0,-8 5-54 0 0,-1 1-44 0 0,0-1-64 0 0,-1 1-58 0 0,0 0-81 0 0,-1 0-95 0 0,1 0-109 0 0,-5 3 430 0 0,0-1-83 0 0,-1 1-75 0 0,1-1-67 0 0,0 0-236 0 0,0 0-112 0 0,0 0-88 0 0,0 0-62 0 0,2-1-1328 0 0,-2 1 1212 0 0,0 1 285 0 0,0-1 45 0 0,3-1-1649 0 0,2-1-1216 0 0,-6 3 3399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42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52 8032 0 0,'0'0'182'0'0,"0"0"29"0"0,0 0 12 0 0,2 1-55 0 0,4 3-112 0 0,-4 3-30 0 0,-3 2 56 0 0,0-2 36 0 0,2 0 45 0 0,3 3 260 0 0,1 12 446 0 0,-5-13-486 0 0,0-6-278 0 0,1-1 0 0 0,-1 1 0 0 0,1-1 0 0 0,0 1 0 0 0,0-1 0 0 0,0 0 0 0 0,0 1 1 0 0,0-1-1 0 0,2 2-105 0 0,6 17 740 0 0,-7-12-405 0 0,2 0-40 0 0,10 16 473 0 0,-5-8-225 0 0,-3-6-106 0 0,2 8 142 0 0,3 5 161 0 0,-5-7-288 0 0,0 5 122 0 0,-6-20-418 0 0,0-2-18 0 0,0 0-2 0 0,-1 0-30 0 0,0 1 44 0 0,-4 2 326 0 0,3-3-310 0 0,1-1-58 0 0,0-1-97 0 0,1 0-36 0 0,0-1 72 0 0,0-12 107 0 0,-3 0-99 0 0,3 14-46 0 0,0-1-1 0 0,-1 1 1 0 0,1-1 0 0 0,0 0-1 0 0,0 1 1 0 0,1-1-1 0 0,-1 0 1 0 0,0 1-1 0 0,0-1 1 0 0,1 0-1 0 0,-1 1 1 0 0,1-2-9 0 0,0 1 5 0 0,-1 0 0 0 0,1 0 0 0 0,-1 0 1 0 0,1-1-1 0 0,-1 1 0 0 0,0 0 0 0 0,0-1 0 0 0,0 0-5 0 0,-1-3 0 0 0,0-1 0 0 0,0-1 0 0 0,0 0 0 0 0,1 0 0 0 0,1-7 0 0 0,1-6-5 0 0,0 1 11 0 0,0 0-1 0 0,3-4-5 0 0,5-6-15 0 0,6 1-40 0 0,-13 25 54 0 0,19-22-6 0 0,-2 13-75 0 0,-15 9 43 0 0,9-4 21 0 0,-11 8 10 0 0,1-1-1 0 0,0 1 0 0 0,0-1 1 0 0,0 1-1 0 0,0 0 0 0 0,0 0 0 0 0,2 1 9 0 0,12 2 0 0 0,-11 1 0 0 0,7 7 0 0 0,-10-8-8 0 0,0 0 0 0 0,-1 0 0 0 0,1 0 0 0 0,-1 0 0 0 0,0 0 0 0 0,0 1 0 0 0,0-1 0 0 0,0 1 0 0 0,-1 0 0 0 0,1 0 0 0 0,0 1 8 0 0,3 8-21 0 0,-1 1-1 0 0,4 12 22 0 0,1 3 3 0 0,-5-11-11 0 0,-1 12 42 0 0,-3-22-24 0 0,0 1-1 0 0,0 0 1 0 0,1 0-1 0 0,1 2-9 0 0,2 15 68 0 0,-5-17-6 0 0,1 0 55 0 0,-1-8-52 0 0,0-1 1 0 0,0 0-268 0 0,0 0 64 0 0,0 0 56 0 0,0 0 50 0 0,0 0 71 0 0,0 0 90 0 0,1 2 536 0 0,-1-2-460 0 0,0 1-161 0 0,1-1-57 0 0,-1 0-68 0 0,0 1-80 0 0,0-1-58 0 0,0 0-82 0 0,0 0-87 0 0,0 0-98 0 0,1 1-105 0 0,-1-1-113 0 0,0 0-121 0 0,0 0 364 0 0,0 0-33 0 0,0 0-219 0 0,0 0-63 0 0,0 0-1505 0 0,0 0-1294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42.4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8776 0 0,'0'0'257'0'0,"0"0"-2"0"0,8 0 7 0 0,-6 0-153 0 0,0 0 53 0 0,29-6 1877 0 0,-23 5-1550 0 0,5-1 245 0 0,-7 1-420 0 0,1 0-45 0 0,-2 0-84 0 0,1 1-40 0 0,-1-1-46 0 0,1 0-48 0 0,-1 1-53 0 0,1-1-57 0 0,0 1-62 0 0,-1-1-65 0 0,1 0-69 0 0,-1 1-74 0 0,1-1-77 0 0,-1 1-82 0 0,1-1-85 0 0,-1 0-91 0 0,0 1-94 0 0,1-1-98 0 0,-3 0-731 0 0,2 0-899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39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8288 0 0,'0'0'190'0'0,"0"0"28"0"0,0 0 7 0 0,0 0 46 0 0,0 0-68 0 0,0 0-47 0 0,1 0-40 0 0,-1 0-34 0 0,1 0 5 0 0,1 1-9 0 0,-1 0-16 0 0,0-1 50 0 0,0 1 112 0 0,-1 0-66 0 0,0-1 36 0 0,5 7 510 0 0,0 0-99 0 0,0 0-89 0 0,0 0-78 0 0,0 2 2 0 0,0 0-77 0 0,0 3 1 0 0,2 7 100 0 0,1 8-28 0 0,1 1-45 0 0,3 11 101 0 0,-1 0-62 0 0,4 16 100 0 0,-6-17 51 0 0,-2 0-1 0 0,1 18-580 0 0,-8-50 71 0 0,1 1-77 0 0,-2-4 28 0 0,1 0 25 0 0,0 1 37 0 0,0 0 48 0 0,0 2 58 0 0,0-5-283 0 0,-2 0-80 0 0,0-1-107 0 0,1 0 92 0 0,0-1-39 0 0,0 1-40 0 0,0-1-44 0 0,-1 1-48 0 0,1-1-51 0 0,0 1-55 0 0,1-1-58 0 0,-1 1-61 0 0,0-1-66 0 0,1 1 264 0 0,0-1-44 0 0,0 1-38 0 0,-1-1-34 0 0,1 1-139 0 0,0-1-33 0 0,-2-1-1465 0 0</inkml:trace>
  <inkml:trace contextRef="#ctx0" brushRef="#br0" timeOffset="483.19">353 97 7568 0 0,'0'0'166'0'0,"0"0"29"0"0,0 0 14 0 0,0 1-77 0 0,-1 0-61 0 0,-1 8-22 0 0,1-5 9 0 0,0-3 20 0 0,0 1 48 0 0,-5 9 500 0 0,0 0-88 0 0,-1-1-79 0 0,0 0-69 0 0,-1 2-2 0 0,-1-1-70 0 0,-2 2-6 0 0,-8 6 70 0 0,8-9-138 0 0,0-1-100 0 0,-22 16 76 0 0,19-15-39 0 0,8-5-62 0 0,-4 4-51 0 0,6-5-6 0 0,0 0 67 0 0,0 0 98 0 0,2-1-40 0 0,-1-1 50 0 0,1 0 54 0 0,0 1 63 0 0,4-3-293 0 0,3 5-35 0 0,-2-2 9 0 0,0-1 56 0 0,16 8 13 0 0,12 3-34 0 0,-17-7-15 0 0,0 0 47 0 0,8 3 100 0 0,28 9 182 0 0,-31-12-192 0 0,4 3 94 0 0,-20-8-150 0 0,-2 0-35 0 0,16 6 61 0 0,-15-6-78 0 0,-2-1 18 0 0,0 0-97 0 0,0 1 77 0 0,0-1-34 0 0,0 0-23 0 0,1 0-31 0 0,1 1-13 0 0,2 0 97 0 0,1 2 101 0 0,-3-2-37 0 0,2 1 41 0 0,-2 0-95 0 0,-2-2-50 0 0,0 0-47 0 0,0 0-43 0 0,0 0-86 0 0,0 0-150 0 0,0 0 211 0 0,0 0-7 0 0,0 0-21 0 0,0 0-45 0 0,0 0-18 0 0,0 0-44 0 0,0 0-52 0 0,0 0-57 0 0,0 0-63 0 0,0 0-58 0 0,0 0-51 0 0,0 0-46 0 0,0 0-157 0 0,0 0-45 0 0,0 0-190 0 0,0 0-515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38.4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1 9016 0 0,'0'0'265'0'0,"0"0"-4"0"0,0 0-126 0 0,0 0 82 0 0,-1 0 189 0 0,-1 2-74 0 0,0 0-55 0 0,-3 3 307 0 0,3-3-173 0 0,-2 10 395 0 0,2 1-100 0 0,1 0-95 0 0,2 1-92 0 0,1 0-86 0 0,0 0-83 0 0,1 1-77 0 0,0-2-73 0 0,0-1-84 0 0,-1-1-46 0 0,15 62 1094 0 0,18 47-1164 0 0,-8-38 469 0 0,4 16 15 0 0,-16-49-284 0 0,-1 1-35 0 0,13 63 191 0 0,-3-16-83 0 0,-7-33-186 0 0,-6-24 50 0 0,-2 0-1 0 0,-1 11-136 0 0,-7-48 5 0 0,-1 0-1 0 0,0 0 0 0 0,0-1 0 0 0,0 1 0 0 0,0 0 0 0 0,-1 0 0 0 0,1 0 0 0 0,-1 0 1 0 0,1 0-1 0 0,-2 1-4 0 0,0 1-50 0 0,-1-2-113 0 0,-1-1-95 0 0,-1-1-78 0 0,-3-1-315 0 0,-4-3-450 0 0,4-2 303 0 0</inkml:trace>
  <inkml:trace contextRef="#ctx0" brushRef="#br0" timeOffset="572.3">30 36 6160 0 0,'0'0'133'0'0,"0"0"23"0"0,0 0 13 0 0,0 0 46 0 0,0 0 144 0 0,0 0 66 0 0,0 0 14 0 0,0 0-7 0 0,0 0-34 0 0,0 0-12 0 0,0 0-2 0 0,0 0 10 0 0,0 0 46 0 0,0 0 22 0 0,1 0-4 0 0,2 0-101 0 0,1-1-17 0 0,3 0 105 0 0,9-3 152 0 0,1 1-89 0 0,0 1-80 0 0,0 1-69 0 0,4 0-7 0 0,-1 0-69 0 0,6 0-11 0 0,11 1 59 0 0,-12 1-127 0 0,8 1-37 0 0,1 4-63 0 0,0 3-51 0 0,-2 5-38 0 0,-23-10-23 0 0,-1 1 1 0 0,-1-1 0 0 0,1 1 0 0 0,-1 1 0 0 0,1 0 0 0 0,-2 0 0 0 0,1 0 0 0 0,-1 0 0 0 0,0 1 0 0 0,0 0 0 0 0,0 1 0 0 0,-1-1 0 0 0,0 1 0 0 0,0 2 7 0 0,15 37 159 0 0,-10-14-106 0 0,-2-4 3 0 0,-5-21-43 0 0,-1 0-1 0 0,0 0 0 0 0,0 0 0 0 0,-1 0 0 0 0,0 1-12 0 0,0 19-7 0 0,-3-2 34 0 0,-4-1 39 0 0,-5 0 40 0 0,-5 4 31 0 0,14-23-101 0 0,-1 0 0 0 0,0 0 1 0 0,-1 0-1 0 0,1-1 1 0 0,-1 1-1 0 0,0-1 1 0 0,-1 0-1 0 0,1 0 0 0 0,-6 4-36 0 0,-7 4 46 0 0,0-2 44 0 0,-13 4 132 0 0,20-11-119 0 0,-1 0 0 0 0,1-1 0 0 0,-1 0 1 0 0,0-1-1 0 0,0 0 0 0 0,0-1-103 0 0,-14 0 146 0 0,-1-1-51 0 0,3-2-62 0 0,-31-8 160 0 0,38 5-161 0 0,-1 0-39 0 0,6 1-30 0 0,-1 0-33 0 0,1-1-38 0 0,0 1-44 0 0,8 2 54 0 0,2 2 26 0 0,0-1-42 0 0,0 0-23 0 0,1 1-44 0 0,-1-1-55 0 0,0 1-60 0 0,1-1-2 0 0,-1 1-53 0 0,1-1-56 0 0,-1 1-60 0 0,1-1-66 0 0,-1 1-69 0 0,0-1-73 0 0,1 1-79 0 0,-2-2-1416 0 0,-1 0-1231 0 0,3 2 3388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4:42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7112 0 0,'0'0'157'0'0,"0"0"23"0"0,0 0 13 0 0,0 0 53 0 0,0 0-98 0 0,0 0 118 0 0,0 0 218 0 0,0 0 18 0 0,0 0 2 0 0,0 0 0 0 0,0 0 0 0 0,0 0-173 0 0,-1 0-115 0 0,1 1-105 0 0,0-1-47 0 0,0 2 13 0 0,1-1-8 0 0,-1 1 91 0 0,0-2-33 0 0,0 1 40 0 0,7 17 418 0 0,-2 1-102 0 0,1 0-87 0 0,-2 1-77 0 0,1 4-17 0 0,0 0-70 0 0,0 5-12 0 0,2 15 65 0 0,-3-16-80 0 0,0 0 56 0 0,0-10-39 0 0,-1 0 50 0 0,3 18 476 0 0,0 15-748 0 0,-3 9 438 0 0,-3-59-445 0 0,0 1 46 0 0,-2 5 348 0 0,1-5-340 0 0,1 0-103 0 0,-1-1-97 0 0,1-1 32 0 0,0 1-33 0 0,0-1-37 0 0,0 0-38 0 0,0 0-43 0 0,0 0-44 0 0,0-1-47 0 0,0 1-51 0 0,0-1-54 0 0,0 0-55 0 0,0 0-60 0 0,1 0-62 0 0,-1-1-64 0 0,0 0-68 0 0,1 0-1169 0 0,1-1-1098 0 0</inkml:trace>
  <inkml:trace contextRef="#ctx0" brushRef="#br0" timeOffset="539.14">305 105 6304 0 0,'0'0'141'0'0,"0"0"23"0"0,0 0 11 0 0,0 0 35 0 0,0 0 145 0 0,0 0 58 0 0,0 0 17 0 0,0 0-6 0 0,0 0-35 0 0,0 0-18 0 0,-1 0-78 0 0,1 1-69 0 0,-1 0-59 0 0,0 0-48 0 0,-2 2 6 0 0,-2 3 43 0 0,-22 23 792 0 0,15-18-606 0 0,5-6-200 0 0,0 1-43 0 0,-1-1-50 0 0,0 0-60 0 0,-4 3 94 0 0,1 0 1 0 0,-9 9-94 0 0,3-1 162 0 0,8-7-17 0 0,0-1 58 0 0,0 0 69 0 0,-1-1 80 0 0,6-3-148 0 0,1-1 69 0 0,0 3 715 0 0,5-4-549 0 0,0-1-268 0 0,0 0-47 0 0,2 0-49 0 0,-2-1-82 0 0,1 1-35 0 0,1 0-104 0 0,20 5 223 0 0,-1 1-37 0 0,48 14-30 0 0,-29-7 8 0 0,-14-6 40 0 0,3 5 143 0 0,-6-1 29 0 0,-13-9-70 0 0,1-1 40 0 0,-11-2-136 0 0,2 2 6 0 0,-3-2 15 0 0,0 1-26 0 0,2 1-65 0 0,-2-2-50 0 0,-1 0-87 0 0,0 0-91 0 0,0 0 66 0 0,0 0-38 0 0,0 0-44 0 0,0 0-39 0 0,0 0-37 0 0,0 0-34 0 0,0 0-233 0 0,0 0-56 0 0,0 0-766 0 0,0 0-605 0 0,0 0-1150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 68 6416 0 0,'0'0'184'0'0,"-5"-5"-26"0"0,-2-2-100 0 0,3 2-21 0 0,-1 1 69 0 0,-1-1 62 0 0,0 1 54 0 0,-2 0 104 0 0,0 0 54 0 0,-2 0 128 0 0,-6 0 313 0 0,-1 2 2 0 0,7 2-312 0 0,1 1-126 0 0,1 1-52 0 0,2 1-105 0 0,0 0-53 0 0,0 1-61 0 0,2 1-67 0 0,-4 4 37 0 0,0-2-36 0 0,5-4-42 0 0,0 0-1 0 0,0 1 0 0 0,0-1 1 0 0,0 1-1 0 0,1-1 1 0 0,-1 1-1 0 0,0 2-5 0 0,-2 4 11 0 0,1 0-1 0 0,0 0 0 0 0,1 1 0 0 0,-1 3-10 0 0,1-1 26 0 0,1 1-1 0 0,0 0 0 0 0,1 0 0 0 0,1 0 0 0 0,0 7-25 0 0,1-6 30 0 0,1 0 0 0 0,0 0 0 0 0,1 0 0 0 0,5 14-30 0 0,-4-17 10 0 0,1 0 0 0 0,0 0 1 0 0,4 5-11 0 0,8 8 47 0 0,5-4 76 0 0,-17-17-79 0 0,0-1 1 0 0,0 1-1 0 0,0-1 0 0 0,1-1 0 0 0,-1 1 0 0 0,1-1 1 0 0,0 0-1 0 0,0 0 0 0 0,0 0 0 0 0,0-1 0 0 0,0 0 0 0 0,0 0 1 0 0,0-1-1 0 0,3 0-44 0 0,-2 0 41 0 0,-1 0-1 0 0,0-1 1 0 0,1 0 0 0 0,-1 0 0 0 0,5-2-41 0 0,-5 1 186 0 0,0-1 1 0 0,0 1-1 0 0,0-1 0 0 0,3-2-186 0 0,19-16 628 0 0,-5-6-109 0 0,-5-3-102 0 0,-5-4-93 0 0,-5-1-85 0 0,-4-2-77 0 0,-4 2-69 0 0,-1 30-269 0 0,0 0 72 0 0,0 0 61 0 0,0-1 51 0 0,-1-4 117 0 0,-7-13 346 0 0,6 16-390 0 0,0 0-77 0 0,0 3-51 0 0,1 0-43 0 0,0 0-50 0 0,0 0-55 0 0,0 0-82 0 0,-1 0-78 0 0,1 0-84 0 0,-1 0-92 0 0,1 0-100 0 0,-1 1-106 0 0,0-1-114 0 0,1 1-121 0 0,-1-1-981 0 0,-2-2-1110 0 0,5 6 3042 0 0</inkml:trace>
  <inkml:trace contextRef="#ctx0" brushRef="#br0" timeOffset="1">703 43 7968 0 0,'0'0'184'0'0,"-1"0"-51"0"0,0 0-44 0 0,-1-1-35 0 0,-1 0-20 0 0,-4-1-24 0 0,-3-3 24 0 0,0 0 63 0 0,0 0 56 0 0,-1 0 49 0 0,-2 0 95 0 0,0 1 49 0 0,-3 0 116 0 0,-8-1 283 0 0,-1 4 0 0 0,9 2-283 0 0,3 2-117 0 0,1 0-47 0 0,1 2-96 0 0,1 0-49 0 0,1 1-56 0 0,-1 2-63 0 0,9-7-36 0 0,-1 1 0 0 0,1-1 1 0 0,-1 1-1 0 0,1-1 1 0 0,0 1-1 0 0,-1 0 0 0 0,1 0 1 0 0,0-1-1 0 0,0 1 0 0 0,0 0 1 0 0,0 0-1 0 0,1 0 1 0 0,-1 0-1 0 0,1 0 0 0 0,-1 0 1 0 0,1 0-1 0 0,-1 0 1 0 0,1 0-1 0 0,0 2 2 0 0,0-1-6 0 0,1 0 0 0 0,-1 0 0 0 0,1 0 0 0 0,0 0 0 0 0,0 0 0 0 0,0 0 0 0 0,0-1 0 0 0,1 1 0 0 0,-1 0 0 0 0,1 0 0 0 0,-1-1 0 0 0,2 2 6 0 0,6 6-28 0 0,0 0-1 0 0,1 0 0 0 0,0-1 0 0 0,1-1 0 0 0,5 4 29 0 0,-15-11-1 0 0,23 17 175 0 0,52 41 427 0 0,-42-25-375 0 0,-18-16-157 0 0,-3 1-38 0 0,-5-6 86 0 0,-2 1 108 0 0,-2 0 85 0 0,-3 1 58 0 0,-1-13-292 0 0,0 0 0 0 0,0 1 0 0 0,0-1 0 0 0,-1 0 0 0 0,1 0 0 0 0,-1 1-1 0 0,1-1 1 0 0,-1 0 0 0 0,0 0 0 0 0,0 0 0 0 0,0 1 0 0 0,0-1 0 0 0,0 0-1 0 0,0 0 1 0 0,-2 1-76 0 0,-11 9 437 0 0,-10-1 150 0 0,7-5-247 0 0,3-2-109 0 0,-1-2-60 0 0,-3-2-63 0 0,9-1-106 0 0,0-1-39 0 0,1 0-43 0 0,-1-2-44 0 0,1 0-49 0 0,-1-2-53 0 0,8 5 161 0 0,0 0-1 0 0,0 0 0 0 0,-1-1 0 0 0,1 1 1 0 0,0 0-1 0 0,0-1 0 0 0,0 1 0 0 0,0-1 0 0 0,0 0 66 0 0,-1-2-174 0 0,1 0-50 0 0,-1 0-101 0 0,1-1-100 0 0,0 1-119 0 0,1 2 221 0 0,-1 0-37 0 0,1 0-10 0 0,0 1-49 0 0,-1 0-45 0 0,1 0-39 0 0,0-1-144 0 0,0 1-39 0 0,-1-1-174 0 0,1-1-471 0 0</inkml:trace>
  <inkml:trace contextRef="#ctx0" brushRef="#br0" timeOffset="2">947 261 7344 0 0,'0'0'189'0'0,"2"0"-68"0"0,0 1-53 0 0,4 2 34 0 0,-3-3-34 0 0,2 2-95 0 0,0-1 34 0 0,4 1 99 0 0,1-1 110 0 0,0-1 95 0 0,1-1 168 0 0,0-2 91 0 0,2-1 196 0 0,5-6 461 0 0,0-2-40 0 0,-8 2-492 0 0,-1 2-212 0 0,-2-1-116 0 0,-1 1-167 0 0,-1 0-113 0 0,-2 4-91 0 0,-1 0-33 0 0,0-1-36 0 0,0 1-37 0 0,4-7 218 0 0,1-3-49 0 0,-5 8-52 0 0,0 1 0 0 0,0 0-1 0 0,0-1 1 0 0,-1 1 0 0 0,1-3-7 0 0,-1-4 40 0 0,-2 1 41 0 0,1 9-58 0 0,-1 0 0 0 0,1 0 0 0 0,-1 0 1 0 0,0 0-1 0 0,0 0 0 0 0,0 0 0 0 0,0 1 1 0 0,0-1-1 0 0,0 0 0 0 0,-1 1 0 0 0,1-2-23 0 0,-8-5 149 0 0,-1 0 97 0 0,4 4-78 0 0,2 2 38 0 0,-7-2-33 0 0,0 1-42 0 0,-11 0 24 0 0,3 3-107 0 0,14 1-53 0 0,0 0 0 0 0,1 0 0 0 0,-1 1 0 0 0,1-1 0 0 0,0 1 0 0 0,-1 0 0 0 0,1 0 0 0 0,0 0 0 0 0,0 0 0 0 0,0 1 1 0 0,0 0 4 0 0,-15 15 35 0 0,14-11-31 0 0,-1 1 0 0 0,1 0 0 0 0,0-1 0 0 0,1 2 0 0 0,-2 3-4 0 0,-7 27 53 0 0,6-6 37 0 0,5 2 59 0 0,3-7 32 0 0,4 0 60 0 0,2-1 69 0 0,3-2 79 0 0,-3-14-64 0 0,1-1-54 0 0,6 2 55 0 0,3-1-67 0 0,20 5 195 0 0,-14-8-91 0 0,-16-5-227 0 0,12 2 141 0 0,-8-2-96 0 0,-1-1 1 0 0,1-1-1 0 0,4 1-181 0 0,-1-2 194 0 0,0 0 38 0 0,7-3 191 0 0,-12 2-160 0 0,1-2 42 0 0,-5 2-554 0 0,0-1 106 0 0,-1 1 91 0 0,1-1 76 0 0,-1 0 60 0 0,1 1 45 0 0,14-8 680 0 0,-14 5-634 0 0,1 1-105 0 0,-3 1-94 0 0,0 0-59 0 0,0-1-68 0 0,0 1-76 0 0,0-1-111 0 0,0 0-106 0 0,0 1-119 0 0,-2 0 235 0 0,1 0-34 0 0,-1 1-35 0 0,1-1-35 0 0,-1 1-38 0 0,1-1-38 0 0,-1 0-39 0 0,1 0-42 0 0,-1 1-42 0 0,0-1-43 0 0,0 1-650 0 0,0 0-37 0 0,1-2-2854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2:54.7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0 139 5072 0 0,'1'-1'194'0'0,"1"0"-95"0"0,1 1-64 0 0,6-2-27 0 0,-3 2 71 0 0,-3 0 18 0 0,-1-1 53 0 0,0 1 65 0 0,-1 0 76 0 0,17-4 1297 0 0,-5 2-566 0 0,0-1 0 0 0,1 0-75 0 0,-1 0-96 0 0,0-2-117 0 0,-7 3-418 0 0,0-2-36 0 0,-1 1-40 0 0,1-1-42 0 0,-1-1-44 0 0,-1 0-48 0 0,1 0-49 0 0,-2-1-52 0 0,0 0-61 0 0,-2 0 58 0 0,-1-1 55 0 0,-4-3 95 0 0,-3 1 12 0 0,2 4-87 0 0,1 1-52 0 0,0 0-49 0 0,2 3 0 0 0,2 0 29 0 0,-1 1 0 0 0,1 0-1 0 0,0 0 1 0 0,-1-1 0 0 0,1 1 0 0 0,-1 0 0 0 0,1 0-1 0 0,0 0 1 0 0,-1-1 0 0 0,1 1 0 0 0,-1 0 0 0 0,1 0-1 0 0,-1 0 1 0 0,1 0 0 0 0,-1 0 0 0 0,1 0 0 0 0,0 0-1 0 0,-1 0 1 0 0,1 0 0 0 0,-1 0 0 0 0,1 0 0 0 0,-1 0 0 0 0,1 1-1 0 0,-1-1 1 0 0,1 0 0 0 0,-1 0-5 0 0,-11 10 50 0 0,-2 6-13 0 0,9-8 15 0 0,2-3-21 0 0,1 0-1 0 0,0 0 1 0 0,0 0 0 0 0,0 0-1 0 0,0 0 1 0 0,1 0 0 0 0,0 1 0 0 0,0-1-1 0 0,1 1 1 0 0,0-1 0 0 0,0 0-1 0 0,0 1 1 0 0,0-1 0 0 0,1 1 0 0 0,0-1-1 0 0,0 0 1 0 0,0 1 0 0 0,1-1-1 0 0,0 0 1 0 0,0 0 0 0 0,0 0 0 0 0,0 0-1 0 0,1 0 1 0 0,0-1 0 0 0,0 1-1 0 0,0-1 1 0 0,1 0 0 0 0,-1 0 0 0 0,5 4-31 0 0,-5-6-145 0 0,0 0 59 0 0,0-1 50 0 0,0 1 45 0 0,1-1 64 0 0,1 1 51 0 0,10-1 404 0 0,-8-1-367 0 0,-1-1-115 0 0,-3 1-65 0 0,0 0-34 0 0,0-1-38 0 0,0 0-42 0 0,0 1-46 0 0,0-1-51 0 0,-1 1-55 0 0,1-1-58 0 0,0 0-64 0 0,0 0-66 0 0,-1 1-72 0 0,1-1-76 0 0,-1 0-79 0 0,1 0-85 0 0,1 0-1072 0 0,2-2-1056 0 0</inkml:trace>
  <inkml:trace contextRef="#ctx0" brushRef="#br0" timeOffset="563.39">368 21 6072 0 0,'0'1'179'0'0,"0"0"-55"0"0,1 3-16 0 0,2 5 83 0 0,0 1-199 0 0,0-1 104 0 0,1 1 95 0 0,0-1 85 0 0,0 1 75 0 0,1-1 65 0 0,-1 0 55 0 0,1 0 44 0 0,4 9 569 0 0,5 12 779 0 0,-9-17-1095 0 0,-4-11-491 0 0,0 1-40 0 0,0 2 166 0 0,1-2-94 0 0,-2 0 9 0 0,0-1 79 0 0,0 0 14 0 0,0 0 85 0 0,-1 0 100 0 0,0 0 115 0 0,1-2-412 0 0,0-1-85 0 0,-1 0-36 0 0,0-1 86 0 0,-1-1-98 0 0,0 0-70 0 0,-3-6 36 0 0,4 6-28 0 0,-1-8 38 0 0,1 0-68 0 0,2 0-61 0 0,0 0-56 0 0,1-2-72 0 0,2 0-59 0 0,4-6-176 0 0,2 1-73 0 0,-6 12 193 0 0,1 0 1 0 0,0 0-1 0 0,0 0 1 0 0,2-1 229 0 0,14-10-549 0 0,-2 6 204 0 0,-9 6 229 0 0,0 1 44 0 0,-8 4 64 0 0,0 0 1 0 0,0-1-1 0 0,0 1 1 0 0,0 0-1 0 0,0 0 1 0 0,0 1-1 0 0,0-1 1 0 0,1 0-1 0 0,-1 0 1 0 0,0 1-1 0 0,0 0 1 0 0,0-1-1 0 0,0 1 1 0 0,-1 0 0 0 0,1 0-1 0 0,0 0 1 0 0,0 0-1 0 0,0 0 1 0 0,-1 0-1 0 0,1 1 1 0 0,-1-1-1 0 0,1 1 8 0 0,8 7-5 0 0,-2 1 38 0 0,-1 0 50 0 0,-3-1 62 0 0,1 3 147 0 0,-1 0 1 0 0,-1 0 0 0 0,1 8-293 0 0,0 4 321 0 0,-3-10-191 0 0,0-1-47 0 0,0 1-58 0 0,-1-1-68 0 0,0-12-154 0 0,0-1 139 0 0,0 0-13 0 0,0 0-23 0 0,0 0-45 0 0,0 0-19 0 0,0 0-45 0 0,0 0-51 0 0,0 0-57 0 0,0 0-62 0 0,0 0-58 0 0,0 0-51 0 0,0 0-45 0 0,0 0-156 0 0,0 0-43 0 0,0 0-189 0 0,0 0-505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6296 0 0,'0'0'184'0'0,"0"0"36"0"0,1 0 13 0 0,-1 2-84 0 0,1 0-60 0 0,2 3 50 0 0,-1-2 7 0 0,16 21 971 0 0,0 2-119 0 0,-10-13-546 0 0,0 1-34 0 0,-1 0-33 0 0,0 0-35 0 0,9 19 164 0 0,-1 0-86 0 0,3 7 1 0 0,6 21 111 0 0,-3 1-18 0 0,-9-20-125 0 0,-5-6-8 0 0,-1 1 77 0 0,0 2-76 0 0,-3-21-148 0 0,0 0 0 0 0,-1 1 0 0 0,-1-1 0 0 0,-1 1 0 0 0,0-1 0 0 0,-3 13-242 0 0,2-25 54 0 0,1-6-179 0 0,0 0 45 0 0,0-1 28 0 0,-1 0 22 0 0,0 0-1 0 0,1 0-27 0 0,-1 0-34 0 0,0 0-54 0 0,1 0-26 0 0,0 0-54 0 0,-1 0-63 0 0,1 0-70 0 0,0 0-8 0 0,-1 0-57 0 0,1 0-49 0 0,0 0-44 0 0,0 0-152 0 0,-1-1-43 0 0,1 1-184 0 0,-1-2-495 0 0</inkml:trace>
  <inkml:trace contextRef="#ctx0" brushRef="#br0" timeOffset="1">122 92 7568 0 0,'0'-1'269'0'0,"0"-3"-86"0"0,0-1-40 0 0,0-2 16 0 0,1 2-239 0 0,0 0 59 0 0,0 1 53 0 0,2-1 49 0 0,0 0 71 0 0,1 0 52 0 0,3-2 178 0 0,1 1 63 0 0,9-5 504 0 0,-6 5-375 0 0,-1 2-198 0 0,-6 2-237 0 0,0 1-41 0 0,9-3 162 0 0,0 1-44 0 0,1 2-41 0 0,-1 1-36 0 0,15 3 45 0 0,-2 5-94 0 0,-17-5-85 0 0,-1 1 1 0 0,0 0-1 0 0,0 0 0 0 0,0 1 0 0 0,0 0 0 0 0,-1 1 1 0 0,4 3-6 0 0,11 14 54 0 0,-13-11-59 0 0,0 1 0 0 0,-1 0 0 0 0,0 0-1 0 0,0 2 6 0 0,4 16 47 0 0,-5-4 72 0 0,-5 1 103 0 0,-2-15-63 0 0,-2 1 37 0 0,-2 0 41 0 0,-1-1 45 0 0,-7 9 158 0 0,8-16-303 0 0,0-1 1 0 0,0 0 0 0 0,-1 0 0 0 0,0-1-1 0 0,0 1 1 0 0,0-1 0 0 0,0 0 0 0 0,-1-1-138 0 0,-10 7 293 0 0,-1-3-48 0 0,2-2-90 0 0,0-1-55 0 0,0-2-63 0 0,-1-1-74 0 0,1-1-83 0 0,0-2-91 0 0,1-1-102 0 0,0-2-110 0 0,13 4 170 0 0,1 1-39 0 0,-2-1-398 0 0,1 0-117 0 0,0 0-87 0 0,-1 0 79 0 0,0 0-1123 0 0,-3-3-1102 0 0,5 4 3036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430 72 6336 0 0,'0'0'141'0'0,"0"0"23"0"0,0 0 11 0 0,0 0-58 0 0,0 0-2 0 0,0 0 46 0 0,0 0 144 0 0,0 0 262 0 0,0 0-304 0 0,1 0-53 0 0,-1 0-48 0 0,0 0-42 0 0,1 1 2 0 0,0-1-77 0 0,3 0-108 0 0,-3 1 101 0 0,0-1 34 0 0,0 0 46 0 0,0 0 58 0 0,0 0 66 0 0,-1 0 39 0 0,1 0 67 0 0,-1 0 76 0 0,1 0 81 0 0,-1 0 89 0 0,0 0 95 0 0,0 0 103 0 0,0 0 109 0 0,-5-8-267 0 0,-1 1-97 0 0,-1 0-89 0 0,0 1-81 0 0,-1 0-70 0 0,-1 1-64 0 0,0 0-54 0 0,0 1-45 0 0,-7-3 8 0 0,-28-6 57 0 0,27 10-60 0 0,-20 1-44 0 0,-1 6-42 0 0,26-1-50 0 0,0 1 0 0 0,0-1 0 0 0,1 2-1 0 0,-1 0 1 0 0,1 0 0 0 0,0 1 0 0 0,1 0-1 0 0,-2 2-2 0 0,-11 12 7 0 0,17-14-17 0 0,0 0 0 0 0,1 0 0 0 0,0 1 0 0 0,1 0 0 0 0,-1 0 0 0 0,1 0-1 0 0,-2 6 11 0 0,5-10-9 0 0,0 0 0 0 0,0 1-1 0 0,1-1 1 0 0,-1 1-1 0 0,1-1 1 0 0,-1 0-1 0 0,1 1 1 0 0,1-1-1 0 0,-1 1 1 0 0,0-1 0 0 0,1 1-1 0 0,-1-1 1 0 0,1 1-1 0 0,0-1 1 0 0,0 0-1 0 0,1 0 1 0 0,-1 1-1 0 0,1-1 1 0 0,-1 0 0 0 0,1 0-1 0 0,0 0 1 0 0,0-1-1 0 0,1 2 10 0 0,4 4-20 0 0,0 0 1 0 0,0 0-1 0 0,3 2 20 0 0,23 17 15 0 0,-21-17 20 0 0,0 0 467 0 0,0-1-115 0 0,0 1-105 0 0,0-1-94 0 0,1 0-85 0 0,-1 0-74 0 0,0 0-64 0 0,1 0-55 0 0,0 0-54 0 0,0 1-37 0 0,47 35-804 0 0,-40-28 737 0 0,-9-7 172 0 0,0-1 50 0 0,-1 1 60 0 0,0 1 68 0 0,27 28-97 0 0,-4 2 46 0 0,-25-29-29 0 0,0 0 0 0 0,-1 0 0 0 0,-1 1 0 0 0,0 0 0 0 0,-1 0 0 0 0,2 7-22 0 0,1 11-2 0 0,-2 2 112 0 0,-3 3 85 0 0,-5-2 58 0 0,1-28-195 0 0,0 0 0 0 0,0-1-1 0 0,-1 1 1 0 0,1-1 0 0 0,-1 1 0 0 0,0-1-1 0 0,-1 0 1 0 0,0 0 0 0 0,1 0 0 0 0,-3 2-58 0 0,3-4 45 0 0,-1 0 0 0 0,0 0 0 0 0,0 0 0 0 0,0 0 0 0 0,0 0 1 0 0,-3 1-46 0 0,2-1 37 0 0,0-1 0 0 0,0 0 0 0 0,-1 0 1 0 0,1 0-1 0 0,0 0 0 0 0,-4 0-37 0 0,-5 1 61 0 0,-1 0-1 0 0,0-1 0 0 0,1-1 1 0 0,-3 0-61 0 0,-3-1 66 0 0,0-1 0 0 0,-17-3-66 0 0,12 0 20 0 0,0-1-1 0 0,1-1 1 0 0,0-1 0 0 0,0-1-1 0 0,-1-2-19 0 0,5 1-25 0 0,-27-18 41 0 0,19 6-67 0 0,6 2-96 0 0,11 9 22 0 0,1 0-41 0 0,0-1-47 0 0,2 0-53 0 0,0 0-58 0 0,1 0-65 0 0,4 6 166 0 0,0 0-38 0 0,-2-10-646 0 0,4 5 141 0 0</inkml:trace>
  <inkml:trace contextRef="#ctx0" brushRef="#br0" timeOffset="1">728 590 7136 0 0,'0'0'165'0'0,"0"0"22"0"0,0 0 6 0 0,0 0 22 0 0,0 0 69 0 0,0 0 32 0 0,0 0 4 0 0,0 0-16 0 0,0 0-66 0 0,0 0-22 0 0,0 0-6 0 0,0 0 2 0 0,0 0 17 0 0,0 0 10 0 0,0 0 1 0 0,0 0-65 0 0,0 1-58 0 0,2 1-10 0 0,1 2-20 0 0,-1-2-21 0 0,-1-1 55 0 0,-1 0 78 0 0,8 17 228 0 0,1 3 5 0 0,0 1-87 0 0,1 0-73 0 0,0 1-60 0 0,10 17 61 0 0,16 22 55 0 0,-20-38-161 0 0,0 3 5 0 0,-3-5-43 0 0,-3-9-14 0 0,4 1 89 0 0,4-6 97 0 0,-17-7-266 0 0,0-1 1 0 0,1 0 0 0 0,-1 0-1 0 0,0 0 1 0 0,0 0-1 0 0,1 0 1 0 0,-1 0-1 0 0,0 0 1 0 0,1-1 0 0 0,-1 1-1 0 0,0 0 1 0 0,0-1-1 0 0,0 1 1 0 0,1-1-1 0 0,-1 1-35 0 0,1-2 65 0 0,1 1-1 0 0,-1 0 1 0 0,0-1-1 0 0,0 0 1 0 0,0 1-1 0 0,-1-1 1 0 0,3-2-65 0 0,10-16 338 0 0,-8 10-222 0 0,-1 0-41 0 0,-2 3-47 0 0,8-13-6 0 0,-2-1 0 0 0,0 0 0 0 0,-2-1 0 0 0,4-17-22 0 0,0-17-24 0 0,-10 37-70 0 0,-1-2 40 0 0,-2 12 50 0 0,1-1 0 0 0,-1 0 1 0 0,-2-5 3 0 0,2 11-11 0 0,1 3-42 0 0,1 1-13 0 0,1 1-4 0 0,7 8 70 0 0,-2 1 0 0 0,0 0 1 0 0,0 1 0 0 0,-1 0 0 0 0,0 0 0 0 0,-1 0 0 0 0,0 3-1 0 0,7 21-28 0 0,-6-17-9 0 0,2 1 8 0 0,-1 1 57 0 0,3 4 59 0 0,3 12 106 0 0,3 4 30 0 0,-6-13-132 0 0,-1-16-81 0 0,-6-9 8 0 0,-1 0-39 0 0,1 3-124 0 0,0-1-45 0 0,0-1-58 0 0,-2-2-101 0 0</inkml:trace>
  <inkml:trace contextRef="#ctx0" brushRef="#br0" timeOffset="2">1352 653 7976 0 0,'0'0'174'0'0,"0"0"29"0"0,0 0 14 0 0,0 0 46 0 0,0 1-43 0 0,0-1-40 0 0,1 1 82 0 0,0 1-98 0 0,3 2 102 0 0,-3-2-156 0 0,0-1 39 0 0,4 7 274 0 0,-1 0-57 0 0,0 0-50 0 0,-1 1-43 0 0,1 1 4 0 0,0 1-43 0 0,-1 3 5 0 0,2 6 70 0 0,1 1 22 0 0,-2-8-73 0 0,1 5 76 0 0,-1 0-35 0 0,3 8 101 0 0,-1 0-41 0 0,6 27 329 0 0,-2-18-178 0 0,2 13 665 0 0,-1 1-1175 0 0,2 11 690 0 0,-2-21-307 0 0,0-7-138 0 0,3-1-88 0 0,-12-27-104 0 0,-1-4 11 0 0,-1 0-29 0 0,2 0-186 0 0,-1-2 33 0 0,1-10-122 0 0,-2 0-12 0 0,0 9 125 0 0,0 1-35 0 0,0 2 132 0 0,-2-12-408 0 0,1 5 67 0 0,1 4 171 0 0,-1 0-35 0 0,1 1-43 0 0,-1-1-49 0 0,1 0 13 0 0,-1 1-42 0 0,1 0-46 0 0,-1-1-50 0 0,1 1-54 0 0,-1 0-57 0 0,1-1-61 0 0,-1 1-64 0 0,0-6-1295 0 0,-2-2-1114 0 0</inkml:trace>
  <inkml:trace contextRef="#ctx0" brushRef="#br0" timeOffset="3">1407 743 6176 0 0,'2'-7'328'0'0,"-1"3"-264"0"0,1-2-22 0 0,1 0 80 0 0,0 0 71 0 0,-1 0 61 0 0,2 0 121 0 0,-1-1 61 0 0,1 0 148 0 0,4-3 360 0 0,0 1 3 0 0,-2 4-356 0 0,0 1-146 0 0,0 0-60 0 0,0 1-119 0 0,0 1-61 0 0,0 0-69 0 0,1 0-77 0 0,-1 1-42 0 0,1 1 0 0 0,-1-1 0 0 0,1 1 0 0 0,-1 0 0 0 0,1 1 0 0 0,-1-1 0 0 0,1 1 0 0 0,-1 1 0 0 0,0-1 0 0 0,1 1 0 0 0,-1 0 1 0 0,0 1-1 0 0,0 0-17 0 0,9 3 55 0 0,0 2 1 0 0,6 4-56 0 0,8 7 27 0 0,-20-12-8 0 0,-1 0 35 0 0,8 9 146 0 0,1 6 164 0 0,-13-15-191 0 0,0 0-1 0 0,-1 0 1 0 0,1 0 0 0 0,-1 2-173 0 0,-1-3 141 0 0,0 0-1 0 0,0 1 1 0 0,-1-1 0 0 0,0 1 0 0 0,0 0-141 0 0,-2 19 390 0 0,-3-4-158 0 0,0-12-159 0 0,-1 1-32 0 0,-7 6 360 0 0,-4-3-100 0 0,-3-3-86 0 0,-1-2-72 0 0,-15 1-25 0 0,-14-1-81 0 0,40-8-55 0 0,-13 2 40 0 0,15-3-45 0 0,0 1-34 0 0,0-1-62 0 0,-1 0-73 0 0,0 0-91 0 0,0 0-105 0 0,-5 0-153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23 195 6704 0 0,'0'0'172'0'0,"2"0"-61"0"0,0 0-48 0 0,7 0 96 0 0,-2-1-246 0 0,1 1 101 0 0,-1-1 91 0 0,1-1 79 0 0,1 0 126 0 0,-1 0 79 0 0,3-2 155 0 0,5-2 363 0 0,0-2 10 0 0,-6 3-356 0 0,-2 0-152 0 0,0 0-73 0 0,-1 1-126 0 0,-1 0-75 0 0,0 0-87 0 0,1 0-97 0 0,0-1 183 0 0,0-1 1 0 0,0 0-1 0 0,-1 0 0 0 0,1 0 0 0 0,-1-1 0 0 0,2-3-134 0 0,5-13 319 0 0,-12 14-69 0 0,-2 2-109 0 0,-3 0-83 0 0,-1 1-60 0 0,-16-8-119 0 0,12 9 113 0 0,0 0 86 0 0,5 3 7 0 0,1 0 37 0 0,1 1-121 0 0,-1-1-1 0 0,0 1 1 0 0,1-1-1 0 0,-1 1 1 0 0,0 0 0 0 0,0 0-1 0 0,0 1 1 0 0,1-1 0 0 0,-1 0-1 0 0,0 1 1 0 0,0 0-1 0 0,0 0 1 0 0,0 0 0 0 0,0 0-1 0 0,0 0 1 0 0,0 0 0 0 0,0 1-1 0 0,0 0 1 0 0,0-1-1 0 0,0 1 1 0 0,1 0 0 0 0,-1 0-1 0 0,0 1 1 0 0,1-1-1 0 0,-1 1 1 0 0,0-1 0 0 0,0 2-1 0 0,-5 2 21 0 0,1 0 1 0 0,0 1 0 0 0,-6 5-22 0 0,-2 4 87 0 0,2 0 51 0 0,9-10-83 0 0,0 1 1 0 0,0 0 0 0 0,1 0-1 0 0,0 0 1 0 0,0 0 0 0 0,0 0-1 0 0,0 2-55 0 0,-1 5 152 0 0,0 0 0 0 0,1 1 0 0 0,0 2-152 0 0,3-10 44 0 0,-1 0 0 0 0,1-1 0 0 0,0 1 0 0 0,1 0 0 0 0,-1 0 0 0 0,1 0 1 0 0,0 0-45 0 0,4 12 198 0 0,-3-13-56 0 0,2-1-55 0 0,11 6 26 0 0,-13-8-78 0 0,3 0-33 0 0,-1 0 1 0 0,1 0-1 0 0,0 0 1 0 0,0 0-1 0 0,0-1 1 0 0,0 0-1 0 0,1 0 1 0 0,-1 0-1 0 0,0-1 0 0 0,5 1-1 0 0,4-1-2 0 0,0-1 0 0 0,1 0 1 0 0,4-2 0 0 0,2-1-30 0 0,0 0-100 0 0,6-2-144 0 0,-2 1 28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156 32 6304 0 0,'0'0'141'0'0,"0"0"23"0"0,0 0-18 0 0,0-1-62 0 0,0 0-47 0 0,0-4 17 0 0,0 2-125 0 0,0 0 62 0 0,0 1 53 0 0,0 0 44 0 0,0 1 54 0 0,0-1 34 0 0,0-1 488 0 0,0 2-410 0 0,0-1-39 0 0,0 1 290 0 0,0 1-55 0 0,0 0-132 0 0,0 0-107 0 0,0 0-91 0 0,-1 0-75 0 0,1-1-68 0 0,-1 0-240 0 0,1 0 214 0 0,0 1 114 0 0,0-1 22 0 0,-1 1 44 0 0,1 0 53 0 0,0 0 58 0 0,0 0 65 0 0,0 0 69 0 0,0 0 77 0 0,0 0 82 0 0,0 0 89 0 0,0 0 95 0 0,0 10-523 0 0,0-1-51 0 0,1 6 1 0 0,-2 8-15 0 0,-4 38-65 0 0,4-20 20 0 0,1-6 50 0 0,-2-1 86 0 0,0-6 26 0 0,0 0-43 0 0,-3 28 118 0 0,-3 54 247 0 0,4-74-314 0 0,-1 0 38 0 0,2-17-123 0 0,0-1-32 0 0,0 1 15 0 0,2-7-22 0 0,1-12-63 0 0,0 0-5 0 0,-1 1-2 0 0,1-1-45 0 0,-1 0-43 0 0,0 0-44 0 0,-1 0-43 0 0,1 0-43 0 0,1 0-41 0 0,-1 0-42 0 0,1 0-332 0 0,0-1 77 0 0,0 1 68 0 0,0 0 56 0 0,0 0-13 0 0,0-1 50 0 0,-1 1-542 0 0,1-1 513 0 0,0 1-55 0 0,-1 0 96 0 0,1 0-46 0 0,-1-2-1579 0 0,-1-1-1098 0 0</inkml:trace>
  <inkml:trace contextRef="#ctx0" brushRef="#br0" timeOffset="1">0 321 5640 0 0,'0'0'124'0'0,"0"0"17"0"0,0 0 12 0 0,5-2 110 0 0,-1 1-136 0 0,-1 1 56 0 0,0-1 27 0 0,0 0 66 0 0,-1 1 80 0 0,-1 0 91 0 0,4 0-30 0 0,-1-1-42 0 0,2 1-37 0 0,-1-1-35 0 0,1-1 23 0 0,1 1-36 0 0,3-2 95 0 0,0 1-40 0 0,7-3 268 0 0,3 0-157 0 0,0 0-102 0 0,0 0-90 0 0,0 0-73 0 0,4-2-41 0 0,0 0-63 0 0,46-15 45 0 0,-66 21-246 0 0,-1 0 46 0 0,1-1 40 0 0,-1 1 34 0 0,4 0 77 0 0,10-4 226 0 0,-12 4-256 0 0,0 0-53 0 0,0 0-71 0 0,1-1-94 0 0,-1 1-111 0 0,-3 1 89 0 0,1-1-35 0 0,-1 0-18 0 0,1 1-35 0 0,-1-1-37 0 0,1 1-38 0 0,-1-1-40 0 0,0 1-43 0 0,1-1-45 0 0,-1 1-46 0 0,4-2-1027 0 0,3 0-882 0 0</inkml:trace>
  <inkml:trace contextRef="#ctx0" brushRef="#br0" timeOffset="2">460 163 5840 0 0,'0'0'132'0'0,"0"0"17"0"0,0 0 11 0 0,0 0-49 0 0,0 0-1 0 0,0 0 137 0 0,0 1-46 0 0,1 0 94 0 0,0 1-106 0 0,2 4 136 0 0,-2-5-188 0 0,-1 1 47 0 0,7 15 661 0 0,-1 0-111 0 0,-1 1-102 0 0,0 0-91 0 0,-1 0-83 0 0,0 0-73 0 0,-1 0-63 0 0,0 1-54 0 0,0 3-4 0 0,-1 0-48 0 0,4 50 360 0 0,-5-41-289 0 0,-1 12 8 0 0,0-15-58 0 0,-1-5 5 0 0,0 1 56 0 0,1-18-171 0 0,-3 8 52 0 0,2-10-92 0 0,0 0 46 0 0,1 0 63 0 0,-1 1 82 0 0,1-12-120 0 0,0 0-46 0 0,1-7 0 0 0,0 0-98 0 0,4-18-53 0 0,-2 21-137 0 0,0-1 1 0 0,1 1-1 0 0,0 0 1 0 0,3-6 175 0 0,9-10-292 0 0,3 3 55 0 0,12-4 24 0 0,-14 16 158 0 0,3 0 39 0 0,-17 11 6 0 0,-1 0 1 0 0,1-1-1 0 0,0 1 0 0 0,0 0 0 0 0,0 0 1 0 0,0 1-1 0 0,0-1 0 0 0,0 1 0 0 0,0-1 1 0 0,0 1-1 0 0,0 0 0 0 0,0 0 0 0 0,1 0 10 0 0,-1 1-3 0 0,0-1 0 0 0,1 1 0 0 0,-1 0-1 0 0,0 0 1 0 0,0 0 0 0 0,1 1 0 0 0,1 0 3 0 0,15 11-54 0 0,-17-10 54 0 0,0 0 0 0 0,0 0 0 0 0,0 1 0 0 0,0-1 0 0 0,0 1 0 0 0,-1 0 0 0 0,1 0 1 0 0,-1 0-1 0 0,0 0 0 0 0,0 2 0 0 0,2 4 0 0 0,-1 0 0 0 0,-1 1 0 0 0,1-1 0 0 0,-2 1 0 0 0,1 8 0 0 0,-1-10 0 0 0,0-4-198 0 0,-1 0 90 0 0,1 0 75 0 0,-1 0 63 0 0,1 1 77 0 0,-1 12 353 0 0,1-11-317 0 0,-1 0-107 0 0,0-4-64 0 0,0 0-36 0 0,0 0-45 0 0,0 1-48 0 0,0-1-54 0 0,0 1-59 0 0,0-1-64 0 0,0 0-69 0 0,0 1-74 0 0,0-1-80 0 0,0-1 156 0 0,0 0-35 0 0,0 0-39 0 0,0 1-38 0 0,0 0-1212 0 0,0 1-984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29 254 8656 0 0,'1'1'250'0'0,"3"5"-274"0"0,0 0 54 0 0,0 1 51 0 0,-1 0 44 0 0,1 1 39 0 0,-1 0 35 0 0,2 9 279 0 0,-1-3-16 0 0,3 19 678 0 0,-5-15-504 0 0,0 2-242 0 0,-1-6-57 0 0,1-1 79 0 0,-1-12-544 0 0,-1 0 47 0 0,0-1 42 0 0,0 1 36 0 0,0 0 65 0 0,0 0 66 0 0,-1 3 450 0 0,1-2-402 0 0,0-1-135 0 0,0 0-45 0 0,-1 0-52 0 0,1 0-62 0 0,0-1-47 0 0,0 1-62 0 0,0 0-68 0 0,0-1-75 0 0,-1 1-81 0 0,1 0-87 0 0,0-1-93 0 0,0 1-99 0 0,0-1 334 0 0,0 0-1287 0 0,0 0-963 0 0</inkml:trace>
  <inkml:trace contextRef="#ctx0" brushRef="#br0" timeOffset="1">6 44 10912 0 0,'-1'-4'72'0'0,"0"0"64"0"0,-2-11 500 0 0,2 8-405 0 0,2 3-130 0 0,0-1-77 0 0,1 1-40 0 0,-2 3-64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6120 0 0,'0'0'176'0'0,"1"0"-87"0"0,0 1 33 0 0,2 0 34 0 0,-1 0 33 0 0,1 0 34 0 0,0 1 34 0 0,-1-1 34 0 0,0 0 34 0 0,5 1 306 0 0,-1 1-46 0 0,0 1-44 0 0,0-1-42 0 0,-1 1-41 0 0,0 0-38 0 0,0 1-37 0 0,-1 0-36 0 0,4 5 250 0 0,-1 1-120 0 0,-1 2-105 0 0,-1-1-92 0 0,-1 4-45 0 0,0 1-86 0 0,1 6-42 0 0,-1 16-21 0 0,-2-23-22 0 0,-1-1 44 0 0,1 0 69 0 0,3 55 646 0 0,-4 38 357 0 0,-2-51-586 0 0,1-56-508 0 0,2-1-85 0 0,0 2 115 0 0,-2-1-129 0 0,1-1-55 0 0,-1 1-73 0 0,1-1-93 0 0,0 0 18 0 0,-1 0-55 0 0,1-1-60 0 0,0 0-66 0 0,0 1 20 0 0,0 0-59 0 0,-1-1-51 0 0,1 1-46 0 0,0-1-157 0 0,0 1-44 0 0,0-1-191 0 0,1 0-510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9016 0 0,'0'1'201'0'0,"0"-1"-53"0"0,0 2-46 0 0,0-1-36 0 0,0 3-11 0 0,0 3-6 0 0,0 2-77 0 0,0 0 110 0 0,0 0 96 0 0,0 0 80 0 0,0-2 3 0 0,0 0 36 0 0,0 5 259 0 0,0 16 827 0 0,0-19-993 0 0,0-1-42 0 0,1 0-83 0 0,-1 0-54 0 0,1 0-64 0 0,0 0-74 0 0,0 7 84 0 0,1 24 360 0 0,-2-27-410 0 0,0 0-66 0 0,0-7-41 0 0,-2 1-19 0 0,1-5-86 0 0,1-1-69 0 0,0 0-18 0 0,0 0-6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 11544 0 0,'0'0'264'0'0,"0"0"34"0"0,0 0 20 0 0,0 0-183 0 0,0 0-33 0 0,0-1 20 0 0,1-1-83 0 0,0-3-79 0 0,-1 3 66 0 0,3-2-16 0 0,-3 3-49 0 0,1 0 49 0 0,0 0 140 0 0,0 1-140 0 0,0 0-73 0 0,-1 0-85 0 0,1 0-111 0 0,0 0 82 0 0,-1-1-37 0 0,1 1-119 0 0,-1 0-62 0 0,1 0-57 0 0,-1-1-46 0 0,2 1-501 0 0,0-1-628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267 68 9728 0 0,'2'-5'123'0'0,"0"-3"137"0"0,0-4 152 0 0,0 5-200 0 0,-2 0-123 0 0,1 4-86 0 0,-1-1-33 0 0,0 3 116 0 0,0 1 95 0 0,0 0 29 0 0,-1 0-37 0 0,0-2 84 0 0,0-1-73 0 0,-3-3 121 0 0,3 5-138 0 0,-11-4 541 0 0,-1 2-77 0 0,-1 2-73 0 0,1 2-73 0 0,-1 0-70 0 0,0 2-66 0 0,1-1-64 0 0,-1 2-63 0 0,0-1-54 0 0,1-1-61 0 0,-35 11 264 0 0,32-8-277 0 0,2 2-38 0 0,-10 12 38 0 0,24-18-94 0 0,-1-1 0 0 0,1 0 0 0 0,-1 1 0 0 0,1-1 0 0 0,-1 0 0 0 0,1 1 0 0 0,-1-1 0 0 0,1 1 0 0 0,0-1 0 0 0,-1 1 0 0 0,1-1 0 0 0,0 1 0 0 0,-1-1 0 0 0,1 1 0 0 0,0-1 0 0 0,-1 1 0 0 0,1-1 0 0 0,0 1 0 0 0,0-1 0 0 0,0 1 0 0 0,0 0 0 0 0,0-1 0 0 0,0 1 0 0 0,0-1 0 0 0,0 1 0 0 0,0 0 0 0 0,0-1 0 0 0,0 1 0 0 0,0-1 0 0 0,0 1 0 0 0,0 0 0 0 0,0-1 0 0 0,1 1 0 0 0,-1-1 0 0 0,0 1 0 0 0,0-1 0 0 0,1 1 0 0 0,-1-1 0 0 0,0 1 0 0 0,1-1 0 0 0,-1 1 0 0 0,1-1 0 0 0,-1 0 0 0 0,0 1 0 0 0,1-1 0 0 0,-1 1 0 0 0,1-1 0 0 0,0 0 0 0 0,6 8-15 0 0,1-2-1 0 0,0 1 0 0 0,1-1 0 0 0,-1-1 1 0 0,8 4 15 0 0,8 6 6 0 0,84 63-6 0 0,-106-76 0 0 0,-1-1 0 0 0,1 1-1 0 0,0 0 1 0 0,-1-1-1 0 0,1 1 1 0 0,-1 0 0 0 0,0 0-1 0 0,1 0 1 0 0,-1 0-1 0 0,0 0 1 0 0,0 0 0 0 0,0 1-1 0 0,-1-1 1 0 0,1 0-1 0 0,0 0 1 0 0,-1 1 0 0 0,1-1-1 0 0,-1 0 1 0 0,0 1-1 0 0,0-1 1 0 0,0 0 0 0 0,0 1 0 0 0,-1 0 4 0 0,1 0 0 0 0,-1 0 0 0 0,1 0 0 0 0,-1 0 0 0 0,0 0 0 0 0,0 0 0 0 0,-2 2-4 0 0,-4 7 50 0 0,-3-1 35 0 0,-1-1-86 0 0,-1-1 37 0 0,3-3 28 0 0,-1-1 1 0 0,1 0-1 0 0,-1 0 1 0 0,0-1-1 0 0,-9 2-64 0 0,-3 0 29 0 0,-1-2-92 0 0,7-3-57 0 0,0 0-77 0 0,0-2-89 0 0,1-1-102 0 0,8 2-196 0 0,-2-3-662 0 0,8 3 582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1 8120 0 0,'0'0'234'0'0,"-7"0"-31"0"0,1 0-148 0 0,2 0-35 0 0,-3 0 31 0 0,0 0 97 0 0,1 0 84 0 0,-1 0 75 0 0,-1 0 92 0 0,1-1 59 0 0,-6 1 407 0 0,-17 1 1297 0 0,21 0-1554 0 0,0 0-67 0 0,1 0-133 0 0,1 0-88 0 0,-1 1-105 0 0,1 0-121 0 0,1 0 97 0 0,0 1-53 0 0,-3 2-6 0 0,0 1-63 0 0,8-5-62 0 0,0 0 0 0 0,0 0 0 0 0,0 1 1 0 0,0-1-1 0 0,0 0 0 0 0,0 0 0 0 0,0 1 0 0 0,0-1 1 0 0,1 1-1 0 0,-1-1 0 0 0,0 1 0 0 0,1-1-7 0 0,-1 15 128 0 0,6 2-275 0 0,2 0 67 0 0,1 1 53 0 0,2-2 41 0 0,5 8 178 0 0,14 16-192 0 0,-18-28-44 0 0,7 12 11 0 0,-3 1 44 0 0,-14-23-5 0 0,1 0 0 0 0,-1 0 0 0 0,-1 0-1 0 0,1 0 1 0 0,0 0 0 0 0,-1 0 0 0 0,1 0 0 0 0,-1 0 0 0 0,0 0 0 0 0,0 0-1 0 0,0 0 1 0 0,0 1 0 0 0,-1-1 0 0 0,1 0 0 0 0,-1 0 0 0 0,0 0 0 0 0,0 0 0 0 0,0 1-6 0 0,0-3 8 0 0,0 1 0 0 0,0 0 1 0 0,0 0-1 0 0,0-1 1 0 0,0 1-1 0 0,-1-1 1 0 0,1 1-1 0 0,-1 0-8 0 0,0 0 19 0 0,0-1-1 0 0,0 1 0 0 0,0-1 0 0 0,0 0 0 0 0,0 1 1 0 0,0-1-1 0 0,-1 0 0 0 0,1-1 0 0 0,0 1 1 0 0,-2 0-19 0 0,-10 1 81 0 0,0-2-34 0 0,-3-5-74 0 0,14 4-162 0 0,1 0 110 0 0,-2-1 93 0 0,-5-2 271 0 0,5 2-241 0 0,2 1-73 0 0,1 0-40 0 0,-1 0-47 0 0,0 0-56 0 0,0 0-91 0 0,1 0-87 0 0,-1-1-96 0 0,1 1-107 0 0,-1-1-116 0 0,1 2 288 0 0,1-1-34 0 0,-1 0-33 0 0,0 0-36 0 0,1 0-36 0 0,-1 1-38 0 0,0-3-1311 0 0,-1-1-1055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3:01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1 8928 0 0,'0'0'4'0'0,"-2"3"156"0"0,-2 9 431 0 0,3-9-466 0 0,2 1-77 0 0,2 6-12 0 0,0 1 62 0 0,0 2 80 0 0,1 8 154 0 0,1 5 91 0 0,0-8-250 0 0,6 26 871 0 0,-1 0-111 0 0,-1-3-169 0 0,2 0-77 0 0,20 71 837 0 0,-24-85-1149 0 0,7 39 595 0 0,-10-43-664 0 0,2 9 9 0 0,-4-13-169 0 0,0 2 0 0 0,-1 17-146 0 0,-1-36 4 0 0,-2 7 86 0 0,1-5-98 0 0,0-2-63 0 0,0 0-91 0 0,1-2-111 0 0,0 0-334 0 0,0 0 83 0 0,0 0 69 0 0,0 0 58 0 0,-1 0-263 0 0,1 0-286 0 0,-1-1 505 0 0,1 1-77 0 0,-1 0-104 0 0,0-2-1512 0 0,-1 0-1208 0 0</inkml:trace>
  <inkml:trace contextRef="#ctx0" brushRef="#br0" timeOffset="347.71">1 266 8928 0 0,'0'0'200'0'0,"0"0"146"0"0,0 0-85 0 0,0 1-72 0 0,1 0-62 0 0,0 0-45 0 0,0 0-47 0 0,3 2-60 0 0,-3-3 46 0 0,0 0 27 0 0,0 0 38 0 0,12-4 479 0 0,0 0-90 0 0,-1 0-80 0 0,1 1-66 0 0,3-1-9 0 0,0 1-62 0 0,3 1-3 0 0,11-1 87 0 0,-20 3-305 0 0,44-2 168 0 0,-18 1-131 0 0,-6 0-88 0 0,0 1-96 0 0,-25 0 25 0 0,-3 0 15 0 0,0 0-36 0 0,-1 0-16 0 0,1 0-36 0 0,-1 0-43 0 0,1 0-46 0 0,-1 0-51 0 0,1 0-48 0 0,-1 0-41 0 0,0 0-36 0 0,1 0-127 0 0,0 1-35 0 0,3-1-1298 0 0</inkml:trace>
  <inkml:trace contextRef="#ctx0" brushRef="#br0" timeOffset="717.58">637 302 5672 0 0,'0'0'165'0'0,"0"0"-10"0"0,-4 2-194 0 0,2 1 62 0 0,0 0 56 0 0,0 0 49 0 0,0 0 46 0 0,1 0 37 0 0,0 2 305 0 0,0-3-248 0 0,-2 10 341 0 0,0 1-97 0 0,1-1-83 0 0,0 1-71 0 0,1 2-5 0 0,0 0-62 0 0,1 30 424 0 0,0-28-414 0 0,1 6 64 0 0,2 0-39 0 0,1-4-60 0 0,0-1 1 0 0,1-1-1 0 0,1 1 0 0 0,0-1 0 0 0,2 1-266 0 0,-6-14 61 0 0,0-1 0 0 0,0 0 0 0 0,0 1 0 0 0,0-1 0 0 0,1 0 0 0 0,0 0 0 0 0,-1 0 0 0 0,1 0 0 0 0,0-1 0 0 0,0 1 0 0 0,0-1 0 0 0,4 2-61 0 0,-6-3 24 0 0,0 0-1 0 0,1-1 0 0 0,-1 1 1 0 0,0-1-1 0 0,1 1 0 0 0,-1-1 1 0 0,1 0-1 0 0,-1 1 1 0 0,0-1-1 0 0,1 0 0 0 0,-1 0 1 0 0,1 0-1 0 0,-1 0 0 0 0,1 0 1 0 0,-1-1-1 0 0,1 1 0 0 0,-1 0 1 0 0,0-1-1 0 0,1 1-23 0 0,0-1 22 0 0,0 0-1 0 0,-1 0 1 0 0,1 0 0 0 0,-1 0-1 0 0,0 0 1 0 0,1 0 0 0 0,-1 0-1 0 0,0-1 1 0 0,0 1 0 0 0,1 0 0 0 0,-1-1-1 0 0,0 0-21 0 0,9-16 262 0 0,-2 0-59 0 0,-2-6-15 0 0,-5 19-151 0 0,0-1 0 0 0,-1 1 0 0 0,0 0 0 0 0,0 0 0 0 0,0 0 0 0 0,-1 0-37 0 0,-1-22 82 0 0,-2-3 1 0 0,-1 8-65 0 0,-5-10 60 0 0,2 7-33 0 0,0 1 0 0 0,-3-2-45 0 0,8 19 11 0 0,-1 1 0 0 0,1-1-1 0 0,-1 1 1 0 0,0 0 0 0 0,0 0 0 0 0,-1 1 0 0 0,0-1 0 0 0,0 1 0 0 0,-4-3-11 0 0,4 4 0 0 0,-7-2 108 0 0,8 4-131 0 0,0 1-64 0 0,0-1-112 0 0,2 2 51 0 0,-1-1-38 0 0,1 1-40 0 0,0-1-46 0 0,-1 1-49 0 0,1-1-51 0 0,1 1 27 0 0,1 0-51 0 0,-1 0-46 0 0,1 0-38 0 0,-1 0-142 0 0,0 0-39 0 0,0 0-169 0 0,0 0-458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8208 0 0,'0'0'198'0'0,"1"0"-56"0"0,0 0-46 0 0,1-1-38 0 0,-1 1-25 0 0,5-1-24 0 0,-3 1 20 0 0,-1 1 15 0 0,0-1-1 0 0,-1 0 1 0 0,1 1 0 0 0,0-1-1 0 0,0 1 1 0 0,0 0 0 0 0,-1 0-1 0 0,1-1 1 0 0,0 1 0 0 0,-1 0-1 0 0,1 1 1 0 0,0-1 0 0 0,-1 0-1 0 0,0 0 1 0 0,1 1-1 0 0,-1-1 1 0 0,0 0 0 0 0,1 1-44 0 0,-1 1 87 0 0,1-1 0 0 0,-1 1 0 0 0,1 0 0 0 0,-1 0-1 0 0,0 0 1 0 0,0 0 0 0 0,0 0 0 0 0,-1 0 0 0 0,1 0 0 0 0,-1 2-87 0 0,1 5 260 0 0,-1-1 1 0 0,0 1-1 0 0,0-1 0 0 0,-1 3-260 0 0,-3 17 630 0 0,2-20-429 0 0,-1 16 439 0 0,0 33 962 0 0,4-37-1096 0 0,1 1-60 0 0,-1-11-274 0 0,1 0-38 0 0,-1-7-96 0 0,2 9 221 0 0,1-6-171 0 0,-3-6-157 0 0,-1-1 42 0 0,0 0-22 0 0,0 0-27 0 0,0 0-44 0 0,0 0-21 0 0,0 0-45 0 0,0 0-51 0 0,0 0-57 0 0,1 0-75 0 0,-1 0-61 0 0,0 1-54 0 0,1-1-47 0 0,-1 0-119 0 0,1 1-41 0 0,0-1-177 0 0,0 1-479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12984 0 0,'0'0'297'0'0,"0"0"39"0"0,0 0 17 0 0,0 0-145 0 0,0 0-100 0 0,0 0-76 0 0,0 0-115 0 0,0 0-92 0 0,0 0 41 0 0,0 0-35 0 0,0 0-38 0 0,0 0-36 0 0,0 0-338 0 0,0 0 74 0 0,0 0-49 0 0,0 0-661 0 0,0 0-524 0 0,0 0-996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8808 0 0,'0'0'197'0'0,"0"0"-26"0"0,1 1-41 0 0,1 0 35 0 0,7 3 41 0 0,-4-1-263 0 0,-1 1 51 0 0,0 0 47 0 0,-1 0 42 0 0,2 4 111 0 0,-2-1 69 0 0,1 2 54 0 0,-2-1 39 0 0,4 18 716 0 0,-5-15-639 0 0,0 1-17 0 0,0-1-103 0 0,0-4-181 0 0,0-1-70 0 0,0 4 167 0 0,2 19 534 0 0,5 20 592 0 0,-3-31-806 0 0,-3-15-246 0 0,-1 1-75 0 0,0-1-58 0 0,-1 0-44 0 0,3 7 212 0 0,-1-6-121 0 0,-1-3-34 0 0,-1-1-30 0 0,0 0-8 0 0,0 0-9 0 0,0 0-32 0 0,0 0-9 0 0,0 0-6 0 0,2-1 44 0 0,10-2-18 0 0,-7 1-95 0 0,-1-1-1 0 0,0-1 1 0 0,0 1-1 0 0,0 0 1 0 0,0-1-1 0 0,-1 0 0 0 0,0 0 1 0 0,3-3-20 0 0,8-14 26 0 0,-2-2-36 0 0,9-13-93 0 0,-18 31 60 0 0,1 0-1 0 0,0 0 1 0 0,0 1 0 0 0,0-1-1 0 0,3-1 44 0 0,10-7-293 0 0,0 3 62 0 0,2 3 52 0 0,0 3 46 0 0,-16 4 115 0 0,0 0 0 0 0,0 0 1 0 0,0 0-1 0 0,0 0 0 0 0,0 1 0 0 0,1-1 1 0 0,-1 1-1 0 0,1 0 18 0 0,-1 0-8 0 0,-1 1 0 0 0,1-1 0 0 0,0 0-1 0 0,0 1 1 0 0,-1 0 0 0 0,1-1 0 0 0,-1 1 0 0 0,1 0 0 0 0,-1 0 0 0 0,0 1 0 0 0,0-1 0 0 0,0 0 0 0 0,0 1-1 0 0,1 1 9 0 0,9 16-54 0 0,-3 1 39 0 0,4 22 76 0 0,-7-10 188 0 0,1 25-249 0 0,-5-42 31 0 0,-1-5-33 0 0,1 0-1 0 0,0 0 0 0 0,1 0 1 0 0,0-1-1 0 0,4 11 3 0 0,-5-18-72 0 0,0 0-73 0 0,0 0-65 0 0,1 0-57 0 0,1 0-118 0 0,0 0-55 0 0,1-1-143 0 0,2 1-351 0 0,7-1-136 0 0</inkml:trace>
  <inkml:trace contextRef="#ctx0" brushRef="#br0" timeOffset="1">810 134 8984 0 0,'0'-1'228'0'0,"0"0"-80"0"0,0-1-62 0 0,-2-4 48 0 0,1 4-49 0 0,-1-3-57 0 0,0 2 53 0 0,-1-1 48 0 0,1 2 40 0 0,-1-1 79 0 0,0 1 38 0 0,-6-1 682 0 0,3 4-402 0 0,2 0-236 0 0,1 0-100 0 0,-1 1-54 0 0,1 0-79 0 0,1 1-51 0 0,-1-1-59 0 0,0 0-65 0 0,-2 3 167 0 0,-10 9 140 0 0,-18 21 215 0 0,16-10-94 0 0,13-19-236 0 0,-14 28 312 0 0,14-22-238 0 0,3-1 60 0 0,1-10-224 0 0,0-1 1 0 0,0 1-1 0 0,0 0 1 0 0,0 0-1 0 0,0-1 1 0 0,0 1-1 0 0,0 0 1 0 0,1 0 0 0 0,-1-1-1 0 0,0 1 1 0 0,0 0-1 0 0,1 0 1 0 0,-1-1-1 0 0,1 1 1 0 0,-1 0-1 0 0,1 0-24 0 0,-1-1 32 0 0,1 1 0 0 0,0-1 0 0 0,-1 0 0 0 0,1 1 0 0 0,0-1 0 0 0,0 0 0 0 0,-1 1-1 0 0,1-1 1 0 0,0 0 0 0 0,0 0 0 0 0,-1 0 0 0 0,1 1 0 0 0,0-1 0 0 0,0 0 0 0 0,-1 0-1 0 0,1 0 1 0 0,0 0 0 0 0,0 0 0 0 0,0-1 0 0 0,-1 1 0 0 0,1 0-32 0 0,10-3 318 0 0,0-1-44 0 0,-5 1-128 0 0,-1 0-37 0 0,0 1-40 0 0,8-6 86 0 0,-1 0-49 0 0,10-13-4 0 0,-7 2-94 0 0,6-10-44 0 0,-9 12 26 0 0,0 1 34 0 0,25-43-24 0 0,-37 58 2 0 0,1 0 0 0 0,0 0-1 0 0,0 0 1 0 0,0 0 0 0 0,0 0-1 0 0,-1 1 1 0 0,1-1 0 0 0,0 0-1 0 0,0 0 1 0 0,1 1-1 0 0,-1-1 1 0 0,0 1 0 0 0,0-1-1 0 0,0 1 1 0 0,0-1-2 0 0,0 1-5 0 0,1 0-1 0 0,-1 0 1 0 0,0 0-1 0 0,0 0 1 0 0,0 0 0 0 0,0 0-1 0 0,0 0 1 0 0,0 1-1 0 0,0-1 1 0 0,0 0 0 0 0,0 1-1 0 0,0-1 1 0 0,0 0-1 0 0,0 1 1 0 0,0 0 0 0 0,0-1-1 0 0,0 1 1 0 0,0-1-1 0 0,0 1 1 0 0,0 0 0 0 0,0 0 5 0 0,1 1-20 0 0,1 1 0 0 0,-1 0 1 0 0,0-1-1 0 0,0 1 1 0 0,0 0-1 0 0,0 0 0 0 0,0 1 20 0 0,4 12-18 0 0,-1 22-53 0 0,-6 20 17 0 0,0-36-13 0 0,1 19 67 0 0,1-4-12 0 0,-1-20 12 0 0,0-1 0 0 0,2 0 0 0 0,0 2 0 0 0,8 40 123 0 0,-3 1 75 0 0,1 1 83 0 0,-7-46-113 0 0,0 0 0 0 0,-1 9-168 0 0,-1-1 173 0 0,0-4-5 0 0,1-1 37 0 0,0-11-76 0 0,-1 0-1 0 0,1 1 0 0 0,-1-1 1 0 0,-1 4-129 0 0,0-5 111 0 0,1 0 1 0 0,-1 1 0 0 0,0-1 0 0 0,-3 4-112 0 0,-13 16 384 0 0,-5-4-56 0 0,-4-5-53 0 0,-4-5-47 0 0,-1-6-43 0 0,-1-5-39 0 0,23 0-105 0 0,0-2 0 0 0,0 1 0 0 0,1-2 0 0 0,-1 1 0 0 0,1-1 0 0 0,-4-2-41 0 0,-15-8 72 0 0,14 4-68 0 0,-1-1-35 0 0,1-1-44 0 0,1-1-52 0 0,3 3 99 0 0,3 3-54 0 0,0 0-57 0 0,1 0-60 0 0,-1 0-68 0 0,1-1-72 0 0,0 1-77 0 0,0 0-83 0 0,0-1-89 0 0,-5-8-639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 6272 0 0,'0'0'116'0'0,"-1"0"-54"0"0,0 2-27 0 0,0-2-4 0 0,1 1 92 0 0,-1 0-13 0 0,1-1 39 0 0,-2 6-252 0 0,-1 0 93 0 0,2 0 85 0 0,-1 0 76 0 0,2-1 8 0 0,-1-1 35 0 0,0 5 284 0 0,2 1 98 0 0,0 1 70 0 0,1 3-192 0 0,0-1-35 0 0,1 15 319 0 0,1-1-121 0 0,-1 1-107 0 0,0-1-94 0 0,0 1-79 0 0,-1 0-65 0 0,1 0-52 0 0,-1 9 19 0 0,0 51 247 0 0,-2-57-276 0 0,-2 2 74 0 0,0 0 82 0 0,1-6-107 0 0,0-2-68 0 0,-2 0-51 0 0,2-18-98 0 0,-14 67 279 0 0,10-58-214 0 0,0 0 41 0 0,5-16-326 0 0,0 0 58 0 0,0 0 50 0 0,0 1 45 0 0,0-1 65 0 0,0 0 79 0 0,-1 2 446 0 0,1-1-477 0 0,0-1-34 0 0,0 1-45 0 0,0-1-58 0 0,-1 1-67 0 0,1-1-80 0 0,0 0-54 0 0,0 1-79 0 0,0-1-88 0 0,0 0-94 0 0,0 0-103 0 0,0 0-111 0 0,0 0-117 0 0,0 1-126 0 0,-1-2-923 0 0,-1-1-1075 0 0</inkml:trace>
  <inkml:trace contextRef="#ctx0" brushRef="#br0" timeOffset="1">55 122 7912 0 0,'4'-4'67'0'0,"-1"1"0"0"0,0 0 1 0 0,1 0-1 0 0,-1 0 1 0 0,1 0-1 0 0,0 1 0 0 0,0 0 1 0 0,0-1-1 0 0,0 1 0 0 0,1 1 1 0 0,-1-1-1 0 0,0 1 1 0 0,1-1-1 0 0,3 0-67 0 0,-1 2 89 0 0,-1-1 0 0 0,0 1-1 0 0,0 0 1 0 0,0 0 0 0 0,0 1 0 0 0,5 0-89 0 0,19 7 263 0 0,-1 3-72 0 0,-1 4-86 0 0,-3 1-100 0 0,-16-10 36 0 0,9 8-12 0 0,-10-9-29 0 0,-2 0 0 0 0,1 1 1 0 0,0 0-1 0 0,-1 1 0 0 0,0 0 0 0 0,4 8 64 0 0,-4 1 76 0 0,-5 2 103 0 0,-3-8-75 0 0,-1 0 36 0 0,-10 16 324 0 0,-5-4-94 0 0,-5-2-100 0 0,-2-3-106 0 0,-3-3-111 0 0,0-1-117 0 0,0-2-124 0 0,14-6 15 0 0,1 0-34 0 0,4-2 22 0 0,6-2-206 0 0,1 0-81 0 0,-1-1-68 0 0,0 1-55 0 0,-2 1-655 0 0,-1 0-334 0 0,-2 1-858 0 0</inkml:trace>
  <inkml:trace contextRef="#ctx0" brushRef="#br0" timeOffset="2">663 162 10248 0 0,'-22'-18'868'0'0,"19"16"-759"0"0,1 1 1 0 0,-1-1-1 0 0,0 1 0 0 0,0 0 1 0 0,0 0-1 0 0,0 0 1 0 0,-1 0-110 0 0,2 1 68 0 0,0-1-1 0 0,-1 1 1 0 0,1 0 0 0 0,0 0-1 0 0,-1 0 1 0 0,1 0 0 0 0,0 1-1 0 0,-1-1 1 0 0,1 1 0 0 0,0-1-68 0 0,-1 1 66 0 0,0 0 1 0 0,0 0-1 0 0,1 1 1 0 0,-1-1 0 0 0,0 1-1 0 0,1-1 1 0 0,0 1 0 0 0,-1 0-1 0 0,1 0-66 0 0,-9 8 363 0 0,1 1-49 0 0,0 0-44 0 0,2 1-36 0 0,-3 6 41 0 0,1 0-45 0 0,5-7-70 0 0,1 1 0 0 0,0-1 1 0 0,0 1-1 0 0,0 6-160 0 0,-1 12 323 0 0,5-27-324 0 0,0 0 0 0 0,0 0 0 0 0,0 1 0 0 0,0-1 0 0 0,1 0 0 0 0,-1 0 1 0 0,1 0-1 0 0,0 0 1 0 0,-1 0 9 0 0,1-1 0 0 0,0 0 0 0 0,0 1 0 0 0,0-1 0 0 0,1 0 0 0 0,-1 0 0 0 0,0 0 0 0 0,1 0 0 0 0,1 1-9 0 0,-2-1 15 0 0,0-1-1 0 0,1 0 1 0 0,0 0-1 0 0,-1 1 1 0 0,1-1 0 0 0,0 0-1 0 0,-1 0 1 0 0,1 0-1 0 0,0-1 1 0 0,0 1-1 0 0,1 0-14 0 0,0 0 23 0 0,-1-1 0 0 0,1 0 0 0 0,-1 1 0 0 0,1-1 0 0 0,-1 0 0 0 0,0 0 0 0 0,1 0 0 0 0,-1-1 0 0 0,1 1 0 0 0,2-1-23 0 0,8-3 111 0 0,0 0 1 0 0,0-1 0 0 0,6-4-112 0 0,19-13 195 0 0,-8 1-61 0 0,-1-2-36 0 0,-7 1-50 0 0,-2 0-35 0 0,-3-2-40 0 0,-1 0-44 0 0,-11 13 47 0 0,1 2 93 0 0,-1 1 80 0 0,-5 7-82 0 0,3 3-192 0 0,0 2 65 0 0,0 10 26 0 0,-2 20 24 0 0,1 0-44 0 0,-2-29-144 0 0,0 1 62 0 0,0-1 57 0 0,1 0 49 0 0,-1 2 46 0 0,1-1 43 0 0,1 4 110 0 0,3 15 331 0 0,-3-17-387 0 0,0-1-48 0 0,0 0-61 0 0,0-1-64 0 0,1 1-77 0 0,-1-1-88 0 0,1 0-61 0 0,-1-1-88 0 0,1 0-97 0 0,-1 0-106 0 0,1 0-115 0 0,0 0-122 0 0,-2-2 358 0 0,0-1-34 0 0,1 0-36 0 0,-1 1-35 0 0,1-1-1413 0 0,0 1-1121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140 301 8696 0 0,'0'0'197'0'0,"0"0"24"0"0,0 0-24 0 0,-1 0-53 0 0,0 0-47 0 0,0 0-39 0 0,-2 0-26 0 0,-6 0-100 0 0,7 0 90 0 0,1 0 58 0 0,-12 1 772 0 0,1 1-119 0 0,0 1-110 0 0,2 2-100 0 0,0 1-93 0 0,1 1-82 0 0,1 1-73 0 0,0 1-65 0 0,-2 7 17 0 0,1 1-103 0 0,5-9-98 0 0,1 1 0 0 0,0 0 0 0 0,1 0 0 0 0,0 0 1 0 0,0 2-27 0 0,0 6 0 0 0,0 0 0 0 0,2 0 0 0 0,-1 0 0 0 0,2 0 1 0 0,2 11-1 0 0,7 21-55 0 0,-9-46 46 0 0,0 1 1 0 0,0-1-1 0 0,0 1 0 0 0,1-1 0 0 0,0 0 0 0 0,0 1 0 0 0,0-1 1 0 0,0 0 8 0 0,12 13-16 0 0,0-6 58 0 0,2 0 74 0 0,-9-7-109 0 0,1-3 39 0 0,1-3 50 0 0,4-6 103 0 0,5-11 162 0 0,-10 7-192 0 0,-3 2-29 0 0,-1 0 0 0 0,0 0 1 0 0,0 0-1 0 0,0-9-140 0 0,1-3 151 0 0,-3-1-40 0 0,0-6-47 0 0,-3 1-107 0 0,0 14-25 0 0,0 1-37 0 0,-1 0-38 0 0,0 1-43 0 0,1 10 148 0 0,0 0-68 0 0,1 1-23 0 0,-1 0-61 0 0,1 0-34 0 0,-1 0-64 0 0,1 1-71 0 0,0-1-80 0 0,-1 0-87 0 0,1 0-96 0 0,-1 0-104 0 0,1 0-112 0 0,0-2-992 0 0,0-2-1037 0 0</inkml:trace>
  <inkml:trace contextRef="#ctx0" brushRef="#br0" timeOffset="1">565 45 10080 0 0,'0'0'230'0'0,"0"0"-10"0"0,0-1-93 0 0,-1 1-60 0 0,0-3-5 0 0,0 2 0 0 0,-2-3 70 0 0,1 1-50 0 0,-2-3-25 0 0,-7-6-19 0 0,7 9 31 0 0,0 1 66 0 0,1-1 57 0 0,-2 1 84 0 0,1 1 98 0 0,-1-1 115 0 0,0 1-271 0 0,-1 1-37 0 0,-3 1 89 0 0,0 5-66 0 0,-3 9-11 0 0,-8 25 64 0 0,4 0-102 0 0,3 11-67 0 0,8-25-78 0 0,1-1-1 0 0,2 2-9 0 0,-1 52 15 0 0,5-26 64 0 0,2-9 66 0 0,0 0 99 0 0,-2-33-255 0 0,-1 0 35 0 0,1 10 108 0 0,-1 0 76 0 0,1 29 374 0 0,-1-34-429 0 0,-1 0-36 0 0,0 5-40 0 0,0 0-91 0 0,0-20-46 0 0,0-1 1 0 0,0 0-76 0 0,0 0-86 0 0,0 0 62 0 0,0 0-37 0 0,0 0-41 0 0,0 0-38 0 0,0 0-377 0 0,0 0 86 0 0,0 0-52 0 0,0 0-731 0 0,0 0-577 0 0,0 0-1097 0 0</inkml:trace>
  <inkml:trace contextRef="#ctx0" brushRef="#br0" timeOffset="2">293 397 9968 0 0,'0'0'292'0'0,"0"0"0"0"0,1-1-193 0 0,4-3-86 0 0,-2 0-6 0 0,0 1 1 0 0,0 0 0 0 0,0 0 0 0 0,1 0 0 0 0,-1 0-1 0 0,1 1 1 0 0,-1-1 0 0 0,1 1 0 0 0,0 0-1 0 0,0 0 1 0 0,0 1 0 0 0,4-2-8 0 0,3-1 36 0 0,0 0 33 0 0,7-2 105 0 0,25-8 316 0 0,-27 9-354 0 0,-3 1-63 0 0,0 1-52 0 0,1-1-63 0 0,0 1-75 0 0,11-2-32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1 9616 0 0,'0'0'216'0'0,"0"0"32"0"0,0 0 12 0 0,0 0 32 0 0,0 0 70 0 0,0 0-178 0 0,0 0-40 0 0,0 1 45 0 0,1 0-92 0 0,0 3-12 0 0,0-1 6 0 0,2 15 355 0 0,0 0-98 0 0,0 3-24 0 0,2 11 58 0 0,0 3 40 0 0,-2-11-48 0 0,5 55 735 0 0,-6-54-779 0 0,0-1-37 0 0,1 20 43 0 0,-2 17-336 0 0,-1-27 161 0 0,-1 2 44 0 0,0 4 91 0 0,1 1 87 0 0,0-44-999 0 0,-1 0 88 0 0,0-3-121 0 0,1-4-279 0 0</inkml:trace>
  <inkml:trace contextRef="#ctx0" brushRef="#br0" timeOffset="1">0 208 10080 0 0,'0'0'230'0'0,"0"0"30"0"0,0 0 18 0 0,1 0-81 0 0,1 0-108 0 0,1 0-72 0 0,4 0-52 0 0,-5 0 55 0 0,0 0 36 0 0,27-1 905 0 0,-1-1-49 0 0,-9 1-346 0 0,0-1-42 0 0,-3 0-126 0 0,-1-1-39 0 0,1 1-45 0 0,-1-1-48 0 0,-2 1-85 0 0,0 0-40 0 0,0-1-42 0 0,0 1-46 0 0,0-1-47 0 0,0 1-50 0 0,0-1-54 0 0,0 0-56 0 0,2 0-77 0 0,-1 0-72 0 0,0 1-75 0 0,0-1-77 0 0,0 0-83 0 0,0 1-84 0 0,0-1-89 0 0,0 1-91 0 0,-12 1 473 0 0,0 1-34 0 0,1 0-453 0 0,1-1-283 0 0,2 0-682 0 0</inkml:trace>
  <inkml:trace contextRef="#ctx0" brushRef="#br0" timeOffset="2">463 170 8840 0 0,'0'0'197'0'0,"0"0"14"0"0,0 2-70 0 0,-1 1-56 0 0,0 4 62 0 0,0-4-59 0 0,1 1-75 0 0,0 0 0 0 0,1-1 0 0 0,-1 1 1 0 0,1 0-1 0 0,-1-1 0 0 0,1 1 0 0 0,1 2-13 0 0,1 0 75 0 0,0 0 57 0 0,8 25 486 0 0,-7-19-367 0 0,1 0 37 0 0,7 20 567 0 0,-9-22-492 0 0,0-1 0 0 0,1 0 0 0 0,1 0 0 0 0,4 8-363 0 0,-4-9 214 0 0,-1 0-59 0 0,2 3-9 0 0,-5-9-131 0 0,0 0 1 0 0,0-1 0 0 0,0 1-1 0 0,0-1 1 0 0,1 1-1 0 0,-1-1 1 0 0,1 1 0 0 0,0 0-16 0 0,5 3 49 0 0,0 0 61 0 0,-1-1 0 0 0,1 1 1 0 0,5 2-111 0 0,4-1 44 0 0,5-4-14 0 0,-14-2-73 0 0,-2 1-58 0 0,-4-1 65 0 0,-1 0-16 0 0,1-1-23 0 0,-1 1-39 0 0,0 0-17 0 0,0 0-40 0 0,0 0-44 0 0,1 0-51 0 0,-1-1 3 0 0,0 1-37 0 0,1 0-392 0 0,-1-1 63 0 0,1 0-52 0 0,0 1-188 0 0,0-2-491 0 0</inkml:trace>
  <inkml:trace contextRef="#ctx0" brushRef="#br0" timeOffset="3">701 158 9152 0 0,'0'0'208'0'0,"0"0"-14"0"0,-1 0-87 0 0,0 0-61 0 0,-1 0-10 0 0,2-1 53 0 0,0 1 29 0 0,0 0 68 0 0,2 0 556 0 0,0 1-110 0 0,-1 1-100 0 0,-1 0-92 0 0,1 1-82 0 0,-1 0-73 0 0,0 1-63 0 0,0 0-55 0 0,0 1-25 0 0,-1 1-50 0 0,-2 11 61 0 0,2-10-59 0 0,0-4 10 0 0,1 0 49 0 0,-2 26 86 0 0,2-23-178 0 0,-1 1 0 0 0,1-1 0 0 0,-1 1 1 0 0,-2 5-62 0 0,-12 59 400 0 0,11-47-235 0 0,1 0 39 0 0,0-5-8 0 0,0 0 40 0 0,-4 23 237 0 0,0-7 844 0 0,-8 25-1317 0 0,1-2 711 0 0,9-33 250 0 0,-7 19-961 0 0,4-16 368 0 0,1 0-72 0 0,-5 15 46 0 0,-3-1-102 0 0,6-15-198 0 0,8-22-25 0 0,0 0 0 0 0,-1 0 1 0 0,0 0-1 0 0,0 0 0 0 0,-1 1-17 0 0,2-4-95 0 0,0 1 87 0 0,0-1 57 0 0,-1 4 137 0 0,2-2-134 0 0,-1-2-82 0 0,1 0-66 0 0,0 1-98 0 0,0-1-113 0 0,1-1 105 0 0,-1 0-36 0 0,0 0-38 0 0,0 0-41 0 0,0-1 112 0 0,0 0 35 0 0,0 0-8 0 0,0 0-46 0 0,0 0-5 0 0,1 0-47 0 0,-1 0-51 0 0,0 0-60 0 0,0-1-17 0 0,1 1-49 0 0,-1 0-44 0 0,0-1-39 0 0,1 1-151 0 0,-1-1-41 0 0,1 1-188 0 0,0-1-515 0 0,-1 0 718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1 240 7848 0 0,'0'0'232'0'0,"0"0"62"0"0,0 0 138 0 0,0 0 59 0 0,0 0-255 0 0,0 0-51 0 0,0 0-45 0 0,0 0-39 0 0,1 0 9 0 0,1 2-13 0 0,0-1 25 0 0,6 3 374 0 0,-2 2-65 0 0,0 0-60 0 0,0 2-54 0 0,-2-1-49 0 0,0 2-44 0 0,0 0-39 0 0,-1 0-32 0 0,2 14 112 0 0,1 30 155 0 0,-5-44-310 0 0,4 49 329 0 0,5 79 520 0 0,-6-71-413 0 0,-2-31-146 0 0,-1 1-73 0 0,-2 0-66 0 0,-1-1-55 0 0,-3-2-18 0 0,0-2-32 0 0,4-6-9 0 0,1-25-115 0 0,0 1-39 0 0,0-2-152 0 0,0 1 60 0 0,-2-5-71 0 0,0 3 30 0 0,2 1 22 0 0,-1-1-41 0 0,1 1-51 0 0,-1 0-57 0 0,1 0 11 0 0,0 0-38 0 0,-1 0-396 0 0,1 0 96 0 0,0-1-53 0 0,-1-1-762 0 0,1-1-598 0 0,0-3-1140 0 0</inkml:trace>
  <inkml:trace contextRef="#ctx0" brushRef="#br0" timeOffset="1">128 277 7224 0 0,'0'0'165'0'0,"0"0"-8"0"0,0 0-66 0 0,1-1-44 0 0,4 0-5 0 0,-3 0 2 0 0,17-1 27 0 0,0 3 63 0 0,4 2 90 0 0,11 8 199 0 0,-28-8-317 0 0,0 0 1 0 0,0 0 0 0 0,0 1 0 0 0,0-1 0 0 0,0 2 0 0 0,-1-1 0 0 0,2 3-107 0 0,6 7 212 0 0,-3 1-40 0 0,2 16 240 0 0,-8 1 44 0 0,-3-25-323 0 0,-1 1 0 0 0,-1-1 0 0 0,0 0 0 0 0,0 1 0 0 0,0-1 1 0 0,-1 0-1 0 0,0 0 0 0 0,0 0 0 0 0,-1 0 0 0 0,0 0 0 0 0,-3 6-133 0 0,-7 5 320 0 0,-2-2-72 0 0,-2-2-76 0 0,-2-2-82 0 0,-1-1-87 0 0,-1-3-91 0 0,0-2-97 0 0,-1-2-101 0 0,4-1 94 0 0</inkml:trace>
  <inkml:trace contextRef="#ctx0" brushRef="#br0" timeOffset="2">488 349 7688 0 0,'0'0'166'0'0,"0"0"29"0"0,0 0 14 0 0,2 0-44 0 0,2 2-108 0 0,1-1-29 0 0,0 2 54 0 0,-1-1 48 0 0,1 1 42 0 0,0 2 81 0 0,0-1 42 0 0,2 3 100 0 0,1 3 246 0 0,6 9 413 0 0,-10-13-746 0 0,-1 0-37 0 0,0-1-82 0 0,0 0-40 0 0,-1 0-44 0 0,0 0-51 0 0,3 4 280 0 0,-1 1-44 0 0,1 1 18 0 0,4 6 106 0 0,2 5 161 0 0,-4-7-115 0 0,-1-2 9 0 0,-1-1 107 0 0,-4-10-50 0 0,-1 0-106 0 0,0-1-95 0 0,-1 0-84 0 0,0-1-74 0 0,0 0-62 0 0,0 0-52 0 0,-1 0-40 0 0,0-1-41 0 0,-3-2-94 0 0,4 2 107 0 0,-1 0 44 0 0,2 0 64 0 0,-12-22 63 0 0,6-2-81 0 0,3-2-76 0 0,4 1-69 0 0,4 7 16 0 0,5 2-46 0 0,-7 12 38 0 0,1 1 1 0 0,0-1-1 0 0,1 1 1 0 0,-1 0-1 0 0,5-3 62 0 0,20-12-321 0 0,14-2-224 0 0,-39 19 338 0 0,0 0 63 0 0,-1 1 54 0 0,1-1 45 0 0,4-1 54 0 0,10-3 174 0 0,-13 4-181 0 0,1 0-67 0 0,-3 1-17 0 0,0 0-37 0 0,0 0-44 0 0,1 0-48 0 0,-1 0-74 0 0,1 0-69 0 0,0 0-73 0 0,-1 0-82 0 0,1 1-86 0 0,0-1-93 0 0,0 0-100 0 0,-1 0-107 0 0,5 0-984 0 0,3-2-1064 0 0</inkml:trace>
  <inkml:trace contextRef="#ctx0" brushRef="#br0" timeOffset="3">1199 380 7312 0 0,'0'0'165'0'0,"0"0"22"0"0,-1 0-52 0 0,1 0-36 0 0,-3-1 14 0 0,0 0-77 0 0,-4-2-11 0 0,2 2-86 0 0,1-1 64 0 0,0 0 62 0 0,1 0 58 0 0,-1 0 45 0 0,0 0 46 0 0,1 0 43 0 0,-1 1 40 0 0,-3-2 279 0 0,-1 1-64 0 0,1 0-56 0 0,-1 1-54 0 0,1 0-47 0 0,0 0-44 0 0,0 2-37 0 0,0-1-33 0 0,-4 2 89 0 0,0 1-53 0 0,7-1-173 0 0,0 0 0 0 0,0 0 0 0 0,0 0 0 0 0,0 1 0 0 0,1-1 0 0 0,-1 1 0 0 0,-1 1-104 0 0,-5 6 238 0 0,1 1-47 0 0,1 0-43 0 0,1 1-37 0 0,0 2-21 0 0,2 2-36 0 0,3-9-47 0 0,0 1-1 0 0,1 0 0 0 0,0-1 0 0 0,0 1 1 0 0,1 4-7 0 0,0-7 3 0 0,0-1 0 0 0,0 0 0 0 0,0 1 1 0 0,1-1-1 0 0,0 0 0 0 0,0 0 0 0 0,0 1 1 0 0,0-1-1 0 0,1 0 0 0 0,0 0 0 0 0,0 0 1 0 0,0 0-1 0 0,0-1 0 0 0,0 1 0 0 0,1 0 1 0 0,0-1-1 0 0,-1 0 0 0 0,1 1 0 0 0,1-1 1 0 0,-1-1-1 0 0,0 1 0 0 0,2 1-3 0 0,-1-2-1 0 0,1 1 0 0 0,0 0 0 0 0,0-1 0 0 0,0 0 0 0 0,0 0 0 0 0,1 0 0 0 0,1-1 1 0 0,-1 1 1 0 0,-1-1 1 0 0,1 0 0 0 0,0-1-1 0 0,0 0 1 0 0,0 0 0 0 0,-1 0-1 0 0,1 0 1 0 0,0-1 0 0 0,2 0-2 0 0,15-8 50 0 0,0-6 104 0 0,-12 5-22 0 0,-1-2 45 0 0,11-20 178 0 0,-15 21-198 0 0,-1 0 0 0 0,0 0 0 0 0,0 0 1 0 0,-1-1-1 0 0,0 0 0 0 0,0-4-157 0 0,0-11 240 0 0,-4-2-59 0 0,-1 20-259 0 0,0-1 106 0 0,0 1 67 0 0,-4-12 185 0 0,3 14-229 0 0,-1 1-39 0 0,0-1-67 0 0,0 0-95 0 0,1 4 23 0 0,0-1-37 0 0,-1 0-40 0 0,1 1-43 0 0,-1-1-48 0 0,1 1-49 0 0,-1 0-55 0 0,0-1-55 0 0,2 4 83 0 0,0-1-51 0 0,1 0-48 0 0,-1 0-40 0 0,0 0-148 0 0,0 1-40 0 0,0-1-179 0 0,-1-1-481 0 0</inkml:trace>
  <inkml:trace contextRef="#ctx0" brushRef="#br0" timeOffset="4">1431 0 9520 0 0,'0'0'276'0'0,"0"0"2"0"0,0 0-124 0 0,0 0-57 0 0,0 0 99 0 0,0 0 179 0 0,0 0 10 0 0,0 0-180 0 0,1 1-42 0 0,-1 0 60 0 0,1 1-110 0 0,2 4 20 0 0,-2-3-21 0 0,0 2 45 0 0,2 3 66 0 0,-1-1-49 0 0,1 2-14 0 0,-1 6 16 0 0,1 3 43 0 0,3 8 68 0 0,2 14 135 0 0,0 6-9 0 0,-4-28-165 0 0,-1 0-1 0 0,0 13-247 0 0,7 60 590 0 0,-6-43-185 0 0,-1-23-162 0 0,1-1 38 0 0,-2-6-28 0 0,1 1 33 0 0,-2-10-190 0 0,1 3 28 0 0,-2 1 25 0 0,0-12-69 0 0,0-1-2 0 0,0 0-6 0 0,0 0 37 0 0,3-4-74 0 0,5-18 67 0 0,1-1-42 0 0,7-17-48 0 0,2-1-105 0 0,4 3-77 0 0,6 3-49 0 0,-23 30 203 0 0,0 0 0 0 0,1 0 0 0 0,-1 1 0 0 0,1-1 1 0 0,0 1-1 0 0,0 1 0 0 0,1-1 0 0 0,-1 1 0 0 0,1 0 0 0 0,0 1 1 0 0,0 0-1 0 0,0 0 0 0 0,0 0 0 0 0,0 1 0 0 0,0 0 0 0 0,0 0 0 0 0,0 0 1 0 0,1 1-1 0 0,-1 1 0 0 0,0-1 0 0 0,1 1 16 0 0,0 0-15 0 0,0 1 1 0 0,-1 0-1 0 0,1 0 0 0 0,-1 1 0 0 0,1 0 0 0 0,-1 0 0 0 0,0 0 1 0 0,0 1-1 0 0,0 0 15 0 0,-1 1-7 0 0,1-1 0 0 0,-1 1 1 0 0,-1 0-1 0 0,2 2 7 0 0,-2-1 3 0 0,0-1 0 0 0,0 2 0 0 0,0-1-1 0 0,1 3-2 0 0,4 9-11 0 0,-1 1 46 0 0,-4 2 57 0 0,-7 0 64 0 0,-5 4 88 0 0,-3-5 52 0 0,-5-4 55 0 0,-8-3 54 0 0,10-9-125 0 0,1 0-1 0 0,-1-1 0 0 0,-9 1-279 0 0,-19 0 458 0 0,15-3-245 0 0,-1-1-73 0 0,2-1-89 0 0,0 0-103 0 0,9 0-102 0 0,6-1-48 0 0,1 0-85 0 0,5 1 90 0 0,0 0-43 0 0,1 0 3 0 0,-1 0-35 0 0,1 0-39 0 0,0 0-41 0 0,-1 0-46 0 0,1 0-46 0 0,-1 0-51 0 0,1-1-53 0 0,2 2 438 0 0,0 0-320 0 0,-1-1-52 0 0,1 1-45 0 0,-1-1-40 0 0,1 1-158 0 0,-1-1-40 0 0,0 0-191 0 0,-1 0-520 0 0</inkml:trace>
  <inkml:trace contextRef="#ctx0" brushRef="#br0" timeOffset="5">2277 272 7136 0 0,'0'0'165'0'0,"-2"0"-53"0"0,-7 1 252 0 0,6 0-290 0 0,1-1-45 0 0,-10 4 4 0 0,1-1 62 0 0,0 2 55 0 0,1-1 48 0 0,-3 3 94 0 0,0 0 48 0 0,-1 2 116 0 0,-7 6 281 0 0,2 2 6 0 0,7-4-279 0 0,3-2-114 0 0,1 0-45 0 0,2-1-93 0 0,0 1-47 0 0,1-1-53 0 0,0 1-59 0 0,0 4 197 0 0,-1 1-34 0 0,-2 19 126 0 0,7-31-302 0 0,1 1-1 0 0,0 0 1 0 0,0-1-1 0 0,0 1 1 0 0,0 0-1 0 0,1 1-39 0 0,-1-3 16 0 0,1-1-1 0 0,0 1 0 0 0,0 0 1 0 0,0 0-1 0 0,0-1 0 0 0,0 1 1 0 0,1-1-1 0 0,-1 1 0 0 0,1-1 1 0 0,1 2-16 0 0,-1-1 14 0 0,0-1 1 0 0,1 1-1 0 0,-1-1 0 0 0,1 0 1 0 0,0 0-1 0 0,-1 0 1 0 0,1 0-1 0 0,0 0 1 0 0,0-1-1 0 0,1 1-14 0 0,1 0 13 0 0,0 0 0 0 0,0-1 0 0 0,0 0 0 0 0,0 0 0 0 0,1 0 0 0 0,-1-1 0 0 0,0 1 0 0 0,0-1 0 0 0,0-1 0 0 0,3 1-13 0 0,-1-1 18 0 0,1-1-1 0 0,0 1 1 0 0,0-1-1 0 0,-1 0 1 0 0,1-1 0 0 0,-1 0-1 0 0,0 0 1 0 0,0-1-1 0 0,0 0 1 0 0,0 0 0 0 0,2-2-18 0 0,10-11 121 0 0,-3-1-49 0 0,-9 9-50 0 0,-1-1 1 0 0,0 1-1 0 0,-1-1 1 0 0,0 0-1 0 0,4-10-22 0 0,2-12 107 0 0,-5 9-107 0 0,-6 23-1 0 0,0 1 0 0 0,0-1 0 0 0,0 0 0 0 0,0 0 0 0 0,0 0 0 0 0,0 0 0 0 0,0 0 0 0 0,0 0 0 0 0,0 0 0 0 0,0 0 0 0 0,0 0 0 0 0,0 1 1 0 0,0-1-1 0 0,0 0 0 0 0,1 0 0 0 0,-1 0 0 0 0,0 0 0 0 0,0 0 0 0 0,0 0 0 0 0,0 0 0 0 0,0 0 0 0 0,0 0 0 0 0,0 0 0 0 0,0 0 1 0 0,0 0-1 0 0,0 0 0 0 0,0 0 0 0 0,1 0 0 0 0,-1 0 0 0 0,0 0 0 0 0,0 1 0 0 0,0-1 0 0 0,0 0 0 0 0,0 0 0 0 0,0 0 0 0 0,0 0 0 0 0,0 0 1 0 0,1 0-1 0 0,-1 0 0 0 0,0-1 0 0 0,0 1 0 0 0,0 0 0 0 0,0 0 0 0 0,0 0 0 0 0,0 0 0 0 0,0 0 0 0 0,0 0 0 0 0,0 0 0 0 0,0 0 0 0 0,1 0 1 0 0,-1 0-1 0 0,0 0 0 0 0,0 0 0 0 0,0 0 0 0 0,0 0 0 0 0,0 0 0 0 0,0 0 0 0 0,0 0 0 0 0,0-1 0 0 0,0 1 0 0 0,0 0 0 0 0,0 0 0 0 0,0 0 1 0 0,4 7-5 0 0,-4-7 5 0 0,47 147 0 0 0,-47-146-161 0 0,1 0 52 0 0,0 1 44 0 0,-1-1 41 0 0,1 2 56 0 0,0-1 70 0 0,4 6 391 0 0,-3-4-370 0 0,-1-2-117 0 0,1-1-51 0 0,-1 1-61 0 0,0 0-70 0 0,0-1-48 0 0,0 0-71 0 0,0 0-77 0 0,1 0-85 0 0,-1 0-91 0 0,0 0-98 0 0,0 0-106 0 0,0 0-111 0 0,2 0-897 0 0,2 0-1001 0 0</inkml:trace>
  <inkml:trace contextRef="#ctx0" brushRef="#br0" timeOffset="6">2587 128 8208 0 0,'0'0'182'0'0,"0"0"29"0"0,1 0-23 0 0,-1 0-80 0 0,1 0-60 0 0,2-1-18 0 0,-2 0 12 0 0,10 1 270 0 0,-1 6 53 0 0,-9-5-258 0 0,3 2 160 0 0,0 1-33 0 0,2 3 144 0 0,0 4-42 0 0,3 5 33 0 0,-1 1 20 0 0,4 5 40 0 0,-1 0 1 0 0,0 1-1 0 0,-1 5-429 0 0,1 5 401 0 0,-2 0-34 0 0,-2-5-96 0 0,-1 1-40 0 0,-1 0-46 0 0,-1 0-53 0 0,-2-6 113 0 0,0 0 93 0 0,-1 0 106 0 0,2 0 98 0 0,-5-2-155 0 0,1-10-178 0 0,1-9-122 0 0,0-2-21 0 0,0 0-2 0 0,0 0 6 0 0,0 0 20 0 0,0 0 16 0 0,1-1 39 0 0,1-1-50 0 0,6-12 135 0 0,-4 7-140 0 0,-1-1-68 0 0,0-2-65 0 0,1-5-105 0 0,0 0-30 0 0,0 5 98 0 0,3-9-132 0 0,4-11-167 0 0,0 9 84 0 0,1 3 35 0 0,3-3 43 0 0,2 2 37 0 0,2 1 32 0 0,-16 16 129 0 0,0 0 0 0 0,0 0-1 0 0,0 0 1 0 0,1 0-1 0 0,-1 0 1 0 0,1 1 0 0 0,-1-1-1 0 0,1 1 1 0 0,-1 0-1 0 0,1 0 1 0 0,2 0 19 0 0,-4 1-8 0 0,1 0 0 0 0,0 0 0 0 0,0 0 0 0 0,-1 0 0 0 0,1 1 0 0 0,0-1 0 0 0,-1 1 0 0 0,1 0 0 0 0,-1-1 0 0 0,1 1 0 0 0,-1 0 0 0 0,1 1 0 0 0,-1-1 0 0 0,0 0 0 0 0,1 1 0 0 0,-1-1 0 0 0,1 2 8 0 0,12 11-154 0 0,-2 1 44 0 0,-2 2 48 0 0,-4 1 56 0 0,-3 1 61 0 0,-3 1 69 0 0,-4-1 73 0 0,-4 1 81 0 0,5-15-184 0 0,0 0 0 0 0,-1 0 0 0 0,0 0 0 0 0,0-1 1 0 0,0 1-1 0 0,-1-1 0 0 0,1 0 0 0 0,-3 2-94 0 0,-22 15 408 0 0,2-9-174 0 0,13-7-164 0 0,-1-2-37 0 0,8-3-61 0 0,-9-2 97 0 0,9 0-118 0 0,3 1-29 0 0,0-1-48 0 0,0 0-56 0 0,1 0-66 0 0,-1-1-76 0 0,1 1-83 0 0,1-1-94 0 0,0 0-102 0 0,1 2 232 0 0,0 0-52 0 0,0 1-46 0 0,0-1-41 0 0,0 0-148 0 0,0 0-41 0 0,0 0-178 0 0,0 0-481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8640 0 0,'0'0'197'0'0,"0"0"24"0"0,0 0 17 0 0,2 6-58 0 0,-1 3-120 0 0,-1-1-26 0 0,1 0 65 0 0,-1 0 57 0 0,0 0 50 0 0,1 2 98 0 0,0 0 51 0 0,0 1 119 0 0,1 7 295 0 0,-1-1 8 0 0,0-5-291 0 0,0-2-118 0 0,0-1-48 0 0,-1-1-97 0 0,0 0-50 0 0,1 1-54 0 0,-1-1-64 0 0,0 2 174 0 0,1 1-54 0 0,-1 1-43 0 0,1 0-33 0 0,-1-8-71 0 0,0 0-1 0 0,0-1 1 0 0,-1 1 0 0 0,1 0-1 0 0,-1-1 1 0 0,0 1-1 0 0,0 1-27 0 0,1-4 3 0 0,0-1-60 0 0,0 0-86 0 0,0-1-153 0 0,0-3-21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9488 0 0,'0'0'276'0'0,"0"0"2"0"0,0 0-210 0 0,0 0-56 0 0,0 0-90 0 0,0 0-14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214 60 7512 0 0,'0'0'166'0'0,"0"0"29"0"0,0 0 13 0 0,-1-1-29 0 0,0-1-137 0 0,0 1 41 0 0,1 0 62 0 0,-1 1 167 0 0,0-3 284 0 0,0 0-47 0 0,-1 1-45 0 0,1-1-43 0 0,-1 0-40 0 0,0 1-39 0 0,1-1-37 0 0,-1 1-34 0 0,-1-3 215 0 0,-1 0-114 0 0,0 1-98 0 0,0 0-81 0 0,1 1-95 0 0,-1 1-34 0 0,-2-2 20 0 0,-13-1 108 0 0,13 4-118 0 0,-1 1 44 0 0,-4 0-55 0 0,0 1 0 0 0,0 0 0 0 0,-1 0 0 0 0,1 2 0 0 0,-5 1-103 0 0,-18 10 226 0 0,18-5-150 0 0,3 3-35 0 0,12-12-42 0 0,1 1 1 0 0,0-1 0 0 0,0 0-1 0 0,0 0 1 0 0,-1 1 0 0 0,1-1 0 0 0,0 0-1 0 0,0 0 1 0 0,0 1 0 0 0,0-1 0 0 0,0 0-1 0 0,0 1 1 0 0,-1-1 0 0 0,1 0-1 0 0,0 1 1 0 0,0-1 0 0 0,0 0 0 0 0,0 1-1 0 0,0-1 1 0 0,0 0 0 0 0,0 1 0 0 0,0-1-1 0 0,1 0 1 0 0,-1 2-10 0 0,0-1-1 0 0,1 0 0 0 0,-1 0 0 0 0,1 0 1 0 0,0 0-1 0 0,-1 0 0 0 0,1 0 1 0 0,0 0-1 0 0,0-1 0 0 0,-1 1 1 0 0,2 1 10 0 0,12 8-136 0 0,-7-6 100 0 0,90 37-28 0 0,-85-36 64 0 0,-1 0 0 0 0,1 0 0 0 0,-1 1 0 0 0,0 1 0 0 0,-1 0 0 0 0,0 0 0 0 0,0 1 0 0 0,5 5 0 0 0,2 8 39 0 0,-15-17-24 0 0,0-1 0 0 0,0 1 0 0 0,0-1-1 0 0,-1 1 1 0 0,1 0 0 0 0,-1 0 0 0 0,0 0-1 0 0,0 0 1 0 0,-1 0 0 0 0,1 0 0 0 0,-1 0 0 0 0,0 0-1 0 0,0 0 1 0 0,0 2-15 0 0,-5 9 325 0 0,-5-2-37 0 0,-5-3-38 0 0,-2-3-40 0 0,-1-2-41 0 0,0-4-45 0 0,1-3-45 0 0,3-3-48 0 0,11 3-166 0 0,0 1 50 0 0,0-1 41 0 0,0 0 37 0 0,-4-2 87 0 0,-8-6 274 0 0,9 7-303 0 0,3 0-84 0 0,-1 0-80 0 0,0-1-102 0 0,1 1-119 0 0,0 1 12 0 0,1-1-77 0 0,-1 0-85 0 0,1 1-91 0 0,0-1-98 0 0,-1 0-105 0 0,1 0-112 0 0,0 0-118 0 0,0 0-905 0 0,-1-2-1078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3:04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174 216 7632 0 0,'0'0'166'0'0,"0"0"29"0"0,0 0 14 0 0,0 0-174 0 0,0-1 49 0 0,0 1 43 0 0,0 0 36 0 0,0-2 229 0 0,-2-2 628 0 0,2 3-761 0 0,-1 0-61 0 0,1 1-117 0 0,-1-1-33 0 0,1 1-38 0 0,0-1-41 0 0,-3-2 570 0 0,-1 1-76 0 0,-1 0-66 0 0,0 0-57 0 0,-2 0 6 0 0,0 1-51 0 0,-14-2 442 0 0,11 1-292 0 0,-1 2-114 0 0,-2 1-65 0 0,0 3-62 0 0,0 0-56 0 0,1 2-52 0 0,0 1-46 0 0,1 0-42 0 0,2 1-37 0 0,8-7 29 0 0,-1 0 1 0 0,1 0-1 0 0,0 0 1 0 0,0 1-1 0 0,0-1 1 0 0,0 0 0 0 0,0 1-1 0 0,1-1 1 0 0,-1 1-1 0 0,0-1 1 0 0,1 1-1 0 0,-1-1 1 0 0,1 1 0 0 0,-1-1-1 0 0,1 1 1 0 0,0-1-1 0 0,0 1 1 0 0,0 1-1 0 0,0-1-3 0 0,0 1 1 0 0,0-1 0 0 0,1 1-1 0 0,-1-1 1 0 0,1 1-1 0 0,0-1 1 0 0,0 1-1 0 0,0-1 1 0 0,0 0 0 0 0,0 1-1 0 0,1-1 3 0 0,3 5-22 0 0,0 0 1 0 0,0 0-1 0 0,1-1 0 0 0,0 0 1 0 0,0 0-1 0 0,3 2 22 0 0,51 37-93 0 0,-7-5 56 0 0,-39-28 39 0 0,0 0 1 0 0,6 8-3 0 0,-15-14-79 0 0,-1-1 41 0 0,-1 1 37 0 0,0 1 37 0 0,2 5 135 0 0,-4 1 117 0 0,-3-1 100 0 0,-3-1 82 0 0,-5-2 66 0 0,-5-2 47 0 0,8-4-490 0 0,0-1-1 0 0,0-1 1 0 0,0 0-1 0 0,-5 1-92 0 0,-5-2 113 0 0,3-2-94 0 0,0-3-102 0 0,8 2-6 0 0,0-1-37 0 0,0-1-40 0 0,0 0-44 0 0,4 2-117 0 0,1 1 129 0 0,1 1 47 0 0,-1 0-40 0 0,1 0-47 0 0,0 0-57 0 0,0 1 1 0 0,-1-1-50 0 0,1 0-53 0 0,0 0-59 0 0,0 1-63 0 0,0-1-68 0 0,0 0-73 0 0,0 1-77 0 0,0-3-1233 0 0,1-1-1112 0 0</inkml:trace>
  <inkml:trace contextRef="#ctx0" brushRef="#br0" timeOffset="447.95">457 412 7584 0 0,'9'5'397'0'0,"-7"-4"-343"0"0,1 0-33 0 0,4 0 42 0 0,0 1 106 0 0,2 0 161 0 0,12 3 571 0 0,-14-3-687 0 0,-1-1-71 0 0,3 0 313 0 0,0-1-60 0 0,1-2-48 0 0,0-1-32 0 0,17-7 514 0 0,-18 6-442 0 0,-4 1-142 0 0,0 0 0 0 0,-1 0 0 0 0,1 0 0 0 0,0-1-1 0 0,-1 0-245 0 0,7-6 478 0 0,-6 4-257 0 0,-1-1-43 0 0,0 0-54 0 0,-1 0-63 0 0,-3 2 31 0 0,-5-4-13 0 0,-3 1-11 0 0,5 4 7 0 0,2 4-69 0 0,-5-5 192 0 0,0 2-47 0 0,-2 0-41 0 0,1 0-36 0 0,-10 2-18 0 0,1 2-88 0 0,12 0 11 0 0,0 0 0 0 0,1 0 0 0 0,-1 0 0 0 0,1 0-1 0 0,0 1 1 0 0,-1-1 0 0 0,1 1 0 0 0,0 0 0 0 0,0 0 0 0 0,0 0 0 0 0,-2 2 21 0 0,-7 11-10 0 0,1 9 45 0 0,8-18-3 0 0,1 0-1 0 0,0 0 1 0 0,1 0 0 0 0,0 0 0 0 0,0 1-32 0 0,0-3 28 0 0,1 1-1 0 0,0 0 1 0 0,0 0 0 0 0,0 0 0 0 0,1-1 0 0 0,0 6-28 0 0,8 16 49 0 0,-6-20-38 0 0,1 0 0 0 0,-1 0 0 0 0,1-1 0 0 0,0 1 0 0 0,1 0-11 0 0,0-1 1 0 0,0 0 0 0 0,0 0 0 0 0,1 0 0 0 0,0-1 0 0 0,0 0 0 0 0,0 0 0 0 0,0 0 0 0 0,1-1 0 0 0,0 0 0 0 0,-1 0 0 0 0,8 1-1 0 0,-3-1-29 0 0,-1 0 42 0 0,3 1 118 0 0,0-2-1 0 0,11 2-130 0 0,-6-3 14 0 0,-9-1-53 0 0,0-1-41 0 0,0 0-46 0 0,0 0-56 0 0,0-2-60 0 0,0 1-70 0 0,-1-1-226 0 0</inkml:trace>
  <inkml:trace contextRef="#ctx0" brushRef="#br0" timeOffset="802.19">910 1 10208 0 0,'0'0'298'0'0,"0"0"-3"0"0,2 4-192 0 0,4 8-87 0 0,2 4 19 0 0,-1 1 66 0 0,0 0 60 0 0,0 0 53 0 0,-1 1 46 0 0,0-1 41 0 0,4 19 394 0 0,16 65 1528 0 0,-21-79-1772 0 0,-1 0-33 0 0,2 6 46 0 0,1 0-95 0 0,-1-1-117 0 0,-3-13-178 0 0,1-1-38 0 0,0 6 280 0 0,0 1-61 0 0,-1-1-79 0 0,0 0-98 0 0,-2-10-81 0 0,-1 9 70 0 0,-1-5-10 0 0,1-8-55 0 0,0 0-77 0 0,-1-4-47 0 0,1-1-130 0 0,0 0 70 0 0,0 0 61 0 0,1 0 55 0 0,-1 1 56 0 0,0-1 96 0 0,1 2 441 0 0,-1-1-446 0 0,0-1-38 0 0,1 1-52 0 0,-1-1-64 0 0,0 1-78 0 0,0-1-91 0 0,0 1-61 0 0,0-1-91 0 0,1 0-102 0 0,-1 1-109 0 0,0-1-119 0 0,0 0 314 0 0,0 0-33 0 0,0 0-34 0 0,0 0-35 0 0,0 0-38 0 0,0 0-36 0 0,0 0-1404 0 0,0 0-1124 0 0</inkml:trace>
  <inkml:trace contextRef="#ctx0" brushRef="#br0" timeOffset="1181.11">834 247 10944 0 0,'0'0'248'0'0,"0"0"34"0"0,0 0 20 0 0,0 0-38 0 0,3-1-175 0 0,6 0-74 0 0,12 0 19 0 0,-1 0 58 0 0,5-3 73 0 0,12-2 130 0 0,-8 0-83 0 0,-11 3-99 0 0,-2 1-48 0 0,0 1-33 0 0,57-7 132 0 0,-44 5-187 0 0,-14 2-46 0 0,-1-1-53 0 0,6 0-28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 28 8808 0 0,'0'0'197'0'0,"0"0"24"0"0,0 0 19 0 0,0 0-58 0 0,0-1-103 0 0,0-1-69 0 0,-1-3-60 0 0,1 4 62 0 0,0-1 33 0 0,-1 1 47 0 0,1 0 60 0 0,0 0 71 0 0,-1 0 86 0 0,-3-1 111 0 0,0 0-56 0 0,0 2-50 0 0,0 1-48 0 0,-1 1-42 0 0,1 1-36 0 0,-5 4 94 0 0,0 3-63 0 0,-6 13 144 0 0,10-14-231 0 0,1 1 1 0 0,1-1-1 0 0,0 1 1 0 0,0 0-1 0 0,1 0 1 0 0,0 0-1 0 0,0 9-132 0 0,0 11 235 0 0,3 0-101 0 0,4-4-124 0 0,6-4 62 0 0,-9-19-49 0 0,0 0-1 0 0,1 0 0 0 0,0 0 1 0 0,-1 0-1 0 0,1 0 0 0 0,0-1 1 0 0,1 1-1 0 0,-1-1 0 0 0,0 0 1 0 0,1 0-1 0 0,-1 0 0 0 0,1 0 1 0 0,0 0-1 0 0,-1-1 0 0 0,1 0 1 0 0,0 0-1 0 0,0 0 0 0 0,0 0-22 0 0,1-1 21 0 0,-1 1-1 0 0,0-1 0 0 0,1 0 0 0 0,-1 0 0 0 0,0 0 0 0 0,5-2-20 0 0,-2 1-49 0 0,-1-1 62 0 0,14-5 210 0 0,-13 3-168 0 0,-2 1-68 0 0,-1 0-49 0 0,1 0-72 0 0,-1-1-84 0 0,1 0-98 0 0,-1 1-114 0 0,-3 2 94 0 0,0 0-54 0 0,0 0-48 0 0,0 0-41 0 0,1-1-144 0 0,-1 1-41 0 0,0 0-173 0 0,2-2-462 0 0</inkml:trace>
  <inkml:trace contextRef="#ctx0" brushRef="#br0" timeOffset="1">323 65 9816 0 0,'0'0'189'0'0,"0"1"-79"0"0,0 0-51 0 0,0 3 1 0 0,0-2-4 0 0,2 6 193 0 0,0 1-92 0 0,1 0-61 0 0,6 11 64 0 0,-3-7 16 0 0,-1-5 35 0 0,-1 1 105 0 0,-3-5-110 0 0,1 0 36 0 0,0 0 41 0 0,-1 0 43 0 0,3 7 246 0 0,0-2-101 0 0,0 1-65 0 0,4 12 480 0 0,-7-15-581 0 0,1 0 39 0 0,-2-4-292 0 0,0-1 36 0 0,1 1 181 0 0,-1-1 106 0 0,0-1 82 0 0,0-1 166 0 0,-1-4 930 0 0,1 2-944 0 0,-1-2-93 0 0,1 3-305 0 0,-1-1-39 0 0,1 0-43 0 0,0 1-49 0 0,0-2-58 0 0,-1 1-108 0 0,1 0-119 0 0,0 1 53 0 0,0 1-34 0 0,2-34 269 0 0,-1 21-99 0 0,1 0-1 0 0,3-12 17 0 0,-3 16-12 0 0,1 1-1 0 0,0-1 0 0 0,1 1 0 0 0,2-5 13 0 0,13-15 49 0 0,1 8-51 0 0,-13 13-45 0 0,0 1-47 0 0,-1 1-29 0 0,1 1-49 0 0,-1-1-58 0 0,0 1-66 0 0,3 1-642 0 0,-6 2 571 0 0,0 0-75 0 0,-1 1-4 0 0,1 0-90 0 0,0-1-106 0 0,-2 1 276 0 0,0 0-32 0 0,0 0-16 0 0,0 0-47 0 0,0 0-43 0 0,0 0-37 0 0,0 0-151 0 0,0 0-37 0 0,2 0-1586 0 0,-3 0 2311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6504 0 0,'0'0'190'0'0,"0"0"-48"0"0,0 0-2 0 0,0 0 54 0 0,0 0 169 0 0,0 0 314 0 0,0 0 25 0 0,0 0-30 0 0,0 0-401 0 0,0 0-60 0 0,0 1-51 0 0,1 0-43 0 0,-1 1 25 0 0,1 2-5 0 0,0-2-51 0 0,-1-1 53 0 0,1 1 78 0 0,1 10 523 0 0,1 0-111 0 0,-1 0-102 0 0,-1 1-90 0 0,1 0-79 0 0,-1-1-69 0 0,0 1-58 0 0,0 0-47 0 0,1 10 59 0 0,4 28 223 0 0,3 3-123 0 0,6 38 266 0 0,-3-31-130 0 0,-1 3 142 0 0,-6-35 166 0 0,4 19-787 0 0,-6-40 70 0 0,2 8 24 0 0,-4-10-104 0 0,-2 1-36 0 0,1-9-1043 0 0,-1 0 333 0 0,0 1 82 0 0,0-1-58 0 0,0 1 234 0 0,1 1-34 0 0,0-1-38 0 0,-1 0-42 0 0,0-1-1512 0 0,-1-3-1204 0 0</inkml:trace>
  <inkml:trace contextRef="#ctx0" brushRef="#br0" timeOffset="1">45 60 7080 0 0,'0'0'157'0'0,"0"0"23"0"0,0 0 13 0 0,0-3-40 0 0,0-3-100 0 0,1-1 14 0 0,2 0 120 0 0,0 4 18 0 0,1-1 45 0 0,6 0 347 0 0,13 0 722 0 0,-15 4-925 0 0,0 0-60 0 0,-4-1-168 0 0,0 1-36 0 0,0 0-43 0 0,-1 0-47 0 0,12-1 8 0 0,0 0 0 0 0,0 1 0 0 0,0 1 0 0 0,-1 0 1 0 0,10 3-49 0 0,25 6 144 0 0,-2 2 51 0 0,-42-11-167 0 0,30 11 146 0 0,-2 3-79 0 0,-19-7-76 0 0,0 0 0 0 0,-1 1 0 0 0,0 1 0 0 0,0 0 0 0 0,8 10-19 0 0,15 21 112 0 0,-20-18 2 0 0,-2 0 54 0 0,-5-7-20 0 0,-1 0 32 0 0,-1 0 37 0 0,-1 1 40 0 0,1 5-238 0 0,-2 2 62 0 0,-3 0 63 0 0,-3 0 65 0 0,-2 0 68 0 0,-3-1 71 0 0,-4-2 71 0 0,-2-1 76 0 0,-4 1-90 0 0,-1-2-65 0 0,0-1-59 0 0,-2-1-53 0 0,-1-2-48 0 0,-1-2-43 0 0,13-9-95 0 0,0 0 1 0 0,0-1-1 0 0,0 0 1 0 0,-8 1-43 0 0,-20 4 50 0 0,-19-1 164 0 0,45-7-166 0 0,1 0 0 0 0,0 0 0 0 0,-1-1 0 0 0,-7-1-48 0 0,0-3 22 0 0,0-2-34 0 0,16 6-143 0 0,-1 1 47 0 0,0-1 39 0 0,1 0 35 0 0,-3-2 51 0 0,-3-3 190 0 0,5 4-201 0 0,0-1-67 0 0,0 1-75 0 0,1 0-94 0 0,0 0-110 0 0,0 0 18 0 0,1 1-71 0 0,-1-1-79 0 0,1 0-85 0 0,-1 0-92 0 0,1 1-97 0 0,0-1-105 0 0,0 0-111 0 0,0-2-1072 0 0,0-2-1148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0 400 8496 0 0,'2'2'226'0'0,"1"0"-48"0"0,0-1-42 0 0,0 0-34 0 0,4 1 16 0 0,10 0 50 0 0,-11-2-68 0 0,0-1 59 0 0,1 0 84 0 0,-2 0 109 0 0,-1 0-46 0 0,-1 0 67 0 0,0 0 73 0 0,0 0 80 0 0,-1 0-328 0 0,6-3 349 0 0,-1 0-49 0 0,0 0-69 0 0,-1 0-90 0 0,-2 0-173 0 0,0 1-56 0 0,0-1-62 0 0,-1 0-67 0 0,3-7 173 0 0,-1 1-55 0 0,-4 7-85 0 0,0 0 0 0 0,0 0-1 0 0,0 1 1 0 0,0-1-1 0 0,-1 0 1 0 0,1 0-1 0 0,-1 0 1 0 0,0 0-1 0 0,0 1 1 0 0,0-1-1 0 0,0 0 1 0 0,-1-1-14 0 0,-4-12 99 0 0,-3-4-27 0 0,-1-1 3 0 0,1 9-62 0 0,7 12-13 0 0,1-1 0 0 0,0 1 0 0 0,-1 0 0 0 0,1 0 0 0 0,0-1 0 0 0,-1 1 0 0 0,1 0 0 0 0,0 0 0 0 0,-1 0 0 0 0,1-1 0 0 0,-1 1 0 0 0,1 0 0 0 0,0 0 0 0 0,-1 0 0 0 0,1 0 0 0 0,-1 0 0 0 0,1 0 0 0 0,-1 0 0 0 0,1 0 0 0 0,0 0 0 0 0,-1 0 0 0 0,1 0 0 0 0,-1 0 0 0 0,1 0 0 0 0,0 0 0 0 0,-1 0 0 0 0,1 0 0 0 0,-1 1 0 0 0,-10 8 0 0 0,9-6 0 0 0,0 0 0 0 0,0 0 0 0 0,0 1 0 0 0,0-1 0 0 0,1 0 0 0 0,-1 2 0 0 0,-5 27 16 0 0,5-21-27 0 0,1-1-1 0 0,1 0 0 0 0,0 11 12 0 0,3 4 6 0 0,5-2 44 0 0,0-8 21 0 0,2-1 37 0 0,-5-9-91 0 0,0 1 0 0 0,1-1 1 0 0,0 0-1 0 0,-1-1 0 0 0,2 1 1 0 0,-1-1-1 0 0,0 0 1 0 0,1-1-18 0 0,-3-1 13 0 0,0 0 0 0 0,1 0 0 0 0,-1-1 1 0 0,1 0-1 0 0,-1 0 0 0 0,1 0 1 0 0,-1 0-1 0 0,1-1 0 0 0,-1 0 1 0 0,1 0-1 0 0,0 0 0 0 0,-1-1 1 0 0,4 0-14 0 0,-4 1 50 0 0,-1-1-40 0 0,1 0-55 0 0,0-1-72 0 0,-1 2-8 0 0,0-1-44 0 0,-1 0-48 0 0,1 0-53 0 0,-1 0 1 0 0,0 0-43 0 0,0 0-45 0 0,0 0-48 0 0,0 0-51 0 0,0 1-53 0 0,0-1-57 0 0,0 0-59 0 0,3-2-1189 0 0,3-3-1034 0 0,-7 6 2756 0 0</inkml:trace>
  <inkml:trace contextRef="#ctx0" brushRef="#br0" timeOffset="1">463 0 7568 0 0,'0'0'166'0'0,"0"0"29"0"0,0 0 14 0 0,1 0-67 0 0,-1 1-70 0 0,0-1-46 0 0,3 3-22 0 0,-1-1 48 0 0,8 9 785 0 0,-1 2-88 0 0,-3 2-81 0 0,0 1-76 0 0,-1 0-70 0 0,-2 1-66 0 0,1 0-60 0 0,-1 0-55 0 0,1 9 120 0 0,3 15 43 0 0,3 55 590 0 0,-8-67-730 0 0,0 1 37 0 0,-1-9-71 0 0,1 1 33 0 0,-1 0 39 0 0,1 0 43 0 0,-1 1-15 0 0,-1 1-46 0 0,0-1-52 0 0,-2 1-61 0 0,1 4-35 0 0,0 0-113 0 0,1-27-345 0 0,0 1 85 0 0,0 0 74 0 0,0 0 64 0 0,0 0 46 0 0,0 0 37 0 0,-1 2 116 0 0,1 4 332 0 0,-1-5-412 0 0,1-1-47 0 0,0 1-75 0 0,0-2-48 0 0,0 0-39 0 0,0 0-43 0 0,-1 0-47 0 0,1 0-51 0 0,0-1-56 0 0,0 1-59 0 0,0-1-64 0 0,0 0-68 0 0,0 0-72 0 0,0 0-77 0 0,1 0-79 0 0,-1-1-86 0 0,0 0-88 0 0,1-2-1468 0 0,0-2-1330 0 0,-1 5 3672 0 0</inkml:trace>
  <inkml:trace contextRef="#ctx0" brushRef="#br0" timeOffset="2">508 326 10336 0 0,'0'0'233'0'0,"0"0"39"0"0,0 0 15 0 0,0 0-125 0 0,1-1-84 0 0,15-6-49 0 0,4 1 73 0 0,-5 1 48 0 0,-1 0 81 0 0,22-13 264 0 0,-5 3-67 0 0,-10 6-231 0 0,-20 8-198 0 0,8-2 31 0 0,0-1 48 0 0,19-6 307 0 0,-16 6-265 0 0,-5 2-90 0 0,0 0-43 0 0,1 0-61 0 0,0 1-72 0 0,0-1-85 0 0,0 1-98 0 0,-6 0 32 0 0,0 1-51 0 0,0 0-44 0 0,-1 0-40 0 0,1-1-130 0 0,0 1-38 0 0,1-1-159 0 0,0 1-420 0 0</inkml:trace>
  <inkml:trace contextRef="#ctx0" brushRef="#br0" timeOffset="3">896 440 7968 0 0,'0'0'181'0'0,"1"0"-51"0"0,0 0-41 0 0,0 0-34 0 0,1 0-19 0 0,5 0-23 0 0,-3 0-47 0 0,0 0 34 0 0,4 1 92 0 0,0-1 108 0 0,1 1 89 0 0,0 0 111 0 0,0-1 64 0 0,20 0 1082 0 0,-16-1-831 0 0,-6 0-405 0 0,0-1-46 0 0,1-1 1 0 0,-4 1-176 0 0,0 0-33 0 0,9-5 370 0 0,-1 1-71 0 0,4-1 1 0 0,-2-1-110 0 0,0-3-103 0 0,-2-1-99 0 0,-4 3-9 0 0,-6 7-31 0 0,-1 1 0 0 0,1-1 1 0 0,-1 1-1 0 0,1-1 0 0 0,-1 1 1 0 0,0-1-1 0 0,1 0 1 0 0,-1 0-1 0 0,0 0 0 0 0,0 0 1 0 0,0 0-1 0 0,-1 0 0 0 0,1 0 1 0 0,0 0-1 0 0,-1 0 0 0 0,1 0 1 0 0,-1 0-1 0 0,0 0 1 0 0,0-2-5 0 0,0 3-1 0 0,0 0 0 0 0,0 0 0 0 0,0 0 0 0 0,0 0 0 0 0,0 0 0 0 0,0-1 0 0 0,1 1 0 0 0,-1 0 0 0 0,0 0 0 0 0,1 0 0 0 0,-1 0 0 0 0,0 0 0 0 0,1 0 1 0 0,-1 0-1 0 0,1 0 0 0 0,0-1 1 0 0,3-7-57 0 0,-4-1-39 0 0,-3-4 29 0 0,3 13 65 0 0,0 0 0 0 0,0 0 0 0 0,-1 0-1 0 0,1 1 1 0 0,0-1 0 0 0,0 0-1 0 0,0 0 1 0 0,0 1 0 0 0,-1-1-1 0 0,1 0 1 0 0,0 0 0 0 0,-1 1 0 0 0,1-1-1 0 0,-1 0 1 0 0,1 1 0 0 0,-1-1-1 0 0,1 0 1 0 0,-1 1 0 0 0,1-1-1 0 0,-1 1 1 0 0,0-1 0 0 0,1 1 0 0 0,-1-1-1 0 0,0 1 1 0 0,1-1 0 0 0,-1 1-1 0 0,0 0 1 0 0,0-1 0 0 0,1 1-1 0 0,-1 0 1 0 0,0 0 0 0 0,0 0-1 0 0,0 0 1 0 0,1-1 0 0 0,-1 1 2 0 0,-1 0-22 0 0,-6-1-44 0 0,6 0 63 0 0,1 1 0 0 0,0 0 0 0 0,-1 0 0 0 0,1 0 0 0 0,-1 0 0 0 0,1 0 0 0 0,-1 0 0 0 0,1 0 0 0 0,0 0 0 0 0,-1 1 0 0 0,1-1 0 0 0,-2 1 3 0 0,-5 5-53 0 0,-2 0 41 0 0,1-2-3 0 0,4 2-30 0 0,5-6 44 0 0,0 0 1 0 0,-1 1-1 0 0,1-1 1 0 0,-1 1-1 0 0,1-1 1 0 0,0 1-1 0 0,-1-1 1 0 0,1 1-1 0 0,0-1 0 0 0,0 1 1 0 0,-1 0-1 0 0,1-1 1 0 0,0 1-1 0 0,0-1 1 0 0,0 1-1 0 0,0 0 1 0 0,0-1-1 0 0,0 1 1 0 0,0-1-1 0 0,0 1 1 0 0,0 0-1 0 0,0-1 1 0 0,0 1 0 0 0,0 2 0 0 0,-5 21 45 0 0,3-2 59 0 0,1 5 78 0 0,7 17 159 0 0,-6-42-329 0 0,1 0 0 0 0,0-1 1 0 0,-1 1-1 0 0,1 0 0 0 0,0 0 1 0 0,0 0-1 0 0,-1-1 1 0 0,2 1-1 0 0,-1 0 0 0 0,0-1-12 0 0,1 1 27 0 0,-1 0 0 0 0,1 0 0 0 0,0 0-1 0 0,0-1 1 0 0,0 1 0 0 0,0-1 0 0 0,1 1-1 0 0,-1-1 1 0 0,0 0 0 0 0,1 0 0 0 0,0 0-27 0 0,2 1 63 0 0,0 0 0 0 0,1-1 0 0 0,-1 0 1 0 0,1 0-1 0 0,0 0-63 0 0,15 0 162 0 0,-15-1-289 0 0,-1 0 64 0 0,0-1 55 0 0,0 1 46 0 0,5 0 132 0 0,14-1 375 0 0,-16 1-440 0 0,-1-1-75 0 0,-2 1-57 0 0,-1 0-41 0 0,0 0-47 0 0,1-1-51 0 0,-1 1-75 0 0,1-1-72 0 0,0 1-79 0 0,-1-1-85 0 0,1 1-92 0 0,0-1-98 0 0,-1 1-106 0 0,1-1-112 0 0,5-1-1086 0 0,5-1-1127 0 0</inkml:trace>
  <inkml:trace contextRef="#ctx0" brushRef="#br0" timeOffset="4">397 393 5616 0 0,'0'0'124'0'0,"0"0"17"0"0,0 0 11 0 0,0 0 40 0 0,0 0 141 0 0,0 0 62 0 0,0 0 12 0 0,0 0-240 0 0,0 0-39 0 0,1 0 30 0 0,-1-1-97 0 0,5 0-58 0 0,-3 0 56 0 0,12-1 161 0 0,-1 0-82 0 0,-1 0-75 0 0,0 0-43 0 0,2-1-41 0 0,7-2-67 0 0,-11 1-12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12 5456 0 0,'0'0'158'0'0,"-2"0"-22"0"0,-2-2-86 0 0,0 1-25 0 0,2 0 47 0 0,-1 0 41 0 0,1 1 36 0 0,-3-1 316 0 0,-2 1 375 0 0,4 0-299 0 0,0 0-237 0 0,1 0-106 0 0,0-1-65 0 0,-3-1 372 0 0,0 1-33 0 0,-5-1 375 0 0,0 2-120 0 0,1 1-110 0 0,0 1-101 0 0,1 2-89 0 0,-1 0-82 0 0,1 1-71 0 0,2 0-99 0 0,0 0-34 0 0,-6 5 58 0 0,3 1-86 0 0,-12 13 73 0 0,20-23-176 0 0,-1 3 23 0 0,-1-1 0 0 0,1 1 0 0 0,0 0-1 0 0,0 0 1 0 0,0 0 0 0 0,0 1 0 0 0,1-1 0 0 0,-1 1-33 0 0,2-3 24 0 0,-1 1 1 0 0,0-1-1 0 0,1 1 1 0 0,0-1-1 0 0,-1 1 1 0 0,1-1-1 0 0,0 1 1 0 0,0-1-1 0 0,1 1 1 0 0,-1-1-1 0 0,0 1 1 0 0,1-1-1 0 0,0 1 1 0 0,0 0-25 0 0,3 6 133 0 0,1 0 1 0 0,0-1-1 0 0,3 4-133 0 0,6 3 233 0 0,6-3 86 0 0,2-4-200 0 0,-18-7-109 0 0,-1 0 0 0 0,1-1 0 0 0,-1 1 1 0 0,1-1-1 0 0,-1 0 0 0 0,1 0 1 0 0,-1-1-1 0 0,1 1 0 0 0,-1-1 0 0 0,1 1 1 0 0,-1-1-1 0 0,1 0 0 0 0,-1 0 1 0 0,0-1-1 0 0,0 1 0 0 0,1-1-10 0 0,20-14 130 0 0,-22 13-110 0 0,1 0-1 0 0,-1 1 1 0 0,1-1 0 0 0,-1 0 0 0 0,0 0-1 0 0,0 0 1 0 0,0-1 0 0 0,-1 1 0 0 0,1 0-1 0 0,-1-1 1 0 0,1-2-20 0 0,0 0 28 0 0,0-1-1 0 0,-1 0 1 0 0,0 1-1 0 0,-1-1 1 0 0,1-5-28 0 0,2-33-1 0 0,-1 40-9 0 0,-2 5-46 0 0,0 0-21 0 0,0 0-3 0 0,2 3-3 0 0,3 7 88 0 0,-4-8-19 0 0,7 13-46 0 0,-1 2 1 0 0,-1-1 0 0 0,5 16 59 0 0,-6-12 7 0 0,1 1 48 0 0,-4-15-71 0 0,-2-6-196 0 0,0 1 85 0 0,0-1 70 0 0,0 1 58 0 0,1-1 65 0 0,-1 1 267 0 0,0-1-240 0 0,0 0-97 0 0,0 0-40 0 0,0 1-35 0 0,0-1-96 0 0,0 0-88 0 0,1 0-100 0 0,-1 0-113 0 0,0 0-124 0 0,0 0 249 0 0,0 0-35 0 0,0 1-38 0 0,0-1-38 0 0,0 0-41 0 0,0 0-42 0 0,0 0-1379 0 0,0 0-1094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 27 9648 0 0,'0'0'216'0'0,"0"0"14"0"0,0-2-79 0 0,0 0-48 0 0,0-4 58 0 0,0 4-69 0 0,2-1-47 0 0,-1 2-43 0 0,2-6 33 0 0,-2 6 72 0 0,0 0 89 0 0,-1 0 154 0 0,0 1 2 0 0,0 0-27 0 0,0 0-110 0 0,0 0-45 0 0,1 0 3 0 0,0 1-69 0 0,1 0-39 0 0,5 4-1 0 0,-3 3 4 0 0,0 2 36 0 0,0 22 320 0 0,-2-16-184 0 0,5 40 47 0 0,-3 0 87 0 0,-1-1 95 0 0,-2 1 102 0 0,0-20-150 0 0,1-1 45 0 0,-1 1 49 0 0,2-1 51 0 0,-2-18-262 0 0,0 0 89 0 0,2 35 957 0 0,0-35-967 0 0,0-1-96 0 0,-3-15-166 0 0,1 0-54 0 0,0-1-49 0 0,-1-1-44 0 0,1 0-42 0 0,0-1-36 0 0,0-2-197 0 0,0 1-10 0 0,0-1-44 0 0,1-5-799 0 0,-2-2-49 0 0,0-1-11 0 0</inkml:trace>
  <inkml:trace contextRef="#ctx0" brushRef="#br0" timeOffset="1">1 285 10000 0 0,'0'-1'215'0'0,"0"1"-55"0"0,1-1-48 0 0,0 0-38 0 0,0-1-11 0 0,4-2-2 0 0,10-5 247 0 0,0 1 40 0 0,15-8 1424 0 0,14-5-1772 0 0,-17 10 529 0 0,-13 6-303 0 0,1-1-53 0 0,-1 1-60 0 0,1 1-70 0 0,-9 2-187 0 0,0 0 68 0 0,0 0 58 0 0,0 0 49 0 0,6-1 135 0 0,16-4 411 0 0,-19 5-452 0 0,0 0-70 0 0,-4 1-65 0 0,0 0-40 0 0,1 0-45 0 0,-1 0-51 0 0,0 0-71 0 0,1 0-72 0 0,-1 0-76 0 0,1 0-85 0 0,-1 1-91 0 0,1-1-98 0 0,-1 0-104 0 0,1 1-111 0 0,1-1-907 0 0,3 0-1000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 6216 0 0,'0'0'133'0'0,"0"0"23"0"0,0 0 15 0 0,-1 0-15 0 0,-1-1-118 0 0,0 1 36 0 0,1-1 56 0 0,1 1 150 0 0,0 0 256 0 0,0 0 22 0 0,0 0-25 0 0,0 0-112 0 0,0 0-49 0 0,0 0-10 0 0,0 0-127 0 0,-1 1-38 0 0,-1 0 99 0 0,0 2-106 0 0,-3 3 183 0 0,4-5-152 0 0,-4 13 317 0 0,1 0-77 0 0,1 0-70 0 0,0 1-64 0 0,0-1-59 0 0,1 1-51 0 0,1 0-46 0 0,0 0-40 0 0,0 3-17 0 0,1 1-37 0 0,1 66 101 0 0,0-67-112 0 0,-1 0 32 0 0,1-1 45 0 0,-1 1 53 0 0,1 20 347 0 0,2 0 0 0 0,6 32-543 0 0,-3-39 275 0 0,0-1 43 0 0,-5-29-364 0 0,-1 2 38 0 0,1 2 90 0 0,0 3 136 0 0,1 4 204 0 0,-1-6-176 0 0,-1-4-168 0 0,0-2-43 0 0,0 0-54 0 0,-1-2-63 0 0,0-1-75 0 0,0-2-85 0 0,1 3 178 0 0,0 1-106 0 0,-1-1-96 0 0,1 0-89 0 0,0 1-82 0 0,0-1-73 0 0,0 0-67 0 0,0 1-58 0 0,1-1-364 0 0,-1 0-82 0 0,0-2-957 0 0,0-2-1148 0 0</inkml:trace>
  <inkml:trace contextRef="#ctx0" brushRef="#br0" timeOffset="1">26 25 7688 0 0,'2'0'27'0'0,"0"0"45"0"0,0 0 58 0 0,0-1 114 0 0,1 1 67 0 0,0-1-181 0 0,1 1-109 0 0,0 0-106 0 0,-3 0 180 0 0,-1 0 106 0 0,0 0-8 0 0,1 0-38 0 0,2 1 65 0 0,1 0-88 0 0,4 1 72 0 0,-6-1-112 0 0,-1-1 39 0 0,3 2 221 0 0,1-1-35 0 0,3 3 220 0 0,-1 0-113 0 0,0 0-93 0 0,-1-1-99 0 0,0 1-46 0 0,21 20 471 0 0,-18-13-349 0 0,0-1-65 0 0,0 0-54 0 0,-1 1-47 0 0,7 10 40 0 0,-6-6-47 0 0,0 1-1 0 0,2 7-134 0 0,-3-6 143 0 0,-1 2 72 0 0,23 62 527 0 0,-7-29-196 0 0,-16-34-348 0 0,-6-13-124 0 0,1-1 1 0 0,0 1-1 0 0,0 0 1 0 0,1 0-1 0 0,0-1 1 0 0,-1 0-1 0 0,5 5-74 0 0,-7-8 72 0 0,0-1-1 0 0,0 0-6 0 0,0 0-1 0 0,2 0 3 0 0,11-2 227 0 0,-10 1-199 0 0,7-9 96 0 0,5-10-43 0 0,-12 16-121 0 0,1-3 6 0 0,1-1-1 0 0,-1 1 1 0 0,-1-1 0 0 0,0 0 0 0 0,0 0-1 0 0,1-5-32 0 0,10-51 189 0 0,-7 29-126 0 0,-4 14-45 0 0,1-1-37 0 0,4-25-60 0 0,1 16 73 0 0,0 3 22 0 0,3-6 39 0 0,3 12-78 0 0,-15 21 0 0 0,1-1 26 0 0,0 1-30 0 0,2 0-37 0 0,1-1-57 0 0,6 3 47 0 0,-2 5 52 0 0,-8-6 22 0 0,10 9 73 0 0,-1 2-45 0 0,2 6-52 0 0,-2 3-52 0 0,5 21-127 0 0,-6-14 120 0 0,-4-12 88 0 0,11 39-28 0 0,-2-1 43 0 0,-2-9 38 0 0,1 0 45 0 0,0 0 53 0 0,2-1 58 0 0,-8-17-39 0 0,-1-6 36 0 0,1-3 83 0 0,-5-16-190 0 0,-1-1-6 0 0,0 0-24 0 0,0 3 27 0 0,2-1-103 0 0,0-1-88 0 0,0-1-73 0 0,2-2-214 0 0,2-2-341 0 0,-1-1-117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6896 0 0,'0'0'200'0'0,"0"0"-53"0"0,1 1-73 0 0,-1 0-51 0 0,-1 3-52 0 0,1-2 46 0 0,-2 37 1091 0 0,2 0-87 0 0,4 0-107 0 0,-2-19-504 0 0,0-1-33 0 0,1 15 201 0 0,-1-17-337 0 0,-1 0-34 0 0,1 9 197 0 0,2-1 35 0 0,8 51 1000 0 0,-2-19-312 0 0,-7-36-764 0 0,1-2-56 0 0,1 0-51 0 0,-1 0-50 0 0,-1-7-100 0 0,0-6 201 0 0,2-4-95 0 0,1-4-72 0 0,1-1-52 0 0,9-11 69 0 0,-12 9-45 0 0,10-14-48 0 0,0 0-73 0 0,-2 2-44 0 0,-1 0-32 0 0,-1 5-105 0 0,-1 1 0 0 0,12-11 190 0 0,-16 16-68 0 0,1 2 1 0 0,0-1-1 0 0,-1 1 0 0 0,2 0 1 0 0,-1 0-1 0 0,7-3 68 0 0,-7 5-37 0 0,-1 0 1 0 0,1 0-1 0 0,0 1 0 0 0,0-1 0 0 0,5 1 37 0 0,-8 0-10 0 0,-1 1 1 0 0,1 0-1 0 0,0 0 0 0 0,0 0 1 0 0,0 1-1 0 0,-1-1 0 0 0,1 1 0 0 0,0 0 1 0 0,2 0 9 0 0,-2 1-6 0 0,0-1 1 0 0,1 1-1 0 0,-1-1 1 0 0,0 1-1 0 0,0 0 1 0 0,-1 1-1 0 0,1-1 1 0 0,0 0-1 0 0,-1 1 1 0 0,1-1-1 0 0,-1 1 1 0 0,0 0-1 0 0,0 0 1 0 0,0 0-1 0 0,0 0 1 0 0,-1 0-1 0 0,1 0 1 0 0,-1 1-1 0 0,0-1 6 0 0,1 2 6 0 0,6 20 92 0 0,-4-11 38 0 0,0 0-1 0 0,-1 0 1 0 0,0 5-136 0 0,0 9 464 0 0,-2-12-266 0 0,1 0-94 0 0,-1-8-99 0 0,0 0-36 0 0,1 0-42 0 0,0-1-45 0 0,-2-6-94 0 0,0-1 74 0 0,1 1 69 0 0,-1-1 49 0 0,0 0 42 0 0,0 1 35 0 0,0-1 107 0 0,0 0 315 0 0,0 0-362 0 0,1 1-55 0 0,-1-1-75 0 0,0 0-95 0 0,1 1-27 0 0,-1-1-57 0 0,0 1-64 0 0,1-1-69 0 0,-1 1-3 0 0,1 0-56 0 0,-1-1-59 0 0,1 1-63 0 0,-1 0-66 0 0,1 0-70 0 0,0 1-73 0 0,0-1-77 0 0,0 0-1339 0 0,0 2-1211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11024 0 0,'0'0'248'0'0,"0"0"34"0"0,0 0 22 0 0,0 0-29 0 0,1 0-160 0 0,0 2-39 0 0,4 4 74 0 0,-3-3-47 0 0,4 12 392 0 0,-1 2 0 0 0,0-1 0 0 0,0 8-495 0 0,1 9 594 0 0,-1-7-136 0 0,-1 0-35 0 0,1 0-47 0 0,0 0-58 0 0,-1-9-145 0 0,-1 0-36 0 0,1 0-38 0 0,0 0-43 0 0,-4-17-266 0 0,1 0 83 0 0,-1 0 70 0 0,0 1 59 0 0,0-1 101 0 0,0 0 46 0 0,0 1 254 0 0,0 0-243 0 0,0-1-137 0 0,0 0-42 0 0,0 0-48 0 0,1 1-56 0 0,-1-1-89 0 0,0 0-88 0 0,0 0-100 0 0,1 1-109 0 0,-1-1-121 0 0,0 0 267 0 0,0 0-33 0 0,0 0-36 0 0,0 0-36 0 0,1 1-38 0 0,-1-1-39 0 0,1 0-1122 0 0,1 2-950 0 0,-1-2 1681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49 9216 0 0,'0'0'208'0'0,"0"0"41"0"0,0-1-64 0 0,1 1-53 0 0,0-2-47 0 0,0-1-16 0 0,4-5-86 0 0,-4 5 60 0 0,0 1 64 0 0,-1 1-2 0 0,1 0 37 0 0,-1 1 41 0 0,0-1 47 0 0,-3-2 248 0 0,0-1-116 0 0,1 2-154 0 0,0-1-36 0 0,1 2-128 0 0,0 1 0 0 0,1-1-1 0 0,-1 0 1 0 0,0 0 0 0 0,0 1 0 0 0,0-1 0 0 0,0 1 0 0 0,0-1-1 0 0,0 1 1 0 0,0-1 0 0 0,0 1 0 0 0,0 0 0 0 0,0-1-1 0 0,0 1 1 0 0,0 0-44 0 0,-6-1 243 0 0,1-1-50 0 0,-4 0 54 0 0,-15 0 182 0 0,20 2-407 0 0,1 1 0 0 0,-1-1 0 0 0,0 1 1 0 0,0 0-1 0 0,0 0 0 0 0,1 0 0 0 0,-1 1 0 0 0,0-1 0 0 0,1 1 0 0 0,0 0 0 0 0,-1 1 0 0 0,1-1 0 0 0,0 1 0 0 0,0 0-22 0 0,1-1 8 0 0,1 0-1 0 0,0 0 1 0 0,0 1 0 0 0,0-1-1 0 0,0 1 1 0 0,0-1-1 0 0,0 1 1 0 0,-1 2-8 0 0,2-3-3 0 0,1-1 1 0 0,-1 1-1 0 0,0-1 1 0 0,1 1-1 0 0,-1 0 1 0 0,1 0-1 0 0,0-1 1 0 0,-1 1-1 0 0,1 0 1 0 0,0 0-1 0 0,0-1 1 0 0,0 1-1 0 0,0 0 1 0 0,1 0-1 0 0,-1-1 1 0 0,0 1-1 0 0,1 0 1 0 0,-1 0-1 0 0,1-1 1 0 0,-1 1-1 0 0,1 0 1 0 0,0-1-1 0 0,0 1 1 0 0,0-1 0 0 0,0 1-1 0 0,0-1 1 0 0,0 1-1 0 0,0-1 1 0 0,1 1 2 0 0,5 4-23 0 0,0-1 1 0 0,0 1-1 0 0,0-1 0 0 0,1-1 1 0 0,5 4 22 0 0,11 6-23 0 0,2 4 23 0 0,-15-12 0 0 0,-1 1 0 0 0,0 1 0 0 0,0 0 0 0 0,0 0 0 0 0,7 9 0 0 0,-11-9 34 0 0,0 0 61 0 0,0 2 79 0 0,0 6 155 0 0,-4 1 9 0 0,-3-6-148 0 0,-2-2-76 0 0,-2 0-54 0 0,3-7-23 0 0,1 0 0 0 0,0 0 0 0 0,-1 0 0 0 0,0 0 0 0 0,1 0 0 0 0,-1-1 0 0 0,0 1 0 0 0,0 0-1 0 0,0-1 1 0 0,0 0 0 0 0,-2 2-37 0 0,-8 0 117 0 0,2-1-93 0 0,-1-3-95 0 0,6 0-7 0 0,-1 0-34 0 0,1 0-36 0 0,-1-1-39 0 0,-5-1-170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30 12784 0 0,'0'-2'-50'0'0,"-1"0"116"0"0,1-1 134 0 0,-1 0 35 0 0,-1-2 377 0 0,0 0-322 0 0,1 3-211 0 0,0 0-41 0 0,0 0-50 0 0,0-1-57 0 0,0 3 10 0 0,1 0-33 0 0,0 0-10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3:02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0 6688 0 0,'0'0'197'0'0,"0"0"18"0"0,0 1 49 0 0,0 0-103 0 0,0 2-70 0 0,1 3 40 0 0,0-3 30 0 0,0 7 343 0 0,1 0-67 0 0,-1 0-59 0 0,1 0-52 0 0,0 2 5 0 0,0 0-53 0 0,1 3 2 0 0,1 6 75 0 0,0 3 10 0 0,-1-9-88 0 0,-1-2-4 0 0,1 0 55 0 0,1 10 125 0 0,0-1-77 0 0,2 11 70 0 0,1 16 143 0 0,-3-15-262 0 0,1 0 58 0 0,-1 0 69 0 0,1 0 80 0 0,-1-2 51 0 0,1-1 89 0 0,-4-21-462 0 0,1-2-44 0 0,1 13 205 0 0,-3-12-174 0 0,3 11 137 0 0,-2-18-302 0 0,0 1 1 0 0,-1-1 0 0 0,1 1 0 0 0,-1-1 0 0 0,0 1-1 0 0,0 0 1 0 0,0-1 0 0 0,0 1 0 0 0,0-1 0 0 0,0 1-1 0 0,-1 0 1 0 0,0 0-35 0 0,-8 12 203 0 0,8-15-397 0 0,0 1 40 0 0,0 0-58 0 0,-1-2 84 0 0,0-1-54 0 0,1 0 44 0 0,1 0-64 0 0,0 1-100 0 0,0 0 105 0 0,-1 0-34 0 0,1 0-37 0 0,0 0-42 0 0,0 1-43 0 0,0-1-48 0 0,0 0-49 0 0,0 0-54 0 0,0 1-57 0 0,0-1-59 0 0,0 1-62 0 0,0-1-67 0 0,0-1-1261 0 0,0-1-1129 0 0</inkml:trace>
  <inkml:trace contextRef="#ctx0" brushRef="#br0" timeOffset="331.91">3 327 7584 0 0,'-1'0'155'0'0,"1"-1"-58"0"0,0 1-40 0 0,-1-3-16 0 0,1 2 5 0 0,0 0 52 0 0,0 1 78 0 0,16-4 208 0 0,5-1 201 0 0,-10 2-249 0 0,1-2 42 0 0,8-5 160 0 0,1 1-87 0 0,0-1-80 0 0,0 1-72 0 0,-5 2-118 0 0,-1 0-33 0 0,17-6 63 0 0,0 1-93 0 0,0 0-66 0 0,-21 8-114 0 0,13-6 120 0 0,-17 7-98 0 0,0 0-75 0 0,-2 1-30 0 0,0 0-62 0 0,0-1-75 0 0,1 0-83 0 0,-5 3 95 0 0,1-1-42 0 0,0 0-418 0 0,2-1-289 0 0,0 0-670 0 0</inkml:trace>
  <inkml:trace contextRef="#ctx0" brushRef="#br0" timeOffset="701.72">521 165 5584 0 0,'0'0'165'0'0,"0"1"-32"0"0,1 1-74 0 0,1 6-68 0 0,-2-5 74 0 0,2 6 502 0 0,-1 0-71 0 0,1 1-64 0 0,1-1-57 0 0,-1 1-49 0 0,1-1-42 0 0,2 11 186 0 0,5 17 279 0 0,9 41 460 0 0,-14-51-777 0 0,0-1 37 0 0,1 8 188 0 0,-2-1 103 0 0,-2-16-333 0 0,-1-1 35 0 0,-1 1 40 0 0,1 0 41 0 0,-3 0-140 0 0,0 0 99 0 0,-1-4-76 0 0,2 5 261 0 0,1-18-543 0 0,0 0 9 0 0,-1 0-34 0 0,0-2 38 0 0,-1 0-79 0 0,0-2 39 0 0,4-20 71 0 0,2 1-101 0 0,3 1-85 0 0,3 0-73 0 0,8-11-156 0 0,13-15-264 0 0,-28 44 455 0 0,0 0-1 0 0,1 0 1 0 0,-1 1-1 0 0,1-1 1 0 0,0 1-1 0 0,0 0 1 0 0,0-1 36 0 0,-1 2-26 0 0,1 0 1 0 0,-1 1 0 0 0,0-1 0 0 0,1 0 0 0 0,0 1 0 0 0,-1 0 0 0 0,1 0-1 0 0,3-1 26 0 0,-4 2-11 0 0,-1-1-1 0 0,1 1 0 0 0,0 0 0 0 0,0 0 0 0 0,0 0 1 0 0,-1 1-1 0 0,1-1 0 0 0,0 1 0 0 0,-1-1 0 0 0,1 1 1 0 0,0 0-1 0 0,0 0 12 0 0,-1 0-7 0 0,1 1 0 0 0,0 0 0 0 0,0-1 0 0 0,-1 1 0 0 0,1 0 0 0 0,-1 0 0 0 0,1 0 0 0 0,-1 1 0 0 0,0-1-1 0 0,0 1 1 0 0,2 2 7 0 0,5 10-44 0 0,-1 2 50 0 0,-2 0 42 0 0,-1 2 37 0 0,1 11 108 0 0,-1 14 177 0 0,-3-32-256 0 0,3 44 348 0 0,-4-19-238 0 0,-1-37-186 0 0,0 0-94 0 0,0 0-12 0 0,0 0-6 0 0,0 0-81 0 0,0 0 24 0 0,0 0-33 0 0,0 0-131 0 0,0 0-39 0 0,1 0-895 0 0,3-3-60 0 0</inkml:trace>
  <inkml:trace contextRef="#ctx0" brushRef="#br0" timeOffset="1102.87">1003 526 7856 0 0,'0'0'174'0'0,"0"0"29"0"0,0 0-21 0 0,1 0-79 0 0,0 0-57 0 0,3-1-16 0 0,-2 0 10 0 0,3 1-116 0 0,-1-1 38 0 0,0 0 38 0 0,1 0 33 0 0,2 0 86 0 0,-1-1 72 0 0,1 1 63 0 0,-1 0 52 0 0,2-1 119 0 0,0-1 46 0 0,15-7 1056 0 0,1-6-133 0 0,-17 10-964 0 0,0-1-36 0 0,-1 2-99 0 0,0-1-37 0 0,-1 0-44 0 0,0-1-49 0 0,-1 1-163 0 0,-2-1 68 0 0,0-2 78 0 0,-4-4 140 0 0,-2 0-14 0 0,-1 5-152 0 0,1 2-84 0 0,-1 0-78 0 0,-1 0 84 0 0,-7-1-30 0 0,12 6-14 0 0,1 1 0 0 0,-1 0 0 0 0,0 0-1 0 0,0-1 1 0 0,0 1 0 0 0,1 0 0 0 0,-1 0 0 0 0,0 0 0 0 0,0 0-1 0 0,0 0 1 0 0,1 0 0 0 0,-1 0 0 0 0,0 0 0 0 0,0 0 0 0 0,0 0-1 0 0,1 0 1 0 0,-1 1 0 0 0,0-1 0 0 0,0 0 0 0 0,1 1 0 0 0,-1-1-1 0 0,0 0 1 0 0,1 1 0 0 0,-1-1 0 0 0,0 1 0 0 0,1-1 0 0 0,-1 1 0 0 0,-14 17 93 0 0,10-10-54 0 0,1 0 0 0 0,-1 0 0 0 0,1 1 0 0 0,-2 7-39 0 0,-4 17 152 0 0,6-9 31 0 0,3 0 88 0 0,3-10-176 0 0,1 0 36 0 0,-1-10-76 0 0,-1-1 0 0 0,1 0-1 0 0,0 0 1 0 0,0 1-1 0 0,0-1 1 0 0,1 0 0 0 0,-1 0-1 0 0,1-1 1 0 0,2 3-55 0 0,12 8 226 0 0,1-4-68 0 0,-5-4-110 0 0,1-1-62 0 0,4 0-185 0 0,-11-2 86 0 0,-1-1-11 0 0,-1-1-53 0 0,2 1-100 0 0,-1-1-103 0 0,-3 1 145 0 0,0-1-34 0 0,0 0-35 0 0,0 0-39 0 0,-1-1-42 0 0,0 1-56 0 0,-1 0-48 0 0,1 0-43 0 0,0 0-154 0 0,0 0-42 0 0,1 0-188 0 0,1-1-504 0 0,-4 1 1375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250 126 6992 0 0,'-1'-1'122'0'0,"-4"-7"346"0"0,4 6-369 0 0,-1 0-60 0 0,-1-2-5 0 0,1 0 64 0 0,-1-1 58 0 0,1 1 51 0 0,-1-2 98 0 0,1 1 53 0 0,-1-2 124 0 0,-1-3 309 0 0,0-1 93 0 0,1 3-323 0 0,0 2-133 0 0,1 0-51 0 0,-1 1-113 0 0,0 1-55 0 0,0-1-63 0 0,-1 1-72 0 0,-2-3 181 0 0,0 3-42 0 0,0 0-38 0 0,-1 2-34 0 0,-3 1 13 0 0,-1 1-57 0 0,0 3-46 0 0,1 2-34 0 0,3-2-22 0 0,0 1 0 0 0,1 0 0 0 0,0 0 0 0 0,0 1 0 0 0,-2 2 5 0 0,-3 4 48 0 0,2-1 76 0 0,0 0-92 0 0,-25 32 238 0 0,21-18-161 0 0,8-12-90 0 0,2 2-33 0 0,2-6 10 0 0,0 1 1 0 0,0 0 0 0 0,1-1 0 0 0,0 1-1 0 0,1 0 1 0 0,0-1 0 0 0,0 1 0 0 0,1 0 0 0 0,0-1-1 0 0,1 0 1 0 0,0 1 0 0 0,0-1 0 0 0,1 0-1 0 0,-1 0 1 0 0,2-1 0 0 0,1 3 3 0 0,-2-4 5 0 0,1 1-1 0 0,1-1 1 0 0,-1 0 0 0 0,1 0-1 0 0,0 0 1 0 0,0-1 0 0 0,1 0-1 0 0,-1 0-4 0 0,27 12 71 0 0,-26-14-41 0 0,1-1 0 0 0,-1 0 0 0 0,0 0 0 0 0,1-1-30 0 0,12 1-2 0 0,-1-3 55 0 0,1-4 66 0 0,-15 3-57 0 0,0 0 0 0 0,0 0-1 0 0,0-1 1 0 0,3-2-62 0 0,-2 1 60 0 0,-1 0 0 0 0,0 0 0 0 0,0-1 0 0 0,0 0 0 0 0,-1 0 0 0 0,0 0 0 0 0,1-1-60 0 0,5-9 95 0 0,-1-2-43 0 0,2-7-69 0 0,-4 4 71 0 0,-4 9 7 0 0,0 0-1 0 0,-1-1 1 0 0,1-2-61 0 0,-2-1 25 0 0,0-1-35 0 0,-1 2 61 0 0,5-21-48 0 0,-3 30-3 0 0,-1 0-16 0 0,-1 5-64 0 0,0 1-66 0 0,0 10 20 0 0,2 6 76 0 0,0-1 39 0 0,-3 66 145 0 0,0-57-147 0 0,1 0-83 0 0,2 32 77 0 0,1 0 61 0 0,0-18 27 0 0,-1 0 37 0 0,-1 1 40 0 0,-3-1 42 0 0,1-19-78 0 0,0 5-11 0 0,-1-8-1 0 0,0-4 34 0 0,-1 0 68 0 0,3-12-228 0 0,0 0 36 0 0,0 1 63 0 0,0 1 163 0 0,0-2-206 0 0,0 0-47 0 0,0 0-50 0 0,0-1-61 0 0,0 1-72 0 0,0-1-82 0 0,0 0-36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0 227 8952 0 0,'0'0'214'0'0,"1"-2"-73"0"0,-1 0-55 0 0,2-4 62 0 0,-1 4-56 0 0,0-4-132 0 0,2 0 52 0 0,0 0 47 0 0,0 1 42 0 0,1-1 38 0 0,0 0 33 0 0,5-4 251 0 0,0 0 53 0 0,15-11 707 0 0,-16 14-799 0 0,-1 1-79 0 0,0 1-58 0 0,3-4 120 0 0,1 1-52 0 0,-1-1-46 0 0,1 1-38 0 0,2-1 4 0 0,0-1-35 0 0,28-16 305 0 0,-15 12-226 0 0,4 2-67 0 0,0 2-85 0 0,-1 5-103 0 0,-7 4 30 0 0,-19 2-53 0 0,0-1-1 0 0,0 0 1 0 0,0 1 0 0 0,0 0-1 0 0,0 0 1 0 0,-1-1 0 0 0,1 1-1 0 0,0 1 1 0 0,0-1 0 0 0,-1 0-1 0 0,1 1 1 0 0,-1 0 0 0 0,0-1-1 0 0,1 1 1 0 0,-1 0-1 0 0,9 12 70 0 0,-1 8 6 0 0,-3 1-47 0 0,-3 7-39 0 0,-3-19-14 0 0,-1 0 1 0 0,-1 0-1 0 0,0 1 24 0 0,-1 2-27 0 0,-1 0-1 0 0,0 0 1 0 0,-1 0-1 0 0,-1 4 28 0 0,-4 4 8 0 0,-1-1 40 0 0,1-5-41 0 0,-56 100 149 0 0,50-92-54 0 0,-15 17-102 0 0,-6-1 34 0 0,15-15 45 0 0,17-20-53 0 0,0 1 1 0 0,-1-1-1 0 0,1 0 0 0 0,-4 2-26 0 0,5-4 26 0 0,0 0 1 0 0,0 0 0 0 0,0 1-1 0 0,0-1 1 0 0,0 0 0 0 0,1 1 0 0 0,0 0-1 0 0,-1 0 1 0 0,1 0 0 0 0,0 2-28 0 0,1-5-96 0 0,1 0 39 0 0,-2 1 46 0 0,0 0 80 0 0,1-1 52 0 0,-3 0 231 0 0,2 1 229 0 0,2-2-357 0 0,0 1-71 0 0,2-1-44 0 0,0 1-56 0 0,2 0-67 0 0,-1-1 24 0 0,-1 1 0 0 0,1-1-1 0 0,0 0 1 0 0,-1 0-1 0 0,1 0 1 0 0,0-1-1 0 0,1 1-8 0 0,33-11 16 0 0,-5 1 47 0 0,11 2-11 0 0,9-1 2 0 0,-18 2 85 0 0,-14 3-78 0 0,-11 3-60 0 0,-1 0 0 0 0,1 1 0 0 0,0 0-1 0 0,3 1 0 0 0,-10-1-110 0 0,0 0 38 0 0,2 1 26 0 0,1-1 116 0 0,1 2 157 0 0,-2-2-106 0 0,-1 1-71 0 0,-1-1-38 0 0,1 1-34 0 0,-2-1-29 0 0,1 0-33 0 0,0 0-38 0 0,0 1-41 0 0,-1-1-8 0 0,1 0-35 0 0,0 0-37 0 0,-1 0-39 0 0,1 0-42 0 0,-1 0-44 0 0,1 0-46 0 0,0 0-50 0 0,-2 0 65 0 0,0 0-56 0 0,0 0-52 0 0,0 0-45 0 0,0 0-159 0 0,0 0-45 0 0,0 0-193 0 0,0 0-523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 11952 0 0,'0'0'266'0'0,"0"0"44"0"0,0 0 14 0 0,0 0-132 0 0,0 0-91 0 0,0 0-154 0 0,0 0 72 0 0,1 0 62 0 0,-1-1 50 0 0,2 0 239 0 0,3-2 688 0 0,-4 2-790 0 0,0 0-74 0 0,0 0-125 0 0,0 1-41 0 0,0 0-49 0 0,-1 0-52 0 0,2-1 124 0 0,-2 0-42 0 0,1 1 6 0 0,3 3 92 0 0,1-1 4 0 0,1 1 52 0 0,-4-2-573 0 0,-1 0 42 0 0,1 0-263 0 0,-1 0 145 0 0,0-1-556 0 0,-1 0 432 0 0,0 1 259 0 0,0-1-42 0 0,1 0-1502 0 0,-1 0-1087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 1 10328 0 0,'0'0'300'0'0,"0"0"0"0"0,0 0-224 0 0,0 0-44 0 0,1 0-9 0 0,-1 0 23 0 0,1 0 47 0 0,-1 0 109 0 0,0 0 184 0 0,0 0 20 0 0,0 0-413 0 0,0 0 35 0 0,0 0 123 0 0,1 0 52 0 0,0 0 50 0 0,2 1 697 0 0,-1-1-599 0 0,-2 1-209 0 0,1-1-35 0 0,-1 1-42 0 0,1-1-47 0 0,1 15 510 0 0,-5 1-94 0 0,-2 1-86 0 0,-2-1-79 0 0,1-1-53 0 0,-6 17 140 0 0,2-3-103 0 0,-1-1-40 0 0,-24 64 367 0 0,18-54-296 0 0,-2 0 87 0 0,9-19-142 0 0,-1 0 36 0 0,2 0 38 0 0,3 2 39 0 0,5-15-212 0 0,-1-1-1 0 0,0 1 1 0 0,0-1 0 0 0,0 0-1 0 0,0 1 1 0 0,-1-1-1 0 0,-2 3-129 0 0,-9 11 513 0 0,-17 28 542 0 0,31-47-1100 0 0,-1 1 56 0 0,-3 7 291 0 0,3-6-282 0 0,-1-1-51 0 0,1 1-82 0 0,0-1-103 0 0,0 0 62 0 0,0-1-34 0 0,1 0-36 0 0,-1 0-40 0 0,1 0-107 0 0,1 0 65 0 0,-1 1 56 0 0,0-1 48 0 0,1 0 11 0 0,-1 1 41 0 0,2 0-202 0 0,-2 0 133 0 0,1-1-100 0 0,-1 1 25 0 0,1-1-86 0 0,-1 0-88 0 0,1 0-62 0 0,0 1-54 0 0,0-1-47 0 0,0 0-179 0 0,0 1-47 0 0,0-1-217 0 0,0 0-587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14224 0 0,'0'0'322'0'0,"0"0"45"0"0,0 0 20 0 0,0 0-158 0 0,0 0-109 0 0,0 0 47 0 0,0 0 79 0 0,0 0 61 0 0,0 0 11 0 0,0 0-2 0 0,0 0-16 0 0,0 0-4 0 0,0 0 0 0 0,0 0-18 0 0,0 0-80 0 0,0 0-35 0 0,0 0-10 0 0,0 0-3 0 0,0 0-12 0 0,0 0-2 0 0,0 0 0 0 0,0 0-9 0 0,0 0-40 0 0,0 0-21 0 0,0 0-2 0 0,0 0-26 0 0,0 0-54 0 0,0 0-23 0 0,0 0-24 0 0,0 0-37 0 0,0 0-17 0 0,0 0-37 0 0,0 0-41 0 0,0 0-47 0 0,0 0-49 0 0,0 0-48 0 0,0 0-42 0 0,0 0-40 0 0,0 0-275 0 0,0 0-64 0 0,-1 0-50 0 0,1 1-38 0 0,-2 0-1521 0 0,-1 2-1347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0 6648 0 0,'0'0'149'0'0,"0"0"23"0"0,-14 5 145 0 0,9-3-259 0 0,2-1 1 0 0,1 0 110 0 0,-1-1 92 0 0,0 0 77 0 0,1 0 19 0 0,-1 0 38 0 0,-8-2 1613 0 0,7 1-1455 0 0,1 1-90 0 0,1-1-276 0 0,1 1-36 0 0,0 0-40 0 0,-1 0-43 0 0,2 0 442 0 0,0 0-4 0 0,0 0-24 0 0,0 0-88 0 0,0 0-40 0 0,0 0-8 0 0,0 0-16 0 0,0 0-54 0 0,0 0-20 0 0,0 0-6 0 0,0 0-29 0 0,0 0-105 0 0,0 0-118 0 0,0 0-102 0 0,0 0-100 0 0,0 0 51 0 0,0 0-41 0 0,0 0-44 0 0,0 0-42 0 0,0 0-37 0 0,0 0-35 0 0,0 0-232 0 0,0 0-57 0 0,0 0-762 0 0,0 0-607 0 0,0 0-1149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8032 0 0,'0'0'182'0'0,"0"0"29"0"0,0 0 12 0 0,0 0 35 0 0,0 0 148 0 0,0 0 66 0 0,0 0 9 0 0,0 0-252 0 0,0 0-50 0 0,1 1-43 0 0,-1 0-36 0 0,1 1 10 0 0,3 4-9 0 0,-2-3 16 0 0,2 3 232 0 0,-1 0 1 0 0,1 1-1 0 0,2 6-349 0 0,1 2 408 0 0,1 1-77 0 0,18 36 673 0 0,-4 2-96 0 0,-15-32-604 0 0,5 11 126 0 0,-2-1-38 0 0,0 1-44 0 0,-1 1-48 0 0,28 109 818 0 0,-19-82-712 0 0,-1-14-178 0 0,-10-32-118 0 0,-1-1 46 0 0,-4-9-91 0 0,-2-4 21 0 0,0-1 2 0 0,0 0 0 0 0,0 0 2 0 0,0 0 6 0 0,0 0 6 0 0,1-3 68 0 0,2-3-61 0 0,1-2 4 0 0,-2-4-11 0 0,-1-1-35 0 0,-1-3-24 0 0,-2-9-23 0 0,1-5-4 0 0,2-72 45 0 0,1 58-59 0 0,2 1-1 0 0,5-21-1 0 0,-8 59 0 0 0,1 0 0 0 0,0 0 0 0 0,0 1 0 0 0,0-1 0 0 0,0 0 0 0 0,1 1 0 0 0,2-4 0 0 0,-1 4-59 0 0,1 3-45 0 0,-4 1 73 0 0,0 0 0 0 0,1 0 0 0 0,-1 0 0 0 0,0 0 0 0 0,0 1 1 0 0,0-1-1 0 0,0 0 0 0 0,0 1 0 0 0,0-1 0 0 0,1 1 0 0 0,-1-1 0 0 0,0 1 0 0 0,0-1 0 0 0,0 1 31 0 0,7 5-195 0 0,-2 1 77 0 0,-2-4 108 0 0,-2 1 69 0 0,38 48-201 0 0,-19-20 63 0 0,-1 2 45 0 0,-3-3 32 0 0,-2 2-1 0 0,2 8 3 0 0,-3-9 0 0 0,1 0 0 0 0,2-2 0 0 0,7 10 0 0 0,-13-25 11 0 0,-8-13 42 0 0,-2-1-44 0 0,0-1 0 0 0,0 0-1 0 0,0 1 1 0 0,-1-1 0 0 0,1 0 0 0 0,0 1-1 0 0,0-1 1 0 0,0 0 0 0 0,0 0-1 0 0,0 0 1 0 0,0 0 0 0 0,0 0-1 0 0,0 0 1 0 0,0 0 0 0 0,0 0-1 0 0,0 0 1 0 0,-1 0 0 0 0,1-1 0 0 0,0 1-1 0 0,0 0 1 0 0,0-1 0 0 0,0 1-1 0 0,0 0 1 0 0,-1-1 0 0 0,1 1-1 0 0,0-1 1 0 0,0 1 0 0 0,0-1-1 0 0,-1 0 1 0 0,1 1 0 0 0,0-2-9 0 0,0 0 33 0 0,0 0 0 0 0,0 0 0 0 0,0 0 0 0 0,-1 0 0 0 0,1 0 0 0 0,0 0 0 0 0,-1 0 0 0 0,0 0 0 0 0,1-2-33 0 0,0-2 71 0 0,0-1-47 0 0,0 1 1 0 0,-1-1-1 0 0,0 0 1 0 0,0 0-1 0 0,0 0-24 0 0,-5-35 72 0 0,0-4-44 0 0,4 17 22 0 0,-2 1-36 0 0,-1-55-7 0 0,2 32 46 0 0,0 31-31 0 0,1 1-1 0 0,1-1 0 0 0,2-6-21 0 0,0-23-28 0 0,-1 34-12 0 0,-1 0 0 0 0,2 0 0 0 0,1-7 40 0 0,2-1-185 0 0,-3 16 59 0 0,-1-1-84 0 0,1 2-51 0 0,0 0-97 0 0,-1 0-116 0 0,0 3 188 0 0,0 0-36 0 0,0-2-308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9072 0 0,'0'0'266'0'0,"0"0"1"0"0,0 0-146 0 0,0 0 19 0 0,0 0 27 0 0,0 0 8 0 0,0 0 22 0 0,0 1-71 0 0,0 1-52 0 0,0 4 39 0 0,0-3-39 0 0,1 15 452 0 0,0 1-76 0 0,1 0-68 0 0,0-1-58 0 0,2 4-1 0 0,0 0-58 0 0,2 4-3 0 0,3 14 73 0 0,3 11 118 0 0,-5-17-53 0 0,2 7 6 0 0,5 19 141 0 0,2 4 80 0 0,-7-21-112 0 0,-8-40-91 0 0,-1-2-77 0 0,1 0-70 0 0,0-1-62 0 0,0 0-53 0 0,0-2-47 0 0,0-1 6 0 0,3-12-83 0 0,-4 13 4 0 0,0 0 41 0 0,1-33 48 0 0,2 0-67 0 0,1 4-47 0 0,-1 13-23 0 0,1 1 0 0 0,1 0 0 0 0,0 0 0 0 0,1 0 0 0 0,1 1 0 0 0,3-5 6 0 0,-7 14-39 0 0,12-17-51 0 0,-14 23 88 0 0,0 0 0 0 0,0 0 1 0 0,0 0-1 0 0,0 0 1 0 0,0 0-1 0 0,0 0 0 0 0,1 1 1 0 0,-1-1-1 0 0,0 0 1 0 0,0 1-1 0 0,1-1 1 0 0,-1 1-1 0 0,0-1 0 0 0,1 1 1 0 0,-1 0-1 0 0,0 0 1 0 0,1-1-1 0 0,-1 1 0 0 0,1 0 2 0 0,0 0-14 0 0,0 0 1 0 0,0 1-1 0 0,0-1 0 0 0,1 0 0 0 0,-1 1 0 0 0,0-1 0 0 0,0 1 0 0 0,0 0 0 0 0,0-1 0 0 0,0 1 0 0 0,0 0 0 0 0,-1 0 0 0 0,3 2 14 0 0,0 0-24 0 0,-1 0 0 0 0,0 0 0 0 0,1 1 0 0 0,-1-1 0 0 0,-1 1 0 0 0,1 0 24 0 0,19 31-98 0 0,-16-22 93 0 0,0 1-1 0 0,-1 0 0 0 0,0 1 6 0 0,1 4 0 0 0,-1 0 0 0 0,-1 1 0 0 0,-1 3 0 0 0,3 5 0 0 0,-5-25-167 0 0,-1-1 58 0 0,1 1 21 0 0,1 0 22 0 0,-1-3-10 0 0,-1 0-67 0 0,1 1-65 0 0,0-1-92 0 0,0 0-109 0 0,-1 1 158 0 0,1-1-34 0 0,3 4-892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10280 0 0,'6'-1'347'0'0,"0"1"-33"0"0,6 4 226 0 0,-1 2-97 0 0,0 3-74 0 0,-5-3-124 0 0,-1 0 1 0 0,1 1-1 0 0,-1-1 0 0 0,-1 1 1 0 0,4 5-246 0 0,1 7 215 0 0,0 0-42 0 0,1 8 135 0 0,-1 1-1 0 0,2 14-307 0 0,-4-11 254 0 0,-1-1 97 0 0,-3-11-210 0 0,-1-6-83 0 0,-2-2-69 0 0,0-1-83 0 0,0-9-120 0 0,0-1-12 0 0,0 0-4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3 6056 0 0,'0'0'176'0'0,"-13"-1"-72"0"0,3 0 77 0 0,3 0 48 0 0,0 1 89 0 0,-1 1 105 0 0,0 0 122 0 0,2 1-236 0 0,0-1-51 0 0,-1 1-32 0 0,1 0-46 0 0,-7 1 74 0 0,11-2-220 0 0,-1 0 0 0 0,1 0 1 0 0,0 0-1 0 0,-1 1 0 0 0,1-1 0 0 0,0 0 0 0 0,0 1 1 0 0,0 0-1 0 0,0-1 0 0 0,0 1 0 0 0,0 0 1 0 0,1 0-1 0 0,-3 2-34 0 0,2 1 16 0 0,2-4-15 0 0,0-1 1 0 0,-1 1-1 0 0,1-1 1 0 0,0 1-1 0 0,0 0 1 0 0,0-1-1 0 0,0 1 1 0 0,0-1-1 0 0,0 1 1 0 0,0 0-1 0 0,0-1 1 0 0,1 1-1 0 0,-1-1 1 0 0,0 1-1 0 0,0 0 1 0 0,0-1 0 0 0,1 1-1 0 0,-1-1 1 0 0,0 1-1 0 0,1-1 1 0 0,-1 1-1 0 0,0-1 1 0 0,1 1-1 0 0,-1 0-1 0 0,2 1 17 0 0,-1-1-15 0 0,0 1 0 0 0,-1-1 0 0 0,1 0-1 0 0,0 1 1 0 0,0-1 0 0 0,0 0 0 0 0,0 0 0 0 0,0 0-1 0 0,1 0 1 0 0,-1 0-2 0 0,15 10 73 0 0,-3-2 23 0 0,-1 0 60 0 0,-1 0 50 0 0,4 4 131 0 0,22 15 526 0 0,-22-19-589 0 0,-10-5-151 0 0,1 0 1 0 0,-1 0 0 0 0,0 0 0 0 0,0 1 0 0 0,4 4-124 0 0,3 6 311 0 0,-7-5-102 0 0,0-1 35 0 0,-2 2 43 0 0,1-1 49 0 0,-5 3 31 0 0,-6 0-111 0 0,-1-2-108 0 0,-3 0 24 0 0,9-10-298 0 0,1 0 99 0 0,-1 0 64 0 0,-3 1 133 0 0,2 0-136 0 0,1-1-83 0 0,0-1-74 0 0,1 1-49 0 0,-1-1-75 0 0,1 1-85 0 0,-1-1-95 0 0,1 0-107 0 0,-1 1-116 0 0,1-1 278 0 0,1 0-33 0 0,-1 0-35 0 0,0 0-36 0 0,-2 0-1304 0 0,-2 0-1006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3:06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132 260 6160 0 0,'-2'0'106'0'0,"-8"3"306"0"0,7-2-324 0 0,1-1-54 0 0,-4 2 28 0 0,1 0 108 0 0,-2 0 142 0 0,-4 1 287 0 0,-1 1 84 0 0,4-2-300 0 0,1 1-157 0 0,4-2-156 0 0,0 0-33 0 0,-12 8 344 0 0,3 3-45 0 0,3 4-40 0 0,2 1-39 0 0,2 1-36 0 0,2 0-33 0 0,1 16 101 0 0,3-17-177 0 0,2 0-38 0 0,3 3-22 0 0,7 10-21 0 0,-9-24-23 0 0,-1 0 0 0 0,1-1 0 0 0,1 1 0 0 0,-1-1 0 0 0,1 0 0 0 0,3 3-8 0 0,-4-4 25 0 0,-1-1 0 0 0,2 0 0 0 0,-1-1 0 0 0,0 1 0 0 0,4 1-25 0 0,3 0-24 0 0,0 0 61 0 0,-1-2 56 0 0,1-2 48 0 0,-1 0 42 0 0,1-1 36 0 0,8-5 300 0 0,-14 4-336 0 0,0-1 0 0 0,0 0-1 0 0,-1 1 1 0 0,1-1-1 0 0,-1-1 1 0 0,0 1 0 0 0,0-1-1 0 0,0 0 1 0 0,3-4-183 0 0,1-2 312 0 0,0-2-39 0 0,2-8-38 0 0,-2-2-40 0 0,-3-2-42 0 0,-6 1-45 0 0,-1 15-90 0 0,0-4 71 0 0,0 0 1 0 0,-1 1-1 0 0,-5-12-89 0 0,1 10 22 0 0,-1 1-51 0 0,-3 1-69 0 0,-2 1-87 0 0,9 7 47 0 0,-6-3-121 0 0,5 1 26 0 0,1 3 43 0 0,1-1-61 0 0,0 1-73 0 0,-1-1-88 0 0,0 0-177 0 0</inkml:trace>
  <inkml:trace contextRef="#ctx0" brushRef="#br0" timeOffset="338.54">698 64 9272 0 0,'-1'-2'78'0'0,"0"0"0"0"0,1 0 0 0 0,-1 0 1 0 0,0 1-1 0 0,0-1 0 0 0,0 0 1 0 0,0 0-1 0 0,0 1 0 0 0,-1-1-78 0 0,-8-9 519 0 0,2 6-144 0 0,1-1 58 0 0,-1 1 71 0 0,0 0 87 0 0,4 3-220 0 0,0 0 33 0 0,2 0-302 0 0,-1 1-1 0 0,1 0 1 0 0,0 0 0 0 0,-1 0-1 0 0,0 0 1 0 0,1 0 0 0 0,-1 1 0 0 0,1-1-1 0 0,-1 1 1 0 0,0-1 0 0 0,1 1-1 0 0,-1 0 1 0 0,0 0 0 0 0,1 0-1 0 0,-3 1-101 0 0,-9 3 458 0 0,0 2-56 0 0,6-1-187 0 0,0 1-33 0 0,1 0-38 0 0,0 1-41 0 0,1 0-47 0 0,1 1-51 0 0,1 0-55 0 0,1 0-59 0 0,-1 4 108 0 0,1 0 1 0 0,0-1-1 0 0,1 2 1 0 0,1-1-1 0 0,0 0 1 0 0,0 0-1 0 0,1 0 1 0 0,1 1 0 0 0,4 43 12 0 0,5-1 38 0 0,-3-14 23 0 0,-2-2 40 0 0,0-3 17 0 0,1 0 73 0 0,3-1 66 0 0,0-1 60 0 0,-7-30-274 0 0,1 3-20 0 0,1 1-3 0 0,-2-3 21 0 0,-1 0 32 0 0,-2 0 53 0 0,-1-5-396 0 0,-1-1-50 0 0,-6-5-727 0 0,9 6 1028 0 0,-3-5-776 0 0,0-1-7 0 0</inkml:trace>
  <inkml:trace contextRef="#ctx0" brushRef="#br0" timeOffset="636.01">430 312 10752 0 0,'0'0'314'0'0,"0"0"-6"0"0,1-1-224 0 0,0 1-45 0 0,9-4-24 0 0,13-2 245 0 0,1 1-50 0 0,0 0-48 0 0,0 1-44 0 0,0 0-44 0 0,0 0-38 0 0,0 1-37 0 0,0-1-34 0 0,-4 2-45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13 11728 0 0,'-3'-3'132'0'0,"1"0"0"0"0,-1 2 2 0 0,-2-1 31 0 0,-2-1 68 0 0,5 3-293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126 361 6952 0 0,'-5'-3'6'0'0,"1"0"106"0"0,-1 0 92 0 0,1-1 79 0 0,-1 1 147 0 0,1-1 73 0 0,2 3-273 0 0,0 0 0 0 0,1 0 0 0 0,-1 0 0 0 0,0 0 0 0 0,0 0 0 0 0,0 1 0 0 0,1-1 0 0 0,-3 0-230 0 0,-5 1 730 0 0,3 0-353 0 0,-1 2-61 0 0,-5 4 109 0 0,2 2-89 0 0,2 2-77 0 0,2 2-67 0 0,-1 8 6 0 0,3-3-114 0 0,1-1-33 0 0,-2 10 15 0 0,2-8-25 0 0,3 10 116 0 0,0-1 1 0 0,-1-18-92 0 0,2 0 1 0 0,-1 0 0 0 0,1 0 0 0 0,1 0 0 0 0,-1-1-67 0 0,3 17 227 0 0,-4-23-207 0 0,1-1 0 0 0,-1 1 0 0 0,0-1 1 0 0,1 1-1 0 0,-1-1 0 0 0,1 0 0 0 0,0 1 0 0 0,-1-1 0 0 0,1 0 1 0 0,0 1-1 0 0,0 0-20 0 0,0-1 17 0 0,1 0 1 0 0,-1 1 0 0 0,0-1-1 0 0,1 0 1 0 0,-1 0 0 0 0,1 0-1 0 0,-1 0 1 0 0,1 0-1 0 0,0 0 1 0 0,-1 0 0 0 0,1-1-1 0 0,0 1 1 0 0,0 0-18 0 0,1-1 28 0 0,1 1 0 0 0,-1 0 0 0 0,0-1-1 0 0,0 0 1 0 0,0 0 0 0 0,0 0 0 0 0,3 0-28 0 0,10-4 161 0 0,10-10 93 0 0,-7-4-70 0 0,-4-5-65 0 0,-5-3-58 0 0,-4 0-42 0 0,7-19 41 0 0,0 16-61 0 0,-10 25 1 0 0,-2 4-2 0 0,-1 0 0 0 0,0-1 0 0 0,0 1 1 0 0,0 0-1 0 0,1 0 0 0 0,-1 0 0 0 0,0 0 1 0 0,1 0-1 0 0,-1 0 0 0 0,0 0 0 0 0,0-1 1 0 0,1 1-1 0 0,-1 0 0 0 0,0 0 0 0 0,1 0 1 0 0,-1 0-1 0 0,0 0 0 0 0,0 0 0 0 0,1 0 1 0 0,-1 1-1 0 0,0-1 0 0 0,0 0 0 0 0,1 0 1 0 0,-1 0-1 0 0,0 0 0 0 0,1 0 0 0 0,-1 0 1 0 0,0 0-1 0 0,0 1 0 0 0,0-1 0 0 0,1 0 1 0 0,-1 0-1 0 0,0 0 0 0 0,0 1 0 0 0,1-1 1 0 0,-1 0-1 0 0,0 0 0 0 0,0 0 0 0 0,0 1 1 0 0,0-1-1 0 0,0 0 0 0 0,1 1 2 0 0,0 0-8 0 0,0 1-1 0 0,1 0 1 0 0,-1 0-1 0 0,0 0 1 0 0,0 0-1 0 0,0 0 1 0 0,0 0-1 0 0,-1 0 1 0 0,1 2 8 0 0,5 35 1 0 0,-4-17-4 0 0,-1-15 2 0 0,0 0 0 0 0,0 0 0 0 0,1 0 0 0 0,0 0 0 0 0,0 0 0 0 0,1-1 0 0 0,0 1 0 0 0,0-1 1 0 0,0 1-1 0 0,1-1 0 0 0,0 0 0 0 0,0 0 0 0 0,1-1 0 0 0,-1 1 0 0 0,1-1 1 0 0,-4-5-83 0 0,-1 1 53 0 0,1-1 44 0 0,0 1 133 0 0,-1 0-109 0 0,0-1-56 0 0,0 1-73 0 0,1-1-70 0 0,-1 0-92 0 0,0 0-110 0 0,0 0 136 0 0,0 0-34 0 0,0 0-81 0 0,0 0-54 0 0,0 0-48 0 0,0 0-43 0 0,0 0-144 0 0,0 0-42 0 0,0 0-175 0 0,0 0-469 0 0</inkml:trace>
  <inkml:trace contextRef="#ctx0" brushRef="#br0" timeOffset="1">418 1 10240 0 0,'0'0'298'0'0,"0"0"-3"0"0,0 0-244 0 0,0 0-34 0 0,1 7-97 0 0,22 51 10 0 0,-2-5 63 0 0,-12-29 34 0 0,-3-1 56 0 0,1-1 43 0 0,0 0 50 0 0,4 10 419 0 0,-4 2-47 0 0,2 6 74 0 0,2 6 169 0 0,-4-15-299 0 0,0 6 17 0 0,2 0-112 0 0,-6-20-182 0 0,-2 1-73 0 0,-1-12-89 0 0,1 1 0 0 0,0-1 0 0 0,0 1 1 0 0,0 1-54 0 0,3 8 87 0 0,0 8-13 0 0,-3-23-74 0 0,-1 0 0 0 0,0 0 0 0 0,1 1 0 0 0,-1-1 0 0 0,1 0 0 0 0,-1 0 0 0 0,1 0 1 0 0,-1 0-1 0 0,1 0 0 0 0,0 0 0 0 0,0 0 0 0 0,-1 0 0 0 0,1 0 0 0 0,0 0-92 0 0,-1-1 60 0 0,0 0-20 0 0,0 0-26 0 0,0 0-43 0 0,0 0-20 0 0,0 0-43 0 0,0 0-49 0 0,0 0-56 0 0,0 0-60 0 0,0 0-55 0 0,0 0-50 0 0,0 0-42 0 0,0 0-148 0 0,0 0-43 0 0,0 0-179 0 0,0 0-478 0 0</inkml:trace>
  <inkml:trace contextRef="#ctx0" brushRef="#br0" timeOffset="2">424 289 9760 0 0,'0'0'189'0'0,"0"0"-79"0"0,0-1-51 0 0,2-1 1 0 0,-1 0-4 0 0,2-2-22 0 0,0 1 0 0 0,1-1 0 0 0,-1 0 0 0 0,1 1-1 0 0,0 0 1 0 0,0 0 0 0 0,0 0 0 0 0,0 0 0 0 0,1 1 0 0 0,-1-1-1 0 0,3 0-33 0 0,19-8 127 0 0,-4 2-84 0 0,-4 1-25 0 0,9-3 53 0 0,3-1 16 0 0,-14 5-7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1 151 6176 0 0,'0'0'152'0'0,"1"0"-64"0"0,0 0-46 0 0,6 0 30 0 0,-3-1-165 0 0,1 1 42 0 0,0-2 40 0 0,0 1 36 0 0,4-2 125 0 0,1 0 112 0 0,-2 0 50 0 0,1-1 53 0 0,21-11 1190 0 0,-22 11-1190 0 0,-2 0-91 0 0,0 1-33 0 0,0 0-42 0 0,0 0-50 0 0,19-11 596 0 0,-1-1-95 0 0,-5 2-213 0 0,-2 0-36 0 0,16-14 323 0 0,-29 23-648 0 0,-2-1 13 0 0,-1 0 257 0 0,-3 2-119 0 0,-1 2-94 0 0,-2 0-67 0 0,-8 2-31 0 0,9 0 13 0 0,0 0-2 0 0,0 1 0 0 0,0 0 0 0 0,0 0 0 0 0,0 0 0 0 0,1 1 0 0 0,-2 0-46 0 0,2 0 40 0 0,-1 0 0 0 0,1 0 1 0 0,0 0-1 0 0,1 0 0 0 0,-3 4-40 0 0,-10 19 145 0 0,6 5-38 0 0,6-21-74 0 0,1 0 0 0 0,0 0 0 0 0,1 0 0 0 0,0 0 0 0 0,0 5-33 0 0,4 15 33 0 0,-2-26-30 0 0,0 1 1 0 0,0 0-1 0 0,0-1 1 0 0,0 1-1 0 0,1-1 1 0 0,0 0-1 0 0,0 0 1 0 0,0 1 0 0 0,0-1-1 0 0,1 0 1 0 0,-1-1-1 0 0,1 1 1 0 0,0 0-1 0 0,0-1 1 0 0,0 0-1 0 0,1 0 1 0 0,-1 0 0 0 0,1 0-1 0 0,0 0 1 0 0,0-1-1 0 0,2 2-3 0 0,-2-2-148 0 0,0 0 62 0 0,0 0 52 0 0,0-1 45 0 0,5 2 102 0 0,10 2 294 0 0,-14-4-341 0 0,1 0-70 0 0,-2 0-42 0 0,0-1-38 0 0,-1 1-45 0 0,1-1-49 0 0,0 0-72 0 0,0 0-70 0 0,-1 0-74 0 0,1 0-82 0 0,0 0-88 0 0,1 0-93 0 0,-1 0-101 0 0,0-1-107 0 0,3 1-950 0 0,4-2-1031 0 0,-11 2 2837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157 18 7568 0 0,'0'0'215'0'0,"-1"-1"-83"0"0,-1 0-64 0 0,-3-3 18 0 0,3 3-17 0 0,-1-2-145 0 0,-1 1 79 0 0,-1 1 71 0 0,1-1 63 0 0,0 1 21 0 0,0 1 33 0 0,-5-1 273 0 0,1 1 64 0 0,-12 2 773 0 0,15-1-938 0 0,-1 1-40 0 0,1 0-50 0 0,0 0-70 0 0,0 1-85 0 0,1-1-99 0 0,-10 11 309 0 0,2 3-97 0 0,4-3-111 0 0,2 1-36 0 0,-3 16 7 0 0,7-18-67 0 0,0 0 0 0 0,0 0 0 0 0,2 1 0 0 0,-1 0-24 0 0,2 7 75 0 0,1-1 53 0 0,1-3 66 0 0,2 0-64 0 0,3 2-40 0 0,8 4-42 0 0,-14-19-45 0 0,1-1 1 0 0,-1 0-1 0 0,1 1 1 0 0,0-1-1 0 0,0-1 1 0 0,0 1-1 0 0,0 0 1 0 0,0-1-1 0 0,0 1 1 0 0,0-1-1 0 0,1 0 1 0 0,-1 0-4 0 0,13 1 56 0 0,2-2 43 0 0,4-5 412 0 0,0-3-65 0 0,-3-4-59 0 0,-3-3-54 0 0,-3-2-50 0 0,-4-3-43 0 0,-5-2-38 0 0,-6-2-34 0 0,1 18-274 0 0,0 0 108 0 0,0 0 71 0 0,-3-7 178 0 0,3 9-203 0 0,0 0-34 0 0,-1-1-62 0 0,0 0-88 0 0,1 1-60 0 0,-1 0-89 0 0,0 0-100 0 0,1 0-113 0 0,0 2 202 0 0,0 0-32 0 0,0 0-34 0 0,0 1-36 0 0,0-1-37 0 0,0 0-40 0 0,0 0-40 0 0,0 0-41 0 0,-3-5-1447 0 0,-2-3-1138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8232 0 0,'0'0'182'0'0,"0"0"29"0"0,0 0 14 0 0,0 1-73 0 0,0-1-76 0 0,0 2-50 0 0,0 3-41 0 0,0-3 43 0 0,3 23 416 0 0,0-13-276 0 0,0 1-40 0 0,1 2-33 0 0,8 25 169 0 0,2 0 62 0 0,-5-17-91 0 0,-1 1 40 0 0,-2-5 21 0 0,0 1-47 0 0,-1 0-43 0 0,-1-1-40 0 0,0 1-38 0 0,-1 0-33 0 0,3 20 7 0 0,-4-29-42 0 0,4 20 12 0 0,-3-18-7 0 0,0-1 46 0 0,0-1 76 0 0,-1 1 95 0 0,0 0 120 0 0,0-5-228 0 0,-1-4 80 0 0,-1-3-242 0 0,0 0 0 0 0,0 0 0 0 0,0 0 0 0 0,1 0 0 0 0,-1 1 0 0 0,0-1 0 0 0,0 0 0 0 0,0 0 0 0 0,0 0 0 0 0,0 0-1 0 0,0 0 1 0 0,0 0 0 0 0,0 0 0 0 0,0 0 0 0 0,0 0 0 0 0,0 0 0 0 0,0 0 0 0 0,0 0 0 0 0,1 0 0 0 0,-1 0 0 0 0,0 0 0 0 0,0 0 0 0 0,0 0 0 0 0,0 0 0 0 0,0 0 0 0 0,0 0 0 0 0,0 0 0 0 0,0 0 0 0 0,0 0 0 0 0,0 0 0 0 0,0 0 0 0 0,0 0 0 0 0,1 0 0 0 0,-1 0 0 0 0,0 0 0 0 0,0 0 0 0 0,0 0-1 0 0,0-1 1 0 0,0 1 0 0 0,0 0 0 0 0,0 0 0 0 0,0 0 0 0 0,0 0 0 0 0,0 0 0 0 0,0 0 0 0 0,0 0 0 0 0,0 0 0 0 0,0 0 0 0 0,0 0 0 0 0,0 0 0 0 0,0 0 0 0 0,0 0 0 0 0,0-1 0 0 0,0 1-12 0 0,3-5 486 0 0,-2 0-195 0 0,0 1-89 0 0,1-1-48 0 0,-1 2-73 0 0,0-1-53 0 0,0 1-60 0 0,-1 1-69 0 0,8-17 196 0 0,1 1-72 0 0,0 1-62 0 0,1 1-48 0 0,9-8-122 0 0,-13 18 115 0 0,0 0 0 0 0,1 0 0 0 0,-1 1 1 0 0,5-3 93 0 0,3-1-156 0 0,2 1 34 0 0,9-4-11 0 0,1 5 42 0 0,-22 6 78 0 0,0 0 0 0 0,0 1 0 0 0,0-1 1 0 0,0 1-1 0 0,1 0 0 0 0,-1 0 0 0 0,0 1 0 0 0,0-1 1 0 0,0 1-1 0 0,0 0 0 0 0,3 1 13 0 0,-5-1-13 0 0,1 0 0 0 0,0 0 0 0 0,-1 1 0 0 0,1-1 0 0 0,-1 1 0 0 0,1 0-1 0 0,-1 0 1 0 0,0 0 0 0 0,0 0 0 0 0,2 2 13 0 0,5 8-169 0 0,-4 0 46 0 0,-2 0 41 0 0,-3 0 37 0 0,-5 12 51 0 0,-7-1 100 0 0,-3-2 58 0 0,8-14-51 0 0,0 0 1 0 0,-1 0 0 0 0,0-1 0 0 0,-7 5-114 0 0,-1-2 134 0 0,7-4-161 0 0,-1-1 41 0 0,1-1 58 0 0,-1 0 0 0 0,0 0 0 0 0,-6 0-72 0 0,-1-1-23 0 0,4 0-106 0 0,6-2 17 0 0,0 1-39 0 0,0-1-41 0 0,0 0-47 0 0,1 0-50 0 0,-1 0-55 0 0,5 0 18 0 0,0 0-50 0 0,1 0-45 0 0,-1 0-39 0 0,0 0-136 0 0,0 0-39 0 0,0 0-163 0 0,-2 0-442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27 7688 0 0,'0'0'166'0'0,"0"0"29"0"0,0 0 14 0 0,0-1-81 0 0,-1-1 87 0 0,-5-8 691 0 0,5 8-745 0 0,0 1-36 0 0,-2-2 287 0 0,-1 0-37 0 0,-3 0 276 0 0,-1 2-125 0 0,1 1-112 0 0,1 2-99 0 0,-1 1-87 0 0,1 1-75 0 0,0 2-61 0 0,0-1-50 0 0,1 2-35 0 0,1-1-39 0 0,0 0 0 0 0,0 1 0 0 0,-2 6 32 0 0,2-2 57 0 0,-2 6 114 0 0,1 2-99 0 0,0 5-81 0 0,2 13-110 0 0,5-1 7 0 0,4-13 114 0 0,2-5 83 0 0,3-2 104 0 0,-9-14-180 0 0,-1 0 0 0 0,1 0 1 0 0,0 0-1 0 0,0-1 0 0 0,0 1 1 0 0,0-1-1 0 0,0 1 0 0 0,0-1 1 0 0,1 0-10 0 0,-2 0 14 0 0,1-1 0 0 0,-1 1 1 0 0,1 0-1 0 0,-1-1 1 0 0,1 0-1 0 0,0 1 1 0 0,-1-1-1 0 0,1 0 0 0 0,-1 0 1 0 0,1 0-1 0 0,1 0-14 0 0,-1 0 27 0 0,0-1 0 0 0,0 1 0 0 0,0-1 0 0 0,0 0 0 0 0,0 1 0 0 0,0-1 0 0 0,0 0 0 0 0,1-1-27 0 0,16-11 254 0 0,-12 5-89 0 0,0 1 0 0 0,0-1 0 0 0,-1-1 0 0 0,5-7-165 0 0,6-14 384 0 0,-11 17-271 0 0,-1-1 1 0 0,-1 1-1 0 0,0-1 1 0 0,0 0-1 0 0,-1-2-113 0 0,0-3 238 0 0,2 1 1 0 0,3-9-239 0 0,-6 30 81 0 0,4 8-82 0 0,2 15 7 0 0,0 15-43 0 0,-6-27 26 0 0,0 0 0 0 0,2 0 0 0 0,2 6 11 0 0,-5-17-74 0 0,0 1 35 0 0,2 2 42 0 0,7 11 263 0 0,-7-13-239 0 0,0 0-53 0 0,1-1-72 0 0,0-1-90 0 0,-1 0 3 0 0,0-1-55 0 0,1 0-58 0 0,0-1-66 0 0,-4 1 9 0 0,1-1-57 0 0,0 0-49 0 0,-1 0-43 0 0,1 0-151 0 0,0 0-42 0 0,0 0-182 0 0,1 0-486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7224 0 0,'0'0'209'0'0,"0"0"26"0"0,0 0-42 0 0,0 0-22 0 0,0 0-3 0 0,0 0-12 0 0,0 1-69 0 0,-1-1-39 0 0,-2 6 11 0 0,-3 11 169 0 0,5-12-147 0 0,0 0-1 0 0,1 1 0 0 0,0-1 1 0 0,0 0-1 0 0,0 1-80 0 0,8 47 692 0 0,-7-48-619 0 0,5 24 326 0 0,1 0-74 0 0,0-1-58 0 0,0 1-44 0 0,21 92 541 0 0,-23-95-570 0 0,-2 0 33 0 0,4 14 166 0 0,-3-18-138 0 0,-1 1 70 0 0,-3-20-198 0 0,1 0-65 0 0,-1 1-47 0 0,1 2-42 0 0,0-1 34 0 0,0-2 63 0 0,-1 0 52 0 0,1 0 76 0 0,-1 0 35 0 0,0-1 72 0 0,0 1 83 0 0,0 0 91 0 0,0-7-207 0 0,0 1-90 0 0,-1 0-73 0 0,1 0-57 0 0,-1-1-41 0 0,1-6-44 0 0,0 4 98 0 0,4-25 15 0 0,3 0-66 0 0,3-1-54 0 0,3 2-47 0 0,-8 20 18 0 0,0-1 0 0 0,1 2 0 0 0,4-6 69 0 0,-5 9-49 0 0,0 0-1 0 0,0 0 1 0 0,1 0 0 0 0,0 1-1 0 0,0 0 1 0 0,0 0 0 0 0,0 1 0 0 0,6-3 49 0 0,8-2-11 0 0,0 6-36 0 0,-16 3 28 0 0,0 0-1 0 0,-1 0 0 0 0,1 1 0 0 0,0-1 1 0 0,0 1-1 0 0,-1 0 0 0 0,1 0 0 0 0,0 0 0 0 0,-1 1 1 0 0,1-1-1 0 0,-1 1 0 0 0,1 0 0 0 0,2 2 20 0 0,-2-1-33 0 0,0 0 0 0 0,0 1 1 0 0,0-1-1 0 0,-1 1 0 0 0,3 3 33 0 0,7 13-81 0 0,-4-1 45 0 0,-4 0 37 0 0,-3-5-116 0 0,-1 0 51 0 0,-2 1 46 0 0,0-1 41 0 0,-3 3 50 0 0,-1 0 41 0 0,-3 2 65 0 0,-8 7 141 0 0,13-21-243 0 0,-1 0 0 0 0,0-1 0 0 0,0 0 0 0 0,-1 0 0 0 0,1 0 0 0 0,-1 0 1 0 0,-2 1-78 0 0,3-3 52 0 0,0 1 0 0 0,-1-1 0 0 0,1 0 0 0 0,-1 0 0 0 0,-3 0-52 0 0,-6 1 64 0 0,0-2-35 0 0,-2-1-38 0 0,1-3-46 0 0,12 2-80 0 0,0 1 37 0 0,-2-2-8 0 0,0 1 88 0 0,-7-4 78 0 0,9 4-69 0 0,0-1-39 0 0,-1 0-55 0 0,1 1-70 0 0,0-2-85 0 0,0 1-99 0 0,1 0 31 0 0,0 1-63 0 0,0-1-71 0 0,1 0-75 0 0,-1 0-81 0 0,0 0-86 0 0,0-1-92 0 0,1 1-97 0 0,-1-1-813 0 0,-1-1-956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 9184 0 0,'0'0'208'0'0,"0"0"33"0"0,0 0 14 0 0,0 0-22 0 0,0 0-94 0 0,1 0-42 0 0,0 1-37 0 0,8 5 55 0 0,-2 4-44 0 0,1 0 1 0 0,-2 0 0 0 0,6 10-72 0 0,-3-2 154 0 0,-2 1 0 0 0,1 2-154 0 0,11 39 402 0 0,-4-1 96 0 0,-13-52-429 0 0,11 50 415 0 0,-5-18-117 0 0,-3-6-12 0 0,-3-1 61 0 0,3 7 59 0 0,-1-17-236 0 0,-2-1-47 0 0,-2-6-105 0 0,-2-1-41 0 0,2-12-36 0 0,-1 1-7 0 0,-3 3 61 0 0,3-5 10 0 0,0 0-62 0 0,-2-3-80 0 0,1 0-67 0 0,-2-4-168 0 0,3 5 237 0 0,0 0 39 0 0,1 0 34 0 0,-4-6-307 0 0,1 1-71 0 0,0 0-80 0 0,-1 0-87 0 0,-1-4-226 0 0</inkml:trace>
  <inkml:trace contextRef="#ctx0" brushRef="#br0" timeOffset="1">45 78 5848 0 0,'1'-1'214'0'0,"0"-1"-98"0"0,2-2-67 0 0,1-2-76 0 0,-2 4 43 0 0,11-9 762 0 0,18-13 1124 0 0,-11 12-810 0 0,-12 8-680 0 0,1 0-35 0 0,0 1-42 0 0,0 1-48 0 0,1 0-55 0 0,0 2-61 0 0,0 0-67 0 0,1 1-76 0 0,-2 1 63 0 0,0 0-1 0 0,0 0 0 0 0,6 3-90 0 0,-7-2 48 0 0,1 1-1 0 0,-1 0 1 0 0,-1 0 0 0 0,2 1-48 0 0,-3-1 22 0 0,-1 0 1 0 0,1 0 0 0 0,-1 1 0 0 0,0 0-1 0 0,2 3-22 0 0,-4-4 6 0 0,1 0 1 0 0,-1 0-1 0 0,-1 1 0 0 0,1-1 0 0 0,-1 1 0 0 0,1 0 0 0 0,0 3-6 0 0,1 4 65 0 0,0 0 1 0 0,-1 1-1 0 0,-1-1 1 0 0,1 5-66 0 0,-2-11 28 0 0,-1 0 0 0 0,0 0 0 0 0,0 0 0 0 0,-1 0 0 0 0,-1 4-28 0 0,-6 18 46 0 0,2-15-79 0 0,-1-1 34 0 0,-14 20 115 0 0,17-27-95 0 0,0-1 0 0 0,0 0 0 0 0,0 0 0 0 0,-1 0 0 0 0,-2 1-21 0 0,-5 2-7 0 0,0 0-35 0 0,10-6 70 0 0,0-1-33 0 0,0 1-36 0 0,1 0-36 0 0,-1-1-38 0 0,0 1-40 0 0,0-1-41 0 0,0 1-43 0 0,1 0 1 0 0,-1-1-33 0 0,1 1-34 0 0,-1-1-35 0 0,1 1-36 0 0,-1-1-36 0 0,1 1-37 0 0,0-1-39 0 0,-4 2-1096 0 0,-2 1-901 0 0</inkml:trace>
  <inkml:trace contextRef="#ctx0" brushRef="#br0" timeOffset="2">477 63 8576 0 0,'0'0'197'0'0,"0"0"-10"0"0,0 1-79 0 0,1 0-50 0 0,2 3-5 0 0,-2-2 0 0 0,23 37 231 0 0,-10-12-53 0 0,-3-4 34 0 0,-1 1 101 0 0,-4-6-110 0 0,1 1 43 0 0,3 6 201 0 0,-5-12-205 0 0,0 0 33 0 0,0 0 37 0 0,1-1 40 0 0,-1 0 43 0 0,1 0 46 0 0,-3-3-80 0 0,-1 2 59 0 0,-2-9-352 0 0,0 0 1 0 0,1 0 0 0 0,-1 0 0 0 0,0-1 0 0 0,1 1 0 0 0,0 0 0 0 0,-1 0 0 0 0,1 0 0 0 0,0 0-122 0 0,0-1 320 0 0,-1-1 2 0 0,0 0 11 0 0,0 0 3 0 0,0 0-130 0 0,0 0-41 0 0,-1-2 62 0 0,1 1-109 0 0,-2-5 20 0 0,2 3-34 0 0,-1-6 199 0 0,0-1-72 0 0,0 2-59 0 0,-1-1-48 0 0,-1-3-14 0 0,1-7-1 0 0,0-13 10 0 0,3 0-51 0 0,3 0-43 0 0,3 1-35 0 0,-5 21-7 0 0,2 1 1 0 0,-1 0-1 0 0,1 1 0 0 0,2-3 17 0 0,-2 4-18 0 0,0 0-1 0 0,1 0 0 0 0,0 0 0 0 0,1 1 1 0 0,0 0-1 0 0,0 0 0 0 0,0 0 0 0 0,3-1 19 0 0,6-5 3 0 0,0 3-96 0 0,2-1-114 0 0,15 0-221 0 0,-25 9 211 0 0,-1 0-62 0 0,1 0-112 0 0,4 0-249 0 0,4-1-251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4.9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0 9728 0 0,'0'0'222'0'0,"0"0"30"0"0,0 0 18 0 0,0 0 26 0 0,0 0 101 0 0,0 0-188 0 0,0 0-45 0 0,0 0-40 0 0,0 0-33 0 0,1 1 20 0 0,2 0-14 0 0,-2 0 6 0 0,3 4 182 0 0,0 0-61 0 0,-1 1-51 0 0,0 1-42 0 0,2 6 26 0 0,4 16 73 0 0,-7-24-158 0 0,7 29 252 0 0,1-1-42 0 0,5 17 85 0 0,-1 0 492 0 0,6 43-859 0 0,-13-30 408 0 0,-6-40-219 0 0,1 5 122 0 0,5 39 515 0 0,-5-42-505 0 0,-1-8-120 0 0,0-6-132 0 0,0-9-58 0 0,-1 0-14 0 0,0 0 31 0 0,0 3 41 0 0,0-3 4 0 0,-1-1-61 0 0,0 0-53 0 0,0 0-46 0 0,-2 0-171 0 0,1 0-25 0 0,-4-2-439 0 0,4 1 363 0 0,-3-4-374 0 0</inkml:trace>
  <inkml:trace contextRef="#ctx0" brushRef="#br0" timeOffset="1">0 265 6160 0 0,'0'0'133'0'0,"0"0"23"0"0,0 0 13 0 0,3-3 8 0 0,-2 1-85 0 0,1 0 35 0 0,0 1 13 0 0,-1-1 38 0 0,1 1 44 0 0,-1 0 50 0 0,5-3 255 0 0,0 0-75 0 0,1 1-69 0 0,0 0-63 0 0,4-1 59 0 0,1 1-104 0 0,0 0-81 0 0,0 0-60 0 0,26-8 169 0 0,-14 4 46 0 0,1 0-62 0 0,-1 1-67 0 0,1 0-70 0 0,-8 2-86 0 0,1-1-43 0 0,0 1-42 0 0,0-1-45 0 0,0-1-46 0 0,-1 0-48 0 0,1-1-50 0 0,-1-1-51 0 0,0 0-31 0 0,0-2-48 0 0,0-1-67 0 0,0 0-87 0 0,-6 3 106 0 0,-1 0-54 0 0,0 0-60 0 0,0 0-65 0 0,-3 1-3 0 0,9-9-581 0 0,-11 11 664 0 0,-2 2 186 0 0,0 1-36 0 0,-2 1 44 0 0,-1 0 153 0 0,0 0 72 0 0,0-1 60 0 0,0 2 62 0 0,0 0 46 0 0,0 0 124 0 0,0 0 52 0 0,0 0 11 0 0,0 0-15 0 0,0 0-66 0 0,-1 0 5 0 0,1 1-84 0 0,-1 1-63 0 0,-1 4 18 0 0,1-4-10 0 0,-1 6 288 0 0,1 0-36 0 0,0 8 230 0 0,2 1-107 0 0,0 0-79 0 0,2 3 1 0 0,7 24 423 0 0,-6-25-512 0 0,1-2-36 0 0,5 19 167 0 0,10 39 366 0 0,-10-38-392 0 0,1 2 3 0 0,-7-12-56 0 0,-2-5 30 0 0,-5-1 108 0 0,2-1 12 0 0,2-8-102 0 0,-1-5-84 0 0,0 1 65 0 0,0-7-71 0 0,0-1-56 0 0,0 0-30 0 0,0 0-4 0 0,0 0-19 0 0,0 0-78 0 0,0-1-38 0 0,1-6-46 0 0,4-26 107 0 0,3 0-43 0 0,2 1-39 0 0,3 1-32 0 0,-7 20-26 0 0,0 0 0 0 0,1 0 0 0 0,0 1 0 0 0,3-3 14 0 0,-3 5-25 0 0,0 0 0 0 0,1 0 1 0 0,0 1-1 0 0,1 0 0 0 0,1-1 25 0 0,-8 7-12 0 0,0-1-1 0 0,0 1 1 0 0,0 0 0 0 0,0 0-1 0 0,0 0 1 0 0,0 0 0 0 0,0 0 0 0 0,0 1-1 0 0,0-1 1 0 0,1 1 0 0 0,-1-1 0 0 0,0 1-1 0 0,1 0 1 0 0,-1 0 0 0 0,0 0-1 0 0,0 0 1 0 0,1 0 0 0 0,-1 0 12 0 0,1 1-10 0 0,0 0-1 0 0,-1 0 1 0 0,1 0 0 0 0,-1 0-1 0 0,1 0 1 0 0,-1 0 0 0 0,0 1 0 0 0,1-1-1 0 0,-1 1 1 0 0,0 0 0 0 0,0 0-1 0 0,0 0 1 0 0,1 1 10 0 0,1 2-15 0 0,-1-1-1 0 0,1 1 0 0 0,-1 1 1 0 0,3 4 15 0 0,-3-3-11 0 0,1 1 1 0 0,-1 0-1 0 0,-1 0 1 0 0,1 0 0 0 0,-1 0 10 0 0,3 22 0 0 0,-1 1 0 0 0,-1 19 0 0 0,-2-2-32 0 0,-1-48-174 0 0,0 0 76 0 0,0 1 66 0 0,0-1 55 0 0,0 1 52 0 0,0 0 41 0 0,1 2 303 0 0,-1-2-259 0 0,0 0-87 0 0,0 0-36 0 0,0 0-39 0 0,0-1-42 0 0,0 1-48 0 0,1 0-54 0 0,-1-1-79 0 0,0 1-76 0 0,0-1-84 0 0,0 1-91 0 0,1-1-98 0 0,-1 0-106 0 0,0 0-113 0 0,0 0-120 0 0,0 0-862 0 0,0 0-1026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9616 0 0,'0'0'216'0'0,"0"0"32"0"0,0 0 12 0 0,1 0-55 0 0,0 1-152 0 0,2 0-35 0 0,8 8 18 0 0,-7-4 76 0 0,-1 0 53 0 0,3 1 109 0 0,-1 1-44 0 0,0 0-40 0 0,-1 0-34 0 0,2 2-7 0 0,-1 0-35 0 0,8 19 103 0 0,-6-14-122 0 0,5 11 54 0 0,-2 1 104 0 0,1 11 222 0 0,4 25 411 0 0,-9-35-536 0 0,2 8 10 0 0,-4-18-234 0 0,0 1-46 0 0,-2-9 62 0 0,6 23 279 0 0,-4-10-184 0 0,-1-4-104 0 0,-2-1-87 0 0,-1-13 12 0 0,0-3-31 0 0,0-1-47 0 0,0 0-50 0 0,0 0-103 0 0,0 0-184 0 0,0 0-24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3:13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12096 0 0,'0'0'273'0'0,"0"0"40"0"0,0 0 21 0 0,0 0-143 0 0,0 0-92 0 0,0 0-166 0 0,0 0 39 0 0,1 0 65 0 0,-1 0 84 0 0,1 0 259 0 0,-1 0-298 0 0,0 0-42 0 0,1-1-69 0 0,-1 1-108 0 0,0 0 11 0 0,0 0-42 0 0,1 0-46 0 0,-1 0-49 0 0,0 0-55 0 0,0 0-57 0 0,0 0-61 0 0,0 0-67 0 0,0 0-1386 0 0,0 0-1076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11 179 8384 0 0,'3'11'170'0'0,"5"18"224"0"0,-4-16-196 0 0,-1-4-31 0 0,-1-1 37 0 0,1 1 46 0 0,-1-1 54 0 0,1 1 65 0 0,-1 0 72 0 0,0 0 83 0 0,0 0 92 0 0,-1-5-485 0 0,0 0 48 0 0,5 14 874 0 0,-5-15-891 0 0,0 1-35 0 0,1-1-42 0 0,-1 2-52 0 0,0-1-62 0 0,1 1-71 0 0,-1 0-79 0 0,1 1-90 0 0,-2-6-45 0 0,0 0-51 0 0,0 0-44 0 0,0 0-40 0 0,0 0-132 0 0,0 0-40 0 0,0 0-160 0 0,0 0-433 0 0</inkml:trace>
  <inkml:trace contextRef="#ctx0" brushRef="#br0" timeOffset="1">8 27 10984 0 0,'0'0'324'0'0,"0"0"-162"0"0,-1 0-41 0 0,0-2 22 0 0,0-1-99 0 0,-3-4-100 0 0,4 4 86 0 0,2-2-30 0 0,-1 3-37 0 0,0 2-95 0 0,-1-1 32 0 0,0 1-32 0 0,1 0-38 0 0,-1 0-42 0 0,1-1-45 0 0,-1 1-43 0 0,0 0-38 0 0,1 0-32 0 0,0-1-624 0 0,1 0-660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90 5 9960 0 0,'0'0'222'0'0,"0"0"-14"0"0,0 0-98 0 0,0-1-65 0 0,-1-1-8 0 0,0 1 69 0 0,1 0 32 0 0,-1 1 81 0 0,-5 0-124 0 0,1 1 37 0 0,-3 1 150 0 0,-8 5 460 0 0,12-3-553 0 0,-1 0-44 0 0,2 0-66 0 0,-1 0-57 0 0,1 1-69 0 0,-1 0-80 0 0,0 3 149 0 0,0 0 1 0 0,0 0-1 0 0,1 0 0 0 0,0 0 1 0 0,0 1-1 0 0,1 0 1 0 0,0-1-1 0 0,1 1 0 0 0,0 0-22 0 0,0-2 32 0 0,1 0-1 0 0,0 0 1 0 0,0 1 0 0 0,1-1-1 0 0,0 3-31 0 0,0-6 33 0 0,0 1-1 0 0,0-1 0 0 0,1 1 1 0 0,0-1-1 0 0,-1 0 1 0 0,1 0-1 0 0,1 0 1 0 0,0 2-33 0 0,5 2 83 0 0,1-6 37 0 0,-7-2-94 0 0,0-1 0 0 0,-1 1 0 0 0,1 0 0 0 0,0-1 0 0 0,-1 0 0 0 0,1 1 0 0 0,-1-1 0 0 0,1 0 0 0 0,-1 1 0 0 0,1-1 0 0 0,-1 0 0 0 0,1-1-26 0 0,19-19 409 0 0,-10 9-176 0 0,1-5-74 0 0,0 0-69 0 0,-9 10-75 0 0,1 1 0 0 0,-1-1 0 0 0,0 1 0 0 0,-1-1 0 0 0,1 0 1 0 0,-1 0-1 0 0,0-6-15 0 0,2-4 20 0 0,0 7 19 0 0,-1 0 1 0 0,1 0 0 0 0,3-4-40 0 0,1 1-3 0 0,-5 11-149 0 0,0 4 101 0 0,0 1 34 0 0,1 6 10 0 0,-3-5-36 0 0,2 16 18 0 0,0 1-25 0 0,-2-5 51 0 0,0-4 14 0 0,0 0 1 0 0,1 0-1 0 0,0 0-15 0 0,3 13 18 0 0,-4-14-75 0 0,2-1-115 0 0,0-1-122 0 0,1 0-128 0 0,-1-4 161 0 0,0-1-34 0 0,0 0-35 0 0,0-1-35 0 0,0 1-37 0 0,1-1-37 0 0,0 0-37 0 0,1 0-39 0 0,-5-3-1247 0 0,0 1-1000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7 11544 0 0,'0'0'264'0'0,"0"0"-78"0"0,1 0-38 0 0,0-1 56 0 0,1 0-91 0 0,4-3 40 0 0,-5 4-79 0 0,0 0 37 0 0,0 0-103 0 0,-1 0-1 0 0,1 0 1 0 0,0 0 0 0 0,0 0-1 0 0,0 0 1 0 0,0 0 0 0 0,0 0-1 0 0,-1 1 1 0 0,1-1 0 0 0,0 0-1 0 0,0 1 1 0 0,0-1 0 0 0,-1 1-1 0 0,1-1 1 0 0,0 1-1 0 0,0-1 1 0 0,-1 1 0 0 0,1-1-1 0 0,-1 1 1 0 0,1 0 0 0 0,0-1-1 0 0,-1 1 1 0 0,1 0 0 0 0,-1 0-1 0 0,0-1 1 0 0,1 1 0 0 0,-1 0-1 0 0,0 0 1 0 0,1 0 0 0 0,-1-1-1 0 0,0 2-7 0 0,1 2 62 0 0,0 0-1 0 0,0 1 0 0 0,-1-1 0 0 0,0 1 1 0 0,0 3-62 0 0,0 3 163 0 0,4 35 102 0 0,7 60 296 0 0,-2-41-151 0 0,-4-29-126 0 0,0 0 54 0 0,2 0 69 0 0,0 0 80 0 0,-3-13-74 0 0,0 0-40 0 0,1 0-47 0 0,-1 1-55 0 0,1 3-36 0 0,-1 0-98 0 0,2 0-110 0 0,-1-1-122 0 0,-3-5 140 0 0,-2-17-80 0 0,0 0-51 0 0,0-2 18 0 0,0-2-13 0 0,0 1-80 0 0,0-1-92 0 0,0 0 73 0 0,0 0-41 0 0,0 0-44 0 0,0 0-43 0 0,0 0-39 0 0,0 0-34 0 0,0 0-250 0 0,0 0-57 0 0,0 0-45 0 0,0 0-33 0 0,0 0-1374 0 0,0 0-1216 0 0</inkml:trace>
  <inkml:trace contextRef="#ctx0" brushRef="#br0" timeOffset="1">1 292 9880 0 0,'0'0'290'0'0,"0"0"-3"0"0,0-1-215 0 0,2 1-39 0 0,5-2-26 0 0,-3 1 27 0 0,0 0 74 0 0,-2 0 111 0 0,6 0 82 0 0,13-2 389 0 0,0 0-84 0 0,0 0-80 0 0,1 0-74 0 0,-1 0-69 0 0,1 0-63 0 0,-2 1-58 0 0,1 0-54 0 0,-5 1-105 0 0,0 1-120 0 0,-1 0-113 0 0,0 1-104 0 0,-7 1 74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132 1 10080 0 0,'0'0'230'0'0,"0"0"30"0"0,0 0 18 0 0,0 0 0 0 0,0 0-4 0 0,0 0-47 0 0,0 1-96 0 0,0 0-64 0 0,2 3-10 0 0,-2-2 5 0 0,4 8 188 0 0,-1-2-101 0 0,0 1-65 0 0,3 12 57 0 0,-3-6-24 0 0,2 8 137 0 0,0 4 86 0 0,-2-9-147 0 0,0 3 23 0 0,-1 0-51 0 0,9 47 257 0 0,-6-38-180 0 0,-2-16-78 0 0,0 1 36 0 0,-1 0 43 0 0,1 0 50 0 0,3 12 36 0 0,0 1-88 0 0,1 5-28 0 0,-2-6 184 0 0,2 23-397 0 0,-6-22 192 0 0,-1-21-179 0 0,-2 3 57 0 0,1 4 32 0 0,1-13-23 0 0,-1-1-100 0 0,-1-1-105 0 0,-1 0-199 0 0,-1-2-55 0 0,3 2 153 0 0,0 0 86 0 0,0 0 64 0 0,-5-5-583 0 0,-2-2-4 0 0</inkml:trace>
  <inkml:trace contextRef="#ctx0" brushRef="#br0" timeOffset="1">1 294 8384 0 0,'0'0'242'0'0,"0"0"5"0"0,3-1-159 0 0,5-3-73 0 0,1 1 28 0 0,0 0 81 0 0,0-1 70 0 0,0 0 59 0 0,1 0 115 0 0,1-2 54 0 0,20-10 988 0 0,-20 10-915 0 0,1 0-42 0 0,-5 2-186 0 0,1 1-36 0 0,-2-1-70 0 0,1 1-34 0 0,-1 1-37 0 0,1-1-40 0 0,33-13 771 0 0,15-2-821 0 0,-23 9 195 0 0,1 0-98 0 0,-13 4-102 0 0,1 0-62 0 0,0 1-70 0 0,-1-1-78 0 0,1 1-88 0 0,0 0-96 0 0,-1 0-105 0 0,1 0-114 0 0,-20 3 582 0 0,15-3-761 0 0</inkml:trace>
  <inkml:trace contextRef="#ctx0" brushRef="#br0" timeOffset="2">595 77 6384 0 0,'0'0'184'0'0,"0"0"53"0"0,0 0 96 0 0,0 0 34 0 0,0 0 8 0 0,0 0 7 0 0,0 0 30 0 0,0 0 18 0 0,0 0 2 0 0,0 0-34 0 0,0 0-139 0 0,0 0-60 0 0,0 0-9 0 0,0 0 12 0 0,0 0 64 0 0,0 0 29 0 0,0 2-104 0 0,1 0-81 0 0,2 5 64 0 0,-2-4-62 0 0,5 13 168 0 0,-2 1-51 0 0,1 10 37 0 0,-2 1-63 0 0,2 13 60 0 0,2-2-37 0 0,1 11 95 0 0,-2-16-67 0 0,0-7-2 0 0,-1 1 44 0 0,0 0 197 0 0,-1 37 479 0 0,-4-45-617 0 0,0 0 74 0 0,0-9-142 0 0,0 0 38 0 0,0-10-66 0 0,0-1-58 0 0,0 0-29 0 0,0 0-4 0 0,0-1-17 0 0,1 0-60 0 0,5-12 75 0 0,-1-9 48 0 0,1 1-73 0 0,2-1-65 0 0,2 2-58 0 0,1 0-50 0 0,3 2-44 0 0,-9 11 13 0 0,1 0-1 0 0,0 1 1 0 0,1 0-1 0 0,0 0 64 0 0,2-2-99 0 0,1 1 0 0 0,-1 1 0 0 0,1 0 0 0 0,0 0 0 0 0,4-1 99 0 0,-10 6-26 0 0,-1-1-1 0 0,1 1 1 0 0,0 0-1 0 0,-1 0 0 0 0,1 1 1 0 0,0-1-1 0 0,0 1 1 0 0,1 0 26 0 0,-3 0-13 0 0,1 0 1 0 0,-1 0-1 0 0,1 1 1 0 0,-1-1-1 0 0,1 1 1 0 0,-1 0-1 0 0,1 0 1 0 0,-1 0-1 0 0,0 0 1 0 0,1 0-1 0 0,-1 0 1 0 0,2 2 12 0 0,-2-2-13 0 0,0 1 1 0 0,1 0-1 0 0,-1 0 0 0 0,-1 0 1 0 0,1 0-1 0 0,0 0 1 0 0,0 1-1 0 0,-1-1 1 0 0,1 0-1 0 0,0 3 13 0 0,0-1-8 0 0,-1 0 0 0 0,1 0 1 0 0,-1 0-1 0 0,0 1 0 0 0,0-1 0 0 0,0 2 8 0 0,0 9 2 0 0,-1-1-1 0 0,0 0 1 0 0,-2 12-2 0 0,0-9-6 0 0,1-10-100 0 0,0-1 98 0 0,-3 15 221 0 0,3-15-183 0 0,-1 0-58 0 0,1 0-81 0 0,0-1-106 0 0,0-1 2 0 0,1 0-66 0 0,0 0-70 0 0,0 0-80 0 0,0-4 43 0 0,0 0-62 0 0,0 0-54 0 0,0 0-48 0 0,0 0-162 0 0,0 0-48 0 0,0 0-198 0 0,0 0-528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1 8656 0 0,'0'0'250'0'0,"0"0"4"0"0,0 0-114 0 0,0 0 110 0 0,0 0 66 0 0,0 0 18 0 0,0 0-13 0 0,0 0-108 0 0,0 0-93 0 0,1 1-61 0 0,0 2-18 0 0,0-2 13 0 0,4 6 147 0 0,-1 0-39 0 0,2 8 66 0 0,0 6-79 0 0,1 11-39 0 0,-3-10 8 0 0,2 2-40 0 0,0 0 48 0 0,1 0 42 0 0,0 0 32 0 0,6 24 274 0 0,4 25 304 0 0,-10-44-437 0 0,-1-4-64 0 0,-3-8-59 0 0,-1-3 3 0 0,-2 1 51 0 0,0-13-427 0 0,0 0 59 0 0,0-1 53 0 0,0 1 45 0 0,1 0 88 0 0,-1 1 81 0 0,1 4 589 0 0,0-5-626 0 0,-1 0-34 0 0,1 0-42 0 0,-1-1-58 0 0,1 1-66 0 0,-1 0-79 0 0,1 1-71 0 0,-1-1-87 0 0,1 0-96 0 0,0 1-105 0 0,0-1-113 0 0,-1 1-123 0 0,1-1 321 0 0,-1 0-34 0 0,1-1-35 0 0,-1 1-36 0 0,0-2-1366 0 0,0 0-1072 0 0</inkml:trace>
  <inkml:trace contextRef="#ctx0" brushRef="#br0" timeOffset="1">1 262 9856 0 0,'0'0'289'0'0,"0"0"-8"0"0,0 0-123 0 0,0 0-55 0 0,0 0 106 0 0,0-1-5 0 0,0 1-40 0 0,2 0 67 0 0,0-1-93 0 0,4-2 85 0 0,-4 2-119 0 0,0 1 45 0 0,8-4 330 0 0,0 1-45 0 0,1-1-45 0 0,-1 0-40 0 0,0 1-40 0 0,1 0-35 0 0,9-3 175 0 0,-7 2-236 0 0,0 1-37 0 0,12-2 83 0 0,6 0-71 0 0,17 2-32 0 0,-43 3-283 0 0,0 0 47 0 0,0 0 41 0 0,1 0 35 0 0,5 0 93 0 0,17 0 282 0 0,-18 0-321 0 0,-5 1-67 0 0,1-1-39 0 0,-1 0-46 0 0,0 0-52 0 0,1 0-87 0 0,0 0-82 0 0,0 0-92 0 0,0 1-101 0 0,0-1-109 0 0,0 0-119 0 0,-3 0 324 0 0,0 1-32 0 0,0-1-35 0 0,-1 0-36 0 0,7 1-1314 0 0,4 0-1040 0 0,-13-1 2870 0 0</inkml:trace>
  <inkml:trace contextRef="#ctx0" brushRef="#br0" timeOffset="2">498 221 6216 0 0,'0'0'133'0'0,"0"0"23"0"0,0 0 15 0 0,2 0-32 0 0,3 1-90 0 0,-4-1-50 0 0,-1 0 1 0 0,1 0 0 0 0,-1 1 0 0 0,0-1-1 0 0,1 0 1 0 0,-1 0 0 0 0,1 0-1 0 0,-1 0 1 0 0,0 1 0 0 0,1-1-1 0 0,-1 0 1 0 0,0 1 0 0 0,1-1-1 0 0,-1 0 1 0 0,0 1 0 0 0,1-1-1 0 0,-1 0 1 0 0,0 1 0 0 0,0-1-1 0 0,0 0 1 0 0,1 1 0 0 0,-1-1-1 0 0,0 1 1 0 0,0-1 0 0 0,1 2 82 0 0,6 4 393 0 0,5 11 751 0 0,-9-11-914 0 0,0 0-70 0 0,3 4 70 0 0,5 2 2 0 0,0 1-2 0 0,-5-3-2 0 0,11 19 434 0 0,4-2-85 0 0,-10-14-373 0 0,0 0-33 0 0,1 0-37 0 0,0-1-43 0 0,5 5-7 0 0,-1 1-104 0 0,-14-16-204 0 0,0 0 54 0 0,0 0 46 0 0,0 1 41 0 0,1 0 55 0 0,0 0 48 0 0,8 7 363 0 0,-6-7-315 0 0,-1 0-97 0 0,1 0-100 0 0,-3-2-24 0 0,0 1-36 0 0,0-1-40 0 0,1 0-43 0 0,-1 0-48 0 0,0-1-51 0 0,0 1-54 0 0,1 0-59 0 0,-1-1-61 0 0,0 0-67 0 0,0 1-69 0 0,1-1-73 0 0,-2 0-908 0 0,-1 0-901 0 0</inkml:trace>
  <inkml:trace contextRef="#ctx0" brushRef="#br0" timeOffset="3">897 174 8720 0 0,'0'0'197'0'0,"0"0"24"0"0,0 0 19 0 0,0-1-29 0 0,-4-2-140 0 0,4 2 67 0 0,0 1 22 0 0,0 1-7 0 0,0 0-58 0 0,0 1-44 0 0,1 8 58 0 0,0 30 208 0 0,-3-10 16 0 0,-2-1 0 0 0,-3 7-333 0 0,1-2 297 0 0,1-2 73 0 0,2-4-150 0 0,-1-1 40 0 0,-7 27 358 0 0,-4 10 248 0 0,-11 32 536 0 0,7-23-372 0 0,6-25-428 0 0,6-18-224 0 0,-4 14 89 0 0,-5 22 202 0 0,11-44-408 0 0,0 0 39 0 0,2-12-155 0 0,-1 4 131 0 0,0 3 31 0 0,1-5-197 0 0,-7 7-99 0 0,10-19-38 0 0,0 0-24 0 0,0 1-36 0 0,0-1-21 0 0,0 0-38 0 0,0 0-42 0 0,0 0-49 0 0,0 0-52 0 0,0 0-49 0 0,0 0-46 0 0,0 0-41 0 0,0 0-279 0 0,0 0-68 0 0,0 0-54 0 0,0 0-38 0 0,0 0-329 0 0,0 0-33 0 0,0 0-2575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48 130 11144 0 0,'0'0'248'0'0,"0"0"34"0"0,0 0-26 0 0,0 0-109 0 0,0 0-81 0 0,-2-2-18 0 0,1 2 14 0 0,-5-1 45 0 0,6 6 11 0 0,7 13 20 0 0,4 13-23 0 0,-3-5-4 0 0,0-9-81 0 0,-1-3-28 0 0,-1 1 0 0 0,0 0 1 0 0,0 3-3 0 0,5 25-39 0 0,-11-43-13 0 0,0 1 43 0 0,0 0 43 0 0,0 0-47 0 0,0-1-35 0 0,0 1-27 0 0,0-1-39 0 0,0 0-48 0 0,0 1-55 0 0,0-1-39 0 0</inkml:trace>
  <inkml:trace contextRef="#ctx0" brushRef="#br0" timeOffset="1">1 19 7072 0 0,'0'0'202'0'0,"0"0"-46"0"0,0 0-77 0 0,0-1-56 0 0,0-1-53 0 0,0 0 48 0 0,0-4-18 0 0,2 1 0 0 0,4 2 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34 8696 0 0,'-3'-1'201'0'0,"-1"0"-33"0"0,-3-2 79 0 0,-1 0-77 0 0,1 0-109 0 0,1 0-36 0 0,-11-5 5 0 0,12 6 10 0 0,-1-1 37 0 0,1 2 24 0 0,1 0 41 0 0,-1 0 48 0 0,0 0 55 0 0,5 1-237 0 0,-9-1 347 0 0,1 1-48 0 0,0-1-44 0 0,0 1-39 0 0,-9 0 127 0 0,1 3-96 0 0,13-3-217 0 0,1 1 1 0 0,-1 0-1 0 0,0 0 0 0 0,1 0 0 0 0,-1 0 0 0 0,1 0 0 0 0,-1 1 0 0 0,1-1 0 0 0,-1 1 0 0 0,1-1 0 0 0,0 1 0 0 0,0 0 0 0 0,0 0 0 0 0,-1 1-38 0 0,-8 16 303 0 0,4-3-46 0 0,0 2-43 0 0,1 0-43 0 0,0 1-42 0 0,2 0-41 0 0,1 0-39 0 0,2 0-39 0 0,2-1-38 0 0,1-12 49 0 0,-1 0-1 0 0,1 0 1 0 0,0 0-1 0 0,0 0 1 0 0,0 0-1 0 0,1 0 1 0 0,0-1-1 0 0,0 1 1 0 0,3 3-21 0 0,-4-6 9 0 0,1 0 1 0 0,-1-1-1 0 0,0 1 0 0 0,1 0 1 0 0,0-1-1 0 0,0 0 0 0 0,0 1 1 0 0,0-1-1 0 0,0 0 1 0 0,0-1-1 0 0,0 1 0 0 0,0 0 1 0 0,1-1-1 0 0,-1 0 0 0 0,1 0 1 0 0,-1 0-1 0 0,2 0-9 0 0,-2 0 37 0 0,0-1-1 0 0,0 0 1 0 0,1 0-1 0 0,-1 0 1 0 0,0-1 0 0 0,0 1-1 0 0,2-1-36 0 0,0 0 56 0 0,-1-1-1 0 0,1 0 1 0 0,-1 0-1 0 0,1 0 0 0 0,-1 0 1 0 0,0-1-1 0 0,0 0 1 0 0,0 0-1 0 0,0 0 1 0 0,-1 0-1 0 0,1 0 1 0 0,0-2-56 0 0,12-14 204 0 0,-3-2-46 0 0,-3 0-64 0 0,-3 2-82 0 0,-1-21 51 0 0,-1 7-8 0 0,2 9-59 0 0,-5 31-76 0 0,2 4 42 0 0,-1-1 15 0 0,2 11-24 0 0,5 11 37 0 0,2 12 14 0 0,-12-42-175 0 0,1 1 57 0 0,0-1 52 0 0,0 1 44 0 0,1 1 72 0 0,-1 0 78 0 0,7 10 476 0 0,-6-11-511 0 0,0 0-35 0 0,0 0-46 0 0,0-1-57 0 0,1 1-69 0 0,-1-1-80 0 0,0 0-56 0 0,0 0-81 0 0,0 0-87 0 0,1 0-96 0 0,-1-1-104 0 0,0 1-111 0 0,1-1-119 0 0,-1 0-127 0 0,0 0-897 0 0,1 1-1060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6 9152 0 0,'0'0'208'0'0,"0"-1"-15"0"0,0 1-86 0 0,-1-1-60 0 0,0-1-9 0 0,1 1 47 0 0,0 1 27 0 0,0 0 66 0 0,5 3 140 0 0,-1 0-43 0 0,0 0-41 0 0,-1 1-36 0 0,4 5 100 0 0,-2 1-105 0 0,1 2-58 0 0,4 20 31 0 0,-7-21-65 0 0,0-1 69 0 0,5 17 571 0 0,3 21-741 0 0,-1-6 412 0 0,-5-4 39 0 0,-4-30-335 0 0,0-1 1 0 0,0 1 0 0 0,1-1-1 0 0,1 7-116 0 0,1-3 64 0 0,-1 0 36 0 0,8 46 533 0 0,-8-40-497 0 0,-1 0-83 0 0,-2-16-54 0 0,0 1 1 0 0,1-1 0 0 0,-1 1 0 0 0,1-1 0 0 0,-1 0 0 0 0,1 1 0 0 0,-1-1 0 0 0,1 0 0 0 0,0 0 0 0 0,0 1 0 0 0,0-1 0 0 0,2 4-42 0 0,-3-5-50 0 0,0 0-40 0 0,0 1-181 0 0,2 3-27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66 8568 0 0,'0'0'249'0'0,"0"0"-1"0"0,0 1-183 0 0,1 0-38 0 0,3 3-80 0 0,0 0 116 0 0,-1 1 92 0 0,1 0 65 0 0,10 13 725 0 0,-10-15-784 0 0,-1 0-41 0 0,7 6 282 0 0,-1 0-72 0 0,4 6 55 0 0,0-1-89 0 0,14 16 226 0 0,-14-17-257 0 0,4 3 75 0 0,-2-2-97 0 0,-1-1-41 0 0,1 1-41 0 0,1-2-42 0 0,0 0-41 0 0,0-1-44 0 0,1-1-42 0 0,1-2-44 0 0,-16-7-69 0 0,0 0 38 0 0,2 1 16 0 0,1 0 116 0 0,3 2 155 0 0,-4-2-75 0 0,-1 0-82 0 0,0-1-45 0 0,0 0-47 0 0,-1 0-35 0 0,0 0-46 0 0,0 0-50 0 0,0 0-58 0 0,0 0-9 0 0,0-1-48 0 0,0 1-50 0 0,0-1-55 0 0,-1 1-58 0 0,1-1-61 0 0,0 0-65 0 0,0 1-68 0 0,1-1-1050 0 0,0 0-960 0 0</inkml:trace>
  <inkml:trace contextRef="#ctx0" brushRef="#br0" timeOffset="1">404 1 10568 0 0,'1'0'219'0'0,"0"0"-82"0"0,1 0-57 0 0,2 1 44 0 0,-2 0 17 0 0,-2 0 4 0 0,0-1 65 0 0,-4 6-118 0 0,4-4-89 0 0,0 0-1 0 0,0-1 0 0 0,0 1 0 0 0,0 0 1 0 0,0-1-1 0 0,0 1 0 0 0,0 0 0 0 0,1-1 0 0 0,-1 1 1 0 0,1 1-3 0 0,1 5 65 0 0,-1 1 105 0 0,0 11 178 0 0,1 1-41 0 0,1 12 89 0 0,-4 1-85 0 0,-1-16-55 0 0,1 1 0 0 0,1 0 0 0 0,2 17-256 0 0,-2-27 123 0 0,0 1 1 0 0,-1-1 0 0 0,-1 10-124 0 0,-1 3 195 0 0,3 0 35 0 0,0-9 66 0 0,-1 1 0 0 0,0-1 0 0 0,-1 1 0 0 0,0-1 0 0 0,-3 6-296 0 0,-1 13 529 0 0,3-15-303 0 0,2 0-35 0 0,-1 4 83 0 0,-1 0-34 0 0,-10 42 381 0 0,6-33-308 0 0,-3 3-108 0 0,3-12-102 0 0,3 0-42 0 0,2-14-76 0 0,-3 0 48 0 0,1-1-63 0 0,2-3-36 0 0,1 1-52 0 0,1-3-62 0 0,-2-1-122 0 0,1 0 177 0 0,1 0-42 0 0,-1 1 12 0 0,1-1-37 0 0,-1 0-41 0 0,1 0-49 0 0,0 0-135 0 0,-1 0-65 0 0,1-1-57 0 0,-1 1-51 0 0,0 0-175 0 0,1 0-49 0 0,-1 0-211 0 0,0-1-566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137 182 7368 0 0,'0'0'165'0'0,"0"0"22"0"0,0 0 10 0 0,-5 0-36 0 0,-3 0-103 0 0,-2 3-23 0 0,0 0 64 0 0,0 1 59 0 0,1 0 50 0 0,-1 1 99 0 0,0 1 50 0 0,-1 3 121 0 0,-3 5 297 0 0,3 2 5 0 0,4-4-292 0 0,2-2-120 0 0,1 1-47 0 0,1-1-98 0 0,0 0-49 0 0,1 0-55 0 0,1 1-63 0 0,-1 4 185 0 0,1 0-53 0 0,1 0-48 0 0,1 0-42 0 0,2 14-6 0 0,5 0-99 0 0,-6-23-8 0 0,1 0 0 0 0,-1 0 0 0 0,1 0 0 0 0,0 0 0 0 0,1 0 0 0 0,0-1 0 0 0,0 0 0 0 0,0 0-1 0 0,0 0 1 0 0,1 0 0 0 0,1 1 15 0 0,9 5 5 0 0,2-2 35 0 0,-14-7-197 0 0,0-1 106 0 0,0 1 78 0 0,5 0 132 0 0,-5-1-155 0 0,-1 0-46 0 0,0-1-54 0 0,1 1-66 0 0,-1-1-76 0 0,-1 0 14 0 0,1 0-50 0 0,0 0-54 0 0,0 0-59 0 0,-1 0-63 0 0,1 0-67 0 0,0 0-71 0 0,0 0-77 0 0,2-1-963 0 0,2-1-924 0 0</inkml:trace>
  <inkml:trace contextRef="#ctx0" brushRef="#br0" timeOffset="1">333 0 8720 0 0,'0'0'197'0'0,"0"0"24"0"0,0 0 19 0 0,1 0-68 0 0,1 0-90 0 0,0 1-62 0 0,4 0-51 0 0,-3 0 74 0 0,5 4 239 0 0,0 3-55 0 0,-2 1-47 0 0,-1 1-36 0 0,1 9 33 0 0,2 8 43 0 0,-4-9-18 0 0,3 11 91 0 0,0 17 229 0 0,0-7-73 0 0,-3-10-107 0 0,0 16 305 0 0,-1-12-172 0 0,0-12-206 0 0,3 47 574 0 0,-1-16-262 0 0,-4-42-513 0 0,2 13 5 0 0,-1-15-4 0 0,2 2 49 0 0,-4-9-81 0 0,0-1-54 0 0,0 0-60 0 0,0 0-118 0 0,0 0-210 0 0,0 0-31 0 0</inkml:trace>
  <inkml:trace contextRef="#ctx0" brushRef="#br0" timeOffset="2">275 237 9184 0 0,'0'0'208'0'0,"0"0"33"0"0,0 0-28 0 0,1 0-91 0 0,0-1-68 0 0,3 0-22 0 0,-1 1 15 0 0,7-2-94 0 0,1 0 48 0 0,-1 1 44 0 0,1-1 38 0 0,6-1 126 0 0,1 1 66 0 0,40-7 776 0 0,-34 6-686 0 0,-11 1-233 0 0,0 1-49 0 0,-1-1-58 0 0,1 0-67 0 0,4 0 111 0 0,26-3 72 0 0,-13 2-131 0 0,-6 1-95 0 0,-1 2-115 0 0,-12 0 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44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1 5192 0 0,'0'0'151'0'0,"0"0"48"0"0,0 0 103 0 0,0 0 39 0 0,0 0 2 0 0,-1 1-105 0 0,1 1-24 0 0,-1 3 29 0 0,1-4-106 0 0,1 0 421 0 0,0 1-32 0 0,0 2 429 0 0,0 1-120 0 0,0 0-113 0 0,-1 1-103 0 0,0-1-95 0 0,1 1-87 0 0,-1 1-79 0 0,0 1 13 0 0,0-1-106 0 0,1 1-85 0 0,0-2-66 0 0,0 2 86 0 0,0 0-39 0 0,0 8 74 0 0,0 10 56 0 0,1-15-138 0 0,1 4-25 0 0,-1 8-1 0 0,0 2-6 0 0,1-9-9 0 0,1 2 63 0 0,-1 0 1 0 0,0 7-176 0 0,0 3 177 0 0,8 38 249 0 0,1-1 89 0 0,-2-18-78 0 0,-2 1 52 0 0,13 103 969 0 0,-16-100-1020 0 0,-1 0-66 0 0,-2-31-194 0 0,0 8 30 0 0,1-1-42 0 0,-2-21-146 0 0,-1-1 0 0 0,0 1-1 0 0,0-1 1 0 0,0 0 0 0 0,0 1-1 0 0,-2 1-19 0 0,0 6 71 0 0,-1-1 44 0 0,3-11-233 0 0,0 0 39 0 0,-1 0 24 0 0,1 0 96 0 0,-2 0 255 0 0,1-1-221 0 0,1 0-90 0 0,-1 0-87 0 0,1 0-112 0 0,0 0 59 0 0,-1-1-38 0 0,1 1-39 0 0,0 0-43 0 0,0 0-45 0 0,0 0-49 0 0,0-1-52 0 0,0 1-54 0 0,-1 0-58 0 0,1 0-60 0 0,0 0 146 0 0,0-1-59 0 0,0 1-51 0 0,0 0-45 0 0,0-1-171 0 0,0 1-44 0 0,-1-1-207 0 0,1 1-560 0 0</inkml:trace>
  <inkml:trace contextRef="#ctx0" brushRef="#br0" timeOffset="1053.37">0 65 5840 0 0,'0'0'132'0'0,"0"0"17"0"0,0 0 11 0 0,0 0-8 0 0,0 0-60 0 0,0 0-20 0 0,0 0 40 0 0,1 0 134 0 0,1-1-71 0 0,2-1-48 0 0,4-1 111 0 0,-5 2-41 0 0,4-1 192 0 0,-1-1-61 0 0,0 1-52 0 0,0 0-45 0 0,1-1-12 0 0,0 0-36 0 0,15-3 259 0 0,2 2-68 0 0,0 1-43 0 0,-1 1-45 0 0,1 2-43 0 0,-1 1-43 0 0,0 3-43 0 0,0 3-42 0 0,1 3-43 0 0,-12-4-55 0 0,1 1 0 0 0,-1 1-1 0 0,0 0 1 0 0,0 0 0 0 0,-1 1-1 0 0,0 0 1 0 0,-1 1 0 0 0,1 2-17 0 0,4 3 0 0 0,6 10 0 0 0,-13-13 39 0 0,2 1 68 0 0,-1 0 47 0 0,1 1 38 0 0,-4-5 35 0 0,-1 0 0 0 0,0 0 1 0 0,3 7-228 0 0,-1 11 385 0 0,-6-9-181 0 0,-4-3-85 0 0,-4-1-59 0 0,-6 8 414 0 0,-2-3-90 0 0,-3-3-105 0 0,-3-3-118 0 0,-2 0-60 0 0,-9 9 108 0 0,-4 3 0 0 0,9-12-164 0 0,-10 6 97 0 0,15-6-48 0 0,7-6 14 0 0,3-3 27 0 0,-1-3 52 0 0,13-1-113 0 0,-1 0 11 0 0,1 0-45 0 0,-4 1-34 0 0,3 0 34 0 0,1-1 20 0 0,0 0 39 0 0,26 13-33 0 0,-14-8-23 0 0,0 0 0 0 0,-1 1 0 0 0,0 1 0 0 0,0 0 0 0 0,7 7-43 0 0,-9-8 39 0 0,-1 1-1 0 0,1-2 1 0 0,7 5-39 0 0,8 4 78 0 0,-1 1-14 0 0,22 14 63 0 0,-31-18-47 0 0,-1 1 35 0 0,7 7 38 0 0,0 0 58 0 0,-3-3 14 0 0,1 0 35 0 0,14 19 339 0 0,-14-14-255 0 0,3-2-35 0 0,23 17 231 0 0,-20-17-270 0 0,6 3 6 0 0,-9-12-132 0 0,-16-8-161 0 0,0 1 56 0 0,0 0 60 0 0,1 1 106 0 0,-4-2 50 0 0,-4-4-203 0 0,-2-1-88 0 0,1 0-600 0 0,1 2 324 0 0,1 0 104 0 0,0 0-34 0 0,0 1-41 0 0,1-1-50 0 0,-1 0-91 0 0,0 1-77 0 0,0-1-84 0 0,0 0-96 0 0,0 1 221 0 0,1 0-56 0 0,-1-1-49 0 0,1 1-44 0 0,-1 0-169 0 0,1-1-43 0 0,-1 1-206 0 0,1-1-559 0 0</inkml:trace>
  <inkml:trace contextRef="#ctx0" brushRef="#br0" timeOffset="2811.1">1168 569 4656 0 0,'0'0'133'0'0,"0"0"-2"0"0,1-1-87 0 0,3-5-94 0 0,-3 4 76 0 0,-1 1 37 0 0,1 0 52 0 0,-1 0 64 0 0,1 0 74 0 0,-1 0 87 0 0,-3-11 1180 0 0,2 5-738 0 0,0 3-428 0 0,-1 1-34 0 0,-3-5 444 0 0,1 0-45 0 0,-2 1-51 0 0,1 0-61 0 0,-2 0-68 0 0,0 2-75 0 0,-1 0-84 0 0,0 2-91 0 0,1 2-93 0 0,2-1-37 0 0,-4-1 49 0 0,-14 0 165 0 0,-8 6-326 0 0,3 7 37 0 0,22-6-51 0 0,0 0 1 0 0,0-1 0 0 0,0 2 0 0 0,0-1 0 0 0,1 1 0 0 0,0 0 0 0 0,0 0 0 0 0,0 0 0 0 0,1 1 0 0 0,-1 0 0 0 0,0 2-34 0 0,-1 1 57 0 0,2-1 0 0 0,-1 1 1 0 0,1 1-1 0 0,-1 4-57 0 0,-5 21 121 0 0,6-4-56 0 0,4-2-40 0 0,2-6-41 0 0,1 0 1 0 0,1 0 0 0 0,1 0 0 0 0,1 0 0 0 0,1-1 0 0 0,0 0 0 0 0,2-1 0 0 0,1 1 0 0 0,2 2 15 0 0,-8-18 0 0 0,0 1 0 0 0,0-1 0 0 0,0 1 0 0 0,1-1 0 0 0,0 0 0 0 0,0-1 0 0 0,1 1 0 0 0,0-1 0 0 0,0 0 0 0 0,0-1 0 0 0,0 1 0 0 0,1-1 0 0 0,-1 0 0 0 0,8 2 0 0 0,-1-1 19 0 0,-11-4-10 0 0,-1 0-1 0 0,1 0 1 0 0,0 0-1 0 0,0-1 1 0 0,-1 1-1 0 0,1-1 1 0 0,0 1-1 0 0,0-1 1 0 0,0 1-1 0 0,0-1 0 0 0,0 0 1 0 0,0 0-1 0 0,0 0 1 0 0,-1 0-1 0 0,1 0 1 0 0,0-1-1 0 0,0 1 1 0 0,0 0-1 0 0,0-1 1 0 0,0 1-1 0 0,0-1 1 0 0,-1 0-1 0 0,1 0 1 0 0,0 0-1 0 0,-1 0 1 0 0,2 0-9 0 0,0-1-89 0 0,-1 0 37 0 0,3-2 41 0 0,-1 0 86 0 0,5-6 205 0 0,-7 7-222 0 0,1-1-38 0 0,-1 1-55 0 0,0 0-70 0 0,0-1-85 0 0,0 1-100 0 0,0 0 12 0 0,-1 0-64 0 0,1 1-71 0 0,-1-1-75 0 0,0 0-82 0 0,1 0-86 0 0,-1 1-93 0 0,1-1-98 0 0,0-3-933 0 0,2-1-1006 0 0</inkml:trace>
  <inkml:trace contextRef="#ctx0" brushRef="#br0" timeOffset="3305.87">1194 518 6392 0 0,'0'0'117'0'0,"0"0"-56"0"0,0 2-26 0 0,0-2-4 0 0,0 1 95 0 0,0-1-15 0 0,0 1 41 0 0,-1 1-52 0 0,0-1 13 0 0,1-1 127 0 0,0 0 212 0 0,0 0 18 0 0,0 0-20 0 0,0 0-88 0 0,0 0-40 0 0,0 3 60 0 0,1 1-43 0 0,-1-1-40 0 0,1 1-35 0 0,2 4 165 0 0,-1-1-109 0 0,1 2-58 0 0,-1-1-75 0 0,3 13 102 0 0,0-4-80 0 0,1 10 539 0 0,1 17-748 0 0,0 6 452 0 0,1 1 67 0 0,1 0 65 0 0,2-1 61 0 0,6 20 412 0 0,-16-65-902 0 0,2 11 32 0 0,-2-12-85 0 0,-1 0 66 0 0,0-3 96 0 0,-1-1-87 0 0,1 0 34 0 0,-1-3-161 0 0,0 0-98 0 0,0 1-95 0 0,1-1-91 0 0,-1 0-88 0 0,0 0-82 0 0,1 1-81 0 0,-1-1-76 0 0,1 2 327 0 0,0-4-1016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3:11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1 145 8576 0 0,'0'0'197'0'0,"0"0"24"0"0,1 14 183 0 0,0-11-350 0 0,-1 0-34 0 0,7 19 37 0 0,5 11 179 0 0,2 6 92 0 0,-6-13-181 0 0,-4-11 94 0 0,0 1 42 0 0,-1 0 47 0 0,0 0 53 0 0,-1 0 58 0 0,0 0 64 0 0,0 0 69 0 0,0 0 74 0 0,-2-9-353 0 0,1 0 43 0 0,0 4 280 0 0,0-1 102 0 0,-1-9-450 0 0,0-1-39 0 0,0 0-20 0 0,0 0-4 0 0,0 0-8 0 0,0-1 31 0 0,-1-3-96 0 0,0-9 49 0 0,2-10-40 0 0,2-2-95 0 0,1 6-64 0 0,1 0-37 0 0,9-18-129 0 0,-11 30 130 0 0,1 0 1 0 0,0 1-1 0 0,0-1 1 0 0,0 1 0 0 0,1 0-1 0 0,0 0 1 0 0,0 1-1 0 0,1 0 1 0 0,-1-1 51 0 0,16-7-117 0 0,3 3 49 0 0,-22 9 57 0 0,0 1 1 0 0,1-1-1 0 0,-1 1 0 0 0,1 0 1 0 0,-1-1-1 0 0,1 1 1 0 0,-1 0-1 0 0,1 1 0 0 0,-1-1 1 0 0,1 0-1 0 0,-1 1 1 0 0,1-1-1 0 0,-1 1 0 0 0,1 0 1 0 0,-1 0-1 0 0,1 0 11 0 0,1 1-10 0 0,-1 0-1 0 0,1 1 1 0 0,-1-1-1 0 0,0 1 1 0 0,0-1-1 0 0,0 1 1 0 0,0 0-1 0 0,0 1 1 0 0,1 1 10 0 0,1 2-2 0 0,0 0-1 0 0,0 1 1 0 0,-1 0 0 0 0,1 2 2 0 0,9 30 89 0 0,-6-16-6 0 0,-1-3-20 0 0,-3-6 36 0 0,-2-2 46 0 0,-1 1 81 0 0,-1-14-141 0 0,0 0-16 0 0,0 0 1 0 0,0 0 15 0 0,-1-1-4 0 0,0 0-39 0 0,-3-8-3 0 0,3 6 23 0 0,1-2-51 0 0,-1-1-1 0 0,1 0 1 0 0,-1 1-1 0 0,2-1 1 0 0,-1 1-1 0 0,1-1 0 0 0,0-4-10 0 0,1 2-2 0 0,0 1 0 0 0,0 0 0 0 0,1 0 0 0 0,0 0 0 0 0,4-6 2 0 0,7-9-53 0 0,3 3-41 0 0,2 3-46 0 0,3 3-55 0 0,-20 12 185 0 0,1 0-1 0 0,-1 1 0 0 0,1-1 1 0 0,0 0-1 0 0,-1 1 0 0 0,1-1 1 0 0,0 1-1 0 0,0 0 0 0 0,-1 0 0 0 0,1 0 1 0 0,0 0-1 0 0,0 1 0 0 0,-1-1 1 0 0,1 1-1 0 0,0-1 0 0 0,-1 1 0 0 0,1 0 1 0 0,-1 0-1 0 0,1 0 0 0 0,-1 1 1 0 0,1-1-1 0 0,-1 0 0 0 0,0 1 0 0 0,1 0 1 0 0,-1 0 10 0 0,1 1-6 0 0,0-1 0 0 0,0 1 0 0 0,-1 0 1 0 0,0 0-1 0 0,1 0 0 0 0,-1 0 0 0 0,0 1 6 0 0,11 16-59 0 0,-9-15 59 0 0,0 1 0 0 0,-1-1 0 0 0,0 0 0 0 0,0 1 0 0 0,-1 0 0 0 0,0 0 0 0 0,0 0 0 0 0,1 2-1 0 0,8 32 79 0 0,1 5 52 0 0,-10-32-129 0 0,3 12 123 0 0,-3-15-117 0 0,-2-10-214 0 0,0 0 76 0 0,0 1 65 0 0,0-1 57 0 0,0 1 43 0 0,0-1 33 0 0,0 2 398 0 0,0-1-376 0 0,0-1-75 0 0,-1 1-54 0 0,1-1-42 0 0,0 0-50 0 0,0 1-55 0 0,0-1-81 0 0,0 0-79 0 0,-1 1-84 0 0,1-1-94 0 0,0 0-100 0 0,-1 0-108 0 0,1 0-115 0 0,0 0-123 0 0,0 0-1065 0 0,0 0-1158 0 0</inkml:trace>
  <inkml:trace contextRef="#ctx0" brushRef="#br0" timeOffset="579.47">756 61 10656 0 0,'0'0'241'0'0,"0"0"38"0"0,0 0 10 0 0,0 0-33 0 0,0 0-186 0 0,1 2-36 0 0,2 8-35 0 0,23 60-186 0 0,-14-40 131 0 0,-1-3 44 0 0,0 0 53 0 0,-1 1 71 0 0,-1 0 87 0 0,-4-13-66 0 0,-1 0 48 0 0,0 1 42 0 0,0-1 36 0 0,0 3 94 0 0,0 0 36 0 0,9 37 905 0 0,-8-34-777 0 0,2-7 105 0 0,3-4-82 0 0,-10-9-381 0 0,0-1-7 0 0,0 0-34 0 0,0 0-20 0 0,1-2 109 0 0,2 0-81 0 0,4-6 111 0 0,-5 3-103 0 0,0 0-37 0 0,1-4 1 0 0,-1-1-103 0 0,0 0-74 0 0,6-17-277 0 0,-4 15 267 0 0,2-3-161 0 0,2 0-34 0 0,-1 4-6 0 0,0-1 0 0 0,0 1 0 0 0,1 0 0 0 0,1 1-1 0 0,1-1 291 0 0,10-7-435 0 0,-19 16 427 0 0,1 1 0 0 0,-1 0 1 0 0,1 0-1 0 0,-1 0 0 0 0,1 1 0 0 0,-1-1 1 0 0,1 0-1 0 0,-1 1 0 0 0,1-1 0 0 0,0 0 1 0 0,-1 1-1 0 0,1 0 0 0 0,0-1 0 0 0,-1 1 1 0 0,1 0-1 0 0,0 0 0 0 0,0 0 0 0 0,-1 0 1 0 0,1 0-1 0 0,1 1 8 0 0,-1 0-10 0 0,0 0 1 0 0,0-1-1 0 0,0 1 0 0 0,0 1 1 0 0,0-1-1 0 0,0 0 1 0 0,0 0-1 0 0,-1 1 0 0 0,1-1 1 0 0,-1 1-1 0 0,1-1 0 0 0,-1 1 1 0 0,1 0-1 0 0,0 0 10 0 0,1 3-16 0 0,0 0 1 0 0,0 0-1 0 0,-1 1 0 0 0,1-1 0 0 0,0 5 16 0 0,-1-4 3 0 0,0 0 0 0 0,0 0 0 0 0,-1 0 0 0 0,0 4-3 0 0,0-1-2 0 0,-1 1 38 0 0,-2 9 130 0 0,-2 1 102 0 0,-2-2 71 0 0,5-14-242 0 0,-1 0-1 0 0,0-1 1 0 0,0 1 0 0 0,-1 0 0 0 0,1-1 0 0 0,-1 0 0 0 0,0 1 0 0 0,0-1 0 0 0,0 0 0 0 0,0 0 0 0 0,-2 1-97 0 0,-16 7 389 0 0,-10-2-78 0 0,17-8-243 0 0,6 0-84 0 0,0-2-51 0 0,0 0-63 0 0,0-2-75 0 0,-2-1-51 0 0</inkml:trace>
  <inkml:trace contextRef="#ctx0" brushRef="#br0" timeOffset="2051.91">2416 51 10424 0 0,'1'0'34'0'0,"-1"-1"0"0"0,0 1 0 0 0,1-1-1 0 0,-1 1 1 0 0,0 0 0 0 0,0-1 0 0 0,1 1 0 0 0,-1-1 0 0 0,0 1 0 0 0,0-1 0 0 0,0 1 0 0 0,0 0 0 0 0,0-1 0 0 0,1 1 0 0 0,-1-1 0 0 0,0 1 0 0 0,0-1 0 0 0,0 1 0 0 0,0-1 0 0 0,0 1-1 0 0,0-1 1 0 0,-1 1 0 0 0,1-1 0 0 0,0 1-34 0 0,-7-16 922 0 0,-4 3 83 0 0,-1 5 62 0 0,-3 6-484 0 0,-2 1-110 0 0,-1 2-103 0 0,0 1-97 0 0,0 3-92 0 0,1 1-87 0 0,2 1-80 0 0,2 2-74 0 0,11-7 54 0 0,1-1 1 0 0,0 0 0 0 0,-1 0-1 0 0,1 1 1 0 0,0-1 0 0 0,0 1-1 0 0,0-1 1 0 0,0 1 0 0 0,0-1-1 0 0,0 1 1 0 0,0 0 0 0 0,0-1-1 0 0,1 1 1 0 0,-1 0 0 0 0,1 0 0 0 0,-1-1-1 0 0,1 1 1 0 0,0 1 5 0 0,0-1 0 0 0,0 0 0 0 0,0 0 0 0 0,0 0 0 0 0,1 0 0 0 0,-1 0 0 0 0,1 0 0 0 0,0 0 0 0 0,-1 0 0 0 0,1 0 0 0 0,0 0 0 0 0,0-1 0 0 0,0 1 0 0 0,1 0 0 0 0,0 0 0 0 0,5 7 22 0 0,1-2 1 0 0,0 1 0 0 0,0-1-1 0 0,1 0 1 0 0,9 4-23 0 0,-4-1 23 0 0,-13-9-30 0 0,20 14-158 0 0,12 14 165 0 0,-9-3 24 0 0,-14-13 43 0 0,-3 2 48 0 0,-5-9-163 0 0,-1 0 49 0 0,0 0 43 0 0,0-1 40 0 0,-1 2 61 0 0,-1-1 40 0 0,-2 3 154 0 0,-1-1 46 0 0,-7 7 415 0 0,1-7-333 0 0,0-2-173 0 0,5-3-192 0 0,0-1-37 0 0,-4 1-49 0 0,-1 0 49 0 0,-4 1 81 0 0,-22 0 253 0 0,18-5-282 0 0,9-1-107 0 0,1 0-44 0 0,0-1-50 0 0,0-1-59 0 0,1 0-66 0 0,0-1-74 0 0,6 4 57 0 0,0 0 35 0 0,-2-3-562 0 0,2 3 397 0 0,0-1-36 0 0,1 1 153 0 0,0 1-33 0 0,0-1-37 0 0,0 0-40 0 0,0 0-45 0 0,0 0-48 0 0,0 1 33 0 0,0-1-49 0 0,0 1-43 0 0,0-1-39 0 0,0 1-149 0 0,0-1-39 0 0,0-1-1585 0 0</inkml:trace>
  <inkml:trace contextRef="#ctx0" brushRef="#br0" timeOffset="1134.2">1317 362 7024 0 0,'2'0'273'0'0,"2"1"-85"0"0,2 0-44 0 0,2-1-21 0 0,-1-2-60 0 0,0 1 83 0 0,-1-1 30 0 0,0 1 44 0 0,6-2 327 0 0,1 0 185 0 0,17-7 1102 0 0,-20 5-1260 0 0,0 1-148 0 0,-1-1-112 0 0,5-3 166 0 0,1 0-85 0 0,-1-1-112 0 0,-7 4-189 0 0,-1-1-35 0 0,0 0-35 0 0,-1 0-39 0 0,-4 5 14 0 0,-1 0 1 0 0,0 1-1 0 0,1-1 1 0 0,-1 1 0 0 0,0-1-1 0 0,1 1 1 0 0,-1-1-1 0 0,0 0 1 0 0,1 1 0 0 0,-1-1-1 0 0,0 0 1 0 0,0 1-1 0 0,0-1 1 0 0,0 0 0 0 0,0 0-1 0 0,0 1 1 0 0,0-1-1 0 0,0 0 1 0 0,0 1 0 0 0,0-1-1 0 0,0 0 1 0 0,0 1-1 0 0,-1-1 1 0 0,1 0 0 0 0,0 1 0 0 0,-1-1 5 0 0,1 0 0 0 0,-1 0 0 0 0,1 1 0 0 0,-1-1 0 0 0,0 1 0 0 0,0-1 0 0 0,1 0 0 0 0,-1 1 0 0 0,0-1 0 0 0,0 1 0 0 0,1 0 0 0 0,-1-1 0 0 0,0 1 0 0 0,0 0 0 0 0,0-1 0 0 0,-1 1-5 0 0,-18-2 164 0 0,3 7 76 0 0,6 2-118 0 0,1 0 41 0 0,-2 2 74 0 0,-4 6 165 0 0,2 2 5 0 0,6-5-164 0 0,3 0-71 0 0,1 0-41 0 0,-2 19 198 0 0,8-2-81 0 0,6-4-70 0 0,-5-21-150 0 0,-1 1 0 0 0,1-1 0 0 0,-1 0 0 0 0,1 0 0 0 0,0-1 0 0 0,1 1 0 0 0,-1 0 0 0 0,1-1 0 0 0,-1 0 0 0 0,1 0 0 0 0,0 0 0 0 0,0 0 0 0 0,0-1 0 0 0,1 1-28 0 0,1-1 50 0 0,-1 1-1 0 0,1-1 0 0 0,0 0 0 0 0,4 1-49 0 0,2-1-1 0 0,19 1 68 0 0,-20-3-73 0 0,-2 0-31 0 0,0-1-40 0 0,1 0-48 0 0,-1-1-60 0 0,-2 1-21 0 0,1-1-53 0 0,-1 0-59 0 0,1 0-64 0 0,-1 0-71 0 0,0-1-75 0 0,0 1-82 0 0,0-1-87 0 0,5-4-485 0 0</inkml:trace>
  <inkml:trace contextRef="#ctx0" brushRef="#br0" timeOffset="1465.87">1774 205 11144 0 0,'0'1'252'0'0,"1"0"-85"0"0,0 1-50 0 0,2 4 74 0 0,-3-4-84 0 0,4 6-118 0 0,-1 0 71 0 0,0 1 62 0 0,0-1 52 0 0,3 9 276 0 0,5 24 798 0 0,-8-28-921 0 0,0-1-75 0 0,-2-6-132 0 0,-1 1 109 0 0,0 0 115 0 0,0-1 122 0 0,0-1 15 0 0,0-5-128 0 0,0 0 5 0 0,0 0-118 0 0,0 0-51 0 0,-1 0-46 0 0,0-1-37 0 0,-2 0 31 0 0,-2-2-36 0 0,4 2-34 0 0,0 0 86 0 0,-7-9 272 0 0,3-1-61 0 0,0-1-57 0 0,3 0-54 0 0,0 0-50 0 0,2 0-47 0 0,1-1-44 0 0,1 1-41 0 0,1 0-37 0 0,1 0-35 0 0,7-11-91 0 0,3 2-99 0 0,3 4-74 0 0,-11 13 208 0 0,-1-1-1 0 0,1 1 1 0 0,0 0-1 0 0,0 1 1 0 0,1 0 0 0 0,1-1 57 0 0,7-2-178 0 0,1 2-85 0 0,-5 2 43 0 0,-1 0-54 0 0,0 1-60 0 0,1 0-69 0 0,0 0-76 0 0,0 0-83 0 0,-1 1-92 0 0,1 0-100 0 0,5 0-84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21 135 5520 0 0,'0'0'158'0'0,"5"2"-22"0"0,4 1-86 0 0,-5-1-29 0 0,-1-1 40 0 0,5 1 163 0 0,-1 0 49 0 0,0 0 56 0 0,16 1 889 0 0,-13-3-752 0 0,-5 0-269 0 0,0-1-38 0 0,0 1-43 0 0,0-1-52 0 0,10-2 501 0 0,-2 0-99 0 0,7-3 187 0 0,-5 0-164 0 0,0 0-80 0 0,-5 3-186 0 0,-1-1-52 0 0,-7 3-91 0 0,0-3-78 0 0,1-1-44 0 0,-3 5 47 0 0,1-1 1 0 0,-1 1 0 0 0,0-1-1 0 0,1 1 1 0 0,-1-1 0 0 0,0 1-1 0 0,0-1 1 0 0,0 0-1 0 0,1 1 1 0 0,-1-1 0 0 0,0 1-1 0 0,0-1 1 0 0,0 0 0 0 0,0 1-1 0 0,0-1 1 0 0,0 0 0 0 0,0 1-1 0 0,0-1-5 0 0,-6-9 67 0 0,-14-4-3 0 0,17 12-56 0 0,-2-1 5 0 0,0 0 0 0 0,0 0 0 0 0,-1 1 0 0 0,1 0 0 0 0,-6-2-13 0 0,6 3 0 0 0,0 0 0 0 0,0 0 0 0 0,0 1-1 0 0,0-1 1 0 0,0 1 0 0 0,0 0 0 0 0,0 0 0 0 0,0 1 0 0 0,0 0 0 0 0,0 0 0 0 0,1 0 0 0 0,-1 0 0 0 0,0 1 0 0 0,0-1 0 0 0,1 1 0 0 0,-1 0 0 0 0,-1 2 0 0 0,2-1-3 0 0,-1 0 0 0 0,0 0 0 0 0,1 1 0 0 0,0 0 1 0 0,0 0-1 0 0,0 0 0 0 0,0 0 0 0 0,1 1 0 0 0,-1 0 1 0 0,1 0-1 0 0,-1 1 3 0 0,-9 28 33 0 0,5 2 40 0 0,8 1 48 0 0,7-1 53 0 0,6-2 62 0 0,-10-29-161 0 0,0 0 1 0 0,1 0-1 0 0,-1 0 1 0 0,4 3-76 0 0,14 14 239 0 0,0-2-40 0 0,3-3-54 0 0,2-3-71 0 0,-7-7-64 0 0,0 0 43 0 0,-3-3 96 0 0,1 0 1 0 0,13 2-150 0 0,-2-4 103 0 0,4-1-72 0 0,-14-2-78 0 0,0 0-55 0 0,-1-1-66 0 0,1-2-75 0 0,-2 1-138 0 0</inkml:trace>
  <inkml:trace contextRef="#ctx0" brushRef="#br0" timeOffset="1">511 71 7136 0 0,'0'0'165'0'0,"0"0"22"0"0,0 0 6 0 0,1 2-45 0 0,4 3-97 0 0,6 5 5 0 0,0 0 99 0 0,-1-1 32 0 0,-1-1 37 0 0,22 22 618 0 0,-19-17-513 0 0,-1 2-65 0 0,-1-1-112 0 0,23 34 937 0 0,-9-17-328 0 0,5 8 273 0 0,-20-28-770 0 0,15 15 445 0 0,-14-15-463 0 0,-8-8-179 0 0,9 7 154 0 0,2 0-136 0 0,-11-9-107 0 0,-1 0-85 0 0,0-1-83 0 0,-1 1 50 0 0,1-1-34 0 0,-1 0-38 0 0,0 0-36 0 0,0 0-342 0 0,1 0 77 0 0,-1 0-49 0 0,0 0-668 0 0,0 0-533 0 0,0 0-1011 0 0</inkml:trace>
  <inkml:trace contextRef="#ctx0" brushRef="#br0" timeOffset="2">764 1 7312 0 0,'0'0'165'0'0,"-1"0"15"0"0,0 0-61 0 0,0 0-48 0 0,-7 2 118 0 0,2 3-177 0 0,0 1 1 0 0,1-1 0 0 0,-1 1-1 0 0,1 0 1 0 0,0 0 0 0 0,-2 4-13 0 0,-13 17 117 0 0,7-12-34 0 0,2 2 57 0 0,1 1 57 0 0,0 1 54 0 0,-3 5 161 0 0,-17 35 1425 0 0,-4 16-1837 0 0,2-5 944 0 0,27-58-852 0 0,-7 16 183 0 0,9-19-220 0 0,0-2-34 0 0,2 0-11 0 0,1-1 44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433 211 10480 0 0,'0'0'306'0'0,"0"0"-4"0"0,-5-2 91 0 0,0 0-234 0 0,1 1-35 0 0,-10 2 107 0 0,0 2-47 0 0,-30 12 249 0 0,23-8-188 0 0,-43 16 597 0 0,20-8-310 0 0,0 0-85 0 0,14-6-216 0 0,-1-2-68 0 0,13-3-30 0 0,-26 4 100 0 0,28-6-106 0 0,-1 0 75 0 0,0-2 95 0 0,17 0-193 0 0,0-2-39 0 0,3-8 53 0 0,3-4 40 0 0,1 1-35 0 0,20-26 150 0 0,-26 37-256 0 0,17-25 163 0 0,-1 0-1 0 0,3-8-179 0 0,0-5 123 0 0,-7 11-87 0 0,1 0-61 0 0,-9 15 25 0 0,5-7 0 0 0,-9 20 1 0 0,-1 0 0 0 0,1 1-1 0 0,-1 0 0 0 0,0 0 1 0 0,0-1-1 0 0,1 1 1 0 0,-1 0-1 0 0,0 0 0 0 0,0-1 1 0 0,1 1-1 0 0,-1 0 1 0 0,0-1-1 0 0,0 1 0 0 0,0 0 1 0 0,0-1-1 0 0,0 1 1 0 0,1-1-1 0 0,-1 1 0 0 0,0 0 1 0 0,0-1-1 0 0,0 1 1 0 0,0 0-1 0 0,0-1 0 0 0,0 1 1 0 0,0-1-1 0 0,0 1 1 0 0,0 0-1 0 0,0-1 0 0 0,-1 1 0 0 0,1-1 62 0 0,1 0 5 0 0,2 1-44 0 0,0-1-43 0 0,-1 1-38 0 0,3 0 44 0 0,-4 0 14 0 0,1 0 0 0 0,-1 0 0 0 0,0 1 0 0 0,0-1 0 0 0,0 0 0 0 0,1 1 0 0 0,-1 0 0 0 0,0-1 0 0 0,0 1 0 0 0,0-1 0 0 0,0 1 0 0 0,0 0 0 0 0,0 0 0 0 0,0 0 0 0 0,0 0 0 0 0,0 0 0 0 0,0 0 0 0 0,0 0 0 0 0,0 0 0 0 0,0 1 0 0 0,4 4-6 0 0,-2 1 47 0 0,6 20 234 0 0,-6-15-192 0 0,-2-5-72 0 0,0 0-40 0 0,0 0-49 0 0,0-1-59 0 0,7 32 73 0 0,-1 1 110 0 0,0-2 72 0 0,10 51 246 0 0,-12-61-277 0 0,0 0-32 0 0,-2-3 40 0 0,0 1 59 0 0,-1 1 48 0 0,-1-1 33 0 0,5 49 545 0 0,-2-34-235 0 0,-2-16-258 0 0,1 0-39 0 0,-3-23-352 0 0,0 0 77 0 0,0 1 104 0 0,0 1 167 0 0,0-2-177 0 0,0 1-67 0 0,0-2-103 0 0,0 1-103 0 0,0-1 55 0 0,0 1-36 0 0,0-1-39 0 0,0 0-42 0 0,0 0-44 0 0,0 0-48 0 0,0 0-102 0 0,0 0-73 0 0,0 0-64 0 0,0 0-56 0 0,0 0-195 0 0,0 0-55 0 0,0 0-235 0 0,0 0-629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119 43 6336 0 0,'0'0'141'0'0,"-1"1"-42"0"0,-9 4 225 0 0,7-4-258 0 0,1 0-40 0 0,-3 2-4 0 0,-1-1 41 0 0,-5 3 169 0 0,-2 2 188 0 0,-6 5 371 0 0,2 3 5 0 0,7-4-367 0 0,3 0-187 0 0,4-6-173 0 0,1 1-40 0 0,-6 28 118 0 0,7-26-120 0 0,1 0 0 0 0,0 1 0 0 0,0-1 0 0 0,0 0 0 0 0,1 1-27 0 0,1 3 47 0 0,1 0 1 0 0,0 0 0 0 0,1 1-48 0 0,8 20 162 0 0,-3-17-153 0 0,2-2 53 0 0,1-1 49 0 0,3-3 42 0 0,-10-7-71 0 0,0-1 0 0 0,0 1 0 0 0,0-1 0 0 0,0 0 1 0 0,2 0-83 0 0,-1-1 128 0 0,0 0 1 0 0,0 0-1 0 0,0 0 1 0 0,4 0-129 0 0,-4-1 101 0 0,0 0 0 0 0,-1-1 0 0 0,1 1 1 0 0,-1-1-1 0 0,1 0 0 0 0,-1 0 0 0 0,0-1 0 0 0,1 0 0 0 0,-1 0 0 0 0,0 0 0 0 0,0 0 0 0 0,0-1 1 0 0,-1 0-1 0 0,1 0 0 0 0,0 0 0 0 0,1-3-101 0 0,-2 3 75 0 0,-1-1-1 0 0,0 1 1 0 0,0-1 0 0 0,0 0-1 0 0,-1 0 1 0 0,1 0 0 0 0,-1 0 0 0 0,0-1-75 0 0,16-42 517 0 0,-13 23-306 0 0,-2 0-32 0 0,-3 0-35 0 0,-3 0-35 0 0,-2-1-36 0 0,-4 1-38 0 0,-7-12-34 0 0,9 24-49 0 0,0 1-47 0 0,-4-2-112 0 0,5 7 60 0 0,0 1-34 0 0,-1 0-38 0 0,0 1-40 0 0,-1 0-45 0 0,0 1-47 0 0,5 2 131 0 0,2 0 91 0 0,0 1-63 0 0,0 0-30 0 0,0-1-70 0 0,0 1-82 0 0,0-1-93 0 0,0 1 26 0 0,0 0-71 0 0,0-1-77 0 0,0 1-83 0 0,-2-1-927 0 0,-1-1-898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328 55 7632 0 0,'-7'-6'260'0'0,"0"0"-76"0"0,-18-11 209 0 0,14 10-163 0 0,4 3-31 0 0,-1 1 65 0 0,1 0 108 0 0,-1 0 109 0 0,4 2-193 0 0,0 0 34 0 0,0 0 37 0 0,0 0 39 0 0,-1 0-107 0 0,1 1-51 0 0,1-1-68 0 0,0 1-36 0 0,-6 3 113 0 0,4-1-130 0 0,-13 9 15 0 0,3 3-33 0 0,12-9-81 0 0,-1-1 0 0 0,2 1 0 0 0,-1-1 0 0 0,0 1 0 0 0,1 0 0 0 0,-1 3-20 0 0,-7 24 42 0 0,1 18-21 0 0,9-44-19 0 0,-2 16 126 0 0,2 1-43 0 0,3 2-17 0 0,0 1 0 0 0,2-1 0 0 0,2 5-68 0 0,2 6 185 0 0,4 13 428 0 0,0 12-613 0 0,-10-34 182 0 0,2 0 69 0 0,-1 0 49 0 0,-2-20-249 0 0,-1-3-9 0 0,0 0 0 0 0,-1 0 1 0 0,1 0-1 0 0,-1 0 1 0 0,0 0-1 0 0,0 0 0 0 0,0 0 1 0 0,0 0-1 0 0,-1 1-42 0 0,0-2-36 0 0,-1-1 89 0 0,1-2-63 0 0,-1 0-84 0 0,2-1-1 0 0,-1 1-39 0 0,0-1-45 0 0,0 0-52 0 0,0 0-58 0 0,0 0-63 0 0,0 0 10 0 0,1 1-51 0 0,-1-1-47 0 0,0 1-41 0 0,1-1-140 0 0,-1 1-41 0 0,1-1-170 0 0,-1 0-459 0 0</inkml:trace>
  <inkml:trace contextRef="#ctx0" brushRef="#br0" timeOffset="1">1 356 8720 0 0,'0'0'197'0'0,"0"0"24"0"0,0 0 19 0 0,3-2-51 0 0,4-1-124 0 0,-1 1-45 0 0,0 0 36 0 0,7-1 154 0 0,-2 1 44 0 0,1 1 53 0 0,26-3 825 0 0,-22 3-702 0 0,-8 0-249 0 0,0 1-35 0 0,-1 0-42 0 0,0-1-48 0 0,30 0 229 0 0,-11 0-80 0 0,-8 1-96 0 0,-3-1-48 0 0,-1 0-36 0 0,-2 1-37 0 0,0-1-35 0 0,0 0-40 0 0,0 0-46 0 0,1-2-1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328 14 7200 0 0,'0'0'165'0'0,"0"0"22"0"0,0 0-25 0 0,0 0-69 0 0,0-1-52 0 0,0-1-15 0 0,0 1 10 0 0,1-4-2 0 0,0 1-9 0 0,-1 4 99 0 0,0 0 15 0 0,0 0-3 0 0,0 0 9 0 0,-5 0 331 0 0,-1 0-102 0 0,0 0-89 0 0,0 0-73 0 0,1 1-62 0 0,-1 0-44 0 0,-19 3 216 0 0,17-2-142 0 0,1 1 107 0 0,-11 1 232 0 0,-1-2-83 0 0,14-2-303 0 0,-1 0 0 0 0,1 1-1 0 0,0 0 1 0 0,-1 0-1 0 0,1 0 1 0 0,-1 1-133 0 0,-1 0 103 0 0,-4 1 36 0 0,1 5-101 0 0,7-2-28 0 0,-13 72 48 0 0,9-24-51 0 0,2-10-39 0 0,4 0-46 0 0,1-39 40 0 0,-1 1 36 0 0,1 4 87 0 0,-1 2 120 0 0,3 16 393 0 0,-1-20-553 0 0,2 13-114 0 0,-3-15 99 0 0,1-2 68 0 0,-1-3 17 0 0,0-1-7 0 0,0 0-18 0 0,0 0-4 0 0,0 0 15 0 0,0 0 10 0 0,0 0 1 0 0,0 0-8 0 0,21-4 131 0 0,0-6-77 0 0,-10 5-107 0 0,22-13 33 0 0,-21 13-24 0 0,1 1-34 0 0,8-2-38 0 0,0 3-41 0 0,-17 3 37 0 0,0-1-1 0 0,1 1 0 0 0,-1 1 0 0 0,0-1 1 0 0,0 0-1 0 0,1 1 0 0 0,-1 0 1 0 0,3 1 16 0 0,-4-1-6 0 0,0 0 1 0 0,-1 1 0 0 0,1-1 0 0 0,0 1 0 0 0,0-1 0 0 0,-1 1 0 0 0,3 2 5 0 0,10 9 49 0 0,21 20 72 0 0,-16-9-87 0 0,-14-14 22 0 0,0 6 156 0 0,1 0-8 0 0,-4-10-169 0 0,-2 0-33 0 0,-1 16-121 0 0,-4 1-21 0 0,1-8 138 0 0,0-6 73 0 0,2 0 74 0 0,-2 2-69 0 0,0 0-57 0 0,-2 7-77 0 0,-6 11-127 0 0,5-17 131 0 0,-1 0 48 0 0,-1 0 75 0 0,-1 1 61 0 0,-1-1 1 0 0,-9 8-131 0 0,12-13 81 0 0,-1 0-1 0 0,0-1 1 0 0,0 0-1 0 0,-6 4-80 0 0,9-7 41 0 0,-1 0 1 0 0,1-1-1 0 0,0 1 1 0 0,-1-1-1 0 0,0 0 1 0 0,0 0-1 0 0,1-1 1 0 0,-1 0-1 0 0,0 0 1 0 0,0 0-1 0 0,0-1 0 0 0,0 0 1 0 0,0 0-1 0 0,0 0 1 0 0,0-1-1 0 0,0 0 1 0 0,0 0-1 0 0,-2-1-41 0 0,-7-2 83 0 0,1-2 0 0 0,0 1 0 0 0,0-2 0 0 0,-13-7-83 0 0,-6-9 70 0 0,16 9-79 0 0,1-2-44 0 0,1 0-54 0 0,3-2-62 0 0,5 7-174 0 0,3-1 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26 6960 0 0,'-14'-6'-55'0'0,"1"0"110"0"0,-1 1 99 0 0,0 1 91 0 0,-3 1 152 0 0,-1 2 96 0 0,5 1-70 0 0,0 1 38 0 0,-13 4 540 0 0,15-2-820 0 0,0 1-58 0 0,-2 0-28 0 0,-4 4 2 0 0,1 2 33 0 0,6-2 24 0 0,3 0 39 0 0,0 1 78 0 0,6-7-273 0 0,0 0 1 0 0,1-1-1 0 0,-1 1 0 0 0,0 0 0 0 0,1-1 0 0 0,0 1 0 0 0,-1 0 0 0 0,1 0 0 0 0,0-1 0 0 0,0 1 0 0 0,0 0 1 0 0,0 0-1 0 0,0-1 0 0 0,0 1 0 0 0,1 0 0 0 0,-1 0 0 0 0,0-1 0 0 0,1 1 0 0 0,0 0 0 0 0,-1-1 0 0 0,1 1 0 0 0,0 0 1 0 0,0-1 1 0 0,14 23-18 0 0,-5-12-25 0 0,17 18 24 0 0,7 5 19 0 0,-5-9 40 0 0,-13-13 21 0 0,1 1 37 0 0,-1-1 46 0 0,2 0 54 0 0,-11-7-189 0 0,1 0 0 0 0,-1 1 0 0 0,6 6-9 0 0,0 3 54 0 0,-7-7 12 0 0,-1 1 34 0 0,-1 0 42 0 0,-1 1 50 0 0,-4 4 302 0 0,1-13-412 0 0,-1 0 0 0 0,0 0 1 0 0,0 0-1 0 0,-1 0 0 0 0,1 0 0 0 0,0-1 0 0 0,-1 1 0 0 0,1 0 0 0 0,-1-1 0 0 0,1 1 1 0 0,-1-1-1 0 0,0 1 0 0 0,1-1 0 0 0,-1 0 0 0 0,-1 1-82 0 0,-10 5 367 0 0,-1-2-88 0 0,8-3-182 0 0,0-1-35 0 0,0 0-37 0 0,0 0-42 0 0,0-1-93 0 0,0 0 60 0 0,0 0 50 0 0,-1 0 44 0 0,0 0 47 0 0,-1-1 34 0 0,-28-6 587 0 0,24 3-544 0 0,1 1-124 0 0,5 0-71 0 0,1 1-38 0 0,0-1-43 0 0,0 1-48 0 0,0-1-51 0 0,0 0-57 0 0,0 0-61 0 0,0 0-64 0 0,1 0-71 0 0,0-1-73 0 0,0 0-80 0 0,0 1-82 0 0,0-1-87 0 0,1 0-93 0 0,1 2-874 0 0,0-1-989 0 0,2 3 2736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134 352 9040 0 0,'0'0'200'0'0,"-1"-1"-60"0"0,-7-7 324 0 0,5 6-369 0 0,2 1-58 0 0,-8-4 30 0 0,0 3 117 0 0,-1 1 150 0 0,-4 4 293 0 0,1 5 3 0 0,5-1-291 0 0,2 1-149 0 0,0 0-113 0 0,-5 8-22 0 0,-5 10 61 0 0,9-7-79 0 0,-1 16-12 0 0,6-26-6 0 0,1-1 0 0 0,1 1 0 0 0,0 0 0 0 0,0 0 0 0 0,1 3-19 0 0,-1-8 8 0 0,1 0 1 0 0,-1 0 0 0 0,1-1-1 0 0,1 1 1 0 0,-1 0-1 0 0,0 0 1 0 0,1 0 0 0 0,0-1-1 0 0,0 1 1 0 0,0-1 0 0 0,2 4-9 0 0,-2-5 2 0 0,1 1 1 0 0,-1-1-1 0 0,0 0 1 0 0,1 0-1 0 0,-1 0 1 0 0,1 0-1 0 0,0 0 1 0 0,0-1-1 0 0,0 1 1 0 0,1 0-3 0 0,6 0 43 0 0,0-2 75 0 0,2-4 95 0 0,5-7 191 0 0,-3-4 4 0 0,-6 4-186 0 0,-3 2-95 0 0,0 1-70 0 0,5-17 15 0 0,-3-2-65 0 0,-1 0-59 0 0,-3-1-54 0 0,-2 0-47 0 0,-1-1-42 0 0,-1-27-296 0 0,0-1-127 0 0,1 32 335 0 0,0 1-37 0 0,1-18-280 0 0,6-55-869 0 0,-4 68 1065 0 0,1 0 49 0 0,-3 21 222 0 0,0 7 68 0 0,-1 13 67 0 0,-1 7 67 0 0,7 32 65 0 0,1 1 89 0 0,1 5 106 0 0,2 29 264 0 0,-1 35 723 0 0,-8-91-1008 0 0,0 3-19 0 0,-1-1-57 0 0,0-26-191 0 0,1 7 2 0 0,1-1 15 0 0,-1-10-81 0 0,0 0-22 0 0,0-1-63 0 0,-1-1 12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1 512 6832 0 0,'0'0'170'0'0,"1"0"-71"0"0,0 0-53 0 0,3-2-10 0 0,-1 2 5 0 0,0-2-171 0 0,1 1 60 0 0,0 1 55 0 0,0-1 49 0 0,0 0 46 0 0,0 0 41 0 0,5-1 221 0 0,-4 1-46 0 0,1 0 36 0 0,13-3 850 0 0,-12 2-705 0 0,2-1-1 0 0,-5 1-280 0 0,1-1-53 0 0,-1 1-62 0 0,0-1-70 0 0,3-1 77 0 0,4-4 21 0 0,2-5-38 0 0,-12 11-61 0 0,0 1 0 0 0,-1 0 0 0 0,1-1 0 0 0,-1 1 0 0 0,1 0 0 0 0,-1-1 0 0 0,1 1 0 0 0,-1-1 0 0 0,0 1 0 0 0,0 0 0 0 0,0-2-10 0 0,-1-13 178 0 0,1 14-147 0 0,-1 0 0 0 0,1 0 0 0 0,-1 0 0 0 0,1 1 0 0 0,-1-1 0 0 0,0 0 0 0 0,0 0 0 0 0,0 1 0 0 0,0-1 0 0 0,0 0 0 0 0,0 1 0 0 0,0-1 1 0 0,-1 1-1 0 0,1-1 0 0 0,-1 1 0 0 0,0-1-31 0 0,1 2 13 0 0,0-1 0 0 0,1 1 0 0 0,-1-1 0 0 0,0 1 0 0 0,0 0 0 0 0,0-1 0 0 0,0 1 0 0 0,0 0 0 0 0,0 0 0 0 0,1 0 1 0 0,-1 0-1 0 0,0 0 0 0 0,0 0 0 0 0,0 0 0 0 0,-1 0-13 0 0,-6 2 46 0 0,-1 5-49 0 0,2-1 3 0 0,1 0 0 0 0,-1 1 0 0 0,1 0 1 0 0,1 0-1 0 0,-1 0 0 0 0,1 1 1 0 0,1 0-1 0 0,-1 0 0 0 0,1 0 0 0 0,1 1 1 0 0,0-1-1 0 0,-2 8 0 0 0,3-10 7 0 0,1 0 1 0 0,0 0-1 0 0,0 0 0 0 0,1 1 1 0 0,0-1-1 0 0,0 0 0 0 0,1 0 1 0 0,0 5-8 0 0,0-6 16 0 0,0 1 0 0 0,1-1 0 0 0,0 0-1 0 0,0-1 1 0 0,0 1 0 0 0,0 0 0 0 0,1 0 0 0 0,0-1 0 0 0,0 0 0 0 0,3 5-16 0 0,-1-4-168 0 0,0 0 83 0 0,0 0 68 0 0,1-1 55 0 0,0 0 62 0 0,14 5 296 0 0,-11-7-268 0 0,0 0-83 0 0,-4-1-71 0 0,0-1-40 0 0,0 0-46 0 0,0 1-51 0 0,0-1-58 0 0,0 0-62 0 0,2-1-202 0 0,-4 1 192 0 0,1 0-35 0 0,-1-1-38 0 0,1 1-39 0 0,-1 0-40 0 0,1-1-43 0 0,3 0-1019 0 0,5 0-867 0 0</inkml:trace>
  <inkml:trace contextRef="#ctx0" brushRef="#br0" timeOffset="1">358 398 6176 0 0,'2'12'-34'0'0,"0"0"87"0"0,1 2 113 0 0,0 0 96 0 0,0 1 83 0 0,0-1 67 0 0,1 4 201 0 0,10 33 1287 0 0,-7-29-1139 0 0,0-4-177 0 0,-4-8-340 0 0,1-1-38 0 0,1 6 324 0 0,-2-6-164 0 0,-2-4-144 0 0,1-2 36 0 0,-1-2 82 0 0,-1-1-51 0 0,0 0-22 0 0,0 0-3 0 0,0 0-11 0 0,0 0-44 0 0,0 0-17 0 0,0 0-6 0 0,0-6 16 0 0,2-1-67 0 0,1-1-45 0 0,2-5-45 0 0,1-2-21 0 0,0-6 28 0 0,1 0-83 0 0,1 1-76 0 0,1-1-70 0 0,0 1-66 0 0,1 1-58 0 0,1 0-53 0 0,0 2-47 0 0,-1 6 183 0 0,-1 9 83 0 0,-1 7 65 0 0,-1 4 47 0 0,-4-3 30 0 0,0 0 0 0 0,0 0 0 0 0,-1 0 0 0 0,1 5-7 0 0,0-1-18 0 0,4 32 125 0 0,5 22 156 0 0,-8-45-178 0 0,2 8-36 0 0,-6-26-17 0 0,0-1-80 0 0,0 0-44 0 0,0 0 61 0 0,0 0-17 0 0,0 0-22 0 0,0 0-38 0 0,0 0-18 0 0,0 0-38 0 0,0 0-44 0 0,0 0-49 0 0,0 0-52 0 0,0 0-50 0 0,0 0-43 0 0,0 0-39 0 0,0 0-130 0 0,0 0-38 0 0,0 0-1350 0 0</inkml:trace>
  <inkml:trace contextRef="#ctx0" brushRef="#br0" timeOffset="2">879 1 9848 0 0,'0'0'189'0'0,"0"0"-79"0"0,0 1-51 0 0,0 2 1 0 0,0-1-4 0 0,-1 4 115 0 0,0 0-34 0 0,1 6 46 0 0,-1 4-83 0 0,1 7-88 0 0,0-7-18 0 0,-1-5 32 0 0,1-2 31 0 0,0 0 43 0 0,-2 39 143 0 0,1-16-51 0 0,2-5-3 0 0,-1 0 35 0 0,1 4 90 0 0,-1-1 71 0 0,2 64 870 0 0,-1-47-674 0 0,-1 0-74 0 0,2 9 90 0 0,1-33-389 0 0,-2-20-252 0 0,-1-1 81 0 0,1 2 109 0 0,-1-3-135 0 0,1 0-38 0 0,-1 0-39 0 0,0 0-49 0 0,0-1-58 0 0,0 0-67 0 0,0 0-182 0 0</inkml:trace>
  <inkml:trace contextRef="#ctx0" brushRef="#br0" timeOffset="3">731 285 9440 0 0,'0'0'216'0'0,"0"0"-16"0"0,0 0-50 0 0,1 0-43 0 0,0 0-34 0 0,1-1-17 0 0,4 0 23 0 0,-3 0-20 0 0,6-1-140 0 0,1 0 66 0 0,-1 0 58 0 0,1 0 51 0 0,1 0 76 0 0,0 1 51 0 0,3-1 94 0 0,7-1 215 0 0,10-1 244 0 0,-11 0-364 0 0,-11 3-284 0 0,-1-1-33 0 0,1 1-38 0 0,-1-1-44 0 0,27-6 304 0 0,1 3-89 0 0,-1 3-96 0 0,0 2-103 0 0,-18 1-27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0 9152 0 0,'0'0'208'0'0,"0"0"33"0"0,0 0 14 0 0,0 0 35 0 0,0 0 148 0 0,0 0 66 0 0,0 0 9 0 0,0 0-8 0 0,0 0-223 0 0,1 0-57 0 0,-1 0-51 0 0,1 0-43 0 0,1 1 23 0 0,5 0 19 0 0,-5 0-26 0 0,14 7 261 0 0,-3 3-93 0 0,-2 4-78 0 0,-2 1-63 0 0,3 13 10 0 0,1 15-2 0 0,-6-20-50 0 0,1 6-29 0 0,-1 0 1 0 0,-1 3-104 0 0,-1-1 107 0 0,-2 0 46 0 0,-1-5 21 0 0,0 0 52 0 0,-1 0 60 0 0,-1-1 71 0 0,-2-1-209 0 0,1 0 9 0 0,0-16-39 0 0,-1 1 20 0 0,0-6-74 0 0,2-3-29 0 0,0-1-124 0 0,0 0-58 0 0,0 0 57 0 0,0 0-71 0 0,0 0-85 0 0,0 0 73 0 0,0 0-39 0 0,0 0-43 0 0,0 0-39 0 0,0 0-37 0 0,0 0-33 0 0,0 0-236 0 0,0 0-55 0 0,0-1-772 0 0,-1 0 305 0 0,1 1-34 0 0,-2-3-1796 0 0</inkml:trace>
  <inkml:trace contextRef="#ctx0" brushRef="#br0" timeOffset="1">0 266 8352 0 0,'0'0'190'0'0,"0"0"28"0"0,0 0 7 0 0,0 0 36 0 0,0 0-28 0 0,1-1-43 0 0,0 1 87 0 0,1-1-114 0 0,5-1 109 0 0,-4 1-101 0 0,8 0 311 0 0,0-1-66 0 0,0 0-61 0 0,0 0-53 0 0,0 0-50 0 0,-1 0-42 0 0,12-2 106 0 0,-5 1-139 0 0,31-5 187 0 0,-27 5-174 0 0,29-6 113 0 0,0-1-100 0 0,22-5-36 0 0,-53 11-134 0 0,1 2-1 0 0,-1 0 0 0 0,0 2 0 0 0,14 0-32 0 0,-16 3-48 0 0,-1 4 59 0 0,4 8 90 0 0,-4 5 67 0 0,-9-10-39 0 0,-1 1-1 0 0,-1 0 1 0 0,3 6-129 0 0,-1 0 101 0 0,-1-1-33 0 0,3 6-49 0 0,0 1 225 0 0,3 7 18 0 0,-7-16-135 0 0,2-1 0 0 0,-1 0 0 0 0,2-1 0 0 0,1 3-127 0 0,8 5 207 0 0,3-3 44 0 0,3-4 64 0 0,5-4 81 0 0,-25-9-321 0 0,0 0 0 0 0,0 1 0 0 0,0-1 0 0 0,0 0 0 0 0,0 0 0 0 0,0 0 0 0 0,0-1 0 0 0,0 1 0 0 0,0-1 0 0 0,3-1-75 0 0,10-5 337 0 0,-1-3-33 0 0,-1-3-39 0 0,-2-1-44 0 0,-2-1-51 0 0,-2-1-57 0 0,1-7 62 0 0,-1-1-57 0 0,-3 0-52 0 0,-1-1-45 0 0,-2 0-40 0 0,-2 0-33 0 0,-1 13-8 0 0,0 0 0 0 0,-1 1-1 0 0,-1-4 61 0 0,0 3-61 0 0,0 1-50 0 0,0 0-60 0 0,0 0-71 0 0,-1 0-81 0 0,-1 1-92 0 0,1-1-103 0 0,-2 0-114 0 0,5 10 476 0 0,1 0 4 0 0,-1 0-28 0 0,1 0-67 0 0,-1 0-118 0 0,1 0 139 0 0,0 1-33 0 0,0-1-135 0 0,0 1-55 0 0,-1-1-50 0 0,1 1-42 0 0,0-1-157 0 0,-1 0-43 0 0,1 1-189 0 0,-1-1-511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67 7848 0 0,'0'0'232'0'0,"0"0"-107"0"0,0-1-38 0 0,1 0-7 0 0,0-1-85 0 0,1-5-75 0 0,-2 5 101 0 0,1 0 50 0 0,-1 1 69 0 0,0-1 86 0 0,1 1 103 0 0,-2 1 119 0 0,-2-6 348 0 0,1 1-92 0 0,0 0-223 0 0,0 2-51 0 0,0-1-48 0 0,-1 1-48 0 0,0-1-45 0 0,-1 1-43 0 0,-1 1-42 0 0,0 0-40 0 0,-5-1 135 0 0,-1 0-56 0 0,0 1-49 0 0,0 0-44 0 0,-2 1-19 0 0,0 1-44 0 0,-3 2-28 0 0,-6 4-22 0 0,10-2-43 0 0,-14 8 14 0 0,11 3-77 0 0,3 3 124 0 0,2 0-43 0 0,8-13-24 0 0,0 0-1 0 0,0 0 0 0 0,0 1 1 0 0,1-1-1 0 0,0 1 1 0 0,0 0 12 0 0,0-2-20 0 0,1 1 0 0 0,0 0 0 0 0,0-1 1 0 0,1 1-1 0 0,-1-1 0 0 0,1 1 0 0 0,0-1 1 0 0,0 0-1 0 0,1 1 0 0 0,-1-1 0 0 0,1 0 1 0 0,0 0-1 0 0,0 1 0 0 0,0-2 0 0 0,0 1 1 0 0,1 0-1 0 0,0 0 20 0 0,13 15-26 0 0,0-1 1 0 0,0-1 0 0 0,18 14 25 0 0,-8-10-1 0 0,10 5 1 0 0,-23-17 0 0 0,-5-4 0 0 0,-1 0 0 0 0,0 0 0 0 0,-1 1 0 0 0,2 0 0 0 0,-6-3-5 0 0,18 18-1 0 0,-10-6 47 0 0,-9-13-25 0 0,0 0-1 0 0,0-1 0 0 0,-1 1 0 0 0,1 0 0 0 0,-1 0 0 0 0,1 0 0 0 0,-1 0 1 0 0,0 0-1 0 0,0 2-15 0 0,-1 7 114 0 0,-4 1 37 0 0,4-10-98 0 0,-1 1 0 0 0,1-1 1 0 0,-1 1-1 0 0,0-1 0 0 0,0 0 1 0 0,0 0-1 0 0,-2 2-53 0 0,2-2 50 0 0,-1 0 0 0 0,1-1 0 0 0,-1 1-1 0 0,0 0 1 0 0,0-1 0 0 0,-2 1-50 0 0,-20 4 236 0 0,-2-5-53 0 0,-18-7 25 0 0,30 2-106 0 0,0 0 1 0 0,-12-7-103 0 0,24 10-191 0 0,0 0 62 0 0,0 0 55 0 0,1-1 48 0 0,-3 0 70 0 0,0-1 84 0 0,-9-6 480 0 0,11 6-513 0 0,1 1-37 0 0,-1-1-49 0 0,0 1-62 0 0,1-1-73 0 0,-1 0-86 0 0,1 1-58 0 0,1-1-86 0 0,-1 1-93 0 0,0-1-103 0 0,1 0-111 0 0,0 0-118 0 0,0 2 343 0 0,0-1-32 0 0,1 1-35 0 0,-1-1-34 0 0,1 0-1355 0 0,-2 0-1072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3:10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9376 0 0,'0'0'273'0'0,"0"0"-5"0"0,1 4-175 0 0,2 4-79 0 0,2 0 8 0 0,0 0 42 0 0,5 9 170 0 0,-2-3 52 0 0,0 0 60 0 0,15 35 945 0 0,-15-28-788 0 0,-4-10-287 0 0,-1 0-36 0 0,0 0-45 0 0,-1 1-51 0 0,11 40 1643 0 0,-5-24-843 0 0,-7-3-174 0 0,-2-16-361 0 0,1-8-205 0 0,0-1-33 0 0,0 0-14 0 0,0 0-1 0 0,-3-1 101 0 0,-1-2-73 0 0,1-2-56 0 0,1-1-38 0 0,-2-10-2 0 0,3 11 27 0 0,1 5-50 0 0,-4-28 78 0 0,4 0-38 0 0,1 19-46 0 0,0 0 0 0 0,1 0-1 0 0,0 0 1 0 0,3-8 1 0 0,-2 9-20 0 0,0 0 0 0 0,1-1-1 0 0,0 1 1 0 0,1 1 0 0 0,-1-1-1 0 0,2 0 21 0 0,0 1-28 0 0,-1 0 0 0 0,1 1 0 0 0,0 0 0 0 0,1 0 0 0 0,0 0 0 0 0,0 1 0 0 0,0 0 0 0 0,0 0 0 0 0,1 1 0 0 0,2-1 28 0 0,-7 3-12 0 0,2 0-1 0 0,-1 1 1 0 0,0-1-1 0 0,0 1 1 0 0,0 0-1 0 0,1 0 1 0 0,-1 1-1 0 0,0-1 0 0 0,1 1 1 0 0,-1 0-1 0 0,0 0 1 0 0,1 0-1 0 0,-1 1 1 0 0,0 0-1 0 0,1-1 1 0 0,-1 2-1 0 0,0-1 0 0 0,0 0 1 0 0,0 1-1 0 0,0 0 1 0 0,0 0-1 0 0,0 0 1 0 0,2 2 12 0 0,0 0-15 0 0,0 0 0 0 0,-1 0 0 0 0,0 1 1 0 0,0 0-1 0 0,-1 0 0 0 0,4 5 15 0 0,-2-2 1 0 0,-1 0 1 0 0,0 0-1 0 0,-1 1 0 0 0,4 7-1 0 0,6 25 179 0 0,-11-29-141 0 0,-1-1 1 0 0,0 0-1 0 0,0 1 0 0 0,-2-1 0 0 0,1 1 0 0 0,-1-1 0 0 0,-1 1 0 0 0,0-1-38 0 0,1-10-205 0 0,0-1 63 0 0,0 0 59 0 0,0 1 49 0 0,0-1 71 0 0,0 1 89 0 0,0 0 482 0 0,-1-1-515 0 0,1 1-40 0 0,0-1-52 0 0,0 0-64 0 0,0 0-78 0 0,0 0-90 0 0,0 0-61 0 0,0 1-90 0 0,0-1-100 0 0,0 0-107 0 0,0 0-117 0 0,0 0-125 0 0,0 0 366 0 0,0 0-35 0 0,0 0-36 0 0,0 0-37 0 0,0 0-1524 0 0,0 0-1192 0 0</inkml:trace>
  <inkml:trace contextRef="#ctx0" brushRef="#br0" timeOffset="354.09">550 27 11728 0 0,'0'0'342'0'0,"1"2"-90"0"0,0 1-120 0 0,1 0-61 0 0,-2 0-44 0 0,6 16-27 0 0,1-1 0 0 0,4 8 0 0 0,8 21 0 0 0,-17-39 16 0 0,1 2 49 0 0,1 0 45 0 0,-1 0 40 0 0,1 0 36 0 0,1 2 76 0 0,0 0 35 0 0,12 24 720 0 0,5-4 5 0 0,-13-23-719 0 0,0 0-35 0 0,-1-3-76 0 0,1 0-34 0 0,1-1-39 0 0,0-1-45 0 0,1-1 380 0 0,0-1-66 0 0,0-3-59 0 0,0-1-54 0 0,0-1-47 0 0,-1-2-42 0 0,8-8 83 0 0,-5 1-128 0 0,-8 6-98 0 0,0 0 1 0 0,-1 1-1 0 0,0-1 0 0 0,0-1 0 0 0,-1 1 0 0 0,0-1-43 0 0,4-12 143 0 0,-4 11-102 0 0,-2-1-1 0 0,1 1 0 0 0,-1-1 0 0 0,-1 1 1 0 0,1-8-41 0 0,-3-4 15 0 0,0 1-52 0 0,-1 2-44 0 0,-1 1-55 0 0,0 1-65 0 0,-1-1-73 0 0,0 2-16 0 0,3 8 119 0 0,0-1-49 0 0,0 1-70 0 0,-1 0-90 0 0,1 2 66 0 0,0 0-54 0 0,0 0-62 0 0,0 0-66 0 0,1 3 172 0 0,0 0-44 0 0,1-1-40 0 0,-1 1-35 0 0,0-1-534 0 0,0 0-89 0 0,0 1 629 0 0,-1-2-1579 0 0,0-1-1129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6 7568 0 0,'0'0'195'0'0,"-1"0"-70"0"0,-1 0-53 0 0,-5-1 36 0 0,5 0-38 0 0,-7 0-70 0 0,0 0 53 0 0,0 0 59 0 0,0 1 65 0 0,0 1 71 0 0,1 0 76 0 0,0 2 82 0 0,1 2 87 0 0,-1 2 93 0 0,-5 11 7 0 0,2 2-115 0 0,2 1-95 0 0,2 1-71 0 0,2 5-3 0 0,2-9 18 0 0,2 0-1 0 0,0 10-326 0 0,2-13 245 0 0,2-1-87 0 0,1-2-66 0 0,-3-9-67 0 0,1 1 0 0 0,0-1 1 0 0,0 0-1 0 0,0 1 1 0 0,0-1-1 0 0,2 2-25 0 0,11 7 176 0 0,-6-8-31 0 0,1-1 55 0 0,-3-3-30 0 0,0 0 33 0 0,0-2 37 0 0,1 0 42 0 0,5-3 20 0 0,-1-2-52 0 0,0 0-48 0 0,-2-2-43 0 0,1-2-18 0 0,-1-2-45 0 0,0-9-20 0 0,-3-3-55 0 0,-4 6 6 0 0,2-19 15 0 0,-3 12-46 0 0,-2 17 3 0 0,0 9 0 0 0,0 0 0 0 0,0 1 0 0 0,1-1 0 0 0,-1 0-1 0 0,0 0 1 0 0,0 0 0 0 0,0 0 0 0 0,0 0 0 0 0,0 0-1 0 0,0 0 1 0 0,0 0 0 0 0,1 0 0 0 0,-1 0 0 0 0,0 0-1 0 0,0 0 1 0 0,0 0 0 0 0,0 0 0 0 0,0 0-1 0 0,0 0 1 0 0,0 0 0 0 0,1 0 0 0 0,-1 0 0 0 0,0 0-1 0 0,0 0 1 0 0,0 0 0 0 0,0 0 0 0 0,0 0 0 0 0,0 0-1 0 0,1 0 1 0 0,-1 0 0 0 0,0 0 0 0 0,0 0 0 0 0,0 0-1 0 0,0 0 1 0 0,0 0 0 0 0,0 0 0 0 0,0 0-1 0 0,0 0 1 0 0,0-1 0 0 0,1 1 0 0 0,-1 0 0 0 0,0 0-1 0 0,0 0 1 0 0,0 0 0 0 0,0 0 0 0 0,0 0 0 0 0,0 0-1 0 0,0 0 1 0 0,0-1 0 0 0,0 1 0 0 0,0 0 0 0 0,0 0-1 0 0,0 0 1 0 0,0 0 0 0 0,0 0 0 0 0,0 0-1 0 0,0-1 1 0 0,0 1 0 0 0,0 0 0 0 0,0 0 0 0 0,0 0-1 0 0,0 0 2 0 0,3 7-24 0 0,-3-7 23 0 0,0 0 0 0 0,14 47-67 0 0,-11-35 57 0 0,0 0 1 0 0,1 0 0 0 0,0-1-1 0 0,1 1 1 0 0,0-1 0 0 0,5 7 10 0 0,-10-18-1 0 0,10 15-13 0 0,-3-4-28 0 0,-1-3-41 0 0,0 0-63 0 0,-6-8-4 0 0,1 1 73 0 0,-1 1 48 0 0,1 0 42 0 0,0 0-36 0 0,-1-1-60 0 0,1 0-52 0 0,-1 0-77 0 0,1 0-34 0 0,-1-1-75 0 0,1 1-84 0 0,-1-1-92 0 0,1 0 147 0 0,-1 0-50 0 0,0 1-44 0 0,1-1-39 0 0,-1 0-139 0 0,1 0-39 0 0,0 1-170 0 0,0-1-455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49 8952 0 0,'-1'-5'169'0'0,"1"1"-21"0"0,0 0 0 0 0,-1 0 0 0 0,0 1 0 0 0,0-1 1 0 0,0 0-1 0 0,0 0-148 0 0,-2 0 134 0 0,-1 0-58 0 0,-1 1 289 0 0,0 1-46 0 0,-1 1-42 0 0,0-1-40 0 0,-3 1 57 0 0,-1 1-65 0 0,0 1-49 0 0,0 0-38 0 0,-30 9 333 0 0,29-6-248 0 0,1 1 88 0 0,1 0-98 0 0,0 0-39 0 0,-6 9 73 0 0,3 1-114 0 0,4 2-87 0 0,8-14-53 0 0,-1-1 0 0 0,1 1 0 0 0,-1 0-1 0 0,1-1 1 0 0,0 1 0 0 0,0 0 0 0 0,0-1 0 0 0,0 1 0 0 0,0 0-1 0 0,1-1 1 0 0,-1 1 0 0 0,1 0 0 0 0,0-1 0 0 0,-1 1 0 0 0,1-1-1 0 0,0 1 1 0 0,1-1 0 0 0,-1 1 0 0 0,0-1 0 0 0,1 0 0 0 0,-1 0-1 0 0,1 0 1 0 0,0 0 0 0 0,0 0 0 0 0,0 0 0 0 0,0 0 0 0 0,2 1 3 0 0,15 10-20 0 0,1 0 1 0 0,0-1 0 0 0,1-1 0 0 0,20 8 19 0 0,9 4 0 0 0,-3 4 71 0 0,-42-23-14 0 0,13 7-3 0 0,0 4-97 0 0,-17-14 34 0 0,1 1 0 0 0,0-1-1 0 0,-1 1 1 0 0,1-1 0 0 0,-1 1 0 0 0,0 0 0 0 0,0 0 0 0 0,1 0 0 0 0,-1 0 0 0 0,0 0 0 0 0,0 0 0 0 0,-1 0 0 0 0,1 0 0 0 0,0 0 0 0 0,-1 0 0 0 0,1 0 0 0 0,-1 1 9 0 0,0-2 3 0 0,0 0 0 0 0,0-1 0 0 0,0 1 1 0 0,0 0-1 0 0,-1 0 0 0 0,1-1 1 0 0,0 1-1 0 0,0 0 0 0 0,-1 0 1 0 0,1-1-1 0 0,0 1 0 0 0,-1 0 1 0 0,1-1-1 0 0,-1 1 0 0 0,1 0-3 0 0,-2 0 21 0 0,1 1-1 0 0,-1-1 0 0 0,0 0 1 0 0,1 1-1 0 0,-1-1 1 0 0,0 0-1 0 0,0 0 0 0 0,0 0 1 0 0,-1 0-21 0 0,-20 6 185 0 0,11-4-131 0 0,7-2-211 0 0,-1-1 71 0 0,1 1 59 0 0,0 0 51 0 0,-6 0 130 0 0,-14 0 394 0 0,17-1-436 0 0,0 0-75 0 0,4 0-60 0 0,-1-1-42 0 0,0 1-48 0 0,1-1-51 0 0,-1 1-78 0 0,0-1-74 0 0,0 1-81 0 0,0-1-88 0 0,1 0-95 0 0,-1 0-103 0 0,0 0-108 0 0,0 0-117 0 0,1 0-785 0 0,-2 0-961 0 0,5 1 2587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20 9184 0 0,'0'0'208'0'0,"0"0"33"0"0,0 0 14 0 0,0-1-77 0 0,-2 0-96 0 0,0-1-65 0 0,-3-2-51 0 0,2 3 88 0 0,-11-5 482 0 0,-1 3-57 0 0,-1 2-59 0 0,0 1-63 0 0,0 2-63 0 0,0 1-67 0 0,0 1-69 0 0,2 1-70 0 0,11-4-54 0 0,0 0 0 0 0,0 1 0 0 0,1-1 0 0 0,-1 1 1 0 0,1-1-1 0 0,-1 1 0 0 0,1 0 0 0 0,-2 1-34 0 0,-6 11 143 0 0,9-12-134 0 0,1 0 0 0 0,-1-1 0 0 0,1 1 0 0 0,-1 0 0 0 0,1-1-1 0 0,-1 1 1 0 0,1 0 0 0 0,0-1 0 0 0,0 1 0 0 0,0 0 0 0 0,0 0-9 0 0,3 10 2 0 0,3-1-38 0 0,6 7-139 0 0,1-1 111 0 0,-4-4 77 0 0,1-1 41 0 0,9 14 141 0 0,15 18 236 0 0,-20-25-288 0 0,1 2-67 0 0,-8-10-82 0 0,0-1-37 0 0,-4-5 37 0 0,12 18 2 0 0,-9-7 76 0 0,-4-6 24 0 0,-3 0 51 0 0,-2 1 61 0 0,-3 0 71 0 0,1-4 5 0 0,-2-1-43 0 0,0-1-41 0 0,0-1-36 0 0,-11 3 67 0 0,-1-3-106 0 0,3-2-82 0 0,0-1-37 0 0,8-2-24 0 0,-1 1 0 0 0,0-1 0 0 0,-7-2 18 0 0,7 1-207 0 0,-2 0 30 0 0,4 0 13 0 0,1 1-34 0 0,0-1-81 0 0,1 0-32 0 0,1-1-85 0 0,1 0-98 0 0,0 0-112 0 0,0 0-34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81 11376 0 0,'0'0'256'0'0,"0"0"-15"0"0,1-1-47 0 0,0 0-42 0 0,0-1-36 0 0,0 0-17 0 0,1 0-32 0 0,3-3 37 0 0,0 0-170 0 0,0 2 67 0 0,0-1 58 0 0,0 1 49 0 0,4-3 210 0 0,15-6 625 0 0,-16 9-700 0 0,1 0-66 0 0,14-3-93 0 0,2 0 100 0 0,2 1 104 0 0,39-4 476 0 0,-42 7-539 0 0,-6 2-95 0 0,0 0-49 0 0,-1 1-62 0 0,0 1-70 0 0,-11-2 50 0 0,-1 1 1 0 0,1 0 0 0 0,-1 0-1 0 0,1 1 1 0 0,-1 0-1 0 0,0 0 1 0 0,0 0 0 0 0,0 1-1 0 0,0-1 1 0 0,0 1 0 0 0,0 0-1 0 0,-1 0 1 0 0,1 1 0 0 0,2 2 0 0 0,-4-3 1 0 0,-1 0 0 0 0,1 1 1 0 0,-1-1-1 0 0,0 0 0 0 0,0 1 0 0 0,0-1 1 0 0,0 1-1 0 0,-1 0 0 0 0,0 0 0 0 0,1-1 0 0 0,-1 2-1 0 0,0 0 8 0 0,0 0-1 0 0,-1 0 1 0 0,1 0-1 0 0,-1 1 0 0 0,0-1 1 0 0,-1 1-8 0 0,1 3 21 0 0,-2-1 0 0 0,1 0-1 0 0,-1 0 1 0 0,-1 0 0 0 0,0 3-21 0 0,-1-1 54 0 0,-1 0 1 0 0,0 0-1 0 0,-4 6-54 0 0,-22 26 234 0 0,-3-2 79 0 0,9-12-29 0 0,12-14-129 0 0,1 0-12 0 0,4-4-77 0 0,-1 9-43 0 0,4-9 29 0 0,-2 4-51 0 0,7-12-164 0 0,0 0 76 0 0,-1-1 59 0 0,1 1 44 0 0,-2 4 166 0 0,1-3-193 0 0,1-1-56 0 0,0-1-57 0 0,-1 1-71 0 0,1-1-79 0 0,0 1-26 0 0,0-1-70 0 0,0 0-77 0 0,0 1-85 0 0,0-1-90 0 0,0 1-98 0 0,0-1-104 0 0,0 1-111 0 0,1 1-1109 0 0,1 2-1157 0 0,-2-5 3196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12928 0 0,'0'0'297'0'0,"0"0"39"0"0,0 0 16 0 0,0 0-148 0 0,0 0-97 0 0,0 0 18 0 0,0 0-46 0 0,0 0 86 0 0,0 0 179 0 0,0 0 323 0 0,0 0 33 0 0,0 0-293 0 0,0 0-177 0 0,0 0-57 0 0,0 0 11 0 0,0 0 52 0 0,0 0-20 0 0,0 0-108 0 0,0 0-89 0 0,0 0-70 0 0,0 0-114 0 0,0 0-181 0 0,0 0-26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5:15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8032 0 0,'0'0'182'0'0,"0"0"29"0"0,0 0 12 0 0,0 2-55 0 0,0 3-112 0 0,0 5-1 0 0,1 1 91 0 0,1 1 110 0 0,1 7 194 0 0,0-2-86 0 0,-1-5-218 0 0,1 12 216 0 0,0 1-38 0 0,4 24 246 0 0,7 50 481 0 0,-10-65-659 0 0,-1-1 52 0 0,-1-15-233 0 0,0 1-34 0 0,1 9 38 0 0,0-1-37 0 0,5 40 238 0 0,-6-45-239 0 0,0 0 41 0 0,0 1-5 0 0,1 17 232 0 0,-3-27-326 0 0,1 1-32 0 0,-2-10-133 0 0,1 0 53 0 0,-1-3-19 0 0,0-1-41 0 0,1 0-16 0 0,-1-1-35 0 0,1 0-86 0 0,-1-1-78 0 0,0 1-92 0 0,0-1-105 0 0,1 0-118 0 0,-1 1 243 0 0,1 0-34 0 0,0-1-36 0 0,-1 1-39 0 0,1 0-39 0 0,0 0-40 0 0,-1-3-1339 0 0,0-3-1059 0 0,1 6 2923 0 0</inkml:trace>
  <inkml:trace contextRef="#ctx0" brushRef="#br0" timeOffset="1">1 153 7200 0 0,'3'-10'-20'0'0,"0"0"42"0"0,1 0 37 0 0,1 1 36 0 0,7-7 187 0 0,2 2 102 0 0,-2 5-19 0 0,2 0 36 0 0,-7 5-78 0 0,1 1 1 0 0,0 0 0 0 0,-1 0-1 0 0,9-1-323 0 0,14-2 736 0 0,-15 5-409 0 0,1 1-41 0 0,4 1 18 0 0,0 2-110 0 0,-4 0-132 0 0,0 2-105 0 0,-2 0-118 0 0,-7-1 33 0 0,0-1-34 0 0,22 15 303 0 0,-4 5-53 0 0,0 9-36 0 0,-20-24-47 0 0,-1 0-1 0 0,1 1 0 0 0,-1-1 0 0 0,-1 1 0 0 0,1 4-4 0 0,-1-5 3 0 0,-2 0 0 0 0,1 0 0 0 0,-1 0 0 0 0,0 0 0 0 0,-1 0 0 0 0,1 3-3 0 0,-2-4 13 0 0,1 0-1 0 0,-1 0 1 0 0,-1 0-1 0 0,0 4-12 0 0,-10 20 84 0 0,-8-2 53 0 0,14-22-286 0 0,0-1 96 0 0,0 0 80 0 0,0-1 64 0 0,-2 1 82 0 0,-14 7 452 0 0,12-9-402 0 0,-1-1-92 0 0,5-2-121 0 0,0 0-45 0 0,0 0-53 0 0,1-1-58 0 0,-1 0-66 0 0,0-1-72 0 0,1 1 52 0 0,1-1-38 0 0,0 1-38 0 0,0-1-42 0 0,0 0-42 0 0,0-1-45 0 0,-1 1-47 0 0,1 0-48 0 0,-1-2-1035 0 0,-3-1-895 0 0,8 4 2455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03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421 136 6392 0 0,'0'0'141'0'0,"0"0"23"0"0,0 0 12 0 0,1 0-24 0 0,1-1-112 0 0,1 0 66 0 0,-2 1 54 0 0,1-1 44 0 0,0 0 114 0 0,1 0 688 0 0,-3 1-612 0 0,1-1-109 0 0,-1 1-91 0 0,1 0-131 0 0,-1-1-57 0 0,1 1-67 0 0,-1 0-74 0 0,1-1 586 0 0,-1 1-3 0 0,0 0-246 0 0,0 0-46 0 0,0 0-39 0 0,0 0-35 0 0,1-1 7 0 0,0-1-19 0 0,0 1-16 0 0,-1 0 45 0 0,1 0 103 0 0,-1 1-59 0 0,1 0 35 0 0,2-3 323 0 0,-2 0-50 0 0,0-1-47 0 0,-1 0-45 0 0,0-1-40 0 0,-2 0-38 0 0,-3-5 180 0 0,1 2-175 0 0,-2 0-59 0 0,0 0-15 0 0,-3-1 31 0 0,-20-16 117 0 0,23 21-259 0 0,0-1 0 0 0,-1 2 0 0 0,-6-4-101 0 0,8 5 36 0 0,1 0 0 0 0,-1 1 0 0 0,0-1 0 0 0,0 1 0 0 0,0 0 0 0 0,0 1 0 0 0,0-1 0 0 0,1 1 0 0 0,-1 0 0 0 0,0 0 0 0 0,0 0 0 0 0,0 1 0 0 0,0-1 0 0 0,0 1-36 0 0,-22 9 85 0 0,3 4-41 0 0,16-8-44 0 0,1-1-1 0 0,1 1 1 0 0,-1 1-1 0 0,1-1 1 0 0,-3 5 0 0 0,3-3-13 0 0,0 0 0 0 0,1 0 0 0 0,0 1 0 0 0,1-1 0 0 0,0 1 0 0 0,0 0 0 0 0,1 0 0 0 0,0 0 0 0 0,0 1 0 0 0,1-1 0 0 0,1 2 13 0 0,0-3-5 0 0,0-1-1 0 0,1 1 1 0 0,0 0-1 0 0,1 0 1 0 0,0-1-1 0 0,0 1 1 0 0,0 0-1 0 0,1-1 1 0 0,0 1-1 0 0,1-1 1 0 0,0 0-1 0 0,0 0 6 0 0,2 4-11 0 0,1-1 0 0 0,0 0-1 0 0,1-1 1 0 0,0 1 0 0 0,0-2 0 0 0,1 1 0 0 0,6 4 11 0 0,12 9-24 0 0,1-1 0 0 0,1-2 0 0 0,0-1 0 0 0,2-1 0 0 0,1-1 24 0 0,-1 0 6 0 0,9 4 7 0 0,0 3 1 0 0,-1 0-1 0 0,-1 3-13 0 0,-25-16 27 0 0,1 1 0 0 0,-2 0-1 0 0,1 0 1 0 0,3 7-27 0 0,10 19 94 0 0,-20-28-51 0 0,0 1 0 0 0,-1 0 0 0 0,0 1-43 0 0,1 8 82 0 0,-2 0 78 0 0,-4 9 157 0 0,0-17-107 0 0,0 0 1 0 0,-1 1 0 0 0,-1-1 0 0 0,-2 6-211 0 0,-2 1 312 0 0,-2-1-40 0 0,-2-3-39 0 0,-1-1-34 0 0,-17 8 105 0 0,-4-5-103 0 0,5-7-98 0 0,-2-2-37 0 0,-13 0 33 0 0,-2-2-99 0 0,38-4 9 0 0,-50 3 10 0 0,29-4 29 0 0,1 0 0 0 0,-1-2 0 0 0,-25-5-48 0 0,6-4 13 0 0,1-5-58 0 0,4-6-80 0 0,3-6-102 0 0,34 25 99 0 0,2-1 79 0 0,-5-3-11 0 0,3 1-46 0 0,3 4 18 0 0,0 0-36 0 0,1-1-41 0 0,-1 1-48 0 0,0-1-88 0 0,0 0-77 0 0,0 0-85 0 0,0 1-95 0 0,0-1-103 0 0,0 0-112 0 0,1 0-122 0 0,0 2 399 0 0,0-1-34 0 0,-2-5-1797 0 0,-2-5-1318 0 0,5 12 3635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06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 67 7512 0 0,'0'0'166'0'0,"0"0"29"0"0,0 0 13 0 0,0 0-71 0 0,-1 0-69 0 0,1 0-47 0 0,-3 0-48 0 0,2-1 43 0 0,0 1 31 0 0,0 0 0 0 0,0 0 1 0 0,0 0-1 0 0,0 0 0 0 0,0 0 1 0 0,0 0-1 0 0,1 1 0 0 0,-1-1 0 0 0,0 0 1 0 0,0 0-1 0 0,0 0 0 0 0,0 1 1 0 0,1-1-1 0 0,-1 1 0 0 0,0-1 0 0 0,0 0 1 0 0,1 1-1 0 0,-1-1 0 0 0,0 1 1 0 0,1 0-1 0 0,-1-1 0 0 0,0 1 1 0 0,1 0-48 0 0,-8 8 452 0 0,6-5-282 0 0,-1 0-51 0 0,1 0-54 0 0,-7 14 255 0 0,4 3-40 0 0,4 1-40 0 0,3 0-41 0 0,2 1-39 0 0,1-1-40 0 0,1-1-40 0 0,0-2-39 0 0,-3-11-14 0 0,0-1 0 0 0,1 0-1 0 0,-1 0 1 0 0,1 0 0 0 0,0 0-1 0 0,3 2-26 0 0,-3-5 42 0 0,0 1-1 0 0,0 0 0 0 0,0-1 1 0 0,1 0-1 0 0,1 1-41 0 0,15 7 190 0 0,1-6 58 0 0,-19-6-195 0 0,0 0-1 0 0,0 0 1 0 0,0 0 0 0 0,0 0-1 0 0,-1-1 1 0 0,4 0-53 0 0,-3 0 65 0 0,1 0 1 0 0,-1 0-1 0 0,1-1 1 0 0,-1 0-1 0 0,0 1 1 0 0,1-2-66 0 0,14-10 395 0 0,-9 6-94 0 0,-1-1-1 0 0,0-1 1 0 0,0 1 0 0 0,6-10-301 0 0,2-7 484 0 0,-5 3-108 0 0,-2-1-74 0 0,-4-5 32 0 0,-7 1-36 0 0,-4 0-50 0 0,-6 2-65 0 0,-3 1-80 0 0,-2 1-96 0 0,-2 2-109 0 0,9 12 6 0 0,1 0-34 0 0,7 8-67 0 0,1-1 49 0 0,-1 1 44 0 0,1 0 35 0 0,-3-2 7 0 0,-4-2 18 0 0,5 3-24 0 0,0 1-61 0 0,1 0 14 0 0,1 0-33 0 0,-1 1-37 0 0,0-1-43 0 0,1 1-67 0 0,-1-1-58 0 0,0 1-64 0 0,0 0-70 0 0,1-1-73 0 0,-1 1-80 0 0,0 0-85 0 0,0 0-90 0 0,-2 1-1030 0 0,-3 2-1038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09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0 210 7920 0 0,'2'0'174'0'0,"3"-2"4"0"0,0 0-39 0 0,6 0 44 0 0,-1 0-95 0 0,15-2 37 0 0,-17 2-61 0 0,0 1 34 0 0,-1 0 46 0 0,1 0 58 0 0,-3 0-30 0 0,0 0 35 0 0,0-1 38 0 0,-1 1 41 0 0,10-3 202 0 0,0 1-93 0 0,31-10 676 0 0,-36 9-797 0 0,1 0 42 0 0,4-2 273 0 0,1-2-94 0 0,1 0-77 0 0,-1-2-65 0 0,7-7 119 0 0,-19 14-411 0 0,-1 1-1 0 0,0 0 1 0 0,0-1 0 0 0,0 0 0 0 0,0 1-1 0 0,0-1 1 0 0,0 0 0 0 0,-1 0 0 0 0,0 0 0 0 0,1-2-61 0 0,-3-10 188 0 0,-9-5-8 0 0,6 15-133 0 0,0 0 0 0 0,0 0 1 0 0,0 1-1 0 0,-1-1 1 0 0,1 1-1 0 0,-1 0 1 0 0,-2 0-48 0 0,5 2 11 0 0,0 1 1 0 0,0 0-1 0 0,0 1 1 0 0,0-1-1 0 0,0 0 1 0 0,-1 1 0 0 0,1-1-1 0 0,0 1 1 0 0,-2-1-12 0 0,2 1 1 0 0,-1 0 0 0 0,1 0 0 0 0,-1 1 0 0 0,1-1 1 0 0,-1 1-1 0 0,1-1 0 0 0,0 1 0 0 0,-1 0 0 0 0,1-1 1 0 0,-1 2-3 0 0,-3 1 3 0 0,-1 1-1 0 0,1 0 0 0 0,0 0 0 0 0,0 0 1 0 0,0 1-1 0 0,-3 3-1 0 0,-32 35 90 0 0,36-37-70 0 0,-24 30 91 0 0,11-9-7 0 0,14-20-42 0 0,0 0 1 0 0,1 1-1 0 0,-2 6-62 0 0,3-9 45 0 0,1 0 1 0 0,-1 0-1 0 0,2 1 1 0 0,-1-1-1 0 0,0 0 0 0 0,1 2-45 0 0,0-1 68 0 0,1 1 0 0 0,0-1 0 0 0,0 1 0 0 0,0-1-1 0 0,1 3-67 0 0,-1-4 40 0 0,1 0 0 0 0,0 0 0 0 0,1 0 0 0 0,-1 0 0 0 0,1 0 0 0 0,1 2-40 0 0,-2-4 20 0 0,1 0-1 0 0,-1 0 0 0 0,1 0 1 0 0,-1 0-1 0 0,1 0 1 0 0,0-1-1 0 0,0 1 0 0 0,0-1 1 0 0,1 0-1 0 0,-1 0 1 0 0,1 0-1 0 0,-1 0 0 0 0,1-1 1 0 0,-1 0-1 0 0,1 1 1 0 0,0-1-1 0 0,0 0 0 0 0,0-1 1 0 0,-1 1-1 0 0,2-1-19 0 0,5 1 46 0 0,-1-1-1 0 0,0-1 1 0 0,0 0-1 0 0,1 0 1 0 0,1-1-46 0 0,2-1 8 0 0,-1 0-47 0 0,-1 0-40 0 0,-1 0-52 0 0,0-1-60 0 0,0 0-68 0 0,0 1-78 0 0,0-1-86 0 0,-1 0-94 0 0,1 0-103 0 0,-5 2 242 0 0,0 0-32 0 0,0 0-35 0 0,0 0-36 0 0,-3 1 89 0 0,0 0-43 0 0,0 1-40 0 0,0-1-35 0 0,1 0-140 0 0,-1 0-34 0 0,5-1-1486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1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7584 0 0,'0'0'222'0'0,"-2"1"-38"0"0,-2 4-118 0 0,1 1-14 0 0,1 3 83 0 0,2-4-8 0 0,0 0 0 0 0,0 1 0 0 0,0-1 0 0 0,1 0 0 0 0,0 1-127 0 0,0 0 103 0 0,1-1-36 0 0,-1-1-17 0 0,40 127 1624 0 0,-30-86-1158 0 0,-3 0-44 0 0,2 28 241 0 0,-3-24-248 0 0,-2-17-183 0 0,-1-6-75 0 0,1 0-34 0 0,-2-7-4 0 0,9 38 224 0 0,-7-38-187 0 0,2-2 98 0 0,-7-16-150 0 0,0-1 78 0 0,0 0 31 0 0,0 0 8 0 0,0 0-7 0 0,0 0-32 0 0,0 0-45 0 0,1-1-53 0 0,1-2-9 0 0,0 0-62 0 0,1-1-3 0 0,-2 3 10 0 0,8-20 169 0 0,-1-2-96 0 0,-4 10-111 0 0,1 0-39 0 0,3-8-44 0 0,3 1-35 0 0,15-20-178 0 0,5 3-114 0 0,3 6-97 0 0,-14 16 236 0 0,3 4 35 0 0,1 2 33 0 0,1 4 33 0 0,-16 4 102 0 0,-1 0 0 0 0,0 0 0 0 0,1 1 0 0 0,-1 1 0 0 0,2 0 36 0 0,-4-1-9 0 0,1 2 1 0 0,0-1-1 0 0,-1 1 0 0 0,1 0 0 0 0,-1 0 1 0 0,2 2 8 0 0,21 11-79 0 0,-2 4 48 0 0,-24-16 31 0 0,1 0 0 0 0,-1 0-1 0 0,0 1 1 0 0,0-1 0 0 0,-1 1 0 0 0,1 0 0 0 0,-1-1-1 0 0,1 1 1 0 0,-1 0 0 0 0,0 1 0 0 0,-1-1 0 0 0,1 0 0 0 0,-1 1 0 0 0,1 5-14 0 0,0 0 33 0 0,-3 10 104 0 0,-5 2 133 0 0,5-19-207 0 0,-1 0 0 0 0,1-1 0 0 0,-1 1 1 0 0,1-1-1 0 0,-1 1 0 0 0,0-1 0 0 0,0 1 0 0 0,0-1 0 0 0,-1 0 1 0 0,-1 1-50 0 0,-4 3 152 0 0,0-1 1 0 0,0 1 0 0 0,-1-2 0 0 0,-3 2-153 0 0,-2 0 212 0 0,0-1-1 0 0,-1 0 1 0 0,0-2-1 0 0,-4 2-211 0 0,-12 0 866 0 0,-19 0-866 0 0,-3-2 648 0 0,44-2-512 0 0,8-1-204 0 0,-3 0-223 0 0,0 0 68 0 0,0 1 61 0 0,0-1 51 0 0,-4 0 0 0 0,-11 1 44 0 0,13-2-8 0 0,0 1-72 0 0,3 0 13 0 0,0 0-40 0 0,-1 0-47 0 0,1-1-52 0 0,-1 1-84 0 0,1-1-74 0 0,-1 1-80 0 0,1-1-87 0 0,0 1-94 0 0,-1-1-102 0 0,1 0-108 0 0,0 0-115 0 0,1 1-902 0 0,-2 0-1082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3:07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0 162 9216 0 0,'0'0'208'0'0,"0"0"33"0"0,0 0 14 0 0,0 1-78 0 0,1 2-93 0 0,0 1-66 0 0,2 6-58 0 0,-2-7 73 0 0,8 11 139 0 0,2 4 68 0 0,-1-1 41 0 0,-2 2 48 0 0,-1 1 57 0 0,21 72 1526 0 0,-18-61-1337 0 0,1-1-71 0 0,-8-20-359 0 0,1 1 82 0 0,-1-5-75 0 0,-1-1 37 0 0,0 1 44 0 0,-1-2 51 0 0,-1-4-140 0 0,0 0-31 0 0,0 0-7 0 0,0 0 11 0 0,0 1 8 0 0,0-1 83 0 0,0 0 27 0 0,1 1 372 0 0,-1-1-239 0 0,0 0-239 0 0,0 0-52 0 0,-1-1-77 0 0,1 0-52 0 0,0 0-39 0 0,-9-26 314 0 0,4-1-95 0 0,0-7-61 0 0,2-16-50 0 0,0 11 16 0 0,3 37-38 0 0,0 0-1 0 0,0 0 0 0 0,0 1 0 0 0,0-1 0 0 0,1 0 1 0 0,-1 0-1 0 0,1 0 0 0 0,0 0 0 0 0,0 1 0 0 0,0-1 1 0 0,0 0-1 0 0,0 0 6 0 0,2-1-15 0 0,-1 0-1 0 0,1 1 1 0 0,-1-1 0 0 0,1 1 0 0 0,0 0 0 0 0,0 0-1 0 0,3-3 16 0 0,29-17-159 0 0,1 4-67 0 0,-10 6-10 0 0,-22 11 125 0 0,8-5-4 0 0,-6 5 9 0 0,-2-1-91 0 0,-1 2 47 0 0,-1 0-42 0 0,0-1-76 0 0,1 1-66 0 0,0 0-74 0 0,-1 0-81 0 0,1 0-89 0 0,0-1-96 0 0,-1 1-104 0 0,1 0-112 0 0,4-2-1172 0 0,2 0-1168 0 0,-9 3 3226 0 0</inkml:trace>
  <inkml:trace contextRef="#ctx0" brushRef="#br0" timeOffset="469.97">509 279 6160 0 0,'2'0'227'0'0,"1"1"-87"0"0,7 2 102 0 0,-5-1-333 0 0,0-1 79 0 0,0 0 68 0 0,1 0 61 0 0,1-1 90 0 0,1 0 57 0 0,1 0 106 0 0,4-1 238 0 0,0 0-5 0 0,-6 1-262 0 0,0 0-14 0 0,0-1 1 0 0,0 1 0 0 0,0-1-1 0 0,-1-1 1 0 0,1 0-328 0 0,6-1 506 0 0,0-2-57 0 0,1 1-64 0 0,0 0-115 0 0,0-1-79 0 0,-1-2-54 0 0,-6-1-82 0 0,-7 8-45 0 0,0-1 1 0 0,0 1-1 0 0,0-1 0 0 0,1 1 0 0 0,-1-1 0 0 0,0 1 0 0 0,0-1 0 0 0,0 1 0 0 0,-1-1 0 0 0,1 1 1 0 0,0-1-1 0 0,0 1 0 0 0,0-1 0 0 0,0 1 0 0 0,0-1 0 0 0,-1 1 0 0 0,1-1 0 0 0,0 1 0 0 0,0-1 0 0 0,-1 1 1 0 0,1-1-11 0 0,-9-7 212 0 0,3 5-156 0 0,2 2-46 0 0,-1 1 1 0 0,1-1 0 0 0,0 1 0 0 0,-1 0-1 0 0,1 0 1 0 0,-2 0-11 0 0,1 1 34 0 0,1 0 0 0 0,0 0 0 0 0,-1 0 0 0 0,1 0 0 0 0,-4 2-34 0 0,-13 9 189 0 0,15-7-106 0 0,0 0 0 0 0,0 0 0 0 0,1 0-1 0 0,-1 1-82 0 0,-2 3 132 0 0,1 0 1 0 0,0 0-1 0 0,0 2-132 0 0,-9 17 216 0 0,5-5-90 0 0,2-1-70 0 0,5-1 60 0 0,8-3-37 0 0,-3-16-74 0 0,0 1 0 0 0,0-1 0 0 0,1 1-1 0 0,0-1 1 0 0,-1 0 0 0 0,1 0 0 0 0,0 0 0 0 0,0 0 0 0 0,0 0-1 0 0,0 0 1 0 0,1 0 0 0 0,-1 0-5 0 0,3 1-12 0 0,0 0 1 0 0,0-1-1 0 0,1 1 1 0 0,-1-1-1 0 0,5 2 12 0 0,-3-2-38 0 0,0 0 1 0 0,1-1-1 0 0,-1 0 0 0 0,2 0 38 0 0,0 0-57 0 0,1-1-106 0 0,2 0-135 0 0,7-1-251 0 0,0-1 7 0 0</inkml:trace>
  <inkml:trace contextRef="#ctx0" brushRef="#br0" timeOffset="1055.92">1088 307 7800 0 0,'0'0'148'0'0,"-1"0"-60"0"0,0-1-41 0 0,-3-1 2 0 0,2 1-4 0 0,-4-1-46 0 0,-1-1 46 0 0,1 1 40 0 0,0-1 38 0 0,-6-1 219 0 0,0 0 106 0 0,0 2 79 0 0,9 2-389 0 0,1 0 1 0 0,-1-1-1 0 0,0 2 0 0 0,1-1 0 0 0,-1 0 0 0 0,1 0 1 0 0,-1 1-1 0 0,0 0 0 0 0,1-1 0 0 0,-1 1 0 0 0,1 0 1 0 0,-1 1-139 0 0,-12 8 681 0 0,4 1-147 0 0,2 2-66 0 0,2 0-60 0 0,2 2-56 0 0,1-1-51 0 0,3 2-47 0 0,1-1-41 0 0,3 0-38 0 0,4 8 40 0 0,5-3-65 0 0,7 1-28 0 0,-15-18-107 0 0,-1-1 0 0 0,1 0 0 0 0,-1 0 0 0 0,1 0-1 0 0,0 0 1 0 0,0 0 0 0 0,0-1 0 0 0,0 0 0 0 0,2 1-15 0 0,-2-1 10 0 0,0-1 0 0 0,0 1 1 0 0,0-1-1 0 0,0 0 0 0 0,0 0 1 0 0,0 0-1 0 0,0-1 0 0 0,0 1-10 0 0,0-1 18 0 0,-1 0 0 0 0,1 0 0 0 0,-1 0 0 0 0,1 0 0 0 0,-1-1 0 0 0,0 1 0 0 0,0-1 0 0 0,1 0 0 0 0,-1 0-1 0 0,0 0 1 0 0,-1 0 0 0 0,1 0 0 0 0,0-1 0 0 0,-1 1 0 0 0,1-1 0 0 0,-1 0 0 0 0,0 0 0 0 0,0 1-1 0 0,0-2 1 0 0,0 1 0 0 0,1-2-18 0 0,-2 2 6 0 0,0 0 1 0 0,0-1-1 0 0,0 1 0 0 0,0 0 0 0 0,-1-1 0 0 0,1 1 0 0 0,-1 0 1 0 0,0-2-7 0 0,-1-7 2 0 0,0-1 1 0 0,-1 1 0 0 0,-1-5-3 0 0,-4-24-23 0 0,7 15-84 0 0,0 12-85 0 0,0 11 139 0 0,0 1-1 0 0,0-1 1 0 0,0 1 0 0 0,0 0-1 0 0,0-1 1 0 0,1 1 0 0 0,-1-1 0 0 0,1-1 53 0 0,2-1-82 0 0,-1 3-123 0 0,1 6-7 0 0,-1 0 118 0 0,0 0 71 0 0,0 1 75 0 0,9 20-76 0 0,-1 0 1 0 0,4 16 23 0 0,9 21-25 0 0,-22-59 24 0 0,2 4 4 0 0,0 1 0 0 0,0 0 0 0 0,-1-1-1 0 0,0 5-2 0 0,0-9 16 0 0,-1-2-65 0 0,-1-1-36 0 0,0 0-138 0 0,0 0-22 0 0</inkml:trace>
  <inkml:trace contextRef="#ctx0" brushRef="#br0" timeOffset="1388.45">1291 0 9792 0 0,'0'0'222'0'0,"0"0"30"0"0,0 0 18 0 0,2 1-151 0 0,3 3-34 0 0,0-1-34 0 0,-1 0-34 0 0,1 3 11 0 0,0 1 50 0 0,-1-1 42 0 0,1 1 35 0 0,-1 1 65 0 0,13 27 754 0 0,-11-22-693 0 0,-3-7-183 0 0,0 0-36 0 0,3 9 203 0 0,2 8 198 0 0,-1-1 3 0 0,-1-8-196 0 0,1-1 47 0 0,-2 1 39 0 0,4 9 300 0 0,6 34 962 0 0,-11-40-1159 0 0,-1 1-42 0 0,-1-6-116 0 0,2 1-40 0 0,4 12 175 0 0,3 12 98 0 0,-8-26-463 0 0,1 5 40 0 0,-3-5-89 0 0,-1-10-153 0 0,1-1 56 0 0,-1 1 46 0 0,0 0 38 0 0,0 0 46 0 0,1 2 201 0 0,0-1-177 0 0,-1-1-66 0 0,1 0-76 0 0,-1 0-92 0 0,1 0-114 0 0,-1 0 86 0 0,0-1-36 0 0,0 1-39 0 0,1 0-41 0 0,-1-1-44 0 0,0 1-46 0 0,0-1-50 0 0,0 1-51 0 0,0 0-55 0 0,1-1-56 0 0,-1 1-60 0 0,0-1-61 0 0,0 1-463 0 0,0 0-33 0 0,0 2-2559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2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10 7792 0 0,'0'0'230'0'0,"-6"-1"-40"0"0,2 0-140 0 0,0 0-32 0 0,0 0 9 0 0,1 0 50 0 0,1 0 43 0 0,-1 1 35 0 0,-3-2 268 0 0,-3 1 371 0 0,5 1-479 0 0,0 0-45 0 0,-2 1-78 0 0,-3 0 653 0 0,0 0-107 0 0,0-2-107 0 0,0 0-107 0 0,-1 0-70 0 0,0 0-130 0 0,0 2-128 0 0,0 1-129 0 0,-24 11 212 0 0,2 6-92 0 0,24-13-149 0 0,0 0 1 0 0,0 1 0 0 0,1 0 0 0 0,-1 2-39 0 0,2-2 19 0 0,0 0 1 0 0,1 0-1 0 0,0 1 1 0 0,0 0-1 0 0,1 0 1 0 0,0 0-1 0 0,0 0 1 0 0,0 3-20 0 0,-4 24 95 0 0,8-32-95 0 0,-1 0 1 0 0,1 1-1 0 0,0-1 1 0 0,1 0-1 0 0,-1 0 1 0 0,0 0-1 0 0,1 2 0 0 0,0-2 12 0 0,0-1 0 0 0,0 1 0 0 0,0-1 0 0 0,0 1 0 0 0,0-1 0 0 0,1 0 0 0 0,-1 0 0 0 0,1 1-12 0 0,15 13 163 0 0,5-4 45 0 0,-14-10-131 0 0,-1 0-1 0 0,1 0 0 0 0,0 0 1 0 0,-1-1-1 0 0,1 0 1 0 0,0-1-1 0 0,1 1-76 0 0,12-2 148 0 0,-3-2-38 0 0,-6 0-24 0 0,-1 0-1 0 0,1-1 1 0 0,-1 0-1 0 0,0-1 0 0 0,0 0 1 0 0,7-5-86 0 0,-12 6 52 0 0,0 0 0 0 0,0-1 0 0 0,0 0 0 0 0,5-5-52 0 0,-7 4 23 0 0,1 1 1 0 0,-1-1-1 0 0,0 0 0 0 0,0 0 1 0 0,1-4-24 0 0,6-13 39 0 0,-1 1 73 0 0,0 1 59 0 0,-3 6-6 0 0,-3 8-134 0 0,-2 3-49 0 0,0 0-34 0 0,-1 1-43 0 0,1 0-50 0 0,-1 2-77 0 0,-1 1 20 0 0,0 0 90 0 0,0 0 42 0 0,1 2-14 0 0,0 2 48 0 0,2 10 28 0 0,-1 6 37 0 0,0 0-57 0 0,2 24-117 0 0,0-24 107 0 0,4 4 55 0 0,3 2 94 0 0,-9-24-133 0 0,-1 0-14 0 0,0 0-44 0 0,1 3 16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3.0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8352 0 0,'0'0'190'0'0,"0"0"28"0"0,0 0 7 0 0,1 1-33 0 0,5 10-153 0 0,0 10 158 0 0,0-4-26 0 0,6 24 221 0 0,3 22 89 0 0,-1-4-1 0 0,-2-20-63 0 0,0 1 41 0 0,-3 1-78 0 0,11 85 560 0 0,-14-84-608 0 0,0-1 52 0 0,-2-13-100 0 0,-2-1 97 0 0,-1-7-42 0 0,0 0 37 0 0,-1 21 456 0 0,0-18-323 0 0,0-22-303 0 0,0-1 2 0 0,0 0-2 0 0,0 0-13 0 0,0 0-8 0 0,-1-1 0 0 0,0 0-71 0 0,-2-1-36 0 0,-4-3 23 0 0,2-2 32 0 0,2-1-44 0 0,0-10-13 0 0,4-20-102 0 0,-1 30 30 0 0,2-2-72 0 0,-1 1 0 0 0,1-1 0 0 0,1 0 0 0 0,-1 1 0 0 0,2 0 0 0 0,-1 0 0 0 0,4-6 68 0 0,1 1-111 0 0,0 0 1 0 0,0 0-1 0 0,1 1 0 0 0,5-4 111 0 0,-8 10-68 0 0,0 0-1 0 0,1 1 1 0 0,6-5 68 0 0,-6 5-30 0 0,0 2 0 0 0,0-1-1 0 0,0 1 1 0 0,1 0 0 0 0,0 0-1 0 0,0 1 1 0 0,0 0 30 0 0,-2 1-22 0 0,0 1 0 0 0,0-1 0 0 0,0 1 0 0 0,0 0-1 0 0,0 1 1 0 0,0 0 0 0 0,1 0 0 0 0,-1 0 0 0 0,5 1 22 0 0,-5 0-26 0 0,-1 1 0 0 0,0-1 0 0 0,0 1 0 0 0,1 0 0 0 0,-1 0 0 0 0,-1 0-1 0 0,4 2 27 0 0,-1 0-2 0 0,0 1 0 0 0,0 0 0 0 0,-1 0-1 0 0,0 0 1 0 0,0 0 0 0 0,1 2 2 0 0,-5-4-5 0 0,1 0-1 0 0,0 1 1 0 0,-1 0 0 0 0,0-1 0 0 0,1 1 0 0 0,-2 0-1 0 0,1 0 1 0 0,0 0 0 0 0,-1 1 0 0 0,0-1 0 0 0,0 0-1 0 0,0 1 6 0 0,1 3 1 0 0,-1 1-1 0 0,0-1 1 0 0,-1 0-1 0 0,0 1 1 0 0,0-1-1 0 0,-1 1 1 0 0,0-1-1 0 0,0 0 1 0 0,-1 1-1 0 0,-1 2 0 0 0,2-7 8 0 0,-1 0-1 0 0,0 1 1 0 0,0-1-1 0 0,-1 0 1 0 0,1 0-1 0 0,-1 0 1 0 0,0 0-1 0 0,-2 1-7 0 0,2-1 17 0 0,-1-1 0 0 0,1 0 0 0 0,-1 0 0 0 0,0 0 0 0 0,0 0 0 0 0,-1-1 0 0 0,1 1 0 0 0,-1-1 0 0 0,0 0-17 0 0,-9 4 153 0 0,0-1-63 0 0,-39 10 20 0 0,39-13-53 0 0,4 0 15 0 0,-1 0 34 0 0,1 0 41 0 0,-1-1 48 0 0,8 0-211 0 0,0-1 38 0 0,-4 1 114 0 0,0 1 148 0 0,-4 0 249 0 0,2 0-154 0 0,3-1-202 0 0,1 0-102 0 0,0-1-85 0 0,1 1-77 0 0,0-1-83 0 0,0 1-92 0 0,0-1-103 0 0,1 1-26 0 0,0-1-85 0 0,-1 0-91 0 0,1 0-97 0 0,0 0-104 0 0,-1 0-109 0 0,1-1-115 0 0,0 1-122 0 0,-1 0-996 0 0,-1 0-1182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3.3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8 253 10512 0 0,'0'1'233'0'0,"5"10"66"0"0,-1 0-55 0 0,-1 1-49 0 0,0 0-40 0 0,2 12 68 0 0,-2-9-18 0 0,-2 0 1 0 0,0 13-206 0 0,-1-10 189 0 0,-2 0 70 0 0,0-8-267 0 0,-1 1-116 0 0,2-9 81 0 0,-1 4-38 0 0</inkml:trace>
  <inkml:trace contextRef="#ctx0" brushRef="#br0" timeOffset="1">1 16 10912 0 0,'0'0'248'0'0,"0"0"34"0"0,0 0-133 0 0,0 0-37 0 0,1-1 27 0 0,-1 0-82 0 0,2-2-1 0 0,-1 2-4 0 0,0 1 42 0 0,-1-1-50 0 0,2 0 5 0 0,-1 0-45 0 0,-1 0-30 0 0,1 1-34 0 0,0-1-23 0 0,0 0-34 0 0,0 1-39 0 0,0-1-43 0 0,0 1-4 0 0,-1-1-36 0 0,1 1-38 0 0,0 0-41 0 0,0-1-45 0 0,0 1-46 0 0,-1 0-49 0 0,1 0-52 0 0,1-1-942 0 0,2 1-827 0 0,-4 0 2246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3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11912 0 0,'0'0'349'0'0,"0"0"-124"0"0,0 0-103 0 0,0 0-33 0 0,0-1-45 0 0,2-5-41 0 0,1 3 35 0 0,-3 3 25 0 0,0 0 73 0 0,1-3 176 0 0,1 3-73 0 0,1 1-65 0 0,0 1-55 0 0,2 3-19 0 0,-1 0-87 0 0,0 2 68 0 0,0 1 0 0 0,-1 0-1 0 0,0 0 1 0 0,-1 0 0 0 0,1 1-1 0 0,-2-1 1 0 0,1 0 0 0 0,-1 3-81 0 0,1 2 128 0 0,5 28 256 0 0,4 56 582 0 0,-9-62-649 0 0,0 2-24 0 0,0 1-67 0 0,-1-6 130 0 0,-1 1 63 0 0,0 6 143 0 0,0 20 331 0 0,-1-11-202 0 0,1-16-271 0 0,1-31-785 0 0,-1-1 101 0 0,5-4-309 0 0,-4 3 393 0 0,1-1-50 0 0,-1 1-64 0 0,0 0-82 0 0,0 0 71 0 0,-1 0-49 0 0,1 0-53 0 0,-1 1-59 0 0,1-1 33 0 0,-1 0-55 0 0,1 0-48 0 0,0 1-44 0 0,-1-1-162 0 0,1 0-43 0 0,0 0-197 0 0,1-1-537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4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4232 0 0,'0'0'91'0'0,"0"0"11"0"0,0 1 12 0 0,3 6-191 0 0,-1-1 48 0 0,1 1 44 0 0,-1 0 45 0 0,0 1 40 0 0,0-1 41 0 0,0 0 37 0 0,-1 1 35 0 0,2 3 171 0 0,-1 1 69 0 0,-1 0 64 0 0,1-1 56 0 0,0 1 51 0 0,-1-1 43 0 0,2 11 775 0 0,-2-11-689 0 0,1 0-60 0 0,0 0-57 0 0,1 1-50 0 0,-1-1-44 0 0,1 0-38 0 0,2 11 414 0 0,1-2-140 0 0,-6-20-733 0 0,0 5 54 0 0,0-5-21 0 0,0 1 55 0 0,0-1-354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4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12 10880 0 0,'0'0'210'0'0,"-1"-1"-92"0"0,0 0-59 0 0,-3-2-4 0 0,3 2 11 0 0,0 0 24 0 0,0 0 47 0 0,1 1 56 0 0,-1 0 68 0 0,-1-3-250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6.2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 1 7424 0 0,'-5'3'489'0'0,"1"0"-316"0"0,0 0-56 0 0,2-2-101 0 0,1 0-35 0 0,-12 8 513 0 0,-1 0-96 0 0,1 2-87 0 0,0 1-76 0 0,1 0-66 0 0,0 1-55 0 0,1 1-47 0 0,1 1-35 0 0,4-7-37 0 0,1 1 0 0 0,0 0-1 0 0,1 1 1 0 0,0-1 0 0 0,-2 7 5 0 0,0 12 21 0 0,5-7 46 0 0,2-1 63 0 0,-1-16-113 0 0,1-1 0 0 0,0 0 0 0 0,0 0 1 0 0,0 0-1 0 0,0 0 0 0 0,0 0 0 0 0,0 0 1 0 0,1 0-1 0 0,-1 0 0 0 0,1 0 0 0 0,0-1 0 0 0,0 1 1 0 0,0-1-1 0 0,2 3-17 0 0,0-2 34 0 0,-1 0 0 0 0,1-1 0 0 0,-1 1 0 0 0,1-1 0 0 0,0 0 1 0 0,0 0-1 0 0,0 0 0 0 0,0 0 0 0 0,1-1 0 0 0,0 1-34 0 0,2 0 69 0 0,1-1 0 0 0,-1 0 0 0 0,0 0 1 0 0,1 0-1 0 0,-1-1 0 0 0,2 0-69 0 0,-2-1 92 0 0,1 0 1 0 0,-1 0 0 0 0,0 0-1 0 0,0-1 1 0 0,6-2-93 0 0,3-2 186 0 0,25-15 219 0 0,-24 11-193 0 0,-2 1 42 0 0,0-1 90 0 0,1-3 15 0 0,-5 0 9 0 0,-8 9-184 0 0,0-1-1 0 0,0 0 1 0 0,0 0 0 0 0,-1 0 0 0 0,3-5-184 0 0,1-12 479 0 0,-5 11-315 0 0,0 1-41 0 0,-1 0-49 0 0,-1 0-57 0 0,0-1-50 0 0,-1 1 47 0 0,-9-22 159 0 0,4 19-134 0 0,2 6-52 0 0,0 0-38 0 0,-1 1-46 0 0,0 1-57 0 0,-1 0-64 0 0,0 1-75 0 0,-1 0-81 0 0,0 1-93 0 0,-2 0-834 0 0,1-3-60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6.6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390 107 8088 0 0,'-3'-5'210'0'0,"0"0"-44"0"0,0 0-39 0 0,0 0-34 0 0,-5-7 33 0 0,-4-7-53 0 0,6 12-16 0 0,-2-2 90 0 0,1 2 74 0 0,3 4-68 0 0,1 0 34 0 0,-1 0 37 0 0,0 1 40 0 0,-1-1 45 0 0,1 1 47 0 0,-3-2-81 0 0,-2 0 149 0 0,-11-3 621 0 0,4 5-486 0 0,7 3-311 0 0,0 1-67 0 0,-4 2-4 0 0,12-3-151 0 0,-1 0 0 0 0,0 0 0 0 0,0 1 0 0 0,0-1 0 0 0,1 0 0 0 0,-1 1 0 0 0,1-1 0 0 0,-1 1 0 0 0,1-1 0 0 0,-1 1 0 0 0,1 0 0 0 0,0-1 0 0 0,0 2-26 0 0,-4 5 70 0 0,-1 0-42 0 0,4-5-26 0 0,0 0 0 0 0,0 1 0 0 0,0-1-1 0 0,0 1 1 0 0,0-1 0 0 0,1 1 0 0 0,-1 0 0 0 0,1 2-2 0 0,-4 21 151 0 0,1-1-53 0 0,3-3-7 0 0,0 1 0 0 0,2 15-91 0 0,2-2 128 0 0,-1-17-90 0 0,1 0 35 0 0,2 26 195 0 0,5 29 292 0 0,-5-42-347 0 0,-2-17-240 0 0,0 0 44 0 0,2 5 67 0 0,-2 1 62 0 0,0-1 55 0 0,-2-1 48 0 0,1 0-46 0 0,-1-5-102 0 0,-1-13-29 0 0,0-1-4 0 0,0 5-44 0 0,0-5-8 0 0,0-1-64 0 0,0 0-36 0 0,0 0-124 0 0,0 0 96 0 0,0 0-60 0 0,0 0-79 0 0,0 0 77 0 0,0 0-38 0 0,0 0-41 0 0,0 0-38 0 0,0 0-393 0 0,0 0 95 0 0,0 0-54 0 0,0 0-756 0 0,0 0-595 0 0,0 0-1134 0 0</inkml:trace>
  <inkml:trace contextRef="#ctx0" brushRef="#br0" timeOffset="284.97">0 396 8232 0 0,'0'0'182'0'0,"0"0"-4"0"0,1 0-75 0 0,-1-1-49 0 0,2 0-3 0 0,0 0-1 0 0,13-2 113 0 0,-5 1-107 0 0,1-2-37 0 0,-7 2 4 0 0,1 0 44 0 0,5-3 171 0 0,0 0 90 0 0,13-5 534 0 0,-15 7-640 0 0,-1 1-50 0 0,3-2 147 0 0,0 1-62 0 0,1-1-53 0 0,-1 0-43 0 0,8-3 47 0 0,23-6 161 0 0,-22 9-212 0 0,-2 0-43 0 0,3 0-7 0 0,0 1 1 0 0,1 0 0 0 0,0 2-108 0 0,9 1 104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4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0 7744 0 0,'0'0'174'0'0,"0"0"29"0"0,0 0 12 0 0,0 0 25 0 0,0 0-57 0 0,1 1-34 0 0,-1 0 66 0 0,1 2-81 0 0,2 3 88 0 0,-2-4-127 0 0,0 0 35 0 0,3 11 448 0 0,1 0-87 0 0,0 0-80 0 0,0 1-69 0 0,2 5 64 0 0,0 1-105 0 0,0 2-48 0 0,8 31 241 0 0,-12-33-266 0 0,3 14 111 0 0,2 9-2 0 0,-4 3-93 0 0,-3-24-153 0 0,0 0 41 0 0,1 3 62 0 0,-1-1 59 0 0,-1 0 64 0 0,-1-1 72 0 0,0 3 2 0 0,1-1-101 0 0,0-5-9 0 0,-1 0 0 0 0,0 0-281 0 0,-2 16 210 0 0,3-13-160 0 0,0-22-134 0 0,0-1 13 0 0,0 0-78 0 0,0 0-87 0 0,0 0 67 0 0,0 0-40 0 0,0 0-43 0 0,0 0-40 0 0,0 0-37 0 0,0 0-33 0 0,0 0-237 0 0,0 0-55 0 0,0 0-773 0 0,0 0-609 0 0,0 0-1158 0 0</inkml:trace>
  <inkml:trace contextRef="#ctx0" brushRef="#br0" timeOffset="369.42">0 320 9152 0 0,'0'0'208'0'0,"0"0"33"0"0,1 0-28 0 0,-1 0-91 0 0,1-1-68 0 0,2 0-22 0 0,0 0 15 0 0,3-2-111 0 0,1 1 38 0 0,5-2 77 0 0,1 0 118 0 0,0 0 95 0 0,-3 2-4 0 0,0-1 34 0 0,38-7 1200 0 0,-31 7-1052 0 0,-7 1-256 0 0,-1 0-44 0 0,1 1-53 0 0,-1-1-61 0 0,34-5 552 0 0,-18 3-305 0 0,1 0-54 0 0,-1 1-58 0 0,-1 0-64 0 0,-17 2-235 0 0,1 1 94 0 0,-2-1 65 0 0,0 1 38 0 0,15-1 251 0 0,-12 0-205 0 0,0 0-67 0 0,0 1-107 0 0,-3 0-70 0 0,1-1-92 0 0,-1 1-104 0 0,1-1-120 0 0,-4 1 177 0 0,0 0-36 0 0,0 0-36 0 0,1 0-39 0 0,-1-1-41 0 0,0 1-42 0 0,0 0-45 0 0,0 0-46 0 0,6-1-1212 0 0,4-1-1007 0 0</inkml:trace>
  <inkml:trace contextRef="#ctx0" brushRef="#br0" timeOffset="645.28">617 243 7568 0 0,'0'0'166'0'0,"0"0"29"0"0,4 9 168 0 0,-2-4-295 0 0,3 7-11 0 0,-1 0 100 0 0,1 0 82 0 0,-1 1 63 0 0,1 0 82 0 0,8 19 574 0 0,-9-20-643 0 0,1-3-82 0 0,-1 0-36 0 0,0 0-43 0 0,1-1-54 0 0,15 32 990 0 0,-8-14-453 0 0,2-1-51 0 0,1-1-229 0 0,0 0 55 0 0,-8-14-158 0 0,0 0 1 0 0,1-1 0 0 0,0 1 0 0 0,3 1-255 0 0,8 5 331 0 0,-17-14-546 0 0,0 0 97 0 0,1-1 83 0 0,-1 1 65 0 0,2 1 100 0 0,5 5 311 0 0,-6-6-340 0 0,0 0-49 0 0,0-1-54 0 0,-1 1-41 0 0,0-1-46 0 0,0 0-55 0 0,1 1-86 0 0,-1-1-84 0 0,1 0-93 0 0,-1 0-101 0 0,0-1-111 0 0,1 1-120 0 0,-2-1 322 0 0,0 0-34 0 0,0 0-34 0 0,0 0-36 0 0,0 0-1370 0 0,-1 0-1075 0 0</inkml:trace>
  <inkml:trace contextRef="#ctx0" brushRef="#br0" timeOffset="902.07">1000 210 10080 0 0,'0'0'230'0'0,"0"0"30"0"0,0 0 18 0 0,0 0-13 0 0,0 0-62 0 0,0 0-31 0 0,0 0 7 0 0,0 2-67 0 0,0 0-51 0 0,0 9 83 0 0,0 5 91 0 0,-2 1-61 0 0,1 0-48 0 0,-1 0-37 0 0,-3 29 71 0 0,3-17-10 0 0,0 0 80 0 0,-11 67 729 0 0,6-56-628 0 0,-1-7 249 0 0,-6 16-580 0 0,5-18 246 0 0,0 0 63 0 0,0 5 451 0 0,-2-1-1 0 0,-15 30-759 0 0,1-8 679 0 0,13-29-323 0 0,-17 33 447 0 0,-9 21 188 0 0,28-56-886 0 0,-16 37-92 0 0,23-57-54 0 0,1-1 34 0 0,-4 14 82 0 0,3-12-73 0 0,1 3-87 0 0,1-3-98 0 0,1-3 43 0 0,-1 0-39 0 0,1 1-41 0 0,0-1-46 0 0,-1 0-51 0 0,1 0-54 0 0,0 7-537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09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27 146 7424 0 0,'0'0'166'0'0,"0"0"29"0"0,0 0 12 0 0,-2 3 4 0 0,-1 2-35 0 0,1 0 30 0 0,0-2 81 0 0,-1 8 337 0 0,-1-1-63 0 0,1 1-58 0 0,1 1-55 0 0,0-1-50 0 0,1 1-45 0 0,0 1-40 0 0,0-1-36 0 0,1 8 104 0 0,0-1-62 0 0,2 5 10 0 0,1 9 123 0 0,2 17-1 0 0,-1-2-64 0 0,0 113 731 0 0,-5-90-558 0 0,1-37-253 0 0,0 2 39 0 0,0-35-310 0 0,0-1-118 0 0,0 0-57 0 0,0 0 52 0 0,0 0-71 0 0,0 0-85 0 0,0 0 72 0 0,0 0-39 0 0,0 0-42 0 0,0 0-39 0 0,0 0-37 0 0,0 0-32 0 0,0 0-235 0 0,0 0-54 0 0,0-1-765 0 0,-1-1-605 0 0,0-1-1146 0 0</inkml:trace>
  <inkml:trace contextRef="#ctx0" brushRef="#br0" timeOffset="400.36">40 235 7256 0 0,'0'-11'117'0'0,"1"-8"176"0"0,1-1-21 0 0,-2 8-202 0 0,0 9-30 0 0,1-1 72 0 0,-1 0 96 0 0,1-2 199 0 0,0-3 296 0 0,-1 6-509 0 0,1 0-42 0 0,-1 2 365 0 0,0 0-45 0 0,0-1-45 0 0,1 1-41 0 0,-1 0-40 0 0,1 1-37 0 0,0-1-37 0 0,0 0-33 0 0,1 0 144 0 0,1 0-112 0 0,-1 0-95 0 0,1 0-80 0 0,2 1-68 0 0,9-1-267 0 0,-11 1 225 0 0,-1 1 44 0 0,1-1 82 0 0,-2 0 107 0 0,36 4-384 0 0,1 7 93 0 0,-1 4 81 0 0,-5 2 69 0 0,-16-7-38 0 0,0 2 46 0 0,-3-1 111 0 0,0 1 1 0 0,10 12-198 0 0,-6-3 119 0 0,-14-18-90 0 0,-1 1 0 0 0,1 1 1 0 0,-1-1-1 0 0,0 0 1 0 0,0 0-1 0 0,0 1 0 0 0,0-1 1 0 0,-1 1-1 0 0,1 0 1 0 0,-1-1-1 0 0,0 6-29 0 0,-1-8 23 0 0,0 1 1 0 0,0 0-1 0 0,0-1 1 0 0,-1 1-1 0 0,1 0 1 0 0,-1-1-1 0 0,1 1 1 0 0,-1-1-1 0 0,0 1 1 0 0,0-1-24 0 0,-7 12 158 0 0,-5-2 38 0 0,-8 4 131 0 0,-2-2-65 0 0,-1-2-69 0 0,-1-2-69 0 0,-1-2-70 0 0,0-2-73 0 0,-1-2-74 0 0,0-3-74 0 0,23-1 152 0 0,-1 0-34 0 0,-4-1-135 0 0,-3 0-146 0 0,-3-3-271 0 0,5-1 19 0 0</inkml:trace>
  <inkml:trace contextRef="#ctx0" brushRef="#br0" timeOffset="802.37">507 173 7312 0 0,'0'0'165'0'0,"0"0"22"0"0,0 0-44 0 0,1 1-39 0 0,1 1 11 0 0,0 0-84 0 0,4 5-16 0 0,-1-2-107 0 0,-1 1 76 0 0,0-1 68 0 0,0 2 59 0 0,0 0 90 0 0,0 1 62 0 0,1 2 115 0 0,2 4 268 0 0,3 10 409 0 0,-6-17-744 0 0,0 0-40 0 0,9 13 527 0 0,0-1-74 0 0,-4-5 12 0 0,0 0 1 0 0,-1 0 0 0 0,5 11-737 0 0,-12-23 86 0 0,9 27 764 0 0,-8-17-426 0 0,-2-11-178 0 0,0-1 61 0 0,0 0 21 0 0,0 0 6 0 0,0 0 5 0 0,0 0 10 0 0,0 0 3 0 0,0 0 0 0 0,0 0-196 0 0,0 0-36 0 0,-1 0 33 0 0,1-1-87 0 0,-2-1-27 0 0,1 1 31 0 0,-8-12 172 0 0,0 0-51 0 0,2 0-48 0 0,1-1-43 0 0,0-1-38 0 0,2 1-35 0 0,-1-17-56 0 0,5-5-114 0 0,1 30 105 0 0,0-1-1 0 0,1 0 1 0 0,0 1-1 0 0,0 0 1 0 0,0-1 0 0 0,1 1-1 0 0,-1 0 1 0 0,2 0 0 0 0,-1 1-1 0 0,1-1 1 0 0,-1 1-1 0 0,2-1 39 0 0,19-21-248 0 0,3 3 107 0 0,-1 4 76 0 0,-10 9 25 0 0,0 1 0 0 0,18-8 40 0 0,-9 7-52 0 0,1 2-38 0 0,1 1-52 0 0,0 1-69 0 0,-9 3 25 0 0,0 2-41 0 0,0-1-47 0 0,0 2-51 0 0,1 0-230 0 0,1 1-55 0 0,-8 0 207 0 0,10 0-403 0 0</inkml:trace>
  <inkml:trace contextRef="#ctx0" brushRef="#br0" timeOffset="1271.86">1454 129 8208 0 0,'0'0'234'0'0,"-5"-4"37"0"0,3 2-219 0 0,-1 1-33 0 0,-4-4 30 0 0,-1 2 90 0 0,0 0 82 0 0,-1 0 71 0 0,2 2 1 0 0,0 0 37 0 0,-8 0 418 0 0,9 1-357 0 0,0 0-1 0 0,0 1 1 0 0,1 0-1 0 0,-1 0 1 0 0,0 0-1 0 0,0 1 1 0 0,0 0-391 0 0,-4 2 534 0 0,1 1-53 0 0,0 0-63 0 0,1 2-91 0 0,0 0-108 0 0,5-4-155 0 0,-1 1-33 0 0,-7 10 77 0 0,-1 1-50 0 0,-1 2-37 0 0,-4 11-53 0 0,13-22 23 0 0,1 0-1 0 0,1 1 1 0 0,-1 0-1 0 0,1 0 1 0 0,0 0-1 0 0,0 2 10 0 0,0 10 23 0 0,2 0 40 0 0,1-16-55 0 0,-1 1 1 0 0,1 0-1 0 0,0 0 1 0 0,0-1-1 0 0,0 1 1 0 0,0 0 0 0 0,1-1-1 0 0,-1 1 1 0 0,1-1-1 0 0,0 0 1 0 0,0 0-1 0 0,0 1 1 0 0,1-1 0 0 0,-1 0-1 0 0,1-1 1 0 0,0 2-9 0 0,1-1 15 0 0,1 0 0 0 0,-1 1 1 0 0,1-1-1 0 0,0-1 0 0 0,0 1 1 0 0,0-1-1 0 0,0 0 0 0 0,0 0 1 0 0,1 0-1 0 0,2 0-15 0 0,4 0 37 0 0,-1 0-1 0 0,0-1 1 0 0,1 0-1 0 0,-1-1 1 0 0,1 0-1 0 0,-1-1 1 0 0,1 0-1 0 0,-1-1 1 0 0,0 0-1 0 0,7-3-36 0 0,-1-1 15 0 0,-1-1 48 0 0,0-1 45 0 0,0-1 38 0 0,13-13 245 0 0,-4-4 97 0 0,-22 22-385 0 0,1-1 0 0 0,-1 0 0 0 0,0 0 1 0 0,0 0-1 0 0,0 0 0 0 0,-1 0 1 0 0,1-1-1 0 0,-2 1 0 0 0,1-1 0 0 0,0 1 1 0 0,-1-1-1 0 0,0 0 0 0 0,0 0 0 0 0,-1 0 1 0 0,0-3-104 0 0,0 3 84 0 0,-1 1 0 0 0,0-1 0 0 0,0 1 0 0 0,0-1 0 0 0,-1 1 0 0 0,1-1 0 0 0,-2 1-84 0 0,-1-5 19 0 0,-1 0 0 0 0,0 1 0 0 0,-5-7-19 0 0,1 4-23 0 0,1 1 1 0 0,-10-8 22 0 0,-2 0-72 0 0,-1 2-37 0 0,-1 2-43 0 0,0 3-47 0 0,17 10 73 0 0,1 0 44 0 0,-4-1 14 0 0,-10-3-13 0 0,12 5 3 0 0,0-1-59 0 0,0 1-85 0 0,0-1-104 0 0,3 1 117 0 0,0 0-33 0 0,1 1-36 0 0,-1-1-39 0 0,1 0-104 0 0,-1 0-62 0 0,1 1-57 0 0,0-1-49 0 0,-1 0-172 0 0,1 1-50 0 0,-1-1-208 0 0,-2 0-562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16.8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7544 0 0,'0'1'236'0'0,"1"2"-69"0"0,2 10 178 0 0,-1-5-370 0 0,0 1 53 0 0,-1 0 45 0 0,1 1 40 0 0,-1 7 178 0 0,0 33 752 0 0,-2-29-666 0 0,1-4-173 0 0,0-8-156 0 0,0-1-44 0 0,0-7 68 0 0,0-1 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07.9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0 6648 0 0,'0'0'149'0'0,"0"0"23"0"0,0 0 12 0 0,0 0 91 0 0,0 1-104 0 0,-1 1-72 0 0,-1 1 65 0 0,1-2-84 0 0,0 0 37 0 0,1 0 85 0 0,-1 0 90 0 0,-2 3 168 0 0,1 1-41 0 0,-1 0-38 0 0,1 0-37 0 0,-2 7 244 0 0,2 0-123 0 0,1 1-105 0 0,0-1-92 0 0,2 0-74 0 0,1 0-60 0 0,5 26 269 0 0,-1 3-62 0 0,3 18 69 0 0,-5-31 83 0 0,0 19-493 0 0,-2-18 547 0 0,4 15-547 0 0,-1-8 1144 0 0,1 29-1144 0 0,-5-43 211 0 0,0 0-39 0 0,0-5-71 0 0,0 0-35 0 0,0 0-42 0 0,0 0-46 0 0,-1-6 133 0 0,0 1 1 0 0,0-1 0 0 0,-2 7-112 0 0,0 11 219 0 0,1-11-63 0 0,1 4 45 0 0,0-21-277 0 0,0-1-14 0 0,0 0 25 0 0,0 0-24 0 0,-1 0-127 0 0,1 0 43 0 0,-1 0-63 0 0,0-1 114 0 0,-2-1-25 0 0,3 1 25 0 0,0 1 89 0 0,-4-7-581 0 0</inkml:trace>
  <inkml:trace contextRef="#ctx0" brushRef="#br0" timeOffset="284.95">1 341 7568 0 0,'0'0'166'0'0,"0"0"29"0"0,0 0 14 0 0,2 0-44 0 0,5-2-108 0 0,0-1-35 0 0,0 1 43 0 0,0 0 37 0 0,0-1 34 0 0,2 1 65 0 0,0 0 33 0 0,1-1 83 0 0,5-1 200 0 0,13-4 407 0 0,-10 3-408 0 0,-10 3-346 0 0,-1-1-34 0 0,1 1-40 0 0,0-1-44 0 0,28-11 405 0 0,1 0-98 0 0,0-1-95 0 0,-1 0-89 0 0,2 0-85 0 0,0 0-85 0 0,0 0-82 0 0,-1 1-76 0 0,-29 11 135 0 0,0 0-57 0 0,0 0-51 0 0,-1-1-43 0 0,2 0-84 0 0,0 0-43 0 0,2-1-99 0 0,5-3-241 0 0,-13 6 506 0 0,14-6-580 0 0</inkml:trace>
  <inkml:trace contextRef="#ctx0" brushRef="#br0" timeOffset="701.23">614 126 5248 0 0,'0'0'152'0'0,"-1"6"-18"0"0,0 3-84 0 0,1 1-15 0 0,1-1 66 0 0,-1 1 55 0 0,2-1 49 0 0,-1 2 92 0 0,1 0 42 0 0,5 22 784 0 0,-3-15-537 0 0,-3-9-333 0 0,1 0-36 0 0,0 4-2 0 0,0-1-102 0 0,3 23 352 0 0,0-1 66 0 0,3 18 338 0 0,-4-28-175 0 0,-2 1 1 0 0,-1 5-695 0 0,-2-4 440 0 0,-3 36 396 0 0,2-40-495 0 0,1 0 77 0 0,0 0 112 0 0,1-12-213 0 0,0 1 41 0 0,0-10-92 0 0,0-1-12 0 0,0 0-5 0 0,0 0 6 0 0,0 0 29 0 0,0 0 17 0 0,0 0-46 0 0,0-1-110 0 0,0 1-80 0 0,2-5-20 0 0,-2 3 17 0 0,3-15 35 0 0,0 0-34 0 0,13-63 83 0 0,-14 75-145 0 0,-1-1-1 0 0,1 1 1 0 0,0-1 0 0 0,1 1 0 0 0,-1 0 0 0 0,1 0 0 0 0,2-2-1 0 0,15-19-62 0 0,-5 11-24 0 0,0 1-49 0 0,1 2-56 0 0,-1 0-68 0 0,3-1-55 0 0,1 0 84 0 0,2 2 69 0 0,0 2 52 0 0,-17 8 98 0 0,0 0 0 0 0,0-1 0 0 0,0 2 0 0 0,0-1 0 0 0,0 0 0 0 0,0 1 0 0 0,0 0 0 0 0,0 0 0 0 0,0 0 0 0 0,0 0-1 0 0,0 1 1 0 0,0 0 0 0 0,0 0 0 0 0,-1 0 0 0 0,1 0 0 0 0,0 0 0 0 0,0 1 0 0 0,-1-1 0 0 0,1 1 0 0 0,-1 0 0 0 0,3 2 10 0 0,-1 0-5 0 0,0 0-1 0 0,-1 0 0 0 0,1 0 1 0 0,-1 1-1 0 0,0-1 0 0 0,2 4 7 0 0,-3-2 8 0 0,1 0-1 0 0,-1 0 0 0 0,0 0 0 0 0,0 1 1 0 0,-1-1-1 0 0,0 1 0 0 0,0-1 0 0 0,0 4-7 0 0,1 5 26 0 0,-2 0-1 0 0,1 0 1 0 0,-2 9-26 0 0,-1 25-7 0 0,0 0-91 0 0,1-48-254 0 0,0-1-29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06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78 9384 0 0,'0'0'208'0'0,"0"-1"-62"0"0,-6-8 338 0 0,5 7-384 0 0,-1 0-62 0 0,-2-2 12 0 0,1 0 91 0 0,-1 0 79 0 0,0 0 66 0 0,-2-3 275 0 0,-11-11 1270 0 0,12 15-1468 0 0,1 0-37 0 0,0 0-75 0 0,0 0-47 0 0,-1 1-54 0 0,0 0-63 0 0,-5-1 298 0 0,0 1-86 0 0,1 0-74 0 0,0 2-61 0 0,-6 4 0 0 0,13-3-151 0 0,0 1 0 0 0,0-1 1 0 0,0 0-1 0 0,0 1 0 0 0,0 0 0 0 0,0-1 0 0 0,1 1 0 0 0,-1 0 0 0 0,-1 1-13 0 0,-10 18-102 0 0,5 0 49 0 0,5 5 37 0 0,3-21 19 0 0,0 0 1 0 0,1-1-1 0 0,0 1 1 0 0,0 0-1 0 0,0-1 1 0 0,0 1-1 0 0,1 0-3 0 0,0 0 3 0 0,0 0-1 0 0,0 0 1 0 0,1-1-1 0 0,0 1 1 0 0,0-1 0 0 0,1 2-3 0 0,14 13-32 0 0,1-6-40 0 0,2-2-54 0 0,6 0 81 0 0,22 8 15 0 0,-9-2 33 0 0,29 17-3 0 0,-54-24-26 0 0,-1 1 37 0 0,0 8 95 0 0,-9-7 33 0 0,-4 1 69 0 0,-5-1 81 0 0,-6 1 93 0 0,-18 9 353 0 0,7-10-305 0 0,2-3-157 0 0,0-2-111 0 0,6-3-132 0 0,1-2-64 0 0,-1 0-73 0 0,0 0-79 0 0,1-2-88 0 0,-1-1-96 0 0,1 0-104 0 0,0-2-111 0 0,11 3 310 0 0,0 0-38 0 0,-1-1-416 0 0,1 0 106 0 0,-1 1-53 0 0,0-1-788 0 0,-1-1-615 0 0,-1-2-1173 0 0,4 4 3250 0 0</inkml:trace>
  <inkml:trace contextRef="#ctx0" brushRef="#br0" timeOffset="548.58">467 299 6448 0 0,'0'0'141'0'0,"0"0"23"0"0,8 3 145 0 0,-3-2-251 0 0,0-1-28 0 0,1 1 58 0 0,-1 0 51 0 0,1-1 45 0 0,3 1 210 0 0,0-1 80 0 0,20-2 1289 0 0,-16 0-1086 0 0,-7 0-389 0 0,0 0-53 0 0,1 0-62 0 0,-1 0-74 0 0,4-2 384 0 0,-1 0-58 0 0,0 0-46 0 0,0 0-41 0 0,0 1-38 0 0,8-6 202 0 0,-1 0-109 0 0,3-3-23 0 0,-14 7-254 0 0,1 1 1 0 0,-1-1-1 0 0,0 0 0 0 0,-1-1 0 0 0,1 1 1 0 0,1-4-117 0 0,-5 7 34 0 0,0 0 0 0 0,0 0 1 0 0,0 0-1 0 0,0 1 1 0 0,0-1-1 0 0,-1 0 1 0 0,1 0-1 0 0,-1 0 1 0 0,1 0-1 0 0,-1 0 0 0 0,0 0 1 0 0,0-2-35 0 0,0 1 42 0 0,0 0 0 0 0,-1 0 0 0 0,1 0 1 0 0,-1 0-1 0 0,0 0 0 0 0,0 0 0 0 0,0 0 0 0 0,0 0 1 0 0,0 0-1 0 0,-1 1 0 0 0,1-1 0 0 0,-2-2-42 0 0,0 2 48 0 0,1 0-1 0 0,-1 0 0 0 0,1 0 0 0 0,-1 0 1 0 0,0 1-1 0 0,0-1 0 0 0,0 1 1 0 0,-1 0-1 0 0,1 0 0 0 0,-1-1-47 0 0,2 2 39 0 0,-1 0 1 0 0,1 0-1 0 0,0 0 0 0 0,-1 1 1 0 0,1-1-1 0 0,-1 1 0 0 0,1-1 1 0 0,-1 1-1 0 0,-1 0-39 0 0,-12 2 321 0 0,1 5-88 0 0,2 3-72 0 0,1 3-59 0 0,-5 12-24 0 0,-3 13-45 0 0,10-18 10 0 0,-1 3-95 0 0,3 1 83 0 0,3 7 89 0 0,4-23-62 0 0,1-1-1 0 0,0 1 0 0 0,0-1 0 0 0,1 1 0 0 0,0 0-57 0 0,0-3 45 0 0,0 0 0 0 0,0 0 0 0 0,1 0 0 0 0,0 0 0 0 0,0 0 0 0 0,0 0 0 0 0,1 1-45 0 0,-1-3 35 0 0,0 1-1 0 0,1-1 1 0 0,-1 0-1 0 0,1 0 1 0 0,3 3-35 0 0,14 8 94 0 0,6-4-65 0 0,-13-8-77 0 0,0 0 48 0 0,-1-1 71 0 0,1-1 1 0 0,0 0-1 0 0,10-2-71 0 0,-1-1-12 0 0,-11 1-45 0 0,0 0-45 0 0,0 0-53 0 0,0 0-59 0 0,0-1-69 0 0,-1 1-76 0 0,-3 1 84 0 0,0-1-37 0 0,0 1-38 0 0,0-1-41 0 0,20-4-866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04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5400 0 0,'0'0'158'0'0,"1"5"-22"0"0,1 4-86 0 0,0-2-8 0 0,-1 0 80 0 0,1 0 70 0 0,0 0 62 0 0,2 5 288 0 0,0 0 111 0 0,12 26 1752 0 0,-12-30-1929 0 0,0 0-44 0 0,0-1-51 0 0,0 1-77 0 0,1 0-90 0 0,-1-1-105 0 0,10 23 591 0 0,-8-16-409 0 0,1 0-51 0 0,3 3 102 0 0,-1 1-64 0 0,3 10 46 0 0,-1 0-73 0 0,9 20 124 0 0,-5-17-74 0 0,-1-7 32 0 0,2-1 114 0 0,-9-14-260 0 0,6 8 61 0 0,-9-13-172 0 0,0 1 0 0 0,0-1 0 0 0,0-1 0 0 0,4 4-76 0 0,6 0 177 0 0,0-4 51 0 0,-3-5-36 0 0,-1-3 41 0 0,4-10 118 0 0,-2-6-109 0 0,-2-2-86 0 0,-3 3-67 0 0,2-13-11 0 0,-1-1-111 0 0,-1 1-118 0 0,0-1-123 0 0,-2 10 5 0 0,-1 0-66 0 0,2 0-67 0 0,-1 1-69 0 0,5-16-388 0 0,-2 13 347 0 0,-2 4 143 0 0,1 0 65 0 0,-3 15 187 0 0,1 3-132 0 0,-1 5 149 0 0,0 1 52 0 0,-1 1 58 0 0,1 0 44 0 0,16 21-25 0 0,-4 3 120 0 0,-11-18-65 0 0,15 30 240 0 0,-4 2 33 0 0,2 13 813 0 0,1 17-1170 0 0,5 22 822 0 0,-2-34-350 0 0,-19-51-378 0 0,0 1-34 0 0,5 18 17 0 0,-4-12-30 0 0,-1-5 16 0 0,0-3 20 0 0,-1 1 36 0 0,-1-7-67 0 0,-1 0-45 0 0,0-1-42 0 0,1 1-39 0 0,-1 0-39 0 0,0 0-35 0 0,0 0-250 0 0,1 0 40 0 0,-1 0-56 0 0,0 0-49 0 0,0 0-44 0 0,1 1-616 0 0,0-1-104 0 0,2 2-937 0 0,1 0-1237 0 0</inkml:trace>
  <inkml:trace contextRef="#ctx0" brushRef="#br0" timeOffset="507.79">789 53 6000 0 0,'0'0'174'0'0,"0"-1"-7"0"0,2-4-132 0 0,0-1 19 0 0,0 1 99 0 0,0 2 85 0 0,1 1 72 0 0,1 2 299 0 0,4 3 459 0 0,-3 1-280 0 0,-2-1-293 0 0,0 0-120 0 0,-1 0-46 0 0,0-1-99 0 0,-1 1-48 0 0,1-2-55 0 0,-1 1-61 0 0,6 11 387 0 0,-1 1-55 0 0,1 0-49 0 0,-1 1-46 0 0,0 0-38 0 0,-1-1-34 0 0,5 15 152 0 0,11 36 243 0 0,-1-1-102 0 0,36 129 808 0 0,-52-181-1288 0 0,-1 1 39 0 0,4 12 174 0 0,0 6 166 0 0,5 14 297 0 0,-6-17-315 0 0,1 1-96 0 0,2 15 123 0 0,-9-38-358 0 0,0-4 8 0 0,0-2-8 0 0,0-8-274 0 0,-1-9-203 0 0,1 11 231 0 0,-1 0-57 0 0,0 0-65 0 0,0-1-134 0 0,0 3 167 0 0,1 1-36 0 0,-1-1-39 0 0,0 1-43 0 0,0-1-46 0 0,0 0-49 0 0,1 3 81 0 0,0 0-52 0 0,-1-1-47 0 0,1 1-41 0 0,0-1-153 0 0,-1 1-41 0 0,1-1-184 0 0,-1-1-499 0 0</inkml:trace>
  <inkml:trace contextRef="#ctx0" brushRef="#br0" timeOffset="774.2">883 91 8928 0 0,'0'0'200'0'0,"0"0"33"0"0,8-5 186 0 0,-5 3-364 0 0,-1 0-34 0 0,8-6 1 0 0,2 2 42 0 0,11-2 170 0 0,8 4 190 0 0,-22 4-225 0 0,0 0 0 0 0,0 1 0 0 0,-1 0 0 0 0,4 1-199 0 0,36 13 795 0 0,-18-2-371 0 0,-7-1-190 0 0,-12-6-170 0 0,0 1-41 0 0,4 2 16 0 0,0 2 68 0 0,2 3 88 0 0,5 10 179 0 0,-20-21-318 0 0,0 0-1 0 0,0 0 1 0 0,0 0-1 0 0,-1 1 1 0 0,1-1-1 0 0,-1 0 1 0 0,0 2-56 0 0,2 14 222 0 0,-7-1-83 0 0,-4 1-59 0 0,-5 2 318 0 0,-3-1-73 0 0,-1-2-72 0 0,-1-1-71 0 0,-1-2-70 0 0,-2 0-68 0 0,0-2-67 0 0,-1-2-65 0 0,20-10-23 0 0,-1 1 37 0 0,-8 2-90 0 0,8-3 95 0 0,1 0-41 0 0,-1 0-58 0 0,0 0-73 0 0,1 0 33 0 0,1-1-43 0 0,-1 1-49 0 0,0 0-52 0 0,1 0 11 0 0,0-1-48 0 0,0 1-44 0 0,0 0-38 0 0,0-1-137 0 0,0 1-38 0 0,-2 1-1422 0 0</inkml:trace>
  <inkml:trace contextRef="#ctx0" brushRef="#br0" timeOffset="1147.06">1365 156 7136 0 0,'0'0'208'0'0,"1"-1"-10"0"0,5-1 354 0 0,0 1-51 0 0,-1-1-48 0 0,-1 1-46 0 0,0 0-42 0 0,0 1-39 0 0,-1 0-38 0 0,0 0-33 0 0,3 2 163 0 0,0 1-100 0 0,0 1-80 0 0,1 3-55 0 0,14 16 275 0 0,-3 3-59 0 0,-3 2-47 0 0,-2 1-37 0 0,4 21 134 0 0,1 24 180 0 0,-13-51-460 0 0,2 14 180 0 0,1-1 84 0 0,-1 7 162 0 0,3 25 362 0 0,-8-52-763 0 0,5 21 312 0 0,-5-24-365 0 0,1 0-38 0 0,-1 0-50 0 0,0 1-66 0 0,1-2 20 0 0,-2-6 8 0 0,1-1 34 0 0,-2 2 104 0 0,0-15-422 0 0,-1-9-240 0 0,0 11 271 0 0,0 1-20 0 0,0 0-74 0 0,0-1-90 0 0,-1 0-109 0 0,0-1-152 0 0,0-1-51 0 0,-1-1-44 0 0,1 1-38 0 0,-3-11-733 0 0</inkml:trace>
  <inkml:trace contextRef="#ctx0" brushRef="#br0" timeOffset="1494.22">1485 167 6968 0 0,'0'-4'184'0'0,"0"-1"-37"0"0,0-4 57 0 0,1-1-70 0 0,1-6-16 0 0,0 9-33 0 0,1 0 58 0 0,-1 2-2 0 0,1 0 47 0 0,-1 2 11 0 0,0-1 44 0 0,1 1 49 0 0,0-1 54 0 0,17-18 1013 0 0,-10 11-613 0 0,-3 3-277 0 0,-2 3-107 0 0,2 0-33 0 0,1 0 23 0 0,2 1-78 0 0,1 2-93 0 0,1 1-107 0 0,4 2 31 0 0,0 2-34 0 0,15 8-8 0 0,-8 0-85 0 0,14 10 22 0 0,-7-4 13 0 0,-22-12-14 0 0,1 0-1 0 0,-1 1 1 0 0,0 0 0 0 0,-1 0 0 0 0,0 1 0 0 0,5 6 1 0 0,1 2 23 0 0,-2 2 36 0 0,-4 0 51 0 0,-2 0 63 0 0,-6 2 57 0 0,-5 2 84 0 0,-5-3 88 0 0,-1-2 94 0 0,-5 0-412 0 0,5-6 55 0 0,0 0 0 0 0,0-1 0 0 0,-7 4-139 0 0,-8 1 129 0 0,12-7-104 0 0,1-1-37 0 0,-1-1-48 0 0,0 0-55 0 0,0-2-62 0 0,0 0-72 0 0,0-2-79 0 0,0 0-86 0 0,3-1-278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7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6952 0 0,'0'0'201'0'0,"0"1"-49"0"0,0-1-75 0 0,-1 1-50 0 0,0 3-31 0 0,0-2 39 0 0,-1 18 564 0 0,3-10-95 0 0,0 0 0 0 0,0 0 0 0 0,3 8-504 0 0,-1 0 480 0 0,1-1-66 0 0,-2-8-252 0 0,0 0-36 0 0,3 22 353 0 0,5 14 181 0 0,5 30 364 0 0,-7-21-372 0 0,-1 2-95 0 0,0 11 20 0 0,1 33 189 0 0,-6-33-309 0 0,-2 0-71 0 0,-1-5-78 0 0,1-59-224 0 0,0 0-65 0 0,-2 6-92 0 0,1-4 117 0 0,1-3 34 0 0,0 0 50 0 0,0 1 139 0 0,-1-1-86 0 0,1 0 37 0 0,1-3-57 0 0,-1 0-40 0 0,2-2 27 0 0,1-1-94 0 0,2-2-77 0 0,-3 4 51 0 0,25-40 95 0 0,-3-1-35 0 0,0-3-36 0 0,-16 33-49 0 0,0 1 0 0 0,6-7-3 0 0,-2 4 1 0 0,1 1-1 0 0,1 0 0 0 0,0 0 0 0 0,6-3 0 0 0,-12 12-8 0 0,-1-1-1 0 0,1 1 0 0 0,1 1 1 0 0,4-2 8 0 0,-7 3-19 0 0,0 1 1 0 0,0 0 0 0 0,1 0-1 0 0,-1 1 1 0 0,0-1-1 0 0,7 1 19 0 0,-10 1-10 0 0,0 0-1 0 0,0 0 0 0 0,0 0 0 0 0,1 1 0 0 0,-1-1 0 0 0,0 1 1 0 0,0 0-1 0 0,0 0 0 0 0,0 0 0 0 0,0 0 0 0 0,2 2 11 0 0,-1 0-12 0 0,1-1 1 0 0,-1 2-1 0 0,1-1 0 0 0,-1 0 0 0 0,0 1 0 0 0,3 3 12 0 0,-2 0-7 0 0,1 0 0 0 0,-1 0 0 0 0,0 0 0 0 0,-1 1 7 0 0,13 29 10 0 0,-13-25-10 0 0,-1 0 0 0 0,0 0 0 0 0,0 1 0 0 0,0 8 0 0 0,-2-5 11 0 0,0 2-33 0 0,0-5 35 0 0,-2-3 44 0 0,0 2 60 0 0,0 4-30 0 0,1-13-106 0 0,-1 1-42 0 0,1 0-68 0 0,0-1-83 0 0,0 1-99 0 0,0-1-116 0 0,0-2-522 0 0,0-1-45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8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327 57 7256 0 0,'-11'-5'139'0'0,"-3"-8"199"0"0,2 2-117 0 0,4 5-167 0 0,4 4-30 0 0,1 0 44 0 0,-1 0 39 0 0,1 0 34 0 0,-2-1 114 0 0,1 0 44 0 0,-11-3 788 0 0,7 5-670 0 0,1 1-89 0 0,2 1-215 0 0,1 0-42 0 0,-5 1 264 0 0,2 1-80 0 0,0 1-68 0 0,0-1-58 0 0,1 1-53 0 0,1-1-34 0 0,-4 4-24 0 0,-10 11-38 0 0,13-11 54 0 0,0-1 44 0 0,2-1 14 0 0,-22 24 117 0 0,3-1 196 0 0,-10 16-405 0 0,18-21 176 0 0,1 1 58 0 0,10-15-134 0 0,0 0 0 0 0,0 0 0 0 0,1 0 0 0 0,1 1 0 0 0,0-1 0 0 0,0 1 0 0 0,0 0 0 0 0,1 4-100 0 0,1-10 54 0 0,0 0 1 0 0,1 0 0 0 0,-1 1 0 0 0,1-1 0 0 0,0 0 0 0 0,0 0 0 0 0,1 0 0 0 0,-1 0 0 0 0,1 0-1 0 0,0 1-54 0 0,0-2 45 0 0,-1-1 0 0 0,1 1 1 0 0,0-1-1 0 0,0 1 0 0 0,0-1 0 0 0,0 0 0 0 0,0 1-45 0 0,-1-2 25 0 0,0-1 0 0 0,0 1 0 0 0,0 0 0 0 0,0 0 0 0 0,0-1 0 0 0,0 1 0 0 0,0-1 0 0 0,0 1 0 0 0,1-1 0 0 0,-1 1 0 0 0,0-1 0 0 0,0 0 0 0 0,0 1 0 0 0,1-1 1 0 0,0 0-26 0 0,7 0 148 0 0,22-2 444 0 0,-10-4-263 0 0,-6-3-124 0 0,-1 1-33 0 0,12-12 81 0 0,-4-2-100 0 0,-3-2-78 0 0,1-8-58 0 0,-10 14-35 0 0,-2-2 0 0 0,0 1 0 0 0,1-7 18 0 0,5-12-45 0 0,-12 33 23 0 0,0 1 0 0 0,1 0 0 0 0,-1 0 0 0 0,1 0-1 0 0,0 0 1 0 0,0 0 0 0 0,0 0 22 0 0,1 2-250 0 0,1 2 80 0 0,-1 2 61 0 0,-1 2 43 0 0,5 9-46 0 0,-6-9 25 0 0,4 14-82 0 0,0 0 71 0 0,0 1 55 0 0,-1-1 40 0 0,18 53 109 0 0,-11-41-149 0 0,-9-23-26 0 0,0 0 52 0 0,2 2 51 0 0,7 18 200 0 0,-7-16-174 0 0,-4-10-115 0 0,1 3 77 0 0,1 4 39 0 0,-1-5-87 0 0,-1 0-43 0 0,0-1-33 0 0,0 0-47 0 0,0-1-56 0 0,-1 1-62 0 0,0-2 31 0 0,0 0-40 0 0,1 0-380 0 0,-1 0 86 0 0,0 1-53 0 0,0-1-738 0 0,0 0-581 0 0,0 0-1100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8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10304 0 0,'0'0'233'0'0,"0"0"39"0"0,0 0 15 0 0,0 0-104 0 0,1 0-91 0 0,-1 1-64 0 0,3 2-64 0 0,0-2 57 0 0,6 7-62 0 0,-1 2 101 0 0,0 3 109 0 0,4 8 197 0 0,-4-6-80 0 0,0-2-69 0 0,-1 1-90 0 0,12 31 59 0 0,-12-27-37 0 0,-3-9-26 0 0,0 0 43 0 0,6 18 475 0 0,-3 3 105 0 0,-1-6-103 0 0,1-1 49 0 0,2-3 43 0 0,3-2 37 0 0,-11-16-426 0 0,-1-2 6 0 0,1 1-121 0 0,-1-1-46 0 0,1 1-41 0 0,1 0-32 0 0,1 1 33 0 0,5 0 55 0 0,-6-2-107 0 0,0 0 45 0 0,5-2 224 0 0,1-3-69 0 0,-2-1-62 0 0,0-1-53 0 0,-1 0-46 0 0,0-2-40 0 0,4-7 2 0 0,0 0-70 0 0,15-33 79 0 0,-9 19-69 0 0,1 0-33 0 0,-9 20-76 0 0,0 0 66 0 0,16-22 146 0 0,-12 19-152 0 0,-4 6-55 0 0,0 0-65 0 0,0 0-77 0 0,0 1-92 0 0,1-1-106 0 0,1 1-120 0 0,-5 3 216 0 0,0 0-35 0 0,1 1-38 0 0,0-1-38 0 0,-5 2 125 0 0,1 1-42 0 0,0-1-37 0 0,0 1-34 0 0,1-1-263 0 0,-1 0-56 0 0,2-1-853 0 0,0-1-666 0 0,3-1-1268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9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7616 0 0,'0'0'222'0'0,"0"0"-63"0"0,0 0-77 0 0,1 1-52 0 0,1 2-25 0 0,1-1 55 0 0,10 22 1024 0 0,-4 4 36 0 0,0-1 30 0 0,-5-18-836 0 0,0 2 53 0 0,1 1 129 0 0,2 7 316 0 0,4 14 578 0 0,-7-22-967 0 0,0-1-41 0 0,5 19 397 0 0,-4-9-319 0 0,-2-7-209 0 0,0-1-44 0 0,0 1-53 0 0,2-1-62 0 0,-1 2 6 0 0,0 8-43 0 0,0-2 20 0 0,-4-19-246 0 0,0-1 116 0 0,0 0 77 0 0,0 1 45 0 0,0 0 254 0 0,1 0-241 0 0,-1 0-103 0 0,0-1-44 0 0,0 0-45 0 0,0 0-32 0 0,0 1-45 0 0,0-1-50 0 0,0 0-53 0 0,0 0-60 0 0,0 0-63 0 0,0 0-67 0 0,0 0-72 0 0,0 0-436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9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10224 0 0,'0'0'230'0'0,"0"0"-10"0"0,0 1-93 0 0,-1-1-60 0 0,2 4-4 0 0,0-3-1 0 0,4 13-11 0 0,1 1 45 0 0,-2-1 50 0 0,1 1 53 0 0,0-1 57 0 0,-1 1 62 0 0,0 0 66 0 0,0 0 69 0 0,1 2 137 0 0,0-1 97 0 0,1 12 124 0 0,-2-8 227 0 0,-2 1-1 0 0,0 4-1037 0 0,-1-4 593 0 0,-1-1-62 0 0,4 1 218 0 0,-2-12-398 0 0,-1-1 45 0 0,-1-7-144 0 0,0-1-117 0 0,0 0-51 0 0,0 0-11 0 0,0 0 1 0 0,0 0 4 0 0,0 0 28 0 0,6-5-52 0 0,-3 2-15 0 0,-1 0 0 0 0,1 0 0 0 0,-1 0 0 0 0,0 0 0 0 0,0 0-1 0 0,0 0 1 0 0,1-3-39 0 0,8-16 112 0 0,-5 8-96 0 0,1 0 15 0 0,0 0-36 0 0,5-11-81 0 0,0 1-84 0 0,3 1-67 0 0,3 3-49 0 0,-8 10 152 0 0,-7 6 74 0 0,1 0 0 0 0,-1 1 0 0 0,1 0 0 0 0,0 0-1 0 0,0 0 1 0 0,4-2 60 0 0,16-7-211 0 0,0 5 75 0 0,-21 6 124 0 0,0 1 1 0 0,0-1-1 0 0,0 1 1 0 0,0 0-1 0 0,0 0 0 0 0,0 1 1 0 0,0-1-1 0 0,0 1 0 0 0,0-1 1 0 0,0 1-1 0 0,0 0 1 0 0,0 0-1 0 0,0 0 0 0 0,0 0 1 0 0,0 1-1 0 0,-1-1 12 0 0,25 18-55 0 0,-18-10 49 0 0,0 0 0 0 0,0 0 1 0 0,0 3 5 0 0,4 4 2 0 0,-1 1-1 0 0,-2 1 1 0 0,3 4-2 0 0,14 19 11 0 0,-26-39-137 0 0,0 0 43 0 0,2 1 18 0 0,0 1 94 0 0,3 4 137 0 0,-4-6-155 0 0,1 0-48 0 0,-1 1-93 0 0,-1-2 22 0 0,1 0-34 0 0,-1 1-51 0 0,1-1-47 0 0,-1 0-51 0 0,1 1-55 0 0,-1-1-61 0 0,1 0-63 0 0,-1 1-70 0 0,1-1-72 0 0,-1 0 89 0 0,0 0-48 0 0,0 0-49 0 0,0 0-52 0 0,3 3-1531 0 0,2 1-1247 0 0,-6-5 3447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19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11 7688 0 0,'0'0'143'0'0,"0"-1"-33"0"0,-2 0 32 0 0,0 0-72 0 0,-3-3 35 0 0,3 3-34 0 0,1 1 42 0 0,-4-2-193 0 0,-1 2 51 0 0,1 0 45 0 0,0 0 43 0 0,-3 2 98 0 0,0 1 70 0 0,0 1 55 0 0,0 0 41 0 0,-22 18 1093 0 0,21-14-1010 0 0,2-1-91 0 0,2-3-185 0 0,-13 15 630 0 0,0 3-43 0 0,2 2-52 0 0,3 2-62 0 0,4 2-73 0 0,4 0-83 0 0,6 0-92 0 0,7-1-103 0 0,-7-25-216 0 0,0 0 1 0 0,0 0-1 0 0,1 0 1 0 0,-1 0-1 0 0,1 0 1 0 0,-1 0-1 0 0,1 0 1 0 0,0 0 0 0 0,0 0-1 0 0,1 0-36 0 0,-2-1 35 0 0,1 1 1 0 0,0-1-1 0 0,-1 0 1 0 0,1 0-1 0 0,0 0 1 0 0,0 0-1 0 0,0-1 1 0 0,0 1-1 0 0,0 0 0 0 0,0-1 1 0 0,0 1-1 0 0,0-1 1 0 0,0 0-1 0 0,0 0 1 0 0,0 0-1 0 0,1 0 1 0 0,-1 0-1 0 0,0 0 0 0 0,2-1-35 0 0,19-6 239 0 0,0-2-58 0 0,-3-2-50 0 0,0-2-40 0 0,-15 9-70 0 0,1-1 1 0 0,-1 0-1 0 0,0 0 0 0 0,0-2-21 0 0,-1 2 8 0 0,0-1 0 0 0,0 0 1 0 0,0 0-1 0 0,-1 0 0 0 0,0 0 0 0 0,-1 0 0 0 0,2-4-8 0 0,4-16-37 0 0,-2 5-57 0 0,1 0-64 0 0,1 1-67 0 0,2 1-73 0 0,-4 8 47 0 0,0-1-89 0 0,-1 0-66 0 0,0 2-48 0 0,-5 9 182 0 0,0 1 9 0 0,0 0 40 0 0,0 0 21 0 0,0 0 2 0 0,0 2 2 0 0,1 1 67 0 0,1 2 38 0 0,1 1 31 0 0,-1-1 19 0 0,-1-2-14 0 0,3 12-46 0 0,0-1 34 0 0,2 16 2 0 0,5 19 35 0 0,-4-27-7 0 0,6 19-48 0 0,-1 3 93 0 0,-1 0 91 0 0,-3 2 89 0 0,-2 0 87 0 0,-3-1 86 0 0,-3 0 83 0 0,-5-1 81 0 0,2-24-247 0 0,-2-1 38 0 0,-2 4 98 0 0,-8 10 248 0 0,11-27-506 0 0,0 0 0 0 0,0 0 0 0 0,0 0 0 0 0,-1 0 0 0 0,0-1 0 0 0,0 0 0 0 0,-1 1-154 0 0,-10 5 318 0 0,-2-1-35 0 0,9-6-140 0 0,0-1 0 0 0,-1 0 0 0 0,1 0-1 0 0,-4 0-142 0 0,-21 1 282 0 0,5-6-149 0 0,15 0-111 0 0,1-1-33 0 0,-10-4-92 0 0,1-3-121 0 0,11 4 63 0 0,0 0-37 0 0,1-1-37 0 0,-1-1-41 0 0,-6-7-947 0 0,2 1-64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0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5584 0 0,'0'0'124'0'0,"0"0"17"0"0,0 0 11 0 0,-1 0-20 0 0,-2 1-105 0 0,-2 4-27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17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7920 0 0,'0'0'174'0'0,"0"0"29"0"0,0 0 13 0 0,0 0-93 0 0,0 0-73 0 0,0 0-40 0 0,0 0-42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3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277 1 5400 0 0,'-8'1'132'0'0,"0"1"-46"0"0,-28 8 113 0 0,25-6-66 0 0,0 0 101 0 0,4-1 18 0 0,0 1 87 0 0,0 0 100 0 0,1 0 116 0 0,-5 3-8 0 0,1 0-69 0 0,1 0-62 0 0,0 0-56 0 0,0 0-50 0 0,0 1-43 0 0,-8 9 164 0 0,-5 8-17 0 0,2 1-86 0 0,3 1-72 0 0,2 1-58 0 0,10-16-82 0 0,0 0 0 0 0,-3 11-116 0 0,5-10 53 0 0,1-1 1 0 0,0 1-1 0 0,0 0 1 0 0,1-1-1 0 0,1 4-53 0 0,1 14 167 0 0,1 0-1 0 0,3 13-166 0 0,-1-18 88 0 0,1-1 0 0 0,1 0 0 0 0,5 8-88 0 0,-6-15 42 0 0,2-2 0 0 0,1 1-1 0 0,0-1 1 0 0,0 0 0 0 0,4 3-42 0 0,-5-8 23 0 0,0-1 1 0 0,1 0 0 0 0,0 0 0 0 0,1-1-1 0 0,0 0 1 0 0,0 0 0 0 0,9 4-24 0 0,-11-7 25 0 0,1-1 1 0 0,1 0 0 0 0,-1 0-1 0 0,1-1 1 0 0,-1 0-1 0 0,5 1-25 0 0,32 4 147 0 0,-16-7-21 0 0,0-1 34 0 0,-1-2 41 0 0,-1-1 48 0 0,16-5 141 0 0,-29 4-217 0 0,0 0 1 0 0,-1-1 0 0 0,0 0-1 0 0,0-1 1 0 0,0-1 0 0 0,1-1-174 0 0,15-13 303 0 0,-3-4-93 0 0,-15 11-151 0 0,-1-1-38 0 0,-1-1-40 0 0,-1-1-47 0 0,-3 3 101 0 0,-1 0 0 0 0,0 0-1 0 0,-1 0 1 0 0,-1 0 0 0 0,0-1 0 0 0,-1 0 0 0 0,0 1 0 0 0,-2-7-35 0 0,1 6 58 0 0,-2-1 0 0 0,0 1 0 0 0,-1-1 0 0 0,-4-11-59 0 0,4 20 12 0 0,0-1 0 0 0,0 1-1 0 0,0 0 1 0 0,-1 0-1 0 0,0 0 1 0 0,0 1 0 0 0,-4-5-11 0 0,1 3 0 0 0,-1 0 0 0 0,0 0 0 0 0,0 0 1 0 0,0 1-1 0 0,-4-1 0 0 0,0-1-26 0 0,-2 1-1 0 0,1 0 1 0 0,-9-3 26 0 0,5 4-83 0 0,0 1 0 0 0,-14-3 83 0 0,-27-4-110 0 0,43 10 57 0 0,3 1-21 0 0,-1 1-38 0 0,1-1-45 0 0,0 0-54 0 0,11 2 0 0 0,0 0 70 0 0,0 0 59 0 0,1 0 50 0 0,-1 0 46 0 0,0 0 38 0 0,-2 0 233 0 0,2 0-190 0 0,0 0-73 0 0,0 0-106 0 0,0 0-1 0 0,1 0-33 0 0,-1 0-35 0 0,0 0-41 0 0,1 0-42 0 0,-1 0-46 0 0,1 0-27 0 0,-1 0-46 0 0,1 0-49 0 0,-1 0-52 0 0,1 0-54 0 0,-1 0-58 0 0,1 0-59 0 0,-1 0-63 0 0,1 0-1123 0 0,0 0-1022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3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10880 0 0,'0'0'248'0'0,"0"0"34"0"0,0 0 20 0 0,0 0-38 0 0,1-1-175 0 0,1-4-74 0 0,2 1 21 0 0,0 0 69 0 0,0 0 57 0 0,0 0 49 0 0,3 1 93 0 0,-1-1 41 0 0,16-4 774 0 0,-10 5-612 0 0,-7 1-291 0 0,1 1-33 0 0,2 0-3 0 0,0 0-87 0 0,-2 1-95 0 0,0-1-81 0 0,0 1-91 0 0,0 0-100 0 0,-5 0-84 0 0,1 0-57 0 0,-1 0-51 0 0,1 0-44 0 0,-1 0-151 0 0,1 0-44 0 0,0 0-184 0 0,2 0-491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4.3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6592 0 0,'0'0'149'0'0,"0"0"23"0"0,1 1 11 0 0,4 2-30 0 0,1-1-122 0 0,0 1 49 0 0,-2-1 40 0 0,0 1 35 0 0,2 2 184 0 0,3 7 551 0 0,-7-8-638 0 0,1 0-51 0 0,5 7 307 0 0,-1 1-62 0 0,0 0-57 0 0,0 1-52 0 0,-2 0-46 0 0,1 1-43 0 0,3 14 147 0 0,0 6-55 0 0,6 45 284 0 0,-15-77-602 0 0,8 67 638 0 0,-6-46-391 0 0,-1 0 56 0 0,0-4 3 0 0,-1-1 64 0 0,0 1 75 0 0,0 0 85 0 0,0-18-398 0 0,0-1-6 0 0,0 0-16 0 0,0 0-5 0 0,0 0 1 0 0,0 0 11 0 0,0 0 42 0 0,0 0-18 0 0,0-1-70 0 0,-1 0-44 0 0,1-3-6 0 0,-1 2 1 0 0,0-10 226 0 0,0-1-65 0 0,0-1-55 0 0,1 1-48 0 0,1-3-30 0 0,0-1-41 0 0,3-30-37 0 0,3 10 13 0 0,2-2-35 0 0,3 0-40 0 0,3 3-47 0 0,-5 16-33 0 0,4 1 86 0 0,5-3 72 0 0,-13 16 18 0 0,0 1-1 0 0,0 0 1 0 0,0 0 0 0 0,4-1-28 0 0,-5 3 16 0 0,-1 1 0 0 0,1-1 1 0 0,0 1-1 0 0,0 1 1 0 0,0-1-1 0 0,0 1 0 0 0,0-1-16 0 0,-2 2 3 0 0,1-1 0 0 0,0 1 0 0 0,0 0 0 0 0,-1 0 0 0 0,1 0 0 0 0,0 0-3 0 0,19 7-52 0 0,-2 6-84 0 0,-3 4-133 0 0,-2 3 93 0 0,-3 2 72 0 0,-1 2 52 0 0,-2 0 11 0 0,5 21 41 0 0,-7-17-53 0 0,0 2 19 0 0,-1 1-1 0 0,-2 1 35 0 0,-2-12 14 0 0,-1 0 36 0 0,-1-13-47 0 0,0 1 57 0 0,0 0 44 0 0,1 17 354 0 0,-1-14-305 0 0,0 1-90 0 0,-1-7-81 0 0,0 1-41 0 0,0-4-129 0 0,0-1 68 0 0,0 1 58 0 0,0-1 48 0 0,1 2 90 0 0,0 5 272 0 0,0-6-300 0 0,-1 1-75 0 0,1-2-35 0 0,-1 0-41 0 0,1 0-46 0 0,-1 1-53 0 0,1-1-79 0 0,-1 0-73 0 0,1 0-80 0 0,0 0-87 0 0,-1 0-94 0 0,1 0-101 0 0,-1 0-107 0 0,1-1-115 0 0,0 1-1193 0 0,-1-1-1211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4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0 159 6880 0 0,'0'0'157'0'0,"2"0"-49"0"0,9-2 246 0 0,-8 2-281 0 0,0-1-45 0 0,3 0 16 0 0,0 0 79 0 0,1 0 67 0 0,-1 0 54 0 0,5-1 223 0 0,13-3 728 0 0,-16 2-830 0 0,1 0-65 0 0,-5 1-197 0 0,0-1-38 0 0,6-2 371 0 0,-1 0-41 0 0,4-1 77 0 0,5-4 166 0 0,6-6-172 0 0,-10 8-240 0 0,0-1-53 0 0,-2-1-72 0 0,0-2-88 0 0,-6 6 48 0 0,2-2-42 0 0,-2 2-5 0 0,-2 2 25 0 0,-1-2-28 0 0,-3 5-11 0 0,0 1 1 0 0,0-1-1 0 0,0 1 1 0 0,0-1-1 0 0,0 0 0 0 0,0 1 1 0 0,0-1-1 0 0,0 0 1 0 0,0 1-1 0 0,0-1 1 0 0,0 0-1 0 0,0 1 1 0 0,-1-1-1 0 0,1 1 1 0 0,0-1-1 0 0,0 0 1 0 0,-1 1-1 0 0,1-1 0 0 0,-9-6-25 0 0,7 7 17 0 0,0-1 0 0 0,1 0-1 0 0,-1 1 1 0 0,0 0 0 0 0,0-1 0 0 0,1 1-1 0 0,-1 0 1 0 0,0 0 0 0 0,-1 0 8 0 0,-4 1-34 0 0,1 1 0 0 0,-1 0 0 0 0,1 0 0 0 0,-4 2 34 0 0,3 0-21 0 0,1-1-1 0 0,-1 1 0 0 0,1 0 0 0 0,0 1 22 0 0,-22 20-41 0 0,5 6 47 0 0,5 3 44 0 0,5 3 45 0 0,5 0 42 0 0,5 0 43 0 0,5-19-37 0 0,3-1-42 0 0,5 2-23 0 0,11 6-18 0 0,-15-20-48 0 0,1 0-1 0 0,-1 0 1 0 0,0-1 0 0 0,1 0 0 0 0,0 0-1 0 0,1 0-11 0 0,25 8 123 0 0,-27-11-238 0 0,0 0 96 0 0,0 0 62 0 0,8 0 135 0 0,-6 0-138 0 0,-3-1-84 0 0,0-1-72 0 0,-1 1-48 0 0,0 0-74 0 0,1-1-82 0 0,-1 1-93 0 0,0-1-104 0 0,0 0-113 0 0,0 1-124 0 0,-2-1 327 0 0,0 1-35 0 0,7-2-1289 0 0,3-2-1004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5.3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 31 7424 0 0,'0'0'166'0'0,"-1"0"-1"0"0,1 0-70 0 0,-1-1-45 0 0,-2 0-4 0 0,2 0 0 0 0,-4 1 98 0 0,2 0-81 0 0,-1 3-78 0 0,3-3 31 0 0,-3 2-37 0 0,0 1 39 0 0,-4 1 112 0 0,1 1 84 0 0,-8 8 395 0 0,11-8-450 0 0,0 1-39 0 0,-8 11 82 0 0,1 3 36 0 0,6-10-55 0 0,1 1 1 0 0,0-1 0 0 0,0 4-184 0 0,2-8 85 0 0,0-1 1 0 0,1 1 0 0 0,0 0 0 0 0,0 0 0 0 0,1 1 0 0 0,0-1 0 0 0,0 0 0 0 0,0 0 0 0 0,1 0 0 0 0,-1 0 0 0 0,2 0-1 0 0,-1 0 1 0 0,1 0 0 0 0,0 0-86 0 0,-2-5 27 0 0,1 0-1 0 0,-1 0 1 0 0,1 0-1 0 0,0 1 0 0 0,0-1 1 0 0,0 0-1 0 0,-1 0 1 0 0,1 0-1 0 0,0 0 0 0 0,1 0 1 0 0,-1-1-1 0 0,0 1 1 0 0,0 0-27 0 0,1 0 37 0 0,1 1 0 0 0,-1-1 1 0 0,0 0-1 0 0,1-1 0 0 0,-1 1 1 0 0,1 0-1 0 0,-1-1 0 0 0,1 1 1 0 0,-1-1-1 0 0,1 0 0 0 0,1 0-37 0 0,-1 0 50 0 0,1 0 0 0 0,0-1-1 0 0,-1 1 1 0 0,1-1-1 0 0,-1 0 1 0 0,1 1 0 0 0,-1-2-1 0 0,1 1-49 0 0,12-10 319 0 0,-2-6-205 0 0,-3 0-38 0 0,-7 10-58 0 0,-1 0 0 0 0,0 0 1 0 0,0 0-1 0 0,-1 0 0 0 0,0-1 0 0 0,0 1 0 0 0,-1-1 1 0 0,0 0-1 0 0,-1 1 0 0 0,1-1 0 0 0,-1-3-18 0 0,0-43 94 0 0,1 37-98 0 0,0 11 18 0 0,0 0-1 0 0,1 0 0 0 0,0 0 1 0 0,1 0-1 0 0,0 0-13 0 0,1-5-14 0 0,-3 10-62 0 0,-1 1-19 0 0,1 1 83 0 0,0 0 0 0 0,0 0 0 0 0,0 0-1 0 0,-1 0 1 0 0,1 0 0 0 0,0 0 0 0 0,0 0-1 0 0,-1 1 1 0 0,1-1 0 0 0,0 0 0 0 0,-1 0 0 0 0,0 1-1 0 0,1-1 1 0 0,-1 0 0 0 0,0 1 0 0 0,1 0 12 0 0,1 4-58 0 0,2 8 41 0 0,0-1 0 0 0,0 1 0 0 0,-2 0 0 0 0,0 0 0 0 0,0 0 0 0 0,-1 1 17 0 0,6 43-27 0 0,-1-27 80 0 0,-1 1 93 0 0,-1-6 33 0 0,-1 1 38 0 0,4 61 593 0 0,-6-50-492 0 0,-1 0-65 0 0,-1 0-108 0 0,-2-10 185 0 0,-1 0-34 0 0,-3 8 516 0 0,-3 8-812 0 0,-3-8 419 0 0,10-28-288 0 0,-1-1 0 0 0,0 1-1 0 0,0-1 1 0 0,-1 0-1 0 0,0 0 1 0 0,0-1 0 0 0,-1 1-1 0 0,-4 3-130 0 0,-12 7 320 0 0,-3-4-68 0 0,-3-3-90 0 0,-3-5-116 0 0,25-5-240 0 0,0 0 77 0 0,0 1 66 0 0,0-1 56 0 0,-6-1 121 0 0,-6 0 216 0 0,10-1-222 0 0,0 1-57 0 0,0-1-92 0 0,3 1-45 0 0,0 0-50 0 0,1 0-57 0 0,-1 0-64 0 0,0-1-95 0 0,0 1-89 0 0,0-1-96 0 0,0 0-105 0 0,0 0-113 0 0,1 0-122 0 0,1 1 385 0 0,1 0-33 0 0,-1 0-35 0 0,1 0-35 0 0,-2 0-1079 0 0,-2-2-933 0 0,4 2 1312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7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 9648 0 0,'0'0'216'0'0,"0"0"32"0"0,0 0 12 0 0,1 0-71 0 0,1 0-100 0 0,0 0-68 0 0,5 0-47 0 0,-3 1 93 0 0,3 3 317 0 0,1 1-51 0 0,0 3 106 0 0,-1-1 0 0 0,0 1 0 0 0,2 4-439 0 0,9 12 667 0 0,-3 1-58 0 0,-1 2-50 0 0,-1 0-43 0 0,5 18 240 0 0,6 24 280 0 0,-16-50-663 0 0,2 0 63 0 0,-2-4-55 0 0,-2-1 35 0 0,-4-11 19 0 0,-1-1-71 0 0,1 0-64 0 0,0-2-59 0 0,1 1-51 0 0,-1-2-45 0 0,2-1 36 0 0,0-1-104 0 0,4-6-4 0 0,-7 6 1 0 0,6-18 120 0 0,-1-1-56 0 0,-1-1-43 0 0,-1 1-33 0 0,0-1-4 0 0,1 1 1 0 0,4-11-59 0 0,-6 25-215 0 0,0 0 68 0 0,-1 0 58 0 0,1 0 50 0 0,1-1 43 0 0,-1 0 38 0 0,10-20 210 0 0,-7 17-169 0 0,1-3-71 0 0,-3 9-52 0 0,-1 0-34 0 0,1 0-42 0 0,0-1-44 0 0,0 1-51 0 0,0 1-57 0 0,0-1-60 0 0,0 0-66 0 0,1 1-72 0 0,0-1-77 0 0,0 1-81 0 0,0 0-88 0 0,0 0-91 0 0,0 0-98 0 0,1 1-103 0 0,-1-1-107 0 0,-1 3-1126 0 0,1-2-1263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8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0 136 6992 0 0,'0'0'157'0'0,"0"0"-5"0"0,1 0-64 0 0,0 0-42 0 0,4 0-3 0 0,-3 0 0 0 0,5 0-113 0 0,0-1 44 0 0,0 1 41 0 0,-1-1 38 0 0,1 0 37 0 0,0-1 33 0 0,6-1 212 0 0,-1-1 72 0 0,0 0 73 0 0,7-5 443 0 0,-10 4-147 0 0,0-1 0 0 0,-1 0-1 0 0,7-5-775 0 0,-4 1 644 0 0,-1 0-82 0 0,-7 7-359 0 0,0-1-39 0 0,2-3 60 0 0,-2 1-132 0 0,0 1-37 0 0,2-13 28 0 0,-4 10-11 0 0,-3 2 170 0 0,-1 3-85 0 0,-1 1-65 0 0,-2 2-48 0 0,-9 3-4 0 0,11-1 14 0 0,-8 6-81 0 0,0 2 40 0 0,1 1 36 0 0,1 0 33 0 0,-10 13 173 0 0,2-1 100 0 0,9-9-168 0 0,0 1-64 0 0,-2 9-21 0 0,-8 29 62 0 0,17-48-121 0 0,1 0 1 0 0,0 0-1 0 0,0 1 1 0 0,0-1 0 0 0,0 0-1 0 0,1 1 1 0 0,0-1-1 0 0,0 1 1 0 0,0-1-1 0 0,1 0 1 0 0,0 1-1 0 0,0-1 1 0 0,1 4-44 0 0,7 6 117 0 0,3-1-37 0 0,5-5-50 0 0,4-2-65 0 0,-10-6 25 0 0,-1 1 34 0 0,6 0 72 0 0,22 1 209 0 0,-27-3-245 0 0,1-1-40 0 0,-1 0-47 0 0,0 0-53 0 0,0 0-62 0 0,0-1-73 0 0,-7 1 217 0 0,-1 1-41 0 0,1-1-43 0 0,-1 0-47 0 0,1 1-50 0 0,-1-1-52 0 0,1 1-57 0 0,0-1-60 0 0,-1 1 37 0 0,-1-1-39 0 0,1 1-40 0 0,0-1-42 0 0,0 1-44 0 0,0-1-44 0 0,-1 1-46 0 0,1 0-48 0 0,6-2-1399 0 0,4-1-1140 0 0,-13 2 3138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9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8696 0 0,'0'0'197'0'0,"0"0"24"0"0,0 0-20 0 0,0 0-86 0 0,-1 1-64 0 0,0 3-18 0 0,0-2 11 0 0,0 15-50 0 0,3 2 105 0 0,-1-10 3 0 0,1 1 42 0 0,0-1 46 0 0,0-1 53 0 0,0 0 59 0 0,6 28 539 0 0,0 1-100 0 0,-1-1-91 0 0,1 1-83 0 0,-2-1-75 0 0,1 1-67 0 0,-1 0-57 0 0,-1 1-50 0 0,2 20 2 0 0,4 37 187 0 0,1-34-106 0 0,-9-40-198 0 0,0-1 0 0 0,-1 1 0 0 0,-1 13-203 0 0,-1-33 70 0 0,0-1 20 0 0,0 0 6 0 0,0 0 0 0 0,0 0 0 0 0,0 0 0 0 0,0 0 0 0 0,0 0 0 0 0,0-8 103 0 0,-2-1-80 0 0,-1-5 11 0 0,4 2-39 0 0,0 0-85 0 0,0 0-55 0 0,7-20-189 0 0,-5 18 174 0 0,11-19-351 0 0,5 0 79 0 0,5 3 70 0 0,4 4 64 0 0,4 5 56 0 0,-25 18 114 0 0,-1 0-1 0 0,1 0 1 0 0,8-1 32 0 0,-9 2-14 0 0,0 1 1 0 0,1 0-1 0 0,-1 0 0 0 0,5 1 14 0 0,-4 0-4 0 0,-1 0 0 0 0,1 1 0 0 0,-1 0 0 0 0,0 0 0 0 0,1 1 4 0 0,-2-1-6 0 0,1 1 0 0 0,-1 0 1 0 0,0 0-1 0 0,0 1 0 0 0,0 0 1 0 0,-1 0-1 0 0,1 0 0 0 0,-1 0 1 0 0,0 1-1 0 0,1 0 0 0 0,-1 0 1 0 0,-1 0-1 0 0,1 0 0 0 0,-1 0 1 0 0,3 5 5 0 0,-3-4-2 0 0,0 1 1 0 0,0-1-1 0 0,0 1 1 0 0,-1 0-1 0 0,1 3 2 0 0,-2-4 10 0 0,1 0 0 0 0,-1 0 0 0 0,-1 1 0 0 0,1-1-1 0 0,-1 1-9 0 0,0-2 21 0 0,0 1 0 0 0,0-1-1 0 0,-1 1 1 0 0,0-1-1 0 0,0 0 1 0 0,0 2-21 0 0,0-3 31 0 0,-1 1 1 0 0,1 0-1 0 0,-1-1 1 0 0,0 1-1 0 0,0-1 1 0 0,0 1-1 0 0,-1 0-31 0 0,-9 8 154 0 0,-3 0 33 0 0,-10 0 89 0 0,-3-4-51 0 0,-2-2-48 0 0,3-3-49 0 0,10-2-127 0 0,-31-2 79 0 0,28-1-73 0 0,2 1-49 0 0,0-1-64 0 0,13 1 65 0 0,1 1-161 0 0,-5-3-107 0 0,6 1 121 0 0,0 1-50 0 0,1 0-101 0 0,0 0 125 0 0,1 1-34 0 0,0-1-37 0 0,0 0-41 0 0,0 1 142 0 0,0 0-198 0 0,1-1-52 0 0,-1 1-48 0 0,0-1-42 0 0,1 1-150 0 0,-1-1-42 0 0,0 0-182 0 0,0 0-493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9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28 10656 0 0,'0'0'263'0'0,"0"-1"-109"0"0,0 0-82 0 0,2-3-8 0 0,0 2 4 0 0,0-2 7 0 0,2 1-38 0 0,10-3-19 0 0,-8 4 27 0 0,0 0 85 0 0,-3 1-19 0 0,0 0 37 0 0,-1 1 152 0 0,0 1-93 0 0,1 1-75 0 0,2 4 125 0 0,-4-4-106 0 0,2 6 120 0 0,-1 1-42 0 0,0 0-37 0 0,-1 0-34 0 0,-1 15 117 0 0,-3 11-21 0 0,1-9-73 0 0,2-10-13 0 0,1 66 463 0 0,3-9 1023 0 0,10 46-1654 0 0,-13-108 156 0 0,1 0 76 0 0,3 25 662 0 0,-2-25-671 0 0,0-1-102 0 0,-2-8-74 0 0,0 0 20 0 0,0 0-100 0 0,3 4-97 0 0,-4-6-240 0 0,1 1 59 0 0,0-1 51 0 0,0 1 44 0 0,1 0-98 0 0,5 0-318 0 0,-6-1 470 0 0,0 0-33 0 0,0 1-11 0 0,-1-1-40 0 0,7 0-872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1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9848 0 0,'0'0'222'0'0,"0"0"30"0"0,0 0 19 0 0,1 1 134 0 0,0 0-99 0 0,1 0-71 0 0,4 4 238 0 0,-3-3-108 0 0,4 5 413 0 0,-1 0-73 0 0,-1 1-67 0 0,-1 0-63 0 0,0 1-60 0 0,0 0-55 0 0,-2 0-50 0 0,1 1-47 0 0,0 6 132 0 0,-1 0-89 0 0,-1-4-150 0 0,0 0-33 0 0,0 12 153 0 0,2 15 213 0 0,-1-20-439 0 0,-1 1-56 0 0,-1-7-45 0 0,0 0-1 0 0,0 1 0 0 0,-2 2-48 0 0,2-14-239 0 0,-1 0 76 0 0,1 0 68 0 0,0 0 59 0 0,0 1 87 0 0,-1 0 104 0 0,0 7 591 0 0,1-8-631 0 0,0 0-46 0 0,0 0-60 0 0,0 1-77 0 0,-1-1-91 0 0,1 0-107 0 0,0 0-72 0 0,0 0-107 0 0,0-1-117 0 0,0 0 234 0 0,0 0-33 0 0,0 0-34 0 0,0 0-36 0 0,0 0-37 0 0,0 0-39 0 0,0 0-39 0 0,0-1-41 0 0,0 1-42 0 0,0 0-43 0 0,0 0-1575 0 0,0 0-1271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20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7344 0 0,'0'0'165'0'0,"0"0"22"0"0,5 8 157 0 0,-3-4-280 0 0,-1 3-40 0 0,2-1 44 0 0,0 2 56 0 0,2 3 114 0 0,3 6 114 0 0,-4-6-189 0 0,2 15 356 0 0,-1-1-93 0 0,-1 7-1 0 0,1 16 133 0 0,-2-8-51 0 0,0-13-103 0 0,-1-16-260 0 0,0 1-37 0 0,4 21 90 0 0,-3-13-86 0 0,0-6-3 0 0,-2-3 16 0 0,1 0 42 0 0,1 2 96 0 0,-1-5-57 0 0,-1 0 33 0 0,-1-7-132 0 0,0-1-2 0 0,0 0-2 0 0,0 0-6 0 0,0 0-6 0 0,5-4 151 0 0,-1-4-41 0 0,-1-1-50 0 0,-1 3-60 0 0,6-25 4 0 0,-2 10-6 0 0,0-1-1 0 0,4-5-87 0 0,-7 21 2 0 0,0-1 1 0 0,0 1-1 0 0,1 0 0 0 0,0 0 0 0 0,3-4-2 0 0,-5 8-11 0 0,0-1 1 0 0,0 1 0 0 0,1 0-1 0 0,-1 0 1 0 0,1 0 0 0 0,0 0-1 0 0,0 0 1 0 0,0 0-1 0 0,0 1 1 0 0,0-1 0 0 0,2 0 10 0 0,-1 1-18 0 0,0 0 0 0 0,1 0 1 0 0,-1 0-1 0 0,0 1 1 0 0,0 0-1 0 0,1 0 1 0 0,-1 0-1 0 0,0 0 1 0 0,0 1-1 0 0,0-1 1 0 0,1 1-1 0 0,-1 0 0 0 0,2 1 18 0 0,1 1-24 0 0,0 0 0 0 0,0 0 0 0 0,0 0 0 0 0,-1 1 0 0 0,1 0-1 0 0,-1 0 1 0 0,3 3 24 0 0,-3-2-2 0 0,-1 0-1 0 0,0 0 1 0 0,-1 0 0 0 0,4 4 2 0 0,2 5 6 0 0,-8-10-14 0 0,0 0 0 0 0,0 0 0 0 0,-1 0 0 0 0,1 0-1 0 0,-1 0 1 0 0,0 0 0 0 0,1 1 8 0 0,-1 7 0 0 0,-2 1 34 0 0,-2 0 47 0 0,-3 0 63 0 0,-6 4 349 0 0,-5-3-115 0 0,-3-4-101 0 0,-2-3-87 0 0,-2-3-75 0 0,1-2-61 0 0,0-3-46 0 0,3 0-33 0 0,17 0-74 0 0,-1 1 39 0 0,-3-2 39 0 0,0 1 109 0 0,-12-5 242 0 0,13 3-278 0 0,1 0-81 0 0,0 0-97 0 0,3 1 18 0 0,0 0-32 0 0,0 0-37 0 0,0 0-40 0 0,0 0-42 0 0,1 0-46 0 0,-1-1-49 0 0,1 1-52 0 0,0-1-55 0 0,0 0-58 0 0,0 0-61 0 0,1 0-65 0 0,0-4-729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1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77 10304 0 0,'2'-4'9'0'0,"0"-1"86"0"0,1 1 48 0 0,4-6 372 0 0,-4 5-321 0 0,-1 3-104 0 0,0-1-34 0 0,0 1-42 0 0,-1-1-50 0 0,1 2 37 0 0,-2 1 0 0 0,0-1 0 0 0,0 1 0 0 0,1 0 0 0 0,-1-1 0 0 0,0 1 0 0 0,0 0 0 0 0,1 0-1 0 0,-1-1 1 0 0,0 1 0 0 0,0-1 0 0 0,0 1 0 0 0,0 0 0 0 0,0-1 0 0 0,0 1 0 0 0,0 0 0 0 0,0-1 0 0 0,0 1 0 0 0,1 0 0 0 0,-2-1 0 0 0,1 1 0 0 0,0-1 0 0 0,0 1 0 0 0,0 0 0 0 0,0-1-1 0 0,0 0 116 0 0,-1-2 0 0 0,0-1 156 0 0,0-2 149 0 0,0 4-320 0 0,-1 0-39 0 0,-3-2 134 0 0,-1 2-46 0 0,-9-1 44 0 0,3 2-113 0 0,-8 1-15 0 0,4 1 5 0 0,7-2 16 0 0,3 1-43 0 0,0 0 0 0 0,0 0 0 0 0,-1 0 0 0 0,1 0 0 0 0,0 1-44 0 0,0 0 34 0 0,1 1 0 0 0,-1-1-1 0 0,0 1 1 0 0,1 0 0 0 0,-1 1-34 0 0,0-1 19 0 0,2 1 1 0 0,-1 0-1 0 0,0 0 1 0 0,0 0-1 0 0,0 2-19 0 0,0-2 1 0 0,1 1 0 0 0,0 0 0 0 0,1 0 0 0 0,-1 1 0 0 0,0 1-1 0 0,-3 10-10 0 0,7 0-63 0 0,1-12 40 0 0,0-1-1 0 0,1 0 1 0 0,-1 1-1 0 0,0-1 1 0 0,1 0-1 0 0,0 0 1 0 0,0 0-1 0 0,2 3 34 0 0,1 0-93 0 0,0 1-1 0 0,1-1 1 0 0,0 0 0 0 0,3 2 93 0 0,11 7-171 0 0,4 1 141 0 0,-1 0 0 0 0,-1 2 1 0 0,4 5 29 0 0,29 34 0 0 0,-46-44 65 0 0,1 6 152 0 0,-10-18 35 0 0,0-1 62 0 0,-1 1 7 0 0,-2 4-140 0 0,-1-1 35 0 0,-9 7 575 0 0,7-7-499 0 0,-2-1-80 0 0,4-2-151 0 0,0 1-37 0 0,-24 2 271 0 0,10-2-143 0 0,2-2-73 0 0,0 0-54 0 0,3-2-56 0 0,0 0-54 0 0,1-1-61 0 0,-1 0-68 0 0,-2-2-71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2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7136 0 0,'0'0'165'0'0,"0"0"22"0"0,0 0 6 0 0,0 0 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0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294 450 8696 0 0,'0'0'197'0'0,"0"0"24"0"0,0 0-20 0 0,0 0-86 0 0,0-1-64 0 0,0-2-18 0 0,0 1 11 0 0,0-4 37 0 0,-1 0 77 0 0,0 1 108 0 0,-1-1 226 0 0,0 1-5 0 0,1 1-193 0 0,-6-5 814 0 0,-2 4-410 0 0,3 2-298 0 0,1 0-39 0 0,-1 2-49 0 0,2-1-57 0 0,-2 2-61 0 0,-1 0-37 0 0,-6 1 59 0 0,0 2-103 0 0,-1 3-71 0 0,-21 13-39 0 0,22-10 74 0 0,-12 10-11 0 0,-3 3 58 0 0,19-15-44 0 0,1 1 1 0 0,0 0 0 0 0,-6 8-81 0 0,-6 10 92 0 0,14-17-68 0 0,0 0-1 0 0,1 0 1 0 0,-3 5-24 0 0,6-9 9 0 0,0 0 0 0 0,0 0 1 0 0,1 1-1 0 0,-1-1 1 0 0,1 1-1 0 0,0-1 1 0 0,0 2-10 0 0,1-1 17 0 0,0-1 0 0 0,0 1 0 0 0,1-1 0 0 0,-1 1 0 0 0,1-1-17 0 0,0-2 14 0 0,0 0 0 0 0,0 0-1 0 0,0 0 1 0 0,0 0 0 0 0,0 0-1 0 0,1 0 1 0 0,0-1 0 0 0,-1 1-1 0 0,1 0 1 0 0,0-1 0 0 0,0 0-1 0 0,0 1 1 0 0,0-1 0 0 0,1 0-1 0 0,-1 0 1 0 0,1 0 0 0 0,-1 0-1 0 0,1 0-13 0 0,24 11 98 0 0,1-3-34 0 0,-22-8-46 0 0,1-1 1 0 0,-1 1-1 0 0,1-1 0 0 0,5 0-18 0 0,-2-1 6 0 0,0-1 1 0 0,-1 1-1 0 0,1-1 0 0 0,0-1 0 0 0,0 0-6 0 0,7-2 20 0 0,-1-1 0 0 0,8-4-20 0 0,11-7 88 0 0,-30 14-83 0 0,0-1 0 0 0,0 0 0 0 0,0 0 0 0 0,-1 0 0 0 0,2-2-5 0 0,-1 1-24 0 0,-1 0 1 0 0,-1 0-1 0 0,1 0 1 0 0,3-5 23 0 0,9-21-202 0 0,-6-4-98 0 0,-3-2-89 0 0,-4 0-80 0 0,-2 0-69 0 0,-1 1-59 0 0,0 14 180 0 0,0 13 206 0 0,0 1 41 0 0,0-18-273 0 0,1 15 224 0 0,-1 3 58 0 0,0 1-33 0 0,0-1-60 0 0,1 0-55 0 0,-1 0-66 0 0,1 0-76 0 0,-1 4 160 0 0,0 1-36 0 0,0-4-418 0 0,0-1-272 0 0,0-4-645 0 0</inkml:trace>
  <inkml:trace contextRef="#ctx0" brushRef="#br0" timeOffset="284.98">361 57 6016 0 0,'-1'-3'24'0'0,"-1"-5"112"0"0,-4-8 300 0 0,3 11-407 0 0,2-2-34 0 0,-2 0 18 0 0,1 3 52 0 0,2 3 57 0 0,0 1 138 0 0,0 0 230 0 0,0 0 20 0 0,0 0-13 0 0,0 0-60 0 0,0 0-215 0 0,0 0-61 0 0,0-1-52 0 0,-1 1-45 0 0,1-1-29 0 0,0-1-102 0 0,0 2 103 0 0,0-1 69 0 0,1 1 98 0 0,-1 0-58 0 0,0 0 35 0 0,0 0 37 0 0,0 0 39 0 0,0 0 45 0 0,0 0 46 0 0,3 6-160 0 0,-1-1-35 0 0,3 6 67 0 0,1 0-77 0 0,5 18 70 0 0,-6-14-115 0 0,0 0 36 0 0,7 19 195 0 0,-7-11-154 0 0,6 43 304 0 0,2 89 543 0 0,-7-63-348 0 0,-1-45-285 0 0,1-1 48 0 0,-3-26-201 0 0,0 3 62 0 0,-1-1 59 0 0,-1 0 59 0 0,-2-14-230 0 0,-1 10 125 0 0,1-11-156 0 0,0-1 66 0 0,0 0 91 0 0,1 0 117 0 0,0-5-322 0 0,0-1-29 0 0,0 0-48 0 0,0 0-43 0 0,0 0-43 0 0,0 0-86 0 0,0 0-153 0 0,0 0 216 0 0,0 0-8 0 0,0 0-25 0 0,0 0-49 0 0,0 0-18 0 0,0 0-50 0 0,0 0-56 0 0,0 0-63 0 0,0 0-68 0 0,0 0-64 0 0,0 0-55 0 0,0 0-50 0 0,0 0-172 0 0,0 0-48 0 0,0 0-209 0 0,0 0-559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9.7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97 7912 0 0,'0'0'232'0'0,"-5"-2"-38"0"0,2 1-142 0 0,-1-2-34 0 0,-1 1 5 0 0,-1 0 45 0 0,1 1 39 0 0,-1 0 35 0 0,-1 2 67 0 0,0 1 35 0 0,-15 7 615 0 0,2 5 18 0 0,7-3-391 0 0,4-3-197 0 0,5-3-197 0 0,0-1-42 0 0,-16 19 323 0 0,9-10-51 0 0,1 1 0 0 0,0 0 0 0 0,0 4-322 0 0,-2 5 321 0 0,3 0-41 0 0,1 2-58 0 0,4 2-78 0 0,5-3 2 0 0,6-5 44 0 0,6-3 38 0 0,5-4 34 0 0,-13-10-176 0 0,-1 0 0 0 0,1 0 0 0 0,0 0 0 0 0,0-1 0 0 0,1 0 0 0 0,-1 0 0 0 0,2 0-86 0 0,-1 0 113 0 0,0-1-1 0 0,0 0 1 0 0,0 0-1 0 0,0-1 1 0 0,0 0 0 0 0,3 0-113 0 0,15-6 232 0 0,-1-1-46 0 0,3-5-10 0 0,11-10 26 0 0,-29 17-151 0 0,-1-1 0 0 0,0 0 0 0 0,0 0 1 0 0,0 0-1 0 0,-1-1 0 0 0,1-2-51 0 0,-1 2 74 0 0,-2 0 0 0 0,1-1 0 0 0,-1 1 0 0 0,0-3-74 0 0,4-10 145 0 0,-6 12-41 0 0,0-1 0 0 0,0 1 1 0 0,-1 0-1 0 0,0-8-104 0 0,-1-2 84 0 0,-3 0-79 0 0,-3 1-109 0 0,2 10 3 0 0,-1 0-39 0 0,5 7-16 0 0,-1-1 39 0 0,-1 0-22 0 0,0-1 91 0 0,-4-5 66 0 0,4 5-72 0 0,0 1-43 0 0,0 0-63 0 0,0 0-80 0 0,1 1-94 0 0,-1 0 30 0 0,1 0-61 0 0,0 0-66 0 0,-1 0-71 0 0,1 0-78 0 0,0 0-82 0 0,0 1-88 0 0,0-1-93 0 0,-3 1-1205 0 0,-2-1-1157 0 0</inkml:trace>
  <inkml:trace contextRef="#ctx0" brushRef="#br0" timeOffset="390.32">825 37 8088 0 0,'0'0'182'0'0,"0"-1"-55"0"0,0-9 286 0 0,0 7-328 0 0,0 1-52 0 0,0-1-4 0 0,-1 0 55 0 0,0 1 49 0 0,-1 0 42 0 0,-1 0 84 0 0,-1 0 43 0 0,-1 0 102 0 0,-3 0 251 0 0,-7 0 421 0 0,10 2-762 0 0,1 0-38 0 0,0 0-84 0 0,1 0-40 0 0,0 1-46 0 0,0-1-53 0 0,-66 21 695 0 0,46-12-413 0 0,1 0 0 0 0,0 2 0 0 0,-13 9-335 0 0,20-10 260 0 0,1 0 0 0 0,-3 3-260 0 0,7-4 191 0 0,0 0 0 0 0,0 1 0 0 0,1 1-191 0 0,-13 19 427 0 0,6 2 47 0 0,14-29-439 0 0,1 0 1 0 0,0 0 0 0 0,1-1 0 0 0,-1 1-1 0 0,0 0 1 0 0,1 0 0 0 0,0 0-1 0 0,0 0 1 0 0,0 0 0 0 0,0 0-1 0 0,0 0 1 0 0,0 1-36 0 0,1-1 30 0 0,-1-1 0 0 0,1 1 0 0 0,0-1 0 0 0,0 1 0 0 0,0-1 0 0 0,0 0 1 0 0,1 1-1 0 0,-1-1 0 0 0,0 0 0 0 0,1 0 0 0 0,0 0 0 0 0,0 0-30 0 0,1 1 38 0 0,-1 0 1 0 0,1-1-1 0 0,1 1 1 0 0,-1-1-1 0 0,0 0 0 0 0,1 0 1 0 0,-1 0-1 0 0,1 0-38 0 0,2 0 44 0 0,-1 0 1 0 0,0 0-1 0 0,0-1 1 0 0,1 0-1 0 0,-1 0 0 0 0,1 0-44 0 0,21 1 190 0 0,1-2-39 0 0,-14-1-79 0 0,-1-1 1 0 0,1 0-1 0 0,0-1-72 0 0,-4 1 34 0 0,-1-1 1 0 0,0 0-1 0 0,0 0 0 0 0,0-1 0 0 0,-1 0 0 0 0,1-1 1 0 0,-1 1-1 0 0,0-2 0 0 0,0 1 0 0 0,2-3-34 0 0,0-1 88 0 0,-1-1 1 0 0,1 0-1 0 0,-2 0 0 0 0,3-4-88 0 0,-7 9 35 0 0,-1 0 1 0 0,0-1 0 0 0,0 0-1 0 0,1-3-35 0 0,1-7 34 0 0,-4-1-36 0 0,0 14-186 0 0,-1 0 59 0 0,0 0 50 0 0,0 0 43 0 0,0 0 39 0 0,1-1 38 0 0,0-6 181 0 0,-1 4-136 0 0,1 1-80 0 0,-1 1-69 0 0,1 1-70 0 0,-1-1-40 0 0,0 1-67 0 0,0 0-73 0 0,0 0-82 0 0,0 1-2 0 0,0-1-67 0 0,0 1-72 0 0,0-1-75 0 0,0 1-82 0 0,-1-1-84 0 0,1 1-91 0 0,-1 0-93 0 0,0-2-1156 0 0,0 0-1192 0 0,0 4 3151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26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201 358 6968 0 0,'0'0'157'0'0,"0"-1"19"0"0,-1 1-60 0 0,-2-2-23 0 0,-4-1 53 0 0,4 2-281 0 0,0-1 57 0 0,0 1 52 0 0,0 0 50 0 0,0 0 44 0 0,0 0 40 0 0,-3-1 211 0 0,1 1 9 0 0,0 0 51 0 0,-10 0 1014 0 0,8 2-825 0 0,3 0-266 0 0,0-1-38 0 0,0 1-36 0 0,0 1-66 0 0,0 0-78 0 0,0-1-91 0 0,-7 6 304 0 0,0 1-56 0 0,1 1-50 0 0,0 0-46 0 0,1 2-40 0 0,1 0-34 0 0,-7 12-8 0 0,8-12-73 0 0,2 1 0 0 0,0 0-1 0 0,0 0 1 0 0,1 0 0 0 0,0 1 10 0 0,-2 18 55 0 0,7-16-8 0 0,0-12-43 0 0,0 0 0 0 0,0 1 0 0 0,0-1 1 0 0,0 0-1 0 0,1 0 0 0 0,0 0 0 0 0,-1 0 1 0 0,1 0-1 0 0,0 0 0 0 0,1-1-4 0 0,4 6 63 0 0,2-1 55 0 0,-8-6-81 0 0,1-1 0 0 0,0 1 1 0 0,0-1-1 0 0,0 1 1 0 0,-1-1-1 0 0,1 1 1 0 0,0-1-1 0 0,0 0 1 0 0,0 0-1 0 0,0 0 0 0 0,0 0 1 0 0,0 0-1 0 0,0-1 1 0 0,1 1-38 0 0,13-4 249 0 0,-2 0-47 0 0,-12 3-180 0 0,26-10 261 0 0,-3-3-78 0 0,2-7-37 0 0,-19 13-116 0 0,0 0 0 0 0,0-1-1 0 0,2-4-51 0 0,-2 1 63 0 0,0 0 0 0 0,4-8-63 0 0,2-12 118 0 0,-4 5 25 0 0,-1-1 60 0 0,-6 18-121 0 0,0 0-1 0 0,1 1 0 0 0,2-3-81 0 0,3-4 22 0 0,-5 11-12 0 0,-3 4 44 0 0,7 8 95 0 0,-3 5-97 0 0,2 16-73 0 0,-5-17 33 0 0,3 13-15 0 0,9 34-2 0 0,0-20-73 0 0,-10-30 39 0 0,3 7 81 0 0,6 5 153 0 0,-12-18-340 0 0,1 0 45 0 0,-1 0 40 0 0,1-1 36 0 0,0 3 67 0 0,1-1 93 0 0,5 9 531 0 0,-4-8-458 0 0,-2-1-159 0 0,1-1-65 0 0,-1 1-79 0 0,0-1-94 0 0,1 0-51 0 0,-1 0-82 0 0,0 0-91 0 0,0 0-100 0 0,1 0-106 0 0,-1-1-117 0 0,1 1-124 0 0,-2-1 381 0 0,0 0-34 0 0,0-1-740 0 0,0 1-42 0 0,2 1-1257 0 0</inkml:trace>
  <inkml:trace contextRef="#ctx0" brushRef="#br0" timeOffset="538.87">778 1 7224 0 0,'0'0'165'0'0,"0"0"22"0"0,0 0 7 0 0,0 0 52 0 0,0 0-98 0 0,0 0 118 0 0,0 0 218 0 0,0 0-248 0 0,0 0-51 0 0,0 0-46 0 0,0 0-38 0 0,0 1 23 0 0,0 4-22 0 0,0-3 10 0 0,1 2 149 0 0,-1 0 1 0 0,1 0-1 0 0,0 1 0 0 0,0-1 0 0 0,1 3-261 0 0,1 3 387 0 0,1 0-67 0 0,-1-1-101 0 0,0-1-110 0 0,5 17 299 0 0,-1 0-49 0 0,0-1-41 0 0,-1 1-35 0 0,6 35 292 0 0,-5-16 172 0 0,-2 3-747 0 0,1 17 628 0 0,1 17 307 0 0,-3-53-621 0 0,0 12 255 0 0,-3-31-431 0 0,0 5 132 0 0,0 0-22 0 0,0-6-143 0 0,-1-7-41 0 0,0-1 3 0 0,0 0-290 0 0,0 0 91 0 0,-1 1 76 0 0,1-1 66 0 0,0 0 63 0 0,0 0 49 0 0,0 2 409 0 0,-1-2-349 0 0,1 1-115 0 0,0-1-44 0 0,0 0-48 0 0,-1 0-49 0 0,1 1-57 0 0,0-1-65 0 0,0 0-93 0 0,0 0-90 0 0,-1 0-99 0 0,1 0-108 0 0,0 0-117 0 0,0 0-125 0 0,0 0 364 0 0,-1 0-35 0 0,1 0-35 0 0,0 0-37 0 0,-1-2-1622 0 0,-2-1-1248 0 0</inkml:trace>
  <inkml:trace contextRef="#ctx0" brushRef="#br0" timeOffset="1402.67">631 311 8840 0 0,'0'0'197'0'0,"0"0"24"0"0,0 0 19 0 0,2 0-29 0 0,23-9 1044 0 0,20-3-1255 0 0,4 1 756 0 0,-8 3-205 0 0,1 1-95 0 0,-4 1-134 0 0,-1-1-117 0 0,2 1 76 0 0,0 1-100 0 0,1 4-81 0 0,-2 3-59 0 0,-27-1-43 0 0,0 1-1 0 0,0 0 1 0 0,0 1 0 0 0,0 0 0 0 0,0 0 0 0 0,-1 1 0 0 0,0 1 0 0 0,0-1 0 0 0,0 2 0 0 0,0 0 0 0 0,-1 0 0 0 0,7 6 2 0 0,-12-9-11 0 0,-1 0 1 0 0,0 0-1 0 0,0 0 1 0 0,-1 1-1 0 0,1-1 1 0 0,-1 1-1 0 0,1 0 11 0 0,0 2 7 0 0,-1-1 1 0 0,1 1-1 0 0,-1 0 0 0 0,1 4-7 0 0,4 26 142 0 0,-3 1 126 0 0,0-5 88 0 0,1-2 119 0 0,-2-17-102 0 0,0-1 7 0 0,0-4-43 0 0,-3-8-349 0 0,0 2 34 0 0,1 8 224 0 0,-1-7-236 0 0,0 0-86 0 0,0-1-85 0 0,0 0-108 0 0,0-2-57 0 0</inkml:trace>
  <inkml:trace contextRef="#ctx0" brushRef="#br0" timeOffset="1656.43">1183 125 11280 0 0,'0'0'290'0'0,"-1"0"-80"0"0,0-1-68 0 0,-1 0-56 0 0,-2-2-30 0 0,-1-1-69 0 0,4 3 34 0 0,-2-3 554 0 0,1 1-94 0 0,1 0-85 0 0,2 0-80 0 0,0 1-72 0 0,2 0-65 0 0,0 0-57 0 0,0 1-51 0 0,3 0-44 0 0,0 0-81 0 0,7 1-300 0 0,-13 0 333 0 0,3 0-203 0 0,0 0 0 0 0,1 0 0 0 0,-1 0 0 0 0,0 1 0 0 0,0 0 0 0 0,3 0 224 0 0,9 5-702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4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0 6296 0 0,'0'0'184'0'0,"0"0"-49"0"0,0 0-17 0 0,0 0 75 0 0,0 0 34 0 0,0 0 50 0 0,0 0-52 0 0,-1 1-44 0 0,0-1-39 0 0,0 1 43 0 0,-4 3 116 0 0,3-3-97 0 0,-5 7 586 0 0,1-1-88 0 0,0 2-82 0 0,1-1-76 0 0,1 2-70 0 0,0 0-63 0 0,1 0-57 0 0,0 0-50 0 0,0 7 91 0 0,0 1-86 0 0,1 3-19 0 0,0 10 76 0 0,0-15-162 0 0,1-1 37 0 0,0 13 13 0 0,0 1-69 0 0,3 5-24 0 0,2 18 32 0 0,-2-34-120 0 0,10 101 257 0 0,-4-67 53 0 0,7 19-383 0 0,-7-41 219 0 0,2 1-1 0 0,11 25-218 0 0,-13-37 124 0 0,2-1 0 0 0,0 1 0 0 0,1-1-1 0 0,10 11-123 0 0,4 1 167 0 0,4-3 40 0 0,-25-24-175 0 0,0 0 0 0 0,0 0 0 0 0,0-1 0 0 0,1 1 0 0 0,-1-1 0 0 0,1 0 0 0 0,-1 0 1 0 0,1 0-1 0 0,0-1 0 0 0,0 1 0 0 0,-1-1 0 0 0,1 0 0 0 0,0-1 0 0 0,1 1-32 0 0,1-1 50 0 0,0-1 0 0 0,0 0-1 0 0,0 0 1 0 0,7-2-50 0 0,-7 1 24 0 0,0 0 0 0 0,0-1 1 0 0,0-1-1 0 0,0 1 0 0 0,-1-1 0 0 0,1 0 1 0 0,-1 0-1 0 0,0-1 0 0 0,-1 0 0 0 0,1 0 0 0 0,1-3-24 0 0,10-8 68 0 0,-1-1-1 0 0,-1-1 1 0 0,3-7-68 0 0,-13 17 17 0 0,0 0 0 0 0,0 0 0 0 0,-1 0 0 0 0,0 0 0 0 0,-1-1 0 0 0,0 0 0 0 0,0 0 0 0 0,-1 0 0 0 0,2-8-17 0 0,-4 14 8 0 0,-1-1-1 0 0,1 0 1 0 0,0 1-1 0 0,-1-1 1 0 0,0 1-1 0 0,0-1 1 0 0,0 1-1 0 0,0-1 1 0 0,-1 1-1 0 0,1 0 1 0 0,-1-1-1 0 0,0 1 1 0 0,0 0-1 0 0,0 0 1 0 0,0 0-1 0 0,0 0 1 0 0,-1 1-1 0 0,1-1 1 0 0,-2 0-8 0 0,2 1 0 0 0,0 0 1 0 0,0 0-1 0 0,0 0 1 0 0,-1 0 0 0 0,1 1-1 0 0,0-1 1 0 0,-1 1-1 0 0,1 0 1 0 0,-1-1-1 0 0,0 1 1 0 0,1 0 0 0 0,-1 1-1 0 0,0-1 1 0 0,0 0-1 0 0,1 1 1 0 0,-1-1-1 0 0,0 1 1 0 0,0 0 0 0 0,0 0-1 0 0,0 0 1 0 0,1 1-1 0 0,-1-1 1 0 0,0 0-1 0 0,-3 2 0 0 0,0 0-22 0 0,-1 1 0 0 0,1 0-1 0 0,0 1 1 0 0,0-1-1 0 0,0 1 1 0 0,1 0-1 0 0,-1 1 1 0 0,1-1-1 0 0,0 1 1 0 0,0 0 0 0 0,0 0-1 0 0,-1 3 23 0 0,-12 20-13 0 0,14-22 3 0 0,1 1 0 0 0,0-1-1 0 0,1 1 1 0 0,0-1 0 0 0,0 1-1 0 0,0 1 11 0 0,-2 6-17 0 0,2 1-1 0 0,0-1 1 0 0,0 1-1 0 0,1 8 18 0 0,6 12 6 0 0,-2-20-10 0 0,2 1-38 0 0,-1 1-29 0 0,-4-16-19 0 0,1 1 52 0 0,2 2 35 0 0,-1-2-60 0 0,-1-1-16 0 0,0 0-42 0 0,0 0-51 0 0,0 0-60 0 0,-1 0-69 0 0,1 0-77 0 0,-1 0-86 0 0,1 0-94 0 0,-1-1 160 0 0,0 0-57 0 0,0 0-52 0 0,0 0-44 0 0,0 0-160 0 0,0 0-45 0 0,0 0-193 0 0,0 0-523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5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4 10104 0 0,'0'0'230'0'0,"0"0"30"0"0,0 0 19 0 0,0 0 83 0 0,0 0-95 0 0,0 0-84 0 0,0 0-76 0 0,0 0-67 0 0,0 0-40 0 0,1-1-95 0 0,-1 1-84 0 0,0-1-314 0 0,0 1 387 0 0,0 0 49 0 0,0-1 67 0 0,0 1 86 0 0,0 0 104 0 0,-1 0 120 0 0,1-1 82 0 0,0 1 122 0 0,0 0-212 0 0,0 0 35 0 0,0 0 36 0 0,0 0 40 0 0,0 0 38 0 0,0 0 43 0 0,0 0 42 0 0,0 0 45 0 0,0 0 46 0 0,-1 0 47 0 0,1 0 49 0 0,0 0 51 0 0,-1 1-720 0 0,0 0-113 0 0,1 0-98 0 0,-1-1-82 0 0,1 1-60 0 0,0-1-50 0 0,1 3-1460 0 0,0-2 1326 0 0,0 0 276 0 0,0-1 33 0 0,0 0-246 0 0,-1 0-49 0 0,1 1-44 0 0,0-1-38 0 0,-1 0-152 0 0,1 0-38 0 0,0 0-182 0 0,0 0-498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6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13104 0 0,'0'0'297'0'0,"0"0"39"0"0,0 0 19 0 0,0 0-145 0 0,0 0-99 0 0,0 0 54 0 0,0 0-66 0 0,0 0 97 0 0,0 0 179 0 0,0 0 10 0 0,0 0-162 0 0,0 0-105 0 0,0 0-41 0 0,0 0-14 0 0,0 0-20 0 0,0 0-111 0 0,0 0-20 0 0,0 0 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5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0 9520 0 0,'0'0'276'0'0,"0"0"2"0"0,0 0-134 0 0,0 1 145 0 0,0 0-101 0 0,-1 1-77 0 0,0 5 64 0 0,0-5-68 0 0,-2 9 432 0 0,1-2-47 0 0,-1 0-44 0 0,-1 0-39 0 0,-4 8 308 0 0,-3 0-102 0 0,-2 12-96 0 0,9-16-246 0 0,0-2 44 0 0,-2 7 34 0 0,0 0-82 0 0,2 1-68 0 0,0 1-57 0 0,-1 15 14 0 0,-4 48 60 0 0,6-56-74 0 0,0 1-59 0 0,0 0 47 0 0,-1 1 41 0 0,0 0 37 0 0,-2 16 182 0 0,1 0 55 0 0,0 9 1011 0 0,1 28-1458 0 0,4-65 192 0 0,-2 0-84 0 0,1 14 24 0 0,-1-11-65 0 0,1-5 6 0 0,0-1 43 0 0,1-13-20 0 0,0-1-4 0 0,0 0-56 0 0,0 0-49 0 0,1-1-203 0 0,-1 1 78 0 0,2-5-108 0 0,0 2 67 0 0,-2 2 33 0 0,1 0-51 0 0,0-1-59 0 0,-1 1-71 0 0,1 0 18 0 0,-1 0-45 0 0,0 1-43 0 0,1-1-37 0 0,-1 0-280 0 0,1-1-62 0 0,-1 1-50 0 0,0 0-36 0 0,1-4-1542 0 0,1-1-1361 0 0</inkml:trace>
  <inkml:trace contextRef="#ctx0" brushRef="#br0" timeOffset="385.17">308 671 12552 0 0,'0'0'281'0'0,"0"0"40"0"0,0 0-87 0 0,1 0-62 0 0,0 0-51 0 0,1-1-42 0 0,0 1-25 0 0,5-1 0 0 0,-5 0-6 0 0,9-1 67 0 0,-6 1 5 0 0,-1 0 40 0 0,-1 2 77 0 0,-1-1 34 0 0,1 1 82 0 0,-1 0 94 0 0,0 0 107 0 0,-1 0-406 0 0,-1-1 8 0 0,2 0-180 0 0,-1 0 66 0 0,0 0 138 0 0,1 3 400 0 0,-1-2-464 0 0,1 1-74 0 0,-2-1-61 0 0,1 1-36 0 0,0 0-41 0 0,0-1-45 0 0,-1 0-120 0 0,0-1-44 0 0,1 0-40 0 0,-1 0-36 0 0,0 0-251 0 0,0 0-59 0 0,0 0-48 0 0,0 0-35 0 0,0 0-1390 0 0,0 0-1238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8.0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10 6688 0 0,'0'0'197'0'0,"0"0"85"0"0,0-1-110 0 0,-1 1-81 0 0,0-3 29 0 0,1 2-21 0 0,0 0 10 0 0,-1 0 50 0 0,1 0 62 0 0,0 1 75 0 0,0-1-33 0 0,0 1 48 0 0,0 0 52 0 0,0 0 57 0 0,0 0 62 0 0,0 0 65 0 0,0 0 70 0 0,0 0 74 0 0,15 24-432 0 0,-5-4-125 0 0,0 1-34 0 0,10 19 71 0 0,-3-9 163 0 0,-1 0-53 0 0,0 0-47 0 0,0-1-39 0 0,12 26 84 0 0,36 75 238 0 0,-47-94-340 0 0,3 6 91 0 0,0 0 47 0 0,6 10 348 0 0,-9-20-147 0 0,-9-16-216 0 0,-1-1 36 0 0,-7-15-217 0 0,0-1 62 0 0,0 0 31 0 0,0 0 4 0 0,0 0-14 0 0,0 0-61 0 0,0 0-21 0 0,7-3 73 0 0,-2-5-88 0 0,1-11-26 0 0,-5 16-63 0 0,1-9 4 0 0,0 0 1 0 0,-1 0-1 0 0,0 0 0 0 0,-1 0 0 0 0,0-2-20 0 0,0 2 23 0 0,-3-78 49 0 0,0 37-65 0 0,4-26-7 0 0,0 62-2 0 0,0 0-1 0 0,2 1 1 0 0,0-1 0 0 0,1 1 0 0 0,0 0 0 0 0,6-13 2 0 0,-4 17-46 0 0,4-6 40 0 0,-8 16 3 0 0,-1 1 0 0 0,0-1 0 0 0,1 1-1 0 0,-1-1 1 0 0,1 1 0 0 0,-1 0 0 0 0,1 0 0 0 0,1-1 3 0 0,8-1-82 0 0,0 5-53 0 0,4 8 43 0 0,4 11-8 0 0,-11-9 88 0 0,0 1 0 0 0,3 8 12 0 0,21 52-127 0 0,-9-18 22 0 0,8 20 93 0 0,6 14 0 0 0,-14-47 49 0 0,5-3 52 0 0,-18-28-65 0 0,2-2 35 0 0,-6-4 17 0 0,1 0 0 0 0,0-1 0 0 0,1 0-1 0 0,1 1-75 0 0,-1-2 252 0 0,-2-3-34 0 0,5-3 126 0 0,-3-6-102 0 0,-2-3-79 0 0,-2-6-42 0 0,-1-18 58 0 0,-6-26-22 0 0,-2-1-70 0 0,0 26-63 0 0,3 0-1 0 0,1 1 0 0 0,2-1 0 0 0,2-12-23 0 0,-2 41 10 0 0,5-36-5 0 0,-2 22-47 0 0,0 0-42 0 0,2-7-110 0 0,1 0-115 0 0,-6 26 145 0 0,0-1 50 0 0,1-6-70 0 0,0 4 57 0 0,-1 2-20 0 0,0 0-37 0 0,0 1-70 0 0,0 0-24 0 0,-1 0-70 0 0,1 0-78 0 0,0 0-87 0 0,0 1 81 0 0,-1 1-62 0 0,1 0-55 0 0,-1-1-47 0 0,1 1-173 0 0,0-1-48 0 0,-1 0-208 0 0,2-1-563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20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9184 0 0,'0'0'208'0'0,"0"0"33"0"0,0 0 14 0 0,0 0-83 0 0,1 0-43 0 0,-1 2 26 0 0,1-1-100 0 0,1 5-64 0 0,-1-4 75 0 0,5 13 302 0 0,0 1-39 0 0,8 18 342 0 0,-10-24-451 0 0,11 19 250 0 0,-8-17-230 0 0,1-1 48 0 0,-1-2 103 0 0,-1-2-48 0 0,1 0-93 0 0,2 0-34 0 0,6 0 28 0 0,0-4 44 0 0,-5-5 6 0 0,-1-1 52 0 0,-5 0-130 0 0,0 0 34 0 0,8-11-84 0 0,-2-1-43 0 0,4-18 34 0 0,-9 15-58 0 0,-2-1 0 0 0,2-15-99 0 0,-5 31 11 0 0,1 0-11 0 0,0-1 0 0 0,0 1 0 0 0,0 0 0 0 0,1 0 0 0 0,-1 0 0 0 0,1 0 0 0 0,-1 0 0 0 0,1 0 0 0 0,0 0 0 0 0,0 1 0 0 0,0-1 0 0 0,1 1 0 0 0,0-2 0 0 0,1 1-16 0 0,-1 2-71 0 0,1 2 36 0 0,2 5 23 0 0,2 10 52 0 0,-8-15-34 0 0,11 29-83 0 0,-1-1 57 0 0,-4-10 34 0 0,0 0 0 0 0,1-1-1 0 0,2 0 1 0 0,1 1 2 0 0,-1 0-80 0 0,2 1 68 0 0,-5-10 50 0 0,1-3 37 0 0,-6-6-16 0 0,-1-1-62 0 0,1 1-96 0 0,-1-1-114 0 0,1 1-123 0 0,-1-1 119 0 0,0 0-34 0 0,0 0-36 0 0,0 1-36 0 0,0-1-37 0 0,1 0-40 0 0,-1 0-39 0 0,0 1-41 0 0,0-1-42 0 0,0 0-43 0 0,0 1-1407 0 0,0-1-1126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8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9728 0 0,'0'0'222'0'0,"0"0"30"0"0,-1 0 18 0 0,-2 0-110 0 0,0 2-44 0 0,-2 7 141 0 0,5-4-115 0 0,0-3-24 0 0,0 0 36 0 0,0-2-116 0 0,1 23 650 0 0,1 0-102 0 0,2 0-92 0 0,2 0-77 0 0,-2-5-131 0 0,2 0-36 0 0,2 10 74 0 0,1-1-43 0 0,15 51 496 0 0,-23-77-769 0 0,33 135 824 0 0,-22-78-433 0 0,-2-17-48 0 0,-5-22-141 0 0,0 1 60 0 0,-2 0 82 0 0,-2 0 109 0 0,-1-19-306 0 0,0-1-10 0 0,0 0-1 0 0,0 0 11 0 0,0 0 45 0 0,0 0 21 0 0,-1-4-122 0 0,0-4 84 0 0,0 1-43 0 0,0-9 30 0 0,0 1-109 0 0,1-26-84 0 0,3 23 69 0 0,-2 14-39 0 0,7-38 40 0 0,2 1-72 0 0,4 1-78 0 0,4 0-83 0 0,-10 28 94 0 0,1-1 56 0 0,-6 8 44 0 0,1 0 1 0 0,0 1-1 0 0,0-1 0 0 0,1 1 1 0 0,-1 0-1 0 0,5-2-8 0 0,-7 4-1 0 0,1 1 1 0 0,-1 0-1 0 0,1-1 0 0 0,-1 1 1 0 0,1 0-1 0 0,-1 1 0 0 0,1-1 1 0 0,1 0 0 0 0,13 1-83 0 0,-3 6-61 0 0,0 5-87 0 0,8 15 139 0 0,-16-16 86 0 0,0 0-1 0 0,0 1 0 0 0,1 4 7 0 0,11 34-4 0 0,-9-15-59 0 0,-3 12 2 0 0,-6-38 61 0 0,0 0 0 0 0,1-1 0 0 0,0 1 0 0 0,1 0 0 0 0,0-1 0 0 0,0 1 0 0 0,0-1 0 0 0,4 6 0 0 0,-5-11-53 0 0,0 0 40 0 0,2 5 72 0 0,-2-4-80 0 0,0-2-29 0 0,-1 1-37 0 0,1 0-47 0 0,0-1-54 0 0,0 1-62 0 0,-1-1-72 0 0,1 1-78 0 0,0-1-88 0 0,-1-1 71 0 0,0 1-64 0 0,0-1-56 0 0,0 0-49 0 0,0 0-174 0 0,0 0-48 0 0,0 0-208 0 0,0 0-562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0.6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11016 0 0,'0'0'324'0'0,"0"0"-4"0"0,0 0-286 0 0,0 0-41 0 0,0 0-29 0 0,0 0-35 0 0,0 0-21 0 0,0 0-35 0 0,0 0-38 0 0,0 0-43 0 0,0 0-47 0 0,0 0-43 0 0,0 0-38 0 0,0 0-33 0 0,0 0-111 0 0,0 0-34 0 0,0 0-1142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2.4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1 177 7312 0 0,'0'0'165'0'0,"0"0"22"0"0,2 1-63 0 0,0 0-24 0 0,7 2 48 0 0,-1-2-123 0 0,-1-1 60 0 0,1-1 54 0 0,0 0 48 0 0,-1 0 42 0 0,1-1 38 0 0,6-3 355 0 0,-1-1 53 0 0,18-12 973 0 0,-20 11-1107 0 0,0 0-47 0 0,0 1-90 0 0,0-1-116 0 0,-6 4-196 0 0,1 1-38 0 0,1-2 87 0 0,2 0-41 0 0,4-4-7 0 0,-1 1-46 0 0,10-11 18 0 0,-12 5 44 0 0,-9 11-86 0 0,-1 0-1 0 0,1 1 1 0 0,-1-1 0 0 0,0 0-1 0 0,0 0 1 0 0,1 0 0 0 0,-1 0-1 0 0,-1 0 1 0 0,1 0 0 0 0,0 0-1 0 0,0 0 1 0 0,-1 0 0 0 0,1 1-1 0 0,-1-1-22 0 0,0-3 37 0 0,-1 2-39 0 0,1 1 11 0 0,0 0 1 0 0,0 0-1 0 0,-1 1 0 0 0,1-1 1 0 0,-1 0-1 0 0,1 1 1 0 0,-1-1-1 0 0,0 1 0 0 0,0-1 1 0 0,1 1-1 0 0,-1 0 0 0 0,0 0 1 0 0,0 0-1 0 0,0 0 0 0 0,-1 0 1 0 0,1 0-1 0 0,0 0 1 0 0,-1 1-10 0 0,0-1 8 0 0,-1 1 1 0 0,0-1-1 0 0,1 1 1 0 0,-1 0-1 0 0,1 1 1 0 0,-1-1-1 0 0,1 0 1 0 0,-1 1-1 0 0,1 0 1 0 0,-1 0-1 0 0,0 0-8 0 0,-3 2 9 0 0,0 0 0 0 0,1 0-1 0 0,0 0 1 0 0,-1 1-1 0 0,1 0 1 0 0,0 0 0 0 0,1 1-1 0 0,-1-1 1 0 0,1 1 0 0 0,0 0-1 0 0,-2 4-8 0 0,-3 4 186 0 0,1 1 0 0 0,-7 14-186 0 0,9-14 91 0 0,1 1 0 0 0,0 0 0 0 0,-1 5-91 0 0,4-9 37 0 0,0 0 1 0 0,1 0-1 0 0,1 1 1 0 0,-1-1 0 0 0,2 1-38 0 0,0-5 14 0 0,0 0 1 0 0,0 0 0 0 0,1 0 0 0 0,0 0-1 0 0,1-1 1 0 0,0 1 0 0 0,0 0 0 0 0,1 2-15 0 0,-2-6 27 0 0,1 0-1 0 0,0 1 1 0 0,0-1 0 0 0,0 0-1 0 0,0 0 1 0 0,0 0 0 0 0,1 0-1 0 0,-1 0 1 0 0,1-1 0 0 0,0 1-1 0 0,0-1 1 0 0,0 1 0 0 0,0-1-1 0 0,2 1-26 0 0,0 0 36 0 0,0-1 0 0 0,1 1 0 0 0,0-1 0 0 0,-1 0 0 0 0,4 0-36 0 0,17 3 60 0 0,0-3-54 0 0,0-1-65 0 0,-2-1-76 0 0,-12 0 39 0 0,-4 0-67 0 0,12-1-30 0 0,-13 1 80 0 0,-1 0-71 0 0,-1-1-6 0 0,0 1-60 0 0,0 0-69 0 0,-1-1-78 0 0,0 1 35 0 0,-1 0-52 0 0,0 0-47 0 0,0 0-40 0 0,1-1-146 0 0,0 1-40 0 0,1 0-176 0 0,3-1-475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6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10824 0 0,'1'1'261'0'0,"-1"0"-90"0"0,1 1-70 0 0,2 5 71 0 0,-1-4-64 0 0,4 11-85 0 0,-1 1 76 0 0,0 0 73 0 0,-1 0 71 0 0,-1 1 66 0 0,1-1 64 0 0,-1 1 62 0 0,0 0 58 0 0,0 2 143 0 0,1-1 69 0 0,-2-4-381 0 0,0 0-74 0 0,-1 2-25 0 0,0 7 20 0 0,-1-21-317 0 0,0-1-59 0 0,0 0 90 0 0,0 0-17 0 0,0 0-25 0 0,0 0-43 0 0,0 0-20 0 0,0 0-43 0 0,0 0-49 0 0,0 0-57 0 0,0 0-59 0 0,0 0-56 0 0,0 0-50 0 0,0 0-43 0 0,0 0-150 0 0,0 0-42 0 0,0 0-180 0 0,0 0-485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6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41 12032 0 0,'0'0'289'0'0,"-1"-1"-81"0"0,1 0-68 0 0,0 0-54 0 0,0-1-37 0 0,-2-4-35 0 0,2 4 26 0 0,-2-10-25 0 0,2 8 29 0 0,1 1 47 0 0,-1-1 98 0 0,0 0 111 0 0,0 3 43 0 0,0 1-154 0 0,0 0-113 0 0,0 0-66 0 0,0 0-69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6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0 5672 0 0,'0'0'124'0'0,"0"0"17"0"0,0 0-11 0 0,0 1-56 0 0,-1-1-40 0 0,-2 2 19 0 0,-2 3-25 0 0,0 2 854 0 0,1 0-105 0 0,1 0-97 0 0,1 1-89 0 0,0-1-81 0 0,1 1-73 0 0,0 0-65 0 0,1-1-57 0 0,1 6 90 0 0,1-1-93 0 0,0 0-84 0 0,4 13 246 0 0,-2-11-147 0 0,-3-7-124 0 0,1-1 34 0 0,1 12 147 0 0,1 0-34 0 0,4 19 257 0 0,0-2-132 0 0,-1 1-83 0 0,2 17 73 0 0,-3 0-99 0 0,-5-14-120 0 0,1 9 28 0 0,1-17-146 0 0,-3-31-309 0 0,0 0 58 0 0,1 1 53 0 0,-1-1 45 0 0,0 1 69 0 0,0 0 80 0 0,0 3 464 0 0,0-3-496 0 0,0 0-35 0 0,0 0-47 0 0,0 0-59 0 0,0 0-70 0 0,0 0-82 0 0,0-1-56 0 0,0 1-82 0 0,0 0-90 0 0,0-1-97 0 0,0 0-107 0 0,0 1-113 0 0,0-1-122 0 0,0 0 386 0 0,0 0-33 0 0,0 0-1501 0 0,0 0-1149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7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62 280 10088 0 0,'12'70'961'0'0,"-7"-35"-530"0"0,0 1-42 0 0,-2-8-118 0 0,-3-28-371 0 0</inkml:trace>
  <inkml:trace contextRef="#ctx0" brushRef="#br0" timeOffset="1">1 20 8896 0 0,'0'0'264'0'0,"0"0"-8"0"0,0 0-191 0 0,1-1-37 0 0,13-10-22 0 0,-4 8-61 0 0,-5 2 15 0 0,4-2-44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50.5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153 385 9152 0 0,'0'0'208'0'0,"0"0"-64"0"0,-6-3 329 0 0,4 2-375 0 0,0 0-61 0 0,-2-1 25 0 0,-1-1 105 0 0,1 1 61 0 0,-7-2 553 0 0,6 4-482 0 0,0 2-103 0 0,0 2-99 0 0,-9 7 154 0 0,1 0-46 0 0,5-4-69 0 0,-1-1 1 0 0,1 2 0 0 0,1-1 0 0 0,0 1-1 0 0,-1 1-136 0 0,1 3 186 0 0,0 1 35 0 0,4-4-65 0 0,0 0 1 0 0,0 1 0 0 0,1-1 0 0 0,0 1-157 0 0,1-3 92 0 0,0 1 0 0 0,1-1 0 0 0,0 0 1 0 0,0 0-1 0 0,0 0 0 0 0,1 1-92 0 0,0-4 38 0 0,-1-1 1 0 0,1 0-1 0 0,0 0 0 0 0,0 0 0 0 0,0 0 1 0 0,0 0-1 0 0,0 0 0 0 0,1-1 0 0 0,0 1 1 0 0,-1 0-1 0 0,1-1 0 0 0,0 1 0 0 0,1 0-38 0 0,-1-1 27 0 0,0 0 0 0 0,0-1 0 0 0,1 1 0 0 0,-1-1 0 0 0,0 1 0 0 0,1-1 0 0 0,-1 0 0 0 0,1 0 0 0 0,-1 0 0 0 0,1 0 0 0 0,0 0 0 0 0,-1-1 0 0 0,1 1 0 0 0,0-1 0 0 0,-1 0 0 0 0,1 0 0 0 0,1 0-27 0 0,-1 0 23 0 0,0 0 1 0 0,0-1-1 0 0,0 1 1 0 0,0-1 0 0 0,-1 0-1 0 0,1 0 1 0 0,0 0 0 0 0,-1 0-1 0 0,1 0 1 0 0,0 0 0 0 0,1-2-24 0 0,0 0 29 0 0,1 0 1 0 0,0-1 0 0 0,-1 0 0 0 0,0 0-1 0 0,4-4-29 0 0,-2 1 19 0 0,-1 0 0 0 0,0-1 0 0 0,3-4-19 0 0,7-21-17 0 0,-13 25 31 0 0,3-6 30 0 0,0 0 0 0 0,-2 0-1 0 0,1-1 1 0 0,-1-9-44 0 0,0 10-22 0 0,8-16 88 0 0,-6 20-98 0 0,1 0-86 0 0,-4 5 14 0 0,1 0-35 0 0,-2 5-37 0 0,-1 0 8 0 0,0 0 34 0 0,0 0 20 0 0,1 0 2 0 0,6 2-8 0 0,-3 1 60 0 0,1 5 44 0 0,-5-5-2 0 0,14 24-2 0 0,5 18 20 0 0,-13-29 26 0 0,1 0 37 0 0,-1 2 66 0 0,1-1 79 0 0,0 1 96 0 0,1-1 112 0 0,4 12 14 0 0,-4-10-191 0 0,-3-5-105 0 0,1 0-47 0 0,0 0-58 0 0,0 0-69 0 0,-5-12-209 0 0,0 0 111 0 0,0 1 95 0 0,-1-1 78 0 0,1 0 53 0 0,0 1 38 0 0,2 4 406 0 0,-1-3-328 0 0,0-2-65 0 0,0 1-105 0 0,0-2-113 0 0,-1 0-5 0 0,0 0-33 0 0,0-1-36 0 0,0 1-38 0 0,0-1-41 0 0,0 0-44 0 0,1 0-47 0 0,-1 0-49 0 0,0-1-52 0 0,1 1-55 0 0,-1-1-57 0 0,1 1-60 0 0,0-1-63 0 0,-1-1-66 0 0,2 0-1362 0 0,0-1-1187 0 0</inkml:trace>
  <inkml:trace contextRef="#ctx0" brushRef="#br0" timeOffset="344.59">720 1 9384 0 0,'0'0'63'0'0,"1"1"37"0"0,6 9 527 0 0,-4-6-493 0 0,-2-2-82 0 0,3 3-31 0 0,-2 0 39 0 0,3 7 153 0 0,-3 0 53 0 0,1 16 425 0 0,-2-17-448 0 0,1-1-80 0 0,1 13 293 0 0,0 0-41 0 0,1 24 314 0 0,-2 9 18 0 0,-2 27 267 0 0,0-72-871 0 0,-2 50 703 0 0,1-31-386 0 0,0-1 35 0 0,2 1 40 0 0,2 0 46 0 0,0-7-268 0 0,0-1-45 0 0,0 3-28 0 0,0-1-50 0 0,1 0-48 0 0,2 0-47 0 0,-5-13-47 0 0,1 3 2 0 0,3 1 77 0 0,-4-14-129 0 0,-1-1-41 0 0,0 0-37 0 0,0 0-42 0 0,0 0-39 0 0,0 0-135 0 0,0 0-46 0 0,0 0-150 0 0,0 0-288 0 0,-1-1-560 0 0,-2-6-17 0 0</inkml:trace>
  <inkml:trace contextRef="#ctx0" brushRef="#br0" timeOffset="660.8">585 350 11072 0 0,'0'0'324'0'0,"0"0"-164"0"0,1-1-39 0 0,-1 0 23 0 0,1-1-99 0 0,2-5-94 0 0,-2 5 80 0 0,4-7 3 0 0,3 1 42 0 0,1 2 38 0 0,1 0 33 0 0,12-3 233 0 0,-1 3 90 0 0,33-7 660 0 0,-35 10-800 0 0,0 2-47 0 0,5 0 58 0 0,1-1-37 0 0,14 0 101 0 0,-19 1-251 0 0,0 1-37 0 0,0 0-39 0 0,0 0-41 0 0,0 2-46 0 0,0 0-46 0 0,-17-2-27 0 0,1 0 46 0 0,6 1 35 0 0,-5 0-42 0 0,-1-1-74 0 0,1 0-112 0 0,-3 0 61 0 0,0 0-40 0 0,0 1-46 0 0,0-1-50 0 0,0 0-53 0 0,-1 0-55 0 0,1 0-49 0 0,0 1-42 0 0,-1-1-149 0 0,1 0-43 0 0,0 1-179 0 0,2 0-482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9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8 8272 0 0,'0'0'241'0'0,"2"0"-10"0"0,2-2-204 0 0,-1 1 54 0 0,-1-1 70 0 0,0 1 145 0 0,0-1 128 0 0,1 2-211 0 0,-2 0 177 0 0,-1 0-189 0 0,0 0-38 0 0,2 1 66 0 0,0 0-79 0 0,4 2 88 0 0,-4-1-81 0 0,6 5 276 0 0,-2 2-69 0 0,0 1-61 0 0,-1 0-52 0 0,1 8 64 0 0,2 10 23 0 0,-4-14-190 0 0,10 42 308 0 0,14 81 519 0 0,-19-88-572 0 0,-2-13-62 0 0,-1 0 50 0 0,-3-14-47 0 0,-1 0 0 0 0,-1 0 0 0 0,-1 12-344 0 0,-1 0 290 0 0,3 1-83 0 0,-1-14-78 0 0,1 38 9 0 0,-2-34-25 0 0,0-17-45 0 0,0-6-25 0 0,0-2-130 0 0,0 0-19 0 0,0 0 31 0 0,0 0-20 0 0,0 0-60 0 0,0 0-159 0 0,0 0 62 0 0,-1-1 46 0 0,1 0-95 0 0,0 0 161 0 0,-2-2-308 0 0,2 2 270 0 0,0 0-62 0 0,0 1 38 0 0,0 0-40 0 0,-1-1-144 0 0,1 0-53 0 0,0 0-48 0 0,0 1-40 0 0,-1-1-152 0 0,1 0-41 0 0,0-1-184 0 0,-1 1-495 0 0,1 1 1395 0 0</inkml:trace>
  <inkml:trace contextRef="#ctx0" brushRef="#br0" timeOffset="647.29">1 341 5984 0 0,'0'0'133'0'0,"0"0"23"0"0,0 0 11 0 0,0 1-27 0 0,7 0 69 0 0,-5-1-98 0 0,1 0 55 0 0,7-2 426 0 0,1-2-51 0 0,-4 1-224 0 0,1 0-46 0 0,-3 0-93 0 0,1 1-39 0 0,0 0-43 0 0,-1 0-50 0 0,20-6 338 0 0,0 0-69 0 0,0-1-64 0 0,0 1-61 0 0,8-4-26 0 0,-1 2-84 0 0,1-1-76 0 0,0 1-66 0 0,-7 2-22 0 0,35-14 17 0 0,-40 13-10 0 0,-3 2-46 0 0,0-1-71 0 0,0 1-91 0 0,0-1-107 0 0,-3 2-46 0 0,1-1-106 0 0,-1 0-115 0 0,-7 4 282 0 0,-1 0-34 0 0,-4 2 199 0 0,0 0 77 0 0,-1 1 70 0 0,0-1 62 0 0,1 1 72 0 0,-1 1 66 0 0,0 0 165 0 0,-1 1 79 0 0,1 4 444 0 0,-1-3-576 0 0,-1 0-34 0 0,0-1-72 0 0,0 0-39 0 0,0 1-48 0 0,0 0-55 0 0,0-1-41 0 0,0 0-38 0 0,2 33 847 0 0,1-11-284 0 0,0-1-39 0 0,0 1-55 0 0,0 7 171 0 0,3-2 948 0 0,5 14-1508 0 0,-5-24 363 0 0,-1 0-55 0 0,-1 0-74 0 0,0 1-91 0 0,-2-8-110 0 0,0-1 46 0 0,0 1 42 0 0,1 0 37 0 0,1 4 110 0 0,-1 0 53 0 0,1 8 235 0 0,-3 1 63 0 0,1-1-8 0 0,-2-13-290 0 0,1-1 90 0 0,-1-9-91 0 0,0-1-21 0 0,0 0-90 0 0,0 0-38 0 0,0 0-10 0 0,0 0-6 0 0,1-1-24 0 0,4-6 3 0 0,-1 0-41 0 0,2-5-14 0 0,-1-1-47 0 0,12-20 22 0 0,-5 14-48 0 0,1 1 1 0 0,8-8-7 0 0,-8 13-33 0 0,1 0-40 0 0,2 1-54 0 0,2 1-67 0 0,8 0 80 0 0,-21 9 104 0 0,0 1 1 0 0,-1 0-1 0 0,1 0 0 0 0,0 0 0 0 0,0 1 0 0 0,0-1 0 0 0,4 2 10 0 0,-6-1-5 0 0,-1 0-1 0 0,1 0 0 0 0,-1 1 1 0 0,1 0-1 0 0,-1-1 1 0 0,0 1-1 0 0,1 0 0 0 0,-1 0 1 0 0,0 0-1 0 0,1 0 0 0 0,-1 1 1 0 0,0-1-1 0 0,0 1 1 0 0,0-1-1 0 0,0 1 6 0 0,0 0-14 0 0,0 0 0 0 0,0 1 0 0 0,-1-1 0 0 0,1 0 0 0 0,-1 1 0 0 0,1-1 0 0 0,-1 0 0 0 0,0 1 0 0 0,0 0-1 0 0,0 0 15 0 0,6 25-84 0 0,-4-2 106 0 0,1 17-22 0 0,-2-16-63 0 0,-1-13-15 0 0,1 0-41 0 0,-2-13 150 0 0,0 1-49 0 0,1-1-49 0 0,-1 1-47 0 0,0-1-48 0 0,1 1-48 0 0,-1-1-46 0 0,0 0-47 0 0,1 1-46 0 0,-1-1-46 0 0,1 0-46 0 0,-1 1-44 0 0,1-1-45 0 0,-1 0-45 0 0,1 0-44 0 0,-1 0-43 0 0,2 3-1528 0 0,2 1-1246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7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0 9488 0 0,'0'0'276'0'0,"0"0"2"0"0,0 1-182 0 0,3 5-82 0 0,1 3 32 0 0,-1 1 85 0 0,1 0 74 0 0,-1-1 62 0 0,1 3 119 0 0,0 0 55 0 0,6 25 1004 0 0,-4-18-736 0 0,-3-9-403 0 0,0-1-45 0 0,1 4 0 0 0,-2-7-175 0 0,0 0-33 0 0,9 30 711 0 0,-2 1-92 0 0,-2-1-94 0 0,-2 1-92 0 0,-1 0-95 0 0,-3 0-94 0 0,0 0-94 0 0,-3 1-96 0 0,0-12-50 0 0,-10 35 157 0 0,8-44-187 0 0,-1 0-45 0 0,5-16-103 0 0,0-1-54 0 0,0 0-243 0 0,0 0 225 0 0,0 0-33 0 0,0 0-73 0 0,0 0 100 0 0,0 0-38 0 0,0 0-40 0 0,0 0-40 0 0,0 0-421 0 0,0 0 108 0 0,0 0-54 0 0,0 0-797 0 0,0 0-624 0 0,0 0-1186 0 0</inkml:trace>
  <inkml:trace contextRef="#ctx0" brushRef="#br0" timeOffset="585.61">0 289 7968 0 0,'0'0'233'0'0,"0"0"-61"0"0,1 0-85 0 0,-1 0-62 0 0,3 0-58 0 0,0 0 53 0 0,1-1-33 0 0,0 1 38 0 0,5-2 125 0 0,2 0 167 0 0,-3 0-9 0 0,0 0 37 0 0,9-2 395 0 0,-6 2-306 0 0,-1 0-156 0 0,-1 0-112 0 0,13-1 417 0 0,0-1-52 0 0,0 0-48 0 0,0-1-49 0 0,6 0 65 0 0,1 0-78 0 0,0 0-76 0 0,-1 1-73 0 0,1 1-71 0 0,0 2-68 0 0,0 1-64 0 0,1 1-64 0 0,-14 1-108 0 0,28 2-34 0 0,-25-3 23 0 0,-2 0-79 0 0,-9 0 51 0 0,1 0-36 0 0,4 0-187 0 0,0 0-121 0 0,-6-1 193 0 0,0 1-38 0 0,-1-1-40 0 0,1 1-41 0 0,-5-1 95 0 0,0 0-39 0 0,2 0-461 0 0,2 0-302 0 0,1 0-716 0 0,-7 0 1822 0 0</inkml:trace>
  <inkml:trace contextRef="#ctx0" brushRef="#br0" timeOffset="901.94">730 233 9960 0 0,'0'0'222'0'0,"0"0"30"0"0,0 0 20 0 0,0 0-24 0 0,2 2-161 0 0,5 6-72 0 0,-4-3 10 0 0,0 0 46 0 0,0 0 42 0 0,0 1 35 0 0,1 0 70 0 0,-1 0 35 0 0,8 14 624 0 0,-2-2-99 0 0,-3-7-353 0 0,0-2-174 0 0,-4-4-170 0 0,1-1-36 0 0,19 28 629 0 0,2-3-98 0 0,-12-15-334 0 0,2-1-35 0 0,0 0-39 0 0,1-1-42 0 0,-13-10-295 0 0,1-1 70 0 0,0 1 61 0 0,0 0 51 0 0,3 1 119 0 0,10 2 348 0 0,-11-3-399 0 0,0-1-79 0 0,-2-1-50 0 0,0 1-44 0 0,0-1-51 0 0,0 1-55 0 0,0-1-83 0 0,0 1-78 0 0,0-1-86 0 0,0 0-92 0 0,0 0-101 0 0,0 0-106 0 0,1 0-116 0 0,-1 1-121 0 0,1-1-933 0 0,4 0-1086 0 0</inkml:trace>
  <inkml:trace contextRef="#ctx0" brushRef="#br0" timeOffset="1202.54">1131 243 9584 0 0,'0'0'216'0'0,"0"0"32"0"0,0 0 12 0 0,0 0 28 0 0,0 0 53 0 0,0 0 19 0 0,0 0 7 0 0,1 0-189 0 0,-1 0-36 0 0,1 2 50 0 0,1 0-79 0 0,3 4 38 0 0,-4-4-33 0 0,1 13 301 0 0,-2 2-110 0 0,-3 5-40 0 0,-4 10 33 0 0,2-13-107 0 0,3-8-37 0 0,-4 28 284 0 0,0 0-49 0 0,-2 14 86 0 0,-15 69 543 0 0,-29 72 542 0 0,19-76-686 0 0,18-58-489 0 0,1-1-45 0 0,13-52-303 0 0,-14 53 349 0 0,4-31-150 0 0,-4-6 35 0 0,14-21-200 0 0,1-1-6 0 0,-2-1-53 0 0,1 0-31 0 0,0-1-34 0 0,-1 0-72 0 0,1 0-79 0 0,0 0-94 0 0,1 0-108 0 0,-1 1 94 0 0,1-1-50 0 0,-1 1-45 0 0,1-1-41 0 0,-1 1-290 0 0,1-1-68 0 0,-1 0-53 0 0,0 0-39 0 0,1 0-339 0 0,-2-1-33 0 0,-1-3-2655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22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23 5784 0 0,'0'0'132'0'0,"0"0"17"0"0,0 0 10 0 0,-1 0-26 0 0,0-2-69 0 0,-10-7 752 0 0,0 3-60 0 0,-1 2-60 0 0,1 3-62 0 0,0 2-62 0 0,0 2-61 0 0,0 2-64 0 0,0 2-62 0 0,1 0-65 0 0,1 2-63 0 0,0 1-66 0 0,1 0-64 0 0,1 1-67 0 0,1 0-65 0 0,1-1-68 0 0,1 1-66 0 0,-2 11 263 0 0,4 2-63 0 0,3 7-47 0 0,0-24-20 0 0,0 0 0 0 0,1 0-1 0 0,0 0 1 0 0,0-1 0 0 0,2 3 6 0 0,-3-4 1 0 0,1-1-1 0 0,0 0 1 0 0,1 0 0 0 0,-1-1-1 0 0,1 1 1 0 0,0-1-1 0 0,0 1 1 0 0,1 0-1 0 0,-2-2 11 0 0,1 0 0 0 0,-1 0 0 0 0,1 0 0 0 0,0 0-1 0 0,-1 0 1 0 0,1-1 0 0 0,1 1-11 0 0,20 3 137 0 0,3-7 85 0 0,-18 0-98 0 0,-1 0 1 0 0,0 0 0 0 0,0-1-1 0 0,6-3-124 0 0,6-8 276 0 0,-17 13-224 0 0,-1-1-1 0 0,0-1 1 0 0,-1 1 0 0 0,1 0-1 0 0,0 0 1 0 0,-1-1 0 0 0,2 0-52 0 0,4-10 171 0 0,-5 11-147 0 0,0-1 1 0 0,-1 0-1 0 0,1 0 1 0 0,-1 0-1 0 0,0 0 1 0 0,1 0-1 0 0,-2 0 1 0 0,1 0 0 0 0,0-1-25 0 0,1-8 69 0 0,0-2 67 0 0,0-17 241 0 0,-7 10-218 0 0,1 3-73 0 0,-5-12 21 0 0,-2 13-105 0 0,10 15-67 0 0,-3-4 98 0 0,3 3-84 0 0,0 1-88 0 0,0 1 24 0 0,1 0-36 0 0,-1 0-41 0 0,1 0-45 0 0,-1 1-50 0 0,1-1-55 0 0,-1 0 14 0 0,1 1-50 0 0,0 0-45 0 0,0 0-39 0 0,0-1-136 0 0,0 1-39 0 0,-1 0-164 0 0,1 0-442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5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230 255 6776 0 0,'0'0'198'0'0,"0"-1"-33"0"0,-1-1-97 0 0,-6-5-77 0 0,6 6 43 0 0,0 0 40 0 0,-4-3 538 0 0,0 0-44 0 0,-1 1-42 0 0,1 0-40 0 0,-1 1-38 0 0,1 0-37 0 0,-1 0-34 0 0,0 1-33 0 0,-5 1 252 0 0,-1 0-110 0 0,1 2-96 0 0,-1 2-81 0 0,-1 1-24 0 0,0 2-73 0 0,6-3-111 0 0,0 0-1 0 0,1 1 0 0 0,-1 0 1 0 0,1 0-1 0 0,0 1-100 0 0,-7 9 278 0 0,-8 17-48 0 0,16-23-170 0 0,0 1 0 0 0,1-1 0 0 0,0 1 0 0 0,1 0 0 0 0,0 0 0 0 0,1 0 0 0 0,-2 9-60 0 0,3 14 181 0 0,6-2 52 0 0,7-1 75 0 0,-9-25-207 0 0,0 0 0 0 0,0-1 0 0 0,1 1 0 0 0,3 3-101 0 0,8 4-31 0 0,4-7 66 0 0,1-4 49 0 0,1-3 34 0 0,-8-2 9 0 0,-1 1 0 0 0,0-1 0 0 0,9-5-127 0 0,-1-1 124 0 0,-12 6-96 0 0,0 0-1 0 0,-1-1 0 0 0,0 0 0 0 0,0 0 0 0 0,0-1 0 0 0,-1 0 0 0 0,1 0 0 0 0,1-4-27 0 0,0 1 21 0 0,-2 0 0 0 0,1-1 1 0 0,-2 1-1 0 0,1-2 0 0 0,-1 1 1 0 0,-1 0-1 0 0,0-1 0 0 0,0 0 1 0 0,-1 0-1 0 0,0 0-21 0 0,-2 5 17 0 0,3-16 61 0 0,-4 0-57 0 0,1 23-123 0 0,2 1 38 0 0,2 7-1 0 0,0 25-34 0 0,1 0 37 0 0,9 35 21 0 0,-6-27 48 0 0,-7-29-6 0 0,2-1-1 0 0,0 0 0 0 0,5 11 0 0 0,3-1-47 0 0,-12-21-77 0 0,1-1 82 0 0,-1 1 76 0 0,1-1 107 0 0,-1 1-106 0 0,1-1-40 0 0,-1 0-42 0 0,1 0-55 0 0,-1 1-65 0 0,1-1-79 0 0,-1 1-89 0 0,1-1-102 0 0,0 1-113 0 0,-1 0 24 0 0,1-1-103 0 0,0 1-85 0 0,-1 0-70 0 0,1 0-268 0 0,1 0-607 0 0</inkml:trace>
  <inkml:trace contextRef="#ctx0" brushRef="#br0" timeOffset="431.81">543 1 6392 0 0,'0'0'141'0'0,"0"0"23"0"0,0 0-41 0 0,0 1-33 0 0,0 1 10 0 0,-3 9-54 0 0,3 1-56 0 0,1-3 32 0 0,1-1 39 0 0,-1 0 55 0 0,0-3 0 0 0,0-1 37 0 0,3 22 665 0 0,2 1-83 0 0,-1 0-79 0 0,2 0-75 0 0,3 5 79 0 0,3-1 63 0 0,6 14 339 0 0,-1 18 207 0 0,-13-42-886 0 0,1 0-55 0 0,-2-3-103 0 0,0 0-69 0 0,2 7 151 0 0,2 12 94 0 0,-2-3-51 0 0,-5-18-137 0 0,-1-6-17 0 0,0-2 26 0 0,0-7-68 0 0,0-1 6 0 0,0 0 6 0 0,0 0 2 0 0,0 0-6 0 0,1-1-32 0 0,0-1-48 0 0,3-8 19 0 0,-3 6-32 0 0,7-15 19 0 0,3-8-40 0 0,1 1-88 0 0,2 1-101 0 0,2 1-110 0 0,10-7-112 0 0,-16 21 143 0 0,1-1-1 0 0,0 1 1 0 0,2 0 220 0 0,17-10-391 0 0,-8 10 160 0 0,-3 4 67 0 0,1 2 35 0 0,-6 4 27 0 0,0 1 44 0 0,-1 3 39 0 0,-1 1 39 0 0,-2 2 35 0 0,0 2 34 0 0,5 12 177 0 0,-6 3 104 0 0,-6 2 84 0 0,-6 0 64 0 0,-8-2 46 0 0,-12 8 157 0 0,4-13-335 0 0,1-6-172 0 0,9-8-156 0 0,-2 0-39 0 0,-4 1 63 0 0,-1 0-1 0 0,-14 2-81 0 0,4-3 44 0 0,-4-3-68 0 0,14-3-30 0 0,0-1-36 0 0,3 1 106 0 0,0-2-121 0 0,1 0-125 0 0,6 2 65 0 0,0-1-33 0 0,0 0-35 0 0,0 0-34 0 0,0 0-37 0 0,1-1-36 0 0,-1 1-38 0 0,0-1-37 0 0,1 0-39 0 0,-1 0-39 0 0,-9-7-691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4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255 268 9184 0 0,'0'0'177'0'0,"0"0"-74"0"0,-1 1-46 0 0,-2-2 2 0 0,1 1-6 0 0,-9-1 145 0 0,-12-2 206 0 0,8 3-77 0 0,7 1-80 0 0,0 0 64 0 0,0 0 78 0 0,-1 0 92 0 0,-2 2-83 0 0,1 0-47 0 0,0 0-43 0 0,0 1-39 0 0,0 0-38 0 0,0 1-31 0 0,-8 5 114 0 0,-1 5-53 0 0,4-1-105 0 0,9-8-94 0 0,1 0-1 0 0,1 1 0 0 0,-1-1 0 0 0,1 1 0 0 0,-1 2-61 0 0,-7 20 270 0 0,9-19-200 0 0,0-1 0 0 0,1 1 0 0 0,0 0-1 0 0,1 0 1 0 0,0 0 0 0 0,1 0 0 0 0,-1 0 0 0 0,2 0-1 0 0,0 0 1 0 0,0 3-70 0 0,0-9 34 0 0,0 1-1 0 0,1-1 0 0 0,-1 0 1 0 0,1 1-1 0 0,0-1 1 0 0,0 0-1 0 0,0 0 0 0 0,0 0 1 0 0,1 0-1 0 0,0-1 1 0 0,-1 1-1 0 0,1-1 0 0 0,1 0-33 0 0,-1 1 36 0 0,1-1 0 0 0,-1-1 0 0 0,1 1 0 0 0,0-1 0 0 0,0 1 0 0 0,1-1 0 0 0,-1 0 0 0 0,0-1 0 0 0,1 1-36 0 0,0 0 21 0 0,-1-1-1 0 0,0 0 1 0 0,1 0 0 0 0,-1-1-1 0 0,1 0 1 0 0,-1 1 0 0 0,1-1-1 0 0,-1-1 1 0 0,1 1 0 0 0,-1-1-1 0 0,0 1 1 0 0,1-1-1 0 0,-1 0 1 0 0,3-2-21 0 0,0 1 31 0 0,-1-1-1 0 0,0 0 1 0 0,0-1 0 0 0,-1 1 0 0 0,1-1-1 0 0,-1-1 1 0 0,0 1 0 0 0,0 0-1 0 0,3-4-30 0 0,-2 1 37 0 0,0 0 0 0 0,0-1-1 0 0,0 0 1 0 0,-1 0-1 0 0,0-1 1 0 0,-1 1 0 0 0,0-1-1 0 0,0 0 1 0 0,-1 0 0 0 0,0 0-1 0 0,0 0 1 0 0,-1-1-1 0 0,0-8-36 0 0,-1 11-182 0 0,-1 0 81 0 0,0 0 72 0 0,-1 0 58 0 0,1 0 46 0 0,-1 0 32 0 0,-4-13 341 0 0,2 11-282 0 0,0 0-58 0 0,-1 1-96 0 0,1 3-64 0 0,1 0-52 0 0,-1 0-60 0 0,0 1-66 0 0,-1-1-98 0 0,1 0-93 0 0,-1 0-101 0 0,0 0-111 0 0,0 1-118 0 0,1 1 329 0 0,1 1-33 0 0,0 0-35 0 0,-1 0-34 0 0,1 0-36 0 0,0-1-38 0 0,-2 0-1406 0 0,-1-2-1130 0 0</inkml:trace>
  <inkml:trace contextRef="#ctx0" brushRef="#br0" timeOffset="554.23">384 7 10192 0 0,'0'0'230'0'0,"0"0"30"0"0,0 0-68 0 0,1-1-44 0 0,-1 1-40 0 0,1 0-33 0 0,-1-1-15 0 0,1 0-40 0 0,3-1-45 0 0,-2 1 66 0 0,8 0 34 0 0,-1 3 85 0 0,1 4 118 0 0,2 8 248 0 0,-3 4 35 0 0,-4-5-220 0 0,-1-3-105 0 0,0 0-63 0 0,-2-3-94 0 0,0-1-57 0 0,8 26 402 0 0,10 43 396 0 0,-14-47-476 0 0,2 1 76 0 0,7 39 538 0 0,-4 2-71 0 0,-3-22-341 0 0,0-1-59 0 0,-6-38-405 0 0,3 17 145 0 0,-5-15-113 0 0,0 5 51 0 0,0-15-96 0 0,0-1 1 0 0,0 0 16 0 0,0-1-11 0 0,0-12-66 0 0,1-1-33 0 0,1-11-112 0 0,1-1-92 0 0,3 2-65 0 0,-3 13 108 0 0,0 0-1 0 0,1 1 1 0 0,0 0-1 0 0,1 0 1 0 0,3-4 185 0 0,10-13-336 0 0,-5 13 182 0 0,0 0 36 0 0,-9 11 87 0 0,0-1 0 0 0,1 1 0 0 0,-1 0 0 0 0,1 0 0 0 0,1-1 31 0 0,-2 3-13 0 0,-1-1 1 0 0,1 0-1 0 0,0 1 0 0 0,0 0 1 0 0,0 0-1 0 0,0 0 1 0 0,0 1-1 0 0,0-1 0 0 0,0 1 1 0 0,0 0-1 0 0,0 0 1 0 0,0 0-1 0 0,0 1 0 0 0,0-1 1 0 0,0 1-1 0 0,3 1 13 0 0,-1 0-29 0 0,1 0 1 0 0,-1 1-1 0 0,0 0 0 0 0,0 0 0 0 0,5 3 29 0 0,8 8-19 0 0,-3 3 40 0 0,-3 2 44 0 0,-2 2 49 0 0,-5 1 52 0 0,-4 2 58 0 0,-2-18-92 0 0,0 1 0 0 0,-1 0 0 0 0,0-1 0 0 0,-1 3-132 0 0,-10 24 419 0 0,-6-5-113 0 0,-6-3-117 0 0,-4-5-121 0 0,-4-5-124 0 0,-1-6-129 0 0,15-6 43 0 0,1-2-33 0 0,15-1 169 0 0,-1 0-27 0 0,1 0-32 0 0,0-1-40 0 0,0 1-48 0 0,-1 0-53 0 0,1 0-61 0 0,0 0-68 0 0,-1 0-75 0 0,2 0 92 0 0,-1 0-39 0 0,1-1-40 0 0,-1 1-43 0 0,0 0-44 0 0,1-1-47 0 0,-1 1-49 0 0,0 0-50 0 0,-4-2-1555 0 0,-3-1-1238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3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7848 0 0,'0'0'232'0'0,"0"0"-88"0"0,0 1-59 0 0,0 2-37 0 0,2 5-58 0 0,-1-6 71 0 0,0-1 73 0 0,10 24 410 0 0,7 11 315 0 0,-3-4-142 0 0,-5-10-271 0 0,-2-4-106 0 0,-1 0-38 0 0,29 93 701 0 0,-17-36-297 0 0,-6-11-63 0 0,-1-1 71 0 0,-5-1 30 0 0,-5-21-297 0 0,-1-7-142 0 0,-1 0-87 0 0,0-19-157 0 0,-1-3 4 0 0,-1 3-41 0 0,-1 5 10 0 0,2 0 70 0 0,1-19-56 0 0,0-1-127 0 0,0 0-56 0 0,-1 0 56 0 0,-3-6-47 0 0,1 3-107 0 0,1-1 74 0 0,-5-11-161 0 0,5 8 117 0 0,0 3 19 0 0,1 0-64 0 0,0 1-20 0 0,0 0-64 0 0,0-1-73 0 0,0 1-81 0 0,0 0-91 0 0,0 0-99 0 0,0 0-107 0 0,0 0-116 0 0,-1-4-893 0 0,0-5-1010 0 0,2 12 2794 0 0</inkml:trace>
  <inkml:trace contextRef="#ctx0" brushRef="#br0" timeOffset="362.79">78 54 5824 0 0,'0'0'166'0'0,"0"0"-43"0"0,0 1-60 0 0,4 0-40 0 0,-2-1 7 0 0,14 3 51 0 0,-1 1 85 0 0,0 1 45 0 0,26 10 493 0 0,-24-8-430 0 0,3 1-44 0 0,-10-4-164 0 0,0 0-43 0 0,27 12 15 0 0,17 13 94 0 0,-32-13 137 0 0,-4 3 53 0 0,-5 2 46 0 0,-4 2 38 0 0,-7-15-231 0 0,0-1 1 0 0,-1 1-1 0 0,0-1 1 0 0,0 3-176 0 0,0 0 221 0 0,-1 0 0 0 0,-1-1 1 0 0,1 1-1 0 0,-2 0 1 0 0,0 3-222 0 0,-9 23 714 0 0,3-20-399 0 0,-2 0-39 0 0,-6 3 16 0 0,-4-2-105 0 0,12-10-157 0 0,-2-1 52 0 0,-23 10 332 0 0,17-11-281 0 0,7-2-97 0 0,0-1-45 0 0,-1 1-55 0 0,1-1-67 0 0,0 0-76 0 0,-1-1-88 0 0,1 1-96 0 0,1-1-109 0 0,6 0 203 0 0,0-1-43 0 0,0 0-39 0 0,0 0-34 0 0,0 0-119 0 0,0 0-35 0 0,-4 0-1252 0 0,5 0 1740 0 0</inkml:trace>
  <inkml:trace contextRef="#ctx0" brushRef="#br0" timeOffset="663.4">513 103 9872 0 0,'0'0'222'0'0,"0"0"30"0"0,1 1 20 0 0,8 5-156 0 0,-1 0 0 0 0,0 0 0 0 0,0 1 0 0 0,-1 0 0 0 0,0 0 0 0 0,0 0-1 0 0,4 8-115 0 0,5 9 317 0 0,-2 2 46 0 0,1 8 174 0 0,-9-16-225 0 0,0 0 32 0 0,0 0 37 0 0,-1 0 39 0 0,1 0 43 0 0,-1 0 47 0 0,-4-12-253 0 0,1 1-87 0 0,0 0-49 0 0,1 10 89 0 0,-2-11-87 0 0,0 0 37 0 0,-1 0 64 0 0,1 0 107 0 0,-1 0 111 0 0,0-3-172 0 0,0 0 35 0 0,0 0 38 0 0,0 0 40 0 0,0-3-118 0 0,-2-2-97 0 0,0-1-44 0 0,-2-2-21 0 0,3 4-29 0 0,-8-15 186 0 0,3-1-83 0 0,2-1-68 0 0,2-1-51 0 0,2 3-43 0 0,1 1 1 0 0,0-1-1 0 0,3-11-15 0 0,-3 18 1 0 0,1 0 0 0 0,0 1 1 0 0,1-1-1 0 0,0 1 0 0 0,1-1 0 0 0,-1 1 0 0 0,2 0-1 0 0,-2 3-4 0 0,0 0-1 0 0,1-1 1 0 0,0 1 0 0 0,2-2 4 0 0,-2 3-15 0 0,-1 1-1 0 0,1 0 1 0 0,0 0 0 0 0,0 0-1 0 0,0 1 1 0 0,1-1 15 0 0,28-14-604 0 0,-27 13 433 0 0,1 1-46 0 0,1 0-98 0 0,0 0-95 0 0,1 0-116 0 0,-5 2 213 0 0,0-1-36 0 0,12-2-1131 0 0,-1-3-57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1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1 6000 0 0,'0'0'174'0'0,"0"0"-42"0"0,0 0-1 0 0,0 0 52 0 0,0 0 159 0 0,0 0 292 0 0,0 0 26 0 0,0 0-30 0 0,0 0-139 0 0,0 0-62 0 0,0 0-11 0 0,0 0-8 0 0,0 0-23 0 0,0 0-213 0 0,0 0-38 0 0,-1 1 41 0 0,1 0-86 0 0,1 3-14 0 0,-1-2 7 0 0,4 13 363 0 0,-1 1-60 0 0,1-1-56 0 0,0 0-49 0 0,2 9 59 0 0,1-1-81 0 0,-1 0-63 0 0,1 0-45 0 0,11 38 179 0 0,-7-21-139 0 0,0 0 65 0 0,18 90 746 0 0,-19-72-641 0 0,-9-52-340 0 0,9 58 262 0 0,-2 0 114 0 0,-5-32-152 0 0,0 1 35 0 0,-2-1 36 0 0,0 0 38 0 0,-1-30-254 0 0,0-1-37 0 0,0 1-37 0 0,-1-1-37 0 0,1 1-39 0 0,-1 0-38 0 0,1-1-39 0 0,-1 0-39 0 0,1 0-41 0 0,-1 0-40 0 0,0 0-41 0 0,0-1-41 0 0,-1 0-43 0 0,1 0-42 0 0,0-1-43 0 0,-1 0-44 0 0,2 1 112 0 0,-1-1-52 0 0,1 1-48 0 0,0-1-40 0 0,-1 0-152 0 0,1 0-40 0 0,0 0-183 0 0,-1-1-495 0 0</inkml:trace>
  <inkml:trace contextRef="#ctx0" brushRef="#br0" timeOffset="694.94">1 383 7856 0 0,'0'0'174'0'0,"0"0"29"0"0,0 0 13 0 0,0 0-40 0 0,0 0-78 0 0,1 0-56 0 0,2 0-15 0 0,-1-1 19 0 0,47-9 668 0 0,-8 2-145 0 0,-13 2-241 0 0,-6-1-101 0 0,1-2-55 0 0,25-14 208 0 0,12-9-380 0 0,-38 19 55 0 0,1 1-34 0 0,-16 8-49 0 0,1-1-53 0 0,0 1-47 0 0,0-1-41 0 0,6-4-192 0 0,0 0-76 0 0,29-22-1190 0 0,-26 17 998 0 0,-8 6 359 0 0,-1 1 48 0 0,0-1 57 0 0,0 1 66 0 0,-5 4-129 0 0,2-2-133 0 0,0-1 35 0 0,1 1 37 0 0,-1-1 36 0 0,0 1 38 0 0,0-1 40 0 0,-1 1 39 0 0,-1 0 42 0 0,-3 4 222 0 0,0 1 5 0 0,1-2 49 0 0,0 2 105 0 0,1 0 34 0 0,3 2 508 0 0,-3-1-552 0 0,0 0-35 0 0,-1 0-47 0 0,1 0-64 0 0,-2 0-86 0 0,1-1-39 0 0,0 1-44 0 0,-1-1-47 0 0,4 6 411 0 0,0 0-35 0 0,1 8 199 0 0,-1-2-191 0 0,-2 0-48 0 0,2 12 148 0 0,1 3-9 0 0,17 62 567 0 0,-11-50-512 0 0,-1-4-64 0 0,-1 1-60 0 0,-1 3-10 0 0,9 55 358 0 0,-13-61-400 0 0,2 19 225 0 0,-4-26-195 0 0,0-1 45 0 0,-1-12-139 0 0,-1 18 198 0 0,0-21-222 0 0,0 1 67 0 0,-1-1 83 0 0,1-8-107 0 0,0-2 0 0 0,0 0-3 0 0,0 0-12 0 0,0 0-8 0 0,0 0-33 0 0,0-1-72 0 0,0 0-53 0 0,0-3-8 0 0,0 1 10 0 0,1-12 106 0 0,0-1-36 0 0,2-17 21 0 0,6-13-91 0 0,10-26-101 0 0,-8 43 74 0 0,-5 13-100 0 0,1 0 64 0 0,4-3 53 0 0,8-9 67 0 0,3 5-43 0 0,-5 10-98 0 0,-2 5-70 0 0,1 3-91 0 0,-1 4 40 0 0,-1 5 38 0 0,-10-3 99 0 0,-1 1 1 0 0,0 0-1 0 0,1 0 1 0 0,-1 0-1 0 0,0 1 1 0 0,0-1-1 0 0,0 1 23 0 0,3 3-23 0 0,-1-1-1 0 0,0 1 1 0 0,-1 1-1 0 0,1-1 1 0 0,-1 0-1 0 0,3 8 24 0 0,14 39-68 0 0,-15-35 69 0 0,-1 0-1 0 0,-1 1 0 0 0,-1 0 0 0 0,-1-1 0 0 0,0 1 0 0 0,-1 2 0 0 0,-1-16-5 0 0,3 17 66 0 0,-2-16-90 0 0,1-2-48 0 0,-1-3-15 0 0,-1-1 12 0 0,0 0-63 0 0,0 0-119 0 0,0 0 2 0 0,0 0-34 0 0,0 0-786 0 0,0 0-52 0 0,0 0-10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40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 8640 0 0,'0'0'197'0'0,"0"0"24"0"0,0 0 17 0 0,-1 1-58 0 0,2 6-120 0 0,4 13 2 0 0,1 0 103 0 0,4 4 123 0 0,6 12 213 0 0,-9-19-286 0 0,1-1-36 0 0,1 7-32 0 0,1 6 162 0 0,1 1 76 0 0,-2-2 24 0 0,13 51 826 0 0,-13-45-738 0 0,-6-17-336 0 0,8 35 362 0 0,-5-16-117 0 0,-6-36-562 0 0,0 1 51 0 0,0-1 46 0 0,0 1 39 0 0,0 0 38 0 0,0-1 35 0 0,0 1 92 0 0,1 2 279 0 0,-1-2-326 0 0,1-1-39 0 0,-1 1-50 0 0,0-1-51 0 0,0 1-62 0 0,1 0-72 0 0,-1-1-48 0 0,0 1-72 0 0,0 0-78 0 0,1-1-86 0 0,-1 1-91 0 0,0-1-100 0 0,1 1-107 0 0,-1 0-112 0 0,0-1-967 0 0,0 0-1048 0 0</inkml:trace>
  <inkml:trace contextRef="#ctx0" brushRef="#br0" timeOffset="388.62">562 62 9616 0 0,'0'0'243'0'0,"-1"-2"-86"0"0,1 0-66 0 0,-1-4 51 0 0,1 3-51 0 0,-1-2 95 0 0,1-1-98 0 0,-1 1-67 0 0,-2-7-39 0 0,1 9 61 0 0,-1 1 53 0 0,-15-7 360 0 0,-1 4-80 0 0,-1 3-68 0 0,0 3-55 0 0,-13 5 69 0 0,-14 6 70 0 0,20-4-143 0 0,21-6-92 0 0,0 0-35 0 0,-5 5 33 0 0,2 2-101 0 0,1 1-78 0 0,2 3-73 0 0,5-11 80 0 0,1 0 0 0 0,0-1 0 0 0,-1 1 0 0 0,1 0 0 0 0,0 0 0 0 0,0 0 0 0 0,0 0 0 0 0,0 0 0 0 0,0 0 0 0 0,0 0-1 0 0,1-1 1 0 0,-1 1 0 0 0,1 0 0 0 0,-1 0 0 0 0,1 0 0 0 0,0-1 0 0 0,0 2 17 0 0,2 4-24 0 0,1-1-1 0 0,0 1 1 0 0,0-1-1 0 0,1 0 1 0 0,0 0 0 0 0,0 0-1 0 0,5 4 25 0 0,23 22-41 0 0,-8-6-1 0 0,-7-11 63 0 0,8 8 139 0 0,-1 2 71 0 0,-2 1 90 0 0,-2 1 111 0 0,-8-9-11 0 0,-2 2 129 0 0,-2 1 124 0 0,-2-1 120 0 0,-8-6-406 0 0,-4-1-89 0 0,-2-1-114 0 0,3-7-144 0 0,0 0-38 0 0,2-3-124 0 0,0 0 47 0 0,-1 0 40 0 0,1 0 35 0 0,-4 2 92 0 0,-10 4 266 0 0,10-5-315 0 0,1-1-83 0 0,1-1-83 0 0,-1 1-103 0 0,0-1-121 0 0,2 0 15 0 0,-1 0-78 0 0,1 0-85 0 0,0-1-91 0 0,0 0-99 0 0,0 1-105 0 0,0-1-112 0 0,0 0-119 0 0,-2 0-958 0 0,-5 0-1118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38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176 374 6448 0 0,'0'0'141'0'0,"0"-1"73"0"0,-1-2-94 0 0,-1-7 45 0 0,1 7-285 0 0,-1-1 76 0 0,0 1 68 0 0,0 0 63 0 0,0-1 56 0 0,-1 1 50 0 0,0 0 43 0 0,0 0 37 0 0,-1 0 96 0 0,-1 0 32 0 0,-14-8 1589 0 0,11 8-1432 0 0,0 1-63 0 0,0 3-58 0 0,0 0-55 0 0,1 2-52 0 0,0 1-48 0 0,0 0-45 0 0,1 2-40 0 0,-3 4 41 0 0,0 1-80 0 0,-1 6-40 0 0,2-1-100 0 0,-9 28 189 0 0,5 5-50 0 0,11-40-132 0 0,0 1 1 0 0,1 0 0 0 0,0 0-1 0 0,0 0-25 0 0,0-4 7 0 0,1 0 1 0 0,0 0-1 0 0,0 1 0 0 0,1-1 0 0 0,0 0 1 0 0,1 3-8 0 0,-2-7 2 0 0,0 1 1 0 0,1-1 0 0 0,-1 0-1 0 0,0 1 1 0 0,1-1 0 0 0,0 0-1 0 0,1 2-2 0 0,-2-3 9 0 0,1 0 0 0 0,0 1 0 0 0,-1-1 0 0 0,1 0 0 0 0,0 0 0 0 0,0 0-1 0 0,0 0 1 0 0,1 1-9 0 0,17 1 118 0 0,1-5 39 0 0,-14 1-76 0 0,-1-1 1 0 0,1 0-1 0 0,-1-1 1 0 0,0 0-1 0 0,5-2-81 0 0,-5 1 123 0 0,0 0-1 0 0,0 0 0 0 0,0 0 1 0 0,3-4-123 0 0,5-7 50 0 0,-2-1-36 0 0,-1-4-34 0 0,2-12-53 0 0,-7 14 12 0 0,-2 1 1 0 0,0-4 60 0 0,3-18 13 0 0,-7 37-9 0 0,0-3-3 0 0,1-2-2 0 0,4-5 39 0 0,-5 11-99 0 0,4 9-45 0 0,4 1 60 0 0,-2-1 22 0 0,0 2-34 0 0,-1 1 0 0 0,-1 0 0 0 0,2 6 58 0 0,7 18-59 0 0,-5-15 59 0 0,6 20 0 0 0,4 15 0 0 0,-17-53-178 0 0,0 0 69 0 0,0 0 59 0 0,0 0 49 0 0,1 2 106 0 0,3 6 332 0 0,-3-7-354 0 0,-1 0-70 0 0,0-1-49 0 0,0-1-40 0 0,0 1-44 0 0,0 0-51 0 0,0-1-75 0 0,0 1-70 0 0,0 0-79 0 0,1 0-84 0 0,-1 0-91 0 0,0-1-98 0 0,0 1-105 0 0,0 0-112 0 0,1 0-932 0 0,0 1-1035 0 0</inkml:trace>
  <inkml:trace contextRef="#ctx0" brushRef="#br0" timeOffset="326.83">536 1 10136 0 0,'0'0'230'0'0,"0"0"30"0"0,0 0 19 0 0,0 0-118 0 0,1 1-83 0 0,2 5-64 0 0,0 1 0 0 0,-1-1 0 0 0,1 1 0 0 0,-1 0 0 0 0,0 0 0 0 0,-1 0 0 0 0,1 0 0 0 0,-1 6-14 0 0,6 24 26 0 0,14 29 426 0 0,1 2-98 0 0,-17-52-312 0 0,0-1 33 0 0,5 16 162 0 0,2 5 153 0 0,2 18 346 0 0,-6-17-305 0 0,2 0-90 0 0,2 7-21 0 0,8 21 44 0 0,-11-38-227 0 0,-7-18-199 0 0,4 5 124 0 0,-2-3 14 0 0,-2-4-57 0 0,0-1-44 0 0,0 0-50 0 0,-1-2-38 0 0,0 1-53 0 0,-1 0-62 0 0,1-1-69 0 0,-1-4 73 0 0,0 1-37 0 0,0-1-355 0 0,0 0 82 0 0,0 0-49 0 0,0 0-690 0 0,0 0-544 0 0,0 0-1035 0 0</inkml:trace>
  <inkml:trace contextRef="#ctx0" brushRef="#br0" timeOffset="581.25">575 341 10480 0 0,'0'0'306'0'0,"0"0"-69"0"0,1-1-114 0 0,-1 0-82 0 0,2-3-66 0 0,-1 2 59 0 0,4-5-181 0 0,1 1 71 0 0,0-1 60 0 0,0 1 51 0 0,7-4 122 0 0,21-9 380 0 0,-21 13-397 0 0,0 0-82 0 0,-6 4-70 0 0,0-1-35 0 0,-1 1-36 0 0,1-1-44 0 0,2 1-114 0 0,0-1-93 0 0,-1 0-103 0 0,1 0-113 0 0,-5 2 223 0 0,0 0-33 0 0,0-1-34 0 0,0 1-37 0 0,6-2-985 0 0,4-2-810 0 0,-14 5 2199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55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34 9016 0 0,'0'0'200'0'0,"-1"-1"-53"0"0,0 1-45 0 0,0-1-35 0 0,-2 0-13 0 0,-4-4-3 0 0,5 3-62 0 0,-4-4 8 0 0,0 1 42 0 0,-1 0 38 0 0,0 2 37 0 0,-8-1 211 0 0,-4 7 113 0 0,12-1-320 0 0,1 1-42 0 0,-13 8 74 0 0,12-3-34 0 0,-36 39 616 0 0,39-42-656 0 0,1-1 0 0 0,0 0 1 0 0,1 1-1 0 0,-1 0 0 0 0,1-1 0 0 0,0 1 1 0 0,0 0-1 0 0,0 0 0 0 0,1 1 1 0 0,0-1-1 0 0,-1 5-76 0 0,2 19 317 0 0,3-13-176 0 0,3 0-35 0 0,2-1-42 0 0,2-1-50 0 0,-5-9 20 0 0,-1 0 1 0 0,1-1-1 0 0,0 1 0 0 0,0-1 1 0 0,1 0-1 0 0,-1 0 1 0 0,1-1-1 0 0,0 0 0 0 0,0 0 1 0 0,0 0-35 0 0,-3-2 18 0 0,0 0 0 0 0,0 0 0 0 0,1 0 0 0 0,-1-1 0 0 0,0 1-1 0 0,1-1 1 0 0,-1 0 0 0 0,0 0 0 0 0,1 0 0 0 0,-1 0 0 0 0,0-1 0 0 0,0 0 0 0 0,1 1 0 0 0,-1-1 0 0 0,0 0 0 0 0,0 0 0 0 0,0-1 0 0 0,0 1 0 0 0,0-1 0 0 0,3-1-18 0 0,-2 0 25 0 0,0 0 0 0 0,0 0 1 0 0,0 0-1 0 0,0-1 1 0 0,-1 1-1 0 0,1-1 1 0 0,-1 0-1 0 0,0 0 0 0 0,1-3-25 0 0,0 1 28 0 0,-1 0-1 0 0,0 0 0 0 0,-1 0 0 0 0,1-1 1 0 0,-1 1-1 0 0,1-5-27 0 0,-1-2 33 0 0,0-1-1 0 0,0 1 1 0 0,-2-1-33 0 0,1-40 32 0 0,-1 40-34 0 0,0 12 1 0 0,5-14-7 0 0,-5 14 6 0 0,1 1-51 0 0,1 2-15 0 0,8 6 12 0 0,2 9-17 0 0,0 0 38 0 0,9 18 59 0 0,3 9 133 0 0,9 22 222 0 0,-29-55-363 0 0,7 14 193 0 0,-5-15-196 0 0,-2-4-61 0 0,-1 0-51 0 0,1-1-63 0 0,1-1-73 0 0,0 0-91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57.6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11376 0 0,'0'0'256'0'0,"0"0"34"0"0,0 0 21 0 0,0 0-35 0 0,0 0-208 0 0,1 0-40 0 0,6 0 28 0 0,-7 1 144 0 0,0 0-50 0 0,1 1-21 0 0,1 3-5 0 0,-1 0 6 0 0,0-3-4 0 0,5 11 250 0 0,-1 0-82 0 0,-1 3-22 0 0,2 8 32 0 0,0 4 2 0 0,3 21 107 0 0,3 10 60 0 0,-4-19-165 0 0,-5 1 51 0 0,1-2 54 0 0,3-2 84 0 0,-2-15-272 0 0,-1 0-40 0 0,3 22 87 0 0,1 9-75 0 0,-6-41-170 0 0,1-1-1 0 0,0 1 1 0 0,1-1 0 0 0,0 0-1 0 0,5 10-26 0 0,-5-14-51 0 0,0-1 81 0 0,5 11 130 0 0,-7-12-158 0 0,1 1-64 0 0,-1-2-55 0 0,1 1-73 0 0,-1-1-86 0 0,0 1-100 0 0,-2-5 103 0 0,0 0-46 0 0,0 1-40 0 0,0-1-38 0 0,0 0-258 0 0,1 0-62 0 0,-1 0-49 0 0,0 1-34 0 0,1-1-564 0 0,0 1-44 0 0,2 1-1569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57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0 134 9728 0 0,'0'0'222'0'0,"0"0"30"0"0,1 1 18 0 0,3 4-350 0 0,-1-1 41 0 0,1 1 39 0 0,0-1 36 0 0,4 4 131 0 0,0 1 109 0 0,0-2 44 0 0,0 0 53 0 0,20 15 994 0 0,-16-12-815 0 0,-4-4-235 0 0,0 0-50 0 0,0 0-65 0 0,-1 0-76 0 0,33 22 519 0 0,-17-12-281 0 0,-8-5-89 0 0,-12-8-396 0 0,1-1 54 0 0,-1 1 47 0 0,1 0 39 0 0,5 3 133 0 0,14 6 396 0 0,-14-8-430 0 0,-1-2-107 0 0,-4 0-50 0 0,0-1-34 0 0,0 0-40 0 0,0 0-42 0 0,0-1-48 0 0,0 1-50 0 0,0-1-56 0 0,0 0-58 0 0,0 0-64 0 0,0 0-67 0 0,0-1-71 0 0,0 1-76 0 0,0-1-78 0 0,0 0-85 0 0,0-1-1032 0 0,4-1-1044 0 0,-8 3 2842 0 0</inkml:trace>
  <inkml:trace contextRef="#ctx0" brushRef="#br0" timeOffset="316.2">380 0 7568 0 0,'0'0'166'0'0,"0"0"29"0"0,0 0 14 0 0,0 0-62 0 0,0 0-3 0 0,0 0 193 0 0,0 1-60 0 0,1-1-50 0 0,-1 1-44 0 0,1 0-20 0 0,-1 0-34 0 0,4 5 347 0 0,-3-4-216 0 0,0 2 193 0 0,0 0-79 0 0,1 0-67 0 0,-1 1-54 0 0,1 2 86 0 0,2 4 84 0 0,-2-5-179 0 0,-1 0-53 0 0,1 3 18 0 0,-2 1-64 0 0,2 9 90 0 0,2 0 14 0 0,-2 1-40 0 0,0 45 368 0 0,-3-37-297 0 0,0-11-82 0 0,0 0 33 0 0,1-11-155 0 0,-6 83 2461 0 0,-6 14-2537 0 0,2-39 780 0 0,-1 1-80 0 0,7-46-519 0 0,-2 12 131 0 0,-1 3 6 0 0,2-12-177 0 0,-8 49 62 0 0,8-42-178 0 0,3-25-61 0 0,1-2-98 0 0,1-2-297 0 0,0 0 90 0 0,0-1 77 0 0,0 1 67 0 0,0-1 39 0 0,0 1 53 0 0,0-2-85 0 0,0 1 79 0 0,0 1 8 0 0,0 0-39 0 0,0-8-1062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56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250 364 8840 0 0,'0'-1'226'0'0,"-1"0"-82"0"0,0 0-62 0 0,-1-3 42 0 0,0 2-42 0 0,-13-19 561 0 0,11 17-471 0 0,0 0 1 0 0,-1 0 0 0 0,1 1 0 0 0,0 0 0 0 0,-1 0 0 0 0,0 0 0 0 0,0 1 0 0 0,0-1-1 0 0,-3 0-172 0 0,-12-3 526 0 0,-2 4-9 0 0,0 3-67 0 0,-2 5-51 0 0,12-1-247 0 0,1 1-37 0 0,1 2-40 0 0,0 0-42 0 0,1 2-47 0 0,1 2-50 0 0,3-4 97 0 0,1 0 0 0 0,0 1 0 0 0,0 0 0 0 0,1-1 0 0 0,0 1 0 0 0,1 1 0 0 0,-1-1 0 0 0,2 0 0 0 0,-1 1 0 0 0,2-1 1 0 0,-1 0-1 0 0,1 1 0 0 0,0-1 0 0 0,1 1 0 0 0,0-1 0 0 0,1 0 0 0 0,0 1 0 0 0,1-1 0 0 0,0 1-33 0 0,0 0 37 0 0,1-1-1 0 0,0 0 1 0 0,0 0-1 0 0,1 0 1 0 0,0 0 0 0 0,0-1-1 0 0,1 0 1 0 0,1 0-1 0 0,-1 0 1 0 0,1-1-1 0 0,0 0 1 0 0,1 0 0 0 0,0-1-1 0 0,0 0 1 0 0,0 0-1 0 0,1-1 1 0 0,-1 0 0 0 0,2 0-37 0 0,0-1 26 0 0,0 0 1 0 0,0-1 0 0 0,0 0 0 0 0,1 0 0 0 0,-1-1-1 0 0,1-1 1 0 0,-1 0 0 0 0,4 0-27 0 0,-7-1 20 0 0,0 0-1 0 0,0-1 1 0 0,0 1-1 0 0,-1-2 1 0 0,1 1-1 0 0,0-1 1 0 0,-1 0-1 0 0,1 0 1 0 0,-1-1-1 0 0,0 0 1 0 0,0 0-1 0 0,0 0 1 0 0,3-3-20 0 0,8-7 91 0 0,-9 7-101 0 0,0-1-52 0 0,2-4-126 0 0,-5 6 42 0 0,-1-1-39 0 0,8-8-187 0 0</inkml:trace>
  <inkml:trace contextRef="#ctx0" brushRef="#br0" timeOffset="385.16">615 1 9416 0 0,'0'0'208'0'0,"0"0"-44"0"0,-1 0-59 0 0,-1 0-24 0 0,-2 0-40 0 0,3 0 6 0 0,1 0 55 0 0,0 0 80 0 0,3 0-146 0 0,0 1-26 0 0,-4 0-3 0 0,0 2 42 0 0,2 1 177 0 0,4 4 43 0 0,1 1 0 0 0,-4-3-49 0 0,-1 3 50 0 0,0 1-68 0 0,1 4 13 0 0,6 20 143 0 0,-1-9-4 0 0,0-1 0 0 0,-2 3-354 0 0,4 13 295 0 0,-2-9-33 0 0,2 17 211 0 0,7 28 334 0 0,-14-64-606 0 0,0-1-1 0 0,-1 1 1 0 0,0 6-201 0 0,3 26 528 0 0,-1-26-197 0 0,-1 0 1 0 0,-1 0 0 0 0,0 0-332 0 0,0 6 352 0 0,0-2 44 0 0,0-15-248 0 0,-2-1-47 0 0,-2 6 3 0 0,2-10-93 0 0,1 1-1 0 0,-1-1 1 0 0,0 1-1 0 0,1 0 1 0 0,0-1 0 0 0,0 1-1 0 0,0-1 1 0 0,0 3-11 0 0,1-2 10 0 0,-1 5-11 0 0,-3 1 44 0 0,3-8-154 0 0,0-1-305 0 0,0-1 38 0 0,0 1-280 0 0,-1-1 0 0 0,0 0-176 0 0,1 0 162 0 0,0 0 173 0 0,-1 1 25 0 0,1-1-73 0 0,0-2-1648 0 0,0-1-1248 0 0,0 4 3439 0 0</inkml:trace>
  <inkml:trace contextRef="#ctx0" brushRef="#br0" timeOffset="659.24">548 407 10656 0 0,'-1'0'70'0'0,"0"-1"-35"0"0,-2 1-61 0 0,1-1-8 0 0,1 1 47 0 0,-1 0 38 0 0,1 0 50 0 0,0 0 30 0 0,0 0 50 0 0,0-1 58 0 0,-1 1 65 0 0,4-1-209 0 0,0-2-79 0 0,2-3-24 0 0,6 0 103 0 0,2 0 58 0 0,25-10 473 0 0,-17 8-299 0 0,27-10 338 0 0,1 4-126 0 0,1 2-128 0 0,-24 7-255 0 0,-1-1-33 0 0,1 1-34 0 0,-5 1-37 0 0,-10 3-82 0 0,-5 0-29 0 0,0 0-41 0 0,0 1-52 0 0,1-1-60 0 0,-2 1-17 0 0,0-1-53 0 0,1 1-58 0 0,-1-1-64 0 0,0 1-68 0 0,0 0-74 0 0,1-1-80 0 0,-1 1-84 0 0,7 0-1068 0 0,5 0-1022 0 0,-16 0 2704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23.3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 5456 0 0,'0'0'158'0'0,"1"0"0"0"0,0 0-103 0 0,6 0-122 0 0,-6 0 90 0 0,1 0 42 0 0,-1 0 58 0 0,0 0 72 0 0,0 0 84 0 0,0 1 100 0 0,1 0-108 0 0,1 0 1 0 0,-1 0-1 0 0,1 1 1 0 0,-1-1-1 0 0,1 1 1 0 0,-1 0-1 0 0,0-1 1 0 0,2 3-272 0 0,5 6 897 0 0,-1-2-213 0 0,-2 1-86 0 0,0 0-112 0 0,-3-5-294 0 0,0 0-37 0 0,1 3 154 0 0,-1 0 1 0 0,1 0 0 0 0,-1 1-1 0 0,1 4-309 0 0,1 1 424 0 0,0 0 68 0 0,2 3-56 0 0,-5-9-224 0 0,-1 0 1 0 0,1-1 0 0 0,-1 1-1 0 0,0 3-212 0 0,-1 2 305 0 0,0 0 59 0 0,0-11-251 0 0,0-1-7 0 0,0 0-2 0 0,0 0-2 0 0,-3-2 236 0 0,0-3-70 0 0,0-2-59 0 0,1-2-47 0 0,-1-6 30 0 0,2-3 32 0 0,1 13-260 0 0,0-1 0 0 0,1 1 0 0 0,0 0 0 0 0,0 0-1 0 0,0 0 1 0 0,0 0 0 0 0,1 0 0 0 0,0 0-1 0 0,0 0 1 0 0,1 0 36 0 0,1-2-47 0 0,0 1 0 0 0,0-1 0 0 0,1 1 0 0 0,0 1 0 0 0,0-1 0 0 0,5-4 47 0 0,-2 3-56 0 0,2 0 1 0 0,-1 0-1 0 0,1 0 1 0 0,2 0 55 0 0,0 1-60 0 0,1 0 1 0 0,-1 0-1 0 0,3 1 60 0 0,-9 3-3 0 0,-1 0 0 0 0,1 1 0 0 0,-1 0 0 0 0,1 0 0 0 0,1 1 3 0 0,1 0-17 0 0,0 0 0 0 0,0 0 0 0 0,0 1 0 0 0,0 0 0 0 0,0 1 0 0 0,0 0 17 0 0,1 0-23 0 0,0 1 0 0 0,-1 1 1 0 0,1-1-1 0 0,-1 1 0 0 0,1 1 23 0 0,20 16-36 0 0,-14-5 57 0 0,-9-10-30 0 0,-1 1-1 0 0,0 0 1 0 0,-1 1-1 0 0,3 3 10 0 0,0 4 38 0 0,0 2 78 0 0,0 1 107 0 0,-1-4-31 0 0,3 10 131 0 0,-4-9-46 0 0,-4-11-130 0 0,0-1-37 0 0,1 2 16 0 0,1 8 81 0 0,-2-9-82 0 0,-1 1 83 0 0,1-1 107 0 0,0-3-236 0 0,14 2 177 0 0,-8-2-218 0 0,-1-1-47 0 0,-5 0-99 0 0,-1 0 0 0 0,3-1 14 0 0,-2 1 27 0 0,-1 0 4 0 0,0 0-34 0 0,0 0-17 0 0,0 0-34 0 0,0 0-41 0 0,0 0-45 0 0,0 0-48 0 0,0 0-46 0 0,0 0-43 0 0,0 0-38 0 0,0 0-266 0 0,0 0-64 0 0,0 0-49 0 0,0 0-35 0 0,0 0-1478 0 0,0 0-1306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8:54.6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25 202 5472 0 0,'0'0'124'0'0,"0"0"17"0"0,0 0 10 0 0,0 0-46 0 0,0 0 6 0 0,0 0 169 0 0,0 0-49 0 0,1 0-42 0 0,0 1-36 0 0,1-1 92 0 0,4 2 153 0 0,-4-2-182 0 0,7 0-111 0 0,1-1 77 0 0,-1-1 68 0 0,0 0 60 0 0,1-1 128 0 0,0-1 57 0 0,3-2 153 0 0,5-4 378 0 0,-1-1-15 0 0,-6 3-389 0 0,-2 1-159 0 0,0 0-67 0 0,-2 1-127 0 0,0 0-66 0 0,0 0-74 0 0,0 1-84 0 0,-4 2-35 0 0,0 1 1 0 0,0-1 0 0 0,-1 0-1 0 0,1 0 1 0 0,-1 0 0 0 0,0 0-1 0 0,1-1 1 0 0,-1 1 0 0 0,-1-1-1 0 0,1 1 1 0 0,0-2-11 0 0,-2 4 2 0 0,0 1 0 0 0,0-1 1 0 0,0 1-1 0 0,0-1 0 0 0,0 0 0 0 0,0 1 0 0 0,0-1 1 0 0,0 1-1 0 0,0-1 0 0 0,-1 1 0 0 0,1-1 1 0 0,0 1-1 0 0,0-1 0 0 0,0 0 0 0 0,-1 1 1 0 0,1 0-1 0 0,0-1 0 0 0,-1 1 0 0 0,1-1 0 0 0,-1 1 1 0 0,1-1-1 0 0,0 1 0 0 0,-1 0 0 0 0,1-1 1 0 0,-1 1-1 0 0,1-1-2 0 0,-1 1 6 0 0,-9-10 85 0 0,-1 3-34 0 0,-12-4-26 0 0,18 10-45 0 0,0 0 0 0 0,0 0 1 0 0,1 1-1 0 0,-1-1 0 0 0,-2 1 14 0 0,1 0-31 0 0,0 1 0 0 0,0 0 0 0 0,0 0-1 0 0,0 0 1 0 0,0 0 0 0 0,-5 3 31 0 0,6-2-7 0 0,0 0 0 0 0,1 1 0 0 0,-1 0 0 0 0,0 0 0 0 0,1 0 0 0 0,-1 0 0 0 0,1 1 0 0 0,0 0 1 0 0,0-1-1 0 0,1 2 0 0 0,-1-1 0 0 0,0 2 7 0 0,-3 4-20 0 0,0 0 0 0 0,2 1 1 0 0,-1 0-1 0 0,1 0 0 0 0,0 2 20 0 0,4-9-5 0 0,-1 0 0 0 0,1-1 0 0 0,1 1 0 0 0,-1 0 0 0 0,0 0 0 0 0,1 2 5 0 0,0-2 4 0 0,0 0 0 0 0,0 1 0 0 0,1-1 0 0 0,0 1 0 0 0,0 1-4 0 0,9 22 65 0 0,6-2 37 0 0,-8-15 11 0 0,0-1-1 0 0,8 8-112 0 0,0-3 213 0 0,1 0 0 0 0,3 1-213 0 0,-3-3 252 0 0,2 0-69 0 0,0-2-60 0 0,0 1-50 0 0,20 7-38 0 0,-18-11-74 0 0,-1 0 1 0 0,1-1-1 0 0,14 2 39 0 0,-5-4 15 0 0,1-1 71 0 0,-20-4-161 0 0,-1 0 60 0 0,-3 0 46 0 0,-1-1-1 0 0,0 0 1 0 0,1 0 0 0 0,-1 0-1 0 0,0-1 1 0 0,1-1-31 0 0,6-2-45 0 0,-7 2-26 0 0,0-1-42 0 0,3-1-132 0 0,-1-1-117 0 0,-4 3 131 0 0,0-1-36 0 0,-1 1-38 0 0,1-1-42 0 0,-3 3 4 0 0,0 0-50 0 0,0 0-44 0 0,0-1-39 0 0,0 1-139 0 0,1 0-39 0 0,-1-1-168 0 0,1 0-454 0 0,-2 2 1251 0 0</inkml:trace>
  <inkml:trace contextRef="#ctx0" brushRef="#br0" timeOffset="350.47">638 85 7856 0 0,'0'0'174'0'0,"0"0"29"0"0,0 0 13 0 0,2 2-50 0 0,3 2-109 0 0,1 0-23 0 0,0 0 63 0 0,0 1 56 0 0,0 0 48 0 0,2 2 144 0 0,0 1 58 0 0,17 19 1047 0 0,-15-15-897 0 0,-4-5-300 0 0,-1-1-48 0 0,1 0-56 0 0,-1 0-66 0 0,14 15 503 0 0,-1 0-66 0 0,-1 1-63 0 0,1 1-60 0 0,-2 0-57 0 0,0 0-52 0 0,-1 1-51 0 0,-1-1-47 0 0,4 12-70 0 0,-6-13-4 0 0,-6 2-11 0 0,-6-23-51 0 0,0-1-17 0 0,0 0-113 0 0,0 0-55 0 0,0 0 49 0 0,0 0-67 0 0,0 0-80 0 0,0 0 67 0 0,0 0-36 0 0,0 0-39 0 0,0 0-38 0 0,0 0-374 0 0,0 0 89 0 0,0 0-52 0 0,0 0-721 0 0,0 0-570 0 0,0 0-1082 0 0</inkml:trace>
  <inkml:trace contextRef="#ctx0" brushRef="#br0" timeOffset="687.24">905 0 6160 0 0,'0'0'133'0'0,"0"0"23"0"0,0 0-13 0 0,0 1-61 0 0,0 0-45 0 0,-3 5 21 0 0,0 2-106 0 0,-1 1 39 0 0,-3 7 93 0 0,0 0 112 0 0,0 0 84 0 0,-17 38 877 0 0,19-42-935 0 0,1 0-35 0 0,-10 22 396 0 0,-2-1 45 0 0,-16 42 795 0 0,23-53-1019 0 0,-2 1-59 0 0,-2 0-46 0 0,1-1-33 0 0,-1 2-2 0 0,10-20-264 0 0,-3 7 76 0 0,-8 14 239 0 0,10-18-264 0 0,0 1-58 0 0,1-3-46 0 0,0 0-48 0 0,0 0-56 0 0,0 0-63 0 0,3-5 25 0 0,0 0-35 0 0,0 1-318 0 0,0-1 70 0 0,0 0-47 0 0,0 0-623 0 0,0 0-494 0 0,0 0-938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02.8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21 7568 0 0,'0'0'166'0'0,"0"0"-1"0"0,0 0-70 0 0,-1 0-45 0 0,-2-1-3 0 0,1 0 0 0 0,-4-1-115 0 0,1 0 45 0 0,-1 0 40 0 0,0 0 39 0 0,-5-1 157 0 0,-1 1 112 0 0,2 0-9 0 0,1 1 39 0 0,-23-1 926 0 0,18 2-756 0 0,-2 2 13 0 0,8 0-308 0 0,0-1-54 0 0,0 2-61 0 0,0-1-71 0 0,-2 3 166 0 0,0 1-76 0 0,-4 5-33 0 0,10-7-70 0 0,0 0-1 0 0,1 0 0 0 0,-1 0 0 0 0,1 1 0 0 0,-3 3-30 0 0,-5 15 167 0 0,7-11-72 0 0,0 1 1 0 0,1 0 0 0 0,0-1 0 0 0,0 11-96 0 0,1 7 192 0 0,1-7-34 0 0,2 1-43 0 0,6 27 18 0 0,-6-45-124 0 0,1 1 0 0 0,0-1 1 0 0,0 0-1 0 0,0 1 1 0 0,1-1-1 0 0,0 0 0 0 0,0 0 1 0 0,1 0-1 0 0,-1-1 0 0 0,1 1 1 0 0,0-1-1 0 0,1 0 1 0 0,1 2-10 0 0,-2-4 9 0 0,0 0 0 0 0,1 0 1 0 0,-1 0-1 0 0,1-1 1 0 0,1 2-10 0 0,-1-2 28 0 0,0 0 0 0 0,-1-1 0 0 0,1 1 0 0 0,0-1 0 0 0,1 0-28 0 0,0 0 53 0 0,-1-1 0 0 0,1 0-1 0 0,0 1 1 0 0,-1-2 0 0 0,4 0-53 0 0,-2 0 74 0 0,0 0-1 0 0,0-1 1 0 0,0 0 0 0 0,0 0 0 0 0,-1-1 0 0 0,1 1-1 0 0,0-2-73 0 0,0 0 93 0 0,0 0 0 0 0,0-1 0 0 0,0 0 0 0 0,-1 0 0 0 0,0-1 0 0 0,1 0-93 0 0,-2 0 112 0 0,0 0 0 0 0,0 0 0 0 0,4-7-112 0 0,5-15 229 0 0,-6-3-69 0 0,-7 16-13 0 0,0-1 0 0 0,-1-11-147 0 0,-4-12 145 0 0,-4 7-87 0 0,-4 1-78 0 0,10 28-144 0 0,1 0 60 0 0,-1-1 51 0 0,1 1 42 0 0,-3-3 79 0 0,-4-8 214 0 0,5 9-260 0 0,0 1-73 0 0,1 2-23 0 0,1-1-41 0 0,-1 1-44 0 0,0 0-51 0 0,0-1-75 0 0,0 1-71 0 0,0-1-75 0 0,-1 1-83 0 0,1 0-88 0 0,0-1-95 0 0,-1 1-102 0 0,1 0-107 0 0,-2-2-1052 0 0,-2-1-1108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03.2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9560 0 0,'0'0'216'0'0,"0"0"32"0"0,0 0 10 0 0,0 2-57 0 0,1 1-150 0 0,1 0-33 0 0,3 7 6 0 0,0 0 46 0 0,0 0 41 0 0,0 0 36 0 0,3 7 166 0 0,0 1 65 0 0,15 42 1023 0 0,-15-34-866 0 0,-4-13-308 0 0,0 0-42 0 0,0 0-51 0 0,-1 0-59 0 0,0-1 242 0 0,0-1-112 0 0,2 14 215 0 0,-3-10-83 0 0,-1-8-139 0 0,0 0 39 0 0,-1-1 47 0 0,0 1 54 0 0,0-4 145 0 0,-1-1-95 0 0,0 0-84 0 0,0-2-75 0 0,-1 0-66 0 0,0 0-55 0 0,0-2-45 0 0,0 1-36 0 0,-7-8-83 0 0,7 6 64 0 0,1 1 43 0 0,0 1 59 0 0,-8-23 66 0 0,4-1-83 0 0,2-2-70 0 0,3 0-57 0 0,4-17-109 0 0,-1 30 38 0 0,0 1-1 0 0,1-1 1 0 0,2-5 105 0 0,9-10-222 0 0,4 4 55 0 0,-15 21 145 0 0,1 0 0 0 0,-1 1 0 0 0,1-1 0 0 0,-1 1 0 0 0,1 0 0 0 0,0 0 0 0 0,0 1 0 0 0,0-1 0 0 0,1 1 0 0 0,-1 0 0 0 0,1 1 0 0 0,-1-1 0 0 0,1 1 0 0 0,-1 0 0 0 0,1 0 0 0 0,0 1 0 0 0,-1 0 0 0 0,1 0 0 0 0,0 0 0 0 0,0 1 0 0 0,-1-1 0 0 0,1 2 0 0 0,-1-1-1 0 0,4 1 23 0 0,23 11-138 0 0,-2 4 66 0 0,-2 5 49 0 0,-3 3 37 0 0,-17-15 3 0 0,0 0 0 0 0,-1 1 1 0 0,0 0-1 0 0,-1 0 0 0 0,0 0 0 0 0,3 9-17 0 0,3 20 15 0 0,-8-19 37 0 0,0 1 0 0 0,-1 7-52 0 0,-2 2 123 0 0,-3-16-10 0 0,-2-3 95 0 0,3-11-95 0 0,0 0-235 0 0,1 1-76 0 0,0 1-107 0 0,0-2 103 0 0,0 1-40 0 0,0 0-148 0 0,0-1-87 0 0,1 0-95 0 0,-1 0-105 0 0,0-1 306 0 0,0 0-52 0 0,0 0-45 0 0,0 0-41 0 0,0 0-146 0 0,0 0-39 0 0,0 0-178 0 0,0 0-478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01.9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259 404 3368 0 0,'0'0'100'0'0,"-1"0"-15"0"0,-4 0-54 0 0,-4 0 9 0 0,1-1 75 0 0,1 1 16 0 0,0 0 34 0 0,-6 0 247 0 0,-2 1 142 0 0,-20 2 851 0 0,22-1-956 0 0,4 0-154 0 0,-1 1-56 0 0,1 0-69 0 0,0 0-81 0 0,-7 5 344 0 0,1 1-61 0 0,1 2-55 0 0,2 0-49 0 0,-1 4-3 0 0,2 2-52 0 0,-1 10 28 0 0,3 4-62 0 0,6-11-17 0 0,1 0-37 0 0,1 11 8 0 0,3-1-45 0 0,-1-21-60 0 0,1 1 0 0 0,1-1 0 0 0,-1 0 0 0 0,1 0 0 0 0,2 3-28 0 0,-2-4 47 0 0,1 0 1 0 0,1-1-1 0 0,3 6-47 0 0,-5-9 19 0 0,0-1 0 0 0,0 1 0 0 0,0-1-1 0 0,0 0 1 0 0,1 1 0 0 0,2 0-19 0 0,-1 0 3 0 0,0-1 0 0 0,1 0 0 0 0,0 0 0 0 0,-1-1 0 0 0,1 1 0 0 0,0-1 0 0 0,4 0-3 0 0,-2 0 2 0 0,1 0 0 0 0,-1-1 1 0 0,1 0-1 0 0,-1-1 0 0 0,4 0-2 0 0,22-4 97 0 0,-28 2-82 0 0,0 0 0 0 0,0 0 1 0 0,0 0-1 0 0,-1-1 0 0 0,1 0 1 0 0,-1 0-1 0 0,0 0 1 0 0,0-1-1 0 0,0 0 0 0 0,0 0 1 0 0,-1 0-1 0 0,0 0-15 0 0,10-12-1 0 0,-1 0-47 0 0,-3-1-59 0 0,-1 0-73 0 0,0-5 20 0 0</inkml:trace>
  <inkml:trace contextRef="#ctx0" brushRef="#br0" timeOffset="300.45">312 0 4688 0 0,'0'0'101'0'0,"0"0"22"0"0,0 0 6 0 0,0 0 3 0 0,0 1-51 0 0,0 6 77 0 0,0 2 278 0 0,1 0-1 0 0,1 0 1 0 0,1 6-436 0 0,0 1 445 0 0,-1 0-105 0 0,0 0 2 0 0,0-1-34 0 0,1 16 219 0 0,0 0-94 0 0,0-1-67 0 0,6 50 477 0 0,-6-46-438 0 0,2 10 161 0 0,1 0-113 0 0,-1-14-190 0 0,-1 1-37 0 0,1 30 147 0 0,-2-26-14 0 0,0-1 41 0 0,1 17 256 0 0,-2 0 48 0 0,-1-14-121 0 0,0-13 145 0 0,1 0-1 0 0,4 14-727 0 0,-6-37-89 0 0,0 0 88 0 0,1-1 51 0 0,-1 2 126 0 0,1-1-122 0 0,-1-1-80 0 0,0 1-56 0 0,0-1-66 0 0,1 1-34 0 0,-1-1-61 0 0,0 1-68 0 0,0-1-76 0 0,0 0-1 0 0,0-1-56 0 0,0 1-51 0 0,0 0-42 0 0,0-1-157 0 0,0 0-43 0 0,0 1-189 0 0,0-2-510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04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25 6824 0 0,'0'0'149'0'0,"0"-1"-31"0"0,0 1-44 0 0,-1 0-28 0 0,-1-2 30 0 0,1 1-2 0 0,1 0 59 0 0,-6-4 57 0 0,0 1 42 0 0,-7-2 335 0 0,0 3 27 0 0,9 2-381 0 0,0 1 0 0 0,1 0 0 0 0,-1 0 0 0 0,0 0 0 0 0,0 0 0 0 0,0 1 0 0 0,0 0-213 0 0,-7 2 502 0 0,0 1-48 0 0,1 1-69 0 0,0 1-89 0 0,5-1-159 0 0,-1 0-55 0 0,1 1-60 0 0,1 0-68 0 0,-12 21 359 0 0,4 5-47 0 0,3 1-41 0 0,4 2-39 0 0,5-23-132 0 0,0 0 1 0 0,0-1 0 0 0,1 1 0 0 0,0 0-1 0 0,1-1-54 0 0,0-3 25 0 0,0 0-1 0 0,0 0 0 0 0,1-1 0 0 0,0 1 0 0 0,0-1 1 0 0,1 1-1 0 0,0 0-24 0 0,0-3 29 0 0,0 0 1 0 0,-1 0 0 0 0,2-1-1 0 0,-1 1 1 0 0,0-1-1 0 0,1 0 1 0 0,0 0 0 0 0,0 0-1 0 0,4 1-29 0 0,-3-1 56 0 0,0-1-1 0 0,0 0 1 0 0,0-1-1 0 0,1 1 1 0 0,4 0-56 0 0,16 1 252 0 0,0-7 80 0 0,-24 3-260 0 0,1-2 0 0 0,-1 1 0 0 0,0 0-1 0 0,1-1 1 0 0,-1 1 0 0 0,1-2-72 0 0,-1 1 91 0 0,0 0 0 0 0,0 0 0 0 0,0 0 0 0 0,-1-1 0 0 0,1 0 0 0 0,1-2-91 0 0,8-11 383 0 0,-2-1-77 0 0,-2-1-67 0 0,-2 0-57 0 0,0-5-26 0 0,-3 0-52 0 0,-2 13-70 0 0,-1 0 0 0 0,0 0-1 0 0,0 0 1 0 0,-2 0 0 0 0,-1-10-34 0 0,1 9 40 0 0,-4-14-30 0 0,4 18-28 0 0,0 0-1 0 0,0 1 1 0 0,-1-1 0 0 0,-1-3 18 0 0,0 4-125 0 0,2 1 84 0 0,-2-3 28 0 0,1 3-33 0 0,1 2-55 0 0,-1-1-86 0 0,1 0-54 0 0,0 1-94 0 0,-1 0-109 0 0,1 1 175 0 0,1 0-33 0 0,0 2-75 0 0,1-1-56 0 0,-1 0-50 0 0,0 1-44 0 0,1-1-154 0 0,-1 0-44 0 0,0 0-186 0 0,0-1-502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04.3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0 112 10104 0 0,'1'1'230'0'0,"6"19"112"0"0,10 28 304 0 0,-12-33-411 0 0,0-1 53 0 0,0 3 118 0 0,0 0 118 0 0,-3-8-210 0 0,0-1 40 0 0,0 1 42 0 0,0 0 47 0 0,2 10 102 0 0,2 2 108 0 0,1-2 99 0 0,0-1 89 0 0,-6-16-551 0 0,-1-2-30 0 0,0 0-4 0 0,0 0-8 0 0,0 0-34 0 0,0 0-20 0 0,0 0-2 0 0,0 0-6 0 0,0 0-30 0 0,0 0-18 0 0,-2-5 38 0 0,-2-2-73 0 0,-1-4-16 0 0,-3-19 58 0 0,2-2-50 0 0,5 17-69 0 0,0 0 0 0 0,1-1 0 0 0,0-4-26 0 0,1 8-2 0 0,0 1 0 0 0,1 0 0 0 0,0-1 1 0 0,1 1-1 0 0,0 0 0 0 0,1 1 0 0 0,0-1 0 0 0,1 1 1 0 0,0-1-1 0 0,3-4 2 0 0,6-2-57 0 0,3 3-53 0 0,2 2-44 0 0,1 2-34 0 0,-3 3-107 0 0,1 1 0 0 0,-1 1 0 0 0,17-2 295 0 0,-31 6 22 0 0,-1 1-50 0 0,1-1-48 0 0,0 1-49 0 0,-1 0-47 0 0,1-1-47 0 0,-1 1-46 0 0,1 0-47 0 0,-1 0-45 0 0,1 0-46 0 0,-1 0-45 0 0,1 0-44 0 0,-1 0-44 0 0,1 0-43 0 0,-1 0-43 0 0,1 0-43 0 0,5 0-1547 0 0,4 0-1258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05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12296 0 0,'0'0'273'0'0,"0"0"40"0"0,1 0-84 0 0,-1 1-60 0 0,1-1-51 0 0,1 1-40 0 0,-1 1-25 0 0,5 2 0 0 0,-4-3-7 0 0,4 1-67 0 0,0 2 52 0 0,-1 0 44 0 0,0 0 41 0 0,1 2 70 0 0,-1 0 42 0 0,2 5 175 0 0,-1 1 48 0 0,4 13 475 0 0,-5-8-381 0 0,-1-3-195 0 0,-3-8-224 0 0,1 1-39 0 0,2 22 364 0 0,-2 2-119 0 0,-1 1-96 0 0,-2-1-74 0 0,0 8-33 0 0,1-37-281 0 0,0 0 35 0 0,0 2-22 0 0,0 0 107 0 0,0 0 86 0 0,0 1 95 0 0,-2 8 452 0 0,2-7-409 0 0,-1-3-139 0 0,1 0-45 0 0,0 0-52 0 0,-1 0-61 0 0,1 0-70 0 0,0 0-80 0 0,0 0-87 0 0,-1 0-97 0 0,1-1 89 0 0,0 0-50 0 0,0 0-52 0 0,0 0-54 0 0,0-1-58 0 0,0 1-60 0 0,0 0-62 0 0,0 0-65 0 0,0-2-1483 0 0,0 0-1273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05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9216 0 0,'0'0'208'0'0,"0"0"33"0"0,1 1 14 0 0,2 3-126 0 0,0 1-58 0 0,7 13-5 0 0,-6-9 5 0 0,-2-4 17 0 0,0 0 47 0 0,1 0 76 0 0,-1 0 81 0 0,0 0 96 0 0,-1 0 110 0 0,3 6 304 0 0,-2 0-102 0 0,0 1-93 0 0,-1-1-84 0 0,0 1-75 0 0,-1 0-67 0 0,1 0-57 0 0,-2-1-48 0 0,2 12 151 0 0,1 10 75 0 0,1 1-106 0 0,-2-12-68 0 0,-1-20-224 0 0,0-2-5 0 0,0 0-23 0 0,0 0-11 0 0,0 0-1 0 0,0 0 2 0 0,0 0 4 0 0,-1-4 44 0 0,2-10-24 0 0,7-43 41 0 0,-1 28-109 0 0,1 0-41 0 0,2 0-50 0 0,2 2-59 0 0,2 1-69 0 0,2 3-77 0 0,2 5-40 0 0,3 0 42 0 0,2 3 41 0 0,2 4 39 0 0,0 6 39 0 0,-22 5 133 0 0,1-1 1 0 0,-1 2-1 0 0,0-1 1 0 0,0 0-1 0 0,0 1 1 0 0,3 0 19 0 0,-4 0-12 0 0,1 0 1 0 0,0 0-1 0 0,-1 0 0 0 0,1 0 1 0 0,-1 0-1 0 0,1 1 0 0 0,1 1 12 0 0,-1-1-6 0 0,0 1-1 0 0,-1-1 0 0 0,1 1 0 0 0,-1-1 0 0 0,0 1 1 0 0,0 0-1 0 0,1 0 7 0 0,7 15-4 0 0,0-1 87 0 0,-2 3 105 0 0,-5-13-90 0 0,-2-1 0 0 0,1 1 1 0 0,-1 0-1 0 0,0 1-98 0 0,3 38 632 0 0,-3-26-388 0 0,0 1-33 0 0,-1 1-92 0 0,0-21-345 0 0,0-1 93 0 0,0 1 81 0 0,0 0 67 0 0,0-1 44 0 0,0 1 34 0 0,-1 5 506 0 0,1-5-471 0 0,-1 1-58 0 0,1-1-80 0 0,0 1-103 0 0,0-1-30 0 0,0 0-63 0 0,-1-1-67 0 0,1 1-76 0 0,0 0-4 0 0,0-1-60 0 0,0 1-64 0 0,0-1-68 0 0,0 0-72 0 0,0 1-76 0 0,0-1-79 0 0,0 0-83 0 0,0 0-1318 0 0,0 0-1235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05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6688 0 0,'0'0'197'0'0,"0"0"22"0"0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14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6992 0 0,'0'0'157'0'0,"0"0"23"0"0,0 0 12 0 0,0 0-56 0 0,0 0 5 0 0,0 0 68 0 0,0 0 192 0 0,0 0 355 0 0,0 0 32 0 0,0 0-35 0 0,0 0-499 0 0,0 0 83 0 0,0 0 183 0 0,0 0-10 0 0,0 0-12 0 0,0 0-36 0 0,0 0-12 0 0,0 0-2 0 0,0 0-19 0 0,0 0-78 0 0,0 0-37 0 0,0 0-8 0 0,0 0-28 0 0,0 0-106 0 0,0 1-36 0 0,3 2-60 0 0,-2-2-25 0 0,-1 0 42 0 0,8 10 260 0 0,-4 3-78 0 0,-1 19 182 0 0,-2-18-228 0 0,0-1 50 0 0,1 1-104 0 0,-1 8-75 0 0,1 2-47 0 0,0-9 39 0 0,0 2 20 0 0,1 0-48 0 0,1 36-18 0 0,-1-20-3 0 0,0-11 48 0 0,-1 9 63 0 0,-2-1 35 0 0,-6 65 461 0 0,2-37-307 0 0,-3-4-32 0 0,3-17-45 0 0,2-19-90 0 0,2-1 39 0 0,0-17-359 0 0,0 0 60 0 0,0 0 51 0 0,-1 0 44 0 0,1 0 49 0 0,0 1 37 0 0,-1 3 282 0 0,1-3-267 0 0,0 0-33 0 0,0 0-50 0 0,-1 0-65 0 0,1-1-30 0 0,0 0-41 0 0,0 0-44 0 0,0 0-49 0 0,0 0-7 0 0,-1 0-40 0 0,1 0-41 0 0,0 0-46 0 0,0 0-48 0 0,0-1-49 0 0,0 1-53 0 0,0 0-55 0 0,0-1 66 0 0,0 0-60 0 0,0 0-56 0 0,0 0-47 0 0,0 0-180 0 0,0 0-47 0 0,0 0-219 0 0,0 0-591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21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1 6968 0 0,'2'0'-35'0'0,"-1"0"58"0"0,1 0 56 0 0,-1 0 54 0 0,1 0 55 0 0,1 0 53 0 0,2 0 52 0 0,1 0 51 0 0,-1 0 296 0 0,0 2-95 0 0,0 0-86 0 0,-1 2-76 0 0,0 0-67 0 0,-1 0-58 0 0,1 2-48 0 0,-1-1-39 0 0,1 5 56 0 0,4 13 228 0 0,-6-17-271 0 0,0 0 50 0 0,-2-5-209 0 0,3 15 423 0 0,1 1 1 0 0,-1 8-449 0 0,0 16 549 0 0,0-8-175 0 0,1-1-111 0 0,-2-17-183 0 0,0-1 49 0 0,-2 1 41 0 0,1 0 34 0 0,0 4 107 0 0,1 11 207 0 0,7 20-454 0 0,-7-37-28 0 0,1 0 34 0 0,-1 0 48 0 0,0 1 62 0 0,-1-11-133 0 0,1 2-16 0 0,-1 0 17 0 0,0-2 32 0 0,-2 0 52 0 0,1-3-519 0 0,-1 0 69 0 0,1-1 57 0 0,0 1 49 0 0,-1-2-103 0 0,0-1-82 0 0,0 2 203 0 0,1 0-57 0 0,0 0-82 0 0,-1-4-689 0 0</inkml:trace>
  <inkml:trace contextRef="#ctx0" brushRef="#br0" timeOffset="516.39">0 225 6448 0 0,'0'0'190'0'0,"0"0"-51"0"0,0 0-14 0 0,0 0 41 0 0,0 0 135 0 0,0 0 68 0 0,1 0-75 0 0,-1 0-65 0 0,1 0-57 0 0,0 0-52 0 0,0 0-34 0 0,0 0 5 0 0,3-1 44 0 0,-3 1-62 0 0,1 0 37 0 0,5 0 464 0 0,1-1-82 0 0,0 0-73 0 0,0 0-65 0 0,-1-1-56 0 0,1 1-47 0 0,8-3 141 0 0,14-2 191 0 0,-17 4-306 0 0,-5 1-331 0 0,-1 0 46 0 0,1 0 42 0 0,0 0 35 0 0,2-1 52 0 0,-1 1 33 0 0,19-4 407 0 0,-9 2-202 0 0,-7 1-172 0 0,-2 1-84 0 0,1-1-61 0 0,-3 1-64 0 0,1 0-60 0 0,0 0-68 0 0,0 0-75 0 0,-2 0-25 0 0,0 1-63 0 0,1-1-67 0 0,-1 1-71 0 0,0-1-76 0 0,1 1-80 0 0,0 0-85 0 0,-1 0-89 0 0,-3 0-859 0 0,2 0-928 0 0</inkml:trace>
  <inkml:trace contextRef="#ctx0" brushRef="#br0" timeOffset="779.4">475 211 6176 0 0,'5'7'328'0'0,"-2"-2"-264"0"0,0 1-40 0 0,0 0 46 0 0,-1 0 39 0 0,1 1 37 0 0,0 3 165 0 0,1 1 62 0 0,4 25 1005 0 0,-6-21-858 0 0,-1-7-302 0 0,0 0-44 0 0,0 0-51 0 0,-1 0-60 0 0,1-3-25 0 0,-1 0 37 0 0,1 6 169 0 0,1 1 139 0 0,-1 16 633 0 0,-1-18-719 0 0,-2 0-78 0 0,1-5-161 0 0,0 0-41 0 0,0-4-95 0 0,1 1 68 0 0,-1-1 70 0 0,0 3 264 0 0,0-3-244 0 0,1 0-107 0 0,-1-1-34 0 0,1 1-39 0 0,-1-1-62 0 0,1 0-60 0 0,-1 1-69 0 0,1-1-74 0 0,-1 0-81 0 0,0 1-89 0 0,0-1-95 0 0,0 0-102 0 0,0 1-807 0 0,0-1-879 0 0</inkml:trace>
  <inkml:trace contextRef="#ctx0" brushRef="#br0" timeOffset="1089.93">506 32 8864 0 0,'0'0'200'0'0,"0"0"33"0"0,0 0 14 0 0,4 3-61 0 0,4 1-124 0 0,-6-4-40 0 0,2 1 99 0 0,-1-1-108 0 0,-1 1-74 0 0,0-1-80 0 0,-1 0-101 0 0,0 0 76 0 0,0 0-32 0 0,0 1-17 0 0,-1-1-34 0 0,2 0-341 0 0,-1 1-238 0 0,2 1-550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22.7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1 206 7024 0 0,'0'0'157'0'0,"0"0"23"0"0,1 0 12 0 0,7 0-227 0 0,1 0 119 0 0,-1-1 101 0 0,0 0 81 0 0,2-1 174 0 0,15-5 1014 0 0,-15 2-897 0 0,-5 2-351 0 0,-1 1-34 0 0,0-1-42 0 0,1 0-48 0 0,9-6 495 0 0,-5 3-244 0 0,0-1-53 0 0,-1 0-69 0 0,-1-2-82 0 0,-3 3-30 0 0,0 1-38 0 0,7-11 49 0 0,-6 7-18 0 0,0-1 14 0 0,-1 2-39 0 0,-1-1-34 0 0,1-1-20 0 0,-3 9-10 0 0,-1 0 0 0 0,1-1 0 0 0,-1 1-1 0 0,1 0 1 0 0,-1 0 0 0 0,0 0 0 0 0,1-1 0 0 0,-1 1-1 0 0,0 0 1 0 0,0 0 0 0 0,0-1 0 0 0,0 1 0 0 0,0 0-1 0 0,0-1 1 0 0,0 1 0 0 0,-1 0 0 0 0,1 0 0 0 0,0-2-3 0 0,-1 1 5 0 0,0 0 0 0 0,0 0 1 0 0,0-1-1 0 0,0 1 0 0 0,0 0 1 0 0,-1 0-1 0 0,1 0 0 0 0,0 0 1 0 0,-1 0-1 0 0,0 0 0 0 0,1 0 1 0 0,-1 1-1 0 0,0-1 0 0 0,0 1 1 0 0,0-1-1 0 0,0 1 0 0 0,0 0 1 0 0,0-1-1 0 0,0 1 0 0 0,-1 0 1 0 0,-1 0-6 0 0,2 0 14 0 0,1 0 6 0 0,-1 1-1 0 0,1-1 1 0 0,-1 1-1 0 0,1-1 0 0 0,-1 1 1 0 0,1 0-1 0 0,-1-1 0 0 0,0 1 1 0 0,1 0-1 0 0,-1 0 0 0 0,1 0 1 0 0,-1 0-1 0 0,1 0 1 0 0,-1 1-1 0 0,0-1 0 0 0,1 0 1 0 0,-2 1-20 0 0,-5 2-4 0 0,-3 1-68 0 0,7-3 26 0 0,1 0 0 0 0,0 1 0 0 0,0-1 1 0 0,1 1-1 0 0,-1 0 0 0 0,-2 1 46 0 0,-1 3-59 0 0,-1 2 37 0 0,1 0 23 0 0,1 0 1 0 0,-1 0-1 0 0,2 0 1 0 0,-1 1-1 0 0,1-1 1 0 0,0 1-1 0 0,1 1 1 0 0,-3 7-2 0 0,-3 34 159 0 0,8-35-27 0 0,0-1-1 0 0,1 8-131 0 0,1-10 175 0 0,1 1-1 0 0,2 12-174 0 0,-1-14 138 0 0,0 0 1 0 0,1 0-1 0 0,2 3-138 0 0,-3-10-131 0 0,0 0 56 0 0,0 0 49 0 0,1-1 42 0 0,1 1 64 0 0,2-1 50 0 0,16 4 415 0 0,-12-6-371 0 0,-2-1-111 0 0,1-1-111 0 0,-5 0-27 0 0,0-1-41 0 0,0 1-43 0 0,0-1-47 0 0,-1 1-53 0 0,1-1-54 0 0,0 0-61 0 0,-1 0-63 0 0,1 1-67 0 0,-1-1-71 0 0,0 0-76 0 0,0 0-80 0 0,3-1-1068 0 0,4 0-1032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21.4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 0 5528 0 0,'0'0'124'0'0,"0"0"17"0"0,0 0 11 0 0,0 0 43 0 0,0 0 151 0 0,0 0 66 0 0,0 0 18 0 0,0 0-13 0 0,0 0-62 0 0,0 0-31 0 0,0 0-4 0 0,0 0-4 0 0,0 0-18 0 0,0 0-8 0 0,0 0-2 0 0,0 0-2 0 0,0 0-6 0 0,0 0-6 0 0,0 0-47 0 0,0 1-96 0 0,1-1-72 0 0,2 3-10 0 0,-1-1 14 0 0,5 10 248 0 0,0 2-43 0 0,0 9 72 0 0,-1 0-51 0 0,-6-21-266 0 0,23 128 1204 0 0,-15-78-670 0 0,0-12-145 0 0,-4-23-135 0 0,-1 0 0 0 0,1 16-277 0 0,3 34 436 0 0,0-12-30 0 0,-5-25-173 0 0,1 0 76 0 0,-1 1 49 0 0,0 40 461 0 0,-2-70-740 0 0,0 0-181 0 0,1-1 41 0 0,-1 1 42 0 0,0 1 94 0 0,0 2 217 0 0,0-3-233 0 0,0 0-44 0 0,-1 1-74 0 0,1-1-109 0 0,0 1-76 0 0,0-1-110 0 0,0-1 130 0 0,0 1-32 0 0,0-1-36 0 0,0 1-38 0 0,-1-1-38 0 0,1 1-42 0 0,0-1-43 0 0,0 0-45 0 0,0 0-47 0 0,0 0-49 0 0,-1 1-51 0 0,1-1-52 0 0,0 0-1325 0 0,0 0-1140 0 0</inkml:trace>
  <inkml:trace contextRef="#ctx0" brushRef="#br0" timeOffset="347.4">0 336 6072 0 0,'0'0'133'0'0,"0"0"23"0"0,0 0 12 0 0,1 0-46 0 0,0-1-68 0 0,7-2-48 0 0,-5 1 72 0 0,6-2 667 0 0,1 0-89 0 0,0 0-79 0 0,0 1-73 0 0,-3 1-169 0 0,1 0-33 0 0,8-2 217 0 0,-1 1-92 0 0,1 0-66 0 0,37-9 694 0 0,-21 5-664 0 0,2 0 8 0 0,-12 0-171 0 0,18-7-29 0 0,-6 3-87 0 0,-1-2-61 0 0,-14 5-55 0 0,28-8 131 0 0,-30 12-164 0 0,-5 0-57 0 0,1 0-73 0 0,-1 1-91 0 0,0-1-106 0 0,-8 2-75 0 0,-1 1-116 0 0,0 0 76 0 0,0 0-45 0 0,2 0-616 0 0,3-1-488 0 0,3 0-924 0 0</inkml:trace>
  <inkml:trace contextRef="#ctx0" brushRef="#br0" timeOffset="782.33">599 105 3800 0 0,'0'0'83'0'0,"0"0"11"0"0,0 0 10 0 0,0 0-26 0 0,0 0 8 0 0,0 0 46 0 0,0 0 126 0 0,0 0 230 0 0,0 0-301 0 0,0 0-33 0 0,0 0 64 0 0,0 0-108 0 0,1 0-49 0 0,1 0 16 0 0,-1 0 7 0 0,0 0 105 0 0,0 0-39 0 0,-1 0 45 0 0,9 4 334 0 0,0 1-69 0 0,-2 0-63 0 0,0 2-58 0 0,0 1-51 0 0,-2 0-44 0 0,5 11 135 0 0,-3-3-153 0 0,8 31 272 0 0,-10-28-243 0 0,-1 0 102 0 0,10 35 288 0 0,-7-20 223 0 0,0 14-868 0 0,6 50 1021 0 0,-7-19-133 0 0,-3-51-467 0 0,-1 1 61 0 0,-1-10-65 0 0,-1-18-323 0 0,0-1 0 0 0,0 0 10 0 0,0 0-20 0 0,0 0-10 0 0,0 0-4 0 0,-5-27 60 0 0,3-1-41 0 0,3 16-62 0 0,0 0-1 0 0,0 0 1 0 0,3-8-27 0 0,9-24-7 0 0,-7 31-18 0 0,-1 0 0 0 0,2 0 1 0 0,5-8 24 0 0,-10 17 0 0 0,1 1 0 0 0,0-1 0 0 0,0 1 0 0 0,0-1 0 0 0,0 1 0 0 0,0 0 0 0 0,1 0 0 0 0,0 0 0 0 0,-1 1 0 0 0,1-1 0 0 0,0 1 1 0 0,0 0-1 0 0,0 0 0 0 0,3 0 0 0 0,-5 1-1 0 0,0 1 1 0 0,0-1-1 0 0,0 1 1 0 0,0 0-1 0 0,0-1 1 0 0,0 1-1 0 0,0 0 1 0 0,0 0-1 0 0,0 1 1 0 0,1-1 0 0 0,-1 0-1 0 0,0 1 1 0 0,0-1-1 0 0,0 1 1 0 0,0 0-1 0 0,0-1 1 0 0,0 1-1 0 0,-1 0 1 0 0,1 0-1 0 0,0 1 1 0 0,0-1-1 0 0,0 0 1 0 0,-1 0-1 0 0,1 1 1 0 0,-1-1 0 0 0,1 1-1 0 0,-1 0 1 0 0,0-1-1 0 0,0 1 1 0 0,1 0-1 0 0,-1 1 1 0 0,15 27-157 0 0,-3 2 78 0 0,-5-3 55 0 0,-2-3 26 0 0,1 20-2 0 0,-5-38 0 0 0,0 0 1 0 0,0 1 0 0 0,0-1-1 0 0,2 1 0 0 0,-1 0-54 0 0,0-2-60 0 0,-2-5-75 0 0,-1-2 135 0 0,0 0-11 0 0,0 0-22 0 0,0 0-41 0 0,0 0-17 0 0,0 0-42 0 0,0 0-46 0 0,0 0-53 0 0,0 0-58 0 0,0 0-52 0 0,0 0-47 0 0,0 0-41 0 0,0 0-144 0 0,0 0-39 0 0,0 0-174 0 0,0 0-464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28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223 1 7024 0 0,'0'0'157'0'0,"0"0"23"0"0,0 0 12 0 0,0 1-27 0 0,0 1-107 0 0,0-1-8 0 0,-2 11 936 0 0,-3-2-99 0 0,-3-2-98 0 0,-2-3-95 0 0,-1 0-92 0 0,-2-2-90 0 0,0-1-87 0 0,1 0-86 0 0,1-1-100 0 0,1 1-68 0 0,-1 0 40 0 0,-1-1-39 0 0,-10-1 72 0 0,-2 0-110 0 0,1 2-85 0 0,19-2-49 0 0,-2-1 15 0 0,-8 8 34 0 0,13-6-49 0 0,0-1 0 0 0,0 1 0 0 0,1 0 0 0 0,-1 0 0 0 0,0 0 0 0 0,0-1 0 0 0,1 1 0 0 0,-1 0 0 0 0,0 0 0 0 0,1 0 0 0 0,-1 0 0 0 0,1 0 0 0 0,-1 0 0 0 0,1 0 0 0 0,-1 0 0 0 0,1 1 0 0 0,0-1 0 0 0,0 0 0 0 0,0 0 0 0 0,-1 0 0 0 0,1 0 0 0 0,0 1 0 0 0,4 21 0 0 0,-3-18 0 0 0,11 57-14 0 0,2 16-44 0 0,-3 6 58 0 0,-10-51 0 0 0,-1-23 0 0 0,1 0 0 0 0,-1 0 0 0 0,1-1 0 0 0,3 10 0 0 0,-2-8 21 0 0,1 17 94 0 0,-2-24 36 0 0,1-1-43 0 0,3-1-12 0 0,1-1-53 0 0,6-5-8 0 0,-6 2 38 0 0,42-29 105 0 0,-13 13-158 0 0,-30 16-23 0 0,0 1 0 0 0,0-1 0 0 0,0 1 0 0 0,0 0 0 0 0,0 1 1 0 0,0-1-1 0 0,1 1 0 0 0,-1 0 0 0 0,0 1 0 0 0,0-1 0 0 0,1 1 1 0 0,-1 0-1 0 0,0 0 0 0 0,0 1 0 0 0,0-1 0 0 0,0 1 1 0 0,4 2 2 0 0,6 3-10 0 0,0 1 0 0 0,0 0 1 0 0,-1 1-1 0 0,0 1 1 0 0,-1 0 9 0 0,14 13 44 0 0,-22-18-13 0 0,-1 1 0 0 0,1-1 0 0 0,-1 1-1 0 0,0 0 1 0 0,0 0 0 0 0,-1 0-31 0 0,-1-2 22 0 0,0 0-1 0 0,0 0 0 0 0,-1 1 1 0 0,0-1-1 0 0,1 0 1 0 0,-2 1-1 0 0,1-1 0 0 0,0 0 1 0 0,-1 1-1 0 0,0-1 1 0 0,0 1-1 0 0,0-1 0 0 0,-1 1 1 0 0,1-1-1 0 0,-1 0 0 0 0,0 1 1 0 0,-2 3-22 0 0,-8 20 592 0 0,-4-1-60 0 0,-4-3-65 0 0,-3-2-71 0 0,-3-5-76 0 0,-2-5-82 0 0,-3-7-86 0 0,-2-7-93 0 0,24 1-143 0 0,0-1 68 0 0,0 0 45 0 0,-11-3 97 0 0,8 1-96 0 0,5 2-53 0 0,0-1-36 0 0,1 1-44 0 0,-1-1-52 0 0,3 1 9 0 0,-1 0-34 0 0,0 0-37 0 0,0 0-38 0 0,1 0-43 0 0,-1 0-44 0 0,1-1-48 0 0,-1 1-51 0 0,-3-6-792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27.1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1 7856 0 0,'0'0'174'0'0,"0"0"29"0"0,0 0 13 0 0,0 0-62 0 0,0 2-84 0 0,0 8-71 0 0,0-7 70 0 0,0 7 356 0 0,1-1-47 0 0,0 0-43 0 0,0 0-40 0 0,2 5 83 0 0,1 0-66 0 0,-1-1-53 0 0,1 1-38 0 0,9 37 488 0 0,-6-18-376 0 0,11 46 503 0 0,-4-32-374 0 0,-3-13-196 0 0,0-1-80 0 0,-1-3 378 0 0,4 20-564 0 0,-5-9 225 0 0,0 0-50 0 0,-2-6-72 0 0,0-1-46 0 0,-2 5 20 0 0,-4-24-68 0 0,-1-14 8 0 0,0 0-34 0 0,0-1-44 0 0,0 0-91 0 0,-1 0-159 0 0,-4 2-15 0 0</inkml:trace>
  <inkml:trace contextRef="#ctx0" brushRef="#br0" timeOffset="347.26">0 390 9552 0 0,'0'0'276'0'0,"0"0"2"0"0,3-2-182 0 0,5-7-82 0 0,-3 4 4 0 0,1 1 33 0 0,6-4 138 0 0,4 0 156 0 0,9-3 318 0 0,1 3 30 0 0,-8 4-295 0 0,-3 0-145 0 0,0 1-101 0 0,-7 1-121 0 0,6 0-19 0 0,1 0 0 0 0,-1 1 0 0 0,12 0-12 0 0,4 2-84 0 0,-17-1-2 0 0,1 0-40 0 0,11 0-79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26.1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69 4928 0 0,'0'0'141'0'0,"1"1"-21"0"0,1 5-77 0 0,-1 1-7 0 0,1 0 68 0 0,0 0 58 0 0,1 0 52 0 0,0 2 100 0 0,0 0 48 0 0,1 2 118 0 0,3 4 282 0 0,-2-2-150 0 0,-1-4-232 0 0,-1-2-93 0 0,-1 1-34 0 0,1-2-73 0 0,-1 0-34 0 0,0 0-37 0 0,-1-1-42 0 0,4 13 491 0 0,-1-1-76 0 0,0 1-65 0 0,0 0-51 0 0,0 3 23 0 0,5 39 588 0 0,-7-35-521 0 0,-2-25-446 0 0,2 50 1147 0 0,-3-40-867 0 0,-1-2 44 0 0,0-5 161 0 0,0-1-103 0 0,1-1-92 0 0,-1-1-83 0 0,0-1-70 0 0,0 0-60 0 0,1-1-49 0 0,-1-1-38 0 0,-3-10-154 0 0,3 8 126 0 0,1 2 65 0 0,1 1 69 0 0,-2-9-70 0 0,0-1-1 0 0,1 1 1 0 0,0-1 0 0 0,1 1-1 0 0,1-10-35 0 0,4-20 49 0 0,1 2-49 0 0,-6 39-1 0 0,2-12 2 0 0,1 0 0 0 0,0 1-1 0 0,1-1 1 0 0,0 1 0 0 0,1 0-1 0 0,0 0 1 0 0,1 0 0 0 0,3-4-1 0 0,-3 6-3 0 0,0 1 0 0 0,0 0 0 0 0,1 1-1 0 0,0-1 1 0 0,7-5 3 0 0,-8 9-12 0 0,0-1-1 0 0,1 1 1 0 0,-1 0-1 0 0,7-2 13 0 0,3-1 7 0 0,0 1-63 0 0,0 0-67 0 0,1 1-71 0 0,0 1-77 0 0,0 0-82 0 0,-1 0-85 0 0,1 1-92 0 0,-11 2 289 0 0,-4 1 118 0 0,-1 0-36 0 0,1 0-8 0 0,0-1-38 0 0,-1 1-41 0 0,1 0-48 0 0,0 0-50 0 0,0 0-48 0 0,-1 0-43 0 0,1 0-35 0 0,0 0-137 0 0,0 0-36 0 0,5 0-1412 0 0</inkml:trace>
  <inkml:trace contextRef="#ctx0" brushRef="#br0" timeOffset="622.95">762 67 8088 0 0,'0'0'182'0'0,"0"-1"16"0"0,0 0-70 0 0,0-1-52 0 0,0-5 56 0 0,0 4-46 0 0,-1-1-169 0 0,1 0 79 0 0,-1 1 72 0 0,0-1 63 0 0,-1 0 95 0 0,-1 1 62 0 0,0-1 117 0 0,-2-1 268 0 0,-1 0-1 0 0,2 3-269 0 0,0 0-117 0 0,1 0-62 0 0,0 1-96 0 0,0 0-63 0 0,1 0-72 0 0,-1 0-80 0 0,-2-1 180 0 0,-1 1-1 0 0,1 0 1 0 0,-1 0-1 0 0,0 0 1 0 0,1 1-1 0 0,-1 0 1 0 0,0 0-1 0 0,1 0 1 0 0,-6 1-93 0 0,-9 3 326 0 0,1 2 53 0 0,10-3-349 0 0,5-2-29 0 0,1 1 0 0 0,0-1 0 0 0,-1 0 0 0 0,1 1 0 0 0,0 0 0 0 0,0-1 1 0 0,0 1-1 0 0,0 1 0 0 0,-2 1-1 0 0,2-1-2 0 0,0-1 0 0 0,1 0 0 0 0,-1 1 0 0 0,1 0 0 0 0,-1-1 0 0 0,1 1 0 0 0,0 0 1 0 0,0 0 1 0 0,-2 8-46 0 0,2 1-43 0 0,2-11 99 0 0,0 1 1 0 0,1-1-1 0 0,-1 1 0 0 0,0-1 0 0 0,0 0 0 0 0,1 1 0 0 0,-1-1 0 0 0,1 0 0 0 0,-1 1 0 0 0,1 0-10 0 0,9 9 33 0 0,-6-8-37 0 0,0 0 1 0 0,0-1 0 0 0,1 1-1 0 0,-1-1 1 0 0,1 0 3 0 0,4 2 9 0 0,22 13-66 0 0,-8-6-48 0 0,0 2-1 0 0,13 10 106 0 0,-29-17-12 0 0,0 0 0 0 0,0 0 1 0 0,0 0-1 0 0,-1 1 12 0 0,-2-2 10 0 0,0 0-1 0 0,0 0 1 0 0,-1 0 0 0 0,0 0 0 0 0,0 1 0 0 0,1 2-10 0 0,-1 0 32 0 0,0 0 40 0 0,0 7 175 0 0,-1 0 110 0 0,-3-1 76 0 0,1-10-286 0 0,-1 0 1 0 0,0-1 0 0 0,0 1 0 0 0,-1 0 0 0 0,1-1 0 0 0,-1 1 0 0 0,0-1-1 0 0,0 0 1 0 0,-1 3-148 0 0,-11 10 491 0 0,5-6-278 0 0,-2 0-52 0 0,-1-1-43 0 0,0 0-35 0 0,-6 2-16 0 0,6-4-36 0 0,-1 0-1 0 0,0-1 1 0 0,0-1-31 0 0,-10 3 65 0 0,2-3 44 0 0,1-3 68 0 0,0-3-67 0 0,5-5-81 0 0,2-5-93 0 0,5-4-105 0 0,3-1-118 0 0,4 7 96 0 0,1 0-35 0 0,0 0-35 0 0,2 0-38 0 0,0 0-38 0 0,1 1-41 0 0,-2 4 152 0 0,1 0 4 0 0,0 0 70 0 0,-2 2 12 0 0,1 1-13 0 0,0-1-43 0 0,-1 1-7 0 0,1-1-43 0 0,0 1-46 0 0,-1 0-52 0 0,1 0-3 0 0,-1 0-45 0 0,1 0-40 0 0,-1 0-37 0 0,1 0-132 0 0,-1 0-36 0 0,2-2-1397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24.9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304 83 6568 0 0,'0'0'190'0'0,"0"0"-7"0"0,-4-7 108 0 0,2 4-83 0 0,-3-4 443 0 0,-3-3 246 0 0,0 0-98 0 0,-1 1-102 0 0,0 0-109 0 0,-1 2-112 0 0,-1 0-117 0 0,-1 3-121 0 0,-1 1-127 0 0,4 2 64 0 0,1-1-32 0 0,-11-1 72 0 0,1 3-89 0 0,16 0-117 0 0,0 0 1 0 0,0 1-1 0 0,0-1 1 0 0,0 1-1 0 0,0-1 1 0 0,0 1-1 0 0,0 0 1 0 0,1 0-1 0 0,-1 0 0 0 0,0 0 1 0 0,0 0-1 0 0,1 0 1 0 0,-1 0-1 0 0,1 1 1 0 0,-1-1-1 0 0,1 0 0 0 0,0 1 1 0 0,-1 0-10 0 0,-1 3-1 0 0,-1 0 0 0 0,1 0-1 0 0,0 1 1 0 0,1-1 0 0 0,-1 1 0 0 0,1 0 0 0 0,0-1 0 0 0,1 1-1 0 0,0 0 1 0 0,-1 0 0 0 0,2 0 0 0 0,-1 5 1 0 0,0 12-27 0 0,2 1 1 0 0,2 17 26 0 0,0-9-2 0 0,2 17-32 0 0,3 1 57 0 0,2-1 49 0 0,2 0 43 0 0,1 8 65 0 0,-2 0 40 0 0,0 16 37 0 0,-1-4 10 0 0,-1-23-47 0 0,-5-31-128 0 0,-2 0 0 0 0,0 1 0 0 0,0 5-92 0 0,-2-19 58 0 0,0-2-27 0 0,0 0-39 0 0,0 0-52 0 0,0 0-40 0 0,0 0-149 0 0,-1 0 109 0 0,1 0 50 0 0,0 0-37 0 0,0 0-14 0 0,0 0-38 0 0,0 0-43 0 0,0 0-47 0 0,-1 0-53 0 0,1 0-47 0 0,0 0-44 0 0,-1 0-37 0 0,0 0-132 0 0,1 0-36 0 0,-2 0-1368 0 0</inkml:trace>
  <inkml:trace contextRef="#ctx0" brushRef="#br0" timeOffset="471.02">1 457 6016 0 0,'0'0'133'0'0,"0"0"23"0"0,0 0 11 0 0,0 0 34 0 0,0 0 140 0 0,0 0-161 0 0,0 0-41 0 0,0 0 39 0 0,1 0-92 0 0,3-1-3 0 0,-3 0 23 0 0,0 1 70 0 0,0 0 104 0 0,13-1 572 0 0,2-2-62 0 0,0-1-89 0 0,1 0-118 0 0,-9 1-349 0 0,-1 1-38 0 0,13-3 184 0 0,-1 1-55 0 0,1-1-52 0 0,0 2-49 0 0,0-1-46 0 0,0 1-42 0 0,0 1-38 0 0,0 1-37 0 0,4-2 13 0 0,0-1 0 0 0,20-5-74 0 0,11-2 59 0 0,-39 8-78 0 0,-6 1-46 0 0,-2 0-48 0 0,1 0-74 0 0,-2 0-37 0 0,0 0-75 0 0,0 1-85 0 0,-1-1-94 0 0,-5 2 452 0 0,0-1-265 0 0,0 1-43 0 0,1-1-440 0 0,0 1-300 0 0,1-2-698 0 0</inkml:trace>
  <inkml:trace contextRef="#ctx0" brushRef="#br0" timeOffset="855.91">603 411 7368 0 0,'0'0'140'0'0,"0"0"-58"0"0,3 6 48 0 0,2 6-162 0 0,-1 1 54 0 0,0 0 49 0 0,-1-1 44 0 0,2 8 131 0 0,-2-1 75 0 0,0 1 59 0 0,-1 0 43 0 0,2 60 1396 0 0,-4-53-1284 0 0,0-1-95 0 0,0-8-226 0 0,0-1-64 0 0,-1-14-109 0 0,-1 4-39 0 0,1-2-34 0 0,0-2-34 0 0,0-2-18 0 0,1-1 17 0 0,0 0-32 0 0,0 0-15 0 0,0 0-34 0 0,0 0-38 0 0,0 0-43 0 0,0 0-46 0 0,0 0-43 0 0,0 0-38 0 0,0 0-34 0 0,0 0-116 0 0,0 0-32 0 0,0 0-1193 0 0</inkml:trace>
  <inkml:trace contextRef="#ctx0" brushRef="#br0" timeOffset="856.91">550 329 7344 0 0,'0'0'216'0'0,"0"-1"-34"0"0,0-4-116 0 0,1-5-42 0 0,0 9 48 0 0,0 0-2 0 0,0 0 90 0 0,-1 1-31 0 0,0 0-57 0 0,3-3 7 0 0,5-3-24 0 0,-5 7-42 0 0,-2-1-2 0 0,8 0 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0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34 10016 0 0,'0'0'195'0'0,"0"-1"-81"0"0,0 1-52 0 0,-2-2-1 0 0,1 1-3 0 0,-10-4 18 0 0,0 1 90 0 0,-1 1 126 0 0,-6 2 259 0 0,0 6 32 0 0,7 2-235 0 0,2 1-113 0 0,1 3-72 0 0,4-5-97 0 0,0 1-1 0 0,1-1 1 0 0,0 1 0 0 0,-2 5-66 0 0,-4 17 147 0 0,3-5-65 0 0,1-2-54 0 0,4-14-32 0 0,0-1 1 0 0,0 0 0 0 0,1 1-1 0 0,0-1 4 0 0,3 30 70 0 0,3-12 194 0 0,6 20-264 0 0,-5-26 67 0 0,4-1-34 0 0,-7-11-36 0 0,1 0 0 0 0,0-1 0 0 0,1 1 0 0 0,-1-1-1 0 0,1-1 1 0 0,0 1 0 0 0,2 0 3 0 0,-4-3-5 0 0,1 0 0 0 0,0 0 0 0 0,0 0 0 0 0,0 0 0 0 0,0-1 0 0 0,0 0 0 0 0,1 0 0 0 0,-1 0 0 0 0,1-1 0 0 0,1 1 5 0 0,-3-2 6 0 0,0 1 0 0 0,0-1 0 0 0,0 0 0 0 0,0 0 0 0 0,0-1-1 0 0,0 1 1 0 0,0-1 0 0 0,-1 0 0 0 0,4-1-6 0 0,2-1 151 0 0,-1 0 0 0 0,0-1 0 0 0,0 0 0 0 0,0-1 1 0 0,0 0-1 0 0,-1 0 0 0 0,1-1 0 0 0,-1 1 0 0 0,1-4-151 0 0,14-14 424 0 0,-4-4-34 0 0,0-8 30 0 0,-6-3-95 0 0,-7-1-118 0 0,-5 19-156 0 0,-1 1-38 0 0,0 13-159 0 0,0 0 59 0 0,0 1 51 0 0,1-1 43 0 0,-2-5 94 0 0,-1-8 162 0 0,1 11-174 0 0,0 0-47 0 0,1 0-75 0 0,0 4-32 0 0,0-1-39 0 0,0 0-47 0 0,-1 0-50 0 0,1 0-76 0 0,0 0-71 0 0,0 0-76 0 0,-1 0-83 0 0,1 0-90 0 0,0 0-96 0 0,-1 0-102 0 0,1 0-109 0 0,-3-6-1131 0 0,-2-5-1159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0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0 142 7344 0 0,'0'0'165'0'0,"0"1"19"0"0,0 1-62 0 0,0 1-24 0 0,0 7 57 0 0,1 3-162 0 0,0 0 38 0 0,0-1 39 0 0,2 1 38 0 0,-1-1 41 0 0,1 1 41 0 0,0-1 42 0 0,0 0 42 0 0,0-1 11 0 0,0 1 35 0 0,0-1 37 0 0,-1 0 38 0 0,1 0 0 0 0,0-1 35 0 0,7 22 983 0 0,-1-4-173 0 0,-8-22-886 0 0,1 1-54 0 0,1 4 125 0 0,6 11 398 0 0,-9-21-681 0 0,0-1-40 0 0,0 0-6 0 0,0 1-9 0 0,-1 1 109 0 0,1 1 33 0 0,0-2-105 0 0,-2-2-45 0 0,1 0-86 0 0,0-1-38 0 0,-5-12 170 0 0,5 8-83 0 0,-1 0 0 0 0,2-1 1 0 0,-1 1-1 0 0,0-4-42 0 0,2-13-4 0 0,0 1-1 0 0,3-8 5 0 0,-1 10-28 0 0,1-1-1 0 0,2 1 1 0 0,0 0-1 0 0,4-9 29 0 0,-3 14-12 0 0,0 0-1 0 0,0 1 0 0 0,2 0 0 0 0,-1 0 1 0 0,2 1-1 0 0,0 0 13 0 0,-1 3 14 0 0,0 0 1 0 0,0 1-1 0 0,1 0 0 0 0,8-5-14 0 0,-8 7-62 0 0,-1 1 49 0 0,26-10 121 0 0,-20 10-92 0 0,-5 3-43 0 0,0 0-38 0 0,-2 1-26 0 0,0 0-39 0 0,0 1-43 0 0,0 0-51 0 0,0 0-54 0 0,1 0-61 0 0,-1 1-66 0 0,0 0-71 0 0,-6 0 108 0 0,0 0-53 0 0,0 0-49 0 0,0 0-41 0 0,1 0-150 0 0,0 0-41 0 0,0 0-180 0 0,1 0-487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29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227 0 7312 0 0,'-10'4'34'0'0,"0"0"38"0"0,-11 2 175 0 0,4 0 56 0 0,-1 0 68 0 0,-2 3 144 0 0,-10 5 341 0 0,4 5 22 0 0,11-3-326 0 0,4 0-134 0 0,1 2-56 0 0,2 0-214 0 0,2 0 0 0 0,-4 15-148 0 0,5-15 77 0 0,2 0-1 0 0,0 0 0 0 0,1 4-76 0 0,1-11 35 0 0,1 0-1 0 0,0 0 0 0 0,0 0 0 0 0,1 0 0 0 0,0 0 1 0 0,1-1-1 0 0,1 1 0 0 0,0 0 0 0 0,0-1 0 0 0,1 0 0 0 0,0 0 1 0 0,4 8-35 0 0,-5-14 54 0 0,-1-1 0 0 0,1 1 0 0 0,0-1 0 0 0,0 1 0 0 0,0-1 0 0 0,0 0 0 0 0,0 0 0 0 0,1 0 0 0 0,-1-1 0 0 0,1 1 1 0 0,0-1-1 0 0,-1 0 0 0 0,1 0 0 0 0,1 0 0 0 0,-1-1 0 0 0,0 1 0 0 0,0-1 0 0 0,0 0 0 0 0,1 0 0 0 0,1 0-54 0 0,-1-1 77 0 0,0 0 0 0 0,0 0 0 0 0,0 0 0 0 0,1 0 0 0 0,-1-1-1 0 0,0 0 1 0 0,0 0 0 0 0,0 0-77 0 0,17-8 366 0 0,-1-4 53 0 0,5-10 204 0 0,-3-2-112 0 0,-4-1-99 0 0,-3-3-90 0 0,-4-1-77 0 0,-4-3-66 0 0,-5 0-56 0 0,-6-2-44 0 0,1 21-171 0 0,0 0 86 0 0,-2-1 68 0 0,-5-20 157 0 0,4 23-185 0 0,2 3-46 0 0,0 0-44 0 0,-1 0-54 0 0,0 0-63 0 0,1 2 4 0 0,0 1-40 0 0,0 0-45 0 0,0-1-48 0 0,0 1-53 0 0,0-1-54 0 0,-1 1-59 0 0,1 0-63 0 0,2 5 149 0 0,1 0-51 0 0,-1-1-48 0 0,0 1-41 0 0,0 0-149 0 0,1 0-42 0 0,-1-1-181 0 0,-1-1-490 0 0</inkml:trace>
  <inkml:trace contextRef="#ctx0" brushRef="#br0" timeOffset="400.54">460 22 7800 0 0,'0'0'174'0'0,"0"1"29"0"0,14 27 85 0 0,-7-16-181 0 0,-1 2-63 0 0,-3-7-26 0 0,-1 0 34 0 0,3 4 102 0 0,-1 1 77 0 0,0-1 66 0 0,1 1 54 0 0,3 11 453 0 0,11 31 1269 0 0,-13-38-1504 0 0,-1 1-82 0 0,-2-8-249 0 0,0 1-46 0 0,1 0-52 0 0,-1 0-58 0 0,-1-1 278 0 0,0 0-62 0 0,6 17 492 0 0,-4-14-259 0 0,1 20 519 0 0,-5-23-673 0 0,0-1 74 0 0,0-7-153 0 0,0-1-30 0 0,0 0-4 0 0,0 0-2 0 0,0 0-13 0 0,0 0-8 0 0,0 0-1 0 0,0 0-79 0 0,0-3-79 0 0,0 0-54 0 0,0-6-38 0 0,0 8 43 0 0,1-12-33 0 0,0 0 1 0 0,1 0 0 0 0,0 1 0 0 0,1-1 0 0 0,0 0-1 0 0,1 1 1 0 0,3-6-1 0 0,16-33-59 0 0,5 5-78 0 0,-16 28 41 0 0,4 0 35 0 0,-10 11 52 0 0,0 1 0 0 0,1 0 0 0 0,0 0 0 0 0,0 1 0 0 0,0 0 0 0 0,1 0 0 0 0,2 0 9 0 0,-7 3-4 0 0,1 0 1 0 0,0 1-1 0 0,0 0 0 0 0,0 0 0 0 0,0 0 0 0 0,0 0 0 0 0,0 0 1 0 0,3 1 3 0 0,-4 0-7 0 0,0 0 1 0 0,-1 0-1 0 0,1 0 1 0 0,0 1 0 0 0,0-1-1 0 0,-1 1 1 0 0,1 0-1 0 0,0 0 7 0 0,17 11-75 0 0,-2 9-40 0 0,-8-6 34 0 0,-2 1 40 0 0,8 17 59 0 0,-4 2 87 0 0,-6-16 2 0 0,-1 1 0 0 0,-2 0 0 0 0,1 5-107 0 0,-2 0 51 0 0,-1 1-51 0 0,-1-21-100 0 0,0 1 60 0 0,2 14 87 0 0,-1-11-62 0 0,1 0-102 0 0,-1-5 3 0 0,0 0-47 0 0,1 2-163 0 0,-1-3 114 0 0,0 0-35 0 0,0-1-37 0 0,0 1-40 0 0,1 0-44 0 0,-1-1-45 0 0,-1-1-14 0 0,1-1-64 0 0,-1 1-56 0 0,0-1-49 0 0,1 1-175 0 0,-1 0-48 0 0,1-1-210 0 0,-1 2-566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28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182 254 6624 0 0,'-13'1'166'0'0,"-17"5"153"0"0,13 1-42 0 0,7-3-56 0 0,1 2 67 0 0,1 0 82 0 0,0 0 97 0 0,-4 8 16 0 0,1 3-102 0 0,6-8-223 0 0,-1-1-40 0 0,2-1-22 0 0,0 0 0 0 0,0 0 0 0 0,0 1 0 0 0,1-1 0 0 0,1 1 0 0 0,-1 0 0 0 0,1 1-96 0 0,-8 34 393 0 0,6-27-258 0 0,-5 37 345 0 0,5 2-111 0 0,4-44-281 0 0,1-1 0 0 0,0 1-1 0 0,3 10-87 0 0,-2-13 33 0 0,0-1 0 0 0,0 1-1 0 0,1-1 1 0 0,0 0 0 0 0,4 6-33 0 0,-5-11 8 0 0,-1 1 0 0 0,1-1 0 0 0,-1 0 1 0 0,1 0-1 0 0,0 0 0 0 0,0 0 1 0 0,0 0-1 0 0,0 0 0 0 0,0 0 0 0 0,1-1 1 0 0,-1 1-1 0 0,1-1 0 0 0,-1 0 0 0 0,1 0 1 0 0,-1 0-1 0 0,1 0 0 0 0,-1 0 0 0 0,1 0 1 0 0,0-1-1 0 0,-1 1 0 0 0,1-1-8 0 0,1 0 15 0 0,1 1 0 0 0,-1-1 0 0 0,0-1 0 0 0,0 1 0 0 0,0-1 0 0 0,0 0 0 0 0,0 0 0 0 0,0 0 0 0 0,0 0 0 0 0,0 0 0 0 0,-1-1 0 0 0,1 0 0 0 0,2-1-15 0 0,9-6-50 0 0,16-10-160 0 0,-18 9 98 0 0</inkml:trace>
  <inkml:trace contextRef="#ctx0" brushRef="#br0" timeOffset="353.78">202 0 7568 0 0,'0'0'166'0'0,"0"0"29"0"0,0 0 14 0 0,0 0-14 0 0,0 0-104 0 0,-1 7 80 0 0,-1 0 22 0 0,1 2 92 0 0,0 0-36 0 0,0 9 151 0 0,1 0-112 0 0,2 0-93 0 0,0-4-92 0 0,1 1-35 0 0,7 28 25 0 0,-3-14-16 0 0,-3-10 33 0 0,1 10-121 0 0,1-1 51 0 0,-1 0 47 0 0,0 1 41 0 0,1 5 72 0 0,0 0 42 0 0,0 8 91 0 0,4 20 222 0 0,-4-3 539 0 0,-2 1-1094 0 0,-2-13 404 0 0,0-16-108 0 0,2 25 328 0 0,-2-38-375 0 0,-2-13-188 0 0,0 0-1 0 0,0 0 1 0 0,0 0-1 0 0,0-1 1 0 0,-1 1-1 0 0,0 0 1 0 0,-1 4-61 0 0,1-7 71 0 0,1-2-2 0 0,0 0-14 0 0,0-1-63 0 0,0 1-43 0 0,0-1-42 0 0,0 0-40 0 0,0 1-39 0 0,0-2-37 0 0,0 1-35 0 0,0 0-34 0 0,0-2-370 0 0,0 1-115 0 0,0 0-100 0 0,0 2-86 0 0,0-4-907 0 0,0-2-1057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53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 7080 0 0,'0'0'157'0'0,"0"0"124"0"0,0 2-56 0 0,1 1-49 0 0,0 0-39 0 0,1 4 39 0 0,2 7 144 0 0,12 41 1555 0 0,-10-38-932 0 0,-1 0 0 0 0,0 4-943 0 0,-1-5 626 0 0,-1 1-32 0 0,0-1-42 0 0,0 1-42 0 0,1-1-42 0 0,0 0-40 0 0,0 0-39 0 0,0 1-39 0 0,1-1-39 0 0,-2-6-95 0 0,2 5 56 0 0,1 3 55 0 0,-3-6-45 0 0,0-2 21 0 0,0 0 85 0 0,-3-9-519 0 0,0 0 65 0 0,1-1 56 0 0,-1 1 51 0 0,0 0 66 0 0,1 0 54 0 0,-1 0 86 0 0,1 0 196 0 0,-1 0 329 0 0,0-1-547 0 0,0-1-35 0 0,0 1-66 0 0,0-1-38 0 0,0 0-44 0 0,-1 0-51 0 0,-5-20 272 0 0,0-1-76 0 0,2 0-63 0 0,2 0-52 0 0,0-5-34 0 0,2 1-48 0 0,2-24 10 0 0,2 19 30 0 0,-3 25-32 0 0,0-1 0 0 0,1 1 0 0 0,0 0 1 0 0,1-2 1 0 0,12-24-55 0 0,-6 19 8 0 0,1-1 0 0 0,0 2-1 0 0,4-4 48 0 0,-1 1-14 0 0,-5 6 15 0 0,0 0 0 0 0,0 1 0 0 0,1-1-1 0 0,11-3-35 0 0,3 4-61 0 0,-20 8-88 0 0,0 0 62 0 0,1-1 52 0 0,-1 1 42 0 0,2 1 45 0 0,8 1 111 0 0,-9-1-122 0 0,1 0-63 0 0,-1 1-93 0 0,-1-2 30 0 0,-1 1-36 0 0,1 0-38 0 0,-1 0-43 0 0,0-1-45 0 0,1 1-49 0 0,-1 0-54 0 0,0 0-56 0 0,1 0-95 0 0,-1 0-73 0 0,1-1-77 0 0,-1 1-82 0 0,0 0-86 0 0,1 0-90 0 0,-1 0-95 0 0,0-1-99 0 0,1 1-848 0 0,1 0-1100 0 0,-4-1 3085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17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136 164 5248 0 0,'0'0'152'0'0,"0"0"0"0"0,0-4 309 0 0,-1 1-39 0 0,-1 1-36 0 0,-1 0-34 0 0,-3-1 259 0 0,-2 2-110 0 0,-1 1-92 0 0,0 0-75 0 0,2 1-57 0 0,0 0-40 0 0,5 0-117 0 0,-11 2-45 0 0,1 1 48 0 0,8-2-57 0 0,0 0 0 0 0,0 0 0 0 0,1 0 0 0 0,-1 0 0 0 0,1 1 1 0 0,0 0-1 0 0,-1-1 0 0 0,0 3-66 0 0,-7 9 183 0 0,6-5-116 0 0,1 1-42 0 0,1 8-42 0 0,3-16 11 0 0,0-1 0 0 0,0 1 0 0 0,1 0-1 0 0,-1 0 1 0 0,1 0 0 0 0,-1 0 0 0 0,1-1 0 0 0,0 1 0 0 0,0 0-1 0 0,0-1 1 0 0,0 1 6 0 0,1 2-21 0 0,1 0 1 0 0,0-1-1 0 0,1 1 0 0 0,-1-1 0 0 0,1 0 0 0 0,1 2 21 0 0,2 0-17 0 0,27 24-70 0 0,0-1-36 0 0,-12-7 88 0 0,-11-10 67 0 0,0-2 50 0 0,-5-4-13 0 0,-1-1 0 0 0,0 1 0 0 0,0 0 0 0 0,1 2-69 0 0,3 7 82 0 0,-6-4 165 0 0,-3 0 97 0 0,-4 1 119 0 0,3-8-334 0 0,0-1 0 0 0,0 0 0 0 0,0 1 0 0 0,-1-1-1 0 0,1 0 1 0 0,-1 0 0 0 0,0 0 0 0 0,0 0 0 0 0,-1 0-129 0 0,-4 3 362 0 0,-1-1-127 0 0,1-1-44 0 0,-1-1-40 0 0,0-1-36 0 0,-9 0 25 0 0,0-3-94 0 0,8 0-72 0 0,-1 0 0 0 0,1 0-1 0 0,-9-4 27 0 0,1-2 6 0 0,16 8-152 0 0,0-1 46 0 0,-2 0 9 0 0,1 0 99 0 0,-3-2 101 0 0,3 2-126 0 0,1 0-56 0 0,-1-1-113 0 0,1 1 43 0 0,0 1-38 0 0,1-1-59 0 0,-1 0-54 0 0,0 0-58 0 0,0 0-63 0 0,0 0-68 0 0,0 0-72 0 0,1 1-78 0 0,-1-1-82 0 0,-1-2-888 0 0,0-1-908 0 0</inkml:trace>
  <inkml:trace contextRef="#ctx0" brushRef="#br0" timeOffset="363.3">408 45 5384 0 0,'0'0'116'0'0,"0"0"17"0"0,0 0 12 0 0,0 0 18 0 0,0 0 24 0 0,0 0 5 0 0,0 0 0 0 0,0 0 91 0 0,2 2-75 0 0,0 0-51 0 0,2 5 153 0 0,-2-4-60 0 0,1 3 156 0 0,-1 1-36 0 0,3 6 268 0 0,1 1-71 0 0,-1-1-117 0 0,0 5-26 0 0,-1 9 71 0 0,-1-2-83 0 0,1 0-63 0 0,-1-5-122 0 0,0 0-47 0 0,0 7 67 0 0,2 1 121 0 0,-1-10-59 0 0,-1 0 49 0 0,-2-10-197 0 0,0-1-37 0 0,2 9 52 0 0,-2 9-21 0 0,0-12 9 0 0,2 2 86 0 0,1 11 269 0 0,-6-14-295 0 0,-4-2-67 0 0,6-10-34 0 0,0-1-35 0 0,-1 1-6 0 0,1-2-101 0 0,-1 1-74 0 0,-2-6-436 0 0,2 5 451 0 0,0 1 38 0 0,-3-7-304 0 0</inkml:trace>
  <inkml:trace contextRef="#ctx0" brushRef="#br0" timeOffset="764.41">329 207 7256 0 0,'0'0'165'0'0,"0"0"22"0"0,4-1 151 0 0,-1 0-276 0 0,5-2-34 0 0,-1 0 55 0 0,1 0 48 0 0,0 1 45 0 0,4-2 161 0 0,0 1 72 0 0,1 0 57 0 0,0 1 40 0 0,23-3 986 0 0,-20 3-882 0 0,1 0-3 0 0,0 0-111 0 0,-7 1-284 0 0,-1 0-52 0 0,0 1-58 0 0,0-1-64 0 0,36-3 72 0 0,15-1-37 0 0,-58 4-136 0 0,5 2 100 0 0,-5-1-91 0 0,0 0-13 0 0,-1 1-35 0 0,0-1-43 0 0,0 0-47 0 0,1 1-26 0 0,-1-1-50 0 0,0 0-52 0 0,0 0-58 0 0,0 0-62 0 0,0 1-67 0 0,0-1-72 0 0,0 0-76 0 0,2 0-1041 0 0,1 0-957 0 0</inkml:trace>
  <inkml:trace contextRef="#ctx0" brushRef="#br0" timeOffset="1149.9">759 210 6120 0 0,'0'0'176'0'0,"1"4"152"0"0,0 2-76 0 0,0-1-5 0 0,0-2 46 0 0,2 7 393 0 0,-1-3-240 0 0,2 1-66 0 0,1 1 64 0 0,-2 2-93 0 0,0-1-88 0 0,4 3 76 0 0,-5-11-280 0 0,4 4 145 0 0,-2 0 43 0 0,-2 2 38 0 0,-2 1 35 0 0,0-1 14 0 0,4 2 95 0 0,0 0-8 0 0,-4-2-101 0 0,0 4 78 0 0,3-2-69 0 0,0 3 10 0 0,-5 1-75 0 0,0 2-89 0 0,3-9-77 0 0,1 0 67 0 0,2-1 89 0 0,-4-5-177 0 0,-2 0-8 0 0,0 1 55 0 0,2-2 0 0 0,3 0 68 0 0,-5 0 59 0 0,-1-2-67 0 0,2 0-58 0 0,-1-2-49 0 0,1-2-30 0 0,-1-4-81 0 0,1-1-10 0 0,-1 6 85 0 0,2 4-41 0 0,-1-1 0 0 0,0 0 0 0 0,1 0 0 0 0,-1 1 0 0 0,1-1 0 0 0,0 0 0 0 0,0 0 0 0 0,-1 1 0 0 0,1-1 0 0 0,0 0 0 0 0,1 0 0 0 0,-1 0 0 0 0,0 1 0 0 0,0-1 0 0 0,1 0 0 0 0,-1 0 0 0 0,1 1 0 0 0,-1-1 0 0 0,1 0 0 0 0,0 1 0 0 0,0-1 0 0 0,0 0 0 0 0,0 1 0 0 0,1-2 0 0 0,-1 0 0 0 0,6-14 0 0 0,-7 14 0 0 0,1 0 0 0 0,0 0 0 0 0,0 0 0 0 0,1 0 0 0 0,-1 1 0 0 0,2-3 0 0 0,8-15 0 0 0,5-4-12 0 0,-9 15-38 0 0,-4 5 48 0 0,1 0 0 0 0,-1 0 0 0 0,1 1 0 0 0,0-1 0 0 0,4-2 2 0 0,-4 3-104 0 0,1 0 41 0 0,4-2 33 0 0,-1 0 88 0 0,13-5 172 0 0,-15 7-197 0 0,1 1-46 0 0,0-1-84 0 0,1 0-113 0 0,-4 1 63 0 0,-1 1-33 0 0,1-1-38 0 0,0 1-39 0 0,-1-1-42 0 0,1 1-46 0 0,-1-1-48 0 0,1 1-51 0 0,-3 0 100 0 0,-1 1-49 0 0,1 0-42 0 0,0 0-38 0 0,-1 0-136 0 0,1-1-38 0 0,1 1-1422 0 0,-2 0 2062 0 0</inkml:trace>
  <inkml:trace contextRef="#ctx0" brushRef="#br0" timeOffset="1435.07">1162 251 7800 0 0,'0'0'174'0'0,"1"1"-51"0"0,4 9 281 0 0,-4-7-321 0 0,0-1-51 0 0,1 3-8 0 0,0-1 44 0 0,0 0 57 0 0,3 3 117 0 0,1 3 122 0 0,-2-3-187 0 0,-1 1 113 0 0,2-1-65 0 0,3 12 172 0 0,-3-8-197 0 0,1 10 103 0 0,-5-10-144 0 0,-1-3-42 0 0,-3 2-1 0 0,1-2-33 0 0,1-3-29 0 0</inkml:trace>
  <inkml:trace contextRef="#ctx0" brushRef="#br0" timeOffset="1620.53">1181 5 11024 0 0,'-1'-1'-88'0'0,"0"1"48"0"0,0 0 41 0 0,0-1 34 0 0,-1 1 123 0 0,-3-1 362 0 0,3 0-406 0 0,0 1-60 0 0,0 0-64 0 0,-1 0-48 0 0,0 0-58 0 0,0 0-65 0 0,3 0-85 0 0,-1 0-44 0 0,1 0-40 0 0,0 0-34 0 0,0 0-117 0 0,0 0-33 0 0,0 0-1190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1.4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42 9168 0 0,'0'0'266'0'0,"-2"-2"-70"0"0,-1 0-94 0 0,1 0-47 0 0,-1 0-34 0 0,-4-4 21 0 0,-1 0 81 0 0,0 1 70 0 0,0 1 61 0 0,-2-1 121 0 0,-1 2 60 0 0,-1 0 145 0 0,-8 1 354 0 0,2 4-2 0 0,6 2-358 0 0,3 1-146 0 0,0 1-62 0 0,2 0-120 0 0,1 1-64 0 0,0 1-71 0 0,1 2-81 0 0,3-6-64 0 0,0 1-1 0 0,0 0 1 0 0,1 0 0 0 0,0 0 0 0 0,-1 4 34 0 0,1-4-20 0 0,1-1 0 0 0,0 0 0 0 0,0 1 0 0 0,0-1 0 0 0,0 0 0 0 0,1 2 20 0 0,1-1-14 0 0,-1 1 1 0 0,1-1-1 0 0,0 0 0 0 0,0 1 0 0 0,1-1 1 0 0,-1 0-1 0 0,1 0 0 0 0,0 0 1 0 0,4 3 13 0 0,6 8-12 0 0,2-2 0 0 0,0 0 1 0 0,1 0-1 0 0,0-2 0 0 0,9 6 12 0 0,-7-5-20 0 0,13 8 27 0 0,-1-1-31 0 0,-11-5 40 0 0,-5-1 41 0 0,-2 2 60 0 0,-11-15-96 0 0,0 0-1 0 0,-1 0 1 0 0,0 0-1 0 0,1-1 1 0 0,-1 1 0 0 0,1 0-1 0 0,-1 0 1 0 0,0 0 0 0 0,0 0-1 0 0,1 0 1 0 0,-1 0 0 0 0,0 0-1 0 0,0 0 1 0 0,0 0-1 0 0,0 0 1 0 0,0 0-21 0 0,-1 0 42 0 0,1 1 1 0 0,-1-1-1 0 0,1 1 1 0 0,-1-1-1 0 0,0 1 0 0 0,1-1 1 0 0,-1 0-1 0 0,0 1 0 0 0,0-1 1 0 0,0 0-1 0 0,0 0 0 0 0,0 0 1 0 0,0 1-1 0 0,-1-1-42 0 0,-9 8 268 0 0,-1-2-62 0 0,5-4-120 0 0,0 0-52 0 0,-1 1-212 0 0,-1-1 79 0 0,1 1 68 0 0,-1-1 56 0 0,-8 3 139 0 0,-12 4 236 0 0,17-6-261 0 0,-1 0-62 0 0,1 0-99 0 0,1-1-101 0 0,0 0-119 0 0,6-1 70 0 0,0 0-38 0 0,-1 0-39 0 0,1-1-44 0 0,0 1-45 0 0,-1 0-49 0 0,1 0-50 0 0,0 0-53 0 0,-1 0-56 0 0,1-1-59 0 0,0 1-61 0 0,0 0-64 0 0,-3 1-1248 0 0,-2 0-1121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2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243 3 7584 0 0,'0'0'188'0'0,"0"0"-78"0"0,-1 0-60 0 0,-2 0-13 0 0,1 0 7 0 0,-6-1-11 0 0,-4 1-34 0 0,5-1 15 0 0,0 1 40 0 0,3 0 16 0 0,-1 0 34 0 0,-3 0 164 0 0,4 0-81 0 0,0 1 40 0 0,-5 1 140 0 0,-1-1-39 0 0,2 2-37 0 0,-1-1-33 0 0,-7 4 168 0 0,0 1-100 0 0,5 1-122 0 0,0 0-38 0 0,6-4-102 0 0,1 1 1 0 0,-1 0-1 0 0,1-1 0 0 0,0 1 1 0 0,1 1-1 0 0,-1-1-64 0 0,-19 39 253 0 0,7 1-110 0 0,6-2-75 0 0,6-19-35 0 0,1-1 0 0 0,1 1 0 0 0,2 7-33 0 0,0-23 17 0 0,0 0-1 0 0,1-1 1 0 0,0 1 0 0 0,1 0 0 0 0,0-1 0 0 0,0 1 0 0 0,0-1 0 0 0,1 1 0 0 0,0-1 0 0 0,2 2-17 0 0,-1-2 30 0 0,0-1 1 0 0,0 1 0 0 0,1-1-1 0 0,0-1 1 0 0,0 1 0 0 0,3 3-31 0 0,-2-4 49 0 0,-1-1 1 0 0,1 0 0 0 0,0 0 0 0 0,0 0 0 0 0,5 2-50 0 0,12 3 169 0 0,2-4 36 0 0,-4-5 182 0 0,-19 0-324 0 0,1-1 0 0 0,-1 0-1 0 0,0 1 1 0 0,1-1 0 0 0,-1 0 0 0 0,0 0 0 0 0,0 0 0 0 0,0-1-1 0 0,0 1 1 0 0,1-1-63 0 0,0 0 90 0 0,-1 0-1 0 0,1-1 0 0 0,-1 1 1 0 0,0-1-1 0 0,0 1 0 0 0,0-1 1 0 0,0-1-90 0 0,8-13 383 0 0,-2-8 22 0 0,-5 12-243 0 0,0 0-35 0 0,-1 0-39 0 0,0 1-43 0 0,-1 1-48 0 0,1 1-54 0 0,-2 6 24 0 0,10-108 145 0 0,2-20-74 0 0,-6 111-59 0 0,-4 17-24 0 0,-2 3-25 0 0,0 1-2 0 0,0 0-15 0 0,0 0-62 0 0,0 0-31 0 0,0 0-4 0 0,0 0 6 0 0,5 3-84 0 0,0 5 95 0 0,-1 1 75 0 0,-1 0 56 0 0,-1-4 35 0 0,14 39-6 0 0,0 26-88 0 0,-11-49 63 0 0,17 104 23 0 0,-4-21-12 0 0,-18-103-73 0 0,1 0 86 0 0,-1 1 153 0 0,1-1-144 0 0,-1-1-41 0 0,0 1-56 0 0,0 0-70 0 0,0-1 10 0 0,1 1-41 0 0,-1-1-46 0 0,0 1-49 0 0,0-1-26 0 0,0 0-51 0 0,0 0-44 0 0,0 0-40 0 0,0 0-134 0 0,0 0-39 0 0,0 0-162 0 0,0 0-436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2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 10424 0 0,'0'0'233'0'0,"0"0"39"0"0,0 0 15 0 0,0 0-37 0 0,0 0-186 0 0,1 1-37 0 0,6 9-24 0 0,-1 0 0 0 0,0 1 1 0 0,-1 0-1 0 0,-1 0 0 0 0,0 0 0 0 0,0 0 0 0 0,2 12-3 0 0,0-2 42 0 0,10 40 111 0 0,-6 2 75 0 0,-3 0 58 0 0,-1 1 46 0 0,-4-45-224 0 0,-1-3-49 0 0,0 0 33 0 0,1 16 173 0 0,-1 0 70 0 0,0 42 537 0 0,-1-51-630 0 0,0 0-35 0 0,-1 3-23 0 0,1-25-363 0 0,0-1 70 0 0,0 0 59 0 0,0 1 50 0 0,0 0 49 0 0,0-1 37 0 0,0 3 299 0 0,0-2-254 0 0,0 0-85 0 0,0 0-34 0 0,0-1-36 0 0,0 1-37 0 0,-1 0-44 0 0,1-1-50 0 0,0 1-71 0 0,0-1-69 0 0,0 1-77 0 0,-1-1-82 0 0,1 0-90 0 0,0 1-96 0 0,-1-1-103 0 0,1 0-109 0 0,0 0-959 0 0,0 0-1038 0 0</inkml:trace>
  <inkml:trace contextRef="#ctx0" brushRef="#br0" timeOffset="278.58">1 331 9792 0 0,'0'0'222'0'0,"0"0"-24"0"0,0-1-48 0 0,2 0 36 0 0,-1 0-126 0 0,5-4 94 0 0,3-2-137 0 0,1 0 0 0 0,0 1 0 0 0,0 1 0 0 0,0-1 0 0 0,6 0-17 0 0,28-11 37 0 0,-15 7 15 0 0,-15 6-10 0 0,-12 3-52 0 0,7-2 11 0 0,15-5 125 0 0,-16 6-132 0 0,0 0-53 0 0,-1 0-67 0 0,1 0-84 0 0,0 0-102 0 0,-4 1 80 0 0,0 0-39 0 0,5-1-370 0 0,1 0-263 0 0,6-1-607 0 0,-14 3 1376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3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44 8664 0 0,'0'0'197'0'0,"-1"-1"-62"0"0,-7-8 310 0 0,6 7-353 0 0,0 0-57 0 0,-3-3 24 0 0,0 0 104 0 0,1 1 33 0 0,0 0 41 0 0,-10-6 574 0 0,6 8-435 0 0,0 3-82 0 0,2 1-167 0 0,-1 1-72 0 0,-21 20 108 0 0,5 5-57 0 0,15-17-84 0 0,1 1 0 0 0,0 1 0 0 0,1-1 1 0 0,-2 7-23 0 0,-3 16 10 0 0,0 0 0 0 0,3 1 0 0 0,0 3-10 0 0,3 5 53 0 0,4-34-54 0 0,1 0 1 0 0,1 0 0 0 0,0 0 0 0 0,0 0 0 0 0,2 5 0 0 0,7 14 25 0 0,6-2 55 0 0,-2-12 18 0 0,3-1 45 0 0,-3-8 26 0 0,0-4 48 0 0,2-5 90 0 0,7-10 208 0 0,-2-5 9 0 0,-9 5-203 0 0,-3 2-87 0 0,-1 1-43 0 0,4-8-15 0 0,-3-1-49 0 0,3-23 27 0 0,-8 13-52 0 0,-1 1 1 0 0,-1-3-103 0 0,-1 5 118 0 0,3-18-104 0 0,5-15-14 0 0,-6 51 0 0 0,-3 8-1 0 0,0 0 1 0 0,0 0-1 0 0,0-1 1 0 0,0 1 0 0 0,0 0-1 0 0,0 0 1 0 0,1 0 0 0 0,-1 0-1 0 0,0 0 1 0 0,0-1 0 0 0,0 1-1 0 0,0 0 1 0 0,0 0 0 0 0,1 0-1 0 0,-1 0 1 0 0,0 0 0 0 0,0 0-1 0 0,0 0 1 0 0,0 0 0 0 0,1 0-1 0 0,-1 0 1 0 0,0 0 0 0 0,0-1-1 0 0,0 1 1 0 0,1 0-1 0 0,-1 0 1 0 0,0 0 0 0 0,0 0-1 0 0,0 0 1 0 0,1 1 0 0 0,-1-1-1 0 0,0 0 1 0 0,0 0 0 0 0,0 0-1 0 0,0 0 1 0 0,1 0 0 0 0,-1 0-1 0 0,0 0 1 0 0,0 0 0 0 0,0 0-1 0 0,0 0 1 0 0,1 1 0 0 0,-1-1-1 0 0,0 0 1 0 0,0 0 0 0 0,0 0-1 0 0,0 0 1 0 0,0 0-1 0 0,0 0 1 0 0,0 1 0 0 0,1-1-1 0 0,-1 0 1 0 0,0 0 0 0 0,6 10-92 0 0,-5-10 63 0 0,13 27-58 0 0,1 17-125 0 0,-3 3-10 0 0,-6-17 121 0 0,-2-7 71 0 0,2 14 30 0 0,-4-24 0 0 0,0 0 0 0 0,1 0 0 0 0,3 9 0 0 0,-4-15 19 0 0,4 10 129 0 0,-4-9-108 0 0,1 1-77 0 0,-2-4-35 0 0,1 0-46 0 0,-1-1-55 0 0,1 1-61 0 0,0 0-70 0 0,-1-1-76 0 0,0-3 46 0 0,-1-1-53 0 0,0 1-48 0 0,0-1-42 0 0,1 1-141 0 0,-1 0-42 0 0,0-1-171 0 0,1 1-460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4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9 9040 0 0,'0'0'200'0'0,"0"0"-3"0"0,0 0-83 0 0,-1-1-55 0 0,-2-2-4 0 0,2 2 1 0 0,-2-2 167 0 0,2 5-141 0 0,-1 4-62 0 0,-1 3-16 0 0,3 7 44 0 0,1-8-42 0 0,1 1 1 0 0,0-1-1 0 0,3 7-6 0 0,-1-2 40 0 0,-1-1 47 0 0,4 14 19 0 0,0-1 37 0 0,10 26 223 0 0,-7-22-2 0 0,-1 1 1 0 0,-1-1-1 0 0,0 10-364 0 0,-2 12 387 0 0,-2-3 440 0 0,-2 22-827 0 0,-3-33 305 0 0,-1 0 57 0 0,-1-4 563 0 0,-3 20-925 0 0,-1-25 203 0 0,3-15-157 0 0,-1 0-45 0 0,4-12-35 0 0,1-1 72 0 0,0 0 70 0 0,0 0 118 0 0,0 0 20 0 0,0 0-22 0 0,0 0-100 0 0,2-3 3 0 0,2-7-70 0 0,-2 6-25 0 0,9-22-26 0 0,2 0 0 0 0,1 1 0 0 0,2 0 0 0 0,0 1-6 0 0,23-25-22 0 0,-7 17-44 0 0,1 4-62 0 0,-1 8 122 0 0,-28 18-4 0 0,1 0 1 0 0,0 0 0 0 0,0 0-1 0 0,0 1 1 0 0,0 0 0 0 0,0 0 9 0 0,-3 0-5 0 0,1 1 0 0 0,-1 0 1 0 0,0 0-1 0 0,0 0 0 0 0,1 0 0 0 0,-1 0 1 0 0,0 0-1 0 0,1 1 0 0 0,-1-1 0 0 0,0 1 1 0 0,0-1-1 0 0,0 1 0 0 0,0 0 0 0 0,0 0 1 0 0,0 0-1 0 0,0 0 0 0 0,0 0 0 0 0,0 0 1 0 0,0 1-1 0 0,0-1 0 0 0,0 1 0 0 0,-1-1 1 0 0,1 1-1 0 0,-1 0 0 0 0,1-1 0 0 0,-1 1 1 0 0,0 0-1 0 0,0 0 0 0 0,0 0 1 0 0,1 2 4 0 0,3 6-15 0 0,-1 0 1 0 0,0 0-1 0 0,-1 1 1 0 0,0-1 0 0 0,-1 1 14 0 0,1 2 0 0 0,-2 0 0 0 0,1 1 0 0 0,-2-1 0 0 0,0 2 0 0 0,0-1 18 0 0,-2-1 1 0 0,1 0 0 0 0,-2 1-1 0 0,0 0-18 0 0,0-3 38 0 0,0 0 0 0 0,-1 0 0 0 0,-1-1 0 0 0,-4 8-38 0 0,-6 4 137 0 0,11-16-86 0 0,-1-1 1 0 0,0 0-1 0 0,-1-1 0 0 0,1 1 0 0 0,-1-1 0 0 0,0 0 1 0 0,0-1-1 0 0,-1 1 0 0 0,-2 0-51 0 0,-21 7 172 0 0,-4-4-50 0 0,0-5-87 0 0,18-3-59 0 0,-1 0-34 0 0,2-2-36 0 0,0-1-41 0 0,-1-3-229 0 0,0-2-18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4.5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7792 0 0,'0'0'230'0'0,"-2"5"-40"0"0,1-1-140 0 0,-1 1-32 0 0,2 14 37 0 0,7 11 146 0 0,-2-8-63 0 0,3 12 343 0 0,9 17 389 0 0,-1-6-54 0 0,-8-14-313 0 0,4 40 380 0 0,-1 47 677 0 0,-8-68-918 0 0,-2 2-43 0 0,-1 0-85 0 0,0-49-706 0 0,0 0 108 0 0,0 1 90 0 0,-1-1 73 0 0,1 1 85 0 0,-1 6 447 0 0,0-6-405 0 0,1 0-116 0 0,-1-2-87 0 0,1 0-33 0 0,0 0-38 0 0,0 0-42 0 0,-1 0-46 0 0,1 0-51 0 0,0-1-54 0 0,0 1-60 0 0,0 0-63 0 0,0 0-68 0 0,0 0-72 0 0,-1 0-76 0 0,1 0-81 0 0,0 1-85 0 0,0-3-1215 0 0,0 0-1135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5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185 415 8840 0 0,'0'0'167'0'0,"-1"0"-70"0"0,0 0-44 0 0,-4 0-1 0 0,3 0-3 0 0,-3 0 2 0 0,0 1-1 0 0,0-1 1 0 0,-1 1-1 0 0,1 0 0 0 0,1 0 1 0 0,-2 1-51 0 0,1-1 49 0 0,1 1 1 0 0,-1 0-1 0 0,1 0 1 0 0,0 1-1 0 0,-4 2-49 0 0,2-1 50 0 0,1 1-1 0 0,0-1 1 0 0,0 2-1 0 0,0-1 0 0 0,1 0 1 0 0,-1 1-1 0 0,1 0 1 0 0,-2 4-50 0 0,-2 5 113 0 0,0 1 1 0 0,1 0-1 0 0,1 0 0 0 0,1 2-113 0 0,-11 36 394 0 0,12-39-245 0 0,-5 27 234 0 0,8-32-268 0 0,1-1 1 0 0,0 1-1 0 0,1 5-115 0 0,-1-8 72 0 0,2 0 0 0 0,-1 0 0 0 0,1 0 0 0 0,2 7-72 0 0,-2-9 34 0 0,0 0 1 0 0,1 0-1 0 0,-1 0 1 0 0,1 0-1 0 0,0 0 1 0 0,2 2-35 0 0,7 7 171 0 0,2-1 36 0 0,-9-9-102 0 0,0 0-1 0 0,0 0 1 0 0,1-1-1 0 0,-1 0 1 0 0,1 0-1 0 0,0 0 1 0 0,4 1-105 0 0,-7-3 72 0 0,1 0 1 0 0,0 0-1 0 0,0 0 0 0 0,0 0 0 0 0,0-1 1 0 0,4 0-73 0 0,13-3 250 0 0,-4-4-80 0 0,0-6-46 0 0,-3-3 153 0 0,-3-3-103 0 0,-4-1-89 0 0,-1-3-77 0 0,-4 5-47 0 0,0-1-33 0 0,-1-3-48 0 0,-1-10-102 0 0,0 19 123 0 0,0 0-61 0 0,-1 1 39 0 0,0-30-171 0 0,1 23 136 0 0,-1-2-125 0 0,0 7 23 0 0,1 0-80 0 0,-1 0-95 0 0,1 0-111 0 0,0 7 226 0 0,-1 1-34 0 0,1-1-35 0 0,0 0-38 0 0,0 0-39 0 0,0 0-41 0 0,0 0-43 0 0,0 0-45 0 0,0-7-817 0 0,0-7-781 0 0</inkml:trace>
  <inkml:trace contextRef="#ctx0" brushRef="#br0" timeOffset="200.38">240 12 8960 0 0,'0'0'224'0'0,"0"-1"-95"0"0,0 1-69 0 0,0-3-10 0 0,0 1 7 0 0,0-1 55 0 0,0 1-36 0 0,0 2 86 0 0,0 0 177 0 0,0 0 318 0 0,0 0 30 0 0,0 0-288 0 0,0 0-183 0 0,0 0-68 0 0,0 0-16 0 0,1 1 0 0 0,10 19 80 0 0,-3 5-78 0 0,2 27 42 0 0,-9-44-141 0 0,3 15 12 0 0,6 38 149 0 0,3 31 216 0 0,-6-1 15 0 0,-8-29-206 0 0,-1-6-44 0 0,1 0 81 0 0,-3 51 282 0 0,2-72-396 0 0,0 1-39 0 0,2-34-156 0 0,0 1 42 0 0,-1 4 100 0 0,1-3-83 0 0,0-1-75 0 0,1-1-8 0 0,-1-1-34 0 0,0 1-42 0 0,0 0-44 0 0,0-1-51 0 0,0 1-56 0 0,0-1-43 0 0,0 0-56 0 0,0 1-49 0 0,0-1-43 0 0,0 0-146 0 0,0 1-44 0 0,0-1-177 0 0,0 2-475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4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206 101 10032 0 0,'-8'-1'255'0'0,"1"-1"-78"0"0,-2-1-44 0 0,-5-1-25 0 0,1-1-23 0 0,5 3 8 0 0,0 0 29 0 0,1 0 55 0 0,1 1 25 0 0,0 1 57 0 0,0 0 67 0 0,0 1 75 0 0,4 0-387 0 0,-1 0-1 0 0,0 0 0 0 0,1 0 0 0 0,-1 0 1 0 0,1 0-1 0 0,0 0 0 0 0,-1 1 0 0 0,1 0 1 0 0,0-1-1 0 0,0 1 0 0 0,0 0 0 0 0,0 0 1 0 0,0 0-1 0 0,0 0 0 0 0,1 0 0 0 0,-1 0 1 0 0,1 1-1 0 0,-1-1 0 0 0,1 1-13 0 0,-14 29 150 0 0,7-10-88 0 0,4-9-48 0 0,-9 29 47 0 0,5-15 91 0 0,2 1-1 0 0,1 0 0 0 0,0 9-151 0 0,3-11 68 0 0,2 0-38 0 0,1-7 21 0 0,4 0 40 0 0,3 0 44 0 0,2-2 48 0 0,4-2 50 0 0,1-4 55 0 0,4-5 58 0 0,1-5 62 0 0,6-6 227 0 0,-2-3-110 0 0,-1-3-103 0 0,-3-3-95 0 0,-2-4-86 0 0,-2-1-79 0 0,-4-4-70 0 0,-4-2-63 0 0,-2 1-42 0 0,5-44 138 0 0,-8 38-112 0 0,-2-1-99 0 0,-2 16-13 0 0,0 0-45 0 0,0-1-53 0 0,-2 1-60 0 0,0 0-66 0 0,0 0-73 0 0,2 12 258 0 0,0 1 18 0 0,0 0-13 0 0,1 0-39 0 0,-1 1-9 0 0,0 0-40 0 0,1-1-46 0 0,-1 1-52 0 0,1 0-55 0 0,-1 0-52 0 0,0-1-45 0 0,1 1-41 0 0,-1 0-147 0 0,0-1-39 0 0,0 1-178 0 0,0-2-481 0 0</inkml:trace>
  <inkml:trace contextRef="#ctx0" brushRef="#br0" timeOffset="361.32">590 0 7920 0 0,'0'0'192'0'0,"-2"0"-67"0"0,0 0-50 0 0,-6 0 49 0 0,5 0-47 0 0,-4 0-1 0 0,-2 0 3 0 0,-11 2 41 0 0,14-1-56 0 0,1 0 32 0 0,-2 1 64 0 0,1 1 70 0 0,-1 1 86 0 0,-1 0 102 0 0,-9 9 141 0 0,1 4-82 0 0,2 2-70 0 0,2 3-59 0 0,-4 14 119 0 0,11-22-173 0 0,0 0 0 0 0,-1 12-294 0 0,2 7 295 0 0,3 1-53 0 0,1-25-174 0 0,0 1 1 0 0,1-1-1 0 0,1 1 0 0 0,0-1 1 0 0,0 0-1 0 0,1 0 1 0 0,0 0-1 0 0,0 0 0 0 0,4 6-68 0 0,2-2 42 0 0,4 0 91 0 0,-3-5 17 0 0,2-1 35 0 0,13 5 257 0 0,-18-10-280 0 0,0 0 0 0 0,0 0-1 0 0,1-1 1 0 0,-1 0 0 0 0,0 0 0 0 0,5 0-162 0 0,5-2 284 0 0,-2-3-50 0 0,-11 3-167 0 0,0-1-1 0 0,0 1 0 0 0,-1-1 1 0 0,1 0-1 0 0,-1 0 0 0 0,1 0 0 0 0,-1-1 1 0 0,0 1-1 0 0,0-1 0 0 0,0 0 0 0 0,1-1-66 0 0,10-16 317 0 0,-3-3-41 0 0,-3-1-50 0 0,-3-2-57 0 0,-1 1-64 0 0,-2 1-73 0 0,-2-5 34 0 0,-2-1-77 0 0,-3 0-88 0 0,0 2-101 0 0,2 19 130 0 0,1 0-55 0 0,-1 1-68 0 0,0 0-81 0 0,0-1-99 0 0,-1 0-108 0 0,1-5-268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44.6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 9528 0 0,'0'0'216'0'0,"0"0"32"0"0,0 0 10 0 0,5 1-57 0 0,-1 0-150 0 0,0 0-33 0 0,4 2 28 0 0,-1 0 80 0 0,4 2 211 0 0,6 6 335 0 0,-10-6-421 0 0,0 2-67 0 0,0 0-104 0 0,13 19 88 0 0,-2 2 45 0 0,-3 0 52 0 0,-2 1 56 0 0,-2 0 62 0 0,-1 2 68 0 0,-1 0 73 0 0,-1 1 79 0 0,-5-21-344 0 0,0 0 28 0 0,-3-4-24 0 0,0-6 104 0 0,1 0-34 0 0,-1 0 236 0 0,1 0-120 0 0,0-2-105 0 0,0 0-91 0 0,1-1-79 0 0,-1 0-65 0 0,1 0-51 0 0,0-2-38 0 0,2-5-53 0 0,-2 6 53 0 0,-1 1 54 0 0,-1 0 78 0 0,7-20 1 0 0,-2 0-45 0 0,0-12-11 0 0,0 0-54 0 0,4-30-7 0 0,0 23 28 0 0,-4 22-64 0 0,-2 7 0 0 0,1 1 0 0 0,0-1 0 0 0,5-9 0 0 0,-8 19-168 0 0,0-1 53 0 0,1 0 46 0 0,-1 0 40 0 0,1 0 44 0 0,0-1 47 0 0,7-14 425 0 0,-6 12-428 0 0,-1 4-71 0 0,0-1-35 0 0,1-1-123 0 0,-2 2 35 0 0,1 0-38 0 0,0 1-40 0 0,-1-1-44 0 0,1 0-47 0 0,0 0-50 0 0,0 1-54 0 0,0-1-55 0 0,0 1-60 0 0,0 0-63 0 0,0-1-65 0 0,0 1-69 0 0,1 0-73 0 0,-1 0-74 0 0,1 0-1303 0 0,0 1-1225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45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0 133 5696 0 0,'0'0'132'0'0,"1"1"16"0"0,0 0-50 0 0,2 2-19 0 0,4 3 37 0 0,11 2-100 0 0,-10-5 18 0 0,-2-1 43 0 0,1 1 65 0 0,-1 0 83 0 0,1 0 102 0 0,0 1 11 0 0,1 0-40 0 0,-1-2-51 0 0,0 1 0 0 0,-1-2 1 0 0,1 1-1 0 0,0-1 0 0 0,3 1-247 0 0,6-1 549 0 0,-7-1-196 0 0,-1-1 54 0 0,0 0 61 0 0,0-1 73 0 0,-3 1-242 0 0,0-1-33 0 0,6-3 178 0 0,-1-2-98 0 0,1-1-74 0 0,25-26 555 0 0,-23 20-601 0 0,4-13 47 0 0,-15 25-249 0 0,-1 0 0 0 0,0-1 0 0 0,0 1 0 0 0,-1 0 0 0 0,1 0 0 0 0,0-1 0 0 0,-1 1-1 0 0,1-1 1 0 0,-1 1 0 0 0,0 0 0 0 0,0-1 0 0 0,0 1 0 0 0,0-1 0 0 0,0 1 0 0 0,0 0 0 0 0,-1-1 0 0 0,1 1 0 0 0,-1-1 0 0 0,0-1-24 0 0,-4-6 75 0 0,-1 3 77 0 0,5 5-95 0 0,-1 1 0 0 0,0-1 0 0 0,0 1 1 0 0,0-1-1 0 0,0 1 0 0 0,0 0 0 0 0,0 0 0 0 0,0 0 0 0 0,0 0 0 0 0,0 0 1 0 0,-2 0-58 0 0,-5-2 126 0 0,-1 4-67 0 0,-1 1-54 0 0,-6 5-73 0 0,1 4-9 0 0,6-4 68 0 0,2 0 51 0 0,1-1 62 0 0,3-3-6 0 0,-12 13-231 0 0,1 2 34 0 0,3 2 36 0 0,1 2 39 0 0,3 1 41 0 0,1-1 43 0 0,2 1 45 0 0,2-1 48 0 0,2-9-110 0 0,2 1-34 0 0,0-8-25 0 0,0 0 0 0 0,0 0 0 0 0,0 0 1 0 0,1-1-1 0 0,0 1 0 0 0,1 0 16 0 0,-2-2-14 0 0,1 0 1 0 0,0 0 0 0 0,1 0 0 0 0,-1-1 0 0 0,1 1 0 0 0,-1-1-1 0 0,1 0 1 0 0,2 2 13 0 0,-2-3 5 0 0,0 1 1 0 0,-1-1-1 0 0,1-1 0 0 0,0 1 0 0 0,0 0 0 0 0,0-1 1 0 0,1 1-6 0 0,7 2-75 0 0,1 0 86 0 0,25 3 243 0 0,-29-7-228 0 0,0 1-32 0 0,0-1-46 0 0,1 0-57 0 0,-1 0-69 0 0,1-1-79 0 0,-6 1-11 0 0,-1 0-53 0 0,1 0-47 0 0,-1 0-42 0 0,3-1-514 0 0,1 1-104 0 0,-5 0 651 0 0,9-1-1569 0 0,4-1-1114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16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179 218 5064 0 0,'0'0'108'0'0,"0"0"17"0"0,0 0 14 0 0,0 0-10 0 0,-4 0-102 0 0,-2-2 23 0 0,0 1 90 0 0,0 0 73 0 0,1 0 53 0 0,-9 0 762 0 0,7 2-625 0 0,1 1-86 0 0,3-1-212 0 0,-1 1-43 0 0,-1 1 184 0 0,0-1-40 0 0,-5 4 104 0 0,3-2-155 0 0,0 0-36 0 0,-14 12 188 0 0,13-7-130 0 0,-4 3 2 0 0,3 3-79 0 0,-2 4-59 0 0,0 13-76 0 0,3 1-23 0 0,5-11 58 0 0,2-4 50 0 0,1-1 65 0 0,1-11-117 0 0,-1 0 0 0 0,1 0 1 0 0,0 0-1 0 0,0 0 0 0 0,1 0 1 0 0,0-1-1 0 0,0 1 0 0 0,0 0 1 0 0,1-1-1 0 0,-1 0 0 0 0,1 1 1 0 0,4 4 1 0 0,-5-8-2 0 0,1 1 0 0 0,-1-1 0 0 0,0 1 0 0 0,1-1 1 0 0,0 0-1 0 0,-1 0 0 0 0,1 0 0 0 0,0-1 0 0 0,0 1 0 0 0,0-1 1 0 0,0 1-1 0 0,0-1 0 0 0,0 0 0 0 0,1 0 0 0 0,-1-1 0 0 0,0 1 1 0 0,1 0-1 0 0,-1-1 0 0 0,0 0 0 0 0,1 0 0 0 0,-1 0 0 0 0,0 0 1 0 0,1-1-1 0 0,-1 1 2 0 0,6-2 5 0 0,0 1 1 0 0,-1-2-1 0 0,1 1 0 0 0,-1-1 1 0 0,0 0-1 0 0,0-1 1 0 0,0 0-1 0 0,1-1-5 0 0,18-15-29 0 0,-18 12-81 0 0</inkml:trace>
  <inkml:trace contextRef="#ctx0" brushRef="#br0" timeOffset="369.82">161 0 5840 0 0,'0'0'132'0'0,"0"0"17"0"0,0 0 11 0 0,0 0 3 0 0,1 1-59 0 0,0 1-36 0 0,2 3 36 0 0,-2-4-40 0 0,5 12 454 0 0,-1 0-44 0 0,-1 0-41 0 0,0 1-37 0 0,1 13 294 0 0,-1 2-114 0 0,0-2-114 0 0,1-1-61 0 0,1 5 57 0 0,-1 1-46 0 0,0 7 38 0 0,1 19 168 0 0,2 17 154 0 0,-2-26-210 0 0,-3-34-425 0 0,-1 7 112 0 0,3 13 167 0 0,-1-13-187 0 0,-3-21-202 0 0,-1 2 99 0 0,0-2-138 0 0,0 0-79 0 0,0 0-108 0 0,0-1 50 0 0,0 0-39 0 0,1 0-41 0 0,-1 0-46 0 0,0 0-49 0 0,0-1-53 0 0,0 1-57 0 0,0-1-59 0 0,0 1-65 0 0,1-1-67 0 0,-1-1-1250 0 0,0-1-1070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47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46 10240 0 0,'0'0'215'0'0,"-1"-1"-55"0"0,0 1-47 0 0,0-1-38 0 0,-1 0-9 0 0,-3-4 5 0 0,-4-9 273 0 0,-4 4 99 0 0,9 8-302 0 0,0 0 1 0 0,0 0 0 0 0,0 0 0 0 0,0 1-1 0 0,-1 0 1 0 0,1 0 0 0 0,0 0 0 0 0,-1 0-1 0 0,1 1 1 0 0,0 0 0 0 0,-2 0-142 0 0,-8 0 365 0 0,0 2-39 0 0,1 2-55 0 0,0 1-69 0 0,5-1-113 0 0,1 0-42 0 0,1 1-47 0 0,0 0-50 0 0,4-2 49 0 0,-1 0 0 0 0,1 0 1 0 0,0 0-1 0 0,0 0 1 0 0,1 1-1 0 0,-1-1 1 0 0,1 0-1 0 0,-1 1 1 0 0,1-1-1 0 0,0 1 0 0 0,0-1 1 0 0,1 1-1 0 0,-1 0 1 0 0,1-1-1 0 0,0 1 1 0 0,0 0-1 0 0,0-1 1 0 0,0 1-1 0 0,1 0 1 0 0,-1-1-1 0 0,1 1 0 0 0,0 0 1 0 0,0-1-1 0 0,0 1 1 0 0,1-1-1 0 0,-1 0 1 0 0,1 1-1 0 0,0-1 1 0 0,0 1 0 0 0,8 13-123 0 0,1 3 36 0 0,-5-11 42 0 0,0 1 0 0 0,1-1 1 0 0,5 5 44 0 0,11 15-77 0 0,-1 1 62 0 0,-5-6 43 0 0,0-2 34 0 0,-13-17-30 0 0,-1 0 38 0 0,0 0 36 0 0,0 0 34 0 0,2 6 230 0 0,-3-1 106 0 0,-3-5-88 0 0,0-1-36 0 0,-3 4 254 0 0,-2-2-119 0 0,-2-2-101 0 0,1-1-140 0 0,-1 0-45 0 0,-3-1 35 0 0,0 0-55 0 0,0 0 14 0 0,7-1-328 0 0,1-1 48 0 0,0 1 42 0 0,0-1 37 0 0,-3 1 68 0 0,1-1 68 0 0,-14-1 495 0 0,11 0-408 0 0,4 0-149 0 0,0 1-39 0 0,0-1-50 0 0,0 1-56 0 0,-1-1-123 0 0,3 1 52 0 0,-1-1-34 0 0,0 1-38 0 0,1 0-39 0 0,-1-1-42 0 0,1 1-44 0 0,-1 0-46 0 0,0-1-49 0 0,1 1-52 0 0,-1 0-53 0 0,1 0-56 0 0,-1 0-58 0 0,0 0-60 0 0,1 0-63 0 0,-2 0-1422 0 0,-3 0-1248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46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5192 0 0,'0'0'151'0'0,"2"6"-22"0"0,0 2-81 0 0,-1-4-21 0 0,0 0 50 0 0,0 0 45 0 0,0 0 39 0 0,0 0 76 0 0,1 1 38 0 0,0 0 93 0 0,1 4 226 0 0,2 3 288 0 0,-2-3-389 0 0,-1-2-189 0 0,-1-4-199 0 0,0 1-38 0 0,3 15 373 0 0,0 3 15 0 0,1 1-50 0 0,-1-1-46 0 0,1 0-40 0 0,1 11 90 0 0,0 0-69 0 0,-1 1-55 0 0,-1 0-41 0 0,1 15 92 0 0,2 10 100 0 0,0 26 272 0 0,5 13 226 0 0,-11-92-843 0 0,2 7-90 0 0,-2-7 60 0 0,0-3 14 0 0,0 0 39 0 0,0 1 116 0 0,-1 0 104 0 0,1-6-229 0 0,0-1-33 0 0,2-4-3 0 0,2-3-38 0 0,0-30 87 0 0,-2 15 34 0 0,4-16-152 0 0,3 9 37 0 0,6 1-37 0 0,9-4 9 0 0,3 5-33 0 0,-22 24 15 0 0,1 0-1 0 0,1 1 0 0 0,-1 0 0 0 0,1 0 1 0 0,0 1-1 0 0,0-1 0 0 0,1 2 1 0 0,2-2 9 0 0,19-4-51 0 0,-21 7 47 0 0,-1 1 1 0 0,0 0 0 0 0,1 0-1 0 0,4 1 4 0 0,-7 0 0 0 0,-1 0-1 0 0,1 1 1 0 0,0 0-1 0 0,-1 0 1 0 0,1 0-1 0 0,-1 1 0 0 0,1 0 1 0 0,-1 0-1 0 0,0 0 1 0 0,0 1-1 0 0,1-1 1 0 0,1 3 0 0 0,0 0-33 0 0,-1 0 0 0 0,1 0 0 0 0,-1 1 1 0 0,0 0-1 0 0,-1 0 0 0 0,1 0 0 0 0,1 4 33 0 0,5 9-31 0 0,0 3 47 0 0,-6-9-16 0 0,0 0 1 0 0,-1 1-1 0 0,3 13 0 0 0,-4-9 24 0 0,-1-1 1 0 0,-1 1-1 0 0,0 0 0 0 0,-1 15-24 0 0,-1-32-165 0 0,0 0 69 0 0,0 0 49 0 0,1 1-1 0 0,-1-2-2 0 0,1 1-103 0 0,-1-1 23 0 0,0 0-47 0 0,0 0-175 0 0</inkml:trace>
  <inkml:trace contextRef="#ctx0" brushRef="#br0" timeOffset="616.8">973 346 9440 0 0,'-1'0'213'0'0,"0"-1"-73"0"0,-1 0-41 0 0,-3-3 70 0 0,4 3-69 0 0,-3-2 80 0 0,-1 1-100 0 0,0 1-65 0 0,-10-1-42 0 0,11 1 49 0 0,0 1 36 0 0,-1 0 72 0 0,1 0 87 0 0,-6 2 252 0 0,1 1-89 0 0,-1 1-81 0 0,0 0-70 0 0,0 2-62 0 0,1 0-53 0 0,-1 0-42 0 0,1 1-35 0 0,0 1-36 0 0,0 1-1 0 0,0 0 1 0 0,-1 1-1 0 0,3 0 22 0 0,-1 0 40 0 0,2 0 57 0 0,-5 7-26 0 0,2 1 1 0 0,-1 3-94 0 0,6-11 55 0 0,0 0 0 0 0,0 0 0 0 0,2 0 1 0 0,-3 11-56 0 0,4-13 64 0 0,0 0 0 0 0,1 1 1 0 0,-1 6-65 0 0,3 1 113 0 0,2-3 35 0 0,3-2 75 0 0,2 0 95 0 0,4-1 119 0 0,-5-6-239 0 0,1 0-38 0 0,10 0 62 0 0,-5-3-128 0 0,0-1-35 0 0,-8-1-43 0 0,0 0 1 0 0,0 0-1 0 0,0-1 1 0 0,-1 1-1 0 0,1-1 0 0 0,3-2-16 0 0,7-5 78 0 0,-10 4-52 0 0,0 1 0 0 0,-1-1 0 0 0,1 0 0 0 0,-1 0 0 0 0,-1 0 1 0 0,1-1-1 0 0,0-1-26 0 0,1-1 32 0 0,-1-1-1 0 0,0 0 1 0 0,-1 0 0 0 0,3-7-32 0 0,2-11 58 0 0,-1-1 0 0 0,-2 1 0 0 0,0-6-58 0 0,-2 12 31 0 0,-1 2-31 0 0,-3 13 16 0 0,1 0 0 0 0,0 0 0 0 0,0 0 0 0 0,2-3-16 0 0,0 5-3 0 0,-1 8-18 0 0,0 7-57 0 0,-2-11 74 0 0,4 34-134 0 0,2 0 37 0 0,1 0 35 0 0,3-1 33 0 0,-3-11 49 0 0,2 0 1 0 0,0-1-17 0 0,-1-3 77 0 0,2-1 1 0 0,6 9-78 0 0,-14-23-22 0 0,5 4 82 0 0,-3-4-95 0 0,-2-1-30 0 0,-1 0-45 0 0,2 1-122 0 0,-2 0-116 0 0,-1-3 44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39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346 450 8032 0 0,'-1'0'190'0'0,"0"-1"-65"0"0,-10-4 176 0 0,4 1-373 0 0,0 1 67 0 0,0 0 59 0 0,0 0 54 0 0,-2-1 82 0 0,0 1 55 0 0,-2-1 106 0 0,-6 0 250 0 0,-12-1 431 0 0,20 5-725 0 0,-1 1-36 0 0,3 0-83 0 0,-1 0-40 0 0,0 2-48 0 0,1-1-54 0 0,-11 6 26 0 0,2 2 47 0 0,8-6-17 0 0,0 1 1 0 0,1 1 0 0 0,0 0 0 0 0,0 0-1 0 0,-3 4-102 0 0,-6 10 178 0 0,7-7-112 0 0,1 1-42 0 0,-2 5-5 0 0,1 1 34 0 0,-1 8 121 0 0,0-1 0 0 0,2 1 1 0 0,0 10-175 0 0,3-12 73 0 0,0 0-45 0 0,4-19-23 0 0,1 1 1 0 0,-1 0 0 0 0,1-1 0 0 0,0 1-1 0 0,1 0 1 0 0,1 5-6 0 0,5 11 78 0 0,3-7 74 0 0,3-2 115 0 0,-5-9-81 0 0,1 0 41 0 0,1-1 45 0 0,1-2 48 0 0,7 2-88 0 0,1-4-76 0 0,11-2-36 0 0,0-4-92 0 0,-15 1-43 0 0,0-1-1 0 0,12-5 16 0 0,-9 2 17 0 0,-2 0 37 0 0,-11 6-142 0 0,-1-1 37 0 0,15-11-37 0 0,-13 9 0 0 0,-1 0-85 0 0,-1 1-19 0 0,-1 0-72 0 0,0 0-82 0 0,0 0-94 0 0,-1 2 90 0 0,-1 0-52 0 0,0 0-47 0 0,1 0-41 0 0,-1 0-143 0 0,1-1-40 0 0,0 1-174 0 0,0-2-467 0 0</inkml:trace>
  <inkml:trace contextRef="#ctx0" brushRef="#br0" timeOffset="316.32">394 0 6336 0 0,'0'0'141'0'0,"0"0"23"0"0,0 0 11 0 0,-1 2-2 0 0,-5 9 170 0 0,5-8-187 0 0,-6 15 573 0 0,4-4-273 0 0,2-2-108 0 0,0 1-37 0 0,0-3-86 0 0,1 0-37 0 0,0 0-42 0 0,0-1-47 0 0,0-6-75 0 0,0 36 394 0 0,2 20 305 0 0,-1 1-28 0 0,-1-20-331 0 0,-2 102 857 0 0,0-72-715 0 0,1-34-311 0 0,1-1-51 0 0,0-13-36 0 0,0 12 128 0 0,0-1 70 0 0,1 7 126 0 0,3 19 276 0 0,-3-49-541 0 0,-1-1-47 0 0,2 35 230 0 0,-2-30-159 0 0,0-7-55 0 0,1-1 33 0 0,-1 5 179 0 0,0-13-578 0 0,1-2-235 0 0,0 1 121 0 0,0 1 19 0 0,0 0-95 0 0,0 1 134 0 0,-1 0-42 0 0,1 0-48 0 0,-1 0-52 0 0,1 0-57 0 0,-1 0-62 0 0,1 0-66 0 0,-1 0-71 0 0,0 1 553 0 0,2-3-1866 0 0,0-2-1127 0 0</inkml:trace>
  <inkml:trace contextRef="#ctx0" brushRef="#br0" timeOffset="4195.03">560 379 7640 0 0,'4'0'71'0'0,"1"-1"72"0"0,-1 1 62 0 0,0 0 50 0 0,3-1 288 0 0,10 1 874 0 0,-12 1-972 0 0,2 1-65 0 0,-4 0-241 0 0,0 0-41 0 0,1 1 157 0 0,0 0-38 0 0,3 2 118 0 0,-1 3-67 0 0,0 9-15 0 0,4 27 142 0 0,-1 23 50 0 0,-2-9-108 0 0,1-20-82 0 0,-2-2-5 0 0,-6-28-194 0 0,1-1-1 0 0,1 1 1 0 0,-1-1-1 0 0,1 0 0 0 0,0 1 1 0 0,1-1-1 0 0,0 0 1 0 0,0 0-1 0 0,0 0 1 0 0,1 0-56 0 0,-3-6 67 0 0,-1-1 23 0 0,0 0 46 0 0,0 0 22 0 0,0 0 2 0 0,0 0-4 0 0,0-5 52 0 0,0 1-55 0 0,1 0-46 0 0,0 0-36 0 0,0-3-10 0 0,-1-10 10 0 0,-2-10 7 0 0,0-20-78 0 0,3 16-1 0 0,1 0 1 0 0,2 0 0 0 0,1 1-1 0 0,5-18 2 0 0,-9 42-3 0 0,1 1 1 0 0,-1-1 0 0 0,1 1 0 0 0,0-1 0 0 0,1 1 0 0 0,-1 0 0 0 0,1 0 0 0 0,0 0 0 0 0,0 0 0 0 0,3-2 1 0 0,2-1-36 0 0,-3 3 18 0 0,0 1-1 0 0,0-1 1 0 0,0 1-1 0 0,1 1 1 0 0,3-3 18 0 0,21-6-73 0 0,4 3 36 0 0,33 0 29 0 0,-66 9 9 0 0,16-1-66 0 0,9 2 84 0 0,-14 0-37 0 0,1 1-78 0 0,-1-1-92 0 0,-6 0 47 0 0,0-1-37 0 0,6 3-390 0 0,0 2-21 0 0</inkml:trace>
  <inkml:trace contextRef="#ctx0" brushRef="#br0" timeOffset="4473.51">1220 423 8464 0 0,'0'5'280'0'0,"1"1"-68"0"0,1 0-59 0 0,0 1-46 0 0,3 6-1 0 0,7 13 20 0 0,0 5 1532 0 0,-6-10-589 0 0,0 3 20 0 0,-2-11-591 0 0,1-1-39 0 0,-4-10-573 0 0,0 0 74 0 0,0 0 64 0 0,-1 0 52 0 0,1 1 186 0 0,2 6 552 0 0,-3-6-623 0 0,1 1-77 0 0,-1-3-94 0 0,0 1-44 0 0,0 0-48 0 0,1 1-56 0 0,-1-1-77 0 0,0 0-77 0 0,0 1-85 0 0,0-1-93 0 0,0 1-98 0 0,0 0-108 0 0,0 0-114 0 0,0 0-121 0 0,0-3-958 0 0,0 0-1063 0 0</inkml:trace>
  <inkml:trace contextRef="#ctx0" brushRef="#br0" timeOffset="4727.3">1297 433 10272 0 0,'-2'-2'-13'0'0,"1"1"39"0"0,-1-2 111 0 0,-5-5 384 0 0,4 4-444 0 0,0 1-33 0 0,3 3 86 0 0,0 0 152 0 0,0-1 353 0 0,0-2-107 0 0,0 2-295 0 0,-1-1-36 0 0,1 0-39 0 0,1 1-42 0 0,-1-1-42 0 0,0 1-46 0 0,0 0-47 0 0,1 1-50 0 0,-1 0-233 0 0,0 0-54 0 0,1 0-48 0 0,-1 0-42 0 0,1 0-137 0 0,-1 0-41 0 0,1 0-165 0 0,0 0-440 0 0</inkml:trace>
  <inkml:trace contextRef="#ctx0" brushRef="#br0" timeOffset="5845.96">1293 35 11664 0 0,'0'0'264'0'0,"0"0"34"0"0,0 0 21 0 0,0 0-133 0 0,0 0-89 0 0,-1 1 153 0 0,0-1-203 0 0,0 1-38 0 0,0 0-40 0 0,0-1-42 0 0,-1 1-50 0 0,1 0-57 0 0,0-1-18 0 0,0 1-49 0 0,0-1-52 0 0,1 1-57 0 0,-1-1-62 0 0,0 1-64 0 0,1-1-69 0 0,0 1-73 0 0,-1 0-942 0 0,1 3-895 0 0,0-4 2384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49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24 5384 0 0,'0'0'116'0'0,"-1"-1"-34"0"0,-6-5 193 0 0,4 4-218 0 0,2 1-35 0 0,-4-2 14 0 0,-1 1 67 0 0,1-1 60 0 0,-1 2 53 0 0,0-1 102 0 0,-1 1 52 0 0,-2 0 127 0 0,-4 0 308 0 0,-1 2 7 0 0,5 0-302 0 0,2 0-123 0 0,0 1-49 0 0,1-1-101 0 0,1 1-50 0 0,-1-1-57 0 0,1 1-63 0 0,-4 2 216 0 0,0 1-73 0 0,-2 2-26 0 0,-5 5 31 0 0,5-5-57 0 0,-17 16 24 0 0,21-16-139 0 0,0 0 0 0 0,0 1 1 0 0,1 0-1 0 0,0 0 0 0 0,-1 1-43 0 0,-4 14 120 0 0,1-1-58 0 0,-1-1-57 0 0,4-8-35 0 0,0 2-1 0 0,1-1 1 0 0,-1 7 30 0 0,-1 7 59 0 0,-1 16-59 0 0,6-20 6 0 0,0 0-1 0 0,1 2-5 0 0,2-9-2 0 0,0 0-1 0 0,1-1 1 0 0,1 1-1 0 0,0 0 1 0 0,1-1-1 0 0,1 0 1 0 0,5 13 2 0 0,-5-19-16 0 0,0 1 0 0 0,1-1 1 0 0,2 2 15 0 0,-2-4-1 0 0,1 1 1 0 0,0-1-1 0 0,1 0 1 0 0,0 0-1 0 0,0-1 1 0 0,1 0-1 0 0,0 0 1 0 0,0-1-1 0 0,0 0 1 0 0,1 0-1 0 0,0 0 1 0 0,3 0-13 0 0,0-1 1 0 0,-1 0-1 0 0,5 1 13 0 0,5 1 63 0 0,1-2 35 0 0,23 0 189 0 0,-36-4-160 0 0,1-2 1 0 0,0 1-1 0 0,5-2-127 0 0,-7 1 113 0 0,-1-1-1 0 0,0 0 1 0 0,1 0-1 0 0,5-3-112 0 0,-4 1 139 0 0,0-1-1 0 0,-1 1 0 0 0,1-1 0 0 0,-1-1 1 0 0,0 0-1 0 0,6-5-138 0 0,4-8 228 0 0,-2-3-48 0 0,-5 3 43 0 0,-1 0 0 0 0,3-7-223 0 0,4-21 268 0 0,-7 8-84 0 0,-5-1-53 0 0,-5 27-120 0 0,1 1 14 0 0,0-1-1 0 0,-2 0 0 0 0,1 0 1 0 0,-2 0-1 0 0,1 0 0 0 0,-3-4-24 0 0,0 1 48 0 0,-1 1 0 0 0,-6-15-48 0 0,-3 6-2 0 0,1 3-10 0 0,-15-21 15 0 0,18 29-37 0 0,0 0-38 0 0,-4-1-89 0 0,-2 0-101 0 0,8 8 86 0 0,-2 1-33 0 0,1-1-38 0 0,-2 2-39 0 0,2 0-137 0 0,-5-1-325 0 0,4 2 95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0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 9672 0 0,'0'0'282'0'0,"0"0"-2"0"0,0 0-129 0 0,0 0 131 0 0,2-1-94 0 0,0 0-66 0 0,3-2 84 0 0,-2 2-13 0 0,2 0 36 0 0,-1 0-63 0 0,0-1-50 0 0,0 0-34 0 0,7-3 93 0 0,-5 3-65 0 0,0 1-26 0 0,8-2-14 0 0,17-1-70 0 0,-18 4 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0.8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7056 0 0,'0'0'157'0'0,"0"0"23"0"0,0 0 12 0 0,1 1-22 0 0,2 7 89 0 0,-1-3-83 0 0,1 3 303 0 0,1 1-43 0 0,-1 0-41 0 0,0 0-38 0 0,-1 0-35 0 0,1 0-34 0 0,2 9 200 0 0,1 4-37 0 0,-1 0-113 0 0,1 5-35 0 0,1 13 65 0 0,-3-20-168 0 0,0-1 45 0 0,-1-6-45 0 0,0 0 38 0 0,5 34 895 0 0,0 10-1133 0 0,-6-40 169 0 0,-1-13-82 0 0,-1 4 20 0 0,-1-5-46 0 0,1-1 38 0 0,-1 2 134 0 0,1-2-65 0 0,-1 0 41 0 0,0-4-54 0 0,-4-4-47 0 0,-1-1-27 0 0,4 2-61 0 0,0 1 0 0 0,1-1 0 0 0,-1-1 0 0 0,1 1 1 0 0,0 0-1 0 0,0 0 0 0 0,1 0 0 0 0,-1-1 1 0 0,1-2-21 0 0,1-21 51 0 0,2 2-52 0 0,-3 24-3 0 0,8-46-10 0 0,-4 35 21 0 0,0 1 1 0 0,0 0-1 0 0,1 0 0 0 0,5-9-7 0 0,-6 15-2 0 0,0 0-1 0 0,0 0 1 0 0,1 1 0 0 0,0 0 0 0 0,0 0 0 0 0,0 0-1 0 0,1 0 1 0 0,4-3 2 0 0,-5 5-12 0 0,-1 1 0 0 0,1 0 1 0 0,0 1-1 0 0,0-1 0 0 0,0 1 0 0 0,0 0 0 0 0,0 0 0 0 0,2 0 12 0 0,-1 1-26 0 0,-1 0 0 0 0,0 0 0 0 0,0 0 0 0 0,1 1 0 0 0,-1 0 0 0 0,0 0 0 0 0,3 1 26 0 0,-2-1-17 0 0,-1 1 1 0 0,1 1-1 0 0,-1-1 0 0 0,4 2 17 0 0,20 12-29 0 0,-21-10 25 0 0,-1 1-1 0 0,0 0 0 0 0,1 0 0 0 0,-2 1 0 0 0,6 6 5 0 0,13 22-56 0 0,-15-19 55 0 0,-1 1 1 0 0,-1 0 0 0 0,-1 0 0 0 0,0 0 0 0 0,-2 1 0 0 0,1 0 0 0 0,1 17 0 0 0,-3 0 60 0 0,-2 1 65 0 0,-2-35-223 0 0,0 0 77 0 0,1 2 160 0 0,0-2-148 0 0,-1 0-103 0 0,1-1 7 0 0,-1 0-40 0 0,0 1-43 0 0,0-1-50 0 0,0 0-54 0 0,0 0-59 0 0,0 0 3 0 0,0 0-54 0 0,0 0-49 0 0,0 0-41 0 0,0 0-146 0 0,0 0-42 0 0,0 0-176 0 0,0 0-473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1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1 128 9504 0 0,'0'0'216'0'0,"0"0"32"0"0,8-3 192 0 0,-5 2-382 0 0,-1 0-36 0 0,9-2 26 0 0,0 0 84 0 0,9 0 222 0 0,13 0 355 0 0,-20 4-442 0 0,1 0-69 0 0,0 1-108 0 0,21 1 124 0 0,3-3 56 0 0,-2-4 74 0 0,-1-3 95 0 0,-30 5-353 0 0,0 0 0 0 0,0 1 0 0 0,-1-1 0 0 0,6-3-86 0 0,-9 4 18 0 0,1 0 0 0 0,-1 0 1 0 0,1 0-1 0 0,-1 0 1 0 0,0-1-1 0 0,1 1 0 0 0,-1 0 1 0 0,0 0-1 0 0,1-2-18 0 0,5-14 247 0 0,-7 1-67 0 0,-6 3-53 0 0,-5 2-41 0 0,7 8-70 0 0,0 0 1 0 0,0 0 0 0 0,0 1 0 0 0,-1-1 0 0 0,1 1 0 0 0,-1 0 0 0 0,1 1 0 0 0,-1-1 0 0 0,0 1 0 0 0,0 0 0 0 0,0 0-17 0 0,0 0 0 0 0,0 2 0 0 0,0-1 0 0 0,1 0 0 0 0,-1 1 0 0 0,0 0 0 0 0,1 0 0 0 0,-1 0 0 0 0,1 1 0 0 0,-1-1 0 0 0,1 1 0 0 0,0 0 0 0 0,-8 4 0 0 0,0 1 0 0 0,0-1 0 0 0,-2 4 0 0 0,4-3 5 0 0,1 1 0 0 0,-1 1 1 0 0,1-1-1 0 0,1 2 0 0 0,-1-1 0 0 0,1 1 1 0 0,1 0-1 0 0,-6 11-5 0 0,10-15-3 0 0,0 0 0 0 0,0 0 1 0 0,1 0-1 0 0,0 1 0 0 0,0-1 0 0 0,0 1 0 0 0,1 0 0 0 0,0 0 3 0 0,0-2-8 0 0,1-1 0 0 0,0 0 0 0 0,0 1 0 0 0,1-1 0 0 0,-1 0 0 0 0,1 1 1 0 0,0-1-1 0 0,0 0 0 0 0,0 0 0 0 0,1 0 0 0 0,-1 0 0 0 0,3 4 8 0 0,5 5-91 0 0,1-2 59 0 0,7 2 54 0 0,-11-10-3 0 0,0 0 1 0 0,0 0-1 0 0,1 0 0 0 0,-1-1 0 0 0,1 0 1 0 0,2 1-20 0 0,4-1-8 0 0,1 0-35 0 0,-1 0-43 0 0,0-2-53 0 0,0 0-64 0 0,0 0-72 0 0,-1-1-82 0 0,0 0-93 0 0,-10 1 129 0 0,1-1-49 0 0,-1 1-45 0 0,0-1-38 0 0,1 1-134 0 0,-1-1-38 0 0,1 0-161 0 0,2 0-435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1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280 18 9960 0 0,'-17'-5'366'0'0,"7"2"-75"0"0,-1 0 1 0 0,0 0-1 0 0,0 2 0 0 0,-7-2-291 0 0,3 4 353 0 0,1 2 66 0 0,-1 3 87 0 0,2 4 107 0 0,-12 17-268 0 0,4 5-89 0 0,6 2-86 0 0,4 1-86 0 0,11-32-76 0 0,0 0-1 0 0,-1 0 1 0 0,1 0 0 0 0,0-1 0 0 0,0 1-1 0 0,1 0 1 0 0,-1 1-8 0 0,1-1 17 0 0,0 1 0 0 0,0-1-1 0 0,0 1 1 0 0,0-1 0 0 0,0 1-1 0 0,1-1 1 0 0,0 0 0 0 0,-1 0-1 0 0,2 1-16 0 0,-2-2 10 0 0,1 0 0 0 0,-1 0 1 0 0,0-1-1 0 0,1 1 0 0 0,-1 0 0 0 0,1-1 0 0 0,0 1 0 0 0,-1-1 0 0 0,1 0 0 0 0,0 0 0 0 0,0 0 0 0 0,0 0 0 0 0,0 0 0 0 0,0 0 0 0 0,0 0 0 0 0,0 0 0 0 0,0-1 0 0 0,1 1 1 0 0,-1-1-1 0 0,0 0 0 0 0,0 1 0 0 0,0-1 0 0 0,1 0 0 0 0,-1 0 0 0 0,2-1-10 0 0,2 0 60 0 0,0-1 1 0 0,1 1 0 0 0,-1-1-1 0 0,4-3-60 0 0,-6 3 51 0 0,1 0 0 0 0,-1-1 0 0 0,0 1 0 0 0,0-1 0 0 0,0 0 0 0 0,0-1-51 0 0,12-14 255 0 0,-4-5 51 0 0,-6 7-13 0 0,-1 0-1 0 0,-1 0 0 0 0,1-6-292 0 0,0-8 282 0 0,-4 26-271 0 0,0-1-1 0 0,0 1 1 0 0,1 0 0 0 0,-1 0 0 0 0,1-1 0 0 0,0 1 0 0 0,0 1-1 0 0,1-2-10 0 0,-2 4-2 0 0,-1 1-1 0 0,0 0 1 0 0,0-1-1 0 0,1 1 1 0 0,-1 0-1 0 0,1-1 1 0 0,-1 1-1 0 0,0 0 1 0 0,1 0-1 0 0,-1 0 1 0 0,0-1-1 0 0,1 1 0 0 0,-1 0 1 0 0,1 0-1 0 0,-1 0 1 0 0,1 0-1 0 0,-1 0 1 0 0,0 0-1 0 0,1 0 1 0 0,-1 0-1 0 0,1 0 1 0 0,-1 0-1 0 0,1 0 1 0 0,-1 0-1 0 0,1 0 1 0 0,-1 0-1 0 0,0 0 0 0 0,1 0 1 0 0,-1 0-1 0 0,1 0 1 0 0,-1 1-1 0 0,0-1 1 0 0,1 0-1 0 0,-1 0 3 0 0,10 8-68 0 0,-6-4 47 0 0,0 1 0 0 0,-1 0 0 0 0,0-1 1 0 0,0 1-1 0 0,-1 0 0 0 0,1 1 0 0 0,0 2 21 0 0,12 41-100 0 0,-8-23 55 0 0,-7-25 46 0 0,29 103-30 0 0,-24-80 14 0 0,0 1-1 0 0,-2-1 0 0 0,0 10 16 0 0,-2 26-14 0 0,-3-21 78 0 0,0-14 22 0 0,-2-1 44 0 0,-1 0 52 0 0,-3 1 58 0 0,-9 17 224 0 0,12-32-268 0 0,-1 0 0 0 0,0 0 0 0 0,0-1 0 0 0,-5 5-196 0 0,5-7 159 0 0,-1 1-1 0 0,0-1 1 0 0,0-1-1 0 0,-1 0 1 0 0,-3 3-159 0 0,2-3 159 0 0,-1-1 1 0 0,1 0-1 0 0,-2 1-159 0 0,-13 3 255 0 0,0-3-59 0 0,-1-2-65 0 0,1-3-68 0 0,-1-3-73 0 0,1-3-76 0 0,0-2-82 0 0,2-4-86 0 0,18 9 10 0 0,0-1 105 0 0,1 0 70 0 0,-5-5-20 0 0,6 6 35 0 0,0-1-35 0 0,0 0-77 0 0,0-1-85 0 0,0 1-38 0 0,1 0-85 0 0,-1 0-97 0 0,1 1-108 0 0,0-1-119 0 0,0 1 300 0 0,1 1-34 0 0,0-1-36 0 0,-1 1-38 0 0,1-1-38 0 0,0 1-40 0 0,-1-6-1669 0 0,1-3-1271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2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244 4 9528 0 0,'-11'-3'316'0'0,"-1"3"-45"0"0,6 0-132 0 0,1 0 0 0 0,-1 1-1 0 0,1 0 1 0 0,-1 0 0 0 0,-4 2-139 0 0,-8 4 373 0 0,0 1 84 0 0,6-2-81 0 0,1-1 75 0 0,3-1-40 0 0,-11 7-113 0 0,2 2-57 0 0,2 2-46 0 0,1 1-39 0 0,-6 12 41 0 0,-3 17 47 0 0,22-42-219 0 0,-1 1 1 0 0,1 0-1 0 0,0 0 0 0 0,0 0 1 0 0,1 0-1 0 0,-1 0 1 0 0,1 0-1 0 0,0 0 1 0 0,0 0-1 0 0,0 0 1 0 0,1 1-26 0 0,-1-3 7 0 0,0-1 1 0 0,0 0 0 0 0,1 0-1 0 0,-1 0 1 0 0,0 0-1 0 0,1 1 1 0 0,-1-1-1 0 0,1 0 1 0 0,-1 0 0 0 0,1 0-1 0 0,-1 0 1 0 0,1 0-1 0 0,0 0 1 0 0,-1 0 0 0 0,1 0-1 0 0,0-1 1 0 0,0 1-1 0 0,0 0 1 0 0,0 0-1 0 0,0-1 1 0 0,0 1 0 0 0,0 0-1 0 0,0-1 1 0 0,0 1-1 0 0,0-1 1 0 0,0 1 0 0 0,0-1-1 0 0,0 0 1 0 0,1 1-1 0 0,-1-1 1 0 0,0 0-1 0 0,0 0 1 0 0,0 0 0 0 0,0 0-1 0 0,1 0 1 0 0,-1 0-1 0 0,0 0 1 0 0,0 0 0 0 0,1-1-8 0 0,25-4 185 0 0,-12 2-98 0 0,0-2 1 0 0,0 1-1 0 0,11-7-87 0 0,4-4 187 0 0,-4 0 87 0 0,-14 7-184 0 0,1 0-38 0 0,-1-1-45 0 0,0 1-52 0 0,-1-1-56 0 0,0 0-64 0 0,12-4 147 0 0,-17 13 18 0 0,-5 1 0 0 0,1 0 0 0 0,-1 0 0 0 0,0 0 0 0 0,1 0 0 0 0,-1 0 0 0 0,0 1 0 0 0,0-1 0 0 0,0 0 0 0 0,0 1 0 0 0,0-1 0 0 0,0 1 0 0 0,0-1 0 0 0,-1 1 0 0 0,1-1 0 0 0,0 1 0 0 0,-1-1 0 0 0,1 2 0 0 0,6 33 0 0 0,-4-19 0 0 0,2 4-2 0 0,-1-8 34 0 0,1 1 83 0 0,-3-6-12 0 0,1 0 38 0 0,-3-6-224 0 0,1-1 60 0 0,0 2 80 0 0,4 4 216 0 0,-3-5-245 0 0,0 0-68 0 0,-1-1-72 0 0,1 1-88 0 0,-1 0-108 0 0,0-2 110 0 0,-1 1-33 0 0,1-1-122 0 0,-1 0-58 0 0,0 1-51 0 0,0-1-45 0 0,0 0-152 0 0,0 0-44 0 0,0 0-184 0 0,0 0-491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4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90 7520 0 0,'0'1'217'0'0,"3"7"-252"0"0,0-1 37 0 0,3 7 97 0 0,1 1 114 0 0,1-1 92 0 0,-1-1 31 0 0,0-1 44 0 0,18 29 983 0 0,-14-23-814 0 0,-3-5-195 0 0,0-1-59 0 0,-1 1-74 0 0,1-1-92 0 0,-5-7 2 0 0,0-1-47 0 0,12 16 107 0 0,-10-15-48 0 0,-3-2-31 0 0,1 0 33 0 0,1 1 131 0 0,-1 0 96 0 0,1-1 111 0 0,-2-1-195 0 0,0 0 33 0 0,-1-1-51 0 0,1-2-70 0 0,0-1 0 0 0,1-1-78 0 0,2-3 72 0 0,-4 4-93 0 0,0 1 42 0 0,2-9 247 0 0,0 0-63 0 0,0 0-58 0 0,-1-1-50 0 0,0-2-17 0 0,-1 0-54 0 0,0-8-9 0 0,0 1-66 0 0,3-32 51 0 0,-3 46-234 0 0,0-1 42 0 0,1-7 38 0 0,0 1 97 0 0,8-25 307 0 0,-4 23-269 0 0,-1 4-102 0 0,1 0-92 0 0,0 1-116 0 0,-2 5 51 0 0,-1 1-39 0 0,1 0-41 0 0,1 0-45 0 0,-1 0-48 0 0,1 0-51 0 0,-1 1-54 0 0,2 0-57 0 0,-1 1-60 0 0,0-1-64 0 0,7 0-593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14.0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3 5936 0 0,'0'0'169'0'0,"0"0"70"0"0,0 0 143 0 0,0 0 60 0 0,0 0 7 0 0,0 0-6 0 0,0 0-49 0 0,0 0-18 0 0,0 0-6 0 0,0 0-16 0 0,0 1-107 0 0,0 0-40 0 0,0 3 110 0 0,0 1-109 0 0,0 5 185 0 0,0 1 96 0 0,0 0-70 0 0,1 1-60 0 0,0 0-52 0 0,0 7 107 0 0,0 10 78 0 0,-1-15-286 0 0,0-1-36 0 0,1 15 82 0 0,0-3-96 0 0,2 34 115 0 0,-2-39-155 0 0,0 0 36 0 0,-1-13-163 0 0,0 0 35 0 0,2 7 105 0 0,-1 0 74 0 0,3 19 353 0 0,-3-23-415 0 0,1-1-38 0 0,0 3-48 0 0,-1 0-94 0 0,1-5 100 0 0,0 7 154 0 0,-2-7-164 0 0,0-6 32 0 0,0-1-1 0 0,0 0-35 0 0,-1 0-154 0 0,0-1-10 0 0,1 0-62 0 0,-1 1-112 0 0,1 0 64 0 0,0 0-55 0 0,0-1-79 0 0,-1 1-58 0 0,1 0-51 0 0,0-1-46 0 0,0 1-154 0 0,-1 0-45 0 0,1-1-185 0 0,-1 1-499 0 0</inkml:trace>
  <inkml:trace contextRef="#ctx0" brushRef="#br0" timeOffset="473.41">1 56 5064 0 0,'0'0'108'0'0,"0"0"17"0"0,8 3 123 0 0,-4-2-201 0 0,0-1-14 0 0,18-1 782 0 0,0 0-103 0 0,-1-1-97 0 0,1-1-88 0 0,0-1-81 0 0,-1 1-74 0 0,1-1-65 0 0,0 0-58 0 0,2-1-30 0 0,0 0-52 0 0,5 1-21 0 0,15-2-1 0 0,-32 5-182 0 0,1 0 48 0 0,29-4 174 0 0,-24 3-134 0 0,-8 1-55 0 0,1 0-37 0 0,0 0-54 0 0,1-1-64 0 0,-1 1-75 0 0,1 0-87 0 0,-11 1 90 0 0,0-1-37 0 0,2 1-362 0 0,0 0-252 0 0,1-1-584 0 0</inkml:trace>
  <inkml:trace contextRef="#ctx0" brushRef="#br0" timeOffset="1003.81">601 39 5472 0 0,'0'0'124'0'0,"0"1"57"0"0,1 1-80 0 0,4 7 35 0 0,1 1-121 0 0,0 0 51 0 0,-1 0 49 0 0,1 1 43 0 0,1 4 152 0 0,-1 1 71 0 0,0-1 58 0 0,-1 1 42 0 0,12 49 1556 0 0,-12-43-1432 0 0,-1 2-98 0 0,2 14 536 0 0,-2 0-52 0 0,0 1-13 0 0,-3-34-950 0 0,-1-1 49 0 0,1-2 113 0 0,-1-1 59 0 0,1-6 303 0 0,-1-2-244 0 0,0 3-188 0 0,1 0-59 0 0,-1 0-72 0 0,0 0-87 0 0,1-12 159 0 0,-1 12-47 0 0,1 0 0 0 0,-1 0 0 0 0,0 0 0 0 0,1 0 0 0 0,0 0 0 0 0,0 1 1 0 0,1-3-15 0 0,8-20 47 0 0,2-6-27 0 0,-4 17-45 0 0,3-1-33 0 0,1 2 69 0 0,10-5-110 0 0,-21 18 89 0 0,1 0-1 0 0,0 0 1 0 0,0 0-1 0 0,0 0 1 0 0,0 0-1 0 0,0 0 1 0 0,0 1-1 0 0,0-1 1 0 0,0 1-1 0 0,0-1 1 0 0,0 1-1 0 0,1 0 1 0 0,-1 0-1 0 0,0 0 1 0 0,0 0-1 0 0,0 0 1 0 0,0 0-1 0 0,0 1 1 0 0,0-1-1 0 0,0 1 1 0 0,1 0 10 0 0,16 8-116 0 0,-3 4 46 0 0,-11-8 62 0 0,0 0 0 0 0,-1 0 0 0 0,0 0 0 0 0,0 1 0 0 0,1 2 8 0 0,1 4 16 0 0,0 1 0 0 0,-1-1 1 0 0,0 1-1 0 0,-1 0 1 0 0,1 5-17 0 0,-2 0 89 0 0,-1-4 2 0 0,1-4-79 0 0,-2-5 46 0 0,-1-4-68 0 0,1 3 138 0 0,0-3-100 0 0,-1 1-75 0 0,1-1-31 0 0,-1-1-47 0 0,0 1-56 0 0,1-1-63 0 0,-1 0-273 0 0</inkml:trace>
  <inkml:trace contextRef="#ctx0" brushRef="#br0" timeOffset="1444.26">1100 286 6336 0 0,'0'0'141'0'0,"2"0"-42"0"0,9-4 225 0 0,-8 3-258 0 0,0 1-40 0 0,5-3 34 0 0,-2 2 66 0 0,1-1 60 0 0,-1 0 52 0 0,1 1 42 0 0,5-3 360 0 0,18-5 985 0 0,-22 5-1188 0 0,1 1-70 0 0,-3 1-191 0 0,-1-1-40 0 0,0 1-43 0 0,0-1-49 0 0,0 1 112 0 0,2-3 131 0 0,1-1 36 0 0,-2 3-177 0 0,-4 3-97 0 0,1-2 77 0 0,4-5 228 0 0,-5 3-285 0 0,0-2-43 0 0,-2 2-13 0 0,0 4 54 0 0,-1-1 48 0 0,-1 0-45 0 0,-11-4 38 0 0,5 3 74 0 0,-1 3-40 0 0,-3 2 11 0 0,0 2-47 0 0,-11 11 66 0 0,9-4-1 0 0,4-4 42 0 0,7-5-179 0 0,0 0 1 0 0,1-1 0 0 0,-1 2-1 0 0,0-1 1 0 0,1 0 0 0 0,0 0 0 0 0,-2 4-35 0 0,2-3 29 0 0,0 1-1 0 0,0 0 1 0 0,0 0 0 0 0,0 0 0 0 0,1 1 0 0 0,0-1-29 0 0,0-1 15 0 0,0 0 0 0 0,1-1 1 0 0,0 1-1 0 0,-1 0 0 0 0,1 0 0 0 0,1 0 0 0 0,-1 0 1 0 0,1-1-1 0 0,-1 1 0 0 0,1 0 0 0 0,0 0 0 0 0,0-1 0 0 0,1 1 1 0 0,-1-1-1 0 0,1 1 0 0 0,0-1 0 0 0,1 3-15 0 0,5 3-224 0 0,0-1 114 0 0,0-1 96 0 0,1 0 79 0 0,0-2 46 0 0,0-1 38 0 0,21 6 439 0 0,-16-7-365 0 0,2-1-50 0 0,-7-1-141 0 0,-1 0-46 0 0,1-1-53 0 0,-1 0-61 0 0,1 0-68 0 0,-1 0-76 0 0,-2 0 46 0 0,0 0-40 0 0,-1 0-40 0 0,1 0-44 0 0,-1-1-46 0 0,1 1-47 0 0,-1 0-49 0 0,1 0-53 0 0,-2-1 16 0 0,1 1-43 0 0,1 0-1322 0 0,2 0-1077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4.9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16 164 8208 0 0,'1'0'155'0'0,"-1"-1"-64"0"0,1 1-42 0 0,4-1 2 0 0,-3 0-4 0 0,3 0 119 0 0,-1 0-46 0 0,6-2 14 0 0,-2-1-97 0 0,10-4-14 0 0,-12 5 32 0 0,0 1 55 0 0,0-1 72 0 0,1 0 90 0 0,-3 2-30 0 0,0-1 52 0 0,1 1 60 0 0,-1 0 65 0 0,4-1 29 0 0,1-1-82 0 0,-1 0-70 0 0,1 0-59 0 0,1-1-16 0 0,0 0-49 0 0,18-13 239 0 0,-10 6-95 0 0,0-1 81 0 0,-8 1-174 0 0,-8 6-68 0 0,-1 1-41 0 0,-1 2-91 0 0,0 1 0 0 0,0 0 0 0 0,0-1 0 0 0,-1 1 0 0 0,1 0 0 0 0,0 0 0 0 0,-1-1 0 0 0,1 1 0 0 0,-1 0 0 0 0,1 0 0 0 0,-1 0-23 0 0,-3-5 139 0 0,2 4-23 0 0,0 0 35 0 0,-2-2-43 0 0,1 0-39 0 0,-5-5 46 0 0,2 7-39 0 0,-1 1-28 0 0,-3-1-21 0 0,8 1-26 0 0,0 1-1 0 0,0 0 0 0 0,-1 0 0 0 0,1 0 1 0 0,0 0-1 0 0,0 0 0 0 0,-1 1 0 0 0,1-1 0 0 0,-5 2 39 0 0,-2 2 41 0 0,-23 14 137 0 0,2 7-113 0 0,0 7-79 0 0,21-21-35 0 0,1 0 0 0 0,1 1 1 0 0,0 0-1 0 0,1 0 0 0 0,0 0 1 0 0,-2 8 9 0 0,-2 14 28 0 0,9-26-25 0 0,-1 1 0 0 0,2-1 0 0 0,-1 0 0 0 0,1 1 0 0 0,1-1 1 0 0,0 8-4 0 0,4 6 70 0 0,2-2 73 0 0,-6-17-129 0 0,1 0 0 0 0,-1 0 0 0 0,1 0 0 0 0,0 0 0 0 0,1 0 0 0 0,-1 0 0 0 0,0-1 1 0 0,1 1-1 0 0,-1-1 0 0 0,1 1 0 0 0,0-1 0 0 0,0 0 0 0 0,0 0 0 0 0,0 0 0 0 0,0-1 0 0 0,0 1 1 0 0,0-1-1 0 0,1 0 0 0 0,-1 0 0 0 0,0 0 0 0 0,1 0 0 0 0,-1 0 0 0 0,1-1 0 0 0,-1 1 1 0 0,1-1-1 0 0,0 0-14 0 0,7 0 53 0 0,1 0 0 0 0,-1-1 1 0 0,1 0-1 0 0,3-1-53 0 0,23-6 102 0 0,-17 4-65 0 0,-9 2 17 0 0,0-1-40 0 0,0-1-47 0 0,0 1-50 0 0,-1-1-58 0 0,1 0-62 0 0,-1-1-68 0 0,1 1-75 0 0,-12 4 340 0 0,13-5-410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2.9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1 9328 0 0,'0'0'208'0'0,"0"0"33"0"0,0 0 15 0 0,0 0 8 0 0,0 0-37 0 0,0 0-97 0 0,0 1-63 0 0,0 4-10 0 0,0-3 5 0 0,0 12 315 0 0,1 0-45 0 0,0 1-42 0 0,0-1-37 0 0,2 8 65 0 0,0-1-59 0 0,3 23 133 0 0,3 15 57 0 0,-6-33-225 0 0,11 71 440 0 0,-4-26-122 0 0,-4 1 46 0 0,1-13-127 0 0,-2-15-141 0 0,-4-14-176 0 0,-1-29-80 0 0,0-1 2 0 0,0 0-2 0 0,0 0 0 0 0,0 0-36 0 0,0 0-150 0 0,0 0-66 0 0,0 0 83 0 0,0 0-62 0 0,0 0-79 0 0,0 0 76 0 0,0 0-38 0 0,0 0-40 0 0,0 0-39 0 0,0 0-386 0 0,0 0 92 0 0,0-1-52 0 0,0 1-745 0 0,0-2-587 0 0,0-1-1115 0 0</inkml:trace>
  <inkml:trace contextRef="#ctx0" brushRef="#br0" timeOffset="954.56">1 339 7344 0 0,'0'0'165'0'0,"0"0"22"0"0,0 0 9 0 0,0 0 28 0 0,0 0 56 0 0,0 0 28 0 0,0 0-161 0 0,0-1-37 0 0,1 1 24 0 0,-1 0-84 0 0,3-1-17 0 0,-3 1 12 0 0,1 0 41 0 0,0-1 91 0 0,0 1 103 0 0,23-3 345 0 0,2-4-72 0 0,-5 1-172 0 0,-1 3-97 0 0,23-4 436 0 0,-1-4-82 0 0,-11 3-250 0 0,1 2-79 0 0,-1 1-35 0 0,1 2-79 0 0,7 1-44 0 0,19 1-32 0 0,30-2 15 0 0,-48 2-78 0 0,-3 0-38 0 0,-1-3-87 0 0,-32 4-133 0 0,-1-1 93 0 0,0 1 74 0 0,0 0 37 0 0,5 1 115 0 0,-4-1-96 0 0,0 1-68 0 0,0-1-108 0 0,-2 0-41 0 0,1 1-87 0 0,0-1-100 0 0,0 1-115 0 0,-2-1 203 0 0,1 0-34 0 0,-1 0-35 0 0,1 0-37 0 0,-1 0-39 0 0,1 0-40 0 0,-1 0-41 0 0,1 0-45 0 0,1 0-1012 0 0,3 0-886 0 0</inkml:trace>
  <inkml:trace contextRef="#ctx0" brushRef="#br0" timeOffset="1239.53">682 328 6880 0 0,'0'2'157'0'0,"0"10"76"0"0,0 1-83 0 0,1 1-48 0 0,1 19 68 0 0,-1-21-65 0 0,0-1 37 0 0,1-1 60 0 0,0 1 98 0 0,0 1 107 0 0,0-7-159 0 0,-1 1 34 0 0,1 0 36 0 0,0-1 38 0 0,5 16 576 0 0,-2-5-292 0 0,0 0-47 0 0,1-1-45 0 0,1-1-41 0 0,-6-13-521 0 0,-1-1-35 0 0,0 0-37 0 0,0 0-21 0 0,0 0-39 0 0,0 0-43 0 0,0 0-50 0 0,0 0-52 0 0,0 0-49 0 0,0 0-44 0 0,0 0-38 0 0,0 0-127 0 0,0 0-38 0 0,0 0-1306 0 0</inkml:trace>
  <inkml:trace contextRef="#ctx0" brushRef="#br0" timeOffset="1240.53">623 189 9224 0 0,'0'0'266'0'0,"0"0"1"0"0,0 0-199 0 0,0-1-40 0 0,-2-3 9 0 0,2 3 98 0 0,0 1 33 0 0,0 0-22 0 0,1 0-63 0 0,-1-1-40 0 0,5-3-15 0 0,-3 3-39 0 0,1-1-55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6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10136 0 0,'0'0'230'0'0,"0"0"-10"0"0,0 1-93 0 0,1-1-60 0 0,1 3-4 0 0,-1-1-1 0 0,9 12-16 0 0,0-1 67 0 0,4 3 93 0 0,7 7 191 0 0,1 1 52 0 0,-8-8-178 0 0,-3-1-89 0 0,0 0-57 0 0,-1 2 10 0 0,-1 0 0 0 0,-1 1 0 0 0,0 0 0 0 0,-1 0 0 0 0,0 3-135 0 0,9 39 358 0 0,-2-1 51 0 0,-8-31-180 0 0,1 4-82 0 0,-3-3 289 0 0,0 20-436 0 0,-4-23 110 0 0,0-25-54 0 0,0-1 22 0 0,0 0-1 0 0,0 0-5 0 0,0 0 13 0 0,0 0-15 0 0,2-3-11 0 0,0-11-1 0 0,-2 11-21 0 0,7-39 82 0 0,4-3-48 0 0,-8 34-68 0 0,1 1 0 0 0,1-1 1 0 0,-1 0-4 0 0,-1 6-13 0 0,1-1 1 0 0,-1 0-1 0 0,1 1 1 0 0,0 0 0 0 0,3-3 12 0 0,-4 5-6 0 0,0 0 1 0 0,0 0 0 0 0,1 1 0 0 0,-1 0 0 0 0,1 0-1 0 0,0 0 1 0 0,0 0 0 0 0,-1 0 0 0 0,1 1 0 0 0,0-1-1 0 0,0 1 1 0 0,1 0 0 0 0,-1 0 0 0 0,0 1 0 0 0,0-1 0 0 0,1 1 5 0 0,10 1 21 0 0,-1 4 38 0 0,-5-1 21 0 0,-1 1-40 0 0,8 5-56 0 0,-10-6-36 0 0,0 1 0 0 0,-1-1 0 0 0,1 1 1 0 0,-1 1-1 0 0,-1-1 0 0 0,1 1 0 0 0,0 0 52 0 0,2 5-21 0 0,-1 1 60 0 0,-2-2-77 0 0,-2 0 62 0 0,-1 0 54 0 0,-2 0 42 0 0,-5 8 173 0 0,5-16-234 0 0,0 1 0 0 0,-1-1 1 0 0,1 1-1 0 0,-1-1 0 0 0,1 0 0 0 0,-1 0 1 0 0,0 0-1 0 0,0 0 0 0 0,0 0 1 0 0,0 0-1 0 0,0 0 0 0 0,0-1 0 0 0,-3 2-59 0 0,-8 4 328 0 0,0-1-65 0 0,-1 0-59 0 0,1-1-51 0 0,-4 1-28 0 0,1-1-55 0 0,-5 1-40 0 0,-10 2-60 0 0,-27 1 175 0 0,34-5-162 0 0,0 0-95 0 0,22-4-70 0 0,1 0 52 0 0,0 1 45 0 0,-1-1 40 0 0,0 0 43 0 0,-6 2 246 0 0,5-2-217 0 0,2 1-63 0 0,-1-1-40 0 0,1 0-47 0 0,0 0-55 0 0,-1 1-93 0 0,0-1-85 0 0,1 0-97 0 0,-1 0-106 0 0,1 0-116 0 0,0 0 290 0 0,0 0-32 0 0,1 0-34 0 0,-1 0-35 0 0,0 0-37 0 0,0 0-37 0 0,0 0-1494 0 0,-1 0-1160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7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11464 0 0,'0'0'333'0'0,"0"0"0"0"0,1 0-216 0 0,0 1-47 0 0,10 4 53 0 0,-9-4-87 0 0,0 0-1 0 0,0 1 1 0 0,-1-1 0 0 0,1 1 0 0 0,0-1 0 0 0,-1 1 0 0 0,1 0 0 0 0,-1-1 0 0 0,1 1 0 0 0,-1 0 0 0 0,0 0 0 0 0,0 0-1 0 0,0 0 1 0 0,0 1 0 0 0,0-1 0 0 0,0 2-36 0 0,5 18 252 0 0,-2-1-37 0 0,-4-20-199 0 0,6 40 338 0 0,1 20 69 0 0,0-5-67 0 0,-2-18-90 0 0,0-6-9 0 0,0 0 60 0 0,0 0 54 0 0,0 0 49 0 0,1 14 260 0 0,-3-33-517 0 0,-1-2-19 0 0,-1-4 3 0 0,-1-2 24 0 0,1 0 58 0 0,-1-4-437 0 0,3 0-142 0 0,-1 0 158 0 0,-1-1-117 0 0,-1 0 100 0 0,0 0-42 0 0,0 0 184 0 0,1 0-325 0 0,0 0-59 0 0,-1 0-55 0 0,1 0-46 0 0,-1 0-162 0 0,1 1-47 0 0,0-1-197 0 0,0 0-529 0 0,-1 0 1467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8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243 418 11888 0 0,'-4'-7'308'0'0,"0"-1"-41"0"0,-1 1-39 0 0,-1 0-33 0 0,-6-5 108 0 0,-2 1-88 0 0,11 9-184 0 0,1 1 1 0 0,-1-1 0 0 0,0 1-1 0 0,0 0 1 0 0,0-1-1 0 0,0 1 1 0 0,0 0-1 0 0,0 1 1 0 0,0-1-1 0 0,0 1 1 0 0,-1-1-1 0 0,1 1 1 0 0,-3 0-32 0 0,-15 5 218 0 0,14-2-200 0 0,1 1 0 0 0,-1 0 0 0 0,0 0 0 0 0,1 0 0 0 0,0 1 0 0 0,0-1 0 0 0,0 2 0 0 0,-4 4-18 0 0,3-1 18 0 0,0-1 0 0 0,1 1 0 0 0,0 0 0 0 0,0 1 0 0 0,1-1 0 0 0,0 3-18 0 0,-1 2 17 0 0,1-1 0 0 0,1 1 0 0 0,0 0 0 0 0,1 0 0 0 0,0 0 0 0 0,1 1 0 0 0,1-1 0 0 0,0 1 0 0 0,2 12-17 0 0,0-20 7 0 0,0 0 0 0 0,1 0-1 0 0,-1-1 1 0 0,1 1 0 0 0,1 0 0 0 0,0-1 0 0 0,0 1-1 0 0,0-1 1 0 0,0 0 0 0 0,1 0 0 0 0,0 0 0 0 0,0-1-1 0 0,1 0 1 0 0,0 1 0 0 0,0-1 0 0 0,0-1 0 0 0,0 1 0 0 0,1-1-1 0 0,0 0 1 0 0,0 0 0 0 0,4 2-7 0 0,-4-3 19 0 0,0 0 0 0 0,1-1-1 0 0,-1 0 1 0 0,5 2-19 0 0,-5-3 22 0 0,0 0 0 0 0,0 0 0 0 0,0-1 0 0 0,0 1 0 0 0,3-1-22 0 0,-4-1 26 0 0,0 1 0 0 0,1-1-1 0 0,-1 0 1 0 0,0-1 0 0 0,0 1-1 0 0,2-2-25 0 0,-2 1 35 0 0,0 0 0 0 0,0-1 0 0 0,0 1-1 0 0,-1-1 1 0 0,1-1 0 0 0,2-2-35 0 0,-3 3 25 0 0,-1-1 1 0 0,1 0-1 0 0,-1 0 1 0 0,0 0-1 0 0,0 0 1 0 0,0-1-1 0 0,-1 1 1 0 0,1-1-1 0 0,0-2-25 0 0,8-30 115 0 0,-6 13-76 0 0,-1-1-36 0 0,-2 2-42 0 0,0 1-50 0 0,-2 21 85 0 0,1-17-31 0 0,1 0-39 0 0,-1 0-36 0 0,0 0-35 0 0,2-18-234 0 0,0 0-103 0 0,0 1-69 0 0,0-1-57 0 0,8-79-1522 0 0,-6 66 1275 0 0,-3 24 461 0 0,1 0 37 0 0,-1 0 45 0 0,1 0 54 0 0,-1 11 109 0 0,1-14-201 0 0,-3 16 234 0 0,0-1 52 0 0,-3 1 101 0 0,3 12 316 0 0,0 0-40 0 0,0 0-39 0 0,0 1-34 0 0,-1 2 144 0 0,1 0-112 0 0,-1 1-101 0 0,1 1-65 0 0,-1 4-27 0 0,0 6-49 0 0,1-8 14 0 0,0-2 60 0 0,0 0 85 0 0,2 23 183 0 0,0 0-112 0 0,1 9-39 0 0,1 52 69 0 0,-5-35-58 0 0,-4 70 255 0 0,1-48-103 0 0,2-44-180 0 0,0-1 35 0 0,0 1 42 0 0,1 0 47 0 0,-1-1 54 0 0,1 1 59 0 0,1-1 66 0 0,-1 1 72 0 0,2-22-332 0 0,-1 4-25 0 0,1 0 11 0 0,0-5 32 0 0,-1-9-425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9.1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10424 0 0,'0'0'260'0'0,"0"-2"-90"0"0,0 0-70 0 0,0-4 62 0 0,0 3-62 0 0,2-13 414 0 0,-1 15-441 0 0,-1-1 1 0 0,1 1 0 0 0,0-1 0 0 0,0 1-1 0 0,0-1 1 0 0,0 1 0 0 0,0-1 0 0 0,0 1 0 0 0,0 0-1 0 0,0 0 1 0 0,1 0 0 0 0,-1 0 0 0 0,0 0 0 0 0,1 0-1 0 0,-1 0 1 0 0,1 0 0 0 0,0 0-74 0 0,9-3 419 0 0,4 0 47 0 0,0 3-91 0 0,-7 1-231 0 0,0 0-34 0 0,-1 0-38 0 0,-1 0-41 0 0,0 0-45 0 0,-1 0-45 0 0,44 4 442 0 0,-36-2-233 0 0,0 1 0 0 0,10 3-150 0 0,-13-2 63 0 0,0 0 0 0 0,0 0 0 0 0,7 5-63 0 0,3 4 46 0 0,-1 4-36 0 0,-16-15-6 0 0,-1 1 1 0 0,1 0 0 0 0,-1 0 0 0 0,0 0 0 0 0,0 0 0 0 0,0 0 0 0 0,0 0-1 0 0,-1 0 1 0 0,1 1 0 0 0,-1-1 0 0 0,0 1 0 0 0,0-1 0 0 0,0 1 0 0 0,0 1-5 0 0,-2 20 87 0 0,-7-1 46 0 0,-5-1 53 0 0,-5-1 60 0 0,-2-4 68 0 0,-1-2 75 0 0,0-2 38 0 0,6-5-186 0 0,-1 2-44 0 0,1-1-88 0 0,0 2-81 0 0,10-5-55 0 0,3-3-26 0 0,-1 0-41 0 0,2 0-48 0 0,0 0-57 0 0,0 4-120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9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14480 0 0,'0'0'330'0'0,"0"0"45"0"0,0 0 20 0 0,0 0-162 0 0,0 0-110 0 0,0 0 73 0 0,0 0-67 0 0,0 0 134 0 0,0 0 238 0 0,0 0-67 0 0,-1 0-98 0 0,0 1-84 0 0,0 0-71 0 0,0-1-67 0 0,0 1-35 0 0,-3 3 105 0 0,3-3-178 0 0,0 0-38 0 0,0 0-46 0 0,1 0-218 0 0,-1 0 56 0 0,1 0 51 0 0,0-1 42 0 0,0 1 19 0 0,-1-1 39 0 0,1 1-56 0 0,0-1 15 0 0,0 1-37 0 0,0 0-771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49:57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 30 10680 0 0,'-1'0'241'0'0,"0"0"-83"0"0,-2-1-45 0 0,-3 0 76 0 0,4 0-80 0 0,-25-6 86 0 0,1 5 81 0 0,-4 7 129 0 0,24-3-294 0 0,0 1 1 0 0,0-1-1 0 0,1 1 0 0 0,-1 0 1 0 0,1 0-1 0 0,-1 1-111 0 0,-1 1 154 0 0,0 0 0 0 0,1 0-1 0 0,0 1 1 0 0,-3 3-154 0 0,-11 16 310 0 0,7-2-149 0 0,1 1-115 0 0,5-5 121 0 0,0 0 0 0 0,1 1 0 0 0,-3 17-167 0 0,7-30 39 0 0,1 1 0 0 0,1-1 0 0 0,-1 0 0 0 0,1 0 0 0 0,0 0 0 0 0,1 0 0 0 0,-1 0 0 0 0,2 1 0 0 0,-1-1 0 0 0,1 0 0 0 0,0-1 1 0 0,2 6-40 0 0,-3-9 21 0 0,1 0 0 0 0,0 0 1 0 0,-1 0-1 0 0,1 0 1 0 0,0-1-1 0 0,1 1 1 0 0,-1-1-1 0 0,0 1 0 0 0,1-1 1 0 0,-1 0-1 0 0,1 0 1 0 0,0 0-1 0 0,0 0 1 0 0,0-1-22 0 0,1 2 28 0 0,1-1 0 0 0,0 0-1 0 0,1 0 1 0 0,-1-1 0 0 0,0 0 0 0 0,0 0 0 0 0,1 0 0 0 0,1 0-28 0 0,11-1 88 0 0,-1 0-1 0 0,1-1 1 0 0,-1-1 0 0 0,14-3-88 0 0,-30 4 6 0 0,7 0 47 0 0,0-1 1 0 0,0 0-1 0 0,-1-1 1 0 0,1 0 0 0 0,-1 0-1 0 0,1 0 1 0 0,1-3-54 0 0,-1 2 72 0 0,-1-2-1 0 0,0 1 1 0 0,0-1-1 0 0,0 0 1 0 0,-1 0-1 0 0,1-1 1 0 0,-2 0 0 0 0,1 0-1 0 0,3-7-71 0 0,-3 5 91 0 0,-1-1 0 0 0,0 0 0 0 0,0 0 0 0 0,-1-1 0 0 0,-1 1 0 0 0,0-1 0 0 0,2-10-91 0 0,-3 10 90 0 0,-1 0 1 0 0,0-1 0 0 0,-1 1-1 0 0,-1-10-90 0 0,-1 8-29 0 0,-7-22 50 0 0,2 21-41 0 0,0 2-53 0 0,0 1-75 0 0,2 5 24 0 0,0 1-34 0 0,0-1-39 0 0,-1 1-42 0 0,0 0-46 0 0,0 1-51 0 0,0 0-55 0 0,-1 0-58 0 0,-1-1-237 0 0</inkml:trace>
  <inkml:trace contextRef="#ctx0" brushRef="#br0" timeOffset="416.5">802 90 8208 0 0,'-4'-6'-66'0'0,"0"0"117"0"0,1 0 59 0 0,0 1 55 0 0,0 0 47 0 0,0 0 42 0 0,-1-1 98 0 0,0-1 40 0 0,-10-9 919 0 0,4 8-519 0 0,3 4-301 0 0,1 2-120 0 0,-1 0-46 0 0,2 1-98 0 0,-1 1-46 0 0,0 1-53 0 0,-1 1-58 0 0,-1 1 106 0 0,-1 0-44 0 0,-6 3 33 0 0,10-3-140 0 0,0-1 1 0 0,1 1 0 0 0,-1 0-1 0 0,1 0 1 0 0,0 0-1 0 0,0 1 1 0 0,0 0 0 0 0,-3 3-26 0 0,-1 3 102 0 0,-1 1 0 0 0,-5 10-102 0 0,7-8 46 0 0,0 1-1 0 0,1-1 1 0 0,0 1-1 0 0,1 0 0 0 0,1 0 1 0 0,0 1-1 0 0,0 4-45 0 0,0 18 140 0 0,4 1 59 0 0,0-35-171 0 0,0 1 1 0 0,1-1-1 0 0,-1 0 0 0 0,1 1 1 0 0,0-1-1 0 0,0 0 1 0 0,0 0-1 0 0,1 0 0 0 0,-1 0 1 0 0,1 0-1 0 0,0 1-28 0 0,1-1 29 0 0,-1 1 1 0 0,1-1-1 0 0,0 0 0 0 0,0-1 0 0 0,0 1 0 0 0,0 0 1 0 0,1-1-1 0 0,-1 0 0 0 0,1 0 0 0 0,0 0 1 0 0,-1 0-1 0 0,1 0 0 0 0,0-1-29 0 0,6 2 74 0 0,-1 0 1 0 0,1 0-1 0 0,0-1 0 0 0,-1-1 0 0 0,4 0-74 0 0,26 1 297 0 0,-18-3-132 0 0,-2-2 38 0 0,-12 2-109 0 0,-1-1-1 0 0,0 0 1 0 0,1 0 0 0 0,-1-1-1 0 0,0 0 1 0 0,0 0 0 0 0,-1 0 0 0 0,1-1-94 0 0,14-12 274 0 0,-1-4-82 0 0,-10 8-142 0 0,-1-1-38 0 0,-4 6-202 0 0,0 0 70 0 0,-1 0 63 0 0,0 0 53 0 0,2-3 73 0 0,-2-1 65 0 0,6-24 464 0 0,-6 20-413 0 0,-1 1-133 0 0,-2 8-75 0 0,1-1-40 0 0,-1 0-45 0 0,0 0-50 0 0,1 1-54 0 0,-1-1-60 0 0,0 0-65 0 0,0 1-70 0 0,0-1-75 0 0,-1 0-79 0 0,1 0-85 0 0,0 1-90 0 0,-1-1-95 0 0,1 0-99 0 0,-1 2-1249 0 0,0-3-1238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15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 6392 0 0,'0'0'141'0'0,"0"0"23"0"0,0 0 12 0 0,0 0 25 0 0,0 0 81 0 0,0 0 35 0 0,0 0 10 0 0,0 0-90 0 0,0 1-77 0 0,2 1-15 0 0,1 3-38 0 0,-2-3-32 0 0,0 0 63 0 0,0-1 96 0 0,9 12 343 0 0,-1 2-68 0 0,1 1-109 0 0,-3-4-155 0 0,-1 1-36 0 0,6 13 123 0 0,4 9-4 0 0,-2-8-60 0 0,-1 0-40 0 0,30 55 356 0 0,-21-32-222 0 0,-8-15-116 0 0,1-1 6 0 0,0 2-44 0 0,-2-2-44 0 0,12 35 242 0 0,-13-35 234 0 0,9 20-640 0 0,-15-46 53 0 0,-3-3 21 0 0,-1-3 4 0 0,-1 0 37 0 0,0 0 109 0 0,0-1 98 0 0,4-18-114 0 0,-2-2-79 0 0,-2-5-53 0 0,-2-14-54 0 0,0 5-15 0 0,1-31 38 0 0,3 19-32 0 0,2-7-13 0 0,-2 29-1 0 0,1 0 0 0 0,1 0 0 0 0,1 1 0 0 0,1-1 0 0 0,9-20 1 0 0,-8 24 1 0 0,-5 12-1 0 0,-1 0 0 0 0,2 1 0 0 0,-1-1 0 0 0,1 0 0 0 0,2-2-25 0 0,1 0 0 0 0,0 0 0 0 0,5-5 25 0 0,-10 13-43 0 0,0 0 38 0 0,0 0-1 0 0,0 1 0 0 0,0 0 1 0 0,0-1-1 0 0,0 1 0 0 0,0 0 1 0 0,0 0-1 0 0,0 0 0 0 0,0 0 1 0 0,0 0-1 0 0,0 1 1 0 0,1-1 5 0 0,-1 1-2 0 0,0 0 1 0 0,0-1-1 0 0,0 1 1 0 0,0 0-1 0 0,0 0 0 0 0,0 0 1 0 0,0 1-1 0 0,0-1 1 0 0,1 1 1 0 0,1 3 1 0 0,1 0 0 0 0,-1 0 0 0 0,0 1 0 0 0,0-1 0 0 0,-1 1 0 0 0,1 0-1 0 0,0 1-10 0 0,22 34-49 0 0,9 15 7 0 0,-2 2 46 0 0,-3-6 6 0 0,-15-29 0 0 0,6 18 0 0 0,-1-4 0 0 0,-11-22 0 0 0,-2 0 0 0 0,5 10 0 0 0,2 2 0 0 0,-11-22 0 0 0,0 0 0 0 0,0 0 0 0 0,-1 0 0 0 0,2 4 0 0 0,-3-6 0 0 0,5 8 10 0 0,-5-10 45 0 0,-1-1 14 0 0,0 0-1 0 0,0-1 35 0 0,2-7-50 0 0,2-4 54 0 0,-1 0 0 0 0,0-1 0 0 0,-1 1 0 0 0,0-1 1 0 0,-1-7-108 0 0,0-24 229 0 0,-2 1-56 0 0,0 17-107 0 0,1 1-34 0 0,-2-86 84 0 0,0 18-57 0 0,4-1-45 0 0,-2 76-33 0 0,3-30 60 0 0,1 25-98 0 0,0 13-18 0 0,0 0-41 0 0,-4 10-25 0 0,1 0 37 0 0,-1 0-13 0 0,0 0 103 0 0,0-1 68 0 0,1 0 328 0 0,-1 1-264 0 0,0-1-100 0 0,0 1-40 0 0,1 0-47 0 0,-1 0-56 0 0,0 0-91 0 0,0-1-90 0 0,0 1-103 0 0,0 0-114 0 0,1 0 215 0 0,-1 0-33 0 0,0 0-34 0 0,0 0-36 0 0,0 0-37 0 0,0 0-39 0 0,0 0-40 0 0,0 0-41 0 0,0 0-1529 0 0,0 0-1192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16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 7696 0 0,'0'0'225'0'0,"-4"2"489"0"0,1-1-374 0 0,1 1 112 0 0,1-1-185 0 0,0 0 36 0 0,-2 9 141 0 0,3 1-45 0 0,1 0-41 0 0,2 0-37 0 0,5 12 224 0 0,3-1-101 0 0,-3-5-112 0 0,1 5-40 0 0,1-1-54 0 0,0 0-44 0 0,-1 0-35 0 0,26 55 278 0 0,-34-74-428 0 0,17 39 239 0 0,7 21 203 0 0,2 23 148 0 0,-11-34-226 0 0,-5-18-85 0 0,-11-34-55 0 0,0 0-37 0 0,0-4 93 0 0,1-1-114 0 0,0-2-87 0 0,0-3-61 0 0,2-15-54 0 0,-3 19 57 0 0,0 1 44 0 0,2-26 17 0 0,4 0-38 0 0,5-5-25 0 0,9-19-34 0 0,-12 34-3 0 0,-5 15-18 0 0,0 0 1 0 0,1 0-1 0 0,0 0 1 0 0,1-1 26 0 0,-2 3-12 0 0,1 0 1 0 0,-1 1 0 0 0,1-1 0 0 0,1 1-1 0 0,-1-1 1 0 0,1 1 11 0 0,-3 3-3 0 0,0-1 0 0 0,0 0 0 0 0,0 1-1 0 0,0-1 1 0 0,1 1 0 0 0,-1 0 0 0 0,1 0 0 0 0,-1 0-1 0 0,1 0 1 0 0,-1 0 0 0 0,1 0 0 0 0,-1 1 0 0 0,1-1-1 0 0,0 1 1 0 0,-1 0 0 0 0,1 0 0 0 0,0 0 0 0 0,0 0-1 0 0,-1 0 1 0 0,1 1 0 0 0,0-1 0 0 0,-1 1 0 0 0,1-1-1 0 0,-1 1 1 0 0,1 0 0 0 0,-1 0 0 0 0,1 0 0 0 0,-1 1-1 0 0,2 0 4 0 0,16 13-43 0 0,-9-4 26 0 0,0 0 0 0 0,-1 0 0 0 0,0 1 0 0 0,-1 1 0 0 0,5 8 17 0 0,-4-4 2 0 0,-2 0 0 0 0,1 0-1 0 0,-2 0 1 0 0,0 4-2 0 0,0 3 35 0 0,0 0-1 0 0,2 22-34 0 0,-5-30 55 0 0,1 5-68 0 0,-5-20-192 0 0,0-1 71 0 0,0 0 62 0 0,1 1 52 0 0,-1-1 95 0 0,1 2 311 0 0,-1-1-316 0 0,1-1-71 0 0,-1 0-44 0 0,0 1-41 0 0,0-1-45 0 0,0 0-52 0 0,0 1-77 0 0,1-1-72 0 0,-1 0-81 0 0,0 0-86 0 0,0 0-94 0 0,0 0-100 0 0,0 0-109 0 0,0 0-114 0 0,0 0 905 0 0,0 0-2036 0 0,0 0-1166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29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 29 6272 0 0,'0'0'182'0'0,"0"0"34"0"0,0 0 34 0 0,0 0 7 0 0,0 1-13 0 0,-1 0-55 0 0,0 0-47 0 0,-1 0-39 0 0,-1 2 12 0 0,-3 3 48 0 0,0 2-134 0 0,0 0 33 0 0,-5 9 147 0 0,-1 4 155 0 0,-2 13 305 0 0,6 2-7 0 0,6-11-311 0 0,3-5-157 0 0,0-10-142 0 0,2 0-33 0 0,8 14 8 0 0,-8-19-9 0 0,0 0 0 0 0,1 0 0 0 0,0-1 1 0 0,0 1-1 0 0,0-1 0 0 0,1 0-18 0 0,1 1 30 0 0,0 0 0 0 0,1-1 0 0 0,-1 0 0 0 0,4 2-30 0 0,15 4 48 0 0,-6-3 39 0 0,0-3 105 0 0,0-2 109 0 0,3-4 111 0 0,-16 1-314 0 0,-1 1 24 0 0,-1-1-1 0 0,1 0 0 0 0,0-1 1 0 0,0 1-1 0 0,1-1-121 0 0,-4 1 59 0 0,0 0 0 0 0,0 0 0 0 0,0-1 0 0 0,-1 1 0 0 0,1 0 0 0 0,0-1 0 0 0,-1 1 0 0 0,2-2-59 0 0,3-4 199 0 0,4-5 179 0 0,-2 0-34 0 0,-2-2-34 0 0,-4-3-34 0 0,-4-5-83 0 0,-3 3-61 0 0,0 8-52 0 0,-1 0 0 0 0,0 0 0 0 0,-6-9-80 0 0,-6-10 185 0 0,1 5 58 0 0,5 9-143 0 0,1 2-95 0 0,-1 1-102 0 0,2 3-83 0 0,0-1-106 0 0,5 6 98 0 0,0 0-33 0 0,0 0-35 0 0,0 1-37 0 0,-2-3-203 0 0,6 5 52 0 0,0 1-106 0 0,0 0-87 0 0,0 0-70 0 0,0 0-354 0 0,-1-1-687 0 0,-1 0-990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18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7200 0 0,'0'0'165'0'0,"0"0"22"0"0,0 0 6 0 0,0 0 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0.2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0 218 7744 0 0,'0'0'174'0'0,"0"0"29"0"0,0 0 12 0 0,5-2-53 0 0,4-2-108 0 0,1 2-20 0 0,0-1 61 0 0,1 1 56 0 0,-1 0 45 0 0,5-1 117 0 0,-1 0 47 0 0,27-10 821 0 0,-21 5-648 0 0,-11 3-307 0 0,0-1-38 0 0,2-2-9 0 0,0-3-99 0 0,-1-1 121 0 0,-1-5-50 0 0,-1 0-47 0 0,-2 2-43 0 0,-6 13-53 0 0,0 0 1 0 0,0 0-1 0 0,0 0 0 0 0,0 0 0 0 0,0 0 1 0 0,0 0-1 0 0,-1 0 0 0 0,1 0 1 0 0,-1 0-1 0 0,1 0 0 0 0,-1 0 0 0 0,0 0 1 0 0,0 0-1 0 0,0 1-8 0 0,0-3 5 0 0,-1 1 0 0 0,0-1-1 0 0,-1 1 1 0 0,1 0 0 0 0,0 0 0 0 0,-1 0-1 0 0,0 0-4 0 0,0 0 9 0 0,-1 0-1 0 0,0 0 1 0 0,0 0-1 0 0,0 1 1 0 0,0-1 0 0 0,-1 1-1 0 0,1 0 1 0 0,-1 0-1 0 0,1 0 1 0 0,-1 1-1 0 0,0 0 1 0 0,-1-1-9 0 0,3 2 1 0 0,0 0 1 0 0,0-1-1 0 0,0 1 0 0 0,0 0 1 0 0,0 1-1 0 0,0-1 0 0 0,0 0 1 0 0,0 1-1 0 0,0 0 0 0 0,0 0 1 0 0,0 0-1 0 0,0 0 0 0 0,0 0 1 0 0,0 0-1 0 0,0 1 0 0 0,1-1 1 0 0,-1 1-1 0 0,1 0 0 0 0,-3 2-1 0 0,-2 2 47 0 0,1 2 0 0 0,-1-1 0 0 0,1 1 0 0 0,0 0 0 0 0,1 0 0 0 0,0 1 0 0 0,0 0 0 0 0,1-1 0 0 0,0 2 0 0 0,1-1 0 0 0,0 0 0 0 0,-1 4-47 0 0,2-2 55 0 0,-1 0 1 0 0,2 1-1 0 0,-1-1 0 0 0,2 0 0 0 0,-1 1 0 0 0,1-1 1 0 0,1 0-1 0 0,0 1 0 0 0,1-1 0 0 0,2 8-55 0 0,-2-13 62 0 0,0 1-1 0 0,1-1 1 0 0,-1 0-1 0 0,2 2-61 0 0,17 22 206 0 0,5-5-37 0 0,5-4-36 0 0,-23-17-106 0 0,1 0 1 0 0,0 0-1 0 0,-1-1 1 0 0,1 0-1 0 0,0-1 1 0 0,9 2-28 0 0,-10-3 5 0 0,0 0 0 0 0,0-1 1 0 0,0 0-1 0 0,0 0 0 0 0,1-1 1 0 0,-1 0-1 0 0,0 0 1 0 0,0-1-6 0 0,4-1-79 0 0,16-5-11 0 0,-20 5 24 0 0,1 0-45 0 0,0 0-87 0 0,0-1-97 0 0,1 0-120 0 0,-5 2 156 0 0,-1 0-39 0 0,-1 1-28 0 0,0 0-47 0 0,0 0-43 0 0,0 0-36 0 0,1-1-133 0 0,-1 1-36 0 0,8-4-1371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1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238 123 3048 0 0,'0'0'65'0'0,"0"0"7"0"0,0 0 10 0 0,-1 1-5 0 0,-4 1-61 0 0,-3 1 30 0 0,4-1 143 0 0,2-1 31 0 0,0-1-102 0 0,1 0-91 0 0,0 0 111 0 0,1 0-4 0 0,0 0 53 0 0,0 0 167 0 0,-1 0 479 0 0,-2 0-78 0 0,-1 0-96 0 0,0-1-110 0 0,-4 0 354 0 0,1-1-83 0 0,0 1-78 0 0,0 0-76 0 0,0 1-72 0 0,0 0-70 0 0,0 1-66 0 0,0 0-64 0 0,1 1-59 0 0,-1 0-57 0 0,0 0-54 0 0,1 1-50 0 0,0 0-48 0 0,-1 1-43 0 0,1 0-42 0 0,0 1-38 0 0,-11 9 121 0 0,3 2-36 0 0,-5 10-7 0 0,4 3-43 0 0,9-17-28 0 0,1 1 1 0 0,1 0 0 0 0,-2 11-11 0 0,-1 19 60 0 0,7-11-40 0 0,1-26-23 0 0,0 1-1 0 0,0-1 1 0 0,1 1-1 0 0,0-1 0 0 0,0 0 1 0 0,2 3 3 0 0,-2-5 4 0 0,0 0 0 0 0,0 0 0 0 0,1 0 0 0 0,-1-1 0 0 0,1 1 1 0 0,0-1-1 0 0,0 1 0 0 0,1-1 0 0 0,0 1-4 0 0,-1-2 15 0 0,0 0 1 0 0,0 0-1 0 0,0 0 1 0 0,0-1-1 0 0,0 1 1 0 0,0-1-1 0 0,1 0 1 0 0,-1 1-16 0 0,20 2 79 0 0,-2-3 69 0 0,-2-4 33 0 0,-15 1-132 0 0,0 1 1 0 0,0-1 0 0 0,0 1-1 0 0,0-1 1 0 0,-1 0 0 0 0,1 0-1 0 0,-1-1 1 0 0,1 1-1 0 0,-1-1 1 0 0,0 0 0 0 0,0 0-1 0 0,0 0-49 0 0,12-18 232 0 0,-1-3 26 0 0,-2-2-50 0 0,-2 0-45 0 0,-1-1-39 0 0,-1-5-21 0 0,-2-2-41 0 0,-4-6-30 0 0,-2 24-35 0 0,-1-1-1 0 0,-2-11 4 0 0,-1-3-149 0 0,2 11-34 0 0,1 2-53 0 0,0 1-99 0 0,0 3-36 0 0,1 0-96 0 0,0 0-111 0 0,-1 0-121 0 0,1 1-90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2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9728 0 0,'0'0'222'0'0,"0"0"30"0"0,0 0 18 0 0,0 0-151 0 0,1 1-34 0 0,0 1-34 0 0,2 1-34 0 0,3 2 13 0 0,1 0 54 0 0,4 5 142 0 0,12 16 420 0 0,-17-17-502 0 0,-1 1-62 0 0,2 4 106 0 0,0 1 0 0 0,-2 0 0 0 0,0 1 0 0 0,-1-1 0 0 0,0 3-188 0 0,13 82 923 0 0,-9-44-486 0 0,-3-23-192 0 0,2 17 64 0 0,0-3-20 0 0,-2-16-70 0 0,-4-24-104 0 0,0 1-47 0 0,1 14-6 0 0,0-9-9 0 0,-1-4 36 0 0,0-2 35 0 0,0 0 60 0 0,0-1 23 0 0,0-1 57 0 0,0 1 64 0 0,0 0 71 0 0,-1-9-229 0 0,1 0-65 0 0,1-2-34 0 0,1-2-14 0 0,-2 3 16 0 0,9-27 159 0 0,-2 0-81 0 0,-1 7-96 0 0,0 0-57 0 0,1 1-62 0 0,2 0-66 0 0,-1 7 59 0 0,0 0 48 0 0,-4 9 36 0 0,0 0 0 0 0,1 0 1 0 0,-1 1-1 0 0,1 0 0 0 0,3-3-13 0 0,11-6 2 0 0,-4 7 35 0 0,0 5-71 0 0,3 4-78 0 0,-15 0 61 0 0,0 0 1 0 0,1 0 0 0 0,-1 1-1 0 0,0-1 1 0 0,3 3 50 0 0,19 13-269 0 0,-12-3 127 0 0,-3-2 71 0 0,-3 1 61 0 0,-4-8-18 0 0,-2 1 0 0 0,1-1-1 0 0,-1 1 1 0 0,1-1 0 0 0,-1 1-1 0 0,1 6 29 0 0,-3-9-15 0 0,1 0 0 0 0,-1 1-1 0 0,0-1 1 0 0,0 1 0 0 0,0-1-1 0 0,-1 4 16 0 0,-5 13-9 0 0,-2-1-33 0 0,-2-3 97 0 0,-3 1 96 0 0,8-13-93 0 0,1 0 0 0 0,-1 0-1 0 0,0-1 1 0 0,0 0-1 0 0,0 1-57 0 0,-3 0-55 0 0,0 0 34 0 0,-8 4 63 0 0,-1-2 76 0 0,-23 6 260 0 0,28-9-285 0 0,-1 0-34 0 0,-2-1-51 0 0,0-1-87 0 0,7 0-7 0 0,0-1-34 0 0,0 1-38 0 0,0-1-42 0 0,0-1-44 0 0,0 1-49 0 0,1-1-50 0 0,-1 1-55 0 0,-1-1-168 0 0,0-1-8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4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7512 0 0,'0'0'166'0'0,"0"0"29"0"0,0 0 13 0 0,0 0-71 0 0,0 0-67 0 0,1 1-46 0 0,1 3-31 0 0,-1-3 38 0 0,10 25 594 0 0,-2 1-110 0 0,-2 0-94 0 0,0 0-77 0 0,3 13 53 0 0,3 0-83 0 0,-12-36-266 0 0,1 0 0 0 0,-1 1 0 0 0,-1-1 0 0 0,1 1 0 0 0,0-1 0 0 0,-1 5-48 0 0,0-8 64 0 0,0-1-23 0 0,0 0-96 0 0,0 1-45 0 0,-2 4-10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4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8840 0 0,'0'0'197'0'0,"0"0"24"0"0,0 0 19 0 0,0 0-171 0 0,0 0-88 0 0,0 0-69 0 0,0 0-90 0 0,0 0-105 0 0,0 0-96 0 0,0 0 44 0 0,0 0-36 0 0,0 0-447 0 0,0 0-361 0 0,0 0-682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4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7256 0 0,'0'0'165'0'0,"0"0"22"0"0,0 0 7 0 0,0 0 42 0 0,1 2 132 0 0,3 9 288 0 0,0-5-374 0 0,0 0-39 0 0,0 0-52 0 0,-1 0-42 0 0,0 0-47 0 0,0 0-51 0 0,14 49 500 0 0,-6-13-208 0 0,-2 0-36 0 0,19 67 461 0 0,-19-74-461 0 0,-1 2 65 0 0,-1-4 27 0 0,2 0 48 0 0,-9-32-567 0 0,0 0 38 0 0,1 0 19 0 0,-1 1 107 0 0,1 0 76 0 0,1 3 359 0 0,-2-3-345 0 0,1-1-110 0 0,-1 0-49 0 0,0 0-59 0 0,0 0-68 0 0,1 0-34 0 0,-1 0-60 0 0,0 0-67 0 0,0 0-71 0 0,0-1-77 0 0,0 1-83 0 0,0 0-89 0 0,0 0-95 0 0,0-1-997 0 0,0 0-992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5.2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11056 0 0,'0'0'248'0'0,"0"0"34"0"0,0 2 22 0 0,4 11-224 0 0,-1 1 69 0 0,2 11 211 0 0,-1 17 336 0 0,-4-24-430 0 0,-1-1-57 0 0,-1 0-90 0 0,-1 9 158 0 0,3-17-225 0 0,0-7-226 0 0,-1 0 74 0 0,-1 0-13 0 0,2-2 48 0 0,-1 1-221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5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24 10136 0 0,'0'0'230'0'0,"0"0"30"0"0,0 0 19 0 0,0 0-118 0 0,0-1-83 0 0,-1 0-41 0 0,1-2-26 0 0,-2 0 23 0 0,2 2 137 0 0,0 1-89 0 0,0-2 164 0 0,0 2-202 0 0,0-1-35 0 0,0 0-55 0 0,0 0-73 0 0,0 0-90 0 0,0 0-106 0 0,0 0 49 0 0,0 1-42 0 0,0-2-415 0 0,0 1-288 0 0,0-3-666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5.6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14 9072 0 0,'0'0'200'0'0,"0"0"33"0"0,1-1 15 0 0,2-3-36 0 0,-1 3-227 0 0,-1-1 61 0 0,1 1 54 0 0,0-1 48 0 0,0 1 191 0 0,1 0 87 0 0,3 1 1199 0 0,-3 0-1006 0 0,-2 1-361 0 0,0-1-55 0 0,0 1-66 0 0,0-1-75 0 0,-1 0-86 0 0,1 1-89 0 0,3 1 375 0 0,0 1-37 0 0,2 4 133 0 0,-1 2-101 0 0,0 1-71 0 0,2 20 208 0 0,-5-19-164 0 0,1 30-74 0 0,0 0-80 0 0,-2 84-46 0 0,-1-85 8 0 0,2 63 102 0 0,-1-1 73 0 0,1-87-207 0 0,0-4 9 0 0,-2 1 64 0 0,0-11-44 0 0,0-1-71 0 0,0 0-124 0 0,0 0-91 0 0,0 0-366 0 0,0 0 339 0 0,0 0 143 0 0,0 0-38 0 0,0 0-6 0 0,0 0-36 0 0,0-1-43 0 0,-1 1-48 0 0,1 0-52 0 0,0-1-47 0 0,0 1-42 0 0,-1-1-38 0 0,1 1-137 0 0,0-1-38 0 0,-2-1-1447 0 0</inkml:trace>
  <inkml:trace contextRef="#ctx0" brushRef="#br0" timeOffset="400.8">0 251 9432 0 0,'0'0'274'0'0,"0"0"0"0"0,1 0-184 0 0,7-2 35 0 0,-5 2-49 0 0,0 0 45 0 0,17-1 444 0 0,0-3-67 0 0,1 0-59 0 0,-1-1-50 0 0,12-3 129 0 0,-1 3-65 0 0,-10 2-132 0 0,0 0-89 0 0,0 0-75 0 0,-1-1-62 0 0,17-2-37 0 0,-2 1-86 0 0,17 1 28 0 0,-24 2-24 0 0,-11 1-33 0 0,1 0-70 0 0,-1 1-102 0 0,-8 0 68 0 0,-1 0-38 0 0,1 0-40 0 0,0 1-45 0 0,-1 0-48 0 0,1 0-52 0 0,-1 0-57 0 0,0 1-60 0 0,0 1-63 0 0,0-1-69 0 0,-4 0 113 0 0,-1-1 39 0 0,1 1 38 0 0,-1 0 36 0 0,0 1 36 0 0,0-1 34 0 0,2 4-238 0 0,0 0 122 0 0,0 0 115 0 0,-1 1 104 0 0,-1 0 95 0 0,0-1 90 0 0,-1 1 51 0 0,0-1 45 0 0,0 1 40 0 0,0 0 65 0 0,0 1 44 0 0,1 4 160 0 0,0 0 51 0 0,1 7 319 0 0,-1-7-272 0 0,2 6 273 0 0,1-1-86 0 0,1 1-74 0 0,1-1-61 0 0,7 14 289 0 0,-4-13 20 0 0,1 0 0 0 0,10 12-815 0 0,-17-24 157 0 0,0 0 1 0 0,1 0 0 0 0,0-1 0 0 0,3 3-158 0 0,10 3 271 0 0,-17-10-242 0 0,0 0 0 0 0,1 0 1 0 0,-1-1-1 0 0,0 1 0 0 0,1-1 0 0 0,-1 0 0 0 0,1 1 1 0 0,-1-1-30 0 0,3 0 81 0 0,0-1-63 0 0,-1 1-56 0 0,-1-1-49 0 0,0 0-70 0 0,-1 0-46 0 0,4-2-547 0 0,-4 1 364 0 0,5-4-544 0 0</inkml:trace>
  <inkml:trace contextRef="#ctx0" brushRef="#br0" timeOffset="748.24">892 160 7640 0 0,'0'0'224'0'0,"0"0"-63"0"0,0 0-18 0 0,0 0 41 0 0,0 0 145 0 0,0 0 272 0 0,0 0-308 0 0,0 0-65 0 0,0 0-55 0 0,0 0-48 0 0,1 0 10 0 0,0 3-20 0 0,0-2-61 0 0,-1 0 37 0 0,2 8 326 0 0,0 0-56 0 0,-1 0-53 0 0,0 0-48 0 0,-1 1-43 0 0,0-1-39 0 0,0 10 79 0 0,-2 5-78 0 0,-3 30 25 0 0,2-31-58 0 0,2-12-29 0 0,-1 0 39 0 0,-3 39 165 0 0,-2 0-51 0 0,-17 101 405 0 0,13-87-367 0 0,0-1 63 0 0,6-30-226 0 0,-2 12 161 0 0,0 1 90 0 0,-1 0 50 0 0,-15 58 657 0 0,5-42-510 0 0,11-39-534 0 0,1-6 11 0 0,0 0 0 0 0,-2 3-70 0 0,7-18-67 0 0,0 0 122 0 0,1-2 23 0 0,0 1-54 0 0,-1 0-45 0 0,1 0-51 0 0,-1 1-38 0 0,1 0-55 0 0,-1 1-64 0 0,0 0-71 0 0,1-3 31 0 0,0 1-45 0 0,0-1-42 0 0,0 0-36 0 0,0 0-259 0 0,0 0-62 0 0,0 0-49 0 0,0 0-35 0 0,0 0-1436 0 0,0 0-1278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1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18 6824 0 0,'0'0'169'0'0,"-1"0"-60"0"0,-1-1-45 0 0,-5-3 100 0 0,4 2-73 0 0,-1 0 0 0 0,1 1 0 0 0,0-1-1 0 0,-1 1 1 0 0,0 0 0 0 0,1 0-91 0 0,-23-2 494 0 0,1 7-42 0 0,1 6-37 0 0,19-6-295 0 0,-1-1 1 0 0,1 1 0 0 0,0 0-1 0 0,1 0 1 0 0,-5 3-121 0 0,5-2 91 0 0,1-1 0 0 0,-1 1 0 0 0,1-1 0 0 0,-1 1 0 0 0,1 0-1 0 0,0 0 1 0 0,1 1 0 0 0,0-1 0 0 0,-2 4-91 0 0,1 0 16 0 0,1-1 0 0 0,0 1 0 0 0,0-1-1 0 0,1 1 1 0 0,0 0 0 0 0,0-1 0 0 0,1 1 0 0 0,1 4-16 0 0,-1-8 4 0 0,1 1 1 0 0,1 0 0 0 0,-1-1 0 0 0,1 1 0 0 0,1 1-5 0 0,4 17 40 0 0,-7-22-30 0 0,0 1 0 0 0,1-1 0 0 0,0 1 0 0 0,-1-1-1 0 0,1 1 1 0 0,0-1 0 0 0,0 1 0 0 0,1-1 0 0 0,-1 0 0 0 0,0 1 0 0 0,1-1-1 0 0,0 0 1 0 0,-1 0 0 0 0,1 0 0 0 0,0 0 0 0 0,0 0 0 0 0,2 1-10 0 0,21 12 153 0 0,-9-7-28 0 0,0-3 41 0 0,0-2 47 0 0,-1-3 55 0 0,-1-6 61 0 0,-3-5 69 0 0,-5 2-128 0 0,-1-1-44 0 0,-1-1-40 0 0,-1 0-36 0 0,1-11 57 0 0,-1-2-96 0 0,-3 5-70 0 0,-3-33-8 0 0,1 30 10 0 0,1 14-10 0 0,0 2-33 0 0,1 0 0 0 0,0 1 0 0 0,1-1 0 0 0,-1 0 0 0 0,2-3 0 0 0,-2 0-20 0 0,2 11-145 0 0,0 2 80 0 0,4 4-37 0 0,2 11 93 0 0,-2 0 0 0 0,0 0 1 0 0,-1 0-1 0 0,0 10 29 0 0,1-1-53 0 0,7 21 53 0 0,-9-38 4 0 0,3 9 2 0 0,-2-6-30 0 0,-3-7-42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3.0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216 262 7640 0 0,'0'0'224'0'0,"-2"-1"-12"0"0,0-1-272 0 0,-1 0 36 0 0,-2-2 70 0 0,-1 0 110 0 0,1 0 88 0 0,-4-1 176 0 0,-15-7 988 0 0,14 7-883 0 0,5 4-338 0 0,0-1-39 0 0,0 1-46 0 0,1 0-53 0 0,-4 0 239 0 0,1 1-36 0 0,-7 5 154 0 0,1 3-113 0 0,1 4-93 0 0,4-1-92 0 0,0 0-36 0 0,-9 23 40 0 0,-5 31-31 0 0,16-40-84 0 0,0-1 1 0 0,2 2 0 0 0,1-1-1 0 0,1 0 1 0 0,1 8 2 0 0,3-17-64 0 0,3-3 44 0 0,3-3 41 0 0,3-3 39 0 0,1-4 38 0 0,1-3 35 0 0,-10 0-88 0 0,0-1 1 0 0,0 0-1 0 0,0 0 0 0 0,-1 0 1 0 0,1 0-1 0 0,0 0 0 0 0,0 0 1 0 0,2-2-46 0 0,19-13 392 0 0,-2-1-82 0 0,-1-2-72 0 0,-1 0-60 0 0,2-6-29 0 0,-2-2-53 0 0,-12 13-63 0 0,1 0 0 0 0,-2-1 0 0 0,0 0 0 0 0,0 0 0 0 0,-1-3-33 0 0,6-9 9 0 0,-4 10 47 0 0,-8 16-58 0 0,1 1 1 0 0,-1 0-1 0 0,0-1 1 0 0,0 1-1 0 0,0-1 1 0 0,0 1-1 0 0,0 0 1 0 0,1-1-1 0 0,-1 1 1 0 0,0 0-1 0 0,0 0 1 0 0,1-1-1 0 0,-1 1 1 0 0,0 0-1 0 0,1-1 1 0 0,-1 1-1 0 0,0 0 1 0 0,1 0-1 0 0,-1 0 0 0 0,0-1 1 0 0,1 1-1 0 0,-1 0 1 0 0,0 0-1 0 0,1 0 1 0 0,-1 0-1 0 0,0 0 1 0 0,1 0-1 0 0,-1 0 1 0 0,1 0-1 0 0,-1 0 1 0 0,0 0-1 0 0,1 0 1 0 0,-1 0-1 0 0,1 0 1 0 0,-1 0-1 0 0,0 0 1 0 0,1 0-1 0 0,-1 0 1 0 0,0 0-1 0 0,1 0 1 0 0,-1 1-1 0 0,0-1 1 0 0,1 0 1 0 0,9 9-66 0 0,7 25 15 0 0,-1 4-165 0 0,0 9 216 0 0,-5-17-31 0 0,-11-28 31 0 0,7 13 0 0 0,0 0 0 0 0,0 0 0 0 0,1-1 0 0 0,5 7 0 0 0,-9-16-11 0 0,-4-5-138 0 0,1 1 92 0 0,-1-1 64 0 0,1 1 35 0 0,1 0 184 0 0,-2-1-170 0 0,1 0-79 0 0,-1 1-30 0 0,1-1-35 0 0,-1 0-23 0 0,0 0-36 0 0,1 0-37 0 0,-1 0-42 0 0,0 0-45 0 0,1 0-49 0 0,-1 0-51 0 0,0 0-56 0 0,0 0 108 0 0,0 0-45 0 0,0 0-41 0 0,0 0-35 0 0,0 0-128 0 0,0 0-35 0 0,0 0-1327 0 0</inkml:trace>
  <inkml:trace contextRef="#ctx0" brushRef="#br0" timeOffset="585.61">544 15 7856 0 0,'0'0'174'0'0,"0"0"29"0"0,0 0 13 0 0,0-1-31 0 0,4-9-148 0 0,-3 8-26 0 0,0 1 16 0 0,-1 0 158 0 0,0 1 33 0 0,0 0-2 0 0,0 0-2 0 0,0 0-4 0 0,0 0-45 0 0,1 0-74 0 0,0 0-52 0 0,2 0-9 0 0,-1 0 41 0 0,-1 1 24 0 0,-1-1 56 0 0,8 7 211 0 0,-2 0-56 0 0,0 1-50 0 0,-1 0-47 0 0,0 1-42 0 0,-2 0-36 0 0,3 11 37 0 0,-1 5-84 0 0,0 35-47 0 0,-4-35 66 0 0,0-13-1 0 0,1-1 44 0 0,0 14-40 0 0,0 12 7 0 0,0 6 68 0 0,2-15 44 0 0,0 15 266 0 0,-3-27-346 0 0,0-1-46 0 0,2 1-62 0 0,1 0-75 0 0,2 9 54 0 0,-6-24 62 0 0,0-1 10 0 0,11-11-18 0 0,-5 4-58 0 0,11-19 19 0 0,4-7-17 0 0,-11 20-39 0 0,2 1-88 0 0,2-1-105 0 0,9-2-193 0 0,3 6 27 0 0,-7 7 212 0 0,-3 3 116 0 0,2 2 104 0 0,7 8-108 0 0,-20-9 22 0 0,0 1-1 0 0,-1 0 1 0 0,0 0 0 0 0,1 0-1 0 0,-1 1 1 0 0,4 4 38 0 0,5 12-137 0 0,-8-4 77 0 0,-5-2 41 0 0,-3 1 37 0 0,2-12 52 0 0,-1 0-1 0 0,1 0 0 0 0,-1 0 0 0 0,0 0 1 0 0,0 0-1 0 0,-1 3-69 0 0,-17 11 483 0 0,14-13-332 0 0,0 0 0 0 0,0-1-1 0 0,-1 0 1 0 0,1-1 0 0 0,-1 0-1 0 0,0 0 1 0 0,-1 0-151 0 0,-35 6 724 0 0,14-6-307 0 0,7-2-132 0 0,1 1-71 0 0,15-1-214 0 0,-63-2 16 0 0,25-2-74 0 0,39 3-45 0 0,0-1-71 0 0,-2-1-191 0 0,0 0-83 0 0,7 3 422 0 0,-7-3-412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0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0 125 7112 0 0,'0'0'157'0'0,"0"0"23"0"0,0 0-17 0 0,0 1-70 0 0,1-1-50 0 0,1 4-15 0 0,-1-2 9 0 0,9 23 127 0 0,0 1 89 0 0,-2-5 12 0 0,0 1 34 0 0,16 48 757 0 0,-15-39-647 0 0,0 1-73 0 0,-5-16-209 0 0,0 0-36 0 0,10 42 325 0 0,-2 0-48 0 0,5 18 52 0 0,1 0-55 0 0,-9-31-172 0 0,-5-15-18 0 0,-2-1 0 0 0,-1 17-175 0 0,-1-45 69 0 0,0-1 21 0 0,0 0-16 0 0,0 0-8 0 0,-1 0-61 0 0,0 0 0 0 0,0 0 1 0 0,0 0-1 0 0,0 0 1 0 0,0-1-1 0 0,0 1 1 0 0,0 0-1 0 0,0-1 1 0 0,0 1-1 0 0,0-1 0 0 0,0 1 1 0 0,0-1-1 0 0,0 1 1 0 0,0-1-6 0 0,-11-13-38 0 0,4-3-86 0 0,2 0-57 0 0,3 10 77 0 0,-8-25-225 0 0,1-1 51 0 0,0 0 44 0 0,1-1 41 0 0,0-7 7 0 0,2 0 43 0 0,0-21-12 0 0,4 0 48 0 0,5 13 40 0 0,0 28-12 0 0,1 1 0 0 0,3-12 79 0 0,-2 17-40 0 0,0 1 1 0 0,1 0-1 0 0,6-12 40 0 0,-6 15 2 0 0,1 0 0 0 0,7-10-2 0 0,3 1 89 0 0,0-1 110 0 0,6-3 144 0 0,-13 15-29 0 0,1 0 1 0 0,8-5-315 0 0,-11 9 155 0 0,0 0 0 0 0,0 1 0 0 0,0 0 0 0 0,6-2-155 0 0,17-2 328 0 0,-3 6-147 0 0,1 7-114 0 0,-25-4-64 0 0,1 0 1 0 0,-1 0 0 0 0,1 1 0 0 0,-1 0 0 0 0,1-1 0 0 0,-1 1 0 0 0,1 1-4 0 0,1 1 15 0 0,0 0 0 0 0,-1 0 1 0 0,0 0-1 0 0,1 1 0 0 0,-2-1 1 0 0,1 1-1 0 0,0 0-15 0 0,2 5 41 0 0,0-1 0 0 0,-1 1-1 0 0,2 5-40 0 0,4 14 54 0 0,-8-18 13 0 0,0 0-1 0 0,0 0 0 0 0,0 10-66 0 0,-2-11 51 0 0,-1 0 0 0 0,0 0 0 0 0,0-1 0 0 0,-1 1-1 0 0,0 0 1 0 0,-1-1 0 0 0,0 1 0 0 0,0-1 0 0 0,-1 1 0 0 0,-1-1 0 0 0,1 0 0 0 0,-2 1-51 0 0,-10 15 56 0 0,10-18-10 0 0,0 0-1 0 0,-1 0 0 0 0,0 0 1 0 0,0-1-1 0 0,0 0 1 0 0,-1 0-1 0 0,0-1-45 0 0,-14 8 78 0 0,-2-4-70 0 0,-2-5-100 0 0,13-4-1 0 0,-2-1-37 0 0,2-2-273 0 0,1 3-19 0 0</inkml:trace>
  <inkml:trace contextRef="#ctx0" brushRef="#br0" timeOffset="373.35">603 57 9672 0 0,'0'0'216'0'0,"0"0"-7"0"0,0 1-89 0 0,0 0-57 0 0,0 2-6 0 0,0-1 3 0 0,1 11 64 0 0,0-1-34 0 0,4 8-6 0 0,1-1-41 0 0,9 20 13 0 0,-4-14 33 0 0,-3-8 28 0 0,-1-1 67 0 0,-3-7-140 0 0,1 1 48 0 0,-1 0 41 0 0,1 0 37 0 0,1 1 77 0 0,0 1 37 0 0,1 2 94 0 0,4 6 238 0 0,0 2 60 0 0,-9-18-870 0 0,0-1 124 0 0,-1 1 108 0 0,1 0 98 0 0,-1 0 136 0 0,-1 0 99 0 0,1 1 173 0 0,-1-1 396 0 0,0-1 181 0 0,0-3-606 0 0,-1-1-64 0 0,0-2-88 0 0,1-1-115 0 0,-1 2-174 0 0,1-1-38 0 0,0 0-41 0 0,-1-1-44 0 0,1-1 103 0 0,0-1-1 0 0,0 1 0 0 0,0 0 0 0 0,1-5-53 0 0,7-22 141 0 0,4 0-68 0 0,1 3-63 0 0,-11 24-15 0 0,7-13 6 0 0,1 0 0 0 0,1 1 0 0 0,0 0 0 0 0,2 1 0 0 0,0-1-1 0 0,22-23-67 0 0,-29 33 43 0 0,3-2-37 0 0,0 0-37 0 0,1 0-53 0 0,1 1-66 0 0,-4 3 30 0 0,1 0-40 0 0,-1 1-44 0 0,1 0-46 0 0,-1 0 13 0 0,0 1-38 0 0,-1 0-40 0 0,1 0-43 0 0,0 1-45 0 0,0-1-48 0 0,0 1-49 0 0,-1 0-52 0 0,-4 2 252 0 0,0-1-45 0 0,0 1-41 0 0,-1 0-35 0 0,1-1-138 0 0,0 1-34 0 0,5-2-1443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19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 1 6648 0 0,'0'0'149'0'0,"0"0"23"0"0,0 0 12 0 0,-1 1-42 0 0,-1 3-93 0 0,2-1-27 0 0,0-1 40 0 0,1 4 161 0 0,0 1 84 0 0,5 8 510 0 0,-4-10-603 0 0,-1-2-44 0 0,1 0-72 0 0,8 21 616 0 0,1-1-86 0 0,0-2-119 0 0,-1 1-68 0 0,-1 0-65 0 0,-2 1-61 0 0,1 8 10 0 0,-1 0-100 0 0,0-2-80 0 0,9 53 129 0 0,-11-47-122 0 0,3 21 79 0 0,15 127 506 0 0,-19-121-463 0 0,-2 0 35 0 0,-2-43-201 0 0,0 12-3 0 0,0-18-36 0 0,0 1 46 0 0,0-1 66 0 0,0-14-327 0 0,0 0 61 0 0,-1-2-14 0 0,0 2 16 0 0,1 0-37 0 0,-1 0-73 0 0,1 0-93 0 0,0 0-112 0 0,0 1 151 0 0,0-1-36 0 0,-1 0-38 0 0,1 1-41 0 0,0-1-43 0 0,0 0-45 0 0,0 0-48 0 0,0 0-51 0 0,0-3-1288 0 0,0-3-1043 0 0</inkml:trace>
  <inkml:trace contextRef="#ctx0" brushRef="#br0" timeOffset="685.27">0 410 7920 0 0,'0'0'174'0'0,"0"0"29"0"0,0 0 13 0 0,2 1-31 0 0,5 1-237 0 0,0-1 58 0 0,1 0 48 0 0,0-1 43 0 0,8 0 155 0 0,20-5 494 0 0,-19 3-430 0 0,1-1-123 0 0,0-1 0 0 0,1 0 0 0 0,-2-1 0 0 0,18-8-193 0 0,8-6 302 0 0,-8 0-86 0 0,-1-1-46 0 0,0-1-58 0 0,0 0-71 0 0,4-4-98 0 0,-18 13-20 0 0,-1 0-35 0 0,31-19-1262 0 0,-30 16 819 0 0,-7 4 214 0 0,-1-1 67 0 0,-11 10 267 0 0,11-5 22 0 0,-7 6 371 0 0,-1 2-112 0 0,0 1-130 0 0,0 0-42 0 0,4 5 9 0 0,6 7-19 0 0,-11-9-23 0 0,0-2 54 0 0,18 33 230 0 0,-2 1-65 0 0,6 22 50 0 0,-5 1-74 0 0,13 63 214 0 0,-24-82-286 0 0,0 0 37 0 0,-9-40-222 0 0,6 26 136 0 0,1 13 85 0 0,-1 4 86 0 0,-2-7 34 0 0,-1 0 111 0 0,-1-19-214 0 0,0-5-14 0 0,-2-1 80 0 0,0-10-50 0 0,0-2 25 0 0,0 0 2 0 0,0 0-8 0 0,0 0-113 0 0,0-1-37 0 0,1-2 41 0 0,-1-1-93 0 0,2-4 1 0 0,-2 6 8 0 0,3-14 152 0 0,-2 1-92 0 0,1-2-53 0 0,6-25 57 0 0,-4 31-136 0 0,13-46 2 0 0,5 0-71 0 0,-18 48 36 0 0,1 0 0 0 0,0 0 0 0 0,0 0 0 0 0,1 1-1 0 0,0 0 1 0 0,0 0 0 0 0,1 1 0 0 0,0-1 0 0 0,0 2-1 0 0,9-7 19 0 0,-14 11-10 0 0,1 1 0 0 0,-1-1 0 0 0,1 1-1 0 0,0 0 1 0 0,-1-1 0 0 0,1 1-1 0 0,0 0 1 0 0,0 1 0 0 0,0-1 0 0 0,0 0-1 0 0,0 1 1 0 0,0 0 0 0 0,0-1-1 0 0,0 1 1 0 0,0 1 0 0 0,3-1 10 0 0,-2 1-17 0 0,1 0-1 0 0,0 1 1 0 0,-1-1 0 0 0,0 1 0 0 0,1 0-1 0 0,-1 0 1 0 0,0 0 0 0 0,0 0 0 0 0,0 1 0 0 0,2 1 17 0 0,1 2-28 0 0,0 0 1 0 0,0 1 0 0 0,-1 0-1 0 0,1 0 1 0 0,0 1 27 0 0,-1 0-15 0 0,-1 1 1 0 0,0-1-1 0 0,0 1 1 0 0,1 2 14 0 0,0 1-16 0 0,-1 1 0 0 0,0 0 0 0 0,-1 0 0 0 0,0 0 0 0 0,-1 0 0 0 0,0 1 0 0 0,-1-1 0 0 0,0 8 16 0 0,-2-13-54 0 0,2 5 79 0 0,-1-8-42 0 0,0 1-66 0 0,0 0-104 0 0,-1-4 45 0 0,1 1-41 0 0,-1 0-42 0 0,0-1-49 0 0,0-1 35 0 0,0-1-38 0 0,0 1-376 0 0,0-1 89 0 0,0 0-53 0 0,1 1-725 0 0,0 1-574 0 0,1 1-1088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17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7520 0 0,'0'0'217'0'0,"0"0"64"0"0,0 0 122 0 0,0 0 49 0 0,0 0-234 0 0,0 0-48 0 0,0 0-42 0 0,0 0-35 0 0,-1 1 9 0 0,2 2-15 0 0,-1 0 23 0 0,6 21 750 0 0,1 1-120 0 0,-1 0-108 0 0,1 0-96 0 0,1 5 1 0 0,0 0-97 0 0,2 6-9 0 0,6 18 98 0 0,-8-25-278 0 0,1-1-36 0 0,9 28 124 0 0,-2-6-119 0 0,6 25 23 0 0,-20-63-215 0 0,0 1 31 0 0,3 0 28 0 0,-4-13-35 0 0,-1 0-118 0 0,0 0-50 0 0,0 0 39 0 0,0 0-68 0 0,0 0-81 0 0,0 0 67 0 0,0 0-38 0 0,0 0-39 0 0,0 0-37 0 0,0 0-372 0 0,0 0 86 0 0,0 0-50 0 0,0 0-721 0 0,1-2-568 0 0,1-1-1082 0 0</inkml:trace>
  <inkml:trace contextRef="#ctx0" brushRef="#br0" timeOffset="416.26">494 78 7856 0 0,'0'0'174'0'0,"0"0"29"0"0,-4-7 168 0 0,2 3-303 0 0,-1-4-2 0 0,-1 1 110 0 0,0 1 67 0 0,-7-6 409 0 0,7 9-478 0 0,1 0-34 0 0,0 0-54 0 0,-4-3 397 0 0,-1 2-36 0 0,0 1-36 0 0,0 1-35 0 0,0 1-34 0 0,0 1-35 0 0,-1 1-34 0 0,1 1-34 0 0,0 1-33 0 0,1 0-33 0 0,-8 6 75 0 0,2 2-127 0 0,3 2-124 0 0,8-10 3 0 0,0-1 0 0 0,1 1 0 0 0,-1 0 0 0 0,1-1 0 0 0,-1 1 0 0 0,1 0 0 0 0,0 0 0 0 0,0 0 0 0 0,0 0 0 0 0,0 0 0 0 0,1 0 0 0 0,-1 0 0 0 0,1 0 0 0 0,0 3 0 0 0,0-3-7 0 0,0 1 1 0 0,0 0 0 0 0,1 0 0 0 0,0-1 0 0 0,0 1 0 0 0,0-1 0 0 0,0 1-1 0 0,0-1 1 0 0,1 1 0 0 0,-1-1 0 0 0,2 2 6 0 0,3 4-38 0 0,0 0 0 0 0,1-1 1 0 0,2 2 37 0 0,11 15-35 0 0,-10-12-1 0 0,1-1 0 0 0,9 8 36 0 0,11 12-60 0 0,-14-13 47 0 0,-10-13 13 0 0,-1 0 0 0 0,0 1 0 0 0,0 0 1 0 0,3 7-1 0 0,-2-2-37 0 0,-2 0 108 0 0,-1 1 83 0 0,-2-1 65 0 0,-2-9-148 0 0,1 0 1 0 0,-2 1-1 0 0,1-1 1 0 0,0 0-1 0 0,0 0 1 0 0,-1 0-1 0 0,0 0 1 0 0,0 0-1 0 0,0 0 1 0 0,0 0-1 0 0,0 0 1 0 0,0 0-1 0 0,-1 0 1 0 0,1 0 0 0 0,-2 0-72 0 0,1 0-141 0 0,0 1 67 0 0,-1-1 59 0 0,1 0 47 0 0,-3 2 134 0 0,-7 6 389 0 0,9-8-444 0 0,-2 0-75 0 0,3-2-61 0 0,-1 1-41 0 0,1-1-47 0 0,-1 0-53 0 0,0 0-75 0 0,0 0-75 0 0,0-1-79 0 0,0 1-88 0 0,-1 0-93 0 0,1-1-102 0 0,-1 0-107 0 0,0 0-115 0 0,0 0-918 0 0,-2 0-1034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16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215 411 5528 0 0,'0'0'124'0'0,"0"0"17"0"0,0 0 11 0 0,0 0-38 0 0,1-1-64 0 0,0-4-81 0 0,0 3 55 0 0,-1 0 25 0 0,1 1 35 0 0,-1 1 42 0 0,0-1 50 0 0,-1-6 485 0 0,-6-12 1000 0 0,3 13-1127 0 0,-1 1-53 0 0,2 3-288 0 0,-1 0-38 0 0,-5-2 409 0 0,-1-1-91 0 0,3 1-192 0 0,1 1-40 0 0,-1 0-37 0 0,-1 1-37 0 0,-9-2 292 0 0,0 1-84 0 0,-1 1-73 0 0,1 2-58 0 0,13 1-194 0 0,1-1 1 0 0,-1 1-1 0 0,0-1 0 0 0,1 1 0 0 0,-1 0 0 0 0,0 1-50 0 0,1-1 27 0 0,0 1 0 0 0,1-1 0 0 0,-1 1 0 0 0,0-1 0 0 0,1 1 0 0 0,0 0 0 0 0,-1 0 0 0 0,1 0 0 0 0,0 1 0 0 0,0-1 0 0 0,0 0 0 0 0,0 1 0 0 0,0-1-27 0 0,-10 24 2 0 0,10-20-17 0 0,0 0 1 0 0,1 0 0 0 0,0 1 0 0 0,0-1-1 0 0,0 5 15 0 0,1-2-20 0 0,1 0-1 0 0,-1 0 0 0 0,3 8 21 0 0,4 11 17 0 0,7 8-74 0 0,13 12 65 0 0,-21-37-12 0 0,5 3 26 0 0,-8-11-27 0 0,0 0-1 0 0,1 0 0 0 0,-1 0 1 0 0,1-1-1 0 0,0 1 0 0 0,0-1 1 0 0,0 0-1 0 0,4 2 6 0 0,7 0 3 0 0,0-2 36 0 0,0-3 53 0 0,-1-4 70 0 0,1-7 129 0 0,-2-6-70 0 0,7-21 86 0 0,-15 28-221 0 0,-1 0-36 0 0,0 1 0 0 0,-1-1 0 0 0,0 0 0 0 0,1-6-50 0 0,2-12 22 0 0,-3 17-22 0 0,-2 7 0 0 0,0 1 0 0 0,0 0 0 0 0,0 0 0 0 0,1 0 0 0 0,0 0 0 0 0,0-1 0 0 0,-1 1 0 0 0,-1 4 0 0 0,0-1 0 0 0,0 0 0 0 0,1 1 0 0 0,-1-1 0 0 0,0 0 0 0 0,0 1 0 0 0,1-1 0 0 0,-1 0 0 0 0,0 1 0 0 0,1-1 0 0 0,-1 0 0 0 0,1 1 0 0 0,-1-1 0 0 0,0 1 0 0 0,1-1 0 0 0,0 1 0 0 0,0-1 0 0 0,-1 0-4 0 0,1 0 1 0 0,-1 1 0 0 0,1-1 0 0 0,0 0 0 0 0,0 1 0 0 0,-1-1 0 0 0,1 0-1 0 0,0 1 1 0 0,0-1 0 0 0,0 1 0 0 0,-1 0 0 0 0,1-1 0 0 0,0 1 0 0 0,0-1-1 0 0,0 1 1 0 0,0 0 0 0 0,0 0 0 0 0,0 0 0 0 0,0 0 0 0 0,0 0-1 0 0,0 0 1 0 0,0 0 0 0 0,0 0 0 0 0,0 0 0 0 0,0 0 0 0 0,0 0 3 0 0,2 1-1 0 0,0 1-5 0 0,1 0 0 0 0,-1 0-1 0 0,0 0 1 0 0,0 0 0 0 0,0 1 0 0 0,0-1 0 0 0,0 1 0 0 0,0 0-1 0 0,-1 0 1 0 0,1 0 0 0 0,-1 0 0 0 0,1 3 6 0 0,4 5-18 0 0,0 0 0 0 0,-2 0 0 0 0,2 5 18 0 0,3 8-17 0 0,3 13-7 0 0,-5-13 14 0 0,-2-8 8 0 0,-2-4-58 0 0,-4-10 23 0 0,1 0 1 0 0,-1 0-1 0 0,1 0 0 0 0,0 0 1 0 0,0 0-1 0 0,0 0 1 0 0,0 0-1 0 0,0 0 1 0 0,0 0-1 0 0,2 1 37 0 0,-3-2-64 0 0,1-1-6 0 0,-1 0-20 0 0,0 0-39 0 0,0 0-14 0 0,0 0-39 0 0,0 0-45 0 0,0 0-50 0 0,0 0-54 0 0,0 0-50 0 0,0 0-45 0 0,0 0-38 0 0,0 0-137 0 0,0 0-39 0 0,0 0-165 0 0,0 0-443 0 0</inkml:trace>
  <inkml:trace contextRef="#ctx0" brushRef="#br0" timeOffset="369.57">527 0 6824 0 0,'0'0'149'0'0,"0"0"23"0"0,0 0 13 0 0,0 0 27 0 0,1 1 55 0 0,0 0-95 0 0,0 1-67 0 0,4 4 60 0 0,-2-3 0 0 0,7 14 333 0 0,0 0-43 0 0,-1 0-40 0 0,0 1-36 0 0,0 4 35 0 0,-1 0-39 0 0,3 12 132 0 0,0 1-48 0 0,14 43 524 0 0,-14-44-619 0 0,0-1-69 0 0,5 15 164 0 0,0 2-32 0 0,-7-20-196 0 0,11 39 426 0 0,-13-48-490 0 0,0-1-46 0 0,-2-4-24 0 0,-1 8-2 0 0,1 2 21 0 0,-5-24-105 0 0,1-1-11 0 0,-2 9 67 0 0,1-9-203 0 0,0 0 113 0 0,0 0 75 0 0,-1 1 163 0 0,0-1-163 0 0,1 0-99 0 0,0-1-85 0 0,0 0 19 0 0,-1 1-33 0 0,1-1-36 0 0,0 0-41 0 0,0 0-42 0 0,0 0-46 0 0,0 0-50 0 0,0 0-53 0 0,0 0-288 0 0</inkml:trace>
  <inkml:trace contextRef="#ctx0" brushRef="#br0" timeOffset="685.8">564 432 7568 0 0,'0'0'166'0'0,"0"0"29"0"0,0 0 14 0 0,2 0-44 0 0,3-3-108 0 0,7-3-20 0 0,0-1 69 0 0,0 0 57 0 0,0 1 49 0 0,11-7 280 0 0,30-16 799 0 0,-33 20-905 0 0,-10 4-218 0 0,1 1-36 0 0,-1-1-41 0 0,1 1-47 0 0,8-2 30 0 0,23-9 241 0 0,-23 10-262 0 0,-3 1-111 0 0,-9 3-17 0 0,1 0-37 0 0,0 0-42 0 0,-1 1-44 0 0,0 0-51 0 0,1 1-53 0 0,-7-1 41 0 0,1 0-40 0 0,1 1-404 0 0,0-1-278 0 0,2 2-647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8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235 53 5936 0 0,'0'0'169'0'0,"0"-1"2"0"0,0-6 518 0 0,-2 1-60 0 0,0 0-55 0 0,-1 1-54 0 0,-1 1-47 0 0,-1 0-45 0 0,0 1-40 0 0,0 0-37 0 0,-5 0 145 0 0,0 0-67 0 0,-2 1 19 0 0,-5-1 148 0 0,5 2-117 0 0,-7 0 44 0 0,0 3-47 0 0,2 5-65 0 0,0 2-85 0 0,8-1-165 0 0,0 2-51 0 0,1 0-58 0 0,2 2-62 0 0,-3 6 49 0 0,0 1 13 0 0,4-6-48 0 0,2 1-47 0 0,-6 24-2 0 0,6-23 55 0 0,1 0 0 0 0,0-1 1 0 0,1 3-11 0 0,0-10 7 0 0,2-1 0 0 0,-1 0 0 0 0,0 0 0 0 0,1 0 0 0 0,0 0 0 0 0,1 0 0 0 0,0 0 0 0 0,1 3-7 0 0,-2-5 0 0 0,1-1 0 0 0,0 1 0 0 0,0-1 0 0 0,0 0 0 0 0,0 0 1 0 0,1 0-1 0 0,-1 0 0 0 0,3 3 0 0 0,-2-4 29 0 0,-1-1 1 0 0,0 1 0 0 0,1 0 0 0 0,-1-1 0 0 0,1 1 0 0 0,-1-1-1 0 0,1 0 1 0 0,0 1-30 0 0,-1-2 37 0 0,1 1 0 0 0,-1 0 0 0 0,1-1 0 0 0,-1 1 0 0 0,1-1 0 0 0,-1 0 0 0 0,1 0 0 0 0,0 0-37 0 0,1 0 59 0 0,0-1-1 0 0,0 0 1 0 0,0 0 0 0 0,0 0-1 0 0,0 0 1 0 0,0-1-1 0 0,0 0 1 0 0,-1 0 0 0 0,1 0-1 0 0,-1 0 1 0 0,2-1-59 0 0,19-17 341 0 0,-3-5-98 0 0,-9 9-160 0 0,-4 0-82 0 0,2-5-1 0 0,-6 15 0 0 0,0-1 0 0 0,-1 0 0 0 0,0 0 0 0 0,-1-1 0 0 0,5-12 5 0 0,0 0 0 0 0,3-5-5 0 0,10-12-29 0 0,-3 17-65 0 0,-3 10-28 0 0,-13 10 107 0 0,0-1-1 0 0,0 1 0 0 0,1 0 0 0 0,-1 0 0 0 0,0 0 1 0 0,0-1-1 0 0,0 1 0 0 0,0 0 0 0 0,0 0 0 0 0,0 0 1 0 0,0 1-1 0 0,0-1 0 0 0,0 0 0 0 0,0 0 1 0 0,0 1-1 0 0,0-1 0 0 0,1 1 16 0 0,7 4-120 0 0,-2 4 41 0 0,-3-1 62 0 0,-1 0 37 0 0,11 47-82 0 0,-9-29 63 0 0,0 0-1 0 0,-2 1 0 0 0,-1-1 1 0 0,-1 1-1 0 0,2-5-153 0 0,-1-12 25 0 0,0-2-47 0 0,-1 0-90 0 0,0-1-114 0 0,0-3 140 0 0,-1-1-38 0 0,0-2-51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8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4 11224 0 0,'0'0'330'0'0,"0"0"-7"0"0,1-1-207 0 0,1 0-94 0 0,6 0-27 0 0,-6 0 41 0 0,0 2 39 0 0,12 6 124 0 0,-11-6-144 0 0,-1 1 0 0 0,0 0 0 0 0,1 0 0 0 0,-1 0 0 0 0,0 0 0 0 0,0 0 0 0 0,-1 0 0 0 0,1 1 0 0 0,0-1 0 0 0,-1 1 0 0 0,1-1 0 0 0,0 3-55 0 0,5 14 245 0 0,1 8-7 0 0,-3-1-59 0 0,1 14 1 0 0,-2 1-73 0 0,-2 42 38 0 0,-2-28 17 0 0,-1-28-26 0 0,1 1 52 0 0,0 3-28 0 0,-1 1 54 0 0,-1 6 97 0 0,-2 18 229 0 0,1 2 43 0 0,0-25-313 0 0,0-2-105 0 0,-1 7-62 0 0,1 25-23 0 0,3-62-133 0 0,0-1-89 0 0,0 0-92 0 0,0 0 65 0 0,0 0-40 0 0,0 0-42 0 0,0 0-42 0 0,0 0-36 0 0,0 0-35 0 0,0 0-236 0 0,0 0-57 0 0,0 0-776 0 0,0 0-614 0 0,0 0-1166 0 0</inkml:trace>
  <inkml:trace contextRef="#ctx0" brushRef="#br0" timeOffset="316.2">1 369 12784 0 0,'0'0'289'0'0,"0"0"40"0"0,0 0 22 0 0,0 0-147 0 0,0 0-97 0 0,0 0 3 0 0,0 0-45 0 0,4-5 41 0 0,5-2 93 0 0,-1 1 0 0 0,2 0 1 0 0,-1 0-1 0 0,0 1 0 0 0,1 0 1 0 0,0 0-1 0 0,8-1-199 0 0,7-4 364 0 0,20-9 178 0 0,-22 11-317 0 0,0 0-39 0 0,1 1-47 0 0,0 0-54 0 0,-1 1-61 0 0,1 0-67 0 0,-17 4-115 0 0,-2 1 102 0 0,9-3 2 0 0,-11 3 8 0 0,1 0-36 0 0,0 0-32 0 0,-1 0-47 0 0,1 0-56 0 0,-1 0-66 0 0,1 0-66 0 0,-1 0-80 0 0,-2 1 52 0 0,1-1-56 0 0,-1 1-50 0 0,1-1-43 0 0,-1 1-155 0 0,1-1-43 0 0,-1 0-186 0 0,2 0-501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2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155 1 9216 0 0,'0'0'208'0'0,"0"0"33"0"0,0 0 14 0 0,0 0-14 0 0,1 1-96 0 0,-1 0-61 0 0,1 3 18 0 0,-1-1-21 0 0,2 5 348 0 0,0 1-47 0 0,0-1-44 0 0,1 0-39 0 0,3 8 192 0 0,1 0-114 0 0,0 2-61 0 0,3 10 55 0 0,4 19-8 0 0,-2 0-79 0 0,3 11-19 0 0,4 31 63 0 0,-16-72-307 0 0,1 0 38 0 0,4 18 144 0 0,9 41 367 0 0,-13-50-416 0 0,-1-1-55 0 0,-1 7-1 0 0,-3-16 4 0 0,0-1 48 0 0,-1-10-65 0 0,1-3-22 0 0,-1 5-67 0 0,1-6-53 0 0,1-1-83 0 0,0 0-90 0 0,0 0 66 0 0,0 0-39 0 0,0 0-41 0 0,0 0-40 0 0,0 0-388 0 0,0 0 90 0 0,0 0-53 0 0,-1 0-752 0 0,0 0-591 0 0,-1 0-1126 0 0</inkml:trace>
  <inkml:trace contextRef="#ctx0" brushRef="#br0" timeOffset="732.75">0 317 5784 0 0,'0'0'132'0'0,"1"0"-6"0"0,-1 0-53 0 0,7-3 36 0 0,2 0-190 0 0,-1 0 77 0 0,1 1 69 0 0,-1-1 60 0 0,5-1 156 0 0,-1 0 90 0 0,0 0 33 0 0,21-10 833 0 0,-20 7-746 0 0,7-4-23 0 0,-1 2-71 0 0,-8 1-177 0 0,34-16 426 0 0,-13 10-282 0 0,-4 4-121 0 0,-1 0-73 0 0,-15 6-121 0 0,14-4 133 0 0,-1 2-1 0 0,21-3-181 0 0,-25 5 31 0 0,1 1-46 0 0,4-2-89 0 0,-13 3 9 0 0,0 0-33 0 0,0-1-36 0 0,1 1-40 0 0,-2-1-42 0 0,1 0-46 0 0,-9 2 281 0 0,0-1-72 0 0,3 0-171 0 0,9-4-508 0 0,-13 4 596 0 0,0 0 82 0 0,5-4-52 0 0,-4 2 52 0 0,1-1 31 0 0,-2 1 57 0 0,8-11 34 0 0,-10 15-184 0 0,-1-1 51 0 0,1 1 48 0 0,-1-1 42 0 0,0 1 40 0 0,1-1 34 0 0,-1 1 53 0 0,1 0 34 0 0,-1-1 68 0 0,0 1 154 0 0,0-1 253 0 0,-1 0-299 0 0,0 1-164 0 0,1 0-133 0 0,-1 0-39 0 0,0 0 198 0 0,1 5 10 0 0,-1 0-69 0 0,0-1-57 0 0,1 1-42 0 0,-3 11-35 0 0,4-9 46 0 0,2 18 22 0 0,2-1 0 0 0,1 4-69 0 0,2 2 113 0 0,-5-14-15 0 0,-1-1 36 0 0,5 33 179 0 0,10 58 462 0 0,-14-89-645 0 0,7 30 295 0 0,-4-1 108 0 0,-6-40-440 0 0,0-1 1 0 0,0 0 0 0 0,-1 0 0 0 0,0 0 0 0 0,0 4-94 0 0,-3 11 311 0 0,5 0 69 0 0,0-11-186 0 0,-3 6 8 0 0,0 4 21 0 0,5-10-13 0 0,-3-8-105 0 0,0-1 97 0 0,0 0 173 0 0,0 0 11 0 0,0 0-30 0 0,0 0-146 0 0,0 0-67 0 0,2-1 14 0 0,0-2-53 0 0,0-2-30 0 0,1-2-19 0 0,-1 2 3 0 0,2-3 6 0 0,3-7 33 0 0,-4 2-81 0 0,1 2-18 0 0,0-1-1 0 0,1 1 1 0 0,1 0-1 0 0,0 1 1 0 0,2-4 2 0 0,-6 10-6 0 0,2-2-20 0 0,0 0 0 0 0,0 0 0 0 0,1 1-1 0 0,0-1 1 0 0,0 1 0 0 0,0 0 0 0 0,0 1 0 0 0,1-1 0 0 0,0 1 0 0 0,0 0 0 0 0,0 0 26 0 0,-2 3-19 0 0,-1-1 0 0 0,1 0 1 0 0,0 1-1 0 0,-1-1 0 0 0,1 1 0 0 0,0 0 0 0 0,0 1 0 0 0,0-1 1 0 0,0 1-1 0 0,0-1 0 0 0,2 1 19 0 0,-3 1-21 0 0,0-1-1 0 0,0 0 1 0 0,0 1 0 0 0,0 0 0 0 0,0 0-1 0 0,0 0 1 0 0,-1 0 0 0 0,1 0-1 0 0,0 0 1 0 0,0 1 21 0 0,1 0-19 0 0,-1 1-1 0 0,1 0 1 0 0,0 0-1 0 0,-1 0 1 0 0,0 0-1 0 0,0 0 1 0 0,1 1 19 0 0,9 16-122 0 0,-4-2-25 0 0,-2 2-59 0 0,-6-16 159 0 0,0 0 0 0 0,-1 0 0 0 0,0-1-1 0 0,1 1 1 0 0,-2 0 0 0 0,1 0 47 0 0,1 17-221 0 0,0-18 109 0 0,-1-1 48 0 0,-1 7-23 0 0,1-6 28 0 0,0 0-50 0 0,0 0-69 0 0,0 0-93 0 0,0-1 30 0 0,1-1-57 0 0,-1 1-63 0 0,1 0-68 0 0,-1-2 64 0 0,1 1-54 0 0,-1 0-47 0 0,0-1-43 0 0,1 1-147 0 0,0 0-42 0 0,0 0-179 0 0,0 0-483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3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74 5640 0 0,'0'0'124'0'0,"-1"0"7"0"0,1-1-45 0 0,-6-7 129 0 0,5 5-118 0 0,0 1-87 0 0,-3-6-172 0 0,3 5 149 0 0,0 1 44 0 0,0-1 60 0 0,0 1 75 0 0,0 0-5 0 0,0 0 46 0 0,0 1 50 0 0,0-1 55 0 0,0 0-111 0 0,-1-1 44 0 0,-1-1 349 0 0,1 2-151 0 0,-7-3 1432 0 0,6 4-1428 0 0,0 1-57 0 0,-1 1-72 0 0,0 0-100 0 0,0 0-119 0 0,2 0-101 0 0,-1 1-37 0 0,-7 5 177 0 0,2 2-46 0 0,0 5-26 0 0,-1 8-26 0 0,0-1-20 0 0,5-9-9 0 0,0 1-1 0 0,1-1 1 0 0,0 0-1 0 0,1 1 1 0 0,-1 11-11 0 0,2-14 1 0 0,-1 6 8 0 0,1-1 0 0 0,1 1 0 0 0,0 0 0 0 0,1 0 0 0 0,1-1 0 0 0,0 1 1 0 0,4 11-10 0 0,-1-7 0 0 0,-4-13 0 0 0,0-1 0 0 0,1 1 0 0 0,0 0 0 0 0,1-1 0 0 0,-1 0 0 0 0,1 1 0 0 0,1-1 0 0 0,-1 0 0 0 0,17 18 0 0 0,-18-23 5 0 0,-1 0 0 0 0,1-1 0 0 0,0 1 0 0 0,0 0 0 0 0,-1-1 0 0 0,1 1 0 0 0,0-1 0 0 0,0 1 0 0 0,0-1 0 0 0,0 0 0 0 0,-1 0 0 0 0,1 0 0 0 0,0 0 0 0 0,0 0 0 0 0,0 0 0 0 0,0 0 0 0 0,0-1-5 0 0,1 1 6 0 0,1-2 1 0 0,-1 1 0 0 0,1 0 0 0 0,-1-1 0 0 0,0 1 0 0 0,1-1 0 0 0,-1 0 0 0 0,2-2-7 0 0,2-1 31 0 0,0-1 0 0 0,0 0 1 0 0,5-7-32 0 0,4-7 115 0 0,4-10 188 0 0,-3-1-57 0 0,-7 13-112 0 0,-7 10-116 0 0,0 0 1 0 0,0 1 0 0 0,-1-1 0 0 0,0 0-1 0 0,0-1 1 0 0,0 1 0 0 0,-1 0 0 0 0,-1-5-19 0 0,1-28 63 0 0,-3 3-36 0 0,-1 12-85 0 0,0 0-84 0 0,-3-25-199 0 0,5 35 263 0 0,1-1 41 0 0,0 16-38 0 0,0 1-1 0 0,0 0-20 0 0,0 0-1 0 0,0 0 1 0 0,0 0 0 0 0,4 6 29 0 0,1 2 39 0 0,-5-7 27 0 0,15 25-35 0 0,-2 0 0 0 0,7 20 36 0 0,-14-30 20 0 0,0 0 36 0 0,3 11 95 0 0,11 38 270 0 0,-14-45-333 0 0,0-1-43 0 0,7 50 191 0 0,-13-60-204 0 0,-1 1 13 0 0,6 3 37 0 0,-5-13-78 0 0,0 0-29 0 0,0 1-27 0 0,0-1-38 0 0,0 0-22 0 0,0 0-39 0 0,0 0-44 0 0,0 0-51 0 0,0 0-54 0 0,0 0-50 0 0,0 0-45 0 0,0 0-38 0 0,0 0-132 0 0,0 0-38 0 0,0 0-157 0 0,0 0-423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33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7312 0 0,'0'0'165'0'0,"0"0"22"0"0,0 0 9 0 0,0 0-61 0 0,0 0-68 0 0,1 0-46 0 0,1 0-48 0 0,0 1 43 0 0,8 4 409 0 0,-1 1-40 0 0,-1 1-37 0 0,-1 1-34 0 0,7 10 227 0 0,-3 2-95 0 0,1 6 2 0 0,9 36 473 0 0,-15-44-619 0 0,-1-2 40 0 0,1 3-35 0 0,0 0-44 0 0,4 20 158 0 0,-2-1-107 0 0,6 52 302 0 0,-11-63-392 0 0,0 1 47 0 0,-3-25-241 0 0,4 29 312 0 0,-2-11-142 0 0,-1-4-69 0 0,-1 1-46 0 0,0-14-129 0 0,0 0 90 0 0,0 7 311 0 0,0-9-314 0 0,0 0-39 0 0,0-1-42 0 0,0-1-70 0 0,0 0-119 0 0,0 0 165 0 0,0 0-10 0 0,0 0-21 0 0,0 0-42 0 0,0 0-17 0 0,0 0-41 0 0,0 0-49 0 0,0 0-53 0 0,0 0-58 0 0,0 0-55 0 0,0 0-47 0 0,0 0-42 0 0,0 0-147 0 0,0 0-41 0 0,0 0-177 0 0,0 0-475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0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60 6120 0 0,'-13'-11'263'0'0,"4"4"-49"0"0,1 0 50 0 0,0 0 90 0 0,4 4-134 0 0,-1 0 34 0 0,0 0 36 0 0,0 1 41 0 0,-11-4 328 0 0,-1 0-56 0 0,0 3-58 0 0,1 2-61 0 0,0 3-62 0 0,1 3-65 0 0,1 4-67 0 0,2 5-70 0 0,2 6-122 0 0,3 3-40 0 0,3 8-29 0 0,4-25-30 0 0,0 0 1 0 0,0 1-1 0 0,0-1 0 0 0,1 0 1 0 0,1 5 0 0 0,4 18 41 0 0,-4-19 1 0 0,0 0 0 0 0,0-1-1 0 0,2 5-41 0 0,7 15 148 0 0,4 15 11 0 0,-3-7 13 0 0,-3-12 8 0 0,-4-13-33 0 0,-1 1 39 0 0,3 6 335 0 0,-2 0 0 0 0,1 4-521 0 0,-6-22-51 0 0,0 0 48 0 0,1 0 43 0 0,-1 1 63 0 0,1 0-21 0 0,0 0-67 0 0,-1-1-41 0 0,0 0-47 0 0,0 0-31 0 0,0-1-47 0 0,1 0-52 0 0,-1 1-58 0 0,-1-2 12 0 0,1 1-34 0 0,0 0-373 0 0,-1-1-104 0 0,0 1-77 0 0,1-1 14 0 0,-1 0-457 0 0</inkml:trace>
  <inkml:trace contextRef="#ctx0" brushRef="#br0" timeOffset="300.51">0 254 9184 0 0,'0'0'208'0'0,"0"0"33"0"0,0 0-28 0 0,1 0-91 0 0,-1 0-68 0 0,2-2-22 0 0,0 0 15 0 0,21-8-2 0 0,-9 6 33 0 0,0 1 1 0 0,0 1 0 0 0,7 0-79 0 0,-5 0 47 0 0,54-5-36 0 0,9 4-11 0 0,-57 2 0 0 0,8 1 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33.6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1 174 9560 0 0,'0'0'216'0'0,"0"0"32"0"0,0 0-31 0 0,0 0-93 0 0,1-1-68 0 0,3-1-20 0 0,-1 1 13 0 0,9-3-106 0 0,1 1 108 0 0,0 0 96 0 0,0 1 81 0 0,-1-1 50 0 0,1 1 50 0 0,11-5 432 0 0,-3 1-602 0 0,29-3 330 0 0,-23 4-294 0 0,-14 3-136 0 0,0-1-37 0 0,16-4 20 0 0,2 1 60 0 0,15-8 97 0 0,-38 11-166 0 0,-1 0 1 0 0,-1 0 0 0 0,1-1 0 0 0,0 0-1 0 0,0-1-32 0 0,-3 2 8 0 0,0 0 1 0 0,-1 0-1 0 0,1-1 0 0 0,-1 1 0 0 0,1-2-8 0 0,-3 4 3 0 0,-1 0 1 0 0,1 0 0 0 0,0-1 0 0 0,-1 1 0 0 0,1-1 0 0 0,0 1 0 0 0,-1 0 0 0 0,0-1-1 0 0,1 1 1 0 0,-1-1 0 0 0,0 1 0 0 0,0-1 0 0 0,0 1 0 0 0,0-1 0 0 0,0 1 0 0 0,0-1 0 0 0,0 1-1 0 0,-1-1 1 0 0,1 1 0 0 0,0 0 0 0 0,-1-1 0 0 0,1 1 0 0 0,-1-1 0 0 0,0 1 0 0 0,1 0-1 0 0,-1-1 1 0 0,0 1 0 0 0,0 0 0 0 0,0 0 0 0 0,0 0 0 0 0,0 0 0 0 0,0 0 0 0 0,0-1-4 0 0,-2 1 0 0 0,-1 0 0 0 0,1 1 0 0 0,0-1 0 0 0,-1 0 0 0 0,1 1 0 0 0,-1 0 0 0 0,1 0 0 0 0,0 0 0 0 0,-1 0 0 0 0,1 1 0 0 0,-1-1 0 0 0,1 1 0 0 0,0 0 0 0 0,-48 15-39 0 0,35-11 6 0 0,4 0 53 0 0,-1-1 0 0 0,2 2 0 0 0,-11 6-20 0 0,12-6 40 0 0,0 1 0 0 0,0 0 1 0 0,1 1-1 0 0,-3 3-40 0 0,5-5 32 0 0,1 0-1 0 0,0 1 1 0 0,1 0-1 0 0,-1 1 1 0 0,1-1-1 0 0,1 1 1 0 0,-1 0 0 0 0,2 0-1 0 0,-1 0 1 0 0,1 0-1 0 0,0 1 1 0 0,1 0 0 0 0,-1 2-32 0 0,0 13 107 0 0,2-18-50 0 0,1 0-1 0 0,1 1 0 0 0,-1-1 0 0 0,1 0 0 0 0,0 0-56 0 0,0-2 32 0 0,0 0 0 0 0,0-1 0 0 0,0 1 0 0 0,0-1 0 0 0,1 1 0 0 0,0-1 0 0 0,-1 1 0 0 0,3 1-32 0 0,-2-3 11 0 0,0 1-1 0 0,0 0 1 0 0,1-1-1 0 0,-1 0 1 0 0,1 1 0 0 0,1 0-11 0 0,2 1-160 0 0,0 0 59 0 0,1 0 50 0 0,-1-1 44 0 0,4 1 57 0 0,0 0 53 0 0,24 5 368 0 0,-18-7-324 0 0,-3-1-106 0 0,0-1-111 0 0,-7 0-17 0 0,1 0-40 0 0,0 0-43 0 0,-1 0-49 0 0,0-1-51 0 0,1 0-57 0 0,-1 1-60 0 0,1-1-63 0 0,-1 0-69 0 0,0-1-72 0 0,0 1-76 0 0,0 0-81 0 0,4-1-1092 0 0,4-2-1041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34.2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0 6296 0 0,'0'0'184'0'0,"-5"0"-26"0"0,-3 0-100 0 0,3 0-25 0 0,-1 1 64 0 0,1-1 55 0 0,0 0 50 0 0,-3 1 231 0 0,-1 1 89 0 0,-17 3 1420 0 0,21-3-1550 0 0,-1-1-34 0 0,0 1-37 0 0,0 0-57 0 0,1 0-69 0 0,-1 0-80 0 0,3-2-95 0 0,-11 6 483 0 0,1 2-81 0 0,1 2-71 0 0,1 2-61 0 0,-5 9 77 0 0,0 13 38 0 0,8-4-309 0 0,8-24-86 0 0,-1-1 0 0 0,1 1 0 0 0,0 0 0 0 0,0-1 0 0 0,1 1 0 0 0,0-1 0 0 0,0 3-10 0 0,0-5 9 0 0,0 1 0 0 0,0 0 1 0 0,1 0-1 0 0,-1-1 0 0 0,1 1 0 0 0,0 0 0 0 0,0-1 0 0 0,0 0 0 0 0,1 1 0 0 0,0-1-9 0 0,-1 0 19 0 0,1 0 1 0 0,0-1-1 0 0,-1 1 0 0 0,1-1 0 0 0,0 0 0 0 0,1 0 1 0 0,0 1-20 0 0,23 9 150 0 0,-21-9-114 0 0,0-1 0 0 0,1 0-1 0 0,-1-1 1 0 0,1 1 0 0 0,1-1-36 0 0,-4-1 19 0 0,0 1 0 0 0,0-1 1 0 0,-1 0-1 0 0,1-1 1 0 0,0 1-1 0 0,0-1 0 0 0,0 1 1 0 0,0-1-1 0 0,0-1-19 0 0,0 1 24 0 0,0-1 0 0 0,-1 1 0 0 0,1-1 0 0 0,-1 0 0 0 0,1 0 1 0 0,0-1-25 0 0,7-7 54 0 0,-1-1 43 0 0,-6 7-37 0 0,-1-1 1 0 0,0 0 0 0 0,0 0-1 0 0,0-1 1 0 0,0 1 0 0 0,-1-1-1 0 0,0 0-60 0 0,3-14 140 0 0,-1-1-86 0 0,-4 11-74 0 0,1-1-39 0 0,-1-10 54 0 0,1 0 0 0 0,3-17 5 0 0,-3 32-12 0 0,-1 5-47 0 0,1 9-53 0 0,3 0 90 0 0,0 6 27 0 0,2 12-55 0 0,2 2 35 0 0,2 5 16 0 0,-7-25-1 0 0,0 0 0 0 0,1 0 0 0 0,0-1 0 0 0,0 1 0 0 0,1-1 0 0 0,-1 1 0 0 0,2-1 0 0 0,3 5 0 0 0,-8-9 84 0 0,1-1-65 0 0,1 0-93 0 0,-2-2-7 0 0,1 1-33 0 0,-1 0-97 0 0,1 0-74 0 0,0 0-82 0 0,0 0-90 0 0,0 0-83 0 0,-1 0-101 0 0,1 0-108 0 0,-1-1-117 0 0,2 2-1013 0 0,1 0-1072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34.6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52 7312 0 0,'0'0'165'0'0,"0"0"22"0"0,0 0 9 0 0,0 0-61 0 0,0 0-68 0 0,-1-1-46 0 0,0-2-48 0 0,0 1 43 0 0,-4-5 823 0 0,-1 0-69 0 0,-1 0-65 0 0,0 2-63 0 0,0 1-61 0 0,0 0-58 0 0,-1 0-56 0 0,0 2-52 0 0,-1 0-51 0 0,1 0-48 0 0,0 1-45 0 0,-1 0-42 0 0,1 1-41 0 0,0 0-37 0 0,-8 2 48 0 0,-3 1-68 0 0,0 2-55 0 0,-2 3-36 0 0,17-6-39 0 0,1 0 0 0 0,0 0 0 0 0,0 0 0 0 0,0 0-1 0 0,1 0 1 0 0,-1 1 0 0 0,0 0 0 0 0,0 1-1 0 0,2-2 5 0 0,0 0-1 0 0,1 0 1 0 0,-1 0-1 0 0,1 0 0 0 0,-1 0 1 0 0,1 0-1 0 0,0 0 1 0 0,0 0-1 0 0,0 0 1 0 0,0 0-1 0 0,0 0 1 0 0,0 1-5 0 0,7 12-25 0 0,4-2-35 0 0,16 11-76 0 0,-11-11 101 0 0,9 8 35 0 0,27 17 0 0 0,-49-35 3 0 0,11 6-7 0 0,0 1 0 0 0,-1 0 0 0 0,4 6 4 0 0,-13-12 4 0 0,0 1 0 0 0,0 0 0 0 0,0 0-1 0 0,2 4-3 0 0,-4-5 15 0 0,1 1-1 0 0,-1-1 0 0 0,0 1 0 0 0,-1 0 0 0 0,1 0 1 0 0,-1 2-15 0 0,0 2 46 0 0,-4 0 52 0 0,-2 1 68 0 0,-8 4 134 0 0,-3-3-11 0 0,5-5-142 0 0,2-2-73 0 0,2-1-58 0 0,-6 0-55 0 0,0 0 56 0 0,5-2 38 0 0,-1-1 0 0 0,1 1-1 0 0,-1-1 1 0 0,0-1-55 0 0,-9-1 52 0 0,8 0-64 0 0,-1 0-47 0 0,0-1-67 0 0,0-1-80 0 0,0 0-92 0 0,0-1-105 0 0,7 3 156 0 0,3 1 122 0 0,-1 0-38 0 0,1 1-7 0 0,0-1-37 0 0,0 0-43 0 0,0 0-48 0 0,0 1-51 0 0,0-1-49 0 0,0 0-41 0 0,0 0-38 0 0,0 0-137 0 0,0 0-37 0 0,-1-2-1430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35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0 9848 0 0,'0'0'222'0'0,"0"0"30"0"0,0 0 19 0 0,0 0 16 0 0,0 0-135 0 0,0 0-32 0 0,0 1 37 0 0,0-1-74 0 0,2 4-8 0 0,-1-2 2 0 0,6 10 424 0 0,-1 0-84 0 0,-2 2-73 0 0,0 0-62 0 0,1 10 62 0 0,-2-6-148 0 0,0 0-34 0 0,4 29 260 0 0,4 17 73 0 0,-7-37 78 0 0,5 19-573 0 0,-1-7 311 0 0,3 56 543 0 0,-10-82-748 0 0,-1-8-87 0 0,2 12 88 0 0,-1 1 56 0 0,1 41 522 0 0,-3-35-440 0 0,0-10-146 0 0,-1 0-49 0 0,1-11-52 0 0,1 0 3 0 0,0 8-45 0 0,0-10 132 0 0,0-1 12 0 0,0 0-13 0 0,0 0-55 0 0,0 0-52 0 0,0 0-247 0 0,-1 0 100 0 0,-3-2-119 0 0,2 1 194 0 0,1 1-39 0 0,-1-1-55 0 0,1 0-66 0 0,0 1-80 0 0,-1-1-91 0 0,1 1 26 0 0,1 0-57 0 0,-1 0-52 0 0,0-1-46 0 0,0 1-161 0 0,-1 0-44 0 0,1-1-195 0 0,-1 1-525 0 0,2 0 1476 0 0</inkml:trace>
  <inkml:trace contextRef="#ctx0" brushRef="#br0" timeOffset="318.52">0 310 7800 0 0,'0'0'174'0'0,"0"0"29"0"0,0 0-21 0 0,1 0-79 0 0,0 0-56 0 0,2 0-18 0 0,0-1 11 0 0,8-1 51 0 0,0 0 116 0 0,0-1 100 0 0,1 1 83 0 0,-2 0 19 0 0,0 0 43 0 0,39-7 1871 0 0,-37 7-1783 0 0,0-1-51 0 0,0 1-69 0 0,0 0-89 0 0,-4 0-168 0 0,0 1-52 0 0,0-1-59 0 0,-1 1-63 0 0,18-4 361 0 0,-1 0-59 0 0,0 1-55 0 0,0 0-47 0 0,5 0-19 0 0,0 1-51 0 0,14-1-15 0 0,1 3-60 0 0,-38 1-103 0 0,0-1 43 0 0,14 0 85 0 0,-12 0-69 0 0,-3 1-33 0 0,0-1-34 0 0,2 1-96 0 0,0-1-100 0 0,-4 1 87 0 0,0-1-33 0 0,1 1-35 0 0,-1 0-38 0 0,-1 0-76 0 0,-1 0-55 0 0,1 0-50 0 0,0 0-44 0 0,0 0-150 0 0,0 0-42 0 0,0 0-183 0 0,1 0-487 0 0,-3 0 1357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31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12 8808 0 0,'0'0'192'0'0,"0"-1"-80"0"0,0-6 43 0 0,0 4-17 0 0,1 3 11 0 0,-1-1 70 0 0,3 2-184 0 0,-1 1 1 0 0,0-1-1 0 0,0 0 0 0 0,0 0 1 0 0,0 1-1 0 0,0 0 0 0 0,0-1 1 0 0,0 1-1 0 0,1 1-35 0 0,13 22 255 0 0,-4 4-58 0 0,-2 1-57 0 0,-4-12-71 0 0,1 3 195 0 0,-1 0-39 0 0,6 21 124 0 0,-2-6-140 0 0,-2 0-53 0 0,13 82 224 0 0,-15-67-150 0 0,-3-25-69 0 0,0 0 39 0 0,-1 0 46 0 0,0 0 55 0 0,-1-13-34 0 0,0 1-51 0 0,-1 7 30 0 0,0 0-60 0 0,-1-12-78 0 0,0 0-1 0 0,0 0 1 0 0,-2 5-108 0 0,-6 11 289 0 0,8-23-235 0 0,0 0-34 0 0,-1 1-78 0 0,-1-1-127 0 0,1-1-121 0 0,0 0-116 0 0,0-1-110 0 0,1 0-105 0 0,-1 0-100 0 0,2 0 131 0 0,-1 0-49 0 0,-2 0-1171 0 0,0 0-1044 0 0</inkml:trace>
  <inkml:trace contextRef="#ctx0" brushRef="#br0" timeOffset="262.85">1 352 9280 0 0,'0'0'268'0'0,"0"0"4"0"0,0-1-178 0 0,6-2-80 0 0,8-6 5 0 0,0 1 36 0 0,15-6 141 0 0,-1 2 48 0 0,39-11 403 0 0,-42 17-446 0 0,0 0-45 0 0,-1 0-62 0 0,1 2-80 0 0,-9 1-58 0 0,0 1-48 0 0,0 0-54 0 0,-1 0-60 0 0,-11 1-53 0 0,0 1-44 0 0,-1 0-37 0 0,1-1-33 0 0,4 1-630 0 0,4-1-665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48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4 222 5904 0 0,'0'0'132'0'0,"0"0"17"0"0,0 0 37 0 0,0-1-85 0 0,-1-2-58 0 0,-1-2-62 0 0,2 3 35 0 0,0-2-100 0 0,1-1 97 0 0,0 0 82 0 0,1 1 71 0 0,0-1 87 0 0,1 0 53 0 0,8-11 848 0 0,-6 10-700 0 0,-2 2-226 0 0,0 1-45 0 0,0-1-53 0 0,-1 1-68 0 0,14-14 572 0 0,1 0-64 0 0,1 2-64 0 0,0 0-61 0 0,2 2-57 0 0,-1-1-56 0 0,1 2-54 0 0,0-1-51 0 0,-3 3-71 0 0,-12 7-140 0 0,-1 0 1 0 0,1 0 0 0 0,0 1 0 0 0,0 0-1 0 0,0 0 1 0 0,0 0 0 0 0,0 1 0 0 0,6-1-17 0 0,-9 1 5 0 0,0 1 1 0 0,0 0-1 0 0,0 0 1 0 0,0 0-1 0 0,0 0 1 0 0,0 1 0 0 0,0-1-1 0 0,0 1 1 0 0,0-1-1 0 0,0 1 1 0 0,0-1-1 0 0,0 1 1 0 0,0 1-6 0 0,0-1 2 0 0,0 0 0 0 0,-1 0 0 0 0,1 0 0 0 0,-1 1 0 0 0,1-1 0 0 0,-1 0 0 0 0,1 1 0 0 0,-1 0 0 0 0,1 1-2 0 0,2 4 0 0 0,0 1 0 0 0,0 0 0 0 0,0 0 0 0 0,-1 0 0 0 0,-1 0 0 0 0,1 0 0 0 0,0 9 0 0 0,2 11 0 0 0,-1 22 0 0 0,-3-29 21 0 0,-2 1 35 0 0,-3 13 379 0 0,-6 29-435 0 0,5-39 75 0 0,1 0-46 0 0,-2 6 15 0 0,1 0-57 0 0,-8 28-244 0 0,-3 1 257 0 0,7-31-42 0 0,-6 15 57 0 0,7-22 42 0 0,-1-1 41 0 0,-1-1-19 0 0,0-1-1 0 0,-1 0 0 0 0,-4 4-78 0 0,4-7 76 0 0,-1 0 32 0 0,1 2 43 0 0,-12 26 133 0 0,11-16-52 0 0,4-9 4 0 0,8-18-108 0 0,0-1-3 0 0,0 0-10 0 0,0 0-3 0 0,0 0 0 0 0,12 6 321 0 0,-6-2-296 0 0,-1-2-99 0 0,10-1 156 0 0,7-5 54 0 0,-1-1-19 0 0,3 2-193 0 0,0-1 73 0 0,5-3 85 0 0,14-4 148 0 0,-5 2-85 0 0,-13 3-152 0 0,-4 2-78 0 0,-1 0-73 0 0,-10 3-148 0 0,0 0 62 0 0,0-1 54 0 0,0 1 48 0 0,6-1 69 0 0,1 0 85 0 0,37-4 473 0 0,-43 5-505 0 0,1-1-36 0 0,0 1-49 0 0,-1 1-61 0 0,1-1-74 0 0,0 0-85 0 0,-1 0-58 0 0,-1 1-86 0 0,1-1-93 0 0,-1 1-103 0 0,1 0-111 0 0,0-1-118 0 0,-6 1 344 0 0,0 0-33 0 0,0 0-34 0 0,1 0-35 0 0,2 0-1634 0 0,4 0-1242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49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3 7368 0 0,'0'0'165'0'0,"-1"0"11"0"0,0-1-60 0 0,-11 0 157 0 0,1 1-325 0 0,1 1 92 0 0,0 0 78 0 0,0 1 64 0 0,1 1 46 0 0,0 0 35 0 0,-18 12 677 0 0,16-6-580 0 0,1 1-73 0 0,4-4-186 0 0,1 0-36 0 0,0 0 48 0 0,0 1-1 0 0,1 0 0 0 0,0 0 0 0 0,0 1 0 0 0,1-1 1 0 0,-1 1-1 0 0,0 3-112 0 0,-5 23 339 0 0,2 0-53 0 0,4-20-191 0 0,-1 11 101 0 0,3-15-100 0 0,1 0 0 0 0,0 0-1 0 0,1 0 1 0 0,1 9-96 0 0,3 2 185 0 0,2 0 83 0 0,2-1 101 0 0,-8-19-318 0 0,0 1-1 0 0,0 0 1 0 0,0-1 0 0 0,0 0 0 0 0,0 1 0 0 0,0-1-1 0 0,1 0 1 0 0,-1 1 0 0 0,1-1 0 0 0,-1 0-1 0 0,1 0 1 0 0,-1 0 0 0 0,2 0-51 0 0,0 0 74 0 0,-1 0 0 0 0,1 0 0 0 0,0 0 0 0 0,0 0 0 0 0,0-1 0 0 0,-1 1 0 0 0,1-1-1 0 0,2 0-73 0 0,23-2 537 0 0,-2-6-41 0 0,-23 7-445 0 0,1-1 1 0 0,-1 1 0 0 0,0-1-1 0 0,0 0 1 0 0,0 0-1 0 0,2-2-51 0 0,-2 2 44 0 0,0 0-1 0 0,-1-1 1 0 0,1 0-1 0 0,-1 1 1 0 0,0-1-1 0 0,1-1-43 0 0,8-20 216 0 0,-5-3-45 0 0,-4-2-41 0 0,-4 1-40 0 0,-1 0-37 0 0,-1 4-34 0 0,2 17-224 0 0,1 0 89 0 0,-1 1 76 0 0,1-1 63 0 0,-1 1 49 0 0,1 0 36 0 0,-5-15 348 0 0,4 12-288 0 0,-1 0-63 0 0,1 0-102 0 0,0 2-105 0 0,0 0-119 0 0,1 3 60 0 0,0 0-37 0 0,0 0-40 0 0,0 1-43 0 0,0-1-44 0 0,0 0-49 0 0,0 0-50 0 0,0 1-52 0 0,0-1-57 0 0,0 0-57 0 0,0 0-62 0 0,0 1-63 0 0,0-4-1353 0 0,-2-2-1178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50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6968 0 0,'0'0'157'0'0,"0"0"23"0"0,0 0 11 0 0,0 0 29 0 0,0 0 117 0 0,0 0 51 0 0,0 0-200 0 0,0 0-42 0 0,0 1 45 0 0,0 0-103 0 0,0 3-10 0 0,0-1 19 0 0,2 16 472 0 0,3 1-104 0 0,3 5-12 0 0,7 10 92 0 0,-8-18-286 0 0,7 14 156 0 0,17 43 625 0 0,-22-49-738 0 0,1-1-51 0 0,0 0 48 0 0,2-2 106 0 0,-2-5 13 0 0,-2 0 105 0 0,-8-16-328 0 0,1 0-276 0 0,-1-1 49 0 0,0 0 43 0 0,0 0 38 0 0,1 1 97 0 0,-1 0 65 0 0,0-1 99 0 0,0 2 199 0 0,-1-2-51 0 0,0 0-239 0 0,0 0-120 0 0,-1-1-96 0 0,0 0 11 0 0,1 0-1 0 0,0 1 0 0 0,0-1 1 0 0,-1 0-1 0 0,1 0 1 0 0,0 0-1 0 0,0 0 0 0 0,0 0 1 0 0,0-1-1 0 0,0 1 1 0 0,0-1-14 0 0,-5-11 41 0 0,2-3-37 0 0,3-16-34 0 0,3 13 44 0 0,-1 7-56 0 0,2 1-1 0 0,-1 0 0 0 0,1 0 0 0 0,1 1 1 0 0,0-1-1 0 0,0 1 0 0 0,1-1 0 0 0,1 1 0 0 0,0 1 1 0 0,0-1-1 0 0,1 1 0 0 0,0 0 0 0 0,0 0 0 0 0,1 1 1 0 0,0 0-1 0 0,0 1 0 0 0,2-1 43 0 0,-3 2-33 0 0,1 1-1 0 0,0 0 0 0 0,0 0 1 0 0,1 1-1 0 0,-1 0 0 0 0,1 0 1 0 0,0 1-1 0 0,0 0 1 0 0,6-1 33 0 0,-7 3-23 0 0,-1 0 0 0 0,1 0 0 0 0,0 1 1 0 0,0 0-1 0 0,3 0 23 0 0,-3 1-16 0 0,0 0 0 0 0,-1 1 0 0 0,1 0 0 0 0,-1 0-1 0 0,7 3 17 0 0,-6-2-2 0 0,-1 2 0 0 0,1-1 0 0 0,-1 1 0 0 0,1 0 0 0 0,-2 0-1 0 0,1 1 1 0 0,0 0 0 0 0,0 1 2 0 0,3 4 0 0 0,0 1 1 0 0,-1 0-1 0 0,0 0 1 0 0,2 5-1 0 0,0 3 1 0 0,-1 0 0 0 0,0 0 0 0 0,0 5-1 0 0,-1 6 69 0 0,-2-2 98 0 0,-6-4-29 0 0,-2-14-49 0 0,1-3-14 0 0,-3-3 15 0 0,3-4-91 0 0,0-1-106 0 0,0 0-102 0 0,0 0 52 0 0,0 0-42 0 0,0 0-44 0 0,0 0-44 0 0,0 0-37 0 0,0 0-36 0 0,0 0-238 0 0,0 0-57 0 0,0 0-46 0 0,0 0-32 0 0,0 0-1318 0 0,0 0-1171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50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0 6992 0 0,'0'0'157'0'0,"-1"0"77"0"0,-2 0-104 0 0,-7 0 43 0 0,2 1-138 0 0,1 0 36 0 0,-8 3 170 0 0,-1 5 180 0 0,-6 9 364 0 0,3 4 17 0 0,8-6-352 0 0,3-3-173 0 0,4-7-184 0 0,0 1-34 0 0,-2 4 191 0 0,0 2-41 0 0,-6 12 106 0 0,3-1-114 0 0,-7 32 174 0 0,15-49-317 0 0,-1 0-1 0 0,2 0 0 0 0,-1 0 0 0 0,1 0 0 0 0,0 0 1 0 0,1 0-1 0 0,-1 0 0 0 0,1 0 0 0 0,1 3-57 0 0,9 18 247 0 0,2-9 9 0 0,6-3 68 0 0,3-6 87 0 0,6-6 110 0 0,-1-8-161 0 0,-1-5-52 0 0,-1-3-41 0 0,-3-2-34 0 0,-19 11-194 0 0,0 1 0 0 0,0-1 0 0 0,0 1 0 0 0,-1-1 0 0 0,1 0 0 0 0,-1 0 0 0 0,0 0 0 0 0,0-1 0 0 0,0 1 1 0 0,0 0-1 0 0,-1-1 0 0 0,1 1 0 0 0,-1-1 0 0 0,0 0 0 0 0,0 1 0 0 0,0-4-39 0 0,2-6 150 0 0,-1-1-1 0 0,-1 1 1 0 0,-1-1-1 0 0,1 0-149 0 0,-2-3 20 0 0,-5-22 162 0 0,3 27-175 0 0,-1 0-62 0 0,0 0-103 0 0,2 5 30 0 0,-1 1-36 0 0,1 0-40 0 0,-1 0-45 0 0,0 1-48 0 0,0-1-51 0 0,2 4-17 0 0,0 0-181 0 0,0 0-90 0 0,0 0 111 0 0,1 1-36 0 0,-2-3-634 0 0,1-1-770 0 0,-2-4-1111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51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93 10192 0 0,'1'1'230'0'0,"3"6"78"0"0,0-1-80 0 0,0 1-67 0 0,0 1-57 0 0,3 5-22 0 0,9 19-86 0 0,-12-24 36 0 0,0 1 47 0 0,0 0 62 0 0,1-1 78 0 0,9 23 617 0 0,5 18 329 0 0,-7-17 681 0 0,9 15-1846 0 0,-7-22 651 0 0,2-1 38 0 0,-15-23-786 0 0,0 0 35 0 0,1 2 33 0 0,0-1 111 0 0,0 1 93 0 0,-1-1 25 0 0,1-1 40 0 0,1 3 1082 0 0,-3-4-908 0 0,0-1-244 0 0,-1 0-35 0 0,0-1-39 0 0,0 0-46 0 0,0 0-53 0 0,-1-1-58 0 0,-3-6 139 0 0,1 0 0 0 0,0-1 0 0 0,0 1 0 0 0,1-1 0 0 0,0-4-78 0 0,-2-8 79 0 0,2 0-54 0 0,2 3-56 0 0,0 0-58 0 0,2 1-68 0 0,0 1-76 0 0,0 8 165 0 0,1 1-1 0 0,0-1 1 0 0,0 1-1 0 0,1-2 69 0 0,0 2-58 0 0,1 0 1 0 0,0 0-1 0 0,0 0 1 0 0,0 1-1 0 0,1 0 0 0 0,0 0 1 0 0,1 0-1 0 0,-1 0 0 0 0,1 1 1 0 0,2-2 57 0 0,1 0-115 0 0,1 0 0 0 0,0 1 0 0 0,1 0 0 0 0,7-4 115 0 0,14-5-276 0 0,3 3-46 0 0,-14 6 146 0 0,0 1-42 0 0,0 0-40 0 0,1 1-43 0 0,0 0-43 0 0,0 2-44 0 0,0-1-45 0 0,0 2-46 0 0,8-2-135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1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7080 0 0,'0'0'157'0'0,"0"0"23"0"0,0 0 13 0 0,1 0-69 0 0,0 1-58 0 0,5 5-24 0 0,-4-3 10 0 0,0-2 20 0 0,-1 1 44 0 0,4 4 218 0 0,1 1-55 0 0,-1 1-48 0 0,-1-1-39 0 0,5 8 85 0 0,7 19 272 0 0,-4-1-106 0 0,-6-10-116 0 0,-1-5-21 0 0,-1 2 43 0 0,-1-9-106 0 0,-2-5-45 0 0,0-1-43 0 0,4 22 372 0 0,-4-18-298 0 0,0-1 97 0 0,0-2-13 0 0,-1 0 82 0 0,0 0 97 0 0,0-1 109 0 0,0-4-53 0 0,0 0-107 0 0,0-1-94 0 0,-1-1-85 0 0,0 0-74 0 0,0-1-63 0 0,1 1-51 0 0,-1-1-42 0 0,0-1-33 0 0,-2-3-65 0 0,2 4 69 0 0,1 0 45 0 0,-1 0 62 0 0,-1-14 18 0 0,3-1-34 0 0,5-16 14 0 0,3 7-78 0 0,7-11-28 0 0,-13 29-4 0 0,1 0-10 0 0,0 1-1 0 0,1 0 0 0 0,0 0 1 0 0,0 0-1 0 0,1 0 0 0 0,0 1 0 0 0,0 0 1 0 0,0 0-1 0 0,1 1 0 0 0,0-1 1 0 0,0 1-1 0 0,0 1 0 0 0,1 0 0 0 0,-1 0 1 0 0,2 0 12 0 0,22-7-26 0 0,-23 10-49 0 0,9-2-5 0 0,-11 3 19 0 0,-1 0-46 0 0,1 0-84 0 0,0 0-96 0 0,0 1-120 0 0,-3 0 153 0 0,0-1-38 0 0,7 2-425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51.7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265 75 6936 0 0,'0'0'157'0'0,"0"0"23"0"0,0 0 11 0 0,0-1-31 0 0,-4-4-218 0 0,1-1 64 0 0,1 2 57 0 0,-1-1 50 0 0,1 1 42 0 0,1 1 36 0 0,-3-3 280 0 0,3 4-283 0 0,-1 0 0 0 0,1 1 0 0 0,-1-1 0 0 0,1 1 0 0 0,-1-1 0 0 0,1 1 0 0 0,-1-1 0 0 0,0 1 0 0 0,-1-1-188 0 0,0 1 404 0 0,1-1-71 0 0,-1 0-64 0 0,1 0-54 0 0,-2 0 20 0 0,1 0-70 0 0,-8-4 186 0 0,5 5-233 0 0,1-1 0 0 0,-1 1 1 0 0,0-1-1 0 0,0 2 0 0 0,1-1 0 0 0,-1 1 0 0 0,0 0 0 0 0,0 0 1 0 0,0 0-1 0 0,0 1 0 0 0,0 0 0 0 0,1 0 0 0 0,-1 0 1 0 0,0 1-119 0 0,-3 1 46 0 0,0 0 0 0 0,1 0 1 0 0,0 0-1 0 0,-4 3-46 0 0,-15 12 46 0 0,7-1-119 0 0,11-7-16 0 0,1 1-43 0 0,7-10 130 0 0,1 0-1 0 0,-1-1 1 0 0,1 1-1 0 0,0 0 1 0 0,-1 0 0 0 0,1 0-1 0 0,0-1 1 0 0,0 1-1 0 0,-1 0 1 0 0,1 0 0 0 0,0 0-1 0 0,0 0 1 0 0,0 0 0 0 0,0 0-1 0 0,0-1 1 0 0,0 1-1 0 0,0 0 1 0 0,1 0 0 0 0,-1 0-1 0 0,0 0 1 0 0,0 0-1 0 0,1-1 1 0 0,-1 1 0 0 0,0 0-1 0 0,1 0 1 0 0,0 0 2 0 0,14 17-52 0 0,-11-13 35 0 0,13 12 0 0 0,0-1-1 0 0,1 0 1 0 0,10 6 17 0 0,-2-2-22 0 0,8 11 22 0 0,-11-12 39 0 0,0-1 60 0 0,-11-9-2 0 0,-1 0 0 0 0,0 0-1 0 0,-1 1 1 0 0,9 11-97 0 0,-13-15 102 0 0,-1 0 48 0 0,4 4 219 0 0,-4 1 89 0 0,-4-10-407 0 0,-1 0-1 0 0,0 0 0 0 0,0 1 1 0 0,0-1-1 0 0,0 0 1 0 0,0 1-1 0 0,0-1 0 0 0,0 0 1 0 0,-1 1-1 0 0,1-1 0 0 0,0 0 1 0 0,-1 0-1 0 0,1 1 0 0 0,-1-1 1 0 0,1 0-1 0 0,-1 0 0 0 0,1 0 1 0 0,-1 0-1 0 0,0 0 0 0 0,0 1-49 0 0,-4 4 322 0 0,-1-1-52 0 0,-1-1-48 0 0,-1-1-41 0 0,-9 3 84 0 0,1-2-90 0 0,4-1-70 0 0,4-1-272 0 0,-1 0 78 0 0,1-1 68 0 0,-1 0 55 0 0,-8 1 151 0 0,-11-1 245 0 0,16-1-278 0 0,-1 0-63 0 0,1 0-98 0 0,5 0-57 0 0,-1-1-53 0 0,1 1-61 0 0,0-1-67 0 0,-1 1-70 0 0,1 0-80 0 0,0-1-86 0 0,0 1-93 0 0,0 0-99 0 0,-1 0-107 0 0,1 0-112 0 0,0 0-120 0 0,0 0-1106 0 0,-3 0-1204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48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282 307 7248 0 0,'0'-1'148'0'0,"-1"1"-38"0"0,-2 0 18 0 0,0-1-86 0 0,-4-1-14 0 0,-11-1 811 0 0,0 2-99 0 0,1 3-94 0 0,0 1-84 0 0,0 3-79 0 0,0 2-72 0 0,2 1-63 0 0,-1 1-58 0 0,-7 10 74 0 0,2 2-98 0 0,-1 6-36 0 0,-5 16 39 0 0,19-28-193 0 0,1 0 1 0 0,0 1 0 0 0,1 0 0 0 0,-1 4-77 0 0,6-15 25 0 0,0-1 0 0 0,0 1 0 0 0,0 0 1 0 0,1 0-1 0 0,0 0 0 0 0,0 0 0 0 0,1 0 0 0 0,0 3-25 0 0,0-5 23 0 0,-1 0 0 0 0,2-1 0 0 0,-1 1 0 0 0,0-1 1 0 0,1 1-1 0 0,0-1 0 0 0,0 1 0 0 0,1 2-23 0 0,0-3 23 0 0,0 1-1 0 0,0-1 1 0 0,0 0-1 0 0,0 1 1 0 0,0-1 0 0 0,1-1-1 0 0,3 3-22 0 0,-2-2 35 0 0,0 0 0 0 0,0-1 0 0 0,0 1 1 0 0,1-1-1 0 0,-1-1 0 0 0,0 1 0 0 0,1-1 0 0 0,-1 0 0 0 0,4 0-35 0 0,21 0 144 0 0,0-5-41 0 0,-10 0-69 0 0,-2-2-34 0 0,3-4-46 0 0,-12 5-5 0 0,-3 2-34 0 0,-1-1-61 0 0,2-1-106 0 0,-2 0-118 0 0,-2 2 133 0 0,0 1-37 0 0,0-1-42 0 0,-1 0-43 0 0,-1 2 44 0 0,0 0-44 0 0,0 0-39 0 0,0 0-35 0 0,1-1-124 0 0,-1 1-34 0 0,2-4-1300 0 0</inkml:trace>
  <inkml:trace contextRef="#ctx0" brushRef="#br0" timeOffset="400.84">221 48 4352 0 0,'0'0'127'0'0,"0"-1"-23"0"0,0 0-54 0 0,0-12-51 0 0,0 11-85 0 0,0-1 92 0 0,1 1 89 0 0,-1-1 84 0 0,1 0 82 0 0,-1 1 79 0 0,1-1 75 0 0,0 1 73 0 0,-1-1 252 0 0,1-1 111 0 0,0 1 104 0 0,-1 1 95 0 0,1 2-806 0 0,-1 1-87 0 0,2 0-57 0 0,0 0-54 0 0,0 1-17 0 0,-1-2 41 0 0,3 6 30 0 0,0-1 1 0 0,-1 1-1 0 0,1-1 0 0 0,-1 1 1 0 0,0 0-1 0 0,0 0 1 0 0,-1 0-1 0 0,0 1 1 0 0,2 4-101 0 0,1 14 434 0 0,0-1 0 0 0,-2 1-434 0 0,-1-13 128 0 0,1 24 735 0 0,-1 25-863 0 0,0-10 433 0 0,1 53 414 0 0,-1-35-233 0 0,-2-11-14 0 0,0-30-258 0 0,0 1 36 0 0,0-10-116 0 0,-1 9 54 0 0,0-1 14 0 0,1-9-36 0 0,0-17-222 0 0,0-1-67 0 0,0 0-43 0 0,0 0-35 0 0,0 0-40 0 0,0 0-36 0 0,0 0-65 0 0,0 0-156 0 0,1 0-753 0 0,8 0-41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57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8232 0 0,'0'0'182'0'0,"0"0"29"0"0,0 0 14 0 0,-1 0-48 0 0,-2 0-116 0 0,0 0-45 0 0,1 0 42 0 0,1 0 63 0 0,1 0 137 0 0,0 0-49 0 0,0 0-48 0 0,0 0-40 0 0,0 0-36 0 0,0 0 1 0 0,0 1-43 0 0,0-1 45 0 0,0 1 37 0 0,0-1 75 0 0,0 1 92 0 0,-1 0 111 0 0,-2 11 113 0 0,1 2-56 0 0,3 2 37 0 0,1 9 183 0 0,1 12 309 0 0,-3-20-530 0 0,1 0-81 0 0,0 7 56 0 0,4 32 476 0 0,4 0 209 0 0,-5-37-782 0 0,-1-1-65 0 0,-1 1-90 0 0,-1 0-116 0 0,-1-15-37 0 0,1 6 4 0 0,5-1 42 0 0,-6-8-44 0 0,0-1-39 0 0,0 0-53 0 0,0 0-42 0 0,0 0-164 0 0,0 0 194 0 0,0 0-11 0 0,0 0-25 0 0,0 0-48 0 0,0 0-19 0 0,0 0-50 0 0,0 0-55 0 0,0 0-64 0 0,0 0-66 0 0,0 0-64 0 0,0 0-55 0 0,0 0-50 0 0,0 0-170 0 0,0 0-48 0 0,0 0-206 0 0,0 0-555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58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9760 0 0,'0'0'222'0'0,"0"0"30"0"0,2 0 18 0 0,5 0-75 0 0,-2 1-110 0 0,-2-1-70 0 0,3 3-49 0 0,-5-2 49 0 0,1 0 41 0 0,12 9 704 0 0,-3 5-99 0 0,-3 3-85 0 0,-1 0-71 0 0,-2-4-155 0 0,-2-3-169 0 0,0 0 94 0 0,0 3 150 0 0,0 7 324 0 0,0 4 137 0 0,1-10-379 0 0,-4-13-604 0 0,0 1 70 0 0,1-1 64 0 0,-1 1 55 0 0,0 1 82 0 0,1-1 55 0 0,-1 1 102 0 0,0 1 234 0 0,1-1 162 0 0,-1-4-309 0 0,0-1-207 0 0,0-2-53 0 0,0 0-65 0 0,0-2-76 0 0,0-16 97 0 0,0-1-60 0 0,0 1-61 0 0,1 0-57 0 0,1 0-51 0 0,2 1-49 0 0,2 0-42 0 0,3 1-39 0 0,3 0-34 0 0,0 5 44 0 0,1 2 52 0 0,2 4 49 0 0,1 2 40 0 0,-11 5 79 0 0,0 0 0 0 0,0 1 0 0 0,0-1 0 0 0,-1 1 0 0 0,1 0 1 0 0,1 0 14 0 0,0 1 0 0 0,0 0 0 0 0,0 0-1 0 0,0 0 1 0 0,6 3 0 0 0,10 4-36 0 0,-1 2 38 0 0,-12-6 28 0 0,-1 1 0 0 0,1 1 0 0 0,5 5-30 0 0,-9-8 22 0 0,-1 1 0 0 0,0 0 0 0 0,0 0 0 0 0,0 0-1 0 0,-1 0 1 0 0,1 1 0 0 0,-1 0 0 0 0,0 0 0 0 0,-1-1 0 0 0,1 2 0 0 0,-1-1 0 0 0,0 0 0 0 0,0 0 0 0 0,0 1-1 0 0,0 2-21 0 0,-2 14 157 0 0,-4 2-42 0 0,-4-1-46 0 0,-1 0-52 0 0,1-5-51 0 0,5-9-50 0 0,-7 11-55 0 0,7-13 59 0 0,0-1-40 0 0,-1 0-77 0 0,0 1-84 0 0,1 0-103 0 0,-1-1-120 0 0,1-1 42 0 0,0 0-84 0 0,0 0-312 0 0,0-2 180 0 0,1-2 351 0 0,1 0-33 0 0,0 0-38 0 0,0-1-43 0 0,0 1-1127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0:58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13560 0 0,'0'0'306'0'0,"0"0"46"0"0,0 0 23 0 0,0 0-157 0 0,0 0-105 0 0,0 0-35 0 0,0 0-60 0 0,0 0-84 0 0,0 0-41 0 0,4 0 50 0 0,-1 1 4 0 0,1-1-96 0 0,0 2-59 0 0,0-1-46 0 0,-1 1-36 0 0,-2-2-242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2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36 195 8864 0 0,'0'0'200'0'0,"0"0"33"0"0,0 0 14 0 0,4-4-61 0 0,3-1-124 0 0,-5 4-60 0 0,4-3 33 0 0,1 0 33 0 0,14-7 236 0 0,-11 8-215 0 0,-3 1-19 0 0,0 0 33 0 0,6-2 185 0 0,0 0 34 0 0,15-5 494 0 0,-16 2-222 0 0,0-1-114 0 0,-3-3-104 0 0,-1-1-94 0 0,-3-1-85 0 0,-3-1-74 0 0,-3 0-65 0 0,-3 0-55 0 0,3 11 11 0 0,-1 1 1 0 0,0-1-1 0 0,0 0 0 0 0,-1 1 0 0 0,1-1 0 0 0,0 1 1 0 0,-1 0-1 0 0,0-1 0 0 0,1 1 0 0 0,-1 0 0 0 0,-2 0-14 0 0,-19-11 26 0 0,20 12-21 0 0,1 0 0 0 0,-1 0 0 0 0,1 0 0 0 0,-1 0 1 0 0,0 1-1 0 0,0-1 0 0 0,1 1 0 0 0,-1 0 1 0 0,0 0-1 0 0,0 0 0 0 0,1 1 0 0 0,-3 0-5 0 0,2 0 12 0 0,0 0-1 0 0,1 1 0 0 0,-1-1 1 0 0,1 1-1 0 0,0 0 0 0 0,-1 0 1 0 0,1 0-1 0 0,0 0 0 0 0,0 1 1 0 0,0-1-1 0 0,1 1 0 0 0,-1 0 1 0 0,1 0-1 0 0,-1 0 0 0 0,1 0 1 0 0,-1 2-12 0 0,-2 3 24 0 0,1 0 0 0 0,0 0 0 0 0,1 0 0 0 0,-1 1-24 0 0,-5 20 36 0 0,0 18-60 0 0,2 10 16 0 0,4 1 79 0 0,3-20 45 0 0,3 1 70 0 0,1-20-10 0 0,-2-14-109 0 0,-1 1 0 0 0,1-1 0 0 0,1 0-1 0 0,-1 0 1 0 0,1 0 0 0 0,0 0 0 0 0,0 0-67 0 0,0-1 46 0 0,0-1 0 0 0,-1 0 0 0 0,1 0 0 0 0,0 0 0 0 0,1 0 0 0 0,1 1-46 0 0,8 4 88 0 0,3-3-49 0 0,-10-4-214 0 0,0 0 75 0 0,0 0 63 0 0,0-1 52 0 0,6 0 130 0 0,17-2 388 0 0,-20 1-430 0 0,0 0-79 0 0,0 0-110 0 0,-4 0-8 0 0,-1 0-39 0 0,1 0-44 0 0,-1 1-46 0 0,1-1-51 0 0,-1 0-54 0 0,0 0 30 0 0,0 1-37 0 0,-1-1-39 0 0,1 0-41 0 0,-1 1-44 0 0,1-1-44 0 0,-1 0-47 0 0,1 1-48 0 0,7-2-1351 0 0,6-2-1103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4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348 19 7280 0 0,'0'0'209'0'0,"-3"-2"-29"0"0,-4 1-113 0 0,3 1-16 0 0,0-1 95 0 0,0 1 86 0 0,0-1 74 0 0,-1 0 147 0 0,0 0 77 0 0,-2 0 181 0 0,-2-2 449 0 0,0 1 76 0 0,2 1-457 0 0,2-1-187 0 0,-1 1-72 0 0,2 1-157 0 0,-1-1-77 0 0,0 1-87 0 0,0 0-99 0 0,-9 0 315 0 0,-1 1-40 0 0,0 0-38 0 0,-1 0-35 0 0,-15 4 202 0 0,1 2-117 0 0,0 3-101 0 0,2 3-85 0 0,2 3-67 0 0,4 5-52 0 0,19-19-82 0 0,1 0 0 0 0,0 1-1 0 0,0-1 1 0 0,0 1 0 0 0,1 0-1 0 0,-1-1 1 0 0,1 1 0 0 0,-1 0-1 0 0,1 0 1 0 0,0 0 0 0 0,0 0-1 0 0,0 0 1 0 0,1 1 0 0 0,-1-1-1 0 0,1 0 1 0 0,-1 0 0 0 0,1 0-1 0 0,0 0 1 0 0,0 1 0 0 0,1-1-1 0 0,-1 0 1 0 0,1 0 0 0 0,-1 0-1 0 0,1 0 1 0 0,0 0 0 0 0,0 0-1 0 0,1 0 1 0 0,-1 0 0 0 0,1 1 0 0 0,1 2-8 0 0,1 0 0 0 0,-1-1 0 0 0,1 0 0 0 0,0 0 0 0 0,1 0 0 0 0,2 2 8 0 0,-1-1-23 0 0,1 0 1 0 0,0-1 0 0 0,0 0 0 0 0,5 3 22 0 0,49 24-102 0 0,6 5 52 0 0,-48-26 51 0 0,-1 1 0 0 0,9 8-1 0 0,-25-18 1 0 0,9 6-2 0 0,-1 1 0 0 0,7 8 1 0 0,-14-14 2 0 0,-1 1-1 0 0,1-1 0 0 0,-1 0 0 0 0,0 1 0 0 0,0-1 0 0 0,0 1 0 0 0,0-1 0 0 0,-1 1 0 0 0,0 0 0 0 0,1 0 0 0 0,-1 2-1 0 0,0-3 11 0 0,-1 0-1 0 0,0 0 1 0 0,0 0 0 0 0,0 0-1 0 0,0 0 1 0 0,-1-1 0 0 0,1 1-1 0 0,-1 0 1 0 0,1 0-1 0 0,-1 0-10 0 0,-1 2 37 0 0,0 0 0 0 0,0-1-1 0 0,-1 1 1 0 0,0-1-1 0 0,1 1 1 0 0,-1-1-1 0 0,-1 0 1 0 0,-2 3-37 0 0,-17 15 172 0 0,7-9-88 0 0,3-3-45 0 0,1-2-37 0 0,-1 0-9 0 0,7-6 24 0 0,1 0 0 0 0,-1 0 0 0 0,0 0 0 0 0,0-1 0 0 0,1 1 0 0 0,-3-1-17 0 0,-11 0 9 0 0,-2-1-81 0 0,11-1-8 0 0,1-1-38 0 0,-1 0-42 0 0,1 0-48 0 0,0 0-54 0 0,0-1-58 0 0,-1-3-433 0 0,3 0-28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5.8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275 51 10656 0 0,'0'0'241'0'0,"0"0"-6"0"0,0 0-100 0 0,0-1-65 0 0,-2-3-7 0 0,2 3 2 0 0,-10-16 107 0 0,-2 6 112 0 0,-7 1 167 0 0,14 9-290 0 0,0-1-1 0 0,0 1 0 0 0,0 0 0 0 0,0 1 1 0 0,-2-1-161 0 0,-28 2 806 0 0,11 2-345 0 0,6 0-165 0 0,1 1-110 0 0,12-3-157 0 0,0 0 58 0 0,-14 2 238 0 0,8 0-40 0 0,1 0 0 0 0,-1 0 1 0 0,-2 2-286 0 0,-1 2 251 0 0,11-6-203 0 0,0 0 10 0 0,-2 1 71 0 0,1 4-108 0 0,3-5-26 0 0,1 1 0 0 0,-1 0 0 0 0,1-1-1 0 0,0 1 1 0 0,0 0 0 0 0,0-1 0 0 0,0 1-1 0 0,0 0 1 0 0,0-1 0 0 0,0 1-1 0 0,0 0 1 0 0,1-1 0 0 0,-1 1 0 0 0,0-1-1 0 0,1 1 6 0 0,12 26-43 0 0,-4-8 30 0 0,-4-6 13 0 0,-1 1-1 0 0,-1 0 1 0 0,0 0 0 0 0,-1 0 0 0 0,-1 1 0 0 0,1 30 0 0 0,-2 1 0 0 0,0-16 0 0 0,-2 13 0 0 0,0-31 0 0 0,1 0 0 0 0,1 1 0 0 0,1-1 0 0 0,0 0 0 0 0,1 8 0 0 0,0-13 0 0 0,3-1 0 0 0,-4-6 0 0 0,-1-1 0 0 0,1 1 0 0 0,-1-1 0 0 0,1 1 0 0 0,-1-1 0 0 0,1 1 0 0 0,-1-1 0 0 0,1 1 0 0 0,0-1 0 0 0,-1 1 0 0 0,1-1 0 0 0,0 0 0 0 0,-1 1 0 0 0,1-1 0 0 0,0 0 0 0 0,0 0 0 0 0,-1 0 0 0 0,1 1 0 0 0,0-1 0 0 0,0 0 0 0 0,-1 0 0 0 0,1 0 0 0 0,0 0 0 0 0,0 0 0 0 0,-1 0 0 0 0,1 0 0 0 0,0-1 0 0 0,0 1 0 0 0,-1 0 0 0 0,1-1 1 0 0,1 1-2 0 0,18-6-5 0 0,11-9 50 0 0,-11 4-18 0 0,-4 5 1 0 0,1 0 0 0 0,12-3-27 0 0,-10 5 4 0 0,-1 0 0 0 0,1 1 0 0 0,0 1 0 0 0,6 1-4 0 0,-9 1-1 0 0,0 0 1 0 0,0 2-1 0 0,0-1 1 0 0,-1 2-1 0 0,1 0 0 0 0,-1 1 1 0 0,0 1-1 0 0,0 0 1 0 0,7 4 0 0 0,-13-4 1 0 0,1 0 1 0 0,-2 0-1 0 0,1 1 1 0 0,-1 0-1 0 0,0 1 1 0 0,0 0-1 0 0,2 3-1 0 0,-4-3 15 0 0,0 0-1 0 0,0 0 1 0 0,-1 1-1 0 0,0-1 0 0 0,1 4-14 0 0,7 21 98 0 0,-11-26-60 0 0,-1 0 0 0 0,0 0 0 0 0,0 1 0 0 0,0 3-38 0 0,-1-5 44 0 0,-1 1-1 0 0,1-1 1 0 0,-1 1 0 0 0,0-1-1 0 0,0 3-43 0 0,-1-3 60 0 0,0 1-1 0 0,0 0 1 0 0,0-1-1 0 0,-1 0 0 0 0,-1 3-59 0 0,-9 12 343 0 0,-2-2-34 0 0,9-11-137 0 0,-1-1 1 0 0,0 0 0 0 0,-6 4-173 0 0,4-4 133 0 0,1-1 0 0 0,-1 0 0 0 0,-3 1-133 0 0,-29 9 293 0 0,-3-6-93 0 0,-1-4-79 0 0,-1-5-66 0 0,1-2-53 0 0,-26-5 15 0 0,41 1-80 0 0,5-1-104 0 0,13 3 31 0 0,0 0-44 0 0,0-2-48 0 0,1 1-54 0 0,0-2-59 0 0,1 0-65 0 0,5 3 87 0 0,0-1-74 0 0,1 1-62 0 0,1-2-51 0 0,-2-2-418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4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1 8208 0 0,'0'0'234'0'0,"0"0"-45"0"0,0 1-90 0 0,0 0-65 0 0,-1 3-52 0 0,1-1 45 0 0,-1-1-51 0 0,0 7-2 0 0,-1 1 91 0 0,0-1 77 0 0,1 0 64 0 0,-1 7 284 0 0,2-8-148 0 0,0-1-1 0 0,0 1 0 0 0,0-1 1 0 0,2 3-342 0 0,-1 3 446 0 0,0 1-56 0 0,-1 0-45 0 0,0 0-37 0 0,1 24 443 0 0,2 2-174 0 0,-1 0-110 0 0,0 0-87 0 0,0 1-67 0 0,3 51 270 0 0,-4-71-456 0 0,2 22 69 0 0,0 57 193 0 0,-4-61-209 0 0,-1 0-63 0 0,-3 1-94 0 0,1-22-55 0 0,-1 0-34 0 0,5-17-50 0 0,0 0 44 0 0,0 0 34 0 0,-1 0 62 0 0,0 4 232 0 0,0-2-195 0 0,0-2-74 0 0,0 0-53 0 0,0 0-39 0 0,1 0-51 0 0,-1-1-59 0 0,0 1-67 0 0,0 0-73 0 0,0-1-81 0 0,0 0-87 0 0,0 0-95 0 0,1 0 265 0 0,0 0-48 0 0,-1 0-42 0 0,1 0-39 0 0,-1 0-137 0 0,0 0-38 0 0,-1 0-1444 0 0</inkml:trace>
  <inkml:trace contextRef="#ctx0" brushRef="#br0" timeOffset="316.17">0 478 9520 0 0,'0'0'276'0'0,"3"-1"-73"0"0,1-1-97 0 0,-1 0-48 0 0,0 0-37 0 0,11-6 17 0 0,0 0 65 0 0,4 1 81 0 0,10-4 152 0 0,1 0-11 0 0,-11 3-175 0 0,61-25 1364 0 0,-45 20-904 0 0,-15 6-309 0 0,1 0-39 0 0,-1 1-46 0 0,0-1-57 0 0,2 1-60 0 0,-1-1-84 0 0,-18 6-75 0 0,1 0 43 0 0,5-2 77 0 0,-4 2-71 0 0,-2 1-31 0 0,0-1-36 0 0,0 0-57 0 0,0 1-62 0 0,0-1-74 0 0,0 1-82 0 0,0 0 34 0 0,-1-1-50 0 0,0 1-46 0 0,0 0-39 0 0,0 0-135 0 0,0-1-40 0 0,1 1-163 0 0,0-1-438 0 0,-2 1 1227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2.7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403 102 10192 0 0,'0'0'230'0'0,"0"0"30"0"0,0-1-52 0 0,-1 1-58 0 0,1-1-47 0 0,-1 1-38 0 0,0-2-26 0 0,-4-3 15 0 0,2 1-101 0 0,-1 1 39 0 0,-4-2 94 0 0,0 1 113 0 0,-2 0 84 0 0,-22-4 845 0 0,23 7-869 0 0,-2-1 40 0 0,5 1-194 0 0,1 0-37 0 0,-13-2 555 0 0,-2 1-44 0 0,0 3-60 0 0,0 1-76 0 0,7 0-197 0 0,0 1-46 0 0,2 1-51 0 0,-1 1-55 0 0,9-4-73 0 0,0 1-1 0 0,0-1 0 0 0,0 1 1 0 0,0 0-1 0 0,0 0 0 0 0,-2 2-20 0 0,3-1 6 0 0,-1 0-1 0 0,1-1 0 0 0,0 1 0 0 0,0 0 0 0 0,0 0 0 0 0,0 2-5 0 0,-6 8 0 0 0,6-11 0 0 0,0 0 0 0 0,1 1 0 0 0,0-1 0 0 0,-1 0 0 0 0,1 1 0 0 0,0-1 0 0 0,0 1 0 0 0,1 0 0 0 0,-1 0 0 0 0,-5 16 1 0 0,5-16-1 0 0,1-1 0 0 0,-1 1 0 0 0,0-1 0 0 0,1 1 0 0 0,-1 0 0 0 0,1-1 0 0 0,0 1 0 0 0,-1 0 0 0 0,2 0 0 0 0,-1 2-1 0 0,1 10 2 0 0,-1-12-3 0 0,0 0 0 0 0,0 0 1 0 0,1 0-1 0 0,-1 0 0 0 0,1 0 0 0 0,0-1 0 0 0,0 2 2 0 0,9 29-53 0 0,2 18 43 0 0,4 16 13 0 0,-10-44-3 0 0,-1 0 0 0 0,-1 0-1 0 0,-1 5 1 0 0,4 24 16 0 0,-1-5 65 0 0,-2 1 61 0 0,-2-9 20 0 0,-1-13-40 0 0,-3 1 54 0 0,0 9 136 0 0,2-25-225 0 0,0 2 7 0 0,0 2 66 0 0,0-14-134 0 0,0-1-65 0 0,1-8-1018 0 0,0 5 598 0 0,0 2 178 0 0,0 0-44 0 0,-1 0 13 0 0,1 0-39 0 0,-1 0-46 0 0,1 0-47 0 0,-1-1-54 0 0,1 1-56 0 0,-1 0-62 0 0,0 0-65 0 0,1-3-1328 0 0,-1-4-1133 0 0,0 8 3139 0 0</inkml:trace>
  <inkml:trace contextRef="#ctx0" brushRef="#br0" timeOffset="279.11">1 456 8088 0 0,'1'0'234'0'0,"6"0"-78"0"0,-1-1-58 0 0,6-2 54 0 0,-7 1-35 0 0,-3 2-19 0 0,1-1 37 0 0,16-3 802 0 0,-1-3-90 0 0,0-2-85 0 0,-1-1-78 0 0,-4 3-218 0 0,-1 0-38 0 0,8-2 72 0 0,0-1-122 0 0,-1 1-105 0 0,1 0-88 0 0,4-1-59 0 0,0 1-78 0 0,0 1-69 0 0,0 1 0 0 0,3 1 21 0 0,-22 5-127 0 0,0 0 41 0 0,6-1 8 0 0,12-4 65 0 0,-13 4-58 0 0,-4 1-16 0 0,-1 0-46 0 0,1 0-56 0 0,0 1-64 0 0,-2-1-14 0 0,1 0-57 0 0,0 1-62 0 0,0-1-68 0 0,-1 1-74 0 0,1 0-78 0 0,-1 0-84 0 0,1 0-90 0 0,4 0-836 0 0,6 0-910 0 0</inkml:trace>
  <inkml:trace contextRef="#ctx0" brushRef="#br0" timeOffset="547.47">614 367 9560 0 0,'-1'0'183'0'0,"1"0"-75"0"0,0 2-50 0 0,-1 2 2 0 0,1-2-5 0 0,6 30 391 0 0,-5-25-387 0 0,1-1-36 0 0,0 2-4 0 0,0 1 36 0 0,2 8 151 0 0,2 3 173 0 0,-1-5-28 0 0,-1 0 34 0 0,7 20 521 0 0,-4-12-388 0 0,-5-13-345 0 0,1 0-32 0 0,-1 0-39 0 0,0 0-44 0 0,-1 0 94 0 0,1 1 71 0 0,3 20 583 0 0,-1-17-560 0 0,-2-5-172 0 0,0-1-61 0 0,1 1-72 0 0,1-1-83 0 0,-4-7-82 0 0,0-1-40 0 0,0 0-37 0 0,0 0-34 0 0,0 0-221 0 0,0 0-55 0 0,0 0-730 0 0,0 0-580 0 0,0 0-1100 0 0</inkml:trace>
  <inkml:trace contextRef="#ctx0" brushRef="#br0" timeOffset="863.34">778 360 11256 0 0,'0'0'256'0'0,"0"1"-11"0"0,0-1-103 0 0,0 1-67 0 0,0 2-6 0 0,1-1 1 0 0,2 9 139 0 0,2 0-81 0 0,1 3-55 0 0,5 5-65 0 0,3 7-19 0 0,-7-9 91 0 0,1 3 77 0 0,-1 0 49 0 0,0 0 59 0 0,0 0 66 0 0,-1 0 75 0 0,0 1 84 0 0,-1 0 91 0 0,-1 0 101 0 0,-1-8-322 0 0,2 9 312 0 0,-3-14-409 0 0,0 1-36 0 0,0 1-13 0 0,-1 2 113 0 0,-4-14-2 0 0,1-3-197 0 0,-1 0-42 0 0,1-1-56 0 0,1 0-69 0 0,0-5 63 0 0,0 0 0 0 0,1 0 0 0 0,0 0-1 0 0,2-10-23 0 0,1 5 20 0 0,0 0 0 0 0,1 1 0 0 0,2-5-20 0 0,0 2 4 0 0,1 0 1 0 0,6-10-5 0 0,-5 13-28 0 0,1 0-1 0 0,9-11 29 0 0,1 3-56 0 0,-13 16 61 0 0,1 1 0 0 0,1-1-1 0 0,0 1 1 0 0,0 0-1 0 0,4-2-4 0 0,5-1-45 0 0,1 1-65 0 0,-4 4-23 0 0,0-1-53 0 0,0 2-64 0 0,1 0-70 0 0,-12 2 287 0 0,0 1-111 0 0,0-1-115 0 0,0 0-115 0 0,-1 1 44 0 0,0-1-57 0 0,0 1-60 0 0,0 0-59 0 0,0-1-61 0 0,0 1-61 0 0,0-1-63 0 0,0 1-63 0 0,3 0-1297 0 0,3 0-1159 0 0</inkml:trace>
  <inkml:trace contextRef="#ctx0" brushRef="#br0" timeOffset="2334.36">751 30 11688 0 0,'0'0'264'0'0,"0"0"-39"0"0,0-1-54 0 0,-1 0-44 0 0,1-1-36 0 0,0 0-16 0 0,-1-4 59 0 0,1 3-51 0 0,0-3-2 0 0,0 3-101 0 0,1 1-116 0 0,-1 2 20 0 0,1 0-34 0 0,-1 0-37 0 0,1-1-39 0 0,-1 1-59 0 0,1-1-46 0 0,-1 1-41 0 0,1 0-37 0 0,0-1-122 0 0,0 1-35 0 0,1-1-1260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3.3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131 197 9848 0 0,'-6'-1'235'0'0,"1"1"-34"0"0,-6-1 105 0 0,3 2-147 0 0,0 0-48 0 0,-8 3 8 0 0,14-3-106 0 0,-1 0 1 0 0,0 1-1 0 0,1-1 0 0 0,-1 1 0 0 0,1-1 0 0 0,-1 1 1 0 0,1 0-1 0 0,0 0 0 0 0,-2 1-13 0 0,-3 6 96 0 0,2 1 70 0 0,-1 5-195 0 0,-1 1 77 0 0,0 2 87 0 0,-2 10 165 0 0,3 0 33 0 0,3-9-140 0 0,2-3-75 0 0,2 1-56 0 0,-1-14-38 0 0,0 0 1 0 0,0-1-1 0 0,1 1 1 0 0,-1 0-1 0 0,1-1 1 0 0,-1 1-1 0 0,1 0 1 0 0,0-1-1 0 0,0 1 1 0 0,1-1-1 0 0,-1 1 1 0 0,0-1 0 0 0,1 0-1 0 0,-1 0 1 0 0,1 1-1 0 0,0-1 1 0 0,0 0-1 0 0,0 0 1 0 0,0-1-1 0 0,0 1 1 0 0,0 0-1 0 0,0-1 1 0 0,1 1-1 0 0,-1-1 1 0 0,1 0-1 0 0,-1 0 1 0 0,1 1-25 0 0,0-2 34 0 0,0 1 0 0 0,0 0 0 0 0,0-1 0 0 0,-1 1 0 0 0,1-1 0 0 0,0 0 0 0 0,0 0 0 0 0,0 0-1 0 0,0-1 1 0 0,0 1 0 0 0,1-1-34 0 0,0 0 42 0 0,-1 0 0 0 0,1 0 0 0 0,-1-1 0 0 0,1 1 0 0 0,-1-1 0 0 0,0 0 1 0 0,0 0-1 0 0,0 0 0 0 0,0 0 0 0 0,1-1-42 0 0,11-12 111 0 0,-13 12-73 0 0,1-1 1 0 0,0 1-1 0 0,-1-1 1 0 0,0 0-1 0 0,1 1 1 0 0,-2-1-1 0 0,1 0 1 0 0,0 0 0 0 0,0-2-39 0 0,1-8 69 0 0,-2-2-44 0 0,0-21 18 0 0,0 13-19 0 0,-1 8-36 0 0,0 2-25 0 0,-1 0-33 0 0,-8-107-358 0 0,9 101 363 0 0,3-11 47 0 0,0 3-39 0 0,-3 17 27 0 0,2-12 68 0 0,-1 15-38 0 0,0 4-35 0 0,1 4-49 0 0,-1 6-67 0 0,1 3 17 0 0,0 5 65 0 0,1-1 111 0 0,6 31 361 0 0,-7-34-358 0 0,0 0-45 0 0,7 42 104 0 0,-5-20-21 0 0,0 0-29 0 0,0 17 132 0 0,2 16 102 0 0,-5-62-466 0 0,-1 1 80 0 0,0-1 66 0 0,0 1 56 0 0,0 3 142 0 0,-1 5 246 0 0,1-7-259 0 0,-1 0-55 0 0,1 0-91 0 0,-1-1-92 0 0,1 0-99 0 0,-1 0-118 0 0,1-2 101 0 0,0 1-35 0 0,-1-1-39 0 0,1 0-40 0 0,0 0-42 0 0,0 0-45 0 0,0 0-47 0 0,0 0-49 0 0,0 0-51 0 0,0 0-53 0 0,0 3-1193 0 0,0 1-1027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1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185 1 9904 0 0,'0'0'222'0'0,"0"0"30"0"0,0 0 20 0 0,0 0 38 0 0,0 0 103 0 0,0 0 47 0 0,0 0 11 0 0,0 0-3 0 0,0 0-18 0 0,0 0-8 0 0,0 0-2 0 0,0 0-23 0 0,0 0-204 0 0,0 0-78 0 0,1 1-33 0 0,0 2-63 0 0,0-2 12 0 0,0 0 68 0 0,-1 0 101 0 0,8 20 236 0 0,-2 0-111 0 0,-1 1-96 0 0,-1 2-75 0 0,0 14-8 0 0,1 20-27 0 0,-3-32-57 0 0,0-1 45 0 0,11 86 343 0 0,6 80 251 0 0,-15-95-302 0 0,-6-1 102 0 0,-1-56-395 0 0,-3 17 17 0 0,5-50-88 0 0,0-6-35 0 0,-3-2-43 0 0,-1-4-112 0 0,3-2-173 0 0,-1-10-333 0 0,1 6 180 0 0,2 4 40 0 0,-1-1-109 0 0,0 4 122 0 0,1 0-65 0 0,-1 0-73 0 0,1-1-80 0 0,-1-11-935 0 0</inkml:trace>
  <inkml:trace contextRef="#ctx0" brushRef="#br0" timeOffset="616.74">0 325 9416 0 0,'0'0'208'0'0,"0"0"33"0"0,0 0 16 0 0,0 0-85 0 0,1 0-85 0 0,0 0-57 0 0,3-2-39 0 0,-2 2 45 0 0,34-15 900 0 0,0-2-130 0 0,-5 3-226 0 0,1 0-94 0 0,-5 3-163 0 0,2 1-38 0 0,0-1-42 0 0,0 0-47 0 0,9-3-17 0 0,11-4-36 0 0,-10 3-46 0 0,-12 5-106 0 0,-5 3-73 0 0,0-1-89 0 0,-3 3-55 0 0,0-1-87 0 0,0 2-101 0 0,0 0-110 0 0,-14 2 272 0 0,11-1-367 0 0,-9 2 326 0 0,-1 0-16 0 0,0 1-66 0 0,1-1-142 0 0,-4 0 210 0 0,0 1-37 0 0,1 0-40 0 0,-1 0-44 0 0,0 0-48 0 0,0 0-49 0 0,-2 0-42 0 0,-1 0 14 0 0,0 0 237 0 0,0 0 150 0 0,0 1 87 0 0,0 0 39 0 0,1 3 64 0 0,1 0 144 0 0,1 3 242 0 0,-1-2-102 0 0,-1-2-136 0 0,0 0-68 0 0,0-1-48 0 0,3 11 584 0 0,3-1-71 0 0,2 1-76 0 0,0-1-81 0 0,-3-4-200 0 0,-1 0-34 0 0,0-1-36 0 0,0 1-37 0 0,3 7 95 0 0,33 59 742 0 0,-3 4-73 0 0,-26-51-464 0 0,-1 0 0 0 0,-2 2 0 0 0,0-1 1 0 0,2 23-406 0 0,-6-26 186 0 0,-2-7 7 0 0,0 0 40 0 0,3 18 339 0 0,-3 0 115 0 0,-1 1 81 0 0,-3-30-653 0 0,0 3 150 0 0,-1-2-63 0 0,2-4-120 0 0,0-3 38 0 0,0-1 0 0 0,0 0 0 0 0,0 0 0 0 0,-1-1-4 0 0,-4-15 76 0 0,3-2-72 0 0,1 0-56 0 0,2-1-41 0 0,2-8-38 0 0,6-19 15 0 0,-9 43 4 0 0,6-24-1 0 0,1 0-1 0 0,2-4-2 0 0,-5 21-3 0 0,0 1-1 0 0,0 0 1 0 0,1-1-1 0 0,1 0 4 0 0,-3 5-11 0 0,1 1 0 0 0,-1-1 0 0 0,1 1 0 0 0,3-3 11 0 0,-6 6-4 0 0,0 0 0 0 0,0 0 0 0 0,0 0 0 0 0,0 1 0 0 0,0-1-1 0 0,0 0 1 0 0,0 1 0 0 0,0-1 0 0 0,0 1 0 0 0,0-1 0 0 0,0 1 0 0 0,1 0 0 0 0,-1-1 0 0 0,0 1 0 0 0,0 0-1 0 0,0 0 1 0 0,1 0 0 0 0,-1 0 0 0 0,0 0 0 0 0,0 0 0 0 0,1 0 0 0 0,0 0 4 0 0,0 1-5 0 0,0 0 1 0 0,0 0 0 0 0,0 0-1 0 0,0 0 1 0 0,0 0 0 0 0,0 0-1 0 0,0 1 1 0 0,-1-1-1 0 0,1 0 1 0 0,0 1 0 0 0,-1 0-1 0 0,1 0 5 0 0,2 3-1 0 0,0 0 0 0 0,-1 0-1 0 0,1 0 1 0 0,-1 1 0 0 0,-1-1-1 0 0,1 1 1 0 0,-1 0 0 0 0,0-1-1 0 0,0 1 2 0 0,0 11 4 0 0,0-1 0 0 0,-1 1-1 0 0,-1-1 1 0 0,0 1-1 0 0,-1 0 1 0 0,-2 2-4 0 0,-1 43 42 0 0,5-58-90 0 0,0 4 105 0 0,0-5-110 0 0,0-1-16 0 0,-1-1-37 0 0,1 1-42 0 0,0-1-50 0 0,-1 0-87 0 0,1 1-77 0 0,0-1-87 0 0,0 0-94 0 0,0 0-104 0 0,0 0-112 0 0,1 0-122 0 0,-2 0 393 0 0,1-1-34 0 0,2 2-1604 0 0,0-1-1206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6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0 9856 0 0,'0'0'289'0'0,"0"0"-8"0"0,-1 3-185 0 0,-3 6-82 0 0,3-6-9 0 0,1 0 1 0 0,-1 0 0 0 0,1 0-1 0 0,0 0 1 0 0,0 0-1 0 0,0 0 1 0 0,0 0 0 0 0,1 1-6 0 0,8 26 117 0 0,-1-14 54 0 0,1 0 1 0 0,5 8-172 0 0,-3-7 128 0 0,16 30 854 0 0,0-1-95 0 0,1 1-80 0 0,-2 0-70 0 0,0 1-63 0 0,-16-25-417 0 0,0-1-54 0 0,5 18 54 0 0,-3-3 236 0 0,2 21-493 0 0,-8-29 210 0 0,0 1 68 0 0,-5-25-135 0 0,0 2-54 0 0,1 9-37 0 0,-1-11 4 0 0,0-1 54 0 0,-1 2 101 0 0,0-4-61 0 0,1 1 33 0 0,-1 0 37 0 0,0-1 41 0 0,0 1 44 0 0,0-1 48 0 0,1-31-127 0 0,1-1-69 0 0,1-1-58 0 0,2 0-42 0 0,-2 14-47 0 0,1 1 1 0 0,1-1-1 0 0,0 1 0 0 0,1 0 0 0 0,1 1 0 0 0,2-3-10 0 0,-6 11 19 0 0,1 1 0 0 0,0 1-1 0 0,1-1 1 0 0,-1 0 0 0 0,1 1 0 0 0,1-1-19 0 0,-1 2 3 0 0,0 0 1 0 0,0 0 0 0 0,0 0 0 0 0,3 0-4 0 0,12-5-29 0 0,0 4-39 0 0,1 5-44 0 0,-1 6-52 0 0,-10-2 139 0 0,-1 0-1 0 0,0 1 1 0 0,-1 0-1 0 0,1 1 1 0 0,5 4 25 0 0,-6-4-18 0 0,-1 1 0 0 0,0 0 1 0 0,0 1-1 0 0,0 0 1 0 0,2 4 17 0 0,-3-4-9 0 0,-1 1 1 0 0,0-1-1 0 0,-1 1 1 0 0,0 0 0 0 0,2 7 8 0 0,-3-7 1 0 0,-1 0 1 0 0,0 0 0 0 0,-1 0 0 0 0,0 0 0 0 0,0 0-1 0 0,-1 3-1 0 0,0-7-224 0 0,0 0 82 0 0,0 0 70 0 0,0 0 62 0 0,0 2 80 0 0,0 0 75 0 0,-1 16 509 0 0,1-14-455 0 0,0-1-149 0 0,0-4-77 0 0,0 0-41 0 0,0 0-47 0 0,-1 0-52 0 0,1 0-56 0 0,0-1-61 0 0,0 1-68 0 0,0 0-71 0 0,0 0-77 0 0,0 0-83 0 0,0 0-86 0 0,0-1-93 0 0,0 1-97 0 0,0 0-102 0 0,0-3-1359 0 0,0-1-1320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7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156 135 5792 0 0,'0'0'166'0'0,"5"-3"-24"0"0,4 0-90 0 0,-4 1-8 0 0,0 1 84 0 0,0-1 74 0 0,0 0 65 0 0,-1 1 1 0 0,1-1 34 0 0,3-1 383 0 0,20-10 1831 0 0,-22 11-2019 0 0,0-1-49 0 0,0 0-55 0 0,0 0-81 0 0,-1 1-96 0 0,1-1-112 0 0,-3 1 69 0 0,1 0 0 0 0,-1-1 0 0 0,1 1 0 0 0,-1-1 0 0 0,0 1 0 0 0,0-1 0 0 0,0 0 0 0 0,0 0 0 0 0,-1-1-173 0 0,7-7 564 0 0,-2-1 45 0 0,-6 11-583 0 0,-1 0 1 0 0,0 0 0 0 0,0 1 0 0 0,0-1 0 0 0,1 0 0 0 0,-1 0-1 0 0,0 0 1 0 0,0 0 0 0 0,0 1 0 0 0,0-1 0 0 0,0 0 0 0 0,0 0 0 0 0,0 0-1 0 0,-1 0 1 0 0,1 1 0 0 0,0-1 0 0 0,0 0 0 0 0,-1 0 0 0 0,1 1-1 0 0,0-1 1 0 0,-1 0 0 0 0,1 0 0 0 0,-1 1 0 0 0,1-1 0 0 0,-1 0-1 0 0,1 1 1 0 0,-1-1 0 0 0,1 1 0 0 0,-1-1 0 0 0,0 0 0 0 0,0 1-27 0 0,-12-9 352 0 0,6 7-228 0 0,0 1-49 0 0,-26 4 281 0 0,0 6-45 0 0,21-5-181 0 0,1 1-1 0 0,0 1 0 0 0,1 0 0 0 0,-9 6-129 0 0,7-4 113 0 0,1 0 1 0 0,0 2-1 0 0,0 0-113 0 0,3-1 89 0 0,-1 0 0 0 0,1 1 0 0 0,1 0-1 0 0,-1 0 1 0 0,-2 7-89 0 0,6-10 48 0 0,-22 43 190 0 0,20-37-187 0 0,0 1 0 0 0,1 0 0 0 0,1 0-51 0 0,2-9 12 0 0,0 0-1 0 0,1 0 1 0 0,0 1-1 0 0,0-1 1 0 0,1 1-1 0 0,-1-1 0 0 0,1 0 1 0 0,0 1-1 0 0,1-1 1 0 0,-1 1-1 0 0,1-1 0 0 0,0 1 1 0 0,1-1-1 0 0,-1 0 1 0 0,1 0-1 0 0,0 0 1 0 0,0 0-1 0 0,1 0 0 0 0,1 3-11 0 0,-2-5 0 0 0,0-1-1 0 0,0 0 1 0 0,0 0-1 0 0,0 0 1 0 0,0 0-1 0 0,1 0 1 0 0,-1 0-1 0 0,1-1 1 0 0,-1 1-1 0 0,2 0 1 0 0,1 0-8 0 0,0 0 0 0 0,0 0-1 0 0,1 0 1 0 0,-1 0 0 0 0,3-1 8 0 0,8 2-57 0 0,0-2-1 0 0,0 1 1 0 0,8-2 57 0 0,-16 0-195 0 0,1-1 65 0 0,0 1 38 0 0,14-2-60 0 0,-15 1 68 0 0,4 0-131 0 0,-5 0 53 0 0,-1 0-47 0 0,1 0-86 0 0,0 0-76 0 0,0 0-85 0 0,-1 0-97 0 0,1 0-106 0 0,0 0-115 0 0,0 0-127 0 0,-4 0 401 0 0,0 1-36 0 0,12-3-1611 0 0,6 0-1211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8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353 42 11976 0 0,'-14'-7'408'0'0,"-1"1"-44"0"0,5 2-157 0 0,-1 0-36 0 0,3 1-62 0 0,-1 0-33 0 0,1 0-39 0 0,-1 1-42 0 0,0-1-50 0 0,-21-4 439 0 0,2 8-68 0 0,22 0-254 0 0,0 1 0 0 0,1-1 0 0 0,-1 1 0 0 0,1 0 0 0 0,-1 1 0 0 0,0 0-62 0 0,-1 0 72 0 0,0 2 0 0 0,0-1 0 0 0,1 1 1 0 0,-3 2-73 0 0,0 2 99 0 0,-1 0 0 0 0,1 1 0 0 0,0 1 0 0 0,1-1 0 0 0,-4 9-99 0 0,-15 30 408 0 0,10-9-224 0 0,5 1-73 0 0,8-23-81 0 0,1-1 0 0 0,-1 10-30 0 0,3-10-12 0 0,1 0 0 0 0,1 11 12 0 0,0-12-16 0 0,1-1 0 0 0,1 1 0 0 0,1-1 0 0 0,0 0 0 0 0,0 0 1 0 0,2-1-1 0 0,0 1 16 0 0,14 23-3 0 0,5-1 42 0 0,-15-25-49 0 0,1 0 0 0 0,1 0 0 0 0,-1-1 0 0 0,2-1 0 0 0,0 0 0 0 0,0-1 0 0 0,0 0 0 0 0,1-1 0 0 0,1-1 0 0 0,-1 0 0 0 0,1 0 0 0 0,0-2 0 0 0,1 0 0 0 0,5 1 10 0 0,-3-2-2 0 0,0-1 1 0 0,1-1 0 0 0,-1 0-1 0 0,1-1 1 0 0,13-2 1 0 0,-15 0 12 0 0,0-1-1 0 0,0-1 1 0 0,0 0-1 0 0,-1-1 1 0 0,1-1-1 0 0,2-2-11 0 0,11-5 122 0 0,0-1 0 0 0,13-9-122 0 0,3-9 168 0 0,-35 22-38 0 0,1-1-1 0 0,7-10-129 0 0,-10 10 79 0 0,-1 0-1 0 0,0-1 1 0 0,-1 0 0 0 0,0 0-1 0 0,2-7-78 0 0,-4 8 56 0 0,-1 0 0 0 0,0-1 0 0 0,0 0 0 0 0,-1 0-56 0 0,-1 2 33 0 0,-1 0-1 0 0,0-1 0 0 0,0 1 1 0 0,-1 0-1 0 0,0 0 0 0 0,-1-7-32 0 0,-6-19 49 0 0,-7 1-41 0 0,-12-8-131 0 0,-4 4-100 0 0,-12-4-144 0 0,28 30 145 0 0,-1 1 1 0 0,0 0-1 0 0,-12-5 222 0 0,12 7-168 0 0,-1 2-1 0 0,1 0 1 0 0,-1 1-1 0 0,-3 0 169 0 0,4 2-192 0 0,0 1 0 0 0,-11-2 192 0 0,-23 3-244 0 0,0 7 95 0 0,44-4 98 0 0,1-1-11 0 0,1 1-19 0 0,0-1-40 0 0,1 1-15 0 0,0-1-39 0 0,-1 1-44 0 0,1-1-50 0 0,0 1-52 0 0,-1 0-50 0 0,1-1-43 0 0,0 1-39 0 0,-1 0-134 0 0,0-1-38 0 0,0 1-162 0 0,-3 0-435 0 0,6-1 1204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8.8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27 13040 0 0,'0'0'297'0'0,"0"0"39"0"0,0 0-162 0 0,0 0-45 0 0,-1 0 22 0 0,0-1-101 0 0,-1 0-22 0 0,1 0 30 0 0,1 1 54 0 0,0-1 118 0 0,0 1-67 0 0,0 0 38 0 0,4-3-207 0 0,-1 1 43 0 0,4-2 139 0 0,0 1 88 0 0,12-3 429 0 0,-14 5-530 0 0,1 0-55 0 0,2 0-74 0 0,-5 1-64 0 0,1-1-38 0 0,-1 1-39 0 0,1 0-45 0 0,0 0-47 0 0,0-1-52 0 0,-1 1-55 0 0,1 0-60 0 0,0 0-62 0 0,-1 0-66 0 0,1 0-70 0 0,0 0-75 0 0,-1 0-77 0 0,1 0-81 0 0,2 0-1101 0 0,5 0-1077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9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91 10568 0 0,'0'0'233'0'0,"0"0"39"0"0,0 0 17 0 0,1 2-27 0 0,11 17-209 0 0,2 1 117 0 0,-7-10-35 0 0,0 1 38 0 0,1-2 40 0 0,-1 1 43 0 0,20 27 583 0 0,-16-18-164 0 0,0-1 0 0 0,2 8-675 0 0,-7-11 436 0 0,0 1 0 0 0,0 0 0 0 0,0 4-436 0 0,1 24 765 0 0,-7-41-720 0 0,2 20 383 0 0,-3-7-97 0 0,-1-3-2 0 0,-2-3 66 0 0,3-9-236 0 0,1-1-27 0 0,-2 0-49 0 0,-9-3 74 0 0,1-6 29 0 0,1-2-32 0 0,-3-17 74 0 0,8 13-88 0 0,0-2 0 0 0,0-9-140 0 0,3 19 30 0 0,0-6-21 0 0,0-1-1 0 0,0-9-8 0 0,6-29-76 0 0,7 0-80 0 0,-7 38 45 0 0,0 0 1 0 0,5-7 110 0 0,-4 10-91 0 0,0 1 0 0 0,0 0 0 0 0,1 0 0 0 0,0 0 0 0 0,9-7 91 0 0,-10 10-62 0 0,0 1 0 0 0,1 1 0 0 0,0-1 1 0 0,0 1-1 0 0,0 1 0 0 0,1-1 0 0 0,-1 1 0 0 0,1 1 0 0 0,0-1 0 0 0,0 1 0 0 0,0 0 0 0 0,1 1 0 0 0,1 0 62 0 0,21 0-207 0 0,-1 6 47 0 0,0 6 39 0 0,-1 4 34 0 0,15 14-2 0 0,17 21 16 0 0,-38-30 42 0 0,0 1 53 0 0,-1 3 49 0 0,-2 3 43 0 0,-4 0 39 0 0,-11-12-57 0 0,0-1 0 0 0,-1 1 0 0 0,0 0 0 0 0,-1 0 0 0 0,0 3-96 0 0,-3-17-251 0 0,0 1 103 0 0,0-1 88 0 0,0 0 74 0 0,0 0 121 0 0,0 2 526 0 0,0-2-549 0 0,0 0-38 0 0,0 1-49 0 0,0-1-49 0 0,0 0-57 0 0,1 0-65 0 0,-1 1-104 0 0,0-1-105 0 0,0 0-115 0 0,0 0 188 0 0,1 0-33 0 0,-1 1-35 0 0,0-1-37 0 0,0 0-37 0 0,0 0-40 0 0,0 0-41 0 0,1 0-42 0 0,-1 0-44 0 0,0 0-45 0 0,2 1-1607 0 0,2 2-1072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12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54 10800 0 0,'0'0'241'0'0,"0"0"38"0"0,0 0 13 0 0,0 0-26 0 0,1 0-175 0 0,7 6-62 0 0,-4-3 57 0 0,2 2 568 0 0,-1 1-61 0 0,0 0-57 0 0,0 0-53 0 0,0 1-49 0 0,0 0-47 0 0,-1 0-41 0 0,0 1-39 0 0,1-1-21 0 0,-1 0-34 0 0,6 7 165 0 0,9 19 327 0 0,-10-16-411 0 0,-1 2-34 0 0,4 6 47 0 0,1-1-95 0 0,2-1-113 0 0,-7-13-117 0 0,1-1-34 0 0,-3-5 72 0 0,-5-3 31 0 0,-1-1 16 0 0,0-1 43 0 0,2 0-52 0 0,9-4 127 0 0,-2-2-14 0 0,-2-2-40 0 0,4-13 73 0 0,-3-3-100 0 0,-2 0-63 0 0,-1 3-27 0 0,-3 15-223 0 0,1-1 61 0 0,-1 1 53 0 0,0 0 46 0 0,0-2 41 0 0,1 1 34 0 0,6-19 245 0 0,-5 16-206 0 0,2-2-64 0 0,-3 7-65 0 0,0 1-34 0 0,0-1-38 0 0,0 1-43 0 0,0-1-48 0 0,1 1-53 0 0,-1 0-57 0 0,1-1-63 0 0,0 1-67 0 0,0 0-72 0 0,0 0-77 0 0,0 1-82 0 0,1-1-86 0 0,0 0-92 0 0,0 1-96 0 0,0 0-101 0 0,1-1-1219 0 0,4-2-1273 0 0,-10 7 3444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12.9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1 121 5072 0 0,'0'0'144'0'0,"1"0"-16"0"0,5 0-80 0 0,4-1 16 0 0,-1 0 116 0 0,0 0 100 0 0,0-1 83 0 0,1 0 57 0 0,-1-1 47 0 0,20-7 1195 0 0,-16 5-984 0 0,-1-1-73 0 0,-6 4-349 0 0,0-1-40 0 0,3 0 17 0 0,-1-1-113 0 0,8-3 447 0 0,0-2-99 0 0,-4 2-170 0 0,-1-1-39 0 0,5-10 182 0 0,-16 15-163 0 0,-3-1-120 0 0,-4-5 143 0 0,4 7-180 0 0,2 1 36 0 0,-8-4 159 0 0,1 2-42 0 0,-1 2-37 0 0,0 1-37 0 0,-9 3 107 0 0,0 5-104 0 0,4 0-100 0 0,0 1-39 0 0,-20 20 21 0 0,17-11-130 0 0,2 2 71 0 0,0 6 79 0 0,12-18-43 0 0,-1-1 1 0 0,2 1-1 0 0,-1 0 1 0 0,0 4-63 0 0,2-6 40 0 0,0-1 1 0 0,0 1-1 0 0,1 0 0 0 0,0 0 1 0 0,0 0-1 0 0,0 0 1 0 0,1 0-1 0 0,0 0 1 0 0,0-1-1 0 0,0 1 0 0 0,1 2-40 0 0,9 15 97 0 0,5-1-52 0 0,-11-17-189 0 0,1 1 50 0 0,0-1 43 0 0,0 0 37 0 0,9 5 85 0 0,23 9 274 0 0,-24-13-297 0 0,-1-2-96 0 0,-6-2-17 0 0,0 0-33 0 0,0 0-38 0 0,-1 0-40 0 0,1-1-44 0 0,0 1-49 0 0,0-1-52 0 0,0 0-55 0 0,-1 1-61 0 0,1-1-63 0 0,0 0-67 0 0,0 0-72 0 0,-1 0-74 0 0,1-1-80 0 0,8 2-1126 0 0,8-1-1087 0 0,-22-1 2985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13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3 9560 0 0,'0'0'216'0'0,"-2"-1"32"0"0,-2 1-139 0 0,-5-1 206 0 0,5 0-235 0 0,-2 1-44 0 0,-2 0-70 0 0,3 1-260 0 0,0 0 75 0 0,0 2 70 0 0,2 0 62 0 0,0 1 58 0 0,0 0 51 0 0,1 1 43 0 0,0 1 38 0 0,1 0 62 0 0,0 1 35 0 0,-1 23 861 0 0,2-27-941 0 0,0 9 256 0 0,1 1-32 0 0,1 13 256 0 0,1 5-5 0 0,0-8-214 0 0,0 0-35 0 0,3 14 188 0 0,-3-12-183 0 0,0 2-18 0 0,1 1-53 0 0,0-1-45 0 0,-1 0-40 0 0,1 6-4 0 0,0 0-38 0 0,7 65 190 0 0,-11-88-310 0 0,0-1 0 0 0,0 1 0 0 0,-1 2-33 0 0,-1 14 107 0 0,2-24-32 0 0,0 0 38 0 0,-1 0 343 0 0,1-2-129 0 0,1 0-212 0 0,0-1-57 0 0,0-1-76 0 0,1 0-92 0 0,19-22 296 0 0,-8 5-108 0 0,-2 3-73 0 0,0 2-78 0 0,10-8-37 0 0,2 0-38 0 0,-10 12 4 0 0,1-1 1 0 0,0 2-1 0 0,0 0 1 0 0,11-5 143 0 0,-13 9-118 0 0,0-1 0 0 0,1 2 1 0 0,3-1 117 0 0,21-3-202 0 0,-6 7 68 0 0,-1 4 44 0 0,-21-1 64 0 0,-1 0 1 0 0,0 1 0 0 0,0 0-1 0 0,0 0 1 0 0,0 1 0 0 0,0 0 0 0 0,-1 0-1 0 0,0 1 1 0 0,0 0 0 0 0,0 0 0 0 0,0 1-1 0 0,1 1 26 0 0,10 15-41 0 0,-5 3 36 0 0,-6 1 48 0 0,-6-22-23 0 0,-1 1 1 0 0,0-1-1 0 0,0 0 1 0 0,0 1 0 0 0,-1 1-21 0 0,0 0 26 0 0,0-1 1 0 0,0 0-1 0 0,-1 0 1 0 0,1 0-1 0 0,-1 0 1 0 0,0 0-1 0 0,-1-1 1 0 0,1 1 0 0 0,-3 3-27 0 0,1-3 59 0 0,-1 0 1 0 0,0 1-1 0 0,0-2 1 0 0,0 1-1 0 0,0 0 0 0 0,-7 3-59 0 0,-15 9 250 0 0,-2-2-40 0 0,-2-3-41 0 0,0-2-39 0 0,-1-4-40 0 0,-1-4-40 0 0,1-3-40 0 0,-1-4-39 0 0,28 4-128 0 0,0 0 53 0 0,-1-1 48 0 0,1 1 40 0 0,-6-2 89 0 0,-14-5 292 0 0,16 4-316 0 0,1 1-102 0 0,4 1-19 0 0,0 0-36 0 0,1 0-40 0 0,-1 0-43 0 0,0-1-49 0 0,1 1-51 0 0,-1-1-57 0 0,1 1-61 0 0,-1-1-64 0 0,1 0-69 0 0,-1 0-73 0 0,1 0-76 0 0,-1-1-82 0 0,1 1-85 0 0,-3-4-1184 0 0,-4-3-1153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13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12696 0 0,'0'0'289'0'0,"0"0"40"0"0,0 0 21 0 0,0 0-149 0 0,0 0-97 0 0,0 0-29 0 0,0 1-43 0 0,3 6-54 0 0,0-1 57 0 0,0 0 44 0 0,0 1 34 0 0,10 20 427 0 0,-9-15-377 0 0,4 20 274 0 0,3 17 147 0 0,1 8 68 0 0,-1-20-174 0 0,-1-1-18 0 0,-2 0 41 0 0,6 23 369 0 0,-8-38-591 0 0,7 30 482 0 0,-11-36-590 0 0,0-1-67 0 0,0 14-49 0 0,3 13 86 0 0,-5-36-160 0 0,0-3-86 0 0,0-1-114 0 0,0 0-257 0 0,0-1-443 0 0,0 0 704 0 0,0 0 39 0 0,0 0-5 0 0,1 0-44 0 0,-1 0-3 0 0,0 0-44 0 0,1-1-51 0 0,-1 1-55 0 0,1 0-78 0 0,-1 0-60 0 0,1 0-53 0 0,0 0-46 0 0,0-1-128 0 0,0 1-40 0 0,0 0-196 0 0,1-1-533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3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161 31 7920 0 0,'-1'-1'230'0'0,"-1"0"-42"0"0,0 0-39 0 0,0 0-36 0 0,0 0-17 0 0,1-1-37 0 0,-2 0-26 0 0,0 0-44 0 0,-3-3-52 0 0,2 2 98 0 0,2 2 20 0 0,0 0 34 0 0,0 1 38 0 0,0-1 45 0 0,-3-1 326 0 0,0 1-52 0 0,-1-1 100 0 0,0 0-91 0 0,1 1-82 0 0,-1 1-75 0 0,1 1-66 0 0,-1 0-59 0 0,0 3-51 0 0,-1 0-43 0 0,-13 15 217 0 0,2 2-54 0 0,14-14-180 0 0,-1 0-1 0 0,2 0 1 0 0,-1 1-1 0 0,1-1 1 0 0,0 1-1 0 0,0 0-61 0 0,1-3 33 0 0,1 1 0 0 0,0 0 0 0 0,0 0 0 0 0,0 0 0 0 0,0 0-1 0 0,1 0 1 0 0,0 1 0 0 0,0-1 0 0 0,1 0 0 0 0,0 0 0 0 0,0 0-1 0 0,0 0 1 0 0,1 0 0 0 0,0 0 0 0 0,0-1 0 0 0,0 1 0 0 0,2 2-33 0 0,-3-5-5 0 0,1-1 1 0 0,0 1 0 0 0,0 0-1 0 0,0 0 1 0 0,1-1 0 0 0,-1 1 0 0 0,1-1-1 0 0,-1 0 1 0 0,1 0 0 0 0,0 0 0 0 0,-1 0-1 0 0,1 0 1 0 0,0-1 0 0 0,3 2 4 0 0,18 3 22 0 0,0-8 45 0 0,-1-7 48 0 0,-21 7-86 0 0,1 0-1 0 0,-1 1 1 0 0,1-1-1 0 0,-1-1 1 0 0,1 1-1 0 0,0-2-27 0 0,-1 2 32 0 0,0 0 0 0 0,0-1 0 0 0,-1 0 1 0 0,1 1-1 0 0,-1-1 0 0 0,0 0 1 0 0,1 0-34 0 0,-1-1 43 0 0,0 1 0 0 0,0 0 0 0 0,-1-1 0 0 0,1 1 0 0 0,-1 0 0 0 0,0-1 0 0 0,0 0-43 0 0,0-5-46 0 0,-1 0 46 0 0,-9-33 188 0 0,6 30-219 0 0,2 5-25 0 0,0 1-33 0 0,-1-1-68 0 0,1-1-61 0 0,-1 1-72 0 0,1 0-80 0 0,-1-7-227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15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364 603 11168 0 0,'-1'-12'196'0'0,"-3"1"69"0"0,-1-1 60 0 0,-1 2 48 0 0,-10-7 390 0 0,14 15-625 0 0,-1 0 0 0 0,1 0 0 0 0,-1 1 1 0 0,0-1-1 0 0,0 1 0 0 0,1-1 0 0 0,-1 1 0 0 0,0 0 0 0 0,0 0 0 0 0,-1 0 0 0 0,1 0 0 0 0,0 1 0 0 0,0-1 1 0 0,-3 1-139 0 0,-16 1 359 0 0,1 2-74 0 0,0 2-66 0 0,0 1-60 0 0,0 3-50 0 0,1 0-43 0 0,-18 15-34 0 0,25-15-56 0 0,1 1 1 0 0,0 1-1 0 0,1 0 0 0 0,0 0 1 0 0,1 1-1 0 0,-9 13 24 0 0,5-3 18 0 0,2 1 47 0 0,11-20-57 0 0,-1 0 0 0 0,1 0-1 0 0,0 1 1 0 0,1-1 0 0 0,-1 1-1 0 0,0-1 1 0 0,1 0 0 0 0,0 1-8 0 0,0 0 3 0 0,0-1 1 0 0,0 1-1 0 0,1 0 0 0 0,-1-1 1 0 0,1 1-1 0 0,0-1 1 0 0,0 1-1 0 0,0-1 1 0 0,1 0-1 0 0,-1 1 1 0 0,1-1-1 0 0,0 0 1 0 0,-1 0-1 0 0,1 0 1 0 0,1 0-1 0 0,-1 0 1 0 0,0 0-1 0 0,3 1-3 0 0,13 9 56 0 0,5-5 41 0 0,11 0-34 0 0,-22-6-62 0 0,0-1-1 0 0,0 1 0 0 0,1-2 0 0 0,-1 0 0 0 0,9-1 1 0 0,-14 0-3 0 0,8 0 1 0 0,1-1 0 0 0,0-1 0 0 0,12-5 1 0 0,-22 6-12 0 0,-1 0-1 0 0,1-1 1 0 0,-1 0-1 0 0,0 0 1 0 0,1 0 12 0 0,-1-1-33 0 0,0 0 0 0 0,-1 0 0 0 0,0 0 0 0 0,1 0 0 0 0,2-4 33 0 0,0-2-9 0 0,-1 0 0 0 0,0-1 0 0 0,0 1 0 0 0,-1-1 0 0 0,-1 0 1 0 0,0-1-1 0 0,0 1 0 0 0,-1-1 0 0 0,0 1 0 0 0,-1-1 0 0 0,-1 0 1 0 0,0-1 8 0 0,2-31-13 0 0,-3 0 0 0 0,-4-30 13 0 0,2 36 14 0 0,-3-68 238 0 0,1 35-21 0 0,1 13 32 0 0,-1 0 84 0 0,-3 1-152 0 0,1 16-74 0 0,5 32-85 0 0,-1 0-1 0 0,1 1 0 0 0,-4-9-35 0 0,3 16 61 0 0,1 5-50 0 0,-1 9-17 0 0,3 9 0 0 0,1 0 1 0 0,1 7 5 0 0,19 81 39 0 0,-11-61-3 0 0,4 42-36 0 0,-11-45 0 0 0,-2 0 0 0 0,-3 10 0 0 0,-4 7 67 0 0,-2-21-16 0 0,-1-2 83 0 0,2-12 18 0 0,1 0 60 0 0,-1-7-57 0 0,-4 11 2 0 0,4-17-60 0 0,1 0 46 0 0,5-15-309 0 0,0 0 115 0 0,0 1 76 0 0,0-1 44 0 0,0 2 257 0 0,0-2-243 0 0,-1 1-101 0 0,1 0-46 0 0,0-1-44 0 0,0 0-31 0 0,0 0-46 0 0,0 1-48 0 0,0-1-53 0 0,0 0-59 0 0,0 0-61 0 0,0 0-67 0 0,0 0-71 0 0,0 0 134 0 0,0 0-60 0 0,0 0-52 0 0,0 0-46 0 0,0 0-166 0 0,0 0-45 0 0,0 0-200 0 0,0 0-539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15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 12448 0 0,'0'0'365'0'0,"0"0"-131"0"0,0 0-107 0 0,0 0-36 0 0,0 0-45 0 0,2 0-31 0 0,-1-1 62 0 0,0 1 102 0 0,0 0-211 0 0,0 0 40 0 0,1-1 111 0 0,0 1 68 0 0,4-2 343 0 0,-2 1-308 0 0,-3 1-162 0 0,1-1-47 0 0,-1 1-85 0 0,0 0-8 0 0,0-1-33 0 0,-1 1-167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14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343 53 9504 0 0,'-7'-5'264'0'0,"0"1"-60"0"0,0 1-51 0 0,0-1-42 0 0,-3-1-13 0 0,-17-6 58 0 0,15 7-61 0 0,1 0 48 0 0,1 1 79 0 0,-10-2 462 0 0,-1 2-87 0 0,-1 2-76 0 0,-1 2-65 0 0,17 0-299 0 0,0 0-1 0 0,-1 0 1 0 0,1 1-1 0 0,-3 1-156 0 0,6-2 73 0 0,-1 1-1 0 0,0-1 0 0 0,0 1 0 0 0,1 0 1 0 0,-1 1-1 0 0,1-1 0 0 0,-1 1 0 0 0,1-1 0 0 0,0 1 1 0 0,0 0-1 0 0,0 0-72 0 0,-5 7 104 0 0,-9 10 76 0 0,1 0-64 0 0,10-11-88 0 0,1-1 1 0 0,-1 1-1 0 0,2 0 1 0 0,-1 0-1 0 0,1 0 1 0 0,-2 7-29 0 0,4-10 4 0 0,1 0 1 0 0,0 0 0 0 0,0 1 0 0 0,0-1 0 0 0,0 0 0 0 0,1 1 0 0 0,0-1 0 0 0,0 0 0 0 0,1 1 0 0 0,0-1 0 0 0,0 0 0 0 0,1 0 0 0 0,1 6-5 0 0,-1-7 3 0 0,0 0 1 0 0,0-1 0 0 0,0 1 0 0 0,1-1-1 0 0,0 0 1 0 0,0 0 0 0 0,0 0 0 0 0,0 0-1 0 0,1 0 1 0 0,-1 0 0 0 0,1-1 0 0 0,0 0-1 0 0,0 0 1 0 0,0 0 0 0 0,0 0 0 0 0,1-1 0 0 0,3 2-4 0 0,2 0 1 0 0,1-1 1 0 0,-1 0-1 0 0,1 0 1 0 0,0-1-1 0 0,0-1 1 0 0,0 0-1 0 0,0 0 1 0 0,10-2-2 0 0,2-1 95 0 0,2-4-43 0 0,-15 2-43 0 0,1 1 0 0 0,-1-2 1 0 0,0 1-1 0 0,0-2 0 0 0,0 1 1 0 0,2-3-10 0 0,14-13 69 0 0,-13 5-114 0 0,-3 0 77 0 0,-7 10 7 0 0,-1 0 0 0 0,1-1 0 0 0,-1 1 0 0 0,-1 0 0 0 0,1-1 0 0 0,-1 1 0 0 0,0-1 0 0 0,0-4-39 0 0,-2-17 69 0 0,-1 11-91 0 0,-2 1-67 0 0,0-1-82 0 0,-1 2-96 0 0,-1-1-112 0 0,3 8 143 0 0,-1 1-34 0 0,0 0-36 0 0,1 0-37 0 0,-1 0-40 0 0,0 1-41 0 0,3 5 92 0 0,0-1-46 0 0,0 1-41 0 0,0-1-35 0 0,1 1-132 0 0,-1-1-36 0 0,-2-4-1365 0 0</inkml:trace>
  <inkml:trace contextRef="#ctx0" brushRef="#br0" timeOffset="447.62">785 67 10536 0 0,'0'0'233'0'0,"0"0"39"0"0,-2 1 17 0 0,-30 9 91 0 0,1 4-65 0 0,-14 14 60 0 0,3 6-78 0 0,28-20-166 0 0,1 0 0 0 0,0 1 0 0 0,1 0 1 0 0,-6 11-132 0 0,0 4 200 0 0,3 2 34 0 0,13-28-206 0 0,1 1 0 0 0,-1 0 1 0 0,1-1-1 0 0,0 1 1 0 0,0 0-1 0 0,0 0 0 0 0,1 0 1 0 0,0 0-1 0 0,0 0 1 0 0,0 0-1 0 0,1 3-28 0 0,-1-5 15 0 0,1-1-1 0 0,-1 1 0 0 0,1 0 1 0 0,0-1-1 0 0,0 1 1 0 0,1-1-1 0 0,-1 1 1 0 0,0-1-1 0 0,1 1 1 0 0,-1-1-1 0 0,1 0 1 0 0,0 0-1 0 0,0 0 0 0 0,0 0 1 0 0,0 0-1 0 0,0 0 1 0 0,0 0-1 0 0,0-1 1 0 0,1 1-1 0 0,-1-1 1 0 0,2 1-15 0 0,26 10 192 0 0,-22-9-118 0 0,1-1-1 0 0,0-1 0 0 0,0 1 1 0 0,0-1-1 0 0,0-1 1 0 0,0 0-1 0 0,0 0-73 0 0,37-5 262 0 0,-10-3-151 0 0,2-4 93 0 0,-1-3 84 0 0,-2-4 73 0 0,-6-5 63 0 0,-24 19-304 0 0,0 0 0 0 0,-1 0 0 0 0,0-1 0 0 0,2-2-120 0 0,-3 3 104 0 0,0 0 1 0 0,-1-1 0 0 0,1 1 0 0 0,-1-1 0 0 0,0-1-105 0 0,0 0 112 0 0,-1 1 0 0 0,0 0 0 0 0,0 0-1 0 0,0-1 1 0 0,-1-2-112 0 0,0 2-9 0 0,-1 0-1 0 0,1 0 0 0 0,-1 0 0 0 0,-1 0 0 0 0,1 1 0 0 0,-1-1 1 0 0,-1 0-1 0 0,1 0 10 0 0,-4-4-52 0 0,0-1-39 0 0,0 3-22 0 0,0 0-40 0 0,-1 0-49 0 0,0 1-54 0 0,-1-1-62 0 0,0 1-67 0 0,0 0-75 0 0,0 0-81 0 0,-3-3-169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11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 0 7632 0 0,'0'0'166'0'0,"0"0"29"0"0,0 0 14 0 0,0 0-64 0 0,0 0-10 0 0,0 0 51 0 0,0 0 159 0 0,0 0 300 0 0,0 0-344 0 0,1 0-70 0 0,-1 1-60 0 0,0-1-50 0 0,1 0 8 0 0,1 1-31 0 0,-1-1-19 0 0,0 1 71 0 0,0-1-17 0 0,-1 0 39 0 0,0 1 46 0 0,1-1 50 0 0,1 2 272 0 0,1 1-58 0 0,-1 0-53 0 0,0 0-50 0 0,-1 0-46 0 0,1 1-43 0 0,-1 0-40 0 0,1 0-35 0 0,-1 2 64 0 0,1 1-67 0 0,0 1-26 0 0,0 4 9 0 0,0 3 26 0 0,0-6-8 0 0,4 18 3 0 0,0-1-57 0 0,3 28 38 0 0,-3-14-107 0 0,3 12 20 0 0,2 73 88 0 0,-9-48-26 0 0,2-11 196 0 0,-4-62-431 0 0,0 1 50 0 0,1 3 70 0 0,1 10 172 0 0,-1-13-216 0 0,0 1-63 0 0,-1-1-64 0 0,1 0-80 0 0,0 0-94 0 0,-1 0-110 0 0,0-5 133 0 0,0 0-42 0 0,0 0-37 0 0,0 0-34 0 0,1-1-244 0 0,-1 1-56 0 0,0 0-798 0 0,0-1 730 0 0,1-1-1081 0 0,0-1-1004 0 0</inkml:trace>
  <inkml:trace contextRef="#ctx0" brushRef="#br0" timeOffset="618.3">0 316 9152 0 0,'0'0'208'0'0,"0"0"33"0"0,2 0 14 0 0,4 0-109 0 0,0 0-69 0 0,2-1-49 0 0,11-2-20 0 0,-12 1 32 0 0,-1 1 37 0 0,0-1 51 0 0,1 1 82 0 0,-1-1 90 0 0,0 0 106 0 0,-1 1 123 0 0,7-3 75 0 0,-1 1-37 0 0,1 0-37 0 0,-1 0-34 0 0,1 0-35 0 0,-1 0-34 0 0,13-2 330 0 0,-1 1-124 0 0,1 0-118 0 0,0 1-112 0 0,-1 0-103 0 0,1 0-99 0 0,0 1-90 0 0,0 0-85 0 0,0 0-78 0 0,0 1-70 0 0,0-1-65 0 0,0 1-57 0 0,0 0-51 0 0,11-1-214 0 0,-1 0-73 0 0,-25 2 190 0 0,4-1-105 0 0,-5 1 177 0 0,-3-1 79 0 0,3 1-248 0 0,-1-1-37 0 0,-4 1 213 0 0,1 0-40 0 0,-2-1-4 0 0,1 1-39 0 0,2-1-493 0 0,1 1-310 0 0,2-2-746 0 0</inkml:trace>
  <inkml:trace contextRef="#ctx0" brushRef="#br0" timeOffset="903.31">798 295 12528 0 0,'0'0'239'0'0,"0"1"-100"0"0,0 0-63 0 0,0 4 1 0 0,0-3-6 0 0,-1 12 236 0 0,1 0-88 0 0,-5 33 268 0 0,4-37-355 0 0,0 0 35 0 0,-1 3 114 0 0,0-1 98 0 0,2-5-146 0 0,-1-1 33 0 0,0 0 36 0 0,1 1 39 0 0,-1 3 36 0 0,-1 0-53 0 0,0 1-51 0 0,0-1-51 0 0,-1 1-48 0 0,0-2-45 0 0,0 1-46 0 0,0-2-42 0 0,2-7 18 0 0,1 0-188 0 0,0-1 100 0 0,0 1 67 0 0,-1 0 135 0 0,0 0-137 0 0,1 0-85 0 0,0-1-75 0 0,-1 1-113 0 0,1-1 70 0 0,0 0-34 0 0,-1 0-39 0 0,1 1-41 0 0,0-1-45 0 0,0 0-46 0 0,-1 0-20 0 0,1 0-58 0 0,-1 0-53 0 0,1 0-47 0 0,-1 0-160 0 0,1 0-46 0 0,-1 0-194 0 0,-1 0-525 0 0</inkml:trace>
  <inkml:trace contextRef="#ctx0" brushRef="#br0" timeOffset="904.31">707 200 11976 0 0,'0'0'266'0'0,"0"0"-54"0"0,0 0-79 0 0,-1 0-52 0 0,-2 0-14 0 0,2 0-1 0 0,0 0 68 0 0,0 0 107 0 0,-1 0-211 0 0,1 0-108 0 0,0 0-87 0 0,0 0 40 0 0,1 0-33 0 0,0 0-36 0 0,-1 0-33 0 0,1 0-316 0 0,0 0 70 0 0,0 0-45 0 0,1-1-614 0 0,1 1-480 0 0,2-2-913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9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30 135 11688 0 0,'0'0'264'0'0,"0"0"34"0"0,0 0 22 0 0,0 0-130 0 0,0 0-92 0 0,0 0-27 0 0,2-1-43 0 0,26-5-73 0 0,2 2 96 0 0,0 2 104 0 0,1-1 108 0 0,-13 2-41 0 0,1 0 45 0 0,-2-1-97 0 0,0-1-47 0 0,32-7 123 0 0,-38 8-191 0 0,-3-1-9 0 0,5-2-21 0 0,-2 1-12 0 0,-6 0 47 0 0,0-1 35 0 0,-3-1-35 0 0,-2 5-52 0 0,0 0-1 0 0,0 1 1 0 0,-1-1-1 0 0,1 0 1 0 0,0 0 0 0 0,0 0-1 0 0,-1 0 1 0 0,1 0-1 0 0,-1 0 1 0 0,1 1-1 0 0,-1-1 1 0 0,1 0-1 0 0,-1 0 1 0 0,1 1-1 0 0,-1-1 1 0 0,0 0 0 0 0,1 1-1 0 0,-1-1 1 0 0,0 1-1 0 0,0-1 1 0 0,1 0-8 0 0,-1 1 44 0 0,-9-8 50 0 0,0 1-58 0 0,3 2-54 0 0,0 1 1 0 0,0 1 0 0 0,-7-3 17 0 0,-3 0 21 0 0,9 4 26 0 0,-1 0 35 0 0,0 0 41 0 0,0 1 49 0 0,5 1-121 0 0,0 0-1 0 0,0 0 1 0 0,0 0 0 0 0,0 0-1 0 0,0 0 1 0 0,0 1 0 0 0,-1 0-51 0 0,-2 1 65 0 0,1 0-1 0 0,-1 1 1 0 0,1-1 0 0 0,-2 2-65 0 0,-18 11 158 0 0,19-10-93 0 0,0 0-1 0 0,1 1 0 0 0,-5 4-64 0 0,-1 2 70 0 0,8-8-45 0 0,0-1-1 0 0,0 1 1 0 0,1 0-1 0 0,0 0 1 0 0,0 0 0 0 0,-1 0-26 0 0,-5 13 85 0 0,1-1 0 0 0,-6 16-84 0 0,10-22 22 0 0,1 0-1 0 0,0 1 1 0 0,0 8-22 0 0,2-14 0 0 0,0 0 0 0 0,1 0 0 0 0,0 0 0 0 0,0 0-1 0 0,0 0 1 0 0,0 0 0 0 0,1 0 0 0 0,0 0 0 0 0,0 0 0 0 0,2 4 0 0 0,-2-6-7 0 0,0 0 1 0 0,1 0-1 0 0,-1-1 1 0 0,1 1-1 0 0,0 0 1 0 0,0 0-1 0 0,2 1 7 0 0,-2-1-12 0 0,1 0 1 0 0,0-1-1 0 0,0 0 0 0 0,0 1 1 0 0,1-1-1 0 0,-1 0 0 0 0,2 0 12 0 0,8 4-137 0 0,-7-4 90 0 0,0-1 1 0 0,1 1 0 0 0,-1-1 0 0 0,0 0 0 0 0,3-1 46 0 0,9 1-138 0 0,1-3-103 0 0,-10 1 67 0 0,0 0-44 0 0,0-1-52 0 0,0 1-57 0 0,0-1-64 0 0,0 0-72 0 0,-6 1 108 0 0,0 0-51 0 0,0 1-45 0 0,1-1-40 0 0,0 0-142 0 0,0 0-39 0 0,0-1-172 0 0,4 1-465 0 0</inkml:trace>
  <inkml:trace contextRef="#ctx0" brushRef="#br0" timeOffset="532.58">861 1 11920 0 0,'-8'0'103'0'0,"0"0"75"0"0,-20 2 543 0 0,14 0-412 0 0,8 0-205 0 0,-1 0-48 0 0,-1 1-75 0 0,4-1-37 0 0,0 0-36 0 0,-12 7 92 0 0,-3 1 3 0 0,7 1 60 0 0,-14 15 37 0 0,7-8 33 0 0,1 1 78 0 0,16-17-203 0 0,-6 8 51 0 0,0-1 41 0 0,-2 6 106 0 0,1 0 44 0 0,7-12-185 0 0,1 1 1 0 0,-1-1-1 0 0,1 1 0 0 0,0 0 0 0 0,0-1 1 0 0,1 1-1 0 0,-1-1 0 0 0,1 2-65 0 0,2 20 278 0 0,-2-23-264 0 0,1 0-6 0 0,-1 0-1 0 0,0 0 1 0 0,0 0 0 0 0,1-1-1 0 0,-1 1 1 0 0,1 0 0 0 0,-1 0 0 0 0,1 0-1 0 0,0-1 1 0 0,0 1 0 0 0,0 0 0 0 0,0-1-8 0 0,12 6 25 0 0,1-2 41 0 0,-9-4-29 0 0,0-1-1 0 0,1 1 1 0 0,-1-1-1 0 0,0 0 1 0 0,0 0-1 0 0,0-1 1 0 0,0 0-1 0 0,0 0 1 0 0,0 0-1 0 0,0 0 1 0 0,0-1-1 0 0,0 0 1 0 0,3-1-37 0 0,14-12 66 0 0,-16 10-63 0 0,0-1-35 0 0,13-12-206 0 0,-13 10 163 0 0,-3 0 63 0 0,-2 0 51 0 0,-1 7-25 0 0,1-1 0 0 0,-1 0 1 0 0,1 1-1 0 0,-1-1 0 0 0,1 0 0 0 0,0 1 1 0 0,-1-1-1 0 0,1 1 0 0 0,0-1 0 0 0,1 0-14 0 0,-1 1 12 0 0,-1 0-1 0 0,1-1 0 0 0,0 1 0 0 0,-1 0 1 0 0,1 0-1 0 0,0-1 0 0 0,-1 1 1 0 0,0 0-1 0 0,1 0 0 0 0,-1-1 1 0 0,0 1-1 0 0,0-1 0 0 0,1 1-11 0 0,-1-3 35 0 0,0 1 0 0 0,1-1 0 0 0,-1 0 0 0 0,1 1 1 0 0,0-1-1 0 0,0 1 0 0 0,0-1 0 0 0,1 1 0 0 0,-1 0 0 0 0,1-1 0 0 0,0 1 0 0 0,0 0 0 0 0,1-2-35 0 0,1 0 116 0 0,1 1-60 0 0,-4 3-55 0 0,0 0-1 0 0,0 1 1 0 0,1-1-1 0 0,-1 0 1 0 0,0 1-1 0 0,1-1 1 0 0,-1 1-1 0 0,1-1 0 0 0,-1 1 1 0 0,0 0-1 0 0,1-1 1 0 0,-1 1-1 0 0,1 0 1 0 0,0 0-1 0 0,9 4-75 0 0,-9-3 75 0 0,0 1 1 0 0,-1-1-1 0 0,1 1 0 0 0,0 0 0 0 0,0-1 0 0 0,-1 1 0 0 0,1 0 0 0 0,-1 0 0 0 0,0 0 1 0 0,2 2-1 0 0,-2-1 0 0 0,0 0 0 0 0,1 0-1 0 0,-1-1 1 0 0,1 1 0 0 0,0 0 0 0 0,2 2 0 0 0,-2-3 0 0 0,-1 0 0 0 0,1 0 0 0 0,-1 0 0 0 0,1 1 0 0 0,-1-1 0 0 0,0 1 0 0 0,0-1 0 0 0,0 1 0 0 0,1 1 0 0 0,-1 3 0 0 0,1-1 0 0 0,0 1 0 0 0,0-1 0 0 0,0 0 0 0 0,1 0 0 0 0,0 0 0 0 0,2 3 1 0 0,1 3-2 0 0,-1 0 1 0 0,0 0 0 0 0,-1 1-1 0 0,0-1 1 0 0,-1 2 0 0 0,12 35 17 0 0,-9-29 71 0 0,-1 1 0 0 0,0 0 0 0 0,-1 5-88 0 0,5 24 236 0 0,-8-44-175 0 0,0 1-1 0 0,0 0 1 0 0,-1-1-1 0 0,0 1 0 0 0,0-1 1 0 0,-1 1-1 0 0,0 0 0 0 0,0-1 1 0 0,-2 7-61 0 0,-3 8 266 0 0,-2 1 0 0 0,-2 4-266 0 0,-5 1 245 0 0,-6 0 52 0 0,-24 20 328 0 0,36-40-527 0 0,0 1-1 0 0,-1-1 1 0 0,0-1-1 0 0,0 0 1 0 0,0 0-1 0 0,-3 0-97 0 0,-14 6 165 0 0,1-1-36 0 0,11-5-83 0 0,0-1-1 0 0,0-1 1 0 0,0-1 0 0 0,0 0-46 0 0,-18 0 52 0 0,6-4-39 0 0,0-4-41 0 0,1-5-50 0 0,0-5-60 0 0,25 14 97 0 0,-15-10-272 0 0,11 7 158 0 0,1 0-63 0 0,2 1 41 0 0,-1 0-39 0 0,1 0-43 0 0,0 0-49 0 0,1-1-54 0 0,0 1-59 0 0,0-1-66 0 0,0 0-70 0 0,1 3 129 0 0,0-1-57 0 0,0 1-49 0 0,0-1-45 0 0,0 0-164 0 0,0 1-44 0 0,0-2-199 0 0,0 0-541 0 0,0 3 1509 0 0</inkml:trace>
  <inkml:trace contextRef="#ctx0" brushRef="#br0" timeOffset="1055.35">1505 96 9104 0 0,'-3'0'193'0'0,"0"-1"-39"0"0,-3-1 53 0 0,-1 0-98 0 0,-2-1-112 0 0,-1 0-32 0 0,4 1 98 0 0,0 1 96 0 0,3 0-31 0 0,0 1 39 0 0,-3-1 241 0 0,0 0-43 0 0,-6-2 262 0 0,-1 0-29 0 0,9 2-396 0 0,0 0 0 0 0,-1 1 0 0 0,1-1 0 0 0,-1 1 0 0 0,1 0 0 0 0,-1 1-202 0 0,-7 0 373 0 0,-1 1-44 0 0,1 0-39 0 0,1 1-34 0 0,-3 2 10 0 0,2 1-37 0 0,-7 6 61 0 0,2 4-43 0 0,-2 5-10 0 0,0 3-75 0 0,2 2-62 0 0,3 2-48 0 0,12-23-50 0 0,0 1-1 0 0,1-1 1 0 0,-1 0-1 0 0,1 1 1 0 0,0-1-1 0 0,0 1 1 0 0,1-1-1 0 0,0 1 1 0 0,0 3-2 0 0,0-5-1 0 0,1-1-1 0 0,0 1 1 0 0,0 0 0 0 0,0-1 0 0 0,0 1-1 0 0,0 0 1 0 0,1-1 0 0 0,-1 0 0 0 0,1 1-1 0 0,0-1 1 0 0,0 0 0 0 0,0 0 0 0 0,1 0 0 0 0,1 2 1 0 0,0-2-10 0 0,-1 0 0 0 0,0 0 0 0 0,1-1 0 0 0,-1 1 0 0 0,1-1 1 0 0,0 0-1 0 0,0 0 0 0 0,0 0 0 0 0,0-1 0 0 0,0 1 0 0 0,0-1 1 0 0,0 0-1 0 0,0 0 0 0 0,1 0 0 0 0,-1-1 0 0 0,0 0 0 0 0,1 0 1 0 0,-1 0-1 0 0,0 0 0 0 0,1 0 0 0 0,-1-1 0 0 0,0 0 1 0 0,3-1 9 0 0,5-1-22 0 0,0 0 0 0 0,-1-1 1 0 0,7-3 21 0 0,29-15-19 0 0,-41 19 21 0 0,2-2-1 0 0,1 0 1 0 0,-1 0 0 0 0,-1-1 0 0 0,5-3-2 0 0,-3 1-10 0 0,-1 0 0 0 0,0-1 0 0 0,0 0 0 0 0,0 0 0 0 0,-2-1 0 0 0,1 0 0 0 0,-1 0 0 0 0,0-1 0 0 0,1-6 10 0 0,-4 10-25 0 0,1-3 12 0 0,1 1 0 0 0,0 0 0 0 0,1-3 13 0 0,-5 11-56 0 0,0 1-7 0 0,3 2 45 0 0,-2 1-32 0 0,3 22 18 0 0,-3 16 132 0 0,1 10 67 0 0,-3-48-349 0 0,1-1 54 0 0,-1 0 49 0 0,1 0 43 0 0,0 2 55 0 0,0 0 76 0 0,5 9 398 0 0,-3-8-370 0 0,-2-2-119 0 0,1 0-53 0 0,-1-1-63 0 0,1 1-74 0 0,-1-1-50 0 0,1 0-75 0 0,-1 1-81 0 0,1-1-89 0 0,-1 0-96 0 0,1 0-104 0 0,-1 0-110 0 0,0 0-118 0 0,2 0-1002 0 0,0 2-1095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51:07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 93 6120 0 0,'0'0'150'0'0,"0"0"-63"0"0,0-1-46 0 0,0-5 29 0 0,-1 4-9 0 0,0-2-47 0 0,-3-7-98 0 0,2 6 89 0 0,0 0 91 0 0,1 3 2 0 0,0 0 41 0 0,0-1 173 0 0,1 2 348 0 0,0 1 20 0 0,0 0-369 0 0,0 0-83 0 0,0-1-69 0 0,0 1-59 0 0,0 0-49 0 0,0-1-35 0 0,0-1-98 0 0,0 2 114 0 0,-1-1 82 0 0,1 1-14 0 0,0 0 32 0 0,0 0 39 0 0,0-1 40 0 0,0 1 46 0 0,0 0 50 0 0,0 0 54 0 0,-1 0 58 0 0,-6 5 46 0 0,0 1-61 0 0,0 1-57 0 0,1 0-53 0 0,1 2-49 0 0,0 0-45 0 0,1 1-40 0 0,0 0-37 0 0,-1 6 9 0 0,1 1-66 0 0,0 3-51 0 0,0 7-61 0 0,0 26 24 0 0,5-17 79 0 0,2-6 84 0 0,0-16-27 0 0,1-1 36 0 0,-4-12-123 0 0,0 1 0 0 0,0-1 0 0 0,1 0 0 0 0,-1 0 0 0 0,1 1-1 0 0,-1-1 1 0 0,1 0 0 0 0,0 0 0 0 0,0 0 0 0 0,-1 0 0 0 0,1 0 0 0 0,0 0 0 0 0,0 0 0 0 0,0 0 0 0 0,0 0 0 0 0,0 0 0 0 0,0 0 0 0 0,0 0 0 0 0,0-1-1 0 0,0 1 1 0 0,1 0-27 0 0,-1-1 36 0 0,0 0-1 0 0,1 1 1 0 0,-1-1-1 0 0,0 0 1 0 0,1 0-1 0 0,-1 0 1 0 0,0 0-1 0 0,1 0 0 0 0,-1-1 1 0 0,0 1-1 0 0,1 0 1 0 0,-1-1-1 0 0,0 1 1 0 0,1-1-1 0 0,-1 1 1 0 0,0-1-1 0 0,1 0-35 0 0,10-7 270 0 0,0-2-46 0 0,-2 0-64 0 0,-3 0-81 0 0,1-3-55 0 0,-1 0-1 0 0,0-1 1 0 0,-1 1-1 0 0,-1-2 1 0 0,0 1-1 0 0,-1 0 0 0 0,-1-1 1 0 0,0 0-1 0 0,-1 0 1 0 0,0-3-24 0 0,-1 12 1 0 0,-1 0 1 0 0,1 1-1 0 0,0-1 1 0 0,1 1-1 0 0,0-1 1 0 0,-1 1 0 0 0,3-4-2 0 0,-4 9 0 0 0,1-1 0 0 0,-1 1 0 0 0,0 0 0 0 0,0-1 0 0 0,0 1 0 0 0,0 0 0 0 0,1 0 0 0 0,-1-1 0 0 0,0 1 0 0 0,0 0 0 0 0,1 0 0 0 0,-1-1 0 0 0,0 1 0 0 0,0 0 0 0 0,1 0 0 0 0,-1 0 0 0 0,0 0 0 0 0,1-1 0 0 0,-1 1 0 0 0,0 0 0 0 0,1 0 0 0 0,-1 0 0 0 0,0 0 0 0 0,1 0 0 0 0,-1 0 0 0 0,0 0 0 0 0,1 0 0 0 0,-1 0 0 0 0,0 0 0 0 0,1 0 0 0 0,-1 0 0 0 0,0 0 0 0 0,1 0 0 0 0,-1 0 0 0 0,0 0 0 0 0,1 1 0 0 0,-1-1 0 0 0,0 0 0 0 0,0 0 0 0 0,9 7 0 0 0,-9-6 0 0 0,3 2-15 0 0,1 1 1 0 0,-2 0-1 0 0,1 0 1 0 0,0 0-1 0 0,0 3 15 0 0,15 41-18 0 0,-2-4 33 0 0,0-8 116 0 0,1 5 72 0 0,-13-34-140 0 0,0 0 1 0 0,0-1-1 0 0,0 1 0 0 0,3 2-63 0 0,0-1-21 0 0,1 3 114 0 0,-1-2 20 0 0,-2-2-68 0 0,-1-2-48 0 0,1 0-54 0 0,0-1-42 0 0,0 0-56 0 0,0 0-65 0 0,1 1-74 0 0,-6-5 40 0 0,0 0-42 0 0,0 0-38 0 0,1 0-33 0 0,-1 0-240 0 0,0 0-56 0 0,1 0-783 0 0,2-1-612 0 0,3 0-1166 0 0</inkml:trace>
  <inkml:trace contextRef="#ctx0" brushRef="#br0" timeOffset="369.59">477 99 11920 0 0,'0'0'266'0'0,"0"0"44"0"0,0 0 14 0 0,0 0-132 0 0,0 0-91 0 0,0 0-40 0 0,1 2-22 0 0,9 11 19 0 0,-1 0 63 0 0,0 1 54 0 0,0 0 45 0 0,1 1 71 0 0,-1 1 34 0 0,23 37 839 0 0,-19-30-690 0 0,3 4 6 0 0,-3-5-188 0 0,-1-4 211 0 0,-6-11-237 0 0,-2-3-77 0 0,-1 0 41 0 0,1 0 48 0 0,-1-1 58 0 0,-2-2-64 0 0,-1-1-6 0 0,0 0-29 0 0,1 0 52 0 0,2-2-53 0 0,1-1-54 0 0,-1 1-54 0 0,-1 0-42 0 0,3-5 252 0 0,-2-2-87 0 0,0 0-69 0 0,-2-1-53 0 0,1-30 187 0 0,-2 37-276 0 0,0-16 151 0 0,2 0 0 0 0,2-15-191 0 0,1 9 85 0 0,2 2-44 0 0,4-6-67 0 0,4 3-112 0 0,-7 14 20 0 0,2 0-38 0 0,1 1-39 0 0,0 1-44 0 0,-3 4 1 0 0,-2 2-17 0 0,0-1-60 0 0,0 0-56 0 0,0 1-49 0 0,0 0-47 0 0,0 0-40 0 0,7-2-609 0 0,3-1-318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4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68 7312 0 0,'1'0'165'0'0,"-1"2"-58"0"0,3 8 95 0 0,-2-8-128 0 0,2 4-159 0 0,0-1 51 0 0,-1 1 46 0 0,0 0 46 0 0,1 1 40 0 0,-1-1 40 0 0,1 7 240 0 0,-1-4-93 0 0,0-1 38 0 0,1 9 415 0 0,-1 2 262 0 0,0 8 589 0 0,-2-26-1237 0 0,-1-1-70 0 0,1 0-73 0 0,0 1-63 0 0,0-1-53 0 0,0 1-26 0 0,-1 2-112 0 0,1-2 88 0 0,0-1 77 0 0,-1 1 111 0 0,1-1-66 0 0,0 0 39 0 0,0 0 42 0 0,0 0 47 0 0,0 0 49 0 0,-1 0 54 0 0,-4-7-165 0 0,1-1-46 0 0,2-2-41 0 0,2-1-36 0 0,1-12 23 0 0,2 4-77 0 0,-3 18-51 0 0,2-8-5 0 0,0 1 1 0 0,0 0 0 0 0,1 0 0 0 0,0 0 0 0 0,0 0-1 0 0,1 0 1 0 0,0 1 0 0 0,1 0 0 0 0,3-6 1 0 0,13-10-70 0 0,2 4-87 0 0,-12 13 191 0 0,1 5-51 0 0,1 4-52 0 0,6 9-78 0 0,-2 4 21 0 0,-8-4 95 0 0,-2-2 58 0 0,-2-1 65 0 0,5 10-78 0 0,-1-1 0 0 0,2 9-14 0 0,-3-5 51 0 0,0 0 47 0 0,-5-14-44 0 0,7 14 5 0 0,-4-7 26 0 0,-5-16 365 0 0,-1-1-89 0 0,2 0-79 0 0,-1-2-69 0 0,2-2-7 0 0,0-1-100 0 0,1-2-67 0 0,3-9-51 0 0,-5 14 50 0 0,3-14-38 0 0,2 1 0 0 0,0 0 0 0 0,0 0 0 0 0,10-13 0 0 0,-14 24 0 0 0,0 1 0 0 0,1 0 0 0 0,0 0 0 0 0,0 0 0 0 0,0 0 0 0 0,1 1 0 0 0,-1 0 0 0 0,1-1 0 0 0,0 2 0 0 0,0-1 0 0 0,1 0 0 0 0,-1 1 0 0 0,1 0 0 0 0,-1 1 0 0 0,6-3 0 0 0,0 4-140 0 0,0 2 70 0 0,1 4 57 0 0,6 8 82 0 0,-3 4 24 0 0,-6-5-64 0 0,-4-3-47 0 0,-1 1-56 0 0,2 6-54 0 0,-1 0 107 0 0,0 3 95 0 0,0 11 127 0 0,-3-12-207 0 0,-1 0 61 0 0,-1 0 80 0 0,-3 0 99 0 0,2-15-215 0 0,-1 4 141 0 0,0-3-44 0 0,1-1-71 0 0,1 0-41 0 0,-1-1-43 0 0,1 0-33 0 0,0-1-42 0 0,0 0-49 0 0,1 0-54 0 0,-1-1-611 0 0,0 0-46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53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7856 0 0,'1'17'70'0'0,"1"-1"86"0"0,2 1 78 0 0,0-1 71 0 0,1 1 63 0 0,1-1 55 0 0,0 0 49 0 0,0 0 40 0 0,5 14 510 0 0,4 14 616 0 0,-13-36-1405 0 0,1 1 37 0 0,11 30 1175 0 0,-10-30-1119 0 0,-1 1-48 0 0,0-3-167 0 0,-1-1 162 0 0,-3-5-158 0 0,0-1-55 0 0,1-1-67 0 0,-1 0-48 0 0,-1 0-96 0 0,1-2-107 0 0,0 2 82 0 0,0 0-33 0 0,0-1-36 0 0,0 1-39 0 0,0-1-41 0 0,1 1-42 0 0,-1-1-45 0 0,0 1-48 0 0,0-1-50 0 0,0 1-52 0 0,0-1-54 0 0,1 1-57 0 0,-2-3-1154 0 0,-1-3-1027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2.3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22 6072 0 0,'-2'-1'105'0'0,"-7"-6"301"0"0,7 5-319 0 0,0 1-53 0 0,-11-5 30 0 0,0 2 117 0 0,1 3 101 0 0,-1 3 85 0 0,4 2-25 0 0,0 0 35 0 0,4-1-127 0 0,1 0 1 0 0,0 0-1 0 0,0 0 1 0 0,0 1 0 0 0,-1 1-251 0 0,-11 14 919 0 0,7-5-348 0 0,2-2-141 0 0,1 0-57 0 0,2-2-118 0 0,0 0-59 0 0,1 0-67 0 0,1-1-76 0 0,0 1 59 0 0,0 0-42 0 0,1 3-28 0 0,0 6-30 0 0,2-15-9 0 0,-1 1 0 0 0,0-1 0 0 0,1 0 0 0 0,0 0 0 0 0,0 0 0 0 0,1 2-3 0 0,2 3 44 0 0,2-1 34 0 0,-5-7-77 0 0,15 18 65 0 0,3-4 81 0 0,-18-15-128 0 0,1 1 0 0 0,-1 0 0 0 0,1 0 0 0 0,0-1 0 0 0,-1 1 1 0 0,1-1-1 0 0,0 1 0 0 0,0-1 0 0 0,-1 0 0 0 0,1 0 0 0 0,1 0-19 0 0,-1 0 23 0 0,0 0 1 0 0,0 0-1 0 0,0-1 0 0 0,0 1 0 0 0,0-1 0 0 0,-1 1 1 0 0,1-1-1 0 0,0 0 0 0 0,0 0 0 0 0,0 0 1 0 0,1-1-24 0 0,15-11 330 0 0,-4-3-70 0 0,-2-1-61 0 0,-3-1-49 0 0,1-14 15 0 0,1-18-4 0 0,0 3 16 0 0,-8 40-377 0 0,1 5 72 0 0,0 5 56 0 0,1 4 41 0 0,9 22 12 0 0,-6-7-78 0 0,0 0 35 0 0,0-1 35 0 0,1 1 37 0 0,-5-12-10 0 0,1-1 0 0 0,0 0 0 0 0,4 5 0 0 0,-4-6 0 0 0,21 27 16 0 0,-26-34 60 0 0,0-1-41 0 0,0 0-49 0 0,1 0-181 0 0,0 0 79 0 0,0 1 46 0 0,1 1 15 0 0,-1-2-32 0 0,3 4-239 0 0</inkml:trace>
  <inkml:trace contextRef="#ctx0" brushRef="#br0" timeOffset="401.07">412 11 7072 0 0,'0'0'202'0'0,"0"1"-34"0"0,1 1-87 0 0,0 1-61 0 0,2 6-64 0 0,-2-7 65 0 0,22 64 1958 0 0,-14-43-1399 0 0,0-2-106 0 0,0 1 177 0 0,-1 0 70 0 0,0 1 83 0 0,-1 1 99 0 0,-7-23-748 0 0,0 0-54 0 0,1 0-33 0 0,0 2-37 0 0,1 0-15 0 0,-1 0 56 0 0,-1-1 70 0 0,1 0 108 0 0,-1 0 63 0 0,0-1 113 0 0,0 0-165 0 0,0-1 35 0 0,0 1 38 0 0,0 0 39 0 0,2-8-147 0 0,1 0-72 0 0,-1-3-27 0 0,1-2-83 0 0,0-5-26 0 0,1 6 36 0 0,0-1-16 0 0,1 0 0 0 0,6-10-38 0 0,-7 15-6 0 0,1-1-1 0 0,-1 2 1 0 0,2-1 0 0 0,4-5 6 0 0,-6 8-20 0 0,0 0 0 0 0,0 0 0 0 0,1 1 0 0 0,-1 0 0 0 0,1 0 0 0 0,0 0 0 0 0,3-1 20 0 0,15-4-118 0 0,4 5-32 0 0,-22 3 130 0 0,-1 0 0 0 0,1 1 0 0 0,0-1 0 0 0,-1 1 0 0 0,1 0 0 0 0,-1 0 0 0 0,1 1 0 0 0,-1-1 0 0 0,1 1 0 0 0,-1 0 1 0 0,2 1 19 0 0,-3-1-12 0 0,0 0 0 0 0,0 0 0 0 0,0 1 1 0 0,-1-1-1 0 0,1 0 0 0 0,-1 1 1 0 0,0 0-1 0 0,1 0 0 0 0,-1 0 1 0 0,0 0 11 0 0,5 9-1 0 0,0 1 1 0 0,0 0 0 0 0,-2 1 0 0 0,1-1 0 0 0,1 9 0 0 0,1 20 54 0 0,-8-39-132 0 0,0 1 43 0 0,1-1 46 0 0,2 16 246 0 0,-2-14-256 0 0,1 1-108 0 0,-1-3-59 0 0,1 1-91 0 0,-1-1-107 0 0,1 1-121 0 0,-1-4 122 0 0,-1 0-57 0 0,0 1-52 0 0,0-1-46 0 0,1 1-153 0 0,-1-1-44 0 0,0 1-187 0 0,1 0-499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7.8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8408 0 0,'0'0'190'0'0,"0"0"28"0"0,0 0 8 0 0,1 0-65 0 0,-1 1-84 0 0,1 1-57 0 0,1 4-55 0 0,-1-4 60 0 0,6 11-16 0 0,-1 0 37 0 0,8 15 134 0 0,-1-4 53 0 0,18 32 393 0 0,-16-31-283 0 0,5 9 258 0 0,1-2 15 0 0,-11-19-321 0 0,0-2 47 0 0,-6-5-178 0 0,4 5 147 0 0,-3-4-40 0 0,-1-2 22 0 0,-3-2-104 0 0,1 0 35 0 0,0 0-72 0 0,1 0 96 0 0,-1-2 107 0 0,5 0 560 0 0,-5-2-634 0 0,0 0-107 0 0,0-1-48 0 0,0 1-58 0 0,0-1-70 0 0,-1 1 204 0 0,0-1-41 0 0,1-5 71 0 0,2-4 78 0 0,0-2 100 0 0,-2 3-213 0 0,-1 2-115 0 0,0 1-75 0 0,1 0-7 0 0,-1 0 0 0 0,0 0 0 0 0,-1 0 0 0 0,0-6 0 0 0,1-13 0 0 0,1-3 0 0 0,-2 22-1 0 0,1-1-1 0 0,0 1 0 0 0,0-1 0 0 0,0 1 1 0 0,1 0-1 0 0,2-7 2 0 0,4-2-49 0 0,15-17 46 0 0,-22 31 1 0 0,3-3-63 0 0,8-5 109 0 0,-9 7-77 0 0,1 1-67 0 0,1 0-120 0 0,-3 1 56 0 0,1 1-41 0 0,-1-1-45 0 0,1 1-51 0 0,-1-1-54 0 0,1 1-59 0 0,-3 0 150 0 0,0 0-37 0 0,0 0-399 0 0,1 0 102 0 0,-1 0-51 0 0,0 0-758 0 0,0 0-593 0 0,0 0-1129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8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135 149 5784 0 0,'0'0'132'0'0,"-1"-6"355"0"0,1-2-106 0 0,-1 2 22 0 0,1 4-161 0 0,0 1 34 0 0,-2-2 201 0 0,0 0-57 0 0,-1 1-53 0 0,0 0-48 0 0,-1 1-42 0 0,0 1-39 0 0,-5 0 144 0 0,-1 1-43 0 0,-10 5 303 0 0,10-1-378 0 0,2 1-68 0 0,1 1-63 0 0,1 1-60 0 0,-1-1-55 0 0,0 0-52 0 0,7-6 34 0 0,-1 0 0 0 0,0-1 0 0 0,1 1 0 0 0,-1 0 0 0 0,0 0 0 0 0,1 0 0 0 0,-1 0 0 0 0,1 0 0 0 0,-1 0 0 0 0,1 0 0 0 0,0 0 0 0 0,-1 0 0 0 0,1 0 0 0 0,-2 16 63 0 0,0 0 50 0 0,-6 12 22 0 0,1-3 22 0 0,3-9-113 0 0,5 3-22 0 0,0-6 9 0 0,-1-12-23 0 0,0-1 1 0 0,1 1 0 0 0,-1-1-1 0 0,0 1 1 0 0,1-1-1 0 0,-1 0 1 0 0,1 1-1 0 0,-1-1 1 0 0,1 0-1 0 0,0 1 1 0 0,-1-1-1 0 0,1 0 1 0 0,0 0-1 0 0,0 0 1 0 0,0 0-1 0 0,0 0 1 0 0,0 0-1 0 0,0 0 1 0 0,0 0-1 0 0,0 0 1 0 0,0 0-1 0 0,1 0 1 0 0,0 0-9 0 0,6 3 91 0 0,1-1 42 0 0,-1-1 54 0 0,0-3 66 0 0,-2-1-25 0 0,-1 0-60 0 0,0 1-52 0 0,0-2-43 0 0,5-1-20 0 0,10-10-69 0 0,-14 9 69 0 0,1 0 69 0 0,-3 0-84 0 0,0 1 0 0 0,0-1-1 0 0,0 0 1 0 0,0 0 0 0 0,-1 0 0 0 0,0 0-1 0 0,0-1 1 0 0,0 1 0 0 0,-1-1-1 0 0,0 1 1 0 0,0-1 0 0 0,0-2-38 0 0,3-20 107 0 0,-4 0-45 0 0,0 7-34 0 0,0-2 21 0 0,-5 8-61 0 0,2 12-113 0 0,1 3 42 0 0,0 4 2 0 0,0 7 31 0 0,2-8 5 0 0,5 22-6 0 0,1-1 6 0 0,-2-8 45 0 0,11 27-58 0 0,-13-33 59 0 0,0 0 0 0 0,1 0 0 0 0,0 0 0 0 0,1 0 0 0 0,3 4-1 0 0,0 1-3 0 0,-2-2 12 0 0,0-5 38 0 0,-5-7-121 0 0,0 0 41 0 0,0 1 45 0 0,0 0 47 0 0,1 1 72 0 0,0-1-86 0 0,-1-1-71 0 0,0 0-87 0 0,1-1-65 0 0,0 1-92 0 0,-1-1-107 0 0,2 0-123 0 0,-3 0 188 0 0,0 0-48 0 0,0 0-43 0 0,1 0-38 0 0,-1 0-130 0 0,0 0-37 0 0,2 0-1346 0 0</inkml:trace>
  <inkml:trace contextRef="#ctx0" brushRef="#br0" timeOffset="363.31">399 109 8408 0 0,'2'-1'258'0'0,"-1"0"-48"0"0,1 1-44 0 0,-1 0-40 0 0,2 1 24 0 0,-1 1-105 0 0,0 0-67 0 0,2 4-97 0 0,-3-4 111 0 0,0-1 36 0 0,-1 0 39 0 0,33 60 897 0 0,-23-40-535 0 0,-5-11-160 0 0,0 1 47 0 0,-1-2 22 0 0,2 2 180 0 0,6 16 528 0 0,-9-18-655 0 0,1 1 41 0 0,-2-3-32 0 0,0 1 44 0 0,-1-1 51 0 0,0-1 58 0 0,-1-5-223 0 0,-1-1-32 0 0,1 0 206 0 0,0 0-114 0 0,-1-1-99 0 0,0 0-86 0 0,0 0-75 0 0,0-1-61 0 0,0 0-47 0 0,0-1-46 0 0,-2-3-103 0 0,2 3 115 0 0,0 1 52 0 0,1 1 75 0 0,-1-8-100 0 0,0 0 0 0 0,1 0-1 0 0,0 1 1 0 0,1-1-1 0 0,0 0 1 0 0,0 0 0 0 0,1 1-1 0 0,1-4-14 0 0,-1 4 2 0 0,1 0-1 0 0,0 0 0 0 0,0 0 1 0 0,1 0-1 0 0,0 1 1 0 0,0-1-1 0 0,1 1 0 0 0,3-4-1 0 0,-3 6-235 0 0,-1 0 78 0 0,1 1 70 0 0,0 0 59 0 0,2-1 70 0 0,0 0 72 0 0,19-8 437 0 0,-14 9-395 0 0,-7 2-131 0 0,0 1-34 0 0,1-1-37 0 0,-1 1-45 0 0,0 0-50 0 0,0 0-55 0 0,1 0-60 0 0,-1 1-67 0 0,0-1-72 0 0,1 0-77 0 0,-1 1-83 0 0,0-1-89 0 0,0 1-93 0 0,0 0-100 0 0,1 0-106 0 0,-1 0-110 0 0,-2 0-954 0 0,2 0-1132 0 0</inkml:trace>
  <inkml:trace contextRef="#ctx0" brushRef="#br0" timeOffset="649.41">838 182 9384 0 0,'0'0'208'0'0,"0"0"-31"0"0,0 0-41 0 0,1 3 39 0 0,4 6 59 0 0,-1 1-290 0 0,0 0 101 0 0,1 1 100 0 0,-1-1 78 0 0,0 1 45 0 0,6 14 414 0 0,-5-9-330 0 0,-3-8-219 0 0,0 0-45 0 0,0 0-54 0 0,-1 1-62 0 0,0-4 41 0 0,0 9 171 0 0,-1-9-152 0 0,0-4-85 0 0</inkml:trace>
  <inkml:trace contextRef="#ctx0" brushRef="#br0" timeOffset="801.62">791 6 10656 0 0,'0'0'241'0'0,"0"0"38"0"0,0 0 10 0 0,0 0-33 0 0,2-1-172 0 0,1 0-55 0 0,9-2-59 0 0,-11 3-28 0 0,-1 0 39 0 0,3 0 72 0 0,-2 0-59 0 0,0 0-93 0 0,0 0-15 0 0,0 0-55 0 0,0 0-63 0 0,0 0-74 0 0,0 0 47 0 0,0 0-41 0 0,0 0-406 0 0,1 0-283 0 0,1 0-651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40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11600 0 0,'0'0'264'0'0,"0"0"34"0"0,0-1-195 0 0,5-5 390 0 0,-3 4-411 0 0,-1 1-50 0 0,0 1-29 0 0,0-1 1 0 0,0 1 0 0 0,0-1-1 0 0,0 1 1 0 0,0 0 0 0 0,0-1 0 0 0,1 1-1 0 0,-1 0 1 0 0,0 0 0 0 0,0 0 0 0 0,0 0-1 0 0,0 0 1 0 0,0 0 0 0 0,0 0-1 0 0,0 0 1 0 0,1 0-4 0 0,-1 1 12 0 0,0-1 1 0 0,1 0-1 0 0,-1 1 0 0 0,0 0 1 0 0,0-1-1 0 0,0 1 1 0 0,0 0-1 0 0,0 0 0 0 0,0-1 1 0 0,0 1-1 0 0,0 0 0 0 0,1 1-12 0 0,1 3 76 0 0,1 1 0 0 0,0-1 0 0 0,-1 1 0 0 0,0 0 0 0 0,1 3-76 0 0,6 13 167 0 0,-6-16-34 0 0,-1 1-1 0 0,0-1 1 0 0,-1 1-1 0 0,1-1 1 0 0,-1 1 0 0 0,0 4-133 0 0,6 16 362 0 0,6 23 258 0 0,-5-16-142 0 0,-1 0 96 0 0,-4-17-238 0 0,1-1 39 0 0,-1 0 21 0 0,0-1-91 0 0,-1-3-126 0 0,-1 0-34 0 0,2 11 77 0 0,2 6 11 0 0,-7-25-179 0 0,1 4-11 0 0,4-2 47 0 0,-3-5-97 0 0,-1-1-95 0 0,0-1-289 0 0,0 1 56 0 0,1 0 50 0 0,-1-1 43 0 0,1 0 1 0 0,0 1 41 0 0,0-1 1 0 0,0 0-58 0 0,0-1 11 0 0,0 2 53 0 0,0-1 0 0 0,-1 1-38 0 0,2-4-921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39.7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162 198 7312 0 0,'0'0'165'0'0,"0"0"22"0"0,0 0-22 0 0,0 0-70 0 0,0 0-51 0 0,0-2-14 0 0,-1 1 8 0 0,-1-4-2 0 0,-3-7 293 0 0,0 1 38 0 0,-7-6 466 0 0,10 15-728 0 0,1 1 0 0 0,-1 0 0 0 0,1 0 0 0 0,-1 0 0 0 0,1-1 0 0 0,-1 2 0 0 0,0-1 1 0 0,1 0-1 0 0,-1 0-105 0 0,0 0 103 0 0,0 1 1 0 0,0-1-1 0 0,1 1 0 0 0,-1 0 1 0 0,0 0-1 0 0,0 0 1 0 0,0-1-1 0 0,1 2 1 0 0,-1-1-1 0 0,0 0-103 0 0,-7 2 387 0 0,0 2-84 0 0,-3 5 32 0 0,0 2-97 0 0,-7 14 161 0 0,14-17-231 0 0,1 0 45 0 0,-13 38 209 0 0,13-35-306 0 0,2 0 1 0 0,-1 0-1 0 0,1 8-116 0 0,1-15 30 0 0,0 1 0 0 0,1 0-1 0 0,0 0 1 0 0,0 0 0 0 0,0 0-1 0 0,1 0 1 0 0,0 0 0 0 0,0-1-1 0 0,0 1 1 0 0,0 0 0 0 0,1-1 0 0 0,0 1-1 0 0,0-1 1 0 0,0 1 0 0 0,0-1-1 0 0,1 0 1 0 0,-1 0 0 0 0,1 0 0 0 0,2 2-30 0 0,8 3 373 0 0,2-7-94 0 0,0-6-72 0 0,-1-4-54 0 0,-9 5-100 0 0,0-1 1 0 0,0 0-1 0 0,-1 0 1 0 0,1-1-1 0 0,-1 1 0 0 0,3-5-53 0 0,2-6 170 0 0,-4 3-91 0 0,-1-1-1 0 0,0 0 1 0 0,0 0-1 0 0,0-10-78 0 0,3-7 76 0 0,1 1-38 0 0,-2 13-209 0 0,-2 15 50 0 0,1 3 76 0 0,2 5-4 0 0,-6-6 30 0 0,3 5-7 0 0,1 1 0 0 0,-1-1 0 0 0,0 1 0 0 0,-1 0 0 0 0,0 1 0 0 0,0-1 0 0 0,-1 0-1 0 0,1 1 27 0 0,8 22-68 0 0,0-5 68 0 0,1-1 0 0 0,1 0 0 0 0,1 0 0 0 0,4 2 0 0 0,-17-24-109 0 0,1 0 89 0 0,0-2 60 0 0,1 2 126 0 0,-1-2-129 0 0,-1-1-79 0 0,0 1-68 0 0,0 0-103 0 0,0 0-117 0 0,-1 0 114 0 0,1-1-37 0 0,-1 1-40 0 0,0 0-42 0 0,0 0-77 0 0,0 0-71 0 0,1-1-61 0 0,-1 1-52 0 0,1-1-627 0 0,0 0-761 0 0</inkml:trace>
  <inkml:trace contextRef="#ctx0" brushRef="#br0" timeOffset="623.95">421 0 8776 0 0,'0'0'257'0'0,"0"0"-2"0"0,0 1-183 0 0,1 1-39 0 0,5 10-21 0 0,-4-9 39 0 0,17 32 405 0 0,-1-2 31 0 0,-1 1 52 0 0,-2 0 49 0 0,-1 1 46 0 0,2 7 259 0 0,1 0 63 0 0,-1-5-67 0 0,-2-1 45 0 0,-9-22-762 0 0,5 9 2 0 0,-6-14-65 0 0,1 0 66 0 0,-1 0 94 0 0,-2-7 37 0 0,-1-1-51 0 0,1-1-47 0 0,0 0-42 0 0,-1-1-37 0 0,1 0-34 0 0,1-4 14 0 0,1-2-81 0 0,3-9-64 0 0,-6 13 73 0 0,0 1 44 0 0,19-35-52 0 0,-2 16-43 0 0,-14 18 2 0 0,-1 0 1 0 0,0 1-1 0 0,1-1 1 0 0,-1 1 0 0 0,1 0-1 0 0,0 0 1 0 0,0 0 11 0 0,0 1-22 0 0,0-1 0 0 0,-1 1 1 0 0,1 0-1 0 0,0 1 0 0 0,0-1 1 0 0,0 0-1 0 0,0 1 0 0 0,1 0 22 0 0,8 0-38 0 0,-1 1 34 0 0,-3 0 39 0 0,-1 1 0 0 0,0 0-1 0 0,6 1-34 0 0,-9-1 17 0 0,0 0 1 0 0,0 0-1 0 0,0 0 0 0 0,0 1 0 0 0,0 0 0 0 0,0 0-17 0 0,5 5-5 0 0,-1 2-34 0 0,-9-9 40 0 0,1 0-1 0 0,0 0 0 0 0,0 1 0 0 0,-1-1 0 0 0,1 0 0 0 0,-1 0 1 0 0,1 1-1 0 0,-1-1 0 0 0,0 1 0 0 0,1-1 0 0 0,-1 0 0 0 0,0 1 1 0 0,0-1-1 0 0,0 1 0 0 0,0-1 0 0 0,0 0 0 0 0,0 1 0 0 0,0-1 1 0 0,-1 1-1 0 0,1-1 0 0 0,0 0 0 0 0,-1 1 0 0 0,1-1 0 0 0,-1 0 1 0 0,0 0-1 0 0,1 1 0 0 0,-1-1 0 0 0,0 0 0 0 0,0 0 0 0 0,1 0 1 0 0,-1 0-1 0 0,0 0 0 0 0,0 0 0 0 0,-1 0 0 0 0,1 0 0 0 0,0 0 0 0 0,-23 17 71 0 0,11-11 2 0 0,3-2 33 0 0,-17 5 45 0 0,-1-2-66 0 0,0-4-52 0 0,0-3-35 0 0,25-1-187 0 0,1 0 76 0 0,-1 0 67 0 0,1-1 55 0 0,-3 0 125 0 0,-5-3 366 0 0,7 2-417 0 0,0 1-86 0 0,1-1-53 0 0,0 1-47 0 0,1 0-55 0 0,-1-1-60 0 0,1 1-91 0 0,-1-1-84 0 0,1 1-93 0 0,0-1-100 0 0,0 0-110 0 0,-1 0-115 0 0,1 1-125 0 0,1 0 419 0 0,-1 0-34 0 0,0-2-1638 0 0,0 0-1243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41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1 136 8032 0 0,'11'-3'251'0'0,"0"1"53"0"0,2 0 111 0 0,7 0 264 0 0,7-2 243 0 0,-9 0-403 0 0,-3 1-193 0 0,-7 1-212 0 0,-1 0-36 0 0,10-3 308 0 0,6-2 63 0 0,-19 5-368 0 0,0 1-1 0 0,0-1 1 0 0,0 0 0 0 0,0-1-1 0 0,-1 1 1 0 0,1-1 0 0 0,1 0-81 0 0,0-1 208 0 0,0 0-52 0 0,1 0-42 0 0,-1 0-37 0 0,4-5 1 0 0,-9 8-75 0 0,1 0 0 0 0,-1 0 0 0 0,1 0-1 0 0,-1 1 1 0 0,0-1 0 0 0,1 0 0 0 0,-1 0-1 0 0,0 0 1 0 0,0 0 0 0 0,0 0 0 0 0,0 1-1 0 0,0-1 1 0 0,0 0 0 0 0,0 0 0 0 0,0 0-1 0 0,0 0 1 0 0,0 0 0 0 0,0 0 0 0 0,0 0-1 0 0,-1 1 1 0 0,1-1 0 0 0,0 0-1 0 0,-1 0 1 0 0,1 0 0 0 0,-1 1 0 0 0,1-1-1 0 0,-1 0 1 0 0,1 0-3 0 0,-2-2 12 0 0,0 1 0 0 0,0-1 0 0 0,0 1 0 0 0,0 0 0 0 0,-1 0 0 0 0,1 0 0 0 0,0 0 0 0 0,-2-1-12 0 0,1 1 17 0 0,0 1 1 0 0,0 0 0 0 0,0-1 0 0 0,0 1 0 0 0,0 0-1 0 0,0 1 1 0 0,0-1 0 0 0,0 0 0 0 0,0 1-1 0 0,0 0 1 0 0,0-1 0 0 0,0 1 0 0 0,0 0 0 0 0,0 1-1 0 0,-1-1 1 0 0,1 1 0 0 0,0-1 0 0 0,0 1-1 0 0,0 0 1 0 0,0 0-18 0 0,-19 11 47 0 0,8 0-24 0 0,1 2 40 0 0,-2 11 107 0 0,13-21-132 0 0,0 1 1 0 0,0-1 0 0 0,1 1 0 0 0,0 0-1 0 0,0 0 1 0 0,0 0 0 0 0,0 0-1 0 0,1 0 1 0 0,0 0 0 0 0,0 0-1 0 0,0 0 1 0 0,1 2-39 0 0,4 14 93 0 0,3 0-53 0 0,0-6 30 0 0,2 0 98 0 0,2-1 80 0 0,1-1 63 0 0,4 1 121 0 0,-13-11-296 0 0,1 0 1 0 0,-1-1 0 0 0,1 1 0 0 0,-1-1-1 0 0,1 0 1 0 0,0-1 0 0 0,0 1-1 0 0,3 0-136 0 0,5-1 304 0 0,1 0-38 0 0,2-2-36 0 0,-1-1-34 0 0,15-5 96 0 0,-4-4-126 0 0,-19 7-165 0 0,11-7 113 0 0,-12 7-136 0 0,-1 1-63 0 0,-5 3-488 0 0,0-1 69 0 0,0 1 60 0 0,0 0 46 0 0,1 0-66 0 0,-2-1-708 0 0,1 1 631 0 0,0 0-11 0 0,0 0-96 0 0,0-1-1624 0 0,0 1-1293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4:43.1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89 7256 0 0,'0'0'220'0'0,"0"0"-90"0"0,0-1-67 0 0,-1-2 4 0 0,1 2-1 0 0,-1-2 105 0 0,2-2 372 0 0,3 2-73 0 0,1 1-68 0 0,1 1-63 0 0,0 0-59 0 0,0 1-54 0 0,-1 1-49 0 0,-2-1-45 0 0,17 4 445 0 0,0 4-53 0 0,1 2-51 0 0,-2 1-47 0 0,-3-3-87 0 0,-5-1-46 0 0,0-1-48 0 0,0 1-43 0 0,0 1-39 0 0,9 8 62 0 0,0 1-102 0 0,-1 1-69 0 0,24 24 8 0 0,-29-26-4 0 0,1-1 50 0 0,0 0 70 0 0,14 14 46 0 0,16 13 254 0 0,3 2 80 0 0,-18-14-227 0 0,-16-15-187 0 0,-1 2 88 0 0,-2 0 79 0 0,-2 0 64 0 0,-9-16-223 0 0,0 10 88 0 0,-3 6 201 0 0,3-17-427 0 0,0 1 0 0 0,0-1 1 0 0,0 1-1 0 0,0-1 0 0 0,0 1 1 0 0,-1-1-1 0 0,1 0 0 0 0,0 1 0 0 0,0-1 1 0 0,-1 0-1 0 0,1 1 0 0 0,0-1 1 0 0,-1 0-1 0 0,1 1 0 0 0,0-1 1 0 0,-1 0-1 0 0,1 0 0 0 0,0 1 0 0 0,-1-1 1 0 0,1 0-1 0 0,-1 0 0 0 0,1 0 1 0 0,-1 1-15 0 0,-5-3 116 0 0,-2-3-48 0 0,7 4-184 0 0,0-1 34 0 0,-2 0-1 0 0,1-1 75 0 0,-3-4 64 0 0,3 5-72 0 0,1 0-41 0 0,-1-1-81 0 0,1 0-98 0 0,0 1-52 0 0,0 0-98 0 0,0-1-111 0 0,0 1-124 0 0,1 1 260 0 0,-1 0-36 0 0,1-1-37 0 0,0 1-40 0 0,-1 0-41 0 0,1 0-42 0 0,0 0-45 0 0,0 0-45 0 0,0-3-1394 0 0,-1-1-1146 0 0</inkml:trace>
  <inkml:trace contextRef="#ctx0" brushRef="#br0" timeOffset="369.78">430 0 6648 0 0,'0'0'149'0'0,"0"0"23"0"0,0 0 12 0 0,0 1-25 0 0,5 2 592 0 0,-2 0-115 0 0,0 1-103 0 0,-2 0-94 0 0,1 1-83 0 0,-2-1-74 0 0,0 1-62 0 0,-1 0-52 0 0,-1 2 18 0 0,-6 14 125 0 0,4-14-102 0 0,2-3-54 0 0,1-2 47 0 0,-5 13 88 0 0,0-1 44 0 0,-4 13 305 0 0,1-10-246 0 0,-6 6-28 0 0,1 2-71 0 0,-29 56 463 0 0,25-46-380 0 0,8-14-98 0 0,0 0 59 0 0,-24 50 88 0 0,19-37-185 0 0,-1-1 90 0 0,4-10-37 0 0,1-1 75 0 0,0-4 4 0 0,7-13-245 0 0,1 1 34 0 0,-1-1 47 0 0,2 1 63 0 0,-3 0 123 0 0,1-9-113 0 0,3 0-192 0 0,0 0-38 0 0,1-1-43 0 0,0 0-45 0 0,0 4-168 0 0,1-1 66 0 0,-1 0 59 0 0,0 1 49 0 0,0-1 50 0 0,0 0 44 0 0,1-3 264 0 0,-1 1-156 0 0,1 2-119 0 0,-1-1-67 0 0,0 1-70 0 0,0 0-49 0 0,0 0-66 0 0,1 0-74 0 0,-1 0-84 0 0,0 1-9 0 0,0-1-68 0 0,0 1-74 0 0,0-1-77 0 0,0 1-83 0 0,0 0-87 0 0,0-1-92 0 0,1 1-98 0 0,-1 0-1308 0 0,0 0-1279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09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11 4832 0 0,'-2'0'84'0'0,"-11"4"240"0"0,10-3-255 0 0,1-1-42 0 0,-3 2 8 0 0,0-1 63 0 0,-1 1 130 0 0,-1 0 81 0 0,0 1 102 0 0,-7 4 618 0 0,9-3-705 0 0,1-1-112 0 0,1 1-42 0 0,-1 0-52 0 0,1 1-60 0 0,-3 5 215 0 0,1 1-69 0 0,1 1-56 0 0,1 1-47 0 0,0 7-10 0 0,3-11-63 0 0,0-1 1 0 0,0 1-1 0 0,0 0 0 0 0,2 5-28 0 0,2 3 85 0 0,2-1 74 0 0,1-1 103 0 0,-3-9-223 0 0,0-1 39 0 0,5 4 181 0 0,-1-3 11 0 0,-1-2 52 0 0,10 1 432 0 0,-14-4-574 0 0,1-1 0 0 0,-1 1 0 0 0,0-1 1 0 0,1-1-1 0 0,-1 1 0 0 0,1 0 0 0 0,-1-1 0 0 0,0 1 0 0 0,2-2-180 0 0,8-2 473 0 0,-1-2-80 0 0,-8 4-292 0 0,-1 0 1 0 0,0-1-1 0 0,0 1 0 0 0,0-1 1 0 0,0 1-1 0 0,0-1 1 0 0,0 0-1 0 0,-1 0 0 0 0,2-2-101 0 0,-1 1 115 0 0,-1 0 0 0 0,0 0 0 0 0,0 0 0 0 0,0 0 0 0 0,-1-1 0 0 0,1 1 0 0 0,0-3-115 0 0,1-13 350 0 0,-2-1-40 0 0,0-1-45 0 0,-2 0-50 0 0,1 2-64 0 0,0 1-50 0 0,1 0-54 0 0,1 1-57 0 0,0 7 10 0 0,-2 11 2 0 0,0 0 0 0 0,0 0 0 0 0,0 0-1 0 0,0 0 1 0 0,0 0 0 0 0,0-1 0 0 0,0 1-1 0 0,0 0 1 0 0,0 0 0 0 0,0 0 0 0 0,0 0-1 0 0,0 0 1 0 0,0 0 0 0 0,0 0 0 0 0,0 0-1 0 0,0 0 1 0 0,0 0 0 0 0,0-1 0 0 0,0 1-1 0 0,0 0 1 0 0,0 0 0 0 0,0 0-1 0 0,0 0 1 0 0,0 0 0 0 0,0 0 0 0 0,0 0-1 0 0,1 0 1 0 0,-1 0 0 0 0,0 0 0 0 0,0 0-1 0 0,0 0 1 0 0,0 0 0 0 0,0 0 0 0 0,0 0-1 0 0,0 0 1 0 0,0 0 0 0 0,0 0 0 0 0,0 0-1 0 0,0 0 1 0 0,1 0 0 0 0,-1 0-1 0 0,0 0 1 0 0,0 0 0 0 0,0 0 0 0 0,0 0-1 0 0,0 0 1 0 0,0 0 0 0 0,0 0 0 0 0,0 0-1 0 0,0 0 1 0 0,0 0 0 0 0,1 0 0 0 0,-1 0-1 0 0,0 0 1 0 0,0 0 0 0 0,0 0 0 0 0,0 0-1 0 0,0 0 1 0 0,0 0 0 0 0,0 0 0 0 0,0 0-1 0 0,0 0 1 0 0,0 0 0 0 0,0 0-1 0 0,0 1 1 0 0,0-1 0 0 0,0 0-2 0 0,4 5 58 0 0,-4-5-42 0 0,8 26 62 0 0,1 15-19 0 0,0 2-7 0 0,0-15 14 0 0,-6-21-104 0 0,6 12 145 0 0,-4-11-118 0 0,0-1-107 0 0,-2-4 6 0 0,-1 0-44 0 0,3 1-82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07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76 5152 0 0,'0'0'116'0'0,"0"0"17"0"0,0 0 10 0 0,0 0-13 0 0,0 0-47 0 0,0 0-71 0 0,0 0-59 0 0,0 0-54 0 0,0-1-77 0 0,-1 1-92 0 0,1 0-77 0 0,0-1-145 0 0,0 0-330 0 0</inkml:trace>
  <inkml:trace contextRef="#ctx0" brushRef="#br0" timeOffset="523.52">44 49 5584 0 0,'0'0'124'0'0,"0"0"17"0"0,0 0 11 0 0,0 0 13 0 0,0 0 30 0 0,0 0 12 0 0,0 0 1 0 0,0 0 10 0 0,0 0 46 0 0,0 0 22 0 0,0 0 2 0 0,0 0-11 0 0,0 0-42 0 0,0 0-13 0 0,0 0-4 0 0,0 0-16 0 0,0 0-54 0 0,0 0-20 0 0,0 0-6 0 0,-1 1 152 0 0,-2 3-104 0 0,-7 6 90 0 0,-2 7 107 0 0,3 2-89 0 0,5-4-117 0 0,1 1-33 0 0,1 17 59 0 0,3-23-127 0 0,0 0 1 0 0,0 0-1 0 0,1 0 1 0 0,1-1-1 0 0,2 8-60 0 0,3 2 143 0 0,2-1 51 0 0,-7-13-156 0 0,0-1 1 0 0,0 0 0 0 0,1 1 0 0 0,0-1 0 0 0,-1-1 0 0 0,2 1-1 0 0,-1-1 1 0 0,0 0 0 0 0,1 1 0 0 0,-1-2 0 0 0,3 2-39 0 0,14 5 169 0 0,1-3 36 0 0,7-1 127 0 0,0-6 107 0 0,-15-1-170 0 0,0-1 38 0 0,-1-1 40 0 0,-1-1 46 0 0,5-8 155 0 0,-4-4-117 0 0,-5-3-100 0 0,-2-3-83 0 0,-4 5-99 0 0,-1-1-34 0 0,-1-33 109 0 0,-1 40-177 0 0,-1 0-1 0 0,0-1 1 0 0,0 1-1 0 0,-2-4-46 0 0,-6-10 55 0 0,-2 6-51 0 0,-3 3-55 0 0,-3 4-73 0 0,-3 4-88 0 0,16 8-1 0 0,-1 0 69 0 0,1 0 58 0 0,0 0 48 0 0,-5 0 68 0 0,-14 2 211 0 0,17-1-227 0 0,-1 1-75 0 0,4 0-22 0 0,0 0-42 0 0,-1 0-46 0 0,1 0-54 0 0,0 0-80 0 0,-1 1-75 0 0,1-1-81 0 0,-1 1-87 0 0,1 0-95 0 0,0 0-102 0 0,0 0-109 0 0,0 0-115 0 0,1 0-837 0 0,-2 1-1023 0 0,5-3 2782 0 0</inkml:trace>
  <inkml:trace contextRef="#ctx0" brushRef="#br0" timeOffset="1435.38">403 88 5696 0 0,'0'0'132'0'0,"1"1"-42"0"0,6 7 204 0 0,-4-6-233 0 0,-2 0-38 0 0,2 3 2 0 0,0-1 48 0 0,0 1 42 0 0,0-1 36 0 0,2 3 127 0 0,-1-1 48 0 0,9 16 860 0 0,-8-13-734 0 0,-2-4-258 0 0,-1 1-34 0 0,0-1-41 0 0,0 1-46 0 0,2 5 393 0 0,0 0-42 0 0,7 27 837 0 0,-7-22-692 0 0,0 1 88 0 0,-3-9-286 0 0,1 1 34 0 0,-2-7 32 0 0,0 0-91 0 0,0-1-79 0 0,0-1-71 0 0,-1 0-61 0 0,0-1-52 0 0,-1-1-33 0 0,-2-5-148 0 0,3 4 91 0 0,0 1 51 0 0,1 0 62 0 0,-7-42-182 0 0,5 32 85 0 0,2-1-1 0 0,0 1 0 0 0,0 0 0 0 0,2-12-8 0 0,-1 19 2 0 0,1-1 0 0 0,-1 0 0 0 0,1 1 0 0 0,0-1 0 0 0,0 1 0 0 0,0-1 0 0 0,1 1 0 0 0,-1 0 0 0 0,2 0 0 0 0,2-4-2 0 0,-3 5-11 0 0,0 1 0 0 0,0 0 0 0 0,0 0 0 0 0,1 0 0 0 0,-1 0 0 0 0,1 1 0 0 0,0-1 0 0 0,0 1 0 0 0,2-1 11 0 0,8-3 107 0 0,0 3-34 0 0,15 2-9 0 0,-2 7-75 0 0,-22-4 1 0 0,1 1-1 0 0,-1-1 1 0 0,0 1 0 0 0,0 0-1 0 0,0 0 1 0 0,-1 0 0 0 0,1 0-1 0 0,-1 1 1 0 0,0 0 0 0 0,2 2 10 0 0,6 10 0 0 0,-2 1 40 0 0,11 44 151 0 0,-9-22-69 0 0,-2-14-6 0 0,0-5 16 0 0,2 0 43 0 0,-12-20-297 0 0,1 1 35 0 0,0 0-2 0 0,0 1 94 0 0,0-1 69 0 0,1 3 339 0 0,-1-2-312 0 0,0-1-103 0 0,0 0-56 0 0,0 0-69 0 0,-1 0-80 0 0,1-1-35 0 0,0 1-71 0 0,-1 0-77 0 0,1-1-84 0 0,0 1-92 0 0,-1 0-98 0 0,1-1-104 0 0,0 1-112 0 0,1 0-1047 0 0,0 1-1097 0 0,-2-2 3019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18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28 180 6832 0 0,'4'-3'-52'0'0,"0"-1"51"0"0,0 1 46 0 0,0 0 43 0 0,2-2 113 0 0,-1 0 72 0 0,1 0 56 0 0,0-1 42 0 0,13-11 1038 0 0,-10 9-853 0 0,-4 4-286 0 0,-1 0-38 0 0,1 0-47 0 0,0 0-54 0 0,-3 3-65 0 0,1-1-1 0 0,-1 0 1 0 0,0 0-1 0 0,-1 0 1 0 0,1 0 0 0 0,0-1-1 0 0,0 0-65 0 0,-1 1 79 0 0,0-1 0 0 0,1 1 0 0 0,-1 0 0 0 0,-1-1 0 0 0,1 1 0 0 0,0-1 0 0 0,0-1-79 0 0,-1 2 86 0 0,0-1 0 0 0,0 0 0 0 0,0 0-1 0 0,0 0 1 0 0,0 0 0 0 0,0 0-1 0 0,-1 0 1 0 0,0 0 0 0 0,1 1 0 0 0,-1-1-1 0 0,0 0 1 0 0,0 1 0 0 0,-1-1 0 0 0,1 0-1 0 0,-1 1 1 0 0,1-1 0 0 0,-1 1 0 0 0,0 0-1 0 0,1-1 1 0 0,-1 1 0 0 0,0 0 0 0 0,-2-1-86 0 0,-7-3 389 0 0,0 6-104 0 0,0 6-88 0 0,1 3-67 0 0,-1 4-38 0 0,-6 19 31 0 0,8-14 5 0 0,1 2 1 0 0,1-1 0 0 0,0 1-1 0 0,-1 9-128 0 0,7-22 35 0 0,0-1 0 0 0,0 1 0 0 0,1-1 0 0 0,0 1 0 0 0,0-1-1 0 0,0 1 1 0 0,1-1 0 0 0,0 1 0 0 0,1 1-35 0 0,-1-3 22 0 0,1-1 1 0 0,-1 0-1 0 0,1 1 1 0 0,0-1-1 0 0,0 0 1 0 0,1 0-1 0 0,-1 0 1 0 0,4 3-23 0 0,-4-5 20 0 0,0 0 1 0 0,0 0 0 0 0,0-1 0 0 0,0 1 0 0 0,0 0 0 0 0,0-1 0 0 0,1 1 0 0 0,-1-1 0 0 0,1 0-21 0 0,25 8 127 0 0,-13-7-63 0 0,1-1-1 0 0,13 0-63 0 0,-14-1 19 0 0,-7 0-61 0 0,-1 0 40 0 0,30 0 166 0 0,-26-1-188 0 0,1 0-98 0 0,-4 1-45 0 0,0-1-83 0 0,0 0-96 0 0,0 0-109 0 0,-5 1 92 0 0,0-1-57 0 0,0 1-52 0 0,0 0-45 0 0,1-1-153 0 0,0 1-45 0 0,0-1-186 0 0,3 0-498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54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78 8144 0 0,'0'-4'163'0'0,"0"0"-62"0"0,0-2-32 0 0,-2-9-43 0 0,1 11 46 0 0,0-1 74 0 0,0 1 67 0 0,0 0 97 0 0,0 0 116 0 0,1 2-165 0 0,-1 0 36 0 0,1 0 254 0 0,-1-1-41 0 0,0 1-40 0 0,1 0-38 0 0,-2-1 180 0 0,1-1-86 0 0,0 1-82 0 0,1-1-75 0 0,0 4-287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19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253 156 5520 0 0,'0'-1'219'0'0,"0"0"-109"0"0,-1-1-77 0 0,1-5-72 0 0,0 3 71 0 0,-1 3 35 0 0,1-1 50 0 0,0 1 64 0 0,0 0 73 0 0,-1-3 397 0 0,0 1-49 0 0,0-1-46 0 0,0 1-44 0 0,-1-1-42 0 0,0 1-40 0 0,1-1-38 0 0,-1 1-36 0 0,-3-4 257 0 0,1 0-118 0 0,-2 0-102 0 0,1 1-83 0 0,0 0-113 0 0,1 1-33 0 0,-4-3 55 0 0,-11-10 235 0 0,14 13-271 0 0,0 0 46 0 0,-14-8-7 0 0,-3 2-99 0 0,-1 4-80 0 0,-1 5-57 0 0,21 2 5 0 0,0 0-1 0 0,0 0 1 0 0,-1 0 0 0 0,1 1 0 0 0,0-1-1 0 0,0 1 1 0 0,0 0 0 0 0,0 0 0 0 0,0 0-1 0 0,0 1 1 0 0,0-1 0 0 0,0 1 0 0 0,1-1-1 0 0,-1 1 1 0 0,0 0 0 0 0,1 0 0 0 0,-1 0-1 0 0,-1 3 10 0 0,2-3-5 0 0,0 1-1 0 0,0 0 1 0 0,0 0-1 0 0,1 0 1 0 0,-1 0 0 0 0,1 0-1 0 0,-1 0 1 0 0,1 1 5 0 0,0 1-17 0 0,-1-1 0 0 0,1 1 0 0 0,0 0 1 0 0,1 1-1 0 0,-1-1 0 0 0,1 0 0 0 0,0 0 1 0 0,0 0-1 0 0,1 0 0 0 0,0 0 0 0 0,0 0 1 0 0,1 4 16 0 0,0-1-14 0 0,1 0-1 0 0,0 0 1 0 0,1-1 0 0 0,0 1 0 0 0,0-1 0 0 0,1 0 0 0 0,2 3 14 0 0,10 10-8 0 0,1 0 0 0 0,1-1 0 0 0,1-1 0 0 0,8 6 8 0 0,-3-2 138 0 0,-16-14-99 0 0,-1 1 0 0 0,1 0 0 0 0,-1 1 0 0 0,-1 0 0 0 0,4 5-39 0 0,0 11 111 0 0,-5 0 64 0 0,-5-22-122 0 0,-1 0 0 0 0,0 0 0 0 0,0 1 1 0 0,-1-1-1 0 0,0 3-53 0 0,0-3 76 0 0,0 1 1 0 0,-1-1-1 0 0,1 0 1 0 0,-1 0 0 0 0,-1 3-77 0 0,-10 12 489 0 0,-4-4-82 0 0,-3-4-80 0 0,-1-3-73 0 0,-2-2-71 0 0,-1-4-64 0 0,1-2-61 0 0,1-2-57 0 0,18 1-181 0 0,0 0 78 0 0,0 0 66 0 0,0-1 57 0 0,1 1 42 0 0,-1-1 34 0 0,-10-9 489 0 0,10 7-467 0 0,0 0-81 0 0,2 1-66 0 0,1 0-45 0 0,-1 0-53 0 0,0 0-57 0 0,0 0-85 0 0,1 0-81 0 0,-1 0-90 0 0,1-1-97 0 0,-1 1-105 0 0,1 0-112 0 0,0-1-121 0 0,0 2 390 0 0,1 1-33 0 0,-1-4-1489 0 0,-1-1-1140 0 0,2 6 3145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20.0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90 8088 0 0,'0'0'182'0'0,"0"0"29"0"0,0 0 12 0 0,1 0-7 0 0,-1 1-46 0 0,2 2 61 0 0,0-1-142 0 0,3 5 181 0 0,1 11 150 0 0,0 0-46 0 0,4 19 264 0 0,-3-3-150 0 0,3 46 569 0 0,-10-68-845 0 0,1-1 60 0 0,-2 24 692 0 0,1-19-588 0 0,0 1-79 0 0,0-16-238 0 0,0-1 26 0 0,0 0-89 0 0,0 0-94 0 0,0 0-89 0 0,0 0 46 0 0,0 0-35 0 0,0 0-41 0 0,0 0-36 0 0,0 0-353 0 0,0 0 78 0 0,0 0-51 0 0,0 0-689 0 0,0 0-546 0 0,0 0-1037 0 0</inkml:trace>
  <inkml:trace contextRef="#ctx0" brushRef="#br0" timeOffset="547.31">364 157 3936 0 0,'0'0'111'0'0,"0"-1"-155"0"0,1 0 87 0 0,-1-2 106 0 0,1 2-28 0 0,-1-1 34 0 0,0 1 37 0 0,1-1 39 0 0,-1 1 41 0 0,1-1 45 0 0,-1 1 47 0 0,0 0 48 0 0,0 1 53 0 0,0-1 53 0 0,-2-4 314 0 0,0 0-81 0 0,-1 1-76 0 0,0 0-72 0 0,0 1-69 0 0,-1 0-65 0 0,0 1-61 0 0,0 0-57 0 0,0 0-54 0 0,-1 1-50 0 0,0 0-46 0 0,0 1-42 0 0,0 0-39 0 0,0 0-34 0 0,-6 1-4 0 0,2 1-87 0 0,0 1-49 0 0,-19 11-240 0 0,17-7 223 0 0,7-3 71 0 0,-1 0 34 0 0,2 0 40 0 0,-1 0 46 0 0,-3 10-95 0 0,8 1-35 0 0,0-13 1 0 0,-1 1 1 0 0,1-1-1 0 0,1 0 1 0 0,-1 1-1 0 0,0-1 1 0 0,1 0-1 0 0,-1 0 1 0 0,1 0-1 0 0,-1 0 1 0 0,3 2 8 0 0,2 1-29 0 0,0 1-1 0 0,0-1 1 0 0,1-1 0 0 0,0 1 29 0 0,13 7-20 0 0,-19-11 22 0 0,5 2 6 0 0,30 19-21 0 0,-25-13 38 0 0,-1 1 40 0 0,0 3 97 0 0,-6-6-38 0 0,-2 1 33 0 0,0-1 37 0 0,-3 1 41 0 0,-1 1 44 0 0,-2 0 50 0 0,-1-2 21 0 0,0 0-44 0 0,0-1-40 0 0,-1-1-38 0 0,-6 4 126 0 0,-2-3-117 0 0,2-3-117 0 0,0-1-48 0 0,-4-1-34 0 0,-8-1-38 0 0,18-1-47 0 0,0 1 35 0 0,-14-2 74 0 0,11 1-61 0 0,-1-1-85 0 0,2-1-93 0 0,4 2 42 0 0,0 0-37 0 0,0-1-41 0 0,0 0-45 0 0,0 1-48 0 0,1-2-52 0 0,-4-1-375 0 0</inkml:trace>
  <inkml:trace contextRef="#ctx0" brushRef="#br0" timeOffset="816.48">114 0 11408 0 0,'0'0'332'0'0,"0"0"-4"0"0,0 0-248 0 0,0 0-68 0 0,0 0-135 0 0,0 0-24 0 0,-1 1 62 0 0,0 2-40 0 0,0 1-59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16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1 7632 0 0,'-10'0'87'0'0,"1"0"98"0"0,-1 0 85 0 0,0 0 71 0 0,0 0 47 0 0,1 1 42 0 0,-23 1 1096 0 0,18-1-896 0 0,1 1-57 0 0,-1 0-107 0 0,6-1-256 0 0,0 1-60 0 0,0-1-69 0 0,0 1-76 0 0,-9 5 82 0 0,13-5-48 0 0,-1 0 1 0 0,1 1 0 0 0,0-1 0 0 0,0 1 0 0 0,-1 1-40 0 0,3-2 22 0 0,0 0 0 0 0,0 1 0 0 0,0-1 0 0 0,0 0 0 0 0,0 1 0 0 0,0-1 0 0 0,1 1-1 0 0,-2 1-21 0 0,3-2 6 0 0,-1 0 0 0 0,0 0-1 0 0,1 0 1 0 0,-1-1-1 0 0,1 1 1 0 0,0 0-1 0 0,-1 0 1 0 0,1 2-6 0 0,0-2-3 0 0,0 0 1 0 0,1 0 0 0 0,-1 0 0 0 0,0 0-1 0 0,1 1 1 0 0,0-1 0 0 0,-1 0 0 0 0,1 0-1 0 0,0 0 1 0 0,0 1 2 0 0,2 0-9 0 0,-1 0-1 0 0,0 0 1 0 0,0 0-1 0 0,1 0 1 0 0,0 0-1 0 0,0 0 1 0 0,-1-1-1 0 0,2 0 1 0 0,0 1 9 0 0,3 2-29 0 0,1 0 1 0 0,-1-1-1 0 0,7 2 29 0 0,9 3-22 0 0,-2-1 4 0 0,7 1 38 0 0,-1 2 38 0 0,-17-7-9 0 0,0 1 0 0 0,0 0 0 0 0,-1 0 0 0 0,3 3-49 0 0,-7-4-106 0 0,-1 0 54 0 0,-1 0 49 0 0,0 1 44 0 0,0 0 59 0 0,-1 0 48 0 0,-1 3 142 0 0,-2 0 58 0 0,-5 7 402 0 0,-2-7-305 0 0,-2-3-168 0 0,5-3-183 0 0,-1 0-37 0 0,-2 0-39 0 0,0-1 38 0 0,-30 3 362 0 0,26-3-360 0 0,0-1-91 0 0,3 0-67 0 0,1 0-76 0 0,-1 0-90 0 0,1 0-102 0 0,2 0 49 0 0,0 0-57 0 0,1 0-261 0 0</inkml:trace>
  <inkml:trace contextRef="#ctx0" brushRef="#br0" timeOffset="362.92">359 77 8232 0 0,'0'0'182'0'0,"0"0"29"0"0,0 0 14 0 0,0 1 26 0 0,1 3-36 0 0,2 10 341 0 0,-3-5-170 0 0,1 1-35 0 0,1 8 252 0 0,0 1-111 0 0,0 0-90 0 0,1 7 50 0 0,3 35 414 0 0,-5-51-787 0 0,-1 0 48 0 0,1-1 41 0 0,0 1 35 0 0,1 10 264 0 0,3 25 718 0 0,-3-31-876 0 0,0 0-61 0 0,1 2-57 0 0,-2-8-149 0 0,0 0-40 0 0,0-4 153 0 0,-1-2-60 0 0,0 0-54 0 0,0-1-54 0 0,-1-1-49 0 0,1 0-45 0 0,-1 0-44 0 0,0-1-40 0 0,0-1-36 0 0,0 0-33 0 0,0-1-349 0 0,-1-2-95 0 0,1 2-70 0 0,0-4-312 0 0</inkml:trace>
  <inkml:trace contextRef="#ctx0" brushRef="#br0" timeOffset="648.28">368 104 8088 0 0,'8'-8'429'0'0,"-5"7"-369"0"0,-2-1-37 0 0,12-7 39 0 0,2 3 106 0 0,2 2 138 0 0,11 5 268 0 0,-1 7 3 0 0,-10 0-268 0 0,-4 0-136 0 0,-1 1-105 0 0,1 1-107 0 0,-1 2 92 0 0,-1 1 77 0 0,-2 0 61 0 0,2 11 202 0 0,-10-21-319 0 0,0 1 1 0 0,0 0-1 0 0,-1 0 0 0 0,1-1 0 0 0,-1 1 0 0 0,0 0 1 0 0,0 0-1 0 0,0-1 0 0 0,-1 4-74 0 0,0-2-76 0 0,0 0 59 0 0,0 0 51 0 0,0 0 44 0 0,-1 2 92 0 0,0 0 54 0 0,-7 16 640 0 0,5-13-551 0 0,-1-2-132 0 0,0-1-114 0 0,2-4-86 0 0,1 1-41 0 0,-1-1-44 0 0,0 0-50 0 0,-1-1-52 0 0,1 1-57 0 0,-1 0-62 0 0,1-1-65 0 0,-1 0-69 0 0,0 0-74 0 0,0-1-77 0 0,-1 0-82 0 0,3 0-1019 0 0,-3 0-978 0 0</inkml:trace>
  <inkml:trace contextRef="#ctx0" brushRef="#br0" timeOffset="1317.97">927 108 7136 0 0,'-6'-4'66'0'0,"0"0"74"0"0,0 0 64 0 0,0 1 55 0 0,-2 0 113 0 0,0 0 51 0 0,-15-2 998 0 0,9 6-587 0 0,5 0-341 0 0,1 2-144 0 0,1 0-72 0 0,1 0-113 0 0,0 1-70 0 0,0 1-78 0 0,1 1-88 0 0,-12 16 308 0 0,3 4-46 0 0,10-17-135 0 0,1 0-1 0 0,0 0 0 0 0,0 1 1 0 0,1 0-1 0 0,0 1-54 0 0,1-2 36 0 0,0 1 1 0 0,1-1-1 0 0,0 1 1 0 0,1 0-37 0 0,-1-3 21 0 0,1 0 0 0 0,0 0 0 0 0,1 0 0 0 0,0 0 0 0 0,0 0 1 0 0,0-1-1 0 0,1 1 0 0 0,3 5-21 0 0,4 1 68 0 0,4-3 33 0 0,-11-8-68 0 0,0-1 1 0 0,0 1-1 0 0,1-1 1 0 0,-1 0-1 0 0,0 0 1 0 0,2 0-34 0 0,21 1 241 0 0,-20-3-176 0 0,0 1-1 0 0,0-1 1 0 0,0-1 0 0 0,0 1-1 0 0,0-1 1 0 0,-1 0 0 0 0,1 0 0 0 0,0 0-65 0 0,-3 0 50 0 0,1 0 1 0 0,-1 0-1 0 0,1 0 1 0 0,-1-1-1 0 0,0 1 1 0 0,3-4-51 0 0,-3 3 17 0 0,0-1 0 0 0,0 0 0 0 0,0 0 1 0 0,0 0-1 0 0,2-5-17 0 0,7-24 158 0 0,-7 11 27 0 0,-1-1-1 0 0,-1-5-184 0 0,1-5 119 0 0,2 4-72 0 0,-4 18-73 0 0,2-6-48 0 0,-3 16 10 0 0,-1 1-24 0 0,0 2-27 0 0,1 1 52 0 0,2 9 24 0 0,-3-10 25 0 0,3 13-87 0 0,-1-1 39 0 0,1 16 35 0 0,0 2 108 0 0,-1-20 33 0 0,0 0 1 0 0,4 11-115 0 0,-4-17 22 0 0,5 14 80 0 0,1-10-102 0 0,-4-6-73 0 0</inkml:trace>
  <inkml:trace contextRef="#ctx0" brushRef="#br0" timeOffset="1850.61">1344 69 7136 0 0,'-2'-4'24'0'0,"0"-1"85"0"0,-1 1 76 0 0,0 0 63 0 0,0 1 32 0 0,0 0 36 0 0,-3-1 272 0 0,4 3-429 0 0,1 0 1 0 0,-1 1-1 0 0,1-1 0 0 0,-1 0 1 0 0,1 1-1 0 0,-1 0 0 0 0,1-1 1 0 0,-1 1-1 0 0,-1 0-159 0 0,-2 0 393 0 0,-1 1-49 0 0,-9 4 34 0 0,1 2-61 0 0,1 2-56 0 0,1 1-49 0 0,0 1-44 0 0,2 2-37 0 0,-8 16 40 0 0,6-3-92 0 0,9-17-55 0 0,0 0 0 0 0,1 0 0 0 0,0 1 0 0 0,1-1 0 0 0,-1 8-24 0 0,2-10 37 0 0,0 0 0 0 0,0 0 0 0 0,0 0 0 0 0,2 2-37 0 0,1 6-12 0 0,2-2 49 0 0,-3-10-13 0 0,-1 0 0 0 0,1-1-1 0 0,-1 1 1 0 0,1-1 0 0 0,0 1 0 0 0,0-1-1 0 0,0 1 1 0 0,1-1 0 0 0,-1 0 0 0 0,2 1-24 0 0,12 6 88 0 0,3-4-93 0 0,-6-3-78 0 0,2-1-84 0 0,-13-1-28 0 0,-1 0-35 0 0,2 0-322 0 0,-1 0 69 0 0,0 0-47 0 0,2 0-633 0 0,2-1-504 0 0,2 0-955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12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63 4112 0 0,'0'0'91'0'0,"0"0"-10"0"0,1 0-35 0 0,3 0 28 0 0,-3 0 45 0 0,0 0-90 0 0,1 0 15 0 0,4-1-141 0 0,-4 1 148 0 0,0 0 82 0 0,0-1 113 0 0,-1 1-72 0 0,-1 0 39 0 0,1-1 41 0 0,0 1 46 0 0,-1 0-102 0 0,0 0 140 0 0,0 0 266 0 0,0 0-6 0 0,0 0-74 0 0,1-1-69 0 0,-1 1-64 0 0,0 0-59 0 0,0-1-54 0 0,0 1-51 0 0,0-1-45 0 0,0 1-25 0 0,0-1-45 0 0,1 0 6 0 0,-1-1-97 0 0,1-1-58 0 0,-1 2 75 0 0,0 1 55 0 0,0-1 114 0 0,0 1-55 0 0,0 0 38 0 0,-5-7 188 0 0,-1 1-49 0 0,0 2-46 0 0,-1 0-41 0 0,0 2-38 0 0,-1 0-36 0 0,-8 2 80 0 0,3 2-120 0 0,0 2-48 0 0,8-2-62 0 0,0 0-1 0 0,0 0 1 0 0,1 0-1 0 0,-1 1 0 0 0,1 0 1 0 0,-1 0-18 0 0,-13 15-12 0 0,16-15 4 0 0,0 0 0 0 0,0 0-1 0 0,1 0 1 0 0,-1 0 0 0 0,1 0-1 0 0,0 0 1 0 0,-1 0 0 0 0,2 1-1 0 0,-2 1 9 0 0,2-3-6 0 0,0 1 1 0 0,-1-1-1 0 0,1 0 0 0 0,0 0 0 0 0,1 1 1 0 0,-1-1-1 0 0,0 0 0 0 0,0 0 0 0 0,1 1 0 0 0,0-1 1 0 0,-1 0-1 0 0,1 0 0 0 0,0 0 0 0 0,0 1 6 0 0,0-1-2 0 0,1 0 0 0 0,-1 0-1 0 0,0 0 1 0 0,1-1-1 0 0,0 1 1 0 0,-1 0-1 0 0,1-1 1 0 0,0 1 0 0 0,1 0 2 0 0,9 5-18 0 0,0 0 1 0 0,0-1 0 0 0,1-1 0 0 0,0 0-1 0 0,7 1 18 0 0,31 14-41 0 0,-48-19 42 0 0,19 10 83 0 0,-14-7 9 0 0,0 0 0 0 0,-1 1 0 0 0,7 5-93 0 0,-12-8 29 0 0,0 0 0 0 0,0 0 0 0 0,0 0 0 0 0,0 1 0 0 0,0-1 0 0 0,0 0 0 0 0,0 1 0 0 0,-1 0 1 0 0,2 1-30 0 0,-3-2 10 0 0,1-1 0 0 0,-1 1 0 0 0,1 0 0 0 0,-1-1 0 0 0,1 1 0 0 0,-1-1 0 0 0,0 1 0 0 0,0 0 1 0 0,0-1-1 0 0,0 1 0 0 0,0 0 0 0 0,-1-1 0 0 0,1 1 0 0 0,0 0 0 0 0,-1-1 0 0 0,1 1 0 0 0,-1-1 1 0 0,1 1-11 0 0,-9 11 473 0 0,-2-3-93 0 0,-4-3-98 0 0,0-3-104 0 0,-2-1-110 0 0,0-1-116 0 0,1-2-121 0 0,2-1-126 0 0,8 1 65 0 0,-5-1-29 0 0,7 0 123 0 0,-1 0-98 0 0,0 1-51 0 0,1-1-108 0 0,2 1 147 0 0,0-1-37 0 0,-1 1-40 0 0,1-1-43 0 0,2 1 65 0 0,-1 0-42 0 0,-1 0-448 0 0,1 0-300 0 0,-2 0-705 0 0</inkml:trace>
  <inkml:trace contextRef="#ctx0" brushRef="#br0" timeOffset="654.93">549 100 6072 0 0,'-1'-1'105'0'0,"-8"-2"301"0"0,6 1-319 0 0,1 2-53 0 0,-7-3-2 0 0,1 1 59 0 0,-1 1 54 0 0,1 1 45 0 0,-2 1 91 0 0,1 1 45 0 0,-2 2 110 0 0,-3 4 267 0 0,1 3 0 0 0,6-2-268 0 0,2-1-108 0 0,0 1-47 0 0,2-1-89 0 0,1 0-47 0 0,0 0-52 0 0,0 1-60 0 0,1 4-26 0 0,0 0-1 0 0,1 0 1 0 0,0 0 0 0 0,1 0 0 0 0,2 9-6 0 0,-2-18 3 0 0,0 1-1 0 0,0 0 1 0 0,0-1 0 0 0,0 1-1 0 0,1-1 1 0 0,0 0 0 0 0,0 0-1 0 0,0 1 1 0 0,0-1 0 0 0,1 0-1 0 0,-1-1 1 0 0,1 1 0 0 0,0 0-1 0 0,0-1 1 0 0,0 0 0 0 0,1 1-1 0 0,1 0-2 0 0,10 4 50 0 0,1-4 86 0 0,4-2 113 0 0,-15-2-151 0 0,0 0-1 0 0,-1-1 0 0 0,1 1 0 0 0,0-1 1 0 0,1-1-98 0 0,-2 1 105 0 0,0-1 0 0 0,0 1 0 0 0,0-1 1 0 0,0 0-1 0 0,3-2-105 0 0,8-9 320 0 0,-5 0-98 0 0,-3-2-61 0 0,1-18 61 0 0,-4-2-52 0 0,-4 0-54 0 0,-1 0-55 0 0,0-11-71 0 0,1 45 3 0 0,-1 1 1 0 0,1 0-1 0 0,0 0 1 0 0,0-1 0 0 0,0 1-1 0 0,0 0 1 0 0,0-1-1 0 0,0 1 1 0 0,0 0 0 0 0,0 0-1 0 0,0-1 1 0 0,0 1-1 0 0,0 0 1 0 0,0-1 0 0 0,0 1-1 0 0,0 0 1 0 0,0-1-1 0 0,0 1 1 0 0,0 0 0 0 0,0 0-1 0 0,1-1 1 0 0,-1 1-1 0 0,0 0 1 0 0,0 0 0 0 0,0-1-1 0 0,0 1 1 0 0,1 0-1 0 0,-1 0 1 0 0,0-1 0 0 0,0 1-1 0 0,0 0 1 0 0,1 0-1 0 0,-1 0 1 0 0,0-1 6 0 0,6 11-120 0 0,4 19-4 0 0,-7-14 119 0 0,6 27 2 0 0,2-1 1 0 0,7 14 2 0 0,-18-54-143 0 0,1 1 45 0 0,-1-1 41 0 0,1 0 35 0 0,0 2 50 0 0,0-1 63 0 0,4 6 349 0 0,-3-5-331 0 0,0-1-103 0 0,-1-1-46 0 0,0 1-54 0 0,1-1-63 0 0,-1 1-43 0 0,0-1-63 0 0,0 0-69 0 0,1 0-75 0 0,-1 0-81 0 0,1-1-89 0 0,-1 1-92 0 0,1 0-101 0 0,-1-1-859 0 0,1 1-933 0 0,-2-1 2556 0 0</inkml:trace>
  <inkml:trace contextRef="#ctx0" brushRef="#br0" timeOffset="1404.16">816 108 7696 0 0,'0'0'225'0'0,"1"0"-90"0"0,0-1-53 0 0,7-5 71 0 0,-6 5-22 0 0,-1 0-24 0 0,0 1 36 0 0,3 0 185 0 0,1 0-37 0 0,3 4 192 0 0,-1 3-110 0 0,-1 2-87 0 0,1 3-22 0 0,3 15 236 0 0,-9-24-411 0 0,12 35 671 0 0,0 0-24 0 0,-3-13-192 0 0,-1-5-27 0 0,2-1 81 0 0,-10-17-559 0 0,0-1 48 0 0,0 1 113 0 0,-1-2 56 0 0,1-1 308 0 0,-2-1-248 0 0,1 0-179 0 0,-1 0-70 0 0,1 0-88 0 0,0-1-105 0 0,0-1 154 0 0,-3-23 125 0 0,2-3-44 0 0,2-1-48 0 0,4 1-54 0 0,4 3-56 0 0,-7 24 30 0 0,0 0 1 0 0,0 0-1 0 0,0 0 1 0 0,0 0-1 0 0,0 0 1 0 0,2-1 18 0 0,-2 2-22 0 0,0 0 0 0 0,1 0 0 0 0,-1 0 0 0 0,1 1 0 0 0,-1-1 0 0 0,1 1 0 0 0,-1 0-1 0 0,2-1 23 0 0,0 1-35 0 0,0 0 0 0 0,0 0 0 0 0,0 0 0 0 0,-1 0 0 0 0,1 1 0 0 0,0 0 0 0 0,1 0 35 0 0,10 1 67 0 0,-1 2-68 0 0,0 4-61 0 0,5 8-78 0 0,-5 4 53 0 0,-6-4 120 0 0,-2-2 80 0 0,-2 1 102 0 0,-1-1-387 0 0,1 0 100 0 0,1 2 83 0 0,2 8 117 0 0,-1 0 7 0 0,-1-8-103 0 0,-4-14-33 0 0,0 1 11 0 0,0 3 67 0 0,-1-9 65 0 0,2-8-41 0 0,1-6 15 0 0,-1-4-29 0 0,2-2-39 0 0,-1 14-50 0 0,-1 1 0 0 0,1 0 1 0 0,1 0-1 0 0,1-4 2 0 0,-3 9-12 0 0,1 0 0 0 0,-1 0 0 0 0,1 0 0 0 0,-1 1-1 0 0,1-1 1 0 0,0 0 0 0 0,1 1 0 0 0,-1 0 0 0 0,2-2 12 0 0,-2 4-12 0 0,-1-1 0 0 0,1 1 0 0 0,-1-1 1 0 0,1 1-1 0 0,-1 0 0 0 0,1 0 0 0 0,0 0 1 0 0,-1 0-1 0 0,1 0 0 0 0,0 1 0 0 0,0-1 1 0 0,0 1-1 0 0,0 0 0 0 0,-1 0 1 0 0,4 0 11 0 0,-3 0-11 0 0,0 1 1 0 0,-1-1 0 0 0,1 1 0 0 0,0 0 0 0 0,-1-1-1 0 0,1 1 1 0 0,0 0 0 0 0,-1 1 0 0 0,1-1 0 0 0,-1 0-1 0 0,0 1 1 0 0,1 0 10 0 0,0 0-4 0 0,0 1-1 0 0,0 0 1 0 0,0 0-1 0 0,-1 0 1 0 0,1 0 0 0 0,-1 0-1 0 0,0 0 1 0 0,1 1 4 0 0,3 9 6 0 0,0 0 1 0 0,-1 0-1 0 0,-1 0 1 0 0,2 9-7 0 0,2 6-12 0 0,-7-25-97 0 0,0-1 53 0 0,0 1 49 0 0,0 0 52 0 0,2 7 244 0 0,-1-6-208 0 0,-1-1-76 0 0,0-1-43 0 0,-1 0-36 0 0,1 0-43 0 0,0 0-51 0 0,0 0-55 0 0,0 1-62 0 0,-1-1-68 0 0,1 0-74 0 0,0 0-79 0 0,1 2-623 0 0</inkml:trace>
  <inkml:trace contextRef="#ctx0" brushRef="#br0" timeOffset="1820.39">1478 127 7424 0 0,'0'0'166'0'0,"0"0"29"0"0,0 0 12 0 0,1 0-34 0 0,3-2 50 0 0,0 2 59 0 0,1 1 111 0 0,1 4 238 0 0,-1 1-49 0 0,-2-2-275 0 0,-1 0-128 0 0,-1-1-90 0 0,0-2-83 0 0,4 10 323 0 0,0 0-42 0 0,3 13 191 0 0,-2-2-128 0 0,5 31 369 0 0,-5-26-280 0 0,-4-13-176 0 0,2-1 39 0 0,1 9 159 0 0,-1 0-52 0 0,1 1-56 0 0,-1-1-57 0 0,1 4-29 0 0,0 0-85 0 0,-4-23-201 0 0,-1 1 47 0 0,1 0 52 0 0,0 2 95 0 0,-1-3 73 0 0,-1-5-169 0 0,-1-4-57 0 0,1 1-165 0 0,-1 0 86 0 0,1 0 57 0 0,-1-7 60 0 0,1 5-98 0 0,0 3-53 0 0,1 0-71 0 0,-1-1-110 0 0,1 3 92 0 0,0 0-33 0 0,-1-1-36 0 0,1 1-38 0 0,0 0-41 0 0,0 0-43 0 0,-1-2-263 0 0,1 1-108 0 0,0 0-117 0 0,-1-1-126 0 0,1-1-874 0 0,-2-3-1047 0 0,2 8 2905 0 0</inkml:trace>
  <inkml:trace contextRef="#ctx0" brushRef="#br0" timeOffset="2121.67">1554 163 6688 0 0,'0'0'163'0'0,"0"-1"-43"0"0,0-1 10 0 0,0 0-102 0 0,0-6-82 0 0,0 6 73 0 0,0 0 47 0 0,0 0 98 0 0,0 1-39 0 0,0 1 34 0 0,2-7 551 0 0,0 1-67 0 0,1 1-63 0 0,0 0-60 0 0,1 1-58 0 0,0 0-54 0 0,0 1-51 0 0,0 0-48 0 0,1 1-45 0 0,0 0-42 0 0,0 1-39 0 0,1 0-36 0 0,5 1 53 0 0,0 1-106 0 0,-1 1-80 0 0,0 0-42 0 0,21 12-184 0 0,-20-6 154 0 0,0 1 80 0 0,-7-5 33 0 0,1 1 37 0 0,8 12 21 0 0,-5-5-46 0 0,0 0-1 0 0,-1 0 1 0 0,0 3-67 0 0,-3-7 64 0 0,0 0 1 0 0,-1 1 0 0 0,1 5-65 0 0,-1 6 147 0 0,-3-2 48 0 0,0-15-149 0 0,0-1 0 0 0,-1 1 0 0 0,1-1 0 0 0,-1 1 0 0 0,0-1 0 0 0,0 0 0 0 0,0 1 0 0 0,0-1 0 0 0,0 0 0 0 0,0 0 0 0 0,-1 0 0 0 0,1 0 0 0 0,-1 0 1 0 0,1 0-1 0 0,-1 0 0 0 0,0 0 0 0 0,0-1 0 0 0,1 1 0 0 0,-1 0 0 0 0,-2 0-46 0 0,-18 8 317 0 0,2-5-156 0 0,10-3-129 0 0,-1 0-37 0 0,1-1-43 0 0,-1 0-47 0 0,2-1-51 0 0,-1 1-58 0 0,0-1-93 0 0,9 0 249 0 0,-1 0-62 0 0,0 0-69 0 0,1 0-78 0 0,-1 0-84 0 0,0 0-93 0 0,1 0-100 0 0,-1 0-108 0 0,1 0 259 0 0,0 0-34 0 0,0 0-33 0 0,0 0-35 0 0,-1-1-1166 0 0,-3 1-927 0 0</inkml:trace>
  <inkml:trace contextRef="#ctx0" brushRef="#br0" timeOffset="2491.73">1911 1 9384 0 0,'0'0'208'0'0,"0"0"118"0"0,0 0-34 0 0,1 1 197 0 0,-1 0-113 0 0,2 1-97 0 0,-2 0-133 0 0,1-1-35 0 0,1 3 30 0 0,5 7 30 0 0,-6-9-93 0 0,0 0 49 0 0,22 43 637 0 0,-10-13-156 0 0,-2 0 1 0 0,-1 0-1 0 0,1 11-608 0 0,-5-13 427 0 0,0 0 45 0 0,-2-11-175 0 0,-2-12-182 0 0,0 0 1 0 0,-1 0 0 0 0,0 0 0 0 0,0 7-116 0 0,-1-14-219 0 0,0-1 55 0 0,0 1 43 0 0,0 0 37 0 0,0-1 19 0 0,1-1-101 0 0,-1 2 78 0 0,3-5-469 0 0</inkml:trace>
  <inkml:trace contextRef="#ctx0" brushRef="#br0" timeOffset="2939.94">2146 172 6336 0 0,'9'0'-2'0'0,"0"0"82"0"0,0-1 75 0 0,0 0 63 0 0,-2 1 10 0 0,1-1 33 0 0,7-2 343 0 0,33-9 1655 0 0,-38 9-1814 0 0,1 0-47 0 0,-1-1-54 0 0,0 0-79 0 0,0 0-94 0 0,0 0-109 0 0,2 0-54 0 0,13-5-26 0 0,-15 2 50 0 0,-4-1 63 0 0,-6 7-79 0 0,0 0 0 0 0,0 0 0 0 0,0 0 0 0 0,0 0 1 0 0,-1 0-1 0 0,1-1 0 0 0,0 1 0 0 0,0 0 0 0 0,-1 0 0 0 0,1 0 0 0 0,-1 0 1 0 0,1 0-1 0 0,-1 0 0 0 0,1 0 0 0 0,-1 0 0 0 0,0 0 0 0 0,1 0 0 0 0,-1 0 0 0 0,0 1 1 0 0,0-1-1 0 0,0 0 0 0 0,0 0 0 0 0,0 1 0 0 0,1-1 0 0 0,-1 0 0 0 0,0 1 0 0 0,0-1 1 0 0,-1 1-17 0 0,-20-11 286 0 0,12 8-53 0 0,1 2 2 0 0,1 1-35 0 0,-8 5 105 0 0,2 5-104 0 0,1 3-79 0 0,9-8-95 0 0,-1 2 1 0 0,1-1-1 0 0,1 0 1 0 0,-1 1-1 0 0,1-1 0 0 0,0 1 1 0 0,1 0-1 0 0,-1 4-27 0 0,0 1 49 0 0,0-1-1 0 0,2 1 1 0 0,-1 0 0 0 0,2 1-1 0 0,-1 3-48 0 0,2-8 41 0 0,-1-1 0 0 0,1 0 0 0 0,1 0 0 0 0,0 3-41 0 0,-1-5 37 0 0,1-1 0 0 0,0 1 0 0 0,0-1 0 0 0,0 1 0 0 0,0-1 1 0 0,3 4-38 0 0,-4-7 21 0 0,0 0 0 0 0,1 1 0 0 0,-1-1 0 0 0,0 0 1 0 0,1 1-1 0 0,-1-1 0 0 0,1 0 0 0 0,-1 0 0 0 0,1 0 1 0 0,0 0-1 0 0,-1-1 0 0 0,1 1 0 0 0,0 0-21 0 0,1 0 40 0 0,1 0 0 0 0,0 0-1 0 0,-1-1 1 0 0,1 1 0 0 0,0-1 0 0 0,2 1-40 0 0,24-3 181 0 0,-2-3-78 0 0,-19 3-88 0 0,-3 1-11 0 0,6-1 79 0 0,-7 1-88 0 0,-1 1-35 0 0,-1-1-44 0 0,1 0-56 0 0,0 0-65 0 0,-1 1-24 0 0,0-1-60 0 0,1 0-66 0 0,-1 0-71 0 0,0 1-79 0 0,0-1-85 0 0,0 0-90 0 0,0 0-98 0 0,5-1-1070 0 0,3-2-1059 0 0,-10 3 2776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26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20 8144 0 0,'-5'-4'50'0'0,"0"1"51"0"0,-1 0 47 0 0,0 1 39 0 0,-2-1 81 0 0,0 1 40 0 0,-17 0 746 0 0,10 2-411 0 0,5 0-247 0 0,1 1-100 0 0,1 0-41 0 0,2 1-83 0 0,-1-1-42 0 0,1 1-47 0 0,1-1-54 0 0,2 1-29 0 0,1-1-1 0 0,0 0 1 0 0,0 1 0 0 0,-1-1 0 0 0,1 1 0 0 0,0-1 0 0 0,0 1 0 0 0,1 0 0 0 0,-1 0 0 0 0,0 0 0 0 0,1 0-1 0 0,-1 0 1 0 0,1 1 0 0 0,-1-1 0 0 0,1 0 0 0 0,0 1 0 0 0,0-1 0 0 0,0 1 0 0 0,1-1 0 0 0,-1 1 0 0 0,0-1 0 0 0,1 1-1 0 0,0 0 1 0 0,0-1 0 0 0,-1 1 0 0 0,1 0 0 0 0,1-1 0 0 0,-1 1 0 0 0,2 4-16 0 0,1-1 0 0 0,0 1 0 0 0,0-1-1 0 0,1 0 1 0 0,-1 0 0 0 0,1 0 0 0 0,3 2 16 0 0,21 21-36 0 0,-8-13 54 0 0,1-1 45 0 0,0-1 56 0 0,0-2 67 0 0,-10-5-17 0 0,0 1 43 0 0,-2 1 46 0 0,-2 1 47 0 0,-3 0 48 0 0,-4 1 50 0 0,-4 2 52 0 0,-4 0 53 0 0,-5-2-180 0 0,-2-3-68 0 0,-1-4-86 0 0,-1-3-100 0 0,0-3-118 0 0,9 1-26 0 0,0-2-36 0 0,0 1-37 0 0,0-1-40 0 0,0 0-40 0 0,1-1-44 0 0,0 1-287 0 0,-2-2-151 0 0,4 1 59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24.3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5 4384 0 0,'0'0'127'0'0,"1"0"-147"0"0,-1 0 108 0 0,0 0 95 0 0,0 0 78 0 0,1-1 109 0 0,-1 1 61 0 0,3-2 1158 0 0,-3 2-949 0 0,1-1-305 0 0,0 1-49 0 0,-1 0-107 0 0,0-1-41 0 0,1 1-46 0 0,-1 0-51 0 0,0 0-56 0 0,0 0-62 0 0,1 0-67 0 0,-1 0-72 0 0,2 3 411 0 0,1-1 1 0 0,-1 1-1 0 0,0-1 1 0 0,0 1-1 0 0,0 0 1 0 0,1 3-196 0 0,3 7 419 0 0,-1 0-41 0 0,0 1-34 0 0,1 15 256 0 0,-3 2-94 0 0,0-1-67 0 0,-1-3-68 0 0,0 6-14 0 0,2 45 395 0 0,-4-55-488 0 0,1 0 45 0 0,2 27 399 0 0,0 31 325 0 0,-3-81-969 0 0,0 0 8 0 0,0 0 13 0 0,0 0-58 0 0,0 0-62 0 0,0 0-64 0 0,0 0-127 0 0,0 0-189 0 0,0 1-180 0 0,0-1 88 0 0,0 0 74 0 0,0 0 63 0 0,0 0 54 0 0,0 1 36 0 0,-1-1-536 0 0,1 0 437 0 0,0 0-74 0 0,0 1-103 0 0,-1-1-1303 0 0,-1 0-1047 0 0,2 0 2898 0 0</inkml:trace>
  <inkml:trace contextRef="#ctx0" brushRef="#br0" timeOffset="337.86">1 281 6392 0 0,'0'0'141'0'0,"0"0"32"0"0,1-1-43 0 0,1-1 28 0 0,2-1-95 0 0,1-2-64 0 0,6-2 858 0 0,1 0-121 0 0,0 1-107 0 0,0 0-97 0 0,4 1-4 0 0,-1-1-102 0 0,-3 3-161 0 0,1-1-37 0 0,11-2 150 0 0,11-3 113 0 0,-12 2-112 0 0,-9 2-448 0 0,0 1 89 0 0,32-9 270 0 0,-35 11-259 0 0,-1 0-37 0 0,0-1-50 0 0,0 1-61 0 0,0 0-74 0 0,1-1-85 0 0,-6 2 78 0 0,1 0-32 0 0,0 0-35 0 0,0-1-37 0 0,-5 2 25 0 0,1 0-40 0 0,1-1-420 0 0,0 1-285 0 0,3-1-665 0 0,-6 1 1687 0 0</inkml:trace>
  <inkml:trace contextRef="#ctx0" brushRef="#br0" timeOffset="801.33">450 131 5064 0 0,'0'0'108'0'0,"0"0"17"0"0,0 0 14 0 0,0 0-37 0 0,0 0 0 0 0,0 0 217 0 0,0 1-42 0 0,1 1 172 0 0,0 0-201 0 0,0 0-39 0 0,3 4 377 0 0,-3-4-296 0 0,1 1 28 0 0,-1 1-34 0 0,2 4 191 0 0,0 0-109 0 0,-2 1-92 0 0,1 2-44 0 0,-1 0-79 0 0,0 22 113 0 0,0-24-161 0 0,-1-1 46 0 0,1 22 247 0 0,2 15 133 0 0,-1-22-239 0 0,-1 0 44 0 0,0-8-74 0 0,0 1 36 0 0,-1-4-15 0 0,1 1 35 0 0,-1 0 39 0 0,0 0 42 0 0,0-9-272 0 0,0-1 45 0 0,0 0 268 0 0,0-8 605 0 0,0 2-720 0 0,1-1-45 0 0,-1 0-66 0 0,0 0-85 0 0,0 1-99 0 0,0 1-53 0 0,1 0-59 0 0,-1 0-64 0 0,1-8 249 0 0,1 0-43 0 0,1-1-38 0 0,0 1-34 0 0,3-12-99 0 0,3 1-83 0 0,-6 13 81 0 0,1 1 0 0 0,0-1 0 0 0,1 1 0 0 0,0 0 0 0 0,0 0 0 0 0,2-1 115 0 0,11-8-219 0 0,-17 15 206 0 0,0 0 1 0 0,0 0 0 0 0,1 0 0 0 0,-1 1 0 0 0,0-1 0 0 0,1 0 0 0 0,-1 1-1 0 0,0-1 1 0 0,1 1 0 0 0,-1 0 0 0 0,0-1 0 0 0,1 1 0 0 0,-1 0 0 0 0,1 0 0 0 0,-1 0-1 0 0,1 0 1 0 0,-1 0 0 0 0,1 0 0 0 0,-1 0 0 0 0,0 0 0 0 0,1 1 0 0 0,0-1 12 0 0,0 1-17 0 0,0 1 0 0 0,0-1 0 0 0,0 0 0 0 0,0 0 0 0 0,0 1 0 0 0,-1-1 1 0 0,1 1-1 0 0,0 0 0 0 0,-1-1 0 0 0,1 1 0 0 0,-1 0 0 0 0,0 0 0 0 0,1 1 17 0 0,1 2-33 0 0,1 2-1 0 0,-1-1 1 0 0,-1 0-1 0 0,2 4 34 0 0,1 7-23 0 0,-2-3 35 0 0,0 4-22 0 0,2 12 35 0 0,-3-21 7 0 0,0 1 0 0 0,1 0 1 0 0,1 2-33 0 0,-4-11-80 0 0,0-1-16 0 0</inkml:trace>
  <inkml:trace contextRef="#ctx0" brushRef="#br0" timeOffset="1255.22">786 415 8664 0 0,'9'-2'38'0'0,"0"-1"36"0"0,8-2 164 0 0,3-1 168 0 0,9-6 334 0 0,-3-4-13 0 0,-10 3-343 0 0,-3 0-173 0 0,-7 6-153 0 0,0 0-38 0 0,-3 2-7 0 0,6-7 110 0 0,3-12 199 0 0,-11 23-304 0 0,-1 0 0 0 0,1 0 1 0 0,-1 0-1 0 0,0 0 1 0 0,0-1-1 0 0,0 1 1 0 0,1 0-1 0 0,-1 0 0 0 0,0-1 1 0 0,0 1-1 0 0,-1 0 1 0 0,1 0-1 0 0,0 0 1 0 0,0-1-1 0 0,-1 1 0 0 0,1 0 1 0 0,-1-1-19 0 0,1 1 7 0 0,-1 0 1 0 0,0 0 0 0 0,1 0-1 0 0,-1 1 1 0 0,0-1 0 0 0,1 0 0 0 0,-1 0-1 0 0,0 1 1 0 0,0-1 0 0 0,0 0-1 0 0,0 1 1 0 0,0-1 0 0 0,0 1-1 0 0,0-1-7 0 0,-4 0 254 0 0,0 0-37 0 0,-3 5 120 0 0,1 3-106 0 0,1 2-80 0 0,2 0-36 0 0,0-1 1 0 0,1 1-1 0 0,-1 7-115 0 0,3-14 27 0 0,-5 19 167 0 0,0-1 72 0 0,4-13-145 0 0,0-1 0 0 0,1 1 0 0 0,0 0 0 0 0,0-1 0 0 0,1 1 0 0 0,0 2-121 0 0,2 7 226 0 0,6-2-52 0 0,4-2-74 0 0,7-3-95 0 0,-10-6-31 0 0,0 0 38 0 0,34 4 172 0 0,-27-6-220 0 0,-8 0-38 0 0,1-1-49 0 0,-1 1-58 0 0,1-1-67 0 0,-1 0-79 0 0,1 1-85 0 0,-7-1 65 0 0,1 0-54 0 0,-1 0-49 0 0,1 0-43 0 0,0 1-145 0 0,0-1-43 0 0,1 0-176 0 0,1 0-473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31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87 170 5192 0 0,'-2'0'68'0'0,"-1"0"1"0"0,0 1-1 0 0,1-1 1 0 0,-1 0-1 0 0,1 1 1 0 0,-1 0-1 0 0,1-1 1 0 0,-1 1-69 0 0,0 1 89 0 0,0 0 0 0 0,1-1 0 0 0,-1 1 0 0 0,0 0 0 0 0,1 0 0 0 0,0 0 0 0 0,-1 0 0 0 0,1 1 0 0 0,0-1 0 0 0,0 1 0 0 0,0-1 0 0 0,0 1 0 0 0,1 0 0 0 0,-1 0 0 0 0,0 0-89 0 0,-1 5 295 0 0,-1 0 0 0 0,1 0 0 0 0,-1 6-295 0 0,-1 5 385 0 0,1-1-53 0 0,2-7-149 0 0,0-2 80 0 0,1 1-38 0 0,1 10 127 0 0,4 3-65 0 0,-3-18-232 0 0,1 0 0 0 0,-1 0 0 0 0,1 0 0 0 0,0 0 0 0 0,2 3-55 0 0,-2-5 33 0 0,0-1 0 0 0,0 1-1 0 0,0 0 1 0 0,0-1 0 0 0,0 1 0 0 0,1-1-1 0 0,-1 0 1 0 0,3 2-33 0 0,14 5 263 0 0,0-8 59 0 0,-9-2-115 0 0,2-2 37 0 0,9-6 204 0 0,0-3 45 0 0,-12 6-203 0 0,-1 0 1 0 0,0-1-1 0 0,0 0 0 0 0,0 0 0 0 0,-1-1 0 0 0,4-5-290 0 0,7-14 715 0 0,-15 20-470 0 0,0-1-35 0 0,-1 0-34 0 0,0-1-36 0 0,-1 0-33 0 0,0-1-33 0 0,-2-9-24 0 0,-2 0-127 0 0,-2 1-122 0 0,-3 2-118 0 0,-2 4-113 0 0,9 11 258 0 0,0 0 53 0 0,0 0 45 0 0,0 1 37 0 0,-2-2 45 0 0,-2-1 136 0 0,3 3-147 0 0,1-1-59 0 0,-2 0-117 0 0,2 1 36 0 0,0 0-41 0 0,0-1-64 0 0,0 1-57 0 0,0 0-64 0 0,0-1-68 0 0,-1 1-74 0 0,1 0-78 0 0,0 0-86 0 0,0 0-89 0 0,-1-1-948 0 0,-2 1-969 0 0</inkml:trace>
  <inkml:trace contextRef="#ctx0" brushRef="#br0" timeOffset="524.16">647 42 6296 0 0,'-4'-2'-72'0'0,"0"-1"68"0"0,0 0 64 0 0,0 1 57 0 0,0-1 44 0 0,1 1 41 0 0,-4-3 305 0 0,-2 0 177 0 0,-12-5 1040 0 0,13 8-1179 0 0,-5-1-105 0 0,0 2-50 0 0,1 1-51 0 0,0 2-52 0 0,2 2-54 0 0,-1 2-55 0 0,2 2-55 0 0,0 3-56 0 0,-3 10 268 0 0,3 2-79 0 0,4 6-31 0 0,4-17-147 0 0,1-1 1 0 0,0 0-1 0 0,1 1-78 0 0,5 35 200 0 0,1-17-36 0 0,-1-5 17 0 0,1-2 59 0 0,-4-10-75 0 0,6 14 189 0 0,3 15 133 0 0,-11-38-432 0 0,0 1 0 0 0,-1-1 0 0 0,1 0 0 0 0,-1 0 0 0 0,0 1 0 0 0,0-1 0 0 0,-1 0 1 0 0,1 3-56 0 0,-2-4-20 0 0,2-2-87 0 0,0-1-46 0 0,0 0 65 0 0,0 0-61 0 0,0 0-75 0 0,0 0 67 0 0,0 0-35 0 0,0 0-38 0 0,0 0-35 0 0,0 0-361 0 0,0 0 85 0 0,0 0-48 0 0,0 0-696 0 0,0 0-546 0 0,0 0-1040 0 0</inkml:trace>
  <inkml:trace contextRef="#ctx0" brushRef="#br0" timeOffset="794">393 249 9216 0 0,'0'0'208'0'0,"2"0"-64"0"0,7-3 329 0 0,-5 2-375 0 0,-2 1-61 0 0,14-3 6 0 0,-1 0 80 0 0,0 1 67 0 0,1 0 58 0 0,-1 0 39 0 0,0 0 33 0 0,54-2 1305 0 0,-48 4-1193 0 0,1 0-86 0 0,-11 0-211 0 0,0 0-35 0 0,0 1-38 0 0,0-1-42 0 0,0 1-47 0 0,0-1-50 0 0,0 1-55 0 0,0-1-58 0 0,-10 1-133 0 0,0-1-53 0 0,0 0-48 0 0,0 0-40 0 0,0 0-139 0 0,-1 0-42 0 0,2 0-167 0 0,-1 0-451 0 0,-1 0 1260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30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94 222 8032 0 0,'0'0'182'0'0,"2"0"-55"0"0,11-1 286 0 0,-9 1-328 0 0,-2 0-52 0 0,4 0 15 0 0,-1 0 88 0 0,1-1 76 0 0,0 0 62 0 0,4-1 336 0 0,15-5 1019 0 0,-17 5-1137 0 0,1 0-93 0 0,-5 1-246 0 0,0 0-37 0 0,0 0-42 0 0,0 0-47 0 0,15-4 46 0 0,-12 3-27 0 0,-1-1-1 0 0,0 0 1 0 0,0 0 0 0 0,0 0 0 0 0,-1-1 0 0 0,1 0 0 0 0,0 0-46 0 0,5-8 44 0 0,-11 11-43 0 0,1 0 0 0 0,0 0 0 0 0,-1 0 0 0 0,1 0 0 0 0,-1 0 0 0 0,1 0 0 0 0,-1 0 0 0 0,0 0 0 0 0,1 0 0 0 0,-1 0 1 0 0,0 0-1 0 0,0 0 0 0 0,0-1 0 0 0,0 1 0 0 0,0 0 0 0 0,0 0 0 0 0,0 0 0 0 0,0 0 0 0 0,0 0 0 0 0,0 0 0 0 0,-1 0 1 0 0,1 0-1 0 0,0 0 0 0 0,-1-1-1 0 0,0 1 3 0 0,0-1 1 0 0,0 1 0 0 0,0 0 0 0 0,0-1 0 0 0,-1 1 0 0 0,1 0-1 0 0,-1 0 1 0 0,1-1 0 0 0,0 1 0 0 0,-1 1 0 0 0,0-1 0 0 0,1 0-1 0 0,-1 0 1 0 0,0 0-4 0 0,-3-1 8 0 0,0 1 0 0 0,0-1 1 0 0,0 1-1 0 0,0 0 0 0 0,0 0 0 0 0,-2 0-8 0 0,-13 1-7 0 0,14 2-24 0 0,0-1-1 0 0,0 1 1 0 0,0 0 0 0 0,0 0 0 0 0,-4 2 31 0 0,-6 6-58 0 0,-1-1 0 0 0,-5 7 58 0 0,-11 5-81 0 0,22-14 78 0 0,-29 19-33 0 0,37-24 34 0 0,0 0 0 0 0,1 0 0 0 0,-1 1 0 0 0,1-1 0 0 0,0 1-1 0 0,0-1 1 0 0,0 1 0 0 0,0 0 0 0 0,0 0 0 0 0,0-1 0 0 0,1 1 0 0 0,-1 2 2 0 0,2-4 4 0 0,-1 1 0 0 0,1-1 0 0 0,0 1 0 0 0,0-1 0 0 0,-1 1 0 0 0,1-1 0 0 0,0 1 0 0 0,0 0 0 0 0,1-1 0 0 0,-1 1 0 0 0,0-1 0 0 0,1 1 0 0 0,-1 1-4 0 0,2 0 19 0 0,-1-1 0 0 0,0 1 0 0 0,1 0 0 0 0,0-1 0 0 0,-1 1 0 0 0,1-1 0 0 0,0 0 0 0 0,0 1 0 0 0,1-1 0 0 0,-1 0 0 0 0,1 0-19 0 0,4 4 79 0 0,-1-2 0 0 0,1 1 0 0 0,7 2-79 0 0,6 3 103 0 0,7 0 203 0 0,0-5-36 0 0,-1-3-49 0 0,0-3-65 0 0,0-4-79 0 0,0-3-93 0 0,-1-3-107 0 0,0-3-123 0 0,-19 11-43 0 0,1-1-122 0 0,0-1-55 0 0,2-3-142 0 0</inkml:trace>
  <inkml:trace contextRef="#ctx0" brushRef="#br0" timeOffset="417.22">519 6 7848 0 0,'0'0'232'0'0,"1"-1"-14"0"0,-1 0-182 0 0,1 0-26 0 0,0-2 26 0 0,0 3 141 0 0,-1 0 26 0 0,0 0-3 0 0,0 0 5 0 0,0 0 23 0 0,0 0 11 0 0,0 0 1 0 0,0 0-3 0 0,0 2 24 0 0,0-1-37 0 0,1 3 126 0 0,-1-1-159 0 0,1 0-51 0 0,1 3 35 0 0,1 4 29 0 0,-2-6-52 0 0,6 43 305 0 0,0-1 41 0 0,-2-15-131 0 0,1 0 37 0 0,-1-6-34 0 0,1 1 35 0 0,-1-1 40 0 0,1 1 43 0 0,-3-8-74 0 0,-2-12-316 0 0,-1 0-43 0 0,1-1-52 0 0,-1 0-47 0 0,0 0-56 0 0,0 0-64 0 0,0-5 101 0 0,0 1-30 0 0,0-1-71 0 0,0 0-173 0 0,0 0-292 0 0,0 0-11 0 0</inkml:trace>
  <inkml:trace contextRef="#ctx0" brushRef="#br0" timeOffset="717.55">421 194 10080 0 0,'0'0'230'0'0,"1"0"-73"0"0,4-5 358 0 0,-3 3-410 0 0,0 1-64 0 0,10-4-10 0 0,0 0 57 0 0,1 0 47 0 0,0 1 38 0 0,8-2 155 0 0,28-5 523 0 0,-31 8-583 0 0,1 0-36 0 0,0 0-84 0 0,-5 0-106 0 0,3 1-23 0 0,23-1 100 0 0,-25 2-124 0 0,-3 1-46 0 0,0 1-57 0 0,0-1-70 0 0,0 1-84 0 0,3 0-88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36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31 7688 0 0,'-2'0'132'0'0,"-9"-5"377"0"0,7 4-400 0 0,2 0-67 0 0,-7-2-2 0 0,0 0 75 0 0,-1 0 67 0 0,0 0 58 0 0,-2-1 113 0 0,-1 1 58 0 0,-2 1 138 0 0,-7 0 337 0 0,-1 2-1 0 0,9 3-336 0 0,3 1-138 0 0,0 1-58 0 0,2 0-113 0 0,1 2-58 0 0,1 1-67 0 0,0 1-74 0 0,6-8-44 0 0,1 0 1 0 0,-1 0 0 0 0,0 0 0 0 0,1 0 0 0 0,-1 0-1 0 0,1 0 1 0 0,0 1 0 0 0,-1-1 0 0 0,1 0 0 0 0,0 0-1 0 0,-1 0 1 0 0,1 1 0 0 0,0-1 0 0 0,0 0 0 0 0,0 0-1 0 0,0 0 1 0 0,0 1 0 0 0,1-1 0 0 0,-1 0 0 0 0,0 0-1 0 0,0 0 1 0 0,1 1 2 0 0,0 0-9 0 0,0 0 0 0 0,0 0 0 0 0,1 0 0 0 0,-1 0 0 0 0,1 0 0 0 0,-1 0 0 0 0,1-1 0 0 0,-1 1 0 0 0,1-1 0 0 0,0 1 0 0 0,1 0 9 0 0,14 8-41 0 0,1-2 41 0 0,-7-3 35 0 0,-2-2 35 0 0,8 2 91 0 0,10 1 21 0 0,22 8 140 0 0,-26-3-81 0 0,-13-4-81 0 0,-1 2 34 0 0,-2 1 90 0 0,-3 0-65 0 0,-4 5 15 0 0,-6 0-74 0 0,4-13-130 0 0,1 1 0 0 0,-1-1 1 0 0,0 0-1 0 0,0 1 0 0 0,0-1 1 0 0,-1 0-1 0 0,1 0 0 0 0,-1 0 1 0 0,0 0-31 0 0,-6 4 124 0 0,-1-3 40 0 0,-11 3-90 0 0,6-4 50 0 0,1 0-1 0 0,-11 0-123 0 0,6-1 51 0 0,3-2-48 0 0,0 0-47 0 0,0-1-59 0 0,1-1-71 0 0,14 3 24 0 0,0-1 39 0 0,-2 0-20 0 0,-1 0 90 0 0,-4-2 68 0 0,5 1-77 0 0,0 1-44 0 0,1 0-64 0 0,0 0-77 0 0,0 0-93 0 0,0 0 28 0 0,1 0-59 0 0,-1 0-66 0 0,1 0-70 0 0,0 0-77 0 0,-1 0-80 0 0,1 0-87 0 0,0 0-92 0 0,-2-1-1030 0 0,0-2-1050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36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9 8808 0 0,'0'-1'219'0'0,"0"1"-60"0"0,-1 0-51 0 0,1 0-45 0 0,-2-1-31 0 0,-1-2-117 0 0,2 2 109 0 0,0 0 64 0 0,0 1 92 0 0,0-1 117 0 0,1 1-98 0 0,-1 0 39 0 0,1 0 42 0 0,0 0 44 0 0,0 0-522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21:54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28 7200 0 0,'0'0'165'0'0,"-1"-1"-53"0"0,-10-2 252 0 0,8 2-290 0 0,0 0-45 0 0,-2-1 15 0 0,0 1 79 0 0,0-1 64 0 0,0 0 49 0 0,-15-5 932 0 0,15 6-901 0 0,1 0-75 0 0,0 0-38 0 0,0 0-45 0 0,-1 0-56 0 0,3 1-74 0 0,-1 0 35 0 0,-1 0 100 0 0,1 0 55 0 0,0 0 49 0 0,-7 3 643 0 0,6 0-525 0 0,0 0-81 0 0,2-1-175 0 0,0 1-41 0 0,-6 6 276 0 0,0 1-50 0 0,1 0-44 0 0,1 1-41 0 0,-3 6 24 0 0,2 0-68 0 0,1 2-52 0 0,1-1-38 0 0,1 0-17 0 0,1 1 0 0 0,0-1 1 0 0,2 4-30 0 0,0 3 104 0 0,1 0 95 0 0,4 0-126 0 0,-4-20-61 0 0,2-1-1 0 0,-1 0 1 0 0,0 1 0 0 0,1-1-1 0 0,0 0 1 0 0,0 0-1 0 0,0 0 1 0 0,0 0 0 0 0,1-1-1 0 0,2 4-11 0 0,-1-3 20 0 0,-1-1 0 0 0,1 0 0 0 0,-1 0 0 0 0,1 0 0 0 0,0 0 0 0 0,1 0-20 0 0,-3-3 142 0 0,1 0-59 0 0,8-5 9 0 0,-10 5-54 0 0,12-6 124 0 0,0-1-33 0 0,-1-2-34 0 0,-1-1-37 0 0,-1-1-36 0 0,0 0-40 0 0,-1-1-40 0 0,-1 1-40 0 0,-5 6 22 0 0,0-1 1 0 0,0 1 0 0 0,0-1-1 0 0,-1 1 1 0 0,0-1 0 0 0,0-3 75 0 0,0 0-81 0 0,0 0 0 0 0,-1 0 0 0 0,0 0-1 0 0,0-1 82 0 0,-3-38-202 0 0,-4 0 115 0 0,2 10 101 0 0,2 27-13 0 0,0-8-19 0 0,4 7-40 0 0,1 9-5 0 0,-2 8 25 0 0,1 4-74 0 0,1 0 11 0 0,0 0 38 0 0,2 9 17 0 0,5 17 77 0 0,-4-20-58 0 0,6 15-64 0 0,0 1 97 0 0,-1 0 81 0 0,-1 0 59 0 0,2 4 72 0 0,7 17 150 0 0,-13-34-255 0 0,1 10-18 0 0,5 13 29 0 0,-6-28-49 0 0,0-1 34 0 0,-6-12-182 0 0,0 1-110 0 0,0-1-193 0 0,0 0-28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35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 7016 0 0,'0'0'201'0'0,"0"0"133"0"0,0 1-39 0 0,2 2 202 0 0,0 0-123 0 0,2 4 417 0 0,2 4-127 0 0,-1 1-85 0 0,-1 0-75 0 0,0 0-65 0 0,1 3 18 0 0,-1 0-58 0 0,6 31 630 0 0,-4-17-330 0 0,-1-10-136 0 0,-1-3-2 0 0,1-1 107 0 0,-4-12-627 0 0,4 14 82 0 0,-2-7-40 0 0,-3-9-109 0 0,0 0-94 0 0,0-1-93 0 0,0 1 57 0 0,0-1-40 0 0,0 0-41 0 0,0 0-41 0 0,0 0-35 0 0,0 0-34 0 0,0 0-228 0 0,0 0-54 0 0,0 0-749 0 0,0 0-597 0 0,0 0-1131 0 0</inkml:trace>
  <inkml:trace contextRef="#ctx0" brushRef="#br0" timeOffset="447.98">181 16 9616 0 0,'0'0'216'0'0,"0"0"32"0"0,5 11 204 0 0,-3-8-391 0 0,-1 0-38 0 0,2 3 0 0 0,-1 1 43 0 0,0-1 39 0 0,1 1 35 0 0,-1 1 68 0 0,0 0 35 0 0,0 2 86 0 0,2 5 213 0 0,2 14 498 0 0,-4-20-729 0 0,1 0-36 0 0,0-2-81 0 0,0 1-39 0 0,0-1-45 0 0,0 0-51 0 0,2 2 343 0 0,5 10 558 0 0,-5-12-584 0 0,-3-5-128 0 0,-1-1-46 0 0,1-1-41 0 0,-1-2-37 0 0,1-3 34 0 0,-1-2-93 0 0,0-16-67 0 0,-1 17 62 0 0,1-18 44 0 0,0-1-75 0 0,2 1-60 0 0,2 0-42 0 0,-4 20 53 0 0,1 0-1 0 0,-1 0 0 0 0,1 0 1 0 0,0 0-1 0 0,0 0 1 0 0,0 1-1 0 0,0-1 0 0 0,1 1 1 0 0,0-1-1 0 0,-1 1 0 0 0,1 0 1 0 0,0 0-1 0 0,1 0 1 0 0,0 0 20 0 0,-1 1-16 0 0,0-1 0 0 0,1 2 0 0 0,-1-1 0 0 0,1 0 0 0 0,0 1 0 0 0,2-1 16 0 0,-3 1-192 0 0,1 0 58 0 0,-1 0 53 0 0,0 0 46 0 0,2 0 63 0 0,0 0 82 0 0,13 0 436 0 0,-15 0-462 0 0,1 1-36 0 0,0 0-46 0 0,0 0-58 0 0,0 0-71 0 0,-1 0-82 0 0,1 1-55 0 0,-1-1-82 0 0,1 0-90 0 0,-1 0-98 0 0,1 1-106 0 0,-1-1-114 0 0,1 1-122 0 0,-3-1 390 0 0,1 0-33 0 0,1 1-1472 0 0,1-1-1133 0 0,-4 0 3103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34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58 7632 0 0,'0'0'166'0'0,"0"0"29"0"0,0 0 14 0 0,0 0 49 0 0,0 0 152 0 0,0 0 66 0 0,0 0-88 0 0,1 0-74 0 0,-1 1-66 0 0,1-1-57 0 0,0 1-24 0 0,0-1-57 0 0,0 1-32 0 0,1 1-18 0 0,2 1 151 0 0,-1 1-36 0 0,4 5 81 0 0,-1 4-68 0 0,2 6-14 0 0,-3-7-52 0 0,-2-5-5 0 0,6 11 116 0 0,20 44 509 0 0,-20-41-418 0 0,-1-1 0 0 0,-1 2 1 0 0,2 13-325 0 0,9 34 662 0 0,-1-8-1 0 0,-17-59-634 0 0,3 21 144 0 0,-5-10-55 0 0,1-12-235 0 0,1-1 35 0 0,-5-1-163 0 0,3 0 106 0 0,0 0-88 0 0,1 1-5 0 0,0-1-72 0 0,1 0-85 0 0,-1 1-95 0 0,1 0 144 0 0,0-1-47 0 0,-1 1-43 0 0,1 0-36 0 0,-1-1-136 0 0,1 1-37 0 0,-1-2-1408 0 0</inkml:trace>
  <inkml:trace contextRef="#ctx0" brushRef="#br0" timeOffset="354.19">71 53 9272 0 0,'0'0'63'0'0,"1"-2"35"0"0,4-9 519 0 0,-3 8-486 0 0,-1 0-80 0 0,13-15-5 0 0,2 7 79 0 0,-14 11-97 0 0,0-1 1 0 0,1 0-1 0 0,-1 0 1 0 0,0 1-1 0 0,1-1 0 0 0,-1 1 1 0 0,0 0-1 0 0,1 0-28 0 0,0 0 53 0 0,1 0 0 0 0,0 0 1 0 0,-1 1-1 0 0,1-1 0 0 0,-1 1 0 0 0,1 0 0 0 0,-1 0 1 0 0,2 1-54 0 0,1 1 106 0 0,0 0 1 0 0,1 0-1 0 0,-1 1 0 0 0,1 1-106 0 0,13 10 227 0 0,-6-2-102 0 0,-1 0-78 0 0,-9-8-45 0 0,17 19 69 0 0,9 16 148 0 0,-26-33-164 0 0,1 1 1 0 0,-1 0 0 0 0,0 0-1 0 0,1 5-55 0 0,2 18 78 0 0,-8-20 68 0 0,-2-1 44 0 0,1-6-93 0 0,0 0 1 0 0,0-1 0 0 0,0 1-1 0 0,-1-1 1 0 0,1 0 0 0 0,-1 0 0 0 0,-3 3-98 0 0,-9 6 314 0 0,0-1-86 0 0,5-5-148 0 0,1-1-74 0 0,-2 1-99 0 0,-1-1 110 0 0,0-2 70 0 0,-17 3 181 0 0,20-5-219 0 0,0-1-39 0 0,-2 0-66 0 0,0-1-94 0 0,6 0 23 0 0,-1 0-37 0 0,1-1-41 0 0,-1 1-42 0 0,1-1-48 0 0,0 0-50 0 0,0 0-53 0 0,0-1-57 0 0,4 3 156 0 0,0-1-41 0 0,0 0-444 0 0,0 0-299 0 0,-2 0-705 0 0,3 1 1698 0 0</inkml:trace>
  <inkml:trace contextRef="#ctx0" brushRef="#br0" timeOffset="986.49">531 26 6704 0 0,'0'0'149'0'0,"-1"0"50"0"0,1 0-52 0 0,-2 0-44 0 0,1 0-36 0 0,-3 0-17 0 0,-6-1-81 0 0,8 1 60 0 0,0 0 51 0 0,-1 1 409 0 0,-1 0-37 0 0,1 0-35 0 0,0 0-34 0 0,-3 1 290 0 0,1 1-118 0 0,0 0-104 0 0,1 0-95 0 0,0 1-82 0 0,0 0-70 0 0,0 1-37 0 0,0 1-66 0 0,1 2-41 0 0,-3 11 14 0 0,4-11-19 0 0,0 6 60 0 0,0 1 0 0 0,0 0 1 0 0,1 6-116 0 0,1-16 28 0 0,0-1 0 0 0,1 1 0 0 0,-1-1 0 0 0,1 1 0 0 0,0-1 1 0 0,0 1-1 0 0,0-1 0 0 0,1 0 0 0 0,-1 1 0 0 0,1-1 0 0 0,0 0 0 0 0,0 0 1 0 0,2 2-29 0 0,5 2 51 0 0,2-2 86 0 0,4-4 105 0 0,10-4 200 0 0,-1-6-30 0 0,-10-1-222 0 0,-5 1-116 0 0,-1 0-104 0 0,4-16 69 0 0,-5-1 35 0 0,-3-28 96 0 0,0 8-99 0 0,-4 43-71 0 0,5-13-14 0 0,-4 14-51 0 0,1 3-51 0 0,6 7-17 0 0,2 23 81 0 0,-2 3 56 0 0,-4-15 34 0 0,1 0 33 0 0,-3-15-147 0 0,-1-1 58 0 0,0 1 39 0 0,2 3 114 0 0,0 1 82 0 0,4 11 379 0 0,-4-15-451 0 0,0 1-45 0 0,0-1-61 0 0,0 0-78 0 0,1 0-96 0 0,0 0-113 0 0,-3-5 34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40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0 6688 0 0,'0'0'197'0'0,"2"6"-36"0"0,0 3-103 0 0,-1-1-14 0 0,-1-1 81 0 0,1 1 74 0 0,-1-1 64 0 0,1 0 0 0 0,-1-1 34 0 0,0 7 376 0 0,-3 28 1789 0 0,2-32-1980 0 0,-1 0-48 0 0,0 0-56 0 0,0 0-81 0 0,0 0-97 0 0,-1 0-112 0 0,2-4-197 0 0,0 0 115 0 0,-1-1 90 0 0,1 0 68 0 0,-4 10 567 0 0,3-8-462 0 0,1-3-172 0 0,0 0-39 0 0,-1 0-45 0 0,1-1-55 0 0,-1 2-77 0 0,1-1-89 0 0,-1-1-99 0 0,0 1-110 0 0,0 0-121 0 0,1-1 220 0 0,-1-1-35 0 0,1 0-35 0 0,0 1-38 0 0,0-1-38 0 0,-1 0-41 0 0,2 0-1255 0 0,0-1-1005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39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1 4352 0 0,'-8'5'73'0'0,"1"1"34"0"0,0 0 34 0 0,1 2 34 0 0,0 0 35 0 0,0 0 35 0 0,0 1 36 0 0,0-1 37 0 0,-2 4 232 0 0,0-1 86 0 0,0 1-191 0 0,1 0-46 0 0,1 0-41 0 0,1 1-38 0 0,-4 13 216 0 0,3 2-112 0 0,2-5-149 0 0,2 0-41 0 0,-1 43 357 0 0,4-47-463 0 0,0 0-1 0 0,1 0 0 0 0,1 0 1 0 0,1 0-1 0 0,3 8-127 0 0,-3-13 93 0 0,1-1 0 0 0,0 0 1 0 0,0-1-1 0 0,2 1 0 0 0,0-1 0 0 0,0 0 1 0 0,8 9-94 0 0,-13-18-125 0 0,1 1 56 0 0,0-1 47 0 0,1 1 40 0 0,2 3 103 0 0,11 10 321 0 0,-12-12-347 0 0,0 0-55 0 0,2 0-93 0 0,-4-2-25 0 0,0 0-41 0 0,1 0-57 0 0,0-1-58 0 0,-1 1-61 0 0,1-1-68 0 0,-1 0-73 0 0,1 0-78 0 0,-1 0-84 0 0,1 0-90 0 0,-2-1-792 0 0,2 1-854 0 0,-4-2 2330 0 0</inkml:trace>
  <inkml:trace contextRef="#ctx0" brushRef="#br0" timeOffset="533.31">337 274 7424 0 0,'0'0'166'0'0,"0"0"29"0"0,0 0-45 0 0,0 1-37 0 0,1 1 21 0 0,1 0-92 0 0,2 6-92 0 0,-2-6 76 0 0,5 7 491 0 0,-1 1-52 0 0,0 0-47 0 0,-1 0-43 0 0,-1 1-39 0 0,0-1-34 0 0,3 12 217 0 0,0 5-2 0 0,3 38 574 0 0,-6-39-562 0 0,-2-14-219 0 0,1 1 39 0 0,-3-12-18 0 0,0 0-32 0 0,0 1 205 0 0,0-2-114 0 0,-1 0-101 0 0,0-1-87 0 0,0-1-74 0 0,-1-1-61 0 0,1 0-48 0 0,-1-1-47 0 0,-2-6-103 0 0,2 6 120 0 0,1 1 53 0 0,0 1 78 0 0,-11-46 38 0 0,9 14-105 0 0,4 14-55 0 0,4 0-36 0 0,4 2-42 0 0,5 2-48 0 0,-7 11-146 0 0,0 0 117 0 0,0 0 99 0 0,1 0 79 0 0,1-1 80 0 0,20-8 356 0 0,-16 9-316 0 0,-6 3-110 0 0,0 0-40 0 0,0 0-47 0 0,0 0-56 0 0,-1 1-64 0 0,1 0-72 0 0,0 0-81 0 0,0 0-88 0 0,-2 1 86 0 0,-1 0-45 0 0,1 0-48 0 0,-1 0-50 0 0,1 1-52 0 0,-1-1-56 0 0,0 1-57 0 0,1 0-59 0 0,-2 0-1142 0 0,3 0-1041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44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6896 0 0,'0'0'200'0'0,"0"0"56"0"0,0 0 108 0 0,0 0-88 0 0,1 1-40 0 0,0 1 136 0 0,1 1-115 0 0,2 5 298 0 0,-2-6-255 0 0,2 9 281 0 0,1 0-86 0 0,0 0-76 0 0,-1 1-69 0 0,0-1-59 0 0,0 1-53 0 0,0-1-42 0 0,0 1-35 0 0,1 3 4 0 0,9 25 217 0 0,-7-23-188 0 0,19 49 483 0 0,-10-22-166 0 0,-3-7-7 0 0,0 0 100 0 0,-9-23-332 0 0,2 4 32 0 0,-2-6-44 0 0,-3-2 33 0 0,0 0 99 0 0,-7-24-1043 0 0,3 9 428 0 0,2 2-51 0 0,0 0-28 0 0,-1 0-45 0 0,-1-5-833 0 0,1 4 525 0 0,-2-8-786 0 0</inkml:trace>
  <inkml:trace contextRef="#ctx0" brushRef="#br0" timeOffset="332.24">45 52 5904 0 0,'0'0'132'0'0,"1"0"49"0"0,-1-1-51 0 0,2 0-44 0 0,-1-1-34 0 0,2-1-21 0 0,3-3-35 0 0,-3 2 130 0 0,1 1 35 0 0,5-3 249 0 0,2-1 149 0 0,18-4 873 0 0,-19 7-973 0 0,-2 3-158 0 0,0-1-57 0 0,-1 2-72 0 0,0-1-84 0 0,-2 1-46 0 0,0 1 1 0 0,0-1 0 0 0,0 1 0 0 0,-1 0-1 0 0,1 0 1 0 0,0 1 0 0 0,-1-1 0 0 0,1 1 0 0 0,-1 0-1 0 0,1 0 1 0 0,2 3-43 0 0,-2-2 46 0 0,-1 0 0 0 0,1 1 0 0 0,0 0 0 0 0,-1 0 0 0 0,0 0-1 0 0,0 1 1 0 0,0-1 0 0 0,-1 1 0 0 0,2 2-46 0 0,-2-2 33 0 0,-1-1-1 0 0,1 1 1 0 0,-1 0-1 0 0,0 0 0 0 0,-1 0 1 0 0,1 0-1 0 0,-1 0 1 0 0,0 0-1 0 0,0 0 1 0 0,0 4-33 0 0,-1-5 20 0 0,0 0 0 0 0,0 1 0 0 0,-1-1-1 0 0,0 0 1 0 0,1 0 0 0 0,-2 1-20 0 0,1-1 15 0 0,0 0-1 0 0,-1 0 0 0 0,1 0 0 0 0,-1 0 1 0 0,0-1-1 0 0,-2 3-14 0 0,1-1-46 0 0,-1-1 39 0 0,-3 4 88 0 0,3-4 35 0 0,-1 0 1 0 0,1 0 0 0 0,-1-1-1 0 0,1 1 1 0 0,-3 0-117 0 0,-1 0 73 0 0,1-1-56 0 0,0 0-75 0 0,-1-1-96 0 0,0 0-113 0 0,4-2 86 0 0,0 1-36 0 0,3-1-58 0 0,1 0-44 0 0,-1 0-39 0 0,0 0-34 0 0,0 0-116 0 0,1 0-35 0 0,-3 0-1205 0 0,3 0 1694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48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7568 0 0,'0'0'166'0'0,"0"0"29"0"0,0 0 14 0 0,0 1-52 0 0,1 1-87 0 0,1 0-57 0 0,2 4-40 0 0,-2-4 89 0 0,5 8 555 0 0,-1 0-94 0 0,0 1-78 0 0,0 0-66 0 0,3 10 184 0 0,11 28 559 0 0,-16-38-833 0 0,0 0 39 0 0,1 0 50 0 0,-1-1 61 0 0,-1-3-171 0 0,-1 0 45 0 0,6 14 743 0 0,-8-21-877 0 0,0 0-94 0 0,0 1 36 0 0,-1 0 61 0 0,1 0 137 0 0,0 2 194 0 0,0-2-240 0 0,-1-1-159 0 0,0-1-59 0 0,-1 0-73 0 0,0 0-85 0 0,1 0 120 0 0,0-1 1 0 0,0 1-1 0 0,0 0 1 0 0,0 0-1 0 0,0-1 1 0 0,0 1-1 0 0,0-1 0 0 0,0 1 1 0 0,1-1-1 0 0,-1 1 1 0 0,0-1-18 0 0,-2-21 101 0 0,3 12-78 0 0,1 0-1 0 0,0 0 1 0 0,1-1-23 0 0,-1 5 9 0 0,0 1-17 0 0,0 1-1 0 0,0 0 1 0 0,0 0-1 0 0,1-1 0 0 0,0 1 1 0 0,0 0-1 0 0,1 0 1 0 0,-1 1-1 0 0,1-1 0 0 0,0 0 1 0 0,0 1-1 0 0,1 0 1 0 0,0 0-1 0 0,-1 0 0 0 0,1 0 1 0 0,0 0-1 0 0,1 1 1 0 0,-1 0-1 0 0,4-2 9 0 0,-3 2-25 0 0,1 0-1 0 0,0 0 1 0 0,0 0-1 0 0,0 1 1 0 0,0 0-1 0 0,0 1 1 0 0,4-1 25 0 0,18-1-147 0 0,0 6-51 0 0,-23-2 82 0 0,-3-1 31 0 0,-1 0-40 0 0,0 1-20 0 0,1-1-43 0 0,-1 0-49 0 0,0 0-56 0 0,0 1 2 0 0,0-1-48 0 0,0 0-50 0 0,0 0-54 0 0,0 1-59 0 0,0-1-62 0 0,0 0-65 0 0,0 1-70 0 0,2-1-1229 0 0,0 1-1089 0 0,-3-1 3014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49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8720 0 0,'0'-2'502'0'0,"2"0"-244"0"0,-1 1-123 0 0,0 0-97 0 0,18 7 637 0 0,-1 4-86 0 0,-1 3-87 0 0,-2 2-86 0 0,-1 2-88 0 0,-1 1-88 0 0,-1-1-87 0 0,-1-1-88 0 0,-10-15-64 0 0,17 27 175 0 0,-1 1 55 0 0,13 29 346 0 0,-23-42-363 0 0,-1 0-1 0 0,0 0 1 0 0,-1 0-1 0 0,-1 1 1 0 0,-1-1 0 0 0,1 14-214 0 0,-2-1 410 0 0,-3 0-84 0 0,-2 5-15 0 0,-7 15 61 0 0,-4 0-8 0 0,2-17-68 0 0,1-5 13 0 0,0-1 78 0 0,6-14-267 0 0,-1-1 63 0 0,1-2 77 0 0,-1-1-1 0 0,1 0 0 0 0,-5 4-259 0 0,-3 2 289 0 0,4-7-167 0 0,0-1-51 0 0,6-4-15 0 0,1-1 21 0 0,-3 0 214 0 0,2-3-89 0 0,2-1-78 0 0,1-1-67 0 0,0-1-56 0 0,1 0-47 0 0,2-4-143 0 0,-2 5 93 0 0,-1 2 118 0 0,0 2-47 0 0,1-1 40 0 0,1 0 258 0 0,-1 0-238 0 0,0 1-74 0 0,-1-1-100 0 0,1 1 22 0 0,-1 0-36 0 0,0-1-114 0 0,0 0-80 0 0,1 1-87 0 0,-1-1-96 0 0,0 1-4 0 0</inkml:trace>
  <inkml:trace contextRef="#ctx0" brushRef="#br0" timeOffset="848.28">443 0 8840 0 0,'0'0'197'0'0,"0"0"24"0"0,0 0 19 0 0,0 1-59 0 0,1-1-82 0 0,1 2-60 0 0,2 2-40 0 0,-2-3 27 0 0,10 16 148 0 0,-1 1 60 0 0,22 45 695 0 0,-20-36-587 0 0,-4-7-159 0 0,2 8 31 0 0,-2 1-41 0 0,-3-5 22 0 0,-1 0 0 0 0,1 19-195 0 0,-1 13 230 0 0,-4-19-40 0 0,0-6 8 0 0,-1-1 47 0 0,0 16 120 0 0,-2 2 101 0 0,0-1 89 0 0,-3 1 75 0 0,-2-1 65 0 0,-4-1 51 0 0,5-27-213 0 0,0-1 0 0 0,-2 0-1 0 0,-7 15-532 0 0,9-22 196 0 0,-14 26 380 0 0,5-13-223 0 0,-6 2 24 0 0,16-21-309 0 0,1-1 1 0 0,-1 0 0 0 0,0 0-1 0 0,-3 1-68 0 0,-1 0 81 0 0,-5-1-86 0 0,5-2 9 0 0,9-2-4 0 0,-1 0 0 0 0,0 0 0 0 0,0 0 0 0 0,0 0 0 0 0,0 0 0 0 0,0 0 0 0 0,0-1 0 0 0,1 1 0 0 0,-1 0 0 0 0,0 0 0 0 0,0-1 0 0 0,0 1 0 0 0,0 0 0 0 0,1-1 0 0 0,-1 1 0 0 0,0-1 0 0 0,0 1 0 0 0,0-1 0 0 0,1 0 0 0 0,-2 0 0 0 0,-2-7-122 0 0,4 0-84 0 0,2 2-91 0 0,-1 3-97 0 0,-1 3 270 0 0,0 0 91 0 0,0 0-192 0 0,0-1 41 0 0,1 0-80 0 0,-1 0 106 0 0,0-1-138 0 0,1 1 172 0 0,-1 0-41 0 0,0 1-52 0 0,0-1-67 0 0,0 1 51 0 0,0-1-40 0 0,0 1-43 0 0,1 0-47 0 0,-1 0-41 0 0,0-1-56 0 0,0 1-50 0 0,0 0-44 0 0,0 0-161 0 0,0 0-42 0 0,0 0-195 0 0,0 0-521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47.4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7920 0 0,'0'0'174'0'0,"0"0"29"0"0,0 0 13 0 0,2-1-21 0 0,4-2 91 0 0,0 1 77 0 0,-2 1 64 0 0,0 0-291 0 0,1 0 62 0 0,10-1 635 0 0,-8 1-514 0 0,-3 1-191 0 0,-1-1-35 0 0,0 1-41 0 0,1 0-49 0 0,0 0-65 0 0,0 0-80 0 0,-1-1-89 0 0,1 1-99 0 0,0 0-110 0 0,0 0-119 0 0,-2 0 232 0 0,-1 0-35 0 0,1 0-34 0 0,0 0-36 0 0,0 0-947 0 0,1 0-787 0 0</inkml:trace>
  <inkml:trace contextRef="#ctx0" brushRef="#br0" timeOffset="255.07">34 116 7856 0 0,'0'0'174'0'0,"0"0"29"0"0,0 0 13 0 0,0 0-31 0 0,1 5 423 0 0,2-1-76 0 0,1-3-72 0 0,1 0-69 0 0,0-2-65 0 0,1 0-62 0 0,-1 0-59 0 0,-2 0-56 0 0,-1 0-64 0 0,5-1 5 0 0,2-1 113 0 0,1 0 22 0 0,-4 1-122 0 0,0 1-70 0 0,0-1-69 0 0,-2 1-59 0 0,1 0-69 0 0,0 0-81 0 0,0 0-90 0 0,-4 1 67 0 0,0 0-44 0 0,0-1-39 0 0,0 1-34 0 0,1 0-116 0 0,-1 0-34 0 0,4-1-1186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46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0 5640 0 0,'-1'1'98'0'0,"-10"3"277"0"0,8-2-295 0 0,1-2-49 0 0,-6 6 0 0 0,0 0 59 0 0,1 1 53 0 0,0 0 45 0 0,0 3 91 0 0,1 0 45 0 0,0 4 112 0 0,-1 7 271 0 0,-2 16 462 0 0,7-24-824 0 0,1-1-42 0 0,0-1-89 0 0,0-1-42 0 0,0-1-48 0 0,0 0-55 0 0,1-6-61 0 0,-2 23 293 0 0,1 1-34 0 0,0 17 126 0 0,2-4 449 0 0,3 23-842 0 0,1-32 293 0 0,0 0 41 0 0,1-8-119 0 0,1 0 72 0 0,-2-13-76 0 0,-1 0 0 0 0,1 0-1 0 0,1 0 1 0 0,0-1-1 0 0,6 7-210 0 0,13 10 480 0 0,-10-15-289 0 0,0-3-45 0 0,8 0-42 0 0,-11-6-98 0 0,0-1-34 0 0,-4-2-205 0 0,0 0-20 0 0</inkml:trace>
  <inkml:trace contextRef="#ctx0" brushRef="#br0" timeOffset="415.92">310 112 9760 0 0,'5'9'601'0'0,"1"1"-86"0"0,1 0-77 0 0,0 1-67 0 0,0 0-60 0 0,1 0-50 0 0,9 12 145 0 0,20 27 227 0 0,-23-27-325 0 0,-6-11-99 0 0,-1 1 40 0 0,0-1 47 0 0,-1 1 56 0 0,5 11 123 0 0,23 44 894 0 0,-28-57-1050 0 0,1 0 0 0 0,0-1 0 0 0,2 0-319 0 0,28 33 1287 0 0,-12-16-507 0 0,-12-12-423 0 0,-12-14-379 0 0,1 1-6 0 0,1-1-64 0 0,-2-1 25 0 0,-1 0-56 0 0,0 0-104 0 0,0 0-255 0 0,0 0 38 0 0,0 0 94 0 0,0-1 78 0 0,0 1 64 0 0,0 0-26 0 0,0-1-177 0 0,0 1 204 0 0,0 0-111 0 0,0-1 109 0 0,0 1-40 0 0,0 0-174 0 0,0-1-52 0 0,0 1-47 0 0,0-1-42 0 0,0 1-159 0 0,0-1-41 0 0,0 1-191 0 0,0-2-523 0 0</inkml:trace>
  <inkml:trace contextRef="#ctx0" brushRef="#br0" timeOffset="756.66">565 63 6880 0 0,'0'0'157'0'0,"0"0"23"0"0,0 0 11 0 0,0 1 58 0 0,-1 1-80 0 0,-1 0-65 0 0,-2 5 82 0 0,2-5-77 0 0,-2 8 210 0 0,0-1-36 0 0,-2 11 189 0 0,1-5-187 0 0,1 0-48 0 0,-3 16 136 0 0,-6 25 210 0 0,2-18-110 0 0,-2 20 111 0 0,3-17-180 0 0,3-14-102 0 0,1-5-15 0 0,0 0 43 0 0,-4 6 160 0 0,0-1 105 0 0,4-14-251 0 0,-1 0 34 0 0,0 0 36 0 0,0-1 40 0 0,1-2-193 0 0,-10 19 260 0 0,15-29-489 0 0,1 0-129 0 0,0 0 22 0 0,0 0-72 0 0,0 0-86 0 0,0 0 67 0 0,0 0-38 0 0,0 0-43 0 0,0 0-38 0 0,0 0-391 0 0,0 0 91 0 0,0 0-55 0 0,0 0-754 0 0,0-1-597 0 0,0-1-1131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5:32:53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 6016 0 0,'0'0'133'0'0,"0"0"23"0"0,0 0 64 0 0,1 2-111 0 0,0 1-78 0 0,3 4-81 0 0,-2-4 75 0 0,6 14 584 0 0,-1 2-45 0 0,1-1-40 0 0,-1 0-33 0 0,7 16 373 0 0,-3-8 86 0 0,1-2 0 0 0,3 5-950 0 0,-8-17 394 0 0,-1 1-60 0 0,-2-4-42 0 0,0 0 0 0 0,-1 0 0 0 0,1 5-292 0 0,0 7 504 0 0,-3-10-202 0 0,-1 0 46 0 0,-1 3 204 0 0,0-7-232 0 0,-1 1 34 0 0,0-5 88 0 0,-1-2-91 0 0,0-3-74 0 0,0-2-58 0 0,-1-3-8 0 0,-2-5 208 0 0,1-1-223 0 0,0-1-37 0 0,-3-14 63 0 0,1-2-104 0 0,2-1-76 0 0,4 19-50 0 0,0 0 0 0 0,1-1-1 0 0,0 1 1 0 0,0 0 0 0 0,3-11 8 0 0,7-11 24 0 0,0 15 14 0 0,4 3-51 0 0,6 0-52 0 0,-12 12 17 0 0,-1 0-1 0 0,1 0 1 0 0,6-2 48 0 0,26-5-133 0 0,-14 5 91 0 0,-4 3 57 0 0,-2 0 58 0 0,-15 2-264 0 0,0 0 66 0 0,0 1 58 0 0,0-1 50 0 0,3 1 62 0 0,0-1 60 0 0,17 1 380 0 0,-14 0-347 0 0,-1 1-122 0 0,-6-1-55 0 0,1 1-37 0 0,-1-1-43 0 0,1 1-48 0 0,-1 0-51 0 0,1 0-56 0 0,-1 0-62 0 0,1 0-66 0 0,-1 1-71 0 0,0-1-74 0 0,0 1-81 0 0,0-1-85 0 0,0 1-90 0 0,-1 0-93 0 0,-1-1-1219 0 0,0 0-1203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7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7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3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3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2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9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008A-0B33-477E-BFC4-8525C9AE6F1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68DF-33C1-4FB6-B255-41F68C622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69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99" Type="http://schemas.openxmlformats.org/officeDocument/2006/relationships/customXml" Target="../ink/ink149.xml"/><Relationship Id="rId21" Type="http://schemas.openxmlformats.org/officeDocument/2006/relationships/image" Target="../media/image29.png"/><Relationship Id="rId63" Type="http://schemas.openxmlformats.org/officeDocument/2006/relationships/image" Target="../media/image50.png"/><Relationship Id="rId159" Type="http://schemas.openxmlformats.org/officeDocument/2006/relationships/customXml" Target="../ink/ink79.xml"/><Relationship Id="rId324" Type="http://schemas.openxmlformats.org/officeDocument/2006/relationships/image" Target="../media/image180.png"/><Relationship Id="rId366" Type="http://schemas.openxmlformats.org/officeDocument/2006/relationships/image" Target="../media/image201.png"/><Relationship Id="rId170" Type="http://schemas.openxmlformats.org/officeDocument/2006/relationships/image" Target="../media/image103.png"/><Relationship Id="rId226" Type="http://schemas.openxmlformats.org/officeDocument/2006/relationships/image" Target="../media/image131.png"/><Relationship Id="rId268" Type="http://schemas.openxmlformats.org/officeDocument/2006/relationships/image" Target="../media/image152.png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image" Target="../media/image82.png"/><Relationship Id="rId335" Type="http://schemas.openxmlformats.org/officeDocument/2006/relationships/customXml" Target="../ink/ink167.xml"/><Relationship Id="rId377" Type="http://schemas.openxmlformats.org/officeDocument/2006/relationships/customXml" Target="../ink/ink188.xml"/><Relationship Id="rId5" Type="http://schemas.openxmlformats.org/officeDocument/2006/relationships/image" Target="../media/image2.png"/><Relationship Id="rId181" Type="http://schemas.openxmlformats.org/officeDocument/2006/relationships/customXml" Target="../ink/ink90.xml"/><Relationship Id="rId237" Type="http://schemas.openxmlformats.org/officeDocument/2006/relationships/customXml" Target="../ink/ink118.xml"/><Relationship Id="rId402" Type="http://schemas.openxmlformats.org/officeDocument/2006/relationships/image" Target="../media/image219.png"/><Relationship Id="rId279" Type="http://schemas.openxmlformats.org/officeDocument/2006/relationships/customXml" Target="../ink/ink139.xml"/><Relationship Id="rId43" Type="http://schemas.openxmlformats.org/officeDocument/2006/relationships/image" Target="../media/image40.png"/><Relationship Id="rId139" Type="http://schemas.openxmlformats.org/officeDocument/2006/relationships/customXml" Target="../ink/ink69.xml"/><Relationship Id="rId290" Type="http://schemas.openxmlformats.org/officeDocument/2006/relationships/image" Target="../media/image163.png"/><Relationship Id="rId304" Type="http://schemas.openxmlformats.org/officeDocument/2006/relationships/image" Target="../media/image170.png"/><Relationship Id="rId346" Type="http://schemas.openxmlformats.org/officeDocument/2006/relationships/image" Target="../media/image191.png"/><Relationship Id="rId388" Type="http://schemas.openxmlformats.org/officeDocument/2006/relationships/image" Target="../media/image212.png"/><Relationship Id="rId85" Type="http://schemas.openxmlformats.org/officeDocument/2006/relationships/image" Target="../media/image61.png"/><Relationship Id="rId150" Type="http://schemas.openxmlformats.org/officeDocument/2006/relationships/image" Target="../media/image93.png"/><Relationship Id="rId192" Type="http://schemas.openxmlformats.org/officeDocument/2006/relationships/image" Target="../media/image114.png"/><Relationship Id="rId206" Type="http://schemas.openxmlformats.org/officeDocument/2006/relationships/image" Target="../media/image121.png"/><Relationship Id="rId413" Type="http://schemas.openxmlformats.org/officeDocument/2006/relationships/customXml" Target="../ink/ink206.xml"/><Relationship Id="rId248" Type="http://schemas.openxmlformats.org/officeDocument/2006/relationships/image" Target="../media/image142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customXml" Target="../ink/ink157.xml"/><Relationship Id="rId357" Type="http://schemas.openxmlformats.org/officeDocument/2006/relationships/customXml" Target="../ink/ink178.xml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customXml" Target="../ink/ink199.xml"/><Relationship Id="rId259" Type="http://schemas.openxmlformats.org/officeDocument/2006/relationships/customXml" Target="../ink/ink129.xml"/><Relationship Id="rId424" Type="http://schemas.openxmlformats.org/officeDocument/2006/relationships/image" Target="../media/image230.png"/><Relationship Id="rId23" Type="http://schemas.openxmlformats.org/officeDocument/2006/relationships/image" Target="../media/image30.png"/><Relationship Id="rId119" Type="http://schemas.openxmlformats.org/officeDocument/2006/relationships/customXml" Target="../ink/ink59.xml"/><Relationship Id="rId270" Type="http://schemas.openxmlformats.org/officeDocument/2006/relationships/image" Target="../media/image153.png"/><Relationship Id="rId326" Type="http://schemas.openxmlformats.org/officeDocument/2006/relationships/image" Target="../media/image181.png"/><Relationship Id="rId65" Type="http://schemas.openxmlformats.org/officeDocument/2006/relationships/image" Target="../media/image51.png"/><Relationship Id="rId130" Type="http://schemas.openxmlformats.org/officeDocument/2006/relationships/image" Target="../media/image83.png"/><Relationship Id="rId368" Type="http://schemas.openxmlformats.org/officeDocument/2006/relationships/image" Target="../media/image202.png"/><Relationship Id="rId172" Type="http://schemas.openxmlformats.org/officeDocument/2006/relationships/image" Target="../media/image104.png"/><Relationship Id="rId228" Type="http://schemas.openxmlformats.org/officeDocument/2006/relationships/image" Target="../media/image132.png"/><Relationship Id="rId281" Type="http://schemas.openxmlformats.org/officeDocument/2006/relationships/customXml" Target="../ink/ink140.xml"/><Relationship Id="rId337" Type="http://schemas.openxmlformats.org/officeDocument/2006/relationships/customXml" Target="../ink/ink168.xml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customXml" Target="../ink/ink70.xml"/><Relationship Id="rId379" Type="http://schemas.openxmlformats.org/officeDocument/2006/relationships/customXml" Target="../ink/ink189.xml"/><Relationship Id="rId7" Type="http://schemas.openxmlformats.org/officeDocument/2006/relationships/image" Target="../media/image22.png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image" Target="../media/image213.png"/><Relationship Id="rId404" Type="http://schemas.openxmlformats.org/officeDocument/2006/relationships/image" Target="../media/image220.png"/><Relationship Id="rId250" Type="http://schemas.openxmlformats.org/officeDocument/2006/relationships/image" Target="../media/image143.png"/><Relationship Id="rId292" Type="http://schemas.openxmlformats.org/officeDocument/2006/relationships/image" Target="../media/image164.png"/><Relationship Id="rId306" Type="http://schemas.openxmlformats.org/officeDocument/2006/relationships/image" Target="../media/image171.png"/><Relationship Id="rId45" Type="http://schemas.openxmlformats.org/officeDocument/2006/relationships/image" Target="../media/image41.png"/><Relationship Id="rId87" Type="http://schemas.openxmlformats.org/officeDocument/2006/relationships/image" Target="../media/image62.png"/><Relationship Id="rId110" Type="http://schemas.openxmlformats.org/officeDocument/2006/relationships/customXml" Target="../ink/ink54.xml"/><Relationship Id="rId348" Type="http://schemas.openxmlformats.org/officeDocument/2006/relationships/image" Target="../media/image192.png"/><Relationship Id="rId152" Type="http://schemas.openxmlformats.org/officeDocument/2006/relationships/image" Target="../media/image94.png"/><Relationship Id="rId194" Type="http://schemas.openxmlformats.org/officeDocument/2006/relationships/image" Target="../media/image115.png"/><Relationship Id="rId208" Type="http://schemas.openxmlformats.org/officeDocument/2006/relationships/image" Target="../media/image122.png"/><Relationship Id="rId415" Type="http://schemas.openxmlformats.org/officeDocument/2006/relationships/customXml" Target="../ink/ink207.xml"/><Relationship Id="rId261" Type="http://schemas.openxmlformats.org/officeDocument/2006/relationships/customXml" Target="../ink/ink130.xml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customXml" Target="../ink/ink158.xml"/><Relationship Id="rId359" Type="http://schemas.openxmlformats.org/officeDocument/2006/relationships/customXml" Target="../ink/ink179.xml"/><Relationship Id="rId98" Type="http://schemas.openxmlformats.org/officeDocument/2006/relationships/customXml" Target="../ink/ink48.xml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image" Target="../media/image203.png"/><Relationship Id="rId426" Type="http://schemas.openxmlformats.org/officeDocument/2006/relationships/image" Target="../media/image231.png"/><Relationship Id="rId230" Type="http://schemas.openxmlformats.org/officeDocument/2006/relationships/image" Target="../media/image133.png"/><Relationship Id="rId25" Type="http://schemas.openxmlformats.org/officeDocument/2006/relationships/image" Target="../media/image31.png"/><Relationship Id="rId67" Type="http://schemas.openxmlformats.org/officeDocument/2006/relationships/image" Target="../media/image52.png"/><Relationship Id="rId272" Type="http://schemas.openxmlformats.org/officeDocument/2006/relationships/image" Target="../media/image154.png"/><Relationship Id="rId328" Type="http://schemas.openxmlformats.org/officeDocument/2006/relationships/image" Target="../media/image182.png"/><Relationship Id="rId132" Type="http://schemas.openxmlformats.org/officeDocument/2006/relationships/image" Target="../media/image84.png"/><Relationship Id="rId174" Type="http://schemas.openxmlformats.org/officeDocument/2006/relationships/image" Target="../media/image105.png"/><Relationship Id="rId381" Type="http://schemas.openxmlformats.org/officeDocument/2006/relationships/customXml" Target="../ink/ink190.xml"/><Relationship Id="rId241" Type="http://schemas.openxmlformats.org/officeDocument/2006/relationships/customXml" Target="../ink/ink120.xml"/><Relationship Id="rId36" Type="http://schemas.openxmlformats.org/officeDocument/2006/relationships/customXml" Target="../ink/ink17.xml"/><Relationship Id="rId283" Type="http://schemas.openxmlformats.org/officeDocument/2006/relationships/customXml" Target="../ink/ink141.xml"/><Relationship Id="rId339" Type="http://schemas.openxmlformats.org/officeDocument/2006/relationships/customXml" Target="../ink/ink169.xml"/><Relationship Id="rId78" Type="http://schemas.openxmlformats.org/officeDocument/2006/relationships/customXml" Target="../ink/ink38.xml"/><Relationship Id="rId101" Type="http://schemas.openxmlformats.org/officeDocument/2006/relationships/image" Target="../media/image69.png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image" Target="../media/image193.png"/><Relationship Id="rId406" Type="http://schemas.openxmlformats.org/officeDocument/2006/relationships/image" Target="../media/image221.png"/><Relationship Id="rId9" Type="http://schemas.openxmlformats.org/officeDocument/2006/relationships/image" Target="../media/image23.png"/><Relationship Id="rId210" Type="http://schemas.openxmlformats.org/officeDocument/2006/relationships/image" Target="../media/image123.png"/><Relationship Id="rId392" Type="http://schemas.openxmlformats.org/officeDocument/2006/relationships/image" Target="../media/image214.png"/><Relationship Id="rId252" Type="http://schemas.openxmlformats.org/officeDocument/2006/relationships/image" Target="../media/image144.png"/><Relationship Id="rId294" Type="http://schemas.openxmlformats.org/officeDocument/2006/relationships/image" Target="../media/image165.png"/><Relationship Id="rId308" Type="http://schemas.openxmlformats.org/officeDocument/2006/relationships/image" Target="../media/image172.png"/><Relationship Id="rId47" Type="http://schemas.openxmlformats.org/officeDocument/2006/relationships/image" Target="../media/image42.png"/><Relationship Id="rId89" Type="http://schemas.openxmlformats.org/officeDocument/2006/relationships/image" Target="../media/image63.png"/><Relationship Id="rId112" Type="http://schemas.openxmlformats.org/officeDocument/2006/relationships/image" Target="../media/image74.png"/><Relationship Id="rId154" Type="http://schemas.openxmlformats.org/officeDocument/2006/relationships/image" Target="../media/image95.png"/><Relationship Id="rId361" Type="http://schemas.openxmlformats.org/officeDocument/2006/relationships/customXml" Target="../ink/ink180.xml"/><Relationship Id="rId196" Type="http://schemas.openxmlformats.org/officeDocument/2006/relationships/image" Target="../media/image116.png"/><Relationship Id="rId417" Type="http://schemas.openxmlformats.org/officeDocument/2006/relationships/customXml" Target="../ink/ink208.xml"/><Relationship Id="rId16" Type="http://schemas.openxmlformats.org/officeDocument/2006/relationships/customXml" Target="../ink/ink7.xml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customXml" Target="../ink/ink159.xml"/><Relationship Id="rId58" Type="http://schemas.openxmlformats.org/officeDocument/2006/relationships/customXml" Target="../ink/ink28.xml"/><Relationship Id="rId123" Type="http://schemas.openxmlformats.org/officeDocument/2006/relationships/customXml" Target="../ink/ink61.xml"/><Relationship Id="rId330" Type="http://schemas.openxmlformats.org/officeDocument/2006/relationships/image" Target="../media/image183.png"/><Relationship Id="rId165" Type="http://schemas.openxmlformats.org/officeDocument/2006/relationships/customXml" Target="../ink/ink82.xml"/><Relationship Id="rId372" Type="http://schemas.openxmlformats.org/officeDocument/2006/relationships/image" Target="../media/image204.png"/><Relationship Id="rId428" Type="http://schemas.openxmlformats.org/officeDocument/2006/relationships/image" Target="../media/image232.png"/><Relationship Id="rId232" Type="http://schemas.openxmlformats.org/officeDocument/2006/relationships/image" Target="../media/image134.png"/><Relationship Id="rId274" Type="http://schemas.openxmlformats.org/officeDocument/2006/relationships/image" Target="../media/image155.png"/><Relationship Id="rId27" Type="http://schemas.openxmlformats.org/officeDocument/2006/relationships/image" Target="../media/image32.png"/><Relationship Id="rId69" Type="http://schemas.openxmlformats.org/officeDocument/2006/relationships/image" Target="../media/image53.png"/><Relationship Id="rId134" Type="http://schemas.openxmlformats.org/officeDocument/2006/relationships/image" Target="../media/image85.png"/><Relationship Id="rId80" Type="http://schemas.openxmlformats.org/officeDocument/2006/relationships/customXml" Target="../ink/ink39.xml"/><Relationship Id="rId176" Type="http://schemas.openxmlformats.org/officeDocument/2006/relationships/image" Target="../media/image106.png"/><Relationship Id="rId341" Type="http://schemas.openxmlformats.org/officeDocument/2006/relationships/customXml" Target="../ink/ink170.xml"/><Relationship Id="rId383" Type="http://schemas.openxmlformats.org/officeDocument/2006/relationships/customXml" Target="../ink/ink191.xml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customXml" Target="../ink/ink142.xml"/><Relationship Id="rId38" Type="http://schemas.openxmlformats.org/officeDocument/2006/relationships/customXml" Target="../ink/ink18.xml"/><Relationship Id="rId103" Type="http://schemas.openxmlformats.org/officeDocument/2006/relationships/image" Target="../media/image70.png"/><Relationship Id="rId310" Type="http://schemas.openxmlformats.org/officeDocument/2006/relationships/image" Target="../media/image173.png"/><Relationship Id="rId70" Type="http://schemas.openxmlformats.org/officeDocument/2006/relationships/customXml" Target="../ink/ink34.xml"/><Relationship Id="rId91" Type="http://schemas.openxmlformats.org/officeDocument/2006/relationships/image" Target="../media/image64.png"/><Relationship Id="rId145" Type="http://schemas.openxmlformats.org/officeDocument/2006/relationships/customXml" Target="../ink/ink72.xml"/><Relationship Id="rId166" Type="http://schemas.openxmlformats.org/officeDocument/2006/relationships/image" Target="../media/image101.png"/><Relationship Id="rId187" Type="http://schemas.openxmlformats.org/officeDocument/2006/relationships/customXml" Target="../ink/ink93.xml"/><Relationship Id="rId331" Type="http://schemas.openxmlformats.org/officeDocument/2006/relationships/customXml" Target="../ink/ink165.xml"/><Relationship Id="rId352" Type="http://schemas.openxmlformats.org/officeDocument/2006/relationships/image" Target="../media/image194.png"/><Relationship Id="rId373" Type="http://schemas.openxmlformats.org/officeDocument/2006/relationships/customXml" Target="../ink/ink186.xml"/><Relationship Id="rId394" Type="http://schemas.openxmlformats.org/officeDocument/2006/relationships/image" Target="../media/image215.png"/><Relationship Id="rId408" Type="http://schemas.openxmlformats.org/officeDocument/2006/relationships/image" Target="../media/image222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24.png"/><Relationship Id="rId233" Type="http://schemas.openxmlformats.org/officeDocument/2006/relationships/customXml" Target="../ink/ink116.xml"/><Relationship Id="rId254" Type="http://schemas.openxmlformats.org/officeDocument/2006/relationships/image" Target="../media/image145.png"/><Relationship Id="rId28" Type="http://schemas.openxmlformats.org/officeDocument/2006/relationships/customXml" Target="../ink/ink13.xml"/><Relationship Id="rId49" Type="http://schemas.openxmlformats.org/officeDocument/2006/relationships/image" Target="../media/image43.png"/><Relationship Id="rId114" Type="http://schemas.openxmlformats.org/officeDocument/2006/relationships/image" Target="../media/image75.png"/><Relationship Id="rId275" Type="http://schemas.openxmlformats.org/officeDocument/2006/relationships/customXml" Target="../ink/ink137.xml"/><Relationship Id="rId296" Type="http://schemas.openxmlformats.org/officeDocument/2006/relationships/image" Target="../media/image166.png"/><Relationship Id="rId300" Type="http://schemas.openxmlformats.org/officeDocument/2006/relationships/image" Target="../media/image168.png"/><Relationship Id="rId60" Type="http://schemas.openxmlformats.org/officeDocument/2006/relationships/customXml" Target="../ink/ink29.xml"/><Relationship Id="rId81" Type="http://schemas.openxmlformats.org/officeDocument/2006/relationships/image" Target="../media/image59.png"/><Relationship Id="rId135" Type="http://schemas.openxmlformats.org/officeDocument/2006/relationships/customXml" Target="../ink/ink67.xml"/><Relationship Id="rId156" Type="http://schemas.openxmlformats.org/officeDocument/2006/relationships/image" Target="../media/image96.png"/><Relationship Id="rId177" Type="http://schemas.openxmlformats.org/officeDocument/2006/relationships/customXml" Target="../ink/ink88.xml"/><Relationship Id="rId198" Type="http://schemas.openxmlformats.org/officeDocument/2006/relationships/image" Target="../media/image117.png"/><Relationship Id="rId321" Type="http://schemas.openxmlformats.org/officeDocument/2006/relationships/customXml" Target="../ink/ink160.xml"/><Relationship Id="rId342" Type="http://schemas.openxmlformats.org/officeDocument/2006/relationships/image" Target="../media/image189.png"/><Relationship Id="rId363" Type="http://schemas.openxmlformats.org/officeDocument/2006/relationships/customXml" Target="../ink/ink181.xml"/><Relationship Id="rId384" Type="http://schemas.openxmlformats.org/officeDocument/2006/relationships/image" Target="../media/image210.png"/><Relationship Id="rId419" Type="http://schemas.openxmlformats.org/officeDocument/2006/relationships/customXml" Target="../ink/ink209.xml"/><Relationship Id="rId202" Type="http://schemas.openxmlformats.org/officeDocument/2006/relationships/image" Target="../media/image119.png"/><Relationship Id="rId223" Type="http://schemas.openxmlformats.org/officeDocument/2006/relationships/customXml" Target="../ink/ink111.xml"/><Relationship Id="rId244" Type="http://schemas.openxmlformats.org/officeDocument/2006/relationships/image" Target="../media/image140.png"/><Relationship Id="rId18" Type="http://schemas.openxmlformats.org/officeDocument/2006/relationships/customXml" Target="../ink/ink8.xml"/><Relationship Id="rId39" Type="http://schemas.openxmlformats.org/officeDocument/2006/relationships/image" Target="../media/image38.png"/><Relationship Id="rId265" Type="http://schemas.openxmlformats.org/officeDocument/2006/relationships/customXml" Target="../ink/ink132.xml"/><Relationship Id="rId286" Type="http://schemas.openxmlformats.org/officeDocument/2006/relationships/image" Target="../media/image161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customXml" Target="../ink/ink62.xml"/><Relationship Id="rId146" Type="http://schemas.openxmlformats.org/officeDocument/2006/relationships/image" Target="../media/image91.png"/><Relationship Id="rId167" Type="http://schemas.openxmlformats.org/officeDocument/2006/relationships/customXml" Target="../ink/ink83.xml"/><Relationship Id="rId188" Type="http://schemas.openxmlformats.org/officeDocument/2006/relationships/image" Target="../media/image112.png"/><Relationship Id="rId311" Type="http://schemas.openxmlformats.org/officeDocument/2006/relationships/customXml" Target="../ink/ink155.xml"/><Relationship Id="rId332" Type="http://schemas.openxmlformats.org/officeDocument/2006/relationships/image" Target="../media/image184.png"/><Relationship Id="rId353" Type="http://schemas.openxmlformats.org/officeDocument/2006/relationships/customXml" Target="../ink/ink176.xml"/><Relationship Id="rId374" Type="http://schemas.openxmlformats.org/officeDocument/2006/relationships/image" Target="../media/image205.png"/><Relationship Id="rId395" Type="http://schemas.openxmlformats.org/officeDocument/2006/relationships/customXml" Target="../ink/ink197.xml"/><Relationship Id="rId409" Type="http://schemas.openxmlformats.org/officeDocument/2006/relationships/customXml" Target="../ink/ink204.xml"/><Relationship Id="rId71" Type="http://schemas.openxmlformats.org/officeDocument/2006/relationships/image" Target="../media/image54.png"/><Relationship Id="rId92" Type="http://schemas.openxmlformats.org/officeDocument/2006/relationships/customXml" Target="../ink/ink45.xml"/><Relationship Id="rId213" Type="http://schemas.openxmlformats.org/officeDocument/2006/relationships/customXml" Target="../ink/ink106.xml"/><Relationship Id="rId234" Type="http://schemas.openxmlformats.org/officeDocument/2006/relationships/image" Target="../media/image135.png"/><Relationship Id="rId420" Type="http://schemas.openxmlformats.org/officeDocument/2006/relationships/image" Target="../media/image228.png"/><Relationship Id="rId2" Type="http://schemas.openxmlformats.org/officeDocument/2006/relationships/customXml" Target="../ink/ink1.xml"/><Relationship Id="rId29" Type="http://schemas.openxmlformats.org/officeDocument/2006/relationships/image" Target="../media/image33.png"/><Relationship Id="rId255" Type="http://schemas.openxmlformats.org/officeDocument/2006/relationships/customXml" Target="../ink/ink127.xml"/><Relationship Id="rId276" Type="http://schemas.openxmlformats.org/officeDocument/2006/relationships/image" Target="../media/image156.png"/><Relationship Id="rId297" Type="http://schemas.openxmlformats.org/officeDocument/2006/relationships/customXml" Target="../ink/ink148.xml"/><Relationship Id="rId40" Type="http://schemas.openxmlformats.org/officeDocument/2006/relationships/customXml" Target="../ink/ink19.xml"/><Relationship Id="rId115" Type="http://schemas.openxmlformats.org/officeDocument/2006/relationships/customXml" Target="../ink/ink57.xml"/><Relationship Id="rId136" Type="http://schemas.openxmlformats.org/officeDocument/2006/relationships/image" Target="../media/image86.png"/><Relationship Id="rId157" Type="http://schemas.openxmlformats.org/officeDocument/2006/relationships/customXml" Target="../ink/ink78.xml"/><Relationship Id="rId178" Type="http://schemas.openxmlformats.org/officeDocument/2006/relationships/image" Target="../media/image107.png"/><Relationship Id="rId301" Type="http://schemas.openxmlformats.org/officeDocument/2006/relationships/customXml" Target="../ink/ink150.xml"/><Relationship Id="rId322" Type="http://schemas.openxmlformats.org/officeDocument/2006/relationships/image" Target="../media/image179.png"/><Relationship Id="rId343" Type="http://schemas.openxmlformats.org/officeDocument/2006/relationships/customXml" Target="../ink/ink171.xml"/><Relationship Id="rId364" Type="http://schemas.openxmlformats.org/officeDocument/2006/relationships/image" Target="../media/image200.png"/><Relationship Id="rId61" Type="http://schemas.openxmlformats.org/officeDocument/2006/relationships/image" Target="../media/image49.png"/><Relationship Id="rId82" Type="http://schemas.openxmlformats.org/officeDocument/2006/relationships/customXml" Target="../ink/ink40.xml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385" Type="http://schemas.openxmlformats.org/officeDocument/2006/relationships/customXml" Target="../ink/ink192.xml"/><Relationship Id="rId19" Type="http://schemas.openxmlformats.org/officeDocument/2006/relationships/image" Target="../media/image28.png"/><Relationship Id="rId224" Type="http://schemas.openxmlformats.org/officeDocument/2006/relationships/image" Target="../media/image130.png"/><Relationship Id="rId245" Type="http://schemas.openxmlformats.org/officeDocument/2006/relationships/customXml" Target="../ink/ink122.xml"/><Relationship Id="rId266" Type="http://schemas.openxmlformats.org/officeDocument/2006/relationships/image" Target="../media/image151.png"/><Relationship Id="rId287" Type="http://schemas.openxmlformats.org/officeDocument/2006/relationships/customXml" Target="../ink/ink143.xml"/><Relationship Id="rId410" Type="http://schemas.openxmlformats.org/officeDocument/2006/relationships/image" Target="../media/image223.png"/><Relationship Id="rId30" Type="http://schemas.openxmlformats.org/officeDocument/2006/relationships/customXml" Target="../ink/ink14.xml"/><Relationship Id="rId105" Type="http://schemas.openxmlformats.org/officeDocument/2006/relationships/image" Target="../media/image71.png"/><Relationship Id="rId126" Type="http://schemas.openxmlformats.org/officeDocument/2006/relationships/image" Target="../media/image81.png"/><Relationship Id="rId147" Type="http://schemas.openxmlformats.org/officeDocument/2006/relationships/customXml" Target="../ink/ink73.xml"/><Relationship Id="rId168" Type="http://schemas.openxmlformats.org/officeDocument/2006/relationships/image" Target="../media/image102.png"/><Relationship Id="rId312" Type="http://schemas.openxmlformats.org/officeDocument/2006/relationships/image" Target="../media/image174.png"/><Relationship Id="rId333" Type="http://schemas.openxmlformats.org/officeDocument/2006/relationships/customXml" Target="../ink/ink166.xml"/><Relationship Id="rId354" Type="http://schemas.openxmlformats.org/officeDocument/2006/relationships/image" Target="../media/image195.png"/><Relationship Id="rId51" Type="http://schemas.openxmlformats.org/officeDocument/2006/relationships/image" Target="../media/image44.png"/><Relationship Id="rId72" Type="http://schemas.openxmlformats.org/officeDocument/2006/relationships/customXml" Target="../ink/ink35.xml"/><Relationship Id="rId93" Type="http://schemas.openxmlformats.org/officeDocument/2006/relationships/image" Target="../media/image65.png"/><Relationship Id="rId189" Type="http://schemas.openxmlformats.org/officeDocument/2006/relationships/customXml" Target="../ink/ink94.xml"/><Relationship Id="rId375" Type="http://schemas.openxmlformats.org/officeDocument/2006/relationships/customXml" Target="../ink/ink187.xml"/><Relationship Id="rId396" Type="http://schemas.openxmlformats.org/officeDocument/2006/relationships/image" Target="../media/image216.png"/><Relationship Id="rId214" Type="http://schemas.openxmlformats.org/officeDocument/2006/relationships/image" Target="../media/image125.png"/><Relationship Id="rId235" Type="http://schemas.openxmlformats.org/officeDocument/2006/relationships/customXml" Target="../ink/ink117.xml"/><Relationship Id="rId256" Type="http://schemas.openxmlformats.org/officeDocument/2006/relationships/image" Target="../media/image146.png"/><Relationship Id="rId277" Type="http://schemas.openxmlformats.org/officeDocument/2006/relationships/customXml" Target="../ink/ink138.xml"/><Relationship Id="rId298" Type="http://schemas.openxmlformats.org/officeDocument/2006/relationships/image" Target="../media/image167.png"/><Relationship Id="rId400" Type="http://schemas.openxmlformats.org/officeDocument/2006/relationships/image" Target="../media/image218.png"/><Relationship Id="rId421" Type="http://schemas.openxmlformats.org/officeDocument/2006/relationships/customXml" Target="../ink/ink210.xml"/><Relationship Id="rId116" Type="http://schemas.openxmlformats.org/officeDocument/2006/relationships/image" Target="../media/image76.png"/><Relationship Id="rId137" Type="http://schemas.openxmlformats.org/officeDocument/2006/relationships/customXml" Target="../ink/ink68.xml"/><Relationship Id="rId158" Type="http://schemas.openxmlformats.org/officeDocument/2006/relationships/image" Target="../media/image97.png"/><Relationship Id="rId302" Type="http://schemas.openxmlformats.org/officeDocument/2006/relationships/image" Target="../media/image169.png"/><Relationship Id="rId323" Type="http://schemas.openxmlformats.org/officeDocument/2006/relationships/customXml" Target="../ink/ink161.xml"/><Relationship Id="rId344" Type="http://schemas.openxmlformats.org/officeDocument/2006/relationships/image" Target="../media/image190.png"/><Relationship Id="rId20" Type="http://schemas.openxmlformats.org/officeDocument/2006/relationships/customXml" Target="../ink/ink9.xml"/><Relationship Id="rId41" Type="http://schemas.openxmlformats.org/officeDocument/2006/relationships/image" Target="../media/image39.png"/><Relationship Id="rId62" Type="http://schemas.openxmlformats.org/officeDocument/2006/relationships/customXml" Target="../ink/ink30.xml"/><Relationship Id="rId83" Type="http://schemas.openxmlformats.org/officeDocument/2006/relationships/image" Target="../media/image60.png"/><Relationship Id="rId179" Type="http://schemas.openxmlformats.org/officeDocument/2006/relationships/customXml" Target="../ink/ink89.xml"/><Relationship Id="rId365" Type="http://schemas.openxmlformats.org/officeDocument/2006/relationships/customXml" Target="../ink/ink182.xml"/><Relationship Id="rId386" Type="http://schemas.openxmlformats.org/officeDocument/2006/relationships/image" Target="../media/image211.png"/><Relationship Id="rId190" Type="http://schemas.openxmlformats.org/officeDocument/2006/relationships/image" Target="../media/image113.png"/><Relationship Id="rId204" Type="http://schemas.openxmlformats.org/officeDocument/2006/relationships/image" Target="../media/image120.png"/><Relationship Id="rId225" Type="http://schemas.openxmlformats.org/officeDocument/2006/relationships/customXml" Target="../ink/ink112.xml"/><Relationship Id="rId246" Type="http://schemas.openxmlformats.org/officeDocument/2006/relationships/image" Target="../media/image141.png"/><Relationship Id="rId267" Type="http://schemas.openxmlformats.org/officeDocument/2006/relationships/customXml" Target="../ink/ink133.xml"/><Relationship Id="rId288" Type="http://schemas.openxmlformats.org/officeDocument/2006/relationships/image" Target="../media/image162.png"/><Relationship Id="rId411" Type="http://schemas.openxmlformats.org/officeDocument/2006/relationships/customXml" Target="../ink/ink205.xml"/><Relationship Id="rId106" Type="http://schemas.openxmlformats.org/officeDocument/2006/relationships/customXml" Target="../ink/ink52.xml"/><Relationship Id="rId127" Type="http://schemas.openxmlformats.org/officeDocument/2006/relationships/customXml" Target="../ink/ink63.xml"/><Relationship Id="rId313" Type="http://schemas.openxmlformats.org/officeDocument/2006/relationships/customXml" Target="../ink/ink156.xml"/><Relationship Id="rId10" Type="http://schemas.openxmlformats.org/officeDocument/2006/relationships/customXml" Target="../ink/ink4.xml"/><Relationship Id="rId31" Type="http://schemas.openxmlformats.org/officeDocument/2006/relationships/image" Target="../media/image34.png"/><Relationship Id="rId52" Type="http://schemas.openxmlformats.org/officeDocument/2006/relationships/customXml" Target="../ink/ink25.xml"/><Relationship Id="rId73" Type="http://schemas.openxmlformats.org/officeDocument/2006/relationships/image" Target="../media/image55.png"/><Relationship Id="rId94" Type="http://schemas.openxmlformats.org/officeDocument/2006/relationships/customXml" Target="../ink/ink46.xml"/><Relationship Id="rId148" Type="http://schemas.openxmlformats.org/officeDocument/2006/relationships/image" Target="../media/image92.png"/><Relationship Id="rId169" Type="http://schemas.openxmlformats.org/officeDocument/2006/relationships/customXml" Target="../ink/ink84.xml"/><Relationship Id="rId334" Type="http://schemas.openxmlformats.org/officeDocument/2006/relationships/image" Target="../media/image185.png"/><Relationship Id="rId355" Type="http://schemas.openxmlformats.org/officeDocument/2006/relationships/customXml" Target="../ink/ink177.xml"/><Relationship Id="rId376" Type="http://schemas.openxmlformats.org/officeDocument/2006/relationships/image" Target="../media/image206.png"/><Relationship Id="rId397" Type="http://schemas.openxmlformats.org/officeDocument/2006/relationships/customXml" Target="../ink/ink198.xml"/><Relationship Id="rId180" Type="http://schemas.openxmlformats.org/officeDocument/2006/relationships/image" Target="../media/image108.png"/><Relationship Id="rId215" Type="http://schemas.openxmlformats.org/officeDocument/2006/relationships/customXml" Target="../ink/ink107.xml"/><Relationship Id="rId236" Type="http://schemas.openxmlformats.org/officeDocument/2006/relationships/image" Target="../media/image136.png"/><Relationship Id="rId257" Type="http://schemas.openxmlformats.org/officeDocument/2006/relationships/customXml" Target="../ink/ink128.xml"/><Relationship Id="rId278" Type="http://schemas.openxmlformats.org/officeDocument/2006/relationships/image" Target="../media/image157.png"/><Relationship Id="rId401" Type="http://schemas.openxmlformats.org/officeDocument/2006/relationships/customXml" Target="../ink/ink200.xml"/><Relationship Id="rId422" Type="http://schemas.openxmlformats.org/officeDocument/2006/relationships/image" Target="../media/image229.png"/><Relationship Id="rId303" Type="http://schemas.openxmlformats.org/officeDocument/2006/relationships/customXml" Target="../ink/ink151.xml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image" Target="../media/image87.png"/><Relationship Id="rId345" Type="http://schemas.openxmlformats.org/officeDocument/2006/relationships/customXml" Target="../ink/ink172.xml"/><Relationship Id="rId387" Type="http://schemas.openxmlformats.org/officeDocument/2006/relationships/customXml" Target="../ink/ink193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image" Target="../media/image224.png"/><Relationship Id="rId107" Type="http://schemas.openxmlformats.org/officeDocument/2006/relationships/image" Target="../media/image72.png"/><Relationship Id="rId289" Type="http://schemas.openxmlformats.org/officeDocument/2006/relationships/customXml" Target="../ink/ink144.xml"/><Relationship Id="rId11" Type="http://schemas.openxmlformats.org/officeDocument/2006/relationships/image" Target="../media/image24.png"/><Relationship Id="rId53" Type="http://schemas.openxmlformats.org/officeDocument/2006/relationships/image" Target="../media/image45.png"/><Relationship Id="rId149" Type="http://schemas.openxmlformats.org/officeDocument/2006/relationships/customXml" Target="../ink/ink74.xml"/><Relationship Id="rId314" Type="http://schemas.openxmlformats.org/officeDocument/2006/relationships/image" Target="../media/image175.png"/><Relationship Id="rId356" Type="http://schemas.openxmlformats.org/officeDocument/2006/relationships/image" Target="../media/image196.png"/><Relationship Id="rId398" Type="http://schemas.openxmlformats.org/officeDocument/2006/relationships/image" Target="../media/image217.png"/><Relationship Id="rId95" Type="http://schemas.openxmlformats.org/officeDocument/2006/relationships/image" Target="../media/image66.png"/><Relationship Id="rId160" Type="http://schemas.openxmlformats.org/officeDocument/2006/relationships/image" Target="../media/image98.png"/><Relationship Id="rId216" Type="http://schemas.openxmlformats.org/officeDocument/2006/relationships/image" Target="../media/image126.png"/><Relationship Id="rId423" Type="http://schemas.openxmlformats.org/officeDocument/2006/relationships/customXml" Target="../ink/ink211.xml"/><Relationship Id="rId258" Type="http://schemas.openxmlformats.org/officeDocument/2006/relationships/image" Target="../media/image147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image" Target="../media/image77.png"/><Relationship Id="rId325" Type="http://schemas.openxmlformats.org/officeDocument/2006/relationships/customXml" Target="../ink/ink162.xml"/><Relationship Id="rId367" Type="http://schemas.openxmlformats.org/officeDocument/2006/relationships/customXml" Target="../ink/ink183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33" Type="http://schemas.openxmlformats.org/officeDocument/2006/relationships/image" Target="../media/image35.png"/><Relationship Id="rId129" Type="http://schemas.openxmlformats.org/officeDocument/2006/relationships/customXml" Target="../ink/ink64.xml"/><Relationship Id="rId280" Type="http://schemas.openxmlformats.org/officeDocument/2006/relationships/image" Target="../media/image158.png"/><Relationship Id="rId336" Type="http://schemas.openxmlformats.org/officeDocument/2006/relationships/image" Target="../media/image186.png"/><Relationship Id="rId75" Type="http://schemas.openxmlformats.org/officeDocument/2006/relationships/image" Target="../media/image56.png"/><Relationship Id="rId140" Type="http://schemas.openxmlformats.org/officeDocument/2006/relationships/image" Target="../media/image88.png"/><Relationship Id="rId182" Type="http://schemas.openxmlformats.org/officeDocument/2006/relationships/image" Target="../media/image109.png"/><Relationship Id="rId378" Type="http://schemas.openxmlformats.org/officeDocument/2006/relationships/image" Target="../media/image207.png"/><Relationship Id="rId403" Type="http://schemas.openxmlformats.org/officeDocument/2006/relationships/customXml" Target="../ink/ink201.xml"/><Relationship Id="rId6" Type="http://schemas.openxmlformats.org/officeDocument/2006/relationships/customXml" Target="../ink/ink2.xml"/><Relationship Id="rId238" Type="http://schemas.openxmlformats.org/officeDocument/2006/relationships/image" Target="../media/image137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347" Type="http://schemas.openxmlformats.org/officeDocument/2006/relationships/customXml" Target="../ink/ink173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customXml" Target="../ink/ink75.xml"/><Relationship Id="rId389" Type="http://schemas.openxmlformats.org/officeDocument/2006/relationships/customXml" Target="../ink/ink194.xml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image" Target="../media/image225.png"/><Relationship Id="rId13" Type="http://schemas.openxmlformats.org/officeDocument/2006/relationships/image" Target="../media/image25.png"/><Relationship Id="rId109" Type="http://schemas.openxmlformats.org/officeDocument/2006/relationships/image" Target="../media/image73.png"/><Relationship Id="rId260" Type="http://schemas.openxmlformats.org/officeDocument/2006/relationships/image" Target="../media/image148.png"/><Relationship Id="rId316" Type="http://schemas.openxmlformats.org/officeDocument/2006/relationships/image" Target="../media/image176.png"/><Relationship Id="rId55" Type="http://schemas.openxmlformats.org/officeDocument/2006/relationships/image" Target="../media/image46.png"/><Relationship Id="rId97" Type="http://schemas.openxmlformats.org/officeDocument/2006/relationships/image" Target="../media/image67.png"/><Relationship Id="rId120" Type="http://schemas.openxmlformats.org/officeDocument/2006/relationships/image" Target="../media/image78.png"/><Relationship Id="rId358" Type="http://schemas.openxmlformats.org/officeDocument/2006/relationships/image" Target="../media/image197.png"/><Relationship Id="rId162" Type="http://schemas.openxmlformats.org/officeDocument/2006/relationships/image" Target="../media/image99.png"/><Relationship Id="rId218" Type="http://schemas.openxmlformats.org/officeDocument/2006/relationships/image" Target="../media/image127.png"/><Relationship Id="rId425" Type="http://schemas.openxmlformats.org/officeDocument/2006/relationships/customXml" Target="../ink/ink212.xml"/><Relationship Id="rId271" Type="http://schemas.openxmlformats.org/officeDocument/2006/relationships/customXml" Target="../ink/ink135.xml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customXml" Target="../ink/ink65.xml"/><Relationship Id="rId327" Type="http://schemas.openxmlformats.org/officeDocument/2006/relationships/customXml" Target="../ink/ink163.xml"/><Relationship Id="rId369" Type="http://schemas.openxmlformats.org/officeDocument/2006/relationships/customXml" Target="../ink/ink184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image" Target="../media/image208.png"/><Relationship Id="rId240" Type="http://schemas.openxmlformats.org/officeDocument/2006/relationships/image" Target="../media/image138.png"/><Relationship Id="rId35" Type="http://schemas.openxmlformats.org/officeDocument/2006/relationships/image" Target="../media/image36.png"/><Relationship Id="rId77" Type="http://schemas.openxmlformats.org/officeDocument/2006/relationships/image" Target="../media/image57.png"/><Relationship Id="rId100" Type="http://schemas.openxmlformats.org/officeDocument/2006/relationships/customXml" Target="../ink/ink49.xml"/><Relationship Id="rId282" Type="http://schemas.openxmlformats.org/officeDocument/2006/relationships/image" Target="../media/image159.png"/><Relationship Id="rId338" Type="http://schemas.openxmlformats.org/officeDocument/2006/relationships/image" Target="../media/image187.png"/><Relationship Id="rId8" Type="http://schemas.openxmlformats.org/officeDocument/2006/relationships/customXml" Target="../ink/ink3.xml"/><Relationship Id="rId142" Type="http://schemas.openxmlformats.org/officeDocument/2006/relationships/image" Target="../media/image89.png"/><Relationship Id="rId184" Type="http://schemas.openxmlformats.org/officeDocument/2006/relationships/image" Target="../media/image110.png"/><Relationship Id="rId391" Type="http://schemas.openxmlformats.org/officeDocument/2006/relationships/customXml" Target="../ink/ink195.xml"/><Relationship Id="rId405" Type="http://schemas.openxmlformats.org/officeDocument/2006/relationships/customXml" Target="../ink/ink202.xml"/><Relationship Id="rId251" Type="http://schemas.openxmlformats.org/officeDocument/2006/relationships/customXml" Target="../ink/ink125.xml"/><Relationship Id="rId46" Type="http://schemas.openxmlformats.org/officeDocument/2006/relationships/customXml" Target="../ink/ink22.xml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customXml" Target="../ink/ink174.xml"/><Relationship Id="rId88" Type="http://schemas.openxmlformats.org/officeDocument/2006/relationships/customXml" Target="../ink/ink43.xml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image" Target="../media/image198.png"/><Relationship Id="rId416" Type="http://schemas.openxmlformats.org/officeDocument/2006/relationships/image" Target="../media/image226.png"/><Relationship Id="rId220" Type="http://schemas.openxmlformats.org/officeDocument/2006/relationships/image" Target="../media/image128.png"/><Relationship Id="rId15" Type="http://schemas.openxmlformats.org/officeDocument/2006/relationships/image" Target="../media/image26.png"/><Relationship Id="rId57" Type="http://schemas.openxmlformats.org/officeDocument/2006/relationships/image" Target="../media/image47.png"/><Relationship Id="rId262" Type="http://schemas.openxmlformats.org/officeDocument/2006/relationships/image" Target="../media/image149.png"/><Relationship Id="rId318" Type="http://schemas.openxmlformats.org/officeDocument/2006/relationships/image" Target="../media/image177.png"/><Relationship Id="rId99" Type="http://schemas.openxmlformats.org/officeDocument/2006/relationships/image" Target="../media/image68.png"/><Relationship Id="rId122" Type="http://schemas.openxmlformats.org/officeDocument/2006/relationships/image" Target="../media/image79.png"/><Relationship Id="rId164" Type="http://schemas.openxmlformats.org/officeDocument/2006/relationships/image" Target="../media/image100.png"/><Relationship Id="rId371" Type="http://schemas.openxmlformats.org/officeDocument/2006/relationships/customXml" Target="../ink/ink185.xml"/><Relationship Id="rId427" Type="http://schemas.openxmlformats.org/officeDocument/2006/relationships/customXml" Target="../ink/ink213.xml"/><Relationship Id="rId26" Type="http://schemas.openxmlformats.org/officeDocument/2006/relationships/customXml" Target="../ink/ink12.xml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68" Type="http://schemas.openxmlformats.org/officeDocument/2006/relationships/customXml" Target="../ink/ink33.xml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88.png"/><Relationship Id="rId200" Type="http://schemas.openxmlformats.org/officeDocument/2006/relationships/image" Target="../media/image118.png"/><Relationship Id="rId382" Type="http://schemas.openxmlformats.org/officeDocument/2006/relationships/image" Target="../media/image209.png"/><Relationship Id="rId242" Type="http://schemas.openxmlformats.org/officeDocument/2006/relationships/image" Target="../media/image139.png"/><Relationship Id="rId284" Type="http://schemas.openxmlformats.org/officeDocument/2006/relationships/image" Target="../media/image160.png"/><Relationship Id="rId37" Type="http://schemas.openxmlformats.org/officeDocument/2006/relationships/image" Target="../media/image37.png"/><Relationship Id="rId79" Type="http://schemas.openxmlformats.org/officeDocument/2006/relationships/image" Target="../media/image58.png"/><Relationship Id="rId102" Type="http://schemas.openxmlformats.org/officeDocument/2006/relationships/customXml" Target="../ink/ink50.xml"/><Relationship Id="rId144" Type="http://schemas.openxmlformats.org/officeDocument/2006/relationships/image" Target="../media/image90.png"/><Relationship Id="rId90" Type="http://schemas.openxmlformats.org/officeDocument/2006/relationships/customXml" Target="../ink/ink44.xml"/><Relationship Id="rId186" Type="http://schemas.openxmlformats.org/officeDocument/2006/relationships/image" Target="../media/image111.png"/><Relationship Id="rId351" Type="http://schemas.openxmlformats.org/officeDocument/2006/relationships/customXml" Target="../ink/ink175.xml"/><Relationship Id="rId393" Type="http://schemas.openxmlformats.org/officeDocument/2006/relationships/customXml" Target="../ink/ink196.xml"/><Relationship Id="rId407" Type="http://schemas.openxmlformats.org/officeDocument/2006/relationships/customXml" Target="../ink/ink203.xml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8" Type="http://schemas.openxmlformats.org/officeDocument/2006/relationships/customXml" Target="../ink/ink23.xml"/><Relationship Id="rId113" Type="http://schemas.openxmlformats.org/officeDocument/2006/relationships/customXml" Target="../ink/ink56.xml"/><Relationship Id="rId320" Type="http://schemas.openxmlformats.org/officeDocument/2006/relationships/image" Target="../media/image178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99.png"/><Relationship Id="rId418" Type="http://schemas.openxmlformats.org/officeDocument/2006/relationships/image" Target="../media/image227.png"/><Relationship Id="rId222" Type="http://schemas.openxmlformats.org/officeDocument/2006/relationships/image" Target="../media/image129.png"/><Relationship Id="rId264" Type="http://schemas.openxmlformats.org/officeDocument/2006/relationships/image" Target="../media/image150.png"/><Relationship Id="rId17" Type="http://schemas.openxmlformats.org/officeDocument/2006/relationships/image" Target="../media/image27.png"/><Relationship Id="rId59" Type="http://schemas.openxmlformats.org/officeDocument/2006/relationships/image" Target="../media/image48.png"/><Relationship Id="rId12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1.xml"/><Relationship Id="rId21" Type="http://schemas.openxmlformats.org/officeDocument/2006/relationships/image" Target="../media/image241.png"/><Relationship Id="rId42" Type="http://schemas.openxmlformats.org/officeDocument/2006/relationships/customXml" Target="../ink/ink233.xml"/><Relationship Id="rId63" Type="http://schemas.openxmlformats.org/officeDocument/2006/relationships/customXml" Target="../ink/ink244.xml"/><Relationship Id="rId84" Type="http://schemas.openxmlformats.org/officeDocument/2006/relationships/image" Target="../media/image271.png"/><Relationship Id="rId138" Type="http://schemas.openxmlformats.org/officeDocument/2006/relationships/image" Target="../media/image298.png"/><Relationship Id="rId107" Type="http://schemas.openxmlformats.org/officeDocument/2006/relationships/customXml" Target="../ink/ink266.xml"/><Relationship Id="rId11" Type="http://schemas.openxmlformats.org/officeDocument/2006/relationships/image" Target="../media/image236.png"/><Relationship Id="rId32" Type="http://schemas.openxmlformats.org/officeDocument/2006/relationships/customXml" Target="../ink/ink228.xml"/><Relationship Id="rId53" Type="http://schemas.openxmlformats.org/officeDocument/2006/relationships/customXml" Target="../ink/ink239.xml"/><Relationship Id="rId74" Type="http://schemas.openxmlformats.org/officeDocument/2006/relationships/image" Target="../media/image266.png"/><Relationship Id="rId128" Type="http://schemas.openxmlformats.org/officeDocument/2006/relationships/image" Target="../media/image293.png"/><Relationship Id="rId149" Type="http://schemas.openxmlformats.org/officeDocument/2006/relationships/customXml" Target="../ink/ink287.xml"/><Relationship Id="rId5" Type="http://schemas.openxmlformats.org/officeDocument/2006/relationships/image" Target="../media/image2330.png"/><Relationship Id="rId95" Type="http://schemas.openxmlformats.org/officeDocument/2006/relationships/customXml" Target="../ink/ink260.xml"/><Relationship Id="rId22" Type="http://schemas.openxmlformats.org/officeDocument/2006/relationships/customXml" Target="../ink/ink223.xml"/><Relationship Id="rId27" Type="http://schemas.openxmlformats.org/officeDocument/2006/relationships/image" Target="../media/image244.png"/><Relationship Id="rId43" Type="http://schemas.openxmlformats.org/officeDocument/2006/relationships/customXml" Target="../ink/ink234.xml"/><Relationship Id="rId48" Type="http://schemas.openxmlformats.org/officeDocument/2006/relationships/image" Target="../media/image253.png"/><Relationship Id="rId64" Type="http://schemas.openxmlformats.org/officeDocument/2006/relationships/image" Target="../media/image261.png"/><Relationship Id="rId69" Type="http://schemas.openxmlformats.org/officeDocument/2006/relationships/customXml" Target="../ink/ink247.xml"/><Relationship Id="rId113" Type="http://schemas.openxmlformats.org/officeDocument/2006/relationships/customXml" Target="../ink/ink269.xml"/><Relationship Id="rId118" Type="http://schemas.openxmlformats.org/officeDocument/2006/relationships/image" Target="../media/image288.png"/><Relationship Id="rId134" Type="http://schemas.openxmlformats.org/officeDocument/2006/relationships/image" Target="../media/image296.png"/><Relationship Id="rId139" Type="http://schemas.openxmlformats.org/officeDocument/2006/relationships/customXml" Target="../ink/ink282.xml"/><Relationship Id="rId80" Type="http://schemas.openxmlformats.org/officeDocument/2006/relationships/image" Target="../media/image269.png"/><Relationship Id="rId85" Type="http://schemas.openxmlformats.org/officeDocument/2006/relationships/customXml" Target="../ink/ink255.xml"/><Relationship Id="rId150" Type="http://schemas.openxmlformats.org/officeDocument/2006/relationships/image" Target="../media/image304.png"/><Relationship Id="rId155" Type="http://schemas.openxmlformats.org/officeDocument/2006/relationships/image" Target="../media/image306.png"/><Relationship Id="rId12" Type="http://schemas.openxmlformats.org/officeDocument/2006/relationships/customXml" Target="../ink/ink218.xml"/><Relationship Id="rId17" Type="http://schemas.openxmlformats.org/officeDocument/2006/relationships/image" Target="../media/image239.png"/><Relationship Id="rId33" Type="http://schemas.openxmlformats.org/officeDocument/2006/relationships/image" Target="../media/image246.png"/><Relationship Id="rId38" Type="http://schemas.openxmlformats.org/officeDocument/2006/relationships/customXml" Target="../ink/ink231.xml"/><Relationship Id="rId59" Type="http://schemas.openxmlformats.org/officeDocument/2006/relationships/customXml" Target="../ink/ink242.xml"/><Relationship Id="rId103" Type="http://schemas.openxmlformats.org/officeDocument/2006/relationships/customXml" Target="../ink/ink264.xml"/><Relationship Id="rId108" Type="http://schemas.openxmlformats.org/officeDocument/2006/relationships/image" Target="../media/image283.png"/><Relationship Id="rId124" Type="http://schemas.openxmlformats.org/officeDocument/2006/relationships/image" Target="../media/image291.png"/><Relationship Id="rId129" Type="http://schemas.openxmlformats.org/officeDocument/2006/relationships/customXml" Target="../ink/ink277.xml"/><Relationship Id="rId54" Type="http://schemas.openxmlformats.org/officeDocument/2006/relationships/image" Target="../media/image256.png"/><Relationship Id="rId70" Type="http://schemas.openxmlformats.org/officeDocument/2006/relationships/image" Target="../media/image264.png"/><Relationship Id="rId75" Type="http://schemas.openxmlformats.org/officeDocument/2006/relationships/customXml" Target="../ink/ink250.xml"/><Relationship Id="rId91" Type="http://schemas.openxmlformats.org/officeDocument/2006/relationships/customXml" Target="../ink/ink258.xml"/><Relationship Id="rId96" Type="http://schemas.openxmlformats.org/officeDocument/2006/relationships/image" Target="../media/image277.png"/><Relationship Id="rId140" Type="http://schemas.openxmlformats.org/officeDocument/2006/relationships/image" Target="../media/image299.png"/><Relationship Id="rId145" Type="http://schemas.openxmlformats.org/officeDocument/2006/relationships/customXml" Target="../ink/ink28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5.xml"/><Relationship Id="rId23" Type="http://schemas.openxmlformats.org/officeDocument/2006/relationships/image" Target="../media/image242.png"/><Relationship Id="rId28" Type="http://schemas.openxmlformats.org/officeDocument/2006/relationships/customXml" Target="../ink/ink226.xml"/><Relationship Id="rId49" Type="http://schemas.openxmlformats.org/officeDocument/2006/relationships/customXml" Target="../ink/ink237.xml"/><Relationship Id="rId114" Type="http://schemas.openxmlformats.org/officeDocument/2006/relationships/image" Target="../media/image286.png"/><Relationship Id="rId119" Type="http://schemas.openxmlformats.org/officeDocument/2006/relationships/customXml" Target="../ink/ink272.xml"/><Relationship Id="rId44" Type="http://schemas.openxmlformats.org/officeDocument/2006/relationships/image" Target="../media/image251.png"/><Relationship Id="rId60" Type="http://schemas.openxmlformats.org/officeDocument/2006/relationships/image" Target="../media/image259.png"/><Relationship Id="rId65" Type="http://schemas.openxmlformats.org/officeDocument/2006/relationships/customXml" Target="../ink/ink245.xml"/><Relationship Id="rId81" Type="http://schemas.openxmlformats.org/officeDocument/2006/relationships/customXml" Target="../ink/ink253.xml"/><Relationship Id="rId86" Type="http://schemas.openxmlformats.org/officeDocument/2006/relationships/image" Target="../media/image272.png"/><Relationship Id="rId130" Type="http://schemas.openxmlformats.org/officeDocument/2006/relationships/image" Target="../media/image294.png"/><Relationship Id="rId135" Type="http://schemas.openxmlformats.org/officeDocument/2006/relationships/customXml" Target="../ink/ink280.xml"/><Relationship Id="rId151" Type="http://schemas.openxmlformats.org/officeDocument/2006/relationships/customXml" Target="../ink/ink288.xml"/><Relationship Id="rId13" Type="http://schemas.openxmlformats.org/officeDocument/2006/relationships/image" Target="../media/image237.png"/><Relationship Id="rId18" Type="http://schemas.openxmlformats.org/officeDocument/2006/relationships/customXml" Target="../ink/ink221.xml"/><Relationship Id="rId39" Type="http://schemas.openxmlformats.org/officeDocument/2006/relationships/image" Target="../media/image249.png"/><Relationship Id="rId109" Type="http://schemas.openxmlformats.org/officeDocument/2006/relationships/customXml" Target="../ink/ink267.xml"/><Relationship Id="rId34" Type="http://schemas.openxmlformats.org/officeDocument/2006/relationships/customXml" Target="../ink/ink229.xml"/><Relationship Id="rId50" Type="http://schemas.openxmlformats.org/officeDocument/2006/relationships/image" Target="../media/image254.png"/><Relationship Id="rId55" Type="http://schemas.openxmlformats.org/officeDocument/2006/relationships/customXml" Target="../ink/ink240.xml"/><Relationship Id="rId76" Type="http://schemas.openxmlformats.org/officeDocument/2006/relationships/image" Target="../media/image267.png"/><Relationship Id="rId97" Type="http://schemas.openxmlformats.org/officeDocument/2006/relationships/customXml" Target="../ink/ink261.xml"/><Relationship Id="rId104" Type="http://schemas.openxmlformats.org/officeDocument/2006/relationships/image" Target="../media/image281.png"/><Relationship Id="rId120" Type="http://schemas.openxmlformats.org/officeDocument/2006/relationships/image" Target="../media/image289.png"/><Relationship Id="rId125" Type="http://schemas.openxmlformats.org/officeDocument/2006/relationships/customXml" Target="../ink/ink275.xml"/><Relationship Id="rId141" Type="http://schemas.openxmlformats.org/officeDocument/2006/relationships/customXml" Target="../ink/ink283.xml"/><Relationship Id="rId146" Type="http://schemas.openxmlformats.org/officeDocument/2006/relationships/image" Target="../media/image302.png"/><Relationship Id="rId7" Type="http://schemas.openxmlformats.org/officeDocument/2006/relationships/image" Target="../media/image2340.png"/><Relationship Id="rId71" Type="http://schemas.openxmlformats.org/officeDocument/2006/relationships/customXml" Target="../ink/ink248.xml"/><Relationship Id="rId92" Type="http://schemas.openxmlformats.org/officeDocument/2006/relationships/image" Target="../media/image275.png"/><Relationship Id="rId2" Type="http://schemas.openxmlformats.org/officeDocument/2006/relationships/customXml" Target="../ink/ink214.xml"/><Relationship Id="rId29" Type="http://schemas.openxmlformats.org/officeDocument/2006/relationships/image" Target="../media/image37.png"/><Relationship Id="rId24" Type="http://schemas.openxmlformats.org/officeDocument/2006/relationships/customXml" Target="../ink/ink224.xml"/><Relationship Id="rId40" Type="http://schemas.openxmlformats.org/officeDocument/2006/relationships/customXml" Target="../ink/ink232.xml"/><Relationship Id="rId45" Type="http://schemas.openxmlformats.org/officeDocument/2006/relationships/customXml" Target="../ink/ink235.xml"/><Relationship Id="rId66" Type="http://schemas.openxmlformats.org/officeDocument/2006/relationships/image" Target="../media/image262.png"/><Relationship Id="rId87" Type="http://schemas.openxmlformats.org/officeDocument/2006/relationships/customXml" Target="../ink/ink256.xml"/><Relationship Id="rId110" Type="http://schemas.openxmlformats.org/officeDocument/2006/relationships/image" Target="../media/image284.png"/><Relationship Id="rId115" Type="http://schemas.openxmlformats.org/officeDocument/2006/relationships/customXml" Target="../ink/ink270.xml"/><Relationship Id="rId131" Type="http://schemas.openxmlformats.org/officeDocument/2006/relationships/customXml" Target="../ink/ink278.xml"/><Relationship Id="rId136" Type="http://schemas.openxmlformats.org/officeDocument/2006/relationships/image" Target="../media/image297.png"/><Relationship Id="rId61" Type="http://schemas.openxmlformats.org/officeDocument/2006/relationships/customXml" Target="../ink/ink243.xml"/><Relationship Id="rId82" Type="http://schemas.openxmlformats.org/officeDocument/2006/relationships/image" Target="../media/image270.png"/><Relationship Id="rId152" Type="http://schemas.openxmlformats.org/officeDocument/2006/relationships/image" Target="../media/image305.png"/><Relationship Id="rId19" Type="http://schemas.openxmlformats.org/officeDocument/2006/relationships/image" Target="../media/image240.png"/><Relationship Id="rId14" Type="http://schemas.openxmlformats.org/officeDocument/2006/relationships/customXml" Target="../ink/ink219.xml"/><Relationship Id="rId30" Type="http://schemas.openxmlformats.org/officeDocument/2006/relationships/customXml" Target="../ink/ink227.xml"/><Relationship Id="rId35" Type="http://schemas.openxmlformats.org/officeDocument/2006/relationships/image" Target="../media/image247.png"/><Relationship Id="rId56" Type="http://schemas.openxmlformats.org/officeDocument/2006/relationships/image" Target="../media/image257.png"/><Relationship Id="rId77" Type="http://schemas.openxmlformats.org/officeDocument/2006/relationships/customXml" Target="../ink/ink251.xml"/><Relationship Id="rId100" Type="http://schemas.openxmlformats.org/officeDocument/2006/relationships/image" Target="../media/image279.png"/><Relationship Id="rId105" Type="http://schemas.openxmlformats.org/officeDocument/2006/relationships/customXml" Target="../ink/ink265.xml"/><Relationship Id="rId126" Type="http://schemas.openxmlformats.org/officeDocument/2006/relationships/image" Target="../media/image292.png"/><Relationship Id="rId147" Type="http://schemas.openxmlformats.org/officeDocument/2006/relationships/customXml" Target="../ink/ink286.xml"/><Relationship Id="rId8" Type="http://schemas.openxmlformats.org/officeDocument/2006/relationships/customXml" Target="../ink/ink216.xml"/><Relationship Id="rId51" Type="http://schemas.openxmlformats.org/officeDocument/2006/relationships/customXml" Target="../ink/ink238.xml"/><Relationship Id="rId72" Type="http://schemas.openxmlformats.org/officeDocument/2006/relationships/image" Target="../media/image265.png"/><Relationship Id="rId93" Type="http://schemas.openxmlformats.org/officeDocument/2006/relationships/customXml" Target="../ink/ink259.xml"/><Relationship Id="rId98" Type="http://schemas.openxmlformats.org/officeDocument/2006/relationships/image" Target="../media/image278.png"/><Relationship Id="rId121" Type="http://schemas.openxmlformats.org/officeDocument/2006/relationships/customXml" Target="../ink/ink273.xml"/><Relationship Id="rId142" Type="http://schemas.openxmlformats.org/officeDocument/2006/relationships/image" Target="../media/image300.png"/><Relationship Id="rId25" Type="http://schemas.openxmlformats.org/officeDocument/2006/relationships/image" Target="../media/image243.png"/><Relationship Id="rId46" Type="http://schemas.openxmlformats.org/officeDocument/2006/relationships/image" Target="../media/image252.png"/><Relationship Id="rId67" Type="http://schemas.openxmlformats.org/officeDocument/2006/relationships/customXml" Target="../ink/ink246.xml"/><Relationship Id="rId116" Type="http://schemas.openxmlformats.org/officeDocument/2006/relationships/image" Target="../media/image287.png"/><Relationship Id="rId137" Type="http://schemas.openxmlformats.org/officeDocument/2006/relationships/customXml" Target="../ink/ink281.xml"/><Relationship Id="rId20" Type="http://schemas.openxmlformats.org/officeDocument/2006/relationships/customXml" Target="../ink/ink222.xml"/><Relationship Id="rId41" Type="http://schemas.openxmlformats.org/officeDocument/2006/relationships/image" Target="../media/image250.png"/><Relationship Id="rId62" Type="http://schemas.openxmlformats.org/officeDocument/2006/relationships/image" Target="../media/image260.png"/><Relationship Id="rId83" Type="http://schemas.openxmlformats.org/officeDocument/2006/relationships/customXml" Target="../ink/ink254.xml"/><Relationship Id="rId88" Type="http://schemas.openxmlformats.org/officeDocument/2006/relationships/image" Target="../media/image273.png"/><Relationship Id="rId111" Type="http://schemas.openxmlformats.org/officeDocument/2006/relationships/customXml" Target="../ink/ink268.xml"/><Relationship Id="rId132" Type="http://schemas.openxmlformats.org/officeDocument/2006/relationships/image" Target="../media/image295.png"/><Relationship Id="rId153" Type="http://schemas.openxmlformats.org/officeDocument/2006/relationships/customXml" Target="../ink/ink289.xml"/><Relationship Id="rId15" Type="http://schemas.openxmlformats.org/officeDocument/2006/relationships/image" Target="../media/image238.png"/><Relationship Id="rId36" Type="http://schemas.openxmlformats.org/officeDocument/2006/relationships/customXml" Target="../ink/ink230.xml"/><Relationship Id="rId57" Type="http://schemas.openxmlformats.org/officeDocument/2006/relationships/customXml" Target="../ink/ink241.xml"/><Relationship Id="rId106" Type="http://schemas.openxmlformats.org/officeDocument/2006/relationships/image" Target="../media/image282.png"/><Relationship Id="rId127" Type="http://schemas.openxmlformats.org/officeDocument/2006/relationships/customXml" Target="../ink/ink276.xml"/><Relationship Id="rId10" Type="http://schemas.openxmlformats.org/officeDocument/2006/relationships/customXml" Target="../ink/ink217.xml"/><Relationship Id="rId31" Type="http://schemas.openxmlformats.org/officeDocument/2006/relationships/image" Target="../media/image245.png"/><Relationship Id="rId52" Type="http://schemas.openxmlformats.org/officeDocument/2006/relationships/image" Target="../media/image255.png"/><Relationship Id="rId73" Type="http://schemas.openxmlformats.org/officeDocument/2006/relationships/customXml" Target="../ink/ink249.xml"/><Relationship Id="rId78" Type="http://schemas.openxmlformats.org/officeDocument/2006/relationships/image" Target="../media/image268.png"/><Relationship Id="rId94" Type="http://schemas.openxmlformats.org/officeDocument/2006/relationships/image" Target="../media/image276.png"/><Relationship Id="rId99" Type="http://schemas.openxmlformats.org/officeDocument/2006/relationships/customXml" Target="../ink/ink262.xml"/><Relationship Id="rId101" Type="http://schemas.openxmlformats.org/officeDocument/2006/relationships/customXml" Target="../ink/ink263.xml"/><Relationship Id="rId122" Type="http://schemas.openxmlformats.org/officeDocument/2006/relationships/image" Target="../media/image290.png"/><Relationship Id="rId143" Type="http://schemas.openxmlformats.org/officeDocument/2006/relationships/customXml" Target="../ink/ink284.xml"/><Relationship Id="rId148" Type="http://schemas.openxmlformats.org/officeDocument/2006/relationships/image" Target="../media/image303.png"/><Relationship Id="rId9" Type="http://schemas.openxmlformats.org/officeDocument/2006/relationships/image" Target="../media/image235.png"/><Relationship Id="rId26" Type="http://schemas.openxmlformats.org/officeDocument/2006/relationships/customXml" Target="../ink/ink225.xml"/><Relationship Id="rId47" Type="http://schemas.openxmlformats.org/officeDocument/2006/relationships/customXml" Target="../ink/ink236.xml"/><Relationship Id="rId68" Type="http://schemas.openxmlformats.org/officeDocument/2006/relationships/image" Target="../media/image263.png"/><Relationship Id="rId89" Type="http://schemas.openxmlformats.org/officeDocument/2006/relationships/customXml" Target="../ink/ink257.xml"/><Relationship Id="rId112" Type="http://schemas.openxmlformats.org/officeDocument/2006/relationships/image" Target="../media/image285.png"/><Relationship Id="rId133" Type="http://schemas.openxmlformats.org/officeDocument/2006/relationships/customXml" Target="../ink/ink279.xml"/><Relationship Id="rId154" Type="http://schemas.openxmlformats.org/officeDocument/2006/relationships/customXml" Target="../ink/ink290.xml"/><Relationship Id="rId16" Type="http://schemas.openxmlformats.org/officeDocument/2006/relationships/customXml" Target="../ink/ink220.xml"/><Relationship Id="rId37" Type="http://schemas.openxmlformats.org/officeDocument/2006/relationships/image" Target="../media/image248.png"/><Relationship Id="rId58" Type="http://schemas.openxmlformats.org/officeDocument/2006/relationships/image" Target="../media/image258.png"/><Relationship Id="rId79" Type="http://schemas.openxmlformats.org/officeDocument/2006/relationships/customXml" Target="../ink/ink252.xml"/><Relationship Id="rId102" Type="http://schemas.openxmlformats.org/officeDocument/2006/relationships/image" Target="../media/image280.png"/><Relationship Id="rId123" Type="http://schemas.openxmlformats.org/officeDocument/2006/relationships/customXml" Target="../ink/ink274.xml"/><Relationship Id="rId144" Type="http://schemas.openxmlformats.org/officeDocument/2006/relationships/image" Target="../media/image301.png"/><Relationship Id="rId90" Type="http://schemas.openxmlformats.org/officeDocument/2006/relationships/image" Target="../media/image274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3.png"/><Relationship Id="rId299" Type="http://schemas.openxmlformats.org/officeDocument/2006/relationships/image" Target="../media/image454.png"/><Relationship Id="rId21" Type="http://schemas.openxmlformats.org/officeDocument/2006/relationships/image" Target="../media/image315.png"/><Relationship Id="rId63" Type="http://schemas.openxmlformats.org/officeDocument/2006/relationships/image" Target="../media/image336.png"/><Relationship Id="rId159" Type="http://schemas.openxmlformats.org/officeDocument/2006/relationships/image" Target="../media/image384.png"/><Relationship Id="rId324" Type="http://schemas.openxmlformats.org/officeDocument/2006/relationships/customXml" Target="../ink/ink451.xml"/><Relationship Id="rId366" Type="http://schemas.openxmlformats.org/officeDocument/2006/relationships/image" Target="../media/image486.png"/><Relationship Id="rId170" Type="http://schemas.openxmlformats.org/officeDocument/2006/relationships/customXml" Target="../ink/ink374.xml"/><Relationship Id="rId226" Type="http://schemas.openxmlformats.org/officeDocument/2006/relationships/customXml" Target="../ink/ink402.xml"/><Relationship Id="rId433" Type="http://schemas.openxmlformats.org/officeDocument/2006/relationships/customXml" Target="../ink/ink506.xml"/><Relationship Id="rId268" Type="http://schemas.openxmlformats.org/officeDocument/2006/relationships/customXml" Target="../ink/ink423.xml"/><Relationship Id="rId32" Type="http://schemas.openxmlformats.org/officeDocument/2006/relationships/customXml" Target="../ink/ink305.xml"/><Relationship Id="rId74" Type="http://schemas.openxmlformats.org/officeDocument/2006/relationships/customXml" Target="../ink/ink326.xml"/><Relationship Id="rId128" Type="http://schemas.openxmlformats.org/officeDocument/2006/relationships/customXml" Target="../ink/ink353.xml"/><Relationship Id="rId335" Type="http://schemas.openxmlformats.org/officeDocument/2006/relationships/image" Target="../media/image471.png"/><Relationship Id="rId377" Type="http://schemas.openxmlformats.org/officeDocument/2006/relationships/customXml" Target="../ink/ink478.xml"/><Relationship Id="rId5" Type="http://schemas.openxmlformats.org/officeDocument/2006/relationships/image" Target="../media/image3070.png"/><Relationship Id="rId181" Type="http://schemas.openxmlformats.org/officeDocument/2006/relationships/image" Target="../media/image395.png"/><Relationship Id="rId237" Type="http://schemas.openxmlformats.org/officeDocument/2006/relationships/image" Target="../media/image423.png"/><Relationship Id="rId402" Type="http://schemas.openxmlformats.org/officeDocument/2006/relationships/image" Target="../media/image504.png"/><Relationship Id="rId279" Type="http://schemas.openxmlformats.org/officeDocument/2006/relationships/image" Target="../media/image444.png"/><Relationship Id="rId444" Type="http://schemas.openxmlformats.org/officeDocument/2006/relationships/image" Target="../media/image525.png"/><Relationship Id="rId43" Type="http://schemas.openxmlformats.org/officeDocument/2006/relationships/image" Target="../media/image326.png"/><Relationship Id="rId139" Type="http://schemas.openxmlformats.org/officeDocument/2006/relationships/image" Target="../media/image374.png"/><Relationship Id="rId290" Type="http://schemas.openxmlformats.org/officeDocument/2006/relationships/customXml" Target="../ink/ink434.xml"/><Relationship Id="rId304" Type="http://schemas.openxmlformats.org/officeDocument/2006/relationships/customXml" Target="../ink/ink441.xml"/><Relationship Id="rId346" Type="http://schemas.openxmlformats.org/officeDocument/2006/relationships/image" Target="../media/image476.png"/><Relationship Id="rId388" Type="http://schemas.openxmlformats.org/officeDocument/2006/relationships/image" Target="../media/image497.png"/><Relationship Id="rId85" Type="http://schemas.openxmlformats.org/officeDocument/2006/relationships/image" Target="../media/image347.png"/><Relationship Id="rId150" Type="http://schemas.openxmlformats.org/officeDocument/2006/relationships/customXml" Target="../ink/ink364.xml"/><Relationship Id="rId192" Type="http://schemas.openxmlformats.org/officeDocument/2006/relationships/customXml" Target="../ink/ink385.xml"/><Relationship Id="rId206" Type="http://schemas.openxmlformats.org/officeDocument/2006/relationships/customXml" Target="../ink/ink392.xml"/><Relationship Id="rId413" Type="http://schemas.openxmlformats.org/officeDocument/2006/relationships/customXml" Target="../ink/ink496.xml"/><Relationship Id="rId248" Type="http://schemas.openxmlformats.org/officeDocument/2006/relationships/customXml" Target="../ink/ink413.xml"/><Relationship Id="rId12" Type="http://schemas.openxmlformats.org/officeDocument/2006/relationships/customXml" Target="../ink/ink295.xml"/><Relationship Id="rId108" Type="http://schemas.openxmlformats.org/officeDocument/2006/relationships/customXml" Target="../ink/ink343.xml"/><Relationship Id="rId315" Type="http://schemas.openxmlformats.org/officeDocument/2006/relationships/image" Target="../media/image462.png"/><Relationship Id="rId357" Type="http://schemas.openxmlformats.org/officeDocument/2006/relationships/customXml" Target="../ink/ink468.xml"/><Relationship Id="rId54" Type="http://schemas.openxmlformats.org/officeDocument/2006/relationships/customXml" Target="../ink/ink316.xml"/><Relationship Id="rId96" Type="http://schemas.openxmlformats.org/officeDocument/2006/relationships/customXml" Target="../ink/ink337.xml"/><Relationship Id="rId161" Type="http://schemas.openxmlformats.org/officeDocument/2006/relationships/image" Target="../media/image385.png"/><Relationship Id="rId217" Type="http://schemas.openxmlformats.org/officeDocument/2006/relationships/image" Target="../media/image413.png"/><Relationship Id="rId399" Type="http://schemas.openxmlformats.org/officeDocument/2006/relationships/customXml" Target="../ink/ink489.xml"/><Relationship Id="rId259" Type="http://schemas.openxmlformats.org/officeDocument/2006/relationships/image" Target="../media/image434.png"/><Relationship Id="rId424" Type="http://schemas.openxmlformats.org/officeDocument/2006/relationships/image" Target="../media/image515.png"/><Relationship Id="rId23" Type="http://schemas.openxmlformats.org/officeDocument/2006/relationships/image" Target="../media/image316.png"/><Relationship Id="rId119" Type="http://schemas.openxmlformats.org/officeDocument/2006/relationships/image" Target="../media/image364.png"/><Relationship Id="rId270" Type="http://schemas.openxmlformats.org/officeDocument/2006/relationships/customXml" Target="../ink/ink424.xml"/><Relationship Id="rId326" Type="http://schemas.openxmlformats.org/officeDocument/2006/relationships/customXml" Target="../ink/ink452.xml"/><Relationship Id="rId65" Type="http://schemas.openxmlformats.org/officeDocument/2006/relationships/image" Target="../media/image337.png"/><Relationship Id="rId130" Type="http://schemas.openxmlformats.org/officeDocument/2006/relationships/customXml" Target="../ink/ink354.xml"/><Relationship Id="rId368" Type="http://schemas.openxmlformats.org/officeDocument/2006/relationships/image" Target="../media/image487.png"/><Relationship Id="rId172" Type="http://schemas.openxmlformats.org/officeDocument/2006/relationships/customXml" Target="../ink/ink375.xml"/><Relationship Id="rId228" Type="http://schemas.openxmlformats.org/officeDocument/2006/relationships/customXml" Target="../ink/ink403.xml"/><Relationship Id="rId435" Type="http://schemas.openxmlformats.org/officeDocument/2006/relationships/customXml" Target="../ink/ink507.xml"/><Relationship Id="rId281" Type="http://schemas.openxmlformats.org/officeDocument/2006/relationships/image" Target="../media/image445.png"/><Relationship Id="rId337" Type="http://schemas.openxmlformats.org/officeDocument/2006/relationships/image" Target="../media/image472.png"/><Relationship Id="rId34" Type="http://schemas.openxmlformats.org/officeDocument/2006/relationships/customXml" Target="../ink/ink306.xml"/><Relationship Id="rId76" Type="http://schemas.openxmlformats.org/officeDocument/2006/relationships/customXml" Target="../ink/ink327.xml"/><Relationship Id="rId141" Type="http://schemas.openxmlformats.org/officeDocument/2006/relationships/image" Target="../media/image375.png"/><Relationship Id="rId379" Type="http://schemas.openxmlformats.org/officeDocument/2006/relationships/customXml" Target="../ink/ink479.xml"/><Relationship Id="rId7" Type="http://schemas.openxmlformats.org/officeDocument/2006/relationships/image" Target="../media/image308.png"/><Relationship Id="rId183" Type="http://schemas.openxmlformats.org/officeDocument/2006/relationships/image" Target="../media/image396.png"/><Relationship Id="rId239" Type="http://schemas.openxmlformats.org/officeDocument/2006/relationships/image" Target="../media/image424.png"/><Relationship Id="rId390" Type="http://schemas.openxmlformats.org/officeDocument/2006/relationships/image" Target="../media/image498.png"/><Relationship Id="rId404" Type="http://schemas.openxmlformats.org/officeDocument/2006/relationships/image" Target="../media/image505.png"/><Relationship Id="rId446" Type="http://schemas.openxmlformats.org/officeDocument/2006/relationships/image" Target="../media/image526.png"/><Relationship Id="rId250" Type="http://schemas.openxmlformats.org/officeDocument/2006/relationships/customXml" Target="../ink/ink414.xml"/><Relationship Id="rId292" Type="http://schemas.openxmlformats.org/officeDocument/2006/relationships/customXml" Target="../ink/ink435.xml"/><Relationship Id="rId306" Type="http://schemas.openxmlformats.org/officeDocument/2006/relationships/customXml" Target="../ink/ink442.xml"/><Relationship Id="rId45" Type="http://schemas.openxmlformats.org/officeDocument/2006/relationships/image" Target="../media/image327.png"/><Relationship Id="rId87" Type="http://schemas.openxmlformats.org/officeDocument/2006/relationships/image" Target="../media/image348.png"/><Relationship Id="rId110" Type="http://schemas.openxmlformats.org/officeDocument/2006/relationships/customXml" Target="../ink/ink344.xml"/><Relationship Id="rId348" Type="http://schemas.openxmlformats.org/officeDocument/2006/relationships/image" Target="../media/image477.png"/><Relationship Id="rId152" Type="http://schemas.openxmlformats.org/officeDocument/2006/relationships/customXml" Target="../ink/ink365.xml"/><Relationship Id="rId194" Type="http://schemas.openxmlformats.org/officeDocument/2006/relationships/customXml" Target="../ink/ink386.xml"/><Relationship Id="rId208" Type="http://schemas.openxmlformats.org/officeDocument/2006/relationships/customXml" Target="../ink/ink393.xml"/><Relationship Id="rId415" Type="http://schemas.openxmlformats.org/officeDocument/2006/relationships/customXml" Target="../ink/ink497.xml"/><Relationship Id="rId261" Type="http://schemas.openxmlformats.org/officeDocument/2006/relationships/image" Target="../media/image435.png"/><Relationship Id="rId14" Type="http://schemas.openxmlformats.org/officeDocument/2006/relationships/customXml" Target="../ink/ink296.xml"/><Relationship Id="rId56" Type="http://schemas.openxmlformats.org/officeDocument/2006/relationships/customXml" Target="../ink/ink317.xml"/><Relationship Id="rId317" Type="http://schemas.openxmlformats.org/officeDocument/2006/relationships/image" Target="../media/image463.png"/><Relationship Id="rId359" Type="http://schemas.openxmlformats.org/officeDocument/2006/relationships/customXml" Target="../ink/ink469.xml"/><Relationship Id="rId98" Type="http://schemas.openxmlformats.org/officeDocument/2006/relationships/customXml" Target="../ink/ink338.xml"/><Relationship Id="rId121" Type="http://schemas.openxmlformats.org/officeDocument/2006/relationships/image" Target="../media/image365.png"/><Relationship Id="rId163" Type="http://schemas.openxmlformats.org/officeDocument/2006/relationships/image" Target="../media/image386.png"/><Relationship Id="rId219" Type="http://schemas.openxmlformats.org/officeDocument/2006/relationships/image" Target="../media/image414.png"/><Relationship Id="rId370" Type="http://schemas.openxmlformats.org/officeDocument/2006/relationships/image" Target="../media/image488.png"/><Relationship Id="rId426" Type="http://schemas.openxmlformats.org/officeDocument/2006/relationships/image" Target="../media/image516.png"/><Relationship Id="rId230" Type="http://schemas.openxmlformats.org/officeDocument/2006/relationships/customXml" Target="../ink/ink404.xml"/><Relationship Id="rId25" Type="http://schemas.openxmlformats.org/officeDocument/2006/relationships/image" Target="../media/image317.png"/><Relationship Id="rId67" Type="http://schemas.openxmlformats.org/officeDocument/2006/relationships/image" Target="../media/image338.png"/><Relationship Id="rId272" Type="http://schemas.openxmlformats.org/officeDocument/2006/relationships/customXml" Target="../ink/ink425.xml"/><Relationship Id="rId328" Type="http://schemas.openxmlformats.org/officeDocument/2006/relationships/customXml" Target="../ink/ink453.xml"/><Relationship Id="rId132" Type="http://schemas.openxmlformats.org/officeDocument/2006/relationships/customXml" Target="../ink/ink355.xml"/><Relationship Id="rId174" Type="http://schemas.openxmlformats.org/officeDocument/2006/relationships/customXml" Target="../ink/ink376.xml"/><Relationship Id="rId381" Type="http://schemas.openxmlformats.org/officeDocument/2006/relationships/customXml" Target="../ink/ink480.xml"/><Relationship Id="rId241" Type="http://schemas.openxmlformats.org/officeDocument/2006/relationships/image" Target="../media/image425.png"/><Relationship Id="rId437" Type="http://schemas.openxmlformats.org/officeDocument/2006/relationships/customXml" Target="../ink/ink508.xml"/><Relationship Id="rId36" Type="http://schemas.openxmlformats.org/officeDocument/2006/relationships/customXml" Target="../ink/ink307.xml"/><Relationship Id="rId283" Type="http://schemas.openxmlformats.org/officeDocument/2006/relationships/image" Target="../media/image446.png"/><Relationship Id="rId339" Type="http://schemas.openxmlformats.org/officeDocument/2006/relationships/customXml" Target="../ink/ink459.xml"/><Relationship Id="rId78" Type="http://schemas.openxmlformats.org/officeDocument/2006/relationships/customXml" Target="../ink/ink328.xml"/><Relationship Id="rId101" Type="http://schemas.openxmlformats.org/officeDocument/2006/relationships/image" Target="../media/image355.png"/><Relationship Id="rId143" Type="http://schemas.openxmlformats.org/officeDocument/2006/relationships/image" Target="../media/image376.png"/><Relationship Id="rId185" Type="http://schemas.openxmlformats.org/officeDocument/2006/relationships/image" Target="../media/image397.png"/><Relationship Id="rId350" Type="http://schemas.openxmlformats.org/officeDocument/2006/relationships/image" Target="../media/image478.png"/><Relationship Id="rId406" Type="http://schemas.openxmlformats.org/officeDocument/2006/relationships/image" Target="../media/image506.png"/><Relationship Id="rId9" Type="http://schemas.openxmlformats.org/officeDocument/2006/relationships/image" Target="../media/image309.png"/><Relationship Id="rId210" Type="http://schemas.openxmlformats.org/officeDocument/2006/relationships/customXml" Target="../ink/ink394.xml"/><Relationship Id="rId392" Type="http://schemas.openxmlformats.org/officeDocument/2006/relationships/image" Target="../media/image499.png"/><Relationship Id="rId448" Type="http://schemas.openxmlformats.org/officeDocument/2006/relationships/image" Target="../media/image527.png"/><Relationship Id="rId252" Type="http://schemas.openxmlformats.org/officeDocument/2006/relationships/customXml" Target="../ink/ink415.xml"/><Relationship Id="rId294" Type="http://schemas.openxmlformats.org/officeDocument/2006/relationships/customXml" Target="../ink/ink436.xml"/><Relationship Id="rId308" Type="http://schemas.openxmlformats.org/officeDocument/2006/relationships/customXml" Target="../ink/ink443.xml"/><Relationship Id="rId47" Type="http://schemas.openxmlformats.org/officeDocument/2006/relationships/image" Target="../media/image328.png"/><Relationship Id="rId89" Type="http://schemas.openxmlformats.org/officeDocument/2006/relationships/image" Target="../media/image349.png"/><Relationship Id="rId112" Type="http://schemas.openxmlformats.org/officeDocument/2006/relationships/customXml" Target="../ink/ink345.xml"/><Relationship Id="rId154" Type="http://schemas.openxmlformats.org/officeDocument/2006/relationships/customXml" Target="../ink/ink366.xml"/><Relationship Id="rId361" Type="http://schemas.openxmlformats.org/officeDocument/2006/relationships/customXml" Target="../ink/ink470.xml"/><Relationship Id="rId196" Type="http://schemas.openxmlformats.org/officeDocument/2006/relationships/customXml" Target="../ink/ink387.xml"/><Relationship Id="rId417" Type="http://schemas.openxmlformats.org/officeDocument/2006/relationships/customXml" Target="../ink/ink498.xml"/><Relationship Id="rId16" Type="http://schemas.openxmlformats.org/officeDocument/2006/relationships/customXml" Target="../ink/ink297.xml"/><Relationship Id="rId221" Type="http://schemas.openxmlformats.org/officeDocument/2006/relationships/image" Target="../media/image415.png"/><Relationship Id="rId263" Type="http://schemas.openxmlformats.org/officeDocument/2006/relationships/image" Target="../media/image436.png"/><Relationship Id="rId319" Type="http://schemas.openxmlformats.org/officeDocument/2006/relationships/image" Target="../media/image464.png"/><Relationship Id="rId58" Type="http://schemas.openxmlformats.org/officeDocument/2006/relationships/customXml" Target="../ink/ink318.xml"/><Relationship Id="rId123" Type="http://schemas.openxmlformats.org/officeDocument/2006/relationships/image" Target="../media/image366.png"/><Relationship Id="rId330" Type="http://schemas.openxmlformats.org/officeDocument/2006/relationships/customXml" Target="../ink/ink454.xml"/><Relationship Id="rId165" Type="http://schemas.openxmlformats.org/officeDocument/2006/relationships/image" Target="../media/image387.png"/><Relationship Id="rId372" Type="http://schemas.openxmlformats.org/officeDocument/2006/relationships/image" Target="../media/image489.png"/><Relationship Id="rId428" Type="http://schemas.openxmlformats.org/officeDocument/2006/relationships/image" Target="../media/image517.png"/><Relationship Id="rId232" Type="http://schemas.openxmlformats.org/officeDocument/2006/relationships/customXml" Target="../ink/ink405.xml"/><Relationship Id="rId274" Type="http://schemas.openxmlformats.org/officeDocument/2006/relationships/customXml" Target="../ink/ink426.xml"/><Relationship Id="rId27" Type="http://schemas.openxmlformats.org/officeDocument/2006/relationships/image" Target="../media/image318.png"/><Relationship Id="rId69" Type="http://schemas.openxmlformats.org/officeDocument/2006/relationships/image" Target="../media/image339.png"/><Relationship Id="rId134" Type="http://schemas.openxmlformats.org/officeDocument/2006/relationships/customXml" Target="../ink/ink356.xml"/><Relationship Id="rId80" Type="http://schemas.openxmlformats.org/officeDocument/2006/relationships/customXml" Target="../ink/ink329.xml"/><Relationship Id="rId176" Type="http://schemas.openxmlformats.org/officeDocument/2006/relationships/customXml" Target="../ink/ink377.xml"/><Relationship Id="rId341" Type="http://schemas.openxmlformats.org/officeDocument/2006/relationships/customXml" Target="../ink/ink460.xml"/><Relationship Id="rId383" Type="http://schemas.openxmlformats.org/officeDocument/2006/relationships/customXml" Target="../ink/ink481.xml"/><Relationship Id="rId439" Type="http://schemas.openxmlformats.org/officeDocument/2006/relationships/customXml" Target="../ink/ink509.xml"/><Relationship Id="rId201" Type="http://schemas.openxmlformats.org/officeDocument/2006/relationships/image" Target="../media/image405.png"/><Relationship Id="rId243" Type="http://schemas.openxmlformats.org/officeDocument/2006/relationships/image" Target="../media/image426.png"/><Relationship Id="rId285" Type="http://schemas.openxmlformats.org/officeDocument/2006/relationships/image" Target="../media/image447.png"/><Relationship Id="rId450" Type="http://schemas.openxmlformats.org/officeDocument/2006/relationships/customXml" Target="../ink/ink515.xml"/><Relationship Id="rId38" Type="http://schemas.openxmlformats.org/officeDocument/2006/relationships/customXml" Target="../ink/ink308.xml"/><Relationship Id="rId103" Type="http://schemas.openxmlformats.org/officeDocument/2006/relationships/image" Target="../media/image356.png"/><Relationship Id="rId310" Type="http://schemas.openxmlformats.org/officeDocument/2006/relationships/customXml" Target="../ink/ink444.xml"/><Relationship Id="rId91" Type="http://schemas.openxmlformats.org/officeDocument/2006/relationships/image" Target="../media/image350.png"/><Relationship Id="rId145" Type="http://schemas.openxmlformats.org/officeDocument/2006/relationships/image" Target="../media/image377.png"/><Relationship Id="rId187" Type="http://schemas.openxmlformats.org/officeDocument/2006/relationships/image" Target="../media/image398.png"/><Relationship Id="rId352" Type="http://schemas.openxmlformats.org/officeDocument/2006/relationships/image" Target="../media/image479.png"/><Relationship Id="rId394" Type="http://schemas.openxmlformats.org/officeDocument/2006/relationships/image" Target="../media/image500.png"/><Relationship Id="rId408" Type="http://schemas.openxmlformats.org/officeDocument/2006/relationships/image" Target="../media/image507.png"/><Relationship Id="rId212" Type="http://schemas.openxmlformats.org/officeDocument/2006/relationships/customXml" Target="../ink/ink395.xml"/><Relationship Id="rId254" Type="http://schemas.openxmlformats.org/officeDocument/2006/relationships/customXml" Target="../ink/ink416.xml"/><Relationship Id="rId49" Type="http://schemas.openxmlformats.org/officeDocument/2006/relationships/image" Target="../media/image329.png"/><Relationship Id="rId114" Type="http://schemas.openxmlformats.org/officeDocument/2006/relationships/customXml" Target="../ink/ink346.xml"/><Relationship Id="rId296" Type="http://schemas.openxmlformats.org/officeDocument/2006/relationships/customXml" Target="../ink/ink437.xml"/><Relationship Id="rId60" Type="http://schemas.openxmlformats.org/officeDocument/2006/relationships/customXml" Target="../ink/ink319.xml"/><Relationship Id="rId156" Type="http://schemas.openxmlformats.org/officeDocument/2006/relationships/customXml" Target="../ink/ink367.xml"/><Relationship Id="rId198" Type="http://schemas.openxmlformats.org/officeDocument/2006/relationships/customXml" Target="../ink/ink388.xml"/><Relationship Id="rId321" Type="http://schemas.openxmlformats.org/officeDocument/2006/relationships/image" Target="../media/image465.png"/><Relationship Id="rId363" Type="http://schemas.openxmlformats.org/officeDocument/2006/relationships/customXml" Target="../ink/ink471.xml"/><Relationship Id="rId419" Type="http://schemas.openxmlformats.org/officeDocument/2006/relationships/customXml" Target="../ink/ink499.xml"/><Relationship Id="rId223" Type="http://schemas.openxmlformats.org/officeDocument/2006/relationships/image" Target="../media/image416.png"/><Relationship Id="rId430" Type="http://schemas.openxmlformats.org/officeDocument/2006/relationships/image" Target="../media/image518.png"/><Relationship Id="rId18" Type="http://schemas.openxmlformats.org/officeDocument/2006/relationships/customXml" Target="../ink/ink298.xml"/><Relationship Id="rId265" Type="http://schemas.openxmlformats.org/officeDocument/2006/relationships/image" Target="../media/image437.png"/><Relationship Id="rId50" Type="http://schemas.openxmlformats.org/officeDocument/2006/relationships/customXml" Target="../ink/ink314.xml"/><Relationship Id="rId104" Type="http://schemas.openxmlformats.org/officeDocument/2006/relationships/customXml" Target="../ink/ink341.xml"/><Relationship Id="rId125" Type="http://schemas.openxmlformats.org/officeDocument/2006/relationships/image" Target="../media/image367.png"/><Relationship Id="rId146" Type="http://schemas.openxmlformats.org/officeDocument/2006/relationships/customXml" Target="../ink/ink362.xml"/><Relationship Id="rId167" Type="http://schemas.openxmlformats.org/officeDocument/2006/relationships/image" Target="../media/image388.png"/><Relationship Id="rId188" Type="http://schemas.openxmlformats.org/officeDocument/2006/relationships/customXml" Target="../ink/ink383.xml"/><Relationship Id="rId311" Type="http://schemas.openxmlformats.org/officeDocument/2006/relationships/image" Target="../media/image460.png"/><Relationship Id="rId332" Type="http://schemas.openxmlformats.org/officeDocument/2006/relationships/customXml" Target="../ink/ink455.xml"/><Relationship Id="rId353" Type="http://schemas.openxmlformats.org/officeDocument/2006/relationships/customXml" Target="../ink/ink466.xml"/><Relationship Id="rId374" Type="http://schemas.openxmlformats.org/officeDocument/2006/relationships/image" Target="../media/image490.png"/><Relationship Id="rId395" Type="http://schemas.openxmlformats.org/officeDocument/2006/relationships/customXml" Target="../ink/ink487.xml"/><Relationship Id="rId409" Type="http://schemas.openxmlformats.org/officeDocument/2006/relationships/customXml" Target="../ink/ink494.xml"/><Relationship Id="rId71" Type="http://schemas.openxmlformats.org/officeDocument/2006/relationships/image" Target="../media/image340.png"/><Relationship Id="rId92" Type="http://schemas.openxmlformats.org/officeDocument/2006/relationships/customXml" Target="../ink/ink335.xml"/><Relationship Id="rId213" Type="http://schemas.openxmlformats.org/officeDocument/2006/relationships/image" Target="../media/image411.png"/><Relationship Id="rId234" Type="http://schemas.openxmlformats.org/officeDocument/2006/relationships/customXml" Target="../ink/ink406.xml"/><Relationship Id="rId420" Type="http://schemas.openxmlformats.org/officeDocument/2006/relationships/image" Target="../media/image513.png"/><Relationship Id="rId2" Type="http://schemas.openxmlformats.org/officeDocument/2006/relationships/customXml" Target="../ink/ink291.xml"/><Relationship Id="rId29" Type="http://schemas.openxmlformats.org/officeDocument/2006/relationships/image" Target="../media/image319.png"/><Relationship Id="rId255" Type="http://schemas.openxmlformats.org/officeDocument/2006/relationships/image" Target="../media/image432.png"/><Relationship Id="rId276" Type="http://schemas.openxmlformats.org/officeDocument/2006/relationships/customXml" Target="../ink/ink427.xml"/><Relationship Id="rId297" Type="http://schemas.openxmlformats.org/officeDocument/2006/relationships/image" Target="../media/image453.png"/><Relationship Id="rId441" Type="http://schemas.openxmlformats.org/officeDocument/2006/relationships/customXml" Target="../ink/ink510.xml"/><Relationship Id="rId40" Type="http://schemas.openxmlformats.org/officeDocument/2006/relationships/customXml" Target="../ink/ink309.xml"/><Relationship Id="rId115" Type="http://schemas.openxmlformats.org/officeDocument/2006/relationships/image" Target="../media/image362.png"/><Relationship Id="rId136" Type="http://schemas.openxmlformats.org/officeDocument/2006/relationships/customXml" Target="../ink/ink357.xml"/><Relationship Id="rId157" Type="http://schemas.openxmlformats.org/officeDocument/2006/relationships/image" Target="../media/image383.png"/><Relationship Id="rId178" Type="http://schemas.openxmlformats.org/officeDocument/2006/relationships/customXml" Target="../ink/ink378.xml"/><Relationship Id="rId301" Type="http://schemas.openxmlformats.org/officeDocument/2006/relationships/image" Target="../media/image455.png"/><Relationship Id="rId322" Type="http://schemas.openxmlformats.org/officeDocument/2006/relationships/customXml" Target="../ink/ink450.xml"/><Relationship Id="rId343" Type="http://schemas.openxmlformats.org/officeDocument/2006/relationships/customXml" Target="../ink/ink461.xml"/><Relationship Id="rId364" Type="http://schemas.openxmlformats.org/officeDocument/2006/relationships/image" Target="../media/image485.png"/><Relationship Id="rId61" Type="http://schemas.openxmlformats.org/officeDocument/2006/relationships/image" Target="../media/image335.png"/><Relationship Id="rId82" Type="http://schemas.openxmlformats.org/officeDocument/2006/relationships/customXml" Target="../ink/ink330.xml"/><Relationship Id="rId199" Type="http://schemas.openxmlformats.org/officeDocument/2006/relationships/image" Target="../media/image404.png"/><Relationship Id="rId203" Type="http://schemas.openxmlformats.org/officeDocument/2006/relationships/image" Target="../media/image406.png"/><Relationship Id="rId385" Type="http://schemas.openxmlformats.org/officeDocument/2006/relationships/customXml" Target="../ink/ink482.xml"/><Relationship Id="rId19" Type="http://schemas.openxmlformats.org/officeDocument/2006/relationships/image" Target="../media/image314.png"/><Relationship Id="rId224" Type="http://schemas.openxmlformats.org/officeDocument/2006/relationships/customXml" Target="../ink/ink401.xml"/><Relationship Id="rId245" Type="http://schemas.openxmlformats.org/officeDocument/2006/relationships/image" Target="../media/image427.png"/><Relationship Id="rId266" Type="http://schemas.openxmlformats.org/officeDocument/2006/relationships/customXml" Target="../ink/ink422.xml"/><Relationship Id="rId287" Type="http://schemas.openxmlformats.org/officeDocument/2006/relationships/image" Target="../media/image448.png"/><Relationship Id="rId410" Type="http://schemas.openxmlformats.org/officeDocument/2006/relationships/image" Target="../media/image508.png"/><Relationship Id="rId431" Type="http://schemas.openxmlformats.org/officeDocument/2006/relationships/customXml" Target="../ink/ink505.xml"/><Relationship Id="rId30" Type="http://schemas.openxmlformats.org/officeDocument/2006/relationships/customXml" Target="../ink/ink304.xml"/><Relationship Id="rId105" Type="http://schemas.openxmlformats.org/officeDocument/2006/relationships/image" Target="../media/image357.png"/><Relationship Id="rId126" Type="http://schemas.openxmlformats.org/officeDocument/2006/relationships/customXml" Target="../ink/ink352.xml"/><Relationship Id="rId147" Type="http://schemas.openxmlformats.org/officeDocument/2006/relationships/image" Target="../media/image378.png"/><Relationship Id="rId168" Type="http://schemas.openxmlformats.org/officeDocument/2006/relationships/customXml" Target="../ink/ink373.xml"/><Relationship Id="rId312" Type="http://schemas.openxmlformats.org/officeDocument/2006/relationships/customXml" Target="../ink/ink445.xml"/><Relationship Id="rId333" Type="http://schemas.openxmlformats.org/officeDocument/2006/relationships/image" Target="../media/image470.png"/><Relationship Id="rId354" Type="http://schemas.openxmlformats.org/officeDocument/2006/relationships/image" Target="../media/image480.png"/><Relationship Id="rId51" Type="http://schemas.openxmlformats.org/officeDocument/2006/relationships/image" Target="../media/image330.png"/><Relationship Id="rId72" Type="http://schemas.openxmlformats.org/officeDocument/2006/relationships/customXml" Target="../ink/ink325.xml"/><Relationship Id="rId93" Type="http://schemas.openxmlformats.org/officeDocument/2006/relationships/image" Target="../media/image351.png"/><Relationship Id="rId189" Type="http://schemas.openxmlformats.org/officeDocument/2006/relationships/image" Target="../media/image399.png"/><Relationship Id="rId375" Type="http://schemas.openxmlformats.org/officeDocument/2006/relationships/customXml" Target="../ink/ink477.xml"/><Relationship Id="rId396" Type="http://schemas.openxmlformats.org/officeDocument/2006/relationships/image" Target="../media/image501.png"/><Relationship Id="rId214" Type="http://schemas.openxmlformats.org/officeDocument/2006/relationships/customXml" Target="../ink/ink396.xml"/><Relationship Id="rId235" Type="http://schemas.openxmlformats.org/officeDocument/2006/relationships/image" Target="../media/image422.png"/><Relationship Id="rId256" Type="http://schemas.openxmlformats.org/officeDocument/2006/relationships/customXml" Target="../ink/ink417.xml"/><Relationship Id="rId277" Type="http://schemas.openxmlformats.org/officeDocument/2006/relationships/image" Target="../media/image443.png"/><Relationship Id="rId298" Type="http://schemas.openxmlformats.org/officeDocument/2006/relationships/customXml" Target="../ink/ink438.xml"/><Relationship Id="rId400" Type="http://schemas.openxmlformats.org/officeDocument/2006/relationships/image" Target="../media/image503.png"/><Relationship Id="rId421" Type="http://schemas.openxmlformats.org/officeDocument/2006/relationships/customXml" Target="../ink/ink500.xml"/><Relationship Id="rId442" Type="http://schemas.openxmlformats.org/officeDocument/2006/relationships/image" Target="../media/image524.png"/><Relationship Id="rId116" Type="http://schemas.openxmlformats.org/officeDocument/2006/relationships/customXml" Target="../ink/ink347.xml"/><Relationship Id="rId137" Type="http://schemas.openxmlformats.org/officeDocument/2006/relationships/image" Target="../media/image373.png"/><Relationship Id="rId158" Type="http://schemas.openxmlformats.org/officeDocument/2006/relationships/customXml" Target="../ink/ink368.xml"/><Relationship Id="rId302" Type="http://schemas.openxmlformats.org/officeDocument/2006/relationships/customXml" Target="../ink/ink440.xml"/><Relationship Id="rId323" Type="http://schemas.openxmlformats.org/officeDocument/2006/relationships/image" Target="../media/image466.png"/><Relationship Id="rId344" Type="http://schemas.openxmlformats.org/officeDocument/2006/relationships/image" Target="../media/image475.png"/><Relationship Id="rId20" Type="http://schemas.openxmlformats.org/officeDocument/2006/relationships/customXml" Target="../ink/ink299.xml"/><Relationship Id="rId41" Type="http://schemas.openxmlformats.org/officeDocument/2006/relationships/image" Target="../media/image325.png"/><Relationship Id="rId62" Type="http://schemas.openxmlformats.org/officeDocument/2006/relationships/customXml" Target="../ink/ink320.xml"/><Relationship Id="rId83" Type="http://schemas.openxmlformats.org/officeDocument/2006/relationships/image" Target="../media/image346.png"/><Relationship Id="rId179" Type="http://schemas.openxmlformats.org/officeDocument/2006/relationships/image" Target="../media/image394.png"/><Relationship Id="rId365" Type="http://schemas.openxmlformats.org/officeDocument/2006/relationships/customXml" Target="../ink/ink472.xml"/><Relationship Id="rId386" Type="http://schemas.openxmlformats.org/officeDocument/2006/relationships/image" Target="../media/image496.png"/><Relationship Id="rId190" Type="http://schemas.openxmlformats.org/officeDocument/2006/relationships/customXml" Target="../ink/ink384.xml"/><Relationship Id="rId204" Type="http://schemas.openxmlformats.org/officeDocument/2006/relationships/customXml" Target="../ink/ink391.xml"/><Relationship Id="rId225" Type="http://schemas.openxmlformats.org/officeDocument/2006/relationships/image" Target="../media/image417.png"/><Relationship Id="rId246" Type="http://schemas.openxmlformats.org/officeDocument/2006/relationships/customXml" Target="../ink/ink412.xml"/><Relationship Id="rId267" Type="http://schemas.openxmlformats.org/officeDocument/2006/relationships/image" Target="../media/image438.png"/><Relationship Id="rId288" Type="http://schemas.openxmlformats.org/officeDocument/2006/relationships/customXml" Target="../ink/ink433.xml"/><Relationship Id="rId411" Type="http://schemas.openxmlformats.org/officeDocument/2006/relationships/customXml" Target="../ink/ink495.xml"/><Relationship Id="rId432" Type="http://schemas.openxmlformats.org/officeDocument/2006/relationships/image" Target="../media/image519.png"/><Relationship Id="rId106" Type="http://schemas.openxmlformats.org/officeDocument/2006/relationships/customXml" Target="../ink/ink342.xml"/><Relationship Id="rId127" Type="http://schemas.openxmlformats.org/officeDocument/2006/relationships/image" Target="../media/image368.png"/><Relationship Id="rId313" Type="http://schemas.openxmlformats.org/officeDocument/2006/relationships/image" Target="../media/image461.png"/><Relationship Id="rId10" Type="http://schemas.openxmlformats.org/officeDocument/2006/relationships/customXml" Target="../ink/ink294.xml"/><Relationship Id="rId31" Type="http://schemas.openxmlformats.org/officeDocument/2006/relationships/image" Target="../media/image320.png"/><Relationship Id="rId52" Type="http://schemas.openxmlformats.org/officeDocument/2006/relationships/customXml" Target="../ink/ink315.xml"/><Relationship Id="rId73" Type="http://schemas.openxmlformats.org/officeDocument/2006/relationships/image" Target="../media/image341.png"/><Relationship Id="rId94" Type="http://schemas.openxmlformats.org/officeDocument/2006/relationships/customXml" Target="../ink/ink336.xml"/><Relationship Id="rId148" Type="http://schemas.openxmlformats.org/officeDocument/2006/relationships/customXml" Target="../ink/ink363.xml"/><Relationship Id="rId169" Type="http://schemas.openxmlformats.org/officeDocument/2006/relationships/image" Target="../media/image389.png"/><Relationship Id="rId334" Type="http://schemas.openxmlformats.org/officeDocument/2006/relationships/customXml" Target="../ink/ink456.xml"/><Relationship Id="rId355" Type="http://schemas.openxmlformats.org/officeDocument/2006/relationships/customXml" Target="../ink/ink467.xml"/><Relationship Id="rId376" Type="http://schemas.openxmlformats.org/officeDocument/2006/relationships/image" Target="../media/image491.png"/><Relationship Id="rId397" Type="http://schemas.openxmlformats.org/officeDocument/2006/relationships/customXml" Target="../ink/ink488.xml"/><Relationship Id="rId180" Type="http://schemas.openxmlformats.org/officeDocument/2006/relationships/customXml" Target="../ink/ink379.xml"/><Relationship Id="rId215" Type="http://schemas.openxmlformats.org/officeDocument/2006/relationships/image" Target="../media/image412.png"/><Relationship Id="rId236" Type="http://schemas.openxmlformats.org/officeDocument/2006/relationships/customXml" Target="../ink/ink407.xml"/><Relationship Id="rId257" Type="http://schemas.openxmlformats.org/officeDocument/2006/relationships/image" Target="../media/image433.png"/><Relationship Id="rId278" Type="http://schemas.openxmlformats.org/officeDocument/2006/relationships/customXml" Target="../ink/ink428.xml"/><Relationship Id="rId401" Type="http://schemas.openxmlformats.org/officeDocument/2006/relationships/customXml" Target="../ink/ink490.xml"/><Relationship Id="rId422" Type="http://schemas.openxmlformats.org/officeDocument/2006/relationships/image" Target="../media/image514.png"/><Relationship Id="rId443" Type="http://schemas.openxmlformats.org/officeDocument/2006/relationships/customXml" Target="../ink/ink511.xml"/><Relationship Id="rId303" Type="http://schemas.openxmlformats.org/officeDocument/2006/relationships/image" Target="../media/image456.png"/><Relationship Id="rId42" Type="http://schemas.openxmlformats.org/officeDocument/2006/relationships/customXml" Target="../ink/ink310.xml"/><Relationship Id="rId84" Type="http://schemas.openxmlformats.org/officeDocument/2006/relationships/customXml" Target="../ink/ink331.xml"/><Relationship Id="rId138" Type="http://schemas.openxmlformats.org/officeDocument/2006/relationships/customXml" Target="../ink/ink358.xml"/><Relationship Id="rId345" Type="http://schemas.openxmlformats.org/officeDocument/2006/relationships/customXml" Target="../ink/ink462.xml"/><Relationship Id="rId387" Type="http://schemas.openxmlformats.org/officeDocument/2006/relationships/customXml" Target="../ink/ink483.xml"/><Relationship Id="rId191" Type="http://schemas.openxmlformats.org/officeDocument/2006/relationships/image" Target="../media/image400.png"/><Relationship Id="rId205" Type="http://schemas.openxmlformats.org/officeDocument/2006/relationships/image" Target="../media/image407.png"/><Relationship Id="rId247" Type="http://schemas.openxmlformats.org/officeDocument/2006/relationships/image" Target="../media/image428.png"/><Relationship Id="rId412" Type="http://schemas.openxmlformats.org/officeDocument/2006/relationships/image" Target="../media/image509.png"/><Relationship Id="rId107" Type="http://schemas.openxmlformats.org/officeDocument/2006/relationships/image" Target="../media/image358.png"/><Relationship Id="rId289" Type="http://schemas.openxmlformats.org/officeDocument/2006/relationships/image" Target="../media/image449.png"/><Relationship Id="rId11" Type="http://schemas.openxmlformats.org/officeDocument/2006/relationships/image" Target="../media/image310.png"/><Relationship Id="rId53" Type="http://schemas.openxmlformats.org/officeDocument/2006/relationships/image" Target="../media/image331.png"/><Relationship Id="rId149" Type="http://schemas.openxmlformats.org/officeDocument/2006/relationships/image" Target="../media/image379.png"/><Relationship Id="rId314" Type="http://schemas.openxmlformats.org/officeDocument/2006/relationships/customXml" Target="../ink/ink446.xml"/><Relationship Id="rId356" Type="http://schemas.openxmlformats.org/officeDocument/2006/relationships/image" Target="../media/image481.png"/><Relationship Id="rId398" Type="http://schemas.openxmlformats.org/officeDocument/2006/relationships/image" Target="../media/image502.png"/><Relationship Id="rId95" Type="http://schemas.openxmlformats.org/officeDocument/2006/relationships/image" Target="../media/image352.png"/><Relationship Id="rId160" Type="http://schemas.openxmlformats.org/officeDocument/2006/relationships/customXml" Target="../ink/ink369.xml"/><Relationship Id="rId216" Type="http://schemas.openxmlformats.org/officeDocument/2006/relationships/customXml" Target="../ink/ink397.xml"/><Relationship Id="rId423" Type="http://schemas.openxmlformats.org/officeDocument/2006/relationships/customXml" Target="../ink/ink501.xml"/><Relationship Id="rId258" Type="http://schemas.openxmlformats.org/officeDocument/2006/relationships/customXml" Target="../ink/ink418.xml"/><Relationship Id="rId22" Type="http://schemas.openxmlformats.org/officeDocument/2006/relationships/customXml" Target="../ink/ink300.xml"/><Relationship Id="rId64" Type="http://schemas.openxmlformats.org/officeDocument/2006/relationships/customXml" Target="../ink/ink321.xml"/><Relationship Id="rId118" Type="http://schemas.openxmlformats.org/officeDocument/2006/relationships/customXml" Target="../ink/ink348.xml"/><Relationship Id="rId325" Type="http://schemas.openxmlformats.org/officeDocument/2006/relationships/image" Target="../media/image229.png"/><Relationship Id="rId367" Type="http://schemas.openxmlformats.org/officeDocument/2006/relationships/customXml" Target="../ink/ink473.xml"/><Relationship Id="rId171" Type="http://schemas.openxmlformats.org/officeDocument/2006/relationships/image" Target="../media/image390.png"/><Relationship Id="rId227" Type="http://schemas.openxmlformats.org/officeDocument/2006/relationships/image" Target="../media/image418.png"/><Relationship Id="rId269" Type="http://schemas.openxmlformats.org/officeDocument/2006/relationships/image" Target="../media/image439.png"/><Relationship Id="rId434" Type="http://schemas.openxmlformats.org/officeDocument/2006/relationships/image" Target="../media/image520.png"/><Relationship Id="rId33" Type="http://schemas.openxmlformats.org/officeDocument/2006/relationships/image" Target="../media/image321.png"/><Relationship Id="rId129" Type="http://schemas.openxmlformats.org/officeDocument/2006/relationships/image" Target="../media/image369.png"/><Relationship Id="rId280" Type="http://schemas.openxmlformats.org/officeDocument/2006/relationships/customXml" Target="../ink/ink429.xml"/><Relationship Id="rId336" Type="http://schemas.openxmlformats.org/officeDocument/2006/relationships/customXml" Target="../ink/ink457.xml"/><Relationship Id="rId75" Type="http://schemas.openxmlformats.org/officeDocument/2006/relationships/image" Target="../media/image342.png"/><Relationship Id="rId140" Type="http://schemas.openxmlformats.org/officeDocument/2006/relationships/customXml" Target="../ink/ink359.xml"/><Relationship Id="rId182" Type="http://schemas.openxmlformats.org/officeDocument/2006/relationships/customXml" Target="../ink/ink380.xml"/><Relationship Id="rId378" Type="http://schemas.openxmlformats.org/officeDocument/2006/relationships/image" Target="../media/image492.png"/><Relationship Id="rId403" Type="http://schemas.openxmlformats.org/officeDocument/2006/relationships/customXml" Target="../ink/ink491.xml"/><Relationship Id="rId6" Type="http://schemas.openxmlformats.org/officeDocument/2006/relationships/customXml" Target="../ink/ink292.xml"/><Relationship Id="rId238" Type="http://schemas.openxmlformats.org/officeDocument/2006/relationships/customXml" Target="../ink/ink408.xml"/><Relationship Id="rId445" Type="http://schemas.openxmlformats.org/officeDocument/2006/relationships/customXml" Target="../ink/ink512.xml"/><Relationship Id="rId291" Type="http://schemas.openxmlformats.org/officeDocument/2006/relationships/image" Target="../media/image450.png"/><Relationship Id="rId305" Type="http://schemas.openxmlformats.org/officeDocument/2006/relationships/image" Target="../media/image457.png"/><Relationship Id="rId347" Type="http://schemas.openxmlformats.org/officeDocument/2006/relationships/customXml" Target="../ink/ink463.xml"/><Relationship Id="rId44" Type="http://schemas.openxmlformats.org/officeDocument/2006/relationships/customXml" Target="../ink/ink311.xml"/><Relationship Id="rId86" Type="http://schemas.openxmlformats.org/officeDocument/2006/relationships/customXml" Target="../ink/ink332.xml"/><Relationship Id="rId151" Type="http://schemas.openxmlformats.org/officeDocument/2006/relationships/image" Target="../media/image380.png"/><Relationship Id="rId389" Type="http://schemas.openxmlformats.org/officeDocument/2006/relationships/customXml" Target="../ink/ink484.xml"/><Relationship Id="rId193" Type="http://schemas.openxmlformats.org/officeDocument/2006/relationships/image" Target="../media/image401.png"/><Relationship Id="rId207" Type="http://schemas.openxmlformats.org/officeDocument/2006/relationships/image" Target="../media/image408.png"/><Relationship Id="rId249" Type="http://schemas.openxmlformats.org/officeDocument/2006/relationships/image" Target="../media/image429.png"/><Relationship Id="rId414" Type="http://schemas.openxmlformats.org/officeDocument/2006/relationships/image" Target="../media/image510.png"/><Relationship Id="rId13" Type="http://schemas.openxmlformats.org/officeDocument/2006/relationships/image" Target="../media/image311.png"/><Relationship Id="rId109" Type="http://schemas.openxmlformats.org/officeDocument/2006/relationships/image" Target="../media/image359.png"/><Relationship Id="rId260" Type="http://schemas.openxmlformats.org/officeDocument/2006/relationships/customXml" Target="../ink/ink419.xml"/><Relationship Id="rId316" Type="http://schemas.openxmlformats.org/officeDocument/2006/relationships/customXml" Target="../ink/ink447.xml"/><Relationship Id="rId55" Type="http://schemas.openxmlformats.org/officeDocument/2006/relationships/image" Target="../media/image332.png"/><Relationship Id="rId97" Type="http://schemas.openxmlformats.org/officeDocument/2006/relationships/image" Target="../media/image353.png"/><Relationship Id="rId120" Type="http://schemas.openxmlformats.org/officeDocument/2006/relationships/customXml" Target="../ink/ink349.xml"/><Relationship Id="rId358" Type="http://schemas.openxmlformats.org/officeDocument/2006/relationships/image" Target="../media/image482.png"/><Relationship Id="rId162" Type="http://schemas.openxmlformats.org/officeDocument/2006/relationships/customXml" Target="../ink/ink370.xml"/><Relationship Id="rId218" Type="http://schemas.openxmlformats.org/officeDocument/2006/relationships/customXml" Target="../ink/ink398.xml"/><Relationship Id="rId425" Type="http://schemas.openxmlformats.org/officeDocument/2006/relationships/customXml" Target="../ink/ink502.xml"/><Relationship Id="rId271" Type="http://schemas.openxmlformats.org/officeDocument/2006/relationships/image" Target="../media/image440.png"/><Relationship Id="rId24" Type="http://schemas.openxmlformats.org/officeDocument/2006/relationships/customXml" Target="../ink/ink301.xml"/><Relationship Id="rId66" Type="http://schemas.openxmlformats.org/officeDocument/2006/relationships/customXml" Target="../ink/ink322.xml"/><Relationship Id="rId131" Type="http://schemas.openxmlformats.org/officeDocument/2006/relationships/image" Target="../media/image370.png"/><Relationship Id="rId327" Type="http://schemas.openxmlformats.org/officeDocument/2006/relationships/image" Target="../media/image467.png"/><Relationship Id="rId369" Type="http://schemas.openxmlformats.org/officeDocument/2006/relationships/customXml" Target="../ink/ink474.xml"/><Relationship Id="rId173" Type="http://schemas.openxmlformats.org/officeDocument/2006/relationships/image" Target="../media/image391.png"/><Relationship Id="rId229" Type="http://schemas.openxmlformats.org/officeDocument/2006/relationships/image" Target="../media/image419.png"/><Relationship Id="rId380" Type="http://schemas.openxmlformats.org/officeDocument/2006/relationships/image" Target="../media/image493.png"/><Relationship Id="rId436" Type="http://schemas.openxmlformats.org/officeDocument/2006/relationships/image" Target="../media/image521.png"/><Relationship Id="rId240" Type="http://schemas.openxmlformats.org/officeDocument/2006/relationships/customXml" Target="../ink/ink409.xml"/><Relationship Id="rId35" Type="http://schemas.openxmlformats.org/officeDocument/2006/relationships/image" Target="../media/image322.png"/><Relationship Id="rId77" Type="http://schemas.openxmlformats.org/officeDocument/2006/relationships/image" Target="../media/image343.png"/><Relationship Id="rId100" Type="http://schemas.openxmlformats.org/officeDocument/2006/relationships/customXml" Target="../ink/ink339.xml"/><Relationship Id="rId282" Type="http://schemas.openxmlformats.org/officeDocument/2006/relationships/customXml" Target="../ink/ink430.xml"/><Relationship Id="rId338" Type="http://schemas.openxmlformats.org/officeDocument/2006/relationships/customXml" Target="../ink/ink458.xml"/><Relationship Id="rId8" Type="http://schemas.openxmlformats.org/officeDocument/2006/relationships/customXml" Target="../ink/ink293.xml"/><Relationship Id="rId142" Type="http://schemas.openxmlformats.org/officeDocument/2006/relationships/customXml" Target="../ink/ink360.xml"/><Relationship Id="rId184" Type="http://schemas.openxmlformats.org/officeDocument/2006/relationships/customXml" Target="../ink/ink381.xml"/><Relationship Id="rId391" Type="http://schemas.openxmlformats.org/officeDocument/2006/relationships/customXml" Target="../ink/ink485.xml"/><Relationship Id="rId405" Type="http://schemas.openxmlformats.org/officeDocument/2006/relationships/customXml" Target="../ink/ink492.xml"/><Relationship Id="rId447" Type="http://schemas.openxmlformats.org/officeDocument/2006/relationships/customXml" Target="../ink/ink513.xml"/><Relationship Id="rId251" Type="http://schemas.openxmlformats.org/officeDocument/2006/relationships/image" Target="../media/image430.png"/><Relationship Id="rId46" Type="http://schemas.openxmlformats.org/officeDocument/2006/relationships/customXml" Target="../ink/ink312.xml"/><Relationship Id="rId293" Type="http://schemas.openxmlformats.org/officeDocument/2006/relationships/image" Target="../media/image451.png"/><Relationship Id="rId307" Type="http://schemas.openxmlformats.org/officeDocument/2006/relationships/image" Target="../media/image458.png"/><Relationship Id="rId349" Type="http://schemas.openxmlformats.org/officeDocument/2006/relationships/customXml" Target="../ink/ink464.xml"/><Relationship Id="rId88" Type="http://schemas.openxmlformats.org/officeDocument/2006/relationships/customXml" Target="../ink/ink333.xml"/><Relationship Id="rId111" Type="http://schemas.openxmlformats.org/officeDocument/2006/relationships/image" Target="../media/image360.png"/><Relationship Id="rId153" Type="http://schemas.openxmlformats.org/officeDocument/2006/relationships/image" Target="../media/image381.png"/><Relationship Id="rId195" Type="http://schemas.openxmlformats.org/officeDocument/2006/relationships/image" Target="../media/image402.png"/><Relationship Id="rId209" Type="http://schemas.openxmlformats.org/officeDocument/2006/relationships/image" Target="../media/image409.png"/><Relationship Id="rId360" Type="http://schemas.openxmlformats.org/officeDocument/2006/relationships/image" Target="../media/image483.png"/><Relationship Id="rId416" Type="http://schemas.openxmlformats.org/officeDocument/2006/relationships/image" Target="../media/image511.png"/><Relationship Id="rId220" Type="http://schemas.openxmlformats.org/officeDocument/2006/relationships/customXml" Target="../ink/ink399.xml"/><Relationship Id="rId15" Type="http://schemas.openxmlformats.org/officeDocument/2006/relationships/image" Target="../media/image312.png"/><Relationship Id="rId57" Type="http://schemas.openxmlformats.org/officeDocument/2006/relationships/image" Target="../media/image333.png"/><Relationship Id="rId262" Type="http://schemas.openxmlformats.org/officeDocument/2006/relationships/customXml" Target="../ink/ink420.xml"/><Relationship Id="rId318" Type="http://schemas.openxmlformats.org/officeDocument/2006/relationships/customXml" Target="../ink/ink448.xml"/><Relationship Id="rId99" Type="http://schemas.openxmlformats.org/officeDocument/2006/relationships/image" Target="../media/image354.png"/><Relationship Id="rId122" Type="http://schemas.openxmlformats.org/officeDocument/2006/relationships/customXml" Target="../ink/ink350.xml"/><Relationship Id="rId164" Type="http://schemas.openxmlformats.org/officeDocument/2006/relationships/customXml" Target="../ink/ink371.xml"/><Relationship Id="rId371" Type="http://schemas.openxmlformats.org/officeDocument/2006/relationships/customXml" Target="../ink/ink475.xml"/><Relationship Id="rId427" Type="http://schemas.openxmlformats.org/officeDocument/2006/relationships/customXml" Target="../ink/ink503.xml"/><Relationship Id="rId26" Type="http://schemas.openxmlformats.org/officeDocument/2006/relationships/customXml" Target="../ink/ink302.xml"/><Relationship Id="rId231" Type="http://schemas.openxmlformats.org/officeDocument/2006/relationships/image" Target="../media/image420.png"/><Relationship Id="rId273" Type="http://schemas.openxmlformats.org/officeDocument/2006/relationships/image" Target="../media/image441.png"/><Relationship Id="rId329" Type="http://schemas.openxmlformats.org/officeDocument/2006/relationships/image" Target="../media/image468.png"/><Relationship Id="rId68" Type="http://schemas.openxmlformats.org/officeDocument/2006/relationships/customXml" Target="../ink/ink323.xml"/><Relationship Id="rId133" Type="http://schemas.openxmlformats.org/officeDocument/2006/relationships/image" Target="../media/image371.png"/><Relationship Id="rId175" Type="http://schemas.openxmlformats.org/officeDocument/2006/relationships/image" Target="../media/image392.png"/><Relationship Id="rId340" Type="http://schemas.openxmlformats.org/officeDocument/2006/relationships/image" Target="../media/image473.png"/><Relationship Id="rId200" Type="http://schemas.openxmlformats.org/officeDocument/2006/relationships/customXml" Target="../ink/ink389.xml"/><Relationship Id="rId382" Type="http://schemas.openxmlformats.org/officeDocument/2006/relationships/image" Target="../media/image494.png"/><Relationship Id="rId438" Type="http://schemas.openxmlformats.org/officeDocument/2006/relationships/image" Target="../media/image522.png"/><Relationship Id="rId242" Type="http://schemas.openxmlformats.org/officeDocument/2006/relationships/customXml" Target="../ink/ink410.xml"/><Relationship Id="rId284" Type="http://schemas.openxmlformats.org/officeDocument/2006/relationships/customXml" Target="../ink/ink431.xml"/><Relationship Id="rId37" Type="http://schemas.openxmlformats.org/officeDocument/2006/relationships/image" Target="../media/image323.png"/><Relationship Id="rId79" Type="http://schemas.openxmlformats.org/officeDocument/2006/relationships/image" Target="../media/image344.png"/><Relationship Id="rId102" Type="http://schemas.openxmlformats.org/officeDocument/2006/relationships/customXml" Target="../ink/ink340.xml"/><Relationship Id="rId144" Type="http://schemas.openxmlformats.org/officeDocument/2006/relationships/customXml" Target="../ink/ink361.xml"/><Relationship Id="rId90" Type="http://schemas.openxmlformats.org/officeDocument/2006/relationships/customXml" Target="../ink/ink334.xml"/><Relationship Id="rId186" Type="http://schemas.openxmlformats.org/officeDocument/2006/relationships/customXml" Target="../ink/ink382.xml"/><Relationship Id="rId351" Type="http://schemas.openxmlformats.org/officeDocument/2006/relationships/customXml" Target="../ink/ink465.xml"/><Relationship Id="rId393" Type="http://schemas.openxmlformats.org/officeDocument/2006/relationships/customXml" Target="../ink/ink486.xml"/><Relationship Id="rId407" Type="http://schemas.openxmlformats.org/officeDocument/2006/relationships/customXml" Target="../ink/ink493.xml"/><Relationship Id="rId449" Type="http://schemas.openxmlformats.org/officeDocument/2006/relationships/customXml" Target="../ink/ink514.xml"/><Relationship Id="rId211" Type="http://schemas.openxmlformats.org/officeDocument/2006/relationships/image" Target="../media/image410.png"/><Relationship Id="rId253" Type="http://schemas.openxmlformats.org/officeDocument/2006/relationships/image" Target="../media/image431.png"/><Relationship Id="rId295" Type="http://schemas.openxmlformats.org/officeDocument/2006/relationships/image" Target="../media/image452.png"/><Relationship Id="rId309" Type="http://schemas.openxmlformats.org/officeDocument/2006/relationships/image" Target="../media/image459.png"/><Relationship Id="rId48" Type="http://schemas.openxmlformats.org/officeDocument/2006/relationships/customXml" Target="../ink/ink313.xml"/><Relationship Id="rId113" Type="http://schemas.openxmlformats.org/officeDocument/2006/relationships/image" Target="../media/image361.png"/><Relationship Id="rId320" Type="http://schemas.openxmlformats.org/officeDocument/2006/relationships/customXml" Target="../ink/ink449.xml"/><Relationship Id="rId155" Type="http://schemas.openxmlformats.org/officeDocument/2006/relationships/image" Target="../media/image382.png"/><Relationship Id="rId197" Type="http://schemas.openxmlformats.org/officeDocument/2006/relationships/image" Target="../media/image403.png"/><Relationship Id="rId362" Type="http://schemas.openxmlformats.org/officeDocument/2006/relationships/image" Target="../media/image484.png"/><Relationship Id="rId418" Type="http://schemas.openxmlformats.org/officeDocument/2006/relationships/image" Target="../media/image512.png"/><Relationship Id="rId222" Type="http://schemas.openxmlformats.org/officeDocument/2006/relationships/customXml" Target="../ink/ink400.xml"/><Relationship Id="rId264" Type="http://schemas.openxmlformats.org/officeDocument/2006/relationships/customXml" Target="../ink/ink421.xml"/><Relationship Id="rId17" Type="http://schemas.openxmlformats.org/officeDocument/2006/relationships/image" Target="../media/image313.png"/><Relationship Id="rId59" Type="http://schemas.openxmlformats.org/officeDocument/2006/relationships/image" Target="../media/image334.png"/><Relationship Id="rId124" Type="http://schemas.openxmlformats.org/officeDocument/2006/relationships/customXml" Target="../ink/ink351.xml"/><Relationship Id="rId70" Type="http://schemas.openxmlformats.org/officeDocument/2006/relationships/customXml" Target="../ink/ink324.xml"/><Relationship Id="rId166" Type="http://schemas.openxmlformats.org/officeDocument/2006/relationships/customXml" Target="../ink/ink372.xml"/><Relationship Id="rId331" Type="http://schemas.openxmlformats.org/officeDocument/2006/relationships/image" Target="../media/image469.png"/><Relationship Id="rId373" Type="http://schemas.openxmlformats.org/officeDocument/2006/relationships/customXml" Target="../ink/ink476.xml"/><Relationship Id="rId429" Type="http://schemas.openxmlformats.org/officeDocument/2006/relationships/customXml" Target="../ink/ink504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421.png"/><Relationship Id="rId440" Type="http://schemas.openxmlformats.org/officeDocument/2006/relationships/image" Target="../media/image523.png"/><Relationship Id="rId28" Type="http://schemas.openxmlformats.org/officeDocument/2006/relationships/customXml" Target="../ink/ink303.xml"/><Relationship Id="rId275" Type="http://schemas.openxmlformats.org/officeDocument/2006/relationships/image" Target="../media/image442.png"/><Relationship Id="rId300" Type="http://schemas.openxmlformats.org/officeDocument/2006/relationships/customXml" Target="../ink/ink439.xml"/><Relationship Id="rId81" Type="http://schemas.openxmlformats.org/officeDocument/2006/relationships/image" Target="../media/image345.png"/><Relationship Id="rId135" Type="http://schemas.openxmlformats.org/officeDocument/2006/relationships/image" Target="../media/image372.png"/><Relationship Id="rId177" Type="http://schemas.openxmlformats.org/officeDocument/2006/relationships/image" Target="../media/image393.png"/><Relationship Id="rId342" Type="http://schemas.openxmlformats.org/officeDocument/2006/relationships/image" Target="../media/image474.png"/><Relationship Id="rId384" Type="http://schemas.openxmlformats.org/officeDocument/2006/relationships/image" Target="../media/image495.png"/><Relationship Id="rId202" Type="http://schemas.openxmlformats.org/officeDocument/2006/relationships/customXml" Target="../ink/ink390.xml"/><Relationship Id="rId244" Type="http://schemas.openxmlformats.org/officeDocument/2006/relationships/customXml" Target="../ink/ink411.xml"/><Relationship Id="rId39" Type="http://schemas.openxmlformats.org/officeDocument/2006/relationships/image" Target="../media/image324.png"/><Relationship Id="rId286" Type="http://schemas.openxmlformats.org/officeDocument/2006/relationships/customXml" Target="../ink/ink432.xml"/><Relationship Id="rId451" Type="http://schemas.openxmlformats.org/officeDocument/2006/relationships/image" Target="../media/image528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3.png"/><Relationship Id="rId299" Type="http://schemas.openxmlformats.org/officeDocument/2006/relationships/customXml" Target="../ink/ink666.xml"/><Relationship Id="rId21" Type="http://schemas.openxmlformats.org/officeDocument/2006/relationships/image" Target="../media/image5370.png"/><Relationship Id="rId63" Type="http://schemas.openxmlformats.org/officeDocument/2006/relationships/image" Target="../media/image557.png"/><Relationship Id="rId159" Type="http://schemas.openxmlformats.org/officeDocument/2006/relationships/customXml" Target="../ink/ink595.xml"/><Relationship Id="rId324" Type="http://schemas.openxmlformats.org/officeDocument/2006/relationships/image" Target="../media/image685.png"/><Relationship Id="rId170" Type="http://schemas.openxmlformats.org/officeDocument/2006/relationships/image" Target="../media/image609.png"/><Relationship Id="rId226" Type="http://schemas.openxmlformats.org/officeDocument/2006/relationships/image" Target="../media/image637.png"/><Relationship Id="rId268" Type="http://schemas.openxmlformats.org/officeDocument/2006/relationships/image" Target="../media/image657.png"/><Relationship Id="rId32" Type="http://schemas.openxmlformats.org/officeDocument/2006/relationships/customXml" Target="../ink/ink530.xml"/><Relationship Id="rId74" Type="http://schemas.openxmlformats.org/officeDocument/2006/relationships/customXml" Target="../ink/ink551.xml"/><Relationship Id="rId128" Type="http://schemas.openxmlformats.org/officeDocument/2006/relationships/customXml" Target="../ink/ink579.xml"/><Relationship Id="rId335" Type="http://schemas.openxmlformats.org/officeDocument/2006/relationships/customXml" Target="../ink/ink684.xml"/><Relationship Id="rId5" Type="http://schemas.openxmlformats.org/officeDocument/2006/relationships/image" Target="../media/image5290.png"/><Relationship Id="rId181" Type="http://schemas.openxmlformats.org/officeDocument/2006/relationships/customXml" Target="../ink/ink606.xml"/><Relationship Id="rId237" Type="http://schemas.openxmlformats.org/officeDocument/2006/relationships/image" Target="../media/image642.png"/><Relationship Id="rId279" Type="http://schemas.openxmlformats.org/officeDocument/2006/relationships/customXml" Target="../ink/ink656.xml"/><Relationship Id="rId43" Type="http://schemas.openxmlformats.org/officeDocument/2006/relationships/image" Target="../media/image5470.png"/><Relationship Id="rId139" Type="http://schemas.openxmlformats.org/officeDocument/2006/relationships/image" Target="../media/image594.png"/><Relationship Id="rId290" Type="http://schemas.openxmlformats.org/officeDocument/2006/relationships/image" Target="../media/image668.png"/><Relationship Id="rId304" Type="http://schemas.openxmlformats.org/officeDocument/2006/relationships/image" Target="../media/image675.png"/><Relationship Id="rId85" Type="http://schemas.openxmlformats.org/officeDocument/2006/relationships/image" Target="../media/image568.png"/><Relationship Id="rId150" Type="http://schemas.openxmlformats.org/officeDocument/2006/relationships/image" Target="../media/image599.png"/><Relationship Id="rId192" Type="http://schemas.openxmlformats.org/officeDocument/2006/relationships/image" Target="../media/image620.png"/><Relationship Id="rId206" Type="http://schemas.openxmlformats.org/officeDocument/2006/relationships/image" Target="../media/image627.png"/><Relationship Id="rId248" Type="http://schemas.openxmlformats.org/officeDocument/2006/relationships/image" Target="../media/image647.png"/><Relationship Id="rId12" Type="http://schemas.openxmlformats.org/officeDocument/2006/relationships/customXml" Target="../ink/ink520.xml"/><Relationship Id="rId108" Type="http://schemas.openxmlformats.org/officeDocument/2006/relationships/customXml" Target="../ink/ink569.xml"/><Relationship Id="rId315" Type="http://schemas.openxmlformats.org/officeDocument/2006/relationships/customXml" Target="../ink/ink674.xml"/><Relationship Id="rId54" Type="http://schemas.openxmlformats.org/officeDocument/2006/relationships/customXml" Target="../ink/ink541.xml"/><Relationship Id="rId96" Type="http://schemas.openxmlformats.org/officeDocument/2006/relationships/customXml" Target="../ink/ink563.xml"/><Relationship Id="rId161" Type="http://schemas.openxmlformats.org/officeDocument/2006/relationships/customXml" Target="../ink/ink596.xml"/><Relationship Id="rId217" Type="http://schemas.openxmlformats.org/officeDocument/2006/relationships/customXml" Target="../ink/ink624.xml"/><Relationship Id="rId259" Type="http://schemas.openxmlformats.org/officeDocument/2006/relationships/customXml" Target="../ink/ink646.xml"/><Relationship Id="rId23" Type="http://schemas.openxmlformats.org/officeDocument/2006/relationships/image" Target="../media/image311.png"/><Relationship Id="rId119" Type="http://schemas.openxmlformats.org/officeDocument/2006/relationships/image" Target="../media/image584.png"/><Relationship Id="rId270" Type="http://schemas.openxmlformats.org/officeDocument/2006/relationships/image" Target="../media/image658.png"/><Relationship Id="rId326" Type="http://schemas.openxmlformats.org/officeDocument/2006/relationships/image" Target="../media/image686.png"/><Relationship Id="rId65" Type="http://schemas.openxmlformats.org/officeDocument/2006/relationships/image" Target="../media/image558.png"/><Relationship Id="rId130" Type="http://schemas.openxmlformats.org/officeDocument/2006/relationships/customXml" Target="../ink/ink580.xml"/><Relationship Id="rId172" Type="http://schemas.openxmlformats.org/officeDocument/2006/relationships/image" Target="../media/image610.png"/><Relationship Id="rId228" Type="http://schemas.openxmlformats.org/officeDocument/2006/relationships/image" Target="../media/image638.png"/><Relationship Id="rId281" Type="http://schemas.openxmlformats.org/officeDocument/2006/relationships/customXml" Target="../ink/ink657.xml"/><Relationship Id="rId337" Type="http://schemas.openxmlformats.org/officeDocument/2006/relationships/customXml" Target="../ink/ink685.xml"/><Relationship Id="rId34" Type="http://schemas.openxmlformats.org/officeDocument/2006/relationships/customXml" Target="../ink/ink531.xml"/><Relationship Id="rId76" Type="http://schemas.openxmlformats.org/officeDocument/2006/relationships/customXml" Target="../ink/ink552.xml"/><Relationship Id="rId141" Type="http://schemas.openxmlformats.org/officeDocument/2006/relationships/image" Target="../media/image595.png"/><Relationship Id="rId7" Type="http://schemas.openxmlformats.org/officeDocument/2006/relationships/image" Target="../media/image5300.png"/><Relationship Id="rId183" Type="http://schemas.openxmlformats.org/officeDocument/2006/relationships/customXml" Target="../ink/ink607.xml"/><Relationship Id="rId239" Type="http://schemas.openxmlformats.org/officeDocument/2006/relationships/customXml" Target="../ink/ink636.xml"/><Relationship Id="rId250" Type="http://schemas.openxmlformats.org/officeDocument/2006/relationships/image" Target="../media/image648.png"/><Relationship Id="rId292" Type="http://schemas.openxmlformats.org/officeDocument/2006/relationships/image" Target="../media/image669.png"/><Relationship Id="rId306" Type="http://schemas.openxmlformats.org/officeDocument/2006/relationships/image" Target="../media/image676.png"/><Relationship Id="rId24" Type="http://schemas.openxmlformats.org/officeDocument/2006/relationships/customXml" Target="../ink/ink526.xml"/><Relationship Id="rId45" Type="http://schemas.openxmlformats.org/officeDocument/2006/relationships/image" Target="../media/image5480.png"/><Relationship Id="rId66" Type="http://schemas.openxmlformats.org/officeDocument/2006/relationships/customXml" Target="../ink/ink547.xml"/><Relationship Id="rId87" Type="http://schemas.openxmlformats.org/officeDocument/2006/relationships/customXml" Target="../ink/ink558.xml"/><Relationship Id="rId110" Type="http://schemas.openxmlformats.org/officeDocument/2006/relationships/customXml" Target="../ink/ink570.xml"/><Relationship Id="rId131" Type="http://schemas.openxmlformats.org/officeDocument/2006/relationships/image" Target="../media/image590.png"/><Relationship Id="rId327" Type="http://schemas.openxmlformats.org/officeDocument/2006/relationships/customXml" Target="../ink/ink680.xml"/><Relationship Id="rId152" Type="http://schemas.openxmlformats.org/officeDocument/2006/relationships/image" Target="../media/image600.png"/><Relationship Id="rId173" Type="http://schemas.openxmlformats.org/officeDocument/2006/relationships/customXml" Target="../ink/ink602.xml"/><Relationship Id="rId194" Type="http://schemas.openxmlformats.org/officeDocument/2006/relationships/image" Target="../media/image621.png"/><Relationship Id="rId208" Type="http://schemas.openxmlformats.org/officeDocument/2006/relationships/image" Target="../media/image628.png"/><Relationship Id="rId229" Type="http://schemas.openxmlformats.org/officeDocument/2006/relationships/customXml" Target="../ink/ink630.xml"/><Relationship Id="rId240" Type="http://schemas.openxmlformats.org/officeDocument/2006/relationships/image" Target="../media/image643.png"/><Relationship Id="rId261" Type="http://schemas.openxmlformats.org/officeDocument/2006/relationships/customXml" Target="../ink/ink647.xml"/><Relationship Id="rId14" Type="http://schemas.openxmlformats.org/officeDocument/2006/relationships/customXml" Target="../ink/ink521.xml"/><Relationship Id="rId35" Type="http://schemas.openxmlformats.org/officeDocument/2006/relationships/image" Target="../media/image5430.png"/><Relationship Id="rId56" Type="http://schemas.openxmlformats.org/officeDocument/2006/relationships/customXml" Target="../ink/ink542.xml"/><Relationship Id="rId77" Type="http://schemas.openxmlformats.org/officeDocument/2006/relationships/image" Target="../media/image564.png"/><Relationship Id="rId100" Type="http://schemas.openxmlformats.org/officeDocument/2006/relationships/customXml" Target="../ink/ink565.xml"/><Relationship Id="rId282" Type="http://schemas.openxmlformats.org/officeDocument/2006/relationships/image" Target="../media/image664.png"/><Relationship Id="rId317" Type="http://schemas.openxmlformats.org/officeDocument/2006/relationships/customXml" Target="../ink/ink675.xml"/><Relationship Id="rId338" Type="http://schemas.openxmlformats.org/officeDocument/2006/relationships/image" Target="../media/image692.png"/><Relationship Id="rId8" Type="http://schemas.openxmlformats.org/officeDocument/2006/relationships/customXml" Target="../ink/ink518.xml"/><Relationship Id="rId98" Type="http://schemas.openxmlformats.org/officeDocument/2006/relationships/customXml" Target="../ink/ink564.xml"/><Relationship Id="rId121" Type="http://schemas.openxmlformats.org/officeDocument/2006/relationships/image" Target="../media/image585.png"/><Relationship Id="rId142" Type="http://schemas.openxmlformats.org/officeDocument/2006/relationships/customXml" Target="../ink/ink586.xml"/><Relationship Id="rId163" Type="http://schemas.openxmlformats.org/officeDocument/2006/relationships/customXml" Target="../ink/ink597.xml"/><Relationship Id="rId184" Type="http://schemas.openxmlformats.org/officeDocument/2006/relationships/image" Target="../media/image616.png"/><Relationship Id="rId219" Type="http://schemas.openxmlformats.org/officeDocument/2006/relationships/customXml" Target="../ink/ink625.xml"/><Relationship Id="rId230" Type="http://schemas.openxmlformats.org/officeDocument/2006/relationships/customXml" Target="../ink/ink631.xml"/><Relationship Id="rId251" Type="http://schemas.openxmlformats.org/officeDocument/2006/relationships/customXml" Target="../ink/ink642.xml"/><Relationship Id="rId25" Type="http://schemas.openxmlformats.org/officeDocument/2006/relationships/image" Target="../media/image5380.png"/><Relationship Id="rId46" Type="http://schemas.openxmlformats.org/officeDocument/2006/relationships/customXml" Target="../ink/ink537.xml"/><Relationship Id="rId67" Type="http://schemas.openxmlformats.org/officeDocument/2006/relationships/image" Target="../media/image559.png"/><Relationship Id="rId272" Type="http://schemas.openxmlformats.org/officeDocument/2006/relationships/image" Target="../media/image659.png"/><Relationship Id="rId293" Type="http://schemas.openxmlformats.org/officeDocument/2006/relationships/customXml" Target="../ink/ink663.xml"/><Relationship Id="rId307" Type="http://schemas.openxmlformats.org/officeDocument/2006/relationships/customXml" Target="../ink/ink670.xml"/><Relationship Id="rId328" Type="http://schemas.openxmlformats.org/officeDocument/2006/relationships/image" Target="../media/image687.png"/><Relationship Id="rId88" Type="http://schemas.openxmlformats.org/officeDocument/2006/relationships/image" Target="../media/image569.png"/><Relationship Id="rId111" Type="http://schemas.openxmlformats.org/officeDocument/2006/relationships/image" Target="../media/image580.png"/><Relationship Id="rId132" Type="http://schemas.openxmlformats.org/officeDocument/2006/relationships/customXml" Target="../ink/ink581.xml"/><Relationship Id="rId153" Type="http://schemas.openxmlformats.org/officeDocument/2006/relationships/customXml" Target="../ink/ink592.xml"/><Relationship Id="rId174" Type="http://schemas.openxmlformats.org/officeDocument/2006/relationships/image" Target="../media/image611.png"/><Relationship Id="rId195" Type="http://schemas.openxmlformats.org/officeDocument/2006/relationships/customXml" Target="../ink/ink613.xml"/><Relationship Id="rId209" Type="http://schemas.openxmlformats.org/officeDocument/2006/relationships/customXml" Target="../ink/ink620.xml"/><Relationship Id="rId220" Type="http://schemas.openxmlformats.org/officeDocument/2006/relationships/image" Target="../media/image634.png"/><Relationship Id="rId241" Type="http://schemas.openxmlformats.org/officeDocument/2006/relationships/customXml" Target="../ink/ink637.xml"/><Relationship Id="rId15" Type="http://schemas.openxmlformats.org/officeDocument/2006/relationships/image" Target="../media/image5340.png"/><Relationship Id="rId36" Type="http://schemas.openxmlformats.org/officeDocument/2006/relationships/customXml" Target="../ink/ink532.xml"/><Relationship Id="rId57" Type="http://schemas.openxmlformats.org/officeDocument/2006/relationships/image" Target="../media/image554.png"/><Relationship Id="rId262" Type="http://schemas.openxmlformats.org/officeDocument/2006/relationships/image" Target="../media/image654.png"/><Relationship Id="rId283" Type="http://schemas.openxmlformats.org/officeDocument/2006/relationships/customXml" Target="../ink/ink658.xml"/><Relationship Id="rId318" Type="http://schemas.openxmlformats.org/officeDocument/2006/relationships/image" Target="../media/image682.png"/><Relationship Id="rId78" Type="http://schemas.openxmlformats.org/officeDocument/2006/relationships/customXml" Target="../ink/ink553.xml"/><Relationship Id="rId99" Type="http://schemas.openxmlformats.org/officeDocument/2006/relationships/image" Target="../media/image574.png"/><Relationship Id="rId101" Type="http://schemas.openxmlformats.org/officeDocument/2006/relationships/image" Target="../media/image575.png"/><Relationship Id="rId122" Type="http://schemas.openxmlformats.org/officeDocument/2006/relationships/customXml" Target="../ink/ink576.xml"/><Relationship Id="rId143" Type="http://schemas.openxmlformats.org/officeDocument/2006/relationships/image" Target="../media/image596.png"/><Relationship Id="rId164" Type="http://schemas.openxmlformats.org/officeDocument/2006/relationships/image" Target="../media/image606.png"/><Relationship Id="rId185" Type="http://schemas.openxmlformats.org/officeDocument/2006/relationships/customXml" Target="../ink/ink608.xml"/><Relationship Id="rId9" Type="http://schemas.openxmlformats.org/officeDocument/2006/relationships/image" Target="../media/image5310.png"/><Relationship Id="rId210" Type="http://schemas.openxmlformats.org/officeDocument/2006/relationships/image" Target="../media/image629.png"/><Relationship Id="rId26" Type="http://schemas.openxmlformats.org/officeDocument/2006/relationships/customXml" Target="../ink/ink527.xml"/><Relationship Id="rId231" Type="http://schemas.openxmlformats.org/officeDocument/2006/relationships/image" Target="../media/image639.png"/><Relationship Id="rId252" Type="http://schemas.openxmlformats.org/officeDocument/2006/relationships/image" Target="../media/image649.png"/><Relationship Id="rId273" Type="http://schemas.openxmlformats.org/officeDocument/2006/relationships/customXml" Target="../ink/ink653.xml"/><Relationship Id="rId294" Type="http://schemas.openxmlformats.org/officeDocument/2006/relationships/image" Target="../media/image670.png"/><Relationship Id="rId308" Type="http://schemas.openxmlformats.org/officeDocument/2006/relationships/image" Target="../media/image677.png"/><Relationship Id="rId329" Type="http://schemas.openxmlformats.org/officeDocument/2006/relationships/customXml" Target="../ink/ink681.xml"/><Relationship Id="rId47" Type="http://schemas.openxmlformats.org/officeDocument/2006/relationships/image" Target="../media/image5490.png"/><Relationship Id="rId68" Type="http://schemas.openxmlformats.org/officeDocument/2006/relationships/customXml" Target="../ink/ink548.xml"/><Relationship Id="rId89" Type="http://schemas.openxmlformats.org/officeDocument/2006/relationships/customXml" Target="../ink/ink559.xml"/><Relationship Id="rId112" Type="http://schemas.openxmlformats.org/officeDocument/2006/relationships/customXml" Target="../ink/ink571.xml"/><Relationship Id="rId133" Type="http://schemas.openxmlformats.org/officeDocument/2006/relationships/image" Target="../media/image591.png"/><Relationship Id="rId154" Type="http://schemas.openxmlformats.org/officeDocument/2006/relationships/image" Target="../media/image601.png"/><Relationship Id="rId175" Type="http://schemas.openxmlformats.org/officeDocument/2006/relationships/customXml" Target="../ink/ink603.xml"/><Relationship Id="rId196" Type="http://schemas.openxmlformats.org/officeDocument/2006/relationships/image" Target="../media/image622.png"/><Relationship Id="rId200" Type="http://schemas.openxmlformats.org/officeDocument/2006/relationships/image" Target="../media/image624.png"/><Relationship Id="rId16" Type="http://schemas.openxmlformats.org/officeDocument/2006/relationships/customXml" Target="../ink/ink522.xml"/><Relationship Id="rId221" Type="http://schemas.openxmlformats.org/officeDocument/2006/relationships/customXml" Target="../ink/ink626.xml"/><Relationship Id="rId242" Type="http://schemas.openxmlformats.org/officeDocument/2006/relationships/image" Target="../media/image644.png"/><Relationship Id="rId263" Type="http://schemas.openxmlformats.org/officeDocument/2006/relationships/customXml" Target="../ink/ink648.xml"/><Relationship Id="rId284" Type="http://schemas.openxmlformats.org/officeDocument/2006/relationships/image" Target="../media/image665.png"/><Relationship Id="rId319" Type="http://schemas.openxmlformats.org/officeDocument/2006/relationships/customXml" Target="../ink/ink676.xml"/><Relationship Id="rId37" Type="http://schemas.openxmlformats.org/officeDocument/2006/relationships/image" Target="../media/image5440.png"/><Relationship Id="rId58" Type="http://schemas.openxmlformats.org/officeDocument/2006/relationships/customXml" Target="../ink/ink543.xml"/><Relationship Id="rId79" Type="http://schemas.openxmlformats.org/officeDocument/2006/relationships/image" Target="../media/image565.png"/><Relationship Id="rId102" Type="http://schemas.openxmlformats.org/officeDocument/2006/relationships/customXml" Target="../ink/ink566.xml"/><Relationship Id="rId123" Type="http://schemas.openxmlformats.org/officeDocument/2006/relationships/image" Target="../media/image586.png"/><Relationship Id="rId144" Type="http://schemas.openxmlformats.org/officeDocument/2006/relationships/customXml" Target="../ink/ink587.xml"/><Relationship Id="rId330" Type="http://schemas.openxmlformats.org/officeDocument/2006/relationships/image" Target="../media/image688.png"/><Relationship Id="rId90" Type="http://schemas.openxmlformats.org/officeDocument/2006/relationships/image" Target="../media/image570.png"/><Relationship Id="rId165" Type="http://schemas.openxmlformats.org/officeDocument/2006/relationships/customXml" Target="../ink/ink598.xml"/><Relationship Id="rId186" Type="http://schemas.openxmlformats.org/officeDocument/2006/relationships/image" Target="../media/image617.png"/><Relationship Id="rId211" Type="http://schemas.openxmlformats.org/officeDocument/2006/relationships/customXml" Target="../ink/ink621.xml"/><Relationship Id="rId232" Type="http://schemas.openxmlformats.org/officeDocument/2006/relationships/customXml" Target="../ink/ink632.xml"/><Relationship Id="rId253" Type="http://schemas.openxmlformats.org/officeDocument/2006/relationships/customXml" Target="../ink/ink643.xml"/><Relationship Id="rId274" Type="http://schemas.openxmlformats.org/officeDocument/2006/relationships/image" Target="../media/image660.png"/><Relationship Id="rId295" Type="http://schemas.openxmlformats.org/officeDocument/2006/relationships/customXml" Target="../ink/ink664.xml"/><Relationship Id="rId309" Type="http://schemas.openxmlformats.org/officeDocument/2006/relationships/customXml" Target="../ink/ink671.xml"/><Relationship Id="rId27" Type="http://schemas.openxmlformats.org/officeDocument/2006/relationships/image" Target="../media/image5390.png"/><Relationship Id="rId48" Type="http://schemas.openxmlformats.org/officeDocument/2006/relationships/customXml" Target="../ink/ink538.xml"/><Relationship Id="rId69" Type="http://schemas.openxmlformats.org/officeDocument/2006/relationships/image" Target="../media/image560.png"/><Relationship Id="rId113" Type="http://schemas.openxmlformats.org/officeDocument/2006/relationships/image" Target="../media/image581.png"/><Relationship Id="rId134" Type="http://schemas.openxmlformats.org/officeDocument/2006/relationships/customXml" Target="../ink/ink582.xml"/><Relationship Id="rId320" Type="http://schemas.openxmlformats.org/officeDocument/2006/relationships/image" Target="../media/image683.png"/><Relationship Id="rId80" Type="http://schemas.openxmlformats.org/officeDocument/2006/relationships/customXml" Target="../ink/ink554.xml"/><Relationship Id="rId155" Type="http://schemas.openxmlformats.org/officeDocument/2006/relationships/customXml" Target="../ink/ink593.xml"/><Relationship Id="rId176" Type="http://schemas.openxmlformats.org/officeDocument/2006/relationships/image" Target="../media/image612.png"/><Relationship Id="rId197" Type="http://schemas.openxmlformats.org/officeDocument/2006/relationships/customXml" Target="../ink/ink614.xml"/><Relationship Id="rId201" Type="http://schemas.openxmlformats.org/officeDocument/2006/relationships/customXml" Target="../ink/ink616.xml"/><Relationship Id="rId222" Type="http://schemas.openxmlformats.org/officeDocument/2006/relationships/image" Target="../media/image635.png"/><Relationship Id="rId243" Type="http://schemas.openxmlformats.org/officeDocument/2006/relationships/customXml" Target="../ink/ink638.xml"/><Relationship Id="rId264" Type="http://schemas.openxmlformats.org/officeDocument/2006/relationships/image" Target="../media/image655.png"/><Relationship Id="rId285" Type="http://schemas.openxmlformats.org/officeDocument/2006/relationships/customXml" Target="../ink/ink659.xml"/><Relationship Id="rId17" Type="http://schemas.openxmlformats.org/officeDocument/2006/relationships/image" Target="../media/image5350.png"/><Relationship Id="rId38" Type="http://schemas.openxmlformats.org/officeDocument/2006/relationships/customXml" Target="../ink/ink533.xml"/><Relationship Id="rId59" Type="http://schemas.openxmlformats.org/officeDocument/2006/relationships/image" Target="../media/image555.png"/><Relationship Id="rId103" Type="http://schemas.openxmlformats.org/officeDocument/2006/relationships/image" Target="../media/image576.png"/><Relationship Id="rId124" Type="http://schemas.openxmlformats.org/officeDocument/2006/relationships/customXml" Target="../ink/ink577.xml"/><Relationship Id="rId310" Type="http://schemas.openxmlformats.org/officeDocument/2006/relationships/image" Target="../media/image678.png"/><Relationship Id="rId70" Type="http://schemas.openxmlformats.org/officeDocument/2006/relationships/customXml" Target="../ink/ink549.xml"/><Relationship Id="rId91" Type="http://schemas.openxmlformats.org/officeDocument/2006/relationships/customXml" Target="../ink/ink560.xml"/><Relationship Id="rId145" Type="http://schemas.openxmlformats.org/officeDocument/2006/relationships/image" Target="../media/image597.png"/><Relationship Id="rId166" Type="http://schemas.openxmlformats.org/officeDocument/2006/relationships/image" Target="../media/image607.png"/><Relationship Id="rId187" Type="http://schemas.openxmlformats.org/officeDocument/2006/relationships/customXml" Target="../ink/ink609.xml"/><Relationship Id="rId331" Type="http://schemas.openxmlformats.org/officeDocument/2006/relationships/customXml" Target="../ink/ink68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630.png"/><Relationship Id="rId233" Type="http://schemas.openxmlformats.org/officeDocument/2006/relationships/image" Target="../media/image640.png"/><Relationship Id="rId254" Type="http://schemas.openxmlformats.org/officeDocument/2006/relationships/image" Target="../media/image650.png"/><Relationship Id="rId28" Type="http://schemas.openxmlformats.org/officeDocument/2006/relationships/customXml" Target="../ink/ink528.xml"/><Relationship Id="rId49" Type="http://schemas.openxmlformats.org/officeDocument/2006/relationships/image" Target="../media/image5500.png"/><Relationship Id="rId114" Type="http://schemas.openxmlformats.org/officeDocument/2006/relationships/customXml" Target="../ink/ink572.xml"/><Relationship Id="rId275" Type="http://schemas.openxmlformats.org/officeDocument/2006/relationships/customXml" Target="../ink/ink654.xml"/><Relationship Id="rId296" Type="http://schemas.openxmlformats.org/officeDocument/2006/relationships/image" Target="../media/image671.png"/><Relationship Id="rId300" Type="http://schemas.openxmlformats.org/officeDocument/2006/relationships/image" Target="../media/image673.png"/><Relationship Id="rId60" Type="http://schemas.openxmlformats.org/officeDocument/2006/relationships/customXml" Target="../ink/ink544.xml"/><Relationship Id="rId81" Type="http://schemas.openxmlformats.org/officeDocument/2006/relationships/image" Target="../media/image566.png"/><Relationship Id="rId135" Type="http://schemas.openxmlformats.org/officeDocument/2006/relationships/image" Target="../media/image592.png"/><Relationship Id="rId156" Type="http://schemas.openxmlformats.org/officeDocument/2006/relationships/image" Target="../media/image602.png"/><Relationship Id="rId177" Type="http://schemas.openxmlformats.org/officeDocument/2006/relationships/customXml" Target="../ink/ink604.xml"/><Relationship Id="rId198" Type="http://schemas.openxmlformats.org/officeDocument/2006/relationships/image" Target="../media/image623.png"/><Relationship Id="rId321" Type="http://schemas.openxmlformats.org/officeDocument/2006/relationships/customXml" Target="../ink/ink677.xml"/><Relationship Id="rId202" Type="http://schemas.openxmlformats.org/officeDocument/2006/relationships/image" Target="../media/image625.png"/><Relationship Id="rId223" Type="http://schemas.openxmlformats.org/officeDocument/2006/relationships/customXml" Target="../ink/ink627.xml"/><Relationship Id="rId244" Type="http://schemas.openxmlformats.org/officeDocument/2006/relationships/image" Target="../media/image645.png"/><Relationship Id="rId18" Type="http://schemas.openxmlformats.org/officeDocument/2006/relationships/customXml" Target="../ink/ink523.xml"/><Relationship Id="rId39" Type="http://schemas.openxmlformats.org/officeDocument/2006/relationships/image" Target="../media/image5450.png"/><Relationship Id="rId265" Type="http://schemas.openxmlformats.org/officeDocument/2006/relationships/customXml" Target="../ink/ink649.xml"/><Relationship Id="rId286" Type="http://schemas.openxmlformats.org/officeDocument/2006/relationships/image" Target="../media/image666.png"/><Relationship Id="rId50" Type="http://schemas.openxmlformats.org/officeDocument/2006/relationships/customXml" Target="../ink/ink539.xml"/><Relationship Id="rId104" Type="http://schemas.openxmlformats.org/officeDocument/2006/relationships/customXml" Target="../ink/ink567.xml"/><Relationship Id="rId125" Type="http://schemas.openxmlformats.org/officeDocument/2006/relationships/image" Target="../media/image587.png"/><Relationship Id="rId146" Type="http://schemas.openxmlformats.org/officeDocument/2006/relationships/customXml" Target="../ink/ink588.xml"/><Relationship Id="rId167" Type="http://schemas.openxmlformats.org/officeDocument/2006/relationships/customXml" Target="../ink/ink599.xml"/><Relationship Id="rId188" Type="http://schemas.openxmlformats.org/officeDocument/2006/relationships/image" Target="../media/image618.png"/><Relationship Id="rId311" Type="http://schemas.openxmlformats.org/officeDocument/2006/relationships/customXml" Target="../ink/ink672.xml"/><Relationship Id="rId332" Type="http://schemas.openxmlformats.org/officeDocument/2006/relationships/image" Target="../media/image689.png"/><Relationship Id="rId71" Type="http://schemas.openxmlformats.org/officeDocument/2006/relationships/image" Target="../media/image561.png"/><Relationship Id="rId92" Type="http://schemas.openxmlformats.org/officeDocument/2006/relationships/image" Target="../media/image571.png"/><Relationship Id="rId213" Type="http://schemas.openxmlformats.org/officeDocument/2006/relationships/customXml" Target="../ink/ink622.xml"/><Relationship Id="rId234" Type="http://schemas.openxmlformats.org/officeDocument/2006/relationships/customXml" Target="../ink/ink633.xml"/><Relationship Id="rId2" Type="http://schemas.openxmlformats.org/officeDocument/2006/relationships/customXml" Target="../ink/ink516.xml"/><Relationship Id="rId29" Type="http://schemas.openxmlformats.org/officeDocument/2006/relationships/image" Target="../media/image5400.png"/><Relationship Id="rId255" Type="http://schemas.openxmlformats.org/officeDocument/2006/relationships/customXml" Target="../ink/ink644.xml"/><Relationship Id="rId276" Type="http://schemas.openxmlformats.org/officeDocument/2006/relationships/image" Target="../media/image661.png"/><Relationship Id="rId297" Type="http://schemas.openxmlformats.org/officeDocument/2006/relationships/customXml" Target="../ink/ink665.xml"/><Relationship Id="rId40" Type="http://schemas.openxmlformats.org/officeDocument/2006/relationships/customXml" Target="../ink/ink534.xml"/><Relationship Id="rId115" Type="http://schemas.openxmlformats.org/officeDocument/2006/relationships/image" Target="../media/image582.png"/><Relationship Id="rId136" Type="http://schemas.openxmlformats.org/officeDocument/2006/relationships/customXml" Target="../ink/ink583.xml"/><Relationship Id="rId157" Type="http://schemas.openxmlformats.org/officeDocument/2006/relationships/customXml" Target="../ink/ink594.xml"/><Relationship Id="rId178" Type="http://schemas.openxmlformats.org/officeDocument/2006/relationships/image" Target="../media/image613.png"/><Relationship Id="rId301" Type="http://schemas.openxmlformats.org/officeDocument/2006/relationships/customXml" Target="../ink/ink667.xml"/><Relationship Id="rId322" Type="http://schemas.openxmlformats.org/officeDocument/2006/relationships/image" Target="../media/image684.png"/><Relationship Id="rId61" Type="http://schemas.openxmlformats.org/officeDocument/2006/relationships/image" Target="../media/image556.png"/><Relationship Id="rId82" Type="http://schemas.openxmlformats.org/officeDocument/2006/relationships/customXml" Target="../ink/ink555.xml"/><Relationship Id="rId199" Type="http://schemas.openxmlformats.org/officeDocument/2006/relationships/customXml" Target="../ink/ink615.xml"/><Relationship Id="rId203" Type="http://schemas.openxmlformats.org/officeDocument/2006/relationships/customXml" Target="../ink/ink617.xml"/><Relationship Id="rId19" Type="http://schemas.openxmlformats.org/officeDocument/2006/relationships/image" Target="../media/image5360.png"/><Relationship Id="rId224" Type="http://schemas.openxmlformats.org/officeDocument/2006/relationships/image" Target="../media/image636.png"/><Relationship Id="rId245" Type="http://schemas.openxmlformats.org/officeDocument/2006/relationships/customXml" Target="../ink/ink639.xml"/><Relationship Id="rId266" Type="http://schemas.openxmlformats.org/officeDocument/2006/relationships/image" Target="../media/image656.png"/><Relationship Id="rId287" Type="http://schemas.openxmlformats.org/officeDocument/2006/relationships/customXml" Target="../ink/ink660.xml"/><Relationship Id="rId30" Type="http://schemas.openxmlformats.org/officeDocument/2006/relationships/customXml" Target="../ink/ink529.xml"/><Relationship Id="rId105" Type="http://schemas.openxmlformats.org/officeDocument/2006/relationships/image" Target="../media/image577.png"/><Relationship Id="rId126" Type="http://schemas.openxmlformats.org/officeDocument/2006/relationships/customXml" Target="../ink/ink578.xml"/><Relationship Id="rId147" Type="http://schemas.openxmlformats.org/officeDocument/2006/relationships/customXml" Target="../ink/ink589.xml"/><Relationship Id="rId168" Type="http://schemas.openxmlformats.org/officeDocument/2006/relationships/image" Target="../media/image608.png"/><Relationship Id="rId312" Type="http://schemas.openxmlformats.org/officeDocument/2006/relationships/image" Target="../media/image679.png"/><Relationship Id="rId333" Type="http://schemas.openxmlformats.org/officeDocument/2006/relationships/customXml" Target="../ink/ink683.xml"/><Relationship Id="rId51" Type="http://schemas.openxmlformats.org/officeDocument/2006/relationships/image" Target="../media/image5510.png"/><Relationship Id="rId72" Type="http://schemas.openxmlformats.org/officeDocument/2006/relationships/customXml" Target="../ink/ink550.xml"/><Relationship Id="rId93" Type="http://schemas.openxmlformats.org/officeDocument/2006/relationships/customXml" Target="../ink/ink561.xml"/><Relationship Id="rId189" Type="http://schemas.openxmlformats.org/officeDocument/2006/relationships/customXml" Target="../ink/ink610.xml"/><Relationship Id="rId214" Type="http://schemas.openxmlformats.org/officeDocument/2006/relationships/image" Target="../media/image631.png"/><Relationship Id="rId235" Type="http://schemas.openxmlformats.org/officeDocument/2006/relationships/image" Target="../media/image641.png"/><Relationship Id="rId256" Type="http://schemas.openxmlformats.org/officeDocument/2006/relationships/image" Target="../media/image651.png"/><Relationship Id="rId277" Type="http://schemas.openxmlformats.org/officeDocument/2006/relationships/customXml" Target="../ink/ink655.xml"/><Relationship Id="rId298" Type="http://schemas.openxmlformats.org/officeDocument/2006/relationships/image" Target="../media/image672.png"/><Relationship Id="rId116" Type="http://schemas.openxmlformats.org/officeDocument/2006/relationships/customXml" Target="../ink/ink573.xml"/><Relationship Id="rId137" Type="http://schemas.openxmlformats.org/officeDocument/2006/relationships/image" Target="../media/image593.png"/><Relationship Id="rId158" Type="http://schemas.openxmlformats.org/officeDocument/2006/relationships/image" Target="../media/image603.png"/><Relationship Id="rId302" Type="http://schemas.openxmlformats.org/officeDocument/2006/relationships/image" Target="../media/image674.png"/><Relationship Id="rId323" Type="http://schemas.openxmlformats.org/officeDocument/2006/relationships/customXml" Target="../ink/ink678.xml"/><Relationship Id="rId20" Type="http://schemas.openxmlformats.org/officeDocument/2006/relationships/customXml" Target="../ink/ink524.xml"/><Relationship Id="rId41" Type="http://schemas.openxmlformats.org/officeDocument/2006/relationships/image" Target="../media/image5460.png"/><Relationship Id="rId62" Type="http://schemas.openxmlformats.org/officeDocument/2006/relationships/customXml" Target="../ink/ink545.xml"/><Relationship Id="rId83" Type="http://schemas.openxmlformats.org/officeDocument/2006/relationships/image" Target="../media/image567.png"/><Relationship Id="rId179" Type="http://schemas.openxmlformats.org/officeDocument/2006/relationships/customXml" Target="../ink/ink605.xml"/><Relationship Id="rId190" Type="http://schemas.openxmlformats.org/officeDocument/2006/relationships/image" Target="../media/image619.png"/><Relationship Id="rId204" Type="http://schemas.openxmlformats.org/officeDocument/2006/relationships/image" Target="../media/image626.png"/><Relationship Id="rId225" Type="http://schemas.openxmlformats.org/officeDocument/2006/relationships/customXml" Target="../ink/ink628.xml"/><Relationship Id="rId246" Type="http://schemas.openxmlformats.org/officeDocument/2006/relationships/image" Target="../media/image646.png"/><Relationship Id="rId267" Type="http://schemas.openxmlformats.org/officeDocument/2006/relationships/customXml" Target="../ink/ink650.xml"/><Relationship Id="rId288" Type="http://schemas.openxmlformats.org/officeDocument/2006/relationships/image" Target="../media/image667.png"/><Relationship Id="rId106" Type="http://schemas.openxmlformats.org/officeDocument/2006/relationships/customXml" Target="../ink/ink568.xml"/><Relationship Id="rId127" Type="http://schemas.openxmlformats.org/officeDocument/2006/relationships/image" Target="../media/image588.png"/><Relationship Id="rId313" Type="http://schemas.openxmlformats.org/officeDocument/2006/relationships/customXml" Target="../ink/ink673.xml"/><Relationship Id="rId10" Type="http://schemas.openxmlformats.org/officeDocument/2006/relationships/customXml" Target="../ink/ink519.xml"/><Relationship Id="rId31" Type="http://schemas.openxmlformats.org/officeDocument/2006/relationships/image" Target="../media/image5410.png"/><Relationship Id="rId52" Type="http://schemas.openxmlformats.org/officeDocument/2006/relationships/customXml" Target="../ink/ink540.xml"/><Relationship Id="rId73" Type="http://schemas.openxmlformats.org/officeDocument/2006/relationships/image" Target="../media/image562.png"/><Relationship Id="rId94" Type="http://schemas.openxmlformats.org/officeDocument/2006/relationships/customXml" Target="../ink/ink562.xml"/><Relationship Id="rId148" Type="http://schemas.openxmlformats.org/officeDocument/2006/relationships/image" Target="../media/image598.png"/><Relationship Id="rId169" Type="http://schemas.openxmlformats.org/officeDocument/2006/relationships/customXml" Target="../ink/ink600.xml"/><Relationship Id="rId334" Type="http://schemas.openxmlformats.org/officeDocument/2006/relationships/image" Target="../media/image690.png"/><Relationship Id="rId180" Type="http://schemas.openxmlformats.org/officeDocument/2006/relationships/image" Target="../media/image614.png"/><Relationship Id="rId215" Type="http://schemas.openxmlformats.org/officeDocument/2006/relationships/customXml" Target="../ink/ink623.xml"/><Relationship Id="rId236" Type="http://schemas.openxmlformats.org/officeDocument/2006/relationships/customXml" Target="../ink/ink634.xml"/><Relationship Id="rId257" Type="http://schemas.openxmlformats.org/officeDocument/2006/relationships/customXml" Target="../ink/ink645.xml"/><Relationship Id="rId278" Type="http://schemas.openxmlformats.org/officeDocument/2006/relationships/image" Target="../media/image662.png"/><Relationship Id="rId303" Type="http://schemas.openxmlformats.org/officeDocument/2006/relationships/customXml" Target="../ink/ink668.xml"/><Relationship Id="rId42" Type="http://schemas.openxmlformats.org/officeDocument/2006/relationships/customXml" Target="../ink/ink535.xml"/><Relationship Id="rId84" Type="http://schemas.openxmlformats.org/officeDocument/2006/relationships/customXml" Target="../ink/ink556.xml"/><Relationship Id="rId138" Type="http://schemas.openxmlformats.org/officeDocument/2006/relationships/customXml" Target="../ink/ink584.xml"/><Relationship Id="rId191" Type="http://schemas.openxmlformats.org/officeDocument/2006/relationships/customXml" Target="../ink/ink611.xml"/><Relationship Id="rId205" Type="http://schemas.openxmlformats.org/officeDocument/2006/relationships/customXml" Target="../ink/ink618.xml"/><Relationship Id="rId247" Type="http://schemas.openxmlformats.org/officeDocument/2006/relationships/customXml" Target="../ink/ink640.xml"/><Relationship Id="rId107" Type="http://schemas.openxmlformats.org/officeDocument/2006/relationships/image" Target="../media/image578.png"/><Relationship Id="rId289" Type="http://schemas.openxmlformats.org/officeDocument/2006/relationships/customXml" Target="../ink/ink661.xml"/><Relationship Id="rId11" Type="http://schemas.openxmlformats.org/officeDocument/2006/relationships/image" Target="../media/image5320.png"/><Relationship Id="rId53" Type="http://schemas.openxmlformats.org/officeDocument/2006/relationships/image" Target="../media/image5520.png"/><Relationship Id="rId149" Type="http://schemas.openxmlformats.org/officeDocument/2006/relationships/customXml" Target="../ink/ink590.xml"/><Relationship Id="rId314" Type="http://schemas.openxmlformats.org/officeDocument/2006/relationships/image" Target="../media/image680.png"/><Relationship Id="rId95" Type="http://schemas.openxmlformats.org/officeDocument/2006/relationships/image" Target="../media/image572.png"/><Relationship Id="rId160" Type="http://schemas.openxmlformats.org/officeDocument/2006/relationships/image" Target="../media/image604.png"/><Relationship Id="rId216" Type="http://schemas.openxmlformats.org/officeDocument/2006/relationships/image" Target="../media/image632.png"/><Relationship Id="rId258" Type="http://schemas.openxmlformats.org/officeDocument/2006/relationships/image" Target="../media/image652.png"/><Relationship Id="rId22" Type="http://schemas.openxmlformats.org/officeDocument/2006/relationships/customXml" Target="../ink/ink525.xml"/><Relationship Id="rId64" Type="http://schemas.openxmlformats.org/officeDocument/2006/relationships/customXml" Target="../ink/ink546.xml"/><Relationship Id="rId118" Type="http://schemas.openxmlformats.org/officeDocument/2006/relationships/customXml" Target="../ink/ink574.xml"/><Relationship Id="rId325" Type="http://schemas.openxmlformats.org/officeDocument/2006/relationships/customXml" Target="../ink/ink679.xml"/><Relationship Id="rId171" Type="http://schemas.openxmlformats.org/officeDocument/2006/relationships/customXml" Target="../ink/ink601.xml"/><Relationship Id="rId227" Type="http://schemas.openxmlformats.org/officeDocument/2006/relationships/customXml" Target="../ink/ink629.xml"/><Relationship Id="rId269" Type="http://schemas.openxmlformats.org/officeDocument/2006/relationships/customXml" Target="../ink/ink651.xml"/><Relationship Id="rId33" Type="http://schemas.openxmlformats.org/officeDocument/2006/relationships/image" Target="../media/image5420.png"/><Relationship Id="rId129" Type="http://schemas.openxmlformats.org/officeDocument/2006/relationships/image" Target="../media/image589.png"/><Relationship Id="rId280" Type="http://schemas.openxmlformats.org/officeDocument/2006/relationships/image" Target="../media/image663.png"/><Relationship Id="rId336" Type="http://schemas.openxmlformats.org/officeDocument/2006/relationships/image" Target="../media/image691.png"/><Relationship Id="rId75" Type="http://schemas.openxmlformats.org/officeDocument/2006/relationships/image" Target="../media/image563.png"/><Relationship Id="rId140" Type="http://schemas.openxmlformats.org/officeDocument/2006/relationships/customXml" Target="../ink/ink585.xml"/><Relationship Id="rId182" Type="http://schemas.openxmlformats.org/officeDocument/2006/relationships/image" Target="../media/image615.png"/><Relationship Id="rId6" Type="http://schemas.openxmlformats.org/officeDocument/2006/relationships/customXml" Target="../ink/ink517.xml"/><Relationship Id="rId238" Type="http://schemas.openxmlformats.org/officeDocument/2006/relationships/customXml" Target="../ink/ink635.xml"/><Relationship Id="rId291" Type="http://schemas.openxmlformats.org/officeDocument/2006/relationships/customXml" Target="../ink/ink662.xml"/><Relationship Id="rId305" Type="http://schemas.openxmlformats.org/officeDocument/2006/relationships/customXml" Target="../ink/ink669.xml"/><Relationship Id="rId44" Type="http://schemas.openxmlformats.org/officeDocument/2006/relationships/customXml" Target="../ink/ink536.xml"/><Relationship Id="rId86" Type="http://schemas.openxmlformats.org/officeDocument/2006/relationships/customXml" Target="../ink/ink557.xml"/><Relationship Id="rId151" Type="http://schemas.openxmlformats.org/officeDocument/2006/relationships/customXml" Target="../ink/ink591.xml"/><Relationship Id="rId193" Type="http://schemas.openxmlformats.org/officeDocument/2006/relationships/customXml" Target="../ink/ink612.xml"/><Relationship Id="rId207" Type="http://schemas.openxmlformats.org/officeDocument/2006/relationships/customXml" Target="../ink/ink619.xml"/><Relationship Id="rId249" Type="http://schemas.openxmlformats.org/officeDocument/2006/relationships/customXml" Target="../ink/ink641.xml"/><Relationship Id="rId13" Type="http://schemas.openxmlformats.org/officeDocument/2006/relationships/image" Target="../media/image5330.png"/><Relationship Id="rId109" Type="http://schemas.openxmlformats.org/officeDocument/2006/relationships/image" Target="../media/image579.png"/><Relationship Id="rId260" Type="http://schemas.openxmlformats.org/officeDocument/2006/relationships/image" Target="../media/image653.png"/><Relationship Id="rId316" Type="http://schemas.openxmlformats.org/officeDocument/2006/relationships/image" Target="../media/image681.png"/><Relationship Id="rId55" Type="http://schemas.openxmlformats.org/officeDocument/2006/relationships/image" Target="../media/image553.png"/><Relationship Id="rId97" Type="http://schemas.openxmlformats.org/officeDocument/2006/relationships/image" Target="../media/image573.png"/><Relationship Id="rId120" Type="http://schemas.openxmlformats.org/officeDocument/2006/relationships/customXml" Target="../ink/ink575.xml"/><Relationship Id="rId162" Type="http://schemas.openxmlformats.org/officeDocument/2006/relationships/image" Target="../media/image605.png"/><Relationship Id="rId218" Type="http://schemas.openxmlformats.org/officeDocument/2006/relationships/image" Target="../media/image633.png"/><Relationship Id="rId271" Type="http://schemas.openxmlformats.org/officeDocument/2006/relationships/customXml" Target="../ink/ink65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241812" y="1806818"/>
            <a:ext cx="94196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Random Variables and the Binomial Distribution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A4557084-08D1-4E83-81D4-485C809A0C52}"/>
                  </a:ext>
                </a:extLst>
              </p14:cNvPr>
              <p14:cNvContentPartPr/>
              <p14:nvPr/>
            </p14:nvContentPartPr>
            <p14:xfrm>
              <a:off x="740447" y="362807"/>
              <a:ext cx="154080" cy="160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A4557084-08D1-4E83-81D4-485C809A0C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807" y="344807"/>
                <a:ext cx="18972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E5822CC-DDE1-4882-A489-B0E3E6562DEC}"/>
                  </a:ext>
                </a:extLst>
              </p14:cNvPr>
              <p14:cNvContentPartPr/>
              <p14:nvPr/>
            </p14:nvContentPartPr>
            <p14:xfrm>
              <a:off x="1180007" y="373247"/>
              <a:ext cx="65160" cy="159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E5822CC-DDE1-4882-A489-B0E3E6562D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2367" y="355247"/>
                <a:ext cx="1008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0DEB6D4E-5934-446F-AD26-D407427C8E52}"/>
                  </a:ext>
                </a:extLst>
              </p14:cNvPr>
              <p14:cNvContentPartPr/>
              <p14:nvPr/>
            </p14:nvContentPartPr>
            <p14:xfrm>
              <a:off x="1346327" y="361367"/>
              <a:ext cx="264240" cy="154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0DEB6D4E-5934-446F-AD26-D407427C8E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8327" y="343367"/>
                <a:ext cx="299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A7FEF9B-5EF0-461A-89B2-53FDB4BEF07A}"/>
                  </a:ext>
                </a:extLst>
              </p14:cNvPr>
              <p14:cNvContentPartPr/>
              <p14:nvPr/>
            </p14:nvContentPartPr>
            <p14:xfrm>
              <a:off x="991727" y="238607"/>
              <a:ext cx="70200" cy="293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A7FEF9B-5EF0-461A-89B2-53FDB4BEF0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4177" y="220989"/>
                <a:ext cx="105658" cy="328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555BA45-ED06-480A-B01B-32727A7282E0}"/>
                  </a:ext>
                </a:extLst>
              </p14:cNvPr>
              <p14:cNvContentPartPr/>
              <p14:nvPr/>
            </p14:nvContentPartPr>
            <p14:xfrm>
              <a:off x="201527" y="169847"/>
              <a:ext cx="462600" cy="362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555BA45-ED06-480A-B01B-32727A7282E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3527" y="152224"/>
                <a:ext cx="498240" cy="3984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28F8D31-3EC7-411B-93E4-E0364C373E46}"/>
                  </a:ext>
                </a:extLst>
              </p14:cNvPr>
              <p14:cNvContentPartPr/>
              <p14:nvPr/>
            </p14:nvContentPartPr>
            <p14:xfrm>
              <a:off x="2315807" y="358487"/>
              <a:ext cx="119160" cy="149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28F8D31-3EC7-411B-93E4-E0364C373E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8167" y="340487"/>
                <a:ext cx="1548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CDD3F38-AE0E-417A-A6A6-13568A75D3B6}"/>
                  </a:ext>
                </a:extLst>
              </p14:cNvPr>
              <p14:cNvContentPartPr/>
              <p14:nvPr/>
            </p14:nvContentPartPr>
            <p14:xfrm>
              <a:off x="2526047" y="382967"/>
              <a:ext cx="32760" cy="106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CDD3F38-AE0E-417A-A6A6-13568A75D3B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8047" y="365327"/>
                <a:ext cx="68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C28A432A-46BA-47F1-9469-9B7C8E1A90A3}"/>
                  </a:ext>
                </a:extLst>
              </p14:cNvPr>
              <p14:cNvContentPartPr/>
              <p14:nvPr/>
            </p14:nvContentPartPr>
            <p14:xfrm>
              <a:off x="2524247" y="296567"/>
              <a:ext cx="5400" cy="28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C28A432A-46BA-47F1-9469-9B7C8E1A90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6607" y="278927"/>
                <a:ext cx="410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CCBF3A1-AF77-4E59-B9DF-0D260B55E71E}"/>
                  </a:ext>
                </a:extLst>
              </p14:cNvPr>
              <p14:cNvContentPartPr/>
              <p14:nvPr/>
            </p14:nvContentPartPr>
            <p14:xfrm>
              <a:off x="2692007" y="381887"/>
              <a:ext cx="113400" cy="152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CCBF3A1-AF77-4E59-B9DF-0D260B55E7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74367" y="364247"/>
                <a:ext cx="1490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F33B15C-E484-455E-9E15-36601BA5F9CD}"/>
                  </a:ext>
                </a:extLst>
              </p14:cNvPr>
              <p14:cNvContentPartPr/>
              <p14:nvPr/>
            </p14:nvContentPartPr>
            <p14:xfrm>
              <a:off x="2875607" y="272087"/>
              <a:ext cx="143280" cy="262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F33B15C-E484-455E-9E15-36601BA5F9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57607" y="254447"/>
                <a:ext cx="17892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904C6B4-293E-4D56-9AA7-F06C82045842}"/>
                  </a:ext>
                </a:extLst>
              </p14:cNvPr>
              <p14:cNvContentPartPr/>
              <p14:nvPr/>
            </p14:nvContentPartPr>
            <p14:xfrm>
              <a:off x="3441167" y="362447"/>
              <a:ext cx="109440" cy="1738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904C6B4-293E-4D56-9AA7-F06C820458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23527" y="344807"/>
                <a:ext cx="1450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8C7A801-8E64-45E0-ADBC-1F2ACE08C6C8}"/>
                  </a:ext>
                </a:extLst>
              </p14:cNvPr>
              <p14:cNvContentPartPr/>
              <p14:nvPr/>
            </p14:nvContentPartPr>
            <p14:xfrm>
              <a:off x="3089087" y="316367"/>
              <a:ext cx="239760" cy="220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8C7A801-8E64-45E0-ADBC-1F2ACE08C6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71447" y="298338"/>
                <a:ext cx="275400" cy="256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785E5D0-B4B2-4A81-B026-A06D0D68F89D}"/>
                  </a:ext>
                </a:extLst>
              </p14:cNvPr>
              <p14:cNvContentPartPr/>
              <p14:nvPr/>
            </p14:nvContentPartPr>
            <p14:xfrm>
              <a:off x="1876967" y="170567"/>
              <a:ext cx="368280" cy="3564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785E5D0-B4B2-4A81-B026-A06D0D68F8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858967" y="152927"/>
                <a:ext cx="4039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8B14AFF-0BDC-4CD7-BFD5-53858C3E8FB3}"/>
                  </a:ext>
                </a:extLst>
              </p14:cNvPr>
              <p14:cNvContentPartPr/>
              <p14:nvPr/>
            </p14:nvContentPartPr>
            <p14:xfrm>
              <a:off x="147887" y="749807"/>
              <a:ext cx="3619440" cy="3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8B14AFF-0BDC-4CD7-BFD5-53858C3E8FB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0247" y="731807"/>
                <a:ext cx="3655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6BC94124-376D-42BB-998C-6A182F493ABD}"/>
                  </a:ext>
                </a:extLst>
              </p14:cNvPr>
              <p14:cNvContentPartPr/>
              <p14:nvPr/>
            </p14:nvContentPartPr>
            <p14:xfrm>
              <a:off x="384767" y="1025927"/>
              <a:ext cx="199080" cy="261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6BC94124-376D-42BB-998C-6A182F493A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66767" y="1007927"/>
                <a:ext cx="234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2AC51AF-B0BD-4365-A200-54ABD09BAE19}"/>
                  </a:ext>
                </a:extLst>
              </p14:cNvPr>
              <p14:cNvContentPartPr/>
              <p14:nvPr/>
            </p14:nvContentPartPr>
            <p14:xfrm>
              <a:off x="793727" y="1047887"/>
              <a:ext cx="1118160" cy="225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2AC51AF-B0BD-4365-A200-54ABD09BAE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6087" y="1030247"/>
                <a:ext cx="11538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619BD98-4A0E-49FD-9C0C-AAA4F421A1BF}"/>
                  </a:ext>
                </a:extLst>
              </p14:cNvPr>
              <p14:cNvContentPartPr/>
              <p14:nvPr/>
            </p14:nvContentPartPr>
            <p14:xfrm>
              <a:off x="3719807" y="1027727"/>
              <a:ext cx="360" cy="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619BD98-4A0E-49FD-9C0C-AAA4F421A1B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01807" y="101008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AEBC6B5-8159-40BA-8BDE-476438BB1726}"/>
                  </a:ext>
                </a:extLst>
              </p14:cNvPr>
              <p14:cNvContentPartPr/>
              <p14:nvPr/>
            </p14:nvContentPartPr>
            <p14:xfrm>
              <a:off x="3679487" y="1106927"/>
              <a:ext cx="187920" cy="1411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AEBC6B5-8159-40BA-8BDE-476438BB17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61487" y="1089287"/>
                <a:ext cx="2235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7882FAE-2422-4C48-A4B6-AF1819FF4D93}"/>
                  </a:ext>
                </a:extLst>
              </p14:cNvPr>
              <p14:cNvContentPartPr/>
              <p14:nvPr/>
            </p14:nvContentPartPr>
            <p14:xfrm>
              <a:off x="2108807" y="1054007"/>
              <a:ext cx="1367640" cy="214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7882FAE-2422-4C48-A4B6-AF1819FF4D9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90807" y="1036337"/>
                <a:ext cx="1403280" cy="250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9C08158-C1EB-4E92-9397-74447D05C7BE}"/>
                  </a:ext>
                </a:extLst>
              </p14:cNvPr>
              <p14:cNvContentPartPr/>
              <p14:nvPr/>
            </p14:nvContentPartPr>
            <p14:xfrm>
              <a:off x="4084282" y="1070927"/>
              <a:ext cx="117000" cy="1476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9C08158-C1EB-4E92-9397-74447D05C7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66642" y="1053287"/>
                <a:ext cx="152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BEA55C9-A780-46C2-A786-EEAF3C12A16A}"/>
                  </a:ext>
                </a:extLst>
              </p14:cNvPr>
              <p14:cNvContentPartPr/>
              <p14:nvPr/>
            </p14:nvContentPartPr>
            <p14:xfrm>
              <a:off x="5347162" y="1055447"/>
              <a:ext cx="74160" cy="1288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BEA55C9-A780-46C2-A786-EEAF3C12A16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9162" y="1037807"/>
                <a:ext cx="1098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124AD7E-5B72-4C7A-A153-432F864287FC}"/>
                  </a:ext>
                </a:extLst>
              </p14:cNvPr>
              <p14:cNvContentPartPr/>
              <p14:nvPr/>
            </p14:nvContentPartPr>
            <p14:xfrm>
              <a:off x="4947562" y="994247"/>
              <a:ext cx="310680" cy="1828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124AD7E-5B72-4C7A-A153-432F864287F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929583" y="976247"/>
                <a:ext cx="346279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2457CBF1-B3B3-42C3-ACA0-853A85FB32B7}"/>
                  </a:ext>
                </a:extLst>
              </p14:cNvPr>
              <p14:cNvContentPartPr/>
              <p14:nvPr/>
            </p14:nvContentPartPr>
            <p14:xfrm>
              <a:off x="4379122" y="981287"/>
              <a:ext cx="471240" cy="213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2457CBF1-B3B3-42C3-ACA0-853A85FB32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361122" y="963647"/>
                <a:ext cx="5068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1B06F7FF-29BC-482C-A307-379F7EF33970}"/>
                  </a:ext>
                </a:extLst>
              </p14:cNvPr>
              <p14:cNvContentPartPr/>
              <p14:nvPr/>
            </p14:nvContentPartPr>
            <p14:xfrm>
              <a:off x="5498722" y="1064087"/>
              <a:ext cx="212040" cy="1216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1B06F7FF-29BC-482C-A307-379F7EF3397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80722" y="1046087"/>
                <a:ext cx="2476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3610D85-4F33-42D8-A3AD-6CE269C2EEDD}"/>
                  </a:ext>
                </a:extLst>
              </p14:cNvPr>
              <p14:cNvContentPartPr/>
              <p14:nvPr/>
            </p14:nvContentPartPr>
            <p14:xfrm>
              <a:off x="6835042" y="1020527"/>
              <a:ext cx="119880" cy="132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3610D85-4F33-42D8-A3AD-6CE269C2EED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817402" y="1002887"/>
                <a:ext cx="155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314D833-5266-4A73-AE75-417350D5B7F1}"/>
                  </a:ext>
                </a:extLst>
              </p14:cNvPr>
              <p14:cNvContentPartPr/>
              <p14:nvPr/>
            </p14:nvContentPartPr>
            <p14:xfrm>
              <a:off x="7037722" y="1047887"/>
              <a:ext cx="139320" cy="1119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314D833-5266-4A73-AE75-417350D5B7F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20082" y="1030247"/>
                <a:ext cx="1749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EEFF0CCD-A63B-44AB-B0E0-27B9E4CA0833}"/>
                  </a:ext>
                </a:extLst>
              </p14:cNvPr>
              <p14:cNvContentPartPr/>
              <p14:nvPr/>
            </p14:nvContentPartPr>
            <p14:xfrm>
              <a:off x="6611482" y="1017287"/>
              <a:ext cx="152640" cy="1602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EEFF0CCD-A63B-44AB-B0E0-27B9E4CA08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93482" y="999647"/>
                <a:ext cx="188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245B286-776B-4592-A1BF-D4296F4B0EB7}"/>
                  </a:ext>
                </a:extLst>
              </p14:cNvPr>
              <p14:cNvContentPartPr/>
              <p14:nvPr/>
            </p14:nvContentPartPr>
            <p14:xfrm>
              <a:off x="5881762" y="980567"/>
              <a:ext cx="574560" cy="2152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245B286-776B-4592-A1BF-D4296F4B0EB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863762" y="962927"/>
                <a:ext cx="6102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3DD632D-BD88-4983-A943-E97F087A6277}"/>
                  </a:ext>
                </a:extLst>
              </p14:cNvPr>
              <p14:cNvContentPartPr/>
              <p14:nvPr/>
            </p14:nvContentPartPr>
            <p14:xfrm>
              <a:off x="7983292" y="1047167"/>
              <a:ext cx="115200" cy="136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3DD632D-BD88-4983-A943-E97F087A627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65652" y="1029527"/>
                <a:ext cx="1508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93C3B560-C1EC-430A-B6D6-DB0138118941}"/>
                  </a:ext>
                </a:extLst>
              </p14:cNvPr>
              <p14:cNvContentPartPr/>
              <p14:nvPr/>
            </p14:nvContentPartPr>
            <p14:xfrm>
              <a:off x="8186692" y="1004687"/>
              <a:ext cx="224280" cy="132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93C3B560-C1EC-430A-B6D6-DB013811894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68721" y="987047"/>
                <a:ext cx="259863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1E5E45D-2174-4F31-BB55-62119A2F575B}"/>
                  </a:ext>
                </a:extLst>
              </p14:cNvPr>
              <p14:cNvContentPartPr/>
              <p14:nvPr/>
            </p14:nvContentPartPr>
            <p14:xfrm>
              <a:off x="7359412" y="1009367"/>
              <a:ext cx="551520" cy="152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1E5E45D-2174-4F31-BB55-62119A2F57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1412" y="991727"/>
                <a:ext cx="5871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9046763-0A50-48EA-88A0-1CE686921BC2}"/>
                  </a:ext>
                </a:extLst>
              </p14:cNvPr>
              <p14:cNvContentPartPr/>
              <p14:nvPr/>
            </p14:nvContentPartPr>
            <p14:xfrm>
              <a:off x="8948812" y="1026287"/>
              <a:ext cx="122400" cy="975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9046763-0A50-48EA-88A0-1CE686921BC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31172" y="1008647"/>
                <a:ext cx="1580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A15E1EA6-F763-4E76-8369-292149C00005}"/>
                  </a:ext>
                </a:extLst>
              </p14:cNvPr>
              <p14:cNvContentPartPr/>
              <p14:nvPr/>
            </p14:nvContentPartPr>
            <p14:xfrm>
              <a:off x="9172012" y="993527"/>
              <a:ext cx="72000" cy="1076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A15E1EA6-F763-4E76-8369-292149C0000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154012" y="975527"/>
                <a:ext cx="1076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E13B99BB-F440-46B0-B561-7476039EB9D1}"/>
                  </a:ext>
                </a:extLst>
              </p14:cNvPr>
              <p14:cNvContentPartPr/>
              <p14:nvPr/>
            </p14:nvContentPartPr>
            <p14:xfrm>
              <a:off x="9318172" y="1006487"/>
              <a:ext cx="125280" cy="1090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E13B99BB-F440-46B0-B561-7476039EB9D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00172" y="988487"/>
                <a:ext cx="160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3B9C80CB-19DD-4BCF-9861-CA75EB73C175}"/>
                  </a:ext>
                </a:extLst>
              </p14:cNvPr>
              <p14:cNvContentPartPr/>
              <p14:nvPr/>
            </p14:nvContentPartPr>
            <p14:xfrm>
              <a:off x="8596372" y="998207"/>
              <a:ext cx="263880" cy="1753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3B9C80CB-19DD-4BCF-9861-CA75EB73C17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578372" y="980207"/>
                <a:ext cx="299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5B4F53E6-0819-421D-9784-A722A8A97EC4}"/>
                  </a:ext>
                </a:extLst>
              </p14:cNvPr>
              <p14:cNvContentPartPr/>
              <p14:nvPr/>
            </p14:nvContentPartPr>
            <p14:xfrm>
              <a:off x="11048074" y="1024115"/>
              <a:ext cx="4680" cy="2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5B4F53E6-0819-421D-9784-A722A8A97EC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30434" y="1006115"/>
                <a:ext cx="403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13530545-80A0-4245-9476-876CC72F4E79}"/>
                  </a:ext>
                </a:extLst>
              </p14:cNvPr>
              <p14:cNvContentPartPr/>
              <p14:nvPr/>
            </p14:nvContentPartPr>
            <p14:xfrm>
              <a:off x="10848994" y="1063715"/>
              <a:ext cx="220320" cy="87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13530545-80A0-4245-9476-876CC72F4E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31354" y="1046075"/>
                <a:ext cx="2559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00F0A68-9344-4972-B2CB-8646025DE178}"/>
                  </a:ext>
                </a:extLst>
              </p14:cNvPr>
              <p14:cNvContentPartPr/>
              <p14:nvPr/>
            </p14:nvContentPartPr>
            <p14:xfrm>
              <a:off x="10690954" y="1031315"/>
              <a:ext cx="88920" cy="1494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00F0A68-9344-4972-B2CB-8646025DE17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673385" y="1013358"/>
                <a:ext cx="124416" cy="184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6BDD9790-DF34-4250-850D-79F0E508751B}"/>
                  </a:ext>
                </a:extLst>
              </p14:cNvPr>
              <p14:cNvContentPartPr/>
              <p14:nvPr/>
            </p14:nvContentPartPr>
            <p14:xfrm>
              <a:off x="10417354" y="1033835"/>
              <a:ext cx="201240" cy="108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6BDD9790-DF34-4250-850D-79F0E508751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399714" y="1015835"/>
                <a:ext cx="2368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EE7885B7-BF66-410D-839E-5C4A1203CBD9}"/>
                  </a:ext>
                </a:extLst>
              </p14:cNvPr>
              <p14:cNvContentPartPr/>
              <p14:nvPr/>
            </p14:nvContentPartPr>
            <p14:xfrm>
              <a:off x="10035034" y="1028435"/>
              <a:ext cx="231120" cy="1065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EE7885B7-BF66-410D-839E-5C4A1203CBD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17394" y="1010735"/>
                <a:ext cx="266760" cy="1423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2AE05EBC-DD9D-44FF-878F-5EF031F3BAAE}"/>
                  </a:ext>
                </a:extLst>
              </p14:cNvPr>
              <p14:cNvContentPartPr/>
              <p14:nvPr/>
            </p14:nvContentPartPr>
            <p14:xfrm>
              <a:off x="9664594" y="952835"/>
              <a:ext cx="221040" cy="1609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2AE05EBC-DD9D-44FF-878F-5EF031F3BAA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46565" y="934835"/>
                <a:ext cx="256738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398625A4-4ED2-4C96-B4BC-FEB77DFF8594}"/>
                  </a:ext>
                </a:extLst>
              </p14:cNvPr>
              <p14:cNvContentPartPr/>
              <p14:nvPr/>
            </p14:nvContentPartPr>
            <p14:xfrm>
              <a:off x="11161051" y="1028965"/>
              <a:ext cx="145800" cy="896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398625A4-4ED2-4C96-B4BC-FEB77DFF859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143051" y="1010965"/>
                <a:ext cx="1814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7CC3ED8-F4A1-4596-8DA4-8A59BF1133DA}"/>
                  </a:ext>
                </a:extLst>
              </p14:cNvPr>
              <p14:cNvContentPartPr/>
              <p14:nvPr/>
            </p14:nvContentPartPr>
            <p14:xfrm>
              <a:off x="11671531" y="972085"/>
              <a:ext cx="132480" cy="1314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7CC3ED8-F4A1-4596-8DA4-8A59BF1133D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653891" y="954085"/>
                <a:ext cx="1681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DEC558D-ECB1-4933-92FB-9620BC565ACD}"/>
                  </a:ext>
                </a:extLst>
              </p14:cNvPr>
              <p14:cNvContentPartPr/>
              <p14:nvPr/>
            </p14:nvContentPartPr>
            <p14:xfrm>
              <a:off x="11370571" y="1036525"/>
              <a:ext cx="226080" cy="813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DEC558D-ECB1-4933-92FB-9620BC565AC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352571" y="1018525"/>
                <a:ext cx="2617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96E970EE-EE97-4002-B8E9-E5A5BADD870B}"/>
                  </a:ext>
                </a:extLst>
              </p14:cNvPr>
              <p14:cNvContentPartPr/>
              <p14:nvPr/>
            </p14:nvContentPartPr>
            <p14:xfrm>
              <a:off x="385847" y="1556567"/>
              <a:ext cx="272160" cy="2397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96E970EE-EE97-4002-B8E9-E5A5BADD870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8230" y="1538927"/>
                <a:ext cx="307753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B28DE4F-5378-45D1-9541-0A42ACAA581E}"/>
                  </a:ext>
                </a:extLst>
              </p14:cNvPr>
              <p14:cNvContentPartPr/>
              <p14:nvPr/>
            </p14:nvContentPartPr>
            <p14:xfrm>
              <a:off x="1450007" y="1536767"/>
              <a:ext cx="424440" cy="2080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B28DE4F-5378-45D1-9541-0A42ACAA58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32367" y="1519127"/>
                <a:ext cx="460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9E3FD62-357C-4A8C-B4A0-854034C1CFA2}"/>
                  </a:ext>
                </a:extLst>
              </p14:cNvPr>
              <p14:cNvContentPartPr/>
              <p14:nvPr/>
            </p14:nvContentPartPr>
            <p14:xfrm>
              <a:off x="840887" y="1534607"/>
              <a:ext cx="438840" cy="244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9E3FD62-357C-4A8C-B4A0-854034C1CFA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3233" y="1516607"/>
                <a:ext cx="474509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312FF0D-911E-4201-BD88-12EF25A51367}"/>
                  </a:ext>
                </a:extLst>
              </p14:cNvPr>
              <p14:cNvContentPartPr/>
              <p14:nvPr/>
            </p14:nvContentPartPr>
            <p14:xfrm>
              <a:off x="2034287" y="1531367"/>
              <a:ext cx="251640" cy="20268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312FF0D-911E-4201-BD88-12EF25A5136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16261" y="1513367"/>
                <a:ext cx="287331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9D49B41-77AE-422C-BEA3-43E15AD3EDA0}"/>
                  </a:ext>
                </a:extLst>
              </p14:cNvPr>
              <p14:cNvContentPartPr/>
              <p14:nvPr/>
            </p14:nvContentPartPr>
            <p14:xfrm>
              <a:off x="4616567" y="1672127"/>
              <a:ext cx="1800" cy="7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9D49B41-77AE-422C-BEA3-43E15AD3EDA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98567" y="1654127"/>
                <a:ext cx="37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22EAA01B-32C3-4D1A-8A25-F0B78582CF0C}"/>
                  </a:ext>
                </a:extLst>
              </p14:cNvPr>
              <p14:cNvContentPartPr/>
              <p14:nvPr/>
            </p14:nvContentPartPr>
            <p14:xfrm>
              <a:off x="3645647" y="1547207"/>
              <a:ext cx="873000" cy="1810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22EAA01B-32C3-4D1A-8A25-F0B78582CF0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628007" y="1529207"/>
                <a:ext cx="9086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E9DBA0F-ACEC-4FF5-8318-E976F0D14935}"/>
                  </a:ext>
                </a:extLst>
              </p14:cNvPr>
              <p14:cNvContentPartPr/>
              <p14:nvPr/>
            </p14:nvContentPartPr>
            <p14:xfrm>
              <a:off x="3251447" y="1596887"/>
              <a:ext cx="308160" cy="1195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E9DBA0F-ACEC-4FF5-8318-E976F0D1493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233807" y="1579247"/>
                <a:ext cx="343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133BD18-3E56-4BA6-A6FE-557419A5E221}"/>
                  </a:ext>
                </a:extLst>
              </p14:cNvPr>
              <p14:cNvContentPartPr/>
              <p14:nvPr/>
            </p14:nvContentPartPr>
            <p14:xfrm>
              <a:off x="2501927" y="1541807"/>
              <a:ext cx="529200" cy="1789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133BD18-3E56-4BA6-A6FE-557419A5E22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483927" y="1523807"/>
                <a:ext cx="5648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1DA3654C-DF6A-4757-AB28-3888A594E19F}"/>
                  </a:ext>
                </a:extLst>
              </p14:cNvPr>
              <p14:cNvContentPartPr/>
              <p14:nvPr/>
            </p14:nvContentPartPr>
            <p14:xfrm>
              <a:off x="5688421" y="1566761"/>
              <a:ext cx="5040" cy="63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1DA3654C-DF6A-4757-AB28-3888A594E19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70781" y="1549121"/>
                <a:ext cx="406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FFA7A3D2-000C-4BE7-A999-19CDFDC773AA}"/>
                  </a:ext>
                </a:extLst>
              </p14:cNvPr>
              <p14:cNvContentPartPr/>
              <p14:nvPr/>
            </p14:nvContentPartPr>
            <p14:xfrm>
              <a:off x="5681941" y="1517801"/>
              <a:ext cx="360" cy="3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FFA7A3D2-000C-4BE7-A999-19CDFDC773A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64301" y="150016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2C2638A7-673C-4650-9D73-F30C0903A438}"/>
                  </a:ext>
                </a:extLst>
              </p14:cNvPr>
              <p14:cNvContentPartPr/>
              <p14:nvPr/>
            </p14:nvContentPartPr>
            <p14:xfrm>
              <a:off x="6337501" y="1462721"/>
              <a:ext cx="127440" cy="1555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2C2638A7-673C-4650-9D73-F30C0903A43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319501" y="1444721"/>
                <a:ext cx="1630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70EF25D-375F-40B8-879C-5E31164C33C0}"/>
                  </a:ext>
                </a:extLst>
              </p14:cNvPr>
              <p14:cNvContentPartPr/>
              <p14:nvPr/>
            </p14:nvContentPartPr>
            <p14:xfrm>
              <a:off x="6540901" y="1536521"/>
              <a:ext cx="124200" cy="8604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70EF25D-375F-40B8-879C-5E31164C33C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522901" y="1518881"/>
                <a:ext cx="1598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9D361095-FC2B-47CE-96FA-32212E6CD15E}"/>
                  </a:ext>
                </a:extLst>
              </p14:cNvPr>
              <p14:cNvContentPartPr/>
              <p14:nvPr/>
            </p14:nvContentPartPr>
            <p14:xfrm>
              <a:off x="7034101" y="1499441"/>
              <a:ext cx="78840" cy="9792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9D361095-FC2B-47CE-96FA-32212E6CD15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016461" y="1481801"/>
                <a:ext cx="1144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808ABDA-BCCE-45B6-B020-C9534B8FDC1A}"/>
                  </a:ext>
                </a:extLst>
              </p14:cNvPr>
              <p14:cNvContentPartPr/>
              <p14:nvPr/>
            </p14:nvContentPartPr>
            <p14:xfrm>
              <a:off x="7188901" y="1503761"/>
              <a:ext cx="198720" cy="900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808ABDA-BCCE-45B6-B020-C9534B8FDC1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170901" y="1486121"/>
                <a:ext cx="2343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7FC1E59-6C9C-42C4-B368-12AF4A85BD84}"/>
                  </a:ext>
                </a:extLst>
              </p14:cNvPr>
              <p14:cNvContentPartPr/>
              <p14:nvPr/>
            </p14:nvContentPartPr>
            <p14:xfrm>
              <a:off x="6728101" y="1437521"/>
              <a:ext cx="194760" cy="1684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7FC1E59-6C9C-42C4-B368-12AF4A85BD8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710101" y="1419881"/>
                <a:ext cx="2304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A1D24F61-350F-4FDF-8D66-58FC903F1A3C}"/>
                  </a:ext>
                </a:extLst>
              </p14:cNvPr>
              <p14:cNvContentPartPr/>
              <p14:nvPr/>
            </p14:nvContentPartPr>
            <p14:xfrm>
              <a:off x="5801821" y="1476041"/>
              <a:ext cx="438840" cy="1771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A1D24F61-350F-4FDF-8D66-58FC903F1A3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784181" y="1458401"/>
                <a:ext cx="4744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B4FCA636-4259-43C3-AE85-9D4DDC1C95C1}"/>
                  </a:ext>
                </a:extLst>
              </p14:cNvPr>
              <p14:cNvContentPartPr/>
              <p14:nvPr/>
            </p14:nvContentPartPr>
            <p14:xfrm>
              <a:off x="5515621" y="1457321"/>
              <a:ext cx="92520" cy="2005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B4FCA636-4259-43C3-AE85-9D4DDC1C95C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497691" y="1439321"/>
                <a:ext cx="128022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36A1A87F-5148-4655-8812-218D5E39BEA8}"/>
                  </a:ext>
                </a:extLst>
              </p14:cNvPr>
              <p14:cNvContentPartPr/>
              <p14:nvPr/>
            </p14:nvContentPartPr>
            <p14:xfrm>
              <a:off x="4842061" y="1480361"/>
              <a:ext cx="496800" cy="16020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36A1A87F-5148-4655-8812-218D5E39BEA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824408" y="1462361"/>
                <a:ext cx="532466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C469BC3-4389-4C4B-9EA2-0E6E69407CB6}"/>
                  </a:ext>
                </a:extLst>
              </p14:cNvPr>
              <p14:cNvContentPartPr/>
              <p14:nvPr/>
            </p14:nvContentPartPr>
            <p14:xfrm>
              <a:off x="7647008" y="1488377"/>
              <a:ext cx="96840" cy="1206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C469BC3-4389-4C4B-9EA2-0E6E69407CB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629368" y="1470377"/>
                <a:ext cx="1324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C974EAB7-6BB7-46BA-B234-D754E6B1816D}"/>
                  </a:ext>
                </a:extLst>
              </p14:cNvPr>
              <p14:cNvContentPartPr/>
              <p14:nvPr/>
            </p14:nvContentPartPr>
            <p14:xfrm>
              <a:off x="8162168" y="1471457"/>
              <a:ext cx="91080" cy="1108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C974EAB7-6BB7-46BA-B234-D754E6B1816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144168" y="1453457"/>
                <a:ext cx="1267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BFD5540F-AF3D-4267-9808-68D70CD5E0B7}"/>
                  </a:ext>
                </a:extLst>
              </p14:cNvPr>
              <p14:cNvContentPartPr/>
              <p14:nvPr/>
            </p14:nvContentPartPr>
            <p14:xfrm>
              <a:off x="7814768" y="1426457"/>
              <a:ext cx="110880" cy="1630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BFD5540F-AF3D-4267-9808-68D70CD5E0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796768" y="1408817"/>
                <a:ext cx="1465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41D0AD7-677B-49FA-878A-6B8AA37A381F}"/>
                  </a:ext>
                </a:extLst>
              </p14:cNvPr>
              <p14:cNvContentPartPr/>
              <p14:nvPr/>
            </p14:nvContentPartPr>
            <p14:xfrm>
              <a:off x="8462768" y="1463537"/>
              <a:ext cx="115560" cy="993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41D0AD7-677B-49FA-878A-6B8AA37A381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44768" y="1445897"/>
                <a:ext cx="1512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ED2EC8E-A6D6-4801-8ABC-68BAFC56BD1A}"/>
                  </a:ext>
                </a:extLst>
              </p14:cNvPr>
              <p14:cNvContentPartPr/>
              <p14:nvPr/>
            </p14:nvContentPartPr>
            <p14:xfrm>
              <a:off x="9020768" y="1422857"/>
              <a:ext cx="75600" cy="1645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ED2EC8E-A6D6-4801-8ABC-68BAFC56BD1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002768" y="1405217"/>
                <a:ext cx="1112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AB4E486-AC94-4FB9-8D33-8A3E02BADE1C}"/>
                  </a:ext>
                </a:extLst>
              </p14:cNvPr>
              <p14:cNvContentPartPr/>
              <p14:nvPr/>
            </p14:nvContentPartPr>
            <p14:xfrm>
              <a:off x="9218048" y="1494497"/>
              <a:ext cx="58320" cy="910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AB4E486-AC94-4FB9-8D33-8A3E02BADE1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200048" y="1476857"/>
                <a:ext cx="939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87536266-230E-4366-8510-EB81F2C27D25}"/>
                  </a:ext>
                </a:extLst>
              </p14:cNvPr>
              <p14:cNvContentPartPr/>
              <p14:nvPr/>
            </p14:nvContentPartPr>
            <p14:xfrm>
              <a:off x="9346568" y="1498817"/>
              <a:ext cx="185760" cy="892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87536266-230E-4366-8510-EB81F2C27D2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328568" y="1481177"/>
                <a:ext cx="221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8B7C5DC-9222-4ED7-9346-2371FAD4AD8A}"/>
                  </a:ext>
                </a:extLst>
              </p14:cNvPr>
              <p14:cNvContentPartPr/>
              <p14:nvPr/>
            </p14:nvContentPartPr>
            <p14:xfrm>
              <a:off x="8648168" y="1474697"/>
              <a:ext cx="287640" cy="1047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8B7C5DC-9222-4ED7-9346-2371FAD4AD8A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630168" y="1456697"/>
                <a:ext cx="3232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566C38AD-6D37-462B-8AAE-6B7E30F45961}"/>
                  </a:ext>
                </a:extLst>
              </p14:cNvPr>
              <p14:cNvContentPartPr/>
              <p14:nvPr/>
            </p14:nvContentPartPr>
            <p14:xfrm>
              <a:off x="9725319" y="1487114"/>
              <a:ext cx="111240" cy="10944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566C38AD-6D37-462B-8AAE-6B7E30F4596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707319" y="1469474"/>
                <a:ext cx="1468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9816B8E-0254-4242-A924-13F93C9C6658}"/>
                  </a:ext>
                </a:extLst>
              </p14:cNvPr>
              <p14:cNvContentPartPr/>
              <p14:nvPr/>
            </p14:nvContentPartPr>
            <p14:xfrm>
              <a:off x="9903159" y="1462994"/>
              <a:ext cx="320040" cy="1328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9816B8E-0254-4242-A924-13F93C9C665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885519" y="1445354"/>
                <a:ext cx="355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F4FD77B1-FA82-47B7-8B54-10DE70511AC8}"/>
                  </a:ext>
                </a:extLst>
              </p14:cNvPr>
              <p14:cNvContentPartPr/>
              <p14:nvPr/>
            </p14:nvContentPartPr>
            <p14:xfrm>
              <a:off x="10671399" y="1443914"/>
              <a:ext cx="64440" cy="1526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F4FD77B1-FA82-47B7-8B54-10DE70511AC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653759" y="1426274"/>
                <a:ext cx="1000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33E3F01D-9B9D-4097-9895-38F0F691BC72}"/>
                  </a:ext>
                </a:extLst>
              </p14:cNvPr>
              <p14:cNvContentPartPr/>
              <p14:nvPr/>
            </p14:nvContentPartPr>
            <p14:xfrm>
              <a:off x="10296279" y="1449314"/>
              <a:ext cx="308520" cy="1576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33E3F01D-9B9D-4097-9895-38F0F691BC72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278639" y="1431314"/>
                <a:ext cx="3441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416972FE-C0D8-49F4-8C21-2EDBA57DF0C7}"/>
                  </a:ext>
                </a:extLst>
              </p14:cNvPr>
              <p14:cNvContentPartPr/>
              <p14:nvPr/>
            </p14:nvContentPartPr>
            <p14:xfrm>
              <a:off x="10819719" y="1509074"/>
              <a:ext cx="123120" cy="964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416972FE-C0D8-49F4-8C21-2EDBA57DF0C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802079" y="1491074"/>
                <a:ext cx="158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D2B6C6B7-B500-4343-9E40-D2D75ECD2CE2}"/>
                  </a:ext>
                </a:extLst>
              </p14:cNvPr>
              <p14:cNvContentPartPr/>
              <p14:nvPr/>
            </p14:nvContentPartPr>
            <p14:xfrm>
              <a:off x="11246679" y="1431674"/>
              <a:ext cx="187920" cy="2098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D2B6C6B7-B500-4343-9E40-D2D75ECD2CE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228679" y="1413674"/>
                <a:ext cx="2235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A9333FE7-F90A-4622-B4BD-4FBCD31E3825}"/>
                  </a:ext>
                </a:extLst>
              </p14:cNvPr>
              <p14:cNvContentPartPr/>
              <p14:nvPr/>
            </p14:nvContentPartPr>
            <p14:xfrm>
              <a:off x="859410" y="2088960"/>
              <a:ext cx="93240" cy="910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A9333FE7-F90A-4622-B4BD-4FBCD31E3825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41770" y="2071320"/>
                <a:ext cx="1288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8183462-0298-47FC-80BD-521DFEF965B5}"/>
                  </a:ext>
                </a:extLst>
              </p14:cNvPr>
              <p14:cNvContentPartPr/>
              <p14:nvPr/>
            </p14:nvContentPartPr>
            <p14:xfrm>
              <a:off x="456210" y="2065560"/>
              <a:ext cx="282600" cy="1195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8183462-0298-47FC-80BD-521DFEF965B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38210" y="2047560"/>
                <a:ext cx="3182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BBEE0846-B38C-4742-8F95-2E53F0E98992}"/>
                  </a:ext>
                </a:extLst>
              </p14:cNvPr>
              <p14:cNvContentPartPr/>
              <p14:nvPr/>
            </p14:nvContentPartPr>
            <p14:xfrm>
              <a:off x="2777130" y="2056560"/>
              <a:ext cx="104040" cy="1094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BBEE0846-B38C-4742-8F95-2E53F0E9899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2759490" y="2038560"/>
                <a:ext cx="1396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6C263646-59A0-43DF-A2AF-AEEE485993B0}"/>
                  </a:ext>
                </a:extLst>
              </p14:cNvPr>
              <p14:cNvContentPartPr/>
              <p14:nvPr/>
            </p14:nvContentPartPr>
            <p14:xfrm>
              <a:off x="3114450" y="1977360"/>
              <a:ext cx="91080" cy="1936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6C263646-59A0-43DF-A2AF-AEEE485993B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096810" y="1959720"/>
                <a:ext cx="1267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DFC689C-E1B8-4EB3-99D4-6FB265777663}"/>
                  </a:ext>
                </a:extLst>
              </p14:cNvPr>
              <p14:cNvContentPartPr/>
              <p14:nvPr/>
            </p14:nvContentPartPr>
            <p14:xfrm>
              <a:off x="3407130" y="2012280"/>
              <a:ext cx="134640" cy="14220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DFC689C-E1B8-4EB3-99D4-6FB26577766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389130" y="1994325"/>
                <a:ext cx="170280" cy="177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071FE81E-24A0-4604-9897-FD7436CCEA36}"/>
                  </a:ext>
                </a:extLst>
              </p14:cNvPr>
              <p14:cNvContentPartPr/>
              <p14:nvPr/>
            </p14:nvContentPartPr>
            <p14:xfrm>
              <a:off x="2196090" y="2033880"/>
              <a:ext cx="483840" cy="1551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071FE81E-24A0-4604-9897-FD7436CCEA3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178103" y="2016281"/>
                <a:ext cx="519454" cy="190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CF3F8FE8-97B3-4497-9E11-C67CB088CA47}"/>
                  </a:ext>
                </a:extLst>
              </p14:cNvPr>
              <p14:cNvContentPartPr/>
              <p14:nvPr/>
            </p14:nvContentPartPr>
            <p14:xfrm>
              <a:off x="1149930" y="2048640"/>
              <a:ext cx="880560" cy="1746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CF3F8FE8-97B3-4497-9E11-C67CB088CA47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31923" y="2031000"/>
                <a:ext cx="916215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B435B7F2-9183-4CA3-9CEA-92133E29C729}"/>
                  </a:ext>
                </a:extLst>
              </p14:cNvPr>
              <p14:cNvContentPartPr/>
              <p14:nvPr/>
            </p14:nvContentPartPr>
            <p14:xfrm>
              <a:off x="4286595" y="2049885"/>
              <a:ext cx="66240" cy="1134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B435B7F2-9183-4CA3-9CEA-92133E29C729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268595" y="2032245"/>
                <a:ext cx="1018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3CA8BA62-6704-4C7A-9A71-C8B21206B809}"/>
                  </a:ext>
                </a:extLst>
              </p14:cNvPr>
              <p14:cNvContentPartPr/>
              <p14:nvPr/>
            </p14:nvContentPartPr>
            <p14:xfrm>
              <a:off x="3739395" y="1987605"/>
              <a:ext cx="388080" cy="1724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3CA8BA62-6704-4C7A-9A71-C8B21206B80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721755" y="1969605"/>
                <a:ext cx="423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3AC5B81-F955-43BB-9306-C07AC3108AA2}"/>
                  </a:ext>
                </a:extLst>
              </p14:cNvPr>
              <p14:cNvContentPartPr/>
              <p14:nvPr/>
            </p14:nvContentPartPr>
            <p14:xfrm>
              <a:off x="4813995" y="2011725"/>
              <a:ext cx="255960" cy="1537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3AC5B81-F955-43BB-9306-C07AC3108AA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795995" y="1994085"/>
                <a:ext cx="2916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8529658E-4888-4EE7-A0DF-4A48C4D8CE38}"/>
                  </a:ext>
                </a:extLst>
              </p14:cNvPr>
              <p14:cNvContentPartPr/>
              <p14:nvPr/>
            </p14:nvContentPartPr>
            <p14:xfrm>
              <a:off x="4430955" y="2037645"/>
              <a:ext cx="272520" cy="1242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8529658E-4888-4EE7-A0DF-4A48C4D8CE3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412955" y="2019645"/>
                <a:ext cx="3081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A35CFA83-A6FB-4328-A9E1-81276F863F24}"/>
                  </a:ext>
                </a:extLst>
              </p14:cNvPr>
              <p14:cNvContentPartPr/>
              <p14:nvPr/>
            </p14:nvContentPartPr>
            <p14:xfrm>
              <a:off x="5823540" y="2036685"/>
              <a:ext cx="90360" cy="946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A35CFA83-A6FB-4328-A9E1-81276F863F2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805900" y="2019045"/>
                <a:ext cx="1260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27277F06-8B22-4323-8F7D-E42BBA90EC7B}"/>
                  </a:ext>
                </a:extLst>
              </p14:cNvPr>
              <p14:cNvContentPartPr/>
              <p14:nvPr/>
            </p14:nvContentPartPr>
            <p14:xfrm>
              <a:off x="5608620" y="1977645"/>
              <a:ext cx="4320" cy="32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27277F06-8B22-4323-8F7D-E42BBA90EC7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590620" y="1960005"/>
                <a:ext cx="3996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D063CCE-4A7E-442D-9A88-79DE8AF40E98}"/>
                  </a:ext>
                </a:extLst>
              </p14:cNvPr>
              <p14:cNvContentPartPr/>
              <p14:nvPr/>
            </p14:nvContentPartPr>
            <p14:xfrm>
              <a:off x="5604300" y="2054325"/>
              <a:ext cx="156240" cy="921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D063CCE-4A7E-442D-9A88-79DE8AF40E98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586619" y="2036325"/>
                <a:ext cx="191962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130418FA-30D7-49BE-912E-EB311332B187}"/>
                  </a:ext>
                </a:extLst>
              </p14:cNvPr>
              <p14:cNvContentPartPr/>
              <p14:nvPr/>
            </p14:nvContentPartPr>
            <p14:xfrm>
              <a:off x="5268420" y="2051445"/>
              <a:ext cx="246240" cy="1720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130418FA-30D7-49BE-912E-EB311332B187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250420" y="2033768"/>
                <a:ext cx="281880" cy="207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61D45FD5-5168-4C0F-89F3-6EA84CA966FE}"/>
                  </a:ext>
                </a:extLst>
              </p14:cNvPr>
              <p14:cNvContentPartPr/>
              <p14:nvPr/>
            </p14:nvContentPartPr>
            <p14:xfrm>
              <a:off x="6483060" y="2099325"/>
              <a:ext cx="18000" cy="8640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61D45FD5-5168-4C0F-89F3-6EA84CA966FE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465420" y="2081325"/>
                <a:ext cx="5364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7FBE17B9-6B3B-426E-A56F-4262B2634D1A}"/>
                  </a:ext>
                </a:extLst>
              </p14:cNvPr>
              <p14:cNvContentPartPr/>
              <p14:nvPr/>
            </p14:nvContentPartPr>
            <p14:xfrm>
              <a:off x="6182460" y="1933725"/>
              <a:ext cx="212040" cy="2196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7FBE17B9-6B3B-426E-A56F-4262B2634D1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164460" y="1916085"/>
                <a:ext cx="247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6D4A3232-3282-433D-8E7D-4636A7434E76}"/>
                  </a:ext>
                </a:extLst>
              </p14:cNvPr>
              <p14:cNvContentPartPr/>
              <p14:nvPr/>
            </p14:nvContentPartPr>
            <p14:xfrm>
              <a:off x="6690975" y="2055405"/>
              <a:ext cx="99000" cy="1569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6D4A3232-3282-433D-8E7D-4636A7434E76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673040" y="2037405"/>
                <a:ext cx="134511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62257639-7645-442B-BC1A-8F936B79B38A}"/>
                  </a:ext>
                </a:extLst>
              </p14:cNvPr>
              <p14:cNvContentPartPr/>
              <p14:nvPr/>
            </p14:nvContentPartPr>
            <p14:xfrm>
              <a:off x="7380735" y="2066205"/>
              <a:ext cx="97920" cy="7560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62257639-7645-442B-BC1A-8F936B79B38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363095" y="2048205"/>
                <a:ext cx="133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E6B7E92E-A291-496E-AA14-DA77AB204668}"/>
                  </a:ext>
                </a:extLst>
              </p14:cNvPr>
              <p14:cNvContentPartPr/>
              <p14:nvPr/>
            </p14:nvContentPartPr>
            <p14:xfrm>
              <a:off x="7544175" y="1924005"/>
              <a:ext cx="206640" cy="34452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E6B7E92E-A291-496E-AA14-DA77AB20466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526535" y="1906005"/>
                <a:ext cx="2422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6C572DC-71F7-4205-AB86-6DC8D823EB95}"/>
                  </a:ext>
                </a:extLst>
              </p14:cNvPr>
              <p14:cNvContentPartPr/>
              <p14:nvPr/>
            </p14:nvContentPartPr>
            <p14:xfrm>
              <a:off x="7238535" y="2058645"/>
              <a:ext cx="51840" cy="460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6C572DC-71F7-4205-AB86-6DC8D823EB95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220772" y="2040645"/>
                <a:ext cx="87729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5F5C843C-7800-4974-870F-5563A609798D}"/>
                  </a:ext>
                </a:extLst>
              </p14:cNvPr>
              <p14:cNvContentPartPr/>
              <p14:nvPr/>
            </p14:nvContentPartPr>
            <p14:xfrm>
              <a:off x="6922455" y="1966845"/>
              <a:ext cx="216720" cy="2235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5F5C843C-7800-4974-870F-5563A609798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904485" y="1948845"/>
                <a:ext cx="252301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502BB7FB-10C0-468F-83C3-E21C81ED2DFC}"/>
                  </a:ext>
                </a:extLst>
              </p14:cNvPr>
              <p14:cNvContentPartPr/>
              <p14:nvPr/>
            </p14:nvContentPartPr>
            <p14:xfrm>
              <a:off x="8477010" y="2073435"/>
              <a:ext cx="149040" cy="1281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502BB7FB-10C0-468F-83C3-E21C81ED2DFC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459370" y="2055795"/>
                <a:ext cx="1846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02C626CE-839D-468E-87D9-4516B11847BA}"/>
                  </a:ext>
                </a:extLst>
              </p14:cNvPr>
              <p14:cNvContentPartPr/>
              <p14:nvPr/>
            </p14:nvContentPartPr>
            <p14:xfrm>
              <a:off x="8911170" y="1999635"/>
              <a:ext cx="106560" cy="1648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02C626CE-839D-468E-87D9-4516B11847B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893170" y="1981635"/>
                <a:ext cx="1422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80B64910-36FE-4BFD-8421-13F97422E601}"/>
                  </a:ext>
                </a:extLst>
              </p14:cNvPr>
              <p14:cNvContentPartPr/>
              <p14:nvPr/>
            </p14:nvContentPartPr>
            <p14:xfrm>
              <a:off x="8730090" y="2054715"/>
              <a:ext cx="74880" cy="12384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80B64910-36FE-4BFD-8421-13F97422E60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712450" y="2036715"/>
                <a:ext cx="1105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D6C50B68-CC94-431F-A409-36D1E260AFD7}"/>
                  </a:ext>
                </a:extLst>
              </p14:cNvPr>
              <p14:cNvContentPartPr/>
              <p14:nvPr/>
            </p14:nvContentPartPr>
            <p14:xfrm>
              <a:off x="8052930" y="1999995"/>
              <a:ext cx="197640" cy="2300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D6C50B68-CC94-431F-A409-36D1E260AFD7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034930" y="1981995"/>
                <a:ext cx="2332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45CE471A-B369-4430-9805-7807BDC732A7}"/>
                  </a:ext>
                </a:extLst>
              </p14:cNvPr>
              <p14:cNvContentPartPr/>
              <p14:nvPr/>
            </p14:nvContentPartPr>
            <p14:xfrm>
              <a:off x="9157926" y="2171671"/>
              <a:ext cx="9360" cy="889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45CE471A-B369-4430-9805-7807BDC732A7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140286" y="2154031"/>
                <a:ext cx="450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C107FB6D-7067-4491-A1F5-5751BA5D74C5}"/>
                  </a:ext>
                </a:extLst>
              </p14:cNvPr>
              <p14:cNvContentPartPr/>
              <p14:nvPr/>
            </p14:nvContentPartPr>
            <p14:xfrm>
              <a:off x="9330726" y="2083111"/>
              <a:ext cx="575280" cy="12528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C107FB6D-7067-4491-A1F5-5751BA5D74C5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313075" y="2065420"/>
                <a:ext cx="610942" cy="161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A1B86AB4-71E0-4D75-9C1E-8B075CBBB71E}"/>
                  </a:ext>
                </a:extLst>
              </p14:cNvPr>
              <p14:cNvContentPartPr/>
              <p14:nvPr/>
            </p14:nvContentPartPr>
            <p14:xfrm>
              <a:off x="10287746" y="2017280"/>
              <a:ext cx="60480" cy="16200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A1B86AB4-71E0-4D75-9C1E-8B075CBBB71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10269746" y="1999640"/>
                <a:ext cx="961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8D385DCA-02C2-4E4D-940C-6480C6832BE2}"/>
                  </a:ext>
                </a:extLst>
              </p14:cNvPr>
              <p14:cNvContentPartPr/>
              <p14:nvPr/>
            </p14:nvContentPartPr>
            <p14:xfrm>
              <a:off x="10742426" y="2075240"/>
              <a:ext cx="105480" cy="766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8D385DCA-02C2-4E4D-940C-6480C6832BE2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724426" y="2057240"/>
                <a:ext cx="1411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564AA22B-0CF9-41D3-A400-C078CC64F811}"/>
                  </a:ext>
                </a:extLst>
              </p14:cNvPr>
              <p14:cNvContentPartPr/>
              <p14:nvPr/>
            </p14:nvContentPartPr>
            <p14:xfrm>
              <a:off x="10915586" y="1981640"/>
              <a:ext cx="61200" cy="20664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564AA22B-0CF9-41D3-A400-C078CC64F811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0897586" y="1963640"/>
                <a:ext cx="968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EA189A2B-D7FF-47E2-A4B9-C23EF5D40E75}"/>
                  </a:ext>
                </a:extLst>
              </p14:cNvPr>
              <p14:cNvContentPartPr/>
              <p14:nvPr/>
            </p14:nvContentPartPr>
            <p14:xfrm>
              <a:off x="11161826" y="2014040"/>
              <a:ext cx="3960" cy="46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EA189A2B-D7FF-47E2-A4B9-C23EF5D40E7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143826" y="1996400"/>
                <a:ext cx="396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D9A82438-7018-4339-B3C6-BFC86C12528B}"/>
                  </a:ext>
                </a:extLst>
              </p14:cNvPr>
              <p14:cNvContentPartPr/>
              <p14:nvPr/>
            </p14:nvContentPartPr>
            <p14:xfrm>
              <a:off x="11393306" y="2017640"/>
              <a:ext cx="321840" cy="1774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D9A82438-7018-4339-B3C6-BFC86C12528B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1375326" y="1999640"/>
                <a:ext cx="3574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101D275F-E499-437C-843F-44664DBC9AC1}"/>
                  </a:ext>
                </a:extLst>
              </p14:cNvPr>
              <p14:cNvContentPartPr/>
              <p14:nvPr/>
            </p14:nvContentPartPr>
            <p14:xfrm>
              <a:off x="11149946" y="2068040"/>
              <a:ext cx="107640" cy="9684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101D275F-E499-437C-843F-44664DBC9AC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1132247" y="2050334"/>
                <a:ext cx="143400" cy="132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31BD6B18-02B4-4D55-9EB3-569CC86B90FF}"/>
                  </a:ext>
                </a:extLst>
              </p14:cNvPr>
              <p14:cNvContentPartPr/>
              <p14:nvPr/>
            </p14:nvContentPartPr>
            <p14:xfrm>
              <a:off x="10624346" y="2056880"/>
              <a:ext cx="39960" cy="4212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31BD6B18-02B4-4D55-9EB3-569CC86B90F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0606346" y="2038880"/>
                <a:ext cx="75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941FB387-A8BC-4AD1-A270-4DEAA310DE81}"/>
                  </a:ext>
                </a:extLst>
              </p14:cNvPr>
              <p14:cNvContentPartPr/>
              <p14:nvPr/>
            </p14:nvContentPartPr>
            <p14:xfrm>
              <a:off x="10446506" y="2013320"/>
              <a:ext cx="107640" cy="16128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941FB387-A8BC-4AD1-A270-4DEAA310DE81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428866" y="1995680"/>
                <a:ext cx="1432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183031F3-2284-4368-A5FF-2414B462543E}"/>
                  </a:ext>
                </a:extLst>
              </p14:cNvPr>
              <p14:cNvContentPartPr/>
              <p14:nvPr/>
            </p14:nvContentPartPr>
            <p14:xfrm>
              <a:off x="10095506" y="2013680"/>
              <a:ext cx="129600" cy="1634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183031F3-2284-4368-A5FF-2414B462543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077866" y="1996001"/>
                <a:ext cx="165240" cy="1991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23CF9059-AEA7-47B3-8465-97C874B9319E}"/>
                  </a:ext>
                </a:extLst>
              </p14:cNvPr>
              <p14:cNvContentPartPr/>
              <p14:nvPr/>
            </p14:nvContentPartPr>
            <p14:xfrm>
              <a:off x="515335" y="2457767"/>
              <a:ext cx="1159920" cy="2145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23CF9059-AEA7-47B3-8465-97C874B9319E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97690" y="2439797"/>
                <a:ext cx="1195571" cy="250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94D55512-0EBE-4B32-9169-308B91D7186E}"/>
                  </a:ext>
                </a:extLst>
              </p14:cNvPr>
              <p14:cNvContentPartPr/>
              <p14:nvPr/>
            </p14:nvContentPartPr>
            <p14:xfrm>
              <a:off x="2637082" y="2444330"/>
              <a:ext cx="574200" cy="17676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94D55512-0EBE-4B32-9169-308B91D7186E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619082" y="2426330"/>
                <a:ext cx="6098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BF3DE862-14D8-4852-A2A8-E2167581AF90}"/>
                  </a:ext>
                </a:extLst>
              </p14:cNvPr>
              <p14:cNvContentPartPr/>
              <p14:nvPr/>
            </p14:nvContentPartPr>
            <p14:xfrm>
              <a:off x="2343322" y="2424530"/>
              <a:ext cx="117360" cy="19512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BF3DE862-14D8-4852-A2A8-E2167581AF9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325322" y="2406890"/>
                <a:ext cx="1530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A29362F8-D465-4DBB-A827-4BC7751FDF52}"/>
                  </a:ext>
                </a:extLst>
              </p14:cNvPr>
              <p14:cNvContentPartPr/>
              <p14:nvPr/>
            </p14:nvContentPartPr>
            <p14:xfrm>
              <a:off x="1813042" y="2421290"/>
              <a:ext cx="389160" cy="15876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A29362F8-D465-4DBB-A827-4BC7751FDF52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795402" y="2403290"/>
                <a:ext cx="4248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3726D45C-5608-4125-91F3-178E97FF92E3}"/>
                  </a:ext>
                </a:extLst>
              </p14:cNvPr>
              <p14:cNvContentPartPr/>
              <p14:nvPr/>
            </p14:nvContentPartPr>
            <p14:xfrm>
              <a:off x="3367506" y="2509711"/>
              <a:ext cx="179640" cy="8712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3726D45C-5608-4125-91F3-178E97FF92E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3349866" y="2492071"/>
                <a:ext cx="2152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5434AB13-E39E-4529-8186-489A3BF3303F}"/>
                  </a:ext>
                </a:extLst>
              </p14:cNvPr>
              <p14:cNvContentPartPr/>
              <p14:nvPr/>
            </p14:nvContentPartPr>
            <p14:xfrm>
              <a:off x="4365066" y="2452831"/>
              <a:ext cx="274320" cy="1198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5434AB13-E39E-4529-8186-489A3BF3303F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347449" y="2434831"/>
                <a:ext cx="309913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D0ABCD23-96ED-4F80-B187-EA29F47AFEB1}"/>
                  </a:ext>
                </a:extLst>
              </p14:cNvPr>
              <p14:cNvContentPartPr/>
              <p14:nvPr/>
            </p14:nvContentPartPr>
            <p14:xfrm>
              <a:off x="4106586" y="2479111"/>
              <a:ext cx="192240" cy="874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D0ABCD23-96ED-4F80-B187-EA29F47AFEB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088913" y="2461111"/>
                <a:ext cx="227947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B9DD1FD7-6692-421C-88DF-AC5141F1F2A3}"/>
                  </a:ext>
                </a:extLst>
              </p14:cNvPr>
              <p14:cNvContentPartPr/>
              <p14:nvPr/>
            </p14:nvContentPartPr>
            <p14:xfrm>
              <a:off x="3659466" y="2458591"/>
              <a:ext cx="321840" cy="132120"/>
            </p14:xfrm>
          </p:contentPart>
        </mc:Choice>
        <mc:Fallback xmlns=""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B9DD1FD7-6692-421C-88DF-AC5141F1F2A3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641466" y="2440903"/>
                <a:ext cx="357480" cy="167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0DD810C6-37AE-4BA3-B12E-D5A7CB463B00}"/>
                  </a:ext>
                </a:extLst>
              </p14:cNvPr>
              <p14:cNvContentPartPr/>
              <p14:nvPr/>
            </p14:nvContentPartPr>
            <p14:xfrm>
              <a:off x="5139684" y="2456422"/>
              <a:ext cx="160920" cy="7560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0DD810C6-37AE-4BA3-B12E-D5A7CB463B00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122044" y="2438422"/>
                <a:ext cx="19656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72A20359-2497-4644-9ADE-1CD8C3870594}"/>
                  </a:ext>
                </a:extLst>
              </p14:cNvPr>
              <p14:cNvContentPartPr/>
              <p14:nvPr/>
            </p14:nvContentPartPr>
            <p14:xfrm>
              <a:off x="4823604" y="2433382"/>
              <a:ext cx="164880" cy="12888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72A20359-2497-4644-9ADE-1CD8C3870594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805604" y="2415382"/>
                <a:ext cx="200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1202E2C6-5072-4566-B4E8-BC4FABC525D0}"/>
                  </a:ext>
                </a:extLst>
              </p14:cNvPr>
              <p14:cNvContentPartPr/>
              <p14:nvPr/>
            </p14:nvContentPartPr>
            <p14:xfrm>
              <a:off x="1703117" y="3380008"/>
              <a:ext cx="95760" cy="10800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1202E2C6-5072-4566-B4E8-BC4FABC525D0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685477" y="3362008"/>
                <a:ext cx="1314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2B237C26-AF37-443E-BF0F-5E5579BEFEC0}"/>
                  </a:ext>
                </a:extLst>
              </p14:cNvPr>
              <p14:cNvContentPartPr/>
              <p14:nvPr/>
            </p14:nvContentPartPr>
            <p14:xfrm>
              <a:off x="1973117" y="3394768"/>
              <a:ext cx="109800" cy="22608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2B237C26-AF37-443E-BF0F-5E5579BEFEC0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955117" y="3377128"/>
                <a:ext cx="145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6182F20A-58B7-47E5-AC9A-5B6FC4140685}"/>
                  </a:ext>
                </a:extLst>
              </p14:cNvPr>
              <p14:cNvContentPartPr/>
              <p14:nvPr/>
            </p14:nvContentPartPr>
            <p14:xfrm>
              <a:off x="717437" y="3236008"/>
              <a:ext cx="916920" cy="33156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6182F20A-58B7-47E5-AC9A-5B6FC414068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99790" y="3218008"/>
                <a:ext cx="952574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098F7FB4-33F6-43F7-A5B9-5FD059B4B754}"/>
                  </a:ext>
                </a:extLst>
              </p14:cNvPr>
              <p14:cNvContentPartPr/>
              <p14:nvPr/>
            </p14:nvContentPartPr>
            <p14:xfrm>
              <a:off x="2177597" y="3410608"/>
              <a:ext cx="75960" cy="10656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098F7FB4-33F6-43F7-A5B9-5FD059B4B754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2159597" y="3392968"/>
                <a:ext cx="111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9ACC49D3-91E4-49BB-836C-3CD66CD91318}"/>
                  </a:ext>
                </a:extLst>
              </p14:cNvPr>
              <p14:cNvContentPartPr/>
              <p14:nvPr/>
            </p14:nvContentPartPr>
            <p14:xfrm>
              <a:off x="2359397" y="3425368"/>
              <a:ext cx="140400" cy="9576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9ACC49D3-91E4-49BB-836C-3CD66CD91318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341757" y="3407368"/>
                <a:ext cx="1760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E01B2568-22D4-4336-A4EC-D41F9443A070}"/>
                  </a:ext>
                </a:extLst>
              </p14:cNvPr>
              <p14:cNvContentPartPr/>
              <p14:nvPr/>
            </p14:nvContentPartPr>
            <p14:xfrm>
              <a:off x="3307997" y="3407008"/>
              <a:ext cx="135360" cy="9576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E01B2568-22D4-4336-A4EC-D41F9443A07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289997" y="3389368"/>
                <a:ext cx="171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F79AE675-3BBF-44D7-B6C3-8E4A2F212962}"/>
                  </a:ext>
                </a:extLst>
              </p14:cNvPr>
              <p14:cNvContentPartPr/>
              <p14:nvPr/>
            </p14:nvContentPartPr>
            <p14:xfrm>
              <a:off x="4017557" y="3391528"/>
              <a:ext cx="18000" cy="7920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F79AE675-3BBF-44D7-B6C3-8E4A2F21296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3999557" y="3373888"/>
                <a:ext cx="536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6F195778-DF96-47A6-A3FB-BF55D6BB0594}"/>
                  </a:ext>
                </a:extLst>
              </p14:cNvPr>
              <p14:cNvContentPartPr/>
              <p14:nvPr/>
            </p14:nvContentPartPr>
            <p14:xfrm>
              <a:off x="4115477" y="3404488"/>
              <a:ext cx="103320" cy="8784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6F195778-DF96-47A6-A3FB-BF55D6BB0594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097837" y="3386848"/>
                <a:ext cx="13896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FBBF58F6-52E4-4D1E-9962-4475E07BD3C3}"/>
                  </a:ext>
                </a:extLst>
              </p14:cNvPr>
              <p14:cNvContentPartPr/>
              <p14:nvPr/>
            </p14:nvContentPartPr>
            <p14:xfrm>
              <a:off x="4063277" y="3312328"/>
              <a:ext cx="19800" cy="1224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FBBF58F6-52E4-4D1E-9962-4475E07BD3C3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045277" y="3294328"/>
                <a:ext cx="554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EA519CE4-404F-4B37-90BD-EA32C01F4282}"/>
                  </a:ext>
                </a:extLst>
              </p14:cNvPr>
              <p14:cNvContentPartPr/>
              <p14:nvPr/>
            </p14:nvContentPartPr>
            <p14:xfrm>
              <a:off x="4418237" y="3351568"/>
              <a:ext cx="85680" cy="14076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EA519CE4-404F-4B37-90BD-EA32C01F4282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400237" y="3333928"/>
                <a:ext cx="12132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330854A4-096B-4AD5-8C7C-3F424810C568}"/>
                  </a:ext>
                </a:extLst>
              </p14:cNvPr>
              <p14:cNvContentPartPr/>
              <p14:nvPr/>
            </p14:nvContentPartPr>
            <p14:xfrm>
              <a:off x="4592477" y="3387928"/>
              <a:ext cx="72360" cy="9216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330854A4-096B-4AD5-8C7C-3F424810C56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574837" y="3370288"/>
                <a:ext cx="1080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1E646B38-F75E-476A-B11D-8A5C0D73409E}"/>
                  </a:ext>
                </a:extLst>
              </p14:cNvPr>
              <p14:cNvContentPartPr/>
              <p14:nvPr/>
            </p14:nvContentPartPr>
            <p14:xfrm>
              <a:off x="4749797" y="3373168"/>
              <a:ext cx="34200" cy="10476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1E646B38-F75E-476A-B11D-8A5C0D73409E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731797" y="3355528"/>
                <a:ext cx="698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587F620B-C4D8-4A4C-B852-5C4C5C29B728}"/>
                  </a:ext>
                </a:extLst>
              </p14:cNvPr>
              <p14:cNvContentPartPr/>
              <p14:nvPr/>
            </p14:nvContentPartPr>
            <p14:xfrm>
              <a:off x="4880837" y="3382888"/>
              <a:ext cx="112320" cy="10260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587F620B-C4D8-4A4C-B852-5C4C5C29B728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863197" y="3364888"/>
                <a:ext cx="1479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8C03299B-0150-4E62-92DE-41A5DDEB5E4C}"/>
                  </a:ext>
                </a:extLst>
              </p14:cNvPr>
              <p14:cNvContentPartPr/>
              <p14:nvPr/>
            </p14:nvContentPartPr>
            <p14:xfrm>
              <a:off x="4823237" y="3293968"/>
              <a:ext cx="5400" cy="396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8C03299B-0150-4E62-92DE-41A5DDEB5E4C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4805597" y="3275968"/>
                <a:ext cx="41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567DF687-56B1-4301-ACAB-E8CCA84749C4}"/>
                  </a:ext>
                </a:extLst>
              </p14:cNvPr>
              <p14:cNvContentPartPr/>
              <p14:nvPr/>
            </p14:nvContentPartPr>
            <p14:xfrm>
              <a:off x="3643157" y="3279928"/>
              <a:ext cx="301680" cy="20880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567DF687-56B1-4301-ACAB-E8CCA84749C4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625157" y="3261928"/>
                <a:ext cx="3373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9D81A8AC-2FFB-4B83-BB23-1347507ACA16}"/>
                  </a:ext>
                </a:extLst>
              </p14:cNvPr>
              <p14:cNvContentPartPr/>
              <p14:nvPr/>
            </p14:nvContentPartPr>
            <p14:xfrm>
              <a:off x="2665037" y="3296488"/>
              <a:ext cx="495720" cy="27900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9D81A8AC-2FFB-4B83-BB23-1347507ACA16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2647037" y="3278488"/>
                <a:ext cx="5313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7630F704-F327-405D-900B-4EF2F2D2FCA7}"/>
                  </a:ext>
                </a:extLst>
              </p14:cNvPr>
              <p14:cNvContentPartPr/>
              <p14:nvPr/>
            </p14:nvContentPartPr>
            <p14:xfrm>
              <a:off x="5273597" y="3262288"/>
              <a:ext cx="138240" cy="25128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7630F704-F327-405D-900B-4EF2F2D2FCA7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5255957" y="3244648"/>
                <a:ext cx="1738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342D10B8-3A06-4FC0-B984-CE908CDE1A64}"/>
                  </a:ext>
                </a:extLst>
              </p14:cNvPr>
              <p14:cNvContentPartPr/>
              <p14:nvPr/>
            </p14:nvContentPartPr>
            <p14:xfrm>
              <a:off x="6497957" y="3440848"/>
              <a:ext cx="15120" cy="972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342D10B8-3A06-4FC0-B984-CE908CDE1A64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479957" y="3422848"/>
                <a:ext cx="50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8918AB99-40D8-4E95-A15B-3B97585D8B77}"/>
                  </a:ext>
                </a:extLst>
              </p14:cNvPr>
              <p14:cNvContentPartPr/>
              <p14:nvPr/>
            </p14:nvContentPartPr>
            <p14:xfrm>
              <a:off x="5923397" y="3300808"/>
              <a:ext cx="487440" cy="17640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8918AB99-40D8-4E95-A15B-3B97585D8B7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905397" y="3283204"/>
                <a:ext cx="523080" cy="211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C0350DA0-B46E-4B55-9DC8-474E96CFF22F}"/>
                  </a:ext>
                </a:extLst>
              </p14:cNvPr>
              <p14:cNvContentPartPr/>
              <p14:nvPr/>
            </p14:nvContentPartPr>
            <p14:xfrm>
              <a:off x="5608037" y="3283528"/>
              <a:ext cx="208440" cy="20016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C0350DA0-B46E-4B55-9DC8-474E96CFF22F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590397" y="3265528"/>
                <a:ext cx="244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2C3EEC92-227D-4316-9D11-FF581B4A3929}"/>
                  </a:ext>
                </a:extLst>
              </p14:cNvPr>
              <p14:cNvContentPartPr/>
              <p14:nvPr/>
            </p14:nvContentPartPr>
            <p14:xfrm>
              <a:off x="6853905" y="3303240"/>
              <a:ext cx="163080" cy="1807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2C3EEC92-227D-4316-9D11-FF581B4A3929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835905" y="3285240"/>
                <a:ext cx="19872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A5BBDBDD-9C5F-4F98-B264-69AADD8D2724}"/>
                  </a:ext>
                </a:extLst>
              </p14:cNvPr>
              <p14:cNvContentPartPr/>
              <p14:nvPr/>
            </p14:nvContentPartPr>
            <p14:xfrm>
              <a:off x="7108785" y="3391800"/>
              <a:ext cx="114480" cy="9432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A5BBDBDD-9C5F-4F98-B264-69AADD8D2724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091145" y="3374160"/>
                <a:ext cx="1501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A5E495B0-41FF-4558-B0C1-FA418661C201}"/>
                  </a:ext>
                </a:extLst>
              </p14:cNvPr>
              <p14:cNvContentPartPr/>
              <p14:nvPr/>
            </p14:nvContentPartPr>
            <p14:xfrm>
              <a:off x="7313265" y="3326640"/>
              <a:ext cx="153720" cy="15984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A5E495B0-41FF-4558-B0C1-FA418661C201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295265" y="3308640"/>
                <a:ext cx="189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6A1F2929-AFC6-4658-AB12-BA4020CABD34}"/>
                  </a:ext>
                </a:extLst>
              </p14:cNvPr>
              <p14:cNvContentPartPr/>
              <p14:nvPr/>
            </p14:nvContentPartPr>
            <p14:xfrm>
              <a:off x="7742025" y="3264360"/>
              <a:ext cx="219960" cy="24480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6A1F2929-AFC6-4658-AB12-BA4020CABD34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7724385" y="3246720"/>
                <a:ext cx="2556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67436F5B-0DDE-436B-AC96-71E567AABB18}"/>
                  </a:ext>
                </a:extLst>
              </p14:cNvPr>
              <p14:cNvContentPartPr/>
              <p14:nvPr/>
            </p14:nvContentPartPr>
            <p14:xfrm>
              <a:off x="8562825" y="3271560"/>
              <a:ext cx="141480" cy="22644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67436F5B-0DDE-436B-AC96-71E567AABB18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544825" y="3253560"/>
                <a:ext cx="1771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C7BCF1D1-0C51-4B10-AC0D-7BDCDFC5DF5D}"/>
                  </a:ext>
                </a:extLst>
              </p14:cNvPr>
              <p14:cNvContentPartPr/>
              <p14:nvPr/>
            </p14:nvContentPartPr>
            <p14:xfrm>
              <a:off x="8806545" y="3389280"/>
              <a:ext cx="109800" cy="10008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C7BCF1D1-0C51-4B10-AC0D-7BDCDFC5DF5D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8788905" y="3371640"/>
                <a:ext cx="1454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049776BB-8357-4CC6-95B7-996DBB11CE09}"/>
                  </a:ext>
                </a:extLst>
              </p14:cNvPr>
              <p14:cNvContentPartPr/>
              <p14:nvPr/>
            </p14:nvContentPartPr>
            <p14:xfrm>
              <a:off x="9139905" y="3266880"/>
              <a:ext cx="482040" cy="23040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049776BB-8357-4CC6-95B7-996DBB11CE09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121905" y="3249212"/>
                <a:ext cx="517680" cy="266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8EDD9784-2F9C-48A2-A2E4-8E79C96F085C}"/>
                  </a:ext>
                </a:extLst>
              </p14:cNvPr>
              <p14:cNvContentPartPr/>
              <p14:nvPr/>
            </p14:nvContentPartPr>
            <p14:xfrm>
              <a:off x="8067825" y="3214680"/>
              <a:ext cx="318240" cy="35928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8EDD9784-2F9C-48A2-A2E4-8E79C96F085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050165" y="3196680"/>
                <a:ext cx="35392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D43324EA-6F03-40E4-8665-59200B0159D5}"/>
                  </a:ext>
                </a:extLst>
              </p14:cNvPr>
              <p14:cNvContentPartPr/>
              <p14:nvPr/>
            </p14:nvContentPartPr>
            <p14:xfrm>
              <a:off x="10525487" y="3332046"/>
              <a:ext cx="101520" cy="23328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D43324EA-6F03-40E4-8665-59200B0159D5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0507847" y="3314046"/>
                <a:ext cx="1371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6B72469C-4BC6-40D6-BE1F-B92DB1A75BB6}"/>
                  </a:ext>
                </a:extLst>
              </p14:cNvPr>
              <p14:cNvContentPartPr/>
              <p14:nvPr/>
            </p14:nvContentPartPr>
            <p14:xfrm>
              <a:off x="10722407" y="3436446"/>
              <a:ext cx="92160" cy="11592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6B72469C-4BC6-40D6-BE1F-B92DB1A75BB6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0704407" y="3418446"/>
                <a:ext cx="1278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956B6093-A63E-40A6-9332-AAF772B179A2}"/>
                  </a:ext>
                </a:extLst>
              </p14:cNvPr>
              <p14:cNvContentPartPr/>
              <p14:nvPr/>
            </p14:nvContentPartPr>
            <p14:xfrm>
              <a:off x="10885127" y="3440046"/>
              <a:ext cx="303840" cy="12204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956B6093-A63E-40A6-9332-AAF772B179A2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10867487" y="3422406"/>
                <a:ext cx="339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FDC9AD4D-F50D-4F2A-8D3D-91E37E39B9FA}"/>
                  </a:ext>
                </a:extLst>
              </p14:cNvPr>
              <p14:cNvContentPartPr/>
              <p14:nvPr/>
            </p14:nvContentPartPr>
            <p14:xfrm>
              <a:off x="9858407" y="3379926"/>
              <a:ext cx="542880" cy="13824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FDC9AD4D-F50D-4F2A-8D3D-91E37E39B9FA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840779" y="3361926"/>
                <a:ext cx="578496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42E2DBF2-4F02-4804-A189-55071AEE38BC}"/>
                  </a:ext>
                </a:extLst>
              </p14:cNvPr>
              <p14:cNvContentPartPr/>
              <p14:nvPr/>
            </p14:nvContentPartPr>
            <p14:xfrm>
              <a:off x="789225" y="3846659"/>
              <a:ext cx="135000" cy="15012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42E2DBF2-4F02-4804-A189-55071AEE38B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771585" y="3829019"/>
                <a:ext cx="170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3EEE08CE-0E32-4C7C-A330-46259A9D6FE4}"/>
                  </a:ext>
                </a:extLst>
              </p14:cNvPr>
              <p14:cNvContentPartPr/>
              <p14:nvPr/>
            </p14:nvContentPartPr>
            <p14:xfrm>
              <a:off x="1921425" y="3899579"/>
              <a:ext cx="69480" cy="11484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3EEE08CE-0E32-4C7C-A330-46259A9D6FE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903425" y="3881579"/>
                <a:ext cx="105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21944E66-1BA2-46AC-8611-8A083701F8DB}"/>
                  </a:ext>
                </a:extLst>
              </p14:cNvPr>
              <p14:cNvContentPartPr/>
              <p14:nvPr/>
            </p14:nvContentPartPr>
            <p14:xfrm>
              <a:off x="2502105" y="3822899"/>
              <a:ext cx="226440" cy="21312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21944E66-1BA2-46AC-8611-8A083701F8DB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2484465" y="3805259"/>
                <a:ext cx="2620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DCF733A1-9722-4FD6-B33B-324F249CE1D3}"/>
                  </a:ext>
                </a:extLst>
              </p14:cNvPr>
              <p14:cNvContentPartPr/>
              <p14:nvPr/>
            </p14:nvContentPartPr>
            <p14:xfrm>
              <a:off x="2127705" y="3802019"/>
              <a:ext cx="305280" cy="2214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DCF733A1-9722-4FD6-B33B-324F249CE1D3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2110065" y="3784379"/>
                <a:ext cx="34092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3A57A6B2-10C4-437B-985A-B9FBE8375314}"/>
                  </a:ext>
                </a:extLst>
              </p14:cNvPr>
              <p14:cNvContentPartPr/>
              <p14:nvPr/>
            </p14:nvContentPartPr>
            <p14:xfrm>
              <a:off x="1484745" y="3853859"/>
              <a:ext cx="358200" cy="17208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3A57A6B2-10C4-437B-985A-B9FBE8375314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466727" y="3835897"/>
                <a:ext cx="393876" cy="2076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F8E1420D-E6C0-47C6-A6DB-C44D2654AB40}"/>
                  </a:ext>
                </a:extLst>
              </p14:cNvPr>
              <p14:cNvContentPartPr/>
              <p14:nvPr/>
            </p14:nvContentPartPr>
            <p14:xfrm>
              <a:off x="1011705" y="3870779"/>
              <a:ext cx="371880" cy="15588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F8E1420D-E6C0-47C6-A6DB-C44D2654AB40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994065" y="3852779"/>
                <a:ext cx="4075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726DB778-D521-4B89-9D52-572C0137BBD5}"/>
                  </a:ext>
                </a:extLst>
              </p14:cNvPr>
              <p14:cNvContentPartPr/>
              <p14:nvPr/>
            </p14:nvContentPartPr>
            <p14:xfrm>
              <a:off x="2924025" y="3876179"/>
              <a:ext cx="104760" cy="14256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726DB778-D521-4B89-9D52-572C0137BBD5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2906385" y="3858539"/>
                <a:ext cx="140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AB630C3D-5364-41D0-80C4-0EAA810CDFE4}"/>
                  </a:ext>
                </a:extLst>
              </p14:cNvPr>
              <p14:cNvContentPartPr/>
              <p14:nvPr/>
            </p14:nvContentPartPr>
            <p14:xfrm>
              <a:off x="3102225" y="3867899"/>
              <a:ext cx="146160" cy="23184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AB630C3D-5364-41D0-80C4-0EAA810CDFE4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3084585" y="3850259"/>
                <a:ext cx="1818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014FB840-8F3C-4DFF-A2A8-6136FF2F41BE}"/>
                  </a:ext>
                </a:extLst>
              </p14:cNvPr>
              <p14:cNvContentPartPr/>
              <p14:nvPr/>
            </p14:nvContentPartPr>
            <p14:xfrm>
              <a:off x="3344865" y="3884099"/>
              <a:ext cx="95400" cy="12888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014FB840-8F3C-4DFF-A2A8-6136FF2F41BE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3327225" y="3866099"/>
                <a:ext cx="131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9CDC5140-9CF8-4C74-A8DB-B743779DAE15}"/>
                  </a:ext>
                </a:extLst>
              </p14:cNvPr>
              <p14:cNvContentPartPr/>
              <p14:nvPr/>
            </p14:nvContentPartPr>
            <p14:xfrm>
              <a:off x="3521625" y="3802019"/>
              <a:ext cx="195480" cy="19620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9CDC5140-9CF8-4C74-A8DB-B743779DAE15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3503952" y="3784347"/>
                <a:ext cx="231186" cy="231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C82AD33E-E2C0-4A17-A81A-2FB55812A53A}"/>
                  </a:ext>
                </a:extLst>
              </p14:cNvPr>
              <p14:cNvContentPartPr/>
              <p14:nvPr/>
            </p14:nvContentPartPr>
            <p14:xfrm>
              <a:off x="3811065" y="3854219"/>
              <a:ext cx="96120" cy="14076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C82AD33E-E2C0-4A17-A81A-2FB55812A53A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3793425" y="3836219"/>
                <a:ext cx="1317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6CB35000-53F7-4EEB-B1CA-50260AF1744A}"/>
                  </a:ext>
                </a:extLst>
              </p14:cNvPr>
              <p14:cNvContentPartPr/>
              <p14:nvPr/>
            </p14:nvContentPartPr>
            <p14:xfrm>
              <a:off x="4494345" y="3903899"/>
              <a:ext cx="88920" cy="9792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6CB35000-53F7-4EEB-B1CA-50260AF1744A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4476705" y="3886259"/>
                <a:ext cx="1245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D3080386-24CF-4658-9714-5FFCEC4C8C81}"/>
                  </a:ext>
                </a:extLst>
              </p14:cNvPr>
              <p14:cNvContentPartPr/>
              <p14:nvPr/>
            </p14:nvContentPartPr>
            <p14:xfrm>
              <a:off x="5664345" y="3893459"/>
              <a:ext cx="124920" cy="12960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D3080386-24CF-4658-9714-5FFCEC4C8C81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5646345" y="3875819"/>
                <a:ext cx="1605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389308A4-5029-4A5F-89E4-493AA790B92A}"/>
                  </a:ext>
                </a:extLst>
              </p14:cNvPr>
              <p14:cNvContentPartPr/>
              <p14:nvPr/>
            </p14:nvContentPartPr>
            <p14:xfrm>
              <a:off x="5903025" y="3886619"/>
              <a:ext cx="100080" cy="11952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389308A4-5029-4A5F-89E4-493AA790B92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5885025" y="3868979"/>
                <a:ext cx="1357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84CA36F7-4C4D-42E7-B72C-F2049B6B743F}"/>
                  </a:ext>
                </a:extLst>
              </p14:cNvPr>
              <p14:cNvContentPartPr/>
              <p14:nvPr/>
            </p14:nvContentPartPr>
            <p14:xfrm>
              <a:off x="6164745" y="3906779"/>
              <a:ext cx="119520" cy="10224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84CA36F7-4C4D-42E7-B72C-F2049B6B743F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6147105" y="3889139"/>
                <a:ext cx="1551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584AF972-9419-49F4-A068-C8B68D7A56B8}"/>
                  </a:ext>
                </a:extLst>
              </p14:cNvPr>
              <p14:cNvContentPartPr/>
              <p14:nvPr/>
            </p14:nvContentPartPr>
            <p14:xfrm>
              <a:off x="6354825" y="3799139"/>
              <a:ext cx="76320" cy="18072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584AF972-9419-49F4-A068-C8B68D7A56B8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337185" y="3781139"/>
                <a:ext cx="1119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2543F108-AD53-425C-A6B0-19BBED9B5127}"/>
                  </a:ext>
                </a:extLst>
              </p14:cNvPr>
              <p14:cNvContentPartPr/>
              <p14:nvPr/>
            </p14:nvContentPartPr>
            <p14:xfrm>
              <a:off x="5199225" y="3785459"/>
              <a:ext cx="380160" cy="22860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2543F108-AD53-425C-A6B0-19BBED9B5127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5181225" y="3767791"/>
                <a:ext cx="415800" cy="2642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B170390A-305A-4E18-9C7B-54874AC66DB9}"/>
                  </a:ext>
                </a:extLst>
              </p14:cNvPr>
              <p14:cNvContentPartPr/>
              <p14:nvPr/>
            </p14:nvContentPartPr>
            <p14:xfrm>
              <a:off x="4793505" y="3871499"/>
              <a:ext cx="331200" cy="13968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B170390A-305A-4E18-9C7B-54874AC66DB9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4775846" y="3853499"/>
                <a:ext cx="366879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03A5B859-FDAF-40B9-904A-AB8ACB65D793}"/>
                  </a:ext>
                </a:extLst>
              </p14:cNvPr>
              <p14:cNvContentPartPr/>
              <p14:nvPr/>
            </p14:nvContentPartPr>
            <p14:xfrm>
              <a:off x="4092945" y="3781139"/>
              <a:ext cx="312840" cy="24336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03A5B859-FDAF-40B9-904A-AB8ACB65D793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4074945" y="3763139"/>
                <a:ext cx="3484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D94A5358-14F1-44C6-9AEB-EFF526181C44}"/>
                  </a:ext>
                </a:extLst>
              </p14:cNvPr>
              <p14:cNvContentPartPr/>
              <p14:nvPr/>
            </p14:nvContentPartPr>
            <p14:xfrm>
              <a:off x="6768850" y="3785268"/>
              <a:ext cx="212040" cy="24660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D94A5358-14F1-44C6-9AEB-EFF526181C44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6751210" y="3767628"/>
                <a:ext cx="247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C974BB60-5431-44D8-BA97-4F36F74F9E83}"/>
                  </a:ext>
                </a:extLst>
              </p14:cNvPr>
              <p14:cNvContentPartPr/>
              <p14:nvPr/>
            </p14:nvContentPartPr>
            <p14:xfrm>
              <a:off x="7404970" y="3823068"/>
              <a:ext cx="90720" cy="22608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C974BB60-5431-44D8-BA97-4F36F74F9E83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7386970" y="3805068"/>
                <a:ext cx="12636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2E416800-1A1E-4867-9939-CCE2DAD3B48B}"/>
                  </a:ext>
                </a:extLst>
              </p14:cNvPr>
              <p14:cNvContentPartPr/>
              <p14:nvPr/>
            </p14:nvContentPartPr>
            <p14:xfrm>
              <a:off x="7560130" y="3887508"/>
              <a:ext cx="73800" cy="15480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2E416800-1A1E-4867-9939-CCE2DAD3B48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7542490" y="3869508"/>
                <a:ext cx="1094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5F666745-F54E-4C7A-A103-125337E225F7}"/>
                  </a:ext>
                </a:extLst>
              </p14:cNvPr>
              <p14:cNvContentPartPr/>
              <p14:nvPr/>
            </p14:nvContentPartPr>
            <p14:xfrm>
              <a:off x="9744250" y="3904068"/>
              <a:ext cx="93240" cy="12456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5F666745-F54E-4C7A-A103-125337E225F7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9726610" y="3886428"/>
                <a:ext cx="1288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5938A85D-7D6A-4FE2-93E0-7A067FD666A8}"/>
                  </a:ext>
                </a:extLst>
              </p14:cNvPr>
              <p14:cNvContentPartPr/>
              <p14:nvPr/>
            </p14:nvContentPartPr>
            <p14:xfrm>
              <a:off x="9936850" y="3824508"/>
              <a:ext cx="479160" cy="24228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5938A85D-7D6A-4FE2-93E0-7A067FD666A8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9918864" y="3806508"/>
                <a:ext cx="514773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E7F39E79-A35B-49BF-BB37-39ED9C1F00EC}"/>
                  </a:ext>
                </a:extLst>
              </p14:cNvPr>
              <p14:cNvContentPartPr/>
              <p14:nvPr/>
            </p14:nvContentPartPr>
            <p14:xfrm>
              <a:off x="9117490" y="3846468"/>
              <a:ext cx="432360" cy="19620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E7F39E79-A35B-49BF-BB37-39ED9C1F00EC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9099490" y="3828828"/>
                <a:ext cx="468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CAD3BFC1-3229-4D28-B3D7-4D18B23FE28F}"/>
                  </a:ext>
                </a:extLst>
              </p14:cNvPr>
              <p14:cNvContentPartPr/>
              <p14:nvPr/>
            </p14:nvContentPartPr>
            <p14:xfrm>
              <a:off x="8775850" y="3797508"/>
              <a:ext cx="127440" cy="24660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CAD3BFC1-3229-4D28-B3D7-4D18B23FE28F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8757850" y="3779508"/>
                <a:ext cx="1630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CCEEC86-6FDB-486B-905A-57CF6DE20BCA}"/>
                  </a:ext>
                </a:extLst>
              </p14:cNvPr>
              <p14:cNvContentPartPr/>
              <p14:nvPr/>
            </p14:nvContentPartPr>
            <p14:xfrm>
              <a:off x="8269330" y="3924228"/>
              <a:ext cx="443880" cy="20052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CCEEC86-6FDB-486B-905A-57CF6DE20BC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8251690" y="3906588"/>
                <a:ext cx="4795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DD6B4EB6-D8BB-4339-AF30-75B4464E38D2}"/>
                  </a:ext>
                </a:extLst>
              </p14:cNvPr>
              <p14:cNvContentPartPr/>
              <p14:nvPr/>
            </p14:nvContentPartPr>
            <p14:xfrm>
              <a:off x="8045050" y="3881028"/>
              <a:ext cx="114840" cy="17496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DD6B4EB6-D8BB-4339-AF30-75B4464E38D2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8027410" y="3863388"/>
                <a:ext cx="1504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2E7CBCBF-EE9E-4E8B-B1A3-05DB6C583F42}"/>
                  </a:ext>
                </a:extLst>
              </p14:cNvPr>
              <p14:cNvContentPartPr/>
              <p14:nvPr/>
            </p14:nvContentPartPr>
            <p14:xfrm>
              <a:off x="7814290" y="3817668"/>
              <a:ext cx="134280" cy="23832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2E7CBCBF-EE9E-4E8B-B1A3-05DB6C583F42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7796290" y="3800028"/>
                <a:ext cx="1699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8CF5BF19-0A28-43BE-AF2C-8CD939E5B5C6}"/>
                  </a:ext>
                </a:extLst>
              </p14:cNvPr>
              <p14:cNvContentPartPr/>
              <p14:nvPr/>
            </p14:nvContentPartPr>
            <p14:xfrm>
              <a:off x="7045690" y="3909468"/>
              <a:ext cx="284760" cy="13860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8CF5BF19-0A28-43BE-AF2C-8CD939E5B5C6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7028050" y="3891828"/>
                <a:ext cx="3204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B3A43F1D-4E5D-4C88-AD7A-2CE599D42C55}"/>
                  </a:ext>
                </a:extLst>
              </p14:cNvPr>
              <p14:cNvContentPartPr/>
              <p14:nvPr/>
            </p14:nvContentPartPr>
            <p14:xfrm>
              <a:off x="1400145" y="4422457"/>
              <a:ext cx="64440" cy="163080"/>
            </p14:xfrm>
          </p:contentPart>
        </mc:Choice>
        <mc:Fallback xmlns=""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B3A43F1D-4E5D-4C88-AD7A-2CE599D42C55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1382505" y="4404457"/>
                <a:ext cx="1000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B8B966C5-4775-4D24-9880-9D64DC4405DB}"/>
                  </a:ext>
                </a:extLst>
              </p14:cNvPr>
              <p14:cNvContentPartPr/>
              <p14:nvPr/>
            </p14:nvContentPartPr>
            <p14:xfrm>
              <a:off x="1914225" y="4453057"/>
              <a:ext cx="98640" cy="11772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B8B966C5-4775-4D24-9880-9D64DC4405DB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1896585" y="4435417"/>
                <a:ext cx="134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A5800639-18AE-42E7-A3AB-C33D9E66F23B}"/>
                  </a:ext>
                </a:extLst>
              </p14:cNvPr>
              <p14:cNvContentPartPr/>
              <p14:nvPr/>
            </p14:nvContentPartPr>
            <p14:xfrm>
              <a:off x="2511105" y="4565377"/>
              <a:ext cx="15480" cy="468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A5800639-18AE-42E7-A3AB-C33D9E66F23B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2493465" y="4547737"/>
                <a:ext cx="511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0CE8408B-A161-4EDB-8E08-1123BCC038C8}"/>
                  </a:ext>
                </a:extLst>
              </p14:cNvPr>
              <p14:cNvContentPartPr/>
              <p14:nvPr/>
            </p14:nvContentPartPr>
            <p14:xfrm>
              <a:off x="2223825" y="4379257"/>
              <a:ext cx="154440" cy="20556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0CE8408B-A161-4EDB-8E08-1123BCC038C8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2205783" y="4361257"/>
                <a:ext cx="190163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435405B0-E707-4491-99D8-63FAA66B6BAC}"/>
                  </a:ext>
                </a:extLst>
              </p14:cNvPr>
              <p14:cNvContentPartPr/>
              <p14:nvPr/>
            </p14:nvContentPartPr>
            <p14:xfrm>
              <a:off x="1533345" y="4444057"/>
              <a:ext cx="313560" cy="14580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435405B0-E707-4491-99D8-63FAA66B6BAC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1515685" y="4426417"/>
                <a:ext cx="349241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5A7B3277-D9C8-43D3-8FE4-2D44A46189A3}"/>
                  </a:ext>
                </a:extLst>
              </p14:cNvPr>
              <p14:cNvContentPartPr/>
              <p14:nvPr/>
            </p14:nvContentPartPr>
            <p14:xfrm>
              <a:off x="911985" y="4371337"/>
              <a:ext cx="405720" cy="21132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5A7B3277-D9C8-43D3-8FE4-2D44A46189A3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894329" y="4353697"/>
                <a:ext cx="441392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D0B45711-5A03-465C-ACCF-82399A9B7EB9}"/>
                  </a:ext>
                </a:extLst>
              </p14:cNvPr>
              <p14:cNvContentPartPr/>
              <p14:nvPr/>
            </p14:nvContentPartPr>
            <p14:xfrm>
              <a:off x="3010425" y="4487617"/>
              <a:ext cx="24480" cy="11736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D0B45711-5A03-465C-ACCF-82399A9B7EB9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992425" y="4469977"/>
                <a:ext cx="601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9C45C453-CC66-4079-87E0-B9A37E650186}"/>
                  </a:ext>
                </a:extLst>
              </p14:cNvPr>
              <p14:cNvContentPartPr/>
              <p14:nvPr/>
            </p14:nvContentPartPr>
            <p14:xfrm>
              <a:off x="3104385" y="4485817"/>
              <a:ext cx="172080" cy="11232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9C45C453-CC66-4079-87E0-B9A37E650186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086745" y="4468177"/>
                <a:ext cx="2077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E319DD0F-8FF7-4335-A393-E236DE38A5CA}"/>
                  </a:ext>
                </a:extLst>
              </p14:cNvPr>
              <p14:cNvContentPartPr/>
              <p14:nvPr/>
            </p14:nvContentPartPr>
            <p14:xfrm>
              <a:off x="3349185" y="4390057"/>
              <a:ext cx="85320" cy="22500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E319DD0F-8FF7-4335-A393-E236DE38A5CA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3331185" y="4372057"/>
                <a:ext cx="1209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CC4B8F2B-1BA0-4657-A690-4BF5392DF48A}"/>
                  </a:ext>
                </a:extLst>
              </p14:cNvPr>
              <p14:cNvContentPartPr/>
              <p14:nvPr/>
            </p14:nvContentPartPr>
            <p14:xfrm>
              <a:off x="3047865" y="4432897"/>
              <a:ext cx="2160" cy="108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CC4B8F2B-1BA0-4657-A690-4BF5392DF48A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3029865" y="4414897"/>
                <a:ext cx="3780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1DECE432-AF93-4DE8-B316-CAE2768999BB}"/>
                  </a:ext>
                </a:extLst>
              </p14:cNvPr>
              <p14:cNvContentPartPr/>
              <p14:nvPr/>
            </p14:nvContentPartPr>
            <p14:xfrm>
              <a:off x="4038585" y="4499857"/>
              <a:ext cx="91440" cy="13572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1DECE432-AF93-4DE8-B316-CAE2768999BB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4020585" y="4481857"/>
                <a:ext cx="1270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5BCDC8D8-F8C6-4F26-A0C5-E1B9D0FDFEE7}"/>
                  </a:ext>
                </a:extLst>
              </p14:cNvPr>
              <p14:cNvContentPartPr/>
              <p14:nvPr/>
            </p14:nvContentPartPr>
            <p14:xfrm>
              <a:off x="4322625" y="4367017"/>
              <a:ext cx="164160" cy="25776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5BCDC8D8-F8C6-4F26-A0C5-E1B9D0FDFEE7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4304625" y="4349377"/>
                <a:ext cx="1998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5510FC48-D1D5-44A4-B970-87A507EB6EF9}"/>
                  </a:ext>
                </a:extLst>
              </p14:cNvPr>
              <p14:cNvContentPartPr/>
              <p14:nvPr/>
            </p14:nvContentPartPr>
            <p14:xfrm>
              <a:off x="4586865" y="4521097"/>
              <a:ext cx="2520" cy="56520"/>
            </p14:xfrm>
          </p:contentPart>
        </mc:Choice>
        <mc:Fallback xmlns=""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5510FC48-D1D5-44A4-B970-87A507EB6EF9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569225" y="4503457"/>
                <a:ext cx="381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18848DC3-052A-4CE8-8DEB-99D62D170949}"/>
                  </a:ext>
                </a:extLst>
              </p14:cNvPr>
              <p14:cNvContentPartPr/>
              <p14:nvPr/>
            </p14:nvContentPartPr>
            <p14:xfrm>
              <a:off x="4581105" y="4431457"/>
              <a:ext cx="7200" cy="288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18848DC3-052A-4CE8-8DEB-99D62D170949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4563105" y="4413817"/>
                <a:ext cx="4284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8AD6D25C-F515-42DF-BB33-C5F209D8156A}"/>
                  </a:ext>
                </a:extLst>
              </p14:cNvPr>
              <p14:cNvContentPartPr/>
              <p14:nvPr/>
            </p14:nvContentPartPr>
            <p14:xfrm>
              <a:off x="5385345" y="4390777"/>
              <a:ext cx="118080" cy="189000"/>
            </p14:xfrm>
          </p:contentPart>
        </mc:Choice>
        <mc:Fallback xmlns=""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8AD6D25C-F515-42DF-BB33-C5F209D8156A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5367345" y="4372777"/>
                <a:ext cx="153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6655B284-B7D9-4BCB-9825-6A9D8E404595}"/>
                  </a:ext>
                </a:extLst>
              </p14:cNvPr>
              <p14:cNvContentPartPr/>
              <p14:nvPr/>
            </p14:nvContentPartPr>
            <p14:xfrm>
              <a:off x="5599545" y="4475737"/>
              <a:ext cx="167040" cy="90000"/>
            </p14:xfrm>
          </p:contentPart>
        </mc:Choice>
        <mc:Fallback xmlns=""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6655B284-B7D9-4BCB-9825-6A9D8E404595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581545" y="4458097"/>
                <a:ext cx="20268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E8F70739-ABFE-4A5E-81CA-7B8B3D8ACC08}"/>
                  </a:ext>
                </a:extLst>
              </p14:cNvPr>
              <p14:cNvContentPartPr/>
              <p14:nvPr/>
            </p14:nvContentPartPr>
            <p14:xfrm>
              <a:off x="6171585" y="4473577"/>
              <a:ext cx="97200" cy="9540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E8F70739-ABFE-4A5E-81CA-7B8B3D8ACC08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6153585" y="4455577"/>
                <a:ext cx="1328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F0413B3F-47E5-45D2-95DC-B0B8D94C77D0}"/>
                  </a:ext>
                </a:extLst>
              </p14:cNvPr>
              <p14:cNvContentPartPr/>
              <p14:nvPr/>
            </p14:nvContentPartPr>
            <p14:xfrm>
              <a:off x="6357345" y="4443337"/>
              <a:ext cx="189360" cy="159840"/>
            </p14:xfrm>
          </p:contentPart>
        </mc:Choice>
        <mc:Fallback xmlns=""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F0413B3F-47E5-45D2-95DC-B0B8D94C77D0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6339345" y="4425337"/>
                <a:ext cx="225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C8CE99B5-6DDB-4E72-989B-8D2EA0645143}"/>
                  </a:ext>
                </a:extLst>
              </p14:cNvPr>
              <p14:cNvContentPartPr/>
              <p14:nvPr/>
            </p14:nvContentPartPr>
            <p14:xfrm>
              <a:off x="5845785" y="4346497"/>
              <a:ext cx="243000" cy="23976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C8CE99B5-6DDB-4E72-989B-8D2EA0645143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5827812" y="4328497"/>
                <a:ext cx="278587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DB520796-1D47-4C7B-9D10-B0EF7B6920DB}"/>
                  </a:ext>
                </a:extLst>
              </p14:cNvPr>
              <p14:cNvContentPartPr/>
              <p14:nvPr/>
            </p14:nvContentPartPr>
            <p14:xfrm>
              <a:off x="4718625" y="4385377"/>
              <a:ext cx="513000" cy="225720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DB520796-1D47-4C7B-9D10-B0EF7B6920DB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4700973" y="4367709"/>
                <a:ext cx="548665" cy="261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3846F051-EE19-4EB6-B960-D8AF607B5E73}"/>
                  </a:ext>
                </a:extLst>
              </p14:cNvPr>
              <p14:cNvContentPartPr/>
              <p14:nvPr/>
            </p14:nvContentPartPr>
            <p14:xfrm>
              <a:off x="3628545" y="4393657"/>
              <a:ext cx="320040" cy="23400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3846F051-EE19-4EB6-B960-D8AF607B5E73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3610545" y="4376017"/>
                <a:ext cx="3556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463026DE-ECC8-4E43-9E5E-082506B3804E}"/>
                  </a:ext>
                </a:extLst>
              </p14:cNvPr>
              <p14:cNvContentPartPr/>
              <p14:nvPr/>
            </p14:nvContentPartPr>
            <p14:xfrm>
              <a:off x="2772105" y="4382857"/>
              <a:ext cx="135000" cy="20376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463026DE-ECC8-4E43-9E5E-082506B3804E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2754465" y="4365217"/>
                <a:ext cx="1706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9B1E4E46-899F-4B17-8725-29F486A8370E}"/>
                  </a:ext>
                </a:extLst>
              </p14:cNvPr>
              <p14:cNvContentPartPr/>
              <p14:nvPr/>
            </p14:nvContentPartPr>
            <p14:xfrm>
              <a:off x="6773228" y="4502066"/>
              <a:ext cx="129960" cy="13176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9B1E4E46-899F-4B17-8725-29F486A8370E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6755228" y="4484426"/>
                <a:ext cx="1656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6C892800-B765-4426-92C3-58BF8F8B194D}"/>
                  </a:ext>
                </a:extLst>
              </p14:cNvPr>
              <p14:cNvContentPartPr/>
              <p14:nvPr/>
            </p14:nvContentPartPr>
            <p14:xfrm>
              <a:off x="7718588" y="4397666"/>
              <a:ext cx="82800" cy="31788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6C892800-B765-4426-92C3-58BF8F8B194D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700588" y="4380026"/>
                <a:ext cx="1184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A6150B38-1468-4ACE-B02A-39A63F99B742}"/>
                  </a:ext>
                </a:extLst>
              </p14:cNvPr>
              <p14:cNvContentPartPr/>
              <p14:nvPr/>
            </p14:nvContentPartPr>
            <p14:xfrm>
              <a:off x="8380988" y="4657586"/>
              <a:ext cx="360" cy="36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A6150B38-1468-4ACE-B02A-39A63F99B742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8362988" y="463958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9266CD12-59BF-40AA-AC05-8352A96BBB55}"/>
                  </a:ext>
                </a:extLst>
              </p14:cNvPr>
              <p14:cNvContentPartPr/>
              <p14:nvPr/>
            </p14:nvContentPartPr>
            <p14:xfrm>
              <a:off x="7937828" y="4427546"/>
              <a:ext cx="277560" cy="34596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9266CD12-59BF-40AA-AC05-8352A96BBB55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920188" y="4409906"/>
                <a:ext cx="31320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7C291D3D-D7A8-4606-A156-D512725854C6}"/>
                  </a:ext>
                </a:extLst>
              </p14:cNvPr>
              <p14:cNvContentPartPr/>
              <p14:nvPr/>
            </p14:nvContentPartPr>
            <p14:xfrm>
              <a:off x="7400708" y="4403066"/>
              <a:ext cx="150120" cy="297720"/>
            </p14:xfrm>
          </p:contentPart>
        </mc:Choice>
        <mc:Fallback xmlns=""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7C291D3D-D7A8-4606-A156-D512725854C6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382708" y="4385066"/>
                <a:ext cx="1857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D309C88E-8100-4577-97E4-23793C374F30}"/>
                  </a:ext>
                </a:extLst>
              </p14:cNvPr>
              <p14:cNvContentPartPr/>
              <p14:nvPr/>
            </p14:nvContentPartPr>
            <p14:xfrm>
              <a:off x="6967628" y="4379666"/>
              <a:ext cx="115560" cy="25164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D309C88E-8100-4577-97E4-23793C374F30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6949684" y="4361666"/>
                <a:ext cx="151089" cy="2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39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C2918BE-1B70-438A-9595-7A5C21818646}"/>
                  </a:ext>
                </a:extLst>
              </p14:cNvPr>
              <p14:cNvContentPartPr/>
              <p14:nvPr/>
            </p14:nvContentPartPr>
            <p14:xfrm>
              <a:off x="1222305" y="426705"/>
              <a:ext cx="460800" cy="161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C2918BE-1B70-438A-9595-7A5C218186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04665" y="408705"/>
                <a:ext cx="496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36AA1C-785D-465F-BCB0-5CA1F038944E}"/>
                  </a:ext>
                </a:extLst>
              </p14:cNvPr>
              <p14:cNvContentPartPr/>
              <p14:nvPr/>
            </p14:nvContentPartPr>
            <p14:xfrm>
              <a:off x="976785" y="451905"/>
              <a:ext cx="164160" cy="24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36AA1C-785D-465F-BCB0-5CA1F03894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8785" y="434265"/>
                <a:ext cx="1998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5447ED-3DDB-45D3-AC75-AC9C8B1FACF0}"/>
                  </a:ext>
                </a:extLst>
              </p14:cNvPr>
              <p14:cNvContentPartPr/>
              <p14:nvPr/>
            </p14:nvContentPartPr>
            <p14:xfrm>
              <a:off x="271905" y="224745"/>
              <a:ext cx="625320" cy="441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5447ED-3DDB-45D3-AC75-AC9C8B1FACF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255" y="207105"/>
                <a:ext cx="660981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1AC1CD0-6E0C-412D-B329-06A8A0031DDA}"/>
                  </a:ext>
                </a:extLst>
              </p14:cNvPr>
              <p14:cNvContentPartPr/>
              <p14:nvPr/>
            </p14:nvContentPartPr>
            <p14:xfrm>
              <a:off x="2295825" y="450465"/>
              <a:ext cx="89280" cy="100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1AC1CD0-6E0C-412D-B329-06A8A0031D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7825" y="432825"/>
                <a:ext cx="124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4080B3-E526-42AC-AB18-790EC30723DA}"/>
                  </a:ext>
                </a:extLst>
              </p14:cNvPr>
              <p14:cNvContentPartPr/>
              <p14:nvPr/>
            </p14:nvContentPartPr>
            <p14:xfrm>
              <a:off x="1935465" y="321585"/>
              <a:ext cx="280080" cy="225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4080B3-E526-42AC-AB18-790EC30723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17465" y="303945"/>
                <a:ext cx="315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CD4541-BD7F-4A7B-93A4-B8BD8501375F}"/>
                  </a:ext>
                </a:extLst>
              </p14:cNvPr>
              <p14:cNvContentPartPr/>
              <p14:nvPr/>
            </p14:nvContentPartPr>
            <p14:xfrm>
              <a:off x="3762105" y="395385"/>
              <a:ext cx="27720" cy="160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CD4541-BD7F-4A7B-93A4-B8BD850137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44105" y="377385"/>
                <a:ext cx="63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76AFE51-A90F-46CE-BA62-25A75F0F96B9}"/>
                  </a:ext>
                </a:extLst>
              </p14:cNvPr>
              <p14:cNvContentPartPr/>
              <p14:nvPr/>
            </p14:nvContentPartPr>
            <p14:xfrm>
              <a:off x="3884145" y="402945"/>
              <a:ext cx="47160" cy="167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76AFE51-A90F-46CE-BA62-25A75F0F96B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66145" y="385305"/>
                <a:ext cx="828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AE7A10-01CE-43D4-83FA-1EA3CD97C7A8}"/>
                  </a:ext>
                </a:extLst>
              </p14:cNvPr>
              <p14:cNvContentPartPr/>
              <p14:nvPr/>
            </p14:nvContentPartPr>
            <p14:xfrm>
              <a:off x="4029585" y="472425"/>
              <a:ext cx="2880" cy="88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AE7A10-01CE-43D4-83FA-1EA3CD97C7A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11945" y="454425"/>
                <a:ext cx="385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034C4C4-04F6-4328-9A5B-23B20706D2FB}"/>
                  </a:ext>
                </a:extLst>
              </p14:cNvPr>
              <p14:cNvContentPartPr/>
              <p14:nvPr/>
            </p14:nvContentPartPr>
            <p14:xfrm>
              <a:off x="4029225" y="389625"/>
              <a:ext cx="6120" cy="7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034C4C4-04F6-4328-9A5B-23B20706D2F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11225" y="371985"/>
                <a:ext cx="417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BB3D311-1605-4660-B2AC-0E16562C40BB}"/>
                  </a:ext>
                </a:extLst>
              </p14:cNvPr>
              <p14:cNvContentPartPr/>
              <p14:nvPr/>
            </p14:nvContentPartPr>
            <p14:xfrm>
              <a:off x="5583345" y="405465"/>
              <a:ext cx="99360" cy="135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BB3D311-1605-4660-B2AC-0E16562C40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65705" y="387465"/>
                <a:ext cx="135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5BE87C2-50B1-492B-B39A-6BDB2D2017CF}"/>
                  </a:ext>
                </a:extLst>
              </p14:cNvPr>
              <p14:cNvContentPartPr/>
              <p14:nvPr/>
            </p14:nvContentPartPr>
            <p14:xfrm>
              <a:off x="5773065" y="410865"/>
              <a:ext cx="71280" cy="1260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5BE87C2-50B1-492B-B39A-6BDB2D2017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5425" y="392865"/>
                <a:ext cx="106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A91F419-F39B-4CDE-9D53-D9FA818155B9}"/>
                  </a:ext>
                </a:extLst>
              </p14:cNvPr>
              <p14:cNvContentPartPr/>
              <p14:nvPr/>
            </p14:nvContentPartPr>
            <p14:xfrm>
              <a:off x="5912025" y="423825"/>
              <a:ext cx="23400" cy="113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A91F419-F39B-4CDE-9D53-D9FA818155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94025" y="405825"/>
                <a:ext cx="59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1B7A72B-2FD6-403E-BE2B-7688E7D2A6CD}"/>
                  </a:ext>
                </a:extLst>
              </p14:cNvPr>
              <p14:cNvContentPartPr/>
              <p14:nvPr/>
            </p14:nvContentPartPr>
            <p14:xfrm>
              <a:off x="6086625" y="347865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1B7A72B-2FD6-403E-BE2B-7688E7D2A6C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68985" y="3302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6A0300F-B4E8-4193-A38B-E682B3D24D73}"/>
                  </a:ext>
                </a:extLst>
              </p14:cNvPr>
              <p14:cNvContentPartPr/>
              <p14:nvPr/>
            </p14:nvContentPartPr>
            <p14:xfrm>
              <a:off x="6025785" y="443985"/>
              <a:ext cx="344520" cy="290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6A0300F-B4E8-4193-A38B-E682B3D24D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08127" y="426007"/>
                <a:ext cx="380197" cy="32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AA7CFB-AFC0-4222-BF5C-ECB69D4EB695}"/>
                  </a:ext>
                </a:extLst>
              </p14:cNvPr>
              <p14:cNvContentPartPr/>
              <p14:nvPr/>
            </p14:nvContentPartPr>
            <p14:xfrm>
              <a:off x="5185185" y="376305"/>
              <a:ext cx="306720" cy="255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AA7CFB-AFC0-4222-BF5C-ECB69D4EB6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167206" y="358665"/>
                <a:ext cx="342318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6920BEC-7224-4976-B235-BDAED3372C1F}"/>
                  </a:ext>
                </a:extLst>
              </p14:cNvPr>
              <p14:cNvContentPartPr/>
              <p14:nvPr/>
            </p14:nvContentPartPr>
            <p14:xfrm>
              <a:off x="4678305" y="327705"/>
              <a:ext cx="203400" cy="2379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6920BEC-7224-4976-B235-BDAED3372C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60305" y="310065"/>
                <a:ext cx="239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414D32-156F-4718-B2B9-9218B6B55083}"/>
                  </a:ext>
                </a:extLst>
              </p14:cNvPr>
              <p14:cNvContentPartPr/>
              <p14:nvPr/>
            </p14:nvContentPartPr>
            <p14:xfrm>
              <a:off x="4177905" y="374865"/>
              <a:ext cx="253440" cy="3366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414D32-156F-4718-B2B9-9218B6B550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59905" y="357225"/>
                <a:ext cx="2890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1234688-83B5-4F36-8B9D-D52D96A0D78D}"/>
                  </a:ext>
                </a:extLst>
              </p14:cNvPr>
              <p14:cNvContentPartPr/>
              <p14:nvPr/>
            </p14:nvContentPartPr>
            <p14:xfrm>
              <a:off x="2612265" y="352545"/>
              <a:ext cx="1082880" cy="316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1234688-83B5-4F36-8B9D-D52D96A0D7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94625" y="334545"/>
                <a:ext cx="11185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45F1A0B-97FF-44B6-BD85-91CAB7BB2F1D}"/>
                  </a:ext>
                </a:extLst>
              </p14:cNvPr>
              <p14:cNvContentPartPr/>
              <p14:nvPr/>
            </p14:nvContentPartPr>
            <p14:xfrm>
              <a:off x="6992771" y="404745"/>
              <a:ext cx="6120" cy="91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45F1A0B-97FF-44B6-BD85-91CAB7BB2F1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974771" y="387105"/>
                <a:ext cx="417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E52052F-81AD-42CB-A279-E81871CDE258}"/>
                  </a:ext>
                </a:extLst>
              </p14:cNvPr>
              <p14:cNvContentPartPr/>
              <p14:nvPr/>
            </p14:nvContentPartPr>
            <p14:xfrm>
              <a:off x="6995651" y="356865"/>
              <a:ext cx="36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E52052F-81AD-42CB-A279-E81871CDE25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78011" y="3392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6FCE0F9E-7D32-4D69-AC64-3B59424ED69F}"/>
                  </a:ext>
                </a:extLst>
              </p14:cNvPr>
              <p14:cNvContentPartPr/>
              <p14:nvPr/>
            </p14:nvContentPartPr>
            <p14:xfrm>
              <a:off x="7096811" y="402945"/>
              <a:ext cx="94320" cy="113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6FCE0F9E-7D32-4D69-AC64-3B59424ED69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078811" y="385305"/>
                <a:ext cx="129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9CF9BD5-F7F6-4862-91A5-429B905334C0}"/>
                  </a:ext>
                </a:extLst>
              </p14:cNvPr>
              <p14:cNvContentPartPr/>
              <p14:nvPr/>
            </p14:nvContentPartPr>
            <p14:xfrm>
              <a:off x="7285091" y="402225"/>
              <a:ext cx="187200" cy="105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9CF9BD5-F7F6-4862-91A5-429B905334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267091" y="384585"/>
                <a:ext cx="2228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11D0DFB-5D84-4C6F-A217-E88B44ADA9BD}"/>
                  </a:ext>
                </a:extLst>
              </p14:cNvPr>
              <p14:cNvContentPartPr/>
              <p14:nvPr/>
            </p14:nvContentPartPr>
            <p14:xfrm>
              <a:off x="6678131" y="286665"/>
              <a:ext cx="210960" cy="219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11D0DFB-5D84-4C6F-A217-E88B44ADA9B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660131" y="269025"/>
                <a:ext cx="246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E93B409-6F48-4A58-A54D-9744549CC5EE}"/>
                  </a:ext>
                </a:extLst>
              </p14:cNvPr>
              <p14:cNvContentPartPr/>
              <p14:nvPr/>
            </p14:nvContentPartPr>
            <p14:xfrm>
              <a:off x="7539971" y="295665"/>
              <a:ext cx="467280" cy="225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E93B409-6F48-4A58-A54D-9744549CC5E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521971" y="277665"/>
                <a:ext cx="5029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EF0FC6D-37DF-4974-834A-597520B21342}"/>
                  </a:ext>
                </a:extLst>
              </p14:cNvPr>
              <p14:cNvContentPartPr/>
              <p14:nvPr/>
            </p14:nvContentPartPr>
            <p14:xfrm>
              <a:off x="8619611" y="380265"/>
              <a:ext cx="92520" cy="806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EF0FC6D-37DF-4974-834A-597520B2134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601611" y="362265"/>
                <a:ext cx="1281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8C14EB5-CCA7-4FEC-9FD3-F926088FC372}"/>
                  </a:ext>
                </a:extLst>
              </p14:cNvPr>
              <p14:cNvContentPartPr/>
              <p14:nvPr/>
            </p14:nvContentPartPr>
            <p14:xfrm>
              <a:off x="8794571" y="285945"/>
              <a:ext cx="130320" cy="201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8C14EB5-CCA7-4FEC-9FD3-F926088FC37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776931" y="268305"/>
                <a:ext cx="165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9F08F88-AA7A-4E27-9F7E-6D074547051F}"/>
                  </a:ext>
                </a:extLst>
              </p14:cNvPr>
              <p14:cNvContentPartPr/>
              <p14:nvPr/>
            </p14:nvContentPartPr>
            <p14:xfrm>
              <a:off x="8276171" y="266505"/>
              <a:ext cx="243360" cy="2037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9F08F88-AA7A-4E27-9F7E-6D074547051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258531" y="248505"/>
                <a:ext cx="2790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E3A4249-371B-4DBD-885F-1E7039E83418}"/>
                  </a:ext>
                </a:extLst>
              </p14:cNvPr>
              <p14:cNvContentPartPr/>
              <p14:nvPr/>
            </p14:nvContentPartPr>
            <p14:xfrm>
              <a:off x="8996171" y="291345"/>
              <a:ext cx="146520" cy="2098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E3A4249-371B-4DBD-885F-1E7039E8341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978531" y="273345"/>
                <a:ext cx="182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34FFF34-20BB-4062-A359-0FA88720E296}"/>
                  </a:ext>
                </a:extLst>
              </p14:cNvPr>
              <p14:cNvContentPartPr/>
              <p14:nvPr/>
            </p14:nvContentPartPr>
            <p14:xfrm>
              <a:off x="9364811" y="365145"/>
              <a:ext cx="28440" cy="106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34FFF34-20BB-4062-A359-0FA88720E29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9346811" y="347145"/>
                <a:ext cx="640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92BFF7D-2258-48A0-AB39-1F1C25922718}"/>
                  </a:ext>
                </a:extLst>
              </p14:cNvPr>
              <p14:cNvContentPartPr/>
              <p14:nvPr/>
            </p14:nvContentPartPr>
            <p14:xfrm>
              <a:off x="9482891" y="336705"/>
              <a:ext cx="74520" cy="1195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92BFF7D-2258-48A0-AB39-1F1C2592271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464891" y="318705"/>
                <a:ext cx="110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068BF5B5-95B4-4CB2-8096-15EF395543BC}"/>
                  </a:ext>
                </a:extLst>
              </p14:cNvPr>
              <p14:cNvContentPartPr/>
              <p14:nvPr/>
            </p14:nvContentPartPr>
            <p14:xfrm>
              <a:off x="9435731" y="253905"/>
              <a:ext cx="4320" cy="11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068BF5B5-95B4-4CB2-8096-15EF395543B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417731" y="236265"/>
                <a:ext cx="39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679BE4F-A1EB-4CE6-88DB-8F34CE4B452E}"/>
                  </a:ext>
                </a:extLst>
              </p14:cNvPr>
              <p14:cNvContentPartPr/>
              <p14:nvPr/>
            </p14:nvContentPartPr>
            <p14:xfrm>
              <a:off x="9933971" y="228345"/>
              <a:ext cx="127080" cy="237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679BE4F-A1EB-4CE6-88DB-8F34CE4B452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915971" y="210705"/>
                <a:ext cx="1627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32DF1F9-8354-494D-BBE5-6AC60B2B1386}"/>
                  </a:ext>
                </a:extLst>
              </p14:cNvPr>
              <p14:cNvContentPartPr/>
              <p14:nvPr/>
            </p14:nvContentPartPr>
            <p14:xfrm>
              <a:off x="10148531" y="239145"/>
              <a:ext cx="171360" cy="2210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32DF1F9-8354-494D-BBE5-6AC60B2B138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130531" y="221145"/>
                <a:ext cx="207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2AE5674-546E-4CD8-A52B-91DCE9FCB0F5}"/>
                  </a:ext>
                </a:extLst>
              </p14:cNvPr>
              <p14:cNvContentPartPr/>
              <p14:nvPr/>
            </p14:nvContentPartPr>
            <p14:xfrm>
              <a:off x="10455971" y="307185"/>
              <a:ext cx="14400" cy="5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2AE5674-546E-4CD8-A52B-91DCE9FCB0F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438331" y="289185"/>
                <a:ext cx="50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72994B1-6318-4CB3-BBF7-A396C464B797}"/>
                  </a:ext>
                </a:extLst>
              </p14:cNvPr>
              <p14:cNvContentPartPr/>
              <p14:nvPr/>
            </p14:nvContentPartPr>
            <p14:xfrm>
              <a:off x="10535171" y="260025"/>
              <a:ext cx="86040" cy="1990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72994B1-6318-4CB3-BBF7-A396C464B79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517171" y="242385"/>
                <a:ext cx="121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D6C2A22-DECF-45AA-B0A3-C092767952A1}"/>
                  </a:ext>
                </a:extLst>
              </p14:cNvPr>
              <p14:cNvContentPartPr/>
              <p14:nvPr/>
            </p14:nvContentPartPr>
            <p14:xfrm>
              <a:off x="10739291" y="436785"/>
              <a:ext cx="2520" cy="21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D6C2A22-DECF-45AA-B0A3-C092767952A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721651" y="419145"/>
                <a:ext cx="38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0B102B6-6CF4-47C6-B7A9-B757F1510845}"/>
                  </a:ext>
                </a:extLst>
              </p14:cNvPr>
              <p14:cNvContentPartPr/>
              <p14:nvPr/>
            </p14:nvContentPartPr>
            <p14:xfrm>
              <a:off x="10975008" y="424530"/>
              <a:ext cx="21600" cy="3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0B102B6-6CF4-47C6-B7A9-B757F151084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957368" y="406530"/>
                <a:ext cx="57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A239AD0-A3AA-44B0-903A-269FDBC27739}"/>
                  </a:ext>
                </a:extLst>
              </p14:cNvPr>
              <p14:cNvContentPartPr/>
              <p14:nvPr/>
            </p14:nvContentPartPr>
            <p14:xfrm>
              <a:off x="382410" y="900090"/>
              <a:ext cx="204120" cy="2286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A239AD0-A3AA-44B0-903A-269FDBC2773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64410" y="882450"/>
                <a:ext cx="2397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CF6561F7-11A2-474D-80FE-D2CEEBCC816B}"/>
                  </a:ext>
                </a:extLst>
              </p14:cNvPr>
              <p14:cNvContentPartPr/>
              <p14:nvPr/>
            </p14:nvContentPartPr>
            <p14:xfrm>
              <a:off x="702450" y="943650"/>
              <a:ext cx="118800" cy="178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CF6561F7-11A2-474D-80FE-D2CEEBCC816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4450" y="926010"/>
                <a:ext cx="1544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1E374B4B-2CAD-4844-BAE2-41170AC00D0A}"/>
                  </a:ext>
                </a:extLst>
              </p14:cNvPr>
              <p14:cNvContentPartPr/>
              <p14:nvPr/>
            </p14:nvContentPartPr>
            <p14:xfrm>
              <a:off x="1348650" y="978570"/>
              <a:ext cx="53280" cy="11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1E374B4B-2CAD-4844-BAE2-41170AC00D0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331010" y="960570"/>
                <a:ext cx="88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6734174-41C2-4E80-85DA-F1FFC7072E62}"/>
                  </a:ext>
                </a:extLst>
              </p14:cNvPr>
              <p14:cNvContentPartPr/>
              <p14:nvPr/>
            </p14:nvContentPartPr>
            <p14:xfrm>
              <a:off x="1465650" y="969570"/>
              <a:ext cx="72000" cy="109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6734174-41C2-4E80-85DA-F1FFC7072E6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447650" y="951570"/>
                <a:ext cx="1076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C7B6D1A-10B7-4FA4-A415-18636135CAF3}"/>
                  </a:ext>
                </a:extLst>
              </p14:cNvPr>
              <p14:cNvContentPartPr/>
              <p14:nvPr/>
            </p14:nvContentPartPr>
            <p14:xfrm>
              <a:off x="1364130" y="876330"/>
              <a:ext cx="8280" cy="46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C7B6D1A-10B7-4FA4-A415-18636135CAF3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346130" y="858690"/>
                <a:ext cx="43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B5B4958-3AE1-47FA-B7BF-038CC0EF63CA}"/>
                  </a:ext>
                </a:extLst>
              </p14:cNvPr>
              <p14:cNvContentPartPr/>
              <p14:nvPr/>
            </p14:nvContentPartPr>
            <p14:xfrm>
              <a:off x="917730" y="899370"/>
              <a:ext cx="221400" cy="229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B5B4958-3AE1-47FA-B7BF-038CC0EF63C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99730" y="881702"/>
                <a:ext cx="257040" cy="26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4C2FD486-5128-437E-9CC3-668ABD5ECA97}"/>
                  </a:ext>
                </a:extLst>
              </p14:cNvPr>
              <p14:cNvContentPartPr/>
              <p14:nvPr/>
            </p14:nvContentPartPr>
            <p14:xfrm>
              <a:off x="2119770" y="1005210"/>
              <a:ext cx="116640" cy="105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4C2FD486-5128-437E-9CC3-668ABD5ECA9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102130" y="987570"/>
                <a:ext cx="152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ECF258AB-4D34-40DA-BE1E-A8B383F864B7}"/>
                  </a:ext>
                </a:extLst>
              </p14:cNvPr>
              <p14:cNvContentPartPr/>
              <p14:nvPr/>
            </p14:nvContentPartPr>
            <p14:xfrm>
              <a:off x="2781090" y="974250"/>
              <a:ext cx="76320" cy="1080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ECF258AB-4D34-40DA-BE1E-A8B383F864B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763090" y="956610"/>
                <a:ext cx="111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0AD936F-0C31-43BC-A385-8060B8F1C70A}"/>
                  </a:ext>
                </a:extLst>
              </p14:cNvPr>
              <p14:cNvContentPartPr/>
              <p14:nvPr/>
            </p14:nvContentPartPr>
            <p14:xfrm>
              <a:off x="2933370" y="908010"/>
              <a:ext cx="143280" cy="1767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0AD936F-0C31-43BC-A385-8060B8F1C70A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915730" y="890010"/>
                <a:ext cx="1789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5076617-1B5A-4533-BB66-1B36053623CF}"/>
                  </a:ext>
                </a:extLst>
              </p14:cNvPr>
              <p14:cNvContentPartPr/>
              <p14:nvPr/>
            </p14:nvContentPartPr>
            <p14:xfrm>
              <a:off x="3142890" y="991170"/>
              <a:ext cx="104760" cy="101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5076617-1B5A-4533-BB66-1B36053623C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3125250" y="973530"/>
                <a:ext cx="1404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36FBAE8-CFEB-4040-B089-741C211848D9}"/>
                  </a:ext>
                </a:extLst>
              </p14:cNvPr>
              <p14:cNvContentPartPr/>
              <p14:nvPr/>
            </p14:nvContentPartPr>
            <p14:xfrm>
              <a:off x="3337290" y="909810"/>
              <a:ext cx="128160" cy="198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36FBAE8-CFEB-4040-B089-741C211848D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319650" y="891810"/>
                <a:ext cx="1638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8F22960-6CD5-4CB4-A846-4AF973AA1018}"/>
                  </a:ext>
                </a:extLst>
              </p14:cNvPr>
              <p14:cNvContentPartPr/>
              <p14:nvPr/>
            </p14:nvContentPartPr>
            <p14:xfrm>
              <a:off x="2414250" y="959490"/>
              <a:ext cx="288000" cy="1926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8F22960-6CD5-4CB4-A846-4AF973AA101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396250" y="941490"/>
                <a:ext cx="323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EB121F6-870E-4C4F-8459-01880D5693F8}"/>
                  </a:ext>
                </a:extLst>
              </p14:cNvPr>
              <p14:cNvContentPartPr/>
              <p14:nvPr/>
            </p14:nvContentPartPr>
            <p14:xfrm>
              <a:off x="1730250" y="909810"/>
              <a:ext cx="297360" cy="2106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EB121F6-870E-4C4F-8459-01880D5693F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712250" y="891810"/>
                <a:ext cx="333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65423141-CEFE-4FBA-A206-584D5FDBAE6A}"/>
                  </a:ext>
                </a:extLst>
              </p14:cNvPr>
              <p14:cNvContentPartPr/>
              <p14:nvPr/>
            </p14:nvContentPartPr>
            <p14:xfrm>
              <a:off x="3662370" y="921690"/>
              <a:ext cx="58680" cy="16524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65423141-CEFE-4FBA-A206-584D5FDBAE6A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644730" y="904050"/>
                <a:ext cx="943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6FB7B36-3020-4D23-B6AB-49F6AFF78CD2}"/>
                  </a:ext>
                </a:extLst>
              </p14:cNvPr>
              <p14:cNvContentPartPr/>
              <p14:nvPr/>
            </p14:nvContentPartPr>
            <p14:xfrm>
              <a:off x="3785130" y="943650"/>
              <a:ext cx="23040" cy="130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6FB7B36-3020-4D23-B6AB-49F6AFF78C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767490" y="926010"/>
                <a:ext cx="586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2FD031B-5DCC-4D9D-9E50-86618ACAA56C}"/>
                  </a:ext>
                </a:extLst>
              </p14:cNvPr>
              <p14:cNvContentPartPr/>
              <p14:nvPr/>
            </p14:nvContentPartPr>
            <p14:xfrm>
              <a:off x="4948290" y="975330"/>
              <a:ext cx="85320" cy="795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2FD031B-5DCC-4D9D-9E50-86618ACAA56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930650" y="957330"/>
                <a:ext cx="1209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B92C676-FDD9-4DF7-AB36-ED1D345011D2}"/>
                  </a:ext>
                </a:extLst>
              </p14:cNvPr>
              <p14:cNvContentPartPr/>
              <p14:nvPr/>
            </p14:nvContentPartPr>
            <p14:xfrm>
              <a:off x="5108850" y="863730"/>
              <a:ext cx="96480" cy="234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B92C676-FDD9-4DF7-AB36-ED1D345011D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091210" y="846090"/>
                <a:ext cx="1321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73E5EC7-E8D1-49EA-8A98-3C691131BDD9}"/>
                  </a:ext>
                </a:extLst>
              </p14:cNvPr>
              <p14:cNvContentPartPr/>
              <p14:nvPr/>
            </p14:nvContentPartPr>
            <p14:xfrm>
              <a:off x="4511970" y="854370"/>
              <a:ext cx="330120" cy="2030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73E5EC7-E8D1-49EA-8A98-3C691131BDD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494330" y="836730"/>
                <a:ext cx="365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4C487D0-B37D-45F6-8261-A554460B7493}"/>
                  </a:ext>
                </a:extLst>
              </p14:cNvPr>
              <p14:cNvContentPartPr/>
              <p14:nvPr/>
            </p14:nvContentPartPr>
            <p14:xfrm>
              <a:off x="3919050" y="897570"/>
              <a:ext cx="323280" cy="3711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4C487D0-B37D-45F6-8261-A554460B7493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901410" y="879930"/>
                <a:ext cx="3589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C135132-5343-4A3D-A1FA-ECFD0E281514}"/>
                  </a:ext>
                </a:extLst>
              </p14:cNvPr>
              <p14:cNvContentPartPr/>
              <p14:nvPr/>
            </p14:nvContentPartPr>
            <p14:xfrm>
              <a:off x="3553290" y="972090"/>
              <a:ext cx="39600" cy="1206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C135132-5343-4A3D-A1FA-ECFD0E28151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535488" y="954036"/>
                <a:ext cx="75567" cy="156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975629D-CD04-4729-8FBB-7B3415D44309}"/>
                  </a:ext>
                </a:extLst>
              </p14:cNvPr>
              <p14:cNvContentPartPr/>
              <p14:nvPr/>
            </p14:nvContentPartPr>
            <p14:xfrm>
              <a:off x="5854706" y="991170"/>
              <a:ext cx="113040" cy="103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975629D-CD04-4729-8FBB-7B3415D44309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836706" y="973530"/>
                <a:ext cx="148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836EDA90-8237-4F73-8663-1B502AEB01D5}"/>
                  </a:ext>
                </a:extLst>
              </p14:cNvPr>
              <p14:cNvContentPartPr/>
              <p14:nvPr/>
            </p14:nvContentPartPr>
            <p14:xfrm>
              <a:off x="6347546" y="947970"/>
              <a:ext cx="46080" cy="156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836EDA90-8237-4F73-8663-1B502AEB01D5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329906" y="930330"/>
                <a:ext cx="81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0E7301C-BC8A-483C-8439-BA0340E830F5}"/>
                  </a:ext>
                </a:extLst>
              </p14:cNvPr>
              <p14:cNvContentPartPr/>
              <p14:nvPr/>
            </p14:nvContentPartPr>
            <p14:xfrm>
              <a:off x="6459866" y="971010"/>
              <a:ext cx="151560" cy="2624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0E7301C-BC8A-483C-8439-BA0340E830F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441909" y="953370"/>
                <a:ext cx="187116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0D0063B8-797F-4A77-9941-C8FAE36CEE92}"/>
                  </a:ext>
                </a:extLst>
              </p14:cNvPr>
              <p14:cNvContentPartPr/>
              <p14:nvPr/>
            </p14:nvContentPartPr>
            <p14:xfrm>
              <a:off x="6055226" y="916650"/>
              <a:ext cx="231480" cy="1926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0D0063B8-797F-4A77-9941-C8FAE36CEE92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037559" y="898684"/>
                <a:ext cx="267176" cy="22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EB8AB889-D9A2-492A-A9EA-180F49056D3E}"/>
                  </a:ext>
                </a:extLst>
              </p14:cNvPr>
              <p14:cNvContentPartPr/>
              <p14:nvPr/>
            </p14:nvContentPartPr>
            <p14:xfrm>
              <a:off x="5481746" y="947250"/>
              <a:ext cx="281880" cy="158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EB8AB889-D9A2-492A-A9EA-180F49056D3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463746" y="929610"/>
                <a:ext cx="317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62652A3-349E-4934-A50F-A3474C5986E5}"/>
                  </a:ext>
                </a:extLst>
              </p14:cNvPr>
              <p14:cNvContentPartPr/>
              <p14:nvPr/>
            </p14:nvContentPartPr>
            <p14:xfrm>
              <a:off x="6926786" y="863010"/>
              <a:ext cx="155880" cy="2250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62652A3-349E-4934-A50F-A3474C5986E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909146" y="845370"/>
                <a:ext cx="1915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EAE8214-929D-44A3-ABAA-42DAF9652811}"/>
                  </a:ext>
                </a:extLst>
              </p14:cNvPr>
              <p14:cNvContentPartPr/>
              <p14:nvPr/>
            </p14:nvContentPartPr>
            <p14:xfrm>
              <a:off x="7309826" y="936090"/>
              <a:ext cx="100800" cy="1321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EAE8214-929D-44A3-ABAA-42DAF965281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292186" y="918090"/>
                <a:ext cx="136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7624EC0-E104-4A3C-A4FD-9091F292FE70}"/>
                  </a:ext>
                </a:extLst>
              </p14:cNvPr>
              <p14:cNvContentPartPr/>
              <p14:nvPr/>
            </p14:nvContentPartPr>
            <p14:xfrm>
              <a:off x="7473266" y="861210"/>
              <a:ext cx="118080" cy="210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7624EC0-E104-4A3C-A4FD-9091F292FE7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455626" y="843210"/>
                <a:ext cx="153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6C037F2-D37D-408F-95E0-171FE30E7A3A}"/>
                  </a:ext>
                </a:extLst>
              </p14:cNvPr>
              <p14:cNvContentPartPr/>
              <p14:nvPr/>
            </p14:nvContentPartPr>
            <p14:xfrm>
              <a:off x="7896626" y="798210"/>
              <a:ext cx="158040" cy="2653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6C037F2-D37D-408F-95E0-171FE30E7A3A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878986" y="780570"/>
                <a:ext cx="193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FA26306-69A8-4A18-A94A-B923420B03CA}"/>
                  </a:ext>
                </a:extLst>
              </p14:cNvPr>
              <p14:cNvContentPartPr/>
              <p14:nvPr/>
            </p14:nvContentPartPr>
            <p14:xfrm>
              <a:off x="8305946" y="858690"/>
              <a:ext cx="91800" cy="1548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FA26306-69A8-4A18-A94A-B923420B03C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288306" y="841050"/>
                <a:ext cx="1274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866914F-85FC-4BD8-BF2E-D3736EA0628F}"/>
                  </a:ext>
                </a:extLst>
              </p14:cNvPr>
              <p14:cNvContentPartPr/>
              <p14:nvPr/>
            </p14:nvContentPartPr>
            <p14:xfrm>
              <a:off x="8844866" y="816570"/>
              <a:ext cx="79200" cy="2127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866914F-85FC-4BD8-BF2E-D3736EA0628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8827226" y="798570"/>
                <a:ext cx="114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7D22A80-317A-4331-B47D-B8B203CB8100}"/>
                  </a:ext>
                </a:extLst>
              </p14:cNvPr>
              <p14:cNvContentPartPr/>
              <p14:nvPr/>
            </p14:nvContentPartPr>
            <p14:xfrm>
              <a:off x="9005786" y="790290"/>
              <a:ext cx="389520" cy="2372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7D22A80-317A-4331-B47D-B8B203CB810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988146" y="772650"/>
                <a:ext cx="4251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63A0E33-9B0A-4B58-B5C8-A84732663029}"/>
                  </a:ext>
                </a:extLst>
              </p14:cNvPr>
              <p14:cNvContentPartPr/>
              <p14:nvPr/>
            </p14:nvContentPartPr>
            <p14:xfrm>
              <a:off x="8462906" y="851850"/>
              <a:ext cx="313200" cy="1868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63A0E33-9B0A-4B58-B5C8-A8473266302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444906" y="833885"/>
                <a:ext cx="348840" cy="222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E012B31-3637-463B-8C94-2A0E621E8627}"/>
                  </a:ext>
                </a:extLst>
              </p14:cNvPr>
              <p14:cNvContentPartPr/>
              <p14:nvPr/>
            </p14:nvContentPartPr>
            <p14:xfrm>
              <a:off x="9490235" y="850770"/>
              <a:ext cx="95040" cy="1731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E012B31-3637-463B-8C94-2A0E621E862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9472595" y="832770"/>
                <a:ext cx="130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3EE3654-C654-4D0E-AB4A-9821AF3228EE}"/>
                  </a:ext>
                </a:extLst>
              </p14:cNvPr>
              <p14:cNvContentPartPr/>
              <p14:nvPr/>
            </p14:nvContentPartPr>
            <p14:xfrm>
              <a:off x="10155155" y="893970"/>
              <a:ext cx="100080" cy="99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3EE3654-C654-4D0E-AB4A-9821AF3228E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137515" y="876330"/>
                <a:ext cx="135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FD7C8CDD-E7BD-4570-A86D-B01B530410C1}"/>
                  </a:ext>
                </a:extLst>
              </p14:cNvPr>
              <p14:cNvContentPartPr/>
              <p14:nvPr/>
            </p14:nvContentPartPr>
            <p14:xfrm>
              <a:off x="10337675" y="857250"/>
              <a:ext cx="110160" cy="1324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FD7C8CDD-E7BD-4570-A86D-B01B530410C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0320035" y="839250"/>
                <a:ext cx="145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F5634D1-03E8-4AAB-BAC0-C2876E553F61}"/>
                  </a:ext>
                </a:extLst>
              </p14:cNvPr>
              <p14:cNvContentPartPr/>
              <p14:nvPr/>
            </p14:nvContentPartPr>
            <p14:xfrm>
              <a:off x="10525235" y="855090"/>
              <a:ext cx="73800" cy="144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F5634D1-03E8-4AAB-BAC0-C2876E553F6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507235" y="837450"/>
                <a:ext cx="1094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490CA5E-7D71-4F3C-B89E-1E9C58D5EF8A}"/>
                  </a:ext>
                </a:extLst>
              </p14:cNvPr>
              <p14:cNvContentPartPr/>
              <p14:nvPr/>
            </p14:nvContentPartPr>
            <p14:xfrm>
              <a:off x="10813595" y="708570"/>
              <a:ext cx="151920" cy="162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490CA5E-7D71-4F3C-B89E-1E9C58D5EF8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795595" y="690930"/>
                <a:ext cx="1875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D664828-4603-4371-9F0C-1BD0ED286951}"/>
                  </a:ext>
                </a:extLst>
              </p14:cNvPr>
              <p14:cNvContentPartPr/>
              <p14:nvPr/>
            </p14:nvContentPartPr>
            <p14:xfrm>
              <a:off x="10883435" y="1007730"/>
              <a:ext cx="36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D664828-4603-4371-9F0C-1BD0ED28695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65795" y="9900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F3FEEF8-ACFF-4ECC-89C2-DE7D6285AF38}"/>
                  </a:ext>
                </a:extLst>
              </p14:cNvPr>
              <p14:cNvContentPartPr/>
              <p14:nvPr/>
            </p14:nvContentPartPr>
            <p14:xfrm>
              <a:off x="9920435" y="852930"/>
              <a:ext cx="139680" cy="2358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F3FEEF8-ACFF-4ECC-89C2-DE7D6285AF3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902795" y="834930"/>
                <a:ext cx="17532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104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25D8F0-B332-49D5-B0CE-F37FC497B9CE}"/>
                  </a:ext>
                </a:extLst>
              </p14:cNvPr>
              <p14:cNvContentPartPr/>
              <p14:nvPr/>
            </p14:nvContentPartPr>
            <p14:xfrm>
              <a:off x="836197" y="445957"/>
              <a:ext cx="208080" cy="147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25D8F0-B332-49D5-B0CE-F37FC497B9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8197" y="428317"/>
                <a:ext cx="2437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1F39C2D-135E-447A-B93B-C7A7A717957A}"/>
                  </a:ext>
                </a:extLst>
              </p14:cNvPr>
              <p14:cNvContentPartPr/>
              <p14:nvPr/>
            </p14:nvContentPartPr>
            <p14:xfrm>
              <a:off x="1123117" y="474037"/>
              <a:ext cx="115200" cy="120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1F39C2D-135E-447A-B93B-C7A7A71795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5117" y="456397"/>
                <a:ext cx="1508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23C3B5-1E93-4530-AD25-64CE7DC69CFD}"/>
                  </a:ext>
                </a:extLst>
              </p14:cNvPr>
              <p14:cNvContentPartPr/>
              <p14:nvPr/>
            </p14:nvContentPartPr>
            <p14:xfrm>
              <a:off x="1339477" y="463597"/>
              <a:ext cx="279720" cy="133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23C3B5-1E93-4530-AD25-64CE7DC69C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1477" y="445957"/>
                <a:ext cx="3153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158844-123E-42D6-9D2F-EAD2E349A65C}"/>
                  </a:ext>
                </a:extLst>
              </p14:cNvPr>
              <p14:cNvContentPartPr/>
              <p14:nvPr/>
            </p14:nvContentPartPr>
            <p14:xfrm>
              <a:off x="1696237" y="496717"/>
              <a:ext cx="21960" cy="99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158844-123E-42D6-9D2F-EAD2E349A6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78597" y="479077"/>
                <a:ext cx="57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728E7D-707D-4307-9EE8-4DACD210DD33}"/>
                  </a:ext>
                </a:extLst>
              </p14:cNvPr>
              <p14:cNvContentPartPr/>
              <p14:nvPr/>
            </p14:nvContentPartPr>
            <p14:xfrm>
              <a:off x="1663837" y="387997"/>
              <a:ext cx="8280" cy="8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728E7D-707D-4307-9EE8-4DACD210DD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6197" y="370357"/>
                <a:ext cx="439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D9225EF-D85E-4A54-BA83-F64C475DEE4B}"/>
                  </a:ext>
                </a:extLst>
              </p14:cNvPr>
              <p14:cNvContentPartPr/>
              <p14:nvPr/>
            </p14:nvContentPartPr>
            <p14:xfrm>
              <a:off x="1833037" y="461077"/>
              <a:ext cx="121680" cy="1418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D9225EF-D85E-4A54-BA83-F64C475DEE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15397" y="443437"/>
                <a:ext cx="1573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602907-4CA6-4C46-8443-FE6A2F22E91E}"/>
                  </a:ext>
                </a:extLst>
              </p14:cNvPr>
              <p14:cNvContentPartPr/>
              <p14:nvPr/>
            </p14:nvContentPartPr>
            <p14:xfrm>
              <a:off x="2030317" y="332917"/>
              <a:ext cx="37080" cy="247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602907-4CA6-4C46-8443-FE6A2F22E91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2677" y="315277"/>
                <a:ext cx="7272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5A7C23-D87D-46D4-861A-79D1478C54DD}"/>
                  </a:ext>
                </a:extLst>
              </p14:cNvPr>
              <p14:cNvContentPartPr/>
              <p14:nvPr/>
            </p14:nvContentPartPr>
            <p14:xfrm>
              <a:off x="286117" y="251917"/>
              <a:ext cx="453960" cy="366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5A7C23-D87D-46D4-861A-79D1478C54D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8477" y="234277"/>
                <a:ext cx="4896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1ABD062-097B-4219-9BF5-EEE5538B9E84}"/>
                  </a:ext>
                </a:extLst>
              </p14:cNvPr>
              <p14:cNvContentPartPr/>
              <p14:nvPr/>
            </p14:nvContentPartPr>
            <p14:xfrm>
              <a:off x="325357" y="759517"/>
              <a:ext cx="4721760" cy="86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1ABD062-097B-4219-9BF5-EEE5538B9E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7717" y="741877"/>
                <a:ext cx="47574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7303828-D9F7-4F4E-B0DF-8C9FF54A7E17}"/>
                  </a:ext>
                </a:extLst>
              </p14:cNvPr>
              <p14:cNvContentPartPr/>
              <p14:nvPr/>
            </p14:nvContentPartPr>
            <p14:xfrm>
              <a:off x="2869117" y="274597"/>
              <a:ext cx="2124000" cy="296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7303828-D9F7-4F4E-B0DF-8C9FF54A7E1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51477" y="256597"/>
                <a:ext cx="215964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67ED8C5-D7D4-4653-B1D8-00A7B239AE78}"/>
                  </a:ext>
                </a:extLst>
              </p14:cNvPr>
              <p14:cNvContentPartPr/>
              <p14:nvPr/>
            </p14:nvContentPartPr>
            <p14:xfrm>
              <a:off x="2371237" y="289357"/>
              <a:ext cx="345240" cy="281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67ED8C5-D7D4-4653-B1D8-00A7B239AE7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353597" y="271717"/>
                <a:ext cx="3808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F0C818A-1FE1-4929-911F-0F4C40F623A3}"/>
                  </a:ext>
                </a:extLst>
              </p14:cNvPr>
              <p14:cNvContentPartPr/>
              <p14:nvPr/>
            </p14:nvContentPartPr>
            <p14:xfrm>
              <a:off x="480157" y="1111237"/>
              <a:ext cx="202320" cy="276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F0C818A-1FE1-4929-911F-0F4C40F623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2157" y="1093237"/>
                <a:ext cx="23796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A66B053-43D1-45FC-82D7-4ABACA0E7461}"/>
                  </a:ext>
                </a:extLst>
              </p14:cNvPr>
              <p14:cNvContentPartPr/>
              <p14:nvPr/>
            </p14:nvContentPartPr>
            <p14:xfrm>
              <a:off x="2783797" y="1136437"/>
              <a:ext cx="1135800" cy="247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A66B053-43D1-45FC-82D7-4ABACA0E74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65797" y="1118411"/>
                <a:ext cx="1171440" cy="283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02B3DCE-D348-4AB5-9B7D-C47E1359A39E}"/>
                  </a:ext>
                </a:extLst>
              </p14:cNvPr>
              <p14:cNvContentPartPr/>
              <p14:nvPr/>
            </p14:nvContentPartPr>
            <p14:xfrm>
              <a:off x="867877" y="1211317"/>
              <a:ext cx="1688400" cy="395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02B3DCE-D348-4AB5-9B7D-C47E1359A39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9877" y="1193661"/>
                <a:ext cx="1724040" cy="4309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ED44778-FD99-4D4E-87E1-34A889D68915}"/>
                  </a:ext>
                </a:extLst>
              </p14:cNvPr>
              <p14:cNvContentPartPr/>
              <p14:nvPr/>
            </p14:nvContentPartPr>
            <p14:xfrm>
              <a:off x="4313797" y="1212397"/>
              <a:ext cx="317160" cy="123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ED44778-FD99-4D4E-87E1-34A889D6891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96157" y="1194397"/>
                <a:ext cx="3528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9D3C795-71AC-40D8-A49B-E49F370CDC1B}"/>
                  </a:ext>
                </a:extLst>
              </p14:cNvPr>
              <p14:cNvContentPartPr/>
              <p14:nvPr/>
            </p14:nvContentPartPr>
            <p14:xfrm>
              <a:off x="4013197" y="1137157"/>
              <a:ext cx="202680" cy="202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9D3C795-71AC-40D8-A49B-E49F370CDC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95197" y="1119517"/>
                <a:ext cx="23832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006436B-8EA6-40BF-9005-0F54A8BB75C2}"/>
                  </a:ext>
                </a:extLst>
              </p14:cNvPr>
              <p14:cNvContentPartPr/>
              <p14:nvPr/>
            </p14:nvContentPartPr>
            <p14:xfrm>
              <a:off x="4835703" y="1136797"/>
              <a:ext cx="156600" cy="196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006436B-8EA6-40BF-9005-0F54A8BB75C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7703" y="1119157"/>
                <a:ext cx="192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184F057-3859-4782-9C0D-38435065A734}"/>
                  </a:ext>
                </a:extLst>
              </p14:cNvPr>
              <p14:cNvContentPartPr/>
              <p14:nvPr/>
            </p14:nvContentPartPr>
            <p14:xfrm>
              <a:off x="5083743" y="1208077"/>
              <a:ext cx="114840" cy="109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184F057-3859-4782-9C0D-38435065A73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65743" y="1190437"/>
                <a:ext cx="150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56C4E56-0B37-4212-B045-7C7E82F8E7F8}"/>
                  </a:ext>
                </a:extLst>
              </p14:cNvPr>
              <p14:cNvContentPartPr/>
              <p14:nvPr/>
            </p14:nvContentPartPr>
            <p14:xfrm>
              <a:off x="5295423" y="1170997"/>
              <a:ext cx="69480" cy="143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56C4E56-0B37-4212-B045-7C7E82F8E7F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77423" y="1152997"/>
                <a:ext cx="1051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4C617FE-5A16-4EEA-AA41-5926C244C9EC}"/>
                  </a:ext>
                </a:extLst>
              </p14:cNvPr>
              <p14:cNvContentPartPr/>
              <p14:nvPr/>
            </p14:nvContentPartPr>
            <p14:xfrm>
              <a:off x="5427903" y="1200157"/>
              <a:ext cx="60120" cy="1051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4C617FE-5A16-4EEA-AA41-5926C244C9E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410263" y="1182517"/>
                <a:ext cx="957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836FD96-7194-4D89-A544-5C238B76201B}"/>
                  </a:ext>
                </a:extLst>
              </p14:cNvPr>
              <p14:cNvContentPartPr/>
              <p14:nvPr/>
            </p14:nvContentPartPr>
            <p14:xfrm>
              <a:off x="5610063" y="1073077"/>
              <a:ext cx="70920" cy="242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836FD96-7194-4D89-A544-5C238B76201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92333" y="1055411"/>
                <a:ext cx="106742" cy="2779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8FA3B3D-15EF-4F0F-B145-6F8687459577}"/>
                  </a:ext>
                </a:extLst>
              </p14:cNvPr>
              <p14:cNvContentPartPr/>
              <p14:nvPr/>
            </p14:nvContentPartPr>
            <p14:xfrm>
              <a:off x="5896983" y="1168477"/>
              <a:ext cx="298800" cy="1299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8FA3B3D-15EF-4F0F-B145-6F868745957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79364" y="1150477"/>
                <a:ext cx="334397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2CF4D9-905D-4E32-9E3E-9DA1DEB3BA98}"/>
                  </a:ext>
                </a:extLst>
              </p14:cNvPr>
              <p14:cNvContentPartPr/>
              <p14:nvPr/>
            </p14:nvContentPartPr>
            <p14:xfrm>
              <a:off x="6959343" y="1154437"/>
              <a:ext cx="111600" cy="1098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2CF4D9-905D-4E32-9E3E-9DA1DEB3BA9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1343" y="1136437"/>
                <a:ext cx="1472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511C4629-4A14-45B9-852B-6002DBE6FA7F}"/>
                  </a:ext>
                </a:extLst>
              </p14:cNvPr>
              <p14:cNvContentPartPr/>
              <p14:nvPr/>
            </p14:nvContentPartPr>
            <p14:xfrm>
              <a:off x="7432023" y="1094317"/>
              <a:ext cx="47520" cy="164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511C4629-4A14-45B9-852B-6002DBE6FA7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14023" y="1076677"/>
                <a:ext cx="831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948B94D-1326-49B0-8E0D-3564CA284F96}"/>
                  </a:ext>
                </a:extLst>
              </p14:cNvPr>
              <p14:cNvContentPartPr/>
              <p14:nvPr/>
            </p14:nvContentPartPr>
            <p14:xfrm>
              <a:off x="7574583" y="1105837"/>
              <a:ext cx="52560" cy="1699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948B94D-1326-49B0-8E0D-3564CA284F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56583" y="1087837"/>
                <a:ext cx="882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B038A12-262C-4E00-B28B-DEBD089C32E3}"/>
                  </a:ext>
                </a:extLst>
              </p14:cNvPr>
              <p14:cNvContentPartPr/>
              <p14:nvPr/>
            </p14:nvContentPartPr>
            <p14:xfrm>
              <a:off x="7717143" y="1165597"/>
              <a:ext cx="28440" cy="96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B038A12-262C-4E00-B28B-DEBD089C32E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699503" y="1147957"/>
                <a:ext cx="64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DF3B563-9DED-4AB4-9493-655D98EBFC9D}"/>
                  </a:ext>
                </a:extLst>
              </p14:cNvPr>
              <p14:cNvContentPartPr/>
              <p14:nvPr/>
            </p14:nvContentPartPr>
            <p14:xfrm>
              <a:off x="7725783" y="1077037"/>
              <a:ext cx="6480" cy="14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DF3B563-9DED-4AB4-9493-655D98EBFC9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07783" y="1059037"/>
                <a:ext cx="421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276FB88-E84F-4C21-9560-29395DDDCF7E}"/>
                  </a:ext>
                </a:extLst>
              </p14:cNvPr>
              <p14:cNvContentPartPr/>
              <p14:nvPr/>
            </p14:nvContentPartPr>
            <p14:xfrm>
              <a:off x="7138263" y="1170277"/>
              <a:ext cx="216000" cy="103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276FB88-E84F-4C21-9560-29395DDDCF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20623" y="1152637"/>
                <a:ext cx="2516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1EEF9AF4-2F7B-43D1-BD84-72A20A78AC82}"/>
                  </a:ext>
                </a:extLst>
              </p14:cNvPr>
              <p14:cNvContentPartPr/>
              <p14:nvPr/>
            </p14:nvContentPartPr>
            <p14:xfrm>
              <a:off x="6678183" y="1172077"/>
              <a:ext cx="204840" cy="925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1EEF9AF4-2F7B-43D1-BD84-72A20A78AC8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60512" y="1154077"/>
                <a:ext cx="240543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B4A11BC-DCE8-49E9-B88F-8E13A6409524}"/>
                  </a:ext>
                </a:extLst>
              </p14:cNvPr>
              <p14:cNvContentPartPr/>
              <p14:nvPr/>
            </p14:nvContentPartPr>
            <p14:xfrm>
              <a:off x="6434823" y="1042477"/>
              <a:ext cx="176400" cy="245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B4A11BC-DCE8-49E9-B88F-8E13A640952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17183" y="1024477"/>
                <a:ext cx="2120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4548663-E991-4146-8947-B62883C98102}"/>
                  </a:ext>
                </a:extLst>
              </p14:cNvPr>
              <p14:cNvContentPartPr/>
              <p14:nvPr/>
            </p14:nvContentPartPr>
            <p14:xfrm>
              <a:off x="8000197" y="1042117"/>
              <a:ext cx="354960" cy="202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4548663-E991-4146-8947-B62883C9810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82197" y="1024117"/>
                <a:ext cx="3906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7B06548-87F7-4258-811D-8C6D5AA9E980}"/>
                  </a:ext>
                </a:extLst>
              </p14:cNvPr>
              <p14:cNvContentPartPr/>
              <p14:nvPr/>
            </p14:nvContentPartPr>
            <p14:xfrm>
              <a:off x="8450197" y="1145077"/>
              <a:ext cx="27000" cy="921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7B06548-87F7-4258-811D-8C6D5AA9E98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32557" y="1127437"/>
                <a:ext cx="62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44EAE9A-2069-435A-B9D7-32B7C3EC7028}"/>
                  </a:ext>
                </a:extLst>
              </p14:cNvPr>
              <p14:cNvContentPartPr/>
              <p14:nvPr/>
            </p14:nvContentPartPr>
            <p14:xfrm>
              <a:off x="8442637" y="1077757"/>
              <a:ext cx="5400" cy="133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44EAE9A-2069-435A-B9D7-32B7C3EC702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24997" y="1059757"/>
                <a:ext cx="41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70F57070-5461-4479-84FD-85DFEC84C454}"/>
                  </a:ext>
                </a:extLst>
              </p14:cNvPr>
              <p14:cNvContentPartPr/>
              <p14:nvPr/>
            </p14:nvContentPartPr>
            <p14:xfrm>
              <a:off x="8590597" y="1133197"/>
              <a:ext cx="93240" cy="1234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70F57070-5461-4479-84FD-85DFEC84C45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572957" y="1115197"/>
                <a:ext cx="1288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EC5CA40-C22E-406A-ACFA-9065A3505AA3}"/>
                  </a:ext>
                </a:extLst>
              </p14:cNvPr>
              <p14:cNvContentPartPr/>
              <p14:nvPr/>
            </p14:nvContentPartPr>
            <p14:xfrm>
              <a:off x="8743237" y="1037797"/>
              <a:ext cx="52560" cy="2142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EC5CA40-C22E-406A-ACFA-9065A3505AA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725237" y="1019797"/>
                <a:ext cx="8820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9C9B077-876C-4448-8005-ADF33963EC57}"/>
                  </a:ext>
                </a:extLst>
              </p14:cNvPr>
              <p14:cNvContentPartPr/>
              <p14:nvPr/>
            </p14:nvContentPartPr>
            <p14:xfrm>
              <a:off x="8856997" y="1120237"/>
              <a:ext cx="66240" cy="99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9C9B077-876C-4448-8005-ADF33963EC5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839357" y="1102237"/>
                <a:ext cx="1018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A089C24-B9B9-4602-997B-9E94CDD1EF9A}"/>
                  </a:ext>
                </a:extLst>
              </p14:cNvPr>
              <p14:cNvContentPartPr/>
              <p14:nvPr/>
            </p14:nvContentPartPr>
            <p14:xfrm>
              <a:off x="9074797" y="1239397"/>
              <a:ext cx="1440" cy="7920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A089C24-B9B9-4602-997B-9E94CDD1EF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56797" y="1221757"/>
                <a:ext cx="370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901679E9-69F8-4364-A417-A288CD81264C}"/>
                  </a:ext>
                </a:extLst>
              </p14:cNvPr>
              <p14:cNvContentPartPr/>
              <p14:nvPr/>
            </p14:nvContentPartPr>
            <p14:xfrm>
              <a:off x="9232837" y="1126357"/>
              <a:ext cx="180720" cy="1126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901679E9-69F8-4364-A417-A288CD81264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214837" y="1108357"/>
                <a:ext cx="2163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DE69090-5F29-4182-B462-A536D1A0ABFA}"/>
                  </a:ext>
                </a:extLst>
              </p14:cNvPr>
              <p14:cNvContentPartPr/>
              <p14:nvPr/>
            </p14:nvContentPartPr>
            <p14:xfrm>
              <a:off x="9503197" y="1070197"/>
              <a:ext cx="132840" cy="1530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DE69090-5F29-4182-B462-A536D1A0ABF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85557" y="1052197"/>
                <a:ext cx="1684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74CB3CC-6DDD-4389-8E28-BE2535803ACB}"/>
                  </a:ext>
                </a:extLst>
              </p14:cNvPr>
              <p14:cNvContentPartPr/>
              <p14:nvPr/>
            </p14:nvContentPartPr>
            <p14:xfrm>
              <a:off x="9704077" y="1134997"/>
              <a:ext cx="87480" cy="92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74CB3CC-6DDD-4389-8E28-BE2535803AC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686437" y="1116997"/>
                <a:ext cx="12312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7193942-1605-43A1-A333-AB2E7D363739}"/>
                  </a:ext>
                </a:extLst>
              </p14:cNvPr>
              <p14:cNvContentPartPr/>
              <p14:nvPr/>
            </p14:nvContentPartPr>
            <p14:xfrm>
              <a:off x="9865717" y="1121677"/>
              <a:ext cx="86400" cy="79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7193942-1605-43A1-A333-AB2E7D36373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48077" y="1104037"/>
                <a:ext cx="122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881F6A6-9465-49C5-9A10-F99C12280035}"/>
                  </a:ext>
                </a:extLst>
              </p14:cNvPr>
              <p14:cNvContentPartPr/>
              <p14:nvPr/>
            </p14:nvContentPartPr>
            <p14:xfrm>
              <a:off x="10043557" y="1136437"/>
              <a:ext cx="67320" cy="105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881F6A6-9465-49C5-9A10-F99C122800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025557" y="1118437"/>
                <a:ext cx="102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4012CF3-4AEC-43E7-8F22-11717F4F0EAF}"/>
                  </a:ext>
                </a:extLst>
              </p14:cNvPr>
              <p14:cNvContentPartPr/>
              <p14:nvPr/>
            </p14:nvContentPartPr>
            <p14:xfrm>
              <a:off x="10303837" y="1136437"/>
              <a:ext cx="135000" cy="1191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4012CF3-4AEC-43E7-8F22-11717F4F0EA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86197" y="1118797"/>
                <a:ext cx="1706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D01B5967-5D90-40D7-AA31-6BA6E1E454FE}"/>
                  </a:ext>
                </a:extLst>
              </p14:cNvPr>
              <p14:cNvContentPartPr/>
              <p14:nvPr/>
            </p14:nvContentPartPr>
            <p14:xfrm>
              <a:off x="10510837" y="1138957"/>
              <a:ext cx="114120" cy="110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D01B5967-5D90-40D7-AA31-6BA6E1E454F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92837" y="1121317"/>
                <a:ext cx="149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A0411E2-C5C2-48CB-876A-B13A334210F5}"/>
                  </a:ext>
                </a:extLst>
              </p14:cNvPr>
              <p14:cNvContentPartPr/>
              <p14:nvPr/>
            </p14:nvContentPartPr>
            <p14:xfrm>
              <a:off x="530197" y="1701590"/>
              <a:ext cx="1726560" cy="2736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A0411E2-C5C2-48CB-876A-B13A334210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2553" y="1683927"/>
                <a:ext cx="1762207" cy="309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9DE9650-343E-4630-8338-CA1D6C62C5A7}"/>
                  </a:ext>
                </a:extLst>
              </p14:cNvPr>
              <p14:cNvContentPartPr/>
              <p14:nvPr/>
            </p14:nvContentPartPr>
            <p14:xfrm>
              <a:off x="2479237" y="1649390"/>
              <a:ext cx="139320" cy="203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9DE9650-343E-4630-8338-CA1D6C62C5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61597" y="1631390"/>
                <a:ext cx="174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5EDCE07-A5CE-4C45-A16A-D3A218F6BDB2}"/>
                  </a:ext>
                </a:extLst>
              </p14:cNvPr>
              <p14:cNvContentPartPr/>
              <p14:nvPr/>
            </p14:nvContentPartPr>
            <p14:xfrm>
              <a:off x="3190597" y="1633910"/>
              <a:ext cx="155160" cy="2361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5EDCE07-A5CE-4C45-A16A-D3A218F6BDB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72597" y="1616270"/>
                <a:ext cx="1908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94ECF48-54D8-47CD-ADE7-5B13382745E7}"/>
                  </a:ext>
                </a:extLst>
              </p14:cNvPr>
              <p14:cNvContentPartPr/>
              <p14:nvPr/>
            </p14:nvContentPartPr>
            <p14:xfrm>
              <a:off x="3513157" y="1703390"/>
              <a:ext cx="1007640" cy="1749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94ECF48-54D8-47CD-ADE7-5B13382745E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495517" y="1685427"/>
                <a:ext cx="1043280" cy="210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68DB7967-1305-4DDF-8D10-C3062D42B291}"/>
                  </a:ext>
                </a:extLst>
              </p14:cNvPr>
              <p14:cNvContentPartPr/>
              <p14:nvPr/>
            </p14:nvContentPartPr>
            <p14:xfrm>
              <a:off x="2710357" y="1725710"/>
              <a:ext cx="214560" cy="128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68DB7967-1305-4DDF-8D10-C3062D42B29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92687" y="1708070"/>
                <a:ext cx="2502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074C59F-4B1E-4E11-B954-8E9426B1F2D9}"/>
                  </a:ext>
                </a:extLst>
              </p14:cNvPr>
              <p14:cNvContentPartPr/>
              <p14:nvPr/>
            </p14:nvContentPartPr>
            <p14:xfrm>
              <a:off x="4608277" y="1718870"/>
              <a:ext cx="78840" cy="1350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074C59F-4B1E-4E11-B954-8E9426B1F2D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590637" y="1701230"/>
                <a:ext cx="1144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D081327B-574E-410A-8977-50C290BA3862}"/>
                  </a:ext>
                </a:extLst>
              </p14:cNvPr>
              <p14:cNvContentPartPr/>
              <p14:nvPr/>
            </p14:nvContentPartPr>
            <p14:xfrm>
              <a:off x="4841557" y="1871870"/>
              <a:ext cx="2520" cy="640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D081327B-574E-410A-8977-50C290BA386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23557" y="1854230"/>
                <a:ext cx="3816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C1D8A91-C9BE-4A07-8BA5-556E1910ED63}"/>
                  </a:ext>
                </a:extLst>
              </p14:cNvPr>
              <p14:cNvContentPartPr/>
              <p14:nvPr/>
            </p14:nvContentPartPr>
            <p14:xfrm>
              <a:off x="5934618" y="1724370"/>
              <a:ext cx="71280" cy="121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C1D8A91-C9BE-4A07-8BA5-556E1910ED6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16978" y="1706370"/>
                <a:ext cx="1069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3C05533F-FE04-4E86-AD68-F4E611BFE5F6}"/>
                  </a:ext>
                </a:extLst>
              </p14:cNvPr>
              <p14:cNvContentPartPr/>
              <p14:nvPr/>
            </p14:nvContentPartPr>
            <p14:xfrm>
              <a:off x="6612498" y="1626810"/>
              <a:ext cx="78840" cy="1954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3C05533F-FE04-4E86-AD68-F4E611BFE5F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594498" y="1608810"/>
                <a:ext cx="1144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3DCF016E-9E8A-4E1E-987B-13EA8F17A7AF}"/>
                  </a:ext>
                </a:extLst>
              </p14:cNvPr>
              <p14:cNvContentPartPr/>
              <p14:nvPr/>
            </p14:nvContentPartPr>
            <p14:xfrm>
              <a:off x="7259778" y="1769010"/>
              <a:ext cx="3240" cy="64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3DCF016E-9E8A-4E1E-987B-13EA8F17A7A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241778" y="1751010"/>
                <a:ext cx="388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1B0640F-A1E8-4AE7-A668-012E0E527966}"/>
                  </a:ext>
                </a:extLst>
              </p14:cNvPr>
              <p14:cNvContentPartPr/>
              <p14:nvPr/>
            </p14:nvContentPartPr>
            <p14:xfrm>
              <a:off x="7250418" y="1655970"/>
              <a:ext cx="1440" cy="129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1B0640F-A1E8-4AE7-A668-012E0E52796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232418" y="1637970"/>
                <a:ext cx="3708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FE093ACA-705C-499B-A8CB-B2156E9D07D3}"/>
                  </a:ext>
                </a:extLst>
              </p14:cNvPr>
              <p14:cNvContentPartPr/>
              <p14:nvPr/>
            </p14:nvContentPartPr>
            <p14:xfrm>
              <a:off x="7383618" y="1669650"/>
              <a:ext cx="9000" cy="1641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FE093ACA-705C-499B-A8CB-B2156E9D07D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65618" y="1651650"/>
                <a:ext cx="44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D4EEE2F7-7DB1-4CF9-B852-88117B6D817D}"/>
                  </a:ext>
                </a:extLst>
              </p14:cNvPr>
              <p14:cNvContentPartPr/>
              <p14:nvPr/>
            </p14:nvContentPartPr>
            <p14:xfrm>
              <a:off x="7467138" y="1702050"/>
              <a:ext cx="112680" cy="1386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D4EEE2F7-7DB1-4CF9-B852-88117B6D817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7449498" y="1684050"/>
                <a:ext cx="14832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B381319-E05D-4C4F-A27B-05208D633122}"/>
                  </a:ext>
                </a:extLst>
              </p14:cNvPr>
              <p14:cNvContentPartPr/>
              <p14:nvPr/>
            </p14:nvContentPartPr>
            <p14:xfrm>
              <a:off x="7665498" y="1723650"/>
              <a:ext cx="98280" cy="10152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B381319-E05D-4C4F-A27B-05208D63312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47858" y="1705650"/>
                <a:ext cx="1339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8612DEE1-81DD-468A-9314-C47F6CC774C6}"/>
                  </a:ext>
                </a:extLst>
              </p14:cNvPr>
              <p14:cNvContentPartPr/>
              <p14:nvPr/>
            </p14:nvContentPartPr>
            <p14:xfrm>
              <a:off x="7836138" y="1707810"/>
              <a:ext cx="137880" cy="1170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8612DEE1-81DD-468A-9314-C47F6CC774C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818498" y="1689810"/>
                <a:ext cx="1735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631BE918-0ABA-4E33-B815-9ACF59048299}"/>
                  </a:ext>
                </a:extLst>
              </p14:cNvPr>
              <p14:cNvContentPartPr/>
              <p14:nvPr/>
            </p14:nvContentPartPr>
            <p14:xfrm>
              <a:off x="8053938" y="1773330"/>
              <a:ext cx="1080" cy="792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631BE918-0ABA-4E33-B815-9ACF5904829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036298" y="1755690"/>
                <a:ext cx="367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F5835C2-DDAF-4A93-8198-6FECE89FDB73}"/>
                  </a:ext>
                </a:extLst>
              </p14:cNvPr>
              <p14:cNvContentPartPr/>
              <p14:nvPr/>
            </p14:nvContentPartPr>
            <p14:xfrm>
              <a:off x="6918858" y="1628970"/>
              <a:ext cx="256680" cy="2080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F5835C2-DDAF-4A93-8198-6FECE89FDB7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900858" y="1610970"/>
                <a:ext cx="2923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CC8803BA-10F3-459E-BD75-0030078D6E36}"/>
                  </a:ext>
                </a:extLst>
              </p14:cNvPr>
              <p14:cNvContentPartPr/>
              <p14:nvPr/>
            </p14:nvContentPartPr>
            <p14:xfrm>
              <a:off x="6232338" y="1712850"/>
              <a:ext cx="284760" cy="120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CC8803BA-10F3-459E-BD75-0030078D6E3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214338" y="1694850"/>
                <a:ext cx="3204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A3FDC15-966A-4757-9447-04682CEB37C0}"/>
                  </a:ext>
                </a:extLst>
              </p14:cNvPr>
              <p14:cNvContentPartPr/>
              <p14:nvPr/>
            </p14:nvContentPartPr>
            <p14:xfrm>
              <a:off x="5374818" y="1735890"/>
              <a:ext cx="479880" cy="144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A3FDC15-966A-4757-9447-04682CEB37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356818" y="1718250"/>
                <a:ext cx="5155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94A23654-EA91-4A1D-B095-4BCA33BC9B69}"/>
                  </a:ext>
                </a:extLst>
              </p14:cNvPr>
              <p14:cNvContentPartPr/>
              <p14:nvPr/>
            </p14:nvContentPartPr>
            <p14:xfrm>
              <a:off x="5075658" y="1718250"/>
              <a:ext cx="224280" cy="14184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94A23654-EA91-4A1D-B095-4BCA33BC9B6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58018" y="1700565"/>
                <a:ext cx="259920" cy="177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0EDD1B4-7FD3-4FC9-BA74-468C3DE69674}"/>
                  </a:ext>
                </a:extLst>
              </p14:cNvPr>
              <p14:cNvContentPartPr/>
              <p14:nvPr/>
            </p14:nvContentPartPr>
            <p14:xfrm>
              <a:off x="9243660" y="1647000"/>
              <a:ext cx="131040" cy="219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0EDD1B4-7FD3-4FC9-BA74-468C3DE6967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225660" y="1629000"/>
                <a:ext cx="16668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2269EC7A-781E-406F-929B-DF5264313169}"/>
                  </a:ext>
                </a:extLst>
              </p14:cNvPr>
              <p14:cNvContentPartPr/>
              <p14:nvPr/>
            </p14:nvContentPartPr>
            <p14:xfrm>
              <a:off x="9488820" y="1636920"/>
              <a:ext cx="53640" cy="158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2269EC7A-781E-406F-929B-DF526431316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470820" y="1619280"/>
                <a:ext cx="892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06100F0-5E0E-4F80-AE79-126BC1CE8D41}"/>
                  </a:ext>
                </a:extLst>
              </p14:cNvPr>
              <p14:cNvContentPartPr/>
              <p14:nvPr/>
            </p14:nvContentPartPr>
            <p14:xfrm>
              <a:off x="9495660" y="1709640"/>
              <a:ext cx="45720" cy="39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06100F0-5E0E-4F80-AE79-126BC1CE8D4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477660" y="1691640"/>
                <a:ext cx="813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4AF59BA-FCF0-45B6-BD0A-75B8779A0877}"/>
                  </a:ext>
                </a:extLst>
              </p14:cNvPr>
              <p14:cNvContentPartPr/>
              <p14:nvPr/>
            </p14:nvContentPartPr>
            <p14:xfrm>
              <a:off x="8857020" y="1603080"/>
              <a:ext cx="177480" cy="1882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4AF59BA-FCF0-45B6-BD0A-75B8779A087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839380" y="1585440"/>
                <a:ext cx="2131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BEBF3AD-004C-4AA4-A75B-3EDD20BD9443}"/>
                  </a:ext>
                </a:extLst>
              </p14:cNvPr>
              <p14:cNvContentPartPr/>
              <p14:nvPr/>
            </p14:nvContentPartPr>
            <p14:xfrm>
              <a:off x="8426820" y="1560600"/>
              <a:ext cx="366480" cy="231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BEBF3AD-004C-4AA4-A75B-3EDD20BD944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409163" y="1542960"/>
                <a:ext cx="402155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9817E87F-2B89-45F5-BB50-2E181304BE61}"/>
                  </a:ext>
                </a:extLst>
              </p14:cNvPr>
              <p14:cNvContentPartPr/>
              <p14:nvPr/>
            </p14:nvContentPartPr>
            <p14:xfrm>
              <a:off x="9985500" y="1614480"/>
              <a:ext cx="101520" cy="1191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9817E87F-2B89-45F5-BB50-2E181304BE6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67500" y="1596840"/>
                <a:ext cx="1371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74E6BEB3-4C33-444C-935A-C6FCDF311650}"/>
                  </a:ext>
                </a:extLst>
              </p14:cNvPr>
              <p14:cNvContentPartPr/>
              <p14:nvPr/>
            </p14:nvContentPartPr>
            <p14:xfrm>
              <a:off x="10157940" y="1542480"/>
              <a:ext cx="165960" cy="1908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74E6BEB3-4C33-444C-935A-C6FCDF31165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40300" y="1524480"/>
                <a:ext cx="201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797D78B2-D568-45B4-998E-9FBBED6A7C13}"/>
                  </a:ext>
                </a:extLst>
              </p14:cNvPr>
              <p14:cNvContentPartPr/>
              <p14:nvPr/>
            </p14:nvContentPartPr>
            <p14:xfrm>
              <a:off x="10456740" y="1705200"/>
              <a:ext cx="16920" cy="129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797D78B2-D568-45B4-998E-9FBBED6A7C1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438740" y="1687560"/>
                <a:ext cx="525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EDB0345A-DF9E-48AF-A07D-427B298CFF2A}"/>
                  </a:ext>
                </a:extLst>
              </p14:cNvPr>
              <p14:cNvContentPartPr/>
              <p14:nvPr/>
            </p14:nvContentPartPr>
            <p14:xfrm>
              <a:off x="11633940" y="1567680"/>
              <a:ext cx="66600" cy="1008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EDB0345A-DF9E-48AF-A07D-427B298CFF2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615940" y="1549680"/>
                <a:ext cx="1022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3A67B96-6272-4946-AE64-77C49C98B6A1}"/>
                  </a:ext>
                </a:extLst>
              </p14:cNvPr>
              <p14:cNvContentPartPr/>
              <p14:nvPr/>
            </p14:nvContentPartPr>
            <p14:xfrm>
              <a:off x="11768220" y="1514400"/>
              <a:ext cx="214920" cy="1792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3A67B96-6272-4946-AE64-77C49C98B6A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1750580" y="1496400"/>
                <a:ext cx="2505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EB014BCF-EFD8-4E2C-87C4-9707721FD0DA}"/>
                  </a:ext>
                </a:extLst>
              </p14:cNvPr>
              <p14:cNvContentPartPr/>
              <p14:nvPr/>
            </p14:nvContentPartPr>
            <p14:xfrm>
              <a:off x="11395980" y="1547880"/>
              <a:ext cx="171720" cy="150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EB014BCF-EFD8-4E2C-87C4-9707721FD0D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1378018" y="1530240"/>
                <a:ext cx="207285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7D3AFB65-0435-496C-AFDC-864AA4FD3ED7}"/>
                  </a:ext>
                </a:extLst>
              </p14:cNvPr>
              <p14:cNvContentPartPr/>
              <p14:nvPr/>
            </p14:nvContentPartPr>
            <p14:xfrm>
              <a:off x="11091420" y="1561920"/>
              <a:ext cx="218160" cy="16596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7D3AFB65-0435-496C-AFDC-864AA4FD3ED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073780" y="1544280"/>
                <a:ext cx="2538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7224B03-1180-45E5-925E-66EEA58C04F2}"/>
                  </a:ext>
                </a:extLst>
              </p14:cNvPr>
              <p14:cNvContentPartPr/>
              <p14:nvPr/>
            </p14:nvContentPartPr>
            <p14:xfrm>
              <a:off x="10648980" y="1502160"/>
              <a:ext cx="278280" cy="22932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7224B03-1180-45E5-925E-66EEA58C04F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630980" y="1484520"/>
                <a:ext cx="3139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336F0B4E-78DF-49AC-8819-DD98418281BD}"/>
                  </a:ext>
                </a:extLst>
              </p14:cNvPr>
              <p14:cNvContentPartPr/>
              <p14:nvPr/>
            </p14:nvContentPartPr>
            <p14:xfrm>
              <a:off x="9661860" y="1613760"/>
              <a:ext cx="248040" cy="1944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336F0B4E-78DF-49AC-8819-DD98418281B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644220" y="1595793"/>
                <a:ext cx="283680" cy="2299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C206E8B-2981-46BF-AB69-910C1EA15492}"/>
                  </a:ext>
                </a:extLst>
              </p14:cNvPr>
              <p14:cNvContentPartPr/>
              <p14:nvPr/>
            </p14:nvContentPartPr>
            <p14:xfrm>
              <a:off x="585810" y="2358510"/>
              <a:ext cx="320040" cy="14760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C206E8B-2981-46BF-AB69-910C1EA1549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67810" y="2340510"/>
                <a:ext cx="3556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D126229-C027-4E35-98B4-8DE7BCF691D9}"/>
                  </a:ext>
                </a:extLst>
              </p14:cNvPr>
              <p14:cNvContentPartPr/>
              <p14:nvPr/>
            </p14:nvContentPartPr>
            <p14:xfrm>
              <a:off x="1001610" y="2251590"/>
              <a:ext cx="86760" cy="2559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D126229-C027-4E35-98B4-8DE7BCF691D9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83610" y="2233950"/>
                <a:ext cx="1224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3183E8C2-ABEE-42FF-90AC-4988B4AE182E}"/>
                  </a:ext>
                </a:extLst>
              </p14:cNvPr>
              <p14:cNvContentPartPr/>
              <p14:nvPr/>
            </p14:nvContentPartPr>
            <p14:xfrm>
              <a:off x="1358010" y="2347350"/>
              <a:ext cx="152280" cy="3016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3183E8C2-ABEE-42FF-90AC-4988B4AE182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340370" y="2329710"/>
                <a:ext cx="1879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A960181-5506-439E-AC4F-1497227EEE10}"/>
                  </a:ext>
                </a:extLst>
              </p14:cNvPr>
              <p14:cNvContentPartPr/>
              <p14:nvPr/>
            </p14:nvContentPartPr>
            <p14:xfrm>
              <a:off x="1615770" y="2380470"/>
              <a:ext cx="42480" cy="32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A960181-5506-439E-AC4F-1497227EEE1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597770" y="2362830"/>
                <a:ext cx="781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2482307-4140-4B2D-BF7E-8B98706C6B31}"/>
                  </a:ext>
                </a:extLst>
              </p14:cNvPr>
              <p14:cNvContentPartPr/>
              <p14:nvPr/>
            </p14:nvContentPartPr>
            <p14:xfrm>
              <a:off x="1634130" y="2434830"/>
              <a:ext cx="48240" cy="140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2482307-4140-4B2D-BF7E-8B98706C6B3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616490" y="2417190"/>
                <a:ext cx="83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5E50C0B-D810-4345-8A6F-5D27194E9A1B}"/>
                  </a:ext>
                </a:extLst>
              </p14:cNvPr>
              <p14:cNvContentPartPr/>
              <p14:nvPr/>
            </p14:nvContentPartPr>
            <p14:xfrm>
              <a:off x="1846890" y="2290110"/>
              <a:ext cx="37440" cy="1778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5E50C0B-D810-4345-8A6F-5D27194E9A1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828890" y="2272470"/>
                <a:ext cx="730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983FF52-4E7B-4107-B9B3-5D46EFB8B4C3}"/>
                  </a:ext>
                </a:extLst>
              </p14:cNvPr>
              <p14:cNvContentPartPr/>
              <p14:nvPr/>
            </p14:nvContentPartPr>
            <p14:xfrm>
              <a:off x="2037690" y="2371110"/>
              <a:ext cx="130680" cy="1764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983FF52-4E7B-4107-B9B3-5D46EFB8B4C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2020050" y="2353470"/>
                <a:ext cx="1663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E573519C-6EFB-4184-A0D7-275D28917071}"/>
                  </a:ext>
                </a:extLst>
              </p14:cNvPr>
              <p14:cNvContentPartPr/>
              <p14:nvPr/>
            </p14:nvContentPartPr>
            <p14:xfrm>
              <a:off x="2648250" y="2332590"/>
              <a:ext cx="52560" cy="100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E573519C-6EFB-4184-A0D7-275D2891707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30250" y="2314950"/>
                <a:ext cx="882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D49F796-6814-47C0-BCF0-F95816CBBE64}"/>
                  </a:ext>
                </a:extLst>
              </p14:cNvPr>
              <p14:cNvContentPartPr/>
              <p14:nvPr/>
            </p14:nvContentPartPr>
            <p14:xfrm>
              <a:off x="2663370" y="2383710"/>
              <a:ext cx="34200" cy="36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D49F796-6814-47C0-BCF0-F95816CBBE64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645370" y="2365710"/>
                <a:ext cx="69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D75865B7-FA58-4038-B7D7-59C99B317F54}"/>
                  </a:ext>
                </a:extLst>
              </p14:cNvPr>
              <p14:cNvContentPartPr/>
              <p14:nvPr/>
            </p14:nvContentPartPr>
            <p14:xfrm>
              <a:off x="3679650" y="2377950"/>
              <a:ext cx="7920" cy="205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D75865B7-FA58-4038-B7D7-59C99B317F5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662010" y="2360310"/>
                <a:ext cx="435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F8FCC5EA-54A5-4A4C-86B2-C50B17A6CC9A}"/>
                  </a:ext>
                </a:extLst>
              </p14:cNvPr>
              <p14:cNvContentPartPr/>
              <p14:nvPr/>
            </p14:nvContentPartPr>
            <p14:xfrm>
              <a:off x="3853530" y="2283270"/>
              <a:ext cx="120240" cy="12780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F8FCC5EA-54A5-4A4C-86B2-C50B17A6CC9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835530" y="2265630"/>
                <a:ext cx="1558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D7E3C2A4-F557-4DBB-BE03-3E0BE976813E}"/>
                  </a:ext>
                </a:extLst>
              </p14:cNvPr>
              <p14:cNvContentPartPr/>
              <p14:nvPr/>
            </p14:nvContentPartPr>
            <p14:xfrm>
              <a:off x="4730490" y="2330790"/>
              <a:ext cx="25200" cy="457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D7E3C2A4-F557-4DBB-BE03-3E0BE976813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712850" y="2312790"/>
                <a:ext cx="608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253078BE-D4C8-413E-B08A-2DFE5BE3E8ED}"/>
                  </a:ext>
                </a:extLst>
              </p14:cNvPr>
              <p14:cNvContentPartPr/>
              <p14:nvPr/>
            </p14:nvContentPartPr>
            <p14:xfrm>
              <a:off x="4727250" y="2225670"/>
              <a:ext cx="3600" cy="10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253078BE-D4C8-413E-B08A-2DFE5BE3E8E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709610" y="2207670"/>
                <a:ext cx="392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6553CD0-05D6-4FA1-B527-D0212A1B0305}"/>
                  </a:ext>
                </a:extLst>
              </p14:cNvPr>
              <p14:cNvContentPartPr/>
              <p14:nvPr/>
            </p14:nvContentPartPr>
            <p14:xfrm>
              <a:off x="4862970" y="2214870"/>
              <a:ext cx="42840" cy="1789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6553CD0-05D6-4FA1-B527-D0212A1B030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844970" y="2196870"/>
                <a:ext cx="7848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731979B7-96A7-4EFF-A60F-030B82111FA8}"/>
                  </a:ext>
                </a:extLst>
              </p14:cNvPr>
              <p14:cNvContentPartPr/>
              <p14:nvPr/>
            </p14:nvContentPartPr>
            <p14:xfrm>
              <a:off x="4985730" y="2292270"/>
              <a:ext cx="66600" cy="9072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731979B7-96A7-4EFF-A60F-030B82111FA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967730" y="2274270"/>
                <a:ext cx="10224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4C013327-39F4-4A41-8AF2-83DEFA464DB3}"/>
                  </a:ext>
                </a:extLst>
              </p14:cNvPr>
              <p14:cNvContentPartPr/>
              <p14:nvPr/>
            </p14:nvContentPartPr>
            <p14:xfrm>
              <a:off x="5139810" y="2271750"/>
              <a:ext cx="92520" cy="1065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4C013327-39F4-4A41-8AF2-83DEFA464DB3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121810" y="2253750"/>
                <a:ext cx="1281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CAEA27CD-CA51-42FF-84A4-5D15C764E946}"/>
                  </a:ext>
                </a:extLst>
              </p14:cNvPr>
              <p14:cNvContentPartPr/>
              <p14:nvPr/>
            </p14:nvContentPartPr>
            <p14:xfrm>
              <a:off x="5319090" y="2280750"/>
              <a:ext cx="137880" cy="1087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CAEA27CD-CA51-42FF-84A4-5D15C764E94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5301450" y="2263110"/>
                <a:ext cx="173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6BF31125-DDA5-4D75-AC00-13232CC1F988}"/>
                  </a:ext>
                </a:extLst>
              </p14:cNvPr>
              <p14:cNvContentPartPr/>
              <p14:nvPr/>
            </p14:nvContentPartPr>
            <p14:xfrm>
              <a:off x="5570730" y="2309550"/>
              <a:ext cx="18720" cy="720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6BF31125-DDA5-4D75-AC00-13232CC1F98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553090" y="2291550"/>
                <a:ext cx="543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FED7737D-0578-4E7C-9E75-91B12327991C}"/>
                  </a:ext>
                </a:extLst>
              </p14:cNvPr>
              <p14:cNvContentPartPr/>
              <p14:nvPr/>
            </p14:nvContentPartPr>
            <p14:xfrm>
              <a:off x="4362570" y="2177070"/>
              <a:ext cx="295920" cy="2098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FED7737D-0578-4E7C-9E75-91B12327991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344909" y="2159070"/>
                <a:ext cx="331603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277FB47E-3B87-436F-9979-5B639282585D}"/>
                  </a:ext>
                </a:extLst>
              </p14:cNvPr>
              <p14:cNvContentPartPr/>
              <p14:nvPr/>
            </p14:nvContentPartPr>
            <p14:xfrm>
              <a:off x="4049730" y="2208030"/>
              <a:ext cx="104760" cy="22392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277FB47E-3B87-436F-9979-5B639282585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031730" y="2190390"/>
                <a:ext cx="1404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201E9990-1953-4604-8731-75B684EEB755}"/>
                  </a:ext>
                </a:extLst>
              </p14:cNvPr>
              <p14:cNvContentPartPr/>
              <p14:nvPr/>
            </p14:nvContentPartPr>
            <p14:xfrm>
              <a:off x="2892330" y="2190750"/>
              <a:ext cx="687600" cy="3175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201E9990-1953-4604-8731-75B684EEB75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874690" y="2172770"/>
                <a:ext cx="723240" cy="3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F84F389-9099-400E-9423-4FF869880962}"/>
                  </a:ext>
                </a:extLst>
              </p14:cNvPr>
              <p14:cNvContentPartPr/>
              <p14:nvPr/>
            </p14:nvContentPartPr>
            <p14:xfrm>
              <a:off x="2314530" y="2347710"/>
              <a:ext cx="120600" cy="1926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F84F389-9099-400E-9423-4FF86988096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296890" y="2329744"/>
                <a:ext cx="156240" cy="22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F4117125-DBEF-46A5-AD73-F476CC7E609D}"/>
                  </a:ext>
                </a:extLst>
              </p14:cNvPr>
              <p14:cNvContentPartPr/>
              <p14:nvPr/>
            </p14:nvContentPartPr>
            <p14:xfrm>
              <a:off x="6195972" y="2239257"/>
              <a:ext cx="48960" cy="69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F4117125-DBEF-46A5-AD73-F476CC7E609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178332" y="2221257"/>
                <a:ext cx="84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6697548-C87B-42CB-8D89-1D8361E89FD6}"/>
                  </a:ext>
                </a:extLst>
              </p14:cNvPr>
              <p14:cNvContentPartPr/>
              <p14:nvPr/>
            </p14:nvContentPartPr>
            <p14:xfrm>
              <a:off x="6307932" y="2247177"/>
              <a:ext cx="81000" cy="597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6697548-C87B-42CB-8D89-1D8361E89FD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89932" y="2229177"/>
                <a:ext cx="1166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2F4719E-EDF3-48AA-87AB-7760BF36BA33}"/>
                  </a:ext>
                </a:extLst>
              </p14:cNvPr>
              <p14:cNvContentPartPr/>
              <p14:nvPr/>
            </p14:nvContentPartPr>
            <p14:xfrm>
              <a:off x="6559572" y="2147817"/>
              <a:ext cx="354240" cy="15516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2F4719E-EDF3-48AA-87AB-7760BF36BA3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41572" y="2129817"/>
                <a:ext cx="3898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4B8DEE55-4E5D-4004-8995-A4DEF7A6A6EC}"/>
                  </a:ext>
                </a:extLst>
              </p14:cNvPr>
              <p14:cNvContentPartPr/>
              <p14:nvPr/>
            </p14:nvContentPartPr>
            <p14:xfrm>
              <a:off x="5847492" y="2153577"/>
              <a:ext cx="282600" cy="1591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4B8DEE55-4E5D-4004-8995-A4DEF7A6A6E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5829874" y="2135937"/>
                <a:ext cx="318195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8B28DC32-1572-4D7A-815E-81757387145B}"/>
                  </a:ext>
                </a:extLst>
              </p14:cNvPr>
              <p14:cNvContentPartPr/>
              <p14:nvPr/>
            </p14:nvContentPartPr>
            <p14:xfrm>
              <a:off x="7102452" y="2157537"/>
              <a:ext cx="527040" cy="2257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8B28DC32-1572-4D7A-815E-81757387145B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084452" y="2139897"/>
                <a:ext cx="5626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64557C09-53D3-4D1E-978C-AA0791E73E7B}"/>
                  </a:ext>
                </a:extLst>
              </p14:cNvPr>
              <p14:cNvContentPartPr/>
              <p14:nvPr/>
            </p14:nvContentPartPr>
            <p14:xfrm>
              <a:off x="7711572" y="2227377"/>
              <a:ext cx="83880" cy="633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64557C09-53D3-4D1E-978C-AA0791E73E7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693572" y="2209737"/>
                <a:ext cx="11952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DD9B02F9-ED9A-4CAC-B3A6-14FCF60A9040}"/>
                  </a:ext>
                </a:extLst>
              </p14:cNvPr>
              <p14:cNvContentPartPr/>
              <p14:nvPr/>
            </p14:nvContentPartPr>
            <p14:xfrm>
              <a:off x="7859532" y="2151777"/>
              <a:ext cx="128880" cy="1371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DD9B02F9-ED9A-4CAC-B3A6-14FCF60A904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841532" y="2133777"/>
                <a:ext cx="1645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F0660EE1-9B40-405E-B45D-D941E752ED94}"/>
                  </a:ext>
                </a:extLst>
              </p14:cNvPr>
              <p14:cNvContentPartPr/>
              <p14:nvPr/>
            </p14:nvContentPartPr>
            <p14:xfrm>
              <a:off x="8087052" y="2242137"/>
              <a:ext cx="7920" cy="396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F0660EE1-9B40-405E-B45D-D941E752ED9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069052" y="2224137"/>
                <a:ext cx="435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4A7084AD-367A-485B-A91D-85CBF2168347}"/>
                  </a:ext>
                </a:extLst>
              </p14:cNvPr>
              <p14:cNvContentPartPr/>
              <p14:nvPr/>
            </p14:nvContentPartPr>
            <p14:xfrm>
              <a:off x="8082012" y="2180217"/>
              <a:ext cx="6120" cy="12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4A7084AD-367A-485B-A91D-85CBF216834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064372" y="2162217"/>
                <a:ext cx="417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E6E6330A-C196-439E-BA1E-6F8EED7E4362}"/>
                  </a:ext>
                </a:extLst>
              </p14:cNvPr>
              <p14:cNvContentPartPr/>
              <p14:nvPr/>
            </p14:nvContentPartPr>
            <p14:xfrm>
              <a:off x="8204052" y="2173377"/>
              <a:ext cx="22680" cy="1137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E6E6330A-C196-439E-BA1E-6F8EED7E436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186052" y="2155737"/>
                <a:ext cx="583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922A847-9D85-49B7-B7BC-3AD1EC8C338A}"/>
                  </a:ext>
                </a:extLst>
              </p14:cNvPr>
              <p14:cNvContentPartPr/>
              <p14:nvPr/>
            </p14:nvContentPartPr>
            <p14:xfrm>
              <a:off x="8301252" y="2225937"/>
              <a:ext cx="11520" cy="536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922A847-9D85-49B7-B7BC-3AD1EC8C338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283612" y="2207937"/>
                <a:ext cx="471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4F6CBE3-2A44-42AD-9238-5C4D210C0BBB}"/>
                  </a:ext>
                </a:extLst>
              </p14:cNvPr>
              <p14:cNvContentPartPr/>
              <p14:nvPr/>
            </p14:nvContentPartPr>
            <p14:xfrm>
              <a:off x="8317452" y="2163657"/>
              <a:ext cx="3240" cy="43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4F6CBE3-2A44-42AD-9238-5C4D210C0BB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299452" y="2145657"/>
                <a:ext cx="388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521D11C1-77C3-4404-8B63-8EAF0DD4DA17}"/>
                  </a:ext>
                </a:extLst>
              </p14:cNvPr>
              <p14:cNvContentPartPr/>
              <p14:nvPr/>
            </p14:nvContentPartPr>
            <p14:xfrm>
              <a:off x="8406372" y="2164737"/>
              <a:ext cx="238680" cy="2674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521D11C1-77C3-4404-8B63-8EAF0DD4DA1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388705" y="2147097"/>
                <a:ext cx="274374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88D41C4E-C26F-4ABF-92CA-B387AAC48082}"/>
                  </a:ext>
                </a:extLst>
              </p14:cNvPr>
              <p14:cNvContentPartPr/>
              <p14:nvPr/>
            </p14:nvContentPartPr>
            <p14:xfrm>
              <a:off x="8848972" y="2206900"/>
              <a:ext cx="78840" cy="8496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88D41C4E-C26F-4ABF-92CA-B387AAC4808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831332" y="2189260"/>
                <a:ext cx="1144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1D53BBB3-252D-42F2-BE19-D02768C76454}"/>
                  </a:ext>
                </a:extLst>
              </p14:cNvPr>
              <p14:cNvContentPartPr/>
              <p14:nvPr/>
            </p14:nvContentPartPr>
            <p14:xfrm>
              <a:off x="9617932" y="2171260"/>
              <a:ext cx="61560" cy="1184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1D53BBB3-252D-42F2-BE19-D02768C7645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600292" y="2153620"/>
                <a:ext cx="972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AD97E804-5622-4E3D-8AD0-4ACD87A2AC29}"/>
                  </a:ext>
                </a:extLst>
              </p14:cNvPr>
              <p14:cNvContentPartPr/>
              <p14:nvPr/>
            </p14:nvContentPartPr>
            <p14:xfrm>
              <a:off x="9738892" y="2197540"/>
              <a:ext cx="55800" cy="846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AD97E804-5622-4E3D-8AD0-4ACD87A2AC2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720892" y="2179900"/>
                <a:ext cx="914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EB9BE6F-3AA0-45BB-9C99-F8427622A427}"/>
                  </a:ext>
                </a:extLst>
              </p14:cNvPr>
              <p14:cNvContentPartPr/>
              <p14:nvPr/>
            </p14:nvContentPartPr>
            <p14:xfrm>
              <a:off x="9870652" y="2177380"/>
              <a:ext cx="50040" cy="108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EB9BE6F-3AA0-45BB-9C99-F8427622A42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853012" y="2159380"/>
                <a:ext cx="85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37FA8CE-8E97-4F7F-B310-EC8804197F56}"/>
                  </a:ext>
                </a:extLst>
              </p14:cNvPr>
              <p14:cNvContentPartPr/>
              <p14:nvPr/>
            </p14:nvContentPartPr>
            <p14:xfrm>
              <a:off x="9996652" y="2188900"/>
              <a:ext cx="56880" cy="9720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37FA8CE-8E97-4F7F-B310-EC8804197F5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978652" y="2170900"/>
                <a:ext cx="925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54F185A0-11D3-4AAA-8AD0-7F351F6BE511}"/>
                  </a:ext>
                </a:extLst>
              </p14:cNvPr>
              <p14:cNvContentPartPr/>
              <p14:nvPr/>
            </p14:nvContentPartPr>
            <p14:xfrm>
              <a:off x="10115092" y="2201860"/>
              <a:ext cx="60480" cy="7992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54F185A0-11D3-4AAA-8AD0-7F351F6BE51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097452" y="2183860"/>
                <a:ext cx="961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6A2117E4-C7A5-45C2-8435-577C4CAEB2CE}"/>
                  </a:ext>
                </a:extLst>
              </p14:cNvPr>
              <p14:cNvContentPartPr/>
              <p14:nvPr/>
            </p14:nvContentPartPr>
            <p14:xfrm>
              <a:off x="10257292" y="2173060"/>
              <a:ext cx="65520" cy="1137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6A2117E4-C7A5-45C2-8435-577C4CAEB2CE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239652" y="2155060"/>
                <a:ext cx="101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A0D3423E-4E2B-4156-A677-DE49AA3F4FC7}"/>
                  </a:ext>
                </a:extLst>
              </p14:cNvPr>
              <p14:cNvContentPartPr/>
              <p14:nvPr/>
            </p14:nvContentPartPr>
            <p14:xfrm>
              <a:off x="10396252" y="2173060"/>
              <a:ext cx="48600" cy="11376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A0D3423E-4E2B-4156-A677-DE49AA3F4FC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378612" y="2155420"/>
                <a:ext cx="84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7F1B1878-D883-49EE-B035-F3093B8BBE14}"/>
                  </a:ext>
                </a:extLst>
              </p14:cNvPr>
              <p14:cNvContentPartPr/>
              <p14:nvPr/>
            </p14:nvContentPartPr>
            <p14:xfrm>
              <a:off x="10505692" y="2161180"/>
              <a:ext cx="172440" cy="13428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7F1B1878-D883-49EE-B035-F3093B8BBE1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487692" y="2143540"/>
                <a:ext cx="20808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30EFF996-FF27-4BF8-9500-71FEE0CD9C19}"/>
                  </a:ext>
                </a:extLst>
              </p14:cNvPr>
              <p14:cNvContentPartPr/>
              <p14:nvPr/>
            </p14:nvContentPartPr>
            <p14:xfrm>
              <a:off x="9294652" y="2148940"/>
              <a:ext cx="138960" cy="14580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30EFF996-FF27-4BF8-9500-71FEE0CD9C19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277012" y="2131300"/>
                <a:ext cx="174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8BF8E06A-B882-4F90-BDCA-264B002E0204}"/>
                  </a:ext>
                </a:extLst>
              </p14:cNvPr>
              <p14:cNvContentPartPr/>
              <p14:nvPr/>
            </p14:nvContentPartPr>
            <p14:xfrm>
              <a:off x="9003052" y="2142100"/>
              <a:ext cx="73440" cy="1602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8BF8E06A-B882-4F90-BDCA-264B002E020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985052" y="2124460"/>
                <a:ext cx="1090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9B8EDDE6-DE0F-49CA-AB30-0A3A5C1EE98D}"/>
                  </a:ext>
                </a:extLst>
              </p14:cNvPr>
              <p14:cNvContentPartPr/>
              <p14:nvPr/>
            </p14:nvContentPartPr>
            <p14:xfrm>
              <a:off x="10879228" y="2174952"/>
              <a:ext cx="16560" cy="838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9B8EDDE6-DE0F-49CA-AB30-0A3A5C1EE98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861588" y="2156952"/>
                <a:ext cx="522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63B00D3-BE43-4245-B7B5-AA4EC110EE67}"/>
                  </a:ext>
                </a:extLst>
              </p14:cNvPr>
              <p14:cNvContentPartPr/>
              <p14:nvPr/>
            </p14:nvContentPartPr>
            <p14:xfrm>
              <a:off x="10843725" y="2071247"/>
              <a:ext cx="14040" cy="720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63B00D3-BE43-4245-B7B5-AA4EC110EE6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825725" y="2053247"/>
                <a:ext cx="496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167A4BEA-2114-4389-8020-158D3E3E4C6A}"/>
                  </a:ext>
                </a:extLst>
              </p14:cNvPr>
              <p14:cNvContentPartPr/>
              <p14:nvPr/>
            </p14:nvContentPartPr>
            <p14:xfrm>
              <a:off x="10972605" y="2171687"/>
              <a:ext cx="120960" cy="8748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167A4BEA-2114-4389-8020-158D3E3E4C6A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954605" y="2154047"/>
                <a:ext cx="1566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3D815B1A-068A-48B6-85ED-A46911D6F252}"/>
                  </a:ext>
                </a:extLst>
              </p14:cNvPr>
              <p14:cNvContentPartPr/>
              <p14:nvPr/>
            </p14:nvContentPartPr>
            <p14:xfrm>
              <a:off x="11345925" y="2124167"/>
              <a:ext cx="150840" cy="12204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3D815B1A-068A-48B6-85ED-A46911D6F25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327925" y="2106527"/>
                <a:ext cx="1864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59A574E5-237A-4EB7-8C17-1566C46CB8CA}"/>
                  </a:ext>
                </a:extLst>
              </p14:cNvPr>
              <p14:cNvContentPartPr/>
              <p14:nvPr/>
            </p14:nvContentPartPr>
            <p14:xfrm>
              <a:off x="650495" y="2945236"/>
              <a:ext cx="380520" cy="18000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59A574E5-237A-4EB7-8C17-1566C46CB8C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32855" y="2927596"/>
                <a:ext cx="416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5905433C-4170-4143-BA61-70D4B74AEBE4}"/>
                  </a:ext>
                </a:extLst>
              </p14:cNvPr>
              <p14:cNvContentPartPr/>
              <p14:nvPr/>
            </p14:nvContentPartPr>
            <p14:xfrm>
              <a:off x="1133255" y="2962156"/>
              <a:ext cx="344520" cy="18180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5905433C-4170-4143-BA61-70D4B74AEBE4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15255" y="2944516"/>
                <a:ext cx="3801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45913B5-1E80-480B-AF01-7E0659792087}"/>
                  </a:ext>
                </a:extLst>
              </p14:cNvPr>
              <p14:cNvContentPartPr/>
              <p14:nvPr/>
            </p14:nvContentPartPr>
            <p14:xfrm>
              <a:off x="2263655" y="2931916"/>
              <a:ext cx="133560" cy="1400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45913B5-1E80-480B-AF01-7E065979208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245655" y="2914276"/>
                <a:ext cx="169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6CA8290E-E16A-473D-BCAB-28B2E665406F}"/>
                  </a:ext>
                </a:extLst>
              </p14:cNvPr>
              <p14:cNvContentPartPr/>
              <p14:nvPr/>
            </p14:nvContentPartPr>
            <p14:xfrm>
              <a:off x="2481095" y="2984116"/>
              <a:ext cx="95400" cy="820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6CA8290E-E16A-473D-BCAB-28B2E665406F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463095" y="2966476"/>
                <a:ext cx="1310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5A410F69-10BA-4E01-8E80-D65934ECACBB}"/>
                  </a:ext>
                </a:extLst>
              </p14:cNvPr>
              <p14:cNvContentPartPr/>
              <p14:nvPr/>
            </p14:nvContentPartPr>
            <p14:xfrm>
              <a:off x="2746055" y="2872516"/>
              <a:ext cx="210240" cy="1846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5A410F69-10BA-4E01-8E80-D65934ECACB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2728055" y="2854876"/>
                <a:ext cx="245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3073F4A0-5EE7-49C1-BEB8-AF38E2928590}"/>
                  </a:ext>
                </a:extLst>
              </p14:cNvPr>
              <p14:cNvContentPartPr/>
              <p14:nvPr/>
            </p14:nvContentPartPr>
            <p14:xfrm>
              <a:off x="1685135" y="2988076"/>
              <a:ext cx="429840" cy="1148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3073F4A0-5EE7-49C1-BEB8-AF38E292859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667495" y="2970076"/>
                <a:ext cx="465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515F3E3A-BD30-462C-8931-4140C0BE7B1B}"/>
                  </a:ext>
                </a:extLst>
              </p14:cNvPr>
              <p14:cNvContentPartPr/>
              <p14:nvPr/>
            </p14:nvContentPartPr>
            <p14:xfrm>
              <a:off x="3696815" y="2858476"/>
              <a:ext cx="284400" cy="3042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515F3E3A-BD30-462C-8931-4140C0BE7B1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678815" y="2840497"/>
                <a:ext cx="320040" cy="3397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733F7FD-B65A-4F0A-B951-C7938288BA88}"/>
                  </a:ext>
                </a:extLst>
              </p14:cNvPr>
              <p14:cNvContentPartPr/>
              <p14:nvPr/>
            </p14:nvContentPartPr>
            <p14:xfrm>
              <a:off x="3044495" y="2918596"/>
              <a:ext cx="421560" cy="1728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733F7FD-B65A-4F0A-B951-C7938288BA8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026495" y="2900956"/>
                <a:ext cx="4572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A802F765-0B18-4F07-A26E-2D03377939EC}"/>
                  </a:ext>
                </a:extLst>
              </p14:cNvPr>
              <p14:cNvContentPartPr/>
              <p14:nvPr/>
            </p14:nvContentPartPr>
            <p14:xfrm>
              <a:off x="4100779" y="2885018"/>
              <a:ext cx="2520" cy="108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A802F765-0B18-4F07-A26E-2D03377939E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4082779" y="2867378"/>
                <a:ext cx="38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2C9BBD71-91BF-46D6-936B-0474BBCBD641}"/>
                  </a:ext>
                </a:extLst>
              </p14:cNvPr>
              <p14:cNvContentPartPr/>
              <p14:nvPr/>
            </p14:nvContentPartPr>
            <p14:xfrm>
              <a:off x="4105459" y="2977178"/>
              <a:ext cx="3960" cy="18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2C9BBD71-91BF-46D6-936B-0474BBCBD641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087819" y="2959178"/>
                <a:ext cx="39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740A3EAD-63E9-44A2-AD4E-DBDD8D827520}"/>
                  </a:ext>
                </a:extLst>
              </p14:cNvPr>
              <p14:cNvContentPartPr/>
              <p14:nvPr/>
            </p14:nvContentPartPr>
            <p14:xfrm>
              <a:off x="4204624" y="3495106"/>
              <a:ext cx="171360" cy="8114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740A3EAD-63E9-44A2-AD4E-DBDD8D827520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186624" y="3477106"/>
                <a:ext cx="207000" cy="84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56ECFEF4-4434-4EBD-9898-417DD3C64170}"/>
                  </a:ext>
                </a:extLst>
              </p14:cNvPr>
              <p14:cNvContentPartPr/>
              <p14:nvPr/>
            </p14:nvContentPartPr>
            <p14:xfrm>
              <a:off x="4589824" y="3525346"/>
              <a:ext cx="187200" cy="1836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56ECFEF4-4434-4EBD-9898-417DD3C64170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572184" y="3507346"/>
                <a:ext cx="2228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0F2ED428-04E8-43D5-B26E-34581090A2C3}"/>
                  </a:ext>
                </a:extLst>
              </p14:cNvPr>
              <p14:cNvContentPartPr/>
              <p14:nvPr/>
            </p14:nvContentPartPr>
            <p14:xfrm>
              <a:off x="4954864" y="3477826"/>
              <a:ext cx="235080" cy="7678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0F2ED428-04E8-43D5-B26E-34581090A2C3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936864" y="3459826"/>
                <a:ext cx="27072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57BBBE04-61F6-4981-9949-1564AB5F4D5E}"/>
                  </a:ext>
                </a:extLst>
              </p14:cNvPr>
              <p14:cNvContentPartPr/>
              <p14:nvPr/>
            </p14:nvContentPartPr>
            <p14:xfrm>
              <a:off x="4633024" y="3928186"/>
              <a:ext cx="240480" cy="2221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57BBBE04-61F6-4981-9949-1564AB5F4D5E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615024" y="3910186"/>
                <a:ext cx="276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1B3E392D-17A9-4F6E-A248-061461F8114F}"/>
                  </a:ext>
                </a:extLst>
              </p14:cNvPr>
              <p14:cNvContentPartPr/>
              <p14:nvPr/>
            </p14:nvContentPartPr>
            <p14:xfrm>
              <a:off x="6155104" y="3915586"/>
              <a:ext cx="269280" cy="3646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1B3E392D-17A9-4F6E-A248-061461F8114F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137464" y="3897586"/>
                <a:ext cx="30492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DA1D6982-4590-445A-871F-A54BB0EDB10E}"/>
                  </a:ext>
                </a:extLst>
              </p14:cNvPr>
              <p14:cNvContentPartPr/>
              <p14:nvPr/>
            </p14:nvContentPartPr>
            <p14:xfrm>
              <a:off x="6403864" y="3712546"/>
              <a:ext cx="129240" cy="12060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DA1D6982-4590-445A-871F-A54BB0EDB10E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6385864" y="3694546"/>
                <a:ext cx="1648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7437D87F-8FBE-42CF-8403-7B7E215089EE}"/>
                  </a:ext>
                </a:extLst>
              </p14:cNvPr>
              <p14:cNvContentPartPr/>
              <p14:nvPr/>
            </p14:nvContentPartPr>
            <p14:xfrm>
              <a:off x="6636784" y="3742066"/>
              <a:ext cx="62640" cy="86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7437D87F-8FBE-42CF-8403-7B7E215089EE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6618784" y="3724066"/>
                <a:ext cx="982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6F2861F3-E7F5-4B0D-9C5D-5E07F4301F5D}"/>
                  </a:ext>
                </a:extLst>
              </p14:cNvPr>
              <p14:cNvContentPartPr/>
              <p14:nvPr/>
            </p14:nvContentPartPr>
            <p14:xfrm>
              <a:off x="5812024" y="3666466"/>
              <a:ext cx="150120" cy="1573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6F2861F3-E7F5-4B0D-9C5D-5E07F4301F5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793981" y="3648826"/>
                <a:ext cx="185846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2CA10F7E-C847-4709-A1E4-F794B2DFBAE3}"/>
                  </a:ext>
                </a:extLst>
              </p14:cNvPr>
              <p14:cNvContentPartPr/>
              <p14:nvPr/>
            </p14:nvContentPartPr>
            <p14:xfrm>
              <a:off x="5578744" y="3928906"/>
              <a:ext cx="188280" cy="38340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2CA10F7E-C847-4709-A1E4-F794B2DFBAE3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560744" y="3911266"/>
                <a:ext cx="22392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226BEDCA-DED1-436D-9E8E-D1B1D2ED14C3}"/>
                  </a:ext>
                </a:extLst>
              </p14:cNvPr>
              <p14:cNvContentPartPr/>
              <p14:nvPr/>
            </p14:nvContentPartPr>
            <p14:xfrm>
              <a:off x="6793024" y="3630826"/>
              <a:ext cx="150480" cy="16560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226BEDCA-DED1-436D-9E8E-D1B1D2ED14C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6775067" y="3613186"/>
                <a:ext cx="186035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CB32D87B-F0CF-4E9F-89F0-F287414B3698}"/>
                  </a:ext>
                </a:extLst>
              </p14:cNvPr>
              <p14:cNvContentPartPr/>
              <p14:nvPr/>
            </p14:nvContentPartPr>
            <p14:xfrm>
              <a:off x="1500772" y="4776578"/>
              <a:ext cx="460800" cy="16128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CB32D87B-F0CF-4E9F-89F0-F287414B369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483132" y="4758578"/>
                <a:ext cx="496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C45F9A57-172B-4637-8A51-BAFBA884AE50}"/>
                  </a:ext>
                </a:extLst>
              </p14:cNvPr>
              <p14:cNvContentPartPr/>
              <p14:nvPr/>
            </p14:nvContentPartPr>
            <p14:xfrm>
              <a:off x="1255252" y="4801778"/>
              <a:ext cx="164160" cy="2476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C45F9A57-172B-4637-8A51-BAFBA884AE50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237252" y="4784138"/>
                <a:ext cx="1998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99A12539-B541-4FF1-9B15-F12692CAE92E}"/>
                  </a:ext>
                </a:extLst>
              </p14:cNvPr>
              <p14:cNvContentPartPr/>
              <p14:nvPr/>
            </p14:nvContentPartPr>
            <p14:xfrm>
              <a:off x="550372" y="4574618"/>
              <a:ext cx="625320" cy="441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99A12539-B541-4FF1-9B15-F12692CAE92E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32722" y="4556978"/>
                <a:ext cx="660981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E83306FF-BC48-4BB1-8864-6DCC03BE965C}"/>
                  </a:ext>
                </a:extLst>
              </p14:cNvPr>
              <p14:cNvContentPartPr/>
              <p14:nvPr/>
            </p14:nvContentPartPr>
            <p14:xfrm>
              <a:off x="2574292" y="4800338"/>
              <a:ext cx="89280" cy="1000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E83306FF-BC48-4BB1-8864-6DCC03BE965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556292" y="4782698"/>
                <a:ext cx="124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7C6823E4-D9DB-468B-991F-E723AA6DB324}"/>
                  </a:ext>
                </a:extLst>
              </p14:cNvPr>
              <p14:cNvContentPartPr/>
              <p14:nvPr/>
            </p14:nvContentPartPr>
            <p14:xfrm>
              <a:off x="2213932" y="4671458"/>
              <a:ext cx="280080" cy="2250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7C6823E4-D9DB-468B-991F-E723AA6DB32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195932" y="4653818"/>
                <a:ext cx="3157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60609479-2ED3-435E-93B9-D2001AE3C96B}"/>
                  </a:ext>
                </a:extLst>
              </p14:cNvPr>
              <p14:cNvContentPartPr/>
              <p14:nvPr/>
            </p14:nvContentPartPr>
            <p14:xfrm>
              <a:off x="4040572" y="4745258"/>
              <a:ext cx="27720" cy="1609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60609479-2ED3-435E-93B9-D2001AE3C96B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022572" y="4727258"/>
                <a:ext cx="63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D176A837-0CDB-411C-AAA9-3852AD812E54}"/>
                  </a:ext>
                </a:extLst>
              </p14:cNvPr>
              <p14:cNvContentPartPr/>
              <p14:nvPr/>
            </p14:nvContentPartPr>
            <p14:xfrm>
              <a:off x="4162612" y="4752818"/>
              <a:ext cx="47160" cy="16776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D176A837-0CDB-411C-AAA9-3852AD812E54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4144612" y="4735178"/>
                <a:ext cx="828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1B3F4E22-5BBE-4AB6-BCD4-FCDB77EE924C}"/>
                  </a:ext>
                </a:extLst>
              </p14:cNvPr>
              <p14:cNvContentPartPr/>
              <p14:nvPr/>
            </p14:nvContentPartPr>
            <p14:xfrm>
              <a:off x="4308052" y="4822298"/>
              <a:ext cx="2880" cy="8820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1B3F4E22-5BBE-4AB6-BCD4-FCDB77EE924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4290412" y="4804298"/>
                <a:ext cx="385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2A4177C9-E61C-4BA9-AFFE-50D3DC24170E}"/>
                  </a:ext>
                </a:extLst>
              </p14:cNvPr>
              <p14:cNvContentPartPr/>
              <p14:nvPr/>
            </p14:nvContentPartPr>
            <p14:xfrm>
              <a:off x="4307692" y="4739498"/>
              <a:ext cx="6120" cy="75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2A4177C9-E61C-4BA9-AFFE-50D3DC24170E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4289692" y="4721858"/>
                <a:ext cx="417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D8226614-8A19-416A-923C-B9771FEB6300}"/>
                  </a:ext>
                </a:extLst>
              </p14:cNvPr>
              <p14:cNvContentPartPr/>
              <p14:nvPr/>
            </p14:nvContentPartPr>
            <p14:xfrm>
              <a:off x="5861812" y="4755338"/>
              <a:ext cx="99360" cy="13572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D8226614-8A19-416A-923C-B9771FEB6300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5844172" y="4737338"/>
                <a:ext cx="135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20B10F48-FBE5-4F3C-8C4B-E63FA62BFDB1}"/>
                  </a:ext>
                </a:extLst>
              </p14:cNvPr>
              <p14:cNvContentPartPr/>
              <p14:nvPr/>
            </p14:nvContentPartPr>
            <p14:xfrm>
              <a:off x="6051532" y="4760738"/>
              <a:ext cx="71280" cy="12600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20B10F48-FBE5-4F3C-8C4B-E63FA62BFDB1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6033892" y="4742738"/>
                <a:ext cx="1069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AFC0F37-6878-4E0B-B6A5-7C75D33DD5E4}"/>
                  </a:ext>
                </a:extLst>
              </p14:cNvPr>
              <p14:cNvContentPartPr/>
              <p14:nvPr/>
            </p14:nvContentPartPr>
            <p14:xfrm>
              <a:off x="6190492" y="4773698"/>
              <a:ext cx="23400" cy="11376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AFC0F37-6878-4E0B-B6A5-7C75D33DD5E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6172492" y="4755698"/>
                <a:ext cx="590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E10F54CE-D180-471A-B38E-92BDF5178963}"/>
                  </a:ext>
                </a:extLst>
              </p14:cNvPr>
              <p14:cNvContentPartPr/>
              <p14:nvPr/>
            </p14:nvContentPartPr>
            <p14:xfrm>
              <a:off x="6365092" y="4697738"/>
              <a:ext cx="360" cy="36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E10F54CE-D180-471A-B38E-92BDF5178963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347452" y="46800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54F9F349-CE07-4F31-B12E-26D7A55B330B}"/>
                  </a:ext>
                </a:extLst>
              </p14:cNvPr>
              <p14:cNvContentPartPr/>
              <p14:nvPr/>
            </p14:nvContentPartPr>
            <p14:xfrm>
              <a:off x="6304252" y="4793858"/>
              <a:ext cx="344520" cy="2901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54F9F349-CE07-4F31-B12E-26D7A55B330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286594" y="4775880"/>
                <a:ext cx="380197" cy="325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2CD52F0A-DB4E-48A5-96DE-D80DF9D9FC19}"/>
                  </a:ext>
                </a:extLst>
              </p14:cNvPr>
              <p14:cNvContentPartPr/>
              <p14:nvPr/>
            </p14:nvContentPartPr>
            <p14:xfrm>
              <a:off x="5463652" y="4726178"/>
              <a:ext cx="306720" cy="25524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2CD52F0A-DB4E-48A5-96DE-D80DF9D9FC19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5445673" y="4708538"/>
                <a:ext cx="342318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FB171EC7-9C41-4D3A-936C-23AAD2A185E8}"/>
                  </a:ext>
                </a:extLst>
              </p14:cNvPr>
              <p14:cNvContentPartPr/>
              <p14:nvPr/>
            </p14:nvContentPartPr>
            <p14:xfrm>
              <a:off x="4956772" y="4677578"/>
              <a:ext cx="203400" cy="23796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FB171EC7-9C41-4D3A-936C-23AAD2A185E8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4938772" y="4659938"/>
                <a:ext cx="239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6B0DDB9B-5AB1-46C3-BDA4-AE5963493CAA}"/>
                  </a:ext>
                </a:extLst>
              </p14:cNvPr>
              <p14:cNvContentPartPr/>
              <p14:nvPr/>
            </p14:nvContentPartPr>
            <p14:xfrm>
              <a:off x="4456372" y="4724738"/>
              <a:ext cx="253440" cy="33660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6B0DDB9B-5AB1-46C3-BDA4-AE5963493CAA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438372" y="4707098"/>
                <a:ext cx="2890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4B42135F-ECF2-44A7-B91D-44B2DF42CC4E}"/>
                  </a:ext>
                </a:extLst>
              </p14:cNvPr>
              <p14:cNvContentPartPr/>
              <p14:nvPr/>
            </p14:nvContentPartPr>
            <p14:xfrm>
              <a:off x="2890732" y="4702418"/>
              <a:ext cx="1082880" cy="31644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4B42135F-ECF2-44A7-B91D-44B2DF42CC4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2873092" y="4684418"/>
                <a:ext cx="111852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2203420C-B54A-4020-A8E2-DF7917909C5C}"/>
                  </a:ext>
                </a:extLst>
              </p14:cNvPr>
              <p14:cNvContentPartPr/>
              <p14:nvPr/>
            </p14:nvContentPartPr>
            <p14:xfrm>
              <a:off x="7271238" y="4754618"/>
              <a:ext cx="6120" cy="9180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2203420C-B54A-4020-A8E2-DF7917909C5C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253238" y="4736978"/>
                <a:ext cx="417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134BA81C-AC02-4288-9306-75260267621B}"/>
                  </a:ext>
                </a:extLst>
              </p14:cNvPr>
              <p14:cNvContentPartPr/>
              <p14:nvPr/>
            </p14:nvContentPartPr>
            <p14:xfrm>
              <a:off x="7274118" y="4706738"/>
              <a:ext cx="360" cy="3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134BA81C-AC02-4288-9306-75260267621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7256478" y="46890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5D283784-3128-4E40-891B-626E438D6223}"/>
                  </a:ext>
                </a:extLst>
              </p14:cNvPr>
              <p14:cNvContentPartPr/>
              <p14:nvPr/>
            </p14:nvContentPartPr>
            <p14:xfrm>
              <a:off x="7375278" y="4752818"/>
              <a:ext cx="94320" cy="11376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5D283784-3128-4E40-891B-626E438D6223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7357278" y="4735178"/>
                <a:ext cx="1299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AB717713-4997-41E4-A9A9-EFCEA97B914B}"/>
                  </a:ext>
                </a:extLst>
              </p14:cNvPr>
              <p14:cNvContentPartPr/>
              <p14:nvPr/>
            </p14:nvContentPartPr>
            <p14:xfrm>
              <a:off x="7563558" y="4752098"/>
              <a:ext cx="187200" cy="10512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AB717713-4997-41E4-A9A9-EFCEA97B914B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7545558" y="4734458"/>
                <a:ext cx="2228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2E98C36A-5531-4B66-833B-3EADD2C15895}"/>
                  </a:ext>
                </a:extLst>
              </p14:cNvPr>
              <p14:cNvContentPartPr/>
              <p14:nvPr/>
            </p14:nvContentPartPr>
            <p14:xfrm>
              <a:off x="6956598" y="4636538"/>
              <a:ext cx="210960" cy="2199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2E98C36A-5531-4B66-833B-3EADD2C15895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6938598" y="4618898"/>
                <a:ext cx="246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4D4ACBA0-05A2-4A44-BF4F-6A10472297B0}"/>
                  </a:ext>
                </a:extLst>
              </p14:cNvPr>
              <p14:cNvContentPartPr/>
              <p14:nvPr/>
            </p14:nvContentPartPr>
            <p14:xfrm>
              <a:off x="7818438" y="4645538"/>
              <a:ext cx="467280" cy="2250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4D4ACBA0-05A2-4A44-BF4F-6A10472297B0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7800438" y="4627538"/>
                <a:ext cx="5029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7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24E0BED0-7AF7-41A7-A7A2-031A1B88E15B}"/>
                  </a:ext>
                </a:extLst>
              </p14:cNvPr>
              <p14:cNvContentPartPr/>
              <p14:nvPr/>
            </p14:nvContentPartPr>
            <p14:xfrm>
              <a:off x="8898078" y="4730138"/>
              <a:ext cx="92520" cy="8064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24E0BED0-7AF7-41A7-A7A2-031A1B88E15B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8880078" y="4712138"/>
                <a:ext cx="1281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9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63501AE3-2A3D-4020-A340-403B269A5735}"/>
                  </a:ext>
                </a:extLst>
              </p14:cNvPr>
              <p14:cNvContentPartPr/>
              <p14:nvPr/>
            </p14:nvContentPartPr>
            <p14:xfrm>
              <a:off x="9073038" y="4635818"/>
              <a:ext cx="130320" cy="20160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63501AE3-2A3D-4020-A340-403B269A5735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9055398" y="4618178"/>
                <a:ext cx="165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3B8F34E2-1F45-4640-8857-E9DFEA797203}"/>
                  </a:ext>
                </a:extLst>
              </p14:cNvPr>
              <p14:cNvContentPartPr/>
              <p14:nvPr/>
            </p14:nvContentPartPr>
            <p14:xfrm>
              <a:off x="8554638" y="4616378"/>
              <a:ext cx="243360" cy="2037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3B8F34E2-1F45-4640-8857-E9DFEA797203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8536998" y="4598378"/>
                <a:ext cx="2790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2D69894A-AB42-4F47-8A31-B9E4B9570920}"/>
                  </a:ext>
                </a:extLst>
              </p14:cNvPr>
              <p14:cNvContentPartPr/>
              <p14:nvPr/>
            </p14:nvContentPartPr>
            <p14:xfrm>
              <a:off x="9274638" y="4641218"/>
              <a:ext cx="146520" cy="2098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2D69894A-AB42-4F47-8A31-B9E4B9570920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9256998" y="4623218"/>
                <a:ext cx="1821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5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0F6E33C5-D630-4FF8-ABAE-335EF3170419}"/>
                  </a:ext>
                </a:extLst>
              </p14:cNvPr>
              <p14:cNvContentPartPr/>
              <p14:nvPr/>
            </p14:nvContentPartPr>
            <p14:xfrm>
              <a:off x="9643278" y="4715018"/>
              <a:ext cx="28440" cy="1069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0F6E33C5-D630-4FF8-ABAE-335EF3170419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9625278" y="4697018"/>
                <a:ext cx="640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7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27AA9C50-E2D5-47F2-A741-A8A458397F49}"/>
                  </a:ext>
                </a:extLst>
              </p14:cNvPr>
              <p14:cNvContentPartPr/>
              <p14:nvPr/>
            </p14:nvContentPartPr>
            <p14:xfrm>
              <a:off x="9761358" y="4686578"/>
              <a:ext cx="74520" cy="1195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27AA9C50-E2D5-47F2-A741-A8A458397F49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9743358" y="4668578"/>
                <a:ext cx="1101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9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DA19B184-119C-4A18-9D73-00F2578655A2}"/>
                  </a:ext>
                </a:extLst>
              </p14:cNvPr>
              <p14:cNvContentPartPr/>
              <p14:nvPr/>
            </p14:nvContentPartPr>
            <p14:xfrm>
              <a:off x="9714198" y="4603778"/>
              <a:ext cx="4320" cy="111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DA19B184-119C-4A18-9D73-00F2578655A2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9696198" y="4586138"/>
                <a:ext cx="39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1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F11421E1-A8F7-47B1-8C12-229200B906D0}"/>
                  </a:ext>
                </a:extLst>
              </p14:cNvPr>
              <p14:cNvContentPartPr/>
              <p14:nvPr/>
            </p14:nvContentPartPr>
            <p14:xfrm>
              <a:off x="10212438" y="4578218"/>
              <a:ext cx="127080" cy="23724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F11421E1-A8F7-47B1-8C12-229200B906D0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0194438" y="4560578"/>
                <a:ext cx="1627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3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9313ABB3-F04A-43D2-AC3C-23686995ED05}"/>
                  </a:ext>
                </a:extLst>
              </p14:cNvPr>
              <p14:cNvContentPartPr/>
              <p14:nvPr/>
            </p14:nvContentPartPr>
            <p14:xfrm>
              <a:off x="10426998" y="4589018"/>
              <a:ext cx="171360" cy="2210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9313ABB3-F04A-43D2-AC3C-23686995ED05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0408998" y="4571018"/>
                <a:ext cx="207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5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052881C5-B0F7-4E15-9B7E-C4351FCBBA5A}"/>
                  </a:ext>
                </a:extLst>
              </p14:cNvPr>
              <p14:cNvContentPartPr/>
              <p14:nvPr/>
            </p14:nvContentPartPr>
            <p14:xfrm>
              <a:off x="10734438" y="4657058"/>
              <a:ext cx="14400" cy="504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052881C5-B0F7-4E15-9B7E-C4351FCBBA5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0716798" y="4639058"/>
                <a:ext cx="50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7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8C62C72C-A06B-4FE1-A4B2-B804D299A5E7}"/>
                  </a:ext>
                </a:extLst>
              </p14:cNvPr>
              <p14:cNvContentPartPr/>
              <p14:nvPr/>
            </p14:nvContentPartPr>
            <p14:xfrm>
              <a:off x="10813638" y="4609898"/>
              <a:ext cx="86040" cy="19908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8C62C72C-A06B-4FE1-A4B2-B804D299A5E7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10795638" y="4592258"/>
                <a:ext cx="121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9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7ACAAC7A-C957-49DF-AEB3-C98C0A975CEE}"/>
                  </a:ext>
                </a:extLst>
              </p14:cNvPr>
              <p14:cNvContentPartPr/>
              <p14:nvPr/>
            </p14:nvContentPartPr>
            <p14:xfrm>
              <a:off x="11017758" y="4786658"/>
              <a:ext cx="2520" cy="21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7ACAAC7A-C957-49DF-AEB3-C98C0A975CEE}"/>
                  </a:ext>
                </a:extLst>
              </p:cNvPr>
              <p:cNvPicPr/>
              <p:nvPr/>
            </p:nvPicPr>
            <p:blipFill>
              <a:blip r:embed="rId370"/>
              <a:stretch>
                <a:fillRect/>
              </a:stretch>
            </p:blipFill>
            <p:spPr>
              <a:xfrm>
                <a:off x="11000118" y="4769018"/>
                <a:ext cx="381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1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F2A9067E-EA07-4C30-9D6E-AB69D3A9B84E}"/>
                  </a:ext>
                </a:extLst>
              </p14:cNvPr>
              <p14:cNvContentPartPr/>
              <p14:nvPr/>
            </p14:nvContentPartPr>
            <p14:xfrm>
              <a:off x="11253475" y="4774403"/>
              <a:ext cx="21600" cy="360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F2A9067E-EA07-4C30-9D6E-AB69D3A9B84E}"/>
                  </a:ext>
                </a:extLst>
              </p:cNvPr>
              <p:cNvPicPr/>
              <p:nvPr/>
            </p:nvPicPr>
            <p:blipFill>
              <a:blip r:embed="rId372"/>
              <a:stretch>
                <a:fillRect/>
              </a:stretch>
            </p:blipFill>
            <p:spPr>
              <a:xfrm>
                <a:off x="11235835" y="4756403"/>
                <a:ext cx="572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70391D97-C49D-4719-9481-A1650D7469A5}"/>
                  </a:ext>
                </a:extLst>
              </p14:cNvPr>
              <p14:cNvContentPartPr/>
              <p14:nvPr/>
            </p14:nvContentPartPr>
            <p14:xfrm>
              <a:off x="660877" y="5249963"/>
              <a:ext cx="204120" cy="22860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70391D97-C49D-4719-9481-A1650D7469A5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642877" y="5232323"/>
                <a:ext cx="2397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5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35E28148-4F19-47ED-8A07-99428F6BF371}"/>
                  </a:ext>
                </a:extLst>
              </p14:cNvPr>
              <p14:cNvContentPartPr/>
              <p14:nvPr/>
            </p14:nvContentPartPr>
            <p14:xfrm>
              <a:off x="980917" y="5293523"/>
              <a:ext cx="118800" cy="1782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35E28148-4F19-47ED-8A07-99428F6BF371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962917" y="5275883"/>
                <a:ext cx="1544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7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B05BE36A-5935-4055-A230-03979A1800D8}"/>
                  </a:ext>
                </a:extLst>
              </p14:cNvPr>
              <p14:cNvContentPartPr/>
              <p14:nvPr/>
            </p14:nvContentPartPr>
            <p14:xfrm>
              <a:off x="1627117" y="5328443"/>
              <a:ext cx="53280" cy="11304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B05BE36A-5935-4055-A230-03979A1800D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609477" y="5310443"/>
                <a:ext cx="889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4A62EE6F-6262-494E-A236-8B49C5BFE31A}"/>
                  </a:ext>
                </a:extLst>
              </p14:cNvPr>
              <p14:cNvContentPartPr/>
              <p14:nvPr/>
            </p14:nvContentPartPr>
            <p14:xfrm>
              <a:off x="1744117" y="5319443"/>
              <a:ext cx="72000" cy="10908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4A62EE6F-6262-494E-A236-8B49C5BFE31A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1726117" y="5301443"/>
                <a:ext cx="1076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1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C159D165-D085-4074-AAD4-D9FD386E3050}"/>
                  </a:ext>
                </a:extLst>
              </p14:cNvPr>
              <p14:cNvContentPartPr/>
              <p14:nvPr/>
            </p14:nvContentPartPr>
            <p14:xfrm>
              <a:off x="1642597" y="5226203"/>
              <a:ext cx="8280" cy="468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C159D165-D085-4074-AAD4-D9FD386E3050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1624597" y="5208563"/>
                <a:ext cx="43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3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4AAEB6BD-448C-4F24-8EF0-BBACC020FD11}"/>
                  </a:ext>
                </a:extLst>
              </p14:cNvPr>
              <p14:cNvContentPartPr/>
              <p14:nvPr/>
            </p14:nvContentPartPr>
            <p14:xfrm>
              <a:off x="1196197" y="5249243"/>
              <a:ext cx="221400" cy="2296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4AAEB6BD-448C-4F24-8EF0-BBACC020FD11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1178197" y="5231575"/>
                <a:ext cx="257040" cy="26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84865AEE-40B3-49CD-8607-A86490A1F503}"/>
                  </a:ext>
                </a:extLst>
              </p14:cNvPr>
              <p14:cNvContentPartPr/>
              <p14:nvPr/>
            </p14:nvContentPartPr>
            <p14:xfrm>
              <a:off x="2398237" y="5355083"/>
              <a:ext cx="116640" cy="1058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84865AEE-40B3-49CD-8607-A86490A1F503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380597" y="5337443"/>
                <a:ext cx="15228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10F90381-3549-416E-862E-075F85BD6897}"/>
                  </a:ext>
                </a:extLst>
              </p14:cNvPr>
              <p14:cNvContentPartPr/>
              <p14:nvPr/>
            </p14:nvContentPartPr>
            <p14:xfrm>
              <a:off x="3059557" y="5324123"/>
              <a:ext cx="76320" cy="10800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10F90381-3549-416E-862E-075F85BD6897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3041557" y="5306483"/>
                <a:ext cx="1119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E074E2BC-AB64-4BBB-B7FC-2151F394AD75}"/>
                  </a:ext>
                </a:extLst>
              </p14:cNvPr>
              <p14:cNvContentPartPr/>
              <p14:nvPr/>
            </p14:nvContentPartPr>
            <p14:xfrm>
              <a:off x="3211837" y="5257883"/>
              <a:ext cx="143280" cy="17676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E074E2BC-AB64-4BBB-B7FC-2151F394AD75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3194197" y="5239883"/>
                <a:ext cx="1789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1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542EFEF6-D08A-4A5B-96ED-5DBA185D001A}"/>
                  </a:ext>
                </a:extLst>
              </p14:cNvPr>
              <p14:cNvContentPartPr/>
              <p14:nvPr/>
            </p14:nvContentPartPr>
            <p14:xfrm>
              <a:off x="3421357" y="5341043"/>
              <a:ext cx="104760" cy="10116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542EFEF6-D08A-4A5B-96ED-5DBA185D001A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3403717" y="5323403"/>
                <a:ext cx="1404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3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55AF596D-116B-4A2D-AF62-84689D06C02B}"/>
                  </a:ext>
                </a:extLst>
              </p14:cNvPr>
              <p14:cNvContentPartPr/>
              <p14:nvPr/>
            </p14:nvContentPartPr>
            <p14:xfrm>
              <a:off x="3615757" y="5259683"/>
              <a:ext cx="128160" cy="1983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55AF596D-116B-4A2D-AF62-84689D06C02B}"/>
                  </a:ext>
                </a:extLst>
              </p:cNvPr>
              <p:cNvPicPr/>
              <p:nvPr/>
            </p:nvPicPr>
            <p:blipFill>
              <a:blip r:embed="rId394"/>
              <a:stretch>
                <a:fillRect/>
              </a:stretch>
            </p:blipFill>
            <p:spPr>
              <a:xfrm>
                <a:off x="3598117" y="5241683"/>
                <a:ext cx="1638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5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077C4B06-6553-4761-9E45-3E66526C751C}"/>
                  </a:ext>
                </a:extLst>
              </p14:cNvPr>
              <p14:cNvContentPartPr/>
              <p14:nvPr/>
            </p14:nvContentPartPr>
            <p14:xfrm>
              <a:off x="2692717" y="5309363"/>
              <a:ext cx="288000" cy="19260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077C4B06-6553-4761-9E45-3E66526C751C}"/>
                  </a:ext>
                </a:extLst>
              </p:cNvPr>
              <p:cNvPicPr/>
              <p:nvPr/>
            </p:nvPicPr>
            <p:blipFill>
              <a:blip r:embed="rId396"/>
              <a:stretch>
                <a:fillRect/>
              </a:stretch>
            </p:blipFill>
            <p:spPr>
              <a:xfrm>
                <a:off x="2674717" y="5291363"/>
                <a:ext cx="323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7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118720C5-35AD-4168-8C52-6B80B4E05A76}"/>
                  </a:ext>
                </a:extLst>
              </p14:cNvPr>
              <p14:cNvContentPartPr/>
              <p14:nvPr/>
            </p14:nvContentPartPr>
            <p14:xfrm>
              <a:off x="2008717" y="5259683"/>
              <a:ext cx="297360" cy="21060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118720C5-35AD-4168-8C52-6B80B4E05A76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1990717" y="5241683"/>
                <a:ext cx="333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B2FBE543-D818-4FB7-AB19-AA68978D2BD4}"/>
                  </a:ext>
                </a:extLst>
              </p14:cNvPr>
              <p14:cNvContentPartPr/>
              <p14:nvPr/>
            </p14:nvContentPartPr>
            <p14:xfrm>
              <a:off x="3940837" y="5271563"/>
              <a:ext cx="58680" cy="16524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B2FBE543-D818-4FB7-AB19-AA68978D2BD4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3923197" y="5253923"/>
                <a:ext cx="943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1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D76BE669-AA0D-49A4-86AD-03574DC7ED1A}"/>
                  </a:ext>
                </a:extLst>
              </p14:cNvPr>
              <p14:cNvContentPartPr/>
              <p14:nvPr/>
            </p14:nvContentPartPr>
            <p14:xfrm>
              <a:off x="4063597" y="5293523"/>
              <a:ext cx="23040" cy="1306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D76BE669-AA0D-49A4-86AD-03574DC7ED1A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045957" y="5275883"/>
                <a:ext cx="586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3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ACF489DD-B6EB-4B08-A7E5-B31ACD31970C}"/>
                  </a:ext>
                </a:extLst>
              </p14:cNvPr>
              <p14:cNvContentPartPr/>
              <p14:nvPr/>
            </p14:nvContentPartPr>
            <p14:xfrm>
              <a:off x="5226757" y="5325203"/>
              <a:ext cx="85320" cy="7956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ACF489DD-B6EB-4B08-A7E5-B31ACD31970C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5209117" y="5307203"/>
                <a:ext cx="1209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5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1BD5DE72-4DCD-4021-8FD4-3AF2F661ECD3}"/>
                  </a:ext>
                </a:extLst>
              </p14:cNvPr>
              <p14:cNvContentPartPr/>
              <p14:nvPr/>
            </p14:nvContentPartPr>
            <p14:xfrm>
              <a:off x="5387317" y="5213603"/>
              <a:ext cx="96480" cy="2343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1BD5DE72-4DCD-4021-8FD4-3AF2F661ECD3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5369677" y="5195963"/>
                <a:ext cx="1321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7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8C472DED-39C4-4A5F-AB1B-356CFB16D857}"/>
                  </a:ext>
                </a:extLst>
              </p14:cNvPr>
              <p14:cNvContentPartPr/>
              <p14:nvPr/>
            </p14:nvContentPartPr>
            <p14:xfrm>
              <a:off x="4790437" y="5204243"/>
              <a:ext cx="330120" cy="20304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8C472DED-39C4-4A5F-AB1B-356CFB16D857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772797" y="5186603"/>
                <a:ext cx="3657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9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DE741EB3-A3FD-4334-91D2-0B975306DFA7}"/>
                  </a:ext>
                </a:extLst>
              </p14:cNvPr>
              <p14:cNvContentPartPr/>
              <p14:nvPr/>
            </p14:nvContentPartPr>
            <p14:xfrm>
              <a:off x="4197517" y="5247443"/>
              <a:ext cx="323280" cy="37116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DE741EB3-A3FD-4334-91D2-0B975306DFA7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4179877" y="5229803"/>
                <a:ext cx="3589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1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930B8089-6A07-45E4-B8D1-15C6A8F00F66}"/>
                  </a:ext>
                </a:extLst>
              </p14:cNvPr>
              <p14:cNvContentPartPr/>
              <p14:nvPr/>
            </p14:nvContentPartPr>
            <p14:xfrm>
              <a:off x="3831757" y="5321963"/>
              <a:ext cx="39600" cy="1206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930B8089-6A07-45E4-B8D1-15C6A8F00F66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3813955" y="5303909"/>
                <a:ext cx="75567" cy="1563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3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D4CAD18A-31DB-4061-94E7-3D87F1DC5398}"/>
                  </a:ext>
                </a:extLst>
              </p14:cNvPr>
              <p14:cNvContentPartPr/>
              <p14:nvPr/>
            </p14:nvContentPartPr>
            <p14:xfrm>
              <a:off x="6133173" y="5341043"/>
              <a:ext cx="113040" cy="10368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D4CAD18A-31DB-4061-94E7-3D87F1DC5398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6115173" y="5323403"/>
                <a:ext cx="148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5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391647F7-8990-459F-9622-04EA0CA03F01}"/>
                  </a:ext>
                </a:extLst>
              </p14:cNvPr>
              <p14:cNvContentPartPr/>
              <p14:nvPr/>
            </p14:nvContentPartPr>
            <p14:xfrm>
              <a:off x="6626013" y="5297843"/>
              <a:ext cx="46080" cy="15696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391647F7-8990-459F-9622-04EA0CA03F01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6608373" y="5280203"/>
                <a:ext cx="81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7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2D253D1E-64D5-4F89-A821-BC53CA85AA1E}"/>
                  </a:ext>
                </a:extLst>
              </p14:cNvPr>
              <p14:cNvContentPartPr/>
              <p14:nvPr/>
            </p14:nvContentPartPr>
            <p14:xfrm>
              <a:off x="6738333" y="5320883"/>
              <a:ext cx="151560" cy="2624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2D253D1E-64D5-4F89-A821-BC53CA85AA1E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6720376" y="5303243"/>
                <a:ext cx="187116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9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0A7744AA-DD13-4063-ACD2-D41A031680D1}"/>
                  </a:ext>
                </a:extLst>
              </p14:cNvPr>
              <p14:cNvContentPartPr/>
              <p14:nvPr/>
            </p14:nvContentPartPr>
            <p14:xfrm>
              <a:off x="6333693" y="5266523"/>
              <a:ext cx="231480" cy="19260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0A7744AA-DD13-4063-ACD2-D41A031680D1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316026" y="5248557"/>
                <a:ext cx="267176" cy="228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1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8465080D-0069-418F-9607-2F45AF0C99E4}"/>
                  </a:ext>
                </a:extLst>
              </p14:cNvPr>
              <p14:cNvContentPartPr/>
              <p14:nvPr/>
            </p14:nvContentPartPr>
            <p14:xfrm>
              <a:off x="5760213" y="5297123"/>
              <a:ext cx="281880" cy="15876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8465080D-0069-418F-9607-2F45AF0C99E4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5742213" y="5279483"/>
                <a:ext cx="317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3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78627C3F-E8BD-4A1F-B9A1-261446800E51}"/>
                  </a:ext>
                </a:extLst>
              </p14:cNvPr>
              <p14:cNvContentPartPr/>
              <p14:nvPr/>
            </p14:nvContentPartPr>
            <p14:xfrm>
              <a:off x="7205253" y="5212883"/>
              <a:ext cx="155880" cy="22500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78627C3F-E8BD-4A1F-B9A1-261446800E51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7187613" y="5195243"/>
                <a:ext cx="1915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5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0F02EA24-99D5-4E97-AD7E-3AA1D05E5D8C}"/>
                  </a:ext>
                </a:extLst>
              </p14:cNvPr>
              <p14:cNvContentPartPr/>
              <p14:nvPr/>
            </p14:nvContentPartPr>
            <p14:xfrm>
              <a:off x="7588293" y="5285963"/>
              <a:ext cx="100800" cy="13212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0F02EA24-99D5-4E97-AD7E-3AA1D05E5D8C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7570653" y="5267963"/>
                <a:ext cx="136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7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E273FB2F-2163-4F27-8F02-F8E8EC2A7A8D}"/>
                  </a:ext>
                </a:extLst>
              </p14:cNvPr>
              <p14:cNvContentPartPr/>
              <p14:nvPr/>
            </p14:nvContentPartPr>
            <p14:xfrm>
              <a:off x="7751733" y="5211083"/>
              <a:ext cx="118080" cy="2109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E273FB2F-2163-4F27-8F02-F8E8EC2A7A8D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7734093" y="5193083"/>
                <a:ext cx="153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164C5D85-2979-473E-9B22-55B2FE63A188}"/>
                  </a:ext>
                </a:extLst>
              </p14:cNvPr>
              <p14:cNvContentPartPr/>
              <p14:nvPr/>
            </p14:nvContentPartPr>
            <p14:xfrm>
              <a:off x="8175093" y="5148083"/>
              <a:ext cx="158040" cy="26532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164C5D85-2979-473E-9B22-55B2FE63A188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8157453" y="5130443"/>
                <a:ext cx="193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2DE103EE-AF52-4856-BB1E-6B26F5A71641}"/>
                  </a:ext>
                </a:extLst>
              </p14:cNvPr>
              <p14:cNvContentPartPr/>
              <p14:nvPr/>
            </p14:nvContentPartPr>
            <p14:xfrm>
              <a:off x="8584413" y="5208563"/>
              <a:ext cx="91800" cy="15480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2DE103EE-AF52-4856-BB1E-6B26F5A71641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8566773" y="5190923"/>
                <a:ext cx="1274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9721D379-B568-4C16-BEB3-3A7809E9DB89}"/>
                  </a:ext>
                </a:extLst>
              </p14:cNvPr>
              <p14:cNvContentPartPr/>
              <p14:nvPr/>
            </p14:nvContentPartPr>
            <p14:xfrm>
              <a:off x="9123333" y="5166443"/>
              <a:ext cx="79200" cy="2127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9721D379-B568-4C16-BEB3-3A7809E9DB89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9105693" y="5148443"/>
                <a:ext cx="114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9E52EAD4-55A7-486B-B37D-4D3B1B732B97}"/>
                  </a:ext>
                </a:extLst>
              </p14:cNvPr>
              <p14:cNvContentPartPr/>
              <p14:nvPr/>
            </p14:nvContentPartPr>
            <p14:xfrm>
              <a:off x="9284253" y="5140163"/>
              <a:ext cx="389520" cy="23724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9E52EAD4-55A7-486B-B37D-4D3B1B732B97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9266613" y="5122523"/>
                <a:ext cx="4251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B181F0A0-36AC-4866-A574-427C867A1D8F}"/>
                  </a:ext>
                </a:extLst>
              </p14:cNvPr>
              <p14:cNvContentPartPr/>
              <p14:nvPr/>
            </p14:nvContentPartPr>
            <p14:xfrm>
              <a:off x="8741373" y="5201723"/>
              <a:ext cx="313200" cy="18684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B181F0A0-36AC-4866-A574-427C867A1D8F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8723373" y="5183758"/>
                <a:ext cx="348840" cy="2224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9B154EAF-0E40-4355-900B-F6E2FE593321}"/>
                  </a:ext>
                </a:extLst>
              </p14:cNvPr>
              <p14:cNvContentPartPr/>
              <p14:nvPr/>
            </p14:nvContentPartPr>
            <p14:xfrm>
              <a:off x="9768702" y="5200643"/>
              <a:ext cx="95040" cy="17316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9B154EAF-0E40-4355-900B-F6E2FE593321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9751062" y="5182643"/>
                <a:ext cx="130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D4BA40EB-74FB-4BCA-888B-4541677361A8}"/>
                  </a:ext>
                </a:extLst>
              </p14:cNvPr>
              <p14:cNvContentPartPr/>
              <p14:nvPr/>
            </p14:nvContentPartPr>
            <p14:xfrm>
              <a:off x="10433622" y="5243843"/>
              <a:ext cx="100080" cy="9972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D4BA40EB-74FB-4BCA-888B-4541677361A8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10415982" y="5226203"/>
                <a:ext cx="135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C9B7AA97-794A-4380-BAB6-3E22FBF6A511}"/>
                  </a:ext>
                </a:extLst>
              </p14:cNvPr>
              <p14:cNvContentPartPr/>
              <p14:nvPr/>
            </p14:nvContentPartPr>
            <p14:xfrm>
              <a:off x="10616142" y="5207123"/>
              <a:ext cx="110160" cy="13248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C9B7AA97-794A-4380-BAB6-3E22FBF6A511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0598502" y="5189123"/>
                <a:ext cx="145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DE361C37-FE2A-4736-97E3-EA7CDAE37707}"/>
                  </a:ext>
                </a:extLst>
              </p14:cNvPr>
              <p14:cNvContentPartPr/>
              <p14:nvPr/>
            </p14:nvContentPartPr>
            <p14:xfrm>
              <a:off x="10803702" y="5204963"/>
              <a:ext cx="73800" cy="14436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DE361C37-FE2A-4736-97E3-EA7CDAE37707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785702" y="5187323"/>
                <a:ext cx="1094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6D9B39D9-1F43-4382-A54F-F9082FB9342C}"/>
                  </a:ext>
                </a:extLst>
              </p14:cNvPr>
              <p14:cNvContentPartPr/>
              <p14:nvPr/>
            </p14:nvContentPartPr>
            <p14:xfrm>
              <a:off x="11092062" y="5058443"/>
              <a:ext cx="151920" cy="16236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6D9B39D9-1F43-4382-A54F-F9082FB9342C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11074062" y="5040803"/>
                <a:ext cx="1875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7834E123-CD64-4E04-9A27-DE88D5C20BBF}"/>
                  </a:ext>
                </a:extLst>
              </p14:cNvPr>
              <p14:cNvContentPartPr/>
              <p14:nvPr/>
            </p14:nvContentPartPr>
            <p14:xfrm>
              <a:off x="11161902" y="5357603"/>
              <a:ext cx="360" cy="36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7834E123-CD64-4E04-9A27-DE88D5C20BBF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144262" y="53399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CBEDEE7A-1400-4974-94F5-FE652BDE46C9}"/>
                  </a:ext>
                </a:extLst>
              </p14:cNvPr>
              <p14:cNvContentPartPr/>
              <p14:nvPr/>
            </p14:nvContentPartPr>
            <p14:xfrm>
              <a:off x="10198902" y="5202803"/>
              <a:ext cx="139680" cy="23580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CBEDEE7A-1400-4974-94F5-FE652BDE46C9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10181262" y="5184803"/>
                <a:ext cx="17532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245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9C3F3A7-3D46-4921-91AC-D23431448C4A}"/>
                  </a:ext>
                </a:extLst>
              </p14:cNvPr>
              <p14:cNvContentPartPr/>
              <p14:nvPr/>
            </p14:nvContentPartPr>
            <p14:xfrm>
              <a:off x="261561" y="230961"/>
              <a:ext cx="246600" cy="350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9C3F3A7-3D46-4921-91AC-D23431448C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561" y="213321"/>
                <a:ext cx="2822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E3E8364-5C7A-4EB0-802F-3FB3A803E4D2}"/>
                  </a:ext>
                </a:extLst>
              </p14:cNvPr>
              <p14:cNvContentPartPr/>
              <p14:nvPr/>
            </p14:nvContentPartPr>
            <p14:xfrm>
              <a:off x="1338321" y="422841"/>
              <a:ext cx="99000" cy="129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E3E8364-5C7A-4EB0-802F-3FB3A803E4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0681" y="404841"/>
                <a:ext cx="1346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269CCCE-7D7E-49A2-92FB-0A6060277ED6}"/>
                  </a:ext>
                </a:extLst>
              </p14:cNvPr>
              <p14:cNvContentPartPr/>
              <p14:nvPr/>
            </p14:nvContentPartPr>
            <p14:xfrm>
              <a:off x="2441361" y="430401"/>
              <a:ext cx="122040" cy="1238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269CCCE-7D7E-49A2-92FB-0A6060277E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3361" y="412401"/>
                <a:ext cx="1576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1BE2102-E11B-49B0-9C8F-4EF1F91BEC42}"/>
                  </a:ext>
                </a:extLst>
              </p14:cNvPr>
              <p14:cNvContentPartPr/>
              <p14:nvPr/>
            </p14:nvContentPartPr>
            <p14:xfrm>
              <a:off x="3494001" y="274881"/>
              <a:ext cx="199800" cy="2196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1BE2102-E11B-49B0-9C8F-4EF1F91BEC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76361" y="257241"/>
                <a:ext cx="2354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08C7075-02BB-40DC-970C-6C0D514D8891}"/>
                  </a:ext>
                </a:extLst>
              </p14:cNvPr>
              <p14:cNvContentPartPr/>
              <p14:nvPr/>
            </p14:nvContentPartPr>
            <p14:xfrm>
              <a:off x="3781641" y="396201"/>
              <a:ext cx="141480" cy="954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08C7075-02BB-40DC-970C-6C0D514D88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63641" y="378201"/>
                <a:ext cx="1771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F59EEE-5595-4742-A60B-1A70B1352C75}"/>
                  </a:ext>
                </a:extLst>
              </p14:cNvPr>
              <p14:cNvContentPartPr/>
              <p14:nvPr/>
            </p14:nvContentPartPr>
            <p14:xfrm>
              <a:off x="4039761" y="248241"/>
              <a:ext cx="165240" cy="253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F59EEE-5595-4742-A60B-1A70B1352C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2121" y="230601"/>
                <a:ext cx="2008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A44B4A8-25D0-46C3-B1C7-C7FD57DC5F90}"/>
                  </a:ext>
                </a:extLst>
              </p14:cNvPr>
              <p14:cNvContentPartPr/>
              <p14:nvPr/>
            </p14:nvContentPartPr>
            <p14:xfrm>
              <a:off x="4305801" y="341121"/>
              <a:ext cx="11880" cy="161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A44B4A8-25D0-46C3-B1C7-C7FD57DC5F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88161" y="323121"/>
                <a:ext cx="475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31726F9-821F-447D-8F7A-3E1520B06221}"/>
                  </a:ext>
                </a:extLst>
              </p14:cNvPr>
              <p14:cNvContentPartPr/>
              <p14:nvPr/>
            </p14:nvContentPartPr>
            <p14:xfrm>
              <a:off x="4448721" y="289641"/>
              <a:ext cx="33480" cy="213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31726F9-821F-447D-8F7A-3E1520B062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31081" y="272001"/>
                <a:ext cx="6912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253C5C29-15D7-4B05-812E-6A65264781D4}"/>
                  </a:ext>
                </a:extLst>
              </p14:cNvPr>
              <p14:cNvContentPartPr/>
              <p14:nvPr/>
            </p14:nvContentPartPr>
            <p14:xfrm>
              <a:off x="4592001" y="409521"/>
              <a:ext cx="20520" cy="95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253C5C29-15D7-4B05-812E-6A65264781D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74361" y="391881"/>
                <a:ext cx="561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13F0405-73A5-46D5-80F7-07EFA54529BC}"/>
                  </a:ext>
                </a:extLst>
              </p14:cNvPr>
              <p14:cNvContentPartPr/>
              <p14:nvPr/>
            </p14:nvContentPartPr>
            <p14:xfrm>
              <a:off x="4604241" y="320961"/>
              <a:ext cx="4680" cy="4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13F0405-73A5-46D5-80F7-07EFA54529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86601" y="303321"/>
                <a:ext cx="403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C82EF363-047E-4377-8AEF-C76D42E2DFC5}"/>
                  </a:ext>
                </a:extLst>
              </p14:cNvPr>
              <p14:cNvContentPartPr/>
              <p14:nvPr/>
            </p14:nvContentPartPr>
            <p14:xfrm>
              <a:off x="5343681" y="390801"/>
              <a:ext cx="118080" cy="1126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C82EF363-047E-4377-8AEF-C76D42E2DFC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26041" y="373161"/>
                <a:ext cx="1537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0CE79C7-D087-408C-969F-A29D8D1E34B9}"/>
                  </a:ext>
                </a:extLst>
              </p14:cNvPr>
              <p14:cNvContentPartPr/>
              <p14:nvPr/>
            </p14:nvContentPartPr>
            <p14:xfrm>
              <a:off x="5542761" y="279921"/>
              <a:ext cx="140400" cy="219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0CE79C7-D087-408C-969F-A29D8D1E34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24807" y="261921"/>
                <a:ext cx="175949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1286D97-1212-46BF-A794-8C03AF293FBC}"/>
                  </a:ext>
                </a:extLst>
              </p14:cNvPr>
              <p14:cNvContentPartPr/>
              <p14:nvPr/>
            </p14:nvContentPartPr>
            <p14:xfrm>
              <a:off x="4720161" y="277041"/>
              <a:ext cx="360360" cy="438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1286D97-1212-46BF-A794-8C03AF293F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02161" y="259041"/>
                <a:ext cx="39600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AFF533-15F5-45AB-9300-46CD7A6C61D2}"/>
                  </a:ext>
                </a:extLst>
              </p14:cNvPr>
              <p14:cNvContentPartPr/>
              <p14:nvPr/>
            </p14:nvContentPartPr>
            <p14:xfrm>
              <a:off x="2835561" y="357321"/>
              <a:ext cx="568800" cy="270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AFF533-15F5-45AB-9300-46CD7A6C61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17921" y="339681"/>
                <a:ext cx="6044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5544352-54CC-4458-9305-83FF2D234860}"/>
                  </a:ext>
                </a:extLst>
              </p14:cNvPr>
              <p14:cNvContentPartPr/>
              <p14:nvPr/>
            </p14:nvContentPartPr>
            <p14:xfrm>
              <a:off x="1993881" y="316281"/>
              <a:ext cx="362160" cy="260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5544352-54CC-4458-9305-83FF2D2348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76241" y="298281"/>
                <a:ext cx="3978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F2B60FE-299A-499C-8247-B95E2A0CD018}"/>
                  </a:ext>
                </a:extLst>
              </p14:cNvPr>
              <p14:cNvContentPartPr/>
              <p14:nvPr/>
            </p14:nvContentPartPr>
            <p14:xfrm>
              <a:off x="1514721" y="382521"/>
              <a:ext cx="302040" cy="156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F2B60FE-299A-499C-8247-B95E2A0CD0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97060" y="364521"/>
                <a:ext cx="337723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98EC0BD-9233-45BB-9D0E-F6EE337ECCBE}"/>
                  </a:ext>
                </a:extLst>
              </p14:cNvPr>
              <p14:cNvContentPartPr/>
              <p14:nvPr/>
            </p14:nvContentPartPr>
            <p14:xfrm>
              <a:off x="597441" y="427161"/>
              <a:ext cx="664560" cy="2653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98EC0BD-9233-45BB-9D0E-F6EE337ECCB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9451" y="409185"/>
                <a:ext cx="700181" cy="300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5CC5ADD-E3DD-41E3-9227-E9EEBF4A6608}"/>
                  </a:ext>
                </a:extLst>
              </p14:cNvPr>
              <p14:cNvContentPartPr/>
              <p14:nvPr/>
            </p14:nvContentPartPr>
            <p14:xfrm>
              <a:off x="6047841" y="219081"/>
              <a:ext cx="177840" cy="2822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5CC5ADD-E3DD-41E3-9227-E9EEBF4A660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029841" y="201081"/>
                <a:ext cx="2134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ABBE127-0DAB-4C1B-A60C-1EB9237C5EA4}"/>
                  </a:ext>
                </a:extLst>
              </p14:cNvPr>
              <p14:cNvContentPartPr/>
              <p14:nvPr/>
            </p14:nvContentPartPr>
            <p14:xfrm>
              <a:off x="6344841" y="357681"/>
              <a:ext cx="150480" cy="137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EABBE127-0DAB-4C1B-A60C-1EB9237C5EA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26841" y="340041"/>
                <a:ext cx="1861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970FC56-BB20-4DDF-B277-CE9B936F6B69}"/>
                  </a:ext>
                </a:extLst>
              </p14:cNvPr>
              <p14:cNvContentPartPr/>
              <p14:nvPr/>
            </p14:nvContentPartPr>
            <p14:xfrm>
              <a:off x="6585321" y="387921"/>
              <a:ext cx="147960" cy="1198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970FC56-BB20-4DDF-B277-CE9B936F6B6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567321" y="370281"/>
                <a:ext cx="1836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50A7854-6B77-4E0F-9EB2-5BAC16F4C63A}"/>
                  </a:ext>
                </a:extLst>
              </p14:cNvPr>
              <p14:cNvContentPartPr/>
              <p14:nvPr/>
            </p14:nvContentPartPr>
            <p14:xfrm>
              <a:off x="6831201" y="380361"/>
              <a:ext cx="42480" cy="1267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50A7854-6B77-4E0F-9EB2-5BAC16F4C6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813561" y="362361"/>
                <a:ext cx="781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FA5AFFA-239F-433A-A63B-CE896D96A0DF}"/>
                  </a:ext>
                </a:extLst>
              </p14:cNvPr>
              <p14:cNvContentPartPr/>
              <p14:nvPr/>
            </p14:nvContentPartPr>
            <p14:xfrm>
              <a:off x="6968361" y="381081"/>
              <a:ext cx="183600" cy="119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FA5AFFA-239F-433A-A63B-CE896D96A0D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950361" y="363081"/>
                <a:ext cx="2192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2CE0E9DC-F382-4BF5-9FF4-3CCA1AAA8EA0}"/>
                  </a:ext>
                </a:extLst>
              </p14:cNvPr>
              <p14:cNvContentPartPr/>
              <p14:nvPr/>
            </p14:nvContentPartPr>
            <p14:xfrm>
              <a:off x="7268601" y="396921"/>
              <a:ext cx="132120" cy="2556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2CE0E9DC-F382-4BF5-9FF4-3CCA1AAA8EA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50961" y="379281"/>
                <a:ext cx="16776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6F1054C-C310-41D7-A12D-CF3E70B4FD93}"/>
                  </a:ext>
                </a:extLst>
              </p14:cNvPr>
              <p14:cNvContentPartPr/>
              <p14:nvPr/>
            </p14:nvContentPartPr>
            <p14:xfrm>
              <a:off x="7167081" y="330681"/>
              <a:ext cx="3600" cy="25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6F1054C-C310-41D7-A12D-CF3E70B4FD9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49441" y="313041"/>
                <a:ext cx="392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A8DA08D-C64B-4063-9656-55CEE391D685}"/>
                  </a:ext>
                </a:extLst>
              </p14:cNvPr>
              <p14:cNvContentPartPr/>
              <p14:nvPr/>
            </p14:nvContentPartPr>
            <p14:xfrm>
              <a:off x="7653368" y="238521"/>
              <a:ext cx="226800" cy="267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A8DA08D-C64B-4063-9656-55CEE391D68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35368" y="220881"/>
                <a:ext cx="2624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9297C23-F28D-4EE4-A3C2-94BC4CFF2659}"/>
                  </a:ext>
                </a:extLst>
              </p14:cNvPr>
              <p14:cNvContentPartPr/>
              <p14:nvPr/>
            </p14:nvContentPartPr>
            <p14:xfrm>
              <a:off x="8024528" y="342561"/>
              <a:ext cx="47520" cy="169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9297C23-F28D-4EE4-A3C2-94BC4CFF265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06528" y="324921"/>
                <a:ext cx="831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B49205E-5A1E-482D-92C5-E4A6B153A4A7}"/>
                  </a:ext>
                </a:extLst>
              </p14:cNvPr>
              <p14:cNvContentPartPr/>
              <p14:nvPr/>
            </p14:nvContentPartPr>
            <p14:xfrm>
              <a:off x="8165648" y="326001"/>
              <a:ext cx="178920" cy="1810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B49205E-5A1E-482D-92C5-E4A6B153A4A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148008" y="308001"/>
                <a:ext cx="21456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63EF9320-356B-4F18-8BAB-6FC99BFBB2A2}"/>
                  </a:ext>
                </a:extLst>
              </p14:cNvPr>
              <p14:cNvContentPartPr/>
              <p14:nvPr/>
            </p14:nvContentPartPr>
            <p14:xfrm>
              <a:off x="8439608" y="372081"/>
              <a:ext cx="104040" cy="12960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63EF9320-356B-4F18-8BAB-6FC99BFBB2A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21608" y="354441"/>
                <a:ext cx="139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C7AEE61-AA82-4746-A6D5-5BE375A121B9}"/>
                  </a:ext>
                </a:extLst>
              </p14:cNvPr>
              <p14:cNvContentPartPr/>
              <p14:nvPr/>
            </p14:nvContentPartPr>
            <p14:xfrm>
              <a:off x="8618168" y="376041"/>
              <a:ext cx="122400" cy="283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C7AEE61-AA82-4746-A6D5-5BE375A121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00528" y="358401"/>
                <a:ext cx="158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AF01636-EA10-4316-B790-C1660DF43739}"/>
                  </a:ext>
                </a:extLst>
              </p14:cNvPr>
              <p14:cNvContentPartPr/>
              <p14:nvPr/>
            </p14:nvContentPartPr>
            <p14:xfrm>
              <a:off x="9418808" y="347601"/>
              <a:ext cx="140760" cy="1382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AF01636-EA10-4316-B790-C1660DF4373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400808" y="329601"/>
                <a:ext cx="1764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35E228E3-7511-4C25-B034-8E6E688D7E4F}"/>
                  </a:ext>
                </a:extLst>
              </p14:cNvPr>
              <p14:cNvContentPartPr/>
              <p14:nvPr/>
            </p14:nvContentPartPr>
            <p14:xfrm>
              <a:off x="9659648" y="361641"/>
              <a:ext cx="107640" cy="1188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35E228E3-7511-4C25-B034-8E6E688D7E4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641648" y="344001"/>
                <a:ext cx="14328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A3B4AA3-82D7-4361-A886-3059A549D50A}"/>
                  </a:ext>
                </a:extLst>
              </p14:cNvPr>
              <p14:cNvContentPartPr/>
              <p14:nvPr/>
            </p14:nvContentPartPr>
            <p14:xfrm>
              <a:off x="10031528" y="234921"/>
              <a:ext cx="157320" cy="249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A3B4AA3-82D7-4361-A886-3059A549D50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13528" y="217281"/>
                <a:ext cx="19296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E00BF34B-2C7D-48E9-A965-38AC5D338490}"/>
                  </a:ext>
                </a:extLst>
              </p14:cNvPr>
              <p14:cNvContentPartPr/>
              <p14:nvPr/>
            </p14:nvContentPartPr>
            <p14:xfrm>
              <a:off x="10309808" y="294681"/>
              <a:ext cx="43560" cy="1868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E00BF34B-2C7D-48E9-A965-38AC5D33849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292168" y="276681"/>
                <a:ext cx="792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D073F77-7C6F-428A-AF96-3B3A136139A7}"/>
                  </a:ext>
                </a:extLst>
              </p14:cNvPr>
              <p14:cNvContentPartPr/>
              <p14:nvPr/>
            </p14:nvContentPartPr>
            <p14:xfrm>
              <a:off x="11314568" y="365601"/>
              <a:ext cx="22680" cy="12384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D073F77-7C6F-428A-AF96-3B3A136139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296568" y="347601"/>
                <a:ext cx="58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D75481B4-6943-49DC-9C60-61E3A05BEA4C}"/>
                  </a:ext>
                </a:extLst>
              </p14:cNvPr>
              <p14:cNvContentPartPr/>
              <p14:nvPr/>
            </p14:nvContentPartPr>
            <p14:xfrm>
              <a:off x="11448488" y="358401"/>
              <a:ext cx="85320" cy="1335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D75481B4-6943-49DC-9C60-61E3A05BEA4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430488" y="340761"/>
                <a:ext cx="1209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6D5A8638-3E76-4A03-AAC7-C4380DEC1EB6}"/>
                  </a:ext>
                </a:extLst>
              </p14:cNvPr>
              <p14:cNvContentPartPr/>
              <p14:nvPr/>
            </p14:nvContentPartPr>
            <p14:xfrm>
              <a:off x="11404928" y="292881"/>
              <a:ext cx="360" cy="3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6D5A8638-3E76-4A03-AAC7-C4380DEC1EB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387288" y="27524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7D0BB70-EC8B-4B8A-AA97-EFD86E3AF768}"/>
                  </a:ext>
                </a:extLst>
              </p14:cNvPr>
              <p14:cNvContentPartPr/>
              <p14:nvPr/>
            </p14:nvContentPartPr>
            <p14:xfrm>
              <a:off x="10824968" y="239961"/>
              <a:ext cx="160920" cy="262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7D0BB70-EC8B-4B8A-AA97-EFD86E3AF76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07008" y="222297"/>
                <a:ext cx="196480" cy="2984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6686B70-DE26-4CAF-B0FD-BF36604897EF}"/>
                  </a:ext>
                </a:extLst>
              </p14:cNvPr>
              <p14:cNvContentPartPr/>
              <p14:nvPr/>
            </p14:nvContentPartPr>
            <p14:xfrm>
              <a:off x="10449128" y="346161"/>
              <a:ext cx="299160" cy="145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6686B70-DE26-4CAF-B0FD-BF36604897E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431467" y="328521"/>
                <a:ext cx="334843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7A923D45-90BE-4DDB-A658-000AE7405936}"/>
                  </a:ext>
                </a:extLst>
              </p14:cNvPr>
              <p14:cNvContentPartPr/>
              <p14:nvPr/>
            </p14:nvContentPartPr>
            <p14:xfrm>
              <a:off x="8872688" y="278121"/>
              <a:ext cx="458640" cy="214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7A923D45-90BE-4DDB-A658-000AE740593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54674" y="260481"/>
                <a:ext cx="494308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2DFA539-DA8C-4F7B-AC71-4CBADD070B4F}"/>
                  </a:ext>
                </a:extLst>
              </p14:cNvPr>
              <p14:cNvContentPartPr/>
              <p14:nvPr/>
            </p14:nvContentPartPr>
            <p14:xfrm>
              <a:off x="405921" y="903441"/>
              <a:ext cx="176040" cy="327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2DFA539-DA8C-4F7B-AC71-4CBADD070B4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7921" y="885441"/>
                <a:ext cx="2116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407A310-E8D6-4275-870D-2CA75BC264F1}"/>
                  </a:ext>
                </a:extLst>
              </p14:cNvPr>
              <p14:cNvContentPartPr/>
              <p14:nvPr/>
            </p14:nvContentPartPr>
            <p14:xfrm>
              <a:off x="721641" y="966441"/>
              <a:ext cx="3960" cy="39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407A310-E8D6-4275-870D-2CA75BC264F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04001" y="948441"/>
                <a:ext cx="39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27958D9-1D88-4A6E-A9A1-29435C750D31}"/>
                  </a:ext>
                </a:extLst>
              </p14:cNvPr>
              <p14:cNvContentPartPr/>
              <p14:nvPr/>
            </p14:nvContentPartPr>
            <p14:xfrm>
              <a:off x="1073001" y="1179201"/>
              <a:ext cx="360" cy="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27958D9-1D88-4A6E-A9A1-29435C750D3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5361" y="116120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AD96E7C-4D7B-4D67-9971-2679BF38945C}"/>
                  </a:ext>
                </a:extLst>
              </p14:cNvPr>
              <p14:cNvContentPartPr/>
              <p14:nvPr/>
            </p14:nvContentPartPr>
            <p14:xfrm>
              <a:off x="821361" y="933681"/>
              <a:ext cx="132840" cy="2930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AD96E7C-4D7B-4D67-9971-2679BF38945C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03361" y="915681"/>
                <a:ext cx="1684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1252679-88C8-401C-8D96-C7E2D7D8ACAF}"/>
                  </a:ext>
                </a:extLst>
              </p14:cNvPr>
              <p14:cNvContentPartPr/>
              <p14:nvPr/>
            </p14:nvContentPartPr>
            <p14:xfrm>
              <a:off x="1386921" y="908481"/>
              <a:ext cx="288360" cy="2376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1252679-88C8-401C-8D96-C7E2D7D8ACA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369281" y="890841"/>
                <a:ext cx="3240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01BC5957-5642-47F1-8B0B-04F8D13A6122}"/>
                  </a:ext>
                </a:extLst>
              </p14:cNvPr>
              <p14:cNvContentPartPr/>
              <p14:nvPr/>
            </p14:nvContentPartPr>
            <p14:xfrm>
              <a:off x="1782921" y="913881"/>
              <a:ext cx="148320" cy="2152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01BC5957-5642-47F1-8B0B-04F8D13A612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765281" y="896241"/>
                <a:ext cx="1839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9FD75BF-CF7D-4539-8286-C28AE380AA9B}"/>
                  </a:ext>
                </a:extLst>
              </p14:cNvPr>
              <p14:cNvContentPartPr/>
              <p14:nvPr/>
            </p14:nvContentPartPr>
            <p14:xfrm>
              <a:off x="2586081" y="822441"/>
              <a:ext cx="3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9FD75BF-CF7D-4539-8286-C28AE380AA9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68441" y="80480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C63B3277-6E1B-4543-B019-C4D7CD13BC1E}"/>
                  </a:ext>
                </a:extLst>
              </p14:cNvPr>
              <p14:cNvContentPartPr/>
              <p14:nvPr/>
            </p14:nvContentPartPr>
            <p14:xfrm>
              <a:off x="3556281" y="979041"/>
              <a:ext cx="113040" cy="1346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C63B3277-6E1B-4543-B019-C4D7CD13BC1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538641" y="961041"/>
                <a:ext cx="1486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169A0F5-F86C-474D-B287-7962A439B8A9}"/>
                  </a:ext>
                </a:extLst>
              </p14:cNvPr>
              <p14:cNvContentPartPr/>
              <p14:nvPr/>
            </p14:nvContentPartPr>
            <p14:xfrm>
              <a:off x="5193921" y="1020081"/>
              <a:ext cx="19080" cy="84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169A0F5-F86C-474D-B287-7962A439B8A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175921" y="1002081"/>
                <a:ext cx="547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8EEFC7F-EC4F-4CAA-A82A-DCBB67D74F98}"/>
                  </a:ext>
                </a:extLst>
              </p14:cNvPr>
              <p14:cNvContentPartPr/>
              <p14:nvPr/>
            </p14:nvContentPartPr>
            <p14:xfrm>
              <a:off x="5187081" y="930801"/>
              <a:ext cx="1800" cy="15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8EEFC7F-EC4F-4CAA-A82A-DCBB67D74F9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69081" y="912801"/>
                <a:ext cx="374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06656B1-BE46-4953-AAE8-B33D97D1A910}"/>
                  </a:ext>
                </a:extLst>
              </p14:cNvPr>
              <p14:cNvContentPartPr/>
              <p14:nvPr/>
            </p14:nvContentPartPr>
            <p14:xfrm>
              <a:off x="5403081" y="901281"/>
              <a:ext cx="25560" cy="19476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06656B1-BE46-4953-AAE8-B33D97D1A91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85081" y="883281"/>
                <a:ext cx="612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FEBF013-C4DB-4EA2-8E84-331E2A2A98F6}"/>
                  </a:ext>
                </a:extLst>
              </p14:cNvPr>
              <p14:cNvContentPartPr/>
              <p14:nvPr/>
            </p14:nvContentPartPr>
            <p14:xfrm>
              <a:off x="5528361" y="911721"/>
              <a:ext cx="31320" cy="1616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FEBF013-C4DB-4EA2-8E84-331E2A2A98F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510721" y="894081"/>
                <a:ext cx="6696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7068263-0846-422C-B537-B1592093D877}"/>
                  </a:ext>
                </a:extLst>
              </p14:cNvPr>
              <p14:cNvContentPartPr/>
              <p14:nvPr/>
            </p14:nvContentPartPr>
            <p14:xfrm>
              <a:off x="6875841" y="819561"/>
              <a:ext cx="367560" cy="2545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7068263-0846-422C-B537-B1592093D87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858201" y="801921"/>
                <a:ext cx="4032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8E78C4C-2523-4CE0-A1DD-EE52027008A6}"/>
                  </a:ext>
                </a:extLst>
              </p14:cNvPr>
              <p14:cNvContentPartPr/>
              <p14:nvPr/>
            </p14:nvContentPartPr>
            <p14:xfrm>
              <a:off x="6408561" y="814881"/>
              <a:ext cx="336960" cy="252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8E78C4C-2523-4CE0-A1DD-EE52027008A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390921" y="796881"/>
                <a:ext cx="3726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BE783FA0-2F07-4602-8DBA-F362C66BC158}"/>
                  </a:ext>
                </a:extLst>
              </p14:cNvPr>
              <p14:cNvContentPartPr/>
              <p14:nvPr/>
            </p14:nvContentPartPr>
            <p14:xfrm>
              <a:off x="5667681" y="882561"/>
              <a:ext cx="411840" cy="4240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BE783FA0-2F07-4602-8DBA-F362C66BC15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49681" y="864561"/>
                <a:ext cx="4474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438A4B4E-23E8-4B4A-9F6E-D4D8B2CBC8B0}"/>
                  </a:ext>
                </a:extLst>
              </p14:cNvPr>
              <p14:cNvContentPartPr/>
              <p14:nvPr/>
            </p14:nvContentPartPr>
            <p14:xfrm>
              <a:off x="4741401" y="911001"/>
              <a:ext cx="359640" cy="2091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438A4B4E-23E8-4B4A-9F6E-D4D8B2CBC8B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723401" y="893361"/>
                <a:ext cx="3952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D9AD763-F2F0-4271-A233-01302B41B5FB}"/>
                  </a:ext>
                </a:extLst>
              </p14:cNvPr>
              <p14:cNvContentPartPr/>
              <p14:nvPr/>
            </p14:nvContentPartPr>
            <p14:xfrm>
              <a:off x="4324881" y="887241"/>
              <a:ext cx="303840" cy="216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D9AD763-F2F0-4271-A233-01302B41B5F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06881" y="869241"/>
                <a:ext cx="3394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99155FC-AB30-4AE8-86EF-EFD1D4B6C983}"/>
                  </a:ext>
                </a:extLst>
              </p14:cNvPr>
              <p14:cNvContentPartPr/>
              <p14:nvPr/>
            </p14:nvContentPartPr>
            <p14:xfrm>
              <a:off x="3916281" y="939801"/>
              <a:ext cx="297360" cy="264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99155FC-AB30-4AE8-86EF-EFD1D4B6C98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898641" y="921801"/>
                <a:ext cx="33300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E532142-0DB0-468C-B736-8D90D7A9BA39}"/>
                  </a:ext>
                </a:extLst>
              </p14:cNvPr>
              <p14:cNvContentPartPr/>
              <p14:nvPr/>
            </p14:nvContentPartPr>
            <p14:xfrm>
              <a:off x="3121401" y="838281"/>
              <a:ext cx="342720" cy="2772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E532142-0DB0-468C-B736-8D90D7A9BA3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103761" y="820641"/>
                <a:ext cx="37836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4F59260-C3C7-4EC6-900D-6064C11E2D7A}"/>
                  </a:ext>
                </a:extLst>
              </p14:cNvPr>
              <p14:cNvContentPartPr/>
              <p14:nvPr/>
            </p14:nvContentPartPr>
            <p14:xfrm>
              <a:off x="2628921" y="939801"/>
              <a:ext cx="206640" cy="1825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4F59260-C3C7-4EC6-900D-6064C11E2D7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10921" y="921801"/>
                <a:ext cx="24228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A6BCB674-61FE-470B-82CE-33755486BEE5}"/>
                  </a:ext>
                </a:extLst>
              </p14:cNvPr>
              <p14:cNvContentPartPr/>
              <p14:nvPr/>
            </p14:nvContentPartPr>
            <p14:xfrm>
              <a:off x="2051121" y="905241"/>
              <a:ext cx="280080" cy="2426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A6BCB674-61FE-470B-82CE-33755486BEE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33458" y="887601"/>
                <a:ext cx="315766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304F4397-20A0-4279-A5F1-E57B7CB23C7A}"/>
                  </a:ext>
                </a:extLst>
              </p14:cNvPr>
              <p14:cNvContentPartPr/>
              <p14:nvPr/>
            </p14:nvContentPartPr>
            <p14:xfrm>
              <a:off x="7998596" y="930441"/>
              <a:ext cx="137880" cy="1004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304F4397-20A0-4279-A5F1-E57B7CB23C7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980956" y="912801"/>
                <a:ext cx="1735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574F9C9-FEA2-45E1-877F-124961E03131}"/>
                  </a:ext>
                </a:extLst>
              </p14:cNvPr>
              <p14:cNvContentPartPr/>
              <p14:nvPr/>
            </p14:nvContentPartPr>
            <p14:xfrm>
              <a:off x="8655236" y="823881"/>
              <a:ext cx="61200" cy="23688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574F9C9-FEA2-45E1-877F-124961E0313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637596" y="805881"/>
                <a:ext cx="968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9D18FE45-C6AA-4A9C-95B1-0B1793552CFD}"/>
                  </a:ext>
                </a:extLst>
              </p14:cNvPr>
              <p14:cNvContentPartPr/>
              <p14:nvPr/>
            </p14:nvContentPartPr>
            <p14:xfrm>
              <a:off x="8797076" y="921801"/>
              <a:ext cx="148680" cy="289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9D18FE45-C6AA-4A9C-95B1-0B1793552CF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779076" y="903801"/>
                <a:ext cx="1843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7EA255BF-C1C2-48A8-96A9-9CF6A70CD5D7}"/>
                  </a:ext>
                </a:extLst>
              </p14:cNvPr>
              <p14:cNvContentPartPr/>
              <p14:nvPr/>
            </p14:nvContentPartPr>
            <p14:xfrm>
              <a:off x="8223236" y="810921"/>
              <a:ext cx="342000" cy="2505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7EA255BF-C1C2-48A8-96A9-9CF6A70CD5D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05236" y="793281"/>
                <a:ext cx="377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1F2016D-9AF9-4DD3-BB8E-E9E7FC0CC9A3}"/>
                  </a:ext>
                </a:extLst>
              </p14:cNvPr>
              <p14:cNvContentPartPr/>
              <p14:nvPr/>
            </p14:nvContentPartPr>
            <p14:xfrm>
              <a:off x="7535996" y="897321"/>
              <a:ext cx="327960" cy="1742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1F2016D-9AF9-4DD3-BB8E-E9E7FC0CC9A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518356" y="879321"/>
                <a:ext cx="3636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12BFCDC8-EB81-49B3-A92B-31DB1829342F}"/>
                  </a:ext>
                </a:extLst>
              </p14:cNvPr>
              <p14:cNvContentPartPr/>
              <p14:nvPr/>
            </p14:nvContentPartPr>
            <p14:xfrm>
              <a:off x="10065716" y="979041"/>
              <a:ext cx="107280" cy="1436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12BFCDC8-EB81-49B3-A92B-31DB1829342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047716" y="961401"/>
                <a:ext cx="1429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9DE60DE-08D8-4C0E-B46B-E4E471B8380B}"/>
                  </a:ext>
                </a:extLst>
              </p14:cNvPr>
              <p14:cNvContentPartPr/>
              <p14:nvPr/>
            </p14:nvContentPartPr>
            <p14:xfrm>
              <a:off x="10253276" y="998121"/>
              <a:ext cx="158400" cy="1270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9DE60DE-08D8-4C0E-B46B-E4E471B8380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35636" y="980481"/>
                <a:ext cx="1940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449D060B-DC14-476D-A448-0DB4A611703E}"/>
                  </a:ext>
                </a:extLst>
              </p14:cNvPr>
              <p14:cNvContentPartPr/>
              <p14:nvPr/>
            </p14:nvContentPartPr>
            <p14:xfrm>
              <a:off x="9798956" y="826761"/>
              <a:ext cx="143280" cy="2995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449D060B-DC14-476D-A448-0DB4A611703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781316" y="808761"/>
                <a:ext cx="1789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8C3ED1F8-DBBC-45A1-8532-04681CA6A908}"/>
                  </a:ext>
                </a:extLst>
              </p14:cNvPr>
              <p14:cNvContentPartPr/>
              <p14:nvPr/>
            </p14:nvContentPartPr>
            <p14:xfrm>
              <a:off x="10514996" y="993801"/>
              <a:ext cx="95040" cy="1328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8C3ED1F8-DBBC-45A1-8532-04681CA6A90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497356" y="976161"/>
                <a:ext cx="130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99218053-D351-4AEF-90B7-028E555C91F3}"/>
                  </a:ext>
                </a:extLst>
              </p14:cNvPr>
              <p14:cNvContentPartPr/>
              <p14:nvPr/>
            </p14:nvContentPartPr>
            <p14:xfrm>
              <a:off x="10714796" y="990561"/>
              <a:ext cx="110520" cy="128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99218053-D351-4AEF-90B7-028E555C91F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696796" y="972921"/>
                <a:ext cx="1461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543C34A3-C41B-4159-9E55-4EEC5BC00A2B}"/>
                  </a:ext>
                </a:extLst>
              </p14:cNvPr>
              <p14:cNvContentPartPr/>
              <p14:nvPr/>
            </p14:nvContentPartPr>
            <p14:xfrm>
              <a:off x="11283236" y="948081"/>
              <a:ext cx="31680" cy="1328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543C34A3-C41B-4159-9E55-4EEC5BC00A2B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265236" y="930441"/>
                <a:ext cx="673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4402E7D-671B-4344-9084-7153DE153711}"/>
                  </a:ext>
                </a:extLst>
              </p14:cNvPr>
              <p14:cNvContentPartPr/>
              <p14:nvPr/>
            </p14:nvContentPartPr>
            <p14:xfrm>
              <a:off x="11400236" y="960321"/>
              <a:ext cx="125280" cy="1101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4402E7D-671B-4344-9084-7153DE15371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382596" y="942321"/>
                <a:ext cx="1609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CB09EEA5-348E-4B85-9DCB-0F237D52E375}"/>
                  </a:ext>
                </a:extLst>
              </p14:cNvPr>
              <p14:cNvContentPartPr/>
              <p14:nvPr/>
            </p14:nvContentPartPr>
            <p14:xfrm>
              <a:off x="11317436" y="830721"/>
              <a:ext cx="360" cy="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CB09EEA5-348E-4B85-9DCB-0F237D52E3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99796" y="81272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0E717FEF-C951-4992-BAD1-8DF0B9423B5C}"/>
                  </a:ext>
                </a:extLst>
              </p14:cNvPr>
              <p14:cNvContentPartPr/>
              <p14:nvPr/>
            </p14:nvContentPartPr>
            <p14:xfrm>
              <a:off x="9330236" y="852321"/>
              <a:ext cx="16560" cy="2512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0E717FEF-C951-4992-BAD1-8DF0B9423B5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312236" y="834321"/>
                <a:ext cx="52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B400B9D6-9992-4E3D-A070-698E67AC2F8A}"/>
                  </a:ext>
                </a:extLst>
              </p14:cNvPr>
              <p14:cNvContentPartPr/>
              <p14:nvPr/>
            </p14:nvContentPartPr>
            <p14:xfrm>
              <a:off x="828201" y="1735353"/>
              <a:ext cx="68040" cy="1328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B400B9D6-9992-4E3D-A070-698E67AC2F8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10561" y="1717353"/>
                <a:ext cx="1036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A71CF242-4F19-4C12-B300-10FEB77F9D87}"/>
                  </a:ext>
                </a:extLst>
              </p14:cNvPr>
              <p14:cNvContentPartPr/>
              <p14:nvPr/>
            </p14:nvContentPartPr>
            <p14:xfrm>
              <a:off x="383241" y="1623033"/>
              <a:ext cx="348120" cy="24264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A71CF242-4F19-4C12-B300-10FEB77F9D8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65260" y="1605033"/>
                <a:ext cx="383723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3D1F5527-357F-4CFC-A132-69EDFAF32478}"/>
                  </a:ext>
                </a:extLst>
              </p14:cNvPr>
              <p14:cNvContentPartPr/>
              <p14:nvPr/>
            </p14:nvContentPartPr>
            <p14:xfrm>
              <a:off x="2281521" y="1529793"/>
              <a:ext cx="151200" cy="2746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3D1F5527-357F-4CFC-A132-69EDFAF3247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263521" y="1512153"/>
                <a:ext cx="1868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D9950F1-FE90-4997-AAF6-5BA8DA3D4E49}"/>
                  </a:ext>
                </a:extLst>
              </p14:cNvPr>
              <p14:cNvContentPartPr/>
              <p14:nvPr/>
            </p14:nvContentPartPr>
            <p14:xfrm>
              <a:off x="1870401" y="1605393"/>
              <a:ext cx="110880" cy="24264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D9950F1-FE90-4997-AAF6-5BA8DA3D4E4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852401" y="1587753"/>
                <a:ext cx="146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7FA8A03-0664-44E3-9088-C7876336999E}"/>
                  </a:ext>
                </a:extLst>
              </p14:cNvPr>
              <p14:cNvContentPartPr/>
              <p14:nvPr/>
            </p14:nvContentPartPr>
            <p14:xfrm>
              <a:off x="1520121" y="1680633"/>
              <a:ext cx="280440" cy="1674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7FA8A03-0664-44E3-9088-C7876336999E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502481" y="1662993"/>
                <a:ext cx="3160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3B7F132-1C0B-41F3-B18F-C1FFB7C34182}"/>
                  </a:ext>
                </a:extLst>
              </p14:cNvPr>
              <p14:cNvContentPartPr/>
              <p14:nvPr/>
            </p14:nvContentPartPr>
            <p14:xfrm>
              <a:off x="1188921" y="1584153"/>
              <a:ext cx="230400" cy="2826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3B7F132-1C0B-41F3-B18F-C1FFB7C3418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171253" y="1566513"/>
                <a:ext cx="266096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284064A-7788-4D5B-AE36-13B94A839096}"/>
                  </a:ext>
                </a:extLst>
              </p14:cNvPr>
              <p14:cNvContentPartPr/>
              <p14:nvPr/>
            </p14:nvContentPartPr>
            <p14:xfrm>
              <a:off x="3300321" y="1648593"/>
              <a:ext cx="122400" cy="1508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284064A-7788-4D5B-AE36-13B94A839096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282681" y="1630953"/>
                <a:ext cx="1580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A1D0964-1D4C-4F15-BBB6-8C7D17D3D500}"/>
                  </a:ext>
                </a:extLst>
              </p14:cNvPr>
              <p14:cNvContentPartPr/>
              <p14:nvPr/>
            </p14:nvContentPartPr>
            <p14:xfrm>
              <a:off x="3517761" y="1605393"/>
              <a:ext cx="135360" cy="157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A1D0964-1D4C-4F15-BBB6-8C7D17D3D50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499761" y="1587753"/>
                <a:ext cx="171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90351556-049A-4F14-BC6E-91F06B0ACD1C}"/>
                  </a:ext>
                </a:extLst>
              </p14:cNvPr>
              <p14:cNvContentPartPr/>
              <p14:nvPr/>
            </p14:nvContentPartPr>
            <p14:xfrm>
              <a:off x="2893161" y="1632033"/>
              <a:ext cx="334800" cy="16560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90351556-049A-4F14-BC6E-91F06B0ACD1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875521" y="1614033"/>
                <a:ext cx="3704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2D67589-E04F-4605-8D1C-07336A2AC36F}"/>
                  </a:ext>
                </a:extLst>
              </p14:cNvPr>
              <p14:cNvContentPartPr/>
              <p14:nvPr/>
            </p14:nvContentPartPr>
            <p14:xfrm>
              <a:off x="2689761" y="1528713"/>
              <a:ext cx="105840" cy="29088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2D67589-E04F-4605-8D1C-07336A2AC36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671761" y="1510713"/>
                <a:ext cx="1414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640D8B45-924F-4901-9B0C-979CD6FDE784}"/>
                  </a:ext>
                </a:extLst>
              </p14:cNvPr>
              <p14:cNvContentPartPr/>
              <p14:nvPr/>
            </p14:nvContentPartPr>
            <p14:xfrm>
              <a:off x="3726561" y="1584513"/>
              <a:ext cx="97560" cy="1764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640D8B45-924F-4901-9B0C-979CD6FDE78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708921" y="1566513"/>
                <a:ext cx="1332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0B73646-4A74-47F4-836B-5E53C2696A87}"/>
                  </a:ext>
                </a:extLst>
              </p14:cNvPr>
              <p14:cNvContentPartPr/>
              <p14:nvPr/>
            </p14:nvContentPartPr>
            <p14:xfrm>
              <a:off x="4130481" y="1580193"/>
              <a:ext cx="132840" cy="1728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0B73646-4A74-47F4-836B-5E53C2696A8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112841" y="1562553"/>
                <a:ext cx="16848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6C32CC1D-1CB6-49F1-9307-1088D53E090D}"/>
                  </a:ext>
                </a:extLst>
              </p14:cNvPr>
              <p14:cNvContentPartPr/>
              <p14:nvPr/>
            </p14:nvContentPartPr>
            <p14:xfrm>
              <a:off x="4351161" y="1532673"/>
              <a:ext cx="101160" cy="2329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6C32CC1D-1CB6-49F1-9307-1088D53E090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333521" y="1515033"/>
                <a:ext cx="1368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48E202B3-4C1F-42DB-88D7-18678F9A8AC2}"/>
                  </a:ext>
                </a:extLst>
              </p14:cNvPr>
              <p14:cNvContentPartPr/>
              <p14:nvPr/>
            </p14:nvContentPartPr>
            <p14:xfrm>
              <a:off x="4699641" y="1591713"/>
              <a:ext cx="126000" cy="1695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48E202B3-4C1F-42DB-88D7-18678F9A8AC2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681641" y="1573713"/>
                <a:ext cx="1616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F7B2B7C-B257-4915-8B74-65F963C85B4D}"/>
                  </a:ext>
                </a:extLst>
              </p14:cNvPr>
              <p14:cNvContentPartPr/>
              <p14:nvPr/>
            </p14:nvContentPartPr>
            <p14:xfrm>
              <a:off x="5096721" y="1463913"/>
              <a:ext cx="144360" cy="2898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F7B2B7C-B257-4915-8B74-65F963C85B4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079081" y="1446273"/>
                <a:ext cx="18000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B880BCA-3CE8-4651-853D-B8C8A54EE7DA}"/>
                  </a:ext>
                </a:extLst>
              </p14:cNvPr>
              <p14:cNvContentPartPr/>
              <p14:nvPr/>
            </p14:nvContentPartPr>
            <p14:xfrm>
              <a:off x="5310921" y="1502073"/>
              <a:ext cx="32040" cy="2350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B880BCA-3CE8-4651-853D-B8C8A54EE7D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293281" y="1484433"/>
                <a:ext cx="676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A7E6F13C-78AB-40A4-A74C-6C873ADD3B9C}"/>
                  </a:ext>
                </a:extLst>
              </p14:cNvPr>
              <p14:cNvContentPartPr/>
              <p14:nvPr/>
            </p14:nvContentPartPr>
            <p14:xfrm>
              <a:off x="5810961" y="1446273"/>
              <a:ext cx="109800" cy="31068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A7E6F13C-78AB-40A4-A74C-6C873ADD3B9C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793321" y="1428633"/>
                <a:ext cx="1454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7D9409D-A66C-4DAC-AAFF-C3FCAC90872F}"/>
                  </a:ext>
                </a:extLst>
              </p14:cNvPr>
              <p14:cNvContentPartPr/>
              <p14:nvPr/>
            </p14:nvContentPartPr>
            <p14:xfrm>
              <a:off x="5464281" y="1562193"/>
              <a:ext cx="241200" cy="1810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7D9409D-A66C-4DAC-AAFF-C3FCAC90872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5446615" y="1544193"/>
                <a:ext cx="276893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E3F3B1E-674B-4724-8C8A-CE9C6647D287}"/>
                  </a:ext>
                </a:extLst>
              </p14:cNvPr>
              <p14:cNvContentPartPr/>
              <p14:nvPr/>
            </p14:nvContentPartPr>
            <p14:xfrm>
              <a:off x="6835881" y="1555353"/>
              <a:ext cx="119520" cy="1418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E3F3B1E-674B-4724-8C8A-CE9C6647D28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817881" y="1537353"/>
                <a:ext cx="1551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E936FED-B932-44D3-8AFC-601F71933E55}"/>
                  </a:ext>
                </a:extLst>
              </p14:cNvPr>
              <p14:cNvContentPartPr/>
              <p14:nvPr/>
            </p14:nvContentPartPr>
            <p14:xfrm>
              <a:off x="7043601" y="1589913"/>
              <a:ext cx="106200" cy="1234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E936FED-B932-44D3-8AFC-601F71933E5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025601" y="1571913"/>
                <a:ext cx="1418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B807419-D6BD-4FF8-80C8-CA6E06A99634}"/>
                  </a:ext>
                </a:extLst>
              </p14:cNvPr>
              <p14:cNvContentPartPr/>
              <p14:nvPr/>
            </p14:nvContentPartPr>
            <p14:xfrm>
              <a:off x="7925601" y="1556433"/>
              <a:ext cx="75600" cy="144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B807419-D6BD-4FF8-80C8-CA6E06A99634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907961" y="1538793"/>
                <a:ext cx="1112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AAE9CAD5-C731-44C1-A188-1FBD0AAA267A}"/>
                  </a:ext>
                </a:extLst>
              </p14:cNvPr>
              <p14:cNvContentPartPr/>
              <p14:nvPr/>
            </p14:nvContentPartPr>
            <p14:xfrm>
              <a:off x="7432041" y="1470033"/>
              <a:ext cx="401040" cy="23976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AAE9CAD5-C731-44C1-A188-1FBD0AAA267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7414041" y="1452033"/>
                <a:ext cx="4366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65B3CC4-D149-425A-9A68-7D2665CEAF0F}"/>
                  </a:ext>
                </a:extLst>
              </p14:cNvPr>
              <p14:cNvContentPartPr/>
              <p14:nvPr/>
            </p14:nvContentPartPr>
            <p14:xfrm>
              <a:off x="6278601" y="1435833"/>
              <a:ext cx="466920" cy="3189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65B3CC4-D149-425A-9A68-7D2665CEAF0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260615" y="1417833"/>
                <a:ext cx="502533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321AE026-8661-4E3B-A4F1-6467FD696AEA}"/>
                  </a:ext>
                </a:extLst>
              </p14:cNvPr>
              <p14:cNvContentPartPr/>
              <p14:nvPr/>
            </p14:nvContentPartPr>
            <p14:xfrm>
              <a:off x="8347363" y="1428486"/>
              <a:ext cx="188280" cy="2538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321AE026-8661-4E3B-A4F1-6467FD696AEA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8329723" y="1410486"/>
                <a:ext cx="2239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2BAAD8FC-2F4B-4FBB-BABF-8053DB89EC65}"/>
                  </a:ext>
                </a:extLst>
              </p14:cNvPr>
              <p14:cNvContentPartPr/>
              <p14:nvPr/>
            </p14:nvContentPartPr>
            <p14:xfrm>
              <a:off x="8656243" y="1550166"/>
              <a:ext cx="39960" cy="100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2BAAD8FC-2F4B-4FBB-BABF-8053DB89EC65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638603" y="1532166"/>
                <a:ext cx="75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64193853-AE10-4AD5-A38A-3366B1E6C2C9}"/>
                  </a:ext>
                </a:extLst>
              </p14:cNvPr>
              <p14:cNvContentPartPr/>
              <p14:nvPr/>
            </p14:nvContentPartPr>
            <p14:xfrm>
              <a:off x="8826523" y="1512366"/>
              <a:ext cx="158400" cy="14688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64193853-AE10-4AD5-A38A-3366B1E6C2C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8808523" y="1494726"/>
                <a:ext cx="194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540E27A-F698-4210-9A1F-7057051FDC47}"/>
                  </a:ext>
                </a:extLst>
              </p14:cNvPr>
              <p14:cNvContentPartPr/>
              <p14:nvPr/>
            </p14:nvContentPartPr>
            <p14:xfrm>
              <a:off x="9060163" y="1550166"/>
              <a:ext cx="116640" cy="1126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540E27A-F698-4210-9A1F-7057051FDC4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042523" y="1532166"/>
                <a:ext cx="1522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49920F44-5D55-4EDD-83E1-4D5D42A3F2E1}"/>
                  </a:ext>
                </a:extLst>
              </p14:cNvPr>
              <p14:cNvContentPartPr/>
              <p14:nvPr/>
            </p14:nvContentPartPr>
            <p14:xfrm>
              <a:off x="9273643" y="1560606"/>
              <a:ext cx="139320" cy="2638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49920F44-5D55-4EDD-83E1-4D5D42A3F2E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256003" y="1542606"/>
                <a:ext cx="1749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A8B882B9-037F-4D55-AA6F-A09F90EFB5B4}"/>
                  </a:ext>
                </a:extLst>
              </p14:cNvPr>
              <p14:cNvContentPartPr/>
              <p14:nvPr/>
            </p14:nvContentPartPr>
            <p14:xfrm>
              <a:off x="9542563" y="1560606"/>
              <a:ext cx="127440" cy="1015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A8B882B9-037F-4D55-AA6F-A09F90EFB5B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524923" y="1542966"/>
                <a:ext cx="1630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120E1266-890B-4092-B711-7B182AD18A8F}"/>
                  </a:ext>
                </a:extLst>
              </p14:cNvPr>
              <p14:cNvContentPartPr/>
              <p14:nvPr/>
            </p14:nvContentPartPr>
            <p14:xfrm>
              <a:off x="10114603" y="1538286"/>
              <a:ext cx="103320" cy="1220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120E1266-890B-4092-B711-7B182AD18A8F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0096963" y="1520286"/>
                <a:ext cx="138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DBB78092-30BA-4E57-A297-17687983BC11}"/>
                  </a:ext>
                </a:extLst>
              </p14:cNvPr>
              <p14:cNvContentPartPr/>
              <p14:nvPr/>
            </p14:nvContentPartPr>
            <p14:xfrm>
              <a:off x="10339963" y="1551246"/>
              <a:ext cx="114120" cy="1310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DBB78092-30BA-4E57-A297-17687983BC1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321963" y="1533606"/>
                <a:ext cx="149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BBD80DE-76CC-4C30-9879-987542837F5E}"/>
                  </a:ext>
                </a:extLst>
              </p14:cNvPr>
              <p14:cNvContentPartPr/>
              <p14:nvPr/>
            </p14:nvContentPartPr>
            <p14:xfrm>
              <a:off x="9763603" y="1453686"/>
              <a:ext cx="263160" cy="22032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BBD80DE-76CC-4C30-9879-987542837F5E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9745963" y="1436046"/>
                <a:ext cx="298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187A849A-8F20-4BEC-A624-59FF6092179A}"/>
                  </a:ext>
                </a:extLst>
              </p14:cNvPr>
              <p14:cNvContentPartPr/>
              <p14:nvPr/>
            </p14:nvContentPartPr>
            <p14:xfrm>
              <a:off x="10643168" y="1444637"/>
              <a:ext cx="169200" cy="2055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187A849A-8F20-4BEC-A624-59FF6092179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0625528" y="1426637"/>
                <a:ext cx="2048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836FA1C6-E601-4123-B91B-89DDB5347EA5}"/>
                  </a:ext>
                </a:extLst>
              </p14:cNvPr>
              <p14:cNvContentPartPr/>
              <p14:nvPr/>
            </p14:nvContentPartPr>
            <p14:xfrm>
              <a:off x="10917128" y="1475237"/>
              <a:ext cx="42480" cy="17892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836FA1C6-E601-4123-B91B-89DDB5347EA5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0899128" y="1457237"/>
                <a:ext cx="781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544C68F-564B-44B5-80D4-7A51C6A3AA8C}"/>
                  </a:ext>
                </a:extLst>
              </p14:cNvPr>
              <p14:cNvContentPartPr/>
              <p14:nvPr/>
            </p14:nvContentPartPr>
            <p14:xfrm>
              <a:off x="11510048" y="1372997"/>
              <a:ext cx="123840" cy="2858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544C68F-564B-44B5-80D4-7A51C6A3AA8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1492048" y="1355357"/>
                <a:ext cx="15948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3E3CD69-7EDC-46E2-BC85-7C7CA4619A21}"/>
                  </a:ext>
                </a:extLst>
              </p14:cNvPr>
              <p14:cNvContentPartPr/>
              <p14:nvPr/>
            </p14:nvContentPartPr>
            <p14:xfrm>
              <a:off x="11844488" y="1383437"/>
              <a:ext cx="113400" cy="1191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3E3CD69-7EDC-46E2-BC85-7C7CA4619A21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1826848" y="1365797"/>
                <a:ext cx="149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B255D676-F824-4046-8C72-72CA6876F034}"/>
                  </a:ext>
                </a:extLst>
              </p14:cNvPr>
              <p14:cNvContentPartPr/>
              <p14:nvPr/>
            </p14:nvContentPartPr>
            <p14:xfrm>
              <a:off x="11914328" y="1642637"/>
              <a:ext cx="5760" cy="64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B255D676-F824-4046-8C72-72CA6876F034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1896688" y="1624997"/>
                <a:ext cx="414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C9672B7-690B-483C-AFF6-E94D84F8A946}"/>
                  </a:ext>
                </a:extLst>
              </p14:cNvPr>
              <p14:cNvContentPartPr/>
              <p14:nvPr/>
            </p14:nvContentPartPr>
            <p14:xfrm>
              <a:off x="11081648" y="1503677"/>
              <a:ext cx="324360" cy="1396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C9672B7-690B-483C-AFF6-E94D84F8A94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1064008" y="1485677"/>
                <a:ext cx="360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5A22BD2-E6EF-4A1A-98D7-1C4C08C4994D}"/>
                  </a:ext>
                </a:extLst>
              </p14:cNvPr>
              <p14:cNvContentPartPr/>
              <p14:nvPr/>
            </p14:nvContentPartPr>
            <p14:xfrm>
              <a:off x="561513" y="4138687"/>
              <a:ext cx="278280" cy="2509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5A22BD2-E6EF-4A1A-98D7-1C4C08C4994D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543873" y="4121047"/>
                <a:ext cx="3139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2E2C5AD7-C693-444B-9749-7D50D907AB94}"/>
                  </a:ext>
                </a:extLst>
              </p14:cNvPr>
              <p14:cNvContentPartPr/>
              <p14:nvPr/>
            </p14:nvContentPartPr>
            <p14:xfrm>
              <a:off x="926913" y="4164607"/>
              <a:ext cx="194760" cy="19728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2E2C5AD7-C693-444B-9749-7D50D907AB94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909273" y="4146967"/>
                <a:ext cx="2304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41071119-A6E2-43BC-BC37-3E3B06B5B1A1}"/>
                  </a:ext>
                </a:extLst>
              </p14:cNvPr>
              <p14:cNvContentPartPr/>
              <p14:nvPr/>
            </p14:nvContentPartPr>
            <p14:xfrm>
              <a:off x="1852473" y="4056247"/>
              <a:ext cx="360" cy="3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41071119-A6E2-43BC-BC37-3E3B06B5B1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34833" y="40386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28511622-2AE5-45AD-9968-A980471AFB04}"/>
                  </a:ext>
                </a:extLst>
              </p14:cNvPr>
              <p14:cNvContentPartPr/>
              <p14:nvPr/>
            </p14:nvContentPartPr>
            <p14:xfrm>
              <a:off x="2775513" y="4208527"/>
              <a:ext cx="133200" cy="1436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28511622-2AE5-45AD-9968-A980471AFB0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757513" y="4190527"/>
                <a:ext cx="1688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D2065F2B-0D31-47D6-AD9C-995DA5899C1F}"/>
                  </a:ext>
                </a:extLst>
              </p14:cNvPr>
              <p14:cNvContentPartPr/>
              <p14:nvPr/>
            </p14:nvContentPartPr>
            <p14:xfrm>
              <a:off x="3541593" y="4166767"/>
              <a:ext cx="92160" cy="1724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D2065F2B-0D31-47D6-AD9C-995DA5899C1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3523953" y="4149127"/>
                <a:ext cx="1278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6976EE43-3C33-4D7E-A536-824AD811B71F}"/>
                  </a:ext>
                </a:extLst>
              </p14:cNvPr>
              <p14:cNvContentPartPr/>
              <p14:nvPr/>
            </p14:nvContentPartPr>
            <p14:xfrm>
              <a:off x="3715113" y="4089727"/>
              <a:ext cx="160920" cy="2080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6976EE43-3C33-4D7E-A536-824AD811B71F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697473" y="4072087"/>
                <a:ext cx="1965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073D5C8-D54B-4DA7-A504-AFE3AFF84DE8}"/>
                  </a:ext>
                </a:extLst>
              </p14:cNvPr>
              <p14:cNvContentPartPr/>
              <p14:nvPr/>
            </p14:nvContentPartPr>
            <p14:xfrm>
              <a:off x="4448793" y="4211767"/>
              <a:ext cx="24480" cy="849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073D5C8-D54B-4DA7-A504-AFE3AFF84DE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430793" y="4194127"/>
                <a:ext cx="601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E3618BF0-CFF9-4EA9-B42D-40B3FCD654EF}"/>
                  </a:ext>
                </a:extLst>
              </p14:cNvPr>
              <p14:cNvContentPartPr/>
              <p14:nvPr/>
            </p14:nvContentPartPr>
            <p14:xfrm>
              <a:off x="4447353" y="4140127"/>
              <a:ext cx="360" cy="3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E3618BF0-CFF9-4EA9-B42D-40B3FCD654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429353" y="41221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F99765AC-D08A-4944-93EF-39430F9C7938}"/>
                  </a:ext>
                </a:extLst>
              </p14:cNvPr>
              <p14:cNvContentPartPr/>
              <p14:nvPr/>
            </p14:nvContentPartPr>
            <p14:xfrm>
              <a:off x="4574433" y="4115287"/>
              <a:ext cx="47160" cy="1656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F99765AC-D08A-4944-93EF-39430F9C7938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556433" y="4097287"/>
                <a:ext cx="828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A46E17BF-A70B-4424-9272-7D942997672F}"/>
                  </a:ext>
                </a:extLst>
              </p14:cNvPr>
              <p14:cNvContentPartPr/>
              <p14:nvPr/>
            </p14:nvContentPartPr>
            <p14:xfrm>
              <a:off x="4738593" y="4211047"/>
              <a:ext cx="6120" cy="6840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A46E17BF-A70B-4424-9272-7D942997672F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720593" y="4193047"/>
                <a:ext cx="417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D6413AAA-D44D-4046-95DB-C5E7E219B5F6}"/>
                  </a:ext>
                </a:extLst>
              </p14:cNvPr>
              <p14:cNvContentPartPr/>
              <p14:nvPr/>
            </p14:nvContentPartPr>
            <p14:xfrm>
              <a:off x="4721673" y="4112047"/>
              <a:ext cx="1080" cy="90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D6413AAA-D44D-4046-95DB-C5E7E219B5F6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703673" y="4094047"/>
                <a:ext cx="36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E160C86E-1274-4BCE-A63C-86443D77D242}"/>
                  </a:ext>
                </a:extLst>
              </p14:cNvPr>
              <p14:cNvContentPartPr/>
              <p14:nvPr/>
            </p14:nvContentPartPr>
            <p14:xfrm>
              <a:off x="4824993" y="4085047"/>
              <a:ext cx="324720" cy="42192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E160C86E-1274-4BCE-A63C-86443D77D242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4806993" y="4067407"/>
                <a:ext cx="36036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7F9B483-7D37-43C8-A81F-2D1A99EDB2FD}"/>
                  </a:ext>
                </a:extLst>
              </p14:cNvPr>
              <p14:cNvContentPartPr/>
              <p14:nvPr/>
            </p14:nvContentPartPr>
            <p14:xfrm>
              <a:off x="3999873" y="4108087"/>
              <a:ext cx="327960" cy="20556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7F9B483-7D37-43C8-A81F-2D1A99EDB2FD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981893" y="4090087"/>
                <a:ext cx="363561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160626C8-122B-4256-9FFF-BA05550E199C}"/>
                  </a:ext>
                </a:extLst>
              </p14:cNvPr>
              <p14:cNvContentPartPr/>
              <p14:nvPr/>
            </p14:nvContentPartPr>
            <p14:xfrm>
              <a:off x="3100233" y="4175407"/>
              <a:ext cx="362160" cy="2919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160626C8-122B-4256-9FFF-BA05550E199C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082251" y="4157407"/>
                <a:ext cx="397765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77B8853-58D6-4AAF-BAC4-A3A571784A2F}"/>
                  </a:ext>
                </a:extLst>
              </p14:cNvPr>
              <p14:cNvContentPartPr/>
              <p14:nvPr/>
            </p14:nvContentPartPr>
            <p14:xfrm>
              <a:off x="2225433" y="4052287"/>
              <a:ext cx="406800" cy="30492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77B8853-58D6-4AAF-BAC4-A3A571784A2F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207433" y="4034647"/>
                <a:ext cx="44244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BEBF1BA0-F9D4-427D-A5E4-72432D9D5F61}"/>
                  </a:ext>
                </a:extLst>
              </p14:cNvPr>
              <p14:cNvContentPartPr/>
              <p14:nvPr/>
            </p14:nvContentPartPr>
            <p14:xfrm>
              <a:off x="1808913" y="4161367"/>
              <a:ext cx="189000" cy="19224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BEBF1BA0-F9D4-427D-A5E4-72432D9D5F61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790913" y="4143727"/>
                <a:ext cx="2246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67B57B4B-B634-4F65-92AA-5A3202BB7518}"/>
                  </a:ext>
                </a:extLst>
              </p14:cNvPr>
              <p14:cNvContentPartPr/>
              <p14:nvPr/>
            </p14:nvContentPartPr>
            <p14:xfrm>
              <a:off x="1240833" y="4115287"/>
              <a:ext cx="328680" cy="2397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67B57B4B-B634-4F65-92AA-5A3202BB7518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222833" y="4097287"/>
                <a:ext cx="364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DA462F3E-8E8D-4966-AE92-B364A7B559E1}"/>
                  </a:ext>
                </a:extLst>
              </p14:cNvPr>
              <p14:cNvContentPartPr/>
              <p14:nvPr/>
            </p14:nvContentPartPr>
            <p14:xfrm>
              <a:off x="5849193" y="4189807"/>
              <a:ext cx="134280" cy="1184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DA462F3E-8E8D-4966-AE92-B364A7B559E1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5831193" y="4172167"/>
                <a:ext cx="1699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9BF005E3-BF83-4CEC-83DB-654E7F8366A4}"/>
                  </a:ext>
                </a:extLst>
              </p14:cNvPr>
              <p14:cNvContentPartPr/>
              <p14:nvPr/>
            </p14:nvContentPartPr>
            <p14:xfrm>
              <a:off x="6063753" y="4090807"/>
              <a:ext cx="131760" cy="27576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9BF005E3-BF83-4CEC-83DB-654E7F8366A4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046113" y="4072807"/>
                <a:ext cx="1674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1236AFA3-00FC-4940-859C-2C089600B8C3}"/>
                  </a:ext>
                </a:extLst>
              </p14:cNvPr>
              <p14:cNvContentPartPr/>
              <p14:nvPr/>
            </p14:nvContentPartPr>
            <p14:xfrm>
              <a:off x="5395593" y="4082887"/>
              <a:ext cx="345600" cy="2332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1236AFA3-00FC-4940-859C-2C089600B8C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377593" y="4065220"/>
                <a:ext cx="381240" cy="2689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95224EF4-5AC7-46B1-806B-2548C35120EB}"/>
                  </a:ext>
                </a:extLst>
              </p14:cNvPr>
              <p14:cNvContentPartPr/>
              <p14:nvPr/>
            </p14:nvContentPartPr>
            <p14:xfrm>
              <a:off x="6535353" y="4156327"/>
              <a:ext cx="126000" cy="1580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95224EF4-5AC7-46B1-806B-2548C35120EB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517713" y="4138327"/>
                <a:ext cx="161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6091E7A-EC6B-4C86-895D-EAF833772AB2}"/>
                  </a:ext>
                </a:extLst>
              </p14:cNvPr>
              <p14:cNvContentPartPr/>
              <p14:nvPr/>
            </p14:nvContentPartPr>
            <p14:xfrm>
              <a:off x="7198113" y="4055167"/>
              <a:ext cx="59760" cy="20268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6091E7A-EC6B-4C86-895D-EAF833772AB2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7180113" y="4037527"/>
                <a:ext cx="954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0E81186-A3A0-4811-B249-D2E2774ADC45}"/>
                  </a:ext>
                </a:extLst>
              </p14:cNvPr>
              <p14:cNvContentPartPr/>
              <p14:nvPr/>
            </p14:nvContentPartPr>
            <p14:xfrm>
              <a:off x="7331673" y="4099087"/>
              <a:ext cx="147240" cy="1256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0E81186-A3A0-4811-B249-D2E2774ADC45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7314033" y="4081447"/>
                <a:ext cx="1828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7EBA5DE1-3BD6-4992-BE3B-2A6FA1D39378}"/>
                  </a:ext>
                </a:extLst>
              </p14:cNvPr>
              <p14:cNvContentPartPr/>
              <p14:nvPr/>
            </p14:nvContentPartPr>
            <p14:xfrm>
              <a:off x="7562073" y="4108087"/>
              <a:ext cx="123840" cy="975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7EBA5DE1-3BD6-4992-BE3B-2A6FA1D3937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7544073" y="4090087"/>
                <a:ext cx="159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E4725350-CA43-402E-B459-64263B57EF38}"/>
                  </a:ext>
                </a:extLst>
              </p14:cNvPr>
              <p14:cNvContentPartPr/>
              <p14:nvPr/>
            </p14:nvContentPartPr>
            <p14:xfrm>
              <a:off x="7808313" y="4094767"/>
              <a:ext cx="84960" cy="1353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E4725350-CA43-402E-B459-64263B57EF38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7790673" y="4076767"/>
                <a:ext cx="120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88471AF0-35DC-4274-A5AC-29F545D1C6B4}"/>
                  </a:ext>
                </a:extLst>
              </p14:cNvPr>
              <p14:cNvContentPartPr/>
              <p14:nvPr/>
            </p14:nvContentPartPr>
            <p14:xfrm>
              <a:off x="7996593" y="4005127"/>
              <a:ext cx="193320" cy="2232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88471AF0-35DC-4274-A5AC-29F545D1C6B4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978593" y="3987127"/>
                <a:ext cx="2289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0A4CF03E-0EB6-41B8-9A1A-4F5560EB203F}"/>
                  </a:ext>
                </a:extLst>
              </p14:cNvPr>
              <p14:cNvContentPartPr/>
              <p14:nvPr/>
            </p14:nvContentPartPr>
            <p14:xfrm>
              <a:off x="6755313" y="4053367"/>
              <a:ext cx="128160" cy="2498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0A4CF03E-0EB6-41B8-9A1A-4F5560EB203F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737673" y="4035367"/>
                <a:ext cx="1638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0EF6F2E4-DA19-4903-AFB3-1FC0B4845243}"/>
                  </a:ext>
                </a:extLst>
              </p14:cNvPr>
              <p14:cNvContentPartPr/>
              <p14:nvPr/>
            </p14:nvContentPartPr>
            <p14:xfrm>
              <a:off x="8564360" y="3967593"/>
              <a:ext cx="256320" cy="3229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0EF6F2E4-DA19-4903-AFB3-1FC0B484524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8546720" y="3949593"/>
                <a:ext cx="2919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A70F9286-503D-4970-94DA-347EB619CF8E}"/>
                  </a:ext>
                </a:extLst>
              </p14:cNvPr>
              <p14:cNvContentPartPr/>
              <p14:nvPr/>
            </p14:nvContentPartPr>
            <p14:xfrm>
              <a:off x="9394160" y="4104393"/>
              <a:ext cx="68400" cy="1335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A70F9286-503D-4970-94DA-347EB619CF8E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9376520" y="4086753"/>
                <a:ext cx="1040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EFE06C1F-0A42-4067-A312-F7F2BC1D8FE9}"/>
                  </a:ext>
                </a:extLst>
              </p14:cNvPr>
              <p14:cNvContentPartPr/>
              <p14:nvPr/>
            </p14:nvContentPartPr>
            <p14:xfrm>
              <a:off x="9599720" y="4092513"/>
              <a:ext cx="208080" cy="1332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EFE06C1F-0A42-4067-A312-F7F2BC1D8FE9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581720" y="4074513"/>
                <a:ext cx="2437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E90060CB-75A5-4088-B303-9FC537F90A7A}"/>
                  </a:ext>
                </a:extLst>
              </p14:cNvPr>
              <p14:cNvContentPartPr/>
              <p14:nvPr/>
            </p14:nvContentPartPr>
            <p14:xfrm>
              <a:off x="9907160" y="4094673"/>
              <a:ext cx="86040" cy="1353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E90060CB-75A5-4088-B303-9FC537F90A7A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9889520" y="4076673"/>
                <a:ext cx="1216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B9C8246-8238-4F22-89B2-06BCF642D5B7}"/>
                  </a:ext>
                </a:extLst>
              </p14:cNvPr>
              <p14:cNvContentPartPr/>
              <p14:nvPr/>
            </p14:nvContentPartPr>
            <p14:xfrm>
              <a:off x="10084640" y="4071993"/>
              <a:ext cx="188640" cy="15372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B9C8246-8238-4F22-89B2-06BCF642D5B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067000" y="4053993"/>
                <a:ext cx="2242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3DCC82EE-AA9F-4BCA-B795-4F4D7B73C86E}"/>
                  </a:ext>
                </a:extLst>
              </p14:cNvPr>
              <p14:cNvContentPartPr/>
              <p14:nvPr/>
            </p14:nvContentPartPr>
            <p14:xfrm>
              <a:off x="10368320" y="4049313"/>
              <a:ext cx="107640" cy="1598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3DCC82EE-AA9F-4BCA-B795-4F4D7B73C86E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350320" y="4031673"/>
                <a:ext cx="1432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236BDA1B-96AD-4637-9AAD-00EEDA0CC702}"/>
                  </a:ext>
                </a:extLst>
              </p14:cNvPr>
              <p14:cNvContentPartPr/>
              <p14:nvPr/>
            </p14:nvContentPartPr>
            <p14:xfrm>
              <a:off x="9123440" y="4003593"/>
              <a:ext cx="108720" cy="2469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236BDA1B-96AD-4637-9AAD-00EEDA0CC702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9105800" y="3985953"/>
                <a:ext cx="1443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F2AA390-2922-44CB-973A-F456903EFBF2}"/>
                  </a:ext>
                </a:extLst>
              </p14:cNvPr>
              <p14:cNvContentPartPr/>
              <p14:nvPr/>
            </p14:nvContentPartPr>
            <p14:xfrm>
              <a:off x="10797667" y="4065933"/>
              <a:ext cx="14400" cy="1364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F2AA390-2922-44CB-973A-F456903EFBF2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0779667" y="4048293"/>
                <a:ext cx="500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1F5C0430-292E-4BB6-AE11-934CD51D373F}"/>
                  </a:ext>
                </a:extLst>
              </p14:cNvPr>
              <p14:cNvContentPartPr/>
              <p14:nvPr/>
            </p14:nvContentPartPr>
            <p14:xfrm>
              <a:off x="10939507" y="4130013"/>
              <a:ext cx="139320" cy="1188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1F5C0430-292E-4BB6-AE11-934CD51D373F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921867" y="4112013"/>
                <a:ext cx="1749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9A86C479-0669-4A52-BF24-76281C7AAE66}"/>
                  </a:ext>
                </a:extLst>
              </p14:cNvPr>
              <p14:cNvContentPartPr/>
              <p14:nvPr/>
            </p14:nvContentPartPr>
            <p14:xfrm>
              <a:off x="10864627" y="3949293"/>
              <a:ext cx="9000" cy="252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9A86C479-0669-4A52-BF24-76281C7AAE66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0846987" y="3931293"/>
                <a:ext cx="446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DE949908-9C67-4F6D-B0BF-487B17DF201A}"/>
                  </a:ext>
                </a:extLst>
              </p14:cNvPr>
              <p14:cNvContentPartPr/>
              <p14:nvPr/>
            </p14:nvContentPartPr>
            <p14:xfrm>
              <a:off x="1114333" y="4816893"/>
              <a:ext cx="91800" cy="16236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DE949908-9C67-4F6D-B0BF-487B17DF201A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96333" y="4799253"/>
                <a:ext cx="1274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39D74F51-FBA5-406A-9661-E853BBDF4A5D}"/>
                  </a:ext>
                </a:extLst>
              </p14:cNvPr>
              <p14:cNvContentPartPr/>
              <p14:nvPr/>
            </p14:nvContentPartPr>
            <p14:xfrm>
              <a:off x="1940893" y="4781613"/>
              <a:ext cx="125640" cy="2073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39D74F51-FBA5-406A-9661-E853BBDF4A5D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1922893" y="4763973"/>
                <a:ext cx="161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D657104-C1B8-497D-806F-9A6F91EA82ED}"/>
                  </a:ext>
                </a:extLst>
              </p14:cNvPr>
              <p14:cNvContentPartPr/>
              <p14:nvPr/>
            </p14:nvContentPartPr>
            <p14:xfrm>
              <a:off x="2595373" y="4693053"/>
              <a:ext cx="213120" cy="2901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D657104-C1B8-497D-806F-9A6F91EA82ED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2577733" y="4675413"/>
                <a:ext cx="2487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67A0C646-DC46-4708-B790-4E11D22A0CEB}"/>
                  </a:ext>
                </a:extLst>
              </p14:cNvPr>
              <p14:cNvContentPartPr/>
              <p14:nvPr/>
            </p14:nvContentPartPr>
            <p14:xfrm>
              <a:off x="2155453" y="4725813"/>
              <a:ext cx="146160" cy="2833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67A0C646-DC46-4708-B790-4E11D22A0CEB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137453" y="4708173"/>
                <a:ext cx="18180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5F8B75D3-F8FF-4E95-B846-ABADE9A2DD9F}"/>
                  </a:ext>
                </a:extLst>
              </p14:cNvPr>
              <p14:cNvContentPartPr/>
              <p14:nvPr/>
            </p14:nvContentPartPr>
            <p14:xfrm>
              <a:off x="1415653" y="4683333"/>
              <a:ext cx="416880" cy="28800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5F8B75D3-F8FF-4E95-B846-ABADE9A2DD9F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1398013" y="4665333"/>
                <a:ext cx="4525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10E944D0-F59B-4283-87F6-065D00E01113}"/>
                  </a:ext>
                </a:extLst>
              </p14:cNvPr>
              <p14:cNvContentPartPr/>
              <p14:nvPr/>
            </p14:nvContentPartPr>
            <p14:xfrm>
              <a:off x="611053" y="4701333"/>
              <a:ext cx="353880" cy="30132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10E944D0-F59B-4283-87F6-065D00E01113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593053" y="4683693"/>
                <a:ext cx="3895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59570954-600D-405D-9F60-371FDF9B09FB}"/>
                  </a:ext>
                </a:extLst>
              </p14:cNvPr>
              <p14:cNvContentPartPr/>
              <p14:nvPr/>
            </p14:nvContentPartPr>
            <p14:xfrm>
              <a:off x="3028093" y="4635093"/>
              <a:ext cx="216720" cy="25452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59570954-600D-405D-9F60-371FDF9B09FB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3010453" y="4617093"/>
                <a:ext cx="2523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D1342289-C634-4F5C-AF30-BA66E089600A}"/>
                  </a:ext>
                </a:extLst>
              </p14:cNvPr>
              <p14:cNvContentPartPr/>
              <p14:nvPr/>
            </p14:nvContentPartPr>
            <p14:xfrm>
              <a:off x="3743413" y="4751733"/>
              <a:ext cx="116640" cy="1461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D1342289-C634-4F5C-AF30-BA66E089600A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725413" y="4734093"/>
                <a:ext cx="1522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5D21CC51-21CF-4636-BB85-A9177C09AC6D}"/>
                  </a:ext>
                </a:extLst>
              </p14:cNvPr>
              <p14:cNvContentPartPr/>
              <p14:nvPr/>
            </p14:nvContentPartPr>
            <p14:xfrm>
              <a:off x="4089733" y="4666053"/>
              <a:ext cx="285120" cy="2516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5D21CC51-21CF-4636-BB85-A9177C09AC6D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072093" y="4648053"/>
                <a:ext cx="3207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C0042FBB-0F3F-4CC6-B69A-0E738B09AF92}"/>
                  </a:ext>
                </a:extLst>
              </p14:cNvPr>
              <p14:cNvContentPartPr/>
              <p14:nvPr/>
            </p14:nvContentPartPr>
            <p14:xfrm>
              <a:off x="4506613" y="4771173"/>
              <a:ext cx="46080" cy="100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C0042FBB-0F3F-4CC6-B69A-0E738B09AF92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488973" y="4753173"/>
                <a:ext cx="81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C2C5BB39-B61E-4661-B34E-3FCB7BCB60C9}"/>
                  </a:ext>
                </a:extLst>
              </p14:cNvPr>
              <p14:cNvContentPartPr/>
              <p14:nvPr/>
            </p14:nvContentPartPr>
            <p14:xfrm>
              <a:off x="4675453" y="4707093"/>
              <a:ext cx="229680" cy="16200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C2C5BB39-B61E-4661-B34E-3FCB7BCB60C9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4657813" y="4689453"/>
                <a:ext cx="2653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46BBDF92-6353-4C19-A1D4-E487923FB54A}"/>
                  </a:ext>
                </a:extLst>
              </p14:cNvPr>
              <p14:cNvContentPartPr/>
              <p14:nvPr/>
            </p14:nvContentPartPr>
            <p14:xfrm>
              <a:off x="6065053" y="4712133"/>
              <a:ext cx="123480" cy="1108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46BBDF92-6353-4C19-A1D4-E487923FB54A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6047413" y="4694493"/>
                <a:ext cx="1591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C75FF59F-D030-45FF-9B5F-54D4C1FE32B5}"/>
                  </a:ext>
                </a:extLst>
              </p14:cNvPr>
              <p14:cNvContentPartPr/>
              <p14:nvPr/>
            </p14:nvContentPartPr>
            <p14:xfrm>
              <a:off x="6289333" y="4719333"/>
              <a:ext cx="99360" cy="1314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C75FF59F-D030-45FF-9B5F-54D4C1FE32B5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6271693" y="4701693"/>
                <a:ext cx="135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8A73AA02-398B-4400-B721-BC6FB9D8173D}"/>
                  </a:ext>
                </a:extLst>
              </p14:cNvPr>
              <p14:cNvContentPartPr/>
              <p14:nvPr/>
            </p14:nvContentPartPr>
            <p14:xfrm>
              <a:off x="6715213" y="4577133"/>
              <a:ext cx="189360" cy="2577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8A73AA02-398B-4400-B721-BC6FB9D8173D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6697213" y="4559133"/>
                <a:ext cx="2250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9CA0A3C-FADE-4CCB-84D5-F3503EBA9124}"/>
                  </a:ext>
                </a:extLst>
              </p14:cNvPr>
              <p14:cNvContentPartPr/>
              <p14:nvPr/>
            </p14:nvContentPartPr>
            <p14:xfrm>
              <a:off x="7057933" y="4620693"/>
              <a:ext cx="52200" cy="19872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9CA0A3C-FADE-4CCB-84D5-F3503EBA9124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7040293" y="4603053"/>
                <a:ext cx="878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02DB0A11-5A3F-4F03-B3D4-A8FC39B2FF69}"/>
                  </a:ext>
                </a:extLst>
              </p14:cNvPr>
              <p14:cNvContentPartPr/>
              <p14:nvPr/>
            </p14:nvContentPartPr>
            <p14:xfrm>
              <a:off x="7630693" y="4505853"/>
              <a:ext cx="142560" cy="30348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02DB0A11-5A3F-4F03-B3D4-A8FC39B2FF69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7613053" y="4488213"/>
                <a:ext cx="17820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A1969958-811D-412C-8B8B-7526C67953C1}"/>
                  </a:ext>
                </a:extLst>
              </p14:cNvPr>
              <p14:cNvContentPartPr/>
              <p14:nvPr/>
            </p14:nvContentPartPr>
            <p14:xfrm>
              <a:off x="7920493" y="4747413"/>
              <a:ext cx="9720" cy="252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A1969958-811D-412C-8B8B-7526C67953C1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7902853" y="4729413"/>
                <a:ext cx="453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EDF13374-8CCC-45E4-BF7A-13032F36126B}"/>
                  </a:ext>
                </a:extLst>
              </p14:cNvPr>
              <p14:cNvContentPartPr/>
              <p14:nvPr/>
            </p14:nvContentPartPr>
            <p14:xfrm>
              <a:off x="7219573" y="4655973"/>
              <a:ext cx="333000" cy="15516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EDF13374-8CCC-45E4-BF7A-13032F36126B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7201592" y="4638333"/>
                <a:ext cx="368602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1536AB02-BAEB-49C9-92DD-E00E4BC38184}"/>
                  </a:ext>
                </a:extLst>
              </p14:cNvPr>
              <p14:cNvContentPartPr/>
              <p14:nvPr/>
            </p14:nvContentPartPr>
            <p14:xfrm>
              <a:off x="5662213" y="4622133"/>
              <a:ext cx="287280" cy="22320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1536AB02-BAEB-49C9-92DD-E00E4BC38184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5644236" y="4604133"/>
                <a:ext cx="322875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2D315504-EB9F-4FC5-986F-478E9F4D9158}"/>
                  </a:ext>
                </a:extLst>
              </p14:cNvPr>
              <p14:cNvContentPartPr/>
              <p14:nvPr/>
            </p14:nvContentPartPr>
            <p14:xfrm>
              <a:off x="4981813" y="4731213"/>
              <a:ext cx="581400" cy="28728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2D315504-EB9F-4FC5-986F-478E9F4D9158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4964184" y="4713573"/>
                <a:ext cx="617018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72115494-5882-400E-BA1E-AC1E03C61EC9}"/>
                  </a:ext>
                </a:extLst>
              </p14:cNvPr>
              <p14:cNvContentPartPr/>
              <p14:nvPr/>
            </p14:nvContentPartPr>
            <p14:xfrm>
              <a:off x="3342013" y="4758213"/>
              <a:ext cx="297360" cy="1461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72115494-5882-400E-BA1E-AC1E03C61EC9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3324373" y="4740213"/>
                <a:ext cx="33300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57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721895" y="2512931"/>
            <a:ext cx="1035702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Modeling with Recurrence 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16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14</cp:revision>
  <dcterms:created xsi:type="dcterms:W3CDTF">2018-05-05T15:18:27Z</dcterms:created>
  <dcterms:modified xsi:type="dcterms:W3CDTF">2020-04-17T18:51:55Z</dcterms:modified>
</cp:coreProperties>
</file>