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FCD7A-452F-420C-91F6-1329EEDEE731}" v="178" dt="2020-04-16T19:01:02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5D8FCD7A-452F-420C-91F6-1329EEDEE731}"/>
    <pc:docChg chg="addSld delSld modSld sldOrd">
      <pc:chgData name="Kimberly Brehm" userId="8c2b6ab9-3f19-41de-a892-34e3c36865ec" providerId="ADAL" clId="{5D8FCD7A-452F-420C-91F6-1329EEDEE731}" dt="2020-04-16T19:28:33.410" v="411" actId="47"/>
      <pc:docMkLst>
        <pc:docMk/>
      </pc:docMkLst>
      <pc:sldChg chg="del">
        <pc:chgData name="Kimberly Brehm" userId="8c2b6ab9-3f19-41de-a892-34e3c36865ec" providerId="ADAL" clId="{5D8FCD7A-452F-420C-91F6-1329EEDEE731}" dt="2020-04-16T19:28:33.410" v="411" actId="47"/>
        <pc:sldMkLst>
          <pc:docMk/>
          <pc:sldMk cId="199047002" sldId="256"/>
        </pc:sldMkLst>
      </pc:sldChg>
      <pc:sldChg chg="addSp delSp modSp">
        <pc:chgData name="Kimberly Brehm" userId="8c2b6ab9-3f19-41de-a892-34e3c36865ec" providerId="ADAL" clId="{5D8FCD7A-452F-420C-91F6-1329EEDEE731}" dt="2020-04-16T17:17:16.450" v="66"/>
        <pc:sldMkLst>
          <pc:docMk/>
          <pc:sldMk cId="4067100648" sldId="261"/>
        </pc:sldMkLst>
        <pc:picChg chg="add del mod">
          <ac:chgData name="Kimberly Brehm" userId="8c2b6ab9-3f19-41de-a892-34e3c36865ec" providerId="ADAL" clId="{5D8FCD7A-452F-420C-91F6-1329EEDEE731}" dt="2020-04-16T17:12:47.148" v="65"/>
          <ac:picMkLst>
            <pc:docMk/>
            <pc:sldMk cId="4067100648" sldId="261"/>
            <ac:picMk id="3" creationId="{43D4B505-749D-4652-B3D5-5B78157959A5}"/>
          </ac:picMkLst>
        </pc:picChg>
        <pc:picChg chg="add del mod">
          <ac:chgData name="Kimberly Brehm" userId="8c2b6ab9-3f19-41de-a892-34e3c36865ec" providerId="ADAL" clId="{5D8FCD7A-452F-420C-91F6-1329EEDEE731}" dt="2020-04-16T17:17:16.450" v="66"/>
          <ac:picMkLst>
            <pc:docMk/>
            <pc:sldMk cId="4067100648" sldId="261"/>
            <ac:picMk id="5" creationId="{B38FCE74-A8AD-4C21-B798-7902BD0805AE}"/>
          </ac:picMkLst>
        </pc:picChg>
        <pc:picChg chg="add mod">
          <ac:chgData name="Kimberly Brehm" userId="8c2b6ab9-3f19-41de-a892-34e3c36865ec" providerId="ADAL" clId="{5D8FCD7A-452F-420C-91F6-1329EEDEE731}" dt="2020-04-16T17:17:16.450" v="66"/>
          <ac:picMkLst>
            <pc:docMk/>
            <pc:sldMk cId="4067100648" sldId="261"/>
            <ac:picMk id="7" creationId="{C02FAD72-E71F-472E-A9FA-475FC423BFF4}"/>
          </ac:picMkLst>
        </pc:picChg>
        <pc:picChg chg="del">
          <ac:chgData name="Kimberly Brehm" userId="8c2b6ab9-3f19-41de-a892-34e3c36865ec" providerId="ADAL" clId="{5D8FCD7A-452F-420C-91F6-1329EEDEE731}" dt="2020-04-16T17:12:07.414" v="64"/>
          <ac:picMkLst>
            <pc:docMk/>
            <pc:sldMk cId="4067100648" sldId="261"/>
            <ac:picMk id="383" creationId="{0D9ED7BC-0E2F-42FE-9088-37B16230FB9D}"/>
          </ac:picMkLst>
        </pc:picChg>
        <pc:inkChg chg="add del">
          <ac:chgData name="Kimberly Brehm" userId="8c2b6ab9-3f19-41de-a892-34e3c36865ec" providerId="ADAL" clId="{5D8FCD7A-452F-420C-91F6-1329EEDEE731}" dt="2020-04-16T17:12:47.148" v="65"/>
          <ac:inkMkLst>
            <pc:docMk/>
            <pc:sldMk cId="4067100648" sldId="261"/>
            <ac:inkMk id="2" creationId="{F6290AC2-07F9-4FA7-990C-FEFA21BB5C33}"/>
          </ac:inkMkLst>
        </pc:inkChg>
        <pc:inkChg chg="add del">
          <ac:chgData name="Kimberly Brehm" userId="8c2b6ab9-3f19-41de-a892-34e3c36865ec" providerId="ADAL" clId="{5D8FCD7A-452F-420C-91F6-1329EEDEE731}" dt="2020-04-16T17:17:16.450" v="66"/>
          <ac:inkMkLst>
            <pc:docMk/>
            <pc:sldMk cId="4067100648" sldId="261"/>
            <ac:inkMk id="4" creationId="{F967F51C-2574-4D08-AB44-5722C896D265}"/>
          </ac:inkMkLst>
        </pc:inkChg>
        <pc:inkChg chg="add">
          <ac:chgData name="Kimberly Brehm" userId="8c2b6ab9-3f19-41de-a892-34e3c36865ec" providerId="ADAL" clId="{5D8FCD7A-452F-420C-91F6-1329EEDEE731}" dt="2020-04-16T17:17:16.450" v="66"/>
          <ac:inkMkLst>
            <pc:docMk/>
            <pc:sldMk cId="4067100648" sldId="261"/>
            <ac:inkMk id="6" creationId="{F71B6087-9FDD-4CA1-B14E-D3DB2AB30125}"/>
          </ac:inkMkLst>
        </pc:inkChg>
        <pc:inkChg chg="del">
          <ac:chgData name="Kimberly Brehm" userId="8c2b6ab9-3f19-41de-a892-34e3c36865ec" providerId="ADAL" clId="{5D8FCD7A-452F-420C-91F6-1329EEDEE731}" dt="2020-04-16T17:12:07.414" v="64"/>
          <ac:inkMkLst>
            <pc:docMk/>
            <pc:sldMk cId="4067100648" sldId="261"/>
            <ac:inkMk id="382" creationId="{EB3F4CD3-2EAE-49D5-BFB9-0D397FECBA2C}"/>
          </ac:inkMkLst>
        </pc:inkChg>
      </pc:sldChg>
      <pc:sldChg chg="addSp delSp modSp modTransition modAnim">
        <pc:chgData name="Kimberly Brehm" userId="8c2b6ab9-3f19-41de-a892-34e3c36865ec" providerId="ADAL" clId="{5D8FCD7A-452F-420C-91F6-1329EEDEE731}" dt="2020-04-16T19:00:50.377" v="409"/>
        <pc:sldMkLst>
          <pc:docMk/>
          <pc:sldMk cId="3392795066" sldId="262"/>
        </pc:sldMkLst>
        <pc:grpChg chg="del mod">
          <ac:chgData name="Kimberly Brehm" userId="8c2b6ab9-3f19-41de-a892-34e3c36865ec" providerId="ADAL" clId="{5D8FCD7A-452F-420C-91F6-1329EEDEE731}" dt="2020-04-16T18:28:29.188" v="76"/>
          <ac:grpSpMkLst>
            <pc:docMk/>
            <pc:sldMk cId="3392795066" sldId="262"/>
            <ac:grpSpMk id="5" creationId="{5ED7A3F2-626F-482F-A1F4-B33FF73D802C}"/>
          </ac:grpSpMkLst>
        </pc:grpChg>
        <pc:grpChg chg="del mod">
          <ac:chgData name="Kimberly Brehm" userId="8c2b6ab9-3f19-41de-a892-34e3c36865ec" providerId="ADAL" clId="{5D8FCD7A-452F-420C-91F6-1329EEDEE731}" dt="2020-04-16T18:28:53.296" v="115"/>
          <ac:grpSpMkLst>
            <pc:docMk/>
            <pc:sldMk cId="3392795066" sldId="262"/>
            <ac:grpSpMk id="9" creationId="{6DEAE0B2-A572-4626-AE8C-934FAA1CCF02}"/>
          </ac:grpSpMkLst>
        </pc:grpChg>
        <pc:grpChg chg="del mod">
          <ac:chgData name="Kimberly Brehm" userId="8c2b6ab9-3f19-41de-a892-34e3c36865ec" providerId="ADAL" clId="{5D8FCD7A-452F-420C-91F6-1329EEDEE731}" dt="2020-04-16T18:28:53.280" v="108"/>
          <ac:grpSpMkLst>
            <pc:docMk/>
            <pc:sldMk cId="3392795066" sldId="262"/>
            <ac:grpSpMk id="10" creationId="{631AC9F2-6949-4688-A7EA-8A5F6C96510E}"/>
          </ac:grpSpMkLst>
        </pc:grpChg>
        <pc:grpChg chg="del mod">
          <ac:chgData name="Kimberly Brehm" userId="8c2b6ab9-3f19-41de-a892-34e3c36865ec" providerId="ADAL" clId="{5D8FCD7A-452F-420C-91F6-1329EEDEE731}" dt="2020-04-16T18:28:53.290" v="112"/>
          <ac:grpSpMkLst>
            <pc:docMk/>
            <pc:sldMk cId="3392795066" sldId="262"/>
            <ac:grpSpMk id="28" creationId="{1682470E-2561-4AED-BFFD-41F40717FCF1}"/>
          </ac:grpSpMkLst>
        </pc:grpChg>
        <pc:grpChg chg="del mod">
          <ac:chgData name="Kimberly Brehm" userId="8c2b6ab9-3f19-41de-a892-34e3c36865ec" providerId="ADAL" clId="{5D8FCD7A-452F-420C-91F6-1329EEDEE731}" dt="2020-04-16T18:28:53.267" v="102"/>
          <ac:grpSpMkLst>
            <pc:docMk/>
            <pc:sldMk cId="3392795066" sldId="262"/>
            <ac:grpSpMk id="37" creationId="{81FFC063-B421-461D-9E91-57A9BD1C067B}"/>
          </ac:grpSpMkLst>
        </pc:grpChg>
        <pc:grpChg chg="del mod">
          <ac:chgData name="Kimberly Brehm" userId="8c2b6ab9-3f19-41de-a892-34e3c36865ec" providerId="ADAL" clId="{5D8FCD7A-452F-420C-91F6-1329EEDEE731}" dt="2020-04-16T18:28:53.255" v="97"/>
          <ac:grpSpMkLst>
            <pc:docMk/>
            <pc:sldMk cId="3392795066" sldId="262"/>
            <ac:grpSpMk id="38" creationId="{D3750FCF-2C10-45C1-8C8D-FA9970BC5C97}"/>
          </ac:grpSpMkLst>
        </pc:grpChg>
        <pc:grpChg chg="del mod">
          <ac:chgData name="Kimberly Brehm" userId="8c2b6ab9-3f19-41de-a892-34e3c36865ec" providerId="ADAL" clId="{5D8FCD7A-452F-420C-91F6-1329EEDEE731}" dt="2020-04-16T18:28:53.260" v="99"/>
          <ac:grpSpMkLst>
            <pc:docMk/>
            <pc:sldMk cId="3392795066" sldId="262"/>
            <ac:grpSpMk id="39" creationId="{B980F78C-643F-4BF3-BC67-AE71CAFACDCE}"/>
          </ac:grpSpMkLst>
        </pc:grpChg>
        <pc:grpChg chg="del mod">
          <ac:chgData name="Kimberly Brehm" userId="8c2b6ab9-3f19-41de-a892-34e3c36865ec" providerId="ADAL" clId="{5D8FCD7A-452F-420C-91F6-1329EEDEE731}" dt="2020-04-16T18:28:53.285" v="110"/>
          <ac:grpSpMkLst>
            <pc:docMk/>
            <pc:sldMk cId="3392795066" sldId="262"/>
            <ac:grpSpMk id="40" creationId="{6FCAD8BA-8EC1-4A52-B719-1B2FBBB8F755}"/>
          </ac:grpSpMkLst>
        </pc:grpChg>
        <pc:grpChg chg="del mod">
          <ac:chgData name="Kimberly Brehm" userId="8c2b6ab9-3f19-41de-a892-34e3c36865ec" providerId="ADAL" clId="{5D8FCD7A-452F-420C-91F6-1329EEDEE731}" dt="2020-04-16T18:29:13.264" v="129"/>
          <ac:grpSpMkLst>
            <pc:docMk/>
            <pc:sldMk cId="3392795066" sldId="262"/>
            <ac:grpSpMk id="49" creationId="{785EC32C-FFA9-4CFD-89A7-3C7B80BDACC0}"/>
          </ac:grpSpMkLst>
        </pc:grpChg>
        <pc:grpChg chg="del mod">
          <ac:chgData name="Kimberly Brehm" userId="8c2b6ab9-3f19-41de-a892-34e3c36865ec" providerId="ADAL" clId="{5D8FCD7A-452F-420C-91F6-1329EEDEE731}" dt="2020-04-16T18:30:19.392" v="193"/>
          <ac:grpSpMkLst>
            <pc:docMk/>
            <pc:sldMk cId="3392795066" sldId="262"/>
            <ac:grpSpMk id="54" creationId="{49B91970-65F5-42C1-8F30-1ADA6560D0C3}"/>
          </ac:grpSpMkLst>
        </pc:grpChg>
        <pc:grpChg chg="del mod">
          <ac:chgData name="Kimberly Brehm" userId="8c2b6ab9-3f19-41de-a892-34e3c36865ec" providerId="ADAL" clId="{5D8FCD7A-452F-420C-91F6-1329EEDEE731}" dt="2020-04-16T18:30:29.328" v="212"/>
          <ac:grpSpMkLst>
            <pc:docMk/>
            <pc:sldMk cId="3392795066" sldId="262"/>
            <ac:grpSpMk id="78" creationId="{688F8040-9BA2-4863-9F06-06DB8BD11F14}"/>
          </ac:grpSpMkLst>
        </pc:grpChg>
        <pc:grpChg chg="del mod">
          <ac:chgData name="Kimberly Brehm" userId="8c2b6ab9-3f19-41de-a892-34e3c36865ec" providerId="ADAL" clId="{5D8FCD7A-452F-420C-91F6-1329EEDEE731}" dt="2020-04-16T18:30:29.330" v="213"/>
          <ac:grpSpMkLst>
            <pc:docMk/>
            <pc:sldMk cId="3392795066" sldId="262"/>
            <ac:grpSpMk id="80" creationId="{AAE0F3A8-E3AC-4C0F-9D73-FC57FB2E7F64}"/>
          </ac:grpSpMkLst>
        </pc:grpChg>
        <pc:grpChg chg="del mod">
          <ac:chgData name="Kimberly Brehm" userId="8c2b6ab9-3f19-41de-a892-34e3c36865ec" providerId="ADAL" clId="{5D8FCD7A-452F-420C-91F6-1329EEDEE731}" dt="2020-04-16T18:30:29.322" v="208"/>
          <ac:grpSpMkLst>
            <pc:docMk/>
            <pc:sldMk cId="3392795066" sldId="262"/>
            <ac:grpSpMk id="81" creationId="{1900035A-8688-4BB9-8EE1-37D2C10EC612}"/>
          </ac:grpSpMkLst>
        </pc:grpChg>
        <pc:grpChg chg="del mod">
          <ac:chgData name="Kimberly Brehm" userId="8c2b6ab9-3f19-41de-a892-34e3c36865ec" providerId="ADAL" clId="{5D8FCD7A-452F-420C-91F6-1329EEDEE731}" dt="2020-04-16T18:30:29.325" v="210"/>
          <ac:grpSpMkLst>
            <pc:docMk/>
            <pc:sldMk cId="3392795066" sldId="262"/>
            <ac:grpSpMk id="86" creationId="{55D8C5B1-0B1F-481E-9E97-967641DF7EAD}"/>
          </ac:grpSpMkLst>
        </pc:grpChg>
        <pc:grpChg chg="del mod">
          <ac:chgData name="Kimberly Brehm" userId="8c2b6ab9-3f19-41de-a892-34e3c36865ec" providerId="ADAL" clId="{5D8FCD7A-452F-420C-91F6-1329EEDEE731}" dt="2020-04-16T18:30:29.319" v="206"/>
          <ac:grpSpMkLst>
            <pc:docMk/>
            <pc:sldMk cId="3392795066" sldId="262"/>
            <ac:grpSpMk id="91" creationId="{FCF1A17C-E2E6-4A9D-B2D2-5FEF0D3F2320}"/>
          </ac:grpSpMkLst>
        </pc:grpChg>
        <pc:grpChg chg="del mod">
          <ac:chgData name="Kimberly Brehm" userId="8c2b6ab9-3f19-41de-a892-34e3c36865ec" providerId="ADAL" clId="{5D8FCD7A-452F-420C-91F6-1329EEDEE731}" dt="2020-04-16T18:30:57.932" v="274"/>
          <ac:grpSpMkLst>
            <pc:docMk/>
            <pc:sldMk cId="3392795066" sldId="262"/>
            <ac:grpSpMk id="105" creationId="{115191B2-87E4-4C0E-B830-5238130B1BF8}"/>
          </ac:grpSpMkLst>
        </pc:grpChg>
        <pc:grpChg chg="del mod">
          <ac:chgData name="Kimberly Brehm" userId="8c2b6ab9-3f19-41de-a892-34e3c36865ec" providerId="ADAL" clId="{5D8FCD7A-452F-420C-91F6-1329EEDEE731}" dt="2020-04-16T18:30:57.919" v="267"/>
          <ac:grpSpMkLst>
            <pc:docMk/>
            <pc:sldMk cId="3392795066" sldId="262"/>
            <ac:grpSpMk id="111" creationId="{9E735D8C-7642-4866-9386-CD810962D292}"/>
          </ac:grpSpMkLst>
        </pc:grpChg>
        <pc:grpChg chg="del mod">
          <ac:chgData name="Kimberly Brehm" userId="8c2b6ab9-3f19-41de-a892-34e3c36865ec" providerId="ADAL" clId="{5D8FCD7A-452F-420C-91F6-1329EEDEE731}" dt="2020-04-16T18:30:57.922" v="269"/>
          <ac:grpSpMkLst>
            <pc:docMk/>
            <pc:sldMk cId="3392795066" sldId="262"/>
            <ac:grpSpMk id="115" creationId="{E90B1B21-CE00-4B96-B39A-E34E158F219C}"/>
          </ac:grpSpMkLst>
        </pc:grpChg>
        <pc:grpChg chg="del mod">
          <ac:chgData name="Kimberly Brehm" userId="8c2b6ab9-3f19-41de-a892-34e3c36865ec" providerId="ADAL" clId="{5D8FCD7A-452F-420C-91F6-1329EEDEE731}" dt="2020-04-16T18:29:41.770" v="171"/>
          <ac:grpSpMkLst>
            <pc:docMk/>
            <pc:sldMk cId="3392795066" sldId="262"/>
            <ac:grpSpMk id="126" creationId="{C473DE0F-147E-47BD-A78C-B49A49CC44D4}"/>
          </ac:grpSpMkLst>
        </pc:grpChg>
        <pc:grpChg chg="del mod">
          <ac:chgData name="Kimberly Brehm" userId="8c2b6ab9-3f19-41de-a892-34e3c36865ec" providerId="ADAL" clId="{5D8FCD7A-452F-420C-91F6-1329EEDEE731}" dt="2020-04-16T18:30:57.928" v="272"/>
          <ac:grpSpMkLst>
            <pc:docMk/>
            <pc:sldMk cId="3392795066" sldId="262"/>
            <ac:grpSpMk id="133" creationId="{92D88EDD-8F10-447C-BBFF-E6C6CC5DB94B}"/>
          </ac:grpSpMkLst>
        </pc:grpChg>
        <pc:grpChg chg="del mod">
          <ac:chgData name="Kimberly Brehm" userId="8c2b6ab9-3f19-41de-a892-34e3c36865ec" providerId="ADAL" clId="{5D8FCD7A-452F-420C-91F6-1329EEDEE731}" dt="2020-04-16T18:30:57.905" v="260"/>
          <ac:grpSpMkLst>
            <pc:docMk/>
            <pc:sldMk cId="3392795066" sldId="262"/>
            <ac:grpSpMk id="134" creationId="{FFAF8D3A-6F5E-4EB2-90F4-CB76E5826FCF}"/>
          </ac:grpSpMkLst>
        </pc:grpChg>
        <pc:grpChg chg="del mod">
          <ac:chgData name="Kimberly Brehm" userId="8c2b6ab9-3f19-41de-a892-34e3c36865ec" providerId="ADAL" clId="{5D8FCD7A-452F-420C-91F6-1329EEDEE731}" dt="2020-04-16T18:29:49.305" v="185"/>
          <ac:grpSpMkLst>
            <pc:docMk/>
            <pc:sldMk cId="3392795066" sldId="262"/>
            <ac:grpSpMk id="148" creationId="{4488C780-C65A-41A4-9499-85CA2D136BD6}"/>
          </ac:grpSpMkLst>
        </pc:grpChg>
        <pc:grpChg chg="del mod">
          <ac:chgData name="Kimberly Brehm" userId="8c2b6ab9-3f19-41de-a892-34e3c36865ec" providerId="ADAL" clId="{5D8FCD7A-452F-420C-91F6-1329EEDEE731}" dt="2020-04-16T18:30:57.930" v="273"/>
          <ac:grpSpMkLst>
            <pc:docMk/>
            <pc:sldMk cId="3392795066" sldId="262"/>
            <ac:grpSpMk id="149" creationId="{38ADECB4-1645-4F53-AE7D-A16D80A11574}"/>
          </ac:grpSpMkLst>
        </pc:grpChg>
        <pc:grpChg chg="del mod">
          <ac:chgData name="Kimberly Brehm" userId="8c2b6ab9-3f19-41de-a892-34e3c36865ec" providerId="ADAL" clId="{5D8FCD7A-452F-420C-91F6-1329EEDEE731}" dt="2020-04-16T18:30:57.911" v="263"/>
          <ac:grpSpMkLst>
            <pc:docMk/>
            <pc:sldMk cId="3392795066" sldId="262"/>
            <ac:grpSpMk id="150" creationId="{42D9BFC6-C199-4D7A-A5C3-263B29E2C1C4}"/>
          </ac:grpSpMkLst>
        </pc:grpChg>
        <pc:grpChg chg="del mod">
          <ac:chgData name="Kimberly Brehm" userId="8c2b6ab9-3f19-41de-a892-34e3c36865ec" providerId="ADAL" clId="{5D8FCD7A-452F-420C-91F6-1329EEDEE731}" dt="2020-04-16T18:30:57.895" v="256"/>
          <ac:grpSpMkLst>
            <pc:docMk/>
            <pc:sldMk cId="3392795066" sldId="262"/>
            <ac:grpSpMk id="151" creationId="{D8D7CE19-900E-4100-A1EB-10FF7A6BB4EF}"/>
          </ac:grpSpMkLst>
        </pc:grpChg>
        <pc:grpChg chg="del mod">
          <ac:chgData name="Kimberly Brehm" userId="8c2b6ab9-3f19-41de-a892-34e3c36865ec" providerId="ADAL" clId="{5D8FCD7A-452F-420C-91F6-1329EEDEE731}" dt="2020-04-16T18:30:57.926" v="271"/>
          <ac:grpSpMkLst>
            <pc:docMk/>
            <pc:sldMk cId="3392795066" sldId="262"/>
            <ac:grpSpMk id="152" creationId="{BA603F35-8E22-44B6-82AF-5158A883182E}"/>
          </ac:grpSpMkLst>
        </pc:grpChg>
        <pc:grpChg chg="mod">
          <ac:chgData name="Kimberly Brehm" userId="8c2b6ab9-3f19-41de-a892-34e3c36865ec" providerId="ADAL" clId="{5D8FCD7A-452F-420C-91F6-1329EEDEE731}" dt="2020-04-16T18:30:26.218" v="203"/>
          <ac:grpSpMkLst>
            <pc:docMk/>
            <pc:sldMk cId="3392795066" sldId="262"/>
            <ac:grpSpMk id="161" creationId="{FCF992F8-EF2D-4AA1-9988-FEDBF04640E1}"/>
          </ac:grpSpMkLst>
        </pc:grpChg>
        <pc:grpChg chg="del mod">
          <ac:chgData name="Kimberly Brehm" userId="8c2b6ab9-3f19-41de-a892-34e3c36865ec" providerId="ADAL" clId="{5D8FCD7A-452F-420C-91F6-1329EEDEE731}" dt="2020-04-16T18:30:36.910" v="231"/>
          <ac:grpSpMkLst>
            <pc:docMk/>
            <pc:sldMk cId="3392795066" sldId="262"/>
            <ac:grpSpMk id="166" creationId="{8B641035-CECC-43FD-88EC-0F7D8DEDFBF6}"/>
          </ac:grpSpMkLst>
        </pc:grpChg>
        <pc:grpChg chg="mod">
          <ac:chgData name="Kimberly Brehm" userId="8c2b6ab9-3f19-41de-a892-34e3c36865ec" providerId="ADAL" clId="{5D8FCD7A-452F-420C-91F6-1329EEDEE731}" dt="2020-04-16T18:30:41.522" v="239"/>
          <ac:grpSpMkLst>
            <pc:docMk/>
            <pc:sldMk cId="3392795066" sldId="262"/>
            <ac:grpSpMk id="177" creationId="{B1F81941-3426-4A63-BAAD-D1271DC5EE0D}"/>
          </ac:grpSpMkLst>
        </pc:grpChg>
        <pc:grpChg chg="del mod">
          <ac:chgData name="Kimberly Brehm" userId="8c2b6ab9-3f19-41de-a892-34e3c36865ec" providerId="ADAL" clId="{5D8FCD7A-452F-420C-91F6-1329EEDEE731}" dt="2020-04-16T18:36:13.148" v="331"/>
          <ac:grpSpMkLst>
            <pc:docMk/>
            <pc:sldMk cId="3392795066" sldId="262"/>
            <ac:grpSpMk id="181" creationId="{1F3718F3-D1D2-4493-A9C6-D24F4F336496}"/>
          </ac:grpSpMkLst>
        </pc:grpChg>
        <pc:grpChg chg="del mod">
          <ac:chgData name="Kimberly Brehm" userId="8c2b6ab9-3f19-41de-a892-34e3c36865ec" providerId="ADAL" clId="{5D8FCD7A-452F-420C-91F6-1329EEDEE731}" dt="2020-04-16T18:36:13.153" v="333"/>
          <ac:grpSpMkLst>
            <pc:docMk/>
            <pc:sldMk cId="3392795066" sldId="262"/>
            <ac:grpSpMk id="188" creationId="{B40631BF-6D0B-41A4-BFD2-8BEAE66A29C9}"/>
          </ac:grpSpMkLst>
        </pc:grpChg>
        <pc:grpChg chg="mod">
          <ac:chgData name="Kimberly Brehm" userId="8c2b6ab9-3f19-41de-a892-34e3c36865ec" providerId="ADAL" clId="{5D8FCD7A-452F-420C-91F6-1329EEDEE731}" dt="2020-04-16T18:31:05.899" v="289"/>
          <ac:grpSpMkLst>
            <pc:docMk/>
            <pc:sldMk cId="3392795066" sldId="262"/>
            <ac:grpSpMk id="195" creationId="{C182064B-3827-4ABD-AC13-BB3CE36995F7}"/>
          </ac:grpSpMkLst>
        </pc:grpChg>
        <pc:grpChg chg="del mod">
          <ac:chgData name="Kimberly Brehm" userId="8c2b6ab9-3f19-41de-a892-34e3c36865ec" providerId="ADAL" clId="{5D8FCD7A-452F-420C-91F6-1329EEDEE731}" dt="2020-04-16T18:31:16.370" v="301"/>
          <ac:grpSpMkLst>
            <pc:docMk/>
            <pc:sldMk cId="3392795066" sldId="262"/>
            <ac:grpSpMk id="199" creationId="{27242A4F-D0C7-4347-A3CA-390ACFB82CCB}"/>
          </ac:grpSpMkLst>
        </pc:grpChg>
        <pc:grpChg chg="del mod">
          <ac:chgData name="Kimberly Brehm" userId="8c2b6ab9-3f19-41de-a892-34e3c36865ec" providerId="ADAL" clId="{5D8FCD7A-452F-420C-91F6-1329EEDEE731}" dt="2020-04-16T18:31:16.370" v="301"/>
          <ac:grpSpMkLst>
            <pc:docMk/>
            <pc:sldMk cId="3392795066" sldId="262"/>
            <ac:grpSpMk id="203" creationId="{23644BD1-F84C-4E23-A374-06D9A65761DB}"/>
          </ac:grpSpMkLst>
        </pc:grpChg>
        <pc:grpChg chg="del mod">
          <ac:chgData name="Kimberly Brehm" userId="8c2b6ab9-3f19-41de-a892-34e3c36865ec" providerId="ADAL" clId="{5D8FCD7A-452F-420C-91F6-1329EEDEE731}" dt="2020-04-16T18:36:23.343" v="369"/>
          <ac:grpSpMkLst>
            <pc:docMk/>
            <pc:sldMk cId="3392795066" sldId="262"/>
            <ac:grpSpMk id="207" creationId="{72EFA1B3-842B-4D3C-A8DB-4BBA962AA580}"/>
          </ac:grpSpMkLst>
        </pc:grpChg>
        <pc:grpChg chg="del mod">
          <ac:chgData name="Kimberly Brehm" userId="8c2b6ab9-3f19-41de-a892-34e3c36865ec" providerId="ADAL" clId="{5D8FCD7A-452F-420C-91F6-1329EEDEE731}" dt="2020-04-16T18:36:23.332" v="360"/>
          <ac:grpSpMkLst>
            <pc:docMk/>
            <pc:sldMk cId="3392795066" sldId="262"/>
            <ac:grpSpMk id="211" creationId="{1CCA8F89-2933-47B1-8E5C-3502A469CED5}"/>
          </ac:grpSpMkLst>
        </pc:grpChg>
        <pc:grpChg chg="del mod">
          <ac:chgData name="Kimberly Brehm" userId="8c2b6ab9-3f19-41de-a892-34e3c36865ec" providerId="ADAL" clId="{5D8FCD7A-452F-420C-91F6-1329EEDEE731}" dt="2020-04-16T18:36:23.331" v="359"/>
          <ac:grpSpMkLst>
            <pc:docMk/>
            <pc:sldMk cId="3392795066" sldId="262"/>
            <ac:grpSpMk id="216" creationId="{3722CA6E-AF96-4E7B-94C6-542E67B16DAC}"/>
          </ac:grpSpMkLst>
        </pc:grpChg>
        <pc:grpChg chg="del mod">
          <ac:chgData name="Kimberly Brehm" userId="8c2b6ab9-3f19-41de-a892-34e3c36865ec" providerId="ADAL" clId="{5D8FCD7A-452F-420C-91F6-1329EEDEE731}" dt="2020-04-16T18:36:23.337" v="364"/>
          <ac:grpSpMkLst>
            <pc:docMk/>
            <pc:sldMk cId="3392795066" sldId="262"/>
            <ac:grpSpMk id="220" creationId="{DC88B0EB-8C69-4B0E-BBEB-8E8B01515BD6}"/>
          </ac:grpSpMkLst>
        </pc:grpChg>
        <pc:grpChg chg="del mod">
          <ac:chgData name="Kimberly Brehm" userId="8c2b6ab9-3f19-41de-a892-34e3c36865ec" providerId="ADAL" clId="{5D8FCD7A-452F-420C-91F6-1329EEDEE731}" dt="2020-04-16T18:31:41.438" v="325"/>
          <ac:grpSpMkLst>
            <pc:docMk/>
            <pc:sldMk cId="3392795066" sldId="262"/>
            <ac:grpSpMk id="224" creationId="{529D799A-C7E4-45F2-8820-24EEF07353CF}"/>
          </ac:grpSpMkLst>
        </pc:grpChg>
        <pc:grpChg chg="del mod">
          <ac:chgData name="Kimberly Brehm" userId="8c2b6ab9-3f19-41de-a892-34e3c36865ec" providerId="ADAL" clId="{5D8FCD7A-452F-420C-91F6-1329EEDEE731}" dt="2020-04-16T18:36:23.329" v="358"/>
          <ac:grpSpMkLst>
            <pc:docMk/>
            <pc:sldMk cId="3392795066" sldId="262"/>
            <ac:grpSpMk id="228" creationId="{F38931D9-E58B-4335-9108-996967195209}"/>
          </ac:grpSpMkLst>
        </pc:grpChg>
        <pc:grpChg chg="mod">
          <ac:chgData name="Kimberly Brehm" userId="8c2b6ab9-3f19-41de-a892-34e3c36865ec" providerId="ADAL" clId="{5D8FCD7A-452F-420C-91F6-1329EEDEE731}" dt="2020-04-16T18:36:20.025" v="345"/>
          <ac:grpSpMkLst>
            <pc:docMk/>
            <pc:sldMk cId="3392795066" sldId="262"/>
            <ac:grpSpMk id="241" creationId="{563CD5B5-E86B-41EB-95F4-3A9FA3907DF7}"/>
          </ac:grpSpMkLst>
        </pc:grpChg>
        <pc:grpChg chg="mod">
          <ac:chgData name="Kimberly Brehm" userId="8c2b6ab9-3f19-41de-a892-34e3c36865ec" providerId="ADAL" clId="{5D8FCD7A-452F-420C-91F6-1329EEDEE731}" dt="2020-04-16T18:36:20.025" v="345"/>
          <ac:grpSpMkLst>
            <pc:docMk/>
            <pc:sldMk cId="3392795066" sldId="262"/>
            <ac:grpSpMk id="242" creationId="{99B74A59-1866-4C81-BBF3-89A39179AE32}"/>
          </ac:grpSpMkLst>
        </pc:grpChg>
        <pc:grpChg chg="mod">
          <ac:chgData name="Kimberly Brehm" userId="8c2b6ab9-3f19-41de-a892-34e3c36865ec" providerId="ADAL" clId="{5D8FCD7A-452F-420C-91F6-1329EEDEE731}" dt="2020-04-16T18:36:26.309" v="373"/>
          <ac:grpSpMkLst>
            <pc:docMk/>
            <pc:sldMk cId="3392795066" sldId="262"/>
            <ac:grpSpMk id="246" creationId="{7CF1191D-9BBE-4459-AB0B-6821EC968FF6}"/>
          </ac:grpSpMkLst>
        </pc:grpChg>
        <pc:grpChg chg="mod">
          <ac:chgData name="Kimberly Brehm" userId="8c2b6ab9-3f19-41de-a892-34e3c36865ec" providerId="ADAL" clId="{5D8FCD7A-452F-420C-91F6-1329EEDEE731}" dt="2020-04-16T18:36:28.347" v="377"/>
          <ac:grpSpMkLst>
            <pc:docMk/>
            <pc:sldMk cId="3392795066" sldId="262"/>
            <ac:grpSpMk id="250" creationId="{DF070527-FB0D-4E6C-BE87-22CA4B648F80}"/>
          </ac:grpSpMkLst>
        </pc:grpChg>
        <pc:grpChg chg="mod">
          <ac:chgData name="Kimberly Brehm" userId="8c2b6ab9-3f19-41de-a892-34e3c36865ec" providerId="ADAL" clId="{5D8FCD7A-452F-420C-91F6-1329EEDEE731}" dt="2020-04-16T18:36:30.936" v="381"/>
          <ac:grpSpMkLst>
            <pc:docMk/>
            <pc:sldMk cId="3392795066" sldId="262"/>
            <ac:grpSpMk id="254" creationId="{EFFC81E4-9966-480B-A75C-032D9E6C4CEE}"/>
          </ac:grpSpMkLst>
        </pc:grpChg>
        <pc:grpChg chg="mod">
          <ac:chgData name="Kimberly Brehm" userId="8c2b6ab9-3f19-41de-a892-34e3c36865ec" providerId="ADAL" clId="{5D8FCD7A-452F-420C-91F6-1329EEDEE731}" dt="2020-04-16T18:36:40.141" v="397"/>
          <ac:grpSpMkLst>
            <pc:docMk/>
            <pc:sldMk cId="3392795066" sldId="262"/>
            <ac:grpSpMk id="270" creationId="{ED174DDF-A32B-421E-869A-A9C31E56AB89}"/>
          </ac:grpSpMkLst>
        </pc:grpChg>
        <pc:grpChg chg="mod">
          <ac:chgData name="Kimberly Brehm" userId="8c2b6ab9-3f19-41de-a892-34e3c36865ec" providerId="ADAL" clId="{5D8FCD7A-452F-420C-91F6-1329EEDEE731}" dt="2020-04-16T18:36:40.141" v="397"/>
          <ac:grpSpMkLst>
            <pc:docMk/>
            <pc:sldMk cId="3392795066" sldId="262"/>
            <ac:grpSpMk id="271" creationId="{6720B7A6-ADD6-4AF7-A2C2-9AD84927359A}"/>
          </ac:grpSpMkLst>
        </pc:grpChg>
        <pc:grpChg chg="mod">
          <ac:chgData name="Kimberly Brehm" userId="8c2b6ab9-3f19-41de-a892-34e3c36865ec" providerId="ADAL" clId="{5D8FCD7A-452F-420C-91F6-1329EEDEE731}" dt="2020-04-16T18:36:40.141" v="397"/>
          <ac:grpSpMkLst>
            <pc:docMk/>
            <pc:sldMk cId="3392795066" sldId="262"/>
            <ac:grpSpMk id="272" creationId="{F405775A-7DEA-4A73-B2C8-18A9EF5C077B}"/>
          </ac:grpSpMkLst>
        </pc:grpChg>
        <pc:grpChg chg="mod">
          <ac:chgData name="Kimberly Brehm" userId="8c2b6ab9-3f19-41de-a892-34e3c36865ec" providerId="ADAL" clId="{5D8FCD7A-452F-420C-91F6-1329EEDEE731}" dt="2020-04-16T18:36:40.141" v="397"/>
          <ac:grpSpMkLst>
            <pc:docMk/>
            <pc:sldMk cId="3392795066" sldId="262"/>
            <ac:grpSpMk id="273" creationId="{E349046B-A3DA-4575-B9D3-D13201234557}"/>
          </ac:grpSpMkLst>
        </pc:grpChg>
        <pc:grpChg chg="mod">
          <ac:chgData name="Kimberly Brehm" userId="8c2b6ab9-3f19-41de-a892-34e3c36865ec" providerId="ADAL" clId="{5D8FCD7A-452F-420C-91F6-1329EEDEE731}" dt="2020-04-16T18:36:40.141" v="397"/>
          <ac:grpSpMkLst>
            <pc:docMk/>
            <pc:sldMk cId="3392795066" sldId="262"/>
            <ac:grpSpMk id="274" creationId="{6B71C3FA-CC91-4D54-89D6-283AE6954244}"/>
          </ac:grpSpMkLst>
        </pc:grpChg>
        <pc:picChg chg="del">
          <ac:chgData name="Kimberly Brehm" userId="8c2b6ab9-3f19-41de-a892-34e3c36865ec" providerId="ADAL" clId="{5D8FCD7A-452F-420C-91F6-1329EEDEE731}" dt="2020-04-16T18:28:16.022" v="68"/>
          <ac:picMkLst>
            <pc:docMk/>
            <pc:sldMk cId="3392795066" sldId="262"/>
            <ac:picMk id="128" creationId="{B12777C9-E0FF-4D27-9CBB-647100285BA0}"/>
          </ac:picMkLst>
        </pc:picChg>
        <pc:picChg chg="add del mod">
          <ac:chgData name="Kimberly Brehm" userId="8c2b6ab9-3f19-41de-a892-34e3c36865ec" providerId="ADAL" clId="{5D8FCD7A-452F-420C-91F6-1329EEDEE731}" dt="2020-04-16T18:38:14.650" v="398"/>
          <ac:picMkLst>
            <pc:docMk/>
            <pc:sldMk cId="3392795066" sldId="262"/>
            <ac:picMk id="232" creationId="{97EBB7A2-9A91-41B8-B810-D25AF170B29F}"/>
          </ac:picMkLst>
        </pc:picChg>
        <pc:picChg chg="add del mod">
          <ac:chgData name="Kimberly Brehm" userId="8c2b6ab9-3f19-41de-a892-34e3c36865ec" providerId="ADAL" clId="{5D8FCD7A-452F-420C-91F6-1329EEDEE731}" dt="2020-04-16T18:43:03.162" v="399"/>
          <ac:picMkLst>
            <pc:docMk/>
            <pc:sldMk cId="3392795066" sldId="262"/>
            <ac:picMk id="276" creationId="{5B2E4A8D-3BEB-40CD-A860-9746FE60666A}"/>
          </ac:picMkLst>
        </pc:picChg>
        <pc:picChg chg="add del mod">
          <ac:chgData name="Kimberly Brehm" userId="8c2b6ab9-3f19-41de-a892-34e3c36865ec" providerId="ADAL" clId="{5D8FCD7A-452F-420C-91F6-1329EEDEE731}" dt="2020-04-16T18:45:34.001" v="400"/>
          <ac:picMkLst>
            <pc:docMk/>
            <pc:sldMk cId="3392795066" sldId="262"/>
            <ac:picMk id="278" creationId="{DC9C53CA-C140-4900-9F8C-61E9C00DD4F9}"/>
          </ac:picMkLst>
        </pc:picChg>
        <pc:picChg chg="add del mod">
          <ac:chgData name="Kimberly Brehm" userId="8c2b6ab9-3f19-41de-a892-34e3c36865ec" providerId="ADAL" clId="{5D8FCD7A-452F-420C-91F6-1329EEDEE731}" dt="2020-04-16T18:48:59.409" v="402"/>
          <ac:picMkLst>
            <pc:docMk/>
            <pc:sldMk cId="3392795066" sldId="262"/>
            <ac:picMk id="280" creationId="{794DE01E-4686-410C-A2C2-ACD6A5EE6B12}"/>
          </ac:picMkLst>
        </pc:picChg>
        <pc:picChg chg="add del mod">
          <ac:chgData name="Kimberly Brehm" userId="8c2b6ab9-3f19-41de-a892-34e3c36865ec" providerId="ADAL" clId="{5D8FCD7A-452F-420C-91F6-1329EEDEE731}" dt="2020-04-16T18:50:33.926" v="403"/>
          <ac:picMkLst>
            <pc:docMk/>
            <pc:sldMk cId="3392795066" sldId="262"/>
            <ac:picMk id="282" creationId="{5C28A9BC-9288-4FD5-9B1B-D23405BD008F}"/>
          </ac:picMkLst>
        </pc:picChg>
        <pc:picChg chg="add del mod">
          <ac:chgData name="Kimberly Brehm" userId="8c2b6ab9-3f19-41de-a892-34e3c36865ec" providerId="ADAL" clId="{5D8FCD7A-452F-420C-91F6-1329EEDEE731}" dt="2020-04-16T18:53:05.503" v="404"/>
          <ac:picMkLst>
            <pc:docMk/>
            <pc:sldMk cId="3392795066" sldId="262"/>
            <ac:picMk id="283" creationId="{8A35CD1A-479F-4E8C-BA65-C58255442494}"/>
          </ac:picMkLst>
        </pc:picChg>
        <pc:picChg chg="add del mod">
          <ac:chgData name="Kimberly Brehm" userId="8c2b6ab9-3f19-41de-a892-34e3c36865ec" providerId="ADAL" clId="{5D8FCD7A-452F-420C-91F6-1329EEDEE731}" dt="2020-04-16T18:54:26.394" v="406"/>
          <ac:picMkLst>
            <pc:docMk/>
            <pc:sldMk cId="3392795066" sldId="262"/>
            <ac:picMk id="285" creationId="{C8EEE87F-549A-40EB-900F-0AE73930A111}"/>
          </ac:picMkLst>
        </pc:picChg>
        <pc:picChg chg="add del mod">
          <ac:chgData name="Kimberly Brehm" userId="8c2b6ab9-3f19-41de-a892-34e3c36865ec" providerId="ADAL" clId="{5D8FCD7A-452F-420C-91F6-1329EEDEE731}" dt="2020-04-16T18:54:40.327" v="407"/>
          <ac:picMkLst>
            <pc:docMk/>
            <pc:sldMk cId="3392795066" sldId="262"/>
            <ac:picMk id="287" creationId="{FA243325-A637-4308-8913-18F9EB813DDD}"/>
          </ac:picMkLst>
        </pc:picChg>
        <pc:picChg chg="add mod">
          <ac:chgData name="Kimberly Brehm" userId="8c2b6ab9-3f19-41de-a892-34e3c36865ec" providerId="ADAL" clId="{5D8FCD7A-452F-420C-91F6-1329EEDEE731}" dt="2020-04-16T19:00:50.377" v="409"/>
          <ac:picMkLst>
            <pc:docMk/>
            <pc:sldMk cId="3392795066" sldId="262"/>
            <ac:picMk id="289" creationId="{57E5180D-9CF9-48EC-AC82-D414164399BD}"/>
          </ac:picMkLst>
        </pc:picChg>
        <pc:inkChg chg="add del mod">
          <ac:chgData name="Kimberly Brehm" userId="8c2b6ab9-3f19-41de-a892-34e3c36865ec" providerId="ADAL" clId="{5D8FCD7A-452F-420C-91F6-1329EEDEE731}" dt="2020-04-16T18:28:53.280" v="108"/>
          <ac:inkMkLst>
            <pc:docMk/>
            <pc:sldMk cId="3392795066" sldId="262"/>
            <ac:inkMk id="2" creationId="{3015C44E-A460-4E48-A764-DACD89D18151}"/>
          </ac:inkMkLst>
        </pc:inkChg>
        <pc:inkChg chg="add del mod">
          <ac:chgData name="Kimberly Brehm" userId="8c2b6ab9-3f19-41de-a892-34e3c36865ec" providerId="ADAL" clId="{5D8FCD7A-452F-420C-91F6-1329EEDEE731}" dt="2020-04-16T18:28:53.264" v="101"/>
          <ac:inkMkLst>
            <pc:docMk/>
            <pc:sldMk cId="3392795066" sldId="262"/>
            <ac:inkMk id="3" creationId="{4A5F06A0-2D0F-4754-8810-2D9C97D300A8}"/>
          </ac:inkMkLst>
        </pc:inkChg>
        <pc:inkChg chg="add del mod">
          <ac:chgData name="Kimberly Brehm" userId="8c2b6ab9-3f19-41de-a892-34e3c36865ec" providerId="ADAL" clId="{5D8FCD7A-452F-420C-91F6-1329EEDEE731}" dt="2020-04-16T18:28:53.287" v="111"/>
          <ac:inkMkLst>
            <pc:docMk/>
            <pc:sldMk cId="3392795066" sldId="262"/>
            <ac:inkMk id="4" creationId="{A6BA045A-84A8-4DD6-9EDE-AB4AD28D0E1B}"/>
          </ac:inkMkLst>
        </pc:inkChg>
        <pc:inkChg chg="add del mod">
          <ac:chgData name="Kimberly Brehm" userId="8c2b6ab9-3f19-41de-a892-34e3c36865ec" providerId="ADAL" clId="{5D8FCD7A-452F-420C-91F6-1329EEDEE731}" dt="2020-04-16T18:28:53.271" v="104"/>
          <ac:inkMkLst>
            <pc:docMk/>
            <pc:sldMk cId="3392795066" sldId="262"/>
            <ac:inkMk id="6" creationId="{8AF449F1-0CC4-46A1-88C5-09B1AFE38BBE}"/>
          </ac:inkMkLst>
        </pc:inkChg>
        <pc:inkChg chg="add del mod">
          <ac:chgData name="Kimberly Brehm" userId="8c2b6ab9-3f19-41de-a892-34e3c36865ec" providerId="ADAL" clId="{5D8FCD7A-452F-420C-91F6-1329EEDEE731}" dt="2020-04-16T18:28:53.305" v="120"/>
          <ac:inkMkLst>
            <pc:docMk/>
            <pc:sldMk cId="3392795066" sldId="262"/>
            <ac:inkMk id="7" creationId="{F1708A08-F7EC-4B3F-8F48-4783CC2B762F}"/>
          </ac:inkMkLst>
        </pc:inkChg>
        <pc:inkChg chg="add del mod">
          <ac:chgData name="Kimberly Brehm" userId="8c2b6ab9-3f19-41de-a892-34e3c36865ec" providerId="ADAL" clId="{5D8FCD7A-452F-420C-91F6-1329EEDEE731}" dt="2020-04-16T18:28:53.296" v="115"/>
          <ac:inkMkLst>
            <pc:docMk/>
            <pc:sldMk cId="3392795066" sldId="262"/>
            <ac:inkMk id="8" creationId="{3F612572-381A-4464-B6C0-1D1498914CED}"/>
          </ac:inkMkLst>
        </pc:inkChg>
        <pc:inkChg chg="add del">
          <ac:chgData name="Kimberly Brehm" userId="8c2b6ab9-3f19-41de-a892-34e3c36865ec" providerId="ADAL" clId="{5D8FCD7A-452F-420C-91F6-1329EEDEE731}" dt="2020-04-16T18:28:53.303" v="119"/>
          <ac:inkMkLst>
            <pc:docMk/>
            <pc:sldMk cId="3392795066" sldId="262"/>
            <ac:inkMk id="11" creationId="{C51CE33C-C8BE-4411-9FDF-47641B6AB081}"/>
          </ac:inkMkLst>
        </pc:inkChg>
        <pc:inkChg chg="add del">
          <ac:chgData name="Kimberly Brehm" userId="8c2b6ab9-3f19-41de-a892-34e3c36865ec" providerId="ADAL" clId="{5D8FCD7A-452F-420C-91F6-1329EEDEE731}" dt="2020-04-16T18:28:53.292" v="113"/>
          <ac:inkMkLst>
            <pc:docMk/>
            <pc:sldMk cId="3392795066" sldId="262"/>
            <ac:inkMk id="12" creationId="{047F7C48-E76F-43DF-8DA1-B406A838600E}"/>
          </ac:inkMkLst>
        </pc:inkChg>
        <pc:inkChg chg="add del">
          <ac:chgData name="Kimberly Brehm" userId="8c2b6ab9-3f19-41de-a892-34e3c36865ec" providerId="ADAL" clId="{5D8FCD7A-452F-420C-91F6-1329EEDEE731}" dt="2020-04-16T18:28:53.262" v="100"/>
          <ac:inkMkLst>
            <pc:docMk/>
            <pc:sldMk cId="3392795066" sldId="262"/>
            <ac:inkMk id="13" creationId="{561EA2A0-3978-451C-93F9-3FC2F6695172}"/>
          </ac:inkMkLst>
        </pc:inkChg>
        <pc:inkChg chg="add del mod">
          <ac:chgData name="Kimberly Brehm" userId="8c2b6ab9-3f19-41de-a892-34e3c36865ec" providerId="ADAL" clId="{5D8FCD7A-452F-420C-91F6-1329EEDEE731}" dt="2020-04-16T18:28:53.276" v="106"/>
          <ac:inkMkLst>
            <pc:docMk/>
            <pc:sldMk cId="3392795066" sldId="262"/>
            <ac:inkMk id="22" creationId="{E38DE6ED-46EB-43B4-8B92-9897167782B9}"/>
          </ac:inkMkLst>
        </pc:inkChg>
        <pc:inkChg chg="add del mod">
          <ac:chgData name="Kimberly Brehm" userId="8c2b6ab9-3f19-41de-a892-34e3c36865ec" providerId="ADAL" clId="{5D8FCD7A-452F-420C-91F6-1329EEDEE731}" dt="2020-04-16T18:28:53.290" v="112"/>
          <ac:inkMkLst>
            <pc:docMk/>
            <pc:sldMk cId="3392795066" sldId="262"/>
            <ac:inkMk id="23" creationId="{64E69015-760A-42FC-B004-87D7CC2D7048}"/>
          </ac:inkMkLst>
        </pc:inkChg>
        <pc:inkChg chg="add del mod">
          <ac:chgData name="Kimberly Brehm" userId="8c2b6ab9-3f19-41de-a892-34e3c36865ec" providerId="ADAL" clId="{5D8FCD7A-452F-420C-91F6-1329EEDEE731}" dt="2020-04-16T18:28:53.257" v="98"/>
          <ac:inkMkLst>
            <pc:docMk/>
            <pc:sldMk cId="3392795066" sldId="262"/>
            <ac:inkMk id="24" creationId="{D8250DEA-B3FD-44B6-9BB1-164589793F1C}"/>
          </ac:inkMkLst>
        </pc:inkChg>
        <pc:inkChg chg="add del mod">
          <ac:chgData name="Kimberly Brehm" userId="8c2b6ab9-3f19-41de-a892-34e3c36865ec" providerId="ADAL" clId="{5D8FCD7A-452F-420C-91F6-1329EEDEE731}" dt="2020-04-16T18:28:53.282" v="109"/>
          <ac:inkMkLst>
            <pc:docMk/>
            <pc:sldMk cId="3392795066" sldId="262"/>
            <ac:inkMk id="25" creationId="{FA5514E5-EFFA-4126-8F7A-AF651CB68909}"/>
          </ac:inkMkLst>
        </pc:inkChg>
        <pc:inkChg chg="add del mod">
          <ac:chgData name="Kimberly Brehm" userId="8c2b6ab9-3f19-41de-a892-34e3c36865ec" providerId="ADAL" clId="{5D8FCD7A-452F-420C-91F6-1329EEDEE731}" dt="2020-04-16T18:28:53.294" v="114"/>
          <ac:inkMkLst>
            <pc:docMk/>
            <pc:sldMk cId="3392795066" sldId="262"/>
            <ac:inkMk id="26" creationId="{98535BC5-58B8-4D04-80E4-18A5A2EB51AB}"/>
          </ac:inkMkLst>
        </pc:inkChg>
        <pc:inkChg chg="add del">
          <ac:chgData name="Kimberly Brehm" userId="8c2b6ab9-3f19-41de-a892-34e3c36865ec" providerId="ADAL" clId="{5D8FCD7A-452F-420C-91F6-1329EEDEE731}" dt="2020-04-16T18:28:53.278" v="107"/>
          <ac:inkMkLst>
            <pc:docMk/>
            <pc:sldMk cId="3392795066" sldId="262"/>
            <ac:inkMk id="27" creationId="{38541357-5E5F-4CDC-B7A7-2C8B94BB715C}"/>
          </ac:inkMkLst>
        </pc:inkChg>
        <pc:inkChg chg="add del mod">
          <ac:chgData name="Kimberly Brehm" userId="8c2b6ab9-3f19-41de-a892-34e3c36865ec" providerId="ADAL" clId="{5D8FCD7A-452F-420C-91F6-1329EEDEE731}" dt="2020-04-16T18:28:53.302" v="118"/>
          <ac:inkMkLst>
            <pc:docMk/>
            <pc:sldMk cId="3392795066" sldId="262"/>
            <ac:inkMk id="29" creationId="{A27AC252-FE12-4B95-96E2-FF8C49CE2762}"/>
          </ac:inkMkLst>
        </pc:inkChg>
        <pc:inkChg chg="add del mod">
          <ac:chgData name="Kimberly Brehm" userId="8c2b6ab9-3f19-41de-a892-34e3c36865ec" providerId="ADAL" clId="{5D8FCD7A-452F-420C-91F6-1329EEDEE731}" dt="2020-04-16T18:28:53.285" v="110"/>
          <ac:inkMkLst>
            <pc:docMk/>
            <pc:sldMk cId="3392795066" sldId="262"/>
            <ac:inkMk id="30" creationId="{F5C13161-C182-408F-9C54-648C026D4B9A}"/>
          </ac:inkMkLst>
        </pc:inkChg>
        <pc:inkChg chg="add del mod">
          <ac:chgData name="Kimberly Brehm" userId="8c2b6ab9-3f19-41de-a892-34e3c36865ec" providerId="ADAL" clId="{5D8FCD7A-452F-420C-91F6-1329EEDEE731}" dt="2020-04-16T18:28:53.260" v="99"/>
          <ac:inkMkLst>
            <pc:docMk/>
            <pc:sldMk cId="3392795066" sldId="262"/>
            <ac:inkMk id="31" creationId="{5A670F1B-29BA-4D96-A114-8E22A1041765}"/>
          </ac:inkMkLst>
        </pc:inkChg>
        <pc:inkChg chg="add del mod">
          <ac:chgData name="Kimberly Brehm" userId="8c2b6ab9-3f19-41de-a892-34e3c36865ec" providerId="ADAL" clId="{5D8FCD7A-452F-420C-91F6-1329EEDEE731}" dt="2020-04-16T18:28:53.268" v="103"/>
          <ac:inkMkLst>
            <pc:docMk/>
            <pc:sldMk cId="3392795066" sldId="262"/>
            <ac:inkMk id="32" creationId="{07690FE0-9826-4F44-8876-0DC1B3D437E4}"/>
          </ac:inkMkLst>
        </pc:inkChg>
        <pc:inkChg chg="add del mod">
          <ac:chgData name="Kimberly Brehm" userId="8c2b6ab9-3f19-41de-a892-34e3c36865ec" providerId="ADAL" clId="{5D8FCD7A-452F-420C-91F6-1329EEDEE731}" dt="2020-04-16T18:28:53.255" v="97"/>
          <ac:inkMkLst>
            <pc:docMk/>
            <pc:sldMk cId="3392795066" sldId="262"/>
            <ac:inkMk id="33" creationId="{827435EF-116F-471E-AD7A-F374A36C8793}"/>
          </ac:inkMkLst>
        </pc:inkChg>
        <pc:inkChg chg="add del mod">
          <ac:chgData name="Kimberly Brehm" userId="8c2b6ab9-3f19-41de-a892-34e3c36865ec" providerId="ADAL" clId="{5D8FCD7A-452F-420C-91F6-1329EEDEE731}" dt="2020-04-16T18:28:53.274" v="105"/>
          <ac:inkMkLst>
            <pc:docMk/>
            <pc:sldMk cId="3392795066" sldId="262"/>
            <ac:inkMk id="34" creationId="{CB944730-3EC3-4C98-A819-A087F4EEE2D5}"/>
          </ac:inkMkLst>
        </pc:inkChg>
        <pc:inkChg chg="add del mod">
          <ac:chgData name="Kimberly Brehm" userId="8c2b6ab9-3f19-41de-a892-34e3c36865ec" providerId="ADAL" clId="{5D8FCD7A-452F-420C-91F6-1329EEDEE731}" dt="2020-04-16T18:28:53.300" v="117"/>
          <ac:inkMkLst>
            <pc:docMk/>
            <pc:sldMk cId="3392795066" sldId="262"/>
            <ac:inkMk id="35" creationId="{E0956EBF-87EE-4065-B7D2-2177DCD773B0}"/>
          </ac:inkMkLst>
        </pc:inkChg>
        <pc:inkChg chg="add del mod">
          <ac:chgData name="Kimberly Brehm" userId="8c2b6ab9-3f19-41de-a892-34e3c36865ec" providerId="ADAL" clId="{5D8FCD7A-452F-420C-91F6-1329EEDEE731}" dt="2020-04-16T18:28:53.267" v="102"/>
          <ac:inkMkLst>
            <pc:docMk/>
            <pc:sldMk cId="3392795066" sldId="262"/>
            <ac:inkMk id="36" creationId="{19EDC5DC-6479-4E78-B296-9E2C8BD9966E}"/>
          </ac:inkMkLst>
        </pc:inkChg>
        <pc:inkChg chg="add del">
          <ac:chgData name="Kimberly Brehm" userId="8c2b6ab9-3f19-41de-a892-34e3c36865ec" providerId="ADAL" clId="{5D8FCD7A-452F-420C-91F6-1329EEDEE731}" dt="2020-04-16T18:28:53.298" v="116"/>
          <ac:inkMkLst>
            <pc:docMk/>
            <pc:sldMk cId="3392795066" sldId="262"/>
            <ac:inkMk id="41" creationId="{D8168EF7-8597-465E-A4E5-163FEE1FC37D}"/>
          </ac:inkMkLst>
        </pc:inkChg>
        <pc:inkChg chg="add del mod">
          <ac:chgData name="Kimberly Brehm" userId="8c2b6ab9-3f19-41de-a892-34e3c36865ec" providerId="ADAL" clId="{5D8FCD7A-452F-420C-91F6-1329EEDEE731}" dt="2020-04-16T18:30:19.384" v="186"/>
          <ac:inkMkLst>
            <pc:docMk/>
            <pc:sldMk cId="3392795066" sldId="262"/>
            <ac:inkMk id="46" creationId="{2254A9A6-C02C-4392-943C-C476787C64D8}"/>
          </ac:inkMkLst>
        </pc:inkChg>
        <pc:inkChg chg="add del mod">
          <ac:chgData name="Kimberly Brehm" userId="8c2b6ab9-3f19-41de-a892-34e3c36865ec" providerId="ADAL" clId="{5D8FCD7A-452F-420C-91F6-1329EEDEE731}" dt="2020-04-16T18:30:19.385" v="187"/>
          <ac:inkMkLst>
            <pc:docMk/>
            <pc:sldMk cId="3392795066" sldId="262"/>
            <ac:inkMk id="47" creationId="{A9FBE15D-79C1-49CE-B0B3-AB9C73B68BE7}"/>
          </ac:inkMkLst>
        </pc:inkChg>
        <pc:inkChg chg="add del mod">
          <ac:chgData name="Kimberly Brehm" userId="8c2b6ab9-3f19-41de-a892-34e3c36865ec" providerId="ADAL" clId="{5D8FCD7A-452F-420C-91F6-1329EEDEE731}" dt="2020-04-16T18:30:19.388" v="189"/>
          <ac:inkMkLst>
            <pc:docMk/>
            <pc:sldMk cId="3392795066" sldId="262"/>
            <ac:inkMk id="48" creationId="{4122EA66-CCE1-4B85-AAC2-CA5131EC607F}"/>
          </ac:inkMkLst>
        </pc:inkChg>
        <pc:inkChg chg="add del mod">
          <ac:chgData name="Kimberly Brehm" userId="8c2b6ab9-3f19-41de-a892-34e3c36865ec" providerId="ADAL" clId="{5D8FCD7A-452F-420C-91F6-1329EEDEE731}" dt="2020-04-16T18:30:19.394" v="194"/>
          <ac:inkMkLst>
            <pc:docMk/>
            <pc:sldMk cId="3392795066" sldId="262"/>
            <ac:inkMk id="50" creationId="{B80BFA20-11BB-4D71-8FDD-6BC3461E82D0}"/>
          </ac:inkMkLst>
        </pc:inkChg>
        <pc:inkChg chg="add del mod">
          <ac:chgData name="Kimberly Brehm" userId="8c2b6ab9-3f19-41de-a892-34e3c36865ec" providerId="ADAL" clId="{5D8FCD7A-452F-420C-91F6-1329EEDEE731}" dt="2020-04-16T18:30:19.387" v="188"/>
          <ac:inkMkLst>
            <pc:docMk/>
            <pc:sldMk cId="3392795066" sldId="262"/>
            <ac:inkMk id="51" creationId="{8E5D6D01-A034-4F3F-BED9-9E8B37F5CE88}"/>
          </ac:inkMkLst>
        </pc:inkChg>
        <pc:inkChg chg="add del mod">
          <ac:chgData name="Kimberly Brehm" userId="8c2b6ab9-3f19-41de-a892-34e3c36865ec" providerId="ADAL" clId="{5D8FCD7A-452F-420C-91F6-1329EEDEE731}" dt="2020-04-16T18:30:19.392" v="193"/>
          <ac:inkMkLst>
            <pc:docMk/>
            <pc:sldMk cId="3392795066" sldId="262"/>
            <ac:inkMk id="52" creationId="{161B8CF8-82F2-489A-8A35-36F782C873E6}"/>
          </ac:inkMkLst>
        </pc:inkChg>
        <pc:inkChg chg="add del">
          <ac:chgData name="Kimberly Brehm" userId="8c2b6ab9-3f19-41de-a892-34e3c36865ec" providerId="ADAL" clId="{5D8FCD7A-452F-420C-91F6-1329EEDEE731}" dt="2020-04-16T18:30:19.390" v="191"/>
          <ac:inkMkLst>
            <pc:docMk/>
            <pc:sldMk cId="3392795066" sldId="262"/>
            <ac:inkMk id="53" creationId="{DCF9271D-2236-4709-B0B4-E9569C3F97B6}"/>
          </ac:inkMkLst>
        </pc:inkChg>
        <pc:inkChg chg="add del">
          <ac:chgData name="Kimberly Brehm" userId="8c2b6ab9-3f19-41de-a892-34e3c36865ec" providerId="ADAL" clId="{5D8FCD7A-452F-420C-91F6-1329EEDEE731}" dt="2020-04-16T18:30:19.391" v="192"/>
          <ac:inkMkLst>
            <pc:docMk/>
            <pc:sldMk cId="3392795066" sldId="262"/>
            <ac:inkMk id="57" creationId="{625FA5EA-4871-4586-A2CC-D7A3583A0739}"/>
          </ac:inkMkLst>
        </pc:inkChg>
        <pc:inkChg chg="add del">
          <ac:chgData name="Kimberly Brehm" userId="8c2b6ab9-3f19-41de-a892-34e3c36865ec" providerId="ADAL" clId="{5D8FCD7A-452F-420C-91F6-1329EEDEE731}" dt="2020-04-16T18:30:19.389" v="190"/>
          <ac:inkMkLst>
            <pc:docMk/>
            <pc:sldMk cId="3392795066" sldId="262"/>
            <ac:inkMk id="58" creationId="{4DD6E5F1-951A-418F-B0BC-F86B494F47F1}"/>
          </ac:inkMkLst>
        </pc:inkChg>
        <pc:inkChg chg="add del mod">
          <ac:chgData name="Kimberly Brehm" userId="8c2b6ab9-3f19-41de-a892-34e3c36865ec" providerId="ADAL" clId="{5D8FCD7A-452F-420C-91F6-1329EEDEE731}" dt="2020-04-16T18:30:29.320" v="207"/>
          <ac:inkMkLst>
            <pc:docMk/>
            <pc:sldMk cId="3392795066" sldId="262"/>
            <ac:inkMk id="63" creationId="{4D78B5EB-E4A9-412E-B8A5-9F902BFFA224}"/>
          </ac:inkMkLst>
        </pc:inkChg>
        <pc:inkChg chg="add del mod">
          <ac:chgData name="Kimberly Brehm" userId="8c2b6ab9-3f19-41de-a892-34e3c36865ec" providerId="ADAL" clId="{5D8FCD7A-452F-420C-91F6-1329EEDEE731}" dt="2020-04-16T18:30:29.322" v="208"/>
          <ac:inkMkLst>
            <pc:docMk/>
            <pc:sldMk cId="3392795066" sldId="262"/>
            <ac:inkMk id="64" creationId="{1A156C5E-4195-412F-A60F-767C2D503A0B}"/>
          </ac:inkMkLst>
        </pc:inkChg>
        <pc:inkChg chg="add del mod">
          <ac:chgData name="Kimberly Brehm" userId="8c2b6ab9-3f19-41de-a892-34e3c36865ec" providerId="ADAL" clId="{5D8FCD7A-452F-420C-91F6-1329EEDEE731}" dt="2020-04-16T18:30:29.317" v="205"/>
          <ac:inkMkLst>
            <pc:docMk/>
            <pc:sldMk cId="3392795066" sldId="262"/>
            <ac:inkMk id="65" creationId="{6893E666-29CC-41A9-A769-524B640B4509}"/>
          </ac:inkMkLst>
        </pc:inkChg>
        <pc:inkChg chg="add del mod">
          <ac:chgData name="Kimberly Brehm" userId="8c2b6ab9-3f19-41de-a892-34e3c36865ec" providerId="ADAL" clId="{5D8FCD7A-452F-420C-91F6-1329EEDEE731}" dt="2020-04-16T18:30:29.326" v="211"/>
          <ac:inkMkLst>
            <pc:docMk/>
            <pc:sldMk cId="3392795066" sldId="262"/>
            <ac:inkMk id="66" creationId="{01B7844E-419D-4880-B95C-047A5CBD5A1A}"/>
          </ac:inkMkLst>
        </pc:inkChg>
        <pc:inkChg chg="add del">
          <ac:chgData name="Kimberly Brehm" userId="8c2b6ab9-3f19-41de-a892-34e3c36865ec" providerId="ADAL" clId="{5D8FCD7A-452F-420C-91F6-1329EEDEE731}" dt="2020-04-16T18:30:29.334" v="216"/>
          <ac:inkMkLst>
            <pc:docMk/>
            <pc:sldMk cId="3392795066" sldId="262"/>
            <ac:inkMk id="68" creationId="{00591D98-F85A-4E2E-8E58-77CC1C224F28}"/>
          </ac:inkMkLst>
        </pc:inkChg>
        <pc:inkChg chg="add del">
          <ac:chgData name="Kimberly Brehm" userId="8c2b6ab9-3f19-41de-a892-34e3c36865ec" providerId="ADAL" clId="{5D8FCD7A-452F-420C-91F6-1329EEDEE731}" dt="2020-04-16T18:30:29.323" v="209"/>
          <ac:inkMkLst>
            <pc:docMk/>
            <pc:sldMk cId="3392795066" sldId="262"/>
            <ac:inkMk id="69" creationId="{7B770B16-8EA3-43E3-8DCA-04864797A85F}"/>
          </ac:inkMkLst>
        </pc:inkChg>
        <pc:inkChg chg="add del mod">
          <ac:chgData name="Kimberly Brehm" userId="8c2b6ab9-3f19-41de-a892-34e3c36865ec" providerId="ADAL" clId="{5D8FCD7A-452F-420C-91F6-1329EEDEE731}" dt="2020-04-16T18:30:29.336" v="217"/>
          <ac:inkMkLst>
            <pc:docMk/>
            <pc:sldMk cId="3392795066" sldId="262"/>
            <ac:inkMk id="71" creationId="{CCC22995-B2C4-4FAB-897C-6629E4FA306C}"/>
          </ac:inkMkLst>
        </pc:inkChg>
        <pc:inkChg chg="add del mod">
          <ac:chgData name="Kimberly Brehm" userId="8c2b6ab9-3f19-41de-a892-34e3c36865ec" providerId="ADAL" clId="{5D8FCD7A-452F-420C-91F6-1329EEDEE731}" dt="2020-04-16T18:30:29.330" v="213"/>
          <ac:inkMkLst>
            <pc:docMk/>
            <pc:sldMk cId="3392795066" sldId="262"/>
            <ac:inkMk id="72" creationId="{EB76E69E-3D53-4ECF-80D5-6791DF076FDC}"/>
          </ac:inkMkLst>
        </pc:inkChg>
        <pc:inkChg chg="add del mod">
          <ac:chgData name="Kimberly Brehm" userId="8c2b6ab9-3f19-41de-a892-34e3c36865ec" providerId="ADAL" clId="{5D8FCD7A-452F-420C-91F6-1329EEDEE731}" dt="2020-04-16T18:30:29.337" v="218"/>
          <ac:inkMkLst>
            <pc:docMk/>
            <pc:sldMk cId="3392795066" sldId="262"/>
            <ac:inkMk id="73" creationId="{6A9B6C73-6ADF-4FBD-9D65-6A89E7C9BEB2}"/>
          </ac:inkMkLst>
        </pc:inkChg>
        <pc:inkChg chg="add del mod">
          <ac:chgData name="Kimberly Brehm" userId="8c2b6ab9-3f19-41de-a892-34e3c36865ec" providerId="ADAL" clId="{5D8FCD7A-452F-420C-91F6-1329EEDEE731}" dt="2020-04-16T18:30:29.328" v="212"/>
          <ac:inkMkLst>
            <pc:docMk/>
            <pc:sldMk cId="3392795066" sldId="262"/>
            <ac:inkMk id="77" creationId="{E0548FCD-1396-419A-930E-2BE0D72B185A}"/>
          </ac:inkMkLst>
        </pc:inkChg>
        <pc:inkChg chg="add del mod">
          <ac:chgData name="Kimberly Brehm" userId="8c2b6ab9-3f19-41de-a892-34e3c36865ec" providerId="ADAL" clId="{5D8FCD7A-452F-420C-91F6-1329EEDEE731}" dt="2020-04-16T18:30:29.333" v="215"/>
          <ac:inkMkLst>
            <pc:docMk/>
            <pc:sldMk cId="3392795066" sldId="262"/>
            <ac:inkMk id="82" creationId="{7047D4BA-4326-4160-933C-3BCB052BC205}"/>
          </ac:inkMkLst>
        </pc:inkChg>
        <pc:inkChg chg="add del mod">
          <ac:chgData name="Kimberly Brehm" userId="8c2b6ab9-3f19-41de-a892-34e3c36865ec" providerId="ADAL" clId="{5D8FCD7A-452F-420C-91F6-1329EEDEE731}" dt="2020-04-16T18:30:29.325" v="210"/>
          <ac:inkMkLst>
            <pc:docMk/>
            <pc:sldMk cId="3392795066" sldId="262"/>
            <ac:inkMk id="85" creationId="{F77E4A3A-F8EE-4553-A087-3C2323877E69}"/>
          </ac:inkMkLst>
        </pc:inkChg>
        <pc:inkChg chg="add del mod">
          <ac:chgData name="Kimberly Brehm" userId="8c2b6ab9-3f19-41de-a892-34e3c36865ec" providerId="ADAL" clId="{5D8FCD7A-452F-420C-91F6-1329EEDEE731}" dt="2020-04-16T18:30:29.319" v="206"/>
          <ac:inkMkLst>
            <pc:docMk/>
            <pc:sldMk cId="3392795066" sldId="262"/>
            <ac:inkMk id="89" creationId="{EE76A070-D7E5-4E4A-B6EE-000788D7053B}"/>
          </ac:inkMkLst>
        </pc:inkChg>
        <pc:inkChg chg="add del mod">
          <ac:chgData name="Kimberly Brehm" userId="8c2b6ab9-3f19-41de-a892-34e3c36865ec" providerId="ADAL" clId="{5D8FCD7A-452F-420C-91F6-1329EEDEE731}" dt="2020-04-16T18:30:29.332" v="214"/>
          <ac:inkMkLst>
            <pc:docMk/>
            <pc:sldMk cId="3392795066" sldId="262"/>
            <ac:inkMk id="90" creationId="{35507294-8673-4616-A124-4D919E7DB69B}"/>
          </ac:inkMkLst>
        </pc:inkChg>
        <pc:inkChg chg="add del mod">
          <ac:chgData name="Kimberly Brehm" userId="8c2b6ab9-3f19-41de-a892-34e3c36865ec" providerId="ADAL" clId="{5D8FCD7A-452F-420C-91F6-1329EEDEE731}" dt="2020-04-16T18:30:57.888" v="253"/>
          <ac:inkMkLst>
            <pc:docMk/>
            <pc:sldMk cId="3392795066" sldId="262"/>
            <ac:inkMk id="92" creationId="{E508E168-8390-42A6-806F-027A2568CE7E}"/>
          </ac:inkMkLst>
        </pc:inkChg>
        <pc:inkChg chg="add del mod">
          <ac:chgData name="Kimberly Brehm" userId="8c2b6ab9-3f19-41de-a892-34e3c36865ec" providerId="ADAL" clId="{5D8FCD7A-452F-420C-91F6-1329EEDEE731}" dt="2020-04-16T18:30:57.943" v="282"/>
          <ac:inkMkLst>
            <pc:docMk/>
            <pc:sldMk cId="3392795066" sldId="262"/>
            <ac:inkMk id="93" creationId="{BE90CFD4-3B42-4375-AA1D-7B187882C4A9}"/>
          </ac:inkMkLst>
        </pc:inkChg>
        <pc:inkChg chg="add del mod">
          <ac:chgData name="Kimberly Brehm" userId="8c2b6ab9-3f19-41de-a892-34e3c36865ec" providerId="ADAL" clId="{5D8FCD7A-452F-420C-91F6-1329EEDEE731}" dt="2020-04-16T18:30:57.892" v="255"/>
          <ac:inkMkLst>
            <pc:docMk/>
            <pc:sldMk cId="3392795066" sldId="262"/>
            <ac:inkMk id="99" creationId="{ADE46637-D936-4291-90E6-BACABA715DE6}"/>
          </ac:inkMkLst>
        </pc:inkChg>
        <pc:inkChg chg="add del mod">
          <ac:chgData name="Kimberly Brehm" userId="8c2b6ab9-3f19-41de-a892-34e3c36865ec" providerId="ADAL" clId="{5D8FCD7A-452F-420C-91F6-1329EEDEE731}" dt="2020-04-16T18:30:57.914" v="265"/>
          <ac:inkMkLst>
            <pc:docMk/>
            <pc:sldMk cId="3392795066" sldId="262"/>
            <ac:inkMk id="100" creationId="{A7B022BB-61B9-4E98-AAC0-81568BA00479}"/>
          </ac:inkMkLst>
        </pc:inkChg>
        <pc:inkChg chg="add del mod">
          <ac:chgData name="Kimberly Brehm" userId="8c2b6ab9-3f19-41de-a892-34e3c36865ec" providerId="ADAL" clId="{5D8FCD7A-452F-420C-91F6-1329EEDEE731}" dt="2020-04-16T18:30:57.917" v="266"/>
          <ac:inkMkLst>
            <pc:docMk/>
            <pc:sldMk cId="3392795066" sldId="262"/>
            <ac:inkMk id="101" creationId="{A33BE6BA-A1A6-4B49-B6BD-03CDE9BF880C}"/>
          </ac:inkMkLst>
        </pc:inkChg>
        <pc:inkChg chg="add del mod">
          <ac:chgData name="Kimberly Brehm" userId="8c2b6ab9-3f19-41de-a892-34e3c36865ec" providerId="ADAL" clId="{5D8FCD7A-452F-420C-91F6-1329EEDEE731}" dt="2020-04-16T18:30:57.932" v="274"/>
          <ac:inkMkLst>
            <pc:docMk/>
            <pc:sldMk cId="3392795066" sldId="262"/>
            <ac:inkMk id="104" creationId="{0D6D2F23-70D2-4D1B-98B3-B91E81A61370}"/>
          </ac:inkMkLst>
        </pc:inkChg>
        <pc:inkChg chg="add del mod">
          <ac:chgData name="Kimberly Brehm" userId="8c2b6ab9-3f19-41de-a892-34e3c36865ec" providerId="ADAL" clId="{5D8FCD7A-452F-420C-91F6-1329EEDEE731}" dt="2020-04-16T18:30:57.919" v="267"/>
          <ac:inkMkLst>
            <pc:docMk/>
            <pc:sldMk cId="3392795066" sldId="262"/>
            <ac:inkMk id="106" creationId="{40D2199D-4B1E-4630-9F6F-9736163732DB}"/>
          </ac:inkMkLst>
        </pc:inkChg>
        <pc:inkChg chg="add del mod">
          <ac:chgData name="Kimberly Brehm" userId="8c2b6ab9-3f19-41de-a892-34e3c36865ec" providerId="ADAL" clId="{5D8FCD7A-452F-420C-91F6-1329EEDEE731}" dt="2020-04-16T18:30:57.907" v="261"/>
          <ac:inkMkLst>
            <pc:docMk/>
            <pc:sldMk cId="3392795066" sldId="262"/>
            <ac:inkMk id="109" creationId="{A74588EE-8AF6-4EFD-B014-887BDD85450B}"/>
          </ac:inkMkLst>
        </pc:inkChg>
        <pc:inkChg chg="add del mod">
          <ac:chgData name="Kimberly Brehm" userId="8c2b6ab9-3f19-41de-a892-34e3c36865ec" providerId="ADAL" clId="{5D8FCD7A-452F-420C-91F6-1329EEDEE731}" dt="2020-04-16T18:30:57.939" v="279"/>
          <ac:inkMkLst>
            <pc:docMk/>
            <pc:sldMk cId="3392795066" sldId="262"/>
            <ac:inkMk id="110" creationId="{26A65104-5313-4637-8297-BC577C87266B}"/>
          </ac:inkMkLst>
        </pc:inkChg>
        <pc:inkChg chg="add del mod">
          <ac:chgData name="Kimberly Brehm" userId="8c2b6ab9-3f19-41de-a892-34e3c36865ec" providerId="ADAL" clId="{5D8FCD7A-452F-420C-91F6-1329EEDEE731}" dt="2020-04-16T18:30:57.940" v="280"/>
          <ac:inkMkLst>
            <pc:docMk/>
            <pc:sldMk cId="3392795066" sldId="262"/>
            <ac:inkMk id="112" creationId="{2F8549CF-5213-47A5-BD0D-F4E1A6D77492}"/>
          </ac:inkMkLst>
        </pc:inkChg>
        <pc:inkChg chg="add del mod">
          <ac:chgData name="Kimberly Brehm" userId="8c2b6ab9-3f19-41de-a892-34e3c36865ec" providerId="ADAL" clId="{5D8FCD7A-452F-420C-91F6-1329EEDEE731}" dt="2020-04-16T18:30:57.922" v="269"/>
          <ac:inkMkLst>
            <pc:docMk/>
            <pc:sldMk cId="3392795066" sldId="262"/>
            <ac:inkMk id="113" creationId="{54B4941E-C059-449B-A5F4-D5A2D8556F51}"/>
          </ac:inkMkLst>
        </pc:inkChg>
        <pc:inkChg chg="add del mod">
          <ac:chgData name="Kimberly Brehm" userId="8c2b6ab9-3f19-41de-a892-34e3c36865ec" providerId="ADAL" clId="{5D8FCD7A-452F-420C-91F6-1329EEDEE731}" dt="2020-04-16T18:30:57.898" v="257"/>
          <ac:inkMkLst>
            <pc:docMk/>
            <pc:sldMk cId="3392795066" sldId="262"/>
            <ac:inkMk id="114" creationId="{CD259717-3BA2-4DCD-8536-70925A741A46}"/>
          </ac:inkMkLst>
        </pc:inkChg>
        <pc:inkChg chg="add del mod">
          <ac:chgData name="Kimberly Brehm" userId="8c2b6ab9-3f19-41de-a892-34e3c36865ec" providerId="ADAL" clId="{5D8FCD7A-452F-420C-91F6-1329EEDEE731}" dt="2020-04-16T18:30:57.933" v="275"/>
          <ac:inkMkLst>
            <pc:docMk/>
            <pc:sldMk cId="3392795066" sldId="262"/>
            <ac:inkMk id="116" creationId="{57BF5813-142C-4EB5-967A-D1187E3473AF}"/>
          </ac:inkMkLst>
        </pc:inkChg>
        <pc:inkChg chg="add del mod">
          <ac:chgData name="Kimberly Brehm" userId="8c2b6ab9-3f19-41de-a892-34e3c36865ec" providerId="ADAL" clId="{5D8FCD7A-452F-420C-91F6-1329EEDEE731}" dt="2020-04-16T18:30:57.900" v="258"/>
          <ac:inkMkLst>
            <pc:docMk/>
            <pc:sldMk cId="3392795066" sldId="262"/>
            <ac:inkMk id="125" creationId="{8131F981-EB92-47BF-BF52-2369EBD148CD}"/>
          </ac:inkMkLst>
        </pc:inkChg>
        <pc:inkChg chg="del">
          <ac:chgData name="Kimberly Brehm" userId="8c2b6ab9-3f19-41de-a892-34e3c36865ec" providerId="ADAL" clId="{5D8FCD7A-452F-420C-91F6-1329EEDEE731}" dt="2020-04-16T18:28:16.022" v="68"/>
          <ac:inkMkLst>
            <pc:docMk/>
            <pc:sldMk cId="3392795066" sldId="262"/>
            <ac:inkMk id="127" creationId="{6F3F47C3-7237-409B-BFBA-36CA06149A29}"/>
          </ac:inkMkLst>
        </pc:inkChg>
        <pc:inkChg chg="add del mod">
          <ac:chgData name="Kimberly Brehm" userId="8c2b6ab9-3f19-41de-a892-34e3c36865ec" providerId="ADAL" clId="{5D8FCD7A-452F-420C-91F6-1329EEDEE731}" dt="2020-04-16T18:30:57.905" v="260"/>
          <ac:inkMkLst>
            <pc:docMk/>
            <pc:sldMk cId="3392795066" sldId="262"/>
            <ac:inkMk id="129" creationId="{44A06B42-6944-4253-AFE4-9C59B4676816}"/>
          </ac:inkMkLst>
        </pc:inkChg>
        <pc:inkChg chg="add del mod">
          <ac:chgData name="Kimberly Brehm" userId="8c2b6ab9-3f19-41de-a892-34e3c36865ec" providerId="ADAL" clId="{5D8FCD7A-452F-420C-91F6-1329EEDEE731}" dt="2020-04-16T18:30:57.928" v="272"/>
          <ac:inkMkLst>
            <pc:docMk/>
            <pc:sldMk cId="3392795066" sldId="262"/>
            <ac:inkMk id="130" creationId="{563272B6-7CE3-455C-8FAB-E8725DF07205}"/>
          </ac:inkMkLst>
        </pc:inkChg>
        <pc:inkChg chg="add del mod">
          <ac:chgData name="Kimberly Brehm" userId="8c2b6ab9-3f19-41de-a892-34e3c36865ec" providerId="ADAL" clId="{5D8FCD7A-452F-420C-91F6-1329EEDEE731}" dt="2020-04-16T18:30:57.921" v="268"/>
          <ac:inkMkLst>
            <pc:docMk/>
            <pc:sldMk cId="3392795066" sldId="262"/>
            <ac:inkMk id="131" creationId="{34139181-5305-4B84-82E7-250FA31A97D8}"/>
          </ac:inkMkLst>
        </pc:inkChg>
        <pc:inkChg chg="add del mod">
          <ac:chgData name="Kimberly Brehm" userId="8c2b6ab9-3f19-41de-a892-34e3c36865ec" providerId="ADAL" clId="{5D8FCD7A-452F-420C-91F6-1329EEDEE731}" dt="2020-04-16T18:30:57.936" v="277"/>
          <ac:inkMkLst>
            <pc:docMk/>
            <pc:sldMk cId="3392795066" sldId="262"/>
            <ac:inkMk id="132" creationId="{94E1EB99-5BBF-4A30-A831-AC98966A435B}"/>
          </ac:inkMkLst>
        </pc:inkChg>
        <pc:inkChg chg="add del mod">
          <ac:chgData name="Kimberly Brehm" userId="8c2b6ab9-3f19-41de-a892-34e3c36865ec" providerId="ADAL" clId="{5D8FCD7A-452F-420C-91F6-1329EEDEE731}" dt="2020-04-16T18:30:57.942" v="281"/>
          <ac:inkMkLst>
            <pc:docMk/>
            <pc:sldMk cId="3392795066" sldId="262"/>
            <ac:inkMk id="135" creationId="{C5285351-BD02-4787-94BC-4F8D4C40AF57}"/>
          </ac:inkMkLst>
        </pc:inkChg>
        <pc:inkChg chg="add del mod">
          <ac:chgData name="Kimberly Brehm" userId="8c2b6ab9-3f19-41de-a892-34e3c36865ec" providerId="ADAL" clId="{5D8FCD7A-452F-420C-91F6-1329EEDEE731}" dt="2020-04-16T18:30:57.926" v="271"/>
          <ac:inkMkLst>
            <pc:docMk/>
            <pc:sldMk cId="3392795066" sldId="262"/>
            <ac:inkMk id="136" creationId="{4E8EAEA6-E3B5-40BC-87A8-47D4B1AE11E5}"/>
          </ac:inkMkLst>
        </pc:inkChg>
        <pc:inkChg chg="add del mod">
          <ac:chgData name="Kimberly Brehm" userId="8c2b6ab9-3f19-41de-a892-34e3c36865ec" providerId="ADAL" clId="{5D8FCD7A-452F-420C-91F6-1329EEDEE731}" dt="2020-04-16T18:30:57.913" v="264"/>
          <ac:inkMkLst>
            <pc:docMk/>
            <pc:sldMk cId="3392795066" sldId="262"/>
            <ac:inkMk id="137" creationId="{2B218BD2-2425-4119-924D-BF77D4FE69EF}"/>
          </ac:inkMkLst>
        </pc:inkChg>
        <pc:inkChg chg="add del mod">
          <ac:chgData name="Kimberly Brehm" userId="8c2b6ab9-3f19-41de-a892-34e3c36865ec" providerId="ADAL" clId="{5D8FCD7A-452F-420C-91F6-1329EEDEE731}" dt="2020-04-16T18:30:57.938" v="278"/>
          <ac:inkMkLst>
            <pc:docMk/>
            <pc:sldMk cId="3392795066" sldId="262"/>
            <ac:inkMk id="138" creationId="{40C402DF-FB7D-4778-9A81-259BF2387C65}"/>
          </ac:inkMkLst>
        </pc:inkChg>
        <pc:inkChg chg="add del mod">
          <ac:chgData name="Kimberly Brehm" userId="8c2b6ab9-3f19-41de-a892-34e3c36865ec" providerId="ADAL" clId="{5D8FCD7A-452F-420C-91F6-1329EEDEE731}" dt="2020-04-16T18:30:57.895" v="256"/>
          <ac:inkMkLst>
            <pc:docMk/>
            <pc:sldMk cId="3392795066" sldId="262"/>
            <ac:inkMk id="139" creationId="{0FD5B4B2-2C62-40E1-8479-7B3EE5EFB8A0}"/>
          </ac:inkMkLst>
        </pc:inkChg>
        <pc:inkChg chg="add del mod">
          <ac:chgData name="Kimberly Brehm" userId="8c2b6ab9-3f19-41de-a892-34e3c36865ec" providerId="ADAL" clId="{5D8FCD7A-452F-420C-91F6-1329EEDEE731}" dt="2020-04-16T18:30:57.890" v="254"/>
          <ac:inkMkLst>
            <pc:docMk/>
            <pc:sldMk cId="3392795066" sldId="262"/>
            <ac:inkMk id="140" creationId="{98A03176-68B6-4069-9E3F-5D49DD98618A}"/>
          </ac:inkMkLst>
        </pc:inkChg>
        <pc:inkChg chg="add del mod">
          <ac:chgData name="Kimberly Brehm" userId="8c2b6ab9-3f19-41de-a892-34e3c36865ec" providerId="ADAL" clId="{5D8FCD7A-452F-420C-91F6-1329EEDEE731}" dt="2020-04-16T18:30:57.923" v="270"/>
          <ac:inkMkLst>
            <pc:docMk/>
            <pc:sldMk cId="3392795066" sldId="262"/>
            <ac:inkMk id="141" creationId="{14CF4FE4-9C2A-42D5-912B-B131842B35B8}"/>
          </ac:inkMkLst>
        </pc:inkChg>
        <pc:inkChg chg="add del mod">
          <ac:chgData name="Kimberly Brehm" userId="8c2b6ab9-3f19-41de-a892-34e3c36865ec" providerId="ADAL" clId="{5D8FCD7A-452F-420C-91F6-1329EEDEE731}" dt="2020-04-16T18:30:57.911" v="263"/>
          <ac:inkMkLst>
            <pc:docMk/>
            <pc:sldMk cId="3392795066" sldId="262"/>
            <ac:inkMk id="142" creationId="{A3295ACB-047A-4BEC-8C45-978C134A679E}"/>
          </ac:inkMkLst>
        </pc:inkChg>
        <pc:inkChg chg="add del mod">
          <ac:chgData name="Kimberly Brehm" userId="8c2b6ab9-3f19-41de-a892-34e3c36865ec" providerId="ADAL" clId="{5D8FCD7A-452F-420C-91F6-1329EEDEE731}" dt="2020-04-16T18:30:57.885" v="252"/>
          <ac:inkMkLst>
            <pc:docMk/>
            <pc:sldMk cId="3392795066" sldId="262"/>
            <ac:inkMk id="143" creationId="{3EC2645A-CE1C-43B5-A767-5842355738E3}"/>
          </ac:inkMkLst>
        </pc:inkChg>
        <pc:inkChg chg="add del mod">
          <ac:chgData name="Kimberly Brehm" userId="8c2b6ab9-3f19-41de-a892-34e3c36865ec" providerId="ADAL" clId="{5D8FCD7A-452F-420C-91F6-1329EEDEE731}" dt="2020-04-16T18:30:57.903" v="259"/>
          <ac:inkMkLst>
            <pc:docMk/>
            <pc:sldMk cId="3392795066" sldId="262"/>
            <ac:inkMk id="144" creationId="{EA3A6C66-0A8E-4ADE-922E-827E2737465B}"/>
          </ac:inkMkLst>
        </pc:inkChg>
        <pc:inkChg chg="add del mod">
          <ac:chgData name="Kimberly Brehm" userId="8c2b6ab9-3f19-41de-a892-34e3c36865ec" providerId="ADAL" clId="{5D8FCD7A-452F-420C-91F6-1329EEDEE731}" dt="2020-04-16T18:30:57.930" v="273"/>
          <ac:inkMkLst>
            <pc:docMk/>
            <pc:sldMk cId="3392795066" sldId="262"/>
            <ac:inkMk id="145" creationId="{B7666AB8-1B00-4C8D-A670-2E8D99AB34DC}"/>
          </ac:inkMkLst>
        </pc:inkChg>
        <pc:inkChg chg="add del mod">
          <ac:chgData name="Kimberly Brehm" userId="8c2b6ab9-3f19-41de-a892-34e3c36865ec" providerId="ADAL" clId="{5D8FCD7A-452F-420C-91F6-1329EEDEE731}" dt="2020-04-16T18:30:57.935" v="276"/>
          <ac:inkMkLst>
            <pc:docMk/>
            <pc:sldMk cId="3392795066" sldId="262"/>
            <ac:inkMk id="146" creationId="{BE26BAA4-8BA5-4C32-A839-38BBCE80C500}"/>
          </ac:inkMkLst>
        </pc:inkChg>
        <pc:inkChg chg="add del mod">
          <ac:chgData name="Kimberly Brehm" userId="8c2b6ab9-3f19-41de-a892-34e3c36865ec" providerId="ADAL" clId="{5D8FCD7A-452F-420C-91F6-1329EEDEE731}" dt="2020-04-16T18:30:57.909" v="262"/>
          <ac:inkMkLst>
            <pc:docMk/>
            <pc:sldMk cId="3392795066" sldId="262"/>
            <ac:inkMk id="147" creationId="{C48E840A-8DF2-4CC3-9FCE-75C382ADB4FA}"/>
          </ac:inkMkLst>
        </pc:inkChg>
        <pc:inkChg chg="add mod">
          <ac:chgData name="Kimberly Brehm" userId="8c2b6ab9-3f19-41de-a892-34e3c36865ec" providerId="ADAL" clId="{5D8FCD7A-452F-420C-91F6-1329EEDEE731}" dt="2020-04-16T18:30:26.218" v="203"/>
          <ac:inkMkLst>
            <pc:docMk/>
            <pc:sldMk cId="3392795066" sldId="262"/>
            <ac:inkMk id="153" creationId="{4E0DAF09-2AB0-441F-96DC-94BAC26A9A92}"/>
          </ac:inkMkLst>
        </pc:inkChg>
        <pc:inkChg chg="add mod">
          <ac:chgData name="Kimberly Brehm" userId="8c2b6ab9-3f19-41de-a892-34e3c36865ec" providerId="ADAL" clId="{5D8FCD7A-452F-420C-91F6-1329EEDEE731}" dt="2020-04-16T18:30:26.218" v="203"/>
          <ac:inkMkLst>
            <pc:docMk/>
            <pc:sldMk cId="3392795066" sldId="262"/>
            <ac:inkMk id="154" creationId="{D775F7A6-FD93-48F9-810A-1715638C6BE0}"/>
          </ac:inkMkLst>
        </pc:inkChg>
        <pc:inkChg chg="add mod">
          <ac:chgData name="Kimberly Brehm" userId="8c2b6ab9-3f19-41de-a892-34e3c36865ec" providerId="ADAL" clId="{5D8FCD7A-452F-420C-91F6-1329EEDEE731}" dt="2020-04-16T18:30:26.218" v="203"/>
          <ac:inkMkLst>
            <pc:docMk/>
            <pc:sldMk cId="3392795066" sldId="262"/>
            <ac:inkMk id="155" creationId="{DFD06645-E542-4D07-B354-946AAB99AA5F}"/>
          </ac:inkMkLst>
        </pc:inkChg>
        <pc:inkChg chg="add mod">
          <ac:chgData name="Kimberly Brehm" userId="8c2b6ab9-3f19-41de-a892-34e3c36865ec" providerId="ADAL" clId="{5D8FCD7A-452F-420C-91F6-1329EEDEE731}" dt="2020-04-16T18:30:26.218" v="203"/>
          <ac:inkMkLst>
            <pc:docMk/>
            <pc:sldMk cId="3392795066" sldId="262"/>
            <ac:inkMk id="156" creationId="{B8AF6306-E455-43A3-B8CD-D6D7F5A9DCC1}"/>
          </ac:inkMkLst>
        </pc:inkChg>
        <pc:inkChg chg="add mod">
          <ac:chgData name="Kimberly Brehm" userId="8c2b6ab9-3f19-41de-a892-34e3c36865ec" providerId="ADAL" clId="{5D8FCD7A-452F-420C-91F6-1329EEDEE731}" dt="2020-04-16T18:30:26.218" v="203"/>
          <ac:inkMkLst>
            <pc:docMk/>
            <pc:sldMk cId="3392795066" sldId="262"/>
            <ac:inkMk id="157" creationId="{0DF9FC89-03F1-4305-9244-12015369BD7C}"/>
          </ac:inkMkLst>
        </pc:inkChg>
        <pc:inkChg chg="add mod">
          <ac:chgData name="Kimberly Brehm" userId="8c2b6ab9-3f19-41de-a892-34e3c36865ec" providerId="ADAL" clId="{5D8FCD7A-452F-420C-91F6-1329EEDEE731}" dt="2020-04-16T18:30:26.218" v="203"/>
          <ac:inkMkLst>
            <pc:docMk/>
            <pc:sldMk cId="3392795066" sldId="262"/>
            <ac:inkMk id="158" creationId="{7E06C99C-5D96-409A-9CAE-77EE8A83C2F6}"/>
          </ac:inkMkLst>
        </pc:inkChg>
        <pc:inkChg chg="add mod">
          <ac:chgData name="Kimberly Brehm" userId="8c2b6ab9-3f19-41de-a892-34e3c36865ec" providerId="ADAL" clId="{5D8FCD7A-452F-420C-91F6-1329EEDEE731}" dt="2020-04-16T18:30:26.218" v="203"/>
          <ac:inkMkLst>
            <pc:docMk/>
            <pc:sldMk cId="3392795066" sldId="262"/>
            <ac:inkMk id="159" creationId="{A1BC9F01-5515-450D-AE7A-065EB505A91F}"/>
          </ac:inkMkLst>
        </pc:inkChg>
        <pc:inkChg chg="add mod">
          <ac:chgData name="Kimberly Brehm" userId="8c2b6ab9-3f19-41de-a892-34e3c36865ec" providerId="ADAL" clId="{5D8FCD7A-452F-420C-91F6-1329EEDEE731}" dt="2020-04-16T18:30:26.218" v="203"/>
          <ac:inkMkLst>
            <pc:docMk/>
            <pc:sldMk cId="3392795066" sldId="262"/>
            <ac:inkMk id="160" creationId="{3DDE75FD-D815-4A3B-8CAF-DD7FCF721284}"/>
          </ac:inkMkLst>
        </pc:inkChg>
        <pc:inkChg chg="add">
          <ac:chgData name="Kimberly Brehm" userId="8c2b6ab9-3f19-41de-a892-34e3c36865ec" providerId="ADAL" clId="{5D8FCD7A-452F-420C-91F6-1329EEDEE731}" dt="2020-04-16T18:30:26.655" v="204" actId="9405"/>
          <ac:inkMkLst>
            <pc:docMk/>
            <pc:sldMk cId="3392795066" sldId="262"/>
            <ac:inkMk id="162" creationId="{67D7FCCB-DDE9-48A8-9A38-CA01D4536F15}"/>
          </ac:inkMkLst>
        </pc:inkChg>
        <pc:inkChg chg="add del mod">
          <ac:chgData name="Kimberly Brehm" userId="8c2b6ab9-3f19-41de-a892-34e3c36865ec" providerId="ADAL" clId="{5D8FCD7A-452F-420C-91F6-1329EEDEE731}" dt="2020-04-16T18:30:36.904" v="227"/>
          <ac:inkMkLst>
            <pc:docMk/>
            <pc:sldMk cId="3392795066" sldId="262"/>
            <ac:inkMk id="163" creationId="{15ADD2A1-9E4B-4A97-9416-A81AD5E5B870}"/>
          </ac:inkMkLst>
        </pc:inkChg>
        <pc:inkChg chg="add del mod">
          <ac:chgData name="Kimberly Brehm" userId="8c2b6ab9-3f19-41de-a892-34e3c36865ec" providerId="ADAL" clId="{5D8FCD7A-452F-420C-91F6-1329EEDEE731}" dt="2020-04-16T18:30:36.910" v="231"/>
          <ac:inkMkLst>
            <pc:docMk/>
            <pc:sldMk cId="3392795066" sldId="262"/>
            <ac:inkMk id="164" creationId="{6DA5F396-33B8-42D6-AAE5-5E0EAB63AB32}"/>
          </ac:inkMkLst>
        </pc:inkChg>
        <pc:inkChg chg="add del mod">
          <ac:chgData name="Kimberly Brehm" userId="8c2b6ab9-3f19-41de-a892-34e3c36865ec" providerId="ADAL" clId="{5D8FCD7A-452F-420C-91F6-1329EEDEE731}" dt="2020-04-16T18:30:36.911" v="232"/>
          <ac:inkMkLst>
            <pc:docMk/>
            <pc:sldMk cId="3392795066" sldId="262"/>
            <ac:inkMk id="165" creationId="{AB7160D7-E5DE-4A76-83D2-3D8E5B537922}"/>
          </ac:inkMkLst>
        </pc:inkChg>
        <pc:inkChg chg="add del">
          <ac:chgData name="Kimberly Brehm" userId="8c2b6ab9-3f19-41de-a892-34e3c36865ec" providerId="ADAL" clId="{5D8FCD7A-452F-420C-91F6-1329EEDEE731}" dt="2020-04-16T18:30:36.908" v="230"/>
          <ac:inkMkLst>
            <pc:docMk/>
            <pc:sldMk cId="3392795066" sldId="262"/>
            <ac:inkMk id="167" creationId="{0F34666D-A29A-4CCE-9AF4-C7C047E64A82}"/>
          </ac:inkMkLst>
        </pc:inkChg>
        <pc:inkChg chg="add del">
          <ac:chgData name="Kimberly Brehm" userId="8c2b6ab9-3f19-41de-a892-34e3c36865ec" providerId="ADAL" clId="{5D8FCD7A-452F-420C-91F6-1329EEDEE731}" dt="2020-04-16T18:30:36.905" v="228"/>
          <ac:inkMkLst>
            <pc:docMk/>
            <pc:sldMk cId="3392795066" sldId="262"/>
            <ac:inkMk id="168" creationId="{73F6EFF1-3FA2-4FB7-A447-FCC6D8C65245}"/>
          </ac:inkMkLst>
        </pc:inkChg>
        <pc:inkChg chg="add del">
          <ac:chgData name="Kimberly Brehm" userId="8c2b6ab9-3f19-41de-a892-34e3c36865ec" providerId="ADAL" clId="{5D8FCD7A-452F-420C-91F6-1329EEDEE731}" dt="2020-04-16T18:30:36.906" v="229"/>
          <ac:inkMkLst>
            <pc:docMk/>
            <pc:sldMk cId="3392795066" sldId="262"/>
            <ac:inkMk id="169" creationId="{A5A81FCD-CAA2-4247-8E54-CE88F1E4D3E1}"/>
          </ac:inkMkLst>
        </pc:inkChg>
        <pc:inkChg chg="add">
          <ac:chgData name="Kimberly Brehm" userId="8c2b6ab9-3f19-41de-a892-34e3c36865ec" providerId="ADAL" clId="{5D8FCD7A-452F-420C-91F6-1329EEDEE731}" dt="2020-04-16T18:30:34.679" v="226" actId="9405"/>
          <ac:inkMkLst>
            <pc:docMk/>
            <pc:sldMk cId="3392795066" sldId="262"/>
            <ac:inkMk id="170" creationId="{6B9937C5-57FD-4B4A-B766-2930E7717D02}"/>
          </ac:inkMkLst>
        </pc:inkChg>
        <pc:inkChg chg="add mod">
          <ac:chgData name="Kimberly Brehm" userId="8c2b6ab9-3f19-41de-a892-34e3c36865ec" providerId="ADAL" clId="{5D8FCD7A-452F-420C-91F6-1329EEDEE731}" dt="2020-04-16T18:30:41.522" v="239"/>
          <ac:inkMkLst>
            <pc:docMk/>
            <pc:sldMk cId="3392795066" sldId="262"/>
            <ac:inkMk id="171" creationId="{7667DAE9-BDCE-49CE-ACC4-98D98212C2E4}"/>
          </ac:inkMkLst>
        </pc:inkChg>
        <pc:inkChg chg="add mod">
          <ac:chgData name="Kimberly Brehm" userId="8c2b6ab9-3f19-41de-a892-34e3c36865ec" providerId="ADAL" clId="{5D8FCD7A-452F-420C-91F6-1329EEDEE731}" dt="2020-04-16T18:30:41.522" v="239"/>
          <ac:inkMkLst>
            <pc:docMk/>
            <pc:sldMk cId="3392795066" sldId="262"/>
            <ac:inkMk id="172" creationId="{F1AC28F3-40CE-437F-AE44-DE42E6DAA591}"/>
          </ac:inkMkLst>
        </pc:inkChg>
        <pc:inkChg chg="add mod">
          <ac:chgData name="Kimberly Brehm" userId="8c2b6ab9-3f19-41de-a892-34e3c36865ec" providerId="ADAL" clId="{5D8FCD7A-452F-420C-91F6-1329EEDEE731}" dt="2020-04-16T18:30:41.522" v="239"/>
          <ac:inkMkLst>
            <pc:docMk/>
            <pc:sldMk cId="3392795066" sldId="262"/>
            <ac:inkMk id="173" creationId="{5D1BA107-B199-45FB-938C-7E6CEF178DAF}"/>
          </ac:inkMkLst>
        </pc:inkChg>
        <pc:inkChg chg="add mod">
          <ac:chgData name="Kimberly Brehm" userId="8c2b6ab9-3f19-41de-a892-34e3c36865ec" providerId="ADAL" clId="{5D8FCD7A-452F-420C-91F6-1329EEDEE731}" dt="2020-04-16T18:30:41.522" v="239"/>
          <ac:inkMkLst>
            <pc:docMk/>
            <pc:sldMk cId="3392795066" sldId="262"/>
            <ac:inkMk id="174" creationId="{7DB36BFE-6489-4E58-9384-5437B79B71B5}"/>
          </ac:inkMkLst>
        </pc:inkChg>
        <pc:inkChg chg="add">
          <ac:chgData name="Kimberly Brehm" userId="8c2b6ab9-3f19-41de-a892-34e3c36865ec" providerId="ADAL" clId="{5D8FCD7A-452F-420C-91F6-1329EEDEE731}" dt="2020-04-16T18:30:40.158" v="237" actId="9405"/>
          <ac:inkMkLst>
            <pc:docMk/>
            <pc:sldMk cId="3392795066" sldId="262"/>
            <ac:inkMk id="175" creationId="{F66B6186-3176-40D8-956F-06873949BAFE}"/>
          </ac:inkMkLst>
        </pc:inkChg>
        <pc:inkChg chg="add">
          <ac:chgData name="Kimberly Brehm" userId="8c2b6ab9-3f19-41de-a892-34e3c36865ec" providerId="ADAL" clId="{5D8FCD7A-452F-420C-91F6-1329EEDEE731}" dt="2020-04-16T18:30:40.845" v="238" actId="9405"/>
          <ac:inkMkLst>
            <pc:docMk/>
            <pc:sldMk cId="3392795066" sldId="262"/>
            <ac:inkMk id="176" creationId="{7DC86007-F441-4F4C-BFFA-A9E9FC13A9A2}"/>
          </ac:inkMkLst>
        </pc:inkChg>
        <pc:inkChg chg="add del mod">
          <ac:chgData name="Kimberly Brehm" userId="8c2b6ab9-3f19-41de-a892-34e3c36865ec" providerId="ADAL" clId="{5D8FCD7A-452F-420C-91F6-1329EEDEE731}" dt="2020-04-16T18:36:13.148" v="331"/>
          <ac:inkMkLst>
            <pc:docMk/>
            <pc:sldMk cId="3392795066" sldId="262"/>
            <ac:inkMk id="178" creationId="{0C99951F-C072-4488-9D57-E7C566F312E4}"/>
          </ac:inkMkLst>
        </pc:inkChg>
        <pc:inkChg chg="add del mod">
          <ac:chgData name="Kimberly Brehm" userId="8c2b6ab9-3f19-41de-a892-34e3c36865ec" providerId="ADAL" clId="{5D8FCD7A-452F-420C-91F6-1329EEDEE731}" dt="2020-04-16T18:36:13.158" v="336"/>
          <ac:inkMkLst>
            <pc:docMk/>
            <pc:sldMk cId="3392795066" sldId="262"/>
            <ac:inkMk id="179" creationId="{AA288F26-50D1-4D95-B290-694436F27E27}"/>
          </ac:inkMkLst>
        </pc:inkChg>
        <pc:inkChg chg="add del">
          <ac:chgData name="Kimberly Brehm" userId="8c2b6ab9-3f19-41de-a892-34e3c36865ec" providerId="ADAL" clId="{5D8FCD7A-452F-420C-91F6-1329EEDEE731}" dt="2020-04-16T18:30:49.352" v="244"/>
          <ac:inkMkLst>
            <pc:docMk/>
            <pc:sldMk cId="3392795066" sldId="262"/>
            <ac:inkMk id="180" creationId="{52AB2ED3-D39B-4C67-90EE-434A12050F11}"/>
          </ac:inkMkLst>
        </pc:inkChg>
        <pc:inkChg chg="add del">
          <ac:chgData name="Kimberly Brehm" userId="8c2b6ab9-3f19-41de-a892-34e3c36865ec" providerId="ADAL" clId="{5D8FCD7A-452F-420C-91F6-1329EEDEE731}" dt="2020-04-16T18:36:13.156" v="335"/>
          <ac:inkMkLst>
            <pc:docMk/>
            <pc:sldMk cId="3392795066" sldId="262"/>
            <ac:inkMk id="182" creationId="{D36B1D15-C44A-463E-B2AB-DE31C63C9E53}"/>
          </ac:inkMkLst>
        </pc:inkChg>
        <pc:inkChg chg="add del">
          <ac:chgData name="Kimberly Brehm" userId="8c2b6ab9-3f19-41de-a892-34e3c36865ec" providerId="ADAL" clId="{5D8FCD7A-452F-420C-91F6-1329EEDEE731}" dt="2020-04-16T18:36:13.149" v="332"/>
          <ac:inkMkLst>
            <pc:docMk/>
            <pc:sldMk cId="3392795066" sldId="262"/>
            <ac:inkMk id="183" creationId="{CE14555A-876F-48DE-B800-4E618E456966}"/>
          </ac:inkMkLst>
        </pc:inkChg>
        <pc:inkChg chg="add del mod">
          <ac:chgData name="Kimberly Brehm" userId="8c2b6ab9-3f19-41de-a892-34e3c36865ec" providerId="ADAL" clId="{5D8FCD7A-452F-420C-91F6-1329EEDEE731}" dt="2020-04-16T18:36:13.146" v="330"/>
          <ac:inkMkLst>
            <pc:docMk/>
            <pc:sldMk cId="3392795066" sldId="262"/>
            <ac:inkMk id="184" creationId="{EAFFC4D8-A19A-4C60-9327-F8DA832D53A4}"/>
          </ac:inkMkLst>
        </pc:inkChg>
        <pc:inkChg chg="add del mod">
          <ac:chgData name="Kimberly Brehm" userId="8c2b6ab9-3f19-41de-a892-34e3c36865ec" providerId="ADAL" clId="{5D8FCD7A-452F-420C-91F6-1329EEDEE731}" dt="2020-04-16T18:36:13.153" v="333"/>
          <ac:inkMkLst>
            <pc:docMk/>
            <pc:sldMk cId="3392795066" sldId="262"/>
            <ac:inkMk id="185" creationId="{FCB9EA40-035F-4562-BF85-3D0141B0385B}"/>
          </ac:inkMkLst>
        </pc:inkChg>
        <pc:inkChg chg="add del mod">
          <ac:chgData name="Kimberly Brehm" userId="8c2b6ab9-3f19-41de-a892-34e3c36865ec" providerId="ADAL" clId="{5D8FCD7A-452F-420C-91F6-1329EEDEE731}" dt="2020-04-16T18:36:13.154" v="334"/>
          <ac:inkMkLst>
            <pc:docMk/>
            <pc:sldMk cId="3392795066" sldId="262"/>
            <ac:inkMk id="186" creationId="{899AA8A2-EEFC-478C-BC66-C96A5CA10B85}"/>
          </ac:inkMkLst>
        </pc:inkChg>
        <pc:inkChg chg="add del mod">
          <ac:chgData name="Kimberly Brehm" userId="8c2b6ab9-3f19-41de-a892-34e3c36865ec" providerId="ADAL" clId="{5D8FCD7A-452F-420C-91F6-1329EEDEE731}" dt="2020-04-16T18:36:13.144" v="329"/>
          <ac:inkMkLst>
            <pc:docMk/>
            <pc:sldMk cId="3392795066" sldId="262"/>
            <ac:inkMk id="187" creationId="{ECA3D484-21CC-45BF-9797-33001CAF076B}"/>
          </ac:inkMkLst>
        </pc:inkChg>
        <pc:inkChg chg="add mod">
          <ac:chgData name="Kimberly Brehm" userId="8c2b6ab9-3f19-41de-a892-34e3c36865ec" providerId="ADAL" clId="{5D8FCD7A-452F-420C-91F6-1329EEDEE731}" dt="2020-04-16T18:31:05.899" v="289"/>
          <ac:inkMkLst>
            <pc:docMk/>
            <pc:sldMk cId="3392795066" sldId="262"/>
            <ac:inkMk id="189" creationId="{27992EDF-B623-4864-B8A1-EFE573804CCA}"/>
          </ac:inkMkLst>
        </pc:inkChg>
        <pc:inkChg chg="add mod">
          <ac:chgData name="Kimberly Brehm" userId="8c2b6ab9-3f19-41de-a892-34e3c36865ec" providerId="ADAL" clId="{5D8FCD7A-452F-420C-91F6-1329EEDEE731}" dt="2020-04-16T18:31:05.899" v="289"/>
          <ac:inkMkLst>
            <pc:docMk/>
            <pc:sldMk cId="3392795066" sldId="262"/>
            <ac:inkMk id="190" creationId="{5C642500-AD04-432D-AD7B-2E6D14BA34E5}"/>
          </ac:inkMkLst>
        </pc:inkChg>
        <pc:inkChg chg="add mod">
          <ac:chgData name="Kimberly Brehm" userId="8c2b6ab9-3f19-41de-a892-34e3c36865ec" providerId="ADAL" clId="{5D8FCD7A-452F-420C-91F6-1329EEDEE731}" dt="2020-04-16T18:31:05.899" v="289"/>
          <ac:inkMkLst>
            <pc:docMk/>
            <pc:sldMk cId="3392795066" sldId="262"/>
            <ac:inkMk id="191" creationId="{69396E73-1463-4F94-B856-1AC485BCF168}"/>
          </ac:inkMkLst>
        </pc:inkChg>
        <pc:inkChg chg="add mod">
          <ac:chgData name="Kimberly Brehm" userId="8c2b6ab9-3f19-41de-a892-34e3c36865ec" providerId="ADAL" clId="{5D8FCD7A-452F-420C-91F6-1329EEDEE731}" dt="2020-04-16T18:31:05.899" v="289"/>
          <ac:inkMkLst>
            <pc:docMk/>
            <pc:sldMk cId="3392795066" sldId="262"/>
            <ac:inkMk id="192" creationId="{EE15EF0D-58A2-4941-AE7D-38AF9EA7B8C8}"/>
          </ac:inkMkLst>
        </pc:inkChg>
        <pc:inkChg chg="add">
          <ac:chgData name="Kimberly Brehm" userId="8c2b6ab9-3f19-41de-a892-34e3c36865ec" providerId="ADAL" clId="{5D8FCD7A-452F-420C-91F6-1329EEDEE731}" dt="2020-04-16T18:31:04.023" v="287" actId="9405"/>
          <ac:inkMkLst>
            <pc:docMk/>
            <pc:sldMk cId="3392795066" sldId="262"/>
            <ac:inkMk id="193" creationId="{288AAD10-DDC6-4055-965D-A70219BADC7A}"/>
          </ac:inkMkLst>
        </pc:inkChg>
        <pc:inkChg chg="add mod">
          <ac:chgData name="Kimberly Brehm" userId="8c2b6ab9-3f19-41de-a892-34e3c36865ec" providerId="ADAL" clId="{5D8FCD7A-452F-420C-91F6-1329EEDEE731}" dt="2020-04-16T18:36:23.343" v="369"/>
          <ac:inkMkLst>
            <pc:docMk/>
            <pc:sldMk cId="3392795066" sldId="262"/>
            <ac:inkMk id="194" creationId="{695DB471-5546-492D-9995-4CA210D221A3}"/>
          </ac:inkMkLst>
        </pc:inkChg>
        <pc:inkChg chg="add del mod">
          <ac:chgData name="Kimberly Brehm" userId="8c2b6ab9-3f19-41de-a892-34e3c36865ec" providerId="ADAL" clId="{5D8FCD7A-452F-420C-91F6-1329EEDEE731}" dt="2020-04-16T18:36:23.342" v="368"/>
          <ac:inkMkLst>
            <pc:docMk/>
            <pc:sldMk cId="3392795066" sldId="262"/>
            <ac:inkMk id="196" creationId="{FAA6D880-F577-47BC-ADB5-503A0891AF8A}"/>
          </ac:inkMkLst>
        </pc:inkChg>
        <pc:inkChg chg="add del mod">
          <ac:chgData name="Kimberly Brehm" userId="8c2b6ab9-3f19-41de-a892-34e3c36865ec" providerId="ADAL" clId="{5D8FCD7A-452F-420C-91F6-1329EEDEE731}" dt="2020-04-16T18:36:23.326" v="356"/>
          <ac:inkMkLst>
            <pc:docMk/>
            <pc:sldMk cId="3392795066" sldId="262"/>
            <ac:inkMk id="197" creationId="{B0EF9099-9014-41E7-BF75-9F70A8C83137}"/>
          </ac:inkMkLst>
        </pc:inkChg>
        <pc:inkChg chg="add del mod">
          <ac:chgData name="Kimberly Brehm" userId="8c2b6ab9-3f19-41de-a892-34e3c36865ec" providerId="ADAL" clId="{5D8FCD7A-452F-420C-91F6-1329EEDEE731}" dt="2020-04-16T18:36:23.324" v="354"/>
          <ac:inkMkLst>
            <pc:docMk/>
            <pc:sldMk cId="3392795066" sldId="262"/>
            <ac:inkMk id="198" creationId="{C3DD1514-6DD0-4E12-BDB3-40EBCBD31555}"/>
          </ac:inkMkLst>
        </pc:inkChg>
        <pc:inkChg chg="add del mod">
          <ac:chgData name="Kimberly Brehm" userId="8c2b6ab9-3f19-41de-a892-34e3c36865ec" providerId="ADAL" clId="{5D8FCD7A-452F-420C-91F6-1329EEDEE731}" dt="2020-04-16T18:36:23.320" v="351"/>
          <ac:inkMkLst>
            <pc:docMk/>
            <pc:sldMk cId="3392795066" sldId="262"/>
            <ac:inkMk id="200" creationId="{83AB91CF-84CA-4C99-A80B-8B0D823ABF97}"/>
          </ac:inkMkLst>
        </pc:inkChg>
        <pc:inkChg chg="add del mod">
          <ac:chgData name="Kimberly Brehm" userId="8c2b6ab9-3f19-41de-a892-34e3c36865ec" providerId="ADAL" clId="{5D8FCD7A-452F-420C-91F6-1329EEDEE731}" dt="2020-04-16T18:36:23.328" v="357"/>
          <ac:inkMkLst>
            <pc:docMk/>
            <pc:sldMk cId="3392795066" sldId="262"/>
            <ac:inkMk id="201" creationId="{59D6C351-A13D-4DBD-BDA6-71FC8B14D255}"/>
          </ac:inkMkLst>
        </pc:inkChg>
        <pc:inkChg chg="add del mod">
          <ac:chgData name="Kimberly Brehm" userId="8c2b6ab9-3f19-41de-a892-34e3c36865ec" providerId="ADAL" clId="{5D8FCD7A-452F-420C-91F6-1329EEDEE731}" dt="2020-04-16T18:36:23.315" v="347"/>
          <ac:inkMkLst>
            <pc:docMk/>
            <pc:sldMk cId="3392795066" sldId="262"/>
            <ac:inkMk id="202" creationId="{AED62BEE-67E6-4A0B-B00F-2CAA127D4CCE}"/>
          </ac:inkMkLst>
        </pc:inkChg>
        <pc:inkChg chg="add del mod">
          <ac:chgData name="Kimberly Brehm" userId="8c2b6ab9-3f19-41de-a892-34e3c36865ec" providerId="ADAL" clId="{5D8FCD7A-452F-420C-91F6-1329EEDEE731}" dt="2020-04-16T18:36:23.316" v="348"/>
          <ac:inkMkLst>
            <pc:docMk/>
            <pc:sldMk cId="3392795066" sldId="262"/>
            <ac:inkMk id="204" creationId="{0FEE3CDE-2123-4CC0-A5AD-4A306A8A4067}"/>
          </ac:inkMkLst>
        </pc:inkChg>
        <pc:inkChg chg="add del mod">
          <ac:chgData name="Kimberly Brehm" userId="8c2b6ab9-3f19-41de-a892-34e3c36865ec" providerId="ADAL" clId="{5D8FCD7A-452F-420C-91F6-1329EEDEE731}" dt="2020-04-16T18:36:23.339" v="366"/>
          <ac:inkMkLst>
            <pc:docMk/>
            <pc:sldMk cId="3392795066" sldId="262"/>
            <ac:inkMk id="205" creationId="{1DF8DAD7-653A-4886-A3D7-C9670B232C10}"/>
          </ac:inkMkLst>
        </pc:inkChg>
        <pc:inkChg chg="add del mod">
          <ac:chgData name="Kimberly Brehm" userId="8c2b6ab9-3f19-41de-a892-34e3c36865ec" providerId="ADAL" clId="{5D8FCD7A-452F-420C-91F6-1329EEDEE731}" dt="2020-04-16T18:36:23.343" v="369"/>
          <ac:inkMkLst>
            <pc:docMk/>
            <pc:sldMk cId="3392795066" sldId="262"/>
            <ac:inkMk id="206" creationId="{38DE77FD-215B-4967-BF96-573CAE068E6A}"/>
          </ac:inkMkLst>
        </pc:inkChg>
        <pc:inkChg chg="add del mod">
          <ac:chgData name="Kimberly Brehm" userId="8c2b6ab9-3f19-41de-a892-34e3c36865ec" providerId="ADAL" clId="{5D8FCD7A-452F-420C-91F6-1329EEDEE731}" dt="2020-04-16T18:36:23.332" v="360"/>
          <ac:inkMkLst>
            <pc:docMk/>
            <pc:sldMk cId="3392795066" sldId="262"/>
            <ac:inkMk id="208" creationId="{BF03CF33-BCF5-4EA3-97FF-F747A4EC0AE0}"/>
          </ac:inkMkLst>
        </pc:inkChg>
        <pc:inkChg chg="add del mod">
          <ac:chgData name="Kimberly Brehm" userId="8c2b6ab9-3f19-41de-a892-34e3c36865ec" providerId="ADAL" clId="{5D8FCD7A-452F-420C-91F6-1329EEDEE731}" dt="2020-04-16T18:36:23.323" v="353"/>
          <ac:inkMkLst>
            <pc:docMk/>
            <pc:sldMk cId="3392795066" sldId="262"/>
            <ac:inkMk id="209" creationId="{C5AA7B09-06B1-4E4B-A4FA-38D10DF22F7D}"/>
          </ac:inkMkLst>
        </pc:inkChg>
        <pc:inkChg chg="add del mod">
          <ac:chgData name="Kimberly Brehm" userId="8c2b6ab9-3f19-41de-a892-34e3c36865ec" providerId="ADAL" clId="{5D8FCD7A-452F-420C-91F6-1329EEDEE731}" dt="2020-04-16T18:36:23.333" v="361"/>
          <ac:inkMkLst>
            <pc:docMk/>
            <pc:sldMk cId="3392795066" sldId="262"/>
            <ac:inkMk id="210" creationId="{52A16A2D-D93C-4B39-832A-2732CD3B4D23}"/>
          </ac:inkMkLst>
        </pc:inkChg>
        <pc:inkChg chg="add del">
          <ac:chgData name="Kimberly Brehm" userId="8c2b6ab9-3f19-41de-a892-34e3c36865ec" providerId="ADAL" clId="{5D8FCD7A-452F-420C-91F6-1329EEDEE731}" dt="2020-04-16T18:31:22.429" v="307"/>
          <ac:inkMkLst>
            <pc:docMk/>
            <pc:sldMk cId="3392795066" sldId="262"/>
            <ac:inkMk id="212" creationId="{3E0D0C5B-6874-481F-81DF-15021B46122F}"/>
          </ac:inkMkLst>
        </pc:inkChg>
        <pc:inkChg chg="add del mod">
          <ac:chgData name="Kimberly Brehm" userId="8c2b6ab9-3f19-41de-a892-34e3c36865ec" providerId="ADAL" clId="{5D8FCD7A-452F-420C-91F6-1329EEDEE731}" dt="2020-04-16T18:36:23.321" v="352"/>
          <ac:inkMkLst>
            <pc:docMk/>
            <pc:sldMk cId="3392795066" sldId="262"/>
            <ac:inkMk id="213" creationId="{D735BFBE-CABA-41D0-BDC9-44AA3823978F}"/>
          </ac:inkMkLst>
        </pc:inkChg>
        <pc:inkChg chg="add del mod">
          <ac:chgData name="Kimberly Brehm" userId="8c2b6ab9-3f19-41de-a892-34e3c36865ec" providerId="ADAL" clId="{5D8FCD7A-452F-420C-91F6-1329EEDEE731}" dt="2020-04-16T18:36:23.334" v="362"/>
          <ac:inkMkLst>
            <pc:docMk/>
            <pc:sldMk cId="3392795066" sldId="262"/>
            <ac:inkMk id="214" creationId="{064F70CF-B62C-442F-A933-79D71C8ED1DC}"/>
          </ac:inkMkLst>
        </pc:inkChg>
        <pc:inkChg chg="add del mod">
          <ac:chgData name="Kimberly Brehm" userId="8c2b6ab9-3f19-41de-a892-34e3c36865ec" providerId="ADAL" clId="{5D8FCD7A-452F-420C-91F6-1329EEDEE731}" dt="2020-04-16T18:36:23.331" v="359"/>
          <ac:inkMkLst>
            <pc:docMk/>
            <pc:sldMk cId="3392795066" sldId="262"/>
            <ac:inkMk id="215" creationId="{9904C466-38D7-4C68-A3F6-2242243CBF71}"/>
          </ac:inkMkLst>
        </pc:inkChg>
        <pc:inkChg chg="add del mod">
          <ac:chgData name="Kimberly Brehm" userId="8c2b6ab9-3f19-41de-a892-34e3c36865ec" providerId="ADAL" clId="{5D8FCD7A-452F-420C-91F6-1329EEDEE731}" dt="2020-04-16T18:36:23.337" v="364"/>
          <ac:inkMkLst>
            <pc:docMk/>
            <pc:sldMk cId="3392795066" sldId="262"/>
            <ac:inkMk id="217" creationId="{C84A4A45-CE45-47C5-B2C6-5B9AF9379FFF}"/>
          </ac:inkMkLst>
        </pc:inkChg>
        <pc:inkChg chg="add del mod">
          <ac:chgData name="Kimberly Brehm" userId="8c2b6ab9-3f19-41de-a892-34e3c36865ec" providerId="ADAL" clId="{5D8FCD7A-452F-420C-91F6-1329EEDEE731}" dt="2020-04-16T18:36:23.325" v="355"/>
          <ac:inkMkLst>
            <pc:docMk/>
            <pc:sldMk cId="3392795066" sldId="262"/>
            <ac:inkMk id="218" creationId="{4D7E5C7C-35EE-458A-A31A-792DC4DAD11B}"/>
          </ac:inkMkLst>
        </pc:inkChg>
        <pc:inkChg chg="add del mod">
          <ac:chgData name="Kimberly Brehm" userId="8c2b6ab9-3f19-41de-a892-34e3c36865ec" providerId="ADAL" clId="{5D8FCD7A-452F-420C-91F6-1329EEDEE731}" dt="2020-04-16T18:36:23.340" v="367"/>
          <ac:inkMkLst>
            <pc:docMk/>
            <pc:sldMk cId="3392795066" sldId="262"/>
            <ac:inkMk id="219" creationId="{8E91ED63-99C5-48D9-A59F-C0199FED48FB}"/>
          </ac:inkMkLst>
        </pc:inkChg>
        <pc:inkChg chg="add del mod">
          <ac:chgData name="Kimberly Brehm" userId="8c2b6ab9-3f19-41de-a892-34e3c36865ec" providerId="ADAL" clId="{5D8FCD7A-452F-420C-91F6-1329EEDEE731}" dt="2020-04-16T18:36:23.317" v="349"/>
          <ac:inkMkLst>
            <pc:docMk/>
            <pc:sldMk cId="3392795066" sldId="262"/>
            <ac:inkMk id="221" creationId="{8FCFB42F-1FC0-4E10-9CC6-C39F04E88F0D}"/>
          </ac:inkMkLst>
        </pc:inkChg>
        <pc:inkChg chg="add del mod">
          <ac:chgData name="Kimberly Brehm" userId="8c2b6ab9-3f19-41de-a892-34e3c36865ec" providerId="ADAL" clId="{5D8FCD7A-452F-420C-91F6-1329EEDEE731}" dt="2020-04-16T18:31:41.438" v="325"/>
          <ac:inkMkLst>
            <pc:docMk/>
            <pc:sldMk cId="3392795066" sldId="262"/>
            <ac:inkMk id="222" creationId="{E3C3184A-A448-45F2-B508-C5835CABFDF5}"/>
          </ac:inkMkLst>
        </pc:inkChg>
        <pc:inkChg chg="add del mod">
          <ac:chgData name="Kimberly Brehm" userId="8c2b6ab9-3f19-41de-a892-34e3c36865ec" providerId="ADAL" clId="{5D8FCD7A-452F-420C-91F6-1329EEDEE731}" dt="2020-04-16T18:31:41.436" v="324"/>
          <ac:inkMkLst>
            <pc:docMk/>
            <pc:sldMk cId="3392795066" sldId="262"/>
            <ac:inkMk id="223" creationId="{3502265E-8983-40FF-96FE-77BEB811A203}"/>
          </ac:inkMkLst>
        </pc:inkChg>
        <pc:inkChg chg="add del mod">
          <ac:chgData name="Kimberly Brehm" userId="8c2b6ab9-3f19-41de-a892-34e3c36865ec" providerId="ADAL" clId="{5D8FCD7A-452F-420C-91F6-1329EEDEE731}" dt="2020-04-16T18:36:23.318" v="350"/>
          <ac:inkMkLst>
            <pc:docMk/>
            <pc:sldMk cId="3392795066" sldId="262"/>
            <ac:inkMk id="225" creationId="{D2CB5E26-9713-4A8B-8A96-F429341D667E}"/>
          </ac:inkMkLst>
        </pc:inkChg>
        <pc:inkChg chg="add del mod">
          <ac:chgData name="Kimberly Brehm" userId="8c2b6ab9-3f19-41de-a892-34e3c36865ec" providerId="ADAL" clId="{5D8FCD7A-452F-420C-91F6-1329EEDEE731}" dt="2020-04-16T18:36:23.329" v="358"/>
          <ac:inkMkLst>
            <pc:docMk/>
            <pc:sldMk cId="3392795066" sldId="262"/>
            <ac:inkMk id="226" creationId="{6FC70A99-8951-49C4-A491-80E13071AE28}"/>
          </ac:inkMkLst>
        </pc:inkChg>
        <pc:inkChg chg="add del mod">
          <ac:chgData name="Kimberly Brehm" userId="8c2b6ab9-3f19-41de-a892-34e3c36865ec" providerId="ADAL" clId="{5D8FCD7A-452F-420C-91F6-1329EEDEE731}" dt="2020-04-16T18:36:23.335" v="363"/>
          <ac:inkMkLst>
            <pc:docMk/>
            <pc:sldMk cId="3392795066" sldId="262"/>
            <ac:inkMk id="227" creationId="{CA6D5953-C20A-4CC8-81CB-87E1ACB68CF9}"/>
          </ac:inkMkLst>
        </pc:inkChg>
        <pc:inkChg chg="add del">
          <ac:chgData name="Kimberly Brehm" userId="8c2b6ab9-3f19-41de-a892-34e3c36865ec" providerId="ADAL" clId="{5D8FCD7A-452F-420C-91F6-1329EEDEE731}" dt="2020-04-16T18:36:23.338" v="365"/>
          <ac:inkMkLst>
            <pc:docMk/>
            <pc:sldMk cId="3392795066" sldId="262"/>
            <ac:inkMk id="229" creationId="{B3061F6C-3228-4C50-BEEF-AFBE0BCEE3D0}"/>
          </ac:inkMkLst>
        </pc:inkChg>
        <pc:inkChg chg="add del">
          <ac:chgData name="Kimberly Brehm" userId="8c2b6ab9-3f19-41de-a892-34e3c36865ec" providerId="ADAL" clId="{5D8FCD7A-452F-420C-91F6-1329EEDEE731}" dt="2020-04-16T18:36:23.313" v="346"/>
          <ac:inkMkLst>
            <pc:docMk/>
            <pc:sldMk cId="3392795066" sldId="262"/>
            <ac:inkMk id="230" creationId="{A1B1FE86-1D23-48AD-A1F0-5F8AC641D05B}"/>
          </ac:inkMkLst>
        </pc:inkChg>
        <pc:inkChg chg="add del">
          <ac:chgData name="Kimberly Brehm" userId="8c2b6ab9-3f19-41de-a892-34e3c36865ec" providerId="ADAL" clId="{5D8FCD7A-452F-420C-91F6-1329EEDEE731}" dt="2020-04-16T18:38:14.650" v="398"/>
          <ac:inkMkLst>
            <pc:docMk/>
            <pc:sldMk cId="3392795066" sldId="262"/>
            <ac:inkMk id="231" creationId="{8A9E877C-6B24-49A8-9522-7CB78D41F409}"/>
          </ac:inkMkLst>
        </pc:inkChg>
        <pc:inkChg chg="add mod">
          <ac:chgData name="Kimberly Brehm" userId="8c2b6ab9-3f19-41de-a892-34e3c36865ec" providerId="ADAL" clId="{5D8FCD7A-452F-420C-91F6-1329EEDEE731}" dt="2020-04-16T18:36:20.025" v="345"/>
          <ac:inkMkLst>
            <pc:docMk/>
            <pc:sldMk cId="3392795066" sldId="262"/>
            <ac:inkMk id="233" creationId="{7A6A2245-A287-4894-B916-97412939A684}"/>
          </ac:inkMkLst>
        </pc:inkChg>
        <pc:inkChg chg="add mod">
          <ac:chgData name="Kimberly Brehm" userId="8c2b6ab9-3f19-41de-a892-34e3c36865ec" providerId="ADAL" clId="{5D8FCD7A-452F-420C-91F6-1329EEDEE731}" dt="2020-04-16T18:36:20.025" v="345"/>
          <ac:inkMkLst>
            <pc:docMk/>
            <pc:sldMk cId="3392795066" sldId="262"/>
            <ac:inkMk id="234" creationId="{B4176FC9-250B-4CF2-B58F-F1A4DFDB7E16}"/>
          </ac:inkMkLst>
        </pc:inkChg>
        <pc:inkChg chg="add mod">
          <ac:chgData name="Kimberly Brehm" userId="8c2b6ab9-3f19-41de-a892-34e3c36865ec" providerId="ADAL" clId="{5D8FCD7A-452F-420C-91F6-1329EEDEE731}" dt="2020-04-16T18:36:20.025" v="345"/>
          <ac:inkMkLst>
            <pc:docMk/>
            <pc:sldMk cId="3392795066" sldId="262"/>
            <ac:inkMk id="235" creationId="{ECEDF4C7-AE66-4AFC-8D9B-D8969751B4B6}"/>
          </ac:inkMkLst>
        </pc:inkChg>
        <pc:inkChg chg="add mod">
          <ac:chgData name="Kimberly Brehm" userId="8c2b6ab9-3f19-41de-a892-34e3c36865ec" providerId="ADAL" clId="{5D8FCD7A-452F-420C-91F6-1329EEDEE731}" dt="2020-04-16T18:36:20.025" v="345"/>
          <ac:inkMkLst>
            <pc:docMk/>
            <pc:sldMk cId="3392795066" sldId="262"/>
            <ac:inkMk id="236" creationId="{13E3423E-802F-4429-B35E-B37D49A0F49E}"/>
          </ac:inkMkLst>
        </pc:inkChg>
        <pc:inkChg chg="add mod">
          <ac:chgData name="Kimberly Brehm" userId="8c2b6ab9-3f19-41de-a892-34e3c36865ec" providerId="ADAL" clId="{5D8FCD7A-452F-420C-91F6-1329EEDEE731}" dt="2020-04-16T18:36:20.025" v="345"/>
          <ac:inkMkLst>
            <pc:docMk/>
            <pc:sldMk cId="3392795066" sldId="262"/>
            <ac:inkMk id="237" creationId="{34AD824B-B4A7-442F-BF22-9658AAD33E2C}"/>
          </ac:inkMkLst>
        </pc:inkChg>
        <pc:inkChg chg="add mod">
          <ac:chgData name="Kimberly Brehm" userId="8c2b6ab9-3f19-41de-a892-34e3c36865ec" providerId="ADAL" clId="{5D8FCD7A-452F-420C-91F6-1329EEDEE731}" dt="2020-04-16T18:36:20.025" v="345"/>
          <ac:inkMkLst>
            <pc:docMk/>
            <pc:sldMk cId="3392795066" sldId="262"/>
            <ac:inkMk id="238" creationId="{BE981771-CB69-4ED3-8EC3-509C5BEF7A71}"/>
          </ac:inkMkLst>
        </pc:inkChg>
        <pc:inkChg chg="add mod">
          <ac:chgData name="Kimberly Brehm" userId="8c2b6ab9-3f19-41de-a892-34e3c36865ec" providerId="ADAL" clId="{5D8FCD7A-452F-420C-91F6-1329EEDEE731}" dt="2020-04-16T18:36:20.025" v="345"/>
          <ac:inkMkLst>
            <pc:docMk/>
            <pc:sldMk cId="3392795066" sldId="262"/>
            <ac:inkMk id="239" creationId="{F9757702-5FB4-458E-BD58-28DA2B857C00}"/>
          </ac:inkMkLst>
        </pc:inkChg>
        <pc:inkChg chg="add mod">
          <ac:chgData name="Kimberly Brehm" userId="8c2b6ab9-3f19-41de-a892-34e3c36865ec" providerId="ADAL" clId="{5D8FCD7A-452F-420C-91F6-1329EEDEE731}" dt="2020-04-16T18:36:20.025" v="345"/>
          <ac:inkMkLst>
            <pc:docMk/>
            <pc:sldMk cId="3392795066" sldId="262"/>
            <ac:inkMk id="240" creationId="{DAECC0CA-951E-426B-A09C-8682AB32D197}"/>
          </ac:inkMkLst>
        </pc:inkChg>
        <pc:inkChg chg="add mod">
          <ac:chgData name="Kimberly Brehm" userId="8c2b6ab9-3f19-41de-a892-34e3c36865ec" providerId="ADAL" clId="{5D8FCD7A-452F-420C-91F6-1329EEDEE731}" dt="2020-04-16T18:36:26.309" v="373"/>
          <ac:inkMkLst>
            <pc:docMk/>
            <pc:sldMk cId="3392795066" sldId="262"/>
            <ac:inkMk id="243" creationId="{018D79E0-6F0C-4CA9-8A84-F1EAE379EA38}"/>
          </ac:inkMkLst>
        </pc:inkChg>
        <pc:inkChg chg="add mod">
          <ac:chgData name="Kimberly Brehm" userId="8c2b6ab9-3f19-41de-a892-34e3c36865ec" providerId="ADAL" clId="{5D8FCD7A-452F-420C-91F6-1329EEDEE731}" dt="2020-04-16T18:36:26.309" v="373"/>
          <ac:inkMkLst>
            <pc:docMk/>
            <pc:sldMk cId="3392795066" sldId="262"/>
            <ac:inkMk id="244" creationId="{24BA68FD-7EB2-4FCE-9DC6-2E3BA0FED25A}"/>
          </ac:inkMkLst>
        </pc:inkChg>
        <pc:inkChg chg="add mod">
          <ac:chgData name="Kimberly Brehm" userId="8c2b6ab9-3f19-41de-a892-34e3c36865ec" providerId="ADAL" clId="{5D8FCD7A-452F-420C-91F6-1329EEDEE731}" dt="2020-04-16T18:36:26.309" v="373"/>
          <ac:inkMkLst>
            <pc:docMk/>
            <pc:sldMk cId="3392795066" sldId="262"/>
            <ac:inkMk id="245" creationId="{F56696D9-983B-41B1-94DB-5381AF3C2973}"/>
          </ac:inkMkLst>
        </pc:inkChg>
        <pc:inkChg chg="add mod">
          <ac:chgData name="Kimberly Brehm" userId="8c2b6ab9-3f19-41de-a892-34e3c36865ec" providerId="ADAL" clId="{5D8FCD7A-452F-420C-91F6-1329EEDEE731}" dt="2020-04-16T18:36:28.347" v="377"/>
          <ac:inkMkLst>
            <pc:docMk/>
            <pc:sldMk cId="3392795066" sldId="262"/>
            <ac:inkMk id="247" creationId="{6C6A8864-7E23-418D-A282-E303137015FC}"/>
          </ac:inkMkLst>
        </pc:inkChg>
        <pc:inkChg chg="add mod">
          <ac:chgData name="Kimberly Brehm" userId="8c2b6ab9-3f19-41de-a892-34e3c36865ec" providerId="ADAL" clId="{5D8FCD7A-452F-420C-91F6-1329EEDEE731}" dt="2020-04-16T18:36:28.347" v="377"/>
          <ac:inkMkLst>
            <pc:docMk/>
            <pc:sldMk cId="3392795066" sldId="262"/>
            <ac:inkMk id="248" creationId="{EE3AC92E-107E-4B69-90F6-6FAB1434EE39}"/>
          </ac:inkMkLst>
        </pc:inkChg>
        <pc:inkChg chg="add mod">
          <ac:chgData name="Kimberly Brehm" userId="8c2b6ab9-3f19-41de-a892-34e3c36865ec" providerId="ADAL" clId="{5D8FCD7A-452F-420C-91F6-1329EEDEE731}" dt="2020-04-16T18:36:28.347" v="377"/>
          <ac:inkMkLst>
            <pc:docMk/>
            <pc:sldMk cId="3392795066" sldId="262"/>
            <ac:inkMk id="249" creationId="{C599DA20-18F1-4B24-894C-92CEB85D00AA}"/>
          </ac:inkMkLst>
        </pc:inkChg>
        <pc:inkChg chg="add mod">
          <ac:chgData name="Kimberly Brehm" userId="8c2b6ab9-3f19-41de-a892-34e3c36865ec" providerId="ADAL" clId="{5D8FCD7A-452F-420C-91F6-1329EEDEE731}" dt="2020-04-16T18:36:30.936" v="381"/>
          <ac:inkMkLst>
            <pc:docMk/>
            <pc:sldMk cId="3392795066" sldId="262"/>
            <ac:inkMk id="251" creationId="{7E836EC3-146A-403A-8088-0C5F76CAAC7F}"/>
          </ac:inkMkLst>
        </pc:inkChg>
        <pc:inkChg chg="add mod">
          <ac:chgData name="Kimberly Brehm" userId="8c2b6ab9-3f19-41de-a892-34e3c36865ec" providerId="ADAL" clId="{5D8FCD7A-452F-420C-91F6-1329EEDEE731}" dt="2020-04-16T18:36:30.936" v="381"/>
          <ac:inkMkLst>
            <pc:docMk/>
            <pc:sldMk cId="3392795066" sldId="262"/>
            <ac:inkMk id="252" creationId="{9FDA40E1-BA99-46A3-B471-42BAEF9AB81B}"/>
          </ac:inkMkLst>
        </pc:inkChg>
        <pc:inkChg chg="add mod">
          <ac:chgData name="Kimberly Brehm" userId="8c2b6ab9-3f19-41de-a892-34e3c36865ec" providerId="ADAL" clId="{5D8FCD7A-452F-420C-91F6-1329EEDEE731}" dt="2020-04-16T18:36:30.936" v="381"/>
          <ac:inkMkLst>
            <pc:docMk/>
            <pc:sldMk cId="3392795066" sldId="262"/>
            <ac:inkMk id="253" creationId="{3FF36A0B-5F77-40C4-9B18-E2F945F14960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55" creationId="{4A4C0AFC-47A3-4046-B78F-881CFDA1020C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56" creationId="{8E0EFED6-43A9-456F-B50F-162D8A50AF62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57" creationId="{F8261894-00D5-4BED-AF64-AE9D8A00B111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58" creationId="{901A5014-CE60-45FA-B3E5-DCFE30E4C674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59" creationId="{3BC44080-611B-4B9B-8298-0B61948FB45F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60" creationId="{3C70ADD1-DA9D-4D05-A523-C5D547A0DDE1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61" creationId="{654D702A-26D0-4057-A7CD-0150414F3DEF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62" creationId="{D5A1BBB7-9163-4DDF-BB63-2DDC3F522F5C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63" creationId="{90327E1E-B799-4048-8CCD-7D583BE14AE3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64" creationId="{3B3581FC-FBCF-4CB1-B888-A5D65C6CFF2C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65" creationId="{85D5660A-0811-4BC7-B20A-C1DEE569F676}"/>
          </ac:inkMkLst>
        </pc:inkChg>
        <pc:inkChg chg="add">
          <ac:chgData name="Kimberly Brehm" userId="8c2b6ab9-3f19-41de-a892-34e3c36865ec" providerId="ADAL" clId="{5D8FCD7A-452F-420C-91F6-1329EEDEE731}" dt="2020-04-16T18:36:37.745" v="393" actId="9405"/>
          <ac:inkMkLst>
            <pc:docMk/>
            <pc:sldMk cId="3392795066" sldId="262"/>
            <ac:inkMk id="266" creationId="{5DFC05F2-EE2E-44B1-807F-678E7A8B346D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67" creationId="{D6C5028C-89E2-4C53-BAB7-0B95A463DE0C}"/>
          </ac:inkMkLst>
        </pc:inkChg>
        <pc:inkChg chg="add mod">
          <ac:chgData name="Kimberly Brehm" userId="8c2b6ab9-3f19-41de-a892-34e3c36865ec" providerId="ADAL" clId="{5D8FCD7A-452F-420C-91F6-1329EEDEE731}" dt="2020-04-16T18:36:40.141" v="397"/>
          <ac:inkMkLst>
            <pc:docMk/>
            <pc:sldMk cId="3392795066" sldId="262"/>
            <ac:inkMk id="268" creationId="{3863731E-789E-4623-833B-CBFFF19F00D0}"/>
          </ac:inkMkLst>
        </pc:inkChg>
        <pc:inkChg chg="add">
          <ac:chgData name="Kimberly Brehm" userId="8c2b6ab9-3f19-41de-a892-34e3c36865ec" providerId="ADAL" clId="{5D8FCD7A-452F-420C-91F6-1329EEDEE731}" dt="2020-04-16T18:36:39.180" v="396" actId="9405"/>
          <ac:inkMkLst>
            <pc:docMk/>
            <pc:sldMk cId="3392795066" sldId="262"/>
            <ac:inkMk id="269" creationId="{3E48160E-40E3-4226-9259-B1EE434869CF}"/>
          </ac:inkMkLst>
        </pc:inkChg>
        <pc:inkChg chg="add del">
          <ac:chgData name="Kimberly Brehm" userId="8c2b6ab9-3f19-41de-a892-34e3c36865ec" providerId="ADAL" clId="{5D8FCD7A-452F-420C-91F6-1329EEDEE731}" dt="2020-04-16T18:43:03.162" v="399"/>
          <ac:inkMkLst>
            <pc:docMk/>
            <pc:sldMk cId="3392795066" sldId="262"/>
            <ac:inkMk id="275" creationId="{72DAE84B-93F9-46E0-8089-BA802D47733E}"/>
          </ac:inkMkLst>
        </pc:inkChg>
        <pc:inkChg chg="add del">
          <ac:chgData name="Kimberly Brehm" userId="8c2b6ab9-3f19-41de-a892-34e3c36865ec" providerId="ADAL" clId="{5D8FCD7A-452F-420C-91F6-1329EEDEE731}" dt="2020-04-16T18:45:34.001" v="400"/>
          <ac:inkMkLst>
            <pc:docMk/>
            <pc:sldMk cId="3392795066" sldId="262"/>
            <ac:inkMk id="277" creationId="{ADB7E46E-F9A4-4CD4-BFFC-0BE095D379E8}"/>
          </ac:inkMkLst>
        </pc:inkChg>
        <pc:inkChg chg="add del">
          <ac:chgData name="Kimberly Brehm" userId="8c2b6ab9-3f19-41de-a892-34e3c36865ec" providerId="ADAL" clId="{5D8FCD7A-452F-420C-91F6-1329EEDEE731}" dt="2020-04-16T18:48:59.409" v="402"/>
          <ac:inkMkLst>
            <pc:docMk/>
            <pc:sldMk cId="3392795066" sldId="262"/>
            <ac:inkMk id="279" creationId="{938E5A63-822D-4244-ADB7-DCD2B1006B77}"/>
          </ac:inkMkLst>
        </pc:inkChg>
        <pc:inkChg chg="add del">
          <ac:chgData name="Kimberly Brehm" userId="8c2b6ab9-3f19-41de-a892-34e3c36865ec" providerId="ADAL" clId="{5D8FCD7A-452F-420C-91F6-1329EEDEE731}" dt="2020-04-16T18:50:33.926" v="403"/>
          <ac:inkMkLst>
            <pc:docMk/>
            <pc:sldMk cId="3392795066" sldId="262"/>
            <ac:inkMk id="281" creationId="{BAB73FE6-A63B-4CCD-A5DA-E10079D196C2}"/>
          </ac:inkMkLst>
        </pc:inkChg>
        <pc:inkChg chg="add del">
          <ac:chgData name="Kimberly Brehm" userId="8c2b6ab9-3f19-41de-a892-34e3c36865ec" providerId="ADAL" clId="{5D8FCD7A-452F-420C-91F6-1329EEDEE731}" dt="2020-04-16T18:54:26.394" v="406"/>
          <ac:inkMkLst>
            <pc:docMk/>
            <pc:sldMk cId="3392795066" sldId="262"/>
            <ac:inkMk id="284" creationId="{9B470B46-63D3-4658-ABB2-4A3D4655FEB7}"/>
          </ac:inkMkLst>
        </pc:inkChg>
        <pc:inkChg chg="add del">
          <ac:chgData name="Kimberly Brehm" userId="8c2b6ab9-3f19-41de-a892-34e3c36865ec" providerId="ADAL" clId="{5D8FCD7A-452F-420C-91F6-1329EEDEE731}" dt="2020-04-16T18:54:51.923" v="408"/>
          <ac:inkMkLst>
            <pc:docMk/>
            <pc:sldMk cId="3392795066" sldId="262"/>
            <ac:inkMk id="286" creationId="{D0C03321-975E-47EB-BE9C-65538CC3B408}"/>
          </ac:inkMkLst>
        </pc:inkChg>
        <pc:inkChg chg="add">
          <ac:chgData name="Kimberly Brehm" userId="8c2b6ab9-3f19-41de-a892-34e3c36865ec" providerId="ADAL" clId="{5D8FCD7A-452F-420C-91F6-1329EEDEE731}" dt="2020-04-16T19:00:50.377" v="409"/>
          <ac:inkMkLst>
            <pc:docMk/>
            <pc:sldMk cId="3392795066" sldId="262"/>
            <ac:inkMk id="288" creationId="{B63CDD5C-EC24-453D-BD03-C70F8B1DC2F0}"/>
          </ac:inkMkLst>
        </pc:inkChg>
      </pc:sldChg>
      <pc:sldChg chg="addSp delSp modSp add">
        <pc:chgData name="Kimberly Brehm" userId="8c2b6ab9-3f19-41de-a892-34e3c36865ec" providerId="ADAL" clId="{5D8FCD7A-452F-420C-91F6-1329EEDEE731}" dt="2020-04-16T16:43:40.705" v="10"/>
        <pc:sldMkLst>
          <pc:docMk/>
          <pc:sldMk cId="4186269951" sldId="264"/>
        </pc:sldMkLst>
        <pc:spChg chg="mod">
          <ac:chgData name="Kimberly Brehm" userId="8c2b6ab9-3f19-41de-a892-34e3c36865ec" providerId="ADAL" clId="{5D8FCD7A-452F-420C-91F6-1329EEDEE731}" dt="2020-04-16T16:41:52.922" v="7" actId="1076"/>
          <ac:spMkLst>
            <pc:docMk/>
            <pc:sldMk cId="4186269951" sldId="264"/>
            <ac:spMk id="105" creationId="{D1DE2816-61E5-4F24-94C5-ADC024D6C6C2}"/>
          </ac:spMkLst>
        </pc:spChg>
        <pc:spChg chg="mod">
          <ac:chgData name="Kimberly Brehm" userId="8c2b6ab9-3f19-41de-a892-34e3c36865ec" providerId="ADAL" clId="{5D8FCD7A-452F-420C-91F6-1329EEDEE731}" dt="2020-04-16T16:41:47.695" v="5" actId="20577"/>
          <ac:spMkLst>
            <pc:docMk/>
            <pc:sldMk cId="4186269951" sldId="264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5D8FCD7A-452F-420C-91F6-1329EEDEE731}" dt="2020-04-16T16:43:40.705" v="10"/>
          <ac:picMkLst>
            <pc:docMk/>
            <pc:sldMk cId="4186269951" sldId="264"/>
            <ac:picMk id="2" creationId="{093DD8C5-1FED-40EE-902B-E1E65F59E17F}"/>
          </ac:picMkLst>
        </pc:picChg>
        <pc:picChg chg="del">
          <ac:chgData name="Kimberly Brehm" userId="8c2b6ab9-3f19-41de-a892-34e3c36865ec" providerId="ADAL" clId="{5D8FCD7A-452F-420C-91F6-1329EEDEE731}" dt="2020-04-16T16:43:40.705" v="10"/>
          <ac:picMkLst>
            <pc:docMk/>
            <pc:sldMk cId="4186269951" sldId="264"/>
            <ac:picMk id="6" creationId="{53C6D053-5C78-44E9-96AE-9B82549D7A0A}"/>
          </ac:picMkLst>
        </pc:picChg>
      </pc:sldChg>
      <pc:sldChg chg="addSp delSp modSp add ord">
        <pc:chgData name="Kimberly Brehm" userId="8c2b6ab9-3f19-41de-a892-34e3c36865ec" providerId="ADAL" clId="{5D8FCD7A-452F-420C-91F6-1329EEDEE731}" dt="2020-04-16T19:01:02.913" v="410"/>
        <pc:sldMkLst>
          <pc:docMk/>
          <pc:sldMk cId="3505249617" sldId="265"/>
        </pc:sldMkLst>
        <pc:spChg chg="mod">
          <ac:chgData name="Kimberly Brehm" userId="8c2b6ab9-3f19-41de-a892-34e3c36865ec" providerId="ADAL" clId="{5D8FCD7A-452F-420C-91F6-1329EEDEE731}" dt="2020-04-16T16:44:29.893" v="62" actId="1076"/>
          <ac:spMkLst>
            <pc:docMk/>
            <pc:sldMk cId="3505249617" sldId="265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5D8FCD7A-452F-420C-91F6-1329EEDEE731}" dt="2020-04-16T19:01:02.913" v="410"/>
          <ac:picMkLst>
            <pc:docMk/>
            <pc:sldMk cId="3505249617" sldId="265"/>
            <ac:picMk id="4" creationId="{69EAC2E7-E2D0-4B01-BB7D-A0178CB385E3}"/>
          </ac:picMkLst>
        </pc:picChg>
        <pc:picChg chg="del">
          <ac:chgData name="Kimberly Brehm" userId="8c2b6ab9-3f19-41de-a892-34e3c36865ec" providerId="ADAL" clId="{5D8FCD7A-452F-420C-91F6-1329EEDEE731}" dt="2020-04-16T16:44:44.531" v="63"/>
          <ac:picMkLst>
            <pc:docMk/>
            <pc:sldMk cId="3505249617" sldId="265"/>
            <ac:picMk id="5" creationId="{E1A1804D-2F57-4CD8-985C-5581CBE2970A}"/>
          </ac:picMkLst>
        </pc:picChg>
        <pc:picChg chg="add mod">
          <ac:chgData name="Kimberly Brehm" userId="8c2b6ab9-3f19-41de-a892-34e3c36865ec" providerId="ADAL" clId="{5D8FCD7A-452F-420C-91F6-1329EEDEE731}" dt="2020-04-16T19:01:02.913" v="410"/>
          <ac:picMkLst>
            <pc:docMk/>
            <pc:sldMk cId="3505249617" sldId="265"/>
            <ac:picMk id="6" creationId="{C624D0AF-E8A1-4D82-BBE6-658C6AD8AAB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4:19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5 7920 0 0,'0'0'174'0'0,"0"0"29"0"0,0 0 13 0 0,0 0-62 0 0,-2 0-83 0 0,-7 0-67 0 0,5 0 71 0 0,-4-1 630 0 0,-1 1-102 0 0,2-1-88 0 0,-1 0-75 0 0,-2 0 29 0 0,1 0-70 0 0,-21 3 653 0 0,21 0-713 0 0,0 1-36 0 0,-9 4 200 0 0,1 2-117 0 0,3 2-99 0 0,1 0-95 0 0,3 2-48 0 0,7-9-108 0 0,0 1 0 0 0,0 0 0 0 0,1-1 1 0 0,-1 1-1 0 0,1 0 0 0 0,1 0 0 0 0,-1 1 0 0 0,1-1 0 0 0,-1 0 0 0 0,1 1 0 0 0,1-1 0 0 0,-1 0 1 0 0,1 3-37 0 0,0 16 161 0 0,2 0 0 0 0,3 17-161 0 0,-2-26 70 0 0,0 0 0 0 0,1-1 0 0 0,1 1 0 0 0,5 12-70 0 0,-6-19 28 0 0,0 0-1 0 0,0 0 0 0 0,1-1 1 0 0,0 0-1 0 0,1 0 1 0 0,-1 0-1 0 0,1 0 0 0 0,5 4-27 0 0,-5-7 13 0 0,0 1-1 0 0,0-1 1 0 0,0 0 0 0 0,0-1-1 0 0,1 1 1 0 0,0-1-1 0 0,-1 0 1 0 0,1-1-1 0 0,0 0 1 0 0,0 0-1 0 0,4 0-12 0 0,-6-1-200 0 0,0 0 79 0 0,1 0 69 0 0,-1-1 57 0 0,1 1 55 0 0,0-1 43 0 0,15 0 351 0 0,-13-1-300 0 0,-3 1-99 0 0,1-1-40 0 0,-2 0-40 0 0,1 0-45 0 0,-1 0-51 0 0,1 0-56 0 0,-1 0-83 0 0,1-1-80 0 0,0 1-87 0 0,-1-1-96 0 0,1 0-103 0 0,-1 0-112 0 0,1-1-117 0 0,-1 1-127 0 0,2-2-1011 0 0,3-2-1134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12.7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0,'7867'0'0'0,"-4017"0"0"0,-1261 0 0 0,-2582 0 0 0,-7 0 0 0,-6 0 0 0,-10 0 0 0,2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59.4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0 7976 0 0,'0'0'174'0'0,"-1"1"24"0"0,-1 2-1 0 0,0 0-54 0 0,1 0 33 0 0,0-1 101 0 0,0-1-93 0 0,1 0 36 0 0,0 4 169 0 0,1-1-44 0 0,0 1-41 0 0,0 0-36 0 0,2 4 178 0 0,0 1-89 0 0,6 23 637 0 0,-5-13-551 0 0,2-1-88 0 0,-4-13-255 0 0,0 0 1 0 0,0 0-1 0 0,-1-1 0 0 0,0 1 1 0 0,0 0-1 0 0,0 1 0 0 0,-1-1 1 0 0,0 0-1 0 0,0 2-100 0 0,0-1 110 0 0,0 1 1 0 0,0-1 0 0 0,0 1-1 0 0,1-1 1 0 0,0 1-111 0 0,3 25 450 0 0,3 25 462 0 0,-7-56-946 0 0,1 0 82 0 0,0 0 93 0 0,1 0 177 0 0,0-1 157 0 0,-3-3-300 0 0,0 0-88 0 0,-8-17 38 0 0,3-17-20 0 0,1 9-46 0 0,3 15-40 0 0,1-1 0 0 0,0 1 0 0 0,1-1-1 0 0,1-3-18 0 0,-1-3 1 0 0,1 10-1 0 0,0 1 0 0 0,1 0 0 0 0,0-1 0 0 0,0 1 0 0 0,0 0 0 0 0,1 0 0 0 0,1 0 0 0 0,-1 1 0 0 0,2-1 0 0 0,5-16 0 0 0,-7 19-75 0 0,0 1 53 0 0,10-9 93 0 0,-6 9-89 0 0,-3 2-39 0 0,0-1-49 0 0,0 1-72 0 0,1 0-81 0 0,-1 0-95 0 0,1 0-107 0 0,-2 1-34 0 0,-2 0 110 0 0,0 1-57 0 0,0 0-53 0 0,0-1-46 0 0,0 0-158 0 0,0 1-46 0 0,1-1-192 0 0,0 0-518 0 0,-2 1 1429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58.7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654 618 7168 0 0,'0'0'161'0'0,"1"2"-56"0"0,2 7 68 0 0,-1-5-67 0 0,2 5-115 0 0,0-1 46 0 0,0 1 45 0 0,-1 0 40 0 0,1 0 38 0 0,-1 0 33 0 0,3 9 282 0 0,-3-6-113 0 0,0 0 34 0 0,2 8 321 0 0,2 28 1033 0 0,-5-33-1246 0 0,-1 0-37 0 0,0-1-93 0 0,0-1-49 0 0,-1 1-59 0 0,0-1-68 0 0,-5 38 709 0 0,2-32-618 0 0,3-19-251 0 0,0 0-127 0 0,0 0 20 0 0,0 0-68 0 0,0 0-78 0 0,0 0 62 0 0,0 0-36 0 0,0 0-38 0 0,0 0-37 0 0,0 0-360 0 0,0 0 83 0 0,0 0-49 0 0,0 0-698 0 0,0 0-551 0 0,0 0-1046 0 0</inkml:trace>
  <inkml:trace contextRef="#ctx0" brushRef="#br0" timeOffset="163.56">529 477 7312 0 0,'-6'5'165'0'0,"5"-4"22"0"0,0-1-30 0 0,0 0-44 0 0,-2-2 5 0 0,-1 1-94 0 0,-4-2-28 0 0,7 3-47 0 0,0 0 58 0 0,0-1 58 0 0,1 0 103 0 0,3 0 119 0 0,-2 1-239 0 0,1-1-46 0 0,2 1-32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10.0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 1 9672 0 0,'0'0'282'0'0,"0"0"-2"0"0,0 0-125 0 0,0 0 7 0 0,0 0-34 0 0,0 2 51 0 0,0 8 145 0 0,0-8-208 0 0,1 0 50 0 0,2 16 398 0 0,1 0-62 0 0,-2 0-55 0 0,1 1-49 0 0,-1 3 25 0 0,-1 1-52 0 0,1 3 25 0 0,-2 14 132 0 0,2-2-73 0 0,2-2-72 0 0,0 13 100 0 0,6 65 584 0 0,-1-15-223 0 0,-6-62-574 0 0,1 16 91 0 0,-3-17-161 0 0,-2-6-72 0 0,-2-1-45 0 0,2-26-186 0 0,1-1 92 0 0,0 0 53 0 0,1 1 125 0 0,-1-1-116 0 0,0 1-80 0 0,0-1-56 0 0,1 1-68 0 0,-1-1-34 0 0,0 1-63 0 0,-1 1-70 0 0,1 0-78 0 0,0-4 109 0 0,0 0-45 0 0,0 0-40 0 0,0 0-37 0 0,0-1-266 0 0,0 1-61 0 0,0 0-47 0 0,0 0-36 0 0,-1-1-1391 0 0,-2 0-1454 0 0</inkml:trace>
  <inkml:trace contextRef="#ctx0" brushRef="#br0" timeOffset="276.25">1 318 8288 0 0,'0'0'162'0'0,"0"0"-67"0"0,0 0-44 0 0,3 0 1 0 0,-1 0-4 0 0,28-1 242 0 0,0-1 78 0 0,-2-2 284 0 0,0-1 1 0 0,4-2-653 0 0,10-5 601 0 0,-20 6-352 0 0,-1-2-50 0 0,8-2-30 0 0,-14 4-133 0 0,-1 1-37 0 0,9-4 117 0 0,0 0-56 0 0,45-17 32 0 0,-54 20-96 0 0,-1 0-49 0 0,0 0-46 0 0,-1 0-39 0 0,14-6-248 0 0,1 0-98 0 0,-3 3 36 0 0</inkml:trace>
  <inkml:trace contextRef="#ctx0" brushRef="#br0" timeOffset="694.14">681 58 6824 0 0,'-4'3'285'0'0,"1"2"-86"0"0,0 1-43 0 0,0 5-20 0 0,2 1-11 0 0,1-4 11 0 0,0-1 39 0 0,0-1 78 0 0,1 0 78 0 0,-1-1 105 0 0,0 22 452 0 0,2-1-89 0 0,0 1-80 0 0,1 0-69 0 0,2 4 52 0 0,0 1-69 0 0,3 6 62 0 0,3 20 274 0 0,5 17 323 0 0,-12-50-821 0 0,0 1 34 0 0,0-1-73 0 0,-2 1 0 0 0,-1 4-432 0 0,-1-13 227 0 0,0 0 38 0 0,0-16-161 0 0,0-1-2 0 0,0 0-13 0 0,0 0-9 0 0,0-4 54 0 0,0-10-51 0 0,4-20-9 0 0,2 12-67 0 0,1 4-45 0 0,0 0-54 0 0,-2 5-16 0 0,0-1-40 0 0,2-4-57 0 0,3-2-39 0 0,-6 13 129 0 0,1 1-1 0 0,-1-1 0 0 0,1 1 0 0 0,0-1 0 0 0,1 2 0 0 0,-1-1 0 0 0,2 0 116 0 0,-4 3-71 0 0,1 0-1 0 0,0 1 0 0 0,0-1 1 0 0,0 1-1 0 0,2-1 72 0 0,-2 1-37 0 0,-1 1 0 0 0,0 0 0 0 0,1 0 0 0 0,-1 0 0 0 0,1 1 0 0 0,-1-1 0 0 0,2 1 37 0 0,16 2-92 0 0,1 6 81 0 0,-17-6-2 0 0,-1 0 0 0 0,0 0 0 0 0,0 1 0 0 0,0 0 0 0 0,0 0 0 0 0,1 1 13 0 0,3 6-7 0 0,-1 5 65 0 0,-2 2 105 0 0,-3-7 82 0 0,0 0-59 0 0,-1 0-52 0 0,1-1-42 0 0,0 10-5 0 0,2 25-47 0 0,-4-31 20 0 0,0 1 61 0 0,0-12-379 0 0,0-1 110 0 0,0 0 94 0 0,0 0 77 0 0,0 0 51 0 0,-1 0 39 0 0,0 2 581 0 0,0-2-560 0 0,1 0-66 0 0,0 0-87 0 0,-1 0-111 0 0,1 0-29 0 0,0 0-66 0 0,-1 0-72 0 0,1 0-80 0 0,0 0-2 0 0,0 0-64 0 0,0 0-68 0 0,-1 0-70 0 0,1 0-76 0 0,0 0-79 0 0,0 1-83 0 0,0-1-87 0 0,0-1-1197 0 0,0 0-1192 0 0</inkml:trace>
  <inkml:trace contextRef="#ctx0" brushRef="#br0" timeOffset="1162.86">1193 524 10680 0 0,'0'0'241'0'0,"1"0"38"0"0,4-1-78 0 0,0-1-46 0 0,0 0-40 0 0,0 0-33 0 0,7-4 11 0 0,8-5-80 0 0,-13 7 4 0 0,1 0 36 0 0,5-3 432 0 0,0-1 52 0 0,-4 3 100 0 0,0-1 1 0 0,0 0-1 0 0,3-4-637 0 0,3-5 793 0 0,-12 12-671 0 0,4-5 136 0 0,9-8 276 0 0,-7 8-237 0 0,-7 6-222 0 0,0 0 0 0 0,0-1 0 0 0,-1 1 0 0 0,1-1 1 0 0,-1 1-1 0 0,1-1 0 0 0,0-2-75 0 0,0-4 262 0 0,0 0-100 0 0,1 1-104 0 0,-2 6-59 0 0,0 1 0 0 0,-1-1 0 0 0,1 0 0 0 0,-1 0 0 0 0,1 0 0 0 0,-1 0 0 0 0,0 0 0 0 0,0 0 0 0 0,0 0 0 0 0,0-1 1 0 0,-1-2 34 0 0,-1-2 37 0 0,-11-19 314 0 0,11 23-345 0 0,0 1 0 0 0,0-1 0 0 0,0 1 0 0 0,0 0 0 0 0,0 0 0 0 0,0 0 0 0 0,-2-1-40 0 0,3 2 17 0 0,-1 0 0 0 0,0-1 0 0 0,0 1 0 0 0,0 1 0 0 0,0-1 0 0 0,0 0-1 0 0,0 0 1 0 0,0 1 0 0 0,0-1 0 0 0,-1 1-17 0 0,-1 0 7 0 0,1 0 0 0 0,0 0-1 0 0,0 0 1 0 0,-1 0 0 0 0,1 0 0 0 0,0 1-1 0 0,0 0 1 0 0,-2 0-7 0 0,-2 2 26 0 0,0 0 0 0 0,0 0 0 0 0,0 1 0 0 0,0 0-1 0 0,0 0 1 0 0,1 1 0 0 0,0 0 0 0 0,0 0 0 0 0,0 0 0 0 0,0 1 0 0 0,-4 6-26 0 0,-5 7 91 0 0,0 2 0 0 0,1 0-1 0 0,0 3-90 0 0,9-15 41 0 0,0 0-1 0 0,1 0 1 0 0,0 1-1 0 0,1 0 1 0 0,-2 7-41 0 0,-1 16 149 0 0,5 2 34 0 0,1-29-135 0 0,1 0-1 0 0,-1 0 1 0 0,2 0-1 0 0,-1-1 1 0 0,1 1-1 0 0,0 0 1 0 0,0-1-1 0 0,0 1 1 0 0,1-1 0 0 0,0 1-1 0 0,0-1 1 0 0,0 0-1 0 0,1 0 1 0 0,0-1-1 0 0,0 1 1 0 0,0-1-48 0 0,5 6 208 0 0,1-1 0 0 0,10 8-208 0 0,21 11 450 0 0,-36-25-423 0 0,2 0 1 0 0,-1-1 0 0 0,0 1 0 0 0,0-1 0 0 0,1-1-1 0 0,-1 1 1 0 0,1-1 0 0 0,-1 0 0 0 0,4-1-28 0 0,11 3 58 0 0,-18-3-227 0 0,-1 1 69 0 0,1-1 58 0 0,-1-1 49 0 0,3 1 109 0 0,2-2 192 0 0,-3 1-200 0 0,-1 0-52 0 0,0 0-81 0 0,-1 0-40 0 0,0 0-46 0 0,0 0-49 0 0,0 1-57 0 0,0-1-112 0 0,0 0-92 0 0,1 0-101 0 0,-1 0-111 0 0,0 0-119 0 0,-1 1 329 0 0,0 0-34 0 0,0-1-34 0 0,0 1-35 0 0,0 0-37 0 0,0 0-38 0 0,1-1-705 0 0,0 0-39 0 0,1 0-305 0 0,0 0-866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07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1 189 6448 0 0,'1'1'70'0'0,"1"-1"-73"0"0,0 1-47 0 0,0 1 73 0 0,-1 0 46 0 0,0 2 60 0 0,0 1 76 0 0,1 1 90 0 0,1 4 273 0 0,1 1-66 0 0,4 2 36 0 0,4 8 192 0 0,4 5 210 0 0,-10-15-607 0 0,0 0-44 0 0,2 4 73 0 0,10 21 411 0 0,-13-22-458 0 0,11 29 484 0 0,2 4 17 0 0,-8-16-242 0 0,4 8 97 0 0,-6-18-268 0 0,-4-10-166 0 0,0 0 36 0 0,-3-7-183 0 0,1 1-1 0 0,-1-1 1 0 0,1 0 0 0 0,1 0-1 0 0,-1 0 1 0 0,0 0 0 0 0,1 0-1 0 0,0-1 1 0 0,0 1 0 0 0,0-1-1 0 0,1 1-89 0 0,2 0 308 0 0,0-2-44 0 0,0-1-40 0 0,-1-2-37 0 0,6-6 94 0 0,-2-2-101 0 0,0-6-52 0 0,-6 9-77 0 0,0 0 0 0 0,-1 0 0 0 0,0 0 0 0 0,1-3-51 0 0,17-112 219 0 0,-16 106-173 0 0,3-4-36 0 0,-6 17-10 0 0,0-1 0 0 0,0 1-1 0 0,0 0 1 0 0,0 0 0 0 0,0 0 0 0 0,1 0 0 0 0,-1 0-1 0 0,0 0 1 0 0,1 1 0 0 0,0-1 0 0 0,-1 0 0 0 0,1 1-1 0 0,1-1 1 0 0,2 1-12 0 0,13 4-73 0 0,-14-1 74 0 0,-1 0 1 0 0,0 0-1 0 0,0-1 1 0 0,0 2-1 0 0,0-1 1 0 0,0 0-1 0 0,0 1 11 0 0,2 3-24 0 0,1 0-1 0 0,-1 0 1 0 0,0 0-1 0 0,3 6 25 0 0,4 7-16 0 0,-7-13 0 0 0,-1 1-1 0 0,0-1 0 0 0,-1 1 0 0 0,3 4 17 0 0,22 44 0 0 0,-27-52 0 0 0,1 0 0 0 0,-1-1 0 0 0,1 1 0 0 0,0-1 0 0 0,0 0 0 0 0,0 1 0 0 0,0-1-1 0 0,1 0 1 0 0,-1 0 0 0 0,2 0 0 0 0,13 14 55 0 0,-7-7-34 0 0,6 3 59 0 0,3-3 48 0 0,-18-8-113 0 0,1-1 0 0 0,-1 1 0 0 0,0-1 0 0 0,1 0 0 0 0,-1 1-1 0 0,1-1 1 0 0,-1 0 0 0 0,0 0 0 0 0,1 0 0 0 0,-1 0 0 0 0,1 0-15 0 0,-1-1 28 0 0,0 1-1 0 0,1 0 1 0 0,-1-1-1 0 0,0 1 1 0 0,0-1-1 0 0,0 0 1 0 0,1 1-1 0 0,-1-1 1 0 0,0 0-1 0 0,0 1 1 0 0,0-2-28 0 0,8-10 221 0 0,-4-4-59 0 0,-1 0-39 0 0,-1 2-27 0 0,-1 3-10 0 0,0-1 0 0 0,-1 1 0 0 0,0-6-86 0 0,1-2 60 0 0,0-1-42 0 0,0-9 39 0 0,-2 8-45 0 0,-2-1 0 0 0,-2-5-12 0 0,0-8 55 0 0,3 26-59 0 0,0 0 0 0 0,0 0-1 0 0,-1 0 1 0 0,-2-5 4 0 0,3 9-70 0 0,2-7 17 0 0,0 6-11 0 0,0 2-38 0 0,0 0-66 0 0,-1-1-84 0 0,0 1-103 0 0,1 1 190 0 0,-1 1-116 0 0,1-1-105 0 0,1 0-92 0 0,-1 1-80 0 0,1-1-69 0 0,-1 1-58 0 0,1 0-45 0 0,-2 1 226 0 0,4-5-1408 0 0</inkml:trace>
  <inkml:trace contextRef="#ctx0" brushRef="#br0" timeOffset="538.54">752 1 9968 0 0,'-8'1'195'0'0,"8"-1"-180"0"0,0 0 0 0 0,-1 0 1 0 0,1 1-1 0 0,0-1 0 0 0,0 0 0 0 0,-1 0 1 0 0,1 0-1 0 0,0 0 0 0 0,0 1 0 0 0,0-1 1 0 0,-1 0-1 0 0,1 0 0 0 0,0 0 0 0 0,0 1 1 0 0,0-1-1 0 0,-1 0 0 0 0,1 0 1 0 0,0 1-1 0 0,0-1 0 0 0,0 0 0 0 0,0 1 1 0 0,0-1-1 0 0,0 0 0 0 0,0 0 0 0 0,0 1-15 0 0,0 3 176 0 0,1 1-46 0 0,0-1-81 0 0,1 0-38 0 0,-1-1-33 0 0,2 6 48 0 0,-1 0 87 0 0,1 3 112 0 0,-1 6 227 0 0,0-7-189 0 0,1-1 0 0 0,0 1-1 0 0,0-1 1 0 0,1 1-263 0 0,5 12 437 0 0,-2 0-42 0 0,2 0-52 0 0,3 10 93 0 0,-8-22-241 0 0,-1 1 0 0 0,-1-1 1 0 0,1 5-196 0 0,5 36 563 0 0,-1-11 323 0 0,-2 4-886 0 0,-4-24 211 0 0,2 8 251 0 0,-2 0-1 0 0,-2 8-461 0 0,0-16 215 0 0,1 0 35 0 0,0-16-168 0 0,0 0 0 0 0,1-1 1 0 0,0 1-1 0 0,-1 0 0 0 0,2-1 0 0 0,-1 1 0 0 0,1 0-82 0 0,-2-3 144 0 0,1 1 266 0 0,1-2-111 0 0,1-2-89 0 0,0-3-70 0 0,0 0-35 0 0,2-7 62 0 0,2-14-53 0 0,-2-2-86 0 0,-2 10-32 0 0,1 0-1 0 0,3-7 5 0 0,1 0-5 0 0,-5 15 13 0 0,-1 0 0 0 0,1 0-1 0 0,1 1 1 0 0,0 0 0 0 0,0-1-1 0 0,1 1 1 0 0,-1 1 0 0 0,2-1-1 0 0,3-4-7 0 0,-2 5 10 0 0,1-1 0 0 0,0 1-1 0 0,2-1-9 0 0,-3 3-18 0 0,0 1-1 0 0,-1-1 0 0 0,1 2 1 0 0,5-3 18 0 0,-7 4-17 0 0,0 0 0 0 0,0 1 0 0 0,0-1 0 0 0,0 1 0 0 0,0 0 0 0 0,0 0 0 0 0,1 1 0 0 0,-1 0 0 0 0,0 0 0 0 0,0 0 0 0 0,0 0 0 0 0,1 1 0 0 0,-1 0 0 0 0,0 0 0 0 0,0 0 0 0 0,2 1 17 0 0,-3 0-2 0 0,0 0-1 0 0,0 0 1 0 0,0 0-1 0 0,0 1 1 0 0,0-1-1 0 0,0 1 1 0 0,-1 0-1 0 0,1 0 1 0 0,-1 0-1 0 0,0 1 1 0 0,0-1-1 0 0,0 1 1 0 0,0 0-1 0 0,-1-1 1 0 0,0 1-1 0 0,1 0 1 0 0,-1 1-1 0 0,-1-1 1 0 0,1 0-1 0 0,-1 1 1 0 0,1-1-1 0 0,-1 3 3 0 0,2 5-3 0 0,-1 0-1 0 0,-1 0 0 0 0,1 8 4 0 0,-2 34 25 0 0,0-33 3 0 0,1-18 28 0 0,1 3-56 0 0,-2-5-130 0 0,1 0 40 0 0,0 0 11 0 0,-1 1 45 0 0,2 1-28 0 0,-2-3-7 0 0,0 1-51 0 0,1 0-30 0 0,-1 0-57 0 0,0-1-65 0 0,-1 1-75 0 0,1-1-467 0 0</inkml:trace>
  <inkml:trace contextRef="#ctx0" brushRef="#br0" timeOffset="1087.08">1358 461 9416 0 0,'0'0'208'0'0,"0"0"33"0"0,0 0 16 0 0,0 0-106 0 0,1 1-78 0 0,0 0-60 0 0,0-1 0 0 0,1 1 0 0 0,-1-1 0 0 0,0 1-1 0 0,0-1 1 0 0,0 1 0 0 0,1-1 0 0 0,-1 0 0 0 0,0 1-1 0 0,0-1 1 0 0,1 0 0 0 0,-1 0 0 0 0,1 0-13 0 0,2 0 85 0 0,-1-1 54 0 0,-1 1-3 0 0,1-1 39 0 0,-1 1 44 0 0,1 0 50 0 0,6 0-20 0 0,0-1 90 0 0,1 0 52 0 0,13-3 594 0 0,-9 1-446 0 0,-6 1-282 0 0,0 1-67 0 0,-5 0-132 0 0,-1 0 22 0 0,0 0 0 0 0,0 0 1 0 0,0 0-1 0 0,-1 0 0 0 0,1 0 1 0 0,0 0-1 0 0,-1 0 0 0 0,1-1 1 0 0,0 0-81 0 0,3-3 190 0 0,0 1-55 0 0,9-5 139 0 0,-1-2-105 0 0,1-2-62 0 0,6-7-30 0 0,0-1 48 0 0,-6 7-113 0 0,2-10 64 0 0,-15 21-68 0 0,0 1-1 0 0,0-1 1 0 0,0 1-1 0 0,0-1 1 0 0,0 1-1 0 0,-1-1 0 0 0,1 0 1 0 0,-1 0-1 0 0,0 0-7 0 0,-3-16-3 0 0,2 16 8 0 0,0 0 0 0 0,0 0 0 0 0,-1 0 1 0 0,0 0-1 0 0,1 0 0 0 0,-1 0 0 0 0,0 0 1 0 0,0 0-1 0 0,-1 1 0 0 0,1-1 1 0 0,0 1-1 0 0,-1-1-5 0 0,0 1 0 0 0,0 0 0 0 0,0 0 0 0 0,0 1 0 0 0,0-1 0 0 0,0 1 0 0 0,0-1 0 0 0,-3 0 0 0 0,-10-1 0 0 0,11 5 0 0 0,2-1 0 0 0,-12 2 0 0 0,7 4 0 0 0,-4 8-16 0 0,3 3 54 0 0,-4 21 156 0 0,3-10 17 0 0,8-24-162 0 0,1 0 1 0 0,0 0-1 0 0,0 1 0 0 0,0-1 1 0 0,1 0-1 0 0,0 1 0 0 0,0-1 0 0 0,0 3-49 0 0,7 45 397 0 0,-3-34-231 0 0,5 9 58 0 0,-1-1-56 0 0,-3-11-49 0 0,1-2-35 0 0,-4-10-66 0 0,1 0-1 0 0,0-1 1 0 0,-1 1 0 0 0,1-1-1 0 0,0 0 1 0 0,1 0-1 0 0,-1 0 1 0 0,1-1 0 0 0,3 3-18 0 0,14 8 49 0 0,-14-10-14 0 0,-1 0 0 0 0,1 0-1 0 0,0-1 1 0 0,-1 0 0 0 0,1 0 0 0 0,0-1 0 0 0,1 0-35 0 0,11 0 61 0 0,1-4-49 0 0,-1-3-73 0 0,-1-5-94 0 0,-15 9-50 0 0,0-1 57 0 0,0 1 47 0 0,0 0 36 0 0,9-7-72 0 0,-8 6 2 0 0,-1 1 2 0 0,0-1-55 0 0,-1 1-67 0 0,1 0-79 0 0,-1 0-12 0 0,0-1-70 0 0,0 1-76 0 0,0 0-82 0 0,0-1-89 0 0,-1 1-96 0 0,1-1-103 0 0,0 0-108 0 0,2-2-1064 0 0,2-4-1140 0 0</inkml:trace>
  <inkml:trace contextRef="#ctx0" brushRef="#br0" timeOffset="1452.12">1897 174 11000 0 0,'0'0'248'0'0,"0"0"-9"0"0,0 1-101 0 0,0 0-65 0 0,0 3-6 0 0,1-2 1 0 0,1 3 102 0 0,0 0-58 0 0,1 0-47 0 0,0-1-36 0 0,9 20-30 0 0,-9-14 131 0 0,1-1 37 0 0,3 10 261 0 0,-2-8-117 0 0,-1 1 35 0 0,5 11 425 0 0,-3-3-12 0 0,-3-8-147 0 0,0-1 1 0 0,-1 0-1 0 0,0 6-612 0 0,3 8 871 0 0,-3-16-518 0 0,0 1 45 0 0,-2-3-95 0 0,1 0 37 0 0,-1-1-96 0 0,3 5 64 0 0,-2-6-144 0 0,0-1 37 0 0,0 2 154 0 0,-1-4-331 0 0,0-1 40 0 0,-1 0 153 0 0,-1-2 389 0 0,1 0-397 0 0,1-1-37 0 0,-1 0-36 0 0,0 0-136 0 0,1 1-47 0 0,-1 1-37 0 0,-4-22 205 0 0,2-1-63 0 0,2 16-58 0 0,1-1 0 0 0,0 1 0 0 0,0-1-1 0 0,1 1 1 0 0,-1-1 0 0 0,2 1 0 0 0,-1-1-1 0 0,1 1 1 0 0,0 0 0 0 0,0 0 0 0 0,1 0-1 0 0,4-7 1 0 0,6-12 13 0 0,11-17 59 0 0,-4 16-77 0 0,-6 12-9 0 0,-1 2-64 0 0,4-2-75 0 0,12-5-122 0 0,-22 16 68 0 0,4-4-23 0 0,4-1-67 0 0,-4 3-1 0 0,-3 1-65 0 0,-3 3 131 0 0,-1 0-41 0 0,0 1 11 0 0,0-1-33 0 0,-1 1-37 0 0,1 0-38 0 0,0 1-43 0 0,0-1-43 0 0,-1 1-48 0 0,1 0-49 0 0,7 0-977 0 0</inkml:trace>
  <inkml:trace contextRef="#ctx0" brushRef="#br0" timeOffset="1894.93">2404 338 9728 0 0,'0'0'222'0'0,"0"0"30"0"0,1 0-26 0 0,-1 0-97 0 0,1 0-72 0 0,3 0-22 0 0,-2 0 14 0 0,13-5-53 0 0,-6 1 59 0 0,-1-1 49 0 0,-1 0 68 0 0,-1 1 24 0 0,0 1 60 0 0,0-1 68 0 0,0 1 75 0 0,7-4 228 0 0,0-1-87 0 0,-2 1-131 0 0,-8 4-217 0 0,-1 1-41 0 0,1-4 53 0 0,5-6-6 0 0,4-4-183 0 0,-12 16-12 0 0,0 0 0 0 0,0-1 0 0 0,0 1 0 0 0,0 0 0 0 0,0 0 0 0 0,0-1 0 0 0,0 1 1 0 0,0 0-1 0 0,0 0 0 0 0,0 0 0 0 0,0-1 0 0 0,0 1 0 0 0,0 0 0 0 0,0 0 0 0 0,0 0 0 0 0,0-1 1 0 0,0 1-1 0 0,0 0 0 0 0,0 0 0 0 0,0 0 0 0 0,-1-1 0 0 0,1 1 0 0 0,0 0 0 0 0,0 0 1 0 0,0 0-1 0 0,0 0 0 0 0,0-1 0 0 0,-1 1 0 0 0,1 0 0 0 0,0 0 0 0 0,0 0 0 0 0,0 0 0 0 0,0 0 1 0 0,-1 0-1 0 0,1-1-3 0 0,-4-2 38 0 0,3 2-49 0 0,0 0 10 0 0,0 1-1 0 0,1-1 1 0 0,-1 0 0 0 0,0 1 0 0 0,0-1 0 0 0,0 1 0 0 0,0-1 0 0 0,-1 1 0 0 0,1-1 0 0 0,0 1 0 0 0,0 0 0 0 0,0-1 0 0 0,-1 1 1 0 0,-17 1 93 0 0,1 6 84 0 0,3 2 64 0 0,3 4 25 0 0,3 1-39 0 0,6-8-139 0 0,0-1 0 0 0,1 1 1 0 0,0 0-1 0 0,-1 3-88 0 0,-4 25 244 0 0,3 0-78 0 0,3-17-104 0 0,0-8 19 0 0,1 1 0 0 0,1 0-1 0 0,-1-1 1 0 0,2 6-81 0 0,2 6 109 0 0,0-7-24 0 0,6 9-14 0 0,-9-21-64 0 0,0 0 1 0 0,0 0-1 0 0,0 0 0 0 0,0 0 0 0 0,1-1 0 0 0,-1 1 0 0 0,1 0 0 0 0,-1-1 0 0 0,1 1 0 0 0,-1-1 0 0 0,1 1 0 0 0,0-1 1 0 0,0 0-1 0 0,0 0 0 0 0,0 0 0 0 0,0 0-7 0 0,10 3-19 0 0,12 1 153 0 0,-15-4-157 0 0,-1-1-74 0 0,0 0-97 0 0,-4 0 54 0 0,1 0-34 0 0,-1-1-36 0 0,1 1-39 0 0,-3-1-125 0 0,1 1-79 0 0,0 0-68 0 0,0-1-59 0 0,2 1-392 0 0,0-1-76 0 0,4 0-1003 0 0,7-1-1167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04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210 2 8640 0 0,'-8'-2'223'0'0,"6"7"-10"0"0,1 1-31 0 0,-3 2 56 0 0,3-7-181 0 0,1 0-72 0 0,0 1-42 0 0,-2 0 116 0 0,1-1 11 0 0,0 1 35 0 0,-1-1 42 0 0,0 1 47 0 0,2-1 322 0 0,-4 1 764 0 0,3-1-918 0 0,0 1-37 0 0,0-1-23 0 0,-1 0-77 0 0,2 1-97 0 0,-1-2-113 0 0,-3 12 490 0 0,2 0-64 0 0,1 1-57 0 0,2 1-54 0 0,1 1-48 0 0,0-1-45 0 0,1 0-39 0 0,0-1-34 0 0,0-2-37 0 0,2 12 120 0 0,1 4 9 0 0,0 1-35 0 0,6 31 683 0 0,-1 11-904 0 0,-6-27 350 0 0,11 115 1129 0 0,-15-141-1314 0 0,1 13 33 0 0,4-3-84 0 0,-6-27-297 0 0,0 0 34 0 0,0 1-51 0 0,0 0 114 0 0,0 0 96 0 0,0 0 75 0 0,0 0 57 0 0,1 4 778 0 0,-1-3-730 0 0,0-1-141 0 0,0 0-39 0 0,0 0-57 0 0,0 0-75 0 0,0 0-85 0 0,0 0-95 0 0,0 0-140 0 0,0 0 172 0 0,0-1-36 0 0,0 0-37 0 0,-1 1-38 0 0,1-1-41 0 0,0 0-41 0 0,0 1-43 0 0,0-1-46 0 0,0 0-46 0 0,0 0-48 0 0,0 0-50 0 0,0 0-52 0 0,0 0-53 0 0,0 1-54 0 0,0-1 841 0 0,0 0-1996 0 0,0 0-1114 0 0</inkml:trace>
  <inkml:trace contextRef="#ctx0" brushRef="#br0" timeOffset="309.17">1 301 8232 0 0,'2'4'36'0'0,"3"8"70"0"0,-2-6-27 0 0,-1 0 72 0 0,0 2 95 0 0,-1-6-198 0 0,1-1 49 0 0,5 1 207 0 0,5-1 448 0 0,-10-1-617 0 0,31-2 1149 0 0,-12-2-486 0 0,-3 1-189 0 0,0-1-66 0 0,-7 1-242 0 0,0-1-36 0 0,0 1-36 0 0,0-1-42 0 0,0 1-44 0 0,0-1-48 0 0,0 0-51 0 0,0 0-55 0 0,3-1-93 0 0,1 0-110 0 0,0 0-119 0 0,-1 0-126 0 0,-6 3 179 0 0,-1 0-34 0 0,0-1-35 0 0,1 1-37 0 0,-1 1-38 0 0,1-1-38 0 0,-1 0-39 0 0,1 1-41 0 0,1-1-1183 0 0,5 0-977 0 0,-14 2 2688 0 0</inkml:trace>
  <inkml:trace contextRef="#ctx0" brushRef="#br0" timeOffset="771.93">526 451 7200 0 0,'0'5'39'0'0,"0"7"-10"0"0,0-6 13 0 0,0 0 45 0 0,0 1 68 0 0,0-7 38 0 0,1 1-28 0 0,2 4-245 0 0,1-2 95 0 0,-1 0 91 0 0,1-1 84 0 0,1-2 78 0 0,0 0 72 0 0,1-1 67 0 0,1-1 61 0 0,5-2 335 0 0,1-2-63 0 0,1 0-67 0 0,-1-2-72 0 0,0 0-78 0 0,-2-2-83 0 0,-1-2-88 0 0,-3 0-94 0 0,-3 3-121 0 0,1 2-58 0 0,-4 5-67 0 0,1 1 0 0 0,-1-1-1 0 0,0 0 1 0 0,0 0 0 0 0,0 0 0 0 0,0 1 0 0 0,0-1 0 0 0,-1 0-1 0 0,1 0 1 0 0,0 0 0 0 0,-1 0 0 0 0,0 0 0 0 0,1-2-12 0 0,1-11 62 0 0,-1 2 22 0 0,-5 2-78 0 0,3 8-1 0 0,0 1 0 0 0,-1 0 0 0 0,1 0 1 0 0,-1 0-1 0 0,0 0 0 0 0,0 0 0 0 0,0 0 0 0 0,0 0 1 0 0,0 0-1 0 0,0 1 0 0 0,0-1 0 0 0,0 1 1 0 0,-1 0-1 0 0,1 0 0 0 0,-1-1-5 0 0,-5-1 14 0 0,-1 0 0 0 0,1 1-1 0 0,-8-1-13 0 0,8 1 9 0 0,5 2-9 0 0,0-1 0 0 0,0 1 0 0 0,0 0 0 0 0,0 0 0 0 0,0 0 0 0 0,0 0 0 0 0,0 0 0 0 0,0 1 0 0 0,0-1 0 0 0,0 1 0 0 0,0 0 0 0 0,0 0 0 0 0,1 0 0 0 0,-1 0 0 0 0,0 1 0 0 0,0 0 0 0 0,2-2 0 0 0,0 1 0 0 0,0 0 0 0 0,0 0 0 0 0,0 0 0 0 0,0 0 0 0 0,0 0 0 0 0,0 0 1 0 0,1 0-1 0 0,-1 0 0 0 0,0 0 0 0 0,1 0 0 0 0,-1 0 0 0 0,1 0 0 0 0,-1 0 1 0 0,0 1-1 0 0,0 2 8 0 0,-12 19 54 0 0,5 2 70 0 0,4 6 98 0 0,5 16 200 0 0,12 2 58 0 0,-10-26-282 0 0,4-2-32 0 0,-4-14-120 0 0,0-1-1 0 0,0 0 1 0 0,1 0-1 0 0,0 0 0 0 0,2 2-53 0 0,-5-7 11 0 0,17 21 121 0 0,0-3-56 0 0,-14-16-61 0 0,0 1 0 0 0,1-1 0 0 0,-1 1 0 0 0,1-1 0 0 0,0-1 0 0 0,0 1 0 0 0,1-1 0 0 0,1 1-15 0 0,81 23 157 0 0,-84-25-333 0 0,0 0 73 0 0,0 0 63 0 0,0-1 53 0 0,5 0 126 0 0,11-2 378 0 0,-14 1-419 0 0,-1-1-80 0 0,-1 1-56 0 0,-1 0-44 0 0,1-1-51 0 0,-1 1-55 0 0,1 0-83 0 0,-1-1-79 0 0,1 1-86 0 0,-1-1-94 0 0,0 0-101 0 0,1 0-108 0 0,-1 1-116 0 0,0-1-123 0 0,2-2-1093 0 0,4-1-1180 0 0</inkml:trace>
  <inkml:trace contextRef="#ctx0" brushRef="#br0" timeOffset="1215.75">923 277 7344 0 0,'0'0'216'0'0,"0"2"-11"0"0,0 9-301 0 0,1 0 99 0 0,1-1 87 0 0,1 1 75 0 0,0 2 115 0 0,1-1 71 0 0,2 3 135 0 0,3 8 303 0 0,0 0-13 0 0,-5-13-398 0 0,0 0-56 0 0,9 24 710 0 0,-3-3-183 0 0,-1-8-241 0 0,-5-8-254 0 0,-4-11-338 0 0,1-1 42 0 0,0 4 153 0 0,4 17 792 0 0,-5-19-846 0 0,1-1-61 0 0,1 23 456 0 0,1-2-11 0 0,-3-8-128 0 0,0-15-158 0 0,0-2-74 0 0,0 1-56 0 0,-2 3-8 0 0,-1 7 25 0 0,2-9-45 0 0,1-1 65 0 0,-2 6 48 0 0,-2 2 63 0 0,0-7-49 0 0,1-10 33 0 0,2-5-13 0 0,1 0-70 0 0,2 0-55 0 0,0-1-43 0 0,1-8-6 0 0,3-13 7 0 0,3 0-48 0 0,3-18-29 0 0,-11 48 0 0 0,0-1 0 0 0,0 1 0 0 0,1 0 0 0 0,-1 0 0 0 0,1 0 0 0 0,0 0 0 0 0,1 0 0 0 0,-1 0 0 0 0,1 0 0 0 0,3-3 0 0 0,6-10 0 0 0,-9 13-2 0 0,1 0 0 0 0,-1 0 0 0 0,2 0-1 0 0,-1 0 1 0 0,0 0 0 0 0,4-2 2 0 0,-2 3-114 0 0,0-1 33 0 0,13-8-101 0 0,-11 7 63 0 0,1 1-80 0 0,-5 2 59 0 0,0 0-34 0 0,1 1-64 0 0,0-1-54 0 0,0 0-60 0 0,0 1-66 0 0,1-1-72 0 0,-1 1-80 0 0,0-1-85 0 0,0 1-91 0 0,-3 2 347 0 0,-1-1-51 0 0,0 1-46 0 0,0 0-40 0 0,0-1-152 0 0,0 1-39 0 0,1-1-184 0 0,0 1-498 0 0</inkml:trace>
  <inkml:trace contextRef="#ctx0" brushRef="#br0" timeOffset="2055.51">1428 381 10016 0 0,'-1'2'230'0'0,"0"0"-136"0"0,-1 2 47 0 0,1 2 58 0 0,1 0-18 0 0,2 2 51 0 0,2 9 58 0 0,5 25 216 0 0,-4-19-239 0 0,2 0 116 0 0,-3-7-46 0 0,0 0 46 0 0,0 0 41 0 0,-1 0 35 0 0,1 22 749 0 0,-3-24-858 0 0,0-1-67 0 0,1 0-92 0 0,0 0-112 0 0,-2-12-16 0 0,0 0-34 0 0,0 1-32 0 0,1 4-67 0 0,-1-4 74 0 0,1 0 60 0 0,-1-1 95 0 0,0-1-34 0 0,1 0 36 0 0,-1-1 39 0 0,0 0 44 0 0,0 1-242 0 0,7-37 131 0 0,0-1-65 0 0,14-77-45 0 0,-18 103-23 0 0,1 0 0 0 0,0 0 0 0 0,0 0 0 0 0,2 0 0 0 0,12-35 0 0 0,-17 42 0 0 0,1 1-1 0 0,-1-1 0 0 0,1 1 0 0 0,0-1 0 0 0,1 0 1 0 0,10-12-49 0 0,1 5 5 0 0,-8 10 25 0 0,-2 2 5 0 0,-1-1 7 0 0,0 0 0 0 0,0 0 1 0 0,1 1-1 0 0,-1-1 0 0 0,0 1 1 0 0,1 0-1 0 0,-1 0 0 0 0,0 0 0 0 0,1 1 1 0 0,-1-1-1 0 0,0 1 0 0 0,0 0 1 0 0,1 0-1 0 0,-1 0 0 0 0,0 0 1 0 0,0 0-1 0 0,0 1 0 0 0,1 0 7 0 0,1 1-10 0 0,-1-1 1 0 0,0 1-1 0 0,0 0 0 0 0,0 0 1 0 0,-1 1-1 0 0,1-1 0 0 0,-1 1 0 0 0,1 0 1 0 0,-1 0-1 0 0,0 0 0 0 0,-1 0 0 0 0,1 1 10 0 0,0 0 0 0 0,1 2 0 0 0,0 1 0 0 0,0 0 0 0 0,-1 0 0 0 0,0 0 0 0 0,-1 0 0 0 0,1 0 0 0 0,-2 1 0 0 0,1 0 0 0 0,1 12-10 0 0,1-1 55 0 0,1 9 100 0 0,-3 2 67 0 0,0-2 19 0 0,3 2 50 0 0,-2-21-217 0 0,-3-8 0 0 0,0-2 3 0 0,0 0 10 0 0,1-19 76 0 0,1 0-46 0 0,4-20-5 0 0,2 5-100 0 0,-1 11-48 0 0,1 0-1 0 0,5-8 47 0 0,-12 29-6 0 0,0 0-1 0 0,0 0 1 0 0,0-1-1 0 0,1 1 1 0 0,-1 0-1 0 0,0 0 1 0 0,1 0-1 0 0,0 0 1 0 0,-1 0-1 0 0,1 1 1 0 0,0-1-1 0 0,0 0 1 0 0,0 1-1 0 0,0 0 1 0 0,0-1-1 0 0,0 1 1 0 0,1 0-1 0 0,-1 0 1 0 0,0 0-1 0 0,1 0 1 0 0,-1 0-1 0 0,1 1 1 0 0,-1-1 0 0 0,0 1-1 0 0,1 0 1 0 0,-1-1-1 0 0,2 1 7 0 0,0 1-11 0 0,0-1 0 0 0,0 1 0 0 0,0 0 0 0 0,0 0 0 0 0,0 0 0 0 0,0 1 0 0 0,-1-1 0 0 0,1 1 0 0 0,0 0 0 0 0,-1 0 0 0 0,1 0 0 0 0,-1 1 0 0 0,0-1 0 0 0,0 1 0 0 0,0 0 0 0 0,2 2 11 0 0,32 38-2 0 0,-1-1 10 0 0,-10-17 68 0 0,-21-20 3 0 0,-1 0 0 0 0,1 0 0 0 0,-1 1-1 0 0,0-1 1 0 0,-1 1 0 0 0,1 0 0 0 0,-1 0 0 0 0,0 0 0 0 0,1 5-79 0 0,3 13 185 0 0,-5-2-50 0 0,-2-18-163 0 0,1 0 38 0 0,0 10 133 0 0,0-9-109 0 0,1 1-77 0 0,-2-3-24 0 0,0 0-38 0 0,1 0-43 0 0,-1 0-50 0 0,0-1-56 0 0,0 1-62 0 0,0-2 31 0 0,0-1-47 0 0,0 0-42 0 0,0 0-38 0 0,0 0-269 0 0,0 1-63 0 0,0-1-49 0 0,0 0-37 0 0,0 0-1490 0 0,0 0-1320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03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199 351 6296 0 0,'0'0'184'0'0,"0"0"49"0"0,0 0 82 0 0,0 0 34 0 0,0 0 10 0 0,0 0-102 0 0,0 0-74 0 0,0-1-63 0 0,1 1-53 0 0,-1-1-37 0 0,1-3-94 0 0,0 3 74 0 0,-1 0 70 0 0,0-1 101 0 0,0 2-39 0 0,0-1 37 0 0,0 1 44 0 0,0-1 47 0 0,0 1 51 0 0,0 0 55 0 0,0 0 61 0 0,0 0 63 0 0,-7-3 635 0 0,4 1-615 0 0,0-1-36 0 0,-1 0 54 0 0,-1 0-70 0 0,0 0-78 0 0,-2 2-85 0 0,-9 2-46 0 0,0 0-83 0 0,-2 2-46 0 0,-12 4-26 0 0,23-6-85 0 0,1 1-1 0 0,0 0 1 0 0,-1 1 0 0 0,1-1-1 0 0,-3 3-18 0 0,6-3 3 0 0,1 0 0 0 0,-1 0 1 0 0,1 0-1 0 0,-1 0 0 0 0,1 0 0 0 0,0 1 0 0 0,0-1 0 0 0,0 1 0 0 0,0-1 0 0 0,0 1 0 0 0,1 0 1 0 0,-2 2-4 0 0,1-2 0 0 0,1-2 0 0 0,0 0 0 0 0,1 0 0 0 0,-1 0 0 0 0,1 0 0 0 0,-1 0 0 0 0,1 1 0 0 0,0-1 0 0 0,-1 0 0 0 0,1 0 0 0 0,0 0 0 0 0,0 1 0 0 0,0-1 0 0 0,0 0 0 0 0,0 1 0 0 0,-1 17-8 0 0,2-7-30 0 0,1 0 0 0 0,3 11 38 0 0,-1-3 1 0 0,-3-16-12 0 0,0 0 0 0 0,1 0 0 0 0,-1 0 0 0 0,1 0 0 0 0,2 3 11 0 0,21 30 4 0 0,-22-32-6 0 0,-1-2 2 0 0,1-1 0 0 0,-1 1 0 0 0,1-1 0 0 0,-1 0 0 0 0,1 1 0 0 0,0-1 0 0 0,2 1 0 0 0,-3-2 0 0 0,1 1 0 0 0,-1 0 0 0 0,1 0 0 0 0,-1 0 0 0 0,1 0 0 0 0,-1 1 0 0 0,0-1 0 0 0,0 1 0 0 0,-1-2 0 0 0,0 1 0 0 0,1-1 0 0 0,-1 1 0 0 0,0-1 0 0 0,1 0 0 0 0,-1 0 0 0 0,1 0 0 0 0,-1 0 0 0 0,1 0 0 0 0,-1 0 0 0 0,1 0 0 0 0,0-1 0 0 0,0 1 0 0 0,0 0 0 0 0,0 0 0 0 0,1 0 0 0 0,-1 0 0 0 0,0 0 0 0 0,1 0 0 0 0,-1 1 0 0 0,0-1 0 0 0,2 2 0 0 0,33 27 0 0 0,-24-17-2 0 0,-5-2 32 0 0,-2-3 33 0 0,-2 0 52 0 0,-3-6-7 0 0,-1-2 70 0 0,0 2-65 0 0,-3 6 86 0 0,2-6-51 0 0,-3 1 35 0 0,1 0-12 0 0,-1-1-38 0 0,-8 1 155 0 0,5-3-168 0 0,1 1-36 0 0,-6 0 5 0 0,-13 2-23 0 0,12-5 21 0 0,6 1-83 0 0,0-1 0 0 0,1 0 0 0 0,-1 0 0 0 0,-1-1-4 0 0,-7-5-33 0 0,-1-1-99 0 0,8 3 14 0 0,1 1-45 0 0,1 0-11 0 0,0-1-38 0 0,1 1-44 0 0,0-1-45 0 0,0 1-51 0 0,1-1-54 0 0,0 0-57 0 0,1-1-62 0 0,2 6 150 0 0,0-1-50 0 0,0 0-45 0 0,1 0-40 0 0,-1 0-146 0 0,0 0-38 0 0,0 0-178 0 0,-1-2-476 0 0</inkml:trace>
  <inkml:trace contextRef="#ctx0" brushRef="#br0" timeOffset="331.11">384 0 8288 0 0,'2'7'100'0'0,"-1"0"104"0"0,1 0 52 0 0,4 10 589 0 0,-3-11-522 0 0,-3-5-92 0 0,1 1-37 0 0,0 1 95 0 0,0 0-78 0 0,-1-1-135 0 0,1 1-4 0 0,0 3 33 0 0,0-3 34 0 0,5 19 474 0 0,-3 1-49 0 0,-1-14-274 0 0,-1 1 1 0 0,1-1-1 0 0,0 0 1 0 0,3 5-291 0 0,3 16 521 0 0,-3 2-42 0 0,2 9 89 0 0,-1-15-215 0 0,-1 11 75 0 0,4 15 126 0 0,-3-15-205 0 0,-2 1-63 0 0,0 37 159 0 0,-2-19-165 0 0,-1-6-30 0 0,-5-20-125 0 0,-2-15-113 0 0,6-14-4 0 0,0-1-60 0 0,0 1-169 0 0,0 0 43 0 0,0 1-70 0 0,0-1 104 0 0,0 3-79 0 0,0-3 119 0 0,0 0-48 0 0,0-1-69 0 0,0 1-85 0 0,0 0-104 0 0,0 0-120 0 0,0-1 133 0 0,0 1-54 0 0,0-1-49 0 0,0 0-41 0 0,0 0-156 0 0,0 0-41 0 0,0 0-189 0 0,0 0-507 0 0</inkml:trace>
  <inkml:trace contextRef="#ctx0" brushRef="#br0" timeOffset="658.23">333 390 10088 0 0,'7'-29'298'0'0,"-6"24"-191"0"0,0 6 33 0 0,2 3 8 0 0,-3-3-144 0 0,0 0 0 0 0,1-1 0 0 0,-1 1 0 0 0,1-1 0 0 0,-1 1 0 0 0,1-1 0 0 0,-1 0 0 0 0,1 1 0 0 0,-1-1 0 0 0,1 1 0 0 0,-1-1 0 0 0,1 0 1 0 0,-1 0-1 0 0,1 1 0 0 0,0-1 0 0 0,0 0-4 0 0,11 1 98 0 0,16-8 144 0 0,-18 5-132 0 0,4-2 18 0 0,-2 0-42 0 0,13-5-5 0 0,26-7-56 0 0,-31 13-25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02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336 45 7632 0 0,'0'3'166'0'0,"0"-2"-136"0"0,0 7 108 0 0,-1-7-39 0 0,-1-4 38 0 0,1 2-32 0 0,1 4-26 0 0,-4 26-7 0 0,4-26 10 0 0,1 0 93 0 0,-1-1-38 0 0,-1 2 40 0 0,1-3 392 0 0,0 1-54 0 0,-1-1-50 0 0,1-1-48 0 0,-1 1-46 0 0,1 0-43 0 0,-1-1-39 0 0,0 0-38 0 0,0 0 150 0 0,-1-1-118 0 0,1 0-96 0 0,-1-1-75 0 0,0 0-47 0 0,-2-4-6 0 0,3 4-16 0 0,0 1 34 0 0,0-2 117 0 0,1 2-50 0 0,-1 0 38 0 0,0-1 351 0 0,0 0-83 0 0,-1 0-75 0 0,1-1-64 0 0,-1 1-58 0 0,0 0-49 0 0,-2-2 93 0 0,-5-7 215 0 0,7 9-369 0 0,0-1 39 0 0,2 2-138 0 0,-1 0 0 0 0,1 0 0 0 0,-1 0 1 0 0,0 0-1 0 0,0 0 0 0 0,0 1 0 0 0,1-1 0 0 0,-1 0 1 0 0,0 0-1 0 0,0 1 0 0 0,-1-1-44 0 0,-8-4 279 0 0,-1-2-30 0 0,0-2-106 0 0,2 1-53 0 0,6 6-59 0 0,0 1-1 0 0,0-1 0 0 0,0 1 0 0 0,0 0 1 0 0,0 0-1 0 0,0 0 0 0 0,0 0 0 0 0,-1 0 1 0 0,1 1-31 0 0,-19-1 116 0 0,19 2-105 0 0,0 0 1 0 0,0-1-1 0 0,0 1 0 0 0,0 1 1 0 0,0-1-1 0 0,0 0 1 0 0,0 1-1 0 0,0-1 0 0 0,1 1 1 0 0,-2 1-12 0 0,-25 22 33 0 0,20-16-42 0 0,-7 10 9 0 0,12-8 0 0 0,1 3 0 0 0,1 1 0 0 0,0 0 0 0 0,1 2 0 0 0,1 24 0 0 0,2-19 0 0 0,1-1 0 0 0,2 6 0 0 0,2 7 0 0 0,2 8 0 0 0,1 0 0 0 0,10 24 0 0 0,-12-41-10 0 0,-1 0 35 0 0,3 26 101 0 0,7 26 133 0 0,-14-64-220 0 0,0 1-1 0 0,-2-1 1 0 0,0 1 0 0 0,0-1-1 0 0,-1 8-38 0 0,0 9 79 0 0,3 1 39 0 0,-3-28-117 0 0,0 0 1 0 0,0 1-1 0 0,0-1 0 0 0,0 0 1 0 0,-1 0-1 0 0,1 0 1 0 0,-1 1-2 0 0,-2 15 14 0 0,3-15 55 0 0,-3-2 8 0 0,0-4-186 0 0,2-4-46 0 0,1 5 117 0 0,0-1-83 0 0,0-1 49 0 0,-1 0 31 0 0,1 1-16 0 0,0 0-29 0 0,-1 0-50 0 0,1 1-24 0 0,0-1-52 0 0,-1 1-59 0 0,1-1-67 0 0,-1 1-1 0 0,1 0-56 0 0,0 0-61 0 0,-1-1-66 0 0,1 1-70 0 0,-1 0-74 0 0,1 0-80 0 0,-1 0-83 0 0,-1-1-1460 0 0,-2-2-1296 0 0</inkml:trace>
  <inkml:trace contextRef="#ctx0" brushRef="#br0" timeOffset="267.27">13 389 9136 0 0,'-2'-1'-154'0'0,"0"-1"121"0"0,0 0 107 0 0,1 1 94 0 0,-1 0 141 0 0,1 0 95 0 0,0 0 176 0 0,0 0 402 0 0,0 1 20 0 0,2 0-388 0 0,-1 0-166 0 0,1 1-84 0 0,1 0-140 0 0,-1-1-86 0 0,1 1-99 0 0,-1 1-112 0 0,5 0 461 0 0,0 0-109 0 0,-1-1-128 0 0,-1-1-40 0 0,4 1 30 0 0,6-1-1 0 0,-5 2 10 0 0,-5-1-106 0 0,-1 0 0 0 0,0 0-1 0 0,0 0 1 0 0,1-1 0 0 0,-1 1 0 0 0,0-1 0 0 0,1 0-1 0 0,1-1-43 0 0,10-2 80 0 0,-13 2-63 0 0,1 0 1 0 0,0 1 0 0 0,0 0 0 0 0,0-1 0 0 0,0 1 0 0 0,0 0 0 0 0,0 0 0 0 0,0 1 0 0 0,2-1-18 0 0,22 1 69 0 0,2-2 1 0 0,-12 1-53 0 0,1-2-56 0 0,-15 2-32 0 0,-1-1 50 0 0,7 0 87 0 0,-5 0-59 0 0,0 0-60 0 0,-2 1-33 0 0,1 0-51 0 0,-1-1-24 0 0,1 1-48 0 0,-1-1-55 0 0,0 1-60 0 0,0 0-34 0 0,0-1-56 0 0,-1 1-51 0 0,1 0-44 0 0,0-1-152 0 0,0 1-43 0 0,1-1-184 0 0,1 0-491 0 0,-4 1 1360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15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 11488 0 0,'0'0'264'0'0,"0"0"34"0"0,0 0 20 0 0,0 0-41 0 0,0 0-209 0 0,1 1-40 0 0,7 7-42 0 0,-1 0 43 0 0,0 1 38 0 0,0 1 38 0 0,5 11 200 0 0,-1 2 110 0 0,-4-4-21 0 0,-1 0 43 0 0,-2-5 283 0 0,-1 0 1 0 0,1 13-721 0 0,-2-13 324 0 0,1 16 460 0 0,-4 1 99 0 0,1-25-665 0 0,-1 0-55 0 0,3 13 194 0 0,-1-13-232 0 0,0 0 35 0 0,-1 0 50 0 0,0 1 63 0 0,0-7 17 0 0,0 0-33 0 0,-1-1 165 0 0,0-2-111 0 0,0-1-94 0 0,0 0-86 0 0,-1-2-55 0 0,0-4-40 0 0,-3-15-84 0 0,5 18 84 0 0,0 1 64 0 0,3-10-25 0 0,0 0 1 0 0,6-14-76 0 0,-1 3 46 0 0,-3 0-54 0 0,-4 23-1 0 0,0 0-1 0 0,1 0 1 0 0,-1 0-1 0 0,1 0 1 0 0,-1 0 0 0 0,1 1-1 0 0,0-1 1 0 0,1 0 0 0 0,-1 1-1 0 0,0 0 1 0 0,1-1-1 0 0,0 1 1 0 0,2-2 9 0 0,14-17-21 0 0,-16 18-7 0 0,1 0 0 0 0,-1 0 0 0 0,1 0-1 0 0,0 1 1 0 0,3-2 28 0 0,12-9-128 0 0,-2 2-39 0 0,-9 7-223 0 0,15-3-335 0 0,-14 6 389 0 0,-3 1 35 0 0,0 0-72 0 0,0-1-86 0 0,-1 0-102 0 0,6-1-835 0 0,-1 0-46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15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0 120 8720 0 0,'0'2'256'0'0,"1"21"-137"0"0,1-11-6 0 0,-1 0 49 0 0,2 3 147 0 0,-2-7-108 0 0,1 0 34 0 0,1 5 243 0 0,0 0 117 0 0,-1-6-249 0 0,-1 0 34 0 0,1-1 37 0 0,0 0 37 0 0,1 17 756 0 0,-2-19-992 0 0,-1 0 0 0 0,0 0 1 0 0,1-1-1 0 0,0 1 0 0 0,0 0 0 0 0,0-1 1 0 0,0 1-1 0 0,1 0-218 0 0,1 6 514 0 0,-2 5 299 0 0,0-2-155 0 0,1-3-253 0 0,0 0-185 0 0,-2-1 33 0 0,0-8-209 0 0,-1 0-1 0 0,1 0 0 0 0,0 0 0 0 0,0 0 1 0 0,-1 0-1 0 0,1 0 0 0 0,-1 0 1 0 0,1 0-1 0 0,-1 0 0 0 0,1 0 0 0 0,-1 0 1 0 0,0 0-1 0 0,1 0 0 0 0,-2 0-43 0 0,1 0 309 0 0,1-1 3 0 0,0 0-37 0 0,0 0-154 0 0,0 0-41 0 0,0 0 43 0 0,0 0 5 0 0,0 0-27 0 0,0 0-43 0 0,1-6 16 0 0,0 2-36 0 0,-1 0 0 0 0,1 0 0 0 0,-1 0 0 0 0,0 0 0 0 0,0 1-1 0 0,0-2-37 0 0,-2-15 47 0 0,2 18-49 0 0,-2-22 2 0 0,1-24 0 0 0,1 38-1 0 0,1 1 0 0 0,1 0 0 0 0,-1 0-1 0 0,4-9 2 0 0,-1 6-38 0 0,-1 1-36 0 0,17-40-228 0 0,-2 19 25 0 0,-1 11 33 0 0,-2 8 30 0 0,-2 3-20 0 0,0 0-68 0 0,-8 6 152 0 0,-2 2-107 0 0,1 0 72 0 0,-1 0 62 0 0,1 0 51 0 0,3-2 38 0 0,10-4 119 0 0,-12 6-129 0 0,1 0-85 0 0,-3 1 0 0 0,0 0-45 0 0,0-1-53 0 0,0 1-58 0 0,1 0-57 0 0,-1 0-67 0 0,0 0-74 0 0,0 0-79 0 0,0-1-86 0 0,0 1-89 0 0,0 0-98 0 0,0 0-101 0 0,3-2-1195 0 0,2 0-1203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17.5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1 9728 0 0,'0'0'222'0'0,"-1"0"-50"0"0,1 0-63 0 0,-1 1-23 0 0,-2 0-43 0 0,2 0 5 0 0,0-1 56 0 0,0 0 82 0 0,-4 0-62 0 0,2 1 195 0 0,-1 0-38 0 0,-2 2 184 0 0,-2 4-42 0 0,3-2-176 0 0,0 0-36 0 0,0 0 59 0 0,-4 4 46 0 0,2 2-51 0 0,-5 14 151 0 0,-1 26 211 0 0,13-51-625 0 0,-6 28 514 0 0,2 0 1 0 0,0 7-517 0 0,2 13 477 0 0,4-2-36 0 0,-1-32-271 0 0,0 0-1 0 0,2-1 0 0 0,0 1 0 0 0,0-1 0 0 0,1 1 0 0 0,1-1 1 0 0,4 9-170 0 0,-4-12 143 0 0,1-1 1 0 0,-1 0 0 0 0,7 7-144 0 0,8 4 201 0 0,7-4-64 0 0,-22-14-119 0 0,1 0 0 0 0,-1 0 0 0 0,1 0-1 0 0,-1-1 1 0 0,1 0 0 0 0,0 0 0 0 0,0 0-1 0 0,-1-1 1 0 0,1 0 0 0 0,0 0 0 0 0,0 0 0 0 0,0-1-1 0 0,-1 0 1 0 0,3-1-18 0 0,-2 1-110 0 0,0-1 63 0 0,11-4 79 0 0,-9 4-63 0 0,-4 0-38 0 0,0 0-51 0 0,1 1-81 0 0,0-1-90 0 0,0 0-104 0 0,0 0-120 0 0,-3 1 104 0 0,0 0-65 0 0,1 0-57 0 0,-1 0-49 0 0,1 0-173 0 0,0 0-49 0 0,0 0-207 0 0,2-1-560 0 0</inkml:trace>
  <inkml:trace contextRef="#ctx0" brushRef="#br0" timeOffset="412.88">443 301 8352 0 0,'1'0'190'0'0,"7"1"26"0"0,-1 0-50 0 0,6 0 32 0 0,18-3 145 0 0,-21 1-192 0 0,0 0 57 0 0,-2 0 16 0 0,0 0 61 0 0,-1 0 71 0 0,1 0 83 0 0,19-2 616 0 0,0-3-72 0 0,0-3-79 0 0,-2-3-86 0 0,0-2-95 0 0,-3-2-100 0 0,-2-3-108 0 0,-2-2-115 0 0,-14 16-362 0 0,7-13 289 0 0,-9 13-289 0 0,-1-1-36 0 0,-1-9 196 0 0,-7 1-109 0 0,-5 2-81 0 0,-3 2-52 0 0,9 6 15 0 0,-1 1 0 0 0,1 0-1 0 0,-1 1 1 0 0,0-1-1 0 0,-3 1 30 0 0,-3-1-11 0 0,1 2 43 0 0,-2 4 22 0 0,6-1 6 0 0,0 1 0 0 0,0 0 0 0 0,1 1 0 0 0,-1 0-60 0 0,-3 2 31 0 0,2 0-52 0 0,5-3 7 0 0,-1 0-1 0 0,2 0 0 0 0,-1 0 0 0 0,0 1 0 0 0,-2 2 15 0 0,1 1-44 0 0,0 0 0 0 0,0 0 0 0 0,1 0 0 0 0,0 0 0 0 0,-1 3 44 0 0,-5 15-72 0 0,2 1 78 0 0,3-10 62 0 0,1 0 63 0 0,-1 11-6 0 0,5 1 109 0 0,4 5 156 0 0,-2-24-209 0 0,1-1 0 0 0,-1 0 0 0 0,1 0 0 0 0,3 6-181 0 0,-2-7 154 0 0,0 0 1 0 0,0-1-1 0 0,0 0 0 0 0,1 1 0 0 0,2 1-154 0 0,17 13 473 0 0,0-7-139 0 0,2-4-80 0 0,-15-8-454 0 0,0 0 106 0 0,-1-1 89 0 0,1 0 74 0 0,-2 0 44 0 0,1-1 34 0 0,33-3 665 0 0,-28 1-622 0 0,-7 1-144 0 0,0-1-41 0 0,-1 1-48 0 0,1-1-54 0 0,0 0-63 0 0,0 1-67 0 0,-3-1 34 0 0,0 1-35 0 0,0 0-38 0 0,0 0-39 0 0,1-1-41 0 0,-1 1-43 0 0,0 0-46 0 0,0-1-46 0 0,2 0-241 0 0,1 1-91 0 0,-1-1-99 0 0,0 0-101 0 0,-1 0-272 0 0,0 1-35 0 0,14-4-2767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24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26 5672 0 0,'0'0'165'0'0,"-5"-3"-28"0"0,-2-3-87 0 0,0 3-9 0 0,0-1 78 0 0,0 1 68 0 0,-1 1 60 0 0,-1 0 116 0 0,-1 0 60 0 0,-1 2 143 0 0,-6 1 346 0 0,0 2 2 0 0,6 1-347 0 0,3 0-141 0 0,0 0-59 0 0,2 1-117 0 0,0 0-59 0 0,0 0-68 0 0,1 1-77 0 0,2-1-15 0 0,0 0-1 0 0,-1 0 0 0 0,2 1 0 0 0,-1-1 1 0 0,0 2-31 0 0,-7 31 84 0 0,6-12-47 0 0,1-1 0 0 0,1 1-37 0 0,1-10 16 0 0,0 33 40 0 0,2-37-15 0 0,0 0 0 0 0,1 0 0 0 0,1 1-41 0 0,-2-5 40 0 0,2-1 0 0 0,-1 1 0 0 0,1-1-1 0 0,0 1 1 0 0,1-1-40 0 0,-1-1 47 0 0,0-1 0 0 0,1 0 0 0 0,0 1 0 0 0,0-1 0 0 0,0-1 0 0 0,3 4-47 0 0,-4-6 23 0 0,-1 0 1 0 0,1 0 0 0 0,0 0 0 0 0,-1 0-1 0 0,1 0 1 0 0,0-1 0 0 0,0 0 0 0 0,0 1 0 0 0,0-1-1 0 0,3 1-23 0 0,-3-2 37 0 0,1 1 0 0 0,-1-1-1 0 0,1 0 1 0 0,-1 1 0 0 0,0-1 0 0 0,1-1-1 0 0,-1 1 1 0 0,1-1 0 0 0,-1 1-1 0 0,1-1 1 0 0,-1 0 0 0 0,0 0-1 0 0,1 0 1 0 0,0-1-37 0 0,0 0 49 0 0,0-1 0 0 0,0 1 0 0 0,0-1 0 0 0,0 1 0 0 0,0-1 0 0 0,-1 0 0 0 0,1-1 0 0 0,-1 1 0 0 0,0 0 0 0 0,0-1 0 0 0,0 0-49 0 0,-1 0 41 0 0,0 1-1 0 0,1-1 0 0 0,-2 0 1 0 0,1 0-1 0 0,0 0 1 0 0,-1 0-1 0 0,1-3-40 0 0,3-12 18 0 0,-3 11-6 0 0,1 0-1 0 0,-2 0 1 0 0,1-1-1 0 0,-1 1 1 0 0,-1 0-1 0 0,1-1 1 0 0,-2-6-12 0 0,0-16 18 0 0,-2-6 30 0 0,-7-17-34 0 0,8 43 10 0 0,-2-5 72 0 0,-1-4 35 0 0,2 8-94 0 0,2 4-37 0 0,-3-3 0 0 0,3 8-25 0 0,-1 0-17 0 0,-2 3 45 0 0,5 1 72 0 0,-1 1-34 0 0,2 6-13 0 0,-2-7-12 0 0,36 114 469 0 0,-19-66-241 0 0,-8-27-108 0 0,14 39 254 0 0,-4-1 64 0 0,-3-18-100 0 0,-6-15-35 0 0,-9-25-507 0 0,0 0 99 0 0,-1 0 83 0 0,1-1 66 0 0,0 1 79 0 0,2 3 404 0 0,-2-3-351 0 0,-1-1-121 0 0,1 0-38 0 0,-1 0-46 0 0,1 1-54 0 0,0-1-63 0 0,-1 0-70 0 0,1 0-79 0 0,-1 0-88 0 0,1 0 70 0 0,-1 0-46 0 0,0-1-47 0 0,0 1-50 0 0,1 0-52 0 0,-1 0-55 0 0,0 0-58 0 0,0 0-60 0 0,0-1-1538 0 0,0 0-1256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16.3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0 342 8952 0 0,'0'0'200'0'0,"0"0"33"0"0,0 0 15 0 0,2 0-36 0 0,6 3-4 0 0,-1-3 89 0 0,1-2 151 0 0,2-4 341 0 0,-2-4 43 0 0,-4 3-309 0 0,0 0-135 0 0,-1-1-62 0 0,0 3-94 0 0,1 1-56 0 0,4-3 60 0 0,2-3-11 0 0,-5 1-22 0 0,1-6 69 0 0,7-16 224 0 0,-10 14-300 0 0,-4-1-46 0 0,0 7-110 0 0,1 9-39 0 0,0-1 0 0 0,-1 0 0 0 0,1 0 0 0 0,-1 1 0 0 0,1-1 0 0 0,-1 1 0 0 0,0-1 0 0 0,0 0 0 0 0,0 1 0 0 0,-1 0 0 0 0,1-1 0 0 0,-1 1 1 0 0,0-2-2 0 0,1 4 0 0 0,1-1 0 0 0,0 1 0 0 0,-1-1 0 0 0,1 1 0 0 0,0-1 0 0 0,0 1 0 0 0,-1 0 0 0 0,1-1 0 0 0,-1 1 0 0 0,1 0 0 0 0,0-1 0 0 0,-1 1 0 0 0,1 0 0 0 0,-1-1 0 0 0,1 1 0 0 0,-1 0 0 0 0,1 0 0 0 0,-1 0 0 0 0,1-1 0 0 0,-1 1 0 0 0,1 0 0 0 0,-1 0 0 0 0,1 0 0 0 0,-1 0 0 0 0,1 0 0 0 0,-1 0 0 0 0,1 0 0 0 0,-1 0 0 0 0,1 0 0 0 0,-1 0 0 0 0,1 0 0 0 0,-1 1 0 0 0,1-1 0 0 0,-1 0 0 0 0,1 0 0 0 0,-1 0 0 0 0,1 1 0 0 0,-1-1 0 0 0,1 0 0 0 0,-1 0 0 0 0,1 1 0 0 0,0-1 0 0 0,-1 0 0 0 0,1 1 0 0 0,0-1 0 0 0,-1 1 0 0 0,1-1 0 0 0,0 0 0 0 0,-1 1 0 0 0,1-1 0 0 0,0 1 0 0 0,0-1 0 0 0,-2 2-1 0 0,1 0 1 0 0,0 0 0 0 0,0 1 0 0 0,0-1 0 0 0,0 0 0 0 0,0 0 0 0 0,1 0 0 0 0,-1 1 0 0 0,1-1 0 0 0,-1 0 0 0 0,1 1 0 0 0,0-1 0 0 0,0 0 0 0 0,0 2 0 0 0,-2 12 11 0 0,-5 24 158 0 0,4-18-62 0 0,-2 1 39 0 0,4-20-120 0 0,0 0 0 0 0,1 1 1 0 0,0-1-1 0 0,0 1 0 0 0,0-1 1 0 0,0 0-1 0 0,0 1 0 0 0,1 1-26 0 0,1 9 117 0 0,2 7 135 0 0,-4-10-72 0 0,0 0 46 0 0,-1-9-176 0 0,1 0 0 0 0,0 0-1 0 0,0 0 1 0 0,0 1 0 0 0,0-1 0 0 0,0 0 0 0 0,0 0 0 0 0,1 0-1 0 0,-1 1 1 0 0,1-1 0 0 0,-1 1-50 0 0,5 4 125 0 0,3 0-70 0 0,7 9 65 0 0,-2-2-34 0 0,-2-8-70 0 0,6-1 52 0 0,20 5 70 0 0,-32-10-124 0 0,0 1 1 0 0,0-1-1 0 0,-1 0 1 0 0,1 0-1 0 0,0-1 1 0 0,0 1-1 0 0,2-2-14 0 0,36-10-245 0 0,-33 9 160 0 0,0-1-49 0 0,1-1-64 0 0,0 0-117 0 0,-5 2 112 0 0,0 0-34 0 0,-1 0-37 0 0,1-1-41 0 0,-1 1-43 0 0,1-1-47 0 0,14-10-852 0 0</inkml:trace>
  <inkml:trace contextRef="#ctx0" brushRef="#br0" timeOffset="485.68">454 1 9016 0 0,'0'0'265'0'0,"0"0"-4"0"0,2 3-169 0 0,4 7-78 0 0,-3-5 15 0 0,1 0 55 0 0,-1 0 46 0 0,0 0 39 0 0,4 5 311 0 0,5 8 415 0 0,-7-10-548 0 0,1-1-60 0 0,0 1-98 0 0,6 12 469 0 0,4 12 427 0 0,-6-9-390 0 0,-4-8-198 0 0,5 21 733 0 0,-5-14-565 0 0,-2-11-374 0 0,0-1-40 0 0,-1 1 73 0 0,3 22 676 0 0,-4-19-601 0 0,-1-6-177 0 0,-1-2-40 0 0,-3 7 176 0 0,2-9-216 0 0,0 1 35 0 0,0-1 48 0 0,1 1 59 0 0,4-6 12 0 0,0-3-143 0 0,0 1-89 0 0,-3 2-83 0 0,1-2 32 0 0,-1 0 1 0 0,0 0 0 0 0,0 0-1 0 0,0 0 1 0 0,0 0 0 0 0,0 0-1 0 0,-1 0 1 0 0,0 0 0 0 0,1 0 0 0 0,-1 0-1 0 0,0-1 1 0 0,0 0-14 0 0,3-23 6 0 0,5 1 1 0 0,1 3-64 0 0,-5 13 5 0 0,0 1 1 0 0,1 0-1 0 0,0 0 1 0 0,0 0-1 0 0,1 1 0 0 0,4-4 52 0 0,-4 5-17 0 0,0 1 0 0 0,0 0-1 0 0,0 0 1 0 0,2 0 17 0 0,-2 2-20 0 0,0 0-1 0 0,0 0 1 0 0,0 1 0 0 0,1 0 0 0 0,-1 0 0 0 0,1 0 0 0 0,0 1 0 0 0,-1 0-1 0 0,1 0 1 0 0,0 1 0 0 0,0 0 0 0 0,6 0 20 0 0,18 2-31 0 0,0 6 48 0 0,-28-6-2 0 0,0 0 1 0 0,-1 1-1 0 0,1-1 1 0 0,-1 0-1 0 0,1 1 1 0 0,-1-1-1 0 0,0 1 0 0 0,0 0 1 0 0,1 0-16 0 0,17 23 178 0 0,-5 4 41 0 0,-4-2 42 0 0,4 11 24 0 0,3-2-66 0 0,-4-14-115 0 0,-9-13-71 0 0,0 0 1 0 0,-1 0-1 0 0,0 0 1 0 0,1 8-34 0 0,0 5 84 0 0,-2-7-37 0 0,0-6-93 0 0,-3-8-62 0 0,0 0-11 0 0,0-1 55 0 0,0 0 45 0 0,1 3 100 0 0,0-3-109 0 0,-1 1-63 0 0,0 0-62 0 0,1-1-84 0 0,-1 1-98 0 0,1-1-116 0 0,0 1 52 0 0,3 1-360 0 0,-2 0 372 0 0,-1-2 148 0 0,0 1-40 0 0,0-1-46 0 0,-1 1-54 0 0,1-1-61 0 0,0 1-69 0 0,-1-1 37 0 0,1 0-56 0 0,-1 0-48 0 0,1 0-42 0 0,-1 0-172 0 0,1 0-42 0 0,-1 0-207 0 0,1 0-564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14.7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188 52 9616 0 0,'0'0'216'0'0,"0"0"-48"0"0,-1 0-61 0 0,0 0-24 0 0,-2 0-42 0 0,2 0 6 0 0,-1 0 57 0 0,1-1 83 0 0,-3-1-232 0 0,0 0 65 0 0,-1 1 56 0 0,1 0 48 0 0,-1 1 61 0 0,1 0 37 0 0,-16 4 962 0 0,14-2-857 0 0,3-1-184 0 0,-1 0-75 0 0,-14 8 546 0 0,1 5-76 0 0,2 3-78 0 0,2 1-86 0 0,5-7-187 0 0,1-2-35 0 0,4-5-80 0 0,0 1 0 0 0,0-1-1 0 0,1 0 1 0 0,-1 1 0 0 0,1 1-72 0 0,-9 26 259 0 0,3 3-78 0 0,3-2-61 0 0,4-24-92 0 0,1 1 1 0 0,0-1-1 0 0,0 0 1 0 0,1 1-1 0 0,0-1 1 0 0,0 0 0 0 0,1 0-1 0 0,3 7-28 0 0,-4-10 16 0 0,2-1-1 0 0,-1 1 1 0 0,0-1 0 0 0,1 0 0 0 0,0 0-1 0 0,0 0 1 0 0,0-1 0 0 0,4 4-16 0 0,-5-5 5 0 0,1 0 1 0 0,0-1 0 0 0,-1 0 0 0 0,1 0-1 0 0,0 0 1 0 0,0 0 0 0 0,0 0-1 0 0,1 0 1 0 0,-1-1-6 0 0,4 2 18 0 0,0 0 0 0 0,0-1 0 0 0,0 0 0 0 0,1-1 0 0 0,2 1-18 0 0,-5-1 5 0 0,1-1 1 0 0,-1 0-1 0 0,1 0 1 0 0,0-1-1 0 0,0 0-5 0 0,-2 1-47 0 0,24-5-79 0 0,-23 4 45 0 0,1-1-52 0 0,0 1-94 0 0,0-2-104 0 0,-3 2 120 0 0,0 0-34 0 0,0-1-35 0 0,0 1-40 0 0,-1 0-42 0 0,0 0-54 0 0,-1 0-47 0 0,1 0-42 0 0,0 0-146 0 0,0 0-42 0 0,1-1-177 0 0,1 0-480 0 0</inkml:trace>
  <inkml:trace contextRef="#ctx0" brushRef="#br0" timeOffset="440.82">309 1 9192 0 0,'0'0'266'0'0,"-1"1"1"0"0,-2 4-190 0 0,2 0-44 0 0,4 7-38 0 0,-1-8 31 0 0,3 15 83 0 0,1 0 74 0 0,-1 0 67 0 0,1 0 62 0 0,-1 0 62 0 0,1 1 51 0 0,-1-1 45 0 0,1 1 39 0 0,1 3 144 0 0,-1 1 37 0 0,14 46 1487 0 0,-14-53-1560 0 0,3 1-66 0 0,3-3-70 0 0,1-2-74 0 0,3-4-76 0 0,0-5-79 0 0,2-8-81 0 0,-1-8-86 0 0,-1-5 28 0 0,-3-2-41 0 0,-9 11-55 0 0,-1 1 0 0 0,0-1 0 0 0,0 1 0 0 0,0-1 0 0 0,-1 0 0 0 0,0 0 0 0 0,0-4-17 0 0,3-8-6 0 0,8-12 42 0 0,0-2-2 0 0,-6 7-27 0 0,0-1-80 0 0,-1 1-68 0 0,1 1-68 0 0,-6 23 172 0 0,0 1 34 0 0,1-1-28 0 0,1-1-39 0 0,3-2-62 0 0,-6 6 129 0 0,1 0 0 0 0,-1 0 0 0 0,0 0 0 0 0,0 0 0 0 0,0 0 0 0 0,0-1 0 0 0,1 1 0 0 0,-1 0 0 0 0,0 0 0 0 0,0 0 0 0 0,0 0 0 0 0,1 0 0 0 0,-1 0 0 0 0,0 0 0 0 0,0 0 0 0 0,0 0 0 0 0,0 0 0 0 0,1 0 0 0 0,-1 0 0 0 0,0 0 0 0 0,0 0 0 0 0,0 0 0 0 0,1 0-1 0 0,-1 0 1 0 0,0 0 0 0 0,0 0 0 0 0,0 1 0 0 0,0-1 0 0 0,1 0 0 0 0,-1 0 0 0 0,0 0 0 0 0,0 0 0 0 0,0 0 0 0 0,0 0 0 0 0,0 0 0 0 0,1 1 0 0 0,-1-1 0 0 0,0 0 0 0 0,0 0 0 0 0,0 0 0 0 0,0 0 0 0 0,0 1 0 0 0,0-1 0 0 0,0 0 0 0 0,0 0 0 0 0,0 0 0 0 0,1 0 0 0 0,-1 1 0 0 0,0-1 0 0 0,0 0 0 0 0,0 0 0 0 0,0 0 0 0 0,0 1 3 0 0,2 6-69 0 0,0 2 34 0 0,0-2 60 0 0,4 13-18 0 0,2 11-91 0 0,3 7-34 0 0,-3-13 121 0 0,1-4-3 0 0,0-1 0 0 0,5 6 0 0 0,-8-15 0 0 0,-6-10 0 0 0,1 0 0 0 0,-1 0 0 0 0,1 0 0 0 0,0 0 0 0 0,-1 0 0 0 0,1 0 0 0 0,0 0 0 0 0,0-1 0 0 0,-1 1 0 0 0,1 0 0 0 0,0 0 0 0 0,0 0 0 0 0,19 17 0 0 0,-9-1 11 0 0,-8-15-10 0 0,-1-1-77 0 0,-2-1 76 0 0,2 1-315 0 0,-1-1 67 0 0,0 1 56 0 0,0-1 46 0 0,1 1-32 0 0,2 2-120 0 0,-3-3 83 0 0,0 1 59 0 0,0-1-40 0 0,-1 1-49 0 0,1-1-55 0 0,0 0-63 0 0,0 1-70 0 0,-1-1 42 0 0,0 0-49 0 0,0 0-44 0 0,1 0-38 0 0,-1 0-147 0 0,0 0-38 0 0,0 0-1546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13.8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7920 0 0,'6'20'174'0'0,"-5"-16"29"0"0,-1-3 13 0 0,0 4-68 0 0,2-1-80 0 0,3 5-61 0 0,-3-6 19 0 0,0-1 49 0 0,-1 1 71 0 0,0 1 93 0 0,3 10 447 0 0,3 0-104 0 0,2 0-86 0 0,0-1-65 0 0,1 2-35 0 0,2 6 151 0 0,5 11 224 0 0,0-1-46 0 0,2 3 0 0 0,-1 1-68 0 0,-3 1-76 0 0,-4 2-83 0 0,-5-15-273 0 0,0-11-56 0 0,-5-11-47 0 0,-1 0 4 0 0,0 2-44 0 0,4 12 108 0 0,-3-11-114 0 0,1 3-41 0 0,-2-4 55 0 0,1-1-1 0 0,-1-1 36 0 0,0 1 43 0 0,0 0 48 0 0,0-2-121 0 0,-1 0-41 0 0,-2-2 22 0 0,0-8 43 0 0,2 2-6 0 0,1 7 7 0 0,-1 0-15 0 0,0-1-48 0 0,-2-6-23 0 0,2 7-10 0 0,-2-5-1 0 0,1 1 0 0 0,0 0 0 0 0,0 0 0 0 0,0-1 0 0 0,0 0-23 0 0,-2-28 61 0 0,4 27-59 0 0,1-1-1 0 0,-1 1 1 0 0,1 0-1 0 0,1-1 1 0 0,0 1-1 0 0,0 0 1 0 0,0 0-1 0 0,1-2-1 0 0,7-16 0 0 0,-7 15 0 0 0,1-1 0 0 0,1 2 0 0 0,1-3 0 0 0,-2 4 4 0 0,13-21-41 0 0,11-12-98 0 0,-20 31 128 0 0,1-1-40 0 0,0 0-50 0 0,0 1-60 0 0,0-1-72 0 0,0 1-82 0 0,0 1-94 0 0,0 0-104 0 0,-6 7 402 0 0,-2 1 5 0 0,1 0-44 0 0,-1 0-49 0 0,0 0-58 0 0,1 0-66 0 0,-1 0-73 0 0,0 1 86 0 0,0-1-38 0 0,0 1-40 0 0,1-1-43 0 0,-1 1-45 0 0,0-1-47 0 0,0 1-49 0 0,0 0-53 0 0,4-2-1384 0 0,1 0-1131 0 0,-6 2 3131 0 0</inkml:trace>
  <inkml:trace contextRef="#ctx0" brushRef="#br0" timeOffset="408.9">526 266 7056 0 0,'2'5'64'0'0,"1"-1"43"0"0,8 7 356 0 0,-4-8-303 0 0,0-1-82 0 0,-3-2-85 0 0,0-1-37 0 0,4 0 380 0 0,0-1 53 0 0,-4 1-132 0 0,0 0-1 0 0,0-1 1 0 0,-1 1-1 0 0,1-1 1 0 0,0 0-1 0 0,-1 0 1 0 0,1 0 0 0 0,-1-1-257 0 0,6-5 541 0 0,-5 4-313 0 0,0-1-36 0 0,2-1 92 0 0,-1 0-35 0 0,-3 4-173 0 0,0 1 0 0 0,-1-1 0 0 0,1 0 1 0 0,0 0-1 0 0,-1 0 0 0 0,1 0 0 0 0,-1 0 0 0 0,0-1 1 0 0,0 1-1 0 0,0 0 0 0 0,0 0 0 0 0,0-1 0 0 0,0 1 1 0 0,0-3-77 0 0,4-21 368 0 0,0-4-55 0 0,-3 16-211 0 0,-1-1-45 0 0,-2 12-50 0 0,1 0 1 0 0,-1 0-1 0 0,1 0 1 0 0,-1 0 0 0 0,0 0-1 0 0,0 0 1 0 0,-1 0 0 0 0,1 0-1 0 0,-1 1 1 0 0,1-1 0 0 0,-2-2-8 0 0,-2-1 20 0 0,0 0 0 0 0,0-1 0 0 0,-6-4-20 0 0,8 9 0 0 0,-1-1 0 0 0,1 1 0 0 0,-1 0 0 0 0,0 0 0 0 0,1 0 0 0 0,-1 1 0 0 0,0-1 0 0 0,0 1 0 0 0,0 0 0 0 0,0 0 0 0 0,0 0 0 0 0,-1 1 0 0 0,3 0 0 0 0,1 1 0 0 0,-1-1 0 0 0,1 1 0 0 0,-1-1 0 0 0,1 1 0 0 0,-1 0 0 0 0,1 0 0 0 0,0 0 0 0 0,-1 0 0 0 0,1 0 0 0 0,0 0 0 0 0,-1 0 0 0 0,1 0 0 0 0,0 2 0 0 0,-3 0-12 0 0,1-1 3 0 0,1 0 0 0 0,0 0 1 0 0,0 0-1 0 0,0 0 1 0 0,0 0-1 0 0,0 1 0 0 0,1-1 1 0 0,-1 0-1 0 0,1 1 1 0 0,-1 0-1 0 0,1-1 1 0 0,0 2 8 0 0,-9 23-68 0 0,8-12 51 0 0,0 7 49 0 0,2-1 58 0 0,2 16 149 0 0,-1-20 2 0 0,2 0 0 0 0,2 7-241 0 0,1 0 183 0 0,3 0-44 0 0,1-1-72 0 0,-7-17-36 0 0,-1-2-13 0 0,0 1 1 0 0,1-1-1 0 0,-1 0 0 0 0,1 1 1 0 0,0-1-1 0 0,0-1 1 0 0,0 1-1 0 0,1 0 1 0 0,1 1-19 0 0,-2-2 16 0 0,1 0 0 0 0,0 0 0 0 0,0 0 0 0 0,0-1 0 0 0,0 1 0 0 0,0-1 0 0 0,1 0 0 0 0,-1 0 0 0 0,5 1-16 0 0,-6-2 5 0 0,0-1-1 0 0,0 1 0 0 0,0-1 0 0 0,1 0 1 0 0,-1 0-1 0 0,0 0 0 0 0,1 0 0 0 0,-1 0 1 0 0,2-1-5 0 0,2 0 53 0 0,-3 1-59 0 0,0 0-40 0 0,-1 0-49 0 0,0 0-30 0 0,-1 0-48 0 0,1 1-55 0 0,-1-1-61 0 0,0 1 23 0 0,0-1-42 0 0,0 0-46 0 0,0 0-47 0 0,0 1-51 0 0,0-1-54 0 0,0 0-57 0 0,1 0-58 0 0,3-1-1256 0 0,4-1-1062 0 0,-10 2 2923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20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10912 0 0,'0'0'248'0'0,"0"1"18"0"0,-1 1-92 0 0,1 0-55 0 0,0 6 64 0 0,1-6-77 0 0,6 15-120 0 0,-1 0 101 0 0,1-1 87 0 0,-1 1 74 0 0,-1-1 52 0 0,1 1 44 0 0,16 61 1454 0 0,-16-53-1320 0 0,-1-1-100 0 0,2 21 483 0 0,-4-1-78 0 0,5 33 491 0 0,-6-53-893 0 0,-1 2-47 0 0,0-2-89 0 0,1 0-89 0 0,-2-4-85 0 0,0-19-110 0 0,0 0 39 0 0,1 1 166 0 0,0-1-176 0 0,0 0-73 0 0,1 1-82 0 0,1 0-102 0 0,0 1-119 0 0,0-1-606 0 0,3-4-59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22.3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231 39 8144 0 0,'0'0'200'0'0,"0"0"-83"0"0,-1-1-62 0 0,-2-1-5 0 0,1 1 2 0 0,-4-2-143 0 0,1-1 68 0 0,0 1 57 0 0,0 0 50 0 0,0 0 47 0 0,-3-2 141 0 0,0 1 74 0 0,0 1 57 0 0,0 0 41 0 0,-16-1 860 0 0,13 5-787 0 0,-1 2-23 0 0,6 0-292 0 0,-1 0-36 0 0,-2 1 150 0 0,6-3-207 0 0,-1 1 0 0 0,1-1 0 0 0,0 1 0 0 0,0 0 0 0 0,1 0 0 0 0,-1 0 0 0 0,-2 2-109 0 0,0 2 198 0 0,1 1 42 0 0,-3 6 163 0 0,0 0-76 0 0,1 1-67 0 0,0 0-57 0 0,-2 5 4 0 0,1 1-69 0 0,2-2 6 0 0,0 0 1 0 0,-1 13-145 0 0,3-1 205 0 0,2-17-97 0 0,0 2 125 0 0,0 0-1 0 0,1 0 1 0 0,2 14-233 0 0,6 1 238 0 0,-5-22-162 0 0,0-2-4 0 0,-1 0-1 0 0,1 0 0 0 0,0 0 0 0 0,0 0 0 0 0,1-1 0 0 0,0 1-71 0 0,-2-4 23 0 0,-1 0 1 0 0,1-1-1 0 0,0 1 0 0 0,-1-1 1 0 0,1 0-1 0 0,0 1 0 0 0,0-1 1 0 0,0 0-1 0 0,0 0 0 0 0,0 0 1 0 0,0 0-1 0 0,1-1 0 0 0,-1 1 1 0 0,0 0-1 0 0,0-1 0 0 0,0 0 0 0 0,1 1 1 0 0,-1-1-1 0 0,0 0 0 0 0,1 0-23 0 0,14-2 190 0 0,0-2-36 0 0,-9 2-91 0 0,0 0 0 0 0,-1-1 0 0 0,0-1 0 0 0,0 1-1 0 0,0-1 1 0 0,0 0 0 0 0,-1-1 0 0 0,1 1 0 0 0,4-6-63 0 0,-7 6 14 0 0,-1 0 0 0 0,1 0-1 0 0,-1-1 1 0 0,0 1 0 0 0,-1-1 0 0 0,1 1 0 0 0,-1-1 0 0 0,0 0 0 0 0,0 0 0 0 0,0-1-14 0 0,2-9 40 0 0,0-1 0 0 0,0-10-40 0 0,-2 9 3 0 0,1-1-2 0 0,-4-25 64 0 0,0 28-70 0 0,-1 2-29 0 0,0 0-37 0 0,0 0-46 0 0,0 1-54 0 0,0 0-40 0 0,0 1-59 0 0,1 5 114 0 0,-2-13-180 0 0,1 11 153 0 0,0 0-42 0 0,1 1-87 0 0,0 2 92 0 0,0 1-40 0 0,-1 0-42 0 0,1 0-49 0 0,0 0-52 0 0,0 0-57 0 0,0 0-62 0 0,0 0-65 0 0,0 3 203 0 0,1 0-47 0 0,-1 0-44 0 0,1-1-36 0 0,0 1-144 0 0,-1-1-37 0 0,0-2-1513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22.7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0 178 12528 0 0,'1'2'281'0'0,"1"4"-42"0"0,-1-1-41 0 0,2 7 95 0 0,-1-5-173 0 0,-1 0-34 0 0,1 1-17 0 0,1 6-10 0 0,1 4 5 0 0,-1-5 15 0 0,-1-3 39 0 0,1 1 67 0 0,-1-3 36 0 0,1 1 71 0 0,0-1 85 0 0,0 1 94 0 0,-3-8-335 0 0,0 0-34 0 0,1 1 19 0 0,0 0-79 0 0,0 2-37 0 0,-1-2 22 0 0,0-1 36 0 0,0 1 76 0 0,0-1 90 0 0,0 0-61 0 0,0 0 35 0 0,0 0 39 0 0,0 0 42 0 0,0 0 47 0 0,0 0 48 0 0,0 0 53 0 0,0 0 56 0 0,0-4-316 0 0,-1-1-54 0 0,-2-3 2 0 0,-2-10-24 0 0,3-14-77 0 0,2-1-58 0 0,2-1-64 0 0,3 0-69 0 0,1 1-72 0 0,3 1-79 0 0,3 1-83 0 0,2 2-88 0 0,1 5 43 0 0,5 2 119 0 0,3 6 108 0 0,-20 14 202 0 0,1 0 1 0 0,-1-1 0 0 0,1 1-1 0 0,0 1 1 0 0,-1-1 0 0 0,4 0 21 0 0,16 0-32 0 0,2 0 38 0 0,0 2 39 0 0,0 1 43 0 0,1 1 47 0 0,-1 1 49 0 0,-1 1 55 0 0,0 1 55 0 0,-16-3-188 0 0,1 0-1 0 0,0 0 0 0 0,-1 1 0 0 0,1 0 0 0 0,-1 1 0 0 0,0 0 1 0 0,0 0-1 0 0,-1 0 0 0 0,0 1 0 0 0,0 0 0 0 0,0 1 0 0 0,-1 0 1 0 0,5 5-106 0 0,-4-2 190 0 0,-1-1 1 0 0,1 1 0 0 0,-2 1 0 0 0,5 7-191 0 0,2 15 437 0 0,-3 0 53 0 0,-6-18-395 0 0,-1 1 109 0 0,0 0 68 0 0,0 23 442 0 0,-3-27-523 0 0,0 0-35 0 0,-2 1-33 0 0,-1 0-88 0 0,-1-1-109 0 0,2-6-10 0 0,-1-1-36 0 0,0 0-37 0 0,-1 0-41 0 0,0-1-42 0 0,0 0-47 0 0,-1 0-47 0 0,0-1-52 0 0,-1 0-53 0 0,-1-1-56 0 0,7-1 7 0 0,0-1-70 0 0,0 0-64 0 0,-1 0-56 0 0,1 1-196 0 0,-1-1-56 0 0,0 0-238 0 0,-1 1-643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20.9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116 387 11312 0 0,'-6'-2'175'0'0,"-3"-1"96"0"0,-9-2 331 0 0,11 3-434 0 0,1 1-41 0 0,1 0-63 0 0,1 1-47 0 0,0 0-56 0 0,1 1-64 0 0,0 1 356 0 0,1 0-34 0 0,-2 5 127 0 0,1 2-110 0 0,1-2-91 0 0,1-3-88 0 0,-4 11 87 0 0,2-5-30 0 0,-1 1 0 0 0,2-1 0 0 0,-1 3-114 0 0,-1 14 131 0 0,-2-2 97 0 0,1 4 109 0 0,-2 14 252 0 0,7 1-13 0 0,6-14-262 0 0,-3-18-217 0 0,-2-10-57 0 0,0 1 1 0 0,1 0 0 0 0,-1-1 0 0 0,0 0-1 0 0,1 1 1 0 0,0-1 0 0 0,-1 0 0 0 0,1 0-41 0 0,4 4 76 0 0,0-1-33 0 0,-5-4-32 0 0,0-1 0 0 0,0 0 1 0 0,0 0-1 0 0,-1 0 0 0 0,1 0 0 0 0,0 0 0 0 0,0 0 1 0 0,-1 0-1 0 0,1 0 0 0 0,0 0 0 0 0,0 0 1 0 0,0 0-1 0 0,-1-1 0 0 0,1 1 0 0 0,0 0 1 0 0,-1-1-1 0 0,1 1 0 0 0,0 0 0 0 0,0-1 1 0 0,-1 1-1 0 0,1-1 0 0 0,-1 1 0 0 0,1-1-11 0 0,10-7 144 0 0,-5 3-16 0 0,14-17 79 0 0,-3-2-82 0 0,-4-2-67 0 0,-3-1-49 0 0,-6 10-37 0 0,0 0-1 0 0,-1 0 1 0 0,-1 0-1 0 0,-1-1 0 0 0,0-11 29 0 0,-1 7-171 0 0,2-1 0 0 0,3-16 171 0 0,2 6-192 0 0,-5 29 122 0 0,-1 1-55 0 0,0 2 24 0 0,0 3 88 0 0,0 0 32 0 0,20 50-87 0 0,-9-15 58 0 0,-4-6 47 0 0,0-1 57 0 0,-7-28-87 0 0,8 35 215 0 0,-3-14-56 0 0,0 0 34 0 0,-1-5-48 0 0,8 20 122 0 0,-13-36-257 0 0,1 5 8 0 0,1-4 23 0 0,1-1-716 0 0,-1 0 93 0 0,0 0-19 0 0,-1-1-181 0 0,-1-1-77 0 0,0 0 142 0 0,1 0 303 0 0,-1 0-47 0 0,3 0-1750 0 0,1 0-1248 0 0</inkml:trace>
  <inkml:trace contextRef="#ctx0" brushRef="#br0" timeOffset="327.12">602 1 11600 0 0,'0'0'264'0'0,"0"0"34"0"0,-1 0-141 0 0,1 0-38 0 0,-1 0 29 0 0,-1 0-87 0 0,-3 0-1 0 0,4 1-5 0 0,0 0 44 0 0,-1 12-56 0 0,3 13 67 0 0,1-7-36 0 0,-2 7 47 0 0,4 13 143 0 0,-1-3-25 0 0,-2-19-122 0 0,1 0 56 0 0,1 9 167 0 0,1 0 64 0 0,5 38 639 0 0,-8-57-951 0 0,8 82 1089 0 0,-2-30-433 0 0,-1-10-181 0 0,2 1-74 0 0,-5-23-311 0 0,1 2-76 0 0,2-1-62 0 0,-3-20-6 0 0,-1-3-39 0 0,-1-4-32 0 0,0-1-74 0 0,-1 0-53 0 0,0 0-238 0 0,0 0 210 0 0,0 0-41 0 0,0 0-77 0 0,0 0 101 0 0,0 0-39 0 0,0 0-44 0 0,0 0-41 0 0,0 0-37 0 0,0 0-34 0 0,0 0-255 0 0,0 0-57 0 0,0 0-831 0 0,0 0-652 0 0,0 0-1238 0 0</inkml:trace>
  <inkml:trace contextRef="#ctx0" brushRef="#br0" timeOffset="784.91">413 389 10656 0 0,'0'0'241'0'0,"0"0"38"0"0,0 0 10 0 0,0 0-33 0 0,0 0-192 0 0,1 0-36 0 0,10 0 30 0 0,0-3 35 0 0,28-9 291 0 0,-7 2-68 0 0,-5 2-74 0 0,1-1-91 0 0,18-6-16 0 0,-3 2-76 0 0,16-4 1 0 0,-20 9-59 0 0,-16 5-26 0 0,2 1-105 0 0,0 2-87 0 0,1 1-72 0 0,-18 0 100 0 0,0 1 1 0 0,1-1-1 0 0,5 3 189 0 0,-10-2-95 0 0,1-1 0 0 0,0 1 1 0 0,-1 0-1 0 0,0 1 0 0 0,1-1 0 0 0,-1 1 0 0 0,0 0 0 0 0,0 0 0 0 0,-1 0 0 0 0,3 2 95 0 0,3 9-182 0 0,-2 2 88 0 0,-3 2 79 0 0,0 0 70 0 0,-2-4 30 0 0,1-1 34 0 0,-2-12-109 0 0,2 9 109 0 0,0 1 41 0 0,2 10 259 0 0,0-6-62 0 0,-1 0 35 0 0,8 35 981 0 0,-7-29-826 0 0,-4-15-396 0 0,0 1 0 0 0,-1-1 0 0 0,0 0 0 0 0,0 0 0 0 0,0 1-151 0 0,-1 3 169 0 0,1 0-34 0 0,1-1-47 0 0,0 1-60 0 0,-1-1 41 0 0,-1-4-689 0 0,0-1 90 0 0,1-1-31 0 0,-1-2-641 0 0,1-1 597 0 0,0 1 261 0 0,-1-1-35 0 0,0 2-1529 0 0,-3 0-1095 0 0,4-2 2990 0 0</inkml:trace>
  <inkml:trace contextRef="#ctx0" brushRef="#br0" timeOffset="1038.22">898 93 10424 0 0,'0'0'233'0'0,"0"0"39"0"0,0 0 15 0 0,0 0-37 0 0,0 0-186 0 0,1 0-37 0 0,4 0 34 0 0,1 1-52 0 0,-1-1-45 0 0,1 1-38 0 0,4 1-131 0 0,13 3-419 0 0,-12-1 312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19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69 7568 0 0,'0'0'138'0'0,"0"1"-65"0"0,1-1-44 0 0,1 3-18 0 0,-2-2 27 0 0,0 0 20 0 0,0 0 34 0 0,0 0 41 0 0,0 0 49 0 0,-1 5-134 0 0,2 1-37 0 0,6 15-60 0 0,-3-12 74 0 0,-1-3 26 0 0,-1-1 38 0 0,1 0 44 0 0,-1 0 54 0 0,6 17 451 0 0,1 1-73 0 0,2 5 48 0 0,7 11 250 0 0,-11-25-538 0 0,6 15 428 0 0,-5-15-322 0 0,0 0 50 0 0,-1-3-155 0 0,1 0 137 0 0,-5 1 99 0 0,-2-9-554 0 0,0-1 98 0 0,2 0 116 0 0,2 0 229 0 0,0-2 26 0 0,-1-1-208 0 0,-2 0-108 0 0,0 0-81 0 0,-2 0-76 0 0,1 0 100 0 0,-2-4 53 0 0,0-2-46 0 0,-4-5 18 0 0,-1-4-34 0 0,-7-25 22 0 0,1 1-60 0 0,10 32-55 0 0,1 0 1 0 0,0 0-1 0 0,0 0 0 0 0,0-5-2 0 0,1 11 0 0 0,1-24 73 0 0,-1 15 22 0 0,1 0 0 0 0,0 0 0 0 0,0 1 0 0 0,3-7-95 0 0,1-1 59 0 0,3 0-78 0 0,-4 9-31 0 0,13-19-225 0 0,-10 19 220 0 0,2 0 51 0 0,8-7 15 0 0,4-2-124 0 0,1 4-129 0 0,-13 10 93 0 0,-2-1-89 0 0,0 1-70 0 0,0 0-118 0 0,-4 2 161 0 0,1 0-38 0 0,0 0-43 0 0,0 0-44 0 0,-2 1-52 0 0,1-1-89 0 0,-1 1-73 0 0,2-1-409 0 0,0 0-90 0 0,1 0-756 0 0,2-1-1043 0 0</inkml:trace>
  <inkml:trace contextRef="#ctx0" brushRef="#br0" timeOffset="390.95">500 246 8408 0 0,'0'0'190'0'0,"0"0"28"0"0,0 0 8 0 0,2 1-28 0 0,-1 1-170 0 0,3 0-17 0 0,7 2 54 0 0,-5-2 298 0 0,-1-1-74 0 0,5-2 77 0 0,14-5 309 0 0,-18 3-402 0 0,1 0 83 0 0,-1 1 106 0 0,0-1-168 0 0,0 0-47 0 0,1-2-44 0 0,-1 0-37 0 0,2-1-8 0 0,-1-1-38 0 0,2-1-11 0 0,3-4 12 0 0,-5 4-45 0 0,4-3 19 0 0,4-5-51 0 0,0 0-28 0 0,-5 6 28 0 0,-9 9-44 0 0,-1 1 1 0 0,1 0-1 0 0,0 0 1 0 0,-1-1-1 0 0,0 1 1 0 0,1-1-1 0 0,-1 1 0 0 0,1 0 1 0 0,-1-1-1 0 0,1 1 1 0 0,-1-1-1 0 0,0 1 1 0 0,1-1-1 0 0,-1 1 0 0 0,0-1 1 0 0,0 1-1 0 0,1-1 1 0 0,-1 0-1 0 0,0 1 1 0 0,0-1-1 0 0,0 1 1 0 0,0-1-1 0 0,2-9 54 0 0,-2 9-54 0 0,0 1 1 0 0,0-1-1 0 0,0 1 0 0 0,0-1 1 0 0,0 1-1 0 0,0-1 0 0 0,0 1 1 0 0,0-1-1 0 0,0 1 1 0 0,0-1-1 0 0,0 1 0 0 0,0-1 1 0 0,0 1-1 0 0,0 0 0 0 0,-1-1 1 0 0,1 1-1 0 0,0-1 0 0 0,0 1 1 0 0,0-1-1 0 0,-1 1 1 0 0,1 0-1 0 0,0-1 0 0 0,-1 1 1 0 0,1-1-1 0 0,0 1 0 0 0,-1 0 1 0 0,1 0-1 0 0,0-1 0 0 0,-1 1 1 0 0,1 0-1 0 0,-1-1 1 0 0,1 1-1 0 0,-10-3-1 0 0,9 2-5 0 0,-1 1 1 0 0,1 0-1 0 0,0 0 1 0 0,-1 0-1 0 0,1 0 1 0 0,0 1-1 0 0,-1-1 1 0 0,1 0-1 0 0,0 0 1 0 0,0 1-1 0 0,-1-1 1 0 0,1 1-1 0 0,-1-1 6 0 0,-15 13-1 0 0,11-7 25 0 0,1 1 0 0 0,-1-1 1 0 0,-2 7-25 0 0,3-5 3 0 0,0 0 1 0 0,1 0 0 0 0,0 1-1 0 0,-3 6-3 0 0,-1 13 45 0 0,2 0 36 0 0,3 10 98 0 0,5-1 102 0 0,-1-28-179 0 0,1-1 0 0 0,0 0 1 0 0,0 0-1 0 0,3 7-102 0 0,-2-7 86 0 0,1 1 0 0 0,0-1 0 0 0,1 0 1 0 0,3 5-87 0 0,-4-7 41 0 0,0-1 0 0 0,1 0-1 0 0,0 0 1 0 0,-1 0 0 0 0,1-1 0 0 0,4 3-41 0 0,12 5 75 0 0,3-5-37 0 0,-21-7-129 0 0,-1 0 36 0 0,4 0 37 0 0,0-1 100 0 0,10-2 222 0 0,-11 1-259 0 0,-1 1-66 0 0,0-1-64 0 0,0 1-79 0 0,0-1-92 0 0,-1 1 7 0 0,0 0-60 0 0,0-1-65 0 0,-1 1-70 0 0,1 0-77 0 0,-1 0-81 0 0,1-1-86 0 0,-1 1-92 0 0,4-3-1113 0 0,4-3-1086 0 0,-10 7 2965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25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139 0 5960 0 0,'-6'18'132'0'0,"5"-15"17"0"0,1-3 12 0 0,-1 2-32 0 0,-2 2-84 0 0,1-1-28 0 0,0-1 34 0 0,-2 3 136 0 0,0 0 92 0 0,-1 0 64 0 0,-6 7 619 0 0,7-7-582 0 0,0 2-38 0 0,3-4-216 0 0,-1 0-37 0 0,0 2 166 0 0,0-1 0 0 0,0 0 0 0 0,-1 1 0 0 0,1-1 0 0 0,-2 1-255 0 0,-3 6 460 0 0,0 0-71 0 0,-5 17 232 0 0,0 0-87 0 0,1 0-92 0 0,0 1-91 0 0,6-15-178 0 0,-3 14 164 0 0,8-7-63 0 0,1-17-219 0 0,-1-1-6 0 0,0-1 0 0 0,1 1 1 0 0,-1-1-1 0 0,1 1 1 0 0,-1-1-1 0 0,1 0 0 0 0,0 1 1 0 0,0-1-1 0 0,0 0-49 0 0,8 4 160 0 0,-3-4-117 0 0,3-1-33 0 0,-7-1 7 0 0,0-1 0 0 0,1 1 0 0 0,-1 0 1 0 0,0-1-1 0 0,1 0 0 0 0,-1 1 0 0 0,0-1 1 0 0,0 0-1 0 0,1 0 0 0 0,-1 0 0 0 0,0-1 1 0 0,2 0-18 0 0,22-22 183 0 0,-10 10-147 0 0,-9 7-18 0 0,0 0 0 0 0,-1 0 0 0 0,1-1 0 0 0,-1 1 0 0 0,0-2 0 0 0,0 0-18 0 0,27-53-1 0 0,-15 19-199 0 0,-3-1-69 0 0,-14 41 233 0 0,0-1 0 0 0,-1 0 0 0 0,1 1 0 0 0,-1-1 1 0 0,0 0-1 0 0,0-3 36 0 0,0-5-81 0 0,1-1 41 0 0,0 8 79 0 0,-2-1-130 0 0,1 5-20 0 0,-1 7 63 0 0,1 20-49 0 0,0 0 80 0 0,0 1 71 0 0,0-1 62 0 0,0-14-34 0 0,1 19 84 0 0,2 1-63 0 0,0 0-17 0 0,-1-23-27 0 0,-3-6-31 0 0,4 7 13 0 0,-2-8-41 0 0,-1-2-77 0 0,0 0-110 0 0,0 0-242 0 0,1 1-430 0 0,8 4-47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26.7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24 10304 0 0,'-3'-1'26'0'0,"0"-1"98"0"0,-1 0 93 0 0,-3-2 371 0 0,4 2-429 0 0,1 1-81 0 0,0-1-50 0 0,0 1-62 0 0,0-1-72 0 0,-2-1 357 0 0,1 1-45 0 0,-1 1-3 0 0,1 1 55 0 0,1 0-54 0 0,-5-1 230 0 0,0 1-71 0 0,0 1-64 0 0,-1 1-57 0 0,1 0-50 0 0,-1 1-45 0 0,-6 4 40 0 0,0 2-101 0 0,-15 12 20 0 0,20-14-16 0 0,2-1 34 0 0,-1-1-62 0 0,1 2 0 0 0,0-1 0 0 0,1 1 1 0 0,-1 0-1 0 0,1 0 0 0 0,-4 6-62 0 0,8-9 28 0 0,0 0 1 0 0,0 0-1 0 0,0 0 0 0 0,1 0 0 0 0,-1 0 0 0 0,1 0 0 0 0,0 0 0 0 0,-1 3-28 0 0,2-3 20 0 0,0 0 0 0 0,0 0-1 0 0,0 0 1 0 0,0 0 0 0 0,0 0 0 0 0,1 2-20 0 0,3 4 56 0 0,4 4-45 0 0,1 2-1 0 0,-4-8-25 0 0,-1 0 37 0 0,2 0 35 0 0,0 0 33 0 0,7 7 180 0 0,0-1 107 0 0,1 1 95 0 0,-2 0 75 0 0,2 4 187 0 0,-12-15-534 0 0,0 0 0 0 0,0 0 0 0 0,0 1 0 0 0,0-1 0 0 0,0 0-1 0 0,-1 1-199 0 0,0 0-133 0 0,-2 0 113 0 0,0-1 66 0 0,0 0 41 0 0,-3 4 172 0 0,-3 3 165 0 0,4-6-268 0 0,-1-1-29 0 0,1 0-72 0 0,1-1-64 0 0,0-1-35 0 0,-2 2-163 0 0,0 1 78 0 0,0-1 69 0 0,0 0 58 0 0,-2 0 62 0 0,1-1 52 0 0,-13 5 357 0 0,9-5-269 0 0,4-1-134 0 0,0-1-34 0 0,-1 0-52 0 0,-1 0-89 0 0,2 0-64 0 0,-1 0-83 0 0,1 0-95 0 0,-1 0-105 0 0,2 0 13 0 0,0-1-78 0 0,-1 1-82 0 0,1 0-87 0 0,0-1-93 0 0,-1 1-98 0 0,1 0-103 0 0,-1 0-108 0 0,3 0-1171 0 0,-2-1-1276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22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 9504 0 0,'0'0'216'0'0,"0"0"32"0"0,0 0 9 0 0,0 0 27 0 0,0 0 91 0 0,0 0-205 0 0,1 0 70 0 0,4 2 749 0 0,-2 0-611 0 0,-2-1-205 0 0,0 0-55 0 0,-1 0-91 0 0,4 8 409 0 0,0 1-102 0 0,0 0-86 0 0,0 0-69 0 0,1 2-32 0 0,6 22 113 0 0,-6-19-99 0 0,-1 1-24 0 0,1 0-47 0 0,6 16-9 0 0,6 22-53 0 0,-12-36 9 0 0,0 1 38 0 0,10 31 117 0 0,-10-37-123 0 0,-1 1 0 0 0,0 1 1 0 0,1 10-70 0 0,5 35 384 0 0,2-1 1 0 0,13 31-385 0 0,-12-46 115 0 0,0 0-50 0 0,-9-33-57 0 0,-2-5 32 0 0,1 0 0 0 0,-1 0 0 0 0,2 0 0 0 0,0 2-40 0 0,-3-6 66 0 0,3-1 26 0 0,-1 2-88 0 0,-1-1-78 0 0,0-1-83 0 0,1-2-95 0 0,0-3-108 0 0,0-2-666 0 0,1-2-48 0 0</inkml:trace>
  <inkml:trace contextRef="#ctx0" brushRef="#br0" timeOffset="337.09">423 0 8752 0 0,'0'0'197'0'0,"0"0"24"0"0,0 0 19 0 0,0 0 14 0 0,0 0 3 0 0,0 0 6 0 0,0 0 1 0 0,0 0 9 0 0,1 2 40 0 0,2 7 31 0 0,1 0-34 0 0,0 1-13 0 0,1 1-38 0 0,-1 0-39 0 0,-1 1-36 0 0,2 12 128 0 0,1-1-52 0 0,-1 1-46 0 0,1-1-36 0 0,5 20 73 0 0,16 54 215 0 0,-19-63-290 0 0,0 1 51 0 0,-2-1 48 0 0,1 0 46 0 0,-3-7-33 0 0,0-7-85 0 0,0-1-37 0 0,4 15 439 0 0,8 18-605 0 0,-7-27 252 0 0,1 0 92 0 0,-8-19-354 0 0,1 0 45 0 0,6 16 385 0 0,-6-17-377 0 0,0 0-51 0 0,1 3-83 0 0,1 0-105 0 0,-2-3 51 0 0,0 1-34 0 0,1 0-38 0 0,0 0-40 0 0,-4-5-134 0 0,0-1-63 0 0,0 1-57 0 0,1-1-51 0 0,-1 0-167 0 0,0 0-50 0 0,0 0-202 0 0,0 0-545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25.4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8984 0 0,'0'0'200'0'0,"0"0"33"0"0,0 0 15 0 0,0 2 1 0 0,1 9-26 0 0,7 18 230 0 0,-4-15-213 0 0,-1 0 52 0 0,6 27 449 0 0,6 21 470 0 0,-2-10-172 0 0,-8-15-328 0 0,0-5-133 0 0,1 7 86 0 0,-3 2-46 0 0,-2 39 516 0 0,-1-55-803 0 0,0 5 10 0 0,-1-11-22 0 0,1 0 0 0 0,1 0 0 0 0,2 9-319 0 0,-2-23 43 0 0,-1 7-3 0 0,0-4 49 0 0,0-7-29 0 0,0-1-26 0 0,0 0-68 0 0,0 0-60 0 0,0 0-102 0 0,0 0-18 0 0,0-1-351 0 0,-1 0 93 0 0,1-1 91 0 0,-3-6-574 0 0,3 5 506 0 0,-2-3-984 0 0</inkml:trace>
  <inkml:trace contextRef="#ctx0" brushRef="#br0" timeOffset="343.07">350 141 10424 0 0,'0'0'233'0'0,"0"0"39"0"0,0 0-32 0 0,0 0-103 0 0,0 1-76 0 0,-2 2-19 0 0,0-1 15 0 0,-11 15-16 0 0,1-3 47 0 0,-20 27 260 0 0,18-24-224 0 0,1-2-64 0 0,0 0-70 0 0,5-5 25 0 0,0-1 45 0 0,-4 6 95 0 0,-7 6 162 0 0,14-16-248 0 0,-1 1 43 0 0,-2 2 118 0 0,0 1 51 0 0,-4 5 203 0 0,5-5-167 0 0,0 2-40 0 0,2 1-40 0 0,2 0-42 0 0,2 1-42 0 0,2 0-43 0 0,2-2-42 0 0,2 0-44 0 0,-4-10-24 0 0,-1-1 1 0 0,0 1-1 0 0,0-1 1 0 0,0 1-1 0 0,1-1 1 0 0,-1 1-1 0 0,0-1 1 0 0,0 1 0 0 0,1-1-1 0 0,-1 0 1 0 0,0 1-1 0 0,1-1 1 0 0,-1 1-1 0 0,1-1 1 0 0,-1 0-1 0 0,1 1 1 0 0,-1-1-1 0 0,0 0 1 0 0,1 0-1 0 0,-1 1 1 0 0,1-1-1 0 0,-1 0 1 0 0,1 0-1 0 0,0 0 1 0 0,-1 1-1 0 0,1-1 1 0 0,-1 0-1 0 0,1 0 0 0 0,1 0 7 0 0,4 3 17 0 0,62 28 74 0 0,-53-25-48 0 0,1-1 37 0 0,10 6 139 0 0,-2 4-97 0 0,-8-6-99 0 0,0 0-44 0 0,-6-4 82 0 0,-1 1 1 0 0,1 0-1 0 0,0 2-68 0 0,15 9 103 0 0,-7-8-115 0 0,-16-8-15 0 0,2 1 107 0 0,-2-2-116 0 0,0 1-103 0 0,-2-1 16 0 0,1 0-42 0 0,0 0-74 0 0,0 0-67 0 0,0 0-74 0 0,0 0-81 0 0,0 0-89 0 0,0 0-96 0 0,0 0-105 0 0,0 0-110 0 0,2 0-1067 0 0,2 0-1096 0 0,-5 0 3004 0 0</inkml:trace>
  <inkml:trace contextRef="#ctx0" brushRef="#br0" timeOffset="758.95">623 534 8640 0 0,'0'0'197'0'0,"0"0"24"0"0,9-2 183 0 0,-6 1-350 0 0,-1 0-34 0 0,7-2 42 0 0,0 1 103 0 0,0-1 88 0 0,13-6 428 0 0,-16 5-506 0 0,0-1-39 0 0,0 0 240 0 0,1 0-1 0 0,-1 0 1 0 0,1 0 0 0 0,2 1-376 0 0,20-15 1234 0 0,-13 1-483 0 0,-8 7-330 0 0,0 1-46 0 0,-3 3-162 0 0,-1 0-38 0 0,0 1-62 0 0,0 0-36 0 0,0 0-39 0 0,0 0-42 0 0,1-1 4 0 0,-4 6 0 0 0,-1 0 0 0 0,1 1 0 0 0,0-1 0 0 0,-1 0 0 0 0,1 0 0 0 0,-1 0 0 0 0,1 1 0 0 0,-1-1 0 0 0,0 0 0 0 0,1 0 0 0 0,-1 0 0 0 0,0 0 0 0 0,1 0 0 0 0,-1 0 0 0 0,0 0 0 0 0,0 0 0 0 0,0 0 0 0 0,0 0 0 0 0,0 0 0 0 0,0 0 0 0 0,0 0 0 0 0,0 1 0 0 0,-1-1 0 0 0,1 0 0 0 0,0 0 0 0 0,0 0 0 0 0,-1 0 0 0 0,1 0 0 0 0,-1 0 0 0 0,1 0 0 0 0,-1 1 0 0 0,1-1 0 0 0,-4-11 0 0 0,4 11 0 0 0,0 0 0 0 0,0 0 0 0 0,0-1 0 0 0,0 1 0 0 0,-1 0 0 0 0,1 0 0 0 0,-1 0 0 0 0,1 0 0 0 0,-1 0 0 0 0,1 0 0 0 0,-1 0 0 0 0,1 0 0 0 0,-1 0 0 0 0,-6-7-52 0 0,1 1-63 0 0,-9-8-210 0 0,9 11 257 0 0,0 0 36 0 0,0-1-25 0 0,-5 0-25 0 0,-5 5-3 0 0,15 0 74 0 0,0 0 1 0 0,0 0 0 0 0,0 0 0 0 0,0 0-1 0 0,0 1 1 0 0,0-1 0 0 0,0 0 0 0 0,0 1 0 0 0,0-1-1 0 0,0 0 1 0 0,0 1 0 0 0,0 0 10 0 0,-9 9-72 0 0,-4 19 6 0 0,9-17 39 0 0,2-3 15 0 0,-1 0 1 0 0,1 0 0 0 0,0 1 0 0 0,0 9 11 0 0,-2 11 29 0 0,3-1 40 0 0,1-17-36 0 0,1 0 0 0 0,0 0 0 0 0,1 0 0 0 0,2 8-33 0 0,-1-13 6 0 0,-1-1-1 0 0,1 0 1 0 0,0 0-1 0 0,0-1 1 0 0,0 1-1 0 0,1 0-5 0 0,1 0-157 0 0,0-1 58 0 0,0 0 50 0 0,0-1 44 0 0,2 1 57 0 0,1 0 51 0 0,-4-4-26 0 0,0 0 0 0 0,0 1 0 0 0,0-1 1 0 0,0 0-1 0 0,0 0 0 0 0,3 0-77 0 0,4 0 137 0 0,0-1-107 0 0,0-1-114 0 0,-6 1-11 0 0,1-1-42 0 0,0 0-44 0 0,0 0-49 0 0,0 0-53 0 0,-1-1-57 0 0,1 1-62 0 0,0-1-64 0 0,-1 1-71 0 0,1-1-72 0 0,-1 0-78 0 0,1 0-82 0 0,0 0-1016 0 0,3-2-1015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24.3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204 1 9152 0 0,'0'2'208'0'0,"3"5"-64"0"0,-1 10 329 0 0,-4-12-375 0 0,0 0-61 0 0,1 6 13 0 0,3 3 105 0 0,-1-6-10 0 0,0 0 42 0 0,0 16 747 0 0,1-8-374 0 0,1-2-156 0 0,0-1-75 0 0,0 3 35 0 0,-1 5 50 0 0,1 9 80 0 0,7 30 275 0 0,-2 0-65 0 0,-2 1-68 0 0,-1-1-71 0 0,0-18-188 0 0,0-16-170 0 0,0-4-86 0 0,1-1-65 0 0,-5-9-15 0 0,-1-5 1 0 0,3 9 46 0 0,0-7-305 0 0,-2-9 43 0 0,0 1 24 0 0,0-1-452 0 0,-1 0-25 0 0</inkml:trace>
  <inkml:trace contextRef="#ctx0" brushRef="#br0" timeOffset="269.27">2 307 6592 0 0,'4'-2'79'0'0,"-3"3"92"0"0,-3 1-4 0 0,-1 0-94 0 0,1 0-59 0 0,2-2-12 0 0,1 0 1 0 0,-1 0-1 0 0,0 0 0 0 0,0 0 1 0 0,0 0-1 0 0,0 0 1 0 0,0 0-1 0 0,0 0 0 0 0,0 0 1 0 0,0 0-1 0 0,0 0 1 0 0,0 0-1 0 0,0 0 0 0 0,0 0 1 0 0,0 0-1 0 0,0 0 1 0 0,0 0-1 0 0,0 0 0 0 0,0 0 1 0 0,0 0-1 0 0,0 0 0 0 0,0 0 1 0 0,0 0-1 0 0,0 0 1 0 0,0 0-1 0 0,0 1 0 0 0,0-1 1 0 0,0 0-1 0 0,0 0 1 0 0,0 0-1 0 0,0 0 0 0 0,0 0 1 0 0,0 0-1 0 0,0 0 1 0 0,0 0-1 0 0,0 0 0 0 0,0 0 1 0 0,0 0-1 0 0,0 0 1 0 0,0 0-1 0 0,0 0 0 0 0,0 0 1 0 0,0 0-1 0 0,0 0 1 0 0,0 1-1 0 0,0-1 0 0 0,0 0 1 0 0,0 0-1 0 0,0 0 1 0 0,0 0-1 0 0,0 0 0 0 0,0 0 1 0 0,0 0-1 0 0,0 0 1 0 0,0 0-1 0 0,0 0 0 0 0,0 0 1 0 0,0 0-1 0 0,0 0 1 0 0,0 0-1 0 0,0 0 0 0 0,0 0 1 0 0,-1 0-1 0 0,1 0-2 0 0,15 5 88 0 0,-4-5-27 0 0,-4-1-27 0 0,8 1-6 0 0,0-1 60 0 0,-2-1 33 0 0,42-8 450 0 0,-21 4-259 0 0,5-1 80 0 0,-28 4-430 0 0,-1 1 96 0 0,0-1 58 0 0,19-3 325 0 0,-17 4-291 0 0,-4 1-96 0 0,0-1-42 0 0,0 1-55 0 0,0-1-65 0 0,-3 1-14 0 0,1 1-42 0 0,0-1-45 0 0,0 0-51 0 0,-1 0-52 0 0,1 0-58 0 0,0 0-61 0 0,0 0-64 0 0,-3 0 225 0 0,8 0-891 0 0,8-1-663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32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 12600 0 0,'0'0'366'0'0,"0"0"-128"0"0,0 0-109 0 0,0 0-47 0 0,0 0-4 0 0,0 0 81 0 0,0 0 29 0 0,0 0 4 0 0,0 0-7 0 0,0 0-28 0 0,0 0-11 0 0,0 0-2 0 0,0 0-124 0 0,0 0-101 0 0,0 0-91 0 0,0 0 38 0 0,0 0-35 0 0,0 0-41 0 0,0 0-37 0 0,0-1-346 0 0,0 1 73 0 0,0 0-50 0 0,0 0-681 0 0,1-2-541 0 0,0-2-1025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32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184 297 11256 0 0,'0'0'256'0'0,"-1"0"-47"0"0,0-1-42 0 0,-3-2 69 0 0,0 1-103 0 0,-4-4 95 0 0,4 2-301 0 0,0 0 72 0 0,-1 1 60 0 0,0 0 51 0 0,-5-2 216 0 0,6 3-167 0 0,1 1 0 0 0,-1 0 0 0 0,1 1 0 0 0,-1-1 0 0 0,1 0-1 0 0,-3 1-157 0 0,-2 0 234 0 0,1 1-74 0 0,3 0-34 0 0,1 0 1 0 0,-1 0 0 0 0,1 0 0 0 0,-1 1-1 0 0,1-1 1 0 0,-1 1 0 0 0,1 0-1 0 0,0 0 1 0 0,-2 1-128 0 0,-3 6 306 0 0,1 2-105 0 0,-2 3-155 0 0,7-12-32 0 0,0 0 0 0 0,1 1 0 0 0,-1-1 0 0 0,1 1 0 0 0,-1 0 0 0 0,0 2-14 0 0,-14 53 258 0 0,9-13-126 0 0,6 1-35 0 0,2-36-73 0 0,0 0-1 0 0,1 0 0 0 0,-1 0 0 0 0,2-1 0 0 0,0 1 0 0 0,0 0 0 0 0,4 7-23 0 0,-3-9 23 0 0,0-1 0 0 0,0 0 0 0 0,1 0 0 0 0,0 0 0 0 0,0 0 0 0 0,2 1-23 0 0,-4-5 13 0 0,-1-1 0 0 0,1 0 0 0 0,0 0 0 0 0,-1 0 0 0 0,1 0 0 0 0,0 0 0 0 0,0 0 0 0 0,0-1 0 0 0,1 1 0 0 0,-1-1 0 0 0,0 0 0 0 0,0 0 0 0 0,1 0 0 0 0,-1-1 0 0 0,0 1 0 0 0,1-1 0 0 0,-1 0 0 0 0,1 0 0 0 0,-1 0 0 0 0,1 0-13 0 0,33-7 95 0 0,-20 2-87 0 0,1-1-38 0 0,2-1-70 0 0,-17 6-15 0 0,-1 0 52 0 0,7-2 10 0 0,-6 1-6 0 0,1 0-93 0 0,-3 1 24 0 0,1 0-42 0 0,0-1-76 0 0,0 1-69 0 0,0-1-78 0 0,-1 1-87 0 0,1-1-94 0 0,-1 1-105 0 0,1-1-111 0 0,-1 1-122 0 0,2-4-1088 0 0,1-2-1133 0 0</inkml:trace>
  <inkml:trace contextRef="#ctx0" brushRef="#br0" timeOffset="343.08">553 1 12480 0 0,'0'0'365'0'0,"0"0"-131"0"0,0 0-107 0 0,0 0-47 0 0,0 0-18 0 0,1 1-5 0 0,2 9-41 0 0,3 4 100 0 0,4 21 291 0 0,-5-15-105 0 0,1 0 50 0 0,-2-4 149 0 0,0 0 1 0 0,1 8-502 0 0,1 20 647 0 0,5 37 432 0 0,-6-41-563 0 0,3 19 255 0 0,0-13-240 0 0,-2 0-71 0 0,-1 0-81 0 0,-1 1-89 0 0,-1-8-117 0 0,-2-19-106 0 0,-1-16-58 0 0,0 0 0 0 0,0-1 0 0 0,0 1 0 0 0,0 0 0 0 0,1-1 0 0 0,-1 1-1 0 0,1 0 1 0 0,0-1 0 0 0,0 1 0 0 0,2 2-9 0 0,-3-5 23 0 0,0-1-68 0 0,0 0-38 0 0,0 0-140 0 0,0 0-29 0 0,0 0 64 0 0,0 0-40 0 0,0 0-135 0 0,0 0 20 0 0,0 0-39 0 0,0 0-999 0 0,0 0-53 0 0</inkml:trace>
  <inkml:trace contextRef="#ctx0" brushRef="#br0" timeOffset="632.29">419 375 10912 0 0,'1'-1'299'0'0,"0"0"-47"0"0,1 0-43 0 0,-1 0-41 0 0,2 0 65 0 0,-1-1-117 0 0,0 0-88 0 0,0 1-37 0 0,8-6-176 0 0,-7 5 195 0 0,0 0 87 0 0,16-7 88 0 0,1 0 33 0 0,2 2 172 0 0,-1 0 0 0 0,2 1 0 0 0,8 0-390 0 0,5 0 350 0 0,-18 4-214 0 0,0 0-33 0 0,0 1-39 0 0,1-1-45 0 0,-1 1-50 0 0,0 0-57 0 0,-14 0 18 0 0,1 1 54 0 0,14 0 153 0 0,-13 1-125 0 0,1-1-71 0 0,-3 0-19 0 0,0 0-39 0 0,1 0-69 0 0,-1 1-67 0 0,1-1-73 0 0,-1 0-84 0 0,1 1-92 0 0,-1-1-101 0 0,0 0-108 0 0,0 0-118 0 0,7 1-881 0 0,7 2-973 0 0,-18-3 2671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8:29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142 444 8464 0 0,'0'0'190'0'0,"0"0"28"0"0,0 0 10 0 0,2 1-26 0 0,0 3-165 0 0,-1-3-36 0 0,0 0-1 0 0,-1 0 1 0 0,1 0 0 0 0,0 0 0 0 0,0 0 0 0 0,0 0 0 0 0,0 0 0 0 0,0 0 0 0 0,0 0 0 0 0,0 0 0 0 0,1 0-1 0 0,10 5 64 0 0,-9-5 180 0 0,0-1-37 0 0,3 0 110 0 0,1-1-65 0 0,3-1-9 0 0,-1-1-23 0 0,-3 2 1 0 0,1 1-41 0 0,-1-1 0 0 0,1 0 0 0 0,0-1-1 0 0,0 1 1 0 0,-1-1 0 0 0,2-1-180 0 0,2-2 184 0 0,-1-1-54 0 0,8-3 59 0 0,-6 4-140 0 0,-10 4 9 0 0,1 0 9 0 0,5-3 2 0 0,-6 3-1 0 0,-1 1 7 0 0,0 0-3 0 0,-2-3 19 0 0,-5-2-96 0 0,6 4 10 0 0,-3-1-7 0 0,0 0 6 0 0,-1 0 0 0 0,1 0 0 0 0,-1 0 1 0 0,1 1-1 0 0,-2-1-4 0 0,4 2 8 0 0,0-1 1 0 0,0 1-1 0 0,0 0 1 0 0,0 0-1 0 0,1 0 1 0 0,-1 0-1 0 0,0 0 1 0 0,0 1-1 0 0,0-1 1 0 0,0 1-9 0 0,-1-1 13 0 0,1 1-1 0 0,-1-1 1 0 0,1 1 0 0 0,-1-1 0 0 0,1 0 0 0 0,-1 0 0 0 0,1 0 0 0 0,-1 0-13 0 0,-34-9 40 0 0,18 4 23 0 0,0 1 91 0 0,-15 4 135 0 0,26 1-181 0 0,-1 0-1 0 0,1 1 1 0 0,0 0 0 0 0,0 0 0 0 0,0 1 0 0 0,0 0 0 0 0,0 0 0 0 0,-1 1-108 0 0,-8 7 189 0 0,4 6-122 0 0,4-4 27 0 0,8-12-85 0 0,0 0 1 0 0,0 0-1 0 0,0 0 1 0 0,0 0 0 0 0,0 1-1 0 0,0-1 1 0 0,1 0-1 0 0,-1 0 1 0 0,0 0-1 0 0,1 1 1 0 0,-1-1-1 0 0,1 0 1 0 0,0 1-1 0 0,-1-1 1 0 0,1 1-1 0 0,0-1 1 0 0,0 0-1 0 0,0 1 1 0 0,0-1-1 0 0,0 1 1 0 0,0-1 0 0 0,0 1-10 0 0,2 9 79 0 0,-1-1 1 0 0,2 1 0 0 0,0-1 0 0 0,0 0-1 0 0,3 6-79 0 0,9 11 210 0 0,-1-6 77 0 0,2 0 1 0 0,1-1 0 0 0,11 12-288 0 0,-9-15 147 0 0,0 0-38 0 0,-12-12-52 0 0,23 18 135 0 0,-26-19-168 0 0,2-1 0 0 0,-1 0 1 0 0,0 0-1 0 0,1-1 0 0 0,-1 1 1 0 0,1-1-1 0 0,0 0 0 0 0,0-1-24 0 0,11 4 54 0 0,17 2 72 0 0,-32-7-116 0 0,1 0 0 0 0,-1 0 0 0 0,1-1 1 0 0,-1 1-1 0 0,1 0 0 0 0,-1-1 0 0 0,0 0 0 0 0,1 1 0 0 0,-1-1 1 0 0,0 0-1 0 0,0 0 0 0 0,1 0 0 0 0,0-1-10 0 0,1-1-143 0 0,1 0 72 0 0,10-8 32 0 0,-8 7-50 0 0,-4 1-7 0 0,0 1-49 0 0,1-1-56 0 0,-1 1-67 0 0,0 0-34 0 0,0 0-68 0 0,0 0-72 0 0,-1 0-81 0 0,1-1-87 0 0,0 1-93 0 0,0 0-101 0 0,0 0-107 0 0,3-2-1126 0 0,4-4-1150 0 0,-10 8 3166 0 0</inkml:trace>
  <inkml:trace contextRef="#ctx0" brushRef="#br0" timeOffset="567.48">880 82 8576 0 0,'-1'-1'152'0'0,"-7"-3"422"0"0,5 3-451 0 0,1 0-76 0 0,-1 0-21 0 0,0-1 47 0 0,-3-3 177 0 0,-9-4 471 0 0,8 8-495 0 0,1 0 59 0 0,-1 1-40 0 0,-6-2 151 0 0,2 0-131 0 0,-6 0 92 0 0,7 3-157 0 0,0-1 35 0 0,-38 7 988 0 0,34-5-920 0 0,0 1-89 0 0,8-2-150 0 0,0 0-35 0 0,3-1 75 0 0,2 1 0 0 0,-6 4-23 0 0,-8 11 55 0 0,9-8-45 0 0,5-7-9 0 0,0 3 10 0 0,-3 4-35 0 0,-1 1 0 0 0,-1 6 42 0 0,5-13-88 0 0,0 0 1 0 0,0 1-1 0 0,0-1 0 0 0,0 0 1 0 0,0 1-1 0 0,0 0 0 0 0,1-1 1 0 0,0 1-1 0 0,-1-1 0 0 0,1 1 1 0 0,0 0-1 0 0,0-1 0 0 0,0 1-11 0 0,2 8 46 0 0,-1-6-45 0 0,0 0 1 0 0,0 0-1 0 0,1-1 1 0 0,0 1 0 0 0,0 1-2 0 0,19 53 117 0 0,-15-46-93 0 0,1 1 46 0 0,6 12 93 0 0,-2 4 21 0 0,6 17 155 0 0,-4 2 51 0 0,-4-22-139 0 0,-7-20-151 0 0,1 0 0 0 0,-1 0 0 0 0,-1 1 0 0 0,1 2-100 0 0,1 24 430 0 0,-1-9 52 0 0,2 1-1 0 0,0 0-481 0 0,-4-24 76 0 0,0 0-4 0 0,0 5 2 0 0,0 1 4 0 0,0-6 1 0 0,0-2-28 0 0,0 0-93 0 0,0 0-22 0 0,0 0 13 0 0,0 0-23 0 0,0 0-51 0 0,0 0-133 0 0,0 0-235 0 0,0 0 276 0 0,0 0-27 0 0,0 0-72 0 0,0 0 109 0 0,0 0-40 0 0,0 0-41 0 0,0 0-40 0 0,0 0-36 0 0,0 0-33 0 0,0 0-252 0 0,0 0-55 0 0,0 0-820 0 0,0 0-639 0 0,0 0-1219 0 0</inkml:trace>
  <inkml:trace contextRef="#ctx0" brushRef="#br0" timeOffset="856.7">547 401 8088 0 0,'2'15'182'0'0,"-2"-12"29"0"0,0-3 12 0 0,2 0-37 0 0,13-1-219 0 0,-1 1 104 0 0,1-2 88 0 0,0 0 75 0 0,-2 1 27 0 0,0-2 37 0 0,49-9 1251 0 0,-41 8-1101 0 0,0 0-105 0 0,-11 2-223 0 0,1 0-43 0 0,-1 0-46 0 0,0 1-53 0 0,20-4 159 0 0,-1 0-34 0 0,-9 3-89 0 0,-18 2-61 0 0,1-1 36 0 0,12-1 124 0 0,-11 2-139 0 0,1-1-86 0 0,-2 0-5 0 0,-1 1-46 0 0,1 0-52 0 0,0-1-58 0 0,-2 1-6 0 0,1 0-46 0 0,0-1-40 0 0,-1 1-37 0 0,1 0-119 0 0,0 0-35 0 0,4-1-1237 0 0,-6 1 1781 0 0</inkml:trace>
  <inkml:trace contextRef="#ctx0" brushRef="#br0" timeOffset="1393.28">1506 111 7584 0 0,'-4'-4'210'0'0,"-1"-2"-93"0"0,1-1-62 0 0,-5-9 9 0 0,5 6 59 0 0,3 4 24 0 0,1 1 79 0 0,-1-1 186 0 0,-2 0-43 0 0,-5-6 263 0 0,-1 4-204 0 0,-5-2 142 0 0,8 5-283 0 0,4 4-219 0 0,0 0 1 0 0,0-1-1 0 0,0 1 1 0 0,-1 0-1 0 0,1 1 1 0 0,0-1-1 0 0,-1 0 1 0 0,1 0-1 0 0,0 1 1 0 0,-1 0-1 0 0,1-1 1 0 0,-1 1-1 0 0,1 0 1 0 0,-1 0-69 0 0,-17 2 462 0 0,-1 1-48 0 0,3 0-97 0 0,2-2-85 0 0,-6 2 68 0 0,-10 10-4 0 0,1 6-55 0 0,14-6-38 0 0,-3 8 95 0 0,18-18-255 0 0,1 1 1 0 0,-1-1-1 0 0,0 0 0 0 0,1 0 0 0 0,0 1 0 0 0,-1 0-43 0 0,-1 22 204 0 0,7 2-69 0 0,2 6 35 0 0,-5-26-118 0 0,1 1 1 0 0,0 0-1 0 0,0-1 0 0 0,1 0 1 0 0,1 5-53 0 0,13 32 263 0 0,-8-20-104 0 0,-1-7-14 0 0,-1 0 0 0 0,1 9 18 0 0,0-1 17 0 0,1 13 175 0 0,3 6 46 0 0,-8-32-206 0 0,-1 0-1 0 0,0 0 1 0 0,-1 0-1 0 0,1 9-194 0 0,0 6 256 0 0,2-1-43 0 0,-2-12-87 0 0,-3-4 1 0 0,0-10-49 0 0,1 0-22 0 0,-4 13-15 0 0,0-9 4 0 0,2-4-10 0 0,1-1-88 0 0,0 0-21 0 0,0-2-306 0 0,0 0-85 0 0,0 0-24 0 0,-2-2-993 0 0,2 2 875 0 0,-1 0 152 0 0,1 0 66 0 0,-1 1-23 0 0,1-1-48 0 0,-1 1-43 0 0,1-1-37 0 0,0 1-150 0 0,-1-1-36 0 0,0-4-1585 0 0,1 6 2309 0 0</inkml:trace>
  <inkml:trace contextRef="#ctx0" brushRef="#br0" timeOffset="1678.51">1058 357 10224 0 0,'5'5'688'0'0,"-3"-3"-496"0"0,2-1-54 0 0,14 0-135 0 0,0-1 108 0 0,4-3 126 0 0,12-3 230 0 0,-9 2-111 0 0,-8 1-159 0 0,7 0 13 0 0,0-2-34 0 0,4-1-42 0 0,-1 2-97 0 0,-22 4-121 0 0,-1-1 38 0 0,4 0 47 0 0,0 0 71 0 0,9-3 153 0 0,-8 3-193 0 0,-5 0-59 0 0,0 0-38 0 0,0 0-46 0 0,1 1-51 0 0,-1-1-59 0 0,0 0-65 0 0,-1 1 56 0 0,0 0-35 0 0,-1 0-36 0 0,1-1-38 0 0,0 1-40 0 0,0 0-42 0 0,0 0-45 0 0,-1 0-46 0 0,7 0-1088 0 0,3 0-913 0 0</inkml:trace>
  <inkml:trace contextRef="#ctx0" brushRef="#br0" timeOffset="2055.5">1536 488 7968 0 0,'8'1'132'0'0,"1"0"37"0"0,7 3 256 0 0,-11-3-274 0 0,-1 0-1 0 0,1 0 1 0 0,0 0 0 0 0,-1-1 0 0 0,1 0 0 0 0,0 1 0 0 0,-1-2 0 0 0,1 1-1 0 0,-1 0 1 0 0,1-1-151 0 0,10-2 177 0 0,-1 0 65 0 0,-1 1 28 0 0,0-1 49 0 0,0 0 43 0 0,0-1 43 0 0,19-6 253 0 0,10-3 140 0 0,-2-1-59 0 0,-1-3-56 0 0,-1-4-52 0 0,-28 15-459 0 0,4-2-16 0 0,-5 3-125 0 0,-3 0-78 0 0,-1 0-87 0 0,-5 4-125 0 0,0 1 65 0 0,1-1 53 0 0,-1 0 45 0 0,0 0 37 0 0,0-2 16 0 0,0-2 19 0 0,-13-6 98 0 0,-5 4-102 0 0,-20 2-123 0 0,26 3 130 0 0,6 2 0 0 0,0 0-1 0 0,0 0 1 0 0,-1 1-1 0 0,1-1 1 0 0,0 1-1 0 0,-2 1 22 0 0,-33 9-28 0 0,19-1-20 0 0,5 3 33 0 0,12-9 23 0 0,1 0 0 0 0,0 1-1 0 0,1-1 1 0 0,-1 1 0 0 0,1 0 0 0 0,-1 2-8 0 0,-1 3 33 0 0,1-1 0 0 0,0 0 0 0 0,1 1 0 0 0,0 0 1 0 0,1-1-1 0 0,0 1 0 0 0,-1 6-33 0 0,3-10 17 0 0,-1 0 0 0 0,1 1 0 0 0,0-1 1 0 0,1 5-18 0 0,0-5 26 0 0,0-1 0 0 0,1 1 0 0 0,-1 0 0 0 0,1-1 0 0 0,0 1 0 0 0,1-1 1 0 0,0 2-27 0 0,2 1 35 0 0,-1-1 0 0 0,2 0 0 0 0,-1 0 0 0 0,5 4-35 0 0,15 14-5 0 0,-23-23 3 0 0,1 0-1 0 0,-1-1 1 0 0,1 1 0 0 0,-1 0 0 0 0,1-1 0 0 0,2 1 2 0 0,0 0 16 0 0,0 0-1 0 0,1-1 1 0 0,-1 0-1 0 0,0 0 1 0 0,6 0-16 0 0,8 0 15 0 0,0-2-57 0 0,-7 0-32 0 0,-1 0-49 0 0,7-2-162 0 0,4-2-31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25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4 164 7024 0 0,'3'42'157'0'0,"-2"-33"23"0"0,-2-7 12 0 0,0 0-129 0 0,0 2 7 0 0,-3 8 77 0 0,3-10-15 0 0,1-2 152 0 0,0 0 253 0 0,3 1 21 0 0,10 2-50 0 0,-5 0-217 0 0,-2-2 38 0 0,-3 0 239 0 0,-3-1-301 0 0,0 0-59 0 0,1 0-50 0 0,0 0-43 0 0,1 0-29 0 0,0 0-33 0 0,4-1 64 0 0,-4 1 11 0 0,13-2 384 0 0,1-2 63 0 0,-8 1-170 0 0,-1 0 0 0 0,1 0 0 0 0,-1 0 0 0 0,0-1-1 0 0,5-3-404 0 0,7-8 787 0 0,-12 9-606 0 0,2-1-36 0 0,8-8 50 0 0,0-2-86 0 0,-15 15-102 0 0,-1 0 0 0 0,1 0-1 0 0,-1 0 1 0 0,1-1-1 0 0,-1 1 1 0 0,0 0 0 0 0,1-1-1 0 0,-1 1 1 0 0,0-1-1 0 0,-1 1 1 0 0,1-1 0 0 0,0 1-1 0 0,-1-1 1 0 0,0 1-1 0 0,1-2-6 0 0,-1 3 2 0 0,0 0-1 0 0,0 0 0 0 0,0 0 0 0 0,1-1 0 0 0,-1 1 0 0 0,0 0 0 0 0,1 0 0 0 0,-1 0 0 0 0,1 0 0 0 0,-1 0 0 0 0,1 0 1 0 0,0-1-2 0 0,-1 2 4 0 0,1-1 0 0 0,-1 0 0 0 0,0 1 0 0 0,1-1 0 0 0,-1 0 0 0 0,0 1 1 0 0,1-1-1 0 0,-1 0 0 0 0,0 1 0 0 0,0-1 0 0 0,0 0 0 0 0,1 0 1 0 0,-1 1-1 0 0,0-1 0 0 0,0 0 0 0 0,0 0 0 0 0,0 1 0 0 0,0-1 1 0 0,-1 0-1 0 0,1 0 0 0 0,0 1 0 0 0,0-1 0 0 0,0 0 0 0 0,-1 1 0 0 0,1-1 1 0 0,0 0-1 0 0,-1 0-4 0 0,-3-12 11 0 0,3 11-11 0 0,1 0 0 0 0,0 1 0 0 0,-1-1 0 0 0,1 0 0 0 0,-1 1 0 0 0,0-1 0 0 0,0 1 0 0 0,1-1 0 0 0,-1 1 0 0 0,0-1 0 0 0,0 1 0 0 0,-1 0 0 0 0,1-1 0 0 0,0 1-1 0 0,-1 0 1 0 0,-5-5-8 0 0,1 0-30 0 0,-1 0-1 0 0,1 1 0 0 0,-1 0 1 0 0,-8-4 38 0 0,13 8-12 0 0,-1 0 1 0 0,0 0 0 0 0,1 0-1 0 0,-1 0 1 0 0,0 0 0 0 0,0 1-1 0 0,0-1 1 0 0,0 1-1 0 0,-1 0 12 0 0,2 0-5 0 0,-1 0 0 0 0,0 0 0 0 0,1 1 0 0 0,-1-1 0 0 0,1 1 0 0 0,-1 0 1 0 0,-1 0 4 0 0,-9 6-13 0 0,7-2 8 0 0,0 0 0 0 0,0 1-1 0 0,0 0 1 0 0,1 1 0 0 0,0-1-1 0 0,1 1 1 0 0,-1 0-1 0 0,1 0 1 0 0,1 0 0 0 0,-1 1-1 0 0,1-1 1 0 0,1 1 0 0 0,-3 7 5 0 0,3-7 4 0 0,1 1 1 0 0,-1-1 0 0 0,1 1 0 0 0,0 7-5 0 0,0 11 60 0 0,-1 2 40 0 0,5-8 45 0 0,0-10-70 0 0,8 27 200 0 0,-9-36-253 0 0,-1 1 0 0 0,0-1 0 0 0,0 0 1 0 0,1 1-1 0 0,-1-1 0 0 0,1 0 0 0 0,0 0 1 0 0,0 0-1 0 0,0 0 0 0 0,0-1 0 0 0,0 1 1 0 0,0 0-1 0 0,1 0-22 0 0,12 8 56 0 0,-14-8-48 0 0,1-1 0 0 0,0 1 0 0 0,-1-1-1 0 0,1 0 1 0 0,0 0 0 0 0,0 0 0 0 0,-1 0 0 0 0,1 0-1 0 0,0 0 1 0 0,0-1 0 0 0,0 1 0 0 0,0-1 0 0 0,0 1-1 0 0,0-1 1 0 0,2 1-8 0 0,12 1 6 0 0,7 9 18 0 0,-4-3 3 0 0,-6-4-7 0 0,-5-2-201 0 0,0-1 102 0 0,-1-1 75 0 0,0 0 40 0 0,15-1 182 0 0,-12 0-169 0 0,-1-1-87 0 0,-4 2-28 0 0,0-1-39 0 0,-1 0-25 0 0,0 0-39 0 0,1 0-43 0 0,-1 0-47 0 0,0 0-49 0 0,0 0-55 0 0,1 0-58 0 0,-1 0-62 0 0,1-1-141 0 0,-1 1-88 0 0,1 0-95 0 0,0 0-100 0 0,5-2-1130 0 0,5 0-1154 0 0,-15 3 3161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31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10424 0 0,'0'0'233'0'0,"0"0"39"0"0,0 0 15 0 0,0 0-37 0 0,0 0-103 0 0,0 0-48 0 0,0 0 102 0 0,0 0 184 0 0,0 0 21 0 0,0 1-157 0 0,0-1-90 0 0,1 1-79 0 0,-1 0-37 0 0,2 2-4 0 0,-2-1 5 0 0,1 0 68 0 0,-1 0 104 0 0,1 12 134 0 0,2 2-35 0 0,7 14 220 0 0,-2-6-202 0 0,-3 0-58 0 0,0 0-33 0 0,6 10 54 0 0,2 12 72 0 0,-1 7 315 0 0,-3 1 1 0 0,2 36-684 0 0,-8-57 197 0 0,2 0-61 0 0,4 32 59 0 0,-2-12-6 0 0,-4-36-23 0 0,0 0 1 0 0,-1 16-167 0 0,-2-26 40 0 0,0-3-20 0 0,0 0 0 0 0,0 0 1 0 0,0 0-1 0 0,1 0 1 0 0,-1 0-1 0 0,1 0 0 0 0,1 3-20 0 0,4 7 95 0 0,4 5 61 0 0,-9-18-63 0 0,-1-3 23 0 0,0 0-37 0 0,1 0-23 0 0,-2-3-19 0 0,-1-23 149 0 0,0 2-68 0 0,-5-33-18 0 0,6 33-85 0 0,0-3-62 0 0,1 0-102 0 0,0 19 41 0 0,1 0-1 0 0,0 0 1 0 0,1 1 0 0 0,0-1 0 0 0,1 0-1 0 0,0 1 1 0 0,0 0 0 0 0,1 0-1 0 0,0 0 1 0 0,4-6 108 0 0,-3 7-101 0 0,1-1 0 0 0,0 1 0 0 0,0 1 0 0 0,1-2 101 0 0,-1 3-66 0 0,0 1 0 0 0,0 0-1 0 0,0 0 1 0 0,2-1 66 0 0,-3 3-35 0 0,0 0 0 0 0,1 0 0 0 0,-1 0 0 0 0,1 1 0 0 0,2-1 35 0 0,-3 1-10 0 0,0 1 0 0 0,1 0 0 0 0,-1 0 0 0 0,0 0 0 0 0,0 1-1 0 0,4 0 11 0 0,12 2 20 0 0,0 4 37 0 0,-15-4-95 0 0,1 1 0 0 0,-1 0 0 0 0,0 1 0 0 0,0-1 0 0 0,0 1 38 0 0,-1 0-23 0 0,0 0 1 0 0,-1 0-1 0 0,0 0 0 0 0,1 0 0 0 0,1 4 23 0 0,-2-3-9 0 0,-1-1 0 0 0,-1 1 0 0 0,1 0 0 0 0,0 0 0 0 0,-1 0-1 0 0,1 2 10 0 0,-2-2-2 0 0,1 0 0 0 0,-1 1-1 0 0,0-1 1 0 0,0 1 0 0 0,-1-1-1 0 0,0 4 3 0 0,-3 34 95 0 0,1-33-64 0 0,0-1 1 0 0,-1 0-1 0 0,0 1 0 0 0,0-2 1 0 0,-1 1-1 0 0,0 0 0 0 0,-1-1 1 0 0,1 1-1 0 0,-3 1-31 0 0,-16 17 68 0 0,15-19-35 0 0,-10 10 99 0 0,-16 12-132 0 0,27-25 15 0 0,0 0 0 0 0,0 0 0 0 0,-1 0-1 0 0,0-1 1 0 0,0 0 0 0 0,0-1-1 0 0,-1 0-14 0 0,2 0-3 0 0,-36 10 27 0 0,29-11-62 0 0,0-1-55 0 0,9-1-93 0 0,1 0 35 0 0,-7-5-243 0 0,8 2 195 0 0,0-2-126 0 0,2 3 110 0 0,-1-1-45 0 0,1 0-52 0 0,0 0-58 0 0,1 1-66 0 0,-1-2-73 0 0,0 2 150 0 0,-3-10-1066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32.2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31 7920 0 0,'0'0'174'0'0,"0"0"28"0"0,-1-1-69 0 0,0 0-26 0 0,-4-4 55 0 0,2 3-328 0 0,0-1 57 0 0,0 1 54 0 0,0 0 51 0 0,0 0 46 0 0,0 1 42 0 0,0-1 39 0 0,0 1 35 0 0,-2-2 236 0 0,-1 1 90 0 0,0 1 49 0 0,-8-1 780 0 0,5 2-577 0 0,4 0-413 0 0,0 0-50 0 0,0 1-59 0 0,1 0-71 0 0,-3 0 128 0 0,1 1-46 0 0,1-1-42 0 0,0 1-38 0 0,-3 3 52 0 0,2 0-92 0 0,-9 15 30 0 0,10-9 5 0 0,3-8-101 0 0,-3 8 32 0 0,1 0 1 0 0,0 1-1 0 0,0-1 0 0 0,1 1 1 0 0,1 0-1 0 0,0 0 1 0 0,1 0-1 0 0,-1 9-71 0 0,3 38 252 0 0,5 0-99 0 0,-1-42-68 0 0,-2-12-32 0 0,-1-1 0 0 0,1 0 0 0 0,0 1 0 0 0,4 3-53 0 0,15 14 203 0 0,-7-11-131 0 0,7-1-16 0 0,2-5 52 0 0,0-5 43 0 0,1-4 36 0 0,-21 3-168 0 0,-1-1-1 0 0,0 1 1 0 0,1-1 0 0 0,-1 0-1 0 0,0 0 1 0 0,0 0 0 0 0,0 0-1 0 0,0 0 1 0 0,-1-1 0 0 0,1 1-1 0 0,-1-1 1 0 0,1 0 0 0 0,-1 0-1 0 0,0 0 1 0 0,0 0-1 0 0,1-2-18 0 0,13-27 121 0 0,-6 3-55 0 0,-7 14-50 0 0,-1 1 0 0 0,0-1 0 0 0,-2 1 0 0 0,0-12-16 0 0,0-10-24 0 0,-1 16-32 0 0,1 0-41 0 0,-2 12 47 0 0,1-1 25 0 0,4-1-67 0 0,-2 9-5 0 0,-1 1 1 0 0,0 0 28 0 0,7 0 51 0 0,1 1-64 0 0,-3 2 40 0 0,-4-2 40 0 0,-1-1 0 0 0,1 1 0 0 0,0 0 0 0 0,-1 0 0 0 0,1 0 1 0 0,0 0-1 0 0,-1 0 0 0 0,1 0 0 0 0,-1 0 0 0 0,0 0 0 0 0,1 1 1 0 0,0 0-5 0 0,1 2 4 0 0,8 17-3 0 0,-7-5-45 0 0,0-2 31 0 0,1 0 1 0 0,0 0-1 0 0,1 2 18 0 0,7 20-21 0 0,-10-26 21 0 0,0-4 0 0 0,0 0 0 0 0,0 0 0 0 0,0-1 0 0 0,0 1 0 0 0,1-1 0 0 0,2 4 0 0 0,-3-6-11 0 0,10 18 50 0 0,-9-17-69 0 0,1-1-39 0 0,-3-1-94 0 0,-1-2 115 0 0,0 0-15 0 0,0 0-24 0 0,0 0-43 0 0,0 0-19 0 0,0 0-44 0 0,1 0-49 0 0,-1 0-56 0 0,0 0-121 0 0,0 0-73 0 0,1 1-63 0 0,-1-1-54 0 0,1 0-641 0 0,0 1-781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34.3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8520 0 0,'-1'5'234'0'0,"0"1"-49"0"0,0-1-44 0 0,1 0-37 0 0,0 3-10 0 0,1-2-46 0 0,2 17-8 0 0,-2-14 23 0 0,1-3 29 0 0,-1 1 54 0 0,0 0 68 0 0,0 0 82 0 0,4 43 2488 0 0,-4-35-2047 0 0,0-1-33 0 0,1 0-44 0 0,-1-1-53 0 0,0-2-121 0 0,0 14 748 0 0,-1-18-884 0 0,-1 1-38 0 0,1-3-112 0 0,0 1-34 0 0,0 0-41 0 0,0 0-45 0 0,1 3 59 0 0,0-4-115 0 0,0-3-100 0 0,-1-2 76 0 0,1 2-188 0 0,-1-2-243 0 0,0 0-441 0 0,0 0-50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34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12896 0 0,'0'0'297'0'0,"0"-1"39"0"0,0-4 15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21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245 72 8808 0 0,'0'0'197'0'0,"0"0"-10"0"0,0-1-78 0 0,0 0-52 0 0,0-3-3 0 0,0 2 0 0 0,-1-5 59 0 0,-1 1 33 0 0,-4-5 228 0 0,-2 0 138 0 0,5 8-325 0 0,1 1 0 0 0,-1-1 0 0 0,0 1 0 0 0,0 0 0 0 0,0 0 0 0 0,0 0 0 0 0,-1-1-187 0 0,-6-1 415 0 0,2 1-144 0 0,1 2-57 0 0,0 0-67 0 0,0 0-81 0 0,-14 4 573 0 0,6 2-245 0 0,2 0-98 0 0,1 1-37 0 0,3 0-79 0 0,0 0-36 0 0,2 1-42 0 0,0 0-47 0 0,-8 10 138 0 0,-11 14 113 0 0,12-10-141 0 0,11-16-138 0 0,1 0 0 0 0,0-1 0 0 0,0 1 0 0 0,0 0 0 0 0,0 2-27 0 0,1-3 4 0 0,1 0 0 0 0,-1 0 0 0 0,1 1-1 0 0,0-1 1 0 0,-1 0 0 0 0,2 0 0 0 0,-1 1-4 0 0,1 4 0 0 0,0-6 0 0 0,-1 0 0 0 0,1 0 0 0 0,-1 1 0 0 0,0-1 0 0 0,0 0 0 0 0,-1 1 0 0 0,1 0 0 0 0,-1 0 0 0 0,0 0 1 0 0,0 1 0 0 0,1-1-1 0 0,0 0 1 0 0,0 4-1 0 0,5 14 61 0 0,2 0 7 0 0,4 10 46 0 0,0-12-110 0 0,-9-19-17 0 0,16 21-145 0 0,1 0 63 0 0,2-3 61 0 0,3-2 54 0 0,-4-6-28 0 0,25 11 166 0 0,-28-16-154 0 0,0-1-85 0 0,-8-3-2 0 0,0-1-35 0 0,1 1-39 0 0,-1-2-43 0 0,-4 1 109 0 0,-2-1 2 0 0,-1 0-18 0 0,1 0-38 0 0,-1 0-13 0 0,0 0-40 0 0,0 0-45 0 0,0 0-51 0 0,-2 0 294 0 0,2 0-349 0 0,0 0-51 0 0,0 0-46 0 0,0 0-38 0 0,1 0-143 0 0,-1 0-38 0 0,1 0-171 0 0,1 0-461 0 0</inkml:trace>
  <inkml:trace contextRef="#ctx0" brushRef="#br0" timeOffset="498.66">762 214 6880 0 0,'0'0'157'0'0,"-1"0"79"0"0,-1-1-106 0 0,-9-3 35 0 0,7 2-261 0 0,-1 1 48 0 0,1-1 43 0 0,-1 1 40 0 0,1 0 38 0 0,0-1 35 0 0,-6 0 198 0 0,1 0 92 0 0,0 0 74 0 0,-1 1 114 0 0,-15-2 843 0 0,16 3-958 0 0,3 0-144 0 0,-1 0-38 0 0,1 1-48 0 0,-1-1-54 0 0,-3 2 215 0 0,-1 0-32 0 0,-8 5 278 0 0,0 2-106 0 0,3 3-91 0 0,5 0-143 0 0,1 0-38 0 0,1 6 14 0 0,7-13-208 0 0,0-1 0 0 0,1 1 0 0 0,0 0 0 0 0,0 0 0 0 0,0 1-76 0 0,-1 34 171 0 0,3-20-136 0 0,3 0-37 0 0,-3-14 2 0 0,1 1 1 0 0,0-1 0 0 0,0 0 0 0 0,1 0-1 0 0,0 0 1 0 0,0 0 0 0 0,0 0 0 0 0,0-1 0 0 0,1 1-1 0 0,-2-3 5 0 0,0-1 0 0 0,1 0 1 0 0,-1 0-1 0 0,0 0 0 0 0,1 0 1 0 0,-1 0-1 0 0,1 0 0 0 0,2 1-5 0 0,-2-2 10 0 0,0 0 0 0 0,0 0 0 0 0,0 0 0 0 0,-1 0 0 0 0,2 0 0 0 0,-1-1-1 0 0,0 1 1 0 0,0-1 0 0 0,3 0-10 0 0,1 0 34 0 0,0 0 0 0 0,1-1-1 0 0,-1 0 1 0 0,0-1 0 0 0,1 0-1 0 0,-1 0 1 0 0,0 0-34 0 0,0-1 31 0 0,0 0 0 0 0,-1 0 1 0 0,1-1-1 0 0,-1 0 0 0 0,0 0 0 0 0,5-4-31 0 0,-5 3 24 0 0,-1 0-1 0 0,1-1 0 0 0,-1 1 0 0 0,0-1 0 0 0,-1-1 0 0 0,3-2-23 0 0,-3 2 14 0 0,-1 0 1 0 0,1 0 0 0 0,-1-1-1 0 0,0 1 1 0 0,-1-1-1 0 0,1-3-14 0 0,-2 4 21 0 0,0-1-1 0 0,-1 0 1 0 0,0 0-1 0 0,0 0 0 0 0,-1 0 1 0 0,0 0-1 0 0,0 1 1 0 0,-1-1-1 0 0,0 0 0 0 0,-3-6-20 0 0,-5-10 0 0 0,10 24 0 0 0,0 0 0 0 0,0 0 0 0 0,0 0 0 0 0,0 0 0 0 0,0 0 0 0 0,0 0 0 0 0,0 0 0 0 0,0 1 0 0 0,0-1 0 0 0,0 0 0 0 0,0 0 0 0 0,0 0 0 0 0,0 0 0 0 0,0 0 0 0 0,0 0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0,0 0 0 0 0,0 0 0 0 0,0 0 0 0 0,-1 0 0 0 0,1 0 0 0 0,0 0 0 0 0,0 0 0 0 0,0-1 0 0 0,0 1 0 0 0,0 0 0 0 0,0 0 0 0 0,0 0 0 0 0,0 0 0 0 0,0 0 0 0 0,0 0 0 0 0,0 0 0 0 0,0 0 0 0 0,0 0 0 0 0,0 0 0 0 0,0 5 0 0 0,1 27-55 0 0,-1-26 53 0 0,-1-1 1 0 0,2 1 0 0 0,-1 0 0 0 0,1-1 0 0 0,-1 1 0 0 0,2-1-1 0 0,0 5 2 0 0,11 34 0 0 0,-11-33 0 0 0,1-1 0 0 0,0 1 0 0 0,1-1 0 0 0,0 1 0 0 0,3 4 0 0 0,0-5 0 0 0,0-2 0 0 0,-3-5-35 0 0,-2-1-94 0 0,-1-1-97 0 0,0 0 61 0 0,-1-1-42 0 0,1 1-44 0 0,-1-1-42 0 0,0 0-39 0 0,0 1-34 0 0,1-1-241 0 0,-1 0-57 0 0,0 0-787 0 0,0 0-623 0 0,0 0-1181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32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235 270 10536 0 0,'-3'-2'198'0'0,"-3"-2"94"0"0,0 1-62 0 0,-1-1-15 0 0,-4-1 41 0 0,0 2 0 0 0,3 2-41 0 0,2 2 15 0 0,0 1 62 0 0,-28 11 749 0 0,18-5-566 0 0,1 0-38 0 0,2 2-43 0 0,-1 1-48 0 0,2 2-52 0 0,0 1-59 0 0,2 0-22 0 0,0-1-53 0 0,1 0-39 0 0,6-8-85 0 0,1-1-1 0 0,0 1 1 0 0,0 0-1 0 0,0-1 0 0 0,0 1 1 0 0,1 0-1 0 0,0 0 0 0 0,-1 4-35 0 0,0 9 112 0 0,0 1 71 0 0,0 39 523 0 0,1-29-434 0 0,1-15-191 0 0,-1 0-52 0 0,1-8-10 0 0,0 1-1 0 0,0-1 0 0 0,1 0 1 0 0,-1 1-1 0 0,1-1 0 0 0,1 0 1 0 0,-1 0-1 0 0,1 1 1 0 0,1-1-1 0 0,-1-1 0 0 0,1 1 1 0 0,0 0-1 0 0,1 2-18 0 0,-1-4 16 0 0,0-1 0 0 0,-1 1-1 0 0,2 0 1 0 0,-1-1 0 0 0,0 0 0 0 0,1 0-1 0 0,0 0 1 0 0,-1 0 0 0 0,1 0 0 0 0,2 0-16 0 0,-2-1 20 0 0,0 0 1 0 0,0 0-1 0 0,0-1 1 0 0,0 1-1 0 0,0-1 1 0 0,0 0-1 0 0,4 0-20 0 0,-4-1 13 0 0,1 1 0 0 0,0-1 0 0 0,0 0 0 0 0,0 0 0 0 0,0-1-1 0 0,0 0 1 0 0,0 1 0 0 0,3-2-13 0 0,22-11 14 0 0,-21 9-70 0 0,9-6-7 0 0,-11 6 10 0 0,0 0-52 0 0,-1 0-71 0 0,1-2-128 0 0,-3 4 101 0 0,-1-1-38 0 0,1 0-44 0 0,-1-1-45 0 0,1 1-50 0 0,-1 0-53 0 0,-2 1 29 0 0,1 1-57 0 0,-1 0-52 0 0,0 0-45 0 0,1-1-161 0 0,0 0-45 0 0,0 1-196 0 0,1-2-527 0 0</inkml:trace>
  <inkml:trace contextRef="#ctx0" brushRef="#br0" timeOffset="313.15">500 0 11496 0 0,'0'0'333'0'0,"0"0"0"0"0,0 0-151 0 0,0 0-72 0 0,0 0 109 0 0,0 0 198 0 0,0 0 21 0 0,1 3-20 0 0,16 42 455 0 0,-13-32-614 0 0,-1 1 0 0 0,0-1-1 0 0,-1 1 1 0 0,0-1 0 0 0,-1 2-259 0 0,-3 21 586 0 0,1-23-218 0 0,1 1-1 0 0,-1-1 0 0 0,3 12-367 0 0,3 20 700 0 0,-1-8-142 0 0,-2 0-58 0 0,-2-20-254 0 0,1 0-48 0 0,-1 6 28 0 0,-1 12 56 0 0,2-17-122 0 0,5 6 22 0 0,-4-19-136 0 0,-1 0 0 0 0,0 0-1 0 0,0 0 1 0 0,0 1 0 0 0,0-1-1 0 0,-1 1-45 0 0,0 8 113 0 0,2 7-27 0 0,-1 6 12 0 0,0-6 41 0 0,-1-20-199 0 0,0-1-12 0 0,0 0-2 0 0,0 0-69 0 0,0 0-123 0 0,0 0 3 0 0,0 0-36 0 0,0 0-220 0 0,0 0 110 0 0,0 0 93 0 0,0 0 75 0 0,0 0 10 0 0,0-2-221 0 0,0 2 191 0 0,0 0 104 0 0,0 0-33 0 0,1-1-39 0 0,-1 1-46 0 0,0 0-181 0 0,0-1-57 0 0,0 1-49 0 0,1-1-44 0 0,-1 0-170 0 0,0 1-42 0 0,1-1-207 0 0,0-1-557 0 0</inkml:trace>
  <inkml:trace contextRef="#ctx0" brushRef="#br0" timeOffset="595.4">349 264 13104 0 0,'0'0'297'0'0,"0"0"39"0"0,0 0 19 0 0,0 0-145 0 0,0 0-99 0 0,0 0-30 0 0,0-1-42 0 0,7-2-36 0 0,28-8 247 0 0,1 4-50 0 0,-8 2-91 0 0,-1-2-47 0 0,-5 0-32 0 0,1 2 44 0 0,45-11 275 0 0,-43 11-223 0 0,-22 4-213 0 0,2 0 9 0 0,0 0 36 0 0,4-1 46 0 0,2 0 97 0 0,13-3 238 0 0,-15 3-284 0 0,-1 1-76 0 0,0-1-92 0 0,-2 1-65 0 0,1 0-93 0 0,-1 0-103 0 0,1 0-119 0 0,-4 0 199 0 0,0 1-35 0 0,1-1-36 0 0,-1 1-37 0 0,0-1-39 0 0,0 1-41 0 0,1 0-43 0 0,-1-1-43 0 0,6 0-1301 0 0,3 0-1061 0 0,-12 1 2925 0 0</inkml:trace>
  <inkml:trace contextRef="#ctx0" brushRef="#br0" timeOffset="1054.15">846 386 6176 0 0,'0'0'177'0'0,"1"1"0"0"0,2 0-284 0 0,-1 0 35 0 0,4 1 26 0 0,-1 0 119 0 0,1-1 106 0 0,0-1 93 0 0,1 1 78 0 0,-1-1 65 0 0,1 0 51 0 0,1-1 218 0 0,13-2 986 0 0,-14 2-1108 0 0,0-1-15 0 0,0 0-81 0 0,1-1 69 0 0,-1 0-59 0 0,-2 1-201 0 0,0 0-39 0 0,0 0-44 0 0,-1 1-49 0 0,12-4 431 0 0,-5 0-246 0 0,-3 1-116 0 0,0 0-75 0 0,-5 3-106 0 0,23-17 231 0 0,-14 6-172 0 0,-6 1-50 0 0,-4 2-20 0 0,1 0 68 0 0,3-11 150 0 0,-5 12-220 0 0,0 7-24 0 0,-1 0-1 0 0,0-1 0 0 0,0 1 1 0 0,1 0-1 0 0,-1-1 1 0 0,0 1-1 0 0,0 0 0 0 0,0-1 1 0 0,-1 1-1 0 0,1 0 0 0 0,0-1 1 0 0,0 1-1 0 0,-1 0 0 0 0,1 0 1 0 0,-1-1-1 0 0,1 1 1 0 0,-1 0 6 0 0,-3-9-32 0 0,-9-18-49 0 0,12 26 73 0 0,0 0-1 0 0,0 1 1 0 0,0-1-1 0 0,0 1 1 0 0,0-1-1 0 0,-1 1 1 0 0,1 0-1 0 0,0 0 1 0 0,-1-1-1 0 0,1 1 1 0 0,-1 0-1 0 0,0 0 1 0 0,1 0-1 0 0,-1 1 1 0 0,0-1 8 0 0,1 1-5 0 0,0 0 0 0 0,0 0 0 0 0,0 0 0 0 0,0 0 0 0 0,0 0 0 0 0,0 0 0 0 0,0 0 0 0 0,0 0 0 0 0,1 0 0 0 0,-1 1 0 0 0,0-1 0 0 0,0 0 0 0 0,0 1 0 0 0,0-1 0 0 0,0 1 0 0 0,0-1 0 0 0,1 1 0 0 0,-1-1 0 0 0,0 1 1 0 0,0 0-1 0 0,1-1 0 0 0,-1 1 0 0 0,0 0 5 0 0,-15 19-75 0 0,14-18 76 0 0,-16 27-87 0 0,4 1 103 0 0,3 2 88 0 0,4 1 73 0 0,0 20 219 0 0,4 27 343 0 0,3-70-608 0 0,1 1-1 0 0,0-1 0 0 0,0 0 0 0 0,1 0 1 0 0,0 0-1 0 0,2 3-131 0 0,-2-8 57 0 0,0 0 0 0 0,0 0-1 0 0,0-1 1 0 0,1 0 0 0 0,-1 1 0 0 0,2 1-57 0 0,-2-4 28 0 0,0 0 0 0 0,0 1 0 0 0,1-1 0 0 0,-1 0 0 0 0,0 0 0 0 0,1-1 0 0 0,-1 1 0 0 0,1 0 0 0 0,-1-1-1 0 0,3 2-27 0 0,0-2 38 0 0,-1 1 0 0 0,0-1 0 0 0,1 0 0 0 0,-1 0-1 0 0,1-1 1 0 0,-1 1 0 0 0,1-1 0 0 0,-1 0-1 0 0,1 0 1 0 0,-1-1-38 0 0,19-2 129 0 0,-4-1-66 0 0,0-2-58 0 0,0 0-72 0 0,-1-1-88 0 0,-3 2-75 0 0,-1 0-95 0 0,-10 4 276 0 0,-1-1-97 0 0,1 1-90 0 0,-1-1-84 0 0,0 1-79 0 0,0-1-73 0 0,0 0-65 0 0,0 0-61 0 0,0 1 21 0 0,-1-1-37 0 0,3 0-714 0 0,2-2-791 0 0,4-2-1195 0 0</inkml:trace>
  <inkml:trace contextRef="#ctx0" brushRef="#br0" timeOffset="1452.11">1404 106 10656 0 0,'1'1'241'0'0,"1"8"100"0"0,0-1-94 0 0,1 0-81 0 0,-1 1-64 0 0,2 4-36 0 0,4 19-38 0 0,-5-21 34 0 0,0 4 362 0 0,3 9 261 0 0,0-1 19 0 0,-3-7-273 0 0,-1-3-115 0 0,-1 0-52 0 0,1 4 147 0 0,1 0-37 0 0,2 18 364 0 0,-3 16 418 0 0,-1-18-371 0 0,-1-10-295 0 0,-1-5-119 0 0,0 1-46 0 0,0 2 46 0 0,1-15-256 0 0,-1-1 1 0 0,1 1 0 0 0,-1 0-1 0 0,0-1 1 0 0,0 1-1 0 0,-1 1-115 0 0,1-4 13 0 0,0 1 83 0 0,1 1 101 0 0,-1 2 194 0 0,0-2-8 0 0,1-5-170 0 0,0-1-113 0 0,0-1-33 0 0,0-1-41 0 0,0-2-48 0 0,0-11 79 0 0,0-30 70 0 0,3 0-88 0 0,2 16-85 0 0,4 0-73 0 0,0 0-104 0 0,4-10-149 0 0,-5 20 161 0 0,-6 14 127 0 0,1 0 0 0 0,-1 1 0 0 0,1-1 0 0 0,0 1 0 0 0,0 0 0 0 0,0 0 0 0 0,1 0 0 0 0,0 0 0 0 0,3-2 84 0 0,3-2-246 0 0,12-10-272 0 0,-15 14 328 0 0,1-1-35 0 0,-2 1-29 0 0,1 0-50 0 0,-1 0-62 0 0,1-1-69 0 0,-6 6 401 0 0,0-1-33 0 0,0 0-169 0 0,0-1-127 0 0,0 1-121 0 0,0 0 107 0 0,0 0-47 0 0,0 0-45 0 0,-1 0-44 0 0,1 0-41 0 0,0 0-39 0 0,1 0-39 0 0,-1 1-35 0 0,4-3-1428 0 0,3-1-1178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30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232 386 8232 0 0,'-33'13'682'0'0,"25"-10"-537"0"0,2 0-56 0 0,-1-1-36 0 0,1 0-46 0 0,-1-1-55 0 0,4 0 333 0 0,1 0-101 0 0,-1 1-61 0 0,0 1-47 0 0,1-1-10 0 0,0 0 33 0 0,-12 7 349 0 0,0 1-39 0 0,-13 13 302 0 0,2 3-114 0 0,3 0-85 0 0,11-7-150 0 0,1 2-38 0 0,-7 23 224 0 0,13-31-404 0 0,-2 14 145 0 0,7 2-77 0 0,4 0-59 0 0,2-1-39 0 0,-4-22-87 0 0,-1-1 0 0 0,1 1 0 0 0,0-1 1 0 0,1 0-1 0 0,-1 0 0 0 0,1 1-27 0 0,11 16 85 0 0,1 1 17 0 0,-11-16-80 0 0,1 0-1 0 0,0-1 1 0 0,0 0 0 0 0,2 1-22 0 0,-3-3 13 0 0,-1-1 0 0 0,1 0-1 0 0,0 0 1 0 0,0 0 0 0 0,0 0 0 0 0,5 1-13 0 0,-7-3 14 0 0,1 0 1 0 0,-1 0-1 0 0,1-1 0 0 0,-1 1 0 0 0,1-1 1 0 0,2 1-15 0 0,0-2 33 0 0,-1 0 1 0 0,1 0 0 0 0,-1 0 0 0 0,0-1 0 0 0,1 0 0 0 0,-1 0 0 0 0,0 0 0 0 0,0-1 0 0 0,0 0 0 0 0,0 1 0 0 0,1-3-34 0 0,15-11 119 0 0,-15 10-83 0 0,0-1 0 0 0,0 1 0 0 0,-1-1 0 0 0,0 0 1 0 0,1-2-37 0 0,0-2 40 0 0,0 1 0 0 0,-1-2 0 0 0,3-6-40 0 0,-4 5 24 0 0,0 0 1 0 0,0 0-1 0 0,-2-1 1 0 0,1 1-1 0 0,-2-1 1 0 0,1-13-25 0 0,-2 20-25 0 0,-1 0 1 0 0,0 1-1 0 0,0-1 1 0 0,-1-3 24 0 0,-5-14-111 0 0,-2 5-39 0 0,-2 1-74 0 0,4 7 38 0 0,-1 1-42 0 0,-1 0-46 0 0,1 0-51 0 0,-2 1-57 0 0,1 0-61 0 0,-1 1-66 0 0,0 0-71 0 0,6 6 284 0 0,1 0 1 0 0,1 1-58 0 0,1 0 128 0 0,0 0-38 0 0,0 1-40 0 0,0-1-37 0 0,-1 0-438 0 0,0-1-285 0 0,-2 0-675 0 0</inkml:trace>
  <inkml:trace contextRef="#ctx0" brushRef="#br0" timeOffset="420.87">793 97 9272 0 0,'-1'0'208'0'0,"1"-2"-70"0"0,-1 0-39 0 0,-3-5 66 0 0,2 5-71 0 0,-1-1 59 0 0,0-2-69 0 0,0 0-50 0 0,-2-3-58 0 0,-2-3 4 0 0,2 5 111 0 0,1 0 102 0 0,2 4-44 0 0,0-1 41 0 0,-2 0 238 0 0,-1-1-39 0 0,-5-2 283 0 0,1 2-245 0 0,0 0-56 0 0,-9-3 254 0 0,8 4-307 0 0,-2 0 16 0 0,-2 3-38 0 0,-1 2 20 0 0,-9 5 114 0 0,1-1-9 0 0,-4 4-78 0 0,3 3-81 0 0,4 5-70 0 0,4 3-58 0 0,-6 17-10 0 0,-3 24-54 0 0,22-53-60 0 0,1 0 0 0 0,0 0 0 0 0,1 0 1 0 0,0 1-1 0 0,0-1 0 0 0,1 0 0 0 0,0 8-10 0 0,5 34 51 0 0,1-19 24 0 0,2 13-8 0 0,19 63 242 0 0,-12-63-176 0 0,3 1 59 0 0,-3-5 251 0 0,3 12-443 0 0,-12-19 171 0 0,-6-29-130 0 0,1 1 0 0 0,0 0 0 0 0,0-1 0 0 0,0 1-1 0 0,1-1 1 0 0,1 4-41 0 0,4 15 165 0 0,-7 15-22 0 0,0-21-75 0 0,-1-14-81 0 0,0 2 54 0 0,0-1 1 0 0,1-2-57 0 0,0-1-45 0 0,2 0-59 0 0,-1-2-126 0 0,-1 0 115 0 0,0 0-66 0 0,0 0 70 0 0,0 0-32 0 0,0 0-39 0 0,0 0-41 0 0,0 0-46 0 0,0 0-43 0 0,0 0-40 0 0,0 0-36 0 0,0 0-259 0 0,0 0-60 0 0,0 0-46 0 0,0 0-34 0 0,0 0-1436 0 0,0 0-1270 0 0</inkml:trace>
  <inkml:trace contextRef="#ctx0" brushRef="#br0" timeOffset="789.88">418 518 8808 0 0,'0'0'197'0'0,"1"0"15"0"0,0 0-71 0 0,1 0-56 0 0,6 0 62 0 0,-5 0-60 0 0,0-1-84 0 0,0 1 0 0 0,-1 0-1 0 0,1-1 1 0 0,0 1 0 0 0,0-1 0 0 0,-1 0 0 0 0,2 0-3 0 0,7-4 61 0 0,1-1 49 0 0,2-1 115 0 0,0 1 115 0 0,6 0 32 0 0,0 0-91 0 0,0 1-79 0 0,0-1-66 0 0,16-4-11 0 0,48-10-58 0 0,-54 14-67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28.0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0 319 7920 0 0,'0'0'174'0'0,"0"0"29"0"0,0 0 13 0 0,0 0-90 0 0,0 0-35 0 0,0 0 8 0 0,0 1-78 0 0,0 1-53 0 0,0-1 56 0 0,0 0 39 0 0,0-1 57 0 0,1 1 70 0 0,-1 0 85 0 0,0 0 100 0 0,14 19 654 0 0,-1 0-105 0 0,-2 2-101 0 0,-2 2-96 0 0,-8-20-650 0 0,6 18 368 0 0,-1-1-34 0 0,5 22 314 0 0,-2 1-121 0 0,-3 1-108 0 0,-2-20-228 0 0,-2-17-119 0 0,-1 0-1 0 0,0-1 1 0 0,-1 1 0 0 0,0 8-149 0 0,-1-4 179 0 0,1 14 111 0 0,0-17-158 0 0,1 0 52 0 0,-1-8-63 0 0,0-1-9 0 0,0 0-33 0 0,0 0-14 0 0,0 0-1 0 0,1 1 175 0 0,-1-2-167 0 0,-2-2-73 0 0,0 0 13 0 0,0 0 0 0 0,1 0 0 0 0,-1 0 0 0 0,1 0 0 0 0,0 0 0 0 0,0 0 0 0 0,0-1 0 0 0,1 1 0 0 0,-1-1-12 0 0,-4-33 62 0 0,4 19-52 0 0,1 0 0 0 0,0 0-1 0 0,1 1 1 0 0,1-1 0 0 0,1 1-1 0 0,2-7-9 0 0,2-2-29 0 0,1 1-40 0 0,3 1-23 0 0,-9 20 79 0 0,1-1 0 0 0,0 1 0 0 0,0 0 0 0 0,0 0 0 0 0,0 0 0 0 0,1 0 0 0 0,0 0 0 0 0,-1 1 0 0 0,1 0-1 0 0,0-1 1 0 0,2 1 13 0 0,-4 1-6 0 0,0 1 0 0 0,1 0 0 0 0,-1 0 0 0 0,0 0 0 0 0,0 1 1 0 0,1-1-1 0 0,-1 0 0 0 0,1 1 0 0 0,-1 0 0 0 0,1-1 0 0 0,-1 1 0 0 0,1 0 0 0 0,-1 0 0 0 0,0 1 0 0 0,1-1 0 0 0,-1 0 0 0 0,1 1 0 0 0,-1-1 0 0 0,0 1 0 0 0,1 0 0 0 0,-1 0 0 0 0,0 0 0 0 0,1 0 0 0 0,-1 0 0 0 0,0 1 0 0 0,0-1 0 0 0,0 1 0 0 0,0-1 0 0 0,-1 1 0 0 0,1 0 6 0 0,5 5-12 0 0,0 2 1 0 0,-1-1 0 0 0,-1 1-1 0 0,1-1 1 0 0,-1 1-1 0 0,2 6 12 0 0,6 10 12 0 0,-11-20-12 0 0,0 0 0 0 0,0 0 0 0 0,-1 0 0 0 0,1 0-1 0 0,-1 0 1 0 0,0 0 0 0 0,0 0 0 0 0,-1 4 0 0 0,6 21 20 0 0,7 23 257 0 0,-1 1-77 0 0,-12-50-156 0 0,1 3-10 0 0,-2-1 45 0 0,1 4 100 0 0,0-9-109 0 0,2-3 24 0 0,-1-1-39 0 0,-1-1-25 0 0,0-3-27 0 0,0 1 1 0 0,4-11 33 0 0,0 1-1 0 0,6-16-36 0 0,4-17-11 0 0,-12 40-18 0 0,1-1 0 0 0,0 1 0 0 0,4-8 29 0 0,2 0-107 0 0,0 0-1 0 0,11-13 108 0 0,-18 27-10 0 0,1 0-1 0 0,-1 1 1 0 0,1-1 0 0 0,-1 1-1 0 0,1 0 1 0 0,0-1-1 0 0,0 2 1 0 0,0-1-1 0 0,0 0 1 0 0,1 0-1 0 0,-1 1 1 0 0,0 0-1 0 0,1 0 1 0 0,0-1 10 0 0,18-1-26 0 0,-21 3 19 0 0,1 0 0 0 0,-1 1 0 0 0,0-1-1 0 0,1 0 1 0 0,-1 1 0 0 0,1-1 0 0 0,-1 1-1 0 0,0-1 1 0 0,0 1 0 0 0,1 0 7 0 0,2 1-13 0 0,0 1 0 0 0,-1 0 0 0 0,1 0-1 0 0,-1 0 1 0 0,0 0 0 0 0,0 0 0 0 0,0 0 0 0 0,1 3 13 0 0,-1 0-1 0 0,0 1 0 0 0,0-1 0 0 0,0 1 0 0 0,-1 0 0 0 0,0 0 0 0 0,-1-1 1 0 0,1 1-1 0 0,-1 4 1 0 0,4 15 80 0 0,-2 7 44 0 0,-4 0-36 0 0,0-4-45 0 0,3-1-38 0 0,5 8-19 0 0,-6-33-299 0 0,3 5-338 0 0,-1-5 180 0 0,-2-1 148 0 0,0-1-62 0 0,0 0-761 0 0</inkml:trace>
  <inkml:trace contextRef="#ctx0" brushRef="#br0" timeOffset="612.34">661 17 8408 0 0,'0'0'190'0'0,"0"0"28"0"0,0 0 8 0 0,1-1-49 0 0,4-3-116 0 0,4-2-30 0 0,-1 2 56 0 0,-1 3 50 0 0,1 1 41 0 0,3 6 174 0 0,3 8 268 0 0,1 10 135 0 0,-8-7-329 0 0,-2-3-166 0 0,-2-8-172 0 0,-1-1-34 0 0,11 33 514 0 0,1 1-65 0 0,-1-1-57 0 0,1 0-50 0 0,3 8 24 0 0,-1 0-50 0 0,4 9 26 0 0,9 28 147 0 0,-18-50 16 0 0,5 27-559 0 0,-4 3 338 0 0,-10-50-78 0 0,-4-11 21 0 0,1-4-165 0 0,-1-2-35 0 0,1-1-48 0 0,0-1-60 0 0,-3-15 136 0 0,0-6-14 0 0,4 23-83 0 0,0-38 98 0 0,1 20-90 0 0,0 1-34 0 0,2-1-39 0 0,1 1-47 0 0,1 1-53 0 0,2 0-61 0 0,-5 16 179 0 0,0-1 0 0 0,0 1 0 0 0,0 0 0 0 0,1 0 0 0 0,3-3 35 0 0,-3 3-23 0 0,0 1 0 0 0,0 0-1 0 0,0 0 1 0 0,1 0 0 0 0,3-2 23 0 0,-3 2-12 0 0,0 1 1 0 0,0 0 0 0 0,0 0 0 0 0,0 0-1 0 0,1 1 1 0 0,-1 0 0 0 0,1-1 11 0 0,0 1-3 0 0,0 1-1 0 0,-1-1 1 0 0,1 1-1 0 0,-1 0 1 0 0,1 0 0 0 0,0 0-1 0 0,-1 1 1 0 0,1-1-1 0 0,-1 1 1 0 0,1 0 0 0 0,1 1 2 0 0,-2 0-5 0 0,1-1-1 0 0,-1 1 0 0 0,0 0 0 0 0,0 1 1 0 0,0-1-1 0 0,0 1 0 0 0,0-1 0 0 0,-1 1 0 0 0,1 0 1 0 0,-1 1-1 0 0,0-1 0 0 0,0 0 0 0 0,0 1 1 0 0,0 0-1 0 0,-1 0 0 0 0,1 0 0 0 0,-1 0 0 0 0,1 2 7 0 0,-1 0 4 0 0,0 0 0 0 0,0 0 0 0 0,0 0 0 0 0,0 0 1 0 0,-1 6-5 0 0,1 11 64 0 0,-3 1 49 0 0,-1-14-58 0 0,1 0-1 0 0,-1 0 1 0 0,-3 7-55 0 0,3-11 16 0 0,0 0 0 0 0,-1-1 0 0 0,0 0 1 0 0,1 1-1 0 0,-1-1 0 0 0,-1 0 0 0 0,1 0 0 0 0,-1-1 0 0 0,0 1 1 0 0,0-1-1 0 0,-1 1-16 0 0,-3 2-31 0 0,-1 1 45 0 0,-25 16 156 0 0,19-15-140 0 0,5-5-52 0 0,0 0-42 0 0,1-2-50 0 0,-1 0-60 0 0,0-2-69 0 0,0-1-79 0 0,1-1-88 0 0,-1-2-97 0 0,8 2-185 0 0,0-3-4 0 0</inkml:trace>
  <inkml:trace contextRef="#ctx0" brushRef="#br0" timeOffset="1116.04">1278 479 5584 0 0,'0'0'165'0'0,"2"0"-10"0"0,3 0-247 0 0,0 0 56 0 0,0-1 54 0 0,0 0 48 0 0,1 0 45 0 0,-1 0 40 0 0,6-2 255 0 0,-1 0 56 0 0,0-1 66 0 0,23-9 1362 0 0,-19 8-1151 0 0,-4 1-266 0 0,-1 0-109 0 0,22-13 1175 0 0,-21 10-1072 0 0,0-1-41 0 0,-2 1-111 0 0,-1 0-45 0 0,0 0-51 0 0,-1 0-57 0 0,10-7 198 0 0,-5 6-169 0 0,-2-2-38 0 0,-6-1-51 0 0,-3 10-99 0 0,0 0 1 0 0,0 0-1 0 0,0 0 0 0 0,0 0 1 0 0,-1-1-1 0 0,1 1 0 0 0,0 1 0 0 0,-1-1 1 0 0,1 0-1 0 0,-1 0 0 0 0,1 0 1 0 0,-1-1-4 0 0,-5-15 71 0 0,6 15-67 0 0,0 1 0 0 0,-1 0-1 0 0,1-1 1 0 0,0 1-1 0 0,0 0 1 0 0,-1 0-1 0 0,1-1 1 0 0,-1 1 0 0 0,0 0-1 0 0,1 0 1 0 0,-1 0-1 0 0,0-1 1 0 0,1 1 0 0 0,-1 0-1 0 0,0 0 1 0 0,0 0-1 0 0,0 0 1 0 0,0 1 0 0 0,0-1-4 0 0,-5-3 1 0 0,1 1 0 0 0,-1-1 0 0 0,0 2 0 0 0,0-1 0 0 0,0 1 0 0 0,-2-1-1 0 0,6 3-2 0 0,0-1 0 0 0,-1 1 0 0 0,1 0 1 0 0,0-1-1 0 0,0 1 0 0 0,0 0 1 0 0,0 1-1 0 0,0-1 0 0 0,0 0 0 0 0,0 0 1 0 0,-2 1 1 0 0,3 0-7 0 0,-1 0 1 0 0,0-1-1 0 0,1 1 0 0 0,-1 0 1 0 0,1 0-1 0 0,-1 0 1 0 0,1 0-1 0 0,0 0 1 0 0,-2 1 6 0 0,-1 2 0 0 0,1 0 0 0 0,-1 0 0 0 0,1 0 0 0 0,0 0 0 0 0,0 0 0 0 0,0 1 0 0 0,0-1 0 0 0,1 1 0 0 0,0 0 0 0 0,0 0 0 0 0,-1 4 0 0 0,-3 16 20 0 0,3 0 50 0 0,3 1 42 0 0,2 0 38 0 0,1-12 42 0 0,0 0 1 0 0,3 9-193 0 0,14 25 462 0 0,-13-31-291 0 0,5 8 75 0 0,-2-10-128 0 0,-5-9-68 0 0,29 33 393 0 0,-17-24-343 0 0,-12-12-68 0 0,0 1-1 0 0,0-1 0 0 0,0 0 0 0 0,1 0 1 0 0,2 1-32 0 0,-5-3 9 0 0,0 0 0 0 0,1 0 0 0 0,-1 0 1 0 0,0-1-1 0 0,1 1 0 0 0,-1-1 0 0 0,1 1 0 0 0,-1-1 1 0 0,1 0-1 0 0,-1-1 0 0 0,0 1 0 0 0,1 0 1 0 0,-1-1-1 0 0,0 0 0 0 0,1 0 0 0 0,0 0-9 0 0,22-11-9 0 0,-17 6-37 0 0,-3 2-54 0 0,0-1-80 0 0,-2 2 38 0 0,-1 0-37 0 0,0 0-39 0 0,1 0-43 0 0,-1 0-47 0 0,0-1-51 0 0,1 1-55 0 0,-1-1-59 0 0,-2 3 86 0 0,0-1-53 0 0,0 1-48 0 0,1 0-42 0 0,-1 0-152 0 0,0-1-42 0 0,1 0-184 0 0,1 0-499 0 0</inkml:trace>
  <inkml:trace contextRef="#ctx0" brushRef="#br0" timeOffset="1464.08">1723 212 9096 0 0,'-2'6'61'0'0,"1"1"35"0"0,1-2 6 0 0,1 0-1 0 0,-1 0 0 0 0,1 0 0 0 0,0-1 0 0 0,0 1 0 0 0,1 2-101 0 0,2 4 130 0 0,-1-2-80 0 0,2 1-16 0 0,-1-1 64 0 0,0 1 57 0 0,1-1 51 0 0,2 8 234 0 0,-1-1 91 0 0,15 38 1441 0 0,-17-42-1576 0 0,0 0-34 0 0,0 0-39 0 0,0 0-59 0 0,-1 1-70 0 0,1-1-83 0 0,4 14 781 0 0,0 0-134 0 0,-2-1-69 0 0,-4 1-68 0 0,-5-1-64 0 0,2-18-351 0 0,4 15 94 0 0,-2-16-94 0 0,-1-4-56 0 0,0-1 40 0 0,0-1 48 0 0,-1-2 52 0 0,0-1 61 0 0,0-2 66 0 0,-2-7-312 0 0,2-1-36 0 0,3-3-21 0 0,2-7-23 0 0,1-7-16 0 0,-1 3-9 0 0,1 1 0 0 0,5-12 0 0 0,-7 27 0 0 0,2-6-6 0 0,3 1-37 0 0,2 1-37 0 0,1 0-40 0 0,0-3-64 0 0,0 1-55 0 0,-10 15 76 0 0,1-1 40 0 0,1-2-19 0 0,0 1 101 0 0,7-8 98 0 0,-5 7-94 0 0,-2 2-47 0 0,0 0-66 0 0,0-1-82 0 0,1 1-97 0 0,-2 1 26 0 0,0 0-64 0 0,0 0-68 0 0,1 0-74 0 0,-1 0-81 0 0,0 0-86 0 0,0 0-92 0 0,0 0-96 0 0,0 1 297 0 0,-1 0-37 0 0,4-3-1585 0 0,2-1-1232 0 0,-6 4 3151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26.8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7136 0 0,'1'-2'-90'0'0,"0"1"37"0"0,-1-2 45 0 0,1 1 76 0 0,-1 0 51 0 0,1 0 231 0 0,-1 2 287 0 0,0 2-392 0 0,-1 0-35 0 0,1 2-16 0 0,-1 11 406 0 0,2 2-51 0 0,6 16 442 0 0,1 6 95 0 0,-3-8-553 0 0,4 0-42 0 0,7 15 184 0 0,3-1-51 0 0,-4-10 641 0 0,6 25-1265 0 0,-16-46 146 0 0,6 8 121 0 0,-1 1-22 0 0,-4-8-135 0 0,-3-6-37 0 0,0-2-9 0 0,1 3 30 0 0,-4-6-25 0 0,-1 3-14 0 0,1-4 1 0 0,1-2 12 0 0,-1-1-4 0 0,-7-5 114 0 0,3 1-116 0 0,-5-6 8 0 0,7 9-63 0 0,1-1 0 0 0,-1 1 0 0 0,1-1 0 0 0,-1 0 0 0 0,1 1 0 0 0,0-1 0 0 0,0 0 0 0 0,0 0 0 0 0,0 0 0 0 0,0 0-1 0 0,0 0-6 0 0,-6-12 8 0 0,-1 1-35 0 0,-4-4-64 0 0,11 14 70 0 0,0 1 0 0 0,0-1 1 0 0,0 1-1 0 0,1-1 0 0 0,-1 1 0 0 0,1-1 0 0 0,-1-1 21 0 0,-1-25-173 0 0,3 0 57 0 0,0 18 88 0 0,1 0 1 0 0,0 0-1 0 0,0 0 1 0 0,2-1 27 0 0,-1 3-7 0 0,0 1 0 0 0,1-1 0 0 0,0 1 0 0 0,0-1 0 0 0,1 1 1 0 0,0 1-1 0 0,4-5 7 0 0,15-14-45 0 0,0 6-13 0 0,-8 7 57 0 0,1 1 1 0 0,11-6 0 0 0,-23 15 0 0 0,1 1 1 0 0,0-1 0 0 0,0 1 0 0 0,-1 0-1 0 0,2 0 1 0 0,2 0-1 0 0,-4 1 8 0 0,0 0-1 0 0,0 1 1 0 0,0 0-1 0 0,-1 0 1 0 0,1 0-1 0 0,0 0 0 0 0,4 2-7 0 0,-4-1 10 0 0,0 0-1 0 0,0 1 0 0 0,-1 0 0 0 0,1 0 0 0 0,-1 0 0 0 0,1 0 0 0 0,-1 1 0 0 0,0 0 1 0 0,0 0-1 0 0,0 0 0 0 0,-1 0 0 0 0,1 1 0 0 0,-1-1 0 0 0,1 1 0 0 0,-1 0 0 0 0,0 0 0 0 0,0 1-9 0 0,5 8 41 0 0,-2 1-1 0 0,1-1 0 0 0,-1 2 0 0 0,-1-1 1 0 0,-1 1-1 0 0,2 6-40 0 0,-6-19 2 0 0,7 36 99 0 0,-4-14 1 0 0,2 10 62 0 0,-3-1-52 0 0,0-10 71 0 0,3 18-183 0 0,-3-32 62 0 0,0 0 0 0 0,0-1 0 0 0,4 8-62 0 0,-4-8 16 0 0,-1-5-118 0 0,-1-1 45 0 0,1 1 50 0 0,0-1 83 0 0,0 0 175 0 0,-1-2-211 0 0,0 1-81 0 0,0-1-112 0 0,1 1 25 0 0,-1 0-40 0 0,0 0-125 0 0,0 1-87 0 0,0 0-97 0 0,0 1-105 0 0,0-3-500 0 0</inkml:trace>
  <inkml:trace contextRef="#ctx0" brushRef="#br0" timeOffset="392.94">576 64 9616 0 0,'0'0'216'0'0,"0"0"32"0"0,0 0 12 0 0,1 5-55 0 0,0-1-152 0 0,0 0-35 0 0,2 4 45 0 0,2-2 109 0 0,1 2 139 0 0,6 3 268 0 0,-3-2-89 0 0,-3-2-216 0 0,-1-1-103 0 0,-2 0-71 0 0,10 20 385 0 0,-1-1-59 0 0,-3-5 154 0 0,-2 0-1 0 0,6 20-579 0 0,3 18 841 0 0,-2-19-355 0 0,-2-7-158 0 0,2-2-94 0 0,-12-27-207 0 0,-1-1 0 0 0,0 1 0 0 0,1-1 0 0 0,0 1-1 0 0,0-1 1 0 0,0 0 0 0 0,0 1 0 0 0,0-1 0 0 0,2 1-27 0 0,8 4 126 0 0,0-1-13 0 0,-1 8 14 0 0,-9-12-108 0 0,-1 0 1 0 0,1 1-1 0 0,0-1 1 0 0,0 0-1 0 0,-1 0 1 0 0,1 0-1 0 0,1 0-19 0 0,8 7 102 0 0,-9-8-93 0 0,-1 1 0 0 0,1-1 0 0 0,0 1 0 0 0,-1-1 0 0 0,1 0 0 0 0,0 0 0 0 0,0 0 0 0 0,0 0-1 0 0,1 0-8 0 0,8-1 125 0 0,-5-3-12 0 0,1-3 45 0 0,3-5 76 0 0,-3-1-53 0 0,-1-2-47 0 0,-2-1-38 0 0,0-10-3 0 0,-1-13-30 0 0,-1 14-23 0 0,-1-15-55 0 0,-1 13 96 0 0,-1-1-1 0 0,-4-11-80 0 0,1 10-14 0 0,-2 1-82 0 0,2 7-38 0 0,-1 1-67 0 0,-1 0-79 0 0,0 1-88 0 0,5 15 133 0 0,0 0 71 0 0,0 1 61 0 0,1-1 49 0 0,-2-1 45 0 0,-1-6 117 0 0,2 7-110 0 0,0 0-48 0 0,0 1-25 0 0,1-1-40 0 0,-1 1-47 0 0,1 0-53 0 0,-1 0-93 0 0,1-1-83 0 0,-1 1-91 0 0,1-1-101 0 0,0 1-109 0 0,-1 0-118 0 0,1 0 358 0 0,0 1-33 0 0,0 0-33 0 0,0 0-36 0 0,0 0-1397 0 0,0 1-1098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24.1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414 91 6056 0 0,'0'-18'176'0'0,"0"15"-80"0"0,-1 4-20 0 0,-2 2-33 0 0,1 1 47 0 0,1-3 68 0 0,0 0 184 0 0,0-1 52 0 0,1 1 44 0 0,0 11 1791 0 0,1-10-1788 0 0,-1 1-45 0 0,0-1-60 0 0,0-1-73 0 0,-1 2 516 0 0,1 0-107 0 0,-1 0-99 0 0,1 0-91 0 0,1 0-83 0 0,-1 1-76 0 0,1-1-66 0 0,0 1-60 0 0,1 1 16 0 0,0 1-98 0 0,0-1-69 0 0,3 7-10 0 0,-3-8-3 0 0,0 0 36 0 0,0 0 52 0 0,-1-1 66 0 0,3 8-53 0 0,-1-5-54 0 0,-1 0 0 0 0,0 0 0 0 0,0 0 0 0 0,0 0 0 0 0,-1 0 0 0 0,0 0 0 0 0,-1 0 0 0 0,1 5-80 0 0,1 10 186 0 0,10 32 328 0 0,-6-32-349 0 0,-2-1-59 0 0,2 4 252 0 0,7 18-358 0 0,-4-15 127 0 0,-2-1-35 0 0,2 7 52 0 0,-5-20-102 0 0,-1-1 1 0 0,0 1-1 0 0,0 10-42 0 0,-2-18 14 0 0,0 0 0 0 0,0-1 0 0 0,0 1 0 0 0,0 0 0 0 0,1-1 0 0 0,0 1-14 0 0,0 0 16 0 0,0-1-1 0 0,-1 1 1 0 0,1 0-1 0 0,-1 0 1 0 0,0 1-16 0 0,-1-3 14 0 0,0 1 1 0 0,0 0-1 0 0,0-1 0 0 0,0 1 0 0 0,-1-1 1 0 0,0 1-15 0 0,0 2-15 0 0,0-5-118 0 0,1-1-55 0 0,0 0 15 0 0,0-1 60 0 0,0 1 36 0 0,0-2 28 0 0,0 0-5 0 0,0 0-48 0 0,0 0-60 0 0,0 0-95 0 0,0 1-49 0 0,0 0-99 0 0,0 0-112 0 0,0 0 211 0 0,0 1-33 0 0,-3-10-1008 0 0,2-3-11 0 0</inkml:trace>
  <inkml:trace contextRef="#ctx0" brushRef="#br0" timeOffset="554.5">1 85 7136 0 0,'0'18'165'0'0,"0"-14"22"0"0,0-4 6 0 0,0 0-85 0 0,0 0-36 0 0,1 1-12 0 0,3 2-153 0 0,-3-2 121 0 0,1-1 51 0 0,-1 1 71 0 0,0-1 87 0 0,0 1 102 0 0,0-1 120 0 0,16-1 356 0 0,-1 0-121 0 0,1-1-108 0 0,0-1-95 0 0,-1-1-83 0 0,1 1-71 0 0,0-1-59 0 0,-1 0-45 0 0,22-6 730 0 0,12 1-963 0 0,1-1 436 0 0,-21 3-234 0 0,2 2-87 0 0,2 0 69 0 0,16-5-184 0 0,10-1 87 0 0,-44 9-70 0 0,1 0 1 0 0,10 1-18 0 0,-5 0 34 0 0,-1 0 1 0 0,0-1 0 0 0,0-1-1 0 0,7-3-34 0 0,-18 4-24 0 0,13 0 46 0 0,-16 2-49 0 0,0-1-40 0 0,0 1-53 0 0,0 0-68 0 0,0-1-82 0 0,0 1-94 0 0,-5 0 139 0 0,-1-1-34 0 0,3 1-351 0 0,-2 0 84 0 0,1 0-48 0 0,2 0-675 0 0,1 0-533 0 0,3 0-1013 0 0</inkml:trace>
  <inkml:trace contextRef="#ctx0" brushRef="#br0" timeOffset="1073.1">851 7 6216 0 0,'0'0'133'0'0,"-1"2"23"0"0,-1 3-60 0 0,-3 7 52 0 0,2-7-57 0 0,-2 1 39 0 0,5-5 44 0 0,-1-1 200 0 0,1 0 342 0 0,0 0 27 0 0,0 3-18 0 0,0 1-559 0 0,3 28 929 0 0,1-18-602 0 0,-1-6-240 0 0,0-1-35 0 0,2 7 128 0 0,-1-2-120 0 0,3 5 57 0 0,4 9 93 0 0,-1-1-67 0 0,-1 1-54 0 0,0 1-39 0 0,18 47 334 0 0,-13-43-286 0 0,-11-22-177 0 0,0 0 1 0 0,0 1-1 0 0,-1-1 1 0 0,0 0-1 0 0,0 1 1 0 0,-1-1-1 0 0,-1 1 0 0 0,1-1 1 0 0,-2 1-88 0 0,1 1 121 0 0,1-1-1 0 0,0 0 1 0 0,0 1 0 0 0,0-1 0 0 0,2 0 0 0 0,2 9-121 0 0,-2-11 98 0 0,-1 0 1 0 0,-1 0-1 0 0,1 0 1 0 0,-1 0-1 0 0,0 4-98 0 0,4 22 364 0 0,2-13-51 0 0,-5-17-249 0 0,0 1 36 0 0,3 9 332 0 0,-3-8-272 0 0,-1-1-62 0 0,0 0-100 0 0,0-3 116 0 0,-1-2-2 0 0,0 0-2 0 0,-1 8 56 0 0,-1 9-31 0 0,2-16-129 0 0,0-1 0 0 0,0 0 0 0 0,0 1 0 0 0,-1-1 0 0 0,1 1-1 0 0,0-1 1 0 0,0 0 0 0 0,0 1 0 0 0,0-1 0 0 0,0 0 0 0 0,-1 1 0 0 0,1-1-1 0 0,0 1 1 0 0,0-1 0 0 0,0 0 0 0 0,-1 0 0 0 0,1 1 0 0 0,0-1-1 0 0,-1 0 1 0 0,1 1 0 0 0,0-1 0 0 0,-1 0 0 0 0,1 0 0 0 0,0 0 0 0 0,-1 1-1 0 0,1-1 1 0 0,0 0 0 0 0,-1 0-6 0 0,0-2 76 0 0,1-6-37 0 0,0 3-9 0 0,-3-15 37 0 0,1-5-48 0 0,1 8 27 0 0,-1-17-33 0 0,1 27-13 0 0,0-1 0 0 0,1 1-1 0 0,0-1 1 0 0,0 1 0 0 0,1-1 0 0 0,0 1 0 0 0,0-1 0 0 0,1 1 0 0 0,1-5 0 0 0,3-2-10 0 0,0 0 0 0 0,1 0 0 0 0,1 1-1 0 0,0 0 1 0 0,1 1 0 0 0,0-1-1 0 0,11-10 11 0 0,-13 16-10 0 0,1 0-1 0 0,0 0 1 0 0,1 0-1 0 0,-1 1 1 0 0,1 0-1 0 0,7-2 11 0 0,-8 4-13 0 0,0 1 0 0 0,0 0 0 0 0,0 0 0 0 0,0 1 0 0 0,4-1 13 0 0,-8 2-8 0 0,0 1-1 0 0,0 0 1 0 0,1 0-1 0 0,-1 0 1 0 0,0 0-1 0 0,0 0 1 0 0,3 1 8 0 0,-2 1-3 0 0,0-1 0 0 0,0 1 0 0 0,0-1 0 0 0,0 1 0 0 0,4 3 3 0 0,-2-1 0 0 0,-1 0 0 0 0,1 0 1 0 0,-1 1-1 0 0,1 1 0 0 0,-1-1 1 0 0,-1 1-1 0 0,1 0 0 0 0,0 1 0 0 0,-1 1 0 0 0,0 1 0 0 0,-1 0 0 0 0,0 0 0 0 0,0 0 0 0 0,0 0 0 0 0,-2 1 0 0 0,2 6 0 0 0,-2-11 0 0 0,1 7 1 0 0,-1 0 0 0 0,0 1 0 0 0,-1 0-1 0 0,0 3 31 0 0,0-1 43 0 0,-1-11 17 0 0,-1-1-10 0 0,-2 21-11 0 0,-1 42 12 0 0,5-45-108 0 0,1-17-36 0 0,0-2-34 0 0,1 2-118 0 0,-1 1-19 0 0,-1-3 77 0 0,-1-1 20 0 0,1 0-48 0 0,0 0-60 0 0,-1 0-71 0 0,1 0-8 0 0,0-1-62 0 0,-1 1-69 0 0,1 0-75 0 0,0-1-80 0 0,-1 1-88 0 0,1-1-93 0 0,0 1-99 0 0,1-1-1326 0 0,2 1-1251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36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17 5848 0 0,'0'0'168'0'0,"-2"1"-3"0"0,0 0 67 0 0,0-1-35 0 0,-2 0 112 0 0,0-1-50 0 0,1-2 28 0 0,0 1 10 0 0,-4-1 257 0 0,0 0-41 0 0,0 1-38 0 0,0 0-37 0 0,-1 1-35 0 0,1 0-33 0 0,-9 0 276 0 0,5 2-237 0 0,-1 0-59 0 0,1 1-52 0 0,0 1-48 0 0,0 1-41 0 0,0 0-36 0 0,-10 7 87 0 0,14-5-198 0 0,-1 0-1 0 0,1 0 1 0 0,0 1 0 0 0,0-1-1 0 0,1 2 1 0 0,0-1-1 0 0,0 1 1 0 0,1-1-1 0 0,0 2 1 0 0,0-1 0 0 0,1 0-1 0 0,-3 9-61 0 0,1 0 161 0 0,0 0 1 0 0,-3 14-162 0 0,-2 33 220 0 0,10-53-152 0 0,0-1 0 0 0,1 1 1 0 0,0 0-1 0 0,2 9-68 0 0,-1-12 55 0 0,1 1-1 0 0,0-1 1 0 0,1 0 0 0 0,0 0-55 0 0,-2-4 16 0 0,1 0 0 0 0,0 0 0 0 0,0 0 0 0 0,1 0 0 0 0,-1-1 0 0 0,1 1 0 0 0,2 2-16 0 0,14 11 107 0 0,-1-5 12 0 0,2-2 35 0 0,-17-9-133 0 0,0 0 0 0 0,1 0 1 0 0,-1-1-1 0 0,0 1 0 0 0,0 0 1 0 0,1-1-1 0 0,-1 0 0 0 0,2 0-21 0 0,1 0 34 0 0,0-1 0 0 0,1 1 0 0 0,-1-1 0 0 0,3-2-34 0 0,1 0 49 0 0,1 0 0 0 0,-1-1 0 0 0,-1 0 0 0 0,1-1 1 0 0,2-2-50 0 0,-2 1 59 0 0,-1 0 1 0 0,0-1 0 0 0,0 0 0 0 0,4-5-60 0 0,-8 6 35 0 0,0 0 0 0 0,0 1 0 0 0,0-2 0 0 0,0 0-35 0 0,5-14 53 0 0,3-7-13 0 0,-11 24-32 0 0,1-1-1 0 0,-1 0 0 0 0,0 0 0 0 0,0 0 0 0 0,0 0 1 0 0,0-4-9 0 0,5-19 60 0 0,-5 21-59 0 0,0 0 0 0 0,-1 0 0 0 0,1 0 1 0 0,-1 0-1 0 0,-1 0 0 0 0,0-1 0 0 0,0 1 0 0 0,0 0 1 0 0,-1-1-2 0 0,-2-39 65 0 0,0 15-64 0 0,3 27 0 0 0,0 0 0 0 0,0 1 0 0 0,0-1 0 0 0,-1 1 0 0 0,1-1 0 0 0,-1 1 0 0 0,-2-5 0 0 0,2 7 0 0 0,-1-2 0 0 0,5-10 1 0 0,-1 12 44 0 0,2 6 4 0 0,1 5 72 0 0,-2-1-23 0 0,2 6 179 0 0,0 0-1 0 0,-1 1 1 0 0,-1 0-1 0 0,1 10-276 0 0,-3-17 145 0 0,0 1 0 0 0,1-1 0 0 0,0-1 0 0 0,1 1 0 0 0,1 3-145 0 0,-1-1 194 0 0,1 0 0 0 0,-2 0 0 0 0,1 4-194 0 0,4 13 295 0 0,10 13 312 0 0,-2-4-15 0 0,-8-11-246 0 0,-6-24-603 0 0,-1 0 101 0 0,0 1 88 0 0,0-1 75 0 0,0 0 82 0 0,0 1 65 0 0,0 2 479 0 0,0-2-390 0 0,0 0-97 0 0,0-1-127 0 0,0 0-82 0 0,0 0-62 0 0,0 0-77 0 0,0 0-85 0 0,1 0-95 0 0,-1 0-14 0 0,0 0-77 0 0,0 0-82 0 0,0 0-87 0 0,1 0-93 0 0,-1-1-97 0 0,0 1-103 0 0,1 0-108 0 0,-1-1-219 0 0,0 0-34 0 0,0 0-2716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51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9384 0 0,'0'0'208'0'0,"0"0"33"0"0,-1 0-24 0 0,1 1-94 0 0,0-1-67 0 0,-2 3-19 0 0,0-1 11 0 0,-3 5-89 0 0,2 2 55 0 0,1 1 49 0 0,2 0 41 0 0,1 8 132 0 0,4 9 223 0 0,-1 2 149 0 0,-2-9-182 0 0,0-1-57 0 0,7 41 701 0 0,-3-32-540 0 0,3 10 89 0 0,7 54 903 0 0,-11-64-1094 0 0,-1 0-44 0 0,1 3-26 0 0,5 16 169 0 0,-2-17-226 0 0,-3-11-165 0 0,0-1-52 0 0,-3-12-100 0 0,1-3 71 0 0,-1-3-51 0 0,-1-1-52 0 0,0 0-26 0 0,0-1-44 0 0,0 0-103 0 0,1-1-97 0 0,-1 1-112 0 0,-1 0 168 0 0,1 1-34 0 0,-1-1-36 0 0,0 1-39 0 0,1-1-39 0 0,-1 1-43 0 0,0 0-43 0 0,1-1-47 0 0,-1 1-47 0 0,0 0-50 0 0,1-5-1532 0 0,-1-3-1232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52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10152 0 0,'0'0'298'0'0,"0"0"-4"0"0,0 2-175 0 0,1 5-55 0 0,-1-4-5 0 0,-1 4 67 0 0,5 11 97 0 0,-1-10-90 0 0,-2 1 57 0 0,4 32 549 0 0,-2-10-217 0 0,0 0-49 0 0,-1-7-119 0 0,-1 1 36 0 0,0 91 1586 0 0,-1-78-1394 0 0,0-22-354 0 0,1 1 45 0 0,-2 1 50 0 0,0-11-235 0 0,1-3 99 0 0,2-5 319 0 0,1-5-182 0 0,-2 1-197 0 0,-1 1-105 0 0,1 0-100 0 0,-1-16 166 0 0,-1 1-46 0 0,-3-71-43 0 0,4 65 50 0 0,1-1-36 0 0,4-13-43 0 0,6 0-43 0 0,-9 32 53 0 0,1 1-1 0 0,0-1 0 0 0,0 1 1 0 0,1 0-1 0 0,-1-1 1 0 0,2 2-1 0 0,-1-1 0 0 0,0 0 1 0 0,4-2 20 0 0,-4 4-11 0 0,0 1 0 0 0,0 0 1 0 0,1 0-1 0 0,-1 0 0 0 0,1 0 1 0 0,-1 1-1 0 0,1 0 0 0 0,3-2 11 0 0,-2 2-12 0 0,0 1-1 0 0,-1-1 0 0 0,1 1 0 0 0,0 0 0 0 0,0 0 1 0 0,0 1-1 0 0,-1 0 0 0 0,1 0 0 0 0,0 0 0 0 0,0 1 0 0 0,0-1 1 0 0,0 2-1 0 0,0-1 0 0 0,-1 0 0 0 0,1 1 0 0 0,0 1 13 0 0,1 0-15 0 0,1 1 0 0 0,-1 0 0 0 0,0 0-1 0 0,0 1 1 0 0,-1 0 0 0 0,1 0-1 0 0,-1 1 1 0 0,0 0 0 0 0,0 0-1 0 0,-1 0 1 0 0,1 1 15 0 0,2 5-2 0 0,0 0-1 0 0,-1 0 1 0 0,0 1 0 0 0,-1 0-1 0 0,0 0 1 0 0,-1 1-1 0 0,0-1 1 0 0,0 8 2 0 0,8 45 24 0 0,-5 2 84 0 0,-8-60-88 0 0,0 0 0 0 0,0 0-1 0 0,0 0 1 0 0,-1 1-20 0 0,-7 31 148 0 0,6-30-96 0 0,0-2 23 0 0,1-6 10 0 0,1-3-190 0 0,-1 1 87 0 0,1 1 73 0 0,-1-1 85 0 0,0 1-77 0 0,0-1-96 0 0,1 1-71 0 0,-1-1-86 0 0,0 0-46 0 0,0 0-82 0 0,0 0-91 0 0,1 0-101 0 0,-1 0 100 0 0,0 0-64 0 0,0-1-56 0 0,0 1-51 0 0,0 0-170 0 0,0 0-50 0 0,-1-1-208 0 0,0 1-556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52.9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23 9272 0 0,'-3'-1'63'0'0,"0"0"35"0"0,-9-6 519 0 0,8 4-486 0 0,2 0-80 0 0,2 2-51 0 0,0 1 0 0 0,0 0 0 0 0,0 0 0 0 0,0 0 0 0 0,0-1 0 0 0,0 1 0 0 0,0 0 0 0 0,0 0 0 0 0,0 0 0 0 0,0-1 0 0 0,0 1 0 0 0,0 0 0 0 0,0 0 0 0 0,0 0 0 0 0,0-1 0 0 0,0 1 0 0 0,0 0 0 0 0,0 0 0 0 0,0 0 0 0 0,0 0 0 0 0,1-1 0 0 0,-1 1 0 0 0,0 0 0 0 0,0 0 0 0 0,0 0 0 0 0,0 0 0 0 0,0-1 0 0 0,1 1 0 0 0,-1 0 0 0 0,0 0 0 0 0,0 0 0 0 0,0 0 0 0 0,0 0 0 0 0,1 0 0 0 0,-1 0 0 0 0,0 0 0 0 0,0 0 0 0 0,0 0 0 0 0,1 0 0 0 0,-1-1 0 0 0,0 1 0 0 0,0 0 0 0 0,9 0 0 0 0,-2 0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53.3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274 17 8208 0 0,'0'0'234'0'0,"-1"-1"6"0"0,-1 0-176 0 0,-2-1-37 0 0,0-1-5 0 0,2 2 23 0 0,2 1-45 0 0,-3-2 307 0 0,0 0-97 0 0,-2 1-45 0 0,0 0 4 0 0,2 0-72 0 0,2 1 35 0 0,-1-1 266 0 0,2 1-228 0 0,-1 0-38 0 0,-1 0 39 0 0,-1 0-83 0 0,-5 0-17 0 0,7 0 9 0 0,-18 0 408 0 0,1 5-98 0 0,1 3-77 0 0,1 3-54 0 0,6-4-55 0 0,0 1 0 0 0,1 1 0 0 0,-3 4-204 0 0,-3 4 298 0 0,-5 9 9 0 0,4 2-52 0 0,-1 7-2 0 0,-1 21 60 0 0,11-23 188 0 0,-4 30-501 0 0,7-31 204 0 0,1 0 37 0 0,2-24-129 0 0,1 0 1 0 0,0 0 0 0 0,1 7-113 0 0,-1-12 30 0 0,0 0 1 0 0,1-1-1 0 0,-1 1 1 0 0,1 0 0 0 0,0-1-1 0 0,0 1 1 0 0,0-1-1 0 0,0 1 1 0 0,0-1 0 0 0,1 0-1 0 0,-1 1 1 0 0,1-1 0 0 0,0 1-31 0 0,0-1 59 0 0,1 1 1 0 0,-1 0 0 0 0,1-1 0 0 0,0 1 0 0 0,0-1 0 0 0,0 0 0 0 0,0 0-60 0 0,11 2 174 0 0,4-6-40 0 0,-13 1-100 0 0,0 0-1 0 0,0-1 0 0 0,0 0 0 0 0,-1 0 0 0 0,1 0 0 0 0,-1 0 0 0 0,1-1 0 0 0,-1 0 0 0 0,4-2-33 0 0,-1-2 48 0 0,0 1-1 0 0,0-1 1 0 0,-1-1-1 0 0,5-5-47 0 0,17-23 112 0 0,-11 16-8 0 0,-1-2 0 0 0,8-13-104 0 0,-12 14 99 0 0,-1-1 0 0 0,2-7-99 0 0,-8 17 20 0 0,-1 0-1 0 0,-1-1 0 0 0,1-1-19 0 0,0-5 7 0 0,6-9-45 0 0,0-5-21 0 0,-5 10 51 0 0,-2 12-32 0 0,-3 8 38 0 0,1 0-1 0 0,0 0 0 0 0,0 0 0 0 0,0 0 1 0 0,1 1-1 0 0,-1-1 0 0 0,1 0 1 0 0,0 0-1 0 0,0 0 3 0 0,-1 2-55 0 0,0 34-80 0 0,1 0 0 0 0,3 11 135 0 0,1-7-53 0 0,2-1 50 0 0,-1-6 53 0 0,0-1 58 0 0,1 1 70 0 0,1-1 81 0 0,-7-21-152 0 0,-1-1-1 0 0,0 1 0 0 0,0-1 0 0 0,-1 4-106 0 0,2 14 353 0 0,1-12-137 0 0,2-2 34 0 0,-2-3-70 0 0,-2-1-73 0 0,-1-6-11 0 0,0-1-7 0 0,0 0 2 0 0,0 0 12 0 0,0 0 7 0 0,0 0 2 0 0,0 0-34 0 0,0 0-148 0 0,0 0-67 0 0,0 0 43 0 0,0 0 21 0 0,0 0-36 0 0,0 0-16 0 0,0 0-36 0 0,0 0-41 0 0,0 0-47 0 0,0 0-50 0 0,0 0-48 0 0,0 0-44 0 0,0 0-38 0 0,0 0-280 0 0,0 0-66 0 0,0 0-51 0 0,0 0-37 0 0,0 0-326 0 0,0 0-33 0 0,0 0-2561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19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4480 0 0,'0'0'132'0'0,"0"0"-19"0"0,0 0 41 0 0,0 0 100 0 0,0 0 262 0 0,0 0 479 0 0,0 0 42 0 0,0 0-424 0 0,0 0-246 0 0,0 0-56 0 0,0 0 81 0 0,0 0 192 0 0,0 0-28 0 0,0 0-42 0 0,0 0-354 0 0,0 0 39 0 0,0 0 93 0 0,0 0-17 0 0,0 0-14 0 0,0 1-83 0 0,0 0-58 0 0,-1 1-13 0 0,-1 7 17 0 0,1-7-26 0 0,1-1 70 0 0,1 8 115 0 0,-1 1-43 0 0,3 8 135 0 0,-1-2-137 0 0,0 8 59 0 0,-2 20 180 0 0,2 0-65 0 0,0 0-58 0 0,1 0-54 0 0,3 16 62 0 0,9 29 315 0 0,-3-19-155 0 0,-5-24-224 0 0,6 51 292 0 0,-4-43-188 0 0,-4-29-100 0 0,-1 1 1 0 0,-1-1-1 0 0,-1 7-302 0 0,-1-15 114 0 0,1-4-37 0 0,-2-4 1 0 0,-1 0 19 0 0,-2 2 40 0 0,3-11-130 0 0,0 0-1 0 0,0 0 1 0 0,0 1 0 0 0,0-1 0 0 0,0 0 0 0 0,0 1 0 0 0,0-1 0 0 0,-1 0 0 0 0,1 1-1 0 0,0-1 1 0 0,0 0 0 0 0,0 0 0 0 0,-1 1 0 0 0,1-1 0 0 0,0 0 0 0 0,0 0 0 0 0,-1 0-1 0 0,1 1 1 0 0,0-1 0 0 0,0 0 0 0 0,-1 0 0 0 0,1 0 0 0 0,0 0 0 0 0,-1 1 0 0 0,1-1-1 0 0,0 0 1 0 0,-1 0 0 0 0,1 0 0 0 0,0 0 0 0 0,-1 0 0 0 0,1 0 0 0 0,0 0 0 0 0,0 0-1 0 0,-1 0 1 0 0,1 0 0 0 0,-1 0-7 0 0,-7-4 83 0 0,3 0-81 0 0,0 0-48 0 0,2-1-56 0 0,1 2-64 0 0,1-1-77 0 0,0 1 81 0 0,0 1 63 0 0,-1-6-79 0 0,1 5 70 0 0,-1 0-112 0 0,2 1 55 0 0,-1 0-45 0 0,0 0-53 0 0,1 1-61 0 0,-1-1-66 0 0,1 0-76 0 0,-1 1 111 0 0,1-1-39 0 0,0 1-41 0 0,-1-1-42 0 0,1 1-45 0 0,0 0-47 0 0,0-1-50 0 0,-1 1-51 0 0,0-4-1581 0 0,-1-3-1268 0 0</inkml:trace>
  <inkml:trace contextRef="#ctx0" brushRef="#br0" timeOffset="759.97">85 74 6568 0 0,'0'0'190'0'0,"0"0"-51"0"0,0 0-12 0 0,0 0 40 0 0,0 0 138 0 0,0 0 249 0 0,0 0 20 0 0,0 0-20 0 0,2-2 912 0 0,0 1-1039 0 0,0 0-77 0 0,0-1-139 0 0,0 1-89 0 0,-1 0-106 0 0,1 0-122 0 0,6-5 351 0 0,1 0-40 0 0,10-4 110 0 0,7 0-60 0 0,12-1 21 0 0,-26 10-218 0 0,0-1 1 0 0,0 2 0 0 0,0 0-1 0 0,-1 0 1 0 0,8 2-59 0 0,-13-1 24 0 0,-1-1-4 0 0,0 2 0 0 0,0-1-1 0 0,0 0 1 0 0,0 1 0 0 0,0 0 0 0 0,-1 0 0 0 0,1 1 0 0 0,-1-1 0 0 0,1 1-1 0 0,-1 0-19 0 0,13 10 47 0 0,-8-5 65 0 0,-2 6-41 0 0,-1-5-8 0 0,4 10 54 0 0,-7-6-92 0 0,-3-7-10 0 0,1 3 56 0 0,0 0 0 0 0,-1 0 0 0 0,0 0 0 0 0,-1 5-71 0 0,-1-3 79 0 0,0 0-1 0 0,0 0 1 0 0,-3 4-79 0 0,-13 31 169 0 0,-5-2-90 0 0,9-22-19 0 0,-2-1 0 0 0,0-1 1 0 0,-1-1-1 0 0,-1 0 0 0 0,-18 14-60 0 0,24-24 40 0 0,-7 5-30 0 0,-1 0 2 0 0,7-4 33 0 0,-10 6 11 0 0,-3-4 88 0 0,18-7-119 0 0,12-1 33 0 0,7 0 3 0 0,-3-2-55 0 0,-6-2-17 0 0,15 4 74 0 0,42 10 161 0 0,-21-2-30 0 0,-8-1 19 0 0,-1 4 61 0 0,-14-5-57 0 0,4 7 249 0 0,-7-6-169 0 0,-4-4-134 0 0,5 4 112 0 0,0 0-73 0 0,0 3-36 0 0,17 21 159 0 0,-20-23-170 0 0,-3-3-4 0 0,1 1 39 0 0,-3-4-81 0 0,8 14 200 0 0,-7-10-208 0 0,-6-8-28 0 0,0-2-1 0 0,0 0 4 0 0,1 1 16 0 0,3 3 2 0 0,0-4 23 0 0,3-1-72 0 0,-2 0-75 0 0,-2 0-62 0 0,-3 1-58 0 0,1-1 45 0 0,1 0 2 0 0,0 0 100 0 0,4-2 107 0 0,-5 2-112 0 0,1 0-48 0 0,0-1-99 0 0,-1 2 34 0 0,1-1-35 0 0,-1 0-191 0 0,0 0 129 0 0,0 0-33 0 0,0 1-35 0 0,0-1-37 0 0,-1 0-39 0 0,1 1-41 0 0,0-1-44 0 0,0 0-45 0 0,-1 1-47 0 0,1-1-51 0 0,-1 0-51 0 0,1 1-54 0 0,0-1-57 0 0,-1 0-57 0 0,1 0-1236 0 0,1-2-1135 0 0</inkml:trace>
  <inkml:trace contextRef="#ctx0" brushRef="#br0" timeOffset="1285.57">802 623 7856 0 0,'0'0'174'0'0,"0"0"29"0"0,0 0 13 0 0,1-1-31 0 0,2-1-248 0 0,-1 0 39 0 0,2 0 36 0 0,-1 0 33 0 0,4-2 133 0 0,0 1 100 0 0,0 0 38 0 0,0 1 47 0 0,18-5 943 0 0,-15 4-789 0 0,-3 1-210 0 0,0 0-57 0 0,0 0-73 0 0,0 0-88 0 0,1 0 196 0 0,0-1-40 0 0,7-2 150 0 0,-5 1-181 0 0,20-5 308 0 0,-17 5-272 0 0,1 0-14 0 0,1-2-43 0 0,-1-1-40 0 0,-1-1-36 0 0,11-13 30 0 0,-22 18-137 0 0,1 0 0 0 0,-1 0 0 0 0,0-1 0 0 0,1 1 0 0 0,-2-1 0 0 0,2-1-10 0 0,-3 4 16 0 0,0 0 0 0 0,1 0 0 0 0,-1 0-1 0 0,0 0 1 0 0,0 0 0 0 0,0 0 0 0 0,0 0-1 0 0,0 0 1 0 0,0 0 0 0 0,0 0 0 0 0,-1 0 0 0 0,1 0-1 0 0,0 0 1 0 0,-1 0 0 0 0,1 0 0 0 0,0 0-1 0 0,-1 0 1 0 0,1 0 0 0 0,-1 0 0 0 0,1 0 0 0 0,-1 1-1 0 0,0-1 1 0 0,1 0 0 0 0,-1 0 0 0 0,0 1-1 0 0,1-1 1 0 0,-1 0 0 0 0,0 1 0 0 0,-1-2-16 0 0,-2-1 92 0 0,-2-1-7 0 0,1-1-58 0 0,-6-6-97 0 0,-5 3 33 0 0,0 1 36 0 0,4 1 62 0 0,0 2 0 0 0,-13-4-61 0 0,-5 3 86 0 0,10 4-56 0 0,2 4-37 0 0,1 1-36 0 0,0 2 19 0 0,1 1 51 0 0,7-3 30 0 0,1 1-1 0 0,0 0 1 0 0,0 0-1 0 0,1 1 0 0 0,-5 4-56 0 0,-1 2 51 0 0,-7 12 46 0 0,4 4 48 0 0,3 9 73 0 0,10-24-93 0 0,1-1 1 0 0,0 1-1 0 0,0 10-125 0 0,2-8 124 0 0,0 0 0 0 0,1 0 1 0 0,1 1-125 0 0,5 24 212 0 0,3-8-74 0 0,2-3-50 0 0,-4-16-94 0 0,1-2 37 0 0,5-1 46 0 0,10 3 85 0 0,20 0 111 0 0,-17-8-186 0 0,-17-3-146 0 0,0-1 32 0 0,10 1 57 0 0,-1-1 75 0 0,27-3 241 0 0,-32 0-263 0 0,0 0-33 0 0,2-2-51 0 0,1 0-86 0 0,-9 1-2 0 0,1 1-34 0 0,-1-1-38 0 0,0-1-39 0 0,0 1-45 0 0,0-1-47 0 0,0 0-50 0 0,0 0-54 0 0,-6 3-19 0 0,0 0-64 0 0,-1 0-57 0 0,1 0-49 0 0,0 0-174 0 0,0 0-48 0 0,1-1-210 0 0,0 0-560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00.5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9728 0 0,'0'0'222'0'0,"1"2"30"0"0,15 31 26 0 0,0-4-67 0 0,-8-10-158 0 0,-5-9-16 0 0,1-1 69 0 0,-1 0 59 0 0,2 0 50 0 0,2 7 263 0 0,13 22 814 0 0,-15-28-940 0 0,1 1-49 0 0,0 0-67 0 0,-1 0-88 0 0,2 4 325 0 0,1 0-48 0 0,9 14 311 0 0,8 18 296 0 0,-10-23-342 0 0,11 11 288 0 0,-15-22-589 0 0,-2-3-79 0 0,-6-7-235 0 0,1 0-1 0 0,-1 0 0 0 0,1-1 1 0 0,-1 1-1 0 0,1-1 1 0 0,0 0-1 0 0,0 0 1 0 0,2 0-75 0 0,1 0 159 0 0,1-1 39 0 0,-6-1-158 0 0,0 0-1 0 0,1 0 1 0 0,-1 0 0 0 0,0-1-1 0 0,0 1 1 0 0,0-1 0 0 0,0 0-1 0 0,1 0-39 0 0,11-8 214 0 0,-10 5-150 0 0,-1-1-1 0 0,0 1 1 0 0,0 0 0 0 0,0-1-1 0 0,1-3-63 0 0,2-4 136 0 0,-4 8-89 0 0,-1-1-1 0 0,1 1 0 0 0,-1-1 0 0 0,0 0 0 0 0,0 0 1 0 0,0 1-1 0 0,-1-1 0 0 0,0-3-46 0 0,2-8 144 0 0,-1 3 15 0 0,0 0-46 0 0,-1-1-42 0 0,-1 1-36 0 0,-1-15-49 0 0,-11-39-183 0 0,7 43 202 0 0,-7-19 203 0 0,9 34-194 0 0,1-1-35 0 0,-1 0-59 0 0,0 0-74 0 0,1 0-89 0 0,-1-1-105 0 0,4 9 339 0 0,-1 0-46 0 0,0 0-47 0 0,0 0-49 0 0,1 0-48 0 0,-1 0-51 0 0,0 0-51 0 0,0 0-52 0 0,0 0-54 0 0,0 0-54 0 0,0 0-55 0 0,0 0-57 0 0,0 1-57 0 0,0-1-58 0 0,0 0-60 0 0,0 1-61 0 0,-2-3-1688 0 0,0-1-1407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01.9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1 273 9096 0 0,'0'0'200'0'0,"0"0"33"0"0,0 0 16 0 0,2 1-31 0 0,8 5-125 0 0,-6-4 107 0 0,0-1-75 0 0,0 0-46 0 0,1-2-34 0 0,-1 1-3 0 0,-2 0 18 0 0,10 1 85 0 0,0-2 45 0 0,9-3 292 0 0,23-15 647 0 0,-43 18-1093 0 0,10-6 263 0 0,12-16 461 0 0,-7 5-269 0 0,-5 8-146 0 0,17-18 617 0 0,-20 19-705 0 0,-1-1-51 0 0,-2 4-103 0 0,-1-1-43 0 0,0 0-52 0 0,-1 0-59 0 0,0-2 106 0 0,0-4-36 0 0,-1 3-19 0 0,-1-3 13 0 0,-1 11-2 0 0,0 0-1 0 0,0-1 1 0 0,-1 1 0 0 0,1-1-1 0 0,-1 1 1 0 0,0-1 0 0 0,0 1-1 0 0,0 0 1 0 0,0-1-11 0 0,-3-5 67 0 0,-1 1-1 0 0,0 0 1 0 0,-4-5-67 0 0,-1-1 88 0 0,0 5 181 0 0,9 7-225 0 0,-1 1-1 0 0,1 0 1 0 0,-1-1 0 0 0,1 1 0 0 0,-1 0 0 0 0,1 0 0 0 0,-1 0 0 0 0,1 0 0 0 0,-1 0-1 0 0,1 0 1 0 0,-1 0 0 0 0,1 1 0 0 0,-1-1 0 0 0,1 1 0 0 0,-1-1 0 0 0,1 1-1 0 0,0-1 1 0 0,-2 2-44 0 0,-7 3 237 0 0,1 2-76 0 0,2 1-107 0 0,4-5-76 0 0,0 0-40 0 0,-13 27 61 0 0,5 2 91 0 0,-1 36 149 0 0,7-37-199 0 0,2-8 16 0 0,2-1 0 0 0,1 1 0 0 0,0-1 0 0 0,4 21-56 0 0,0-16 64 0 0,-2-13-38 0 0,0 0 0 0 0,1-1 0 0 0,1 1-1 0 0,0-1 1 0 0,1 0 0 0 0,7 12-26 0 0,-8-20 16 0 0,0 0 0 0 0,0 0 0 0 0,1-1 0 0 0,0 1 0 0 0,0-1 0 0 0,0 0 0 0 0,0-1 0 0 0,6 4-16 0 0,-8-6 8 0 0,-1 0-1 0 0,1-1 1 0 0,-1 1-1 0 0,1-1 1 0 0,-1 1-1 0 0,1-1 1 0 0,1 0-8 0 0,30-3 31 0 0,-29 2-127 0 0,0-1 48 0 0,20-6 37 0 0,-18 5-71 0 0,-3 1 1 0 0,0 0-32 0 0,1 0-117 0 0,0-1-94 0 0,1 1-108 0 0,-4 0 169 0 0,1 1-32 0 0,-1 0-24 0 0,1-1-35 0 0,-1 1-37 0 0,1 0-37 0 0,-1 0-40 0 0,1 0-42 0 0,-1-1-44 0 0,1 1-44 0 0,8-4-1638 0 0,7-3-1271 0 0,-18 8 3497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02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375 32 7432 0 0,'0'0'183'0'0,"0"0"-76"0"0,0 0-58 0 0,-2-1-10 0 0,0 1 4 0 0,-2-2-9 0 0,-3-1-25 0 0,-1-2 13 0 0,4 2 57 0 0,4 3-79 0 0,-3-1 341 0 0,0-1-62 0 0,0 1-54 0 0,0 0-46 0 0,-1 0-14 0 0,0 1-40 0 0,-5-1 148 0 0,6 0-147 0 0,1 1 44 0 0,-1 0 538 0 0,-1-1 52 0 0,-9-3 98 0 0,-1 2-125 0 0,-1 0-117 0 0,1 2-111 0 0,-1 0-101 0 0,0 1-95 0 0,0 2-87 0 0,0 1-79 0 0,-7 4 37 0 0,2 0-56 0 0,-7 3-25 0 0,24-9-88 0 0,-1-1-1 0 0,1 1 1 0 0,1 0 0 0 0,-1 0 0 0 0,0 0 0 0 0,0 0-1 0 0,-1 3-10 0 0,-12 7 34 0 0,-6 6 15 0 0,5 4-44 0 0,-12 18-5 0 0,21-24 0 0 0,9-12 0 0 0,-1-2 0 0 0,1 0 0 0 0,-1 0 0 0 0,0-1 0 0 0,0 1 0 0 0,1 0 0 0 0,-1-1 0 0 0,1 1 0 0 0,-1 0 0 0 0,1-1 0 0 0,0 1 0 0 0,0-1 0 0 0,-1 1 0 0 0,1-1 0 0 0,0 0 0 0 0,0 1 0 0 0,0-1 0 0 0,1 1 0 0 0,22 17-2 0 0,-14-11-8 0 0,-3-3-10 0 0,1 0 0 0 0,-1 0 0 0 0,8 4 20 0 0,26 9 0 0 0,-7-3 55 0 0,-1 4 58 0 0,28 17-37 0 0,-35-21-19 0 0,18 12-57 0 0,-13-1 94 0 0,-25-19-34 0 0,0 0 0 0 0,0 0 1 0 0,3 4-61 0 0,-9-10 0 0 0,6 7 44 0 0,0 1 69 0 0,-1 0 58 0 0,-1 1 47 0 0,1 5 200 0 0,-5-13-341 0 0,1 1 1 0 0,-1-1-1 0 0,0 0 1 0 0,0 0-1 0 0,0 1 1 0 0,0-1-1 0 0,-1 0 0 0 0,1 0 1 0 0,-1 2-78 0 0,-3 9 196 0 0,-1 0-34 0 0,-2-1-34 0 0,-2-1-36 0 0,0-2-10 0 0,-14 14 188 0 0,23-22-259 0 0,-1-1 0 0 0,1 1-1 0 0,-1-1 1 0 0,1 0 0 0 0,0 1-1 0 0,-1-1 1 0 0,1 0 0 0 0,-1 1-1 0 0,1-1 1 0 0,-1 0 0 0 0,1 0-1 0 0,-1 1 1 0 0,1-1 0 0 0,-1 0-1 0 0,1 0 1 0 0,-1 0 0 0 0,1 0-1 0 0,-1 1-10 0 0,-10 3 106 0 0,0 0-1 0 0,0 2 1 0 0,-9 5-106 0 0,-6 5 67 0 0,20-12-68 0 0,-1 0 0 0 0,1 0 0 0 0,0-1 0 0 0,-1 0 0 0 0,0 0 0 0 0,0-1 0 0 0,0 1 0 0 0,0-2-1 0 0,0 1 1 0 0,0-1 0 0 0,-1 0 0 0 0,-6 0 1 0 0,2-1-65 0 0,-5 1 42 0 0,-2-1 25 0 0,6 0-31 0 0,3 0-36 0 0,-1-1-56 0 0,3 1-33 0 0,-1-1-59 0 0,0-1-68 0 0,0 0-78 0 0,-17-5-878 0 0,0 1-60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04.7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10 156 9760 0 0,'0'0'73'0'0,"-1"1"-44"0"0,-4 1-88 0 0,4-1 96 0 0,-1 0 55 0 0,1 0 75 0 0,1 0 93 0 0,0 0 111 0 0,3 4-359 0 0,-1 0 0 0 0,0 1-1 0 0,-1 0 1 0 0,1-1-1 0 0,-1 5-11 0 0,0 1 76 0 0,0-5 6 0 0,-1 0 39 0 0,1 0 48 0 0,2 1 55 0 0,2 11 346 0 0,1 10 333 0 0,0 0-22 0 0,-1-10-365 0 0,4 15 332 0 0,-1-2-26 0 0,1-10-363 0 0,2-1 72 0 0,2 6 17 0 0,2-2-81 0 0,3-4-92 0 0,-16-19-345 0 0,0 1 0 0 0,-1-1 0 0 0,1 0 1 0 0,0 0-1 0 0,0 0 0 0 0,0 0 0 0 0,0 0 0 0 0,0 0 0 0 0,2 0-30 0 0,4 1 119 0 0,-5 0-74 0 0,18 3-5 0 0,-18-5 44 0 0,1 0-62 0 0,0-1-62 0 0,0-1-61 0 0,0 0-60 0 0,0 0-59 0 0,0-1-58 0 0,-1 1-57 0 0,2-1-210 0 0,-2 1-101 0 0,-1 1-557 0 0</inkml:trace>
  <inkml:trace contextRef="#ctx0" brushRef="#br0" timeOffset="348.06">294 1 10272 0 0,'0'0'298'0'0,"0"0"-3"0"0,0 0-111 0 0,0 0-49 0 0,0 0 142 0 0,0 0 255 0 0,0 0 20 0 0,0 0-12 0 0,0 0-76 0 0,0 0-31 0 0,0 0-7 0 0,0 0-9 0 0,2 1-29 0 0,9 9 232 0 0,-5 4-113 0 0,-3 2-95 0 0,-2 1-73 0 0,2 6 57 0 0,0-5-141 0 0,-2-1-38 0 0,0 17 128 0 0,-3-3-108 0 0,-7 40 224 0 0,4-33-165 0 0,-12 67 508 0 0,4-24-276 0 0,4-23-179 0 0,-1 0-62 0 0,-6 29 52 0 0,-1 0-70 0 0,-20 105 290 0 0,27-128-322 0 0,0 0 52 0 0,2 3-13 0 0,-3 22 24 0 0,5-23-57 0 0,0-8-74 0 0,2-23-52 0 0,1 0 0 0 0,1 11-117 0 0,0-33 37 0 0,0-1-1 0 0,1 7 37 0 0,1-11 7 0 0,0-7-29 0 0,0-3-31 0 0,-1-1-34 0 0,0-1-105 0 0,-2-1-97 0 0,1-1-71 0 0,-5-10-816 0 0,6 13 988 0 0,1 0-116 0 0,0 0-114 0 0,0 0-111 0 0,0-1-111 0 0,0 1-109 0 0,0 0-106 0 0,0-1-106 0 0,0 2 223 0 0,0 0-47 0 0,0 0-48 0 0,0 0-46 0 0,0-6-1843 0 0,0-3-1486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03.3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1 319 7920 0 0,'4'7'137'0'0,"-4"-6"-102"0"0,1 0 0 0 0,-1 0-1 0 0,1-1 1 0 0,0 1 0 0 0,-1 0 0 0 0,1-1 0 0 0,0 1 0 0 0,-1-1 0 0 0,1 1 0 0 0,0-1 0 0 0,0 1 0 0 0,0-1 0 0 0,0 0 0 0 0,-1 1 0 0 0,2-1-35 0 0,2 1 112 0 0,1-1-69 0 0,16-1-12 0 0,1 0 65 0 0,0 0 66 0 0,-3 0 71 0 0,13-1 569 0 0,-3-3-107 0 0,0-2-84 0 0,0-1-63 0 0,-28 8-520 0 0,16-7 383 0 0,-2-2-40 0 0,8-5 142 0 0,-3 6-169 0 0,10-8 299 0 0,-16 7-394 0 0,3-2-46 0 0,4-3-73 0 0,-18 11-114 0 0,0 1-2 0 0,0 0-1 0 0,0 0 1 0 0,0 0 0 0 0,-1-1-1 0 0,1 1 1 0 0,-1-1 0 0 0,1-1-14 0 0,-1 1 4 0 0,0 0 0 0 0,0 0 1 0 0,-1-1-1 0 0,1 1 0 0 0,-1-1 1 0 0,1-1-5 0 0,-2-6-53 0 0,-9-9-152 0 0,-4 2-20 0 0,6 10 140 0 0,-4-1-21 0 0,0 0 34 0 0,-28-17-79 0 0,22 16 50 0 0,14 9 97 0 0,1 0-1 0 0,-1 0 0 0 0,1 0 0 0 0,-1 1 1 0 0,1-1-1 0 0,-1 0 0 0 0,0 1 1 0 0,-1 0 4 0 0,1 0-12 0 0,0 0 0 0 0,0 0 0 0 0,0 0 0 0 0,0 1 1 0 0,-1 0-1 0 0,1-1 0 0 0,0 1 0 0 0,1 0 1 0 0,-1 1-1 0 0,-2 0 12 0 0,-1 1-31 0 0,0 1 0 0 0,-1 0 0 0 0,2 0 1 0 0,-2 1 30 0 0,-12 12-48 0 0,11-11 44 0 0,-3 4 34 0 0,0 2 50 0 0,2-2 51 0 0,1 1 0 0 0,0-1 0 0 0,-2 5-131 0 0,0 4 125 0 0,-1 13 234 0 0,2-6-78 0 0,7-20-179 0 0,0 0 0 0 0,0 0 0 0 0,1 0 0 0 0,-1 5-102 0 0,1 25 317 0 0,5 0-80 0 0,3-2-67 0 0,5 5 16 0 0,-6-26-133 0 0,1 1 0 0 0,0-1 1 0 0,2 2-54 0 0,28 35 122 0 0,-10-20-1 0 0,-20-23-95 0 0,1-1 0 0 0,1 1 0 0 0,4 2-26 0 0,2 2 26 0 0,-11-9-10 0 0,-1 0-1 0 0,1 1 1 0 0,0-2 0 0 0,0 1 0 0 0,0 0 0 0 0,0-1-1 0 0,0 0 1 0 0,0 1 0 0 0,0-2 0 0 0,0 1 0 0 0,1 0-1 0 0,-1-1 1 0 0,2 0-16 0 0,9 0 34 0 0,-1-1 0 0 0,1-1 0 0 0,3-1-34 0 0,11-1-1 0 0,-24 3-131 0 0,0 0 57 0 0,14-2-5 0 0,-15 2 34 0 0,3-1-106 0 0,-4 1 24 0 0,1 0-42 0 0,0-1-79 0 0,-1 1-70 0 0,1 0-80 0 0,0-1-90 0 0,-1 1-97 0 0,1-1-107 0 0,-1 1-116 0 0,1-1-126 0 0,4-1-926 0 0,3-2-1051 0 0,-10 4 2628 0 0</inkml:trace>
  <inkml:trace contextRef="#ctx0" brushRef="#br0" timeOffset="405.91">691 13 9872 0 0,'0'2'222'0'0,"4"5"-106"0"0,4 5 143 0 0,0-1-35 0 0,-4-4-104 0 0,-1-2-54 0 0,-2 1-41 0 0,2 8 30 0 0,2-1 93 0 0,2 2 117 0 0,5 7 220 0 0,0 1-27 0 0,-5-8-237 0 0,32 81 1609 0 0,-23-55-1073 0 0,2 5-1 0 0,-10-23-427 0 0,0 0-42 0 0,9 20 321 0 0,2 9 208 0 0,-11-31-495 0 0,5 11 42 0 0,1 3 9 0 0,-2-10-61 0 0,-7-16-175 0 0,0 1 33 0 0,2 2 219 0 0,1-8-106 0 0,1-7-85 0 0,0-4-63 0 0,-5 2-84 0 0,0 0 1 0 0,-1 0-1 0 0,0-1 1 0 0,1 1 0 0 0,-2-1-1 0 0,3-5-50 0 0,2-9 97 0 0,8-20 53 0 0,-8 13-126 0 0,8-35 90 0 0,1 0-91 0 0,-13 41-48 0 0,7-39 75 0 0,-6 35-66 0 0,0-2-93 0 0,-2 13 4 0 0,0 1-42 0 0,1-4-39 0 0,0 6 29 0 0,0 3-32 0 0,0-1-80 0 0,0 3-35 0 0,1-1-89 0 0,0 1-103 0 0,1-1-118 0 0,-3 5 372 0 0,-1 0 41 0 0,1 0 5 0 0,0-1 35 0 0,8-8-448 0 0,-6 8 299 0 0,-1 0-49 0 0,-1 2 136 0 0,0 0-35 0 0,0 0-39 0 0,0 0-42 0 0,0 1-46 0 0,0-1-50 0 0,-2 1-525 0 0</inkml:trace>
  <inkml:trace contextRef="#ctx0" brushRef="#br0" timeOffset="776.91">1399 253 9328 0 0,'0'0'208'0'0,"2"1"33"0"0,6 1-9 0 0,0 1-4 0 0,-1 0-169 0 0,-1-1 1 0 0,1-1 97 0 0,0-2 41 0 0,9-4 332 0 0,-9 3-339 0 0,-1 0-47 0 0,3 0 125 0 0,-1-3-35 0 0,22-16 433 0 0,-18 11-352 0 0,-1 0 90 0 0,-8 8-314 0 0,-1-1-1 0 0,0 1 0 0 0,1-1 1 0 0,-1 0-1 0 0,0 0 1 0 0,-1 0-1 0 0,1 0 1 0 0,0-1-91 0 0,5-12 322 0 0,0-1-36 0 0,0-2-4 0 0,2-6 76 0 0,-9 20-126 0 0,-1 0-73 0 0,-3-4-29 0 0,1 2-88 0 0,2 6-39 0 0,-2-4 10 0 0,-8-8 125 0 0,5 8-104 0 0,-9-3-11 0 0,-8 5 40 0 0,14 2-29 0 0,1 0 38 0 0,-3 1 27 0 0,-2 3-27 0 0,9-2-49 0 0,3-1-14 0 0,0 0-1 0 0,0 1 0 0 0,0-1 1 0 0,0 1-1 0 0,0-1 0 0 0,0 1 1 0 0,0-1-1 0 0,1 1 0 0 0,-1 0 1 0 0,0 0-1 0 0,0-1 0 0 0,1 1 1 0 0,-1 0-1 0 0,0 0 0 0 0,1 0 1 0 0,-1 0-1 0 0,0 0-8 0 0,-8 19 65 0 0,1-2-32 0 0,-9 15 60 0 0,6-9-52 0 0,-9 22-4 0 0,5 2 63 0 0,3 2 54 0 0,2 0 43 0 0,5-24-75 0 0,4-15-57 0 0,0-1 0 0 0,1 1 0 0 0,0 0 0 0 0,0 0 0 0 0,1 0 0 0 0,1-1 0 0 0,0 1 0 0 0,0 0-1 0 0,4 8-64 0 0,-5-16 13 0 0,0 0 0 0 0,0 0 0 0 0,1 0 0 0 0,-1 0-1 0 0,1 0 1 0 0,0 0 0 0 0,0 0-13 0 0,1 0 10 0 0,-1 0 0 0 0,1-1-1 0 0,-1 1 1 0 0,1-1 0 0 0,0 0 0 0 0,0 0 0 0 0,0 0-1 0 0,0 0 1 0 0,0 0 0 0 0,0-1 0 0 0,1 1 0 0 0,-1-1-1 0 0,0 0 1 0 0,1 0 0 0 0,3 1-10 0 0,11-1 73 0 0,1-4 33 0 0,29-13-4 0 0,22-14-37 0 0,-64 27-189 0 0,0 0 58 0 0,4-2 49 0 0,14-10 98 0 0,-17 11-121 0 0,0-1-71 0 0,-1 1-69 0 0,0 0-93 0 0,0 0-111 0 0,-3 1 144 0 0,0 1-33 0 0,1 0-51 0 0,-1 0-42 0 0,0 0-44 0 0,0 0-47 0 0,0 0-50 0 0,0 0-51 0 0,0-1-54 0 0,0 1-57 0 0,8-5-1542 0 0,5-4-1254 0 0</inkml:trace>
  <inkml:trace contextRef="#ctx0" brushRef="#br0" timeOffset="1150.92">1882 0 8232 0 0,'0'0'182'0'0,"0"2"29"0"0,-2 25 17 0 0,1-3-41 0 0,1-5-139 0 0,1-8-18 0 0,0 1 57 0 0,0 1 75 0 0,1 0 58 0 0,-1 1 50 0 0,0-1 41 0 0,2 14 385 0 0,6 36 1056 0 0,-6-45-1274 0 0,1 1-67 0 0,-1-8-209 0 0,0 0-37 0 0,0 0-42 0 0,0 0-48 0 0,16 60 1792 0 0,-13-40-1029 0 0,-4-13-328 0 0,-2-1-35 0 0,1 0-76 0 0,0-1-40 0 0,0-14-382 0 0,-1 1 63 0 0,0 0 55 0 0,0 0 48 0 0,0 1 81 0 0,1 0 46 0 0,-1 0 96 0 0,-1 2 224 0 0,1-3-107 0 0,-1-1-189 0 0,0-2-77 0 0,1 0-32 0 0,-2-1-12 0 0,1-1-76 0 0,-1-2-93 0 0,1-1-105 0 0,-5-18 321 0 0,2 0-85 0 0,2-6-56 0 0,3-15-60 0 0,-1 11-24 0 0,1 23 6 0 0,0 1 0 0 0,0-1 0 0 0,1 1 0 0 0,1-1 0 0 0,-1 1 0 0 0,1-1 0 0 0,4-7-1 0 0,0 3-10 0 0,0 0 1 0 0,5-6 9 0 0,7-8-61 0 0,1 8-64 0 0,4 1-89 0 0,2 3-75 0 0,-2 2-66 0 0,-21 12 164 0 0,1 0 53 0 0,1 0 20 0 0,-1-1 60 0 0,12-6 15 0 0,-9 6-44 0 0,-3 1-4 0 0,0 0-40 0 0,-1 0-51 0 0,1 1-57 0 0,0-1-104 0 0,0 0-92 0 0,0 0-104 0 0,0 0-114 0 0,-1 1-126 0 0,-1 0 339 0 0,0 0-35 0 0,0 0-37 0 0,0 1-39 0 0,0-1-39 0 0,0 0-41 0 0,6-2-1677 0 0,4-2-1302 0 0,-12 5 3603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01.1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9040 0 0,'0'0'266'0'0,"0"0"1"0"0,0 0-119 0 0,0 0-55 0 0,0 0 93 0 0,0 2 168 0 0,4 22 375 0 0,-3-20-593 0 0,1 0 1 0 0,0 1 0 0 0,-1-1 0 0 0,2 0-1 0 0,-1 0 1 0 0,0 0 0 0 0,1 1-137 0 0,5 6 446 0 0,-1 2-74 0 0,-1 4-1 0 0,3 8 102 0 0,-4-8-150 0 0,12 37 619 0 0,-5-15-317 0 0,-6-17-162 0 0,-2 0 1 0 0,1 10-464 0 0,5 23 648 0 0,13 57 592 0 0,-12-38-485 0 0,-3-12-212 0 0,-3 0-109 0 0,-1-17-126 0 0,0 17 76 0 0,-2-39-308 0 0,-2-17-57 0 0,1-1-1 0 0,-1 0 1 0 0,0 0-1 0 0,0 0 1 0 0,0 0-1 0 0,-1 1 1 0 0,0 0-19 0 0,0-4 101 0 0,1-2-1 0 0,0 0-11 0 0,0 0-3 0 0,0 0-12 0 0,0 0-2 0 0,0 0 0 0 0,1-1-1 0 0,0-2-51 0 0,0 1-1 0 0,0-1 1 0 0,0 1-1 0 0,-1-1 1 0 0,1 1-1 0 0,-1-1 1 0 0,1 0-1 0 0,-1-2-19 0 0,1-8 48 0 0,3 0-36 0 0,2-4-155 0 0,3-9-129 0 0,9-21-258 0 0,-11 32 397 0 0,2 1 44 0 0,4-10-124 0 0,2-1-141 0 0,-14 23 313 0 0,1 0 0 0 0,-1 0 1 0 0,1 0-1 0 0,0 1 0 0 0,0-1 0 0 0,0 1 1 0 0,0-1-1 0 0,0 1 0 0 0,0 0 0 0 0,0 0 0 0 0,0 0 41 0 0,8-3-233 0 0,1 2 60 0 0,0 1 48 0 0,0 2 41 0 0,2 1 21 0 0,-9-1 51 0 0,0 0 1 0 0,0 1 0 0 0,-1-1-1 0 0,1 1 1 0 0,0 0 0 0 0,-1 0-1 0 0,1 0 1 0 0,-1 1 11 0 0,9 7-68 0 0,-1 1 22 0 0,-8-8 43 0 0,1 0 0 0 0,-1 0 0 0 0,-1 0 0 0 0,1 1 0 0 0,0-1 0 0 0,-1 1 0 0 0,1 1 3 0 0,1 2-11 0 0,4 9 38 0 0,-2 0 77 0 0,-5 1 77 0 0,-6 2 74 0 0,2-11-142 0 0,-6 16 164 0 0,6-11-103 0 0,-3-1-2 0 0,-11 3-78 0 0,0-2-16 0 0,9-3-53 0 0,6-7-8 0 0,0-1-1 0 0,0 1 1 0 0,0-1-1 0 0,0 0 1 0 0,0 0-1 0 0,-1 0 1 0 0,1 0-1 0 0,-1 0 1 0 0,1-1 0 0 0,-1 1-1 0 0,0-1-16 0 0,-6 3 43 0 0,-24 9 56 0 0,31-13-98 0 0,-1 1-1 0 0,1-1 0 0 0,-1 1 1 0 0,1-1-1 0 0,-1 0 1 0 0,1 0-1 0 0,-1 0 0 0 0,0-1 0 0 0,-19 0 1 0 0,-7-2-16 0 0,11-2-104 0 0,15 4-20 0 0,1 0 43 0 0,-4-2 7 0 0,1 1 91 0 0,-6-2 100 0 0,5 1-115 0 0,2 1-63 0 0,1 0-70 0 0,-1 0-87 0 0,1 0-104 0 0,0 0-34 0 0,0 0-93 0 0,0 0-103 0 0,0 0-112 0 0,0-1-122 0 0,2 2 352 0 0,-1 0-33 0 0,1-1-37 0 0,-1 1-35 0 0,1 0-38 0 0,0-1-39 0 0,-5-3-1621 0 0,-3-5-1268 0 0</inkml:trace>
  <inkml:trace contextRef="#ctx0" brushRef="#br0" timeOffset="375.97">524 133 9216 0 0,'0'0'208'0'0,"0"0"33"0"0,0 0 14 0 0,0 0-90 0 0,2 1-21 0 0,4 4 87 0 0,-2 1 101 0 0,1 1 122 0 0,4 15 704 0 0,-7-14-791 0 0,1 1-30 0 0,-1-5-211 0 0,-1 0-35 0 0,5 14 450 0 0,-3 0-49 0 0,-1-1-47 0 0,-1 1-49 0 0,0 5 50 0 0,2 0-83 0 0,1 1 3 0 0,3 12 146 0 0,2 0-79 0 0,7 31 333 0 0,-2 0-113 0 0,-1-1-84 0 0,-4-26 209 0 0,8 18-778 0 0,-14-48 106 0 0,-1 0 0 0 0,0 0 0 0 0,0 6-106 0 0,-1-6 112 0 0,0-1-1 0 0,1 1 0 0 0,2 7-111 0 0,9 18 223 0 0,0 1 42 0 0,1 0 48 0 0,-1-3 52 0 0,-9-23-258 0 0,2 2-38 0 0,-6-10-72 0 0,1-1 0 0 0,0 1 0 0 0,0-1 1 0 0,0 1-1 0 0,0-1 0 0 0,0 0 0 0 0,0 1 0 0 0,0-1 1 0 0,1 0-1 0 0,-1 0 0 0 0,0 0 0 0 0,1 0 0 0 0,-1 0 0 0 0,1 0 1 0 0,0 0 2 0 0,0 0-146 0 0,-2-2-77 0 0,2-1 75 0 0,0 0 40 0 0,3-2 8 0 0,-1 1-33 0 0,-2 1-33 0 0,0 0-16 0 0,0-1-43 0 0,2-1-195 0 0,0-1-78 0 0,0 0-62 0 0,-1-1-47 0 0,3-14-851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59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140 518 9992 0 0,'0'0'222'0'0,"0"0"30"0"0,-1 2 20 0 0,-3 1-131 0 0,-1 1-43 0 0,-5 2-1 0 0,-12 10-83 0 0,14-6 34 0 0,6-6 85 0 0,-1 0 0 0 0,0 0 0 0 0,0-1 0 0 0,-1 1 0 0 0,0 0-133 0 0,-9 10 464 0 0,4-1-93 0 0,0 2-167 0 0,-8 14 89 0 0,14-23-239 0 0,1-1 0 0 0,-1 1 0 0 0,1 0 0 0 0,0 1 0 0 0,0-1 0 0 0,1 0 1 0 0,0 1-55 0 0,-4 41 293 0 0,5-27-116 0 0,0 0 1 0 0,3 12-178 0 0,-3-25 35 0 0,0-1 0 0 0,0 1 0 0 0,-1-1 0 0 0,0 1-35 0 0,0-3 17 0 0,1 0 0 0 0,-1 0 0 0 0,1 0 1 0 0,0 0-1 0 0,0 0 0 0 0,1 0 0 0 0,-1 0 0 0 0,1 1 0 0 0,0-1 1 0 0,2 3-18 0 0,4 12 41 0 0,-3-10-25 0 0,0-1 0 0 0,0 1 0 0 0,4 5-16 0 0,7 4 36 0 0,6-5 33 0 0,-18-13-63 0 0,-1 0-1 0 0,1-1 1 0 0,0 1 0 0 0,-1-1-1 0 0,1 0 1 0 0,0 1 0 0 0,-1-1-1 0 0,1-1 1 0 0,0 1 0 0 0,0 0-1 0 0,-1-1 1 0 0,1 1 0 0 0,-1-1-1 0 0,1 0 1 0 0,1 0-6 0 0,2-1 1 0 0,0-1 1 0 0,0 1-1 0 0,0-1 1 0 0,-1 0-1 0 0,1-1 1 0 0,0 0-2 0 0,23-20 42 0 0,-3-3-59 0 0,-1-2-66 0 0,-3-3-74 0 0,-1-1-79 0 0,-3-1-89 0 0,-2-1-93 0 0,-3 0-102 0 0,-11 29 363 0 0,0 0 38 0 0,5-21-291 0 0,-6 19 213 0 0,0 0-94 0 0,-1 3 77 0 0,1 0-45 0 0,-1 0-52 0 0,0 0-56 0 0,0 0-63 0 0,0 0-68 0 0,0-1-75 0 0,1 1-81 0 0,-1-9-792 0 0,0-8-810 0 0</inkml:trace>
  <inkml:trace contextRef="#ctx0" brushRef="#br0" timeOffset="303.18">221 79 6448 0 0,'-5'-16'157'0'0,"-6"-16"326"0"0,10 29-457 0 0,0 2-25 0 0,1 0 0 0 0,-1 0 0 0 0,1 0 0 0 0,-1-1 0 0 0,1 1 0 0 0,0 0 0 0 0,-1 0 0 0 0,1-1 0 0 0,0 1 0 0 0,0-2-1 0 0,2-6 84 0 0,-1 7 587 0 0,-1 1-96 0 0,1 1-91 0 0,0-1-82 0 0,0 2-74 0 0,0 0-67 0 0,0 0-60 0 0,-1 0-50 0 0,1 1 1 0 0,0 1-80 0 0,2 4-28 0 0,-3-6 57 0 0,7 7 108 0 0,-6-6-172 0 0,0-1 0 0 0,0 1 1 0 0,1 0-1 0 0,-1-1 0 0 0,0 1 1 0 0,0 0-1 0 0,0-1 0 0 0,-1 1 0 0 0,1 0 1 0 0,0 0-38 0 0,8 27 444 0 0,-1-6 424 0 0,10 19-868 0 0,-12-29 226 0 0,0 1 0 0 0,-2 0 1 0 0,0 1-1 0 0,1 4-226 0 0,5 33 564 0 0,-1-1-81 0 0,9 44 366 0 0,-1 0 22 0 0,-5-38-379 0 0,-4-13 30 0 0,-2 1-1 0 0,-2 0-521 0 0,-1-14 252 0 0,2 15 70 0 0,1 3 14 0 0,-3-16-70 0 0,0 1-3 0 0,0 11 13 0 0,-5-13-23 0 0,2-3-48 0 0,1-24-173 0 0,0-1 1 0 0,-1 1-1 0 0,0-1 1 0 0,0 1-1 0 0,-1-1 1 0 0,1 1-1 0 0,-1 1-32 0 0,1-5-95 0 0,-1 0 62 0 0,1 0 48 0 0,-1 1 33 0 0,0 2 145 0 0,0-1-132 0 0,1-2-79 0 0,0 0-34 0 0,-1 0-42 0 0,1 0-48 0 0,0 0-114 0 0,0-1-98 0 0,1 1-112 0 0,-1-1 188 0 0,0-1-34 0 0,0 1-34 0 0,1 0-36 0 0,-1-1-38 0 0,1 1-39 0 0,-1-1-41 0 0,1 0-42 0 0,-1 0-45 0 0,1 0-45 0 0,1-1-566 0 0,0-1-33 0 0,4-5-2576 0 0</inkml:trace>
  <inkml:trace contextRef="#ctx0" brushRef="#br0" timeOffset="622.31">670 505 10152 0 0,'0'0'298'0'0,"0"0"-4"0"0,0 0-232 0 0,-1 2-23 0 0,-7 18 247 0 0,-1 1 93 0 0,2 1 53 0 0,-10 30 652 0 0,9-20-487 0 0,4-15-346 0 0,0-1-49 0 0,1 0-62 0 0,1 0-71 0 0,0 6 143 0 0,2 9 36 0 0,0-19-112 0 0,0 1-1 0 0,0-1 1 0 0,-2 4-136 0 0,0-3 86 0 0,-2 31 261 0 0,4-39-286 0 0,0 1 1 0 0,1 0-1 0 0,0 0 1 0 0,0-1-1 0 0,0 1 1 0 0,1 0 0 0 0,0 0-62 0 0,8 31 362 0 0,1 5 91 0 0,-10-39-398 0 0,1 1 1 0 0,-1-1-1 0 0,1 1 1 0 0,0-1 0 0 0,0 0-1 0 0,1 0 1 0 0,-1 0-1 0 0,0 0 1 0 0,1 0-1 0 0,0 0-55 0 0,1 0 63 0 0,14 11 182 0 0,-17-13-230 0 0,0-1 1 0 0,0 1-1 0 0,0-1 1 0 0,-1 0 0 0 0,1 1-1 0 0,0-1 1 0 0,0 0-1 0 0,0 0 1 0 0,0 0 0 0 0,0 0-1 0 0,0 0 1 0 0,0 0-1 0 0,-1 0 1 0 0,1 0-1 0 0,0 0-15 0 0,10-3 126 0 0,0 0 0 0 0,0-1 0 0 0,1-1-126 0 0,-3 1 103 0 0,0 0 1 0 0,0-1 0 0 0,5-4-104 0 0,-7 3 56 0 0,0 0 0 0 0,0 0 1 0 0,0 0-1 0 0,0-1-56 0 0,-1-1 30 0 0,0 1-1 0 0,-1-1 1 0 0,0 1-1 0 0,1-3-29 0 0,18-35 98 0 0,-14 24-47 0 0,-1 0 0 0 0,2-7-51 0 0,-10 21 12 0 0,1 1 1 0 0,-1-1-1 0 0,0 0 0 0 0,-1 0 0 0 0,1 0 0 0 0,-2 1 0 0 0,1-3-12 0 0,0 0 12 0 0,0 1 0 0 0,0-1 1 0 0,1 1-1 0 0,0-5-12 0 0,7-17 18 0 0,2-10 29 0 0,-9 12-50 0 0,-3 8-36 0 0,-6-24 5 0 0,2 15-62 0 0,4 14-7 0 0,0-1-50 0 0,1 13 108 0 0,0-1 0 0 0,0 1-1 0 0,0-1 1 0 0,0 1 0 0 0,-1 0-1 0 0,1-1 1 0 0,-1 1 0 0 0,0 0 45 0 0,-6-13-244 0 0,6 9 79 0 0,1-1-39 0 0,1 4 31 0 0,1 0-40 0 0,-1 0-78 0 0,0 0-47 0 0,-1 1-45 0 0,-2 0-41 0 0,-5-2-613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07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9096 0 0,'0'0'200'0'0,"0"0"-41"0"0,0 1-58 0 0,-1 0-23 0 0,1 3-38 0 0,1-2 6 0 0,-1-1 53 0 0,1 0 78 0 0,0 0-143 0 0,0 2-24 0 0,0 7 17 0 0,0-1 48 0 0,1-2 61 0 0,3 1 117 0 0,-1 2 27 0 0,-1-1-147 0 0,3 40 818 0 0,2 5 88 0 0,0-19-389 0 0,1 0-89 0 0,5 15 75 0 0,-7-30-417 0 0,0 10 67 0 0,5 17 152 0 0,-1-11-106 0 0,2 3 490 0 0,7 14-822 0 0,-3-7 366 0 0,3 30 250 0 0,-17-64-517 0 0,5 20 78 0 0,4 14 413 0 0,-1 7-590 0 0,-3-24 209 0 0,-7-27-106 0 0,0-1-41 0 0,0 0 59 0 0,1 3 399 0 0,-2-3-288 0 0,-1-1-152 0 0,1-1-34 0 0,-1-1-52 0 0,-1-2-96 0 0,-2-13 197 0 0,3-11-38 0 0,1-1 2 0 0,-1 17-35 0 0,0-1 0 0 0,1 1-1 0 0,0-1 1 0 0,2-8-24 0 0,2-3-9 0 0,3-1-50 0 0,10-20-40 0 0,6-1-40 0 0,-18 36 93 0 0,1 1 0 0 0,1 0 0 0 0,-1 0 0 0 0,1 0 0 0 0,1 1 0 0 0,-1 0 0 0 0,1 1 0 0 0,2-1 46 0 0,-3 4-24 0 0,0 1 0 0 0,0 0 0 0 0,0 0 0 0 0,0 1 0 0 0,0 0 0 0 0,1 0 0 0 0,-1 0 0 0 0,1 1 0 0 0,-1 0 0 0 0,1 1 0 0 0,2 0 24 0 0,-4 1-14 0 0,1 0-1 0 0,-1 0 0 0 0,1 1 0 0 0,-1 0 1 0 0,1 0-1 0 0,-1 1 0 0 0,0-1 0 0 0,0 2 1 0 0,0-1-1 0 0,-1 0 0 0 0,1 1 0 0 0,-1 0 1 0 0,0 0-1 0 0,0 1 0 0 0,0 0 0 0 0,0 0 1 0 0,2 3 14 0 0,5 15-50 0 0,0 20 48 0 0,-6-21 0 0 0,-3-9 9 0 0,0 1-1 0 0,-1-1 0 0 0,-1 1 0 0 0,0 6-6 0 0,2 21 39 0 0,-2-32-39 0 0,-1 1 0 0 0,0-1 0 0 0,-1 0 0 0 0,0 1 0 0 0,-1 5 0 0 0,1-15 0 0 0,1 7-76 0 0,-1-3 69 0 0,3 6 158 0 0,-1-7-123 0 0,-1 1-39 0 0,1 1-56 0 0,0 2-74 0 0,-1-1-3 0 0,1 1-45 0 0,-1 1-51 0 0,0 2-56 0 0,0-10-4 0 0,0 1 35 0 0,0 0-170 0 0,1 0 113 0 0,-1 0 93 0 0,1 0 88 0 0,-1 0 47 0 0,3 3-111 0 0,-2-3 86 0 0,-1 0-92 0 0,9 9-995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08.3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32 8696 0 0,'0'0'197'0'0,"0"0"24"0"0,-1 0 18 0 0,-10 4-55 0 0,-12 4-121 0 0,16-5-36 0 0,0 1 53 0 0,1 0 45 0 0,-1 1 41 0 0,0 1 79 0 0,-1 1 41 0 0,0 2 98 0 0,-3 6 241 0 0,-5 12 409 0 0,12-17-729 0 0,0-1-34 0 0,1-1-80 0 0,0 0-36 0 0,1 0-42 0 0,0-1-48 0 0,-3 15 327 0 0,2 0-62 0 0,1-1-61 0 0,1-2 59 0 0,0-1 0 0 0,2 1-1 0 0,1 11-327 0 0,7 7 333 0 0,7 1-52 0 0,-12-32-223 0 0,0 1 0 0 0,1-1 0 0 0,-1 0 0 0 0,3 2-58 0 0,-3-4 32 0 0,-1-1 0 0 0,1 1-1 0 0,0-1 1 0 0,1 0 0 0 0,-1 0-1 0 0,3 1-31 0 0,-3-2 36 0 0,0 0-1 0 0,1-1 1 0 0,-1 1-1 0 0,1-1 1 0 0,0 0-1 0 0,0 0 1 0 0,-1 0-1 0 0,3-1-35 0 0,-5 0 22 0 0,1 1-1 0 0,-1-1 1 0 0,0 0-1 0 0,1-1 1 0 0,-1 1 0 0 0,1 0-1 0 0,-1-1 1 0 0,1 1-1 0 0,-1-1 1 0 0,1 0 0 0 0,-1 0-1 0 0,0 0 1 0 0,0 0-1 0 0,1 0 1 0 0,-1 0-1 0 0,1-1-21 0 0,6-6 95 0 0,8-8 75 0 0,-15 14-147 0 0,0-1 0 0 0,0 0-1 0 0,0 1 1 0 0,0-1 0 0 0,0 0-1 0 0,0 0 1 0 0,-1 0 0 0 0,1 0 0 0 0,-1-1-1 0 0,0 1 1 0 0,0 0 0 0 0,0 0-1 0 0,0-1 1 0 0,-1 1 0 0 0,1-1-23 0 0,4-23 125 0 0,-3 21-98 0 0,-1-1 0 0 0,0 1 0 0 0,0-1 0 0 0,-1 1 0 0 0,1-1-1 0 0,-2-6-26 0 0,-9-77 116 0 0,6 52-92 0 0,1 23 5 0 0,0 0 0 0 0,-3-8-29 0 0,-3-15 14 0 0,1 11-63 0 0,0 11-59 0 0,4 8-22 0 0,0-1-72 0 0,0 2-55 0 0,3 4 118 0 0,0 1-5 0 0,0 0-55 0 0,0 0-103 0 0,-1 1-107 0 0,2 0 159 0 0,-1 0-35 0 0,1 0-37 0 0,-1 0-39 0 0,1 0-213 0 0,-1 0-89 0 0,0 0-95 0 0,1 0-103 0 0,-1 0-1220 0 0,1 0-1176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09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4 15464 0 0,'0'0'348'0'0,"0"0"49"0"0,0 0 23 0 0,0 0-169 0 0,0 0-120 0 0,0 0 99 0 0,0 0-62 0 0,0 0 176 0 0,0 0 322 0 0,0 0 34 0 0,0 0-287 0 0,0 0-167 0 0,0 0-38 0 0,0 0 53 0 0,0 0 129 0 0,0 0-20 0 0,0 0-20 0 0,0 0-78 0 0,0 0-31 0 0,0 0-8 0 0,0 0-27 0 0,0 0-109 0 0,-1 0-288 0 0,-3-2 15 0 0,2 2 72 0 0,0-1-102 0 0,1 1 42 0 0,0-1-47 0 0,1 1-56 0 0,0 0-62 0 0,0 0-310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26.1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6992 0 0,'0'0'157'0'0,"0"0"23"0"0,0 0 12 0 0,0 0-61 0 0,0 0-9 0 0,0 0 47 0 0,0 0 146 0 0,0 0 269 0 0,0 0 22 0 0,0 0-25 0 0,0 0-110 0 0,0 0-45 0 0,0 0-8 0 0,0 0-18 0 0,0 0-67 0 0,0 0-28 0 0,0 0-56 0 0,0 1-106 0 0,0 0-70 0 0,0 3-11 0 0,0-2 6 0 0,0 9 335 0 0,1-1-65 0 0,0 0-57 0 0,1 0-51 0 0,1 2-8 0 0,0 0-49 0 0,1 3-10 0 0,2 6 36 0 0,0 1 13 0 0,-2-8-26 0 0,6 25 196 0 0,-1-4-64 0 0,1 1-36 0 0,-1 0-37 0 0,-1 0-42 0 0,0 1-10 0 0,-1 0 34 0 0,-5-26-142 0 0,1 3 52 0 0,0 7 86 0 0,1-9-7 0 0,-3-11-64 0 0,-1-1 2 0 0,0 0 6 0 0,0 0 6 0 0,0 0 2 0 0,0 0 0 0 0,0 0 0 0 0,0 0 0 0 0,0 0 0 0 0,0 0-1 0 0,-1-2 24 0 0,0 0-57 0 0,-2-2 12 0 0,-2-4 14 0 0,0-9-18 0 0,1 1-47 0 0,-3-9-20 0 0,2 4-70 0 0,1 1-1 0 0,0-9-4 0 0,2-2 55 0 0,2-6-22 0 0,2 0-1 0 0,3-7-32 0 0,-3 29 2 0 0,1 0-1 0 0,0 1 1 0 0,1 0-1 0 0,1-1 1 0 0,0 1-1 0 0,6-10-1 0 0,-2 7-20 0 0,1-1 0 0 0,6-5 20 0 0,-9 13-24 0 0,1 1 0 0 0,0 0 0 0 0,1 0 0 0 0,5-4 24 0 0,-8 8-3 0 0,1 1-1 0 0,0 0 1 0 0,6-4 3 0 0,-7 4-63 0 0,-2 3-80 0 0,2 1 47 0 0,6 2-68 0 0,-9-2 93 0 0,-1 1-98 0 0,1-1-89 0 0,-1 0-81 0 0,-1 1 38 0 0,1-1-37 0 0,1 1-431 0 0,-1 0-102 0 0,1 0-70 0 0,0 0-1355 0 0,-1-1 4 0 0,-2 0-1298 0 0</inkml:trace>
  <inkml:trace contextRef="#ctx0" brushRef="#br0" timeOffset="539.54">468 289 7136 0 0,'0'0'208'0'0,"2"0"-10"0"0,3 0-94 0 0,0 0 38 0 0,5 0 234 0 0,2-1 152 0 0,14-4 837 0 0,-16 2-933 0 0,3-2 61 0 0,0-1-55 0 0,0 1-48 0 0,0-1-44 0 0,3-1 20 0 0,-1-1-45 0 0,3-1 19 0 0,10-4 110 0 0,8-6 123 0 0,-13 8-147 0 0,-9 4-265 0 0,16-11 38 0 0,-24 12-169 0 0,-5 1 100 0 0,-3 2-14 0 0,1 2-110 0 0,-3-4 230 0 0,-1 2-64 0 0,0 0-56 0 0,-2 1-44 0 0,-4-1-22 0 0,-6 1-47 0 0,2 0 47 0 0,2 2-21 0 0,-1 3 49 0 0,3-1 19 0 0,1-1 38 0 0,-16 1 145 0 0,19-1-219 0 0,1 0 0 0 0,-1 1 0 0 0,1 0-1 0 0,0 0 1 0 0,-3 2-61 0 0,5-2 32 0 0,1 0 0 0 0,-1 0 0 0 0,1 0 0 0 0,-1 1-1 0 0,1-1 1 0 0,0 1 0 0 0,0 0 0 0 0,0 0 0 0 0,0 0-32 0 0,1-1 35 0 0,0 1 1 0 0,1-1 0 0 0,-1 1 0 0 0,1 0-1 0 0,-1 0 1 0 0,1 0 0 0 0,-1 2-36 0 0,-2 8 40 0 0,-5 19 60 0 0,9-9 22 0 0,1 3 9 0 0,-1-20-97 0 0,0 1 0 0 0,0-1 1 0 0,1 0-1 0 0,0 0 0 0 0,0 0 0 0 0,1 3-34 0 0,9 17 131 0 0,1-1-69 0 0,-6-15-55 0 0,0 1 0 0 0,1-1 1 0 0,0 0-1 0 0,1-1 0 0 0,0 0 0 0 0,2 1-7 0 0,19 15 108 0 0,-24-22-75 0 0,1 0 0 0 0,-1 0 0 0 0,1 0 0 0 0,0 0 0 0 0,0-1 0 0 0,2 1-33 0 0,37 7 112 0 0,-41-9-193 0 0,0 0 35 0 0,4-1 39 0 0,0 0 79 0 0,10-2 187 0 0,-13 1-208 0 0,1-1-38 0 0,0 0-65 0 0,0 0-94 0 0,-3 0 21 0 0,1 1-38 0 0,-1-1-40 0 0,0 1-45 0 0,0-1-48 0 0,0 0-50 0 0,0 0-56 0 0,1 1-58 0 0,5-6-741 0 0</inkml:trace>
  <inkml:trace contextRef="#ctx0" brushRef="#br0" timeOffset="1015.28">1263 194 6992 0 0,'0'0'157'0'0,"0"0"23"0"0,0-10 150 0 0,0 4-269 0 0,0 2-21 0 0,0 0 76 0 0,-1 0 67 0 0,1 0 59 0 0,-1-1 116 0 0,-1 1 59 0 0,0-2 142 0 0,-2-1 350 0 0,-1 1 11 0 0,1 2-340 0 0,0 1-138 0 0,0 1-53 0 0,0 1-114 0 0,0 0-55 0 0,0 0-62 0 0,0 1-70 0 0,-1 0 288 0 0,1 0-38 0 0,-1 1-37 0 0,1 0-34 0 0,-5 2 173 0 0,1 1-113 0 0,-2 1-59 0 0,1 2-109 0 0,0 3-72 0 0,-2 7-66 0 0,7-10-27 0 0,-10 20 48 0 0,9-17 10 0 0,1 0 0 0 0,1 0 0 0 0,-1 3-52 0 0,-3 10 73 0 0,-2 10 3 0 0,7-24-58 0 0,0 0 0 0 0,0 0 0 0 0,1 0 0 0 0,1 6-18 0 0,-1 5 44 0 0,2 1-1 0 0,1-1 1 0 0,0 0 0 0 0,2 1-44 0 0,-3-14 14 0 0,1 0-1 0 0,0-1 1 0 0,0 1 0 0 0,1-1 0 0 0,0 0 0 0 0,0 0 0 0 0,0 0-1 0 0,1 0 1 0 0,0 0 0 0 0,0-1 0 0 0,1 1 0 0 0,-1-1 0 0 0,4 2-15 0 0,2 1-61 0 0,0 0 77 0 0,4 1 82 0 0,8 1 153 0 0,-16-7-156 0 0,-1-1-1 0 0,1-1 1 0 0,0 1-1 0 0,0-1 0 0 0,4 0-93 0 0,3 0 108 0 0,0-3-51 0 0,2 0-138 0 0,-10 1 31 0 0,1 1 1 0 0,-1-2-1 0 0,0 1 1 0 0,1 0-1 0 0,-1-1 1 0 0,0 0-1 0 0,3-2 50 0 0,-2 1-15 0 0,10-6-79 0 0,-5 3-49 0 0,-3 0-55 0 0,0 1-94 0 0,-1-1-37 0 0,-1 1-90 0 0,1-2-102 0 0,-1 1-114 0 0,7-11-632 0 0,0 2-11 0 0</inkml:trace>
  <inkml:trace contextRef="#ctx0" brushRef="#br0" timeOffset="4781.22">1668 185 6296 0 0,'0'0'184'0'0,"0"0"-35"0"0,-1 1-80 0 0,-3 4-68 0 0,3-2 62 0 0,-3 11 746 0 0,3 0-36 0 0,3-1-40 0 0,3-1-46 0 0,2 0-50 0 0,1-1-55 0 0,1-1-58 0 0,0 0-65 0 0,2 2 15 0 0,-3-2-39 0 0,0 0-54 0 0,-1 1-50 0 0,0-1-43 0 0,-1 1-39 0 0,1-1-33 0 0,5 12 139 0 0,21 33 358 0 0,-24-41-600 0 0,8 9 89 0 0,-5-8-94 0 0,-1-3-49 0 0,3-2-37 0 0,-8-5-24 0 0,-1-2 5 0 0,0 0-1 0 0,-1 0 0 0 0,1 0 1 0 0,0-1-1 0 0,0 1 0 0 0,1-1-2 0 0,-4-1 8 0 0,0-1 0 0 0,0 1-1 0 0,0-1 1 0 0,0 0 0 0 0,0 0 0 0 0,-1 0-1 0 0,1 0 1 0 0,2 0-8 0 0,-2-1 16 0 0,0 1 1 0 0,0-1-1 0 0,1 1 0 0 0,-1-1 1 0 0,0 0-1 0 0,0 0 0 0 0,0 0 1 0 0,1-1-17 0 0,1-1 17 0 0,-1 1 0 0 0,0-1-1 0 0,-1 0 1 0 0,1 0 0 0 0,0 0 0 0 0,-1 0 0 0 0,0 0 0 0 0,0-1-1 0 0,0 1 1 0 0,0-1 0 0 0,0 1 0 0 0,-1-1 0 0 0,1-1-17 0 0,2-7 43 0 0,0-2 1 0 0,-1 1-1 0 0,1-3-43 0 0,-2 6 30 0 0,1-10-5 0 0,1-24-26 0 0,-4 11 1 0 0,-1 0 0 0 0,-3-8-1 0 0,3 29 1 0 0,1 8-2 0 0,-1-1 0 0 0,1 1-1 0 0,-1 0 1 0 0,0 0-1 0 0,-2-4 3 0 0,3 6-58 0 0,0 2-7 0 0,2 6 6 0 0,7 3 52 0 0,0-1-4 0 0,-6-3-36 0 0,16 28-22 0 0,-9-16 44 0 0,-1 1 35 0 0,5 10-10 0 0,-9-21 0 0 0,-1 1 0 0 0,-1-1 0 0 0,1 1 0 0 0,-1-1 0 0 0,11 25-3 0 0,-2-7 14 0 0,-7-7 34 0 0,-4-14-33 0 0,0 0-1 0 0,0 0 1 0 0,0-1 0 0 0,1 1 0 0 0,-1 0-1 0 0,1 0-11 0 0,8 19 90 0 0,-5-13-24 0 0,-3-7 1 0 0,5 4 10 0 0,-5-5 1 0 0,-2-2-72 0 0,0 0-106 0 0,0 0-135 0 0,0 0-12 0 0,0 0-38 0 0,0 0-777 0 0,0 0-52 0 0</inkml:trace>
  <inkml:trace contextRef="#ctx0" brushRef="#br0" timeOffset="5228.03">2228 75 8464 0 0,'0'0'190'0'0,"0"0"28"0"0,0 0 10 0 0,3 4-47 0 0,4 3-118 0 0,-3-4-33 0 0,-1 1 57 0 0,0-1 48 0 0,-1 1 40 0 0,3 3 215 0 0,4 10 658 0 0,-6-12-762 0 0,-1 1-42 0 0,1-1-60 0 0,1 1-74 0 0,7 14 449 0 0,-2 2-40 0 0,3 12 203 0 0,-1 1-45 0 0,8 26 501 0 0,-13-45-822 0 0,7 29 462 0 0,-10-25-425 0 0,-3-18-251 0 0,1 1-55 0 0,-1 0-37 0 0,1 0-39 0 0,0 1-3 0 0,0-1 48 0 0,-1-1 51 0 0,0 0 77 0 0,0 0 41 0 0,-1 0 77 0 0,1 0 91 0 0,-1 0 100 0 0,0-3-302 0 0,-1-1-68 0 0,0-2-28 0 0,-4-4 52 0 0,-5-14-13 0 0,1-1-42 0 0,6 13-64 0 0,1 0 0 0 0,0-1 1 0 0,-1-5-29 0 0,3 9 1 0 0,0-1 0 0 0,1 0 0 0 0,-1 0 0 0 0,2 0 0 0 0,-1 1 0 0 0,1-1 0 0 0,0 0 0 0 0,0 0 0 0 0,1 1 0 0 0,0-1 0 0 0,2-3-1 0 0,0-1 0 0 0,-2 8 0 0 0,-1-1 0 0 0,1 1 0 0 0,0-1 0 0 0,1 1 0 0 0,-1 0 0 0 0,1 0 0 0 0,-1 0 0 0 0,4-4 0 0 0,8-7 9 0 0,-6 6-24 0 0,0 1 1 0 0,1 0-1 0 0,1 0 1 0 0,-1 0-1 0 0,9-4 15 0 0,-9 6-3 0 0,-1 0-35 0 0,-5 4 13 0 0,1-1 0 0 0,-1 1 0 0 0,1 0 0 0 0,-1 0 1 0 0,1 0-1 0 0,0 0 25 0 0,7-2-124 0 0,0-1 38 0 0,26-7-97 0 0,-21 7 70 0 0,1 1-80 0 0,-8 1 56 0 0,-1 1-33 0 0,1 0-65 0 0,1 0-55 0 0,-1 0-60 0 0,1 0-67 0 0,-1 0-75 0 0,1 0-80 0 0,-1 0-87 0 0,0 1-95 0 0,-7 0 354 0 0,0 1-50 0 0,0 0-45 0 0,0-1-39 0 0,0 1-151 0 0,1 0-39 0 0,-1-1-182 0 0,3 1-494 0 0</inkml:trace>
  <inkml:trace contextRef="#ctx0" brushRef="#br0" timeOffset="6134.61">2925 77 6176 0 0,'0'0'177'0'0,"0"1"-28"0"0,0 0-81 0 0,0 8-65 0 0,0-5 66 0 0,1 7 608 0 0,0 0-61 0 0,2 1-49 0 0,-1-1-39 0 0,5 25 986 0 0,-5-23-1047 0 0,1 0-43 0 0,1 3 41 0 0,3 7 182 0 0,2 4 78 0 0,-5-9-203 0 0,2 9-76 0 0,1 2-5 0 0,0 0-54 0 0,1 0-48 0 0,1 0-42 0 0,-5-19-198 0 0,-2 1-4 0 0,5 14 68 0 0,0-11-67 0 0,2 4 43 0 0,-8-16-73 0 0,-1-2 12 0 0,0 0 1 0 0,0 0 1 0 0,0 0 30 0 0,0 0 123 0 0,0 0 58 0 0,-2-10-2 0 0,-1 0-53 0 0,1 1-47 0 0,-1-1-43 0 0,0-1-28 0 0,0 0-43 0 0,-2-11-22 0 0,1 7-70 0 0,-7-43-141 0 0,9 42 171 0 0,1 1 57 0 0,0 6-70 0 0,1-1 0 0 0,0 1 0 0 0,0 0 0 0 0,1 0 0 0 0,0 0 0 0 0,0 0 0 0 0,1 0 0 0 0,0 0 0 0 0,1 0 0 0 0,1-2 0 0 0,24-42 20 0 0,-17 35-66 0 0,0 1-61 0 0,-1 3-44 0 0,1 1-69 0 0,0 0-82 0 0,0 1-93 0 0,-9 10 172 0 0,1-1 57 0 0,0 1 48 0 0,-1 0 42 0 0,4-2 12 0 0,7-4 40 0 0,-9 6-41 0 0,0 0-67 0 0,-1 1 11 0 0,-1 0-36 0 0,1 0-42 0 0,-1 0-46 0 0,1 0-76 0 0,0 0-64 0 0,0 0-72 0 0,0 1-76 0 0,0-1-84 0 0,0 0-88 0 0,0 0-96 0 0,0 1-100 0 0,1-1-906 0 0,2 1-1018 0 0</inkml:trace>
  <inkml:trace contextRef="#ctx0" brushRef="#br0" timeOffset="6612.33">3391 355 6336 0 0,'0'0'141'0'0,"1"0"23"0"0,4-1-117 0 0,-1 1-1 0 0,0 0 0 0 0,0-1 1 0 0,0 0-1 0 0,0 0 1 0 0,3-1-47 0 0,13-6 215 0 0,-4-1 7 0 0,0-1 55 0 0,0 0 74 0 0,1 1 89 0 0,23-15 347 0 0,-14 4-346 0 0,0 1-117 0 0,-13 11-216 0 0,1-1-41 0 0,-9 6-40 0 0,1-1 0 0 0,-1 0 0 0 0,1-1 0 0 0,-1 1 1 0 0,0-1-28 0 0,-3 3 10 0 0,-1 0 0 0 0,1 0-1 0 0,-1 0 1 0 0,0 1 0 0 0,1-1 0 0 0,-1-1 0 0 0,0 1 0 0 0,0 0 0 0 0,0-1-10 0 0,-1 2 1 0 0,0 0 1 0 0,1 1-1 0 0,-1-1 1 0 0,0 0-1 0 0,0 0 0 0 0,0 1 1 0 0,0-1-1 0 0,0 0 1 0 0,0 0-1 0 0,0 1 1 0 0,-1-1-1 0 0,1 0 0 0 0,0 0 1 0 0,0 1-1 0 0,-1-1 1 0 0,1 0-2 0 0,-1-1 0 0 0,0 1 0 0 0,0 0 0 0 0,0-1 0 0 0,0 1 0 0 0,0 0 0 0 0,-1 0 0 0 0,1 0 0 0 0,0-1 0 0 0,-1 1 0 0 0,1 1 0 0 0,-1-1 0 0 0,1 0 0 0 0,-1 0 0 0 0,0 1 0 0 0,1-1 0 0 0,-1 0 0 0 0,-2 0 0 0 0,0 0 0 0 0,0 0 0 0 0,0 0 0 0 0,0 1 0 0 0,0-1 0 0 0,-2 1 0 0 0,-10 1 25 0 0,2 2 43 0 0,-9 7 117 0 0,19-8-132 0 0,0 1-1 0 0,0 0 1 0 0,0 0 0 0 0,0 1 0 0 0,0-1-1 0 0,1 1 1 0 0,-1 0 0 0 0,1 0 0 0 0,0 0 0 0 0,0 0-53 0 0,-6 12 118 0 0,2 1-50 0 0,-1 4 159 0 0,5-16-160 0 0,1 0 0 0 0,0-1 0 0 0,1 1 0 0 0,-1 0 0 0 0,1 0 0 0 0,0 0 0 0 0,0 3-67 0 0,0 26 435 0 0,1-23-188 0 0,1-1-1 0 0,1 1 0 0 0,1 7-246 0 0,4 6 350 0 0,4-2-50 0 0,-2-8-141 0 0,2 0-41 0 0,2-2-87 0 0,2-3 53 0 0,-10-6-32 0 0,0-1 0 0 0,1 0 0 0 0,-1 0 0 0 0,1 0 0 0 0,-1-1 0 0 0,1 0 0 0 0,0 0 0 0 0,4 0-52 0 0,15-1 123 0 0,-10-1-98 0 0,-1-2-49 0 0,1 0-63 0 0,0-2-71 0 0,-1 0-84 0 0,-1-1-95 0 0,0 0-106 0 0,-1-1-117 0 0,-11 6 239 0 0,1 0-47 0 0,0 0-43 0 0,-1 0-36 0 0,1 0-131 0 0,0 0-36 0 0,4-2-1357 0 0,-6 3 1968 0 0</inkml:trace>
  <inkml:trace contextRef="#ctx0" brushRef="#br0" timeOffset="7110">4021 0 7488 0 0,'0'0'217'0'0,"0"1"-31"0"0,0 1-135 0 0,0 1-33 0 0,0 3 17 0 0,1 1 63 0 0,0 0 52 0 0,0 0 44 0 0,2 6 230 0 0,2 8 345 0 0,-2-12-465 0 0,0 2 27 0 0,-1-5-209 0 0,-1-1-36 0 0,3 11 504 0 0,0 1-58 0 0,-1-1-48 0 0,1 0-39 0 0,0 4 50 0 0,4 35 805 0 0,-6-31-715 0 0,2 47 1029 0 0,-4-70-1461 0 0,0 1 210 0 0,-1 0-68 0 0,1-2-60 0 0,-1-1-55 0 0,0-1-47 0 0,0 0-39 0 0,0-5-2 0 0,-3-15-82 0 0,3 18 26 0 0,1 1 38 0 0,-3-24-10 0 0,3 21-64 0 0,-1 0 0 0 0,2-1 0 0 0,-1 1 0 0 0,1-1 0 0 0,0 1 0 0 0,0 0 0 0 0,0-1 0 0 0,2-1 0 0 0,0 0-8 0 0,15-41-107 0 0,-6 27 12 0 0,5 0-33 0 0,11-6-136 0 0,3 3 47 0 0,-26 21 192 0 0,1 1 0 0 0,0 0 0 0 0,-1 0 0 0 0,1 1 0 0 0,1-1 33 0 0,-2 2-14 0 0,0-1-1 0 0,0 1 0 0 0,0 0 1 0 0,1 0-1 0 0,-1 1 0 0 0,4 0 15 0 0,-4 0-6 0 0,1 0 0 0 0,0 1 0 0 0,-1 0-1 0 0,1 0 1 0 0,-1 0 0 0 0,1 1-1 0 0,-1 0 1 0 0,1 0 0 0 0,-1 0-1 0 0,4 3 7 0 0,-2-1-2 0 0,-1 0-1 0 0,0 1 0 0 0,0-1 0 0 0,0 1 1 0 0,-1 1-1 0 0,0-1 0 0 0,0 1 0 0 0,0 0 3 0 0,1 2 4 0 0,-1-1 0 0 0,0 2-1 0 0,0-1 1 0 0,-1 1 0 0 0,0-1-1 0 0,0 4-3 0 0,-1-3 12 0 0,0-1 0 0 0,-1 1 0 0 0,0 0 0 0 0,-1-1 0 0 0,0 1-1 0 0,-1 6-11 0 0,1-3 60 0 0,1-1-40 0 0,-1-8-18 0 0,-1 1 0 0 0,1-1 0 0 0,-1 1 0 0 0,0-1-1 0 0,0 1 1 0 0,0 3-2 0 0,-1 1 37 0 0,1 12-13 0 0,0-10 28 0 0,0-7-517 0 0,0-1 48 0 0,0 0 42 0 0,1 0 34 0 0,-1 0-210 0 0,1 0-648 0 0,0-1 552 0 0,-1 0 279 0 0,1-1-42 0 0,0 4-1690 0 0,2 1-1198 0 0</inkml:trace>
  <inkml:trace contextRef="#ctx0" brushRef="#br0" timeOffset="7499.96">4942 92 11720 0 0,'0'0'264'0'0,"0"0"34"0"0,0 0 22 0 0,0 0-130 0 0,0 0-92 0 0,0 0 46 0 0,0 0 126 0 0,-2 0-90 0 0,0 0-71 0 0,-4 0 85 0 0,3 0-77 0 0,-3 1 97 0 0,-1 1-57 0 0,0 2-28 0 0,-5 5-12 0 0,-5 7 42 0 0,13-11-70 0 0,1 0 38 0 0,-12 16 338 0 0,3 2-76 0 0,2 2-73 0 0,3 1-71 0 0,0 0-66 0 0,3 1-63 0 0,0-1-62 0 0,2 0-56 0 0,1-1 57 0 0,2-15-12 0 0,0 0-1 0 0,0 0 1 0 0,1 0-1 0 0,0 0 1 0 0,1 0-43 0 0,3 7 38 0 0,2 0-35 0 0,-7-15 9 0 0,1 1-1 0 0,-1-1 0 0 0,1 0 0 0 0,0 0 0 0 0,-1 1 0 0 0,1-1 1 0 0,0-1-1 0 0,0 1 0 0 0,0 0 0 0 0,1 0 0 0 0,-1-1 1 0 0,0 1-1 0 0,1-1 0 0 0,-1 0 0 0 0,1 0 0 0 0,0 1-11 0 0,2-1 19 0 0,1 1 0 0 0,-1-1 0 0 0,0 0 0 0 0,1-1-1 0 0,-1 1 1 0 0,0-1 0 0 0,1 0 0 0 0,1-1-19 0 0,6 0 33 0 0,0 0-1 0 0,0-2 1 0 0,1 0-33 0 0,32-10 20 0 0,-37 10-106 0 0,0 0 33 0 0,9-3 31 0 0,-1 1 75 0 0,23-9 148 0 0,-27 10-173 0 0,-1 0-40 0 0,3-2-74 0 0,-1 1-99 0 0,-6 2 37 0 0,0 0-39 0 0,-1 0-42 0 0,1 0-46 0 0,0 0-49 0 0,-1-1-53 0 0,1 1-57 0 0,-1 0-60 0 0,13-6-811 0 0</inkml:trace>
  <inkml:trace contextRef="#ctx0" brushRef="#br0" timeOffset="8065.45">5526 346 9792 0 0,'0'0'222'0'0,"0"0"-9"0"0,0 0-89 0 0,1-1-59 0 0,2-1-6 0 0,-1 1 2 0 0,29-19 269 0 0,-17 12-144 0 0,-7 4-43 0 0,1 0 42 0 0,-1-1 50 0 0,0 1 62 0 0,8-5 101 0 0,1 1-73 0 0,3 0-7 0 0,9-3 79 0 0,-2 1-56 0 0,-9 3-80 0 0,-13 5-246 0 0,1 0 47 0 0,2-1 72 0 0,0 0 49 0 0,13-7 497 0 0,-10 3-362 0 0,-2 0-87 0 0,-3 2-150 0 0,-1 0-77 0 0,-4 3 7 0 0,1 2-9 0 0,-1 0 0 0 0,0-1 1 0 0,0 1-1 0 0,0-1 0 0 0,0 1 0 0 0,1 0 0 0 0,-1-1 1 0 0,0 1-1 0 0,0 0 0 0 0,1-1 0 0 0,-1 1 0 0 0,0 0 1 0 0,1 0-1 0 0,-1-1 0 0 0,0 1 0 0 0,1 0 0 0 0,-1 0 0 0 0,0 0 1 0 0,1-1-1 0 0,-1 1 0 0 0,0 0 0 0 0,1 0 0 0 0,-1 0 1 0 0,1 0-1 0 0,-1 0 0 0 0,0 0 0 0 0,1 0-2 0 0,1-3 53 0 0,-4-5 88 0 0,-4-2 111 0 0,1 8-104 0 0,-3 2-41 0 0,-3 1-20 0 0,-3 1-7 0 0,12-1-63 0 0,-42 6 127 0 0,-11 2-11 0 0,0 5-46 0 0,51-13-74 0 0,1 1 0 0 0,-1-1 0 0 0,0 1 0 0 0,0 0-1 0 0,1 0 1 0 0,-1 1 0 0 0,1-1 0 0 0,0 1-1 0 0,0 0 1 0 0,0-1 0 0 0,0 1 0 0 0,0 1-1 0 0,1-1 1 0 0,-1 0 0 0 0,1 1 0 0 0,0-1-1 0 0,0 1 1 0 0,0-1 0 0 0,1 1 0 0 0,-1 0-1 0 0,1 1-12 0 0,-4 11 2 0 0,4-9 18 0 0,-1 0 0 0 0,2 0 1 0 0,-1 1-1 0 0,1 2-20 0 0,0-4 17 0 0,1 21 35 0 0,4-8 59 0 0,1-6-22 0 0,-3-2 19 0 0,2-1 1 0 0,0 1-1 0 0,0-1 1 0 0,0-1-1 0 0,4 4-108 0 0,-6-9 42 0 0,0 0-1 0 0,1 0 1 0 0,-1-1-1 0 0,1 1 1 0 0,1-1-42 0 0,2 3 127 0 0,1-1 0 0 0,-1 0 0 0 0,1-1 1 0 0,1 1-128 0 0,18 4 305 0 0,-4-4-99 0 0,2-1-64 0 0,3-1 33 0 0,-3-2-37 0 0,6-2-12 0 0,17-7 15 0 0,-34 5-227 0 0,-3 0 85 0 0,-1 1 38 0 0,24-6 191 0 0,-20 4-162 0 0,-5 2-58 0 0,-1 0-32 0 0,6-2-112 0 0,-7 1 16 0 0,1 1-43 0 0,-1 0-44 0 0,0 0-52 0 0,0-1-53 0 0,0 1-60 0 0,-5 1-71 0 0,0 0-71 0 0,0 1-64 0 0,0-1-55 0 0,0 0-190 0 0,1 0-55 0 0,0 0-228 0 0,1 0-614 0 0,-4 1 1705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08.6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9792 0 0,'0'0'222'0'0,"0"0"30"0"0,3 2 18 0 0,-1 1-248 0 0,1-1 0 0 0,-1 1 0 0 0,1 0 0 0 0,-1 0 0 0 0,0 0 1 0 0,0 0-1 0 0,0 0 0 0 0,-1 0 0 0 0,1 1-22 0 0,3 8 100 0 0,-2 1 44 0 0,-1 3 121 0 0,-2-7-89 0 0,0-1 36 0 0,0 1 38 0 0,-1-1 43 0 0,0 0 46 0 0,-1 1 51 0 0,-2 13 365 0 0,2 2-109 0 0,2-15-365 0 0,0 0 0 0 0,0 0 0 0 0,1 0-1 0 0,0 0 1 0 0,0 0 0 0 0,3 7-281 0 0,7 26 758 0 0,-1-2-28 0 0,0-14-271 0 0,0-5-106 0 0,4-1-36 0 0,-2-4-20 0 0,2-1-58 0 0,0 1-46 0 0,2-2-32 0 0,-12-10-118 0 0,1-1 0 0 0,-1 1 0 0 0,1-1 0 0 0,0 0 0 0 0,0 0 0 0 0,0-1 0 0 0,0 1 0 0 0,1-1 1 0 0,-1 0-1 0 0,1-1 0 0 0,-1 1 0 0 0,1-1 0 0 0,2 0-43 0 0,1-1 73 0 0,0 0 0 0 0,0 0 0 0 0,1-1 0 0 0,-1 0 0 0 0,0 0 0 0 0,0-1 0 0 0,0-1 1 0 0,0 1-1 0 0,6-4-73 0 0,-1 0 125 0 0,1-2 1 0 0,-1 1-1 0 0,-1-2 1 0 0,0 0-1 0 0,5-4-125 0 0,-7 3 76 0 0,0-1 1 0 0,-1 0-1 0 0,0 0 1 0 0,-1-1-1 0 0,0 0 1 0 0,2-6-77 0 0,13-17 132 0 0,-20 29-120 0 0,0-2 1 0 0,0 1 0 0 0,-1 0 0 0 0,1-1-1 0 0,-2 1 1 0 0,3-8-13 0 0,3-27 80 0 0,-8 34-67 0 0,0 1 0 0 0,0-1 0 0 0,-1 0 1 0 0,0 0-1 0 0,0 1 0 0 0,-1-1 0 0 0,1 1 0 0 0,-3-6-13 0 0,-4-7-5 0 0,0-1-1 0 0,-6-6 6 0 0,9 17-30 0 0,-2 1-82 0 0,0 0-66 0 0,0 1-48 0 0,-10-14-484 0 0,14 19 524 0 0,-2-2-181 0 0,1 2 90 0 0,2 2 85 0 0,0-1-43 0 0,1 1-54 0 0,-1-1-63 0 0,1 1-75 0 0,0 0-83 0 0,1-1-93 0 0,0 0-104 0 0,0 2 395 0 0,0 0-34 0 0,0 0-436 0 0,0-1 127 0 0,0 1-46 0 0,0 0-800 0 0,0 0-614 0 0,0 0-1175 0 0</inkml:trace>
  <inkml:trace contextRef="#ctx0" brushRef="#br0" timeOffset="354.05">644 30 10336 0 0,'0'0'233'0'0,"0"0"-48"0"0,1 1-68 0 0,0 0-24 0 0,1 2-47 0 0,-1-2 4 0 0,0 1 60 0 0,0 0 88 0 0,6 24-233 0 0,-3-8 86 0 0,-1-3 65 0 0,-1 0 88 0 0,1-1 91 0 0,-1 1 115 0 0,0-7-157 0 0,0-1 35 0 0,-1 0 38 0 0,1 1 39 0 0,5 20 564 0 0,0 14 321 0 0,4 15 334 0 0,-7-39-1024 0 0,2 1 35 0 0,-2-9-231 0 0,2 14 374 0 0,-5-17-477 0 0,1 1 44 0 0,-1 0 107 0 0,-1 0 98 0 0,1-3-212 0 0,-1-1 34 0 0,0 0 35 0 0,0 0 38 0 0,-1-3-301 0 0,-6 3-44 0 0,5-5 50 0 0,-4-7-9 0 0,4 7-82 0 0,1-1-1 0 0,0 0 1 0 0,-1 0-1 0 0,1 0 1 0 0,0 0-1 0 0,0 0 1 0 0,0 0-1 0 0,0 0 1 0 0,0 0-1 0 0,0-1-18 0 0,-4-33 111 0 0,-4-13-51 0 0,7 29-13 0 0,1-2-47 0 0,2 14-19 0 0,0 0 0 0 0,0 0 0 0 0,0 0 0 0 0,1 1 0 0 0,0-1 0 0 0,1 0 0 0 0,-1 1-1 0 0,2 0 1 0 0,-1-1 0 0 0,1 1 0 0 0,3-5 19 0 0,9-14 3 0 0,2-3 40 0 0,-1 11-46 0 0,5 0-134 0 0,1 3 47 0 0,6 0-35 0 0,17-7 125 0 0,-42 20-7 0 0,2-1-3 0 0,0 1-1 0 0,1 0 1 0 0,-1 1-1 0 0,0 0 1 0 0,0 0 0 0 0,6 0 10 0 0,25-5-80 0 0,-31 4-195 0 0,-1 1 97 0 0,1 0 83 0 0,0 0 68 0 0,0 0 54 0 0,-1 0 40 0 0,14 0 267 0 0,-11 1-217 0 0,1 1-68 0 0,-1-1-108 0 0,-3 1-44 0 0,0 0-59 0 0,0 0-68 0 0,-1 0-77 0 0,2 0-115 0 0,-1 0-106 0 0,0 1-117 0 0,-3-1 276 0 0,0 0-33 0 0,1 0-34 0 0,-1 0-35 0 0,1 0-37 0 0,-1 0-37 0 0,0 0-40 0 0,1 0-39 0 0,-1 1-42 0 0,0-1-43 0 0,-1-1-526 0 0,-1 1-33 0 0,1-1-2650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24.8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56 11488 0 0,'0'0'264'0'0,"1"3"34"0"0,1 3-63 0 0,0 2-56 0 0,-1-1-50 0 0,0 1-41 0 0,1 8-10 0 0,5 9-85 0 0,-4-19-28 0 0,0 0 72 0 0,1 3 116 0 0,0 0 88 0 0,0-1 55 0 0,4 13 461 0 0,-4-8-365 0 0,-1-3-64 0 0,0-1-49 0 0,5 7 175 0 0,-5-11-309 0 0,-1-1-1 0 0,0 1 0 0 0,0 0 0 0 0,0 0 0 0 0,0 0 0 0 0,0 4-144 0 0,0 8 372 0 0,3 13 227 0 0,-4-18-310 0 0,1 2 94 0 0,-2-1 94 0 0,0-10-245 0 0,0-3-18 0 0,0 0-80 0 0,0 0-35 0 0,0 0-10 0 0,0 0 1 0 0,0 0 4 0 0,-1-2-14 0 0,0-1-68 0 0,0 0 0 0 0,0 0 0 0 0,0-1-1 0 0,0 1 1 0 0,1 0 0 0 0,-1-1 0 0 0,1 1-1 0 0,0 0 1 0 0,-1-1 0 0 0,2-1-12 0 0,-1 1 5 0 0,1 0 1 0 0,0-1-1 0 0,0 1 0 0 0,1 0 0 0 0,0-3-5 0 0,16-49-26 0 0,-10 29-33 0 0,1 0-40 0 0,-1 7 50 0 0,6-17-98 0 0,-9 24 45 0 0,1 1 0 0 0,1-1 0 0 0,0 0 102 0 0,-3 7-47 0 0,0 0 0 0 0,0 1 0 0 0,1 0 0 0 0,-1 0 0 0 0,1 0 0 0 0,0 0 0 0 0,2 0 47 0 0,-3 2-37 0 0,1-1-1 0 0,0 1 0 0 0,1 1 0 0 0,-1-1 0 0 0,4-1 38 0 0,21-5-108 0 0,2 3 49 0 0,-28 6 52 0 0,0 0 0 0 0,0-1 0 0 0,1 2 1 0 0,-1-1-1 0 0,0 0 0 0 0,0 1 0 0 0,0 0 0 0 0,0 0 1 0 0,0 0-1 0 0,0 0 0 0 0,0 1 0 0 0,0-1 0 0 0,2 2 7 0 0,6 5-9 0 0,-5-5 8 0 0,-1 2 1 0 0,0-1 0 0 0,0 0-1 0 0,0 1 1 0 0,0 0-1 0 0,1 3 1 0 0,16 15-13 0 0,1 1 99 0 0,-2 1 64 0 0,-18-20-110 0 0,-1 0 1 0 0,1 0-1 0 0,-1 0 0 0 0,0 0 0 0 0,-1 1 1 0 0,0-1-1 0 0,1 1 0 0 0,-2-1 1 0 0,2 7-41 0 0,0 6 137 0 0,-1 0-1 0 0,0 5-136 0 0,-2 35 215 0 0,0-38-155 0 0,0-14-108 0 0,0 0 59 0 0,-2 12 160 0 0,0-8-141 0 0,2-5-66 0 0,-1-1-47 0 0,1 3-120 0 0,0-4 55 0 0,0 1-36 0 0,0-5-277 0 0,0 1 113 0 0,0 0 148 0 0,1-1 40 0 0,-1 1-73 0 0,2-1-51 0 0,-1 0 26 0 0,-1 0-67 0 0,0 1 109 0 0,0-1-42 0 0,1 0-166 0 0,-1 0-55 0 0,0 0-48 0 0,0 0-44 0 0,0-1-161 0 0,0 0-43 0 0,0 0-196 0 0,0-1-530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25.2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214 72 11000 0 0,'2'-2'262'0'0,"0"0"-43"0"0,-2 0-38 0 0,1 0-36 0 0,-2 0 15 0 0,0-1-57 0 0,-3-2-21 0 0,-2-4-71 0 0,5 5 34 0 0,-2-9-37 0 0,-1 5 84 0 0,2 4 13 0 0,0 0 51 0 0,1 2 244 0 0,1 2-129 0 0,-1-1-65 0 0,0 0-37 0 0,0 0-59 0 0,-2 0-19 0 0,-4-4 7 0 0,5 5-3 0 0,1-1 72 0 0,-10 2-12 0 0,-5 3 129 0 0,5-2-127 0 0,1 0-57 0 0,-9 2 219 0 0,8 1-50 0 0,0-1 0 0 0,1 1-1 0 0,-2 2-268 0 0,5-3 125 0 0,-2 3-24 0 0,-2 8-17 0 0,1-2-33 0 0,7-10-29 0 0,1-1-13 0 0,-1 0 0 0 0,2 1 0 0 0,-1-1 0 0 0,0 1 0 0 0,0-1 0 0 0,1 1 0 0 0,-1 0-9 0 0,0 8 55 0 0,-1 5-41 0 0,3-15-14 0 0,0 1 0 0 0,-1-1 0 0 0,1 0 0 0 0,0 1 0 0 0,0-1 0 0 0,-1 0 0 0 0,1 1 0 0 0,0-1 0 0 0,0 1 0 0 0,1-1 0 0 0,-1 0 0 0 0,0 1 0 0 0,0-1 0 0 0,1 0 0 0 0,-1 1 0 0 0,1-1 0 0 0,-1 0 0 0 0,1 1 0 0 0,0-1 0 0 0,-1 0-1 0 0,11 13 1 0 0,0-1 0 0 0,1 0 0 0 0,0 0 1 0 0,1-1-1 0 0,4 2 0 0 0,-5-4-1 0 0,4 7-1 0 0,-4 1 37 0 0,8 9 68 0 0,-12-19-70 0 0,-5-6-18 0 0,0 1 1 0 0,-1 0-1 0 0,0-1 0 0 0,1 1 1 0 0,-1 0-1 0 0,0 0 0 0 0,1 3-15 0 0,6 10 97 0 0,16 21 234 0 0,-23-34-297 0 0,0-1 0 0 0,0 1 0 0 0,0 0 0 0 0,-1 0 0 0 0,0 0 0 0 0,1 0 0 0 0,-1 0 0 0 0,0 0 0 0 0,0 2-34 0 0,3 30 366 0 0,-1-9-60 0 0,-2-10-226 0 0,-1-13-73 0 0,0 0 0 0 0,-1-1 0 0 0,1 1 0 0 0,-1-1 0 0 0,1 1 0 0 0,-1-1-1 0 0,0 0 1 0 0,0 1-7 0 0,-4 8 47 0 0,-1 3 3 0 0,6-12-37 0 0,0-1-1 0 0,0 1 1 0 0,-1-1 0 0 0,1 1-1 0 0,-1-1 1 0 0,0 0-1 0 0,1 1 1 0 0,-1-1 0 0 0,0 0-1 0 0,0 1 1 0 0,0-1-1 0 0,1 0 1 0 0,-1 0 0 0 0,-1 0-1 0 0,1 1-12 0 0,-1-1 17 0 0,-27 21 123 0 0,26-20-137 0 0,0 0 1 0 0,0 0-1 0 0,0-1 1 0 0,-1 1-1 0 0,1-1 1 0 0,-1 0-1 0 0,1 0 1 0 0,-1 0-1 0 0,-2 0-3 0 0,-4 0-43 0 0,-16-1 62 0 0,18-1-43 0 0,-1 0-43 0 0,0-1-75 0 0,1 0-92 0 0,-1-2-115 0 0,5 2 125 0 0,0 0-37 0 0,1 0-210 0 0,0 0-104 0 0,-1 0-128 0 0,0 0-82 0 0,0 0-63 0 0,0 0-45 0 0,-6-3-1319 0 0,-8-3-1258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26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7792 0 0,'0'0'230'0'0,"0"2"-16"0"0,3 14 235 0 0,5 1 101 0 0,16 15 656 0 0,-8-12-506 0 0,-9-10-410 0 0,-2 0-57 0 0,2 9 266 0 0,3 6 132 0 0,4-1-172 0 0,-5-5 527 0 0,7 20-986 0 0,-10-20 327 0 0,0 1 33 0 0,5 12 175 0 0,17 44 769 0 0,-9-32-550 0 0,-17-39-572 0 0,1-1-79 0 0,-1-1-57 0 0,3 2 0 0 0,-3-3-8 0 0,0-1 50 0 0,-2-1-7 0 0,0 0 2 0 0,0-1-6 0 0,10-18 76 0 0,-8 14-128 0 0,0-1 0 0 0,-1 0-1 0 0,1 0 1 0 0,-1 0-1 0 0,0 1 1 0 0,-1-1 0 0 0,1-3-25 0 0,0-1 1 0 0,1 0 0 0 0,1 0 0 0 0,0 0 1 0 0,0 1-1 0 0,1 0 0 0 0,0-1 0 0 0,0 1 0 0 0,1 1 0 0 0,1-2-1 0 0,0 1 0 0 0,3 1 0 0 0,7 6 0 0 0,-11 5-60 0 0,14 25-8 0 0,-4-7 53 0 0,-1-5 2 0 0,-11-11 1 0 0,0 0 0 0 0,0 1 1 0 0,0-1-1 0 0,-1 1 0 0 0,0-1 12 0 0,0 0 0 0 0,0 0 0 0 0,0 0 0 0 0,1 0-1 0 0,0 0 1 0 0,0-1 0 0 0,1 2 0 0 0,5 8 0 0 0,-3-2 0 0 0,6 13 31 0 0,-11-24-22 0 0,-1 0 0 0 0,1 0-1 0 0,0-1 1 0 0,-1 1 0 0 0,1 0 0 0 0,0 0 0 0 0,0 0 0 0 0,0-1 0 0 0,0 1 0 0 0,0-1 0 0 0,0 1 0 0 0,0 0-9 0 0,1-1 78 0 0,-2 0 2 0 0,2 3-41 0 0,5 2 72 0 0,0-3 58 0 0,-2-5 46 0 0,1-12-88 0 0,10-24 147 0 0,-9 9-169 0 0,-4 4-21 0 0,-2-1-40 0 0,-1 13-26 0 0,0 0 0 0 0,2-1 0 0 0,0 1 0 0 0,0-2-18 0 0,4-27 0 0 0,-5 33 0 0 0,0 1 0 0 0,0 0 0 0 0,1 1 0 0 0,0-1 0 0 0,0 0 0 0 0,-1 4 1 0 0,0 1 0 0 0,0-1 0 0 0,0 1 0 0 0,-1-1 0 0 0,1 1 0 0 0,-1-1-1 0 0,1-10-10 0 0,2 0-50 0 0,-3 14-4 0 0,0 1-190 0 0,0-1 90 0 0,1 1 61 0 0,0-2-62 0 0,0 0-2 0 0,-1 1 4 0 0,1 0-68 0 0,0 0-111 0 0,0 0-119 0 0,-1 0 180 0 0,1 1-37 0 0,-1 0-40 0 0,1-1-43 0 0,0 0 321 0 0,1 0-61 0 0,0 0-56 0 0,1 0-51 0 0,-1 0-48 0 0,1 0-42 0 0,-1 0-39 0 0,1 0-35 0 0,1 0-386 0 0,0-1-70 0 0,-3 2-744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26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9504 0 0,'0'0'216'0'0,"0"0"32"0"0,0 0 9 0 0,0 0 11 0 0,0 0 24 0 0,0 0 11 0 0,0 0 1 0 0,0 0-136 0 0,0 0-99 0 0,0 0-78 0 0,1 1-86 0 0,-1-1-68 0 0,1 0-101 0 0,0 0-113 0 0,0 1-101 0 0,1-1 65 0 0,-1 1-38 0 0,2-1-534 0 0,0 1-181 0 0,1-1-45 0 0,0 0-22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26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10 427 11256 0 0,'0'0'256'0'0,"0"2"34"0"0,0 5-51 0 0,3 1-60 0 0,0-1-51 0 0,0 0-44 0 0,3 7-17 0 0,-5-12-67 0 0,0 0-1 0 0,0 1 1 0 0,-1-1-1 0 0,1 0 1 0 0,-1 1-1 0 0,1-1 1 0 0,-1 3 0 0 0,0 1-7 0 0,1-1 73 0 0,-1 0 61 0 0,1 1 48 0 0,0-1 52 0 0,0 11 490 0 0,-2-9-436 0 0,0-1-77 0 0,-1 0-64 0 0,-3 9 85 0 0,1 8 9 0 0,4-12-101 0 0,0-8-153 0 0,-1 0 44 0 0,-4 10 273 0 0,3-10-283 0 0,-1 0-104 0 0,1 0-60 0 0,0-1-88 0 0,0 0-101 0 0,0-1-116 0 0,1 0 117 0 0,1-1-53 0 0,0 0-47 0 0,0 0-41 0 0,0 1-141 0 0,-1-1-41 0 0,1 0-172 0 0,0 0-460 0 0</inkml:trace>
  <inkml:trace contextRef="#ctx0" brushRef="#br0" timeOffset="599.4">308 0 9384 0 0,'0'0'208'0'0,"0"0"33"0"0,0 0 16 0 0,0 0-106 0 0,0 0-78 0 0,-2 0 1 0 0,1 0-16 0 0,1 0 83 0 0,0 0 161 0 0,0 0 265 0 0,0 0 10 0 0,0 0-21 0 0,0 0-111 0 0,0 1-259 0 0,1-1-41 0 0,1 2 43 0 0,-1 1-92 0 0,2 2-18 0 0,-3-5 11 0 0,5 8 325 0 0,-2 0-111 0 0,0 2-42 0 0,0 4 28 0 0,0-2 4 0 0,2 7 46 0 0,-1-1-51 0 0,1 1-44 0 0,-1 0-37 0 0,3 14 99 0 0,8 45 293 0 0,1 37 158 0 0,-11-39-294 0 0,-2-12-137 0 0,-3 0-80 0 0,2-24-65 0 0,-1-22-60 0 0,-1-1 0 0 0,-1 1 0 0 0,0-1-121 0 0,1-13 30 0 0,0 0 0 0 0,0 0 0 0 0,0 0-1 0 0,1 0 1 0 0,-1 0 0 0 0,1 0-30 0 0,0-1 17 0 0,0 0 0 0 0,-1 1-1 0 0,0-1 1 0 0,0 0 0 0 0,0 0 0 0 0,0 0-1 0 0,0 1-16 0 0,-2 1 25 0 0,0-1-8 0 0,2 3 39 0 0,-1 5 57 0 0,1-10-113 0 0,-1 10 55 0 0,-1-6-70 0 0,-3-1-44 0 0,4-4-123 0 0,1-1-212 0 0,0-2-76 0 0,-2-6-666 0 0,1 5 588 0 0,-1-1-48 0 0,1 3 247 0 0,1-1-43 0 0,-1 0-218 0 0,0 0-103 0 0,0 0-115 0 0,1 1 366 0 0,0 1-35 0 0,-2-6-1691 0 0,-2-1-1226 0 0,4 7 3402 0 0</inkml:trace>
  <inkml:trace contextRef="#ctx0" brushRef="#br0" timeOffset="768.95">155 310 10248 0 0,'0'0'230'0'0,"0"0"30"0"0,0 0 20 0 0,2 2-25 0 0,1 1-191 0 0,3 1-36 0 0,1-1-29 0 0,0-1 36 0 0,10 1 123 0 0,5-2 146 0 0,5 0 259 0 0,-20-2-296 0 0,-1 1-113 0 0,-1-2-74 0 0,1-1-67 0 0,-1 1 5 0 0,-2 1 36 0 0,44-16 288 0 0,-17 4-154 0 0,-5 2-77 0 0,-1-2-58 0 0,14-5 40 0 0,-17 9-65 0 0,1-2-43 0 0,9-8-64 0 0,-17 11 19 0 0,2-1-84 0 0,-8 5 28 0 0,0 0-38 0 0,-1 0-6 0 0,-1 0-34 0 0,1 1-36 0 0,-1-1-40 0 0,1 1-43 0 0,-1-1-47 0 0,1 1-50 0 0,-1-1-53 0 0,19-9-1010 0 0</inkml:trace>
  <inkml:trace contextRef="#ctx0" brushRef="#br0" timeOffset="1101.08">744 89 7568 0 0,'0'0'166'0'0,"0"0"29"0"0,0 0 14 0 0,1 2-25 0 0,0 1-159 0 0,-1-2-22 0 0,3 5 19 0 0,1 5 28 0 0,2 11 562 0 0,-6 15 407 0 0,-1-18-530 0 0,2 0-86 0 0,0-2-3 0 0,-1 0-51 0 0,-6 16 237 0 0,0 7-10 0 0,4 11 84 0 0,2-17-251 0 0,1-6-102 0 0,0 0-43 0 0,1 6 84 0 0,-2 0 38 0 0,1 22 345 0 0,0-42-304 0 0,1 0-1 0 0,3 13-426 0 0,0 11 572 0 0,-4-12-111 0 0,0-18-283 0 0,1-2-55 0 0,1 2-25 0 0,3 2-4 0 0,0 2 52 0 0,-5-10-36 0 0,-1 0-48 0 0,-3 3-17 0 0,2-3-10 0 0,0 6 66 0 0,1-7-6 0 0,0-1-6 0 0,0 0 1 0 0,1-1-12 0 0,5-6-45 0 0,-1 1 0 0 0,1-1 0 0 0,-2 0 0 0 0,4-6-33 0 0,5-11 52 0 0,8-23-52 0 0,-10 14-1 0 0,-4 9-23 0 0,2 2-47 0 0,-1 6-37 0 0,2 0 0 0 0,-1 0 0 0 0,4-2 108 0 0,-9 14-38 0 0,-1-1 0 0 0,1 1-1 0 0,0 0 1 0 0,1 0 0 0 0,-1 0 0 0 0,1 0 0 0 0,-1 1 0 0 0,1 0 0 0 0,0 0 0 0 0,0 0-1 0 0,3-1 39 0 0,1 3-104 0 0,-1 1 34 0 0,9 6 5 0 0,11 11 24 0 0,-22-12 32 0 0,-1 0 0 0 0,0 0-1 0 0,0 1 1 0 0,0 0 0 0 0,0-1-1 0 0,-1 2 1 0 0,0-1-1 0 0,-1 0 1 0 0,1 1 0 0 0,-1 0-1 0 0,0-1 1 0 0,-1 1 0 0 0,1 4 9 0 0,5 15-2 0 0,-3 1 35 0 0,-1 0 47 0 0,-1-1 56 0 0,-1-13-46 0 0,-2-9-33 0 0,0 0-1 0 0,0 0 0 0 0,0 1 1 0 0,-1-1-1 0 0,0 2-56 0 0,0 10 214 0 0,1-15-119 0 0,0-1-6 0 0,-1 0-254 0 0,1 1 68 0 0,0-1 59 0 0,0 0 49 0 0,-1 1 118 0 0,0 1 375 0 0,0-1-397 0 0,1 0-68 0 0,0-1-58 0 0,-1 1-39 0 0,1-1-44 0 0,0 0-49 0 0,0 1-72 0 0,0-1-70 0 0,-1 1-76 0 0,1-1-82 0 0,0 0-91 0 0,0 0-96 0 0,0 1-103 0 0,0-1-109 0 0,0 0 442 0 0,0 0-49 0 0,0 0-45 0 0,0 0-37 0 0,0 0-152 0 0,0 0-38 0 0,0 0-182 0 0,0 0-496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20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188 183 7568 0 0,'-1'11'58'0'0,"-2"1"-62"0"0,1 1 7 0 0,0-4 80 0 0,1 1 76 0 0,-1 2 112 0 0,2-11-87 0 0,0 5-77 0 0,0-4 6 0 0,0-2 129 0 0,0 0 215 0 0,-1 0-198 0 0,-1 0-37 0 0,0 2 124 0 0,1 0-108 0 0,0-1-78 0 0,0 0 43 0 0,0-4-79 0 0,0-1-7 0 0,1 4-115 0 0,-1-4 107 0 0,-2-1 70 0 0,0 0 102 0 0,-3-4 207 0 0,-1-1 57 0 0,3 3-291 0 0,-3-1 104 0 0,-6 3 52 0 0,1 1-59 0 0,5-1-46 0 0,1-1-122 0 0,-1 3 193 0 0,-6 6 4 0 0,0 3-187 0 0,6-3-106 0 0,1 4-82 0 0,3-4 5 0 0,-3 4 9 0 0,0 0 1 0 0,0 0-1 0 0,-3 6-19 0 0,1 7-8 0 0,3-5 12 0 0,-1 7-4 0 0,4 7 0 0 0,2 0 0 0 0,0-1 0 0 0,2 1 0 0 0,1 0 0 0 0,2-1 0 0 0,0 0 0 0 0,3 1 0 0 0,-1-6 0 0 0,1-1 0 0 0,2 0 0 0 0,0 0 0 0 0,4 3 0 0 0,6 16 0 0 0,-15-32-1 0 0,1 0 0 0 0,-1 0 1 0 0,1-1-1 0 0,1 1 0 0 0,0-1 1 0 0,0-1 0 0 0,19 19 9 0 0,1-2 41 0 0,-24-21-41 0 0,9 7-25 0 0,20 11 44 0 0,-20-14-47 0 0,-2-2-26 0 0,0 0-38 0 0,0 0-47 0 0,0 0-55 0 0,-6-3 82 0 0,-1-1-19 0 0,0 0-83 0 0,-1 0-114 0 0,0 0 108 0 0,-1-1-41 0 0,0 0-86 0 0,1 0-52 0 0,-1 0-46 0 0,1 0-39 0 0,-1 0-141 0 0,1 0-38 0 0,0-1-170 0 0,2 0-453 0 0</inkml:trace>
  <inkml:trace contextRef="#ctx0" brushRef="#br0" timeOffset="373">447 240 7568 0 0,'-1'20'61'0'0,"0"4"-1"0"0,-1-7 32 0 0,-1-3 46 0 0,-1 0 81 0 0,1-9-81 0 0,-1-1-76 0 0,-7 15-40 0 0,7-12 34 0 0,2 1 93 0 0,-1 1 115 0 0,1 5 208 0 0,0-2-108 0 0,0-5-188 0 0,2-1 71 0 0,0-1-36 0 0,1 4 51 0 0,1 0-43 0 0,1 6 135 0 0,0 4 26 0 0,1 0-78 0 0,2-1-59 0 0,1 0-46 0 0,-1-2 61 0 0,-1 0 0 0 0,2 10-258 0 0,-4-15 114 0 0,0 0 0 0 0,1 0 0 0 0,0-1 0 0 0,1 0 0 0 0,3 6-114 0 0,11 26 311 0 0,-16-36-277 0 0,0 0 0 0 0,0 1-1 0 0,1-2 1 0 0,-1 1 0 0 0,1 0 0 0 0,0-1 0 0 0,1 0-1 0 0,-1 1 1 0 0,2-1-34 0 0,11 10 167 0 0,2-2 77 0 0,-16-12-217 0 0,0 1 1 0 0,0-1-1 0 0,0 0 1 0 0,0 0-1 0 0,0 0 1 0 0,1-1-1 0 0,-1 1 0 0 0,0-1 1 0 0,1 0-1 0 0,-1 0 1 0 0,0 0-1 0 0,1 0 1 0 0,-1-1-1 0 0,0 1 1 0 0,1-1-1 0 0,-1 0 1 0 0,0 0-1 0 0,2 0-27 0 0,1-1 51 0 0,-1-1-1 0 0,0 1 0 0 0,0-1 1 0 0,0 1-1 0 0,0-2 0 0 0,2 0-50 0 0,11-15 236 0 0,-12 12-153 0 0,-1 0 1 0 0,-1-1 0 0 0,1 0 0 0 0,2-8-84 0 0,4-18 185 0 0,-5 4-82 0 0,-4 0-66 0 0,-2 22-28 0 0,0 1 1 0 0,-1-1-1 0 0,0 1 1 0 0,0-1-1 0 0,0 1 1 0 0,-1 0-1 0 0,0-1 1 0 0,-1 1-10 0 0,-7-28 39 0 0,8 27-28 0 0,0 0-1 0 0,-1 1 1 0 0,0-1 0 0 0,0 1 0 0 0,0-1-1 0 0,-1 1 1 0 0,0 0 0 0 0,-4-5-11 0 0,5 9-1 0 0,-7-10 7 0 0,-1 0-1 0 0,0 1 1 0 0,-2-1-6 0 0,-6-1-26 0 0,-2 3-44 0 0,0 1-39 0 0,2 2-51 0 0,9 3 30 0 0,1 1-48 0 0,-3-3-154 0 0,6 4 118 0 0,0 0-36 0 0,5 2-257 0 0,0 1 280 0 0,1 0 110 0 0,0 0-35 0 0,0 0-7 0 0,0 0-36 0 0,-1 0-40 0 0,1 0-45 0 0,-1 0-50 0 0,0 0-44 0 0,1 0-41 0 0,-1 0-35 0 0,0 0-130 0 0,-1 0-34 0 0,-1 0-1351 0 0</inkml:trace>
  <inkml:trace contextRef="#ctx0" brushRef="#br0" timeOffset="766.94">821 1 8984 0 0,'2'13'150'0'0,"2"0"34"0"0,-1-1 58 0 0,-1 3 75 0 0,-1 1-274 0 0,3-5-41 0 0,0-3 61 0 0,-1 6 275 0 0,6 17 507 0 0,-5-22-620 0 0,0 1-38 0 0,7 13 180 0 0,-2 1-54 0 0,9 53 482 0 0,-10-42-393 0 0,1-2-3 0 0,0 0-41 0 0,3 8 585 0 0,1 14-943 0 0,-8-13 443 0 0,3 0-36 0 0,-6-31-263 0 0,0-1 0 0 0,0 1 0 0 0,-1 0 0 0 0,0 0-144 0 0,-1-7 55 0 0,-1-1-12 0 0,1 0 0 0 0,0 0 0 0 0,1 0 0 0 0,-1 0 0 0 0,1 0 0 0 0,-1 0 1 0 0,1 0-1 0 0,0 2-43 0 0,2 0 119 0 0,2-1 41 0 0,2 5 3 0 0,-6 8-25 0 0,-1-15-121 0 0,0 0-1 0 0,0 0 0 0 0,0 0 1 0 0,0 0-1 0 0,0 0 0 0 0,1 0 1 0 0,-1 0-1 0 0,1-1 0 0 0,0 3-16 0 0,-1-3-91 0 0,1 0 35 0 0,0 2 30 0 0,1 0 128 0 0,1 3 195 0 0,-2-3-201 0 0,0 0-64 0 0,0 0-98 0 0,0-1-26 0 0,-1-1-45 0 0,1 1-52 0 0,-1 0-57 0 0,0 0-63 0 0,0 0-68 0 0,1 0-74 0 0,-1-1-80 0 0,0-1 143 0 0,0 0-57 0 0,0 0-51 0 0,0 0-43 0 0,0 0-159 0 0,0 0-43 0 0,0 0-190 0 0,0 0-513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29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368 1 6448 0 0,'0'0'190'0'0,"0"0"56"0"0,0 0 124 0 0,-1 2 57 0 0,-1-1-389 0 0,1 1 51 0 0,0-1 44 0 0,-1 0 37 0 0,-1 1 243 0 0,-7 1 697 0 0,7-2-807 0 0,0 0-51 0 0,0 0-81 0 0,0 0-77 0 0,0 0-94 0 0,0 0-109 0 0,-23 7 599 0 0,0-2-54 0 0,-1 0-48 0 0,1-1-44 0 0,-2 0-21 0 0,0 0-36 0 0,16-2-153 0 0,0-2 0 0 0,1 1 0 0 0,-1-2 0 0 0,-10 0-134 0 0,-1-1 218 0 0,1-3 39 0 0,20 3-219 0 0,0 1 1 0 0,0 0 0 0 0,0 0 0 0 0,0-1 0 0 0,0 1 0 0 0,0 0 0 0 0,0 1 0 0 0,0-1 0 0 0,-1 0 0 0 0,1 1-1 0 0,0-1 1 0 0,0 1 0 0 0,0-1 0 0 0,0 1-39 0 0,-17 5 224 0 0,14-6-211 0 0,18 13 54 0 0,-11-11-71 0 0,0 0 1 0 0,-1 0-1 0 0,1 0 1 0 0,-1 0-1 0 0,0 0 1 0 0,0 0-1 0 0,0 1 1 0 0,0-1-1 0 0,0 1 4 0 0,9 16-42 0 0,-2-5 32 0 0,0 0-1 0 0,6 13 11 0 0,3 13 27 0 0,-10-25 6 0 0,1 15-20 0 0,-2-1-15 0 0,0-10 50 0 0,2 15 120 0 0,-2-8-58 0 0,-5-23-82 0 0,-1-2-23 0 0,1 1 32 0 0,-1 2 31 0 0,2 3 46 0 0,-2 1-55 0 0,2-6 16 0 0,-1-1-75 0 0,-1-1 1 0 0,1 0 0 0 0,-1 1 0 0 0,1-1-1 0 0,0 0 1 0 0,-1 0 0 0 0,1 1-1 0 0,-1-1 1 0 0,1 0 0 0 0,0 0 0 0 0,-1 0-1 0 0,1 0 1 0 0,0 0 0 0 0,-1 0 0 0 0,1 0-1 0 0,-1 0 1 0 0,1 0 0 0 0,0 0 0 0 0,-1 0-1 0 0,1 0 1 0 0,0 0 0 0 0,-1 0 0 0 0,1-1-1 0 0,-1 1 1 0 0,1 0 0 0 0,0 0 0 0 0,-1-1-1 0 0,3 0 8 0 0,6-3 13 0 0,1 0 0 0 0,-1-1 1 0 0,7-3-22 0 0,-8 3 12 0 0,0 1 0 0 0,0 0 0 0 0,0 0 0 0 0,0 1 0 0 0,5-1-12 0 0,-4 2 0 0 0,1 0 0 0 0,-1 0 0 0 0,1 1 0 0 0,-1 1 0 0 0,1-1 0 0 0,-1 1 0 0 0,1 1 0 0 0,-1 0 0 0 0,0 0 0 0 0,1 1 0 0 0,-1 0 0 0 0,0 1 0 0 0,0 0 0 0 0,0 0 0 0 0,3 3 0 0 0,-3-2 0 0 0,0 0 0 0 0,0 0 0 0 0,0 1 0 0 0,-1 0 0 0 0,0 0 0 0 0,0 1 0 0 0,-1 1 0 0 0,1-1 0 0 0,-1 1 0 0 0,4 5 0 0 0,-5-3 9 0 0,10 13 81 0 0,5 13 155 0 0,-18-30-192 0 0,-1 0-1 0 0,0 1 1 0 0,0-1-1 0 0,-1 1 1 0 0,2 4-53 0 0,-3 17 121 0 0,-2-8 154 0 0,-1 0 0 0 0,-1-1 0 0 0,0 1 0 0 0,-8 16-275 0 0,8-25 128 0 0,0 0-1 0 0,-1 0 0 0 0,-1-1 0 0 0,0 0 1 0 0,-1 2-128 0 0,0-2 122 0 0,0-1 1 0 0,-1 0 0 0 0,-3 3-123 0 0,2-4 62 0 0,1-1-1 0 0,-1 1 1 0 0,-2 0-62 0 0,-30 14 140 0 0,27-16-92 0 0,0 1-1 0 0,-1-2 1 0 0,1 0-1 0 0,-12 2-47 0 0,19-5 16 0 0,0-1-1 0 0,0 0 1 0 0,0 0-1 0 0,0 0 1 0 0,-1-1-16 0 0,3 0 4 0 0,0 1 0 0 0,0-2 0 0 0,0 1 1 0 0,0-1-1 0 0,0 0 0 0 0,0 0 0 0 0,-1-1-4 0 0,-6-3-47 0 0,-9-5 75 0 0,12 6-51 0 0,0-1-83 0 0,5 2 7 0 0,0 1-38 0 0,0 0-10 0 0,1-1-33 0 0,0 1-37 0 0,0-1-40 0 0,0 0-43 0 0,0 0-47 0 0,0-1-49 0 0,1 0-53 0 0,1 4 46 0 0,0-1-58 0 0,1 1-51 0 0,-1-1-44 0 0,1 0-162 0 0,-1 0-44 0 0,1 0-194 0 0,-1-2-526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33.8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286 174 8696 0 0,'0'0'197'0'0,"0"0"24"0"0,0 0 18 0 0,-1-1-55 0 0,-4-2-121 0 0,-4-3-18 0 0,1 0 81 0 0,-5-6 213 0 0,-14-17 644 0 0,19 20-753 0 0,1-1-89 0 0,0 1 132 0 0,0-4 24 0 0,0 2-29 0 0,2 3-28 0 0,0 1-76 0 0,-2-1 109 0 0,1-1 36 0 0,3 6-170 0 0,1 1 0 0 0,-1-1 0 0 0,1 1 1 0 0,-1-1-1 0 0,0 1 0 0 0,0 0 0 0 0,0 0 0 0 0,-1 0-139 0 0,-10-4 447 0 0,12 6-155 0 0,1 1-92 0 0,-1 0-86 0 0,0 1-55 0 0,-2 0-35 0 0,2 0 45 0 0,-18 15 232 0 0,4 3-63 0 0,-2 6-13 0 0,-2 15 34 0 0,12-21-52 0 0,2 0 1 0 0,-4 15-208 0 0,5-9 187 0 0,0-1 45 0 0,4-16-140 0 0,0 1 0 0 0,1-1 0 0 0,-1 0-1 0 0,2 0 1 0 0,0 3-92 0 0,0-1 104 0 0,1 0-1 0 0,0 0 1 0 0,1 0-1 0 0,3 5-103 0 0,11 20 239 0 0,-13-29-172 0 0,0 0 0 0 0,1-1-1 0 0,4 6-66 0 0,5-1 69 0 0,-11-10-59 0 0,0 1-1 0 0,-1-1 1 0 0,1 0-1 0 0,0-1 1 0 0,0 1-1 0 0,0 0 1 0 0,-1-1-1 0 0,1 0 1 0 0,0 1-1 0 0,0-1 1 0 0,2 0-10 0 0,3-2 95 0 0,0-3-63 0 0,-3 2-13 0 0,6-4 9 0 0,0-1-1 0 0,0 0 0 0 0,-1 0 0 0 0,0-1 0 0 0,-1 0 1 0 0,0-1-1 0 0,0 0 0 0 0,-1 0 0 0 0,1-2-27 0 0,-2 2 9 0 0,-1-1 0 0 0,0 0 0 0 0,3-8-9 0 0,5-11 0 0 0,-10 21 0 0 0,1 0 0 0 0,-1 0 0 0 0,-1 0 0 0 0,0 0 0 0 0,0-1 0 0 0,-1 1 0 0 0,1-8 0 0 0,1-14-31 0 0,1-12-90 0 0,-6 19 54 0 0,0 17 45 0 0,1-1 1 0 0,0 1-1 0 0,0-1 1 0 0,0 1-1 0 0,1 0 1 0 0,1-1-1 0 0,-1 1 0 0 0,1-1 22 0 0,-1 5-85 0 0,0 1 48 0 0,-1 0 49 0 0,0 1-33 0 0,-1-3-66 0 0,1 0-24 0 0,0-1-56 0 0,1 12 110 0 0,3 4 47 0 0,0 2 1 0 0,0 22-52 0 0,-2-23 62 0 0,1 1-1 0 0,0-1 0 0 0,1 1 0 0 0,0-1 0 0 0,2 2 0 0 0,13 35-20 0 0,-11-25 64 0 0,1 1 47 0 0,2 9 121 0 0,1-1 120 0 0,-8-22-245 0 0,-1 0 49 0 0,13 29 483 0 0,-8-23-428 0 0,-2-7-131 0 0,-3-6-39 0 0,-1 0 0 0 0,1 0 0 0 0,-1 0 0 0 0,0 1 0 0 0,-1-1 0 0 0,1 1 0 0 0,-1-1 0 0 0,1 2-21 0 0,0-1-75 0 0,-1-4 74 0 0,-1-1 0 0 0,0 0-1 0 0,1 0 1 0 0,-1 1 0 0 0,1-1-1 0 0,-1 0 1 0 0,0 0-1 0 0,1 1 1 0 0,-1-1 0 0 0,1 0-1 0 0,-1 0 1 0 0,0 0 0 0 0,1 0-1 0 0,-1 0 1 0 0,1 0 0 0 0,-1 0-1 0 0,1 0 1 0 0,-1 0 0 0 0,0 0-1 0 0,1 0 1 0 0,-1 0 0 0 0,1 0-1 0 0,-1 0 1 0 0,1 0 1 0 0,3-1-46 0 0,0-1-61 0 0,-1 0-85 0 0,0 0-113 0 0,-2 2 45 0 0,-1-1-60 0 0,1 1 22 0 0,-1 0-48 0 0,0 0-42 0 0,1 0-40 0 0,-1-1-278 0 0,0 1-65 0 0,0 0-51 0 0,-1-1-36 0 0,1-1-929 0 0,-1 0-65 0 0,-1-2-666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34.1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12352 0 0,'0'2'281'0'0,"0"5"-36"0"0,0-1-40 0 0,0 0-37 0 0,0 1-33 0 0,-1 6 53 0 0,1 0-93 0 0,0 0-61 0 0,3 17-18 0 0,1-10 75 0 0,0 0 322 0 0,0-7-77 0 0,-1 0 49 0 0,-1 0 48 0 0,0 3 47 0 0,1 6 113 0 0,-1-7-270 0 0,0 1-43 0 0,-1-1-55 0 0,-1-1-66 0 0,-1 16 221 0 0,0-10-164 0 0,0 0-39 0 0,-1-1-51 0 0,-2-1-64 0 0,2-13-253 0 0,1 0 75 0 0,0 0 67 0 0,0 1 57 0 0,0-2 41 0 0,0 1 33 0 0,0 3 109 0 0,-1 11 314 0 0,2-13-388 0 0,-1-1-42 0 0,0 3-65 0 0,1-4-53 0 0,0 0-39 0 0,-1 0-43 0 0,1-1-46 0 0,0 1-50 0 0,-1 0-56 0 0,1 0-60 0 0,-1 0-63 0 0,0 0-68 0 0,1-1-72 0 0,-1 1-77 0 0,0 0-80 0 0,0 0-85 0 0,0 0-89 0 0,0 3-1381 0 0,-2 3-1278 0 0,3-10 3528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37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 5904 0 0,'0'0'169'0'0,"0"1"-26"0"0,1 1-79 0 0,0 7-63 0 0,0-5 72 0 0,2 5 521 0 0,-1 1-46 0 0,0-1-41 0 0,1 1-40 0 0,-1 0-38 0 0,0 0-34 0 0,3 9 297 0 0,-3-7-332 0 0,1 0-36 0 0,2 11 231 0 0,0 6-16 0 0,3 14 127 0 0,-7-32-449 0 0,1 1-39 0 0,7 26 302 0 0,-5-22-241 0 0,-1-6-64 0 0,0 0 34 0 0,0 0 62 0 0,1 0 56 0 0,-1-1 68 0 0,1 1 76 0 0,-4-9-87 0 0,1 0-37 0 0,0 0-34 0 0,-1 0-34 0 0,1 0 189 0 0,0-1-113 0 0,0-1-96 0 0,-1 0-84 0 0,1 0-70 0 0,-1-1-55 0 0,0-1-43 0 0,1-4-98 0 0,-1 3 80 0 0,0 2 57 0 0,-1 0 75 0 0,-15-114-121 0 0,15 102 0 0 0,1 0 0 0 0,0 0 0 0 0,1 0 0 0 0,1 0 0 0 0,0 0 0 0 0,1 0 0 0 0,0 1 0 0 0,1-1 0 0 0,0 1 0 0 0,1 0 0 0 0,1 0 0 0 0,5-10 0 0 0,-4 10 0 0 0,-7 12 0 0 0,1-1 0 0 0,0 0 0 0 0,0 1 0 0 0,-1-1 0 0 0,1 1 0 0 0,0-1 0 0 0,0 1 0 0 0,1-1 0 0 0,-1 1 0 0 0,0 0 0 0 0,0-1 0 0 0,2 0 0 0 0,3-3 36 0 0,1 0-41 0 0,4-4-86 0 0,1 0-87 0 0,1 3-70 0 0,0 4-51 0 0,-11 2 305 0 0,0 0-64 0 0,0 0-61 0 0,0 0-57 0 0,0 0-54 0 0,0 1-53 0 0,0-1-48 0 0,0 0-46 0 0,0 0-44 0 0,0 0-39 0 0,0 0-38 0 0,0 1-34 0 0,2-1-624 0 0,0 1-102 0 0,2 0-678 0 0,4 1-1089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9:56.8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636 281 5520 0 0,'0'0'158'0'0,"0"2"-4"0"0,0-1-236 0 0,0 0 52 0 0,0 0 50 0 0,0-1 45 0 0,0 1 43 0 0,-1 0 39 0 0,1-1 37 0 0,0 1 33 0 0,-1 0 266 0 0,0 0 83 0 0,0 0 142 0 0,-3 0 1442 0 0,2-1-1268 0 0,0 0-175 0 0,1 0-394 0 0,0 0-33 0 0,0-1 23 0 0,0 1-70 0 0,-1-1-79 0 0,1 0-89 0 0,0 0-98 0 0,0 0-107 0 0,0 0-117 0 0,0 0-125 0 0,0 0 647 0 0,0 0-103 0 0,-2 1-64 0 0,0-1-55 0 0,1 1-2 0 0,1 0 33 0 0,-15-9 479 0 0,5 2-118 0 0,-1 2 57 0 0,9 4-290 0 0,-1 0-41 0 0,-2-2 76 0 0,-7-1 185 0 0,4 1-141 0 0,1 0-46 0 0,6 2-173 0 0,0 0 1 0 0,0 0 0 0 0,0 0 0 0 0,0 0-1 0 0,0 1 1 0 0,0-1 0 0 0,-1 1-1 0 0,1 0 1 0 0,-2-1-63 0 0,-3 1 82 0 0,1-1 36 0 0,-15-5 311 0 0,13 3-288 0 0,1 1-54 0 0,6 2-79 0 0,1 0-1 0 0,-1 0 0 0 0,1 0 0 0 0,-1 0 0 0 0,1 0 0 0 0,-1 0 0 0 0,1 0 0 0 0,-1 0 0 0 0,1 0 0 0 0,-1 1 0 0 0,1-1 0 0 0,-1 0 0 0 0,1 0 0 0 0,-1 0 0 0 0,1 1 0 0 0,-1-1 0 0 0,1 0 0 0 0,0 1 0 0 0,-1-1-7 0 0,-13 15 50 0 0,7-7-34 0 0,3-4-16 0 0,0 0 0 0 0,0 0 0 0 0,0 1 0 0 0,1-1 0 0 0,-1 1 0 0 0,1 0 0 0 0,0 0 0 0 0,1 0 0 0 0,-1 0 0 0 0,1 1 0 0 0,0-1 0 0 0,0 1 0 0 0,-2 11 0 0 0,0 0 0 0 0,1 1 0 0 0,-1 5 0 0 0,3-3 0 0 0,1 0 0 0 0,0 0 0 0 0,1 0 0 0 0,1 0 0 0 0,1 0 0 0 0,1-1 0 0 0,2 6 0 0 0,5 29 0 0 0,2 11 13 0 0,0-26 65 0 0,4 10-2 0 0,-11-32-25 0 0,0-1 0 0 0,1 1 0 0 0,6 8-51 0 0,7 13 72 0 0,-13-24-40 0 0,1 1 1 0 0,8 10-33 0 0,-12-20 9 0 0,0 0 1 0 0,1-1-1 0 0,-1 1 0 0 0,1-1 1 0 0,0 0-1 0 0,0 0 1 0 0,0 0-1 0 0,0-1 1 0 0,2 1-10 0 0,0 0 20 0 0,0-1 1 0 0,1 0 0 0 0,0 0 0 0 0,-1-1-1 0 0,1 0 1 0 0,0 0 0 0 0,3-1-21 0 0,-6 0 6 0 0,-1-1 1 0 0,0 1-1 0 0,1-1 1 0 0,-1-1-1 0 0,1 1 1 0 0,-1 0-1 0 0,1-1 1 0 0,-1 0-1 0 0,0 0 1 0 0,1 0-1 0 0,-1-1 1 0 0,0 1-1 0 0,0-1 1 0 0,1-1-7 0 0,1-1-182 0 0,0 0 107 0 0,0 0 73 0 0,8-5 76 0 0,-9 6-79 0 0,-1 0-33 0 0,1-1-70 0 0,0 0-86 0 0,-1 1-49 0 0,0 0-86 0 0,1-1-99 0 0,-1 1-110 0 0,0-1-122 0 0,-2 2 280 0 0,0 1-35 0 0,1-1-37 0 0,-1 0-37 0 0,0 0-41 0 0,0 0-40 0 0,9-7-1611 0 0,6-7-1238 0 0,-17 16 3414 0 0</inkml:trace>
  <inkml:trace contextRef="#ctx0" brushRef="#br0" timeOffset="1216.74">2014 227 6448 0 0,'0'0'190'0'0,"0"0"-69"0"0,0 0-48 0 0,-1 0-25 0 0,-2 0-43 0 0,1 0 42 0 0,1 0 54 0 0,0 1 51 0 0,1-1 71 0 0,-1 1 84 0 0,0 0 99 0 0,1-1-333 0 0,-3 8 427 0 0,0-2-123 0 0,0-1-6 0 0,-1-1 73 0 0,4-4-85 0 0,-1 3-20 0 0,-8 22 218 0 0,2 1-55 0 0,0 2-54 0 0,2 0-52 0 0,2 1-51 0 0,0 0-51 0 0,2-1-48 0 0,2-1-48 0 0,2 4-2 0 0,2 0 1 0 0,2 5-197 0 0,2 8 197 0 0,6 14 75 0 0,-10-41-210 0 0,-3-13-43 0 0,-1 0 0 0 0,1 0 0 0 0,-1 0 0 0 0,1-1-1 0 0,0 1 1 0 0,1-1 0 0 0,-1 0 0 0 0,1 1 0 0 0,0 0-19 0 0,1-1 33 0 0,0 1 1 0 0,0 0-1 0 0,0-1 1 0 0,0 0-1 0 0,0 0 0 0 0,1 0 1 0 0,0-1-1 0 0,-1 0 1 0 0,1 0-1 0 0,0 0 1 0 0,1 0-34 0 0,-1 0 33 0 0,0-1 1 0 0,-1 0-1 0 0,1 0 0 0 0,0-1 1 0 0,0 1-1 0 0,0-1 1 0 0,0 0-1 0 0,0-1 0 0 0,0 1 1 0 0,0-1-1 0 0,4-1-33 0 0,-6 1 17 0 0,1 0 0 0 0,-1 0 0 0 0,1-1 0 0 0,-1 0-1 0 0,1 1 1 0 0,-1-1 0 0 0,0-1 0 0 0,0 1 0 0 0,0 0 0 0 0,0-1-17 0 0,-1 1 12 0 0,2-1 11 0 0,-1 1-1 0 0,0-1 0 0 0,0-1 1 0 0,0 1-1 0 0,-1 0 1 0 0,1-1-1 0 0,-1 0 1 0 0,1 1-1 0 0,0-4-22 0 0,6-13 50 0 0,-6 13-27 0 0,1 1 1 0 0,-2-1 0 0 0,1 0-1 0 0,-1 0 1 0 0,0 0-1 0 0,-1 0 1 0 0,1-6-24 0 0,-1 4 15 0 0,0-1 1 0 0,-1 1 0 0 0,0 0-1 0 0,-1-1 1 0 0,0 1-1 0 0,-1 0 1 0 0,0 0-1 0 0,0 0 1 0 0,-1 0-1 0 0,0 0 1 0 0,-1 0 0 0 0,0 0-16 0 0,-18-42 100 0 0,13 29-24 0 0,-9-16-76 0 0,-8-8 3 0 0,7 17-32 0 0,3 6-42 0 0,-1 0-66 0 0,7 10 55 0 0,-2-2-59 0 0,10 12 96 0 0,-1 0 1 0 0,1 1 0 0 0,-1-1-1 0 0,0 1 1 0 0,1-1 0 0 0,-2 1 44 0 0,1 0-71 0 0,-3-3-37 0 0,4 3 33 0 0,1 1-45 0 0,-1-1-58 0 0,1 1-74 0 0,-1 0-87 0 0,1 0-101 0 0,0 0-117 0 0,0 0 231 0 0,0 1-34 0 0,0-1-37 0 0,0 1-37 0 0,1-1-40 0 0,-1 1-42 0 0,-2-1-1328 0 0,-1 1-1046 0 0</inkml:trace>
  <inkml:trace contextRef="#ctx0" brushRef="#br0" timeOffset="1799.16">2535 174 8088 0 0,'0'0'234'0'0,"0"0"76"0"0,-1 2 146 0 0,-4 10-1 0 0,5-10-360 0 0,0 0 1 0 0,-1 0 0 0 0,1 0 0 0 0,0 1 0 0 0,0-1-1 0 0,0 0 1 0 0,0 0 0 0 0,0 0 0 0 0,0 0 0 0 0,1 2-96 0 0,1 4 327 0 0,1 2 45 0 0,1 0 10 0 0,-1-1-39 0 0,4 9 242 0 0,1 4-20 0 0,5 10 133 0 0,-4-10-243 0 0,-3-8-120 0 0,-1-1-22 0 0,0-1 44 0 0,45 104 2497 0 0,-47-106-2596 0 0,1 0-64 0 0,6 18 222 0 0,-6-15-204 0 0,-4-12-273 0 0,1 1 33 0 0,0 2 57 0 0,1 1 125 0 0,1 3 227 0 0,-2-5 193 0 0,-2-6-381 0 0,0 0-141 0 0,-1-1-40 0 0,-7-23 104 0 0,3-3-82 0 0,2-1-96 0 0,3-1-108 0 0,2 13 77 0 0,3-2-45 0 0,-2 9 23 0 0,2 1 0 0 0,-1-1-1 0 0,1 1 1 0 0,1 0 0 0 0,1-1 115 0 0,9-11-215 0 0,-10 17 144 0 0,-1 0-3 0 0,1 0 1 0 0,0 1-1 0 0,0 0 1 0 0,0 0 0 0 0,1 0-1 0 0,0 0 74 0 0,-4 4-18 0 0,0 0 0 0 0,0 0 0 0 0,0 0 0 0 0,0 0 0 0 0,0 0 0 0 0,-1 1-1 0 0,2-1 1 0 0,-1 1 0 0 0,0-1 0 0 0,1 1 18 0 0,-1 0-12 0 0,0 0 1 0 0,0 0-1 0 0,0 0 0 0 0,0 1 1 0 0,0-1-1 0 0,0 1 0 0 0,0-1 0 0 0,0 1 1 0 0,0-1-1 0 0,0 1 0 0 0,0 0 0 0 0,0 0 12 0 0,27 19-100 0 0,-6 4 36 0 0,-11-7 25 0 0,0 0 1 0 0,1 6 38 0 0,8 11-47 0 0,-12-18 51 0 0,-1 0 0 0 0,-1 1 0 0 0,0 0 0 0 0,3 17-4 0 0,-2-11 48 0 0,5 20 79 0 0,-4-4 376 0 0,1 23-503 0 0,-10-61-256 0 0,1-1 109 0 0,-1 1 93 0 0,0-1 76 0 0,0 1 50 0 0,0-1 37 0 0,1 2 531 0 0,-1-1-552 0 0,0-1-40 0 0,1 0-52 0 0,-1 1-63 0 0,0-1-74 0 0,0 0-85 0 0,0 1-96 0 0,0-1-108 0 0,0 0 79 0 0,0 1-57 0 0,0-1-58 0 0,0 0-63 0 0,0 1-66 0 0,0-1-68 0 0,0 0-73 0 0,0 1-76 0 0,0-1-1480 0 0,0 0-1305 0 0</inkml:trace>
  <inkml:trace contextRef="#ctx0" brushRef="#br0" timeOffset="2082.42">3243 320 10080 0 0,'0'5'-2'0'0,"0"1"73"0"0,1 3 111 0 0,3 11 335 0 0,3 8-336 0 0,-3-9-107 0 0,4 1-49 0 0,-3-12 29 0 0,0 1 96 0 0,-1 0 76 0 0,0 1 56 0 0,14 26 985 0 0,-11-25-927 0 0,-3-6-210 0 0,-1 0-34 0 0,9 12 404 0 0,4 10 299 0 0,2 3 67 0 0,-4-12-383 0 0,-7-11-227 0 0,7 7 416 0 0,-5-8-338 0 0,-3-2-192 0 0,-3-2-113 0 0,1 0-33 0 0,-2-1 205 0 0,-2-1-18 0 0,1 0-83 0 0,2 0-52 0 0,7 0-23 0 0,-9 0-6 0 0,23-3 100 0 0,-22 2-186 0 0,0 0-49 0 0,3-2 98 0 0,2-2-46 0 0,-3 3-3 0 0,0-1-34 0 0,1 0-102 0 0,1-1-94 0 0,-2 1-37 0 0,0 0-89 0 0,0 0-102 0 0,-1 0-112 0 0,-2 1-700 0 0</inkml:trace>
  <inkml:trace contextRef="#ctx0" brushRef="#br0" timeOffset="2371.66">3533 262 9504 0 0,'0'0'216'0'0,"0"0"32"0"0,0 0 9 0 0,0 0 42 0 0,0 0-135 0 0,0 0 124 0 0,0 0 233 0 0,0 3 14 0 0,1 0-262 0 0,0 1-38 0 0,0 2 132 0 0,-1-2-202 0 0,0 0-32 0 0,0 3 19 0 0,0-1-37 0 0,0 12 181 0 0,1-11-148 0 0,-1 0 50 0 0,2 9 60 0 0,-1 12 199 0 0,0 10 125 0 0,2-15-281 0 0,2-1-1 0 0,-3-14-153 0 0,-1 0 0 0 0,1 0 1 0 0,-1 0-1 0 0,-1 4-147 0 0,1 18 375 0 0,-1-1-54 0 0,0 1-43 0 0,0-1-33 0 0,1 90 614 0 0,-3-56-454 0 0,-3 33 104 0 0,2-31-191 0 0,-2-3 2 0 0,1-11 0 0 0,2 4 80 0 0,2-9-154 0 0,-1 4-44 0 0,-1 55 170 0 0,1-77-313 0 0,-4 9-26 0 0,2-10 42 0 0,4-14-36 0 0,-1-11-36 0 0,0 0-1 0 0,0 0 1 0 0,1-1-1 0 0,-1 1 1 0 0,-1 0-1 0 0,1 0 1 0 0,0 0-1 0 0,0 0 1 0 0,-1 0-1 0 0,1 0 1 0 0,-1-1-1 0 0,1 2-2 0 0,-1-2-187 0 0,1 1 61 0 0,-1-1 53 0 0,1 0 45 0 0,0 0 40 0 0,0 0 36 0 0,2 1 310 0 0,-1-2-321 0 0,0 0-114 0 0,-1 0-13 0 0,0 0-39 0 0,1 0-46 0 0,-1 0-49 0 0,0-1-54 0 0,1 1-58 0 0,-1-1-65 0 0,0 1-67 0 0,0-1-73 0 0,0 1-77 0 0,0-1-82 0 0,0 0-87 0 0,0 0-91 0 0,-1 0-96 0 0,1 0-297 0 0,-1-1-34 0 0,-2-3-2731 0 0</inkml:trace>
  <inkml:trace contextRef="#ctx0" brushRef="#br0" timeOffset="427.84">1125 240 9328 0 0,'0'0'208'0'0,"0"0"33"0"0,0 1-26 0 0,0-1-92 0 0,0 1-69 0 0,-2 4-19 0 0,0-3 13 0 0,-3 4-106 0 0,0-1 68 0 0,-1 0 66 0 0,0-1 65 0 0,-2 2 139 0 0,0 0 104 0 0,2 2 97 0 0,1 2 93 0 0,-4 13-49 0 0,0 0-92 0 0,2 1-79 0 0,2 0-68 0 0,-1 6-14 0 0,3 0-58 0 0,2-14-87 0 0,1-1 0 0 0,0 1 0 0 0,1 0 0 0 0,2 11-127 0 0,7 15 204 0 0,7 19 61 0 0,-5-20-92 0 0,-9-32-126 0 0,0 0-1 0 0,0-1 0 0 0,1 1 1 0 0,0-1-1 0 0,0 0 0 0 0,1 0 1 0 0,0-1-1 0 0,1 1 1 0 0,0-1-1 0 0,0 0 0 0 0,0-1 1 0 0,1 0-1 0 0,0 0 1 0 0,7 5-47 0 0,4-4 110 0 0,-12-6-87 0 0,1 0-1 0 0,-1 0 1 0 0,1-1 0 0 0,1 1-23 0 0,28-4 99 0 0,-16 0 25 0 0,-17 1-102 0 0,1 1 0 0 0,0-1 0 0 0,0 0 0 0 0,-1 0 1 0 0,1 0-1 0 0,-1-1 0 0 0,0 1 0 0 0,1-1 0 0 0,-1 0 1 0 0,0 0-1 0 0,-1 0 0 0 0,1 0 0 0 0,-1 0 0 0 0,1-1 1 0 0,-1 1-1 0 0,0-1 0 0 0,0 1 0 0 0,0-2-22 0 0,2-4 54 0 0,1 0-1 0 0,-2-1 0 0 0,0 0 1 0 0,0 0-1 0 0,0 0 0 0 0,0-9-53 0 0,-3 12 29 0 0,1 0 0 0 0,-1-1 0 0 0,0 1 0 0 0,-1-1 0 0 0,0-3-29 0 0,-3-7 61 0 0,-1 1-1 0 0,-6-17-60 0 0,1 3 44 0 0,6 21-27 0 0,1 1 1 0 0,-1 0-1 0 0,-1 0 0 0 0,0 0-17 0 0,-10-16-7 0 0,-12-13 7 0 0,20 29 4 0 0,-23-28-80 0 0,15 18-9 0 0,-1 1-35 0 0,-8-10-142 0 0,0-1-107 0 0,15 18 149 0 0,4 7 76 0 0,2 2 24 0 0,0 1-39 0 0,1 0-47 0 0,-1 0-56 0 0,3 1 148 0 0,0 0 11 0 0,0 0-14 0 0,-1 0-39 0 0,1 0-10 0 0,0 0-40 0 0,0-1-44 0 0,0 1-50 0 0,0-1-55 0 0,0 1-50 0 0,-1-1-45 0 0,1 0-38 0 0,0 1-143 0 0,-1-1-38 0 0,1-1-171 0 0,-1 0-462 0 0</inkml:trace>
  <inkml:trace contextRef="#ctx0" brushRef="#br0" timeOffset="815.81">1415 1 9960 0 0,'0'4'420'0'0,"1"0"-51"0"0,1 0-45 0 0,0-1-41 0 0,0 2 13 0 0,2 0-39 0 0,7 8 381 0 0,-3-4-166 0 0,-4-2-95 0 0,5 5 57 0 0,-1-2-99 0 0,-2 1-35 0 0,-1 0-49 0 0,-1 1-63 0 0,-3-8-122 0 0,6 34 496 0 0,1 19 178 0 0,-7-45-549 0 0,1 1-1 0 0,0-1 1 0 0,3 7-191 0 0,6 18 346 0 0,-4-15-172 0 0,-1 0-39 0 0,5 20 110 0 0,-3-13 35 0 0,-1 0 0 0 0,-1 0-1 0 0,0 19-279 0 0,-4-30 142 0 0,0-1 0 0 0,0 0-1 0 0,2 0 1 0 0,1 3-142 0 0,-3-11 9 0 0,0 0 41 0 0,4 21 236 0 0,-2-5-39 0 0,0-10-190 0 0,3 20 32 0 0,-6-23-48 0 0,2 0-1 0 0,0 0 1 0 0,1 2-41 0 0,6 25 109 0 0,-5-34-39 0 0,-1-6-106 0 0,-2 0-36 0 0,1-1-48 0 0,-1-1-55 0 0,0 1-63 0 0,-1 0-63 0 0,0 1-73 0 0,0 1-777 0 0,-1 0-52 0 0</inkml:trace>
  <inkml:trace contextRef="#ctx0" brushRef="#br0" timeOffset="33825.61">40 1506 7368 0 0,'0'0'165'0'0,"0"0"22"0"0,-1 2 10 0 0,0 1-96 0 0,1-2-39 0 0,-12 16-6 0 0,8-11-33 0 0,0 1 47 0 0,1-2 39 0 0,0 0 45 0 0,2-4 16 0 0,1 1-35 0 0,-1 0 45 0 0,1 1-79 0 0,0 1-54 0 0,1-1 2 0 0,-1-2 25 0 0,-1 12 172 0 0,-3 8 198 0 0,0-4-108 0 0,3-6-142 0 0,0-2-65 0 0,2-1-38 0 0,2 21 398 0 0,3 31 453 0 0,0-23 347 0 0,4 15-1289 0 0,-1 1 765 0 0,-4-18-291 0 0,1 14 83 0 0,-2-18-267 0 0,-1-2 493 0 0,-1 16-783 0 0,0-4 417 0 0,6 17 132 0 0,-2-17-181 0 0,-4-29-236 0 0,0 0-1 0 0,2-1 1 0 0,1 5-132 0 0,6 21 313 0 0,-11-35-296 0 0,0-1-1 0 0,1 1 0 0 0,-1-1 1 0 0,1 0-1 0 0,-1 1 0 0 0,1-1 0 0 0,0 0 1 0 0,0 0-1 0 0,0 1 0 0 0,-1-1 0 0 0,1 0 1 0 0,1 0-17 0 0,3 7 99 0 0,-4-7-18 0 0,-1-1-1 0 0,0 0-1 0 0,1 0-69 0 0,-1 0-1 0 0,0-1 1 0 0,1 1 0 0 0,-1 0-1 0 0,0-1 1 0 0,1 1 0 0 0,-1-1-1 0 0,0 1 1 0 0,0 0-1 0 0,1-1 1 0 0,-1 1 0 0 0,0-1-1 0 0,0 1 1 0 0,0-1 0 0 0,1 1-1 0 0,-1-1 1 0 0,0 1 0 0 0,0 0-1 0 0,0-1 1 0 0,0 0-10 0 0,3-16 98 0 0,-1 7-86 0 0,1-1 25 0 0,-1 1 0 0 0,0-1 1 0 0,0-3-38 0 0,0-18 34 0 0,-2 27-34 0 0,0-1 0 0 0,1 1 0 0 0,0 0 0 0 0,0 0 0 0 0,1 0 0 0 0,-1 0 0 0 0,1 0 0 0 0,1-2 0 0 0,5-12 0 0 0,8-18 10 0 0,-11 28-21 0 0,1 0-1 0 0,0 0 1 0 0,2-1 11 0 0,-4 5-13 0 0,0 0 1 0 0,0 1-1 0 0,0 0 1 0 0,1-1-1 0 0,0 2 1 0 0,0-1 0 0 0,0 0-1 0 0,0 1 1 0 0,0 0-1 0 0,1 0 1 0 0,-1 1-1 0 0,1-1 1 0 0,1 1 12 0 0,0 0-9 0 0,0 1 0 0 0,-1 0 0 0 0,1 0 0 0 0,0 0 0 0 0,0 1 0 0 0,0 0 0 0 0,0 1 0 0 0,5 0 9 0 0,5 3-42 0 0,-8-2 36 0 0,0 1 0 0 0,0 1 0 0 0,0-1 0 0 0,-1 1 0 0 0,0 1 0 0 0,0 0 0 0 0,0 0 0 0 0,0 0 0 0 0,-1 1 0 0 0,0 0 0 0 0,0 0 0 0 0,2 4 6 0 0,-5-5 0 0 0,0 0-1 0 0,0 1 0 0 0,0 0 1 0 0,-1 0-1 0 0,0 0 0 0 0,3 7 1 0 0,2 18 5 0 0,-7-26-11 0 0,-1 0 1 0 0,1 1 0 0 0,-1-1 0 0 0,-1 0-1 0 0,1 0 1 0 0,-1 0 0 0 0,0 0 0 0 0,0 0-1 0 0,0 0 1 0 0,-1-1 0 0 0,1 1 0 0 0,-1 0-1 0 0,-1 0 6 0 0,2-3 0 0 0,-20 37 0 0 0,19-35 0 0 0,0-1 0 0 0,-1 0 0 0 0,0 1 0 0 0,0-1 0 0 0,0 0 0 0 0,0-1 0 0 0,-1 1 0 0 0,-2 2 0 0 0,-12 7 0 0 0,14-9 0 0 0,0 0 0 0 0,0 0 0 0 0,0 0 0 0 0,-1-1 0 0 0,-2 2 0 0 0,-8 2-46 0 0,-48 14-56 0 0,45-16 28 0 0,1-1-50 0 0,2-1-28 0 0,1-2-54 0 0,-1 0-64 0 0,1-2-71 0 0,-1 0-82 0 0,1-2-90 0 0,0-2-98 0 0,0-1-109 0 0,-5-6-808 0 0,6-5-57 0 0</inkml:trace>
  <inkml:trace contextRef="#ctx0" brushRef="#br0" timeOffset="34316.3">854 1847 7136 0 0,'-8'22'165'0'0,"6"-18"22"0"0,1-3 6 0 0,-6 3-70 0 0,0 0-58 0 0,-2 2-43 0 0,-3 3-43 0 0,-2 2 22 0 0,5-5 66 0 0,1-1 58 0 0,0-1 82 0 0,-5 5 292 0 0,2 2-50 0 0,1 2-43 0 0,3 1-36 0 0,-2 12 167 0 0,7-20-354 0 0,1 1 0 0 0,0-1 1 0 0,0 1-1 0 0,1 4-183 0 0,-1 19 552 0 0,0-16-197 0 0,1 1-1 0 0,1-1 1 0 0,0 7-355 0 0,7 17 516 0 0,2-15-244 0 0,3 6 55 0 0,-11-25-265 0 0,-1 0-1 0 0,1 0 1 0 0,0 0 0 0 0,0 0 0 0 0,0 0-1 0 0,1 0 1 0 0,-1 0 0 0 0,1-1-1 0 0,0 1 1 0 0,0-1 0 0 0,0 0 0 0 0,2 2-62 0 0,-3-4 157 0 0,1-1-12 0 0,1 0-97 0 0,31-2 252 0 0,-33 1-280 0 0,0 1 0 0 0,1 0 0 0 0,-1-1 0 0 0,0 0 1 0 0,1 0-1 0 0,-1 0 0 0 0,0 0 0 0 0,0 0 0 0 0,0 0 0 0 0,1 0 0 0 0,-1-1 0 0 0,-1 1 1 0 0,3-2-21 0 0,10-12 119 0 0,10-11 28 0 0,-21 22-135 0 0,0 0-1 0 0,-1 0 1 0 0,1 0-1 0 0,-1-1 1 0 0,0 1 0 0 0,1-2-12 0 0,10-23 69 0 0,-11 25-64 0 0,0 0 0 0 0,0 0-1 0 0,0 0 1 0 0,0 0 0 0 0,0 0-1 0 0,-1 0 1 0 0,0 0-1 0 0,0-1 1 0 0,0 1 0 0 0,-1-1-1 0 0,1 1 1 0 0,-1 0 0 0 0,0-1-1 0 0,0 1 1 0 0,0-1 0 0 0,-1 0-5 0 0,-1-4 0 0 0,1 0 0 0 0,1 0 0 0 0,-1-5 0 0 0,2 6 0 0 0,-2 1 0 0 0,1 0 0 0 0,-1 0 0 0 0,0-1 0 0 0,-1 1 0 0 0,0 0 0 0 0,-1-14 0 0 0,2 6 0 0 0,0 10-8 0 0,1 3-44 0 0,3 4-114 0 0,0 3 60 0 0,-1-1 73 0 0,-1-1 42 0 0,0-1 43 0 0,10 41-114 0 0,-2-14 60 0 0,-4-7 2 0 0,-5-17 0 0 0,1 0 0 0 0,0 0 0 0 0,1 0 0 0 0,-1-1 0 0 0,1 1 0 0 0,0 0 0 0 0,0-1 0 0 0,2 3 0 0 0,0-1 0 0 0,-1 2 0 0 0,0-1 0 0 0,0 0 0 0 0,-1 1 0 0 0,0-1 0 0 0,0 1 0 0 0,8 28 0 0 0,-4-22 0 0 0,-6-12 0 0 0,1 1 0 0 0,0-1 0 0 0,0 1 0 0 0,1 0 0 0 0,-1-1 0 0 0,0 0 0 0 0,1 1 0 0 0,0-1 0 0 0,1 2 0 0 0,-2-3 98 0 0,0 1-95 0 0,1-1-91 0 0,-1 1-83 0 0,0-1-53 0 0,0 1-60 0 0,0-1-54 0 0,0 0-48 0 0,1 1-273 0 0,-1-1-78 0 0,1 1-62 0 0,0-1-42 0 0,3 1-1057 0 0,4 1-1082 0 0</inkml:trace>
  <inkml:trace contextRef="#ctx0" brushRef="#br0" timeOffset="34702.25">1424 1860 8928 0 0,'-7'1'100'0'0,"0"0"158"0"0,-2 0 27 0 0,0 0-125 0 0,-3 1-69 0 0,-4 1-57 0 0,9-1 23 0 0,1 1 97 0 0,-2 0 117 0 0,-2 3 209 0 0,2-1-125 0 0,2-2-183 0 0,-2 2 210 0 0,0 1-43 0 0,1 0-38 0 0,1 1-36 0 0,-4 9 175 0 0,3 1-98 0 0,1 5-19 0 0,-2 31 332 0 0,8-51-622 0 0,-2 44 490 0 0,1-9-144 0 0,-1-14-188 0 0,1-16-111 0 0,0 1 0 0 0,1-1 0 0 0,0 0 0 0 0,1 1-1 0 0,-1-1 1 0 0,3 6-80 0 0,0 10 183 0 0,4 26 91 0 0,-3-26-129 0 0,-2-19-109 0 0,-1 1 0 0 0,1-1 0 0 0,0 0 0 0 0,1 0 0 0 0,-1 0 0 0 0,0 0-1 0 0,4 3-35 0 0,2 4 93 0 0,-1-3 4 0 0,2-2-38 0 0,22 6 16 0 0,-17-7-24 0 0,-8-4-40 0 0,-1 1 0 0 0,1-1 1 0 0,-1 0-1 0 0,1-1 0 0 0,0 1 0 0 0,-1-1 0 0 0,1 0 1 0 0,-1-1-1 0 0,1 1 0 0 0,1-1-11 0 0,6-2 26 0 0,1 0-1 0 0,-1-1 1 0 0,9-3-26 0 0,-9 2-141 0 0,-6 1 105 0 0,-1 1 0 0 0,0-1 0 0 0,1 0 0 0 0,-1-1 36 0 0,6-6-127 0 0,-5 6 7 0 0,-1-1-52 0 0,-1-1-62 0 0,1 1-73 0 0,0-1-84 0 0,0 0-95 0 0,-1 0-106 0 0,1-1-116 0 0,9-13-812 0 0</inkml:trace>
  <inkml:trace contextRef="#ctx0" brushRef="#br0" timeOffset="35004.46">1752 1582 10304 0 0,'0'0'233'0'0,"0"0"39"0"0,0 0 15 0 0,0 0 22 0 0,0 0 90 0 0,0 0 38 0 0,1 2 10 0 0,7 18 110 0 0,3 2-96 0 0,10 26 390 0 0,-16-34-647 0 0,-1-1-34 0 0,12 48 451 0 0,-13-50-460 0 0,1 1 0 0 0,0-1 0 0 0,1 2-161 0 0,0-2 161 0 0,0 1 1 0 0,-2-1 0 0 0,1 3-162 0 0,10 42 534 0 0,-2-8 427 0 0,-2 5-961 0 0,-5-22 310 0 0,1 10 219 0 0,2-1 80 0 0,-4-26-400 0 0,-3 0-57 0 0,1 0-45 0 0,-2 0-34 0 0,5 34 82 0 0,-2-11-62 0 0,-2-26-41 0 0,0 0-1 0 0,0 0 1 0 0,1 0-52 0 0,-1-2 27 0 0,-1-8 4 0 0,0-1-86 0 0,0 0-45 0 0,0 0-11 0 0,0 0 61 0 0,0 0-13 0 0,0 0-22 0 0,0 0-41 0 0,0 0-47 0 0,0 0-44 0 0,0 0-170 0 0,0 0-50 0 0,0 0-186 0 0,0 0-361 0 0,0 0-702 0 0</inkml:trace>
  <inkml:trace contextRef="#ctx0" brushRef="#br0" timeOffset="35380.46">1667 1895 11552 0 0,'2'0'377'0'0,"2"0"-49"0"0,1-2-46 0 0,1 1-40 0 0,9-4 141 0 0,2-1-104 0 0,35-11 295 0 0,-41 14-407 0 0,7-1 27 0 0,1-1-37 0 0,19-5 60 0 0,7-2-89 0 0,23-3-94 0 0,-61 13-118 0 0,0 1 51 0 0,13-6 57 0 0,-11 4-65 0 0,-1 0-81 0 0,-4 1 19 0 0,0 1-34 0 0,0-1-38 0 0,0 1-43 0 0,0 0-48 0 0,1-1-51 0 0,-3 2-10 0 0,0-1-49 0 0,1 0-46 0 0,-1 1-38 0 0,1-1-135 0 0,0 0-39 0 0,1 1-164 0 0,2-2-440 0 0</inkml:trace>
  <inkml:trace contextRef="#ctx0" brushRef="#br0" timeOffset="35728.53">2352 2074 8032 0 0,'0'0'182'0'0,"0"0"29"0"0,0 0 12 0 0,1 1-37 0 0,5 0-207 0 0,-1 1 51 0 0,2-1 44 0 0,-1-1 38 0 0,7 0 188 0 0,17-5 552 0 0,-23 3-627 0 0,0-1-51 0 0,-4 3 270 0 0,6-1 83 0 0,0-2-37 0 0,0-2-35 0 0,0-1-35 0 0,0 0-35 0 0,-1-1-35 0 0,-1 0-34 0 0,-1 1-34 0 0,-3 3-163 0 0,-2 1 86 0 0,0 0-71 0 0,0-1-45 0 0,0-2-44 0 0,0 0-19 0 0,0 3 33 0 0,4-8 115 0 0,-2 0-71 0 0,-2-20 32 0 0,-1 23-97 0 0,0 4-31 0 0,0 1 1 0 0,0-1-1 0 0,-1 0 1 0 0,1 0-1 0 0,-1 0 1 0 0,0 1-1 0 0,0-1 1 0 0,0 0-1 0 0,0 1 1 0 0,-1-2-8 0 0,-5-13 5 0 0,6 15-5 0 0,0 0 0 0 0,0 0 0 0 0,0 0 0 0 0,0 0 0 0 0,0 0 0 0 0,-1 0 1 0 0,1 1-1 0 0,-1-1 0 0 0,0 0 0 0 0,-25-21 63 0 0,26 22-63 0 0,0 1 0 0 0,0-1 0 0 0,-1 0 0 0 0,1 0 0 0 0,0 0 0 0 0,-1 1 0 0 0,1-1 0 0 0,0 1 0 0 0,-1-1 0 0 0,1 1 0 0 0,-1 0 0 0 0,1-1 0 0 0,-1 1 0 0 0,1 0 0 0 0,-1 0 0 0 0,1 0 0 0 0,-15 2 0 0 0,12 2 0 0 0,2-2 0 0 0,-1 0 0 0 0,0 0 0 0 0,0-1 0 0 0,0 1 0 0 0,0 0 0 0 0,1 0 0 0 0,-1 1 0 0 0,1-1 0 0 0,0 0 0 0 0,-1 1 0 0 0,1 0 0 0 0,0-1 0 0 0,0 1 0 0 0,1 0 0 0 0,-1 0 0 0 0,1 0 0 0 0,-1 0 0 0 0,1 0 0 0 0,0 1 0 0 0,0-1 0 0 0,0 1 0 0 0,-4 35 5 0 0,2-10 63 0 0,0-1 38 0 0,2-15-27 0 0,1 0 1 0 0,0-1-1 0 0,1 1 0 0 0,0 0 1 0 0,3 8-80 0 0,2 19 295 0 0,-5-31-214 0 0,0 0 0 0 0,1-1 1 0 0,0 1-1 0 0,0 0 0 0 0,1-1 0 0 0,0 0 0 0 0,1 3-81 0 0,8 11 239 0 0,2 1-56 0 0,2-1-47 0 0,2-3-40 0 0,-14-15-80 0 0,0-1-1 0 0,0 0 0 0 0,0 0 1 0 0,1 0-1 0 0,-1-1 1 0 0,5 3-16 0 0,-6-4 4 0 0,1 0 0 0 0,-1 0 0 0 0,1 0 0 0 0,-1 0 0 0 0,1 0 0 0 0,0-1 1 0 0,-1 1-1 0 0,1-1 0 0 0,0 0 0 0 0,0 0 0 0 0,-1-1 0 0 0,1 1 0 0 0,0-1 0 0 0,-1 0 0 0 0,4-1-4 0 0,4-2-81 0 0,14-9-4 0 0,-18 8 3 0 0,0 0-63 0 0,1 0-116 0 0,-4 2 83 0 0,0 0-37 0 0,0 0-41 0 0,-1 0-44 0 0,1 0-48 0 0,0 0-51 0 0,-3 1 16 0 0,1 1-56 0 0,-1-1-49 0 0,1 1-44 0 0,0-1-154 0 0,0 0-43 0 0,0 0-187 0 0,1-2-504 0 0</inkml:trace>
  <inkml:trace contextRef="#ctx0" brushRef="#br0" timeOffset="36109.51">2741 1781 8144 0 0,'0'0'234'0'0,"1"1"6"0"0,3 8-156 0 0,-1 4-65 0 0,0 2-17 0 0,2-4 53 0 0,4 8 313 0 0,1 1 67 0 0,19 37 885 0 0,-25-50-1085 0 0,-1 0 0 0 0,0 0 0 0 0,0 0 0 0 0,0 1-235 0 0,1 7 429 0 0,-2-4-82 0 0,1 1 51 0 0,0 0 64 0 0,-2-6-265 0 0,1 1 33 0 0,5 12 583 0 0,-1-3-178 0 0,-3-6-251 0 0,0-2-111 0 0,-2 1-60 0 0,3 5 139 0 0,5 7 104 0 0,1 5 83 0 0,-8-8-134 0 0,-2-15-326 0 0,1 0-1 0 0,-1 0 1 0 0,1-1-1 0 0,-1 1 1 0 0,1 0 0 0 0,0-1-1 0 0,0 1 1 0 0,1 0-79 0 0,0 2 130 0 0,-2-3 72 0 0,0-2-2 0 0,0 0-17 0 0,0 0-72 0 0,0 0-30 0 0,0 0-8 0 0,0 0 9 0 0,0 0 36 0 0,0 0 12 0 0,-1-1-5 0 0,-1-2-61 0 0,-3-5-18 0 0,5 7-19 0 0,-2-1-5 0 0,1-1-1 0 0,-1 1 1 0 0,1-1-1 0 0,0 1 0 0 0,0-1 1 0 0,0 0-1 0 0,0 0 1 0 0,1 0-22 0 0,-3-20 102 0 0,0-7-64 0 0,2 20-28 0 0,0-1 0 0 0,0 1 0 0 0,1-1-1 0 0,1 0 1 0 0,0 1 0 0 0,0-1 0 0 0,1 1-1 0 0,2-7-9 0 0,1-5-6 0 0,-5 18 6 0 0,1 0 0 0 0,1 1 0 0 0,-1-1 0 0 0,0 1 0 0 0,1-1 0 0 0,1-2 0 0 0,6-12 0 0 0,-2 3-26 0 0,10-6 80 0 0,-8 13-56 0 0,0 0-50 0 0,1 0-77 0 0,-3 2-40 0 0,-4 4-10 0 0,0 0 36 0 0,4-2-61 0 0,17-6-191 0 0,-19 9 260 0 0,1-1-52 0 0,0 1-75 0 0,-1 0-87 0 0,1 0-104 0 0,-1-1-121 0 0,-1 2 189 0 0,-1-1-48 0 0,0 0-50 0 0,0 1-53 0 0,0-1-56 0 0,0 0-60 0 0,0 1-62 0 0,0-1-65 0 0,4-1-1371 0 0,2 0-1208 0 0</inkml:trace>
  <inkml:trace contextRef="#ctx0" brushRef="#br0" timeOffset="36443.61">3396 1842 10880 0 0,'0'2'248'0'0,"0"6"42"0"0,1 0-69 0 0,-1 1-58 0 0,2-1-50 0 0,-1 2-30 0 0,1 0-41 0 0,5 22-3 0 0,-3-14 54 0 0,-2-9 7 0 0,0 0 50 0 0,0 3 146 0 0,-1-6-99 0 0,0 0 36 0 0,2 17 353 0 0,0-5-141 0 0,-1 11 172 0 0,-1-18-337 0 0,0-1 0 0 0,0 0 0 0 0,2 5-280 0 0,0 6 377 0 0,-1 0-85 0 0,1 24 172 0 0,-1-27-303 0 0,-1-9-102 0 0,0-4-144 0 0,0-1 105 0 0,-1-1 57 0 0,2 4 171 0 0,-2-4-176 0 0,1 0-56 0 0,0 1-83 0 0,0 1-108 0 0,-1-2-14 0 0,1 0-67 0 0,-1 1-75 0 0,1 1-82 0 0,-1-5-493 0 0</inkml:trace>
  <inkml:trace contextRef="#ctx0" brushRef="#br0" timeOffset="36444.61">3300 1559 10120 0 0,'0'0'298'0'0,"0"0"-4"0"0,0 0-232 0 0,1-1-23 0 0,1-3-19 0 0,1 0 29 0 0,-1 2 32 0 0,0 0 50 0 0,-1 1 168 0 0,0 0 12 0 0,3 0-374 0 0,-1 0 103 0 0,1 0 66 0 0,4 1 225 0 0,-2 0-201 0 0,-3 0-126 0 0,1 0-76 0 0,-1 1-114 0 0,-1-1 45 0 0,0 0-37 0 0,0 0-39 0 0,0 0-42 0 0,0 1-45 0 0,0-1-49 0 0,0 0-32 0 0,-1 1-49 0 0,1-1-53 0 0,0 0-53 0 0,5 0-915 0 0,5 1-826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1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6880 0 0,'0'0'157'0'0,"0"0"23"0"0,0 0 11 0 0,0 0 27 0 0,0 0 114 0 0,0 0 55 0 0,0 0 12 0 0,0 0-3 0 0,0 0-18 0 0,0 0-8 0 0,0 0-2 0 0,1 2-2 0 0,7 14 58 0 0,-3 3-40 0 0,-1 1-40 0 0,-1 1-40 0 0,0 4 32 0 0,3 4 10 0 0,0 0-46 0 0,7 28 203 0 0,11 53 342 0 0,-16-74-552 0 0,7 17 100 0 0,0 5 40 0 0,-7-18-106 0 0,9 41 264 0 0,-6-29-170 0 0,-3 0 80 0 0,-7-47-479 0 0,0 0 37 0 0,2 5 157 0 0,0 1 158 0 0,-2-1 91 0 0,-1-10-405 0 0,-1 1-33 0 0,-4 2-6 0 0,2-5 69 0 0,-3-13 21 0 0,6-3-69 0 0,7-19-45 0 0,-4 27 7 0 0,2-13-4 0 0,1 1 0 0 0,1 0 0 0 0,1 1 0 0 0,1 0 0 0 0,9-15 0 0 0,-13 27 0 0 0,1 0 0 0 0,0 0 0 0 0,0 0 0 0 0,1 1 0 0 0,0 0 0 0 0,1 1 0 0 0,0-1 0 0 0,0 1 0 0 0,0 1 0 0 0,1-1 0 0 0,0 1 0 0 0,0 1 0 0 0,1 0 0 0 0,-6 3-11 0 0,1 1-1 0 0,-1 0 0 0 0,1 0 0 0 0,-1 1 1 0 0,1 0-1 0 0,-1-1 0 0 0,1 1 0 0 0,0 1 0 0 0,-1-1 1 0 0,1 1-1 0 0,-1 0 0 0 0,2 0 12 0 0,3 1-11 0 0,0 1 0 0 0,-1-1-1 0 0,0 2 1 0 0,1-1 0 0 0,-1 1 0 0 0,-1 0-1 0 0,1 1 1 0 0,2 1 11 0 0,19 15-1 0 0,-25-18 2 0 0,0 1-1 0 0,-1-1 1 0 0,0 1-1 0 0,1 0 0 0 0,-1 0 1 0 0,-1 0-1 0 0,1 0 0 0 0,-1 1 1 0 0,1-1-1 0 0,-1 1 0 0 0,0-1 1 0 0,-1 2-1 0 0,11 33-8 0 0,-7-13-27 0 0,-3-17 9 0 0,-2-6 22 0 0,0-1 0 0 0,0 0 0 0 0,0 0 0 0 0,0 0 0 0 0,0 1 0 0 0,0-1 0 0 0,-1 0-1 0 0,1 0 1 0 0,-1 0 4 0 0,-1 11-46 0 0,6-1-40 0 0,-4-10-37 0 0,0-1 54 0 0,-2 2 15 0 0,0-1-1 0 0,1-1-99 0 0,1 1-35 0 0,1-1-88 0 0,0 1 234 0 0,0-1-107 0 0,-1 1-95 0 0,1-1-103 0 0,1 1-106 0 0,-1 0-109 0 0,0 0-112 0 0,0 0-115 0 0,0-1-119 0 0,0 1-121 0 0,0 1-1030 0 0,2 2-1163 0 0,-3-5 3220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1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3 6880 0 0,'0'0'157'0'0,"-2"0"23"0"0,-8-1 55 0 0,3 0-125 0 0,-19 3-8 0 0,7 2 366 0 0,14-2-264 0 0,-1 1 0 0 0,1-1 0 0 0,0 1 0 0 0,0 0 0 0 0,0 0 0 0 0,-3 3-204 0 0,-4 5 381 0 0,0 1-64 0 0,6-5-205 0 0,1-1-38 0 0,4-4-20 0 0,-1 0-1 0 0,1 0 1 0 0,-1 0 0 0 0,1 1 0 0 0,0-1 0 0 0,0 0-1 0 0,0 1 1 0 0,0-1 0 0 0,1 2-54 0 0,-1-1 72 0 0,0 0-1 0 0,0 0 0 0 0,-1 0 1 0 0,1-1-1 0 0,0 1 0 0 0,-1 0 1 0 0,0 0-72 0 0,-1 2 123 0 0,-1 1 1 0 0,1-1-1 0 0,0 1 1 0 0,1 0 0 0 0,-3 5-124 0 0,2 4 177 0 0,1 1-40 0 0,-6 41 364 0 0,4-38-215 0 0,1 0 0 0 0,1 3-286 0 0,2-14 153 0 0,0 1 0 0 0,1-1 0 0 0,1 9-153 0 0,8 28 415 0 0,-8-38-350 0 0,0 0-1 0 0,1-1 0 0 0,-1 1 1 0 0,2-1-1 0 0,-1 1 0 0 0,1-1 1 0 0,0 0-1 0 0,3 3-64 0 0,14 10 280 0 0,-18-17-216 0 0,1 0 0 0 0,-1 0 0 0 0,1 0 0 0 0,0 0 1 0 0,3 0-65 0 0,-4-1 51 0 0,0 0 0 0 0,0 0 1 0 0,0-1-1 0 0,0 1 1 0 0,1-1-1 0 0,-1 0 0 0 0,2 0-51 0 0,-3 0 44 0 0,1-1 1 0 0,0 1-1 0 0,-1-1 0 0 0,1 0 0 0 0,0 1 0 0 0,-1-1 0 0 0,1 0 0 0 0,-1-1 1 0 0,1 1-45 0 0,11-7 205 0 0,-9 6-82 0 0,1-1 1 0 0,-1-1-1 0 0,0 1 0 0 0,3-3-123 0 0,8-13 413 0 0,-8 7-220 0 0,7-11 102 0 0,-12 18-254 0 0,-1 1 0 0 0,0-1 0 0 0,0 0 1 0 0,0 1-1 0 0,-1-1 0 0 0,1 0 1 0 0,-1 0-1 0 0,0 0 0 0 0,0 0 0 0 0,-1 0 1 0 0,0-4-42 0 0,6-26 141 0 0,-5 31-123 0 0,0-1 0 0 0,0 1 0 0 0,0-1 0 0 0,-1 0 0 0 0,1 0 0 0 0,-1 1 0 0 0,0-1 0 0 0,-1 0-1 0 0,1-1-17 0 0,-24-83 84 0 0,13 59-89 0 0,-13-9 44 0 0,9 15-26 0 0,13 21-36 0 0,-1-1 0 0 0,1 1 0 0 0,-1 0 0 0 0,0 0 0 0 0,0 1 0 0 0,0-1 0 0 0,-1-1 23 0 0,-8-6-114 0 0,10 9-54 0 0,1-1 53 0 0,-5-1-108 0 0,3 1 92 0 0,2 2 13 0 0,-1-1-42 0 0,1 1-13 0 0,-1 0-43 0 0,1-1-47 0 0,0 1-54 0 0,-1 0-60 0 0,1 0-66 0 0,-1 0-71 0 0,1 0-78 0 0,1 0-785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2.5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54 8984 0 0,'-13'14'200'0'0,"11"-11"33"0"0,2-3 15 0 0,1 2-36 0 0,4 20-155 0 0,-3-14-11 0 0,0-1 39 0 0,0 0 53 0 0,0-1 68 0 0,6 11 394 0 0,-1-1-87 0 0,0 0-75 0 0,0 0-59 0 0,1 2 18 0 0,13 36 575 0 0,-12-29-520 0 0,-7-20-293 0 0,0 1 0 0 0,1-1 1 0 0,0 0-1 0 0,4 5-159 0 0,9 19 605 0 0,-11-14-307 0 0,3 6 182 0 0,0-6-109 0 0,2 0-3 0 0,-8-10-254 0 0,0-1-1 0 0,1 0 1 0 0,0 0 0 0 0,0 0-1 0 0,0 0 1 0 0,1-1 0 0 0,0 2-115 0 0,-2-4 43 0 0,-1 0-1 0 0,0 0 0 0 0,1 0 1 0 0,-1-1-1 0 0,1 1 0 0 0,-1 0 1 0 0,1-1-1 0 0,-1 1 0 0 0,1-1 1 0 0,-1 0-1 0 0,1 1-41 0 0,0-1 55 0 0,0 0 0 0 0,1 0 0 0 0,-1 0 0 0 0,0 0-1 0 0,0-1 1 0 0,0 1 0 0 0,0 0 0 0 0,0-1 0 0 0,1 0 0 0 0,-1 0-55 0 0,21-10 200 0 0,-20 9-154 0 0,0 0 0 0 0,0 0 0 0 0,0-1 0 0 0,-1 1 0 0 0,1-1-1 0 0,-1 0 1 0 0,1 0 0 0 0,-1 0 0 0 0,0 0 0 0 0,0 0 0 0 0,0-1 0 0 0,0 1 0 0 0,-1-1 0 0 0,0 1 0 0 0,1-1 0 0 0,-1-1-46 0 0,3-25 269 0 0,-3 19-257 0 0,0 0-38 0 0,9-19-167 0 0,-4 14 104 0 0,-3 5 70 0 0,-2 8 19 0 0,0 0-1 0 0,0-1 0 0 0,0 1 0 0 0,0 0 0 0 0,1 0 0 0 0,-1 0 0 0 0,1 1 0 0 0,0-1 0 0 0,0 0 1 0 0,0 0-1 0 0,0 1 0 0 0,0 0 0 0 0,0-1 0 0 0,1 1 0 0 0,0 0 1 0 0,2 1-106 0 0,4 4 65 0 0,-8-2 19 0 0,12 6-114 0 0,-1 2 55 0 0,0 5 34 0 0,3 9 21 0 0,-3-5-18 0 0,-7-11 41 0 0,-1-1 1 0 0,-1 1-1 0 0,1 0 0 0 0,0 2 3 0 0,12 22-13 0 0,-8-19-14 0 0,15 23-9 0 0,1-2 39 0 0,10 11-3 0 0,-23-27 0 0 0,0-7 0 0 0,-7-7 1 0 0,23 6 13 0 0,-25-8 1 0 0,0-1 0 0 0,-1 0 0 0 0,1 1 0 0 0,0-1 1 0 0,0 0-1 0 0,-1 0 0 0 0,1 0 0 0 0,0-1 0 0 0,0 1 0 0 0,-1 0 0 0 0,2-1-15 0 0,16-9 246 0 0,-14 6-137 0 0,-1 0-1 0 0,0 0 1 0 0,0 0 0 0 0,0-1 0 0 0,2-3-109 0 0,7-16 139 0 0,-7-2-50 0 0,-2-30 3 0 0,-3 25-52 0 0,-1 10-8 0 0,0 0-1 0 0,-1 1 1 0 0,-3-15-32 0 0,-7-28 30 0 0,-1 25-24 0 0,2 10 42 0 0,6 18-41 0 0,1 0 0 0 0,-1 0 1 0 0,-3-5-8 0 0,-2-3-25 0 0,4 9-26 0 0,0-1-35 0 0,0 1-45 0 0,1-2-53 0 0,1 7 42 0 0,-8-5-96 0 0,7 6 100 0 0,1-1-69 0 0,0 1-99 0 0,3 1 107 0 0,-1 0-36 0 0,1 1 1 0 0,0 1-22 0 0,0 0-69 0 0,0 0 113 0 0,0 0-40 0 0,0 0-41 0 0,0 0-41 0 0,0 0-35 0 0,0 0-34 0 0,0 0-255 0 0,0 0-54 0 0,0 0-829 0 0,-2-1-361 0 0,0-1-1067 0 0,1 1 2232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3.3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9792 0 0,'1'2'222'0'0,"0"1"-140"0"0,2 2 139 0 0,0 1 43 0 0,-1-1-128 0 0,0-2-78 0 0,-1 0-71 0 0,2 14 69 0 0,2 9-66 0 0,1-11 48 0 0,-1 1 69 0 0,0 0 62 0 0,0-1 51 0 0,0 4 98 0 0,1 0 45 0 0,9 38 837 0 0,-7-27-600 0 0,-4-14-339 0 0,0-1-37 0 0,2 5 4 0 0,0 1-100 0 0,-1-4 134 0 0,0 9 254 0 0,4 14 339 0 0,-5-27-611 0 0,1 0-47 0 0,-1-4-61 0 0,-1 13 259 0 0,-2-14-249 0 0,1 0-51 0 0,-2-6 25 0 0,0-2-19 0 0,0 2-45 0 0,-2 8 31 0 0,1-9 26 0 0,0 0-16 0 0,1-1 33 0 0,-14-17 56 0 0,4-4-63 0 0,3-1-50 0 0,3-2-37 0 0,3 10-28 0 0,0 0 0 0 0,2 0 0 0 0,-1 0 0 0 0,2 0-1 0 0,2-11-7 0 0,13-39 0 0 0,-13 50 0 0 0,9-14-34 0 0,15-11-105 0 0,-6 8 35 0 0,-20 29 103 0 0,0 0 0 0 0,0-1 1 0 0,-1 1-1 0 0,1 0 0 0 0,0 0 0 0 0,1 0 0 0 0,-1 0 0 0 0,0 1 0 0 0,1-1 1 0 0,-1 1-1 0 0,1-1 0 0 0,-1 1 0 0 0,1 0 0 0 0,-1 0 0 0 0,4-1 1 0 0,-2 1-7 0 0,1 0 0 0 0,0 0 0 0 0,0 1 0 0 0,-1 0 0 0 0,1 0 0 0 0,0 0 0 0 0,-1 0 0 0 0,1 1-1 0 0,2 0 8 0 0,5 2-20 0 0,0 0-1 0 0,-1 1 0 0 0,1 1 1 0 0,-1 0-1 0 0,0 0 0 0 0,0 1 1 0 0,0 1 20 0 0,-2-2-2 0 0,0 1 0 0 0,-1 0 0 0 0,0 0 0 0 0,0 1 0 0 0,-1 0 0 0 0,0 0 0 0 0,4 6 2 0 0,14 15 0 0 0,-18-21 0 0 0,-1 0 0 0 0,1 1 0 0 0,-1 0 0 0 0,-1 0 0 0 0,1 0 0 0 0,1 7 0 0 0,13 29 19 0 0,-4 1 88 0 0,-13-25-73 0 0,-5-3 36 0 0,2-16-65 0 0,-1 1 3 0 0,1-1 0 0 0,0 1 1 0 0,0-1-1 0 0,0 1 0 0 0,1-1 0 0 0,-1 1 0 0 0,0-1 1 0 0,0 1-1 0 0,1-1 0 0 0,-1 0 0 0 0,1 1 0 0 0,-1-1 1 0 0,2 2-9 0 0,-2-2 5 0 0,1 0 1 0 0,-1 0 0 0 0,1 0-1 0 0,-1-1 1 0 0,0 2 0 0 0,1-1-1 0 0,-1 0 1 0 0,0 0 0 0 0,0 0 0 0 0,0 0-1 0 0,1 0 1 0 0,-1 0 0 0 0,-1 0-1 0 0,1 0 1 0 0,0 0 0 0 0,0 0-1 0 0,0 0 1 0 0,0 0 0 0 0,-1 0-6 0 0,-5 10 112 0 0,6-9-76 0 0,0-1 35 0 0,3 1 152 0 0,-2-2 75 0 0,-2-4 34 0 0,-3-6-177 0 0,2 2-56 0 0,3-10-20 0 0,-1-8-78 0 0,-3 7 3 0 0,-2-18-65 0 0,5 19-25 0 0,4 0-53 0 0,5-11-94 0 0,3-8-21 0 0,-11 34 231 0 0,1-1 0 0 0,0 1 0 0 0,0 0 0 0 0,0 0 0 0 0,0 0 0 0 0,0 0 0 0 0,0 1 0 0 0,1-1 0 0 0,2-2 23 0 0,-1 2-22 0 0,1-1 0 0 0,0 1-1 0 0,0-1 1 0 0,1 1-1 0 0,-1 1 1 0 0,4-2 22 0 0,-5 3-9 0 0,1-1 1 0 0,-1 1-1 0 0,1 0 1 0 0,-1 1-1 0 0,1-1 0 0 0,-1 1 1 0 0,1 0-1 0 0,-1 0 1 0 0,1 1-1 0 0,0-1 1 0 0,-1 1-1 0 0,1 0 0 0 0,-1 0 1 0 0,0 0-1 0 0,1 1 1 0 0,-1 0-1 0 0,0 0 0 0 0,0 0 1 0 0,0 0-1 0 0,0 0 1 0 0,1 2 8 0 0,2 0-14 0 0,0 1 1 0 0,-1 0-1 0 0,0 1 1 0 0,1 0 13 0 0,1 3 0 0 0,-1 0 0 0 0,1 0 0 0 0,-2 0 0 0 0,1 1 0 0 0,-2 0 0 0 0,1 0 0 0 0,2 8 0 0 0,-6-13 0 0 0,-1 0 0 0 0,0 0 0 0 0,0 1 0 0 0,0-1 0 0 0,0 0 0 0 0,-1 0 0 0 0,0 1 0 0 0,4 28 0 0 0,-2-25-60 0 0,0-1 53 0 0,4 22 133 0 0,-4-18-110 0 0,-1-4-47 0 0,0-1-44 0 0,0 0-35 0 0,0-1-48 0 0,0 1-57 0 0,0-1-63 0 0,0-4 68 0 0,-1 0 33 0 0,0 7-515 0 0,0-6 415 0 0,0-1-84 0 0,0 0-92 0 0,0-2 179 0 0,0 1-36 0 0,0 0-90 0 0,0-1-50 0 0,0 0-45 0 0,0 1-38 0 0,0-1-152 0 0,0 0-38 0 0,0 0-181 0 0,0 0-495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5.5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7280 0 0,'0'0'165'0'0,"-1"2"22"0"0,-1 10 30 0 0,1-1-88 0 0,2 0-69 0 0,2 1-47 0 0,8 21-59 0 0,-5-19 72 0 0,-2-4 37 0 0,0 0 51 0 0,-1-1 63 0 0,0 1 75 0 0,5 14 329 0 0,11 33 902 0 0,-11-37-1006 0 0,-3-7-241 0 0,9 21 463 0 0,10 16 413 0 0,-17-38-753 0 0,10 16 440 0 0,-10-17-202 0 0,1 0 1 0 0,8 9-598 0 0,0-4 546 0 0,-15-15-505 0 0,1 0 0 0 0,-1 0 1 0 0,1 0-1 0 0,-1 0 0 0 0,1 0 1 0 0,-1 0-1 0 0,1-1 0 0 0,-1 1 1 0 0,2 0-42 0 0,8 1 218 0 0,-5-1-101 0 0,-4 0 103 0 0,0-3-3 0 0,2 1-82 0 0,1-1-49 0 0,3 0-26 0 0,-3 1 30 0 0,11-6 124 0 0,-1-3-49 0 0,-1-1-42 0 0,-2-2-36 0 0,6-9-7 0 0,6-14-44 0 0,-17 25-34 0 0,8-10 48 0 0,0 2-47 0 0,-13 17-3 0 0,0 0 0 0 0,0-1 0 0 0,0 1 0 0 0,1 1 0 0 0,-1-1 0 0 0,0 0 0 0 0,1 0 0 0 0,-1 1 0 0 0,1 0 0 0 0,0-1 0 0 0,-1 1 0 0 0,2 0 0 0 0,-2 0 0 0 0,10-2 0 0 0,-9 4 1 0 0,-1-1-1 0 0,1 1 0 0 0,0 0 0 0 0,-1 0 0 0 0,1 1 0 0 0,-1-1 0 0 0,1 0 0 0 0,-1 1 0 0 0,1-1 1 0 0,1 3-1 0 0,23 22-5 0 0,-11-10-45 0 0,23 30 51 0 0,-37-44 58 0 0,-2-2 6 0 0,0 0-1 0 0,0 0 22 0 0,0 0 87 0 0,0 0 34 0 0,0 0 7 0 0,0 0-2 0 0,7-5 35 0 0,-1 1-40 0 0,-1-2-37 0 0,-1 0-33 0 0,3-9 48 0 0,-3-1-93 0 0,-1-4-70 0 0,-4-29-90 0 0,1 35 78 0 0,0 2 40 0 0,-1-24-156 0 0,0 17 18 0 0,0-1-88 0 0,1 7-13 0 0,1 1-74 0 0,-1 4 55 0 0,1 0-38 0 0,0 0-41 0 0,0 1-44 0 0,1-1-48 0 0,-1 1-51 0 0,2 1-55 0 0,-1-1-59 0 0,6-4-1285 0 0,-1 5 661 0 0,4-3-366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5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11600 0 0,'0'0'264'0'0,"1"3"34"0"0,13 43 230 0 0,-9-32-327 0 0,0 1 43 0 0,-1 0 58 0 0,-1 0 71 0 0,0 0 87 0 0,-2 0 102 0 0,-1 1 116 0 0,0-9-290 0 0,-2 1 34 0 0,0 2-263 0 0,-2 5 144 0 0,0-3-64 0 0,2-4-114 0 0,1-2-57 0 0,1-1-43 0 0,0-4-161 0 0,-1 0 58 0 0,1 0 50 0 0,0-1 41 0 0,0 1 102 0 0,-2 0 297 0 0,2-1-338 0 0,-1 1-64 0 0,1-1-74 0 0,-1 0-83 0 0,1 0-101 0 0,0 0-114 0 0,0 0 132 0 0,-1 0-34 0 0,1 1-37 0 0,0-1-39 0 0,0 0-40 0 0,0 0-44 0 0,0 1-43 0 0,0-1-47 0 0,0 0 143 0 0,0 0-45 0 0,0 0-41 0 0,0 0-34 0 0,0 0-139 0 0,0 0-34 0 0,0 0-1451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6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 9384 0 0,'2'-2'78'0'0,"6"-5"-47"0"0,-7 6 25 0 0,0-1 51 0 0,-2 2 68 0 0,0-1 84 0 0,0 1-13 0 0,1 0-98 0 0,0 0-42 0 0,0 0-8 0 0,0 0-38 0 0,4-2-167 0 0,2 1 66 0 0,-1 0 10 0 0,10-4-58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6.2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4 11312 0 0,'-2'0'87'0'0,"1"-1"-47"0"0,-1 1-38 0 0,0 0-50 0 0,0-1 0 0 0,0 1 62 0 0,1-1 48 0 0,-1 1 64 0 0,1 0 37 0 0,-1 0 64 0 0,1 0 72 0 0,-1-1 82 0 0,2 2-99 0 0,0 0-54 0 0,0 1-47 0 0,0 0-40 0 0,0 2 39 0 0,0 6 88 0 0,0-8-76 0 0,0 10 251 0 0,1 0-47 0 0,-1 0-42 0 0,2-1-39 0 0,0 7 95 0 0,1 0-64 0 0,0 0-50 0 0,0-1-35 0 0,7 48 620 0 0,-6-33-494 0 0,10 77 1070 0 0,-8-74-1048 0 0,2 0-102 0 0,1 14 42 0 0,-6-28-148 0 0,2 0 0 0 0,0 1-201 0 0,-3-15 53 0 0,-1 1 0 0 0,0-1 1 0 0,0 1-1 0 0,-1 5-53 0 0,2 9 130 0 0,2 0 34 0 0,-4-20-142 0 0,1 0 0 0 0,-1 0 0 0 0,0 0 0 0 0,1-1 0 0 0,-1 1 0 0 0,0 0 0 0 0,0 0 0 0 0,0 0 0 0 0,0 0 0 0 0,0 0 0 0 0,-1 0 0 0 0,1 0 0 0 0,-1 0-22 0 0,1 8 108 0 0,3-6-437 0 0,0-5 71 0 0,5-10-221 0 0,-4 3 170 0 0,-1-1-107 0 0,-2 5 155 0 0,0 1-43 0 0,0 0-49 0 0,-1 1-54 0 0,1-6-520 0 0,0-1 64 0 0,4-12-994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6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 11912 0 0,'0'0'349'0'0,"0"0"-124"0"0,-1 0-103 0 0,-5 2-3 0 0,1 5 3 0 0,4 2-1 0 0,0-6-3 0 0,1-3-93 0 0,1 3 54 0 0,-1-1-1 0 0,0 0 1 0 0,1 1-1 0 0,-1-1 1 0 0,1 0 0 0 0,0 0-1 0 0,0 0 1 0 0,0 0-1 0 0,0 1-78 0 0,5 14 577 0 0,-2 7 98 0 0,1 0-78 0 0,-1 1-45 0 0,1 0-67 0 0,-1 1-57 0 0,0-1-47 0 0,3 21 214 0 0,6 62 630 0 0,-7-61-686 0 0,1 12 66 0 0,-3-18-150 0 0,0 1-42 0 0,1 6 679 0 0,-2 19-1092 0 0,-1-25 449 0 0,0 2 2 0 0,-5-15-223 0 0,2-11-85 0 0,0 1-70 0 0,-1-12 3 0 0,1-5-12 0 0,1 5-40 0 0,0-6-22 0 0,0-1-85 0 0,0 0-119 0 0,0 0-12 0 0,0 0-34 0 0,0 0-680 0 0,0 0 540 0 0,0 0 219 0 0,0 0-33 0 0,0 0 2 0 0,0 0-35 0 0,0 0-37 0 0,0 0-45 0 0,0 0-46 0 0,0 0-44 0 0,0 0-41 0 0,0 0-37 0 0,0 0-302 0 0,0 0-61 0 0,0 0-48 0 0,0 0-35 0 0,0 0-1653 0 0,0 0-1446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37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0 147 8176 0 0,'0'0'182'0'0,"0"0"29"0"0,0 0 13 0 0,2 1-32 0 0,6 0-290 0 0,0 0 85 0 0,1 0 76 0 0,-1-1 68 0 0,3-1 102 0 0,-1 0 70 0 0,3-1 131 0 0,6-2 309 0 0,13-6 526 0 0,-22 6-895 0 0,0 0-50 0 0,-1 1-103 0 0,-1-1-52 0 0,-1 0-63 0 0,1 1-70 0 0,16-11 575 0 0,-15 9-393 0 0,0 0-38 0 0,3-1-33 0 0,12-6 212 0 0,0 0-100 0 0,-7 3-131 0 0,0 1-46 0 0,0 0-42 0 0,1 1-40 0 0,-11 4 0 0 0,-7 3 0 0 0,0 0 0 0 0,0 0 0 0 0,0 0 0 0 0,1 0 0 0 0,-1 0 0 0 0,0 0 0 0 0,0 0 0 0 0,0-1 0 0 0,0 1 0 0 0,1 0 0 0 0,-1 0 0 0 0,0 0 0 0 0,0 0 0 0 0,0 0 0 0 0,0 0 0 0 0,0 0 0 0 0,1-1 0 0 0,-1 1 0 0 0,0 0 0 0 0,0 0 0 0 0,0 0 0 0 0,0 0 0 0 0,0-1 0 0 0,0 1 0 0 0,0 0 0 0 0,0 0 0 0 0,0 0 0 0 0,1 0 0 0 0,-1-1 0 0 0,0 1 0 0 0,0 0 0 0 0,0 0 0 0 0,0 0 0 0 0,0-1 0 0 0,0 1 0 0 0,0 0 0 0 0,0 0 0 0 0,0 0 0 0 0,0 0 0 0 0,0-1 0 0 0,-1 1 0 0 0,1 0 0 0 0,0 0 0 0 0,0 0 0 0 0,0-1 0 0 0,0 1 0 0 0,0 0 0 0 0,0 0 0 0 0,0 0 0 0 0,0 0 0 0 0,-1 0 0 0 0,1-1 0 0 0,0 1 0 0 0,0 0 0 0 0,0 0 0 0 0,0 0 0 0 0,0 0 0 0 0,-1 0 0 0 0,1 0 0 0 0,0 0 0 0 0,0-1 0 0 0,-8-2 0 0 0,0 0 0 0 0,0 1 0 0 0,0 1 0 0 0,-1-1 0 0 0,1 2 0 0 0,0-1 0 0 0,-1 1 0 0 0,1 0 0 0 0,-1 1 0 0 0,-13 1 0 0 0,-1 1 0 0 0,-7 2 0 0 0,24-4 0 0 0,0 1 0 0 0,0-1 0 0 0,1 1 0 0 0,-1 0 0 0 0,0 1 0 0 0,1-1 0 0 0,0 1 0 0 0,0 0 0 0 0,0 0 0 0 0,0 1 0 0 0,0-1 0 0 0,0 1 0 0 0,1 0 0 0 0,0 0 0 0 0,0 1 0 0 0,0-1 0 0 0,0 1 0 0 0,-1 3 0 0 0,0 1-3 0 0,0 0 61 0 0,3-5 12 0 0,1 0 0 0 0,-1 0 1 0 0,0 0-1 0 0,1 1 1 0 0,0-1-1 0 0,0 3-70 0 0,0 1 79 0 0,1 0-43 0 0,1 1-44 0 0,0 9-65 0 0,0 0 45 0 0,1 6 53 0 0,1 0 62 0 0,2 0 51 0 0,4-2 39 0 0,-5-16-143 0 0,1-2-1 0 0,-1 1 0 0 0,1 0 1 0 0,0-1-1 0 0,0 0 1 0 0,0 0-1 0 0,0 0 1 0 0,1-1-1 0 0,0 0 1 0 0,0 0-1 0 0,-1 0 0 0 0,4 0-33 0 0,-1-1 43 0 0,2 1-1 0 0,-1-1 1 0 0,0-1-1 0 0,2 0-42 0 0,5 0 37 0 0,0-1-1 0 0,-1 0 0 0 0,1-1 0 0 0,0-1 0 0 0,-1-1 0 0 0,4-1-36 0 0,-15 3-159 0 0,0 0 64 0 0,1-1 54 0 0,-1 1 46 0 0,5-2 98 0 0,5-4 172 0 0,-9 4-181 0 0,1 0-51 0 0,0 0-79 0 0,-2 1-34 0 0,-1-1-42 0 0,0 1-48 0 0,1 0-54 0 0,-1-1-81 0 0,0 1-76 0 0,0-1-80 0 0,0 1-89 0 0,0-1-96 0 0,0 1-101 0 0,-1-1-109 0 0,1 0-116 0 0,1-1-1016 0 0,3-3-1121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3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203 225 9152 0 0,'0'0'208'0'0,"-1"-1"33"0"0,-9-5-39 0 0,-2-2 42 0 0,4 2-179 0 0,1 2-45 0 0,0 2 42 0 0,-1 0 62 0 0,0-4 59 0 0,2 2 279 0 0,-1 3-65 0 0,-1 2-62 0 0,0 1-63 0 0,-1 2-60 0 0,1 0-58 0 0,2 0-58 0 0,0 0-56 0 0,3-1 11 0 0,1 0 1 0 0,-1-1-1 0 0,1 1 0 0 0,0 0 1 0 0,0 0-1 0 0,-1 1-51 0 0,-15 35 421 0 0,7-14-119 0 0,5-10-66 0 0,0 0 1 0 0,1 0 0 0 0,1 1 0 0 0,1 0 0 0 0,0 0-1 0 0,1 0-236 0 0,-4 19 496 0 0,5-28-356 0 0,0 1-32 0 0,0 7 24 0 0,2 2-75 0 0,0-9-45 0 0,0 0-1 0 0,1 0 1 0 0,1 6-12 0 0,2-3 74 0 0,-5-9 2 0 0,4-1 7 0 0,3 3-8 0 0,3 0 50 0 0,0-4 112 0 0,0-3-49 0 0,0-2-43 0 0,-1-2-34 0 0,4-7 15 0 0,6-9 3 0 0,-2 2 53 0 0,8-3 82 0 0,-6 6-138 0 0,-2 0-93 0 0,-9 9-60 0 0,0-1-34 0 0,-1 0-38 0 0,-1 0-41 0 0,2-2 22 0 0,3-2 48 0 0,0 2 10 0 0,-1-1-26 0 0,-10 13 85 0 0,0 0 0 0 0,0 0 0 0 0,0 0-1 0 0,1 0 1 0 0,-1 0 0 0 0,0-1 0 0 0,0 1 0 0 0,0 0 0 0 0,0 0 0 0 0,0 0 0 0 0,0 0 0 0 0,0 0-1 0 0,0 0 1 0 0,0 0 0 0 0,0 0 0 0 0,0 0 0 0 0,0 0 0 0 0,0 0 0 0 0,0 0 0 0 0,0 0 0 0 0,0 0 0 0 0,0 0-1 0 0,0 0 1 0 0,0 0 0 0 0,1 0 0 0 0,-1 0 0 0 0,0 0 0 0 0,0 0 0 0 0,0 0 0 0 0,0 0 0 0 0,0 0 0 0 0,0 0-1 0 0,0 0 1 0 0,0 0 0 0 0,0 0 0 0 0,0 0 0 0 0,0 0 0 0 0,0 0 0 0 0,0 0 0 0 0,0 0 0 0 0,0 0 0 0 0,0 0-1 0 0,0 0 1 0 0,1 0 0 0 0,-1 0 0 0 0,0 0 0 0 0,0 1 0 0 0,0-1 0 0 0,0 0 0 0 0,0 0 0 0 0,0 0 0 0 0,0 0-1 0 0,0 0 1 0 0,0 0 0 0 0,0 0 0 0 0,0 0 0 0 0,0 0 0 0 0,0 0 0 0 0,0 0 0 0 0,0 0 0 0 0,0 0 0 0 0,0 0-1 0 0,0 0 1 0 0,0 0 0 0 0,0 0 0 0 0,0 1 0 0 0,0-1 0 0 0,0 0 0 0 0,0 0 1 0 0,5 7-42 0 0,0 1 1 0 0,-1 0 0 0 0,2 6 41 0 0,17 48-26 0 0,-4-9 45 0 0,-3-14 65 0 0,-7-19 70 0 0,-8-18-124 0 0,1 1-1 0 0,-1 0 1 0 0,1 0-1 0 0,-1 0 1 0 0,0 0-1 0 0,0-1 1 0 0,-1 1-1 0 0,1 0 1 0 0,-1 0-1 0 0,1 1-29 0 0,0 2 89 0 0,3 1-56 0 0,-1-1-12 0 0,-2-1 36 0 0,1-5-174 0 0,8-1 9 0 0,-7 1 122 0 0,-1-1-54 0 0,-1 1-36 0 0,1-1-40 0 0,-1 1-41 0 0,1-1-46 0 0,-1 0-48 0 0,0 1-52 0 0,1-1-55 0 0,-1 0-57 0 0,1 0-62 0 0,-1 0-64 0 0,1 0-68 0 0,-1-1-70 0 0,0 1-74 0 0,4-3-1344 0 0,1-1-1193 0 0,-6 5 3283 0 0</inkml:trace>
  <inkml:trace contextRef="#ctx0" brushRef="#br0" timeOffset="395.94">613 231 12440 0 0,'0'3'281'0'0,"1"5"-196"0"0,0 1 35 0 0,6 20 336 0 0,-4-16-266 0 0,0 0-45 0 0,-1-4-84 0 0,-1-1-39 0 0,1 10 7 0 0,2-2 64 0 0,0 0 68 0 0,2 0 73 0 0,-3-6 79 0 0,0 7 313 0 0,-1-3-72 0 0,0-6-276 0 0,0-3-32 0 0,0-1-87 0 0,3 10 133 0 0,-4-8-87 0 0,-1-3-30 0 0,0 0 60 0 0,0 0 72 0 0,0 1 84 0 0,-1-4-158 0 0,2 1-63 0 0,-1-1-54 0 0,0 0-46 0 0,0 1-37 0 0,0-1-35 0 0,2 1-109 0 0,-2 0 87 0 0,1-1 78 0 0,0 1 25 0 0,-1-1 45 0 0,0 0 52 0 0,1 0 60 0 0,-1 0 67 0 0,0 1 75 0 0,0-1 82 0 0,0 0 89 0 0,1-12-386 0 0,1 2-104 0 0,0 0-34 0 0,2-14 23 0 0,-2 6-34 0 0,2 1 1 0 0,0 0 0 0 0,6-16-15 0 0,2-6 30 0 0,-10 32-30 0 0,1-1 0 0 0,0 1 1 0 0,0 0-1 0 0,0 0 0 0 0,1 0 0 0 0,0 1 0 0 0,1-1 0 0 0,-1 1 0 0 0,1 0 0 0 0,0 0 0 0 0,1 1 0 0 0,-1-1 0 0 0,4-1 0 0 0,-3 3-9 0 0,-1 0 0 0 0,1 0 0 0 0,0 1 0 0 0,0 0 0 0 0,0 1 0 0 0,2-2 9 0 0,4 3-25 0 0,0 3-2 0 0,-1 1 1 0 0,0 1-1 0 0,0 0 1 0 0,3 2 26 0 0,43 21-48 0 0,-48-21 44 0 0,1 0 0 0 0,-2 1 0 0 0,1 0 0 0 0,-1 0 0 0 0,0 1 0 0 0,1 1 4 0 0,6 6-29 0 0,-8-8 27 0 0,0 0-1 0 0,-1 1 1 0 0,0 0 0 0 0,0 0 0 0 0,-1 0-1 0 0,0 1 1 0 0,-1 0 0 0 0,1-1 0 0 0,-2 2-1 0 0,3 6 3 0 0,1 6-47 0 0,-3-11 43 0 0,0 0 0 0 0,-2 0-1 0 0,3 9 5 0 0,1-2 1 0 0,-5-16-2 0 0,0 0 0 0 0,0 1-1 0 0,0-1 1 0 0,0 0 0 0 0,0 1 0 0 0,-1-1 0 0 0,1 1 0 0 0,-1-1 0 0 0,0 1-1 0 0,1-1 1 0 0,-1 1 0 0 0,0 0 1 0 0,0-2-65 0 0,0-1-74 0 0,0 0-116 0 0,0 0-278 0 0,0 0 54 0 0,0 0 102 0 0,1-1 87 0 0,0 0 72 0 0,-1 0 60 0 0,1 0 40 0 0,2-2-165 0 0,-2 2 121 0 0,0 0-87 0 0,-1 0 80 0 0,0 1-37 0 0,1-1-123 0 0,0 0-38 0 0,0-2-467 0 0,0 1-111 0 0,1-1-82 0 0,-1 0 132 0 0,2-4-1277 0 0,3-4-1208 0 0</inkml:trace>
  <inkml:trace contextRef="#ctx0" brushRef="#br0" timeOffset="681.18">1327 115 11048 0 0,'-9'10'324'0'0,"9"-10"-315"0"0,-1 0 0 0 0,1 1 1 0 0,0-1-1 0 0,0 0 1 0 0,0 0-1 0 0,0 0 1 0 0,0 0-1 0 0,0 0 0 0 0,0 1 1 0 0,0-1-1 0 0,-1 0 1 0 0,1 0-1 0 0,0 0 0 0 0,0 0 1 0 0,0 0-1 0 0,0 1 1 0 0,0-1-1 0 0,0 0 0 0 0,0 0 1 0 0,0 0-1 0 0,0 0 1 0 0,0 1-1 0 0,0-1 1 0 0,0 0-1 0 0,0 0 0 0 0,0 0 1 0 0,0 0-1 0 0,0 1 1 0 0,0-1-1 0 0,0 0 0 0 0,1 0 1 0 0,-1 0-1 0 0,0 0 1 0 0,0 1-10 0 0,4 14-7 0 0,-1 1 49 0 0,-1 1 59 0 0,1 0 64 0 0,-1 2 93 0 0,1-1 91 0 0,1 0 104 0 0,0 0 111 0 0,-1-9-306 0 0,6 20 488 0 0,13 36 888 0 0,-13-42-1003 0 0,-5-10-284 0 0,-1-3-87 0 0,0-3-52 0 0,0-2 1 0 0,1-1 43 0 0,8 6 86 0 0,8 8 149 0 0,-5-9-219 0 0,-5-5-144 0 0,1-2-41 0 0,0-4-53 0 0,0-3-59 0 0,-4 1 29 0 0,-1 0-6 0 0,-2 1-44 0 0,0 0-42 0 0,-1-1-61 0 0,-1 2 81 0 0,5-5-137 0 0,-5 4 26 0 0,0 2 42 0 0,-1-1-43 0 0,0 1-49 0 0,1-1-58 0 0,-1 0-63 0 0,0 1-72 0 0,0 0 100 0 0,0-1-37 0 0,0 1-40 0 0,-1 0-40 0 0,1 0-43 0 0,0-1-46 0 0,-1 1-47 0 0,1 0-49 0 0,1-4-1463 0 0,1-2-1183 0 0,-3 6 2906 0 0</inkml:trace>
  <inkml:trace contextRef="#ctx0" brushRef="#br0" timeOffset="938.5">1705 0 10656 0 0,'0'0'241'0'0,"0"0"38"0"0,0 0-137 0 0,0 1-34 0 0,0 0 26 0 0,0 1-79 0 0,0 2 0 0 0,0-2-4 0 0,-1-1 41 0 0,0-1-81 0 0,-3 3-14 0 0,2 7 75 0 0,-1-2 196 0 0,-1 5 193 0 0,-3 7 246 0 0,5-6-331 0 0,2 12 104 0 0,0-1-97 0 0,-1 3-34 0 0,-3 38 365 0 0,3-42-417 0 0,-2-5 65 0 0,0-1 1 0 0,-4 14-363 0 0,3-18 210 0 0,1-1 0 0 0,0 1 0 0 0,1 0 0 0 0,1 0 0 0 0,0 12-210 0 0,4 5 337 0 0,-1-16-38 0 0,-1 0 0 0 0,-1 14-299 0 0,-4 35 453 0 0,-1 21 47 0 0,2-47 33 0 0,-5 14-533 0 0,0 6 331 0 0,0-3-3 0 0,-1 0-98 0 0,-6 9-44 0 0,4-29 16 0 0,-11 26-202 0 0,4-15 45 0 0,-7 15 44 0 0,8-21-63 0 0,14-35-148 0 0,1 1 81 0 0,-1 1 63 0 0,-2 4 68 0 0,3-5-58 0 0,0-1-36 0 0,-1 3-91 0 0,0-2-95 0 0,2-3 48 0 0,0 0-36 0 0,-2 1-208 0 0,2-1 147 0 0,0-1-33 0 0,0 0-36 0 0,0 0-36 0 0,-1 1-40 0 0,1-1-42 0 0,0-1-1125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8.2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8864 0 0,'0'0'200'0'0,"0"0"33"0"0,0 0 14 0 0,0 3-41 0 0,1 16-102 0 0,2 0 43 0 0,8 20 254 0 0,0-8-6 0 0,9 15 262 0 0,-1-3-37 0 0,-9-16-241 0 0,0 5 249 0 0,-2 1 1 0 0,1 6-629 0 0,8 66 1151 0 0,-10-57-660 0 0,-3-13-135 0 0,2 19 85 0 0,-2-14-94 0 0,-3-18-154 0 0,-1 1 76 0 0,0-8 26 0 0,1-1 0 0 0,0 1 0 0 0,1 1-295 0 0,-1-6 108 0 0,-1-9-32 0 0,0-1 18 0 0,0 0 8 0 0,0 0 2 0 0,0 0-2 0 0,0 0-13 0 0,0 0-8 0 0,2-8 25 0 0,0-1-55 0 0,1-17-21 0 0,-2 19-3 0 0,1-35 24 0 0,-2 33-47 0 0,0 0 1 0 0,0 0 0 0 0,1 0 0 0 0,1-1-1 0 0,0-3-4 0 0,2 0 5 0 0,1 0 0 0 0,0 0 0 0 0,0 1 0 0 0,7-10-5 0 0,-6 11-12 0 0,1 1 0 0 0,1 0 0 0 0,-1 0 1 0 0,2 1-1 0 0,1-2 12 0 0,-1 3-26 0 0,0 0 0 0 0,0 0 0 0 0,1 1 0 0 0,0 1 0 0 0,5-3 26 0 0,-4 3-39 0 0,1 1 0 0 0,-1 0 0 0 0,1 1 0 0 0,1 0 0 0 0,3 0 39 0 0,16-2-8 0 0,-25 5 2 0 0,-1 1-1 0 0,0 0 0 0 0,1 0 0 0 0,-1 0 0 0 0,0 1 0 0 0,1 0 0 0 0,-1 0 0 0 0,0 0 0 0 0,0 1 0 0 0,0 0 0 0 0,2 1 7 0 0,-1 0-6 0 0,0 1 0 0 0,0 0 0 0 0,0 0-1 0 0,0 1 1 0 0,-1 0 0 0 0,0 0 0 0 0,0 1-1 0 0,-1 0 1 0 0,1-1 0 0 0,-1 2-1 0 0,0-1 1 0 0,-1 1 0 0 0,0 0 0 0 0,0 0-1 0 0,0 0 1 0 0,-1 0 0 0 0,0 0 0 0 0,0 1-1 0 0,-1 0 1 0 0,1 3 6 0 0,-1-2-1 0 0,0 1 1 0 0,-1 0-1 0 0,-1 0 0 0 0,1 0 1 0 0,-1 0-1 0 0,-1 0 0 0 0,0 0 1 0 0,0 0-1 0 0,-1 0 0 0 0,0-1 1 0 0,-1 1-1 0 0,0 0 0 0 0,-1-1 1 0 0,0 0-1 0 0,0 0 0 0 0,-2 3 1 0 0,-20 24-7 0 0,18-26 25 0 0,0 0 0 0 0,-1-1-1 0 0,-1-1 1 0 0,1 0 0 0 0,-2 0 0 0 0,1 0-1 0 0,-1-2 1 0 0,-6 4-18 0 0,4-4 1 0 0,1 0-1 0 0,-13 3 0 0 0,19-7-143 0 0,1-1 51 0 0,-1 0 44 0 0,0 0 38 0 0,-7 0 86 0 0,-17-2 261 0 0,19-1-305 0 0,3 0-85 0 0,0 0-89 0 0,0-1-110 0 0,4 2 79 0 0,0-1-35 0 0,-2 0-155 0 0,1-1-84 0 0,0 1-91 0 0,0-1-98 0 0,-1 0-105 0 0,1-1-114 0 0,0 1-120 0 0,3 1 440 0 0,0 0-33 0 0,-6-4-1467 0 0,-4-2-1147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48.6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44 148 9384 0 0,'0'0'208'0'0,"1"0"33"0"0,0 2-161 0 0,2-1-13 0 0,2-1 46 0 0,5 0 108 0 0,-8 1-166 0 0,-1-1-71 0 0,0 0-26 0 0,2-1 95 0 0,2 0 93 0 0,-1 0-26 0 0,0-1 36 0 0,-3 2-129 0 0,16-6 517 0 0,-9 3-262 0 0,0 0 1 0 0,0-1 0 0 0,-1 0 0 0 0,2-1-283 0 0,2-3 383 0 0,0-2 50 0 0,-4 3-74 0 0,1-1-34 0 0,11-17 543 0 0,-19 24-604 0 0,0 1-97 0 0,-1-1-58 0 0,0 0-21 0 0,-1-7-10 0 0,3 5 7 0 0,2-1 72 0 0,-4 0-330 0 0,-3-2 53 0 0,-1 1 56 0 0,1 2 59 0 0,3 3 19 0 0,-18-18-14 0 0,10 13 0 0 0,2 3-80 0 0,-2 0 97 0 0,1 2 62 0 0,-13 3 187 0 0,10 4-173 0 0,5-2-105 0 0,0 3-73 0 0,-10 16-81 0 0,0-3 120 0 0,10-10 71 0 0,1 0 41 0 0,-6 24 97 0 0,0 0 38 0 0,2 1 36 0 0,2 0 33 0 0,5-17 48 0 0,0 0 0 0 0,0 15-318 0 0,3-19 251 0 0,0-1 0 0 0,0 1 0 0 0,4 13-251 0 0,-1-9 217 0 0,3 13 207 0 0,-5-28-341 0 0,-1 0-1 0 0,1 1 0 0 0,0-1 1 0 0,0 0-1 0 0,0-1 1 0 0,1 2-83 0 0,4 6 219 0 0,4 4 146 0 0,-3-6-153 0 0,1-3-76 0 0,2-2-52 0 0,-2-1-38 0 0,0-1 1 0 0,0 0-1 0 0,5 0-46 0 0,-2-1 74 0 0,0-1 1 0 0,1 0-1 0 0,-1-1 1 0 0,4 0-75 0 0,-1-2 85 0 0,1 0 1 0 0,-1-1-1 0 0,2-1-85 0 0,22-10 64 0 0,-21 8-20 0 0,-8 3-36 0 0,-1 0-1 0 0,0-1 0 0 0,0 0 0 0 0,2-1-7 0 0,2-3-74 0 0,-1 0 98 0 0,6-2 60 0 0,-7 2-67 0 0,-1 2-68 0 0,-1 0-90 0 0,-2 1-65 0 0,0-1-98 0 0,-1 0-114 0 0,-2 3 161 0 0,-1 0-35 0 0,-2 2-161 0 0,1 0-90 0 0,-1 0-256 0 0,1 0-104 0 0,0 0-79 0 0,0 0-57 0 0,2-2-1377 0 0,2-2-1369 0 0,-6 6 3740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1:01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17 6296 0 0,'0'-1'225'0'0,"0"-1"-102"0"0,0 0-84 0 0,0 0-66 0 0,1 0-77 0 0,-1-2-239 0 0,0 3 260 0 0,1 0 57 0 0,-1 0 95 0 0,0 1 80 0 0,0 0 101 0 0,0 0 117 0 0,0 1-135 0 0,0-1 36 0 0,0 1 37 0 0,0-1 40 0 0,0 1 41 0 0,0 0 44 0 0,0 0 45 0 0,0 0 48 0 0,0 0 50 0 0,0 1 51 0 0,0 0-172 0 0,-1 4 665 0 0,0-3-545 0 0,0 0-83 0 0,1-1-232 0 0,0 1-70 0 0,1 10 588 0 0,-2-5-289 0 0,1-1-155 0 0,-1-1-41 0 0,2 1-53 0 0,0-1-64 0 0,2 12 180 0 0,-1 0-105 0 0,-2 1-82 0 0,1 0-58 0 0,1 26 65 0 0,-1-17 18 0 0,-1 22-191 0 0,-1-21 194 0 0,3 21-194 0 0,2-2 232 0 0,-1 53 176 0 0,-2-70-232 0 0,-1 3 61 0 0,0-31-208 0 0,2 30 318 0 0,0-17-219 0 0,-1 0-50 0 0,-1-15-23 0 0,0-1-15 0 0,0-1-79 0 0,0 1-31 0 0,0-1-33 0 0,-1 0-51 0 0,1 0-20 0 0,0-1-51 0 0,0 1-55 0 0,-1 0-61 0 0,1 0 4 0 0,0 0-51 0 0,0 0-54 0 0,0 0-58 0 0,0 0-63 0 0,0 0-65 0 0,0 0-69 0 0,0 0-73 0 0,1-2-1558 0 0,0-3-1322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1:03.6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1 165 8840 0 0,'2'17'197'0'0,"-1"-13"24"0"0,9 1 195 0 0,-7-4-359 0 0,-1 0-36 0 0,5-2 26 0 0,-1 1 87 0 0,0-1 74 0 0,0-1 62 0 0,5-1 333 0 0,15-6 1019 0 0,-17 5-1141 0 0,-1 1-79 0 0,0 1-112 0 0,-4 0-197 0 0,0 1-41 0 0,6-1 343 0 0,-1-1-36 0 0,4 0 41 0 0,0 0-57 0 0,0-1-55 0 0,0 0-54 0 0,-1-2-54 0 0,-1 0-53 0 0,-1-2-53 0 0,-1 0-50 0 0,-7 5-7 0 0,0 0 0 0 0,-1 0 0 0 0,1 0-1 0 0,-1 0 1 0 0,0 0 0 0 0,0 0 0 0 0,0 0 0 0 0,0 0-1 0 0,0-1 1 0 0,-1 1 0 0 0,1 0 0 0 0,-1 0 0 0 0,0-1 0 0 0,0-2-17 0 0,0 2 16 0 0,-1 0 0 0 0,1-1 0 0 0,-1 1 0 0 0,0 0 0 0 0,0 0 1 0 0,0 0-1 0 0,0 0 0 0 0,-1 0 0 0 0,0 1 0 0 0,0-1 0 0 0,0 0-16 0 0,1 2 6 0 0,-1 0-1 0 0,1 1 1 0 0,0-1-1 0 0,-1 1 1 0 0,1 0-1 0 0,-1 0 1 0 0,1-1-1 0 0,-1 1 1 0 0,0 0-1 0 0,0 0 1 0 0,1 0-1 0 0,-1 1 1 0 0,0-1-1 0 0,0 0 1 0 0,0 1-1 0 0,0-1 1 0 0,0 1-1 0 0,0 0 1 0 0,0-1-1 0 0,0 1 0 0 0,0 0 1 0 0,0 0-1 0 0,0 0 1 0 0,0 1-1 0 0,0-1 1 0 0,0 0-1 0 0,0 1 1 0 0,1-1-1 0 0,-1 1 1 0 0,-1 0-6 0 0,-3 1 5 0 0,-1 1 1 0 0,1 0-1 0 0,0 0 1 0 0,0 1-1 0 0,0-1 1 0 0,0 1-1 0 0,0 0 0 0 0,1 1-5 0 0,-14 13 44 0 0,0 3 94 0 0,-2 6 126 0 0,13-16-91 0 0,2 0-1 0 0,0 1 1 0 0,-1 0-173 0 0,4-4 140 0 0,0 1 0 0 0,0 0 1 0 0,0-1-1 0 0,0 7-140 0 0,0 18 337 0 0,7-7-109 0 0,7 0-70 0 0,-9-22-103 0 0,1 0 0 0 0,0 0-1 0 0,0 0 1 0 0,0-1 0 0 0,1 1-1 0 0,0-1 1 0 0,-1 0 0 0 0,1 0-1 0 0,0 0 1 0 0,0-1 0 0 0,0 1 0 0 0,1-1-1 0 0,-1 0 1 0 0,0 0 0 0 0,1-1-1 0 0,0 1 1 0 0,-1-1 0 0 0,1 0-1 0 0,4 0-54 0 0,3 1 166 0 0,0 0 1 0 0,0-2-1 0 0,5 0-166 0 0,31-3 430 0 0,-20-2-185 0 0,0-1-63 0 0,0-2-53 0 0,-1-1-46 0 0,16-8-17 0 0,19-11-52 0 0,-57 26-150 0 0,0-1 57 0 0,12-5-8 0 0,-10 5 17 0 0,0 0-97 0 0,-4 1 31 0 0,0 1-44 0 0,1-1-69 0 0,0 0-67 0 0,-1 0-73 0 0,1 1-83 0 0,-2 0-7 0 0,0 0-73 0 0,0 0-64 0 0,0 0-57 0 0,1-1-198 0 0,-1 1-56 0 0,1 0-239 0 0,1-1-643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1:02.4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 8408 0 0,'0'0'190'0'0,"0"2"28"0"0,0 1-82 0 0,-4 14 54 0 0,2-9-47 0 0,0-1 91 0 0,1-4-64 0 0,0-1 42 0 0,1-1 465 0 0,0 4-58 0 0,0-1-64 0 0,0 1-62 0 0,0-1-55 0 0,0 0-53 0 0,0 1-47 0 0,1-1-43 0 0,-1 0-38 0 0,1 4 120 0 0,1 0-84 0 0,-1-1-76 0 0,5 13 290 0 0,-3-11-253 0 0,3 7 73 0 0,-1 1-37 0 0,3 18 199 0 0,0-1-83 0 0,1 10 78 0 0,-3 0-34 0 0,-3-13 335 0 0,7 21-785 0 0,-8-39 150 0 0,0 0 1 0 0,0 0-1 0 0,-1 7-150 0 0,2 24 287 0 0,1 4-59 0 0,-3-12-117 0 0,0-27-73 0 0,-1 0 1 0 0,0-1-1 0 0,0 1 0 0 0,-1 4-38 0 0,1-13-128 0 0,0 1 43 0 0,-1-1 40 0 0,1 0 33 0 0,0 1 42 0 0,0 0 40 0 0,-2 2 262 0 0,1-2-232 0 0,0 0-78 0 0,1 0-85 0 0,-1-1-111 0 0,0 1 39 0 0,1-1-37 0 0,0 0-40 0 0,-1 0-43 0 0,1 0-46 0 0,-1 0-49 0 0,1 0-52 0 0,0 0-55 0 0,-1-1-59 0 0,1 1-61 0 0,-2-4-784 0 0</inkml:trace>
  <inkml:trace contextRef="#ctx0" brushRef="#br0" timeOffset="279.25">1 386 9096 0 0,'0'0'173'0'0,"0"0"-86"0"0,0 0-59 0 0,0 0-33 0 0,0 0 67 0 0,0 0 19 0 0,1 0 47 0 0,-1 0 59 0 0,1-1 66 0 0,10-1 132 0 0,-1-1-40 0 0,1 0-37 0 0,-1-1-35 0 0,11-5 180 0 0,-1-1-107 0 0,5-2-40 0 0,1 1-94 0 0,-16 7-332 0 0,-1 1 75 0 0,-1 0 35 0 0,8-3 76 0 0,0 0 79 0 0,22-8 298 0 0,-27 9-333 0 0,1 0-36 0 0,-1 1-48 0 0,1-1-66 0 0,-1-1-79 0 0,1 1-95 0 0,-4 1-3 0 0,0 1-61 0 0,0-1-66 0 0,0 0-70 0 0,0 0-76 0 0,0-1-82 0 0,0 1-86 0 0,0 0-91 0 0,0-1-811 0 0,5-3-888 0 0</inkml:trace>
  <inkml:trace contextRef="#ctx0" brushRef="#br0" timeOffset="667.21">540 56 6448 0 0,'-1'3'32'0'0,"0"1"35"0"0,-1 9 250 0 0,0-3-59 0 0,1-3-148 0 0,-1-2-86 0 0,1-1-86 0 0,-3 7 993 0 0,3 1-83 0 0,1 0-83 0 0,2 1-78 0 0,1 0-77 0 0,1-1-74 0 0,0 0-72 0 0,-1-1-68 0 0,-2-9-323 0 0,16 50 1171 0 0,-13-34-871 0 0,-2 0-38 0 0,3 17 292 0 0,0 0-95 0 0,-1-7-151 0 0,-1 0-38 0 0,1 9 669 0 0,0 19-1012 0 0,-5-15 458 0 0,-1-18-221 0 0,2 0 35 0 0,-1 6 90 0 0,1 12 226 0 0,0-36-513 0 0,0-1 190 0 0,0-3-81 0 0,0-2-67 0 0,0-2-50 0 0,1-1-34 0 0,0-7-15 0 0,0 6 44 0 0,2-7-28 0 0,0 1 0 0 0,-1-1 1 0 0,0-7-35 0 0,0 8 8 0 0,-1 1 0 0 0,1 0 0 0 0,1 0-1 0 0,-1 0 1 0 0,3-3-8 0 0,17-36-22 0 0,6-1-93 0 0,-23 42 82 0 0,1-1 1 0 0,1 1 0 0 0,-1 0 0 0 0,1 0 0 0 0,0 0 0 0 0,1 1 0 0 0,0 1 0 0 0,0-1 0 0 0,6-2 32 0 0,-12 7-9 0 0,0 1 0 0 0,0 0 0 0 0,1 0 0 0 0,-1 0 0 0 0,0 0 0 0 0,1 0 0 0 0,-1 1 0 0 0,1-1 0 0 0,-1 1 0 0 0,1-1 0 0 0,-1 1 0 0 0,1 0 0 0 0,-1 0 0 0 0,1 0 0 0 0,-1 0 0 0 0,3 1 9 0 0,-3 0-7 0 0,1 0 1 0 0,-1 0 0 0 0,1 0 0 0 0,-1 0-1 0 0,1 0 1 0 0,-1 1 0 0 0,0-1 0 0 0,1 1-1 0 0,-1-1 1 0 0,0 1 0 0 0,0 0 0 0 0,0 0-1 0 0,1 1 7 0 0,0 2-5 0 0,0-1 0 0 0,1 1 0 0 0,-2 0 0 0 0,1 0 0 0 0,0 0 0 0 0,1 4 5 0 0,-2-2 2 0 0,0-1 0 0 0,0 1 0 0 0,-1-1 0 0 0,0 1 0 0 0,1 2-2 0 0,2 28 0 0 0,-1-21 32 0 0,-2 0 0 0 0,0 7-32 0 0,-1-20-234 0 0,0 0 83 0 0,0 0 75 0 0,0-1 62 0 0,0 2 83 0 0,0 0 76 0 0,0 9 510 0 0,-1-7-463 0 0,1-2-154 0 0,0-1-72 0 0,0-1-43 0 0,0 0-47 0 0,0 0-52 0 0,0 0-59 0 0,0 0-62 0 0,0 0-68 0 0,0 1-73 0 0,0-1-78 0 0,0 0-83 0 0,0 0-89 0 0,0 0-93 0 0,0 0-98 0 0,0 0-105 0 0,0-1-1366 0 0,0-1-1338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1:01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0 8752 0 0,'0'4'134'0'0,"-1"2"102"0"0,-1-5-143 0 0,-1-1 34 0 0,0 1 46 0 0,-2-1 56 0 0,2 0 160 0 0,1-1-41 0 0,-1 1-38 0 0,1-1-33 0 0,-3 0 194 0 0,0-1-84 0 0,-8-2 527 0 0,6 3-466 0 0,-3 1 349 0 0,0 1-97 0 0,1 0-86 0 0,-1 0-76 0 0,1 0-67 0 0,-1 1-55 0 0,1 0-47 0 0,-1 0-36 0 0,6-1-160 0 0,0 1-35 0 0,-4 3 52 0 0,-2 3-73 0 0,1 5-46 0 0,7-10-71 0 0,1-1 0 0 0,0 0 0 0 0,-1 1 0 0 0,1-1 0 0 0,-1 0 0 0 0,1 0 0 0 0,-1 0 0 0 0,-1 1 0 0 0,1-1 0 0 0,0 0 0 0 0,0 0 0 0 0,0 0 0 0 0,0 1 0 0 0,0-1 0 0 0,1 1 0 0 0,-1-1 0 0 0,0 2 0 0 0,-16 26 0 0 0,16-22 0 0 0,-1 1 0 0 0,1-1 0 0 0,0 0 0 0 0,1 1 0 0 0,0-1 0 0 0,0 1 0 0 0,1 0 0 0 0,-2 25 0 0 0,1-25 0 0 0,0 0 0 0 0,1 0 0 0 0,0 0 0 0 0,1 9 0 0 0,4 36-4 0 0,-1-13 47 0 0,0-13 78 0 0,4 17 92 0 0,-1 1 45 0 0,-1-4-35 0 0,1 5-21 0 0,-4-29-107 0 0,2 5 4 0 0,-1-13-89 0 0,-3-8 3 0 0,-1-1 0 0 0,1 1 0 0 0,-1-1 0 0 0,0 1 0 0 0,1-1 0 0 0,-1 1 0 0 0,0 0 0 0 0,0-1 0 0 0,0 1 0 0 0,0-1 0 0 0,-1 1-1 0 0,1-1 1 0 0,0 1-13 0 0,-1 3 44 0 0,1 0-90 0 0,0-3 71 0 0,0-3-36 0 0,0-1-55 0 0,0 0-25 0 0,0 0-46 0 0,0-1-115 0 0,0 0-106 0 0,0 2 134 0 0,0-1-33 0 0,0 1-35 0 0,0-1-37 0 0,0 1-40 0 0,0 0-42 0 0,0 0-44 0 0,0 0-46 0 0,0 0-48 0 0,0 0-50 0 0,0 1-54 0 0,0 0-54 0 0,0-3-1540 0 0,0-2-1271 0 0</inkml:trace>
  <inkml:trace contextRef="#ctx0" brushRef="#br0" timeOffset="259.3">1 361 9672 0 0,'0'0'240'0'0,"0"-1"-100"0"0,1 1-75 0 0,1-2-9 0 0,0 1 5 0 0,14-2 882 0 0,0 0-90 0 0,-1 0-94 0 0,0 1-98 0 0,-4 0-225 0 0,-1 0-62 0 0,1 0-63 0 0,0 0-66 0 0,0 0-69 0 0,0-1-68 0 0,0 1-72 0 0,0-1-74 0 0,-8 3 101 0 0,0-1-122 0 0,1 0-120 0 0,-1 0-128 0 0,-1 1 104 0 0,-1 0-33 0 0,1-1-35 0 0,0 1-36 0 0,-1 0-35 0 0,1-1-37 0 0,0 1-37 0 0,0 0-38 0 0,-1-1-39 0 0,1 1-40 0 0,4-1-1301 0 0,4 0-1050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1:13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287 285 6776 0 0,'-7'-37'198'0'0,"7"37"-195"0"0,0 0 0 0 0,0-1-1 0 0,0 1 1 0 0,0 0 0 0 0,0 0-1 0 0,0-1 1 0 0,0 1 0 0 0,0 0-1 0 0,0 0 1 0 0,0-1 0 0 0,0 1-1 0 0,0 0 1 0 0,0 0 0 0 0,0 0-1 0 0,0-1 1 0 0,-1 1 0 0 0,1 0-1 0 0,0 0 1 0 0,0 0 0 0 0,0-1-1 0 0,0 1 1 0 0,0 0 0 0 0,-1 0-1 0 0,1 0 1 0 0,0-1 0 0 0,0 1-1 0 0,0 0 1 0 0,-1 0 0 0 0,1 0-1 0 0,0 0 1 0 0,0 0 0 0 0,-1 0-1 0 0,1 0 1 0 0,0 0 0 0 0,0-1-1 0 0,-1 1 1 0 0,1 0 0 0 0,0 0-1 0 0,0 0 1 0 0,-1 0-1 0 0,1 0 1 0 0,0 0 0 0 0,0 0-1 0 0,-1 1 1 0 0,1-1 0 0 0,0 0-1 0 0,0 0 1 0 0,-1 0-3 0 0,-8 10 77 0 0,2-3-56 0 0,3-5 10 0 0,0 0 58 0 0,-1 0 50 0 0,1-1 44 0 0,-2 1 82 0 0,1-1 38 0 0,-12 1 710 0 0,5 0-356 0 0,4 0-306 0 0,2-1-141 0 0,0 1-94 0 0,-3 1-51 0 0,-1 0 45 0 0,-1 0 40 0 0,1-1 34 0 0,-14 5 315 0 0,10-3-46 0 0,1 0 0 0 0,0 1-1 0 0,-2 1-452 0 0,-3 4 439 0 0,3 2-82 0 0,8-5-220 0 0,0 1-33 0 0,1 0-39 0 0,2 1-42 0 0,3-7-25 0 0,1 0 1 0 0,-1-1-1 0 0,1 1 1 0 0,0 0-1 0 0,-1 0 1 0 0,1-1 0 0 0,0 1-1 0 0,0 0 1 0 0,0-1-1 0 0,1 1 1 0 0,-1 0-1 0 0,0 0 1 0 0,1-1-1 0 0,-1 1 1 0 0,1-1 0 0 0,-1 1-1 0 0,1 0 1 0 0,0-1-1 0 0,0 1 1 0 0,0-1-1 0 0,0 1 1 0 0,0-1 0 0 0,0 1 1 0 0,2 2-8 0 0,0 0 1 0 0,1-1 0 0 0,-1 1-1 0 0,1-1 1 0 0,0 0 0 0 0,0 0 0 0 0,2 2 7 0 0,58 30-73 0 0,-21-15 87 0 0,-17-8 54 0 0,-1 1 61 0 0,4 3 51 0 0,-11-3 17 0 0,-8-3-26 0 0,-1 0 48 0 0,-2 1 55 0 0,-2 2 64 0 0,-3 6 320 0 0,-7 0-45 0 0,-5-1-60 0 0,-5-1-77 0 0,-3-3-91 0 0,-1-2-107 0 0,0-4-122 0 0,9-6-128 0 0,1 0-37 0 0,0-2 1 0 0,-19 2 42 0 0,19-3-47 0 0,0 0-36 0 0,2-1-29 0 0,0-1-42 0 0,-1-1-51 0 0,0-1-60 0 0,7 4 236 0 0,-1 0-40 0 0,1-1-39 0 0,-1 1-41 0 0,0 0-43 0 0,1 0-43 0 0,-1-1-45 0 0,1 1-45 0 0,-1 0-48 0 0,0-1-48 0 0,1 1-50 0 0,-1 0-51 0 0,1-1-52 0 0,-1 1-53 0 0,1 0-55 0 0,-1-1-55 0 0,-2-2-1435 0 0,-3-3-1209 0 0</inkml:trace>
  <inkml:trace contextRef="#ctx0" brushRef="#br0" timeOffset="456.77">444 492 7584 0 0,'9'2'397'0'0,"-7"-2"-343"0"0,0 1-33 0 0,2 1 23 0 0,-1-2 78 0 0,1 0 99 0 0,1-2 199 0 0,0 0-55 0 0,-1 1-148 0 0,-1 1-70 0 0,0 0-41 0 0,25 5 1459 0 0,-13-4-828 0 0,-1-2-41 0 0,1-2-50 0 0,-2-1-56 0 0,0-2-66 0 0,-2-2-72 0 0,-8 6-384 0 0,8-8 231 0 0,-1 0-87 0 0,0-1-73 0 0,-2-1-59 0 0,-7 10-62 0 0,0 0 1 0 0,0 0-1 0 0,0 0 0 0 0,0 0 1 0 0,-1 0-1 0 0,1 0 0 0 0,-1-1 0 0 0,1 1 1 0 0,-1 0-1 0 0,0 0 0 0 0,0 0 1 0 0,0 0-1 0 0,0-2-18 0 0,-1 1 14 0 0,1 1 1 0 0,-1-1-1 0 0,1 1 0 0 0,-1-1 1 0 0,0 1-1 0 0,0 0 0 0 0,0-1 1 0 0,-1 1-1 0 0,1 0 0 0 0,-1-2-14 0 0,-1 1 11 0 0,0-1 1 0 0,0 1-1 0 0,-1 0 0 0 0,1 0 0 0 0,-1 0 0 0 0,1 0 0 0 0,-1 0 0 0 0,0 1 0 0 0,0 0 0 0 0,0 0 0 0 0,0 0 0 0 0,-1 0 0 0 0,0 1-10 0 0,4 0-3 0 0,0 1 1 0 0,0-1 0 0 0,-1 1-1 0 0,1 0 1 0 0,0 0 0 0 0,-1 0-1 0 0,1 0 1 0 0,0 0 0 0 0,-1 0 0 0 0,1 0-1 0 0,0 0 1 0 0,-1 0 0 0 0,1 1-1 0 0,0-1 1 0 0,-1 0 0 0 0,1 1 0 0 0,0-1-1 0 0,0 1 1 0 0,0-1 0 0 0,-1 1-1 0 0,1 0 2 0 0,-1 1-3 0 0,0-1 0 0 0,1 1 1 0 0,-1 0-1 0 0,1-1 0 0 0,-1 1 0 0 0,1 0 0 0 0,0 0 0 0 0,-1 0 0 0 0,1 0 0 0 0,0 0 0 0 0,0 2 3 0 0,-2 5-3 0 0,1 0 1 0 0,0 0-1 0 0,0 0 1 0 0,1 0 0 0 0,-1 7 2 0 0,1 15 6 0 0,1-2 110 0 0,2-3 49 0 0,0-15-55 0 0,0 1 0 0 0,1-1 0 0 0,0 1 0 0 0,2 2-110 0 0,10 21 272 0 0,3-1-67 0 0,-13-27-156 0 0,-1-1 1 0 0,1 0-1 0 0,5 5-49 0 0,-6-8 16 0 0,0 1 1 0 0,0-1-1 0 0,1 0 0 0 0,-1 0 1 0 0,0 0-1 0 0,1-1-16 0 0,4 2-33 0 0,1-2 48 0 0,-6-2 12 0 0,0 1 1 0 0,0-1-1 0 0,0 0 0 0 0,1 0 0 0 0,-1-1 1 0 0,0 0-1 0 0,0 1-27 0 0,11-4 50 0 0,-7 1-56 0 0,1-1-38 0 0,-1 1-47 0 0,-1-2-57 0 0,1 1-66 0 0,-1 0-75 0 0,-1-1-84 0 0,0 1-93 0 0,-5 3 201 0 0,0 0-39 0 0,1-1-407 0 0,0 1 102 0 0,0-1-54 0 0,1-1-777 0 0,2-2-609 0 0,3-3-1160 0 0</inkml:trace>
  <inkml:trace contextRef="#ctx0" brushRef="#br0" timeOffset="886.62">877 323 10368 0 0,'0'1'229'0'0,"0"0"-77"0"0,0 1-55 0 0,-1 3 63 0 0,1-1-6 0 0,0 1-105 0 0,1 0 0 0 0,-1 0 0 0 0,2 0 0 0 0,-1-1 1 0 0,0 1-1 0 0,1 0 0 0 0,0 0 0 0 0,2 3-49 0 0,1 2 128 0 0,0 0 46 0 0,-1-2 11 0 0,0 0 47 0 0,0 1 53 0 0,-1-2 62 0 0,6 19 415 0 0,5 15 582 0 0,-9-23-794 0 0,-4-13-432 0 0,1 1 37 0 0,2 6 233 0 0,3 7 318 0 0,-5-11-431 0 0,0 1-26 0 0,0 0-90 0 0,-1-2-41 0 0,3 18 332 0 0,-3 12 212 0 0,-4-12-238 0 0,-2-9-153 0 0,5-16-268 0 0,0 0 1 0 0,0 0-1 0 0,0 0 0 0 0,0 0 0 0 0,0 0 0 0 0,0 0 0 0 0,0 0 0 0 0,0 0 0 0 0,0 0 0 0 0,0-1 0 0 0,0 1 0 0 0,0 0 0 0 0,0 0 0 0 0,0 0 0 0 0,0 0 0 0 0,0 0 1 0 0,0 0-1 0 0,0 0 0 0 0,0 0 0 0 0,0 0 0 0 0,0 0 0 0 0,0 0 0 0 0,0 0 0 0 0,0 0 0 0 0,0 0 0 0 0,0 0 0 0 0,0 0 0 0 0,0 0 0 0 0,0 0 0 0 0,-1 0 0 0 0,1 0 1 0 0,0 0-1 0 0,0 0 0 0 0,0 0 0 0 0,0 0 0 0 0,0 0 0 0 0,0 0 0 0 0,0 0 0 0 0,0 0 0 0 0,0 0 0 0 0,0 0 0 0 0,0 0 0 0 0,0 0 0 0 0,0 0 0 0 0,0 0 0 0 0,0 0 1 0 0,0 0-1 0 0,0 0 0 0 0,0 0 0 0 0,0 0 0 0 0,0 0 0 0 0,-1 0 0 0 0,1 0 0 0 0,0 0 0 0 0,0 0 0 0 0,0 0 0 0 0,0 0 0 0 0,0 0 0 0 0,0 0 0 0 0,0 0 0 0 0,0 0 1 0 0,0 0-1 0 0,0 1 0 0 0,0-1 0 0 0,0 0 0 0 0,0 0 0 0 0,0 0 0 0 0,0 0-3 0 0,-2-7 190 0 0,0-3-68 0 0,1 6-102 0 0,1 2-35 0 0,-1-28 148 0 0,1 0-65 0 0,3 2-58 0 0,2 0-49 0 0,3-5-62 0 0,2 0-46 0 0,-2 13-46 0 0,1-1 1 0 0,1 1-1 0 0,9-12 193 0 0,-17 28-14 0 0,1 0-1 0 0,0 1 0 0 0,-1-1 1 0 0,1 1-1 0 0,1 0 0 0 0,-1 0 1 0 0,1 0-1 0 0,-1 0 0 0 0,1 1 1 0 0,0-1-1 0 0,0 1 0 0 0,0 0 1 0 0,0 0-1 0 0,0 0 0 0 0,0 1 1 0 0,5-2 14 0 0,-7 3-9 0 0,1-1 1 0 0,-1 1 0 0 0,1 0-1 0 0,-1 0 1 0 0,1 0 0 0 0,-1 0-1 0 0,1 0 1 0 0,-1 1 0 0 0,1-1-1 0 0,-1 1 1 0 0,1-1 0 0 0,-1 1 0 0 0,1 0-1 0 0,-1 0 1 0 0,0 0 0 0 0,2 1 8 0 0,-1 0-6 0 0,-1 0 0 0 0,0 0 1 0 0,0-1-1 0 0,1 2 1 0 0,-1-1-1 0 0,0 0 0 0 0,-1 0 1 0 0,1 1-1 0 0,0-1 0 0 0,0 3 6 0 0,9 17-4 0 0,-3 1 37 0 0,0 13 74 0 0,-5 2 45 0 0,-3-10 193 0 0,-2 19-345 0 0,-2 3 183 0 0,2-31-135 0 0,-3 31 118 0 0,5-49-242 0 0,0-1-55 0 0,0 0-479 0 0,0 0 75 0 0,0 1 63 0 0,0-1 53 0 0,0 0-71 0 0,0 2-736 0 0,1-1 660 0 0,-1 0-12 0 0,0 0-103 0 0,0-1-1700 0 0,0 1-1355 0 0</inkml:trace>
  <inkml:trace contextRef="#ctx0" brushRef="#br0" timeOffset="1268.58">1466 0 12960 0 0,'0'0'381'0'0,"0"0"-138"0"0,0 0-111 0 0,0 0-70 0 0,0 2-49 0 0,2 8-179 0 0,6 13 787 0 0,-1 1-47 0 0,0-1-46 0 0,0 1-42 0 0,0 0-41 0 0,-1 1-39 0 0,-1-1-34 0 0,1 1-34 0 0,-1 5 27 0 0,1 0-39 0 0,3 30 223 0 0,0 12-30 0 0,-1 35 96 0 0,-2-44-72 0 0,-2-24-270 0 0,-2 0-81 0 0,-2 0-113 0 0,-3-21-91 0 0,0 1-39 0 0,2-18-8 0 0,1-1-21 0 0,0 0-55 0 0,0 0-142 0 0,0 0-255 0 0,0 0 298 0 0,0 0-29 0 0,0 0-75 0 0,0 0 115 0 0,0 0-42 0 0,0 0-44 0 0,0 0-43 0 0,0 0-39 0 0,0 0-35 0 0,0 0-271 0 0,0-1-58 0 0,0 1-46 0 0,0-1-34 0 0,-1-1-1466 0 0,-1-4-1355 0 0</inkml:trace>
  <inkml:trace contextRef="#ctx0" brushRef="#br0" timeOffset="1557.83">1350 326 10984 0 0,'0'0'324'0'0,"0"0"-4"0"0,0 0-239 0 0,0 0-41 0 0,5-3-37 0 0,1 0 30 0 0,0 1 0 0 0,0-1 1 0 0,0 1-1 0 0,6-1-33 0 0,14-3 161 0 0,-9 2 2 0 0,0 0 57 0 0,16-6 322 0 0,0 1-63 0 0,1 0-68 0 0,-1 2-71 0 0,2 0-76 0 0,-1 1-79 0 0,0 1-85 0 0,0 2-88 0 0,-17 2-22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1:11.7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75 9416 0 0,'0'0'208'0'0,"0"1"17"0"0,0 0-77 0 0,0 1-46 0 0,0 4 56 0 0,0-4-69 0 0,5 17 220 0 0,-2 1 57 0 0,3 12 341 0 0,1 23 540 0 0,-5-32-738 0 0,1 1-39 0 0,-1 0-75 0 0,0-8-189 0 0,-1 0-49 0 0,2 10 272 0 0,-1 1-54 0 0,2 25 263 0 0,5 50 497 0 0,-6-67-688 0 0,2 0 79 0 0,-1 2-77 0 0,-1 0-93 0 0,-2-11-165 0 0,2-1-52 0 0,-2-13 33 0 0,-1 10 42 0 0,0-21-150 0 0,0-1-84 0 0,-5-4-96 0 0,4 3 24 0 0,1-1 41 0 0,-4-6-23 0 0,3 5-26 0 0,1 0-103 0 0,-1 1-24 0 0,1 0-86 0 0,-1 0-98 0 0,1 0-112 0 0,0 1 193 0 0,0 0-37 0 0,-1 0-41 0 0,1 0-42 0 0,0 0-44 0 0,0 0-47 0 0,0 0-47 0 0,0 0-51 0 0,-1 0-1690 0 0,1 1-1322 0 0</inkml:trace>
  <inkml:trace contextRef="#ctx0" brushRef="#br0" timeOffset="308.17">11 143 9792 0 0,'0'-1'150'0'0,"2"-6"268"0"0,-1 4-337 0 0,0 1-50 0 0,10-9 8 0 0,2 2 68 0 0,12-5 183 0 0,-17 11-153 0 0,0 0 1 0 0,0 0-1 0 0,0 1 0 0 0,0 0 0 0 0,1 1 1 0 0,7-1-138 0 0,4 2 182 0 0,-1 2-80 0 0,3 6 332 0 0,-2 3-62 0 0,-3 3-49 0 0,-2 3-36 0 0,-3-1 63 0 0,-2 1 1 0 0,0 0-1 0 0,5 13-350 0 0,-8-16 205 0 0,0 5 96 0 0,-2 2-33 0 0,-4-14-155 0 0,-1 1-1 0 0,0-1 0 0 0,0 1 1 0 0,-1 4-113 0 0,0-2 118 0 0,-1 0 1 0 0,0 0 0 0 0,-2 2-119 0 0,-11 27 289 0 0,2-17-139 0 0,-2-5-60 0 0,-3-3-49 0 0,-4-1-35 0 0,19-12-152 0 0,0 1 54 0 0,0 0 45 0 0,-1-1 40 0 0,-4 2 97 0 0,-11 4 298 0 0,12-6-335 0 0,1 0-104 0 0,3-1-21 0 0,0 0-35 0 0,0 0-41 0 0,0 0-43 0 0,0-1-49 0 0,0 1-53 0 0,0-1-55 0 0,0 0-62 0 0,0 0-64 0 0,0 0-69 0 0,0-1-73 0 0,0 1-76 0 0,0-1-82 0 0,1 0-85 0 0,-2-2-1002 0 0,-2-1-1050 0 0</inkml:trace>
  <inkml:trace contextRef="#ctx0" brushRef="#br0" timeOffset="894.61">466 44 8928 0 0,'3'-36'254'0'0,"-3"29"-140"0"0,-3 24-66 0 0,3-16-47 0 0,-1 6 33 0 0,1-1 38 0 0,-2 4 108 0 0,2 14 313 0 0,1-17-384 0 0,0 0-46 0 0,0-5-71 0 0,-1 1 34 0 0,0 2 107 0 0,0 2 133 0 0,-2 5 223 0 0,2-7-255 0 0,-1 0-44 0 0,1-2-100 0 0,0 0-38 0 0,-1 31 714 0 0,0 14 386 0 0,3-32-807 0 0,3 0-36 0 0,4 15 209 0 0,0 1-53 0 0,1-12-174 0 0,-6-15-187 0 0,-1 1-1 0 0,0 0 1 0 0,0 0-1 0 0,-1 1 1 0 0,0-1-1 0 0,0 0 0 0 0,0 2-103 0 0,1 14 408 0 0,0-12-130 0 0,-1-8-128 0 0,-1-1 14 0 0,-2-2 49 0 0,-3-6 367 0 0,4 3-387 0 0,-1 2-112 0 0,0 0-103 0 0,-1-6 188 0 0,0 1-46 0 0,1-6-4 0 0,1 1-54 0 0,-2-16 42 0 0,-2 2-39 0 0,4 16-65 0 0,1 0-1 0 0,0-1 1 0 0,0 1 0 0 0,3-8 0 0 0,2-8 0 0 0,0 14 0 0 0,-2 5 0 0 0,-4 5-4 0 0,8-14-29 0 0,-4 8 35 0 0,1 1 1 0 0,-1-1-1 0 0,6-6-2 0 0,1 3-18 0 0,1 2-35 0 0,2 2-51 0 0,2 4-67 0 0,-14 3 34 0 0,-1-1 35 0 0,3 1-17 0 0,-1 0 80 0 0,6 0 44 0 0,-7 0-32 0 0,1 0-36 0 0,0 0-79 0 0,0 1-94 0 0,0-1-49 0 0,0 0-94 0 0,-1 0-107 0 0,1 1-121 0 0,-2-1 255 0 0,0 0-36 0 0,1 0-36 0 0,-1 0-39 0 0,0 0-39 0 0,0 0-42 0 0,1 1-44 0 0,-1-1-44 0 0,3 1-1397 0 0,2 0-1144 0 0,-6-1 3142 0 0</inkml:trace>
  <inkml:trace contextRef="#ctx0" brushRef="#br0" timeOffset="1339.41">828 221 6880 0 0,'3'10'62'0'0,"-1"-3"-29"0"0,-1-3 16 0 0,1 1 26 0 0,-1 0 43 0 0,0-2 40 0 0,-1-1-48 0 0,0 3 2 0 0,-1-2-94 0 0,4 3-41 0 0,0-4 45 0 0,0-1 34 0 0,1 0 265 0 0,-1-1-42 0 0,0 0-37 0 0,0 0-34 0 0,1-1 3 0 0,-1 0-36 0 0,3-1 35 0 0,-1 0-43 0 0,10-3 241 0 0,-10 4-230 0 0,1 1 47 0 0,7-1 199 0 0,7-5 111 0 0,-2 1-42 0 0,-5 2-95 0 0,-3 2-103 0 0,1-2-49 0 0,3-4 55 0 0,-3 0-55 0 0,-9 5-13 0 0,1 0-28 0 0,6-5-78 0 0,3-1 84 0 0,8-6 186 0 0,-9 5-174 0 0,-9 8-155 0 0,-2 1-4 0 0,1-2 46 0 0,0-11 16 0 0,-2 9-21 0 0,-1 3-99 0 0,0-1 0 0 0,0 0 1 0 0,0 1-1 0 0,0 0 0 0 0,0-1 0 0 0,0 1 1 0 0,0 0-1 0 0,0 0 0 0 0,-1 0 1 0 0,1 0-1 0 0,0 1 0 0 0,-3-1-6 0 0,-18-2 15 0 0,14 2-22 0 0,4 0 8 0 0,-32-1-3 0 0,31 2 3 0 0,0 1 1 0 0,0 0 0 0 0,1 0-1 0 0,-1 1 1 0 0,1 0 0 0 0,-1 0-1 0 0,1 0 1 0 0,0 0 0 0 0,0 1-1 0 0,0 0 1 0 0,-3 2-2 0 0,-1 3 133 0 0,-1 5-57 0 0,2-3-14 0 0,4-6-16 0 0,1 0 0 0 0,0 0 1 0 0,0 1-1 0 0,0 0 1 0 0,0-1-1 0 0,0 1 0 0 0,1 0 1 0 0,0 0-1 0 0,0 0 1 0 0,1 0-1 0 0,-1 1 0 0 0,1-1 1 0 0,0 0-1 0 0,0 3-46 0 0,0 3 122 0 0,1 0-1 0 0,1-1 1 0 0,0 8-122 0 0,3 16 178 0 0,-2-23-114 0 0,4 22 144 0 0,-6-31-197 0 0,1 0 1 0 0,0 0-1 0 0,0-1 0 0 0,0 1 1 0 0,0 0-1 0 0,0 0 0 0 0,0-1 1 0 0,0 1-1 0 0,1-1 0 0 0,-1 1 1 0 0,0-1-1 0 0,1 1 0 0 0,0-1 1 0 0,-1 0-1 0 0,1 0-11 0 0,10 7 41 0 0,-8-5-30 0 0,1 1 1 0 0,0-1-1 0 0,0 0 1 0 0,0-1-1 0 0,0 1 0 0 0,0-1 1 0 0,1 0-1 0 0,-1 0 1 0 0,1-1-1 0 0,-1 0 1 0 0,1 0-1 0 0,0 0 0 0 0,3 0-11 0 0,-5-1-118 0 0,0 0 75 0 0,1 0 63 0 0,2 1 84 0 0,0-1-23 0 0,-3 0-67 0 0,0 1-44 0 0,-1-1-50 0 0,0 0-35 0 0,0 0-50 0 0,0 0-56 0 0,0 0-65 0 0,0-1-6 0 0,-1 1-53 0 0,1 0-58 0 0,-1 0-60 0 0,0-1-65 0 0,1 1-70 0 0,-1 0-73 0 0,0-1-76 0 0,5-1-1330 0 0,4-3-1183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1:17.8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5 13040 0 0,'-2'0'-46'0'0,"0"0"54"0"0,-1-1 47 0 0,1 1 38 0 0,-5-1 171 0 0,-6 0 476 0 0,10 0-567 0 0,0 1-63 0 0,3 0-83 0 0,-1 0-35 0 0,1 0-39 0 0,1 0-44 0 0,3 1-56 0 0,4 1-127 0 0,-2-1 57 0 0,4 1-135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37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9504 0 0,'0'0'216'0'0,"0"0"32"0"0,0 0 9 0 0,1 0-89 0 0,-1 1-83 0 0,0-1-54 0 0,2 3-31 0 0,-1-1 43 0 0,5 10 373 0 0,-1 1-37 0 0,5 12 281 0 0,-2 1-109 0 0,-1 1-84 0 0,0 5 19 0 0,7 45 573 0 0,-10-48-585 0 0,2 1 87 0 0,-2 1-75 0 0,-1 0-48 0 0,0 32 342 0 0,0-1-50 0 0,-2-42-541 0 0,0-9-34 0 0,-1 0 0 0 0,2 1 0 0 0,0-1-1 0 0,1 2-154 0 0,3 20 296 0 0,-1-3-27 0 0,2-3-142 0 0,-6-25-51 0 0,-1-2-40 0 0,0 0-65 0 0,0 0-58 0 0,0 0-97 0 0,0 0-456 0 0,1 0 85 0 0,-1 0 70 0 0,1 0 58 0 0,0-1-29 0 0,3 0-686 0 0,-3 1 618 0 0,0-1-52 0 0,-1 1-110 0 0,3-2-1634 0 0,1-1-1316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1:17.1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7136 0 0,'0'0'165'0'0,"0"1"-38"0"0,0-1-47 0 0,0 1-17 0 0,0 3 1 0 0,1-3 12 0 0,-1 1 59 0 0,2 8-94 0 0,-3 5-48 0 0,1-11 50 0 0,1 0 73 0 0,0 1 97 0 0,3 3 192 0 0,0 2 117 0 0,-3-3-269 0 0,5 17 858 0 0,-2-4-247 0 0,-3 1-102 0 0,-2 10 383 0 0,2-8-322 0 0,-3-8-336 0 0,2-7-195 0 0,3 10 446 0 0,0-7-321 0 0,-2-5-269 0 0,-2 0-58 0 0,1 2 50 0 0,1 1 24 0 0,0 4 5 0 0,0 0-14 0 0,-1-11-70 0 0,0-1-97 0 0,1 1-106 0 0,-1-1-119 0 0,0-1-37 0 0,1 1-84 0 0,-1 0-89 0 0,0 0-95 0 0,0-1-101 0 0,-1 1-104 0 0,1 0-111 0 0,-1 0-115 0 0,0-1-1005 0 0,0 1-1121 0 0</inkml:trace>
  <inkml:trace contextRef="#ctx0" brushRef="#br0" timeOffset="403.9">208 2 9560 0 0,'0'1'218'0'0,"1"1"-75"0"0,-1 0-42 0 0,1 5 65 0 0,0-5-72 0 0,0 6 89 0 0,0-1-100 0 0,0 0-64 0 0,1 10-44 0 0,-1-12 45 0 0,0 1 33 0 0,-1 1 97 0 0,1-4-34 0 0,-1 1 33 0 0,4 17 2126 0 0,5 20-2275 0 0,-5-24 563 0 0,-1-1-40 0 0,1 0-54 0 0,-2 1-67 0 0,5 8 347 0 0,-3-10-319 0 0,-2-1-80 0 0,-2-2-3 0 0,0-11-316 0 0,1 0 0 0 0,-1 0 0 0 0,0-1 0 0 0,0 1 0 0 0,0 0 0 0 0,0 0 0 0 0,0 0 0 0 0,0 0 0 0 0,0 0 1 0 0,0 0-1 0 0,0 0 0 0 0,-1-1 0 0 0,1 1 0 0 0,0 0 0 0 0,0 0 0 0 0,-1 0 0 0 0,1 0 0 0 0,-1-1 0 0 0,1 1 0 0 0,-1 0-31 0 0,1 0 95 0 0,0-1-6 0 0,0 0-1 0 0,-1-1-3 0 0,-1-6-70 0 0,-6-23 61 0 0,5-1-117 0 0,4-2-95 0 0,2 2-72 0 0,1 13 99 0 0,-3 15 95 0 0,0 0 0 0 0,0 0 0 0 0,1 0 0 0 0,-1 0 0 0 0,1 0 0 0 0,0 1 0 0 0,2-3 14 0 0,-4 4-5 0 0,1 0 1 0 0,0 0-1 0 0,0 0 1 0 0,0 0-1 0 0,1 0 1 0 0,-1 0-1 0 0,0 0 1 0 0,0 1-1 0 0,0-1 1 0 0,1 0-1 0 0,-1 1 1 0 0,0-1-1 0 0,0 1 1 0 0,1 0-1 0 0,-1-1 1 0 0,1 1-1 0 0,-1 0 1 0 0,0 0-1 0 0,1-1 1 0 0,-1 1-1 0 0,1 0 1 0 0,-1 1-1 0 0,0-1 1 0 0,1 0-1 0 0,-1 0 1 0 0,1 1-1 0 0,-1-1 1 0 0,0 0-1 0 0,1 1 1 0 0,-1-1-1 0 0,1 1 5 0 0,9 5-47 0 0,-1-1-1 0 0,1 2 0 0 0,-1-1 1 0 0,0 1-1 0 0,0 1 0 0 0,-1 0 0 0 0,7 7 48 0 0,-1 3-26 0 0,-2 2 46 0 0,-10-16-18 0 0,-1 0-1 0 0,1 1 1 0 0,-1 0-1 0 0,-1-1 0 0 0,1 1 1 0 0,0 3-2 0 0,1 19 69 0 0,-3-25-115 0 0,0 1 72 0 0,1 3 121 0 0,-2-3-139 0 0,1-1-54 0 0,-1 1-47 0 0,-1-1-61 0 0,0 2-73 0 0,0-1-84 0 0,2-3 60 0 0,0 1-42 0 0,-1-1-39 0 0,1 0-35 0 0,0 0-241 0 0,0 0-58 0 0,0 0-46 0 0,0 0-34 0 0,0 0-1345 0 0,0 0-1200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00:24.1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3753 329 7920 0 0,'8'2'208'0'0,"-12"-1"20"0"0,-1 0-2 0 0,2 0-73 0 0,0 0 35 0 0,0 0 40 0 0,0 0 44 0 0,0 2 49 0 0,0-1 56 0 0,1 2-26 0 0,-1 0-38 0 0,-2 3 213 0 0,1 0-117 0 0,0 1-95 0 0,0-2-94 0 0,1 1-43 0 0,-7 15 290 0 0,6-11-220 0 0,0-1-97 0 0,-1 3 254 0 0,1 0 0 0 0,-2 8-404 0 0,4 0 294 0 0,0 2-53 0 0,-7 9 19 0 0,2-2-39 0 0,4-9-46 0 0,1-3 1 0 0,2-16-131 0 0,-1 1 0 0 0,1-1 0 0 0,-1 1 0 0 0,1 0 0 0 0,0-1 0 0 0,0 1 0 0 0,0 0 0 0 0,0-1 0 0 0,1 1 0 0 0,-1 1-45 0 0,1 0-18 0 0,-1 0 44 0 0,-1 5 121 0 0,1 1 210 0 0,3-10-224 0 0,3-7-90 0 0,24-33 105 0 0,-27 35-136 0 0,0 0 0 0 0,-1 0 0 0 0,1 0 0 0 0,-1-1 0 0 0,0 1 0 0 0,0 0-1 0 0,0-4-11 0 0,-2 5 2 0 0,1 0 0 0 0,-1 0 0 0 0,-1 0-1 0 0,1 0 1 0 0,-1-4-2 0 0,0 5 5 0 0,1 0-1 0 0,0 0 1 0 0,-1 0 0 0 0,1 0-1 0 0,0 0 1 0 0,1 0-1 0 0,-1 0 1 0 0,0 0 0 0 0,1 1-1 0 0,0-1 1 0 0,-1 0-1 0 0,1 0-4 0 0,1-3 0 0 0,0 0 0 0 0,0 1 0 0 0,-1-1 0 0 0,0 0 0 0 0,0 0 0 0 0,-1 0 0 0 0,0-6 0 0 0,2 0 0 0 0,-2 12 0 0 0,1 0 0 0 0,-1-1 0 0 0,0 1 0 0 0,0-1 0 0 0,0 1 0 0 0,0-1 0 0 0,0 1 0 0 0,1-1 0 0 0,-1 1 0 0 0,0-1 0 0 0,0 1 0 0 0,0-1 0 0 0,0 1 0 0 0,0-1 0 0 0,-1 1 0 0 0,1-1 0 0 0,0 1 0 0 0,0-1 0 0 0,0 1 0 0 0,0 0 0 0 0,0-1 0 0 0,-1 1 0 0 0,1-1 0 0 0,0 1 0 0 0,0-1 0 0 0,-1 1 0 0 0,1 0 0 0 0,0-1 0 0 0,-1 1 0 0 0,1 0 0 0 0,-1-1 0 0 0,-4-3-12 0 0,11 4-46 0 0,7 7-5 0 0,5 14 63 0 0,-9-11-3 0 0,-8-9 3 0 0,0 1 0 0 0,0-1 0 0 0,0 0 0 0 0,0 1 0 0 0,-1-1 0 0 0,1 1 0 0 0,0-1 0 0 0,-1 1 0 0 0,1-1 0 0 0,-1 1 0 0 0,1 0 0 0 0,-1-1 0 0 0,0 1 0 0 0,1 0 0 0 0,-1 1 0 0 0,0-1 0 0 0,1 1 0 0 0,0-1 0 0 0,-1 1 0 0 0,1-1 0 0 0,0 1 0 0 0,0-1 0 0 0,1 1 0 0 0,2 5 0 0 0,0-1 0 0 0,0 1 0 0 0,-1 0 0 0 0,0 1 0 0 0,0-1 0 0 0,-1 0 0 0 0,1 7 0 0 0,-1-6-9 0 0,1 1 0 0 0,0-1 0 0 0,1 0-1 0 0,0 0 10 0 0,0 0-9 0 0,0 1 0 0 0,-1-1 0 0 0,2 9 9 0 0,4 27 0 0 0,-2-6 0 0 0,8 25 0 0 0,1-15-5 0 0,2 8 93 0 0,-10-29 2 0 0,0 2 33 0 0,3 4 13 0 0,0-11 8 0 0,-2 0 55 0 0,-5 3-43 0 0,-4 27 91 0 0,0-26-113 0 0,0-11-42 0 0,-1 0-1 0 0,-2 12-91 0 0,2-22 20 0 0,0 0-1 0 0,-1 0 1 0 0,0 0-1 0 0,0 0 0 0 0,0 1-19 0 0,-7 11 54 0 0,3-2 64 0 0,-2-1 0 0 0,-3 5-118 0 0,8-15 32 0 0,0 0 0 0 0,0-1 0 0 0,-1 1 0 0 0,0-1 0 0 0,0 0 0 0 0,0 0 0 0 0,-1 0 0 0 0,-3 2-32 0 0,0 0 31 0 0,0-2 0 0 0,-1 1 0 0 0,1-1 0 0 0,-1 0 1 0 0,0-1-1 0 0,0 0 0 0 0,0-1 0 0 0,0 1 0 0 0,-5-1-31 0 0,6-1 23 0 0,-1 0 0 0 0,0-1-1 0 0,0 0 1 0 0,0-1 0 0 0,0 1 0 0 0,-2-2-23 0 0,3 0 12 0 0,0 0 1 0 0,0 0-1 0 0,0 0 1 0 0,1-1-1 0 0,-5-3-12 0 0,5 3 0 0 0,0-1 0 0 0,0-1 0 0 0,1 1 1 0 0,-1-1-1 0 0,-4-5 0 0 0,1-1-29 0 0,0 0-80 0 0,-3-5-94 0 0,-5-7-151 0 0,4 4 95 0 0,8 12-8 0 0,1-1 84 0 0,1-1 58 0 0,-5-13-108 0 0,4 8 19 0 0,3 6 21 0 0,0-1-69 0 0,-1 1-86 0 0,1 0-100 0 0,1 0-119 0 0,0 4 234 0 0,0 0-35 0 0,0 0-38 0 0,0 0-40 0 0,1 1-41 0 0,-1-1-44 0 0,0 0-94 0 0,0 1-56 0 0,0-7-1281 0 0,1-4-1102 0 0</inkml:trace>
  <inkml:trace contextRef="#ctx0" brushRef="#br0" timeOffset="316.15">4057 408 11048 0 0,'-12'-8'324'0'0,"12"8"-319"0"0,0 0 0 0 0,0 0 0 0 0,0 0 0 0 0,0 0 0 0 0,0 0 0 0 0,0 0 0 0 0,0 0 0 0 0,0 0 0 0 0,0 0 0 0 0,0-1 1 0 0,0 1-1 0 0,0 0 0 0 0,0 0 0 0 0,0 0 0 0 0,0 0 0 0 0,0 0 0 0 0,0 0 0 0 0,0 0 0 0 0,-1 0 0 0 0,1 0 0 0 0,0 0 0 0 0,0 0 0 0 0,0 0 1 0 0,0 0-1 0 0,0 0 0 0 0,0 0 0 0 0,0 0 0 0 0,0 0 0 0 0,0 0 0 0 0,0 0 0 0 0,0 0 0 0 0,0 0 0 0 0,0 0 0 0 0,-1 0 0 0 0,1 0 0 0 0,0 0 1 0 0,0 0-1 0 0,0 0 0 0 0,0 0 0 0 0,0 0 0 0 0,0 0 0 0 0,0 0 0 0 0,0 0 0 0 0,0 0 0 0 0,0 0 0 0 0,0 0 0 0 0,0 0 0 0 0,0 0 1 0 0,0 0-1 0 0,0 0 0 0 0,-1 0 0 0 0,1 0 0 0 0,0 0 0 0 0,0 1 0 0 0,0-1 0 0 0,0 0 0 0 0,0 0 0 0 0,0 0 0 0 0,0 0 0 0 0,0 0 0 0 0,0 0 1 0 0,0 0-1 0 0,0 0-5 0 0,-2 6 80 0 0,1-1-40 0 0,3 2-42 0 0,-1-4 8 0 0,-1 0 32 0 0,0 1-64 0 0,-1 1 10 0 0,1-3 53 0 0,0 0 36 0 0,1 1 22 0 0,0-1 36 0 0,-1 0 41 0 0,2 1 46 0 0,8 18 272 0 0,-1 2 58 0 0,17 57 1395 0 0,-17-45-1162 0 0,-4-14-366 0 0,0 0-51 0 0,5 6 117 0 0,-8-23-386 0 0,0 1 0 0 0,0 0-1 0 0,-1 0 1 0 0,1 0 0 0 0,-1 0 0 0 0,0 0-1 0 0,0 0 1 0 0,-1 1-95 0 0,0 5 185 0 0,-1-9-136 0 0,1 0 1 0 0,0 1-1 0 0,0-1 1 0 0,0 0-1 0 0,0 0 0 0 0,1 1 1 0 0,-1-1-1 0 0,0 0 0 0 0,1 0 1 0 0,0 1-1 0 0,0 0-49 0 0,1 2 88 0 0,0 0 0 0 0,0 1 0 0 0,0-1 0 0 0,-1 1 0 0 0,0 0 0 0 0,1 2-88 0 0,-2-4 48 0 0,0 0-1 0 0,0 0 0 0 0,-1 0 0 0 0,1 0 1 0 0,-1-1-1 0 0,0 4-47 0 0,-8 27 160 0 0,8-33-155 0 0,1-1-76 0 0,0 0-47 0 0,0 0-175 0 0,0 0-309 0 0,0-1 74 0 0,1 0 64 0 0,-1 1 55 0 0,0-1-25 0 0,1 0 47 0 0,1-1-661 0 0,-2 1 678 0 0,1 0-40 0 0,-1 1-55 0 0,0-1-73 0 0,2-3-1793 0 0,0-1-1320 0 0</inkml:trace>
  <inkml:trace contextRef="#ctx0" brushRef="#br0" timeOffset="-1001.33">2176 0 8776 0 0,'0'0'44'0'0,"8"0"43"0"0,-7 0-30 0 0,0 1 35 0 0,0 0 44 0 0,-1 0 53 0 0,0 16-182 0 0,2-7 38 0 0,-1-5 42 0 0,2-2 44 0 0,-1 1 106 0 0,-2 2 324 0 0,-2 5-65 0 0,3 2-71 0 0,2 1-55 0 0,1 1-42 0 0,3 22 388 0 0,1 14 93 0 0,-1-12-293 0 0,-4-1-65 0 0,0 2-19 0 0,10 17 162 0 0,-7-32 74 0 0,3 18-668 0 0,-4-13 641 0 0,5 14-641 0 0,5 19 543 0 0,-11-37-329 0 0,6 27 255 0 0,-1-16-185 0 0,-7-29-206 0 0,-1 0 1 0 0,1 0 0 0 0,-2 0-1 0 0,1 5-78 0 0,-1-8 109 0 0,1-1-45 0 0,1-1-30 0 0,1 1-27 0 0,0 0 25 0 0,-2 0-12 0 0,0 0 0 0 0,0 0 1 0 0,0 0-1 0 0,0 0 0 0 0,-1 0 1 0 0,1 0-1 0 0,-1 0 0 0 0,0 0-20 0 0,0 8 61 0 0,1-6-38 0 0,2-3-26 0 0,-2-2 14 0 0,4 3 48 0 0,-4-3 9 0 0,-1-7 38 0 0,2 1-73 0 0,0-7-31 0 0,1-20 52 0 0,6-1-34 0 0,14-29-38 0 0,-19 51-19 0 0,1 1-1 0 0,0 0 0 0 0,0 1 0 0 0,1-1 1 0 0,0 1-1 0 0,1 1 0 0 0,0-1 0 0 0,0 1 1 0 0,1 0-1 0 0,2-1 38 0 0,-6 6-19 0 0,1-1 1 0 0,-1 1 0 0 0,1 1-1 0 0,-1-1 1 0 0,1 1-1 0 0,0 0 1 0 0,0 0-1 0 0,0 0 1 0 0,5-1 18 0 0,-5 3-9 0 0,-1-1 1 0 0,1 1-1 0 0,0-1 1 0 0,0 1-1 0 0,-1 1 1 0 0,1-1-1 0 0,0 1 1 0 0,0-1-1 0 0,-1 1 1 0 0,1 1 0 0 0,-1-1-1 0 0,1 1 9 0 0,6 2-27 0 0,-3-2 3 0 0,0 1 0 0 0,0 0 0 0 0,0 1 0 0 0,0 0 0 0 0,-1 0 0 0 0,0 0 0 0 0,0 1 0 0 0,0 0 0 0 0,5 6 24 0 0,-6-6-7 0 0,-1 1 0 0 0,-1-1-1 0 0,1 2 1 0 0,-1-1 0 0 0,0 0-1 0 0,0 1 1 0 0,-1 0 0 0 0,0-1 0 0 0,0 1-1 0 0,1 7 8 0 0,-2-7-2 0 0,-1 0 1 0 0,0 0-1 0 0,0-1 0 0 0,-1 7 2 0 0,0-7 1 0 0,0 0-1 0 0,-1 1 1 0 0,0-1-1 0 0,0 0 1 0 0,-1 0-1 0 0,0 0 1 0 0,-1 3-1 0 0,0-1 6 0 0,-1 0 0 0 0,-1 0 0 0 0,1 0 0 0 0,-1 0 0 0 0,-1-1 0 0 0,1 0 0 0 0,-1 0 0 0 0,-2 2-6 0 0,0-2 4 0 0,1-1 0 0 0,-1 1 1 0 0,0-1-1 0 0,0-1 0 0 0,-1 1 1 0 0,0-1-1 0 0,-4 1-4 0 0,6-3-5 0 0,0 0 1 0 0,0-1-1 0 0,-1 0 0 0 0,1 0 0 0 0,0-1 1 0 0,-2 1 4 0 0,-5-2-80 0 0,-11-2-32 0 0,17 1 49 0 0,-2 0-36 0 0,-4-4-212 0 0,2-4 83 0 0,-7-17-160 0 0,13 16 221 0 0,0 1-40 0 0,-1 1-58 0 0,-1 1-71 0 0,6 6-10 0 0,1 1 62 0 0,-1-1 56 0 0,1 1 49 0 0,0-1 19 0 0,-1 1 49 0 0,1 0 25 0 0,-1 1 15 0 0,-2-1-59 0 0,3 0 41 0 0,0-1-42 0 0,-19-6-859 0 0</inkml:trace>
  <inkml:trace contextRef="#ctx0" brushRef="#br0" timeOffset="-569.48">2875 572 7696 0 0,'0'0'225'0'0,"1"2"-8"0"0,5 11 30 0 0,3-2 270 0 0,-4-6-129 0 0,-4-3-176 0 0,1 0-51 0 0,1 2 30 0 0,7 5 166 0 0,-6-6-187 0 0,-1-1 66 0 0,0 0 47 0 0,0-1 84 0 0,0 0 100 0 0,-1-1 115 0 0,19 0 16 0 0,0-1-68 0 0,1-1-60 0 0,-1-1-48 0 0,12-5 172 0 0,-25 5-399 0 0,0 0 0 0 0,0 0 0 0 0,0-1 0 0 0,7-4-195 0 0,-13 6 57 0 0,1 1 0 0 0,0-1-1 0 0,0 1 1 0 0,0 0 0 0 0,0-1-1 0 0,0 1 1 0 0,0 1 0 0 0,0-1-1 0 0,0 0 1 0 0,1 1 0 0 0,-1-1-1 0 0,1 1-56 0 0,-1-2 106 0 0,2-6-81 0 0,-3 6-8 0 0,9-14 30 0 0,-10 14-37 0 0,0 0 1 0 0,-1-1-1 0 0,0 1 1 0 0,1 0-1 0 0,-1-1 1 0 0,0 1-1 0 0,0 0 1 0 0,0-1-11 0 0,-2-9 21 0 0,0 11-15 0 0,0 0-1 0 0,0-1 1 0 0,0 1 0 0 0,1 0-1 0 0,-1 0 1 0 0,0 0 0 0 0,-1 1-1 0 0,1-1 1 0 0,0 0-6 0 0,-9-3 2 0 0,6 1 8 0 0,-33-19 53 0 0,10 11-64 0 0,24 10 1 0 0,-1-1 0 0 0,0 1 0 0 0,0 0 0 0 0,1 1 0 0 0,-4-1 0 0 0,7 1 0 0 0,0 0 0 0 0,0 0 0 0 0,0 1 0 0 0,0-1 0 0 0,0 0 0 0 0,0 0 0 0 0,0 1 0 0 0,0-1 0 0 0,0 0 0 0 0,0 1 0 0 0,0-1 0 0 0,0 1 0 0 0,-5 2 0 0 0,-1 1 0 0 0,0 0 0 0 0,0 1 0 0 0,0-1 0 0 0,0 1 0 0 0,1 1 0 0 0,0-1 0 0 0,-1 1 0 0 0,2-1 0 0 0,2-1-3 0 0,0 0 0 0 0,-1-1 0 0 0,2 1 0 0 0,-1 0 0 0 0,0 0 0 0 0,1 0 0 0 0,0 1-1 0 0,0-1 1 0 0,0 2 3 0 0,-13 43-44 0 0,6-17 52 0 0,6-21-8 0 0,1-1 0 0 0,0 0 0 0 0,0 9 0 0 0,-4 20 0 0 0,3-16-4 0 0,3-19 11 0 0,0-1 0 0 0,0 1-1 0 0,1-1 1 0 0,-1 1-1 0 0,1-1 1 0 0,0 1-1 0 0,0-1 1 0 0,0 0 0 0 0,1 1-1 0 0,-1-1 1 0 0,1 0-1 0 0,0 0 1 0 0,-1 0-1 0 0,3 2-6 0 0,-4-5 1 0 0,2 3 6 0 0,0-1 0 0 0,0 0 1 0 0,0 1-1 0 0,0-1 1 0 0,0 0-1 0 0,0 0 0 0 0,0 0 1 0 0,0-1-1 0 0,1 1 0 0 0,-1-1 1 0 0,1 1-1 0 0,0-1 0 0 0,-1 0 1 0 0,1 0-1 0 0,0 0 0 0 0,0 0 1 0 0,2 0-8 0 0,3 1 14 0 0,0-1 1 0 0,1 0 0 0 0,0-1-1 0 0,-1 0 1 0 0,8-1-15 0 0,-4-1-5 0 0,-1 1 0 0 0,1-2 0 0 0,10-2 5 0 0,-18 3-11 0 0,-1 0-1 0 0,1 0 1 0 0,0 0-1 0 0,0 0 0 0 0,-1 0 1 0 0,0-1-1 0 0,1 1 1 0 0,-1-1-1 0 0,0 0 0 0 0,0 0 1 0 0,0-1 11 0 0,11-12-87 0 0,1-1-70 0 0,1 2-93 0 0,-12 13 155 0 0,0-1 0 0 0,0 1 0 0 0,0 0 1 0 0,1 1-1 0 0,4-2 95 0 0,-6 2-58 0 0,32-11-492 0 0</inkml:trace>
  <inkml:trace contextRef="#ctx0" brushRef="#br0" timeOffset="-2879.32">89 421 8176 0 0,'-1'5'23'0'0,"-5"14"137"0"0,3-11-30 0 0,0 0-1 0 0,0 0 1 0 0,0-1-1 0 0,-4 5-129 0 0,-1-1 106 0 0,-1-1-65 0 0,3-4 10 0 0,2-1 84 0 0,0 1 34 0 0,-2 7 289 0 0,3-8-283 0 0,1 0-43 0 0,-3 5 224 0 0,5-2-44 0 0,0-7-44 0 0,-1 4-4 0 0,-3 11 5 0 0,1 1 0 0 0,1 0 1 0 0,1 7-270 0 0,-2 11 390 0 0,1-9-148 0 0,2-20-190 0 0,0-1 0 0 0,1 1 0 0 0,-1-1 0 0 0,1 0 0 0 0,0 0 0 0 0,1 4-52 0 0,10 33 295 0 0,5 19 86 0 0,-14-54-339 0 0,0 0-1 0 0,0 0 0 0 0,1-1 1 0 0,-1 1-1 0 0,1-1 1 0 0,1 0-1 0 0,0 2-41 0 0,-1-5 27 0 0,-1 1 0 0 0,0-1 0 0 0,1 1 0 0 0,-1-1 1 0 0,1 0-1 0 0,0-1 0 0 0,0 1 0 0 0,0 0 0 0 0,0-1 0 0 0,1 0 0 0 0,-1 0 0 0 0,2 0-27 0 0,-1-1 31 0 0,-1 0-1 0 0,0 0 1 0 0,0-1 0 0 0,0 0 0 0 0,0 0-1 0 0,1 0 1 0 0,-1 0 0 0 0,0 0 0 0 0,1-1-31 0 0,-3 1 15 0 0,-1-1-1 0 0,1 1 1 0 0,0-1 0 0 0,0 0 0 0 0,0 1 0 0 0,0-1 0 0 0,0 0 0 0 0,-1 0 0 0 0,1 0 0 0 0,0 0 0 0 0,-1-1 0 0 0,1 1 0 0 0,-1 0 0 0 0,1-1 0 0 0,0 0-15 0 0,16-27 158 0 0,-15 23-103 0 0,0 0-1 0 0,0 1 0 0 0,1 0 1 0 0,2-4-55 0 0,2 0 149 0 0,-3-1-56 0 0,-1-2-35 0 0,0-7-27 0 0,1 0 6 0 0,-4 12-10 0 0,0 0 1 0 0,0 0 0 0 0,0 0 0 0 0,-1-4-28 0 0,-4-48 79 0 0,3 51-64 0 0,-4-16-10 0 0,-8-10 2 0 0,3 15-55 0 0,0 1-72 0 0,4 7 4 0 0,1 1-41 0 0,3 6 5 0 0,0 1 38 0 0,-2-4-18 0 0,-1 0 92 0 0,-7-9 80 0 0,7 10-85 0 0,2 2-44 0 0,-1 0-63 0 0,0 0-80 0 0,0 0-92 0 0,1 1 27 0 0,0 0-61 0 0,0 1-66 0 0,0-1-70 0 0,0 0-78 0 0,0 0-81 0 0,0 1-88 0 0,0-1-92 0 0,-2-2-814 0 0,-2-3-926 0 0</inkml:trace>
  <inkml:trace contextRef="#ctx0" brushRef="#br0" timeOffset="-2349.73">379 509 8032 0 0,'-4'-17'207'0'0,"3"13"-17"0"0,6 14-86 0 0,-4-6-101 0 0,2 3 16 0 0,-1 0 38 0 0,3 8 153 0 0,0 4 180 0 0,-1-6-28 0 0,-1 2 38 0 0,6 17 557 0 0,-3-10-395 0 0,0-5-204 0 0,-3-8-231 0 0,1 0-43 0 0,6 18 611 0 0,-7-8-263 0 0,-2-12-264 0 0,0-1 0 0 0,1 0 0 0 0,-1 0 0 0 0,1 0 0 0 0,0 0 0 0 0,1 0 0 0 0,0 0 1 0 0,0-1-1 0 0,1 3-168 0 0,15 29 855 0 0,-19-34-813 0 0,13 27 537 0 0,-3-12-103 0 0,-9-16-197 0 0,-1-2-30 0 0,0 8-46 0 0,1-1-53 0 0,0 0-36 0 0,0 0 1 0 0,0-1-1 0 0,1 1 1 0 0,0 1-115 0 0,2 2 223 0 0,-2-5-69 0 0,1 0 35 0 0,-5-10-71 0 0,3-4-43 0 0,-1-3-18 0 0,-15-103 21 0 0,15 102-78 0 0,0 1 0 0 0,1-1 0 0 0,1 0 0 0 0,0 0 0 0 0,0 1 0 0 0,2-1 0 0 0,3-11 0 0 0,1 0 0 0 0,3-6 1 0 0,13-10-50 0 0,-10 17 9 0 0,-13 20 28 0 0,1 0 0 0 0,0 1 0 0 0,0-1 0 0 0,0 0 0 0 0,0 1 0 0 0,1 0-1 0 0,-1 0 1 0 0,0-1 0 0 0,1 1 0 0 0,0 1 0 0 0,-1-1 0 0 0,1 0-1 0 0,0 1 1 0 0,0-1 0 0 0,0 1 0 0 0,0 0 0 0 0,1 0 12 0 0,0 0-15 0 0,1 0 1 0 0,-1 1-1 0 0,1-1 0 0 0,-1 1 0 0 0,1 0 1 0 0,0 0-1 0 0,-1 1 0 0 0,1-1 1 0 0,-1 1-1 0 0,1 0 0 0 0,1 1 15 0 0,2 0-15 0 0,0 1-1 0 0,0 1 0 0 0,0-1 0 0 0,-1 1 1 0 0,1 0-1 0 0,1 2 16 0 0,-2-1-1 0 0,-1 0 0 0 0,0 0 0 0 0,0 0 0 0 0,0 1 0 0 0,-1 0 0 0 0,1 1 1 0 0,17 28-58 0 0,-14-19 57 0 0,-2 0 0 0 0,4 10 1 0 0,-4-12 0 0 0,0 2 0 0 0,0 24 0 0 0,11 35 11 0 0,-18-75-9 0 0,0 1-1 0 0,0-1 1 0 0,0 0-1 0 0,0 0 1 0 0,0 0 0 0 0,0 1-1 0 0,0-1 1 0 0,0 0-1 0 0,0 0 1 0 0,0 1-1 0 0,0-1 1 0 0,0 0 0 0 0,0 0-1 0 0,1 1 1 0 0,-1-1-1 0 0,0 0 1 0 0,0 0 0 0 0,0 0-1 0 0,0 1 1 0 0,0-1-1 0 0,0 0 1 0 0,0 0-1 0 0,1 0 1 0 0,-1 0 0 0 0,0 1-1 0 0,0-1 1 0 0,0 0-1 0 0,0 0 1 0 0,1 0-1 0 0,-1 0 1 0 0,0 0 0 0 0,0 1-1 0 0,0-1 1 0 0,1 0-2 0 0,2-6 1 0 0,1 0-16 0 0,-3 7 50 0 0,1 1-41 0 0,-1-1-38 0 0,-1 1-33 0 0,1 1-158 0 0,-1 0-80 0 0,0-2-412 0 0,0-5 385 0 0,1-3 61 0 0,4-11-785 0 0</inkml:trace>
  <inkml:trace contextRef="#ctx0" brushRef="#br0" timeOffset="-2073.46">1078 496 11344 0 0,'0'0'332'0'0,"0"0"-4"0"0,0 1-245 0 0,0 3-48 0 0,1 7-25 0 0,1 0-1 0 0,0 0 0 0 0,3 8-9 0 0,1 1 86 0 0,-3-12-5 0 0,-1 0 34 0 0,7 15 271 0 0,6 9 116 0 0,-8-18-249 0 0,1 2 42 0 0,0 1 365 0 0,1-1 0 0 0,10 14-660 0 0,-11-17 243 0 0,1 0-44 0 0,-3-4-95 0 0,-3-5-48 0 0,5 6 147 0 0,-7-9-189 0 0,0-1-1 0 0,-1 0 0 0 0,1 1 1 0 0,-1-1-1 0 0,1 0 1 0 0,0 1-1 0 0,-1-1 0 0 0,1 0 1 0 0,0 0-1 0 0,-1 0 0 0 0,1 0 1 0 0,0 0-1 0 0,0 0 1 0 0,-1 0-1 0 0,1 0 0 0 0,0 0 1 0 0,-1 0-1 0 0,1 0-13 0 0,12 1 180 0 0,1 8-3 0 0,2 1-25 0 0,-3-11-22 0 0,3-5-64 0 0,-14 5-60 0 0,-1 0 0 0 0,1 0 0 0 0,-1 1 0 0 0,1-1 0 0 0,-1 0 0 0 0,1 1 0 0 0,0 0 0 0 0,-1-1 0 0 0,1 1-1 0 0,-1 0 1 0 0,1 0 0 0 0,0 0 0 0 0,-1 0 0 0 0,1 0 0 0 0,0 0 0 0 0,-1 0 0 0 0,1 0 0 0 0,0 1 0 0 0,-1-1 0 0 0,1 1-6 0 0,27 8 63 0 0,-16-7-62 0 0,1-1-63 0 0,0 0-103 0 0,-14-1 155 0 0,1 0-1 0 0,-1 0 0 0 0,1 0 0 0 0,-1-1 0 0 0,1 1 0 0 0,-1 0 0 0 0,1 0 0 0 0,-1 0 0 0 0,1 0 0 0 0,-1 0 0 0 0,1-1 0 0 0,-1 1 0 0 0,1 0 1 0 0,-1 0-1 0 0,0-1 0 0 0,1 1 0 0 0,-1 0 0 0 0,1-1 0 0 0,-1 1 0 0 0,0-1 0 0 0,1 1 0 0 0,-1 0 0 0 0,0-1 0 0 0,1 1 0 0 0,-1-1 0 0 0,0 1 11 0 0,2-4-26 0 0,0 1-36 0 0,0-3-111 0 0,0 2-20 0 0,-1 0-80 0 0,1 0-93 0 0,1 0-109 0 0,-1 0-122 0 0,-1 1 248 0 0,1 1-37 0 0,-1 0-37 0 0,1 0-39 0 0,0 0-42 0 0,-1 0-44 0 0,7-7-1427 0 0,4-4-1120 0 0</inkml:trace>
  <inkml:trace contextRef="#ctx0" brushRef="#br0" timeOffset="-1773.26">1578 345 9072 0 0,'0'0'266'0'0,"-2"2"1"0"0,-12 12 344 0 0,12-9-271 0 0,3-3-182 0 0,-1 0-97 0 0,1 1-52 0 0,-1 12 396 0 0,0-1-112 0 0,1-2-92 0 0,5 23 216 0 0,-2-19-199 0 0,5 34 428 0 0,-4 1-95 0 0,1-4-74 0 0,-3-25-282 0 0,-1 2 65 0 0,7 53 784 0 0,-6-44-637 0 0,-2-16-239 0 0,0 1-36 0 0,0-1-44 0 0,0 0-52 0 0,0 84 431 0 0,-2-8-73 0 0,-5 47 202 0 0,1-56-192 0 0,4-37-160 0 0,0-20-30 0 0,0 1 0 0 0,-3 6-214 0 0,1-7 212 0 0,0 0 0 0 0,2 4-212 0 0,0-2 104 0 0,-1-1-41 0 0,2-23-325 0 0,-1-1 112 0 0,1 1 97 0 0,-1-1 81 0 0,0 1 51 0 0,0-1 40 0 0,-4 15 606 0 0,4-14-586 0 0,-1 0-67 0 0,1 0-89 0 0,0 1-114 0 0,0-3-30 0 0,0 0-67 0 0,1 1-74 0 0,-1-1-81 0 0,1 0-3 0 0,-1 0-65 0 0,1 0-68 0 0,0-1-74 0 0,-1 1-76 0 0,1 0-80 0 0,0 0-85 0 0,0-1-89 0 0,0-2-1388 0 0,0 0-1311 0 0</inkml:trace>
  <inkml:trace contextRef="#ctx0" brushRef="#br0" timeOffset="54732.77">118 1675 7400 0 0,'0'0'216'0'0,"0"2"111"0"0,1 6 81 0 0,0-5-207 0 0,3 11 425 0 0,0 0-47 0 0,4 14 469 0 0,-1-3-193 0 0,3 13 365 0 0,-8-29-807 0 0,-1 0 1 0 0,0 0 0 0 0,0 4-414 0 0,0 8 580 0 0,2 0-49 0 0,-1-12-263 0 0,0 0-33 0 0,1 9 151 0 0,0 4-32 0 0,1 12 65 0 0,-3-24-283 0 0,-1 5 63 0 0,0-12-148 0 0,0-1-1 0 0,0 1 0 0 0,0 0 1 0 0,1 0-1 0 0,-1-1 1 0 0,1 1-1 0 0,-1 0-50 0 0,2 3 80 0 0,0 3 55 0 0,2 0 55 0 0,-3-8-104 0 0,-1-1 3 0 0,0 0-20 0 0,-2-1 144 0 0,0-1-56 0 0,1-2-46 0 0,1 0-38 0 0,-1-4-19 0 0,1-6-50 0 0,0 2 20 0 0,-6-27 58 0 0,1 2-32 0 0,0-32-50 0 0,7 24 56 0 0,-1 38-53 0 0,0 0 0 0 0,1 0 0 0 0,0 1 0 0 0,1-4-3 0 0,1 0-7 0 0,0 1 1 0 0,1-1-1 0 0,1 1 0 0 0,2-4 7 0 0,8-9-30 0 0,1 1 1 0 0,11-10 29 0 0,-22 25-8 0 0,-1 1 0 0 0,1 0 0 0 0,0 0 0 0 0,0 1 0 0 0,0 0 0 0 0,0 0 0 0 0,1 0 0 0 0,0 1 1 0 0,1-1 7 0 0,-4 3-8 0 0,0-1 1 0 0,0 1 0 0 0,0 0 0 0 0,0 0 0 0 0,1 1 0 0 0,-1-1-1 0 0,3 1 8 0 0,-4 0-10 0 0,1 1 0 0 0,-1-1 0 0 0,0 0-1 0 0,1 1 1 0 0,-1 0 0 0 0,0 0 0 0 0,0 0-1 0 0,0 0 1 0 0,0 1 0 0 0,1 0 10 0 0,0 0-12 0 0,0 1-1 0 0,0-1 1 0 0,0 1 0 0 0,0 0 0 0 0,-1 0 0 0 0,1 1-1 0 0,-1-1 1 0 0,0 1 0 0 0,0 0 12 0 0,1 1-13 0 0,-1 1 0 0 0,1 0 0 0 0,-1 0 1 0 0,0 0-1 0 0,1 7 13 0 0,2 7-9 0 0,-1 0 1 0 0,-2 1-1 0 0,2 15 9 0 0,-1-5 13 0 0,-1-4 60 0 0,-1-1 35 0 0,3 32 188 0 0,-2-44-198 0 0,0 7-91 0 0,0 4-51 0 0,0-8 104 0 0,-1-10 9 0 0,-1 0 35 0 0,1 1 39 0 0,-1-1 46 0 0,0-1-48 0 0,1 0-57 0 0,3 15 69 0 0,-5-20 290 0 0,2 0-97 0 0,0-1-115 0 0,-1-1-165 0 0,0 1-36 0 0,0-1-40 0 0,-1 1-41 0 0,1-1-43 0 0,0 0-47 0 0,0 0-49 0 0,-1 1-52 0 0,0-1-53 0 0,0 0-56 0 0,0 0-808 0 0,0 1-52 0 0</inkml:trace>
  <inkml:trace contextRef="#ctx0" brushRef="#br0" timeOffset="56476.11">1204 1312 6992 0 0,'0'0'157'0'0,"0"1"-34"0"0,-1-1-45 0 0,1 1-18 0 0,-2 2 6 0 0,2-2 9 0 0,0 0 60 0 0,0 8-132 0 0,0 20 75 0 0,1-17 46 0 0,0 0 1 0 0,2 11-125 0 0,5 12 359 0 0,0 1 110 0 0,4 14 313 0 0,11 31 604 0 0,-13-46-829 0 0,1 8 247 0 0,4 22 337 0 0,2 11 163 0 0,-13-60-1013 0 0,11 49 900 0 0,-13-38-712 0 0,-2-26 4 0 0,-1 0-105 0 0,1-1-92 0 0,-1-1-82 0 0,0-1-71 0 0,0 0-59 0 0,0-1-49 0 0,0 0-37 0 0,-3-14-214 0 0,3 12 228 0 0,0 3 40 0 0,1 1 33 0 0,1-28 8 0 0,1 0-54 0 0,-1 16-46 0 0,1 1-1 0 0,0-1 0 0 0,3-6 18 0 0,-3 13-14 0 0,-1 0 0 0 0,2 0 0 0 0,-1 1 0 0 0,1-1 0 0 0,-1 1 0 0 0,1 0 0 0 0,1 0 0 0 0,-1 0 0 0 0,1 0 0 0 0,0 0 0 0 0,0 1 0 0 0,0 0 0 0 0,1 0 0 0 0,0 0 0 0 0,-1 0-1 0 0,1 1 1 0 0,5-3 14 0 0,-8 5-5 0 0,0 0-1 0 0,0 0 0 0 0,0 1 0 0 0,0-1 0 0 0,0 1 1 0 0,0-1-1 0 0,0 1 0 0 0,0 0 0 0 0,0-1 0 0 0,0 1 1 0 0,0 0 5 0 0,2 1-17 0 0,-1-1 0 0 0,1 1 0 0 0,-1 0 1 0 0,0-1-1 0 0,1 1 0 0 0,-1 1 0 0 0,0-1 1 0 0,0 0-1 0 0,0 1 0 0 0,1 0 17 0 0,1 1-29 0 0,0 1 1 0 0,0-1-1 0 0,0 1 0 0 0,-1 0 1 0 0,3 3 28 0 0,7 12-22 0 0,1 12-39 0 0,-13-24 62 0 0,0 0-1 0 0,0 1 0 0 0,-1 0 0 0 0,0-1 0 0 0,0 1 0 0 0,-1 0 0 0 0,0-1 0 0 0,0 1 0 0 0,-1 0 0 0 0,0 11 0 0 0,1-13 0 0 0,0 0 0 0 0,-1 1 0 0 0,0-1 0 0 0,0 0 0 0 0,0-1 0 0 0,-1 3 0 0 0,-1 4-7 0 0,2 0 60 0 0,1-9-15 0 0,0 0 0 0 0,-1 0-1 0 0,1 0 1 0 0,-1 0 0 0 0,0 0-1 0 0,0 2-37 0 0,0-3-49 0 0,1 0 41 0 0,-2 4 102 0 0,2-4-82 0 0,0 0-37 0 0,0-1-33 0 0,0 1-50 0 0,0-1-57 0 0,0 1-67 0 0,0 0-76 0 0,0-1-50 0 0,0 1-80 0 0,0-2 45 0 0,0 1-60 0 0,0-1-53 0 0,0 1-48 0 0,0-1-164 0 0,0 1-46 0 0,0 0-199 0 0,0 0-530 0 0</inkml:trace>
  <inkml:trace contextRef="#ctx0" brushRef="#br0" timeOffset="56875.04">1870 1611 8720 0 0,'0'0'197'0'0,"0"0"-31"0"0,0 0-40 0 0,-2 0 38 0 0,-6-1 52 0 0,-2 0-61 0 0,1 2 36 0 0,7 0-138 0 0,0-1 0 0 0,1 1-1 0 0,-1 0 1 0 0,1 0 0 0 0,-1 0 0 0 0,1 0 0 0 0,-1 0-1 0 0,1 0 1 0 0,0 0 0 0 0,-1 0 0 0 0,1 0 0 0 0,0 0 0 0 0,-1 2-53 0 0,-6 10 412 0 0,4-3-173 0 0,1-2-76 0 0,0 0-43 0 0,0 1-44 0 0,-5 12 300 0 0,1 0 1 0 0,1 0 0 0 0,1 1 0 0 0,-1 10-377 0 0,4-2 347 0 0,3-1-41 0 0,4 1-58 0 0,4-1-72 0 0,-7-26-140 0 0,-1 0 0 0 0,1-1 1 0 0,-1 1-1 0 0,1 0 0 0 0,0-1 0 0 0,0 1 1 0 0,0-1-1 0 0,2 3-36 0 0,-1-3 47 0 0,-1 0 0 0 0,1 0-1 0 0,0 0 1 0 0,0 0 0 0 0,0-1 0 0 0,0 1-1 0 0,0-1 1 0 0,0 0 0 0 0,0 0-1 0 0,0 0 1 0 0,1 0 0 0 0,0 0-47 0 0,0 0 72 0 0,1-1 0 0 0,0 0-1 0 0,-1 1 1 0 0,1-2 0 0 0,0 1 0 0 0,-1 0 0 0 0,1-1 0 0 0,3-1-72 0 0,-4 1 63 0 0,1-1 0 0 0,0 1 0 0 0,-1-1 0 0 0,1 0 0 0 0,0-1-63 0 0,9-5-21 0 0,-1-1 36 0 0,2-3 41 0 0,5-7 75 0 0,-16 14-85 0 0,0 0 0 0 0,0-1 0 0 0,-1 1 0 0 0,1-1 0 0 0,1-5-46 0 0,5-19 72 0 0,-8 18-41 0 0,0 1 1 0 0,-1 0 0 0 0,0-1 0 0 0,-1 1 0 0 0,0-1-1 0 0,-1 1 1 0 0,-1 0 0 0 0,1-1 0 0 0,-4-8-32 0 0,-4-5 26 0 0,-2 1-35 0 0,7 17-113 0 0,-1-1 56 0 0,-10-15-4 0 0,7 14-24 0 0,4 4-16 0 0,-1 0-55 0 0,0 1-68 0 0,-1 0-80 0 0,0 0-92 0 0,0 1-104 0 0,0 0-116 0 0,2 2 265 0 0,1 0-34 0 0,2 1 53 0 0,0 0-45 0 0,0-1-42 0 0,1 1-35 0 0,-1 0-133 0 0,0-1-35 0 0,-2 0-1385 0 0</inkml:trace>
  <inkml:trace contextRef="#ctx0" brushRef="#br0" timeOffset="57312.87">2296 1593 9760 0 0,'-2'1'-2'0'0,"0"0"37"0"0,-3 1 123 0 0,-8 2 483 0 0,10-2-503 0 0,-2 2-89 0 0,2 1 88 0 0,3 13 485 0 0,0-14-432 0 0,1 4 67 0 0,0 0-71 0 0,0 0-58 0 0,5 14 147 0 0,-2-12-126 0 0,-2-4-23 0 0,0-1 33 0 0,0 1 40 0 0,0-1 50 0 0,2 4 272 0 0,0 1-55 0 0,0 0-52 0 0,-1-1-45 0 0,1 2-18 0 0,0-1-40 0 0,5 11 214 0 0,-1-3-128 0 0,13 23 471 0 0,-8-24-415 0 0,-10-14-313 0 0,0 0 0 0 0,0 0 0 0 0,0 0 0 0 0,0-1 0 0 0,1 1 1 0 0,3 1-141 0 0,5 1 330 0 0,-2-5 38 0 0,0-3-73 0 0,-2-4-60 0 0,-1-2-50 0 0,1-7 35 0 0,-2-6 22 0 0,-1-9-192 0 0,-4 15 27 0 0,0 0 0 0 0,-2-1 0 0 0,0-5-77 0 0,-2-3 21 0 0,-1-1-83 0 0,-1 1-116 0 0,3 12 37 0 0,-1 1-42 0 0,0-4-105 0 0,0 1-76 0 0,3 12 147 0 0,-1-1 66 0 0,0-7-185 0 0,1 6 112 0 0,0 2 57 0 0,0 0-47 0 0,0 1-56 0 0,0-1-65 0 0,0 0-126 0 0,0 1-103 0 0,1-1-117 0 0,-1 2 293 0 0,0-1-34 0 0,1 1-36 0 0,-1 0-36 0 0,1-1-39 0 0,-1 1-39 0 0,0 0-43 0 0,1-1-42 0 0,0 1-45 0 0,-1 0-46 0 0,1-1-1078 0 0,1-1-1000 0 0</inkml:trace>
  <inkml:trace contextRef="#ctx0" brushRef="#br0" timeOffset="57618.05">2592 1614 8984 0 0,'3'7'205'0'0,"-1"-1"-50"0"0,-1 1-43 0 0,1 0-35 0 0,1 4-4 0 0,6 15 22 0 0,-4-14 327 0 0,0 1 63 0 0,7 30 1269 0 0,-8-25-1054 0 0,0 0 26 0 0,0 2 37 0 0,-3-13-472 0 0,-1-1 34 0 0,0 0-23 0 0,0-1 36 0 0,0 1 39 0 0,-1-1 46 0 0,0-2-202 0 0,1 0 55 0 0,-1 4 553 0 0,-1-5-507 0 0,0 0-44 0 0,1-1-184 0 0,-1 0-38 0 0,1-1 355 0 0,1 0-10 0 0,0 0-171 0 0,0 0-106 0 0,-1-1 41 0 0,-2-1-98 0 0,-4-2-47 0 0,5 1 32 0 0,-1-7 2 0 0,2 5-30 0 0,0 1 0 0 0,0-1 0 0 0,0 0 0 0 0,0 0 0 0 0,1 0 0 0 0,-1 0 0 0 0,2-3-24 0 0,-1-20 90 0 0,0 21-68 0 0,0 0-1 0 0,0 0 1 0 0,1-1-1 0 0,1-4-21 0 0,1-3 10 0 0,3-10-59 0 0,-4 17 1 0 0,0-1 0 0 0,1 1 0 0 0,0 0 0 0 0,1 1-1 0 0,3-8 49 0 0,-4 10-243 0 0,0 1 72 0 0,0 0 61 0 0,0 0 52 0 0,3-4 49 0 0,5-4 115 0 0,-6 7-90 0 0,0 0-58 0 0,0 0-89 0 0,-2 2-2 0 0,1 1-48 0 0,-1-1-55 0 0,0 0-61 0 0,1 1-95 0 0,0-1-85 0 0,-1 1-93 0 0,1-1-100 0 0,0 1-107 0 0,0-1-116 0 0,0 1-123 0 0,-2 1 459 0 0,0 0-33 0 0,2-1-1566 0 0,2-1-1216 0 0</inkml:trace>
  <inkml:trace contextRef="#ctx0" brushRef="#br0" timeOffset="58019.98">3197 1548 7744 0 0,'0'0'224'0'0,"-2"-1"-70"0"0,-1 0-56 0 0,-4-1 90 0 0,4 1-80 0 0,-4 0-101 0 0,-1-1 51 0 0,2 1 35 0 0,-1 0 34 0 0,-6-2 215 0 0,2 1 21 0 0,1 0 49 0 0,-26 0 1084 0 0,21 2-888 0 0,-1 2-78 0 0,8-1-314 0 0,0 1-40 0 0,-2 1 201 0 0,1 3-85 0 0,0 0-80 0 0,1 2-75 0 0,-3 1-57 0 0,10-8-75 0 0,0 0 1 0 0,-1 0-1 0 0,1 0 0 0 0,0 0 0 0 0,0 0 0 0 0,0 0 0 0 0,0 0 0 0 0,0 1 1 0 0,0-1-1 0 0,0 0 0 0 0,1 1 0 0 0,-1-1 0 0 0,0 1 0 0 0,1-1 0 0 0,-1 1 1 0 0,1-1-1 0 0,-1 1 0 0 0,1-1 0 0 0,0 1 0 0 0,0 0 0 0 0,0-1 0 0 0,0 1 0 0 0,0-1 1 0 0,0 1-1 0 0,0-1 0 0 0,0 1 0 0 0,1 0 0 0 0,-1-1 0 0 0,1 1 0 0 0,-1-1 1 0 0,1 1-1 0 0,-1-1-5 0 0,7 10 17 0 0,1 1-17 0 0,-6-8 0 0 0,1 0 0 0 0,-1-1 0 0 0,1 1 0 0 0,0-1 0 0 0,0 0 0 0 0,0 0 0 0 0,2 2 0 0 0,7 3 28 0 0,0 1 51 0 0,8 6 126 0 0,9 9 192 0 0,-3 3-28 0 0,-14-8-214 0 0,-7-7 335 0 0,-2 0-39 0 0,-3-1-40 0 0,-2-1-38 0 0,-2 1-36 0 0,-1-1-36 0 0,-10 8 202 0 0,-4-1-127 0 0,-1-3-115 0 0,-1-2-105 0 0,3-3-95 0 0,11-6-162 0 0,0-1 92 0 0,0 1 72 0 0,-11 0 171 0 0,12-2-194 0 0,0-1-54 0 0,1-1-65 0 0,-1 0-80 0 0,1 0-96 0 0,-1-1-114 0 0,4 0 137 0 0,-1 1-34 0 0,1-1-37 0 0,-1 1-38 0 0,1-1-41 0 0,-1 0-42 0 0,3 1 9 0 0,-1 1-59 0 0,1-1-53 0 0,-1 1-46 0 0,1-1-167 0 0,-1 1-45 0 0,1-1-201 0 0,-1 0-542 0 0</inkml:trace>
  <inkml:trace contextRef="#ctx0" brushRef="#br0" timeOffset="58433.87">3241 1119 10304 0 0,'0'0'233'0'0,"0"0"39"0"0,0 0-70 0 0,1-1-56 0 0,0 1-46 0 0,0-1-39 0 0,1-2-18 0 0,4-1-20 0 0,3-3-24 0 0,2 1 56 0 0,0 0 48 0 0,1 0 42 0 0,2 1 76 0 0,1 0 37 0 0,-5 2 39 0 0,-1 1 0 0 0,1 0 0 0 0,5 0-297 0 0,6 3 528 0 0,1 2-67 0 0,-1 5-63 0 0,-1 2-57 0 0,-2 4-51 0 0,-3 2-46 0 0,-4 2-42 0 0,-5 3-34 0 0,-5-17-116 0 0,-1 0 0 0 0,0 0 0 0 0,0 0 0 0 0,0 0 0 0 0,0 0 0 0 0,0 1 0 0 0,-1 1-52 0 0,-1-1 94 0 0,1 0 0 0 0,-1 1-1 0 0,0-1 1 0 0,0 0 0 0 0,-1 1-94 0 0,-5 7 362 0 0,-1 0-1 0 0,0 0 1 0 0,-6 6-362 0 0,-12 18 733 0 0,15-22-524 0 0,-1-2-71 0 0,-9 12 31 0 0,21-24-172 0 0,0 1 7 0 0,-4 1-79 0 0,4-2-46 0 0,1-1-136 0 0,0 0-212 0 0,0 0-206 0 0,0 0 100 0 0,0 0 84 0 0,0 1 71 0 0,0-1 62 0 0,0 0 40 0 0,0 2-609 0 0,0-1 497 0 0,0 0-84 0 0,0-1 215 0 0,0 0-34 0 0,0 1-1783 0 0,0 0-1194 0 0</inkml:trace>
  <inkml:trace contextRef="#ctx0" brushRef="#br0" timeOffset="58694.18">3444 1735 14368 0 0,'0'0'330'0'0,"0"0"-94"0"0,0 0-49 0 0,0 0-41 0 0,0 0-36 0 0,-1 1 32 0 0,0 1 59 0 0,0-1-99 0 0,0 0 50 0 0,1-1 77 0 0,-1 1 93 0 0,1 0 112 0 0,0-1-167 0 0,-1 0 34 0 0,1 0-375 0 0,0 1 32 0 0,-1-1 47 0 0,0 1 102 0 0,1 0 80 0 0,-1 1 169 0 0,-2 0 608 0 0,2-1-714 0 0,-1 0-57 0 0,1 0-70 0 0,0-1-107 0 0,0 0-34 0 0,0 0-38 0 0,0 1-42 0 0,0-1-44 0 0,0 0-50 0 0,1 0-99 0 0,0 0-50 0 0,0 0-44 0 0,-1 0-40 0 0,1 0-280 0 0,0 0-67 0 0,0 0-53 0 0,0 0-39 0 0,0 0-327 0 0,0 0-36 0 0,0 0-2573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16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5008 0 0,'0'0'108'0'0,"0"0"17"0"0,0 0 13 0 0,0 0 51 0 0,0 0-27 0 0,0 0 37 0 0,0 0 240 0 0,0 0 10 0 0,0 0 2 0 0,0 0-17 0 0,0 0-8 0 0,0 0-2 0 0,0 0-2 0 0,0 0-4 0 0,0 0-2 0 0,0 0 0 0 0,0 0-6 0 0,0 0-23 0 0,0 0-16 0 0,0 0-3 0 0,0 0-6 0 0,0 0-22 0 0,0 0-10 0 0,0 0-2 0 0,0 0-14 0 0,0 0-56 0 0,0 0-30 0 0,0 0-4 0 0,0 0-16 0 0,0 0-67 0 0,1 2-28 0 0,15 48 369 0 0,-7-24-267 0 0,-3-11-102 0 0,7 20 191 0 0,4 10 28 0 0,-13-32-225 0 0,0 0 0 0 0,-1 0 0 0 0,0 0-1 0 0,-1 5-106 0 0,4 20 167 0 0,-3-26-89 0 0,-1 0 0 0 0,-1 0-1 0 0,0 8-77 0 0,1 34 460 0 0,4 6-460 0 0,-1 2 195 0 0,0 38 118 0 0,-1 18 103 0 0,-3-84-291 0 0,2 23 54 0 0,-1-42-84 0 0,-2 1-1 0 0,0 8-94 0 0,0-10 87 0 0,0 0-1 0 0,1 0 0 0 0,1 5-86 0 0,0-3 128 0 0,0 0 0 0 0,-1-1 0 0 0,-1 2-128 0 0,1-9 85 0 0,3 1 37 0 0,1 3 143 0 0,-5-9-176 0 0,2 3-66 0 0,0-4 42 0 0,0 0 76 0 0,5 5-131 0 0,-6-6-9 0 0,0 0-1 0 0,0 0 0 0 0,-1-1 0 0 0,1 1 1 0 0,0 0-1 0 0,0 0 0 0 0,0-1 0 0 0,0 1 1 0 0,0-1-1 0 0,1 1 0 0 0,-1-1 0 0 0,0 1 0 0 0,0-1 1 0 0,0 0-1 0 0,0 1 0 0 0,1-1 0 0 0,-1 0 1 0 0,0 0-1 0 0,0 0 0 0 0,0 0 0 0 0,1 0 1 0 0,-1 0-1 0 0,1 0 0 0 0,4-1 48 0 0,2 0-27 0 0,1-2 22 0 0,23-13 55 0 0,-6 0-52 0 0,-20 11-45 0 0,1 1 0 0 0,-1 0 1 0 0,1 0-1 0 0,0 0 0 0 0,1 1 0 0 0,-1 1 0 0 0,1-1 0 0 0,-1 1 0 0 0,5-1-1 0 0,6 0-179 0 0,0-2-90 0 0,-4 1 0 0 0,1 0-54 0 0,0 2-55 0 0,0 1-54 0 0,23-3-960 0 0,-23 0 694 0 0,-4 2 157 0 0,-1 0-89 0 0,1 0-108 0 0,-5 2 322 0 0,-1-1-34 0 0,16 1-1050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17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15 579 5008 0 0,'0'0'108'0'0,"0"0"17"0"0,0 0 13 0 0,0 0-38 0 0,1 0 5 0 0,4-2 207 0 0,4 1 101 0 0,0-1 58 0 0,-3 0-99 0 0,-4 1 29 0 0,1 0-58 0 0,0 1-53 0 0,0-1-48 0 0,1 1-44 0 0,-1 0-37 0 0,4 0 69 0 0,-3-1-127 0 0,0 1 3 0 0,8-2 349 0 0,-1-2-109 0 0,2-1-31 0 0,4-4 65 0 0,-7 4-153 0 0,-8 4-71 0 0,0-1-44 0 0,0 1-22 0 0,1-2-15 0 0,0-1-7 0 0,0 2 10 0 0,5-4 176 0 0,0 0-52 0 0,-5 4-147 0 0,-1 0 0 0 0,0 0 0 0 0,0 0 0 0 0,-1 0 0 0 0,1 0 0 0 0,0 0 0 0 0,-1-1 0 0 0,1 1 1 0 0,0-2-56 0 0,0-1 108 0 0,-2 1-64 0 0,2-2 4 0 0,-2 3 16 0 0,-4-7 30 0 0,3 3-50 0 0,-2 0-25 0 0,-8-5 35 0 0,-8-9 101 0 0,4 7-105 0 0,0 0-21 0 0,-19-13 80 0 0,27 24-61 0 0,2 2-43 0 0,2 1-4 0 0,2-1-1 0 0,1 1 0 0 0,-1-1 0 0 0,0 1 0 0 0,0 0 0 0 0,1-1 0 0 0,-1 1 1 0 0,0 0-1 0 0,0 0 0 0 0,0 0 0 0 0,0 0 0 0 0,0 0 0 0 0,1-1 0 0 0,-1 1 0 0 0,0 1 1 0 0,0-1-1 0 0,0 0 0 0 0,0 0 0 0 0,0 0 0 0 0,1 0 0 0 0,-1 1 0 0 0,0-1 0 0 0,0 0 1 0 0,0 1-1 0 0,1-1 0 0 0,-1 1 0 0 0,0-1 0 0 0,0 1 0 0 0,1-1 0 0 0,-1 1 0 0 0,-1 0 7 0 0,-1 2 10 0 0,-1-1 0 0 0,1 1-1 0 0,0-1 1 0 0,0 1 0 0 0,0 0 0 0 0,0 0-1 0 0,0 1 1 0 0,1-1 0 0 0,-1 1 0 0 0,0 1-17 0 0,1 0 38 0 0,-1 0 0 0 0,1 1 1 0 0,0-1-1 0 0,0 1 0 0 0,0 0 1 0 0,0 5-39 0 0,0 3 93 0 0,1-1 0 0 0,1 0 1 0 0,0 1-1 0 0,1-1 0 0 0,0 1 1 0 0,1 1-94 0 0,0-2 94 0 0,0 2 8 0 0,0-1-1 0 0,0 0 0 0 0,2 0 0 0 0,0 0 0 0 0,0 0 0 0 0,1-1 0 0 0,1 0 1 0 0,0 1-102 0 0,7 9 171 0 0,-11-16-122 0 0,1-2 1 0 0,1 1-1 0 0,-1 0 1 0 0,1-1-1 0 0,0 1 0 0 0,0-1 1 0 0,4 4-50 0 0,1 0 37 0 0,-6-6-13 0 0,-1-1 1 0 0,0 0 0 0 0,1 0-1 0 0,-1 0 1 0 0,1 0-1 0 0,-1 0 1 0 0,1-1-1 0 0,0 1 1 0 0,0-1 0 0 0,0 1-25 0 0,14 0 80 0 0,-12-2-60 0 0,1 1 14 0 0,1-1 1 0 0,-1 0-1 0 0,0 0 0 0 0,1-1 0 0 0,-1 0 1 0 0,0 0-1 0 0,1-1 0 0 0,-1 1 1 0 0,0-1-1 0 0,0-1 0 0 0,0 1 1 0 0,0-1-35 0 0,3-2-49 0 0,0 0 43 0 0,2-1 41 0 0,6-2 67 0 0,9-7 48 0 0,-17 11-142 0 0,0-1-36 0 0,-1 0-31 0 0,-1 1-38 0 0,0 0-44 0 0,0-1-48 0 0,-1 2-11 0 0,0-1-41 0 0,0 0-44 0 0,-1 0-48 0 0,1 0-51 0 0,-1 0-54 0 0,1-1-57 0 0,-1 1-61 0 0,5-7-881 0 0,-2 2-16 0 0</inkml:trace>
  <inkml:trace contextRef="#ctx0" brushRef="#br0" timeOffset="632.29">620 1 4800 0 0,'0'0'136'0'0,"0"0"-22"0"0,0 0 16 0 0,0 0 64 0 0,0 0 182 0 0,0 0 332 0 0,0 0 27 0 0,0 0-15 0 0,0 0-95 0 0,0 0-45 0 0,0 0-10 0 0,0 0-33 0 0,0 0-128 0 0,0 0-51 0 0,0 0-8 0 0,0 0-24 0 0,0 0-85 0 0,0 0-32 0 0,0 0-7 0 0,0 0-4 0 0,0 0-6 0 0,0 0-37 0 0,0 0-66 0 0,0 2-44 0 0,0 2-6 0 0,1-2 3 0 0,6 21 399 0 0,-1 0-77 0 0,-2 0-77 0 0,0 1-75 0 0,-2 5-28 0 0,3 15 28 0 0,-1-8-29 0 0,-2-10-26 0 0,0-4-33 0 0,1 12 135 0 0,-1-6-35 0 0,-1-8-105 0 0,1-4-51 0 0,-1 1-41 0 0,4 21 29 0 0,2 2 48 0 0,2 0 62 0 0,2-1 77 0 0,-6-14-77 0 0,-5-19-116 0 0,1 0 0 0 0,1 0 0 0 0,-1-1 0 0 0,1 1 0 0 0,0 0-50 0 0,4 11 131 0 0,-5-13-95 0 0,0 0 1 0 0,1 0 0 0 0,-1 0 0 0 0,1-1 0 0 0,0 1 0 0 0,0 0 0 0 0,0-1-1 0 0,2 3-36 0 0,3 4 68 0 0,3 22 172 0 0,-9-26-201 0 0,3 3 33 0 0,1-1 5 0 0,3 5-18 0 0,0-3 102 0 0,-5-7-89 0 0,0 1-49 0 0,-3-2 30 0 0,7 1 28 0 0,5 2-34 0 0,-9-5-49 0 0,-2 0 9 0 0,3-1-26 0 0,6-1-51 0 0,-5 1 4 0 0,-1 0-1 0 0,1 0 0 0 0,-1-1 0 0 0,1 0 0 0 0,-1 0 0 0 0,3-2 67 0 0,0 0-125 0 0,0 0-39 0 0,0 0-84 0 0,1-1-83 0 0,0 1-99 0 0,0 0-116 0 0,-5 3 323 0 0,0-1 41 0 0,9-7-487 0 0,-9 6 374 0 0,-1 2 107 0 0,0-1-33 0 0,0 1-39 0 0,0-1-45 0 0,1 1-50 0 0,-1 0-56 0 0,-1 0-103 0 0,-1 1 120 0 0,1 0 101 0 0,-1-1 87 0 0,1 1 70 0 0,-1 0 50 0 0,2-2-108 0 0,-2 2 40 0 0,0 0 33 0 0,0 0-36 0 0,0-1-87 0 0,0 1-70 0 0,0 0-79 0 0,0 0-90 0 0,0 0-829 0 0</inkml:trace>
  <inkml:trace contextRef="#ctx0" brushRef="#br0" timeOffset="936.49">548 467 7024 0 0,'0'0'157'0'0,"-3"0"23"0"0,-7 0 12 0 0,8 0-63 0 0,2 0-11 0 0,0 0 40 0 0,0 0 133 0 0,0 0 246 0 0,0 0 21 0 0,2-1-26 0 0,80-28 890 0 0,-47 15-845 0 0,-10 4-211 0 0,1 0-56 0 0,6-3-25 0 0,-16 7-193 0 0,0 0-40 0 0,0-1-42 0 0,0 1-47 0 0,1 0-51 0 0,-1 0-53 0 0,0 1-59 0 0,0-1-61 0 0,0 1-65 0 0,0-1-69 0 0,0 1-73 0 0,0 0-77 0 0,1 1-79 0 0,-1-1-85 0 0,-1 2-826 0 0,6-3-878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22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5 217 6056 0 0,'0'0'176'0'0,"3"1"-4"0"0,4 0-346 0 0,1 1 93 0 0,1-2 84 0 0,-1 1 77 0 0,-1-1 26 0 0,-1 0 34 0 0,8-1 233 0 0,0 0 98 0 0,0-1 73 0 0,25-6 1127 0 0,-23 4-997 0 0,-7 2-337 0 0,-1-1-38 0 0,1 1-44 0 0,-1 0-53 0 0,1-2 116 0 0,0-1-60 0 0,-1 0-74 0 0,-1 3-50 0 0,-3 0 18 0 0,-1 1-61 0 0,-1-1-37 0 0,1-2-31 0 0,1 1 39 0 0,0-1-1 0 0,22-16 370 0 0,-24 18-271 0 0,-2 0 9 0 0,1-1-60 0 0,1-1-36 0 0,2-1-25 0 0,-2 0 33 0 0,2-1 26 0 0,-1 1-58 0 0,-3 4-48 0 0,1 1-1 0 0,-1-1 0 0 0,1 1 0 0 0,-1-1 0 0 0,0 1 0 0 0,1-1 0 0 0,-1 1 0 0 0,0-1 0 0 0,1 0 0 0 0,-1 1 1 0 0,0-1-1 0 0,0 1 0 0 0,0-1 0 0 0,0 0 0 0 0,0 1 0 0 0,1-1 0 0 0,-1 0 0 0 0,0 1 0 0 0,0-1 0 0 0,-1 0 1 0 0,1 1-1 0 0,0-1 0 0 0,0 1 0 0 0,0-1 0 0 0,0 0 0 0 0,0 1 0 0 0,-1-1 0 0 0,1 0 0 0 0,0 1 0 0 0,-1-1 1 0 0,1 1-1 0 0,-10-25 0 0 0,9 22 0 0 0,0 0 0 0 0,0 0 0 0 0,-1 0 0 0 0,1 0 0 0 0,-1 0 0 0 0,1 1 0 0 0,-1-1 0 0 0,0 0 0 0 0,0 1 0 0 0,0-1 0 0 0,0 1 0 0 0,-1 0 0 0 0,-1-2 0 0 0,-9-6 36 0 0,11 8-16 0 0,-1 0-1 0 0,1 0 1 0 0,-1 0-1 0 0,1 1 0 0 0,-1-1 1 0 0,0 1-1 0 0,0-1 0 0 0,0 1 1 0 0,0 0-1 0 0,0 0 1 0 0,0 0-1 0 0,-1 0-19 0 0,-10 0 15 0 0,9 2-28 0 0,0 0 0 0 0,0 0 0 0 0,1 0 0 0 0,-1 1-1 0 0,0-1 1 0 0,1 1 0 0 0,-2 1 13 0 0,-10 4 10 0 0,11-4 9 0 0,0 0-1 0 0,1 0 1 0 0,-1 0-1 0 0,-3 4-18 0 0,2-1 16 0 0,0 0 0 0 0,0 0 0 0 0,0 1 0 0 0,-3 6-16 0 0,-17 33 104 0 0,13-16 44 0 0,3 1-38 0 0,2 1 116 0 0,2 1 102 0 0,2-1 88 0 0,4-17-198 0 0,0 0-60 0 0,9 28 164 0 0,-5-26-172 0 0,0-6-37 0 0,2 0-32 0 0,17 18 74 0 0,-18-23-120 0 0,-3-3-21 0 0,1-1 0 0 0,-1 1 1 0 0,1-1-1 0 0,0 0 1 0 0,0 0-1 0 0,0 0 1 0 0,0 0-1 0 0,0-1 1 0 0,1 1-1 0 0,0 0-14 0 0,3 0 49 0 0,0 0 0 0 0,-1-1 0 0 0,1 1-1 0 0,0-1 1 0 0,2 0-49 0 0,36-1 333 0 0,-4-4 80 0 0,-36 3-566 0 0,1 1 109 0 0,-1-1 71 0 0,7-1 116 0 0,-8 2-126 0 0,0-1-35 0 0,0 0-66 0 0,1 1-87 0 0,-2-1-54 0 0,1 0-86 0 0,0 1-101 0 0,-1-1-110 0 0,1 0-124 0 0,-2 1 273 0 0,0-1-36 0 0,0 1-37 0 0,0 0-37 0 0,0-1-41 0 0,0 1-42 0 0,6-2-1560 0 0,5 0-1210 0 0,-13 2 3328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26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138 354 7912 0 0,'-3'-1'232'0'0,"-5"-1"-108"0"0,0-1-45 0 0,5 2-47 0 0,-1-1 0 0 0,0 1-1 0 0,0 0 1 0 0,1 1-1 0 0,-1-1 1 0 0,-1 0-32 0 0,-2 2 87 0 0,0 1 41 0 0,0 2 52 0 0,1 1 64 0 0,-5 7 211 0 0,1 1-56 0 0,2 1-50 0 0,0 1-46 0 0,1 1-40 0 0,2 0-35 0 0,-4 18 142 0 0,5 0-90 0 0,2-17-89 0 0,2 1 0 0 0,0-1 0 0 0,2 8-191 0 0,1 1 244 0 0,2-5-59 0 0,1 0-41 0 0,12 18 44 0 0,4-4-93 0 0,-15-27-74 0 0,0 1 0 0 0,1-1 0 0 0,0-1 0 0 0,0 0 1 0 0,1 0-1 0 0,0 0 0 0 0,8 4-21 0 0,11 3 94 0 0,1-4 54 0 0,8-3-21 0 0,1-8 79 0 0,-30 0-124 0 0,0-1 0 0 0,0 1-1 0 0,0-2 1 0 0,4-1-82 0 0,-5 1 83 0 0,0 0 1 0 0,1-1 0 0 0,-1 0 0 0 0,0 0-1 0 0,-1-1 1 0 0,1 1 0 0 0,2-4-84 0 0,10-14 319 0 0,-4-6-92 0 0,-6-2-81 0 0,-6 1-70 0 0,-3 17-12 0 0,-1 1 1 0 0,0-1 0 0 0,-1 0 0 0 0,-3-11-65 0 0,0 8 60 0 0,0 1-1 0 0,0-1 0 0 0,-5-6-59 0 0,-7-10 44 0 0,-1 1-37 0 0,-2 1-42 0 0,0 0-49 0 0,4 9-76 0 0,8 13 60 0 0,1-1-54 0 0,0 0-77 0 0,1 0-102 0 0,2 3 120 0 0,2 1-33 0 0,0 2 42 0 0,1 1-49 0 0,0 0-43 0 0,0 1-38 0 0,-1-1-195 0 0,1-1-49 0 0,0-3-688 0 0</inkml:trace>
  <inkml:trace contextRef="#ctx0" brushRef="#br0" timeOffset="463.75">1024 106 8032 0 0,'0'0'155'0'0,"0"0"-64"0"0,-1-1-42 0 0,0-3 2 0 0,-1 2-4 0 0,-1-9 131 0 0,-2-3 35 0 0,0 6-157 0 0,0 3-11 0 0,2 0 78 0 0,0-1 60 0 0,0 1 42 0 0,-6-11 525 0 0,5 10-537 0 0,-2 1-48 0 0,-1 0 452 0 0,-1 0-96 0 0,0 2-88 0 0,-1 0-76 0 0,0 2-69 0 0,-1 0-58 0 0,1 1-49 0 0,-1 1-39 0 0,-6 1 33 0 0,-21 7 158 0 0,26-6-186 0 0,1 1 50 0 0,9-4-182 0 0,-4 1 35 0 0,-1 1 0 0 0,1 0 0 0 0,0 1 0 0 0,0-1 0 0 0,-4 3-50 0 0,-11 12 90 0 0,2-3 0 0 0,14-11-57 0 0,0 0-1 0 0,1 0 1 0 0,-1 0-1 0 0,1 1 1 0 0,0-1-1 0 0,0 1 1 0 0,0 0-1 0 0,0 0 1 0 0,0 0 0 0 0,-1 3-33 0 0,-1 6 21 0 0,0-1 1 0 0,1 1 0 0 0,1 0-1 0 0,0 0 1 0 0,1 1 0 0 0,0-1-1 0 0,1 0 1 0 0,0 1 0 0 0,1-1 0 0 0,1 1-1 0 0,0-1 1 0 0,1 1-22 0 0,6 33 119 0 0,3-1-1 0 0,13 37-118 0 0,-7-22 95 0 0,-3-8-97 0 0,-8-30 17 0 0,1 4 36 0 0,6 20 109 0 0,-9-28-96 0 0,-3-3 1 0 0,-1-5 6 0 0,0-9 5 0 0,0-2-22 0 0,0 0-87 0 0,0 0-36 0 0,0 0-123 0 0,0 0 135 0 0,0 0-11 0 0,0 0-23 0 0,0 0-42 0 0,0 0-17 0 0,0 0-42 0 0,0 0-49 0 0,0 0-54 0 0,0 0-59 0 0,0 0-54 0 0,0 0-48 0 0,0 0-42 0 0,0 0-148 0 0,0 0-41 0 0,0 0-178 0 0,0 0-478 0 0</inkml:trace>
  <inkml:trace contextRef="#ctx0" brushRef="#br0" timeOffset="752.98">642 572 7016 0 0,'2'0'201'0'0,"7"-2"-52"0"0,-1 1-68 0 0,2-1-49 0 0,6 0-61 0 0,-2 1-6 0 0,-5-1 39 0 0,-1 1 31 0 0,0 0 42 0 0,-1-1 25 0 0,0 1 43 0 0,-1-1 47 0 0,1-1 55 0 0,13-3 492 0 0,1 0-47 0 0,0 2-54 0 0,1 0-62 0 0,-5 0-160 0 0,1 0-49 0 0,0 0-54 0 0,-1 0-57 0 0,-3-1-27 0 0,1 1-38 0 0,15-3 95 0 0,5-2-81 0 0,16-6-54 0 0,-49 14-111 0 0,0 0-41 0 0,0 1-41 0 0,0-1-39 0 0,0 0-38 0 0,0 1-36 0 0,0-1-35 0 0,0 1-35 0 0,2-1-320 0 0,-1 1-120 0 0,1-1-110 0 0,0 1-98 0 0,2-1-733 0 0,3 1-921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23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5 222 6448 0 0,'0'0'141'0'0,"0"0"23"0"0,0 0 13 0 0,0 0-53 0 0,0 0-8 0 0,0 0 44 0 0,0 0 136 0 0,0 0 256 0 0,0 0 22 0 0,0 0-311 0 0,0 0-69 0 0,0-1-57 0 0,0 1-50 0 0,-1 0-24 0 0,-1-2-118 0 0,2 2 86 0 0,-1 0 66 0 0,1 0 97 0 0,0 0-52 0 0,0 0 35 0 0,-1 0 37 0 0,1 1 41 0 0,0-1 45 0 0,0 0 47 0 0,0 10-39 0 0,1 0-39 0 0,2 10 171 0 0,-1-5-185 0 0,1 1-52 0 0,4 14 89 0 0,6 33 160 0 0,-10-36-173 0 0,1 15 75 0 0,4-2-96 0 0,1 18 54 0 0,-6-19-67 0 0,-3-34-202 0 0,0 0 1 0 0,1 0-1 0 0,-1 0 0 0 0,1 0 1 0 0,1 0-1 0 0,-1 0 0 0 0,2 3-43 0 0,4 10 156 0 0,-5-13-112 0 0,0-1 13 0 0,-1 0 0 0 0,0 0 1 0 0,0 1-1 0 0,-1-1 1 0 0,1 1-1 0 0,-1 2-57 0 0,3 15 264 0 0,-2-15-122 0 0,-1-5-4 0 0,0-2-2 0 0,0 0-1 0 0,1 2 1 0 0,2 1-103 0 0,-1-1 111 0 0,-1-2 30 0 0,0-1 142 0 0,-1-2 80 0 0,0 0-169 0 0,0 0-84 0 0,0-1-62 0 0,0 0-89 0 0,0 2-49 0 0,0 0-40 0 0,0-22 232 0 0,0-6-71 0 0,0 10-74 0 0,2 0 0 0 0,1-10 10 0 0,1-4-57 0 0,-2 0 45 0 0,-1 16 25 0 0,0 0 0 0 0,1 0 1 0 0,1 1-1 0 0,1-1 0 0 0,4-13-13 0 0,22-37-16 0 0,-26 59-12 0 0,0 0 0 0 0,0 1 0 0 0,1 0 0 0 0,0 0 0 0 0,1 0 0 0 0,0 0 0 0 0,0 1-1 0 0,0 0 1 0 0,1 0 28 0 0,7-7-67 0 0,-12 11 59 0 0,0 1-1 0 0,1-1 1 0 0,-1 1-1 0 0,1 0 1 0 0,0 0-1 0 0,0 0 1 0 0,2-1 8 0 0,-2 2-1 0 0,-1 0 0 0 0,1 0 1 0 0,0 0-1 0 0,0 0 0 0 0,0 0 1 0 0,0 1-1 0 0,2-1 1 0 0,0 1 5 0 0,0 0 0 0 0,-1 0 0 0 0,1 1 0 0 0,-1-1 0 0 0,1 1 1 0 0,0 0-1 0 0,-1 0 0 0 0,0 1 0 0 0,1 0 0 0 0,3 1-5 0 0,23 16 0 0 0,-4 4-77 0 0,-12-6-39 0 0,-2-1-68 0 0,-6-4 176 0 0,44 71-59 0 0,-42-67 63 0 0,-2 0 1 0 0,0 0-1 0 0,0 1 0 0 0,1 8 4 0 0,6 26 0 0 0,8 35 0 0 0,-5-21 0 0 0,-17-62 1 0 0,0-1 0 0 0,1 0 0 0 0,-1-1 0 0 0,0 1 1 0 0,1 0-1 0 0,-1-1 0 0 0,1 1 0 0 0,0 0 0 0 0,-1-1 0 0 0,1 2-1 0 0,3 6 43 0 0,-7 0-57 0 0,2-7-103 0 0,1-2-12 0 0,1-1 40 0 0,-1 0-16 0 0,2-2-197 0 0,-1 0 112 0 0,1-6-190 0 0,-1 3 69 0 0,0 3 59 0 0,0 0-74 0 0,0 0-89 0 0,-1 0-106 0 0,1 1 154 0 0,-1 1-49 0 0,0-1-44 0 0,1 1-38 0 0,-1-1-143 0 0,1 1-38 0 0,0-4-1490 0 0</inkml:trace>
  <inkml:trace contextRef="#ctx0" brushRef="#br0" timeOffset="348.07">611 97 6056 0 0,'0'0'176'0'0,"-1"1"-4"0"0,-5 5-131 0 0,4 2 60 0 0,2-1 55 0 0,0 0 49 0 0,1-5-19 0 0,-1 12 518 0 0,0 1-75 0 0,1-2-69 0 0,1 1-61 0 0,0 3 28 0 0,0-1-66 0 0,2 9 132 0 0,1 0-80 0 0,0 8 114 0 0,8 28 451 0 0,-1-20-417 0 0,-2-8-186 0 0,1 0-95 0 0,-2-11-95 0 0,9 7 87 0 0,-9-14-164 0 0,1 2 39 0 0,-1-2-55 0 0,1-2-53 0 0,-7-10-114 0 0,0 0 1 0 0,0 0 0 0 0,0 0-1 0 0,0-1 1 0 0,1 0 0 0 0,-1 1-1 0 0,1-1 1 0 0,0-1 0 0 0,0 1-1 0 0,-1 0 1 0 0,4 0-26 0 0,0 0 65 0 0,1 0 0 0 0,-1 0 1 0 0,0-1-1 0 0,1 0 0 0 0,-1 0 1 0 0,1-1-1 0 0,1 0-65 0 0,-4 0 61 0 0,0-1 0 0 0,-1 0 0 0 0,1 0 0 0 0,-1 0 0 0 0,2-1-61 0 0,8-4 191 0 0,0-2 34 0 0,-4 1-101 0 0,3-3 13 0 0,0 1-35 0 0,10-10 18 0 0,-19 14-113 0 0,0 1 0 0 0,-1 0 0 0 0,1-1-1 0 0,-1 0 1 0 0,0 0 0 0 0,0 0 0 0 0,-1 0 0 0 0,1 0-1 0 0,0-5-6 0 0,0 0 3 0 0,0 1-1 0 0,-1-1 1 0 0,-1 1-1 0 0,1-10-2 0 0,-1 5 20 0 0,-2 0-1 0 0,1 0 1 0 0,-2-2-20 0 0,-4-21 73 0 0,-2 2 0 0 0,-3-7-73 0 0,4 16 19 0 0,5 19-47 0 0,-1 0-1 0 0,1 0 1 0 0,-2 0 0 0 0,-2-4 28 0 0,-2-5-72 0 0,1 0-73 0 0,4 5-11 0 0,2-1-61 0 0,0 6-27 0 0,-4-4-11 0 0,2 4 45 0 0,2 4 61 0 0,0-1-42 0 0,1 1-144 0 0,2 0-113 0 0,-1 1-357 0 0,-2 1 300 0 0,1-1 59 0 0,0 1-58 0 0,0-1 81 0 0,1 0 68 0 0,-1 1 57 0 0,0-1-172 0 0,0-1-177 0 0,0 2 330 0 0,0-1-77 0 0,1 0-107 0 0,1-2-1236 0 0,3-2-967 0 0</inkml:trace>
  <inkml:trace contextRef="#ctx0" brushRef="#br0" timeOffset="1017.29">1257 202 7456 0 0,'0'0'166'0'0,"0"0"29"0"0,0 0 12 0 0,1 2-34 0 0,2 8-262 0 0,-1 1 61 0 0,0 0 56 0 0,0 0 53 0 0,-1 0 47 0 0,1 1 44 0 0,-1 0 40 0 0,0 0 35 0 0,1 4 136 0 0,0-1 46 0 0,2 15 531 0 0,1 6-177 0 0,-2-2 76 0 0,-1-10-207 0 0,1 0 44 0 0,1 0 51 0 0,2 0 52 0 0,-2-4-355 0 0,-4-14-260 0 0,0 0 45 0 0,1-2-212 0 0,-1 0 96 0 0,2 0 119 0 0,0 0 222 0 0,1-1 5 0 0,-1-4-219 0 0,0 0-116 0 0,-1-2-94 0 0,4-13 108 0 0,1 0-63 0 0,1-3-43 0 0,-4 11-33 0 0,-1-1 0 0 0,0 0 0 0 0,0 0 0 0 0,0-4 1 0 0,3-22 0 0 0,2 0 0 0 0,2 0 0 0 0,11-29 0 0 0,-13 44 67 0 0,1 1-83 0 0,3 1-66 0 0,0 1-48 0 0,-7 12 80 0 0,0 1 0 0 0,0 0 0 0 0,0 0 0 0 0,0 0 0 0 0,1 0-1 0 0,-1 0 1 0 0,1 1 0 0 0,0 0 0 0 0,0 0 0 0 0,0 1 0 0 0,1-1-1 0 0,-1 1 1 0 0,1 0 50 0 0,1 0-67 0 0,-2 2 35 0 0,-2 3 19 0 0,-2-1-2 0 0,8 3-6 0 0,16 13-35 0 0,-10-4 57 0 0,1 7-1 0 0,0 0 0 0 0,10 21 0 0 0,-20-31 0 0 0,0 0 0 0 0,-2 1 0 0 0,1-1 0 0 0,-1 1 0 0 0,-1 0 0 0 0,0 0 0 0 0,0 1 0 0 0,0 4-9 0 0,1 3 92 0 0,-4-17-52 0 0,1 1-1 0 0,-1 0 0 0 0,0-1 0 0 0,1 1 1 0 0,-2 0-1 0 0,1-1 0 0 0,0 1 0 0 0,-1 0 1 0 0,0-1-1 0 0,0 1 0 0 0,-1 2-30 0 0,0 7 98 0 0,0 0 40 0 0,-2-4 67 0 0,3-9-111 0 0,1 0-112 0 0,0 0 74 0 0,-5-3 43 0 0,2-4-38 0 0,2-9 19 0 0,1 14-60 0 0,-1-27 91 0 0,0 1-108 0 0,4-1-73 0 0,0 18 29 0 0,6-29-41 0 0,8-15 55 0 0,-6 28-3 0 0,2 1-49 0 0,-2 9-14 0 0,1 1-43 0 0,-8 11 50 0 0,15-19-275 0 0,-8 13 224 0 0,1 1 33 0 0,0 2 38 0 0,1 3 41 0 0,1 3 45 0 0,1 5 47 0 0,8 5-63 0 0,-20-6-9 0 0,-1-1 0 0 0,1 1 0 0 0,0 0 0 0 0,0-1 0 0 0,-1 1 0 0 0,1 1 0 0 0,-1-1 0 0 0,0 0 0 0 0,0 0 0 0 0,0 1 0 0 0,0 0 0 0 0,0-1 0 0 0,0 1 0 0 0,-1 0-1 0 0,1 1 6 0 0,9 15 0 0 0,-6-12 0 0 0,-1 0 0 0 0,0 0 0 0 0,-1 1 0 0 0,1 3 0 0 0,15 43-1 0 0,-1-2 22 0 0,-8-16 31 0 0,-7-19-26 0 0,0 1 0 0 0,-1 0 0 0 0,0 9-26 0 0,-2-23 54 0 0,1-3-39 0 0,2 3-14 0 0,0 7 30 0 0,-2-9-111 0 0,-1-2-83 0 0,0 0 47 0 0,0 0 42 0 0,0 1 36 0 0,0-1 42 0 0,0 0 66 0 0,0 2 315 0 0,0-1-294 0 0,0-1-94 0 0,0 1-45 0 0,0-1-54 0 0,0 1-62 0 0,0-1-43 0 0,0 0-62 0 0,0 0-70 0 0,0 1-75 0 0,0-1-82 0 0,0 0-88 0 0,0 0-94 0 0,0 0-101 0 0,0 0-563 0 0</inkml:trace>
  <inkml:trace contextRef="#ctx0" brushRef="#br0" timeOffset="1528.91">2196 5 8568 0 0,'0'0'249'0'0,"0"0"-1"0"0,0 0-183 0 0,1-1-38 0 0,-1 1-24 0 0,1-1 0 0 0,-1 1 0 0 0,0 0 0 0 0,1-1 0 0 0,-1 1 0 0 0,0 0 0 0 0,1 0 0 0 0,-1-1 0 0 0,1 1 0 0 0,-1 0 0 0 0,0 0 0 0 0,1 0 0 0 0,-1 0 0 0 0,1 0 0 0 0,-1 0 0 0 0,1-1 0 0 0,-1 1 0 0 0,1 0 0 0 0,-1 0 0 0 0,0 0 0 0 0,1 0 0 0 0,-1 0 0 0 0,1 1 0 0 0,-1-1 0 0 0,1 0 0 0 0,-1 0 0 0 0,0 0 0 0 0,1 0 0 0 0,-1 0 0 0 0,1 1 0 0 0,-1-1 0 0 0,0 0 0 0 0,1 0 0 0 0,-1 1 0 0 0,1-1-3 0 0,0 1 27 0 0,12 4 173 0 0,-2 3 45 0 0,0 5 96 0 0,2 10 225 0 0,-8-12-252 0 0,-2 1 0 0 0,0-1 1 0 0,0 1-315 0 0,1 4 272 0 0,-1-1-37 0 0,-1 0-46 0 0,1-2-61 0 0,6 27 378 0 0,-2-2-101 0 0,11 78 591 0 0,-12-75-607 0 0,8 46 430 0 0,5 30 365 0 0,-17-93-353 0 0,0 21-831 0 0,-2-13 413 0 0,0 0-15 0 0,0-30-313 0 0,0-2-10 0 0,0 0 15 0 0,0-2 6 0 0,1-8 11 0 0,3-1-49 0 0,1-1-40 0 0,1 0-33 0 0,0-3-45 0 0,9-19-29 0 0,1 1-62 0 0,-4 11-74 0 0,0 1-1 0 0,2-1 0 0 0,9-10 226 0 0,12-8-255 0 0,-13 19 84 0 0,2 2 50 0 0,-17 15 93 0 0,0-1 1 0 0,0 1 0 0 0,1 0-1 0 0,0 1 1 0 0,0-1 0 0 0,0 2-1 0 0,0-1 1 0 0,0 1 0 0 0,5 0 27 0 0,-11 1-7 0 0,1 1 1 0 0,0 0-1 0 0,0 0 0 0 0,-1 0 1 0 0,1 1-1 0 0,0-1 0 0 0,0 1 1 0 0,-1-1-1 0 0,2 1 7 0 0,0 0-4 0 0,18 6-51 0 0,-16-2 54 0 0,-2-1-9 0 0,10 10-38 0 0,-11-10 48 0 0,0 0-1 0 0,0 0 0 0 0,0 1 1 0 0,-1-1-1 0 0,0 1 0 0 0,0 0 1 0 0,0 0-1 0 0,0 0 0 0 0,-1 0 0 0 0,0 0 1 0 0,0 0-1 0 0,0 0 0 0 0,0 0 1 0 0,-1 1-1 0 0,0-1 0 0 0,0 0 1 0 0,-1 3-1 0 0,0-3 10 0 0,-1-1 0 0 0,1 0 0 0 0,-1 0 0 0 0,0 0-1 0 0,0 0 1 0 0,0-1 0 0 0,-1 1 0 0 0,1-1 0 0 0,-1 1-1 0 0,-1 0-8 0 0,-8 12 46 0 0,5-5-45 0 0,-1-2-1 0 0,-1 1 1 0 0,1-1 0 0 0,-1 0 0 0 0,-1-1-1 0 0,0 0 1 0 0,0-1 0 0 0,0 0 0 0 0,-1 0-1 0 0,0-1 1 0 0,0 0 0 0 0,-1-1 0 0 0,0-1-1 0 0,-8 3 0 0 0,18-7-146 0 0,-1 1 42 0 0,-3 0 2 0 0,0 0 108 0 0,-9 0 158 0 0,10-1-171 0 0,1 0-60 0 0,0-1-71 0 0,0 1-88 0 0,0-1-104 0 0,1 1 22 0 0,1-1-68 0 0,-1 1-74 0 0,0-1-79 0 0,1 0-86 0 0,-1 0-91 0 0,0 0-98 0 0,1 0-104 0 0,-2-1-1009 0 0,-1-1-1079 0 0</inkml:trace>
  <inkml:trace contextRef="#ctx0" brushRef="#br0" timeOffset="2028.57">2933 550 6448 0 0,'0'0'141'0'0,"1"1"23"0"0,4 1 9 0 0,2 0-65 0 0,1 0-43 0 0,6 1-45 0 0,3 0-7 0 0,-6 0 72 0 0,9 2 1059 0 0,1-4-62 0 0,0-4-61 0 0,0-1-61 0 0,2 0 42 0 0,-3-4-349 0 0,-4 1-183 0 0,-5 3-153 0 0,0-1-52 0 0,0-2-49 0 0,-1 0-46 0 0,0-2-45 0 0,-1 0-42 0 0,-1-1-41 0 0,0 0-36 0 0,-7 8-7 0 0,5-6 17 0 0,-1 0 1 0 0,-1 0-1 0 0,1-1 0 0 0,0-2-16 0 0,-4 8 5 0 0,0 0 0 0 0,0 0 0 0 0,0 1 0 0 0,-1-1-1 0 0,1 0 1 0 0,-1 0 0 0 0,0 0 0 0 0,0 0 0 0 0,0 1 0 0 0,0-1-1 0 0,0 0 1 0 0,-1 0 0 0 0,1 0 0 0 0,-1 0 0 0 0,0 1 0 0 0,0-1 0 0 0,0 0-5 0 0,-1-2 0 0 0,0 0 1 0 0,-1-1-1 0 0,0 1 1 0 0,0 1-1 0 0,0-1 1 0 0,-1 0-1 0 0,1 1 1 0 0,-1-1-1 0 0,0 1 1 0 0,-4-3-1 0 0,6 5-2 0 0,-1 1 1 0 0,0-1-1 0 0,0 0 1 0 0,0 1-1 0 0,0-1 1 0 0,0 1-1 0 0,0 0 1 0 0,0 0-1 0 0,0 1 0 0 0,-3-1 2 0 0,2 0-10 0 0,-1 1 0 0 0,1 0 1 0 0,-1 0-1 0 0,1 0 0 0 0,-4 1 10 0 0,3 0-3 0 0,0 0 1 0 0,0 0-1 0 0,1 1 1 0 0,-1-1-1 0 0,0 1 1 0 0,0 0 0 0 0,1 1-1 0 0,-1-1 1 0 0,1 1-1 0 0,-3 2 3 0 0,1 0 13 0 0,-1 1 1 0 0,2-1-1 0 0,-1 1 0 0 0,1 1 0 0 0,0-1 0 0 0,-2 4-13 0 0,-1 3 59 0 0,0 0-1 0 0,1 0 1 0 0,0 3-59 0 0,-14 40 264 0 0,11-11 0 0 0,8-33-140 0 0,1 1 0 0 0,0 0 0 0 0,1 0 0 0 0,1 5-124 0 0,6 23 289 0 0,0-16-123 0 0,-3-17-119 0 0,-1 0 1 0 0,1-1 0 0 0,0 1-1 0 0,1 0-47 0 0,1-3 67 0 0,11 4-17 0 0,0-1 0 0 0,1 0 0 0 0,0-1-50 0 0,-11-5 16 0 0,-1 0-1 0 0,0 0 1 0 0,0-1-1 0 0,0 0 1 0 0,1 0-1 0 0,-1-1 0 0 0,1 0 1 0 0,-1 0-1 0 0,0 0 1 0 0,1-1-1 0 0,4-1-15 0 0,0 0 28 0 0,1-2-1 0 0,-1 1 0 0 0,0-1 1 0 0,6-4-28 0 0,-6 1-18 0 0,1-1-43 0 0,-6 3 87 0 0,1 0-51 0 0,2-2-106 0 0,1 0-113 0 0,-1-1-119 0 0,-1 0-122 0 0,0 0-126 0 0,-4 4 257 0 0,0-1-34 0 0,0 1-33 0 0,-1-1-34 0 0,0 0-34 0 0,0-1-36 0 0,7-10-915 0 0</inkml:trace>
  <inkml:trace contextRef="#ctx0" brushRef="#br0" timeOffset="2385.62">3488 388 10192 0 0,'1'2'230'0'0,"2"5"-165"0"0,1 3 53 0 0,12 30 455 0 0,-12-29-476 0 0,0 0-60 0 0,-3-6 9 0 0,0 0 83 0 0,1 0 69 0 0,-1 1 52 0 0,1 1 129 0 0,2 10 569 0 0,-2-12-649 0 0,0 0-36 0 0,0-1-82 0 0,-1-3 53 0 0,-1 1 48 0 0,1 0 43 0 0,0 1 35 0 0,-1 0 195 0 0,1 1 45 0 0,0 6 1472 0 0,-1-9-1228 0 0,-10-7-561 0 0,2-2-101 0 0,2-2-63 0 0,-2-8-49 0 0,-1-5 14 0 0,6 16-73 0 0,1 1 0 0 0,1 0 0 0 0,-1-1 0 0 0,1 1 0 0 0,0-1 0 0 0,0 1 0 0 0,1-1 0 0 0,0 0 0 0 0,0 1 0 0 0,1-4-11 0 0,0-4 9 0 0,1 1-1 0 0,1 0 1 0 0,-1 0-1 0 0,6-11-8 0 0,-4 14-1 0 0,0 1 0 0 0,1-1 0 0 0,0 1 1 0 0,0 0-1 0 0,1 1 0 0 0,1 0 0 0 0,-1-1 0 0 0,5-2 1 0 0,24-22-48 0 0,4 2-51 0 0,-24 22 15 0 0,24-8-9 0 0,-26 12 39 0 0,0 1-35 0 0,-1 0-57 0 0,0 0-67 0 0,-5 1 33 0 0,22-4-433 0 0,-21 6 392 0 0,0 0-60 0 0,1 0-126 0 0,-5 0 159 0 0,0 1-35 0 0,1 0-37 0 0,-1 0-41 0 0,0 0-44 0 0,0 0-48 0 0,1 0-64 0 0,-2 0 67 0 0,0 0-41 0 0,-1 0 194 0 0,-1 0-40 0 0,0 1-43 0 0,1-1-41 0 0,1 1-523 0 0,0 0-327 0 0,3 1-791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21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27 6824 0 0,'0'0'149'0'0,"0"0"23"0"0,0 0 13 0 0,0 0-56 0 0,0 0-7 0 0,0 0 45 0 0,0 0 143 0 0,0 0 266 0 0,0 0-295 0 0,0 0-61 0 0,0 0-54 0 0,-1-1-45 0 0,1 1 10 0 0,-3-4-16 0 0,2 3-61 0 0,0 0 36 0 0,0 0-8 0 0,0-1 45 0 0,-1-2 230 0 0,-5-6 746 0 0,5 8-801 0 0,-1 1-97 0 0,3 1 109 0 0,0 0-8 0 0,0 0-14 0 0,0 0-50 0 0,0 0-18 0 0,0 0-6 0 0,0 0-12 0 0,0 0-39 0 0,-2 2-20 0 0,0 0-102 0 0,1 1 0 0 0,-1 0-1 0 0,0-1 1 0 0,1 1 0 0 0,0 0 0 0 0,0 0 0 0 0,-1 1-45 0 0,-5 26 253 0 0,4 2-51 0 0,4-2-35 0 0,8 36 104 0 0,8 34 38 0 0,-6-36-137 0 0,8 45 147 0 0,-5-37-74 0 0,-3-12-9 0 0,1 0 39 0 0,-10-46-207 0 0,10 59 379 0 0,-6-32-136 0 0,-5-25-204 0 0,-1-1 24 0 0,3 3 47 0 0,-3-9-89 0 0,0-7-8 0 0,0-2-1 0 0,0 0-32 0 0,0 0-124 0 0,0 0-14 0 0,0 0 26 0 0,0 0-23 0 0,0 0-58 0 0,-1-2-150 0 0,-6-7-272 0 0,2 0-29 0 0</inkml:trace>
  <inkml:trace contextRef="#ctx0" brushRef="#br0" timeOffset="398.91">0 496 6648 0 0,'0'0'149'0'0,"0"0"23"0"0,0 0 12 0 0,1 0 34 0 0,-1 0-80 0 0,0-1-48 0 0,3-3 53 0 0,-1 3-52 0 0,2-2 231 0 0,1 1-57 0 0,12-2 380 0 0,-7 2-239 0 0,-5 1-154 0 0,0-1 49 0 0,24-5 989 0 0,-21 5-1031 0 0,-1 1-51 0 0,0-1-66 0 0,0 0-83 0 0,11-4 161 0 0,11-1 67 0 0,6-1 97 0 0,-23 5-139 0 0,1 0-47 0 0,-1 0-43 0 0,0 0-39 0 0,3 0-21 0 0,0 0-40 0 0,7-2-34 0 0,0 1-48 0 0,33-6-80 0 0,-37 6 108 0 0,1 0 43 0 0,30-8 24 0 0,-13 3-87 0 0,0 0-106 0 0,-30 8-1 0 0,-1 0 42 0 0,5-1 5 0 0,14-4-2 0 0,-15 4-9 0 0,0-1-96 0 0,-4 2 48 0 0,-1-1-38 0 0,1 1-68 0 0,0-1-57 0 0,0 1-64 0 0,-1-1-70 0 0,1 0-76 0 0,-1 1-83 0 0,1-1-89 0 0,-1 0-96 0 0,2-2-692 0 0,3-1-827 0 0</inkml:trace>
  <inkml:trace contextRef="#ctx0" brushRef="#br0" timeOffset="850.72">648 185 7512 0 0,'0'0'160'0'0,"-1"1"-56"0"0,-5 3 79 0 0,3-3-61 0 0,-7 3 157 0 0,3 3 59 0 0,6-6-261 0 0,1 0 1 0 0,-1 1-1 0 0,0-1 0 0 0,0 1 1 0 0,1-1-1 0 0,-1 1 0 0 0,1-1 1 0 0,-1 1-1 0 0,1 0 0 0 0,0-1 1 0 0,-1 1-1 0 0,1-1 0 0 0,0 1 1 0 0,0 0-1 0 0,0 0-77 0 0,2 12 537 0 0,0-7-309 0 0,0 0-39 0 0,1 1-11 0 0,0 0-105 0 0,-2-5-82 0 0,1 0-37 0 0,11 39 627 0 0,4 21 130 0 0,-15-58-658 0 0,4 22 269 0 0,0 0-65 0 0,-1 0-52 0 0,1 0-39 0 0,2 18 75 0 0,-2-6 45 0 0,-2-1 122 0 0,-2-14-75 0 0,0 1 45 0 0,-1 17 270 0 0,-1-29-359 0 0,0-11-146 0 0,0-2-30 0 0,0 1-38 0 0,0 0 72 0 0,1 4 630 0 0,-1-5-638 0 0,1-1-67 0 0,-1-2-87 0 0,1 0-111 0 0,1-16 140 0 0,-2 15-15 0 0,0-1 1 0 0,0 1 0 0 0,1 0 0 0 0,0 0 0 0 0,0-1-1 0 0,0 1 1 0 0,19-43-46 0 0,-12 33-28 0 0,1-1-1 0 0,0 1 0 0 0,5-5 75 0 0,0 3-141 0 0,1 0-1 0 0,7-7 142 0 0,16-10-151 0 0,-33 29 139 0 0,0 1 0 0 0,0 0 0 0 0,-1 0 0 0 0,2 1 0 0 0,-1-1 0 0 0,0 1 0 0 0,0 0 0 0 0,1 1 0 0 0,1-1 12 0 0,-3 1-9 0 0,0 0 0 0 0,0 1 0 0 0,-1-1-1 0 0,1 1 1 0 0,0 0 0 0 0,0 0 0 0 0,0 0 0 0 0,0 1-1 0 0,0-1 1 0 0,-1 1 0 0 0,1 0 0 0 0,0 0-1 0 0,-1 1 1 0 0,1-1 9 0 0,4 2-10 0 0,-1 1-1 0 0,0 0 1 0 0,0 0-1 0 0,0 1 1 0 0,0-1-1 0 0,-1 1 1 0 0,0 1-1 0 0,0-1 1 0 0,0 1-1 0 0,-1 0 1 0 0,0 0-1 0 0,0 1 1 0 0,0 0 0 0 0,3 6 10 0 0,-1 4 0 0 0,0 0 0 0 0,-1 1 0 0 0,-1-1 0 0 0,-1 1 0 0 0,0 0 0 0 0,0 10 0 0 0,-1-6-1 0 0,2 7 18 0 0,-4 0 41 0 0,-2-25-15 0 0,-1 5-47 0 0,2-7-50 0 0,-1-2-36 0 0,1 0-61 0 0,0 0-155 0 0,0 0-288 0 0,0 0 333 0 0,0 0 131 0 0,0 0-35 0 0,0 0-7 0 0,0 0-37 0 0,0 0-42 0 0,0 0-46 0 0,0 0-51 0 0,0 0-47 0 0,0 0-42 0 0,0 0-36 0 0,0 0-136 0 0,0 0-37 0 0,0 0-1415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20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6968 0 0,'0'0'157'0'0,"0"0"23"0"0,0 0 11 0 0,0 0 31 0 0,0 0 129 0 0,0 0 53 0 0,0 0 11 0 0,0 0-9 0 0,0 0-38 0 0,0 0-14 0 0,0 0-2 0 0,0 0-30 0 0,0 0-123 0 0,0 0-58 0 0,0 0-11 0 0,0 0 7 0 0,0 0 39 0 0,0 0 15 0 0,0 2 1 0 0,1 6 50 0 0,0 0-56 0 0,1 3-15 0 0,2 5 40 0 0,0 4 66 0 0,-1-8-3 0 0,-1 0-68 0 0,0 1-35 0 0,3 11 79 0 0,2 6-78 0 0,-1-8-108 0 0,0 0-34 0 0,5 21 13 0 0,-5-15 36 0 0,5 19-1 0 0,10 61 260 0 0,-13-75-90 0 0,5 10-248 0 0,3 13 240 0 0,-6-25-64 0 0,2-1 88 0 0,-3 11 158 0 0,-5-23-298 0 0,-3-12-24 0 0,-1 1 78 0 0,0-5-67 0 0,0-2 1 0 0,0 0-4 0 0,0 0-17 0 0,0 0-10 0 0,0 0-1 0 0,0 0 19 0 0,0 0 80 0 0,0 0 39 0 0,0 0 6 0 0,0-2-63 0 0,0-1-84 0 0,0-1-56 0 0,0-5-33 0 0,0 6 43 0 0,-1-16-20 0 0,0 16-11 0 0,1-1 0 0 0,-1 1 0 0 0,1 0 0 0 0,0-1 0 0 0,1 1 0 0 0,-1-1 0 0 0,0 1 0 0 0,1 0-1 0 0,0-2 1 0 0,3-10 0 0 0,15-42 0 0 0,-17 51 0 0 0,1 1 0 0 0,0-1 0 0 0,0 0 0 0 0,1 1 0 0 0,-1-1 0 0 0,1 1 0 0 0,5-4 0 0 0,-1-2-23 0 0,-1 1-52 0 0,-5 7 47 0 0,-1 1 1 0 0,1-1-1 0 0,0 1 0 0 0,-1-1 0 0 0,1 1 0 0 0,0 0 1 0 0,1 0-1 0 0,-1 0 0 0 0,0 0 0 0 0,1 0 0 0 0,-1 1 0 0 0,1-1 28 0 0,28-12-160 0 0,0 6 72 0 0,-26 7 79 0 0,-1 0-1 0 0,1 1 1 0 0,-1 0-1 0 0,1 0 1 0 0,-1 1 0 0 0,1-1-1 0 0,-1 1 1 0 0,0 0-1 0 0,1 0 1 0 0,-1 0 0 0 0,0 1-1 0 0,0-1 1 0 0,4 3 9 0 0,22 13-48 0 0,-24-13 44 0 0,0 1 0 0 0,0 0 0 0 0,0-1 0 0 0,-1 2 1 0 0,0-1-1 0 0,0 1 0 0 0,0 0 0 0 0,2 3 4 0 0,7 16-49 0 0,-4 0-1 0 0,-9-18 50 0 0,1 0-1 0 0,-1 0 1 0 0,-1 0-1 0 0,1 0 1 0 0,-1 0-1 0 0,-1 0 0 0 0,0 5 1 0 0,0-6 0 0 0,-1 0 0 0 0,0 0 0 0 0,0-1 0 0 0,-1 1 0 0 0,1 0 0 0 0,-1-1 0 0 0,0 1 0 0 0,-5 8 0 0 0,5-7 0 0 0,-1-1 0 0 0,0 1 0 0 0,0-1 0 0 0,0 0 0 0 0,-1 0 0 0 0,0 0 0 0 0,-1-1 0 0 0,-4 5 0 0 0,-6 2 0 0 0,-1 0 0 0 0,-10 5 0 0 0,17-10 0 0 0,-2-1 0 0 0,0 0 0 0 0,-1-1 0 0 0,-8 3 0 0 0,-6 2 11 0 0,22-8 1 0 0,0 0 1 0 0,0-1-1 0 0,0 0 0 0 0,0 0 1 0 0,-5 1-13 0 0,-26-3-21 0 0,-1-7-97 0 0,3-4-112 0 0,32 10 83 0 0,-1 1 38 0 0,-1-1-16 0 0,-1-1 91 0 0,-5-5 79 0 0,7 5-93 0 0,1 0-45 0 0,-1 1-66 0 0,1-1-80 0 0,0 0-95 0 0,1 1 29 0 0,0 0-62 0 0,0 0-67 0 0,-1-1-73 0 0,1 1-77 0 0,0 0-83 0 0,0-1-90 0 0,0 1-93 0 0,-1-3-999 0 0,-1-2-1043 0 0</inkml:trace>
  <inkml:trace contextRef="#ctx0" brushRef="#br0" timeOffset="465.75">493 475 5520 0 0,'0'0'158'0'0,"3"1"-4"0"0,5 1-88 0 0,0 0 52 0 0,-1-1 43 0 0,-1 1 36 0 0,5 0 270 0 0,9 0 764 0 0,-14-2-893 0 0,0 0-52 0 0,0 0 153 0 0,-1-1-108 0 0,-2 0-142 0 0,1 0-39 0 0,2-1 64 0 0,5-1 79 0 0,-7 3-164 0 0,0-1 42 0 0,20-2 563 0 0,-8-3-283 0 0,-3 0-128 0 0,0 1-72 0 0,-6 2-150 0 0,13-11 194 0 0,-4-3-102 0 0,-9 7-119 0 0,-1 0-1 0 0,-1-1 1 0 0,1 0-74 0 0,12-24 160 0 0,-10 10-75 0 0,-6 16-32 0 0,-5-2-54 0 0,0 3 23 0 0,3 7 74 0 0,-3 1 34 0 0,-5-4-50 0 0,0 1-14 0 0,-10 3-83 0 0,0 7 38 0 0,0 4 48 0 0,2 1 56 0 0,9-7-37 0 0,1 1-76 0 0,1-1 0 0 0,0 1 0 0 0,0 0-1 0 0,0 0 1 0 0,1 0 0 0 0,0 1 0 0 0,0 0-12 0 0,-11 17 128 0 0,13-21-95 0 0,0 0 0 0 0,0 0 0 0 0,0 0 0 0 0,1 1 0 0 0,-1-1 0 0 0,0 3-33 0 0,-4 21 158 0 0,0 3-30 0 0,0-9-133 0 0,0 1 78 0 0,1 7 88 0 0,0 14 163 0 0,6 1-3 0 0,4-16-166 0 0,2-7-90 0 0,3 0-79 0 0,-8-18 27 0 0,0 0 1 0 0,0 1 0 0 0,1-1-1 0 0,-1 0 1 0 0,1 0-1 0 0,0-1 1 0 0,0 1-1 0 0,0-1 1 0 0,0 1-1 0 0,1-1 1 0 0,-1 0-1 0 0,1 0 1 0 0,-1 0 0 0 0,1-1-1 0 0,0 1 1 0 0,-1-1-1 0 0,1 0 1 0 0,2 0-14 0 0,1 1 22 0 0,0-1 1 0 0,1 0-1 0 0,-1-1 1 0 0,1 0-23 0 0,31-2 50 0 0,-30 1-107 0 0,5 1 125 0 0,-3-1 12 0 0,-4 1-55 0 0,-1-1-39 0 0,0 1-46 0 0,-1-1-34 0 0,0 0-48 0 0,0 0-54 0 0,0-1-63 0 0,-2 1 11 0 0,0 1-41 0 0,2-2-372 0 0,0 0-117 0 0,1 1-88 0 0,0-1-63 0 0,7-1-1052 0 0,8-2-1135 0 0,-21 5 3116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18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392 57 5728 0 0,'0'0'132'0'0,"0"0"17"0"0,0 0 10 0 0,-1-2-26 0 0,-2-3-157 0 0,-1 0 55 0 0,0 0 48 0 0,-1 1 44 0 0,0-1 74 0 0,-1 1 44 0 0,-1 0 94 0 0,-5-2 224 0 0,-9-2 390 0 0,6 5-415 0 0,9 1-358 0 0,-1 1-34 0 0,0 0-40 0 0,1-1-47 0 0,-9 2 360 0 0,-2 3-60 0 0,-5 4 15 0 0,-5 4 131 0 0,7 0-252 0 0,0 1-49 0 0,0 2-43 0 0,0 0-40 0 0,8-5-57 0 0,-8 8 12 0 0,-6 15-6 0 0,13-16-15 0 0,7-7-44 0 0,0 0 1 0 0,0 0-1 0 0,0 0 1 0 0,1 1-1 0 0,1 0 1 0 0,0-1-1 0 0,0 2 1 0 0,1-1-1 0 0,0 0 1 0 0,0 7-8 0 0,3-9 0 0 0,0 0 0 0 0,1 0 0 0 0,0 0 0 0 0,1 1 0 0 0,-1-1 0 0 0,2 0 0 0 0,-1-1 0 0 0,1 1 0 0 0,3 5 0 0 0,-1-1 0 0 0,1 0 0 0 0,0 0 0 0 0,1 0 0 0 0,1-1 0 0 0,5 6 0 0 0,-6-10 2 0 0,0-1 0 0 0,1 0 0 0 0,0 0 0 0 0,1-1 0 0 0,7 4-2 0 0,-12-7 12 0 0,1 0 1 0 0,-1 0-1 0 0,0-1 0 0 0,1 0 0 0 0,-1 0 0 0 0,4 1-12 0 0,30-1 136 0 0,-25-2-47 0 0,0-1 1 0 0,0-1-1 0 0,0 0 0 0 0,7-3-89 0 0,-13 4 64 0 0,0-1 0 0 0,-1-1 0 0 0,1 1 0 0 0,-1-1 1 0 0,3-2-65 0 0,1-1 99 0 0,0-1 1 0 0,-1 0 0 0 0,0-1 0 0 0,6-8-100 0 0,-9 10 41 0 0,-1 0 1 0 0,-1 0 0 0 0,1 0 0 0 0,1-6-42 0 0,-1 2 28 0 0,-1 1 0 0 0,0-1 0 0 0,-1-2-28 0 0,7-35 10 0 0,-4 0-66 0 0,-3 26 11 0 0,1-3 68 0 0,0-4 28 0 0,-3 8-53 0 0,-1 11 2 0 0,0 0 0 0 0,1 0 0 0 0,0 0 0 0 0,1-3 0 0 0,-1 10 0 0 0,-1 2 0 0 0,-4-11 0 0 0,3 5-16 0 0,1 5-62 0 0,2 20-56 0 0,5 8 84 0 0,1 1 50 0 0,-7-9-48 0 0,1 29 34 0 0,3 16 14 0 0,1-15 21 0 0,-1 1 48 0 0,3-6 156 0 0,-1 1 52 0 0,1 3 143 0 0,-5-36-252 0 0,-1 0 0 0 0,0 1 0 0 0,-1 8-168 0 0,-1-17 11 0 0,1-1 43 0 0,3 7 397 0 0,-2-6-376 0 0,-1-1-91 0 0,0-1-48 0 0,-1 1-55 0 0,1 0-65 0 0,-1 1-72 0 0,0-1-80 0 0,0-2 80 0 0</inkml:trace>
  <inkml:trace contextRef="#ctx0" brushRef="#br0" timeOffset="552.52">675 380 5840 0 0,'0'0'132'0'0,"0"0"17"0"0,0 0 11 0 0,0 0-34 0 0,-1 0-35 0 0,1 0 7 0 0,0 0-89 0 0,0 1-46 0 0,-2 1-208 0 0,2-1 188 0 0,-1 0 97 0 0,1 0 33 0 0,0-1 44 0 0,-1 1 29 0 0,1-1 44 0 0,0 1 48 0 0,0-1 54 0 0,0 1 56 0 0,0-1 62 0 0,0 1 67 0 0,0-1 70 0 0,0 5-247 0 0,0 0 0 0 0,1-1 1 0 0,0 1-1 0 0,0 0 0 0 0,0 0-300 0 0,3 8 594 0 0,0-1-136 0 0,-1 0-101 0 0,-2-6-225 0 0,0 0-36 0 0,0 1-39 0 0,-1-1-44 0 0,0-1 25 0 0,0 0 35 0 0,2 4 154 0 0,0 0 69 0 0,5 11 470 0 0,-5-14-565 0 0,1 0-39 0 0,0 0-40 0 0,0 1-97 0 0,2 5 259 0 0,-3 7 5 0 0,-1-8-95 0 0,1-4-21 0 0,-1-2 13 0 0,2 1 48 0 0,-2-5-48 0 0,-1-1-2 0 0,0 0-7 0 0,0 0-28 0 0,0 0-11 0 0,0 0-3 0 0,0 0 1 0 0,0 0 0 0 0,0 0 0 0 0,0 0 0 0 0,1-1 6 0 0,0-1-48 0 0,0-12 150 0 0,0 5-47 0 0,1 0-88 0 0,1-1-67 0 0,1 1-50 0 0,-2 3-27 0 0,0 1 0 0 0,-1-1 0 0 0,1 1 0 0 0,-1-4 35 0 0,1-2-59 0 0,0 1 50 0 0,3-4 44 0 0,3-6 62 0 0,4 3-24 0 0,-3 7-79 0 0,0 3-54 0 0,0 3-65 0 0,11-1 30 0 0,-1 6 48 0 0,-12 0 35 0 0,3 1 135 0 0,-1 1-41 0 0,11 6-20 0 0,-8-2-82 0 0,0 1-33 0 0,3 5-76 0 0,-3 1-40 0 0,6 14 169 0 0,-17-26 1 0 0,1 0-1 0 0,-1 0 0 0 0,0 1 0 0 0,0-1 1 0 0,-1 0-1 0 0,1 1 0 0 0,0-1 0 0 0,-1 1 1 0 0,1-1-1 0 0,-1 1 0 0 0,0-1 1 0 0,0 3-1 0 0,2 10 57 0 0,2-2 92 0 0,-3-10-289 0 0,0 0 57 0 0,0 0 51 0 0,0 0 42 0 0,1 5 124 0 0,-1 5 221 0 0,-1-7-232 0 0,0 1-60 0 0,0-1-106 0 0,-1-1-105 0 0,1-2 27 0 0,0 0-34 0 0,0-1-38 0 0,0 1-41 0 0,0 0-96 0 0,-1 0-65 0 0,1 0-68 0 0,0 0-75 0 0,0 0-79 0 0,0 0-83 0 0,0 0-87 0 0,0 0-94 0 0,0 2-1216 0 0,0 3-1192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38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261 74 9416 0 0,'0'0'208'0'0,"0"0"33"0"0,-4-10 204 0 0,3 8-386 0 0,0-1-36 0 0,-1-5 10 0 0,-2 0 62 0 0,-1 1 55 0 0,0 1 48 0 0,-3-1 94 0 0,0 2 48 0 0,-3-1 115 0 0,-7 0 282 0 0,-2 2 4 0 0,7 3-278 0 0,2 1-113 0 0,1 0-46 0 0,1 1-93 0 0,1 1-47 0 0,0-1-53 0 0,0 1-59 0 0,-10 5 285 0 0,0 3-36 0 0,1 2-37 0 0,2 2-41 0 0,1 1-43 0 0,3 2-45 0 0,2 2-47 0 0,4 1-50 0 0,5 5 41 0 0,7 13 124 0 0,-1 0 28 0 0,-3-18 46 0 0,4-2-76 0 0,3-2-59 0 0,3-3-44 0 0,-10-11-85 0 0,-1 0 1 0 0,1 0-1 0 0,0 0 0 0 0,1 0 1 0 0,-1-1-1 0 0,0 1 0 0 0,0-1 1 0 0,1 0-1 0 0,-1 0 0 0 0,0 0 1 0 0,1 0-1 0 0,-1-1 0 0 0,1 1 1 0 0,-1-1-1 0 0,1 0 0 0 0,0 0 0 0 0,-1 0 1 0 0,1-1-1 0 0,-1 1 0 0 0,2-2-13 0 0,27-8 121 0 0,-3-8-45 0 0,-4-5-42 0 0,-21 18-35 0 0,-1 1-1 0 0,1-1 0 0 0,-1 0 0 0 0,2-5 2 0 0,3-8 1 0 0,0 0 0 0 0,1-8-1 0 0,2-19 73 0 0,-6 24-23 0 0,-2 9-48 0 0,1 1-1 0 0,4-11-1 0 0,-7 25-115 0 0,2 6 60 0 0,2 8 56 0 0,0 0 0 0 0,1 9-1 0 0,-6-21-5 0 0,4 29-57 0 0,-1-19 65 0 0,2 15-7 0 0,-3-9 21 0 0,1-9 46 0 0,-3-10 29 0 0,0-2 4 0 0,1 2-16 0 0,2 8-48 0 0,2 0 48 0 0,-4-8-26 0 0,-1-2-85 0 0,0 0-62 0 0,0 0-103 0 0,0 0 84 0 0,0 0-72 0 0,0 0 64 0 0,0 0-34 0 0,0 0-37 0 0,0 0-42 0 0,0 0-45 0 0,0 0-43 0 0,0 0-40 0 0,0 0-35 0 0,0 0-257 0 0,0 0-59 0 0,0 0-46 0 0,0 0-33 0 0,0 0-1417 0 0,0 0-1253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40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347 118 6072 0 0,'0'0'133'0'0,"0"0"23"0"0,0 0 12 0 0,-1-2-23 0 0,-2-5-243 0 0,0-1 122 0 0,1 2 66 0 0,0 0 56 0 0,-1 1 49 0 0,1-1 41 0 0,-2-1 93 0 0,0 1 39 0 0,-12-12 852 0 0,12 13-866 0 0,-6-3 269 0 0,0 0-98 0 0,1 1-83 0 0,-1 1-65 0 0,-6-2 132 0 0,12 7-395 0 0,1 0-1 0 0,-1 0 1 0 0,1 0 0 0 0,-1 1-1 0 0,0 0 1 0 0,-3-1-114 0 0,-11 2 322 0 0,0 0-82 0 0,0 2-65 0 0,0 1-46 0 0,12-2-89 0 0,0 0 0 0 0,0 0 0 0 0,0 1 0 0 0,0 0 0 0 0,1 0 0 0 0,-1 0 0 0 0,0 2-40 0 0,-11 10 158 0 0,11-9-145 0 0,-24 28 86 0 0,26-29-75 0 0,1 0 0 0 0,-1 1 0 0 0,1-1 0 0 0,0 1 0 0 0,0 0 0 0 0,1 0-24 0 0,-12 38 177 0 0,11-33-126 0 0,0 1 0 0 0,1-1 0 0 0,1 1 0 0 0,0 0-1 0 0,0-1 1 0 0,1 1 0 0 0,2 10-51 0 0,-1-13 26 0 0,0-1 0 0 0,1 1 0 0 0,0 0 0 0 0,0 0 0 0 0,1-1 0 0 0,0 0 0 0 0,1 1 0 0 0,0-1 0 0 0,0 0 0 0 0,1-1 0 0 0,0 1 0 0 0,0-1 0 0 0,1 0 0 0 0,0 0 0 0 0,0-1 0 0 0,0 0 0 0 0,5 3-26 0 0,-4-3 19 0 0,1-1 0 0 0,0 0 1 0 0,0 0-1 0 0,0-1 0 0 0,0 0 0 0 0,9 2-19 0 0,-8-3 20 0 0,-1-1 0 0 0,1 0 0 0 0,-1 0 0 0 0,1-1 0 0 0,0 0 0 0 0,0 0 0 0 0,0-1 0 0 0,4 0-20 0 0,-7-1 11 0 0,0 0-1 0 0,0 0 0 0 0,0 0 0 0 0,0-1 0 0 0,-1 0 0 0 0,1 0 0 0 0,0-1-10 0 0,0 0-1 0 0,1-1-1 0 0,-2 1 0 0 0,1-1 0 0 0,1-1 2 0 0,-1-1 14 0 0,1 0-1 0 0,-1 0 1 0 0,0-1-1 0 0,0 1 1 0 0,-1-1-1 0 0,0 0 0 0 0,0-1 1 0 0,-1 1-1 0 0,0-1 1 0 0,0 0-1 0 0,-1 0 1 0 0,0-1-14 0 0,4-15 39 0 0,0 0 1 0 0,-2 0-1 0 0,1-18-39 0 0,-6 12-197 0 0,-3-3 48 0 0,0 10 78 0 0,1 2 35 0 0,3 17 14 0 0,-1 1 0 0 0,0-1 1 0 0,-1 1-1 0 0,1 0 0 0 0,-1-1 0 0 0,1 1 0 0 0,-1-1 1 0 0,0 1-1 0 0,0 0 0 0 0,0-1 0 0 0,-1 1 1 0 0,0-1 21 0 0,1 2-80 0 0,1 2 10 0 0,2 3 97 0 0,7 15-17 0 0,-9-13-9 0 0,0 0-2 0 0,9 13 2 0 0,-5-11 6 0 0,21 39-67 0 0,-18-26 63 0 0,13 32 199 0 0,-11-29-83 0 0,-1 0 34 0 0,-2 0 46 0 0,-4-1 60 0 0,-2-18-99 0 0,1-1-67 0 0,0 0-41 0 0,1-1-30 0 0,0 0 13 0 0,-1 0 26 0 0,0 1 27 0 0,0 0 42 0 0,11 41 434 0 0,-11-42-389 0 0,-1-2-38 0 0,0 0-10 0 0,0 0-6 0 0,0 0-6 0 0,0 0-23 0 0,0 0-11 0 0,0 0-1 0 0,0 0-41 0 0,0 0-43 0 0,0 0-38 0 0,0 0-71 0 0,0 0-121 0 0,0 1-238 0 0,0-1 51 0 0,-1 0 44 0 0,1 0 39 0 0,0 0-24 0 0,0 0 37 0 0,-1 1-527 0 0,0 0 266 0 0,1-1 145 0 0,0 0 20 0 0,-1 0-65 0 0,0 1-1625 0 0,-2-1-1198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37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256 263 7024 0 0,'0'0'157'0'0,"-2"-1"23"0"0,-4-3-19 0 0,0 0-57 0 0,-16-5 64 0 0,12 6-59 0 0,4 2-1 0 0,-1 0 46 0 0,0 0 73 0 0,0 1 79 0 0,0 0 92 0 0,-1 1 104 0 0,-31 8 760 0 0,27-5-885 0 0,-1 2-52 0 0,1-1-77 0 0,-2 1 39 0 0,5 1-67 0 0,-10 16 277 0 0,3 0-108 0 0,4 3-86 0 0,4 3-65 0 0,4-13-128 0 0,1-6-28 0 0,1 0 1 0 0,0 1-1 0 0,1-1 1 0 0,-1 9-83 0 0,2 0 120 0 0,1 0 0 0 0,0-1 0 0 0,2 1 1 0 0,1 2-121 0 0,-2-12 54 0 0,0 0 1 0 0,1 0 0 0 0,1 0 0 0 0,0 0-55 0 0,0-2 41 0 0,0 1 0 0 0,0-1 0 0 0,1 0 0 0 0,5 5-41 0 0,-6-7 19 0 0,0 0 1 0 0,1-1-1 0 0,0 1 0 0 0,0-1 1 0 0,1 0-20 0 0,-1-1 9 0 0,0 0-1 0 0,0 0 1 0 0,0 0 0 0 0,0-1-1 0 0,3 1-8 0 0,-1-1 1 0 0,-1-1 0 0 0,1 0 0 0 0,0 0 0 0 0,-1 0-1 0 0,1-1 1 0 0,0 1 0 0 0,0-2 0 0 0,-1 1 0 0 0,1-1 0 0 0,0 0-1 0 0,-1 0 1 0 0,1-1 0 0 0,0 0 0 0 0,-1 0 0 0 0,5-3-1 0 0,-10 5-31 0 0,7-4-110 0 0,11-4 0 0 0,-14 5 39 0 0,1 0-76 0 0,-3 1-10 0 0,1 0-64 0 0,0-1-71 0 0,0 1-84 0 0,-2 1 75 0 0,-1-1-49 0 0,1 1-44 0 0,0 0-37 0 0,0-1-136 0 0,1 0-37 0 0,3-2-1402 0 0</inkml:trace>
  <inkml:trace contextRef="#ctx0" brushRef="#br0" timeOffset="366.02">560 1 9096 0 0,'0'0'200'0'0,"0"0"33"0"0,0 0 16 0 0,0 0-83 0 0,0 0-25 0 0,0 0 38 0 0,0 0 141 0 0,0 0 258 0 0,0 0 20 0 0,0 0-248 0 0,0 0-147 0 0,0 0-39 0 0,0 0 31 0 0,1 1 82 0 0,7 16 113 0 0,-2 1-105 0 0,-2 5-42 0 0,0 13 9 0 0,1 2 24 0 0,0-13 1 0 0,5 16 105 0 0,4 31 368 0 0,-9-41-458 0 0,0 0-56 0 0,0 0-92 0 0,-4-23-125 0 0,3 19 77 0 0,4 29 188 0 0,16 75 518 0 0,-14-92-609 0 0,2 0-64 0 0,-3 3-44 0 0,-1-5 1 0 0,3-5-89 0 0,-10-31-171 0 0,-1 0 62 0 0,0 0 54 0 0,1-1 44 0 0,-1 1 85 0 0,0 1 278 0 0,0-2-286 0 0,-1 1-60 0 0,1-1-67 0 0,0 0-78 0 0,0 1-90 0 0,0-1-107 0 0,0 1-121 0 0,0-1 180 0 0,0 0-35 0 0,0 0-38 0 0,0 1-40 0 0,0-1-41 0 0,0 0-43 0 0,0 0 99 0 0,0 0-52 0 0,0 0-46 0 0,0 0-40 0 0,0 0-147 0 0,0 0-40 0 0,0 0-179 0 0,0 0-484 0 0</inkml:trace>
  <inkml:trace contextRef="#ctx0" brushRef="#br0" timeOffset="643.29">374 378 7976 0 0,'0'0'174'0'0,"0"0"29"0"0,2 0 14 0 0,8-1-59 0 0,0 1-87 0 0,0-1-56 0 0,14-1-37 0 0,-13 1 42 0 0,0 0 54 0 0,4-1 236 0 0,8-4 231 0 0,11-1 210 0 0,-15 5-403 0 0,0-1-59 0 0,0 1-48 0 0,0-1-38 0 0,37-7 292 0 0,-30 5-323 0 0,0 0-44 0 0,0 0-41 0 0,0 1-35 0 0,7-2-31 0 0,0 1-44 0 0,32-10-114 0 0,-36 7-2 0 0,-2 4 10 0 0</inkml:trace>
  <inkml:trace contextRef="#ctx0" brushRef="#br0" timeOffset="1093.07">1020 393 8232 0 0,'0'0'182'0'0,"0"0"29"0"0,8-3 180 0 0,-6 2-339 0 0,1 1-32 0 0,4-2 9 0 0,0-1 62 0 0,0 1 65 0 0,1-1 66 0 0,-4 1-76 0 0,19-7 1423 0 0,-14 5-1109 0 0,-1 0-72 0 0,-3 2-213 0 0,-1 0-34 0 0,1 0-38 0 0,-1 0-42 0 0,21-11 577 0 0,-12 5-368 0 0,-1 1-47 0 0,4-5 40 0 0,-4 2-55 0 0,-3 5-131 0 0,8-8 93 0 0,-3-3-108 0 0,1-1-66 0 0,-13 15 4 0 0,-1 1 0 0 0,0-1 0 0 0,1 1 0 0 0,-1-1 0 0 0,0 0 0 0 0,0 0 0 0 0,-1 0 0 0 0,1 1 0 0 0,0-1 0 0 0,0 0 0 0 0,-1 0 0 0 0,1 0 0 0 0,-1 0 0 0 0,0-1 0 0 0,0 0-6 0 0,0 0 0 0 0,-1 1 0 0 0,1-1 0 0 0,-1 1 0 0 0,0-1 0 0 0,1 1 0 0 0,-1-1 1 0 0,0 1-1 0 0,-1-1 0 0 0,1 1 0 0 0,0 0 0 0 0,-1 0 0 0 0,1 0 0 0 0,-1-1 1 0 0,0 2-1 0 0,0-1 0 0 0,0 0 0 0 0,0 0 0 0 0,0 0 0 0 0,0 1 0 0 0,-2-2 6 0 0,-1 0-16 0 0,0 0-1 0 0,0 0 1 0 0,-1 1-1 0 0,1-1 0 0 0,-2 1 17 0 0,-16-4-25 0 0,20 6 25 0 0,-1 0 0 0 0,1 0 0 0 0,-1 1 0 0 0,1-1 0 0 0,-1 1 0 0 0,1 0 0 0 0,0 0 0 0 0,-1 0 0 0 0,1 0 0 0 0,0 1 0 0 0,0-1 0 0 0,0 1 0 0 0,0 0 0 0 0,0 0 0 0 0,0 0 0 0 0,0 0 0 0 0,1 0 0 0 0,-1 1 0 0 0,1-1 0 0 0,-1 1 0 0 0,1-1 0 0 0,0 1 0 0 0,0 0 0 0 0,0 0 0 0 0,1 0 0 0 0,-2 3 0 0 0,-10 22-1 0 0,10-23 4 0 0,0 0 0 0 0,1 0 1 0 0,0 0-1 0 0,0 1 1 0 0,-1 3-4 0 0,0 7 113 0 0,1-1 1 0 0,0 0-1 0 0,2 10-113 0 0,0-1 153 0 0,3-2 46 0 0,1 7 154 0 0,0-1-73 0 0,1 0-95 0 0,3-1-108 0 0,3-1-120 0 0,-7-18 66 0 0,0 0 0 0 0,0 0 0 0 0,1 0 0 0 0,0-1 1 0 0,0 0-1 0 0,1 0 0 0 0,0 0 0 0 0,0-1 1 0 0,0 0-1 0 0,1 0 0 0 0,0-1 0 0 0,0 1 1 0 0,1-2-1 0 0,7 5-23 0 0,6-1 22 0 0,-12-6 1 0 0,-1 0-1 0 0,0 0 1 0 0,0-1 0 0 0,1 0 0 0 0,2-1-23 0 0,8 0-5 0 0,1-2-57 0 0,-1 0-78 0 0,-1-2-100 0 0,-15 4 248 0 0,-1-1-36 0 0,0 1-35 0 0,0-1-35 0 0,0 0-34 0 0,0 0-33 0 0,2 0-260 0 0,-1-1-124 0 0,0 0-118 0 0,1 0-111 0 0,-1-1-106 0 0,0 1 79 0 0,4-2-1089 0 0,3-1-1072 0 0</inkml:trace>
  <inkml:trace contextRef="#ctx0" brushRef="#br0" timeOffset="1489.02">1516 228 7744 0 0,'0'0'174'0'0,"1"1"29"0"0,1 2-164 0 0,0-1 1 0 0,0 0-1 0 0,0 1 1 0 0,1-1-1 0 0,-1 0 1 0 0,1-1-1 0 0,0 1-39 0 0,7 7 110 0 0,-1-1-65 0 0,-4 0-3 0 0,0-1 79 0 0,0 1 69 0 0,0 0 57 0 0,-1-1 28 0 0,0 1 33 0 0,3 5 263 0 0,7 17 819 0 0,-9-21-1005 0 0,-1 0-44 0 0,-1-2-123 0 0,0 0-39 0 0,0-1-44 0 0,0 1-52 0 0,3 8 372 0 0,-2-2-63 0 0,-1 0-53 0 0,-1 2-42 0 0,-2-14-287 0 0,0 3 83 0 0,1 0 0 0 0,1 0 0 0 0,-1 0 0 0 0,0 0 0 0 0,1 0 0 0 0,0 0 0 0 0,2 3-93 0 0,4 9 359 0 0,-2 2 66 0 0,-5-13-367 0 0,0 0 42 0 0,2 4 109 0 0,0-1 46 0 0,4 15 423 0 0,-5-16-507 0 0,-2-1-56 0 0,0-4 100 0 0,0-2-6 0 0,0 0-1 0 0,0 0 0 0 0,0 0-4 0 0,0 0-17 0 0,0 0-10 0 0,0 0-1 0 0,0 0-12 0 0,-3-1-42 0 0,1-3-54 0 0,-2-10 10 0 0,4 12-46 0 0,-5-20 78 0 0,3 15-77 0 0,0 0 0 0 0,1-1 1 0 0,0 1-1 0 0,-1-7-33 0 0,3-5 53 0 0,0-2-36 0 0,1-20-18 0 0,-2 35 1 0 0,1-1-1 0 0,-1 1 1 0 0,1 0-1 0 0,1-1 0 0 0,0 1 1 0 0,-1 0-1 0 0,2 0 1 0 0,-1 0-1 0 0,2-2 1 0 0,12-21-44 0 0,2 2-58 0 0,-18 27 101 0 0,3-6-11 0 0,-1 1-41 0 0,-2 4 37 0 0,0 0 0 0 0,1 0 0 0 0,-1 0 0 0 0,1 0 0 0 0,-1 0 0 0 0,1 0 0 0 0,-1 1 1 0 0,1-1-1 0 0,-1 0 0 0 0,1 0 0 0 0,0 0 0 0 0,0 1 0 0 0,-1-1 0 0 0,1 0 0 0 0,0 0 16 0 0,10-6-95 0 0,1-1-54 0 0,0 0-36 0 0,-5 3 17 0 0,1 0-1 0 0,0 1 1 0 0,0 0-1 0 0,0 0 1 0 0,1 1-1 0 0,4-1 169 0 0,-6 2-243 0 0,10-4-198 0 0,-12 4 275 0 0,0 0-44 0 0,1 0-109 0 0,0 0-107 0 0,-3 0 165 0 0,0 1-36 0 0,0 0-40 0 0,0 0-42 0 0,-1 1-8 0 0,0-1-50 0 0,0 1-46 0 0,0-1-39 0 0,0 1-149 0 0,0 0-39 0 0,1-1-179 0 0,1 0-488 0 0,-4 1 1365 0 0</inkml:trace>
  <inkml:trace contextRef="#ctx0" brushRef="#br0" timeOffset="1676.51">2167 223 8208 0 0,'0'0'208'0'0,"-1"1"-96"0"0,-2 6-4 0 0,3-6-57 0 0,0 1 35 0 0,3 7-202 0 0,0 1 116 0 0,0 1 106 0 0,0-1 95 0 0,-1-1 8 0 0,0-1 43 0 0,0 0 41 0 0,0 1 36 0 0,2 8 421 0 0,-1-1 94 0 0,-2 4-133 0 0,0-5-277 0 0,1-2-36 0 0,2 9 231 0 0,0-1-147 0 0,-3-16-376 0 0,0-1-1 0 0,1 0 0 0 0,-1 0 1 0 0,1 0-1 0 0,0 0 1 0 0,0 1-106 0 0,4 5 109 0 0,4 7 78 0 0,-3-7-119 0 0,-4-6-65 0 0,1 4 10 0 0,-3 15-64 0 0,-1-22-50 0 0,0 0-43 0 0,0-1-198 0 0,0 0-18 0 0,0 0-6 0 0</inkml:trace>
  <inkml:trace contextRef="#ctx0" brushRef="#br0" timeOffset="1929.84">2053 70 9256 0 0,'0'0'266'0'0,"0"0"1"0"0,0 0-199 0 0,0-2-40 0 0,0-4 66 0 0,0 2 60 0 0,-1 0 48 0 0,2-2 457 0 0,0 3-408 0 0,0 1-79 0 0,0-1-73 0 0,1 0-89 0 0,-1 0-84 0 0,1 0 103 0 0,0 0 86 0 0,3-3 249 0 0,-2 4-285 0 0,-2 0-63 0 0,1 1-51 0 0,0-1-64 0 0,0 1-75 0 0,-1 0-3 0 0,1 0-48 0 0,-1 0-53 0 0,1 0-57 0 0,-1 0-61 0 0,1 0-66 0 0,0 0-69 0 0,-1 0-75 0 0,4-1-853 0 0,3-1-835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36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5008 0 0,'0'0'108'0'0,"0"0"17"0"0,0 0 13 0 0,0 0-40 0 0,0 0-1 0 0,0 0 40 0 0,0 0 121 0 0,0 2 223 0 0,2 1-214 0 0,-1 1 38 0 0,1 1 266 0 0,1 9 824 0 0,-3-10-1016 0 0,1 1-51 0 0,-1-2-92 0 0,1 1-66 0 0,-1-1-76 0 0,0 1-89 0 0,0-1 264 0 0,1 0-81 0 0,0 0-46 0 0,1 1-36 0 0,1 1-24 0 0,-2-1 27 0 0,2 13 275 0 0,1 1-75 0 0,3 16 158 0 0,-4-21-251 0 0,0 0 1 0 0,1-1 0 0 0,3 7-217 0 0,8 29 462 0 0,-3 4 4 0 0,2-2-103 0 0,-1-4-99 0 0,-2 0-37 0 0,-1 4 409 0 0,4 47-636 0 0,-6-50 185 0 0,-1-10-74 0 0,-6-12-95 0 0,1-15 17 0 0,1 1-2 0 0,-3 6 29 0 0,2-10 50 0 0,3-7 61 0 0,-3-3-82 0 0,1-1-36 0 0,-2 2-50 0 0,0 1-32 0 0,3-9 65 0 0,-1 0 0 0 0,0 0-1 0 0,1-6-35 0 0,0-15 35 0 0,0-12-35 0 0,-1 14-18 0 0,4-20 18 0 0,0 19-70 0 0,-5 19 70 0 0,1 1-1 0 0,1 0 0 0 0,0 0 0 0 0,0 1 1 0 0,4-7 0 0 0,-8 15 0 0 0,11-17-38 0 0,-6 10-30 0 0,0 1 0 0 0,0 0 1 0 0,0 0-1 0 0,4-3 68 0 0,3 0-41 0 0,1 1 60 0 0,-12 8-24 0 0,1 0 0 0 0,0 0 1 0 0,0 0-1 0 0,0 1 0 0 0,0-1 0 0 0,0 0 0 0 0,0 1 1 0 0,0 0-1 0 0,0-1 0 0 0,0 1 0 0 0,0 0 1 0 0,1 0 4 0 0,1 0 1 0 0,-1 1 1 0 0,1-1-1 0 0,0 1 1 0 0,-1 0 0 0 0,1 0-1 0 0,-1 0 1 0 0,1 1-1 0 0,-1-1 1 0 0,1 1 0 0 0,0 1-2 0 0,5 2 17 0 0,-1 1 1 0 0,0 0-1 0 0,4 4-17 0 0,7 8 8 0 0,-11-9-8 0 0,0 1 0 0 0,-1 0 0 0 0,1 0 0 0 0,-2 1 0 0 0,0 0 0 0 0,0 0 0 0 0,-1 0 0 0 0,0 1 0 0 0,-1-1 0 0 0,0 1 0 0 0,-1 0 0 0 0,0 0 0 0 0,-1 1 0 0 0,-1-1 0 0 0,0 1 0 0 0,0-1 0 0 0,-1 0 0 0 0,-1 1 0 0 0,0-1 0 0 0,-1 1 0 0 0,0-1 0 0 0,-1 0 0 0 0,-2 7 0 0 0,2-12 0 0 0,0-1 0 0 0,0 0 0 0 0,0 0 0 0 0,-1 0 0 0 0,0 0 0 0 0,0 0 0 0 0,0-1 0 0 0,-1 0 0 0 0,0 0 0 0 0,0 0 0 0 0,0 0 0 0 0,-6 3 0 0 0,4-3 0 0 0,-1 0 0 0 0,1-1 0 0 0,-1 0 0 0 0,0-1 0 0 0,0 0 0 0 0,-1 0 0 0 0,1 0 0 0 0,0-1 0 0 0,-1 0 0 0 0,-7 0 0 0 0,16-2 0 0 0,-10 1 16 0 0,0-2-40 0 0,-10-3-126 0 0,0-3-113 0 0,2-2-79 0 0,14 7 150 0 0,1-1 63 0 0,-7-6-104 0 0,6 5 89 0 0,2 1 10 0 0,0 1-52 0 0,0-1-85 0 0,0 0-87 0 0,-1-1-104 0 0,1 1-119 0 0,1 1 69 0 0,-1 0-79 0 0,0 0-84 0 0,1-1-90 0 0,-3-2-904 0 0,-2-2-938 0 0</inkml:trace>
  <inkml:trace contextRef="#ctx0" brushRef="#br0" timeOffset="615.31">966 355 7976 0 0,'0'0'174'0'0,"0"0"-2"0"0,0 0-73 0 0,-1 0-47 0 0,-4 0-4 0 0,3 0 1 0 0,-5 1 112 0 0,0 0-89 0 0,0 0-61 0 0,-10 4-53 0 0,6-1 90 0 0,3-1 91 0 0,4-2-22 0 0,0 0 37 0 0,-24 10 927 0 0,21-7-833 0 0,0-1-36 0 0,-1 0-45 0 0,-7 6 211 0 0,0 1-68 0 0,-2 6 1 0 0,-4 10 96 0 0,17-21-331 0 0,1 1 1 0 0,0 0 0 0 0,1 0 0 0 0,-3 6-77 0 0,1 5 154 0 0,0-1 1 0 0,0 8-155 0 0,-3 12 184 0 0,6-29-134 0 0,0 0-1 0 0,0 0 1 0 0,1 0 0 0 0,-1 1 0 0 0,2 5-50 0 0,0-3 50 0 0,1 1 0 0 0,-1-1 0 0 0,2 0-1 0 0,0 0-49 0 0,1 2 51 0 0,0-1-1 0 0,1 0 0 0 0,2 4-50 0 0,-2-6 35 0 0,0-1 0 0 0,1 1 0 0 0,5 5-35 0 0,-5-7 53 0 0,0 0 0 0 0,1 0 1 0 0,0-1-1 0 0,0 0 1 0 0,6 4-54 0 0,-10-8 33 0 0,1 0-1 0 0,0 0 1 0 0,0 0 0 0 0,0 0 0 0 0,1 0 0 0 0,-1-1 0 0 0,4 1-33 0 0,-4-2 27 0 0,-1 1-1 0 0,1-1 1 0 0,-1 0-1 0 0,1 0 1 0 0,-1-1 0 0 0,1 1-1 0 0,-1-1 1 0 0,0 0 0 0 0,1 0-1 0 0,-1 0 1 0 0,0 0-1 0 0,0 0 1 0 0,1-1 0 0 0,-1 0-27 0 0,12-8 93 0 0,-2-1-35 0 0,-6 2-22 0 0,-1 1 0 0 0,1-1 0 0 0,-2 0 1 0 0,1 0-1 0 0,-1-2-36 0 0,1 0 32 0 0,-2-1 1 0 0,0 1 0 0 0,0-1 0 0 0,0-6-33 0 0,-1 1 8 0 0,0 0 0 0 0,-2-1 0 0 0,0 1 1 0 0,0-1-1 0 0,-2-5-8 0 0,-2-14 78 0 0,-1-2 79 0 0,3 28-103 0 0,0-18 194 0 0,1 19-216 0 0,1 1-73 0 0,-1 1-96 0 0,0 6-4 0 0,0 2 10 0 0,0 0 54 0 0,8 25-6 0 0,-3 1 41 0 0,0 1 39 0 0,8 29-57 0 0,3 12 48 0 0,-6-35 48 0 0,1-1 40 0 0,-6-23-12 0 0,3 0-120 0 0,-7-8 53 0 0,1 0 1 0 0,-1 0 0 0 0,1 1 0 0 0,-1-2-1 0 0,1 1 1 0 0,-1 0 0 0 0,1 0 0 0 0,-1 0-1 0 0,1-1 1 0 0,0 1 2 0 0,2 0-44 0 0,0-1-47 0 0,-1 0-12 0 0,0 0-39 0 0,0-1-44 0 0,-1 1-50 0 0,1-1-67 0 0,-1 1-65 0 0,-1 0 35 0 0,0-1-50 0 0,0 1-45 0 0,0 0-40 0 0,1 0-138 0 0,-1 0-40 0 0,0 0-166 0 0,2 0-448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44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45 298 7920 0 0,'0'0'174'0'0,"2"-1"29"0"0,3-1-67 0 0,0 1-36 0 0,2-2-2 0 0,0 1-40 0 0,7-3 29 0 0,-4 2 21 0 0,-2 0 53 0 0,-1 0 95 0 0,0 0 49 0 0,-1-1 102 0 0,0 1 116 0 0,-3 1-212 0 0,0 0 35 0 0,2-1 18 0 0,0 0-49 0 0,-1 0-43 0 0,1 1-35 0 0,4-3 178 0 0,4-5 177 0 0,-7 4-310 0 0,2-3 109 0 0,1 0-95 0 0,1-1-30 0 0,3-7 71 0 0,-5 3-64 0 0,12-13 214 0 0,-17 22-374 0 0,0-1-61 0 0,3-16-57 0 0,-5 16 23 0 0,0 4-12 0 0,-1-1-1 0 0,0 1 1 0 0,1 0-1 0 0,-1-1 1 0 0,0 1-1 0 0,0 0 1 0 0,0 0-1 0 0,-1-1 1 0 0,1 1-1 0 0,0 0 1 0 0,-1-1-6 0 0,-8-16-32 0 0,5 12-13 0 0,-3-5-113 0 0,-2 1 72 0 0,-7-4 58 0 0,-1 6 82 0 0,16 8-54 0 0,0 1 0 0 0,0-1 0 0 0,-1 1 0 0 0,1 0 0 0 0,0 0 0 0 0,0 0 0 0 0,0 0 0 0 0,0 0 0 0 0,0 0 0 0 0,0 0 0 0 0,0 0 0 0 0,0 0 0 0 0,-1 0 0 0 0,1 0 0 0 0,0 1 0 0 0,0-1 0 0 0,0 0 0 0 0,0 1 0 0 0,0-1 0 0 0,0 1 0 0 0,0 0 0 0 0,-2 0 0 0 0,-11 5-17 0 0,-1 1 39 0 0,7-3 17 0 0,0 0-1 0 0,0 1 1 0 0,1 0 0 0 0,-3 1-39 0 0,5-1 63 0 0,0 0 0 0 0,0 0 0 0 0,1 1 0 0 0,0-1 0 0 0,-3 4-63 0 0,-18 33 245 0 0,16-26-174 0 0,-4 11 31 0 0,7-11-52 0 0,1 0-1 0 0,1 0 1 0 0,-1 8-50 0 0,-1 18 165 0 0,5-31-108 0 0,1-1 1 0 0,1 1-1 0 0,0-1 0 0 0,1 2-57 0 0,0 3 62 0 0,-1-8-9 0 0,0 0 0 0 0,0 0 0 0 0,1 0 0 0 0,1 0 0 0 0,1 6-53 0 0,-1-6 62 0 0,1-1 0 0 0,-1 0 1 0 0,1 0-1 0 0,0 0 0 0 0,0 0 0 0 0,1-1 0 0 0,0 1 0 0 0,0-1 0 0 0,1 1-62 0 0,-1-3 51 0 0,-1 1 0 0 0,1-1-1 0 0,0 1 1 0 0,0-1 0 0 0,1-1-1 0 0,-1 1 1 0 0,0-1-1 0 0,1 0 1 0 0,0 0 0 0 0,-1-1-1 0 0,1 1-50 0 0,18 0 148 0 0,2-5-34 0 0,-20 2-300 0 0,0 0 79 0 0,0-1 67 0 0,0 1 55 0 0,6-2 134 0 0,17-3 385 0 0,-21 3-441 0 0,1 1-88 0 0,-4 1-57 0 0,0-1-47 0 0,0 1-56 0 0,0-1-61 0 0,1 0-91 0 0,-1 0-85 0 0,1 0-95 0 0,-1 0-102 0 0,0 0-109 0 0,1 0-119 0 0,-1 0-125 0 0,-3 1 422 0 0,1 0-36 0 0,6-3-1695 0 0,4-3-1280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43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1 8696 0 0,'0'0'197'0'0,"0"0"24"0"0,0 0 18 0 0,0 0 42 0 0,0 0 149 0 0,0 0 67 0 0,0 0 14 0 0,0 0-29 0 0,0 0-122 0 0,0 0-52 0 0,0 0-10 0 0,0 0-9 0 0,0 2-29 0 0,-2 29 359 0 0,0-13-337 0 0,1-1-52 0 0,1 12 102 0 0,1-1-102 0 0,0 0-70 0 0,3 35 142 0 0,-2-43-182 0 0,-1 0 33 0 0,5 27 185 0 0,-3-14-177 0 0,0-1-85 0 0,1 9 16 0 0,1 0-56 0 0,1 7-36 0 0,-5-25-1 0 0,-1-18 3 0 0,0 0 0 0 0,0 0 0 0 0,0 0 0 0 0,1 0-1 0 0,0 0 1 0 0,1 2-2 0 0,1 11 46 0 0,-2-3-31 0 0,4 4 31 0 0,-5-10-35 0 0,0-2-37 0 0,0-6-96 0 0,0-1-9 0 0,0 0 22 0 0,0 0-70 0 0,0 0 36 0 0,0 0-34 0 0,0 0-136 0 0,0 0-39 0 0,0 0-936 0 0,0 0 776 0 0,0 0 84 0 0,0 0-22 0 0,0 0-118 0 0,0 0-135 0 0,0 0-116 0 0,0 0-276 0 0,0 0-674 0 0</inkml:trace>
  <inkml:trace contextRef="#ctx0" brushRef="#br0" timeOffset="295.2">1 288 8952 0 0,'0'0'200'0'0,"0"0"33"0"0,0 0 15 0 0,0 0 44 0 0,0 0-83 0 0,0 0 34 0 0,1 0 285 0 0,9 1 24 0 0,1-1-90 0 0,0 0-75 0 0,0 1-58 0 0,4 0 33 0 0,19 0 401 0 0,-21-1-622 0 0,8 0 44 0 0,-1 0-41 0 0,-4-1-41 0 0,0-1 1 0 0,-1 0 0 0 0,2-1-104 0 0,59-14 177 0 0,-25 3-135 0 0,-30 7-106 0 0,38-8 197 0 0,-46 12-139 0 0,0 0-43 0 0,4-1-104 0 0,-9 2 29 0 0,1 0-36 0 0,-1 0-40 0 0,1 0-46 0 0,-1 0-47 0 0,1-1-53 0 0,-7 3 22 0 0,1-1-48 0 0,-1 0-45 0 0,1 1-37 0 0,0-1-134 0 0,0 1-37 0 0,7-2-1383 0 0</inkml:trace>
  <inkml:trace contextRef="#ctx0" brushRef="#br0" timeOffset="775.93">667 38 8032 0 0,'0'0'182'0'0,"0"0"29"0"0,1 2 12 0 0,18 30-2 0 0,-13-20-92 0 0,-2 0 80 0 0,0-1 47 0 0,-1 0 94 0 0,-1 0 111 0 0,-1-6-184 0 0,0 0 36 0 0,1 5 39 0 0,0 0-46 0 0,1 4 85 0 0,1 1-53 0 0,3 11 223 0 0,-4-8-141 0 0,0-6-171 0 0,-1-1-37 0 0,3 13 123 0 0,0 3-56 0 0,2 17 94 0 0,-4-25-188 0 0,4 49 362 0 0,-2-20-147 0 0,-2-17-104 0 0,-1-4-21 0 0,-2 1 35 0 0,0-23-252 0 0,0 21 169 0 0,0-17-104 0 0,0-2 66 0 0,0-5 32 0 0,0-2 3 0 0,0 0-100 0 0,0 0-73 0 0,0 0-41 0 0,0 0-43 0 0,0 0-39 0 0,0 0 28 0 0,0 0 118 0 0,0 0 48 0 0,4-2 42 0 0,-1-2-89 0 0,4-11-64 0 0,10-30-212 0 0,4-4-330 0 0,5-5 531 0 0,-20 42-177 0 0,1 0 1 0 0,6-7 176 0 0,20-20-426 0 0,-2 13 247 0 0,-26 22 152 0 0,0 1 0 0 0,1-1 0 0 0,0 1 0 0 0,-1 1 0 0 0,4-2 27 0 0,-5 3-12 0 0,-1 0 1 0 0,1 0-1 0 0,0 0 0 0 0,0 1 0 0 0,0-1 0 0 0,0 1 0 0 0,0 0 1 0 0,4 0 11 0 0,-5 1-6 0 0,1-1 1 0 0,-1 1 0 0 0,1 0 0 0 0,-1 0-1 0 0,1 0 1 0 0,-1 0 0 0 0,0 1-1 0 0,0 0 1 0 0,0-1 0 0 0,0 1 0 0 0,1 0 5 0 0,3 4 2 0 0,1 0 0 0 0,0 0 0 0 0,-1 0 0 0 0,0 1 0 0 0,-1 0 0 0 0,0 0 0 0 0,4 6-2 0 0,3 11 66 0 0,-4 3 75 0 0,-8-20-102 0 0,9 34 269 0 0,-7-24-221 0 0,1-3-34 0 0,0 1-7 0 0,0 5 15 0 0,-3-13-40 0 0,-1-2-38 0 0,0 3-61 0 0,4 3-118 0 0,-4-10 107 0 0,1-1-14 0 0,0 0-131 0 0,0 0 43 0 0,1 0-88 0 0,0 1 73 0 0,2-1-1 0 0,-3 0 95 0 0,1 1-45 0 0,-2-1 16 0 0,1 0-37 0 0,0 0-3 0 0,0 0-35 0 0,0 0-39 0 0,-1 0-41 0 0,1 0-63 0 0,0 0-47 0 0,-1 0-43 0 0,1 0-38 0 0,0-1-139 0 0,-1 1-37 0 0,2-1-1455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42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362 237 5584 0 0,'0'0'165'0'0,"-2"-1"-10"0"0,-3-3-253 0 0,1 0 101 0 0,0 1 58 0 0,0 0 47 0 0,0 0 39 0 0,0 0 34 0 0,-3-3 229 0 0,-16-7 952 0 0,13 10-831 0 0,-2 0-68 0 0,2 0-67 0 0,-1 1-55 0 0,1 0-45 0 0,-2 1 15 0 0,7 1-120 0 0,-1 0 1 0 0,0 0-1 0 0,0 1 0 0 0,-5 1-191 0 0,-5 2 355 0 0,9-2-248 0 0,-10 3 89 0 0,1 1-67 0 0,-3 1-42 0 0,-9 6-46 0 0,22-10-36 0 0,1 1 0 0 0,-1-1 1 0 0,1 1-1 0 0,0 1 0 0 0,0-1 0 0 0,-3 4-5 0 0,-2 5 53 0 0,1 3 45 0 0,-13 31 91 0 0,17-36-149 0 0,2 0 1 0 0,-1-1-1 0 0,1 2 0 0 0,1-1 1 0 0,-1 8-41 0 0,2-5-63 0 0,0 0 40 0 0,2 15 77 0 0,2 5 142 0 0,-1-22-53 0 0,1 0 1 0 0,0 0 0 0 0,1 3-144 0 0,9 13 258 0 0,-3-10-114 0 0,0-5-54 0 0,1 0-35 0 0,-1-3-42 0 0,2-1-35 0 0,0-2-38 0 0,1 0-45 0 0,-7-5 155 0 0,-1 0 1 0 0,1 0-1 0 0,-1 0 1 0 0,1-1-1 0 0,-1 0 1 0 0,1 0-1 0 0,0-1 1 0 0,-1 1-1 0 0,1-1 1 0 0,0 0-1 0 0,-1-1 0 0 0,6 0-50 0 0,-3-1 72 0 0,0 0 0 0 0,-1 0-1 0 0,1-1 1 0 0,-1 0 0 0 0,5-2-72 0 0,17-12 181 0 0,-2-4-47 0 0,-4-3-58 0 0,-4-1-68 0 0,-9 10 16 0 0,0-1 0 0 0,-1 0 0 0 0,-1 0 0 0 0,-1-1 0 0 0,0 0 0 0 0,2-12-24 0 0,-5 13 16 0 0,-1 1 0 0 0,1-13-16 0 0,-3 22 0 0 0,0 0 0 0 0,0-1 0 0 0,-1 1 0 0 0,0-1 0 0 0,0 0 0 0 0,0 1 0 0 0,-1-1 0 0 0,-1-6 0 0 0,-11-38-15 0 0,12 49-54 0 0,1 2 1 0 0,4 34-27 0 0,5 2 52 0 0,0-1 45 0 0,-1-4-2 0 0,0 0 0 0 0,9 19 0 0 0,9 29 0 0 0,-24-72 0 0 0,1-1 0 0 0,-1 1 0 0 0,1-1 1 0 0,2 3-1 0 0,11 27-13 0 0,-15-33 55 0 0,0-1-51 0 0,0 0-43 0 0,0 1-35 0 0,1-1-52 0 0,2 6-516 0 0,-3-6 207 0 0</inkml:trace>
  <inkml:trace contextRef="#ctx0" brushRef="#br0" timeOffset="375">826 7 7224 0 0,'0'0'209'0'0,"0"-1"-5"0"0,0-2-134 0 0,0 1-16 0 0,0 1 78 0 0,0 1 152 0 0,0 0 251 0 0,0 0 10 0 0,0 0-17 0 0,0 0-93 0 0,0 0-41 0 0,0 0-8 0 0,0 2-18 0 0,-1 16 107 0 0,1 0-105 0 0,-2 1-84 0 0,1-1-61 0 0,-3 37 275 0 0,3-32-259 0 0,3 38 334 0 0,1 1-116 0 0,-2-36-286 0 0,2 17 114 0 0,2-2-70 0 0,1 22 39 0 0,-3-27-30 0 0,1 0 0 0 0,3 0 0 0 0,5 17-226 0 0,7 24 135 0 0,-15-66-112 0 0,-4-9 10 0 0,0-2-62 0 0,0 0-67 0 0,0 0-44 0 0,0 0-140 0 0,0 0-256 0 0,0-2-28 0 0,0-9-4 0 0</inkml:trace>
  <inkml:trace contextRef="#ctx0" brushRef="#br0" timeOffset="654.25">663 323 7224 0 0,'0'0'209'0'0,"0"0"-55"0"0,0 0-17 0 0,0 0 37 0 0,0 0 137 0 0,2 0 258 0 0,5 0-158 0 0,0 0-38 0 0,8 0 280 0 0,3-2 11 0 0,11-5 217 0 0,-13 2-498 0 0,1 1-41 0 0,0-1-37 0 0,0 1-35 0 0,17-3 180 0 0,1 0-101 0 0,15-4 33 0 0,-19 5-287 0 0,41-8 229 0 0,-50 10-248 0 0,0 0-34 0 0,3 0-50 0 0,0 0-76 0 0,-1 0-92 0 0,1 0-111 0 0,-16 2 150 0 0,-5 1-77 0 0,0 1-35 0 0,5-2-346 0 0,-3 1 78 0 0,0 0-51 0 0,6-2-674 0 0,4-2-540 0 0,8-2-1025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47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160 430 6936 0 0,'0'0'157'0'0,"0"0"-35"0"0,0-1-44 0 0,-1-1-17 0 0,-2-2 4 0 0,2 2 8 0 0,0 1 59 0 0,-2-6-99 0 0,-6 2-35 0 0,4 3 76 0 0,-7-2 620 0 0,0 5-110 0 0,-1 5-103 0 0,1 3-100 0 0,1 2-92 0 0,1 1-87 0 0,1-1-82 0 0,3 0-76 0 0,-4 5-13 0 0,2 1 62 0 0,-2 10 138 0 0,2 1 70 0 0,-2 28 344 0 0,7-37-462 0 0,1 0-38 0 0,2-9-103 0 0,0 1 1 0 0,1-1-1 0 0,0 0 0 0 0,1 4-42 0 0,-1-3 27 0 0,0-6-15 0 0,0 0 0 0 0,0 0 0 0 0,0 0 0 0 0,1 0 0 0 0,0 0 0 0 0,0-1 0 0 0,0 1 0 0 0,2 2-12 0 0,-2-3 18 0 0,1-1 0 0 0,-1 1 0 0 0,1-1 0 0 0,0 0 0 0 0,0 0 0 0 0,1 1-18 0 0,11 7 107 0 0,3-5 42 0 0,1-3 51 0 0,2-6 63 0 0,1-5 2 0 0,-2-4-73 0 0,-3-3-64 0 0,-1-3-55 0 0,4-15-45 0 0,-14 21-57 0 0,0 0 0 0 0,-1-1-1 0 0,0-2 30 0 0,0-12-45 0 0,-2-2-78 0 0,-1 12 13 0 0,-2 4 22 0 0,0 0 1 0 0,0-1 0 0 0,-1 1-1 0 0,-1 0 1 0 0,-1-1 87 0 0,-15-66-395 0 0,-1 18 122 0 0,-3 2 74 0 0,-2 1 57 0 0,-1-1 40 0 0,-26-64-54 0 0,44 107 160 0 0,1 4-30 0 0,1-1-62 0 0,3 6-20 0 0,1 0-50 0 0,1 7 64 0 0,0 1 146 0 0,0 0 63 0 0,0 0 12 0 0,0 0-10 0 0,0 0-42 0 0,0 0-6 0 0,0 0 16 0 0,-1 5 18 0 0,2 1-53 0 0,8 12-22 0 0,-4-10 39 0 0,11 27 44 0 0,4 6 47 0 0,2-2 35 0 0,-10-18-48 0 0,-6-4 31 0 0,0-1 36 0 0,8 21 263 0 0,-9-25-246 0 0,-1 1 0 0 0,3 9-229 0 0,4 28 346 0 0,2 6-60 0 0,2-1 26 0 0,14 77 502 0 0,-27-93-562 0 0,-2-29-125 0 0,0 0-1 0 0,1-1 0 0 0,1 8-126 0 0,-2 4 169 0 0,-1-10-98 0 0,2-2-36 0 0,0-7-4 0 0,-1-2-84 0 0,0 0-86 0 0,0 0-122 0 0,0 0 2 0 0,0 0-33 0 0,0-1-776 0 0,0-4-53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48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236 300 6448 0 0,'-9'0'180'0'0,"-1"0"-45"0"0,-11-1 36 0 0,-12 3-12 0 0,19 0-66 0 0,0 2 59 0 0,1 1 86 0 0,12-4-214 0 0,-35 18 1332 0 0,14-4-524 0 0,10-5-381 0 0,1 3-75 0 0,2 1-92 0 0,1 3-111 0 0,-4 26 377 0 0,4 4-88 0 0,5 0-67 0 0,7-2-50 0 0,-1-28-209 0 0,4 21 102 0 0,6 18 46 0 0,-9-43-182 0 0,1 0-1 0 0,0-1 1 0 0,2 3-102 0 0,14 19 275 0 0,-4-16-109 0 0,3-5 41 0 0,-15-11-144 0 0,-1 0 1 0 0,1 0-1 0 0,-1-1 1 0 0,1 0 0 0 0,0 0-1 0 0,-1 0 1 0 0,1 0-1 0 0,4-1-63 0 0,-3 0 74 0 0,-1 0 0 0 0,1-1 0 0 0,-1 1 0 0 0,1-1 0 0 0,-1 0 0 0 0,1-1 0 0 0,-1 0 0 0 0,0 0 0 0 0,0 0 0 0 0,0 0 0 0 0,0-1 0 0 0,0 1 0 0 0,0-1 0 0 0,-1-1 0 0 0,1 1 1 0 0,1-3-75 0 0,-1 1 82 0 0,0 0 1 0 0,0 0-1 0 0,-1 0 1 0 0,3-5-83 0 0,-4 4 63 0 0,0 1 0 0 0,0-1 0 0 0,0 0 1 0 0,0-4-64 0 0,6-25 157 0 0,-4-5-114 0 0,0 5 52 0 0,-3 22-53 0 0,-1-1 0 0 0,1 1 0 0 0,-2-1 0 0 0,0 1-1 0 0,-1-6-41 0 0,-2 3 27 0 0,0 0-1 0 0,-1-1 0 0 0,-5-12-26 0 0,-13-21 9 0 0,-1 11-53 0 0,-5 4-64 0 0,22 29-23 0 0,-6-4-111 0 0,7 7 123 0 0,0-2-37 0 0,-3 1-102 0 0,0 4-54 0 0,6 0-47 0 0,2 0 199 0 0,0 0-34 0 0,0 0-64 0 0,0 0 86 0 0,0 0-33 0 0,0 0-37 0 0,0 0-34 0 0,0 0-368 0 0,0 0 94 0 0,0 0-48 0 0,0 0-699 0 0,0 0-547 0 0,0 0-1042 0 0</inkml:trace>
  <inkml:trace contextRef="#ctx0" brushRef="#br0" timeOffset="432.84">773 157 7256 0 0,'-1'-2'165'0'0,"0"-4"-87"0"0,-3-3 95 0 0,-1-7 91 0 0,2 5-192 0 0,1 7-51 0 0,1-1 39 0 0,-3-4 156 0 0,-1 1 75 0 0,-11-14 707 0 0,8 13-613 0 0,3 3-179 0 0,0 0-66 0 0,-10-7 813 0 0,3 6-361 0 0,0 2-146 0 0,1 0-58 0 0,2 2-139 0 0,1-1-50 0 0,5 3-120 0 0,0 0 0 0 0,0 0 0 0 0,-1 0 0 0 0,1 0 0 0 0,-1 1 0 0 0,1-1 1 0 0,-1 1-1 0 0,1 0 0 0 0,-1 0 0 0 0,1 0 0 0 0,-3 0-79 0 0,-5 2 181 0 0,0 0-38 0 0,0 2-49 0 0,0-1-62 0 0,-6 4 32 0 0,14-3-66 0 0,0 0 4 0 0,-8 4-2 0 0,-14 11 9 0 0,12-1 48 0 0,4 1-9 0 0,6-15-35 0 0,1 0-1 0 0,-1 1 0 0 0,1 0 1 0 0,0 0-1 0 0,1-1 0 0 0,-1 1 1 0 0,1 0-1 0 0,0 4-12 0 0,-2 12 37 0 0,2-12-13 0 0,0-1 0 0 0,0 0 0 0 0,1 1 0 0 0,0-1 0 0 0,1 1 0 0 0,0-1 0 0 0,0 0 0 0 0,2 6-24 0 0,5 15 63 0 0,-1 1-50 0 0,3 8-86 0 0,12 31 73 0 0,-8-29 286 0 0,1 10-286 0 0,0 3 168 0 0,-3-19-27 0 0,19 59 251 0 0,-22-68-260 0 0,-6-13-60 0 0,2 0 1 0 0,-1-1-1 0 0,3 3-72 0 0,-5-11 9 0 0,1 2-5 0 0,-3 6 58 0 0,0-10 3 0 0,2 0-7 0 0,0 1-117 0 0,0-2 54 0 0,5-4 175 0 0,-5 2-153 0 0,0 0-32 0 0,0-1-41 0 0,0 0-85 0 0,0 0-99 0 0,0 0-117 0 0,-1 1 129 0 0,0 0-37 0 0,-1 1-40 0 0,1-1-40 0 0,0 0-45 0 0,0 1-47 0 0,-1 0-48 0 0,1-1-51 0 0,-1 1-55 0 0,1 0-55 0 0,0-3-1300 0 0,2 0-1101 0 0</inkml:trace>
  <inkml:trace contextRef="#ctx0" brushRef="#br0" timeOffset="715.09">591 562 6992 0 0,'0'0'157'0'0,"0"0"23"0"0,0 0 12 0 0,2 0-44 0 0,5 0-97 0 0,0 0-16 0 0,-1 0 64 0 0,4-1 140 0 0,0 0 71 0 0,11-1 389 0 0,-13 1-505 0 0,-1 1-42 0 0,12-1 521 0 0,0-1-82 0 0,-1-2-77 0 0,0 0-73 0 0,5 0 2 0 0,-1 0-91 0 0,0 2-84 0 0,1 3-74 0 0,15-2-62 0 0,-24-1-120 0 0,-12 2-108 0 0,-2 0 19 0 0,0 0 11 0 0,0 0-35 0 0,1 0-16 0 0,-1 0-35 0 0,0 0-41 0 0,0 0-45 0 0,0 0-50 0 0,1 0-44 0 0,-1 0-42 0 0,1 0-35 0 0,-1 0-121 0 0,1 0-35 0 0,0 0-1253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46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0 195 5472 0 0,'0'0'124'0'0,"0"0"17"0"0,0 0 10 0 0,0 0 39 0 0,0 0-30 0 0,0 0 35 0 0,0 0 237 0 0,0 0 15 0 0,0 0-2 0 0,1 0-39 0 0,2-1-50 0 0,8-2 610 0 0,4 0-431 0 0,8 1 362 0 0,-10 1-446 0 0,0-1-65 0 0,-4 1-183 0 0,0-1-56 0 0,-2 0 60 0 0,15-4 386 0 0,0 0-101 0 0,-1-1-90 0 0,1-1-81 0 0,0-2-72 0 0,-1-2-62 0 0,1-2-54 0 0,-1-4-43 0 0,-15 12-143 0 0,-2-3 40 0 0,-1-2 12 0 0,-5 7-3 0 0,1 3-2 0 0,0-2-9 0 0,0 0 0 0 0,0 1 0 0 0,-1 0 0 0 0,1-1 0 0 0,-1 1-1 0 0,1 0 1 0 0,-1-1 0 0 0,0 1 0 0 0,0 0 0 0 0,0 0 0 0 0,0 0 0 0 0,0 1 0 0 0,0-1 0 0 0,0 0 0 0 0,-1 1 0 0 0,0-1 15 0 0,-7-3-62 0 0,-1 0-1 0 0,1 1 1 0 0,-5-2 62 0 0,1 1-36 0 0,11 4 35 0 0,1 0 1 0 0,-1 1-1 0 0,0-1 1 0 0,0 0-1 0 0,0 1 1 0 0,0 0-1 0 0,0-1 1 0 0,0 1-1 0 0,0 1 1 0 0,0-1-1 0 0,0 0 1 0 0,0 1-1 0 0,0-1 1 0 0,0 1-1 0 0,-1 0 1 0 0,-22 11-10 0 0,10-1-43 0 0,10-7 20 0 0,4-3 19 0 0,0 1 0 0 0,0-1 0 0 0,1 1 1 0 0,-1 0-1 0 0,1-1 0 0 0,-1 1 0 0 0,1 0 0 0 0,0 0 0 0 0,0 0 0 0 0,0 0 1 0 0,-1 2 13 0 0,-9 26-50 0 0,7-17 55 0 0,0 0-5 0 0,0 0 1 0 0,1 1 0 0 0,0-1-1 0 0,2 1 1 0 0,-1-1 0 0 0,2 1 0 0 0,-1 0-1 0 0,2 2 0 0 0,0 3 35 0 0,2 0-1 0 0,1 6-34 0 0,12 36 174 0 0,-8-40-87 0 0,2-1 0 0 0,0 0 1 0 0,10 14-88 0 0,-14-24 32 0 0,-1-2 18 0 0,0 0 0 0 0,1-1 0 0 0,0 1 0 0 0,0-1 1 0 0,1 0-1 0 0,0-1 0 0 0,2 2-50 0 0,-1-2 52 0 0,0 0 1 0 0,1-1 0 0 0,0 0 0 0 0,0 0 0 0 0,0-1 0 0 0,3 1-53 0 0,0-1 56 0 0,0 0 0 0 0,0-1 1 0 0,0-1-1 0 0,0 0 0 0 0,2 0-56 0 0,0-1 62 0 0,1-1-1 0 0,-1 0 1 0 0,0-1-1 0 0,5-1-61 0 0,13-4-49 0 0,-19 2 53 0 0,-1 0-1 0 0,1-1 1 0 0,-1 0 0 0 0,7-4-4 0 0,0-3-47 0 0,0 0-62 0 0,-4 0-45 0 0,-1 0-70 0 0,0 0-84 0 0,0-2-95 0 0,-1 0-109 0 0,-1 0-120 0 0,-6 6 267 0 0,0 1-36 0 0,0-1-35 0 0,-1 1-39 0 0,-3 4 165 0 0,-1 1-37 0 0,2-2-445 0 0,0-1-288 0 0,2-3-684 0 0</inkml:trace>
  <inkml:trace contextRef="#ctx0" brushRef="#br0" timeOffset="416.87">737 10 6880 0 0,'0'0'157'0'0,"0"0"23"0"0,0 0 11 0 0,1 2-31 0 0,2 4-234 0 0,-1 0 80 0 0,1 1 68 0 0,0-1 56 0 0,1 1 55 0 0,-1 1 38 0 0,12 26 962 0 0,-11-22-860 0 0,8 22 461 0 0,-1-3-105 0 0,-2 2-78 0 0,36 160 2225 0 0,-41-170-2462 0 0,-2-5-124 0 0,0 25 260 0 0,-2-19-116 0 0,0-21-210 0 0,0-3-14 0 0,0 0-57 0 0,0 0-29 0 0,0 0-4 0 0,0 0-1 0 0,0 0-6 0 0,0 0-1 0 0,-1-2 17 0 0,-1-1-42 0 0,-6-4-32 0 0,6 5 8 0 0,1 1-5 0 0,-1-1 1 0 0,1 0-1 0 0,-1 0 1 0 0,1-1-1 0 0,0 1 0 0 0,0 0 1 0 0,0 0-1 0 0,0-1 1 0 0,1 1-1 0 0,-1 0 1 0 0,0-3-11 0 0,-3-29 62 0 0,3 22-39 0 0,0-21 40 0 0,6-1-91 0 0,6-7-95 0 0,-7 30 50 0 0,1 0-1 0 0,0 0 1 0 0,1 0-1 0 0,1-1 74 0 0,11-11-176 0 0,3 5 62 0 0,1 6 49 0 0,-16 10 55 0 0,-1 0 1 0 0,0 1-1 0 0,1-1 1 0 0,-1 1 0 0 0,1 0-1 0 0,-1 0 1 0 0,1 1-1 0 0,0 0 1 0 0,-1 0-1 0 0,1 0 1 0 0,4 2 9 0 0,21 6-68 0 0,8 12 1 0 0,-26-11 60 0 0,-1 0 0 0 0,0 0 0 0 0,3 4 7 0 0,15 17 8 0 0,16 21-8 0 0,-35-37 2 0 0,1 1 1 0 0,2 7-3 0 0,-4-6 30 0 0,-1 0 0 0 0,-1 0 0 0 0,-1 1 0 0 0,0 2-30 0 0,-6-15 6 0 0,0-2-2 0 0,10 13-3 0 0,-9-12-30 0 0,0 0-45 0 0,0 0-58 0 0,1 0-71 0 0,-1 0-82 0 0,0-1-94 0 0,1 1-108 0 0,-2-2-118 0 0,0 0 253 0 0,-1-1-51 0 0,0 0-45 0 0,0 1-39 0 0,1-1-142 0 0,-1 0-39 0 0,0 0-171 0 0,0 0-461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50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7256 0 0,'0'0'165'0'0,"0"0"22"0"0,0 0 7 0 0,0 0 36 0 0,0 0 103 0 0,0 0 47 0 0,0 0 11 0 0,0 0-17 0 0,0 0-71 0 0,0 0-30 0 0,0 0-7 0 0,0 0 2 0 0,0 0 17 0 0,1 1 10 0 0,3 9 122 0 0,-1 1-72 0 0,0 9 68 0 0,-2 1-83 0 0,1 4 78 0 0,2 3 15 0 0,-1-8-170 0 0,0-1-46 0 0,-1 1-43 0 0,0-1-40 0 0,8 77 398 0 0,-8-72-238 0 0,2 0-1 0 0,2 8-283 0 0,4 26 417 0 0,-8-42-248 0 0,2-1 0 0 0,3 12-169 0 0,2 7 224 0 0,-9-31-109 0 0,1 0-80 0 0,-1 6-125 0 0,0-7 91 0 0,1 1 49 0 0,-1-1 71 0 0,0 0 92 0 0,0-1-9 0 0,1 0 55 0 0,-1 0 63 0 0,0 1 69 0 0,-1-6-373 0 0,-1 0 1 0 0,1 0-1 0 0,0 0 1 0 0,0 1-1 0 0,0-1 1 0 0,0-3-19 0 0,-1-26 70 0 0,0 4-30 0 0,2 20-27 0 0,0 0 1 0 0,0 1-1 0 0,1-1 0 0 0,0-1-13 0 0,2-23 0 0 0,0-13-16 0 0,-1 30 22 0 0,2-1 1 0 0,0 1-1 0 0,1 0 1 0 0,0 0 0 0 0,5-8-7 0 0,7-11-24 0 0,6 0-58 0 0,3 2-81 0 0,2 7-21 0 0,4 5 59 0 0,2 5 46 0 0,3 8 35 0 0,-31 7 42 0 0,1 0 0 0 0,0 1 0 0 0,0 0 0 0 0,-1 0 0 0 0,1 0 0 0 0,0 1 0 0 0,-1 0 0 0 0,1 1 0 0 0,0-1-1 0 0,-1 1 1 0 0,0 1 0 0 0,1-1 0 0 0,-1 1 0 0 0,0 0 0 0 0,0 0 0 0 0,-1 1 0 0 0,1 0 0 0 0,-1 0 0 0 0,0 0 0 0 0,0 1-1 0 0,3 2 3 0 0,2 5 0 0 0,0 1 0 0 0,-1 0 0 0 0,-1 0 0 0 0,0 1 0 0 0,1 4 0 0 0,9 15 0 0 0,-6-6 0 0 0,-1 16 144 0 0,-2-7-5 0 0,-3-18 3 0 0,-2 1 0 0 0,1 0-1 0 0,-2 0 1 0 0,0 8-142 0 0,-1 7 231 0 0,-1 1 48 0 0,-1 7 48 0 0,-1-37-256 0 0,-1-2-44 0 0,0 0-5 0 0,2 2 41 0 0,0-2-53 0 0,1-2-23 0 0,-1 2 36 0 0,-1 2 35 0 0,0 2 50 0 0,-1 3-81 0 0,1-8 0 0 0,1-2-59 0 0,0 0-59 0 0,0 0-34 0 0,0 0-115 0 0,0 0-191 0 0,0 0 325 0 0,0 0 1 0 0,0 0-21 0 0,0 0-49 0 0,0 0-15 0 0,0 0-49 0 0,0 0-55 0 0,0 0-63 0 0,0 0-66 0 0,0 0-63 0 0,0 0-55 0 0,0 0-49 0 0,0 0-171 0 0,0 0-49 0 0,0 0-207 0 0,0 0-561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4:17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7024 0 0,'0'0'157'0'0,"0"0"23"0"0,0 0 12 0 0,0 1-56 0 0,-1 0-71 0 0,0 2-49 0 0,-1 3-51 0 0,2-4 52 0 0,-3 10 566 0 0,2 1-35 0 0,1-1-37 0 0,0 0-37 0 0,1 1-36 0 0,0-1-37 0 0,1 1-38 0 0,0 0-36 0 0,1 7 135 0 0,0 0-105 0 0,-1 6 55 0 0,0 0-54 0 0,1 7 51 0 0,-1 1-59 0 0,7 76 637 0 0,-7-63-503 0 0,1 2-28 0 0,4 25 289 0 0,2 35 341 0 0,-7-72-764 0 0,-2 0-36 0 0,3 18 921 0 0,7 40-1207 0 0,-6-60 305 0 0,-2-20-152 0 0,1 4 35 0 0,-3-6-97 0 0,0-11-52 0 0,1-2-57 0 0,-1 1 12 0 0,1 1 65 0 0,0 1 56 0 0,0 3 79 0 0,-1-7-376 0 0,0-1 86 0 0,1-3-74 0 0,0 2-3 0 0,0 2 55 0 0,-1-1-35 0 0,1 0-41 0 0,0 1-47 0 0,-1-1-91 0 0,1 1-76 0 0,-1-1-83 0 0,1 1-95 0 0,0 0-101 0 0,-1 0-112 0 0,0 0-120 0 0,1 0 412 0 0,-1 1-34 0 0,1-3-1769 0 0,1 0-1305 0 0,-2 3 3579 0 0</inkml:trace>
  <inkml:trace contextRef="#ctx0" brushRef="#br0" timeOffset="598.4">45 185 7912 0 0,'0'0'232'0'0,"3"-7"-38"0"0,-1 1-142 0 0,0 2-34 0 0,0 1 3 0 0,0 0 41 0 0,2-4 164 0 0,0 1 49 0 0,0-1 58 0 0,13-12 900 0 0,-10 12-759 0 0,-3 3-273 0 0,0 1-36 0 0,-1 0-44 0 0,1 0-52 0 0,13-7 390 0 0,0 3-73 0 0,1 3-66 0 0,0 2-60 0 0,1 3-53 0 0,-1 1-47 0 0,1 3-40 0 0,-1 1-33 0 0,15 11 12 0 0,-23-11-81 0 0,0 1 1 0 0,-1 0 0 0 0,0 0 0 0 0,0 1-1 0 0,-1 0 1 0 0,3 5-19 0 0,7 10 87 0 0,-14-15-72 0 0,1 0 1 0 0,-2 0-1 0 0,1 0 0 0 0,-1 1 1 0 0,0-1-1 0 0,1 6-15 0 0,-1-1 48 0 0,-1 1-1 0 0,0-1 1 0 0,-1 1 0 0 0,-1 1-48 0 0,-1 12 124 0 0,0-1 0 0 0,-3 1 0 0 0,0-1 0 0 0,-2 6-124 0 0,3-21 32 0 0,-1 0 0 0 0,1-1 0 0 0,-2 1 0 0 0,1-1 0 0 0,-2 0 0 0 0,1 0 0 0 0,-1-1 0 0 0,0 0 0 0 0,-5 5-32 0 0,2-3 65 0 0,-1 0-1 0 0,-1-1 1 0 0,1 0-1 0 0,-6 2-64 0 0,-15 11 207 0 0,-10 8 20 0 0,28-20-105 0 0,1 0 48 0 0,10-9-110 0 0,0 2-38 0 0,2 4 28 0 0,4 2-42 0 0,6 6-13 0 0,-9-16 6 0 0,4 7 1 0 0,1-1 0 0 0,1 1 0 0 0,-1-1 1 0 0,1-1-1 0 0,3 3-2 0 0,21 13 74 0 0,-12-9 24 0 0,-1 0 54 0 0,35 23 234 0 0,-11-9-60 0 0,-19-10-153 0 0,0 0 62 0 0,48 39 716 0 0,-41-31-587 0 0,-13-9-196 0 0,1-1-51 0 0,-13-10-10 0 0,3 1-65 0 0,0 0-80 0 0,-2-2-93 0 0,-4-3 44 0 0,-1 0-79 0 0,0 0-82 0 0,1 0-87 0 0,-1-1-89 0 0,0 1-93 0 0,1 0-97 0 0,-1-1-102 0 0,0 1 167 0 0,-1 0-51 0 0,1 0-51 0 0,-1 0-52 0 0,1 0-1557 0 0,-1 0-1281 0 0</inkml:trace>
  <inkml:trace contextRef="#ctx0" brushRef="#br0" timeOffset="1109.03">847 831 8328 0 0,'0'0'241'0'0,"0"0"0"0"0,1 0-154 0 0,5 0-72 0 0,2 0 48 0 0,-1 0 117 0 0,-2 0-4 0 0,1 0 38 0 0,4 0 310 0 0,1 0 169 0 0,15-2 1038 0 0,-17 1-1182 0 0,-2-1-190 0 0,0 1-68 0 0,0-2-84 0 0,0 1-100 0 0,5-3 441 0 0,-1 0-67 0 0,1 0-69 0 0,-2-1-68 0 0,0-1-70 0 0,0-1-72 0 0,-2-1-70 0 0,0-1-73 0 0,0 1-10 0 0,-1 1-28 0 0,-3 1 22 0 0,-3 5-28 0 0,0 0 0 0 0,0 0 0 0 0,-1 0 0 0 0,1 0 0 0 0,0 0-1 0 0,-1 0 1 0 0,1-1 0 0 0,-1 1 0 0 0,0 0 0 0 0,0 0-1 0 0,0-1 1 0 0,0 1 0 0 0,0 0 0 0 0,0-1 0 0 0,0 1-1 0 0,-1 0 1 0 0,1 0 0 0 0,-1 0 0 0 0,0-2-15 0 0,0 3 8 0 0,0-1 0 0 0,1 0 0 0 0,-1 0 0 0 0,0 1 0 0 0,0-1 0 0 0,0 0 0 0 0,-1 1 0 0 0,1-1 0 0 0,0 1 0 0 0,-1-1-8 0 0,-16-12 45 0 0,7 8-34 0 0,0 1 0 0 0,-10-3-11 0 0,19 7-1 0 0,-1 0 1 0 0,0 0 0 0 0,0 0 0 0 0,0 0 0 0 0,0 0 0 0 0,0 0 0 0 0,0 1 0 0 0,0 0 0 0 0,0 0 0 0 0,-1 0 0 0 0,1 0 0 0 0,0 0 0 0 0,0 0 0 0 0,0 1 0 0 0,0 0 0 0 0,0-1 0 0 0,0 1 0 0 0,0 0 0 0 0,0 1 0 0 0,0-1 0 0 0,-1 1 0 0 0,1 0 0 0 0,0 0 0 0 0,0 0 0 0 0,0 1 0 0 0,1-1 0 0 0,-1 1 0 0 0,1 0 0 0 0,-1 0 0 0 0,1 0 0 0 0,0 0 0 0 0,0 0 0 0 0,0 1 0 0 0,1-1 0 0 0,-1 1 0 0 0,1-1 0 0 0,0 1 0 0 0,-1 1 0 0 0,-1 7 3 0 0,1 0 0 0 0,1 0 0 0 0,-1 0 0 0 0,2 0 0 0 0,0 0-1 0 0,0 0 1 0 0,1 0 0 0 0,2 6-3 0 0,5 20 63 0 0,4-3 57 0 0,-8-29-97 0 0,-1 1 0 0 0,1 0-1 0 0,0-1 1 0 0,0 1 0 0 0,1-1 0 0 0,0 0 0 0 0,0-1 0 0 0,1 1 0 0 0,-1-1 0 0 0,7 4-23 0 0,-8-6 16 0 0,1 0 0 0 0,0 0 0 0 0,0-1 0 0 0,0 1 1 0 0,0-1-1 0 0,0 0 0 0 0,0-1 0 0 0,4 2-16 0 0,-4-3 10 0 0,0 1-1 0 0,0 0 0 0 0,1-1 1 0 0,-1 0-1 0 0,0 0 0 0 0,1-1-9 0 0,1 0-156 0 0,1 0 112 0 0,-1 0 75 0 0,10-2 131 0 0,-12 1-137 0 0,-1 1-33 0 0,2 0-49 0 0,-1-1-61 0 0,0 1-74 0 0,0 0-88 0 0,-2-1 19 0 0,1 1-56 0 0,-1 0-61 0 0,1 0-67 0 0,0 0-70 0 0,-1 0-76 0 0,1 0-80 0 0,-1 0-86 0 0,2-1-190 0 0,3-1-1084 0 0,5-1-1150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40.3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34 6176 0 0,'0'0'177'0'0,"0"0"67"0"0,0 0 133 0 0,-1-1 354 0 0,-1-1-289 0 0,0-1-115 0 0,0 1-48 0 0,1 0-92 0 0,-1 1-46 0 0,1-1-52 0 0,-1 1-59 0 0,-9-1 782 0 0,-3 2-90 0 0,0 1-76 0 0,3 2-58 0 0,-3 6-204 0 0,-5 9 150 0 0,4-3-99 0 0,3-2-131 0 0,1 1-84 0 0,-2 11-14 0 0,4 1-97 0 0,5-10-35 0 0,1 0 0 0 0,-1 8-74 0 0,2-6 90 0 0,0 0 48 0 0,2-10-70 0 0,0 1 1 0 0,0-1 0 0 0,2 7-69 0 0,7 24 243 0 0,6-2 37 0 0,6-2 39 0 0,-18-31-278 0 0,0-1 1 0 0,-1 0 0 0 0,1 0 0 0 0,0 0 0 0 0,1 0-1 0 0,-1 0 1 0 0,1 0-42 0 0,-1-1 36 0 0,1 0 0 0 0,-1 0 0 0 0,1 0 0 0 0,-1-1 0 0 0,1 0 0 0 0,-1 1 0 0 0,2-1-36 0 0,1 0 45 0 0,0 0 1 0 0,-1-1 0 0 0,1 1-1 0 0,0-1 1 0 0,-1-1 0 0 0,1 1-1 0 0,0-1 1 0 0,-1 0 0 0 0,1 0-1 0 0,2-1-45 0 0,32-13 296 0 0,-4-6 56 0 0,-15 5-69 0 0,-3 1 49 0 0,-3-1-97 0 0,-1-1-104 0 0,0-1-71 0 0,13-26-8 0 0,-16 16 50 0 0,-8 21-76 0 0,-1-1-1 0 0,0 1 0 0 0,-1-1 0 0 0,0 0 0 0 0,0 1 0 0 0,0-5-25 0 0,-5-25 74 0 0,-4 7-61 0 0,-6 2-64 0 0,0 7-56 0 0,-4 1-73 0 0,-2 3-82 0 0,-2 2-97 0 0,10 11-84 0 0,4 4 85 0 0,3 1-4 0 0,-1 1-80 0 0,6-2 49 0 0,-1 0 34 0 0,1 0-36 0 0,0 0 41 0 0,0 0 39 0 0,0 0 36 0 0,0 0 34 0 0,-1 0-153 0 0,1 0 108 0 0,-1 0 69 0 0,1 0 83 0 0,-1 0 59 0 0,0 0-34 0 0,0 0-15 0 0,1 0-6 0 0,0 0-64 0 0,-1 0-1288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54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7136 0 0,'0'0'165'0'0,"0"0"22"0"0,0 0 6 0 0,0 0 20 0 0,0 0 65 0 0,0 0 30 0 0,0 0 4 0 0,0 0-10 0 0,0 0-36 0 0,0 0-12 0 0,1 1-4 0 0,4 10 78 0 0,-1 3-65 0 0,5 30 362 0 0,3 23-10 0 0,4-2-94 0 0,6 13 18 0 0,14 39 197 0 0,-18-58-352 0 0,0 0 37 0 0,-6-19-119 0 0,12 41 341 0 0,-17-60-276 0 0,1 0 1 0 0,9 14-368 0 0,-16-33 26 0 0,0 0 0 0 0,-1 0 1 0 0,1 0-1 0 0,-1 0 0 0 0,1 0 1 0 0,-1 0-1 0 0,0 0 0 0 0,0 0 1 0 0,0 2-27 0 0,1-3-32 0 0,0 0 68 0 0,0 2 54 0 0,1-1 39 0 0,2 4 376 0 0,-4-6-331 0 0,-1-1-137 0 0,-2-2-46 0 0,-2-6 97 0 0,1-2-36 0 0,-3-26 4 0 0,6 26-36 0 0,0-1-21 0 0,1 1 0 0 0,0 0 0 0 0,0 0-1 0 0,1-1 1 0 0,1 1 0 0 0,1-3 1 0 0,3-14-43 0 0,0 2-53 0 0,-6 24 90 0 0,4-8-33 0 0,0 0-1 0 0,0 1 0 0 0,0-1 1 0 0,2 1-1 0 0,2-5 40 0 0,4-7-66 0 0,-2 4 19 0 0,20-24 20 0 0,-16 21-23 0 0,9-2 38 0 0,-8 7 13 0 0,-2 4-2 0 0,3 8 1 0 0,16 6-60 0 0,-16 2 35 0 0,-10-1 7 0 0,0-1 1 0 0,-1 1-1 0 0,1 0 0 0 0,-1 0 0 0 0,2 2 18 0 0,-2 0-9 0 0,0-1 0 0 0,0 1-1 0 0,0 0 1 0 0,1 3 9 0 0,0 1-1 0 0,0 1 0 0 0,-1-1 1 0 0,-1 1-1 0 0,1 0 0 0 0,-2 0 0 0 0,1 4 1 0 0,1 4-8 0 0,-2-9 41 0 0,-2-1 1 0 0,1 1 0 0 0,-1-1 0 0 0,-1 6-34 0 0,-1 10 17 0 0,0-15-54 0 0,1-8-44 0 0,0-2-41 0 0,0 0-185 0 0,0 0 155 0 0,0 0-41 0 0,0 0-69 0 0,0 0 86 0 0,0 0-36 0 0,0 0-38 0 0,0 0-36 0 0,0 0-382 0 0,0 0 96 0 0,0 0-50 0 0,0 0-728 0 0,0 0-570 0 0,0 0-1085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57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 5848 0 0,'0'0'168'0'0,"0"0"-41"0"0,0 0-10 0 0,0 0 38 0 0,0 0 126 0 0,0 2 233 0 0,0 9 227 0 0,0 1-68 0 0,1 1-56 0 0,-1-1-67 0 0,0 1-65 0 0,-1 0-64 0 0,1-1-62 0 0,-1 1-60 0 0,0-1-57 0 0,-1 1-57 0 0,1 3 113 0 0,1 1-43 0 0,4 15 147 0 0,0-1-117 0 0,2 30 222 0 0,1 0-55 0 0,1 0-63 0 0,0-1-71 0 0,-3-17-79 0 0,3 14 10 0 0,-4-29-98 0 0,2 13 19 0 0,-1-7-22 0 0,-1-11-18 0 0,-1-5 10 0 0,1 1 40 0 0,0-4 6 0 0,0 0 39 0 0,2-1 45 0 0,-1 1 49 0 0,-4-13-127 0 0,-1-2 0 0 0,3 6 93 0 0,4 0-78 0 0,0-1-90 0 0,-4-3-99 0 0,-1-1 58 0 0,2 1 17 0 0,5 1-69 0 0,-8-3-12 0 0,18 2-18 0 0,-14-2 29 0 0,0 0 1 0 0,1-1-1 0 0,-1 0 0 0 0,0 0 1 0 0,0 0-1 0 0,0 0 1 0 0,3-2-24 0 0,7-4-8 0 0,0 0-100 0 0,-8 3 5 0 0,1 0-40 0 0,-1 0-45 0 0,-1 0-50 0 0,-5 3 195 0 0,3-1-193 0 0,5-4-108 0 0,-7 3 177 0 0,0 1-79 0 0,0 1 4 0 0,0-1-66 0 0,-1 0-77 0 0,1 0-88 0 0,-1 1 80 0 0,-1 0-52 0 0,1 1-47 0 0,0-1-41 0 0,0 0-152 0 0,0 0-40 0 0,0-1-184 0 0,1 0-498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57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0 232 5400 0 0,'0'0'158'0'0,"2"0"-4"0"0,7-1-162 0 0,-1 1 111 0 0,0-2 98 0 0,1 1 87 0 0,1-1 156 0 0,1-1 88 0 0,1-1 195 0 0,7-4 472 0 0,0 0 26 0 0,-7 2-451 0 0,-2 1-185 0 0,-1-1-73 0 0,-1 1-155 0 0,-1 1-75 0 0,1-1-88 0 0,-1 0-99 0 0,0 0 237 0 0,-1-1-54 0 0,0 0-46 0 0,0 0-42 0 0,4-7 91 0 0,-1-1-99 0 0,7-10 19 0 0,-13 21-184 0 0,-2 2-18 0 0,0-1 0 0 0,0 1 0 0 0,0 0 1 0 0,0-1-1 0 0,0 0 0 0 0,0 1 0 0 0,-1-1 0 0 0,1 1 1 0 0,0-1-1 0 0,-1 0 0 0 0,1 1 0 0 0,-1-1 0 0 0,0-1-3 0 0,-1-14 56 0 0,1 16-56 0 0,0-1 1 0 0,-1 1 0 0 0,1 0 0 0 0,-1 0 0 0 0,1-1 0 0 0,-1 1 0 0 0,0 0-1 0 0,0 0 1 0 0,1 0 0 0 0,-1 0 0 0 0,0 0-1 0 0,-13-10-34 0 0,-14-1-93 0 0,16 9 85 0 0,-18-4-113 0 0,10 5 100 0 0,15 2 41 0 0,1 0 4 0 0,0 0 0 0 0,1 0 0 0 0,-1 0 0 0 0,0 0-1 0 0,1 1 1 0 0,-1-1 0 0 0,0 1 0 0 0,1 0-1 0 0,-1 0 1 0 0,0 1 10 0 0,-12 9-78 0 0,13-8 79 0 0,0 0-1 0 0,0 1 0 0 0,0-1 0 0 0,1 1 1 0 0,-1-1-1 0 0,1 1 0 0 0,0 0 0 0 0,0 0 1 0 0,1 0-1 0 0,-1 0 0 0 0,1 0 1 0 0,-1 0-1 0 0,1 1 0 0 0,1-1 0 0 0,-1 0 1 0 0,1 1-1 0 0,-1-1 0 0 0,1 0 1 0 0,1 2-1 0 0,-3 43 188 0 0,1-28-83 0 0,0-1 0 0 0,2 0 1 0 0,2 16-106 0 0,1-7 96 0 0,6 30 29 0 0,-7-47-121 0 0,4 16 76 0 0,1 0 76 0 0,-5-21-93 0 0,-1-1 0 0 0,1 0-1 0 0,0 0 1 0 0,0-1-1 0 0,1 1 1 0 0,-1-1 0 0 0,2 2-63 0 0,-1-2 135 0 0,-1-1-40 0 0,-1 0-22 0 0,2 3-7 0 0,-2-1 2 0 0,1-3 11 0 0,1-1 95 0 0,14 2 160 0 0,-4-1-140 0 0,-1-1-46 0 0,4-2-14 0 0,-14 0-113 0 0,1-1 1 0 0,-1 0 0 0 0,1 0-1 0 0,-1 0 1 0 0,1-1 0 0 0,-1 1-1 0 0,1-1-21 0 0,2-2-139 0 0,1 1 52 0 0,-1-1 46 0 0,0 0 39 0 0,6-3 79 0 0,19-14 353 0 0,-18 11-327 0 0,-5 4-115 0 0,0 0-86 0 0,0-1-104 0 0,-4 4 55 0 0,0-1-33 0 0,2 0-141 0 0,-1-1-81 0 0,1 0-89 0 0,-1 0-95 0 0,1 0-104 0 0,0 0-109 0 0,-1 0-118 0 0,1 0-125 0 0,1-2-974 0 0,4-3-1141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59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28 6392 0 0,'0'0'141'0'0,"0"0"23"0"0,0 0 12 0 0,0 0-59 0 0,0 0-57 0 0,-3-3-35 0 0,1 2 18 0 0,-15-8 827 0 0,-2 2-90 0 0,0 3-82 0 0,-2 1-75 0 0,1 2-66 0 0,-1 2-59 0 0,1 2-52 0 0,1 1-43 0 0,6-1-273 0 0,0-1 32 0 0,-7 2 113 0 0,-8 5 191 0 0,25-8-408 0 0,1 0 1 0 0,-1 1 0 0 0,1-1-1 0 0,-1 1 1 0 0,1 0 0 0 0,0 0-1 0 0,0 0 1 0 0,-2 1-59 0 0,-7 15 281 0 0,6-7-108 0 0,0-1-38 0 0,-3 7 28 0 0,6-13-128 0 0,1 1 1 0 0,-1-1-1 0 0,1 0 0 0 0,0 1 1 0 0,0 1-36 0 0,-2 24 64 0 0,3-14-35 0 0,0 0 0 0 0,1 0 1 0 0,2 5-30 0 0,1 3 60 0 0,2 3 49 0 0,1-1 66 0 0,5 5-21 0 0,-10-25-137 0 0,1 0-1 0 0,1 0 1 0 0,-1-1-1 0 0,1 1 1 0 0,0-1 0 0 0,0 0-1 0 0,1 0-16 0 0,12 9 84 0 0,-12-10-34 0 0,3 1 94 0 0,-1-1 1 0 0,1 0 0 0 0,7 3-145 0 0,5-2 162 0 0,-9-5-118 0 0,2 0-35 0 0,11-7 10 0 0,-18 5 5 0 0,-1-1-1 0 0,0 0 0 0 0,0 0 0 0 0,0-1 0 0 0,4-3-23 0 0,-3 2 32 0 0,-1 0 0 0 0,0-1 0 0 0,1 0 0 0 0,0-2-32 0 0,7-13 41 0 0,-1-2-40 0 0,-4 8 18 0 0,-1 0-1 0 0,-1 0 0 0 0,0 0 1 0 0,1-4-19 0 0,2-26-3 0 0,-6 12 38 0 0,-2-1 0 0 0,-1-3-35 0 0,0 26-3 0 0,0 6 31 0 0,2 4-62 0 0,-1 0 8 0 0,0-2 47 0 0,0-5 82 0 0,-1 1-7 0 0,0-3 35 0 0,2 22-35 0 0,5 8-83 0 0,-2-9 28 0 0,6 28 19 0 0,1 22 139 0 0,-3-14-38 0 0,-2-18-83 0 0,5 21 98 0 0,-1 0 61 0 0,-2-5 46 0 0,2 1 77 0 0,-7-24-181 0 0,3 6 66 0 0,0-11-146 0 0,-7-16-99 0 0,0-1-80 0 0,0 0-111 0 0,0 0-238 0 0,0 0-398 0 0,0 0 633 0 0,0 0 35 0 0,0 0-7 0 0,0 0-40 0 0,0 0-4 0 0,0 0-41 0 0,0 0-48 0 0,0 0-51 0 0,0 0-58 0 0,0 0-52 0 0,0 0-47 0 0,0 0-41 0 0,0 0-156 0 0,0 0-40 0 0,0 0-188 0 0,0 0-509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59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 37 4832 0 0,'0'0'108'0'0,"0"0"17"0"0,0 0 10 0 0,-1 2-22 0 0,0-1-218 0 0,0 0 57 0 0,0 0 49 0 0,0 0 46 0 0,-1 1 39 0 0,1-1 33 0 0,-2 2 197 0 0,-4 5 605 0 0,4-5-563 0 0,2-1-194 0 0,0-1-36 0 0,0 0-43 0 0,0 0-52 0 0,0-1 170 0 0,0 1-45 0 0,1 2 48 0 0,-1-1-97 0 0,1 2-68 0 0,1-2-4 0 0,-2-1 53 0 0,-5 13 418 0 0,2-8-230 0 0,1 3 63 0 0,-1 4 8 0 0,-1 4 243 0 0,5-10-422 0 0,1 0-32 0 0,-1-4-64 0 0,0 1 1 0 0,0-1-1 0 0,0 0 0 0 0,-1 1 0 0 0,1-1 0 0 0,-1 2-74 0 0,-2 14 301 0 0,7 19 198 0 0,6-2 50 0 0,5-1 46 0 0,2-2 42 0 0,-9-23-498 0 0,2-2 79 0 0,7 1 225 0 0,3-4 91 0 0,-17-5-432 0 0,1 1 1 0 0,-1-1 0 0 0,0 0-1 0 0,0-1 1 0 0,1 1 0 0 0,-1 0 0 0 0,0-1-1 0 0,0 0 1 0 0,1 0 0 0 0,-1 0 0 0 0,0 0-103 0 0,8-6 338 0 0,-2-1-46 0 0,2-6-13 0 0,-4 6-147 0 0,0-1-35 0 0,2-5-2 0 0,-2-3-41 0 0,-3 0 77 0 0,0 0-1 0 0,1-16-130 0 0,-4-11 121 0 0,-6 7-70 0 0,-4 0-60 0 0,7 32-155 0 0,1 0 53 0 0,-1 1 47 0 0,0-1 39 0 0,-2-4 74 0 0,-7-13 240 0 0,7 15-275 0 0,0 2-84 0 0,0-1-92 0 0,0 2-114 0 0,2 1 90 0 0,0 1-38 0 0,-1-2-162 0 0,-1 1-88 0 0,1 0-94 0 0,-1 0-102 0 0,1 0-111 0 0,-1 0-116 0 0,0 1-126 0 0,2 0 462 0 0,0 1-34 0 0,1 1-1252 0 0,0-1-1036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00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9168 0 0,'9'-1'146'0'0,"1"1"57"0"0,2-1 142 0 0,-7 1-123 0 0,-1-1 38 0 0,-2 0 344 0 0,18 3 1145 0 0,-13-1-1204 0 0,-1 0-52 0 0,0 0-137 0 0,-1 1-63 0 0,-1 0-74 0 0,0 0-86 0 0,-2-1 40 0 0,3-1 100 0 0,1 1-83 0 0,2 1-45 0 0,11 7 112 0 0,-10-4-127 0 0,-8-4-130 0 0,0 0 0 0 0,1-1 0 0 0,-1 1 0 0 0,1 0 0 0 0,-1 0 0 0 0,1-1 0 0 0,-1 1 0 0 0,1-1 0 0 0,0 1 0 0 0,-1-1 0 0 0,1 0 0 0 0,0 0 0 0 0,14 4 0 0 0,-10-3 68 0 0,0-1-86 0 0,2-1-91 0 0,3-3-166 0 0,2-1-39 0 0,-3 1 138 0 0,-2 0 76 0 0,0 0 63 0 0,-3 1 51 0 0,-4 2-83 0 0,0 1-75 0 0,-1 0-53 0 0,1 0 50 0 0,0 0 46 0 0,-1 0 40 0 0,1 0 32 0 0,0 1 35 0 0,-1-1 60 0 0,2 0 170 0 0,-2 0-196 0 0,1 0-39 0 0,-1 0-44 0 0,1 0-51 0 0,-1 0-63 0 0,1-1-70 0 0,-1 1-11 0 0,0 0-57 0 0,1 0-61 0 0,-1 0-65 0 0,1 0-72 0 0,0 0-76 0 0,-1 0-80 0 0,1 0-86 0 0,-1 0-989 0 0,0 0-977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00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7224 0 0,'0'0'165'0'0,"0"0"22"0"0,0 0 7 0 0,0 0-57 0 0,0 0-2 0 0,0 0 57 0 0,0 0 170 0 0,1 0-45 0 0,-1 2 61 0 0,2-1 67 0 0,-1 2 71 0 0,1-1 77 0 0,-1 0 82 0 0,1-1 87 0 0,0 0 92 0 0,7 1-51 0 0,0 0-88 0 0,0 0-89 0 0,0-1-91 0 0,0-1-94 0 0,1 0-96 0 0,-1-1-96 0 0,1-1-101 0 0,-1 1-47 0 0,1 1-9 0 0,-7 0-52 0 0,0 0 43 0 0,-3 0-124 0 0,1 0-46 0 0,1 0 38 0 0,6 0 7 0 0,-7-1 10 0 0,22-2-80 0 0,-23 3-70 0 0,1 0 98 0 0,0 0 79 0 0,-1 0 59 0 0,2 0 314 0 0,-1-1-255 0 0,-1 1-94 0 0,1 0-45 0 0,-1 0-54 0 0,1 0-64 0 0,-1 0-33 0 0,1-1-57 0 0,-1 1-63 0 0,1 0-69 0 0,-1 0-75 0 0,1-1-81 0 0,0 1-86 0 0,0-1-93 0 0,6-3-513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58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1 8840 0 0,'0'0'197'0'0,"0"0"24"0"0,0 0 19 0 0,0 0 52 0 0,0 0-126 0 0,0 0 126 0 0,0 0 237 0 0,0 0 14 0 0,0 0-13 0 0,0 0-55 0 0,0 0-24 0 0,0 0-3 0 0,0 0-16 0 0,1 2-70 0 0,4 11 31 0 0,-1 2-61 0 0,-1 0-56 0 0,0 2-50 0 0,1 1-28 0 0,0-1-49 0 0,-1 1 8 0 0,1 8 26 0 0,2 15 69 0 0,3 2 19 0 0,3 13 151 0 0,-5-28-162 0 0,1 0 42 0 0,-2-5-24 0 0,-2 2-84 0 0,0-1-64 0 0,-2 0-45 0 0,1 0-28 0 0,-1-13 9 0 0,0-1 0 0 0,1 1 0 0 0,3 8-66 0 0,3 11 154 0 0,0 5 1 0 0,2-1 0 0 0,1-1-1 0 0,10 18-154 0 0,-16-38 16 0 0,2-3-4 0 0,-4-1 50 0 0,0-6 16 0 0,5-1-76 0 0,-8-1 10 0 0,12 2 54 0 0,-6 0-40 0 0,-3-2-72 0 0,-1-1 5 0 0,-1 1-88 0 0,-2-1-6 0 0,0 0-56 0 0,3-1-92 0 0,8-3-334 0 0,-6 1 292 0 0,-1 0-67 0 0,-2 1 145 0 0,0 0-40 0 0,0 1-87 0 0,0-1-65 0 0,0 0-71 0 0,-1 0-79 0 0,1 0-88 0 0,-1 0-93 0 0,0 1-101 0 0,0-1-110 0 0,0-1-938 0 0,-1-2-1075 0 0,0 5 2994 0 0</inkml:trace>
  <inkml:trace contextRef="#ctx0" brushRef="#br0" timeOffset="299.19">1 398 8576 0 0,'0'0'197'0'0,"0"0"24"0"0,0 0 17 0 0,0 0-79 0 0,0 0-9 0 0,0 0 59 0 0,0 0 182 0 0,1-1 336 0 0,7-2-113 0 0,0 0-73 0 0,0 1-68 0 0,0-1-62 0 0,0 1-58 0 0,0-1-51 0 0,1 1-46 0 0,-1-1-41 0 0,4 0 34 0 0,1-1-58 0 0,3-1 12 0 0,23-9 207 0 0,-9 1-203 0 0,2 3-84 0 0,63-13 60 0 0,-62 16-78 0 0,-29 7-46 0 0,0-1-50 0 0,0 0-51 0 0,0 0-51 0 0,0 1-52 0 0,0-1-52 0 0,1 0-52 0 0,-1 1-53 0 0,-1-1 15 0 0,0 1-35 0 0,0-1-37 0 0,1 1-35 0 0,-1-1-37 0 0,0 1-36 0 0,0-1-37 0 0,1 1-36 0 0,7-3-1370 0 0,7-2-1092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1:54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38 6272 0 0,'0'0'141'0'0,"0"0"23"0"0,0 0 11 0 0,-1 0-29 0 0,-11 1-138 0 0,3 1 36 0 0,2 0 49 0 0,2 1 56 0 0,2-1-1 0 0,-1-1 38 0 0,-1 1 323 0 0,-1 1-71 0 0,0-1-63 0 0,0 1-58 0 0,-1 0-50 0 0,1 0-46 0 0,-6 4 114 0 0,3-1-144 0 0,-14 13 213 0 0,16-11-187 0 0,-3 7 62 0 0,-2 4 26 0 0,0 0-65 0 0,3 3-61 0 0,2 2-54 0 0,-2 34 173 0 0,8-44-200 0 0,0 1 1 0 0,0-1-1 0 0,2 1 1 0 0,-1-1-1 0 0,2 5-98 0 0,2 0 99 0 0,-1 5 76 0 0,2-1-1 0 0,1 0-174 0 0,7 11 198 0 0,6-3 46 0 0,-5-13-75 0 0,-6-11-36 0 0,0 0 35 0 0,0-1 37 0 0,2 0 39 0 0,0-2 42 0 0,1-1 43 0 0,-9-2-277 0 0,0-1 1 0 0,0 0-1 0 0,-1 0 0 0 0,1 1 0 0 0,0-2 0 0 0,0 1 1 0 0,0 0-1 0 0,0 0 0 0 0,0 0 0 0 0,-1-1 1 0 0,1 1-1 0 0,0-1 0 0 0,0 0 0 0 0,-1 1 0 0 0,1-1 1 0 0,0 0-1 0 0,0 0-52 0 0,11-10 391 0 0,0-4-46 0 0,-3-1-54 0 0,-1-2-62 0 0,-2 2-71 0 0,-2 1-79 0 0,5-28 137 0 0,-6 0-35 0 0,-5-1-43 0 0,-5 2-54 0 0,-7 1-61 0 0,-5 2-72 0 0,-5 3-81 0 0,-6 5-89 0 0,22 25 11 0 0,0-3 13 0 0,1 2 15 0 0,2 3-10 0 0,0 1-39 0 0,0 0-87 0 0,3 2 16 0 0,1 1 76 0 0,0 0 69 0 0,-1-1 58 0 0,1 1 41 0 0,0-1 71 0 0,-1-1 217 0 0,1 1-204 0 0,0 0-93 0 0,0 1-100 0 0,0-1 36 0 0,0 1-34 0 0,-1 0-38 0 0,1 0-41 0 0,0-1-45 0 0,0 1-47 0 0,0 0-51 0 0,0 0-54 0 0,0 0-58 0 0,0 0-60 0 0,0 0-64 0 0,-1 0-68 0 0,1 0-1183 0 0,0 0-1054 0 0</inkml:trace>
  <inkml:trace contextRef="#ctx0" brushRef="#br0" timeOffset="515.61">427 134 7632 0 0,'0'0'166'0'0,"0"0"29"0"0,0 0 14 0 0,0 2-25 0 0,1 13 6 0 0,1 0 112 0 0,1 3 175 0 0,5 10 392 0 0,1-1 61 0 0,-2-8-343 0 0,-1-4-152 0 0,1 0-74 0 0,-3-5-165 0 0,0 0-57 0 0,0 0-62 0 0,0 1-73 0 0,7 18 487 0 0,5 14 169 0 0,-6-15-238 0 0,-8-24-348 0 0,0 1-1 0 0,1-1 0 0 0,-1 0 0 0 0,1 0 1 0 0,0 0-1 0 0,0 0-73 0 0,8 11 263 0 0,-5-2-44 0 0,9 11 71 0 0,-12-19-233 0 0,1-2-1 0 0,-1 1 1 0 0,1 0-1 0 0,0-1 1 0 0,1 1-1 0 0,-1-1 1 0 0,0 0-1 0 0,1-1 1 0 0,-1 1-1 0 0,1-1 1 0 0,4 1-57 0 0,-7-2 41 0 0,0 0 1 0 0,1 0-1 0 0,-1-1 1 0 0,1 1-1 0 0,0-1 1 0 0,-1 1-1 0 0,1-1 1 0 0,-1 0-1 0 0,1 0 1 0 0,-1 0-1 0 0,1-1 1 0 0,0 1-1 0 0,-1-1 1 0 0,1 1-1 0 0,-1-1 1 0 0,1 0-1 0 0,-1 0 1 0 0,0 0-1 0 0,1 0 1 0 0,-1 0-1 0 0,0-1 1 0 0,1 0-42 0 0,16-16 363 0 0,-6-1-102 0 0,-1-2-54 0 0,-3 0-68 0 0,-1 2-85 0 0,-3 8-72 0 0,2-9 42 0 0,-2 0 0 0 0,0 0 0 0 0,-1 0 0 0 0,-1 0 0 0 0,0-14-24 0 0,2-8 16 0 0,-3 10-15 0 0,-2 25-5 0 0,1-1 1 0 0,0 1 0 0 0,0-1-1 0 0,2-5 4 0 0,-2 11-503 0 0,0 0 104 0 0,1 2 93 0 0,0 1 81 0 0,-1 1 71 0 0,1 1 59 0 0,0 1 49 0 0,0 0 37 0 0,4 13 127 0 0,-3-10-107 0 0,-2-3-61 0 0,0 0-71 0 0,11 33 53 0 0,7 25 8 0 0,-15-46 60 0 0,1-1 0 0 0,3 5 0 0 0,7 24 0 0 0,-10-29 0 0 0,0-3 0 0 0,6 7-5 0 0,-8-17-36 0 0,0 0-50 0 0,-2 0-132 0 0,-1-2-264 0 0,0 0-463 0 0,0 0-44 0 0</inkml:trace>
  <inkml:trace contextRef="#ctx0" brushRef="#br0" timeOffset="924.52">1141 110 9136 0 0,'0'0'266'0'0,"0"0"1"0"0,0 0-199 0 0,1 2-40 0 0,2 3-82 0 0,1 0 108 0 0,1 0 89 0 0,-1 1 68 0 0,15 19 1021 0 0,-16-19-1023 0 0,0 0-61 0 0,3 14 496 0 0,1 0-67 0 0,5 16 455 0 0,-6-10-265 0 0,-2-12-386 0 0,-1-1-39 0 0,1 0-53 0 0,-1 1-66 0 0,0-5-118 0 0,-1 0-39 0 0,-1-5-32 0 0,7 26 240 0 0,-2-16-76 0 0,0-3 57 0 0,-5-9-76 0 0,-1-2-252 0 0,1 0 44 0 0,-1 0 40 0 0,1 1 34 0 0,-1 0 49 0 0,1-1 36 0 0,-1 2 61 0 0,1-1 142 0 0,-1 1 141 0 0,0-2-205 0 0,-1 0-140 0 0,1-1-39 0 0,-2 0-50 0 0,1 0-59 0 0,-3-7 13 0 0,0-7 46 0 0,-1-2-10 0 0,2 10-22 0 0,1 0 0 0 0,0-1-1 0 0,0 1 1 0 0,1 0 0 0 0,0-1-1 0 0,1 1 1 0 0,-1-1-1 0 0,1 0 1 0 0,1-5-8 0 0,6-29-8 0 0,6 5-79 0 0,2 6-9 0 0,2 2-75 0 0,-13 23 119 0 0,1 1 0 0 0,-1-1-1 0 0,1 1 1 0 0,0 0 0 0 0,0 0-1 0 0,0 0 1 0 0,1 1-1 0 0,5-3 53 0 0,-7 4-124 0 0,1 0 50 0 0,12-6-42 0 0,-10 5 16 0 0,1 1-104 0 0,-4 1 47 0 0,-1 0-46 0 0,2 1-84 0 0,-1-1-72 0 0,0 1-82 0 0,0-1-90 0 0,0 1-100 0 0,0 0-109 0 0,0 0-116 0 0,0 0-127 0 0,4 0-1081 0 0,3 1-1169 0 0</inkml:trace>
  <inkml:trace contextRef="#ctx0" brushRef="#br0" timeOffset="1492">1805 82 7632 0 0,'0'0'166'0'0,"0"0"29"0"0,0 0 14 0 0,0-1 40 0 0,0 1-93 0 0,0-1-53 0 0,0-4 55 0 0,0 3-56 0 0,-1-2 389 0 0,-1 1-48 0 0,1 0-45 0 0,-1 0-42 0 0,0 0-38 0 0,-1 0-35 0 0,-3-3 192 0 0,1 2-170 0 0,0 1-51 0 0,-3-2 3 0 0,-3-1 76 0 0,1 0-15 0 0,4 2-71 0 0,-3-1-45 0 0,-1 1 46 0 0,5 2-21 0 0,-1 0 0 0 0,0 0 0 0 0,1 1 0 0 0,-1 0 0 0 0,0 0 0 0 0,-3 0-227 0 0,-5 1 346 0 0,-1 0-103 0 0,12 1-357 0 0,0 0 53 0 0,-4 7 23 0 0,6-7 16 0 0,-1 0 12 0 0,-9 10 6 0 0,4-1-1 0 0,1 0 43 0 0,-1 10 127 0 0,5-14-198 0 0,2 0-1 0 0,-1 0 0 0 0,1 0 0 0 0,0 0 1 0 0,0 0-1 0 0,1 3 34 0 0,3 5-32 0 0,-1-7 60 0 0,0-1 40 0 0,1 1 31 0 0,-1 0-39 0 0,2 5-25 0 0,3 8-41 0 0,5-3-24 0 0,-8-15 7 0 0,0 0-2 0 0,12 11-139 0 0,2 0 104 0 0,2-1 114 0 0,0-2 122 0 0,0 1-82 0 0,1 2-50 0 0,19 17-70 0 0,-18-11-38 0 0,-17-16 51 0 0,0 2 5 0 0,8 13-42 0 0,-8-9 126 0 0,1 15-18 0 0,-6-16-12 0 0,1-1 42 0 0,0 2-12 0 0,-3 2 57 0 0,-2 2 82 0 0,-6 6 167 0 0,-5-2-4 0 0,4-8-171 0 0,0-3-84 0 0,1-3-59 0 0,-7 0 34 0 0,-2 2-23 0 0,15-5-69 0 0,0 0 0 0 0,1 1 0 0 0,-1-1 0 0 0,1 0 0 0 0,-1-1 0 0 0,0 1 0 0 0,1 0-1 0 0,-1-1 1 0 0,1 0 0 0 0,-3 0-6 0 0,-8-4 27 0 0,1-1-40 0 0,0-1-40 0 0,1 0-38 0 0,1-1-36 0 0,-1 0-35 0 0,-9-11-260 0 0,11 12-58 0 0,2 0-2 0 0,0 0 51 0 0,2-9-366 0 0</inkml:trace>
  <inkml:trace contextRef="#ctx0" brushRef="#br0" timeOffset="1753.31">2111 401 13680 0 0,'0'0'306'0'0,"0"0"46"0"0,0 0 23 0 0,0 0-157 0 0,0 0-104 0 0,1 0-28 0 0,-1-1-42 0 0,2-3-9 0 0,-1 1 19 0 0,1-1 230 0 0,1 0 78 0 0,6-10 1026 0 0,-5 8-868 0 0,-2 2-229 0 0,1 0-115 0 0,-2 3-140 0 0,0-1-40 0 0,1 0-45 0 0,-1 0-46 0 0,-1 1 50 0 0,0 1-86 0 0,1 0-98 0 0,0-5-175 0 0,0 4 167 0 0,-1 0 88 0 0,0 0-35 0 0,0 1-42 0 0,0 0-49 0 0,0-1-123 0 0,0 0-60 0 0,1 0-54 0 0,-1 0-46 0 0,0 0-165 0 0,0 0-45 0 0,0 0-200 0 0,0-1-532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02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440 1 6648 0 0,'0'0'149'0'0,"0"0"23"0"0,0 0 12 0 0,0 0-58 0 0,0 0-7 0 0,0 0 47 0 0,0 0 146 0 0,0 0 270 0 0,0 0 24 0 0,0 0-26 0 0,0 0-118 0 0,-1 0-50 0 0,-8 0 13 0 0,-1 0-52 0 0,0 2-73 0 0,1 0-94 0 0,1 1-23 0 0,-2-1-5 0 0,1-1-30 0 0,2 2-18 0 0,-29 6 240 0 0,-2-5-68 0 0,-15 3 55 0 0,18-3-151 0 0,8-1-56 0 0,9 2-94 0 0,-1 1 28 0 0,-11 4 19 0 0,27-8-98 0 0,0-1-1 0 0,0 1 0 0 0,0-1 1 0 0,0 1-1 0 0,1 0 0 0 0,-1 0 1 0 0,-1 2-5 0 0,-1 4 0 0 0,-22 38 57 0 0,4-7-50 0 0,20-33 3 0 0,1 0 0 0 0,0 0 0 0 0,1 0 0 0 0,-1 1 0 0 0,1 4-10 0 0,-2 7 14 0 0,-2 7 25 0 0,1-2 264 0 0,0 24-303 0 0,3-16 82 0 0,-1-2 37 0 0,0 2 49 0 0,6-11 9 0 0,-3-16-116 0 0,0 0 1 0 0,0 0-1 0 0,-1 0 1 0 0,1 0 0 0 0,-1 0-1 0 0,0 0 1 0 0,0 2-62 0 0,0 0 81 0 0,0-3 46 0 0,1 1-46 0 0,1 0-28 0 0,2 1-21 0 0,-1 0 17 0 0,2 2 151 0 0,2 0-96 0 0,-3-4-86 0 0,0-1 0 0 0,0 1 0 0 0,0-1 0 0 0,0 0 0 0 0,0 0 0 0 0,1-1-18 0 0,2 2 24 0 0,0-2 1 0 0,-1 1-1 0 0,1 0 0 0 0,0-1 1 0 0,0-1-1 0 0,0 1 0 0 0,7-1-24 0 0,-8-1 27 0 0,0 0 0 0 0,0-1-1 0 0,0 1 1 0 0,0-1 0 0 0,0-1-1 0 0,1 0-26 0 0,16-6 83 0 0,-17 7-64 0 0,1 0 0 0 0,0 0-1 0 0,-1 1 1 0 0,5-1-19 0 0,-7 2 0 0 0,1 0 1 0 0,0 0-1 0 0,-1 0 1 0 0,1 0-1 0 0,0 1 1 0 0,-1 0-1 0 0,1 0 1 0 0,-1 0-1 0 0,1 0 1 0 0,-1 1-1 0 0,1 0 0 0 0,12 4 0 0 0,-13-5 0 0 0,0 0 0 0 0,0 1 0 0 0,0-1 0 0 0,0 1 0 0 0,0 0 0 0 0,-1 0 0 0 0,1 1 0 0 0,11 8-1 0 0,0 1-1 0 0,-1 0 1 0 0,5 7 1 0 0,5 13 9 0 0,-20-24 10 0 0,0 0-1 0 0,0 1 0 0 0,2 5-18 0 0,6 30 52 0 0,-4 3 50 0 0,-7-26 3 0 0,0 0 0 0 0,0 0-1 0 0,-3 9-104 0 0,1-26 23 0 0,1 0-1 0 0,-1 1 0 0 0,0-1 0 0 0,-1 1 0 0 0,0 1-22 0 0,-13 23 155 0 0,8-16-17 0 0,-1-1 0 0 0,-1-1 0 0 0,-4 5-138 0 0,0-5 133 0 0,-2-1-62 0 0,9-7-65 0 0,-1 0 1 0 0,0 0-1 0 0,0-1 0 0 0,0 0 1 0 0,-1 0-1 0 0,1-1 1 0 0,-1 1-7 0 0,-16-1 55 0 0,16-1-40 0 0,0-1 0 0 0,1 0-1 0 0,-1 0 1 0 0,-6-2-15 0 0,9 1 0 0 0,0 1 1 0 0,0-1 0 0 0,0 0 0 0 0,0 0 0 0 0,0-1 0 0 0,1 1-1 0 0,-3-3 0 0 0,-8-6-12 0 0,6 5-35 0 0,1 0-34 0 0,1 0-35 0 0,1-1-42 0 0,0-1-42 0 0,2-2-48 0 0,2 0-50 0 0,1-3-54 0 0,1 12 169 0 0,0-1 46 0 0,0 0 41 0 0,0 0 34 0 0,0-1 11 0 0,2-5 52 0 0,-2 5-42 0 0,1 1-52 0 0,0-1-112 0 0,-1 2 56 0 0,0-1-37 0 0,1 0-58 0 0,-1 1-52 0 0,1-1-56 0 0,-1 1-61 0 0,1-1-65 0 0,-1 0-71 0 0,1 1-76 0 0,-1-1-80 0 0,1 1 157 0 0,-1 0-45 0 0,1-2-1251 0 0,2-3-1034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40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9384 0 0,'0'0'208'0'0,"0"1"33"0"0,0 7-76 0 0,0-1-39 0 0,6 31 296 0 0,-4-26-226 0 0,0 0 92 0 0,0-4-42 0 0,-1-1 60 0 0,1 0 69 0 0,-1 1 77 0 0,8 34 1079 0 0,-1-14-583 0 0,0-5-229 0 0,1-1-86 0 0,-3-9-131 0 0,14 14 582 0 0,-11-14-439 0 0,-8-12-266 0 0,-1-1-208 0 0,1 0-51 0 0,-1 1-45 0 0,0-1-35 0 0,0 1-37 0 0,1 1-97 0 0,0-1 122 0 0,-1-1 63 0 0,1 0 89 0 0,-1 1 111 0 0,0-1-97 0 0,0-1 35 0 0,1 1 40 0 0,-1 0 41 0 0,4-15-9 0 0,-3-3-114 0 0,-2-1-90 0 0,-1-1-61 0 0,-1-15-47 0 0,6-12-69 0 0,4 0-37 0 0,5 0-43 0 0,4 2-51 0 0,-14 39 164 0 0,1 1 0 0 0,-1 0 0 0 0,1 0 0 0 0,1 0 0 0 0,-1 0 0 0 0,1 0 0 0 0,-1 1 0 0 0,1 0 0 0 0,1-1 0 0 0,3-2 47 0 0,-3 4-35 0 0,0-1 0 0 0,-1 1-1 0 0,2 0 1 0 0,-1 1-1 0 0,0-1 1 0 0,1 1 0 0 0,-1 0-1 0 0,1 1 1 0 0,-1-1 0 0 0,2 1 35 0 0,25-1-126 0 0,1 6 40 0 0,-1 7 41 0 0,-2 7 45 0 0,-6 0-18 0 0,1 1 43 0 0,-1 1 50 0 0,-1 1 58 0 0,0 1 63 0 0,-3 2 71 0 0,-3 1 76 0 0,-2 2 84 0 0,-6-4-114 0 0,-5-12-17 0 0,-1 1 1 0 0,0 0-1 0 0,0 11-296 0 0,-1-4 230 0 0,-2-18-467 0 0,-1 1 103 0 0,1 0 88 0 0,0 0 74 0 0,-1-1 55 0 0,1 1 42 0 0,-2 4 399 0 0,1-4-333 0 0,0 0-76 0 0,1-1-100 0 0,-1 0-36 0 0,0 1-57 0 0,1-1-67 0 0,-1 0-75 0 0,1 0-84 0 0,-1 1-73 0 0,0-1-93 0 0,1 0-100 0 0,-1 0-107 0 0,1 0-115 0 0,-1 0-124 0 0,1 0 410 0 0,0-1-34 0 0,0 1-35 0 0,-1-1-35 0 0,1 1-746 0 0,0-1-39 0 0,0 0-316 0 0,0 0-897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13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190 593 7280 0 0,'-1'0'156'0'0,"0"0"-58"0"0,-8 0 69 0 0,6 0-40 0 0,-8 1-172 0 0,1 0 103 0 0,0 2 91 0 0,0 0 81 0 0,-1 2 138 0 0,1 1 83 0 0,-2 3 174 0 0,-5 8 416 0 0,7-3-613 0 0,2 1-81 0 0,0 1-71 0 0,1 1-57 0 0,-2 10 44 0 0,-2 16 29 0 0,6-22-136 0 0,-2 13 73 0 0,3 4-47 0 0,3 0-55 0 0,3-3-63 0 0,-1-31-53 0 0,-1 0 0 0 0,1-1 0 0 0,0 1 1 0 0,0 0-1 0 0,0 0 0 0 0,0-1 0 0 0,1 1 1 0 0,-1-1-1 0 0,1 0 0 0 0,0 1 1 0 0,0-1-1 0 0,1 1-11 0 0,-2-2 4 0 0,1-1 1 0 0,0 0-1 0 0,-1 1 1 0 0,1-1-1 0 0,0 0 1 0 0,0 0-1 0 0,0 0 1 0 0,0 0-1 0 0,0 0 1 0 0,0-1 0 0 0,0 1-1 0 0,0 0 1 0 0,0-1-1 0 0,0 0 1 0 0,0 1-1 0 0,0-1 1 0 0,0 0-1 0 0,0 0 1 0 0,0 0-1 0 0,1 0 1 0 0,-1-1-1 0 0,0 1-4 0 0,3-1 21 0 0,0 0 0 0 0,0 0-1 0 0,0-1 1 0 0,-1 1 0 0 0,1-1 0 0 0,-1 0-1 0 0,1 0 1 0 0,-1-1 0 0 0,0 1-1 0 0,2-3-20 0 0,2 0 23 0 0,-1-1 0 0 0,-1-1 0 0 0,1 1 0 0 0,-1-1 0 0 0,3-4-23 0 0,2-4 21 0 0,-1 0 1 0 0,3-7-22 0 0,13-28-6 0 0,-12 18-42 0 0,-3-1 39 0 0,-7 18 22 0 0,0-1 0 0 0,-1 0 0 0 0,-1 0 1 0 0,0 0-1 0 0,-1-14-13 0 0,-5-18-18 0 0,0 20 11 0 0,-2 0-47 0 0,0-3-93 0 0,-2 1-1 0 0,-1 1 1 0 0,-4-7 147 0 0,-13-26-71 0 0,-6-4 71 0 0,-12-16-114 0 0,17 24-27 0 0,8 14 36 0 0,3 17 79 0 0,8 15 57 0 0,0 0 50 0 0,-18-26 335 0 0,15 23-271 0 0,10 12 3 0 0,2 1-77 0 0,1 0-38 0 0,1 0-22 0 0,-8 1-11 0 0,5 1-138 0 0,-1 1 35 0 0,-2 2-11 0 0,0 1 95 0 0,1 1 46 0 0,3 6 121 0 0,8 11-16 0 0,-1 1-54 0 0,9 27-36 0 0,14 38-110 0 0,3-2 227 0 0,-12-29 14 0 0,-4-9 51 0 0,0 0 100 0 0,4 20 195 0 0,-7-14 836 0 0,7 54-1355 0 0,-22-108-1 0 0,1 8-96 0 0,0-1 71 0 0,1 1 60 0 0,-1-1 49 0 0,1 5 116 0 0,1 15 369 0 0,-2-18-411 0 0,0 1-62 0 0,0 1-106 0 0,-1-6-46 0 0,1 0-40 0 0,-1 1-44 0 0,0-1-48 0 0,1 0-53 0 0,-1 1-57 0 0,0-1-61 0 0,0 1-65 0 0,0-6 44 0 0,0 0-59 0 0,0 0-53 0 0,0 0-46 0 0,0 0-159 0 0,0 0-45 0 0,0 0-193 0 0,0 0-516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14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327 26 6296 0 0,'-1'-1'184'0'0,"-6"-2"-30"0"0,0-1-95 0 0,-14-5-41 0 0,13 6 50 0 0,2 1 53 0 0,-1 0 77 0 0,1 1 97 0 0,0 1 114 0 0,-3 0 24 0 0,0 0-52 0 0,-3-1 65 0 0,0 1-71 0 0,0 1-54 0 0,-1 0-39 0 0,9 0-189 0 0,0 0 0 0 0,0 0 0 0 0,1 0 0 0 0,-1 0 0 0 0,0 0 0 0 0,0 1 0 0 0,1 0 0 0 0,-1 0 0 0 0,1 0 1 0 0,-1 0-1 0 0,0 2-93 0 0,-6 4 281 0 0,0 0-43 0 0,-9 8 131 0 0,-1 5-70 0 0,13-13-199 0 0,0 1 0 0 0,0-1 1 0 0,0 3-101 0 0,-1 2 115 0 0,1 1 1 0 0,1 0-1 0 0,0 0 1 0 0,1 0-1 0 0,0 1 1 0 0,0 3-116 0 0,-4 28 211 0 0,3-3-24 0 0,5-27-14 0 0,0 0 0 0 0,1 14-173 0 0,1-22 69 0 0,0 1 0 0 0,0 0 0 0 0,1 0 1 0 0,0-1-1 0 0,3 7-69 0 0,-2-7 47 0 0,1-1 0 0 0,-1 1 0 0 0,1-1 1 0 0,1 0-48 0 0,-1 0 19 0 0,0-1 0 0 0,1 0 0 0 0,-1-1 1 0 0,1 1-1 0 0,0-1 0 0 0,1 0 1 0 0,-1 0-1 0 0,2 0-19 0 0,-4-3 13 0 0,1 0 0 0 0,-1 0 0 0 0,1 0 0 0 0,-1-1 0 0 0,1 0 0 0 0,0 1-1 0 0,0-1 1 0 0,-1 0 0 0 0,1-1 0 0 0,0 1 0 0 0,0-1 0 0 0,0 1 0 0 0,0-1 0 0 0,0 0 0 0 0,0-1 0 0 0,2 0-13 0 0,3 0 46 0 0,-1 0-1 0 0,1-1 1 0 0,-1-1 0 0 0,1 0-1 0 0,-1 0 1 0 0,6-3-46 0 0,11-12 65 0 0,-11 7-33 0 0,15-17 76 0 0,-13 4-72 0 0,-5 1 17 0 0,13-20-53 0 0,-9 16-61 0 0,-3-1 82 0 0,0-7 77 0 0,0-18 116 0 0,-6-1-45 0 0,-4 17-149 0 0,-1 7-95 0 0,-1 0-108 0 0,0 30 178 0 0,1 0 1 0 0,-1-1 0 0 0,0 1 0 0 0,0 0 0 0 0,0 0-1 0 0,0 0 1 0 0,0 0 0 0 0,0-1 0 0 0,0 1 0 0 0,0 0-1 0 0,0 0 1 0 0,0 0 0 0 0,0-1 0 0 0,0 1 0 0 0,0 0-1 0 0,0 0 1 0 0,0 0 0 0 0,0-1 0 0 0,-1 1 0 0 0,1 0-1 0 0,0 0 1 0 0,0 0 0 0 0,0 0 0 0 0,0-1 0 0 0,0 1-1 0 0,0 0 1 0 0,0 0 0 0 0,0 0 0 0 0,-1 0 0 0 0,1 0-1 0 0,0-1 1 0 0,0 1 0 0 0,0 0 0 0 0,0 0 0 0 0,-1 0-1 0 0,1 0 1 0 0,0 0 0 0 0,0 0 0 0 0,0 0 0 0 0,0 0-1 0 0,-1 0 1 0 0,1 0 0 0 0,0 0 0 0 0,0 0 0 0 0,0 0-1 0 0,-1 0 1 0 0,1 0 0 0 0,0 0 0 0 0,0 0 0 0 0,0 0-1 0 0,-1 0 1 0 0,1 0 0 0 0,0 0 0 0 0,0 0 4 0 0,-5 3-84 0 0,4-2 77 0 0,-1 1 34 0 0,-1 8-81 0 0,5 9-93 0 0,-1-3 31 0 0,-1-7 91 0 0,1 0 0 0 0,0 0 0 0 0,1 0 0 0 0,1 5 25 0 0,4 12 8 0 0,1 0 55 0 0,2 5 111 0 0,17 57 303 0 0,-18-63-339 0 0,8 10-24 0 0,-7-14-34 0 0,-3-6-18 0 0,5 6-50 0 0,-3-4 44 0 0,-7-13 10 0 0,0 0-36 0 0,0-1-34 0 0,0 0-33 0 0,0 1-134 0 0,0-1-121 0 0,0-1-110 0 0,-1-1-103 0 0,0 0-94 0 0,0-1-84 0 0,1 1-243 0 0,-1-1-94 0 0,0 1-919 0 0,0 0-1103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12.8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88 6296 0 0,'0'0'184'0'0,"0"0"-49"0"0,0-1-68 0 0,0 0-49 0 0,0-2-37 0 0,0 2 46 0 0,0 0 25 0 0,0 0 33 0 0,0 0 44 0 0,0 0 50 0 0,0-1-104 0 0,0-1 103 0 0,0 0 85 0 0,0-1 71 0 0,0 0 181 0 0,0-9 1119 0 0,0 8-988 0 0,0 1-170 0 0,0 2-288 0 0,0 0-41 0 0,-3-9 897 0 0,1 7-733 0 0,0 0-38 0 0,0 1-85 0 0,0 1-41 0 0,1 0-49 0 0,0 1-56 0 0,0 0 246 0 0,1 0-159 0 0,-2 1-57 0 0,-6-4-9 0 0,4 3 1 0 0,3 1-43 0 0,-1-1 1 0 0,1 1-1 0 0,-1 0 0 0 0,0 0 1 0 0,1 0-1 0 0,-1 0 1 0 0,1 0-1 0 0,-1 0 1 0 0,0 1-1 0 0,1-1 1 0 0,-1 0-1 0 0,1 1 1 0 0,-1-1-1 0 0,1 1 1 0 0,-1 0-1 0 0,1-1 1 0 0,-2 2-22 0 0,-3 2 67 0 0,-1 0-35 0 0,-1-1-54 0 0,3 0 39 0 0,1-1 1 0 0,-1 1-1 0 0,0 0 0 0 0,1 0 0 0 0,-1 0 1 0 0,0 2-18 0 0,0 0 5 0 0,0-1 0 0 0,1 1 0 0 0,0 1 1 0 0,-3 3-6 0 0,1 1-2 0 0,0 0 1 0 0,1 0-1 0 0,0 1 1 0 0,1-1 0 0 0,-2 10 1 0 0,1-5 0 0 0,2-7 0 0 0,1 0 0 0 0,0 0 0 0 0,-1 6 0 0 0,-2 18-46 0 0,-1 0-4 0 0,5-11 58 0 0,2 20-8 0 0,5 30 0 0 0,-5-62 0 0 0,-1-6 0 0 0,0-1 0 0 0,1 0 0 0 0,-1 0 0 0 0,0 0 0 0 0,0 0 0 0 0,1 0 0 0 0,0 0 0 0 0,-1 0 0 0 0,1 0 0 0 0,0 0 0 0 0,0 0 0 0 0,0 0 0 0 0,0 0 0 0 0,0 0 0 0 0,0-1 0 0 0,1 1 0 0 0,-1 0 0 0 0,0-1 0 0 0,1 1 0 0 0,1 0 0 0 0,-2-1-1 0 0,5 4 11 0 0,-1 0-1 0 0,1 0 1 0 0,1-1 0 0 0,-1 1 0 0 0,2-1-10 0 0,-5-3 3 0 0,-1 0 0 0 0,1 0 0 0 0,-1 0 0 0 0,1 0 0 0 0,-1-1 1 0 0,1 1-1 0 0,-1-1 0 0 0,1 0 0 0 0,0 0-3 0 0,18-3-12 0 0,-15 1 12 0 0,0 0 0 0 0,1 0 0 0 0,-1 0 1 0 0,0-1-1 0 0,0 0 0 0 0,4-3 0 0 0,7-10 65 0 0,1-3 47 0 0,12-16 75 0 0,-27 31-178 0 0,0 0-1 0 0,-1 0 1 0 0,0-1-1 0 0,0 1 1 0 0,1-3-9 0 0,19-50 29 0 0,-12 33-8 0 0,0 0-1 0 0,-1-6-20 0 0,-6 21-1 0 0,-2 0 0 0 0,1 0-1 0 0,-1 0 1 0 0,0 0 0 0 0,-1 0 1 0 0,1-10 0 0 0,0 16 0 0 0,-1-1 0 0 0,1 1 0 0 0,-1 0 0 0 0,0 0 0 0 0,-1 0 0 0 0,1 0 0 0 0,0 0 0 0 0,-1-1 0 0 0,0-5 0 0 0,1 1 0 0 0,0 1-12 0 0,0 6-47 0 0,0 3-4 0 0,1 8 61 0 0,15 47 2 0 0,-11-36 0 0 0,-2-12 0 0 0,-1 0 0 0 0,0 0 0 0 0,0 6 0 0 0,7 35 19 0 0,4-1 88 0 0,-2-5 47 0 0,-1-17-38 0 0,-1 2-76 0 0,-6-18 1 0 0,3 6-22 0 0,-2-4-9 0 0,3 5 11 0 0,-4-15-46 0 0,-1-1 4 0 0,-1 0-52 0 0,-1-2 16 0 0,0 0-22 0 0,0 0-55 0 0,0 0-138 0 0,0 0-252 0 0,0 0 290 0 0,0 0 114 0 0,0 0-35 0 0,0 0-8 0 0,0 0-36 0 0,0 0-40 0 0,0 0-47 0 0,0 0-49 0 0,0 0-46 0 0,0 0-41 0 0,0 0-36 0 0,0 0-132 0 0,0 0-35 0 0,0 0-1374 0 0</inkml:trace>
  <inkml:trace contextRef="#ctx0" brushRef="#br0" timeOffset="436.82">588 120 9072 0 0,'0'0'200'0'0,"1"2"33"0"0,3 6 44 0 0,1 1-114 0 0,-2-1-96 0 0,1 1-44 0 0,7 19-61 0 0,-7-15 71 0 0,0 0 101 0 0,-2-7-15 0 0,0 0 43 0 0,13 58 1065 0 0,-11-36-659 0 0,-1-8-96 0 0,-1 1 80 0 0,2-3-131 0 0,1 1-61 0 0,-2-11-132 0 0,-1 0-1 0 0,0 0 1 0 0,1 7-228 0 0,0 2 320 0 0,1 0-61 0 0,-3-12-153 0 0,1 1 0 0 0,-1-1 1 0 0,0 1-1 0 0,0-1 0 0 0,-1 2-106 0 0,-1 4 216 0 0,-3 1 42 0 0,4-11-105 0 0,0 1-58 0 0,1 0-37 0 0,0 0-32 0 0,1 0 1 0 0,-2-1 31 0 0,0 0 35 0 0,-1-1 55 0 0,-2 1 166 0 0,1-1-51 0 0,1 0-46 0 0,-1-2-43 0 0,2 0-39 0 0,-1 0-33 0 0,1-4 16 0 0,2-4-86 0 0,4-12-106 0 0,-5 17 95 0 0,0 1 57 0 0,4-31 4 0 0,0 0-24 0 0,3 4-59 0 0,3-30 1 0 0,-9 53-25 0 0,0 0 0 0 0,0 0 0 0 0,1 0-1 0 0,0 0 1 0 0,0 0 0 0 0,1 1 0 0 0,0-1 0 0 0,0 1 0 0 0,1 0 0 0 0,0 0 0 0 0,0 1 0 0 0,0 0 0 0 0,5-4 25 0 0,-2 2-21 0 0,-1 2-1 0 0,2-1 1 0 0,-1 1 0 0 0,0 0 0 0 0,2 1 21 0 0,-3 1-1 0 0,0 0-1 0 0,1 1 1 0 0,-1 0 0 0 0,1 0-1 0 0,0 1 1 0 0,1 0 1 0 0,-4 1-15 0 0,1 0 0 0 0,-1 0 0 0 0,0 1-1 0 0,1 0 1 0 0,-1 0 0 0 0,0 1 0 0 0,1 0 0 0 0,-1 0 0 0 0,0 0 0 0 0,0 0 0 0 0,1 1 0 0 0,-1 0 0 0 0,0 0-1 0 0,-1 0 1 0 0,1 0 0 0 0,0 1 0 0 0,-1 0 0 0 0,1 0 0 0 0,0 1 15 0 0,0 0-9 0 0,0 1-1 0 0,1 0 1 0 0,-1 0 0 0 0,-1 1-1 0 0,1-1 1 0 0,1 4 9 0 0,7 14 25 0 0,-4 2 46 0 0,-3-4 57 0 0,0 1-78 0 0,0-1-65 0 0,-1 0-106 0 0,-1-1 0 0 0,0 9 121 0 0,-2 2-68 0 0,-1-6 68 0 0,-1-18 5 0 0,1-1 0 0 0,-1 1 0 0 0,0 0 0 0 0,-2 6-5 0 0,2-12 11 0 0,0 0-1 0 0,0 0 1 0 0,0 0-1 0 0,0 1 1 0 0,0-1-1 0 0,0 0 1 0 0,0 0-1 0 0,1 0 1 0 0,-1 0-1 0 0,0 0 1 0 0,1 0-1 0 0,-1 1-10 0 0,3 7 78 0 0,-3-8-173 0 0,0-1-138 0 0,0 0-243 0 0,0 0-132 0 0,0 0 85 0 0,0 1 72 0 0,1-1 62 0 0,0 1-12 0 0,0 0 55 0 0,2 1-557 0 0,-2-1 599 0 0,-1-1-36 0 0,0 1-53 0 0,0-1-70 0 0,3 1-1544 0 0,0-1-1132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15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 4480 0 0,'0'0'132'0'0,"1"2"-9"0"0,1 4-218 0 0,0 1 56 0 0,-1 0 52 0 0,0 0 48 0 0,-1 0 44 0 0,1 0 43 0 0,-1 1 37 0 0,0-1 36 0 0,0 7 252 0 0,1 0 81 0 0,0 0 64 0 0,2-1 44 0 0,0-3-390 0 0,-1 2 44 0 0,3 27 811 0 0,-5-24-699 0 0,0-12-201 0 0,1 1-103 0 0,0 7 12 0 0,0-9-76 0 0,-1 1 39 0 0,0-1 56 0 0,1 1 69 0 0,-1-1 81 0 0,1 0 96 0 0,-1 0 109 0 0,0 0 123 0 0,0-1-266 0 0,0 0 36 0 0,0 0 37 0 0,0 0 40 0 0,2-44-409 0 0,0 18 55 0 0,2 0 0 0 0,5-23-126 0 0,9-11 73 0 0,-10 42-98 0 0,18-19-97 0 0,-22 31 113 0 0,-3 4 1 0 0,1-1 8 0 0,-1 0-1 0 0,1 0 1 0 0,0 0-1 0 0,0 0 0 0 0,0 0 1 0 0,0 1-1 0 0,0-1 1 0 0,0 1 0 0 0,9-2-54 0 0,-2 3 33 0 0,-4 2-22 0 0,10 8 30 0 0,-6-4 35 0 0,-1 1 0 0 0,0 0 1 0 0,5 5-23 0 0,13 13-11 0 0,-10-6-38 0 0,-11-12 66 0 0,-4-5 84 0 0,1 1-1 0 0,2 3-37 0 0,6 11 193 0 0,-9-13-228 0 0,2 1 131 0 0,-2 1-59 0 0,0 1-39 0 0,0 2-39 0 0,-1-5-13 0 0,1-1 79 0 0,-1-3 44 0 0,0 5-4 0 0,1-5-83 0 0,2 2-24 0 0,-2 5 25 0 0,-1 8 62 0 0,0 2-108 0 0,2-4-72 0 0,0-6 47 0 0,1-3-2 0 0,-2-2-81 0 0,-1 1-6 0 0,0 2-54 0 0,0-5 31 0 0,0 0 36 0 0,0 0-6 0 0,0 0 103 0 0,0 1 71 0 0,0 1 261 0 0,0-1-270 0 0,0 0-82 0 0,0 0-53 0 0,0-1-64 0 0,0 1-75 0 0,0 0-28 0 0,0-1-65 0 0,0 1-72 0 0,0-1-77 0 0,0 0-84 0 0,0 0-90 0 0,0 0-96 0 0,0 1-101 0 0,0-1-1008 0 0,0 0-1039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16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8328 0 0,'0'0'241'0'0,"0"0"0"0"0,0 0-97 0 0,0 0-49 0 0,0 0 96 0 0,0 0-27 0 0,0 0-38 0 0,1 0 34 0 0,1 1-89 0 0,2 0-15 0 0,-3-1-11 0 0,0 1 38 0 0,1 0 87 0 0,-1 0 99 0 0,7 4 500 0 0,3-1-105 0 0,-5-3-379 0 0,1 1-33 0 0,-1-2-38 0 0,1 1-40 0 0,1 0-9 0 0,0 1-80 0 0,-3-1 2 0 0,0 0-16 0 0,11-1-43 0 0,-12 0-107 0 0,0 0 43 0 0,5-3 47 0 0,-5 2-31 0 0,-1-1-75 0 0,-1 2 6 0 0,0-1-35 0 0,0 1-40 0 0,0-1-44 0 0,0 1-51 0 0,0 0-56 0 0,-2 0 26 0 0,1 0-42 0 0,-1 0-40 0 0,0 0-34 0 0,0 0-118 0 0,0 0-34 0 0,0 0-1231 0 0</inkml:trace>
  <inkml:trace contextRef="#ctx0" brushRef="#br0" timeOffset="262.3">37 130 5960 0 0,'0'0'132'0'0,"0"0"17"0"0,0 0 12 0 0,0 2-17 0 0,0 3-111 0 0,-1 0 54 0 0,-1 1 62 0 0,1-2 70 0 0,1-2 137 0 0,3 0 722 0 0,-1-1-644 0 0,0-1-43 0 0,1 0-94 0 0,-2 0-194 0 0,0 0-35 0 0,-1 0-40 0 0,1 0-43 0 0,-1 0-23 0 0,25-1 1121 0 0,-14 0-593 0 0,1-1-48 0 0,3-2 56 0 0,-8 2-295 0 0,1 0-36 0 0,4-2 26 0 0,0 0-119 0 0,-6 1-87 0 0,1 1-35 0 0,-1-1-36 0 0,0 0-40 0 0,-3 2-254 0 0,-1 0-109 0 0,1 0-89 0 0,-1 1-71 0 0,2-1-290 0 0,1-1-662 0 0,3-1-914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30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13 233 6536 0 0,'0'0'141'0'0,"0"0"23"0"0,0 0-14 0 0,0 0-65 0 0,-1 0-46 0 0,-2 1 22 0 0,2 2 40 0 0,1-2 12 0 0,0-1 129 0 0,0 0-38 0 0,0 0-46 0 0,0 0-43 0 0,-1 0-34 0 0,0-1 4 0 0,-2-1-54 0 0,2 1 52 0 0,0 1 47 0 0,1-1 79 0 0,0 1 97 0 0,0 0 114 0 0,3-4-67 0 0,-1-2 42 0 0,-1-3 119 0 0,0-6 302 0 0,-1 1 4 0 0,1 5-306 0 0,3-4-94 0 0,0 0-68 0 0,2 0-60 0 0,0-1-53 0 0,2-1-8 0 0,1 0-50 0 0,3-3-9 0 0,7-5 44 0 0,-15 20-203 0 0,-1 0-1 0 0,1 0 1 0 0,0 1-1 0 0,0-1 1 0 0,0 1 0 0 0,0 0-1 0 0,1 0 1 0 0,-1 1 0 0 0,3-1-13 0 0,14-7 29 0 0,-12 5-29 0 0,0 1 0 0 0,1 0 0 0 0,-1 1 0 0 0,1 0 0 0 0,-1 0 0 0 0,1 1 0 0 0,-3 0 0 0 0,-3 0 0 0 0,0 1 0 0 0,0 0 0 0 0,-1-1 0 0 0,1 1 0 0 0,0 1 0 0 0,0-1 0 0 0,-1 1 0 0 0,1-1 0 0 0,0 1 0 0 0,-1 0 0 0 0,3 1 0 0 0,-3-1 0 0 0,0-1 0 0 0,1 1 0 0 0,0-1 0 0 0,0 1 0 0 0,-1 0 0 0 0,1 0 0 0 0,0 0 0 0 0,0 0 0 0 0,-1 0 0 0 0,1 1 0 0 0,0 0 0 0 0,-1 0 0 0 0,0 0 0 0 0,1 0 0 0 0,-1 1 0 0 0,0-1 0 0 0,0 1 0 0 0,0-1 0 0 0,-1 1 0 0 0,1 0 0 0 0,-1 0 0 0 0,1 1 0 0 0,-1-1 0 0 0,0 0 0 0 0,1 4 0 0 0,1 7 2 0 0,-4-9 9 0 0,0-1 0 0 0,0 1 1 0 0,-1 0-1 0 0,1 0 0 0 0,-1 0 0 0 0,-1 2-11 0 0,-1 6 7 0 0,-8 23 117 0 0,3-16 32 0 0,3 4 104 0 0,2-10-150 0 0,-2-1-66 0 0,3-7-43 0 0,0-1 1 0 0,1 0-1 0 0,-1 1 1 0 0,0 5-2 0 0,-5 35-1 0 0,-8 26 1 0 0,5-25-73 0 0,-6 5-222 0 0,10-33 231 0 0,0-1 57 0 0,-10 28 3 0 0,4-17 36 0 0,0 0 66 0 0,1 0 104 0 0,8-19-130 0 0,-1-1-46 0 0,-3 5-56 0 0,0-1-57 0 0,-8 17-152 0 0,10-20 187 0 0,2 1 34 0 0,-3 4-7 0 0,-1-3 67 0 0,-2-1 57 0 0,-4 2 48 0 0,3-3-30 0 0,9-10-152 0 0,1 0 90 0 0,0 0 25 0 0,0 0-3 0 0,0 0-5 0 0,0 0 13 0 0,0 0-13 0 0,0 0 6 0 0,0 2-12 0 0,0 3-42 0 0,0-3 31 0 0,0-2 15 0 0,0 0 28 0 0,0 0-70 0 0,3 2-100 0 0,-2-1 128 0 0,0-1 27 0 0,0 0 51 0 0,-1 0 60 0 0,1 0 69 0 0,18 0-74 0 0,0-2-38 0 0,0-1-37 0 0,0 0-33 0 0,22-3-5 0 0,1 3-103 0 0,-23 4 3 0 0,0-1 46 0 0,62-1 279 0 0,-45-1-248 0 0,-24 1-53 0 0,-9 1 0 0 0,0 0 0 0 0,0 0 0 0 0,0 0 0 0 0,0 0 0 0 0,0-1 0 0 0,0 0 0 0 0,0 1 0 0 0,1-2 0 0 0,35-7 0 0 0,-21 6 0 0 0,5 0 97 0 0,-15 2 3 0 0,-1 1 79 0 0,-4 0-105 0 0,-2 1-43 0 0,8 1-18 0 0,-8-2-103 0 0,-1 0 0 0 0,0 0-21 0 0,0 0-122 0 0,0 0-58 0 0,0 0 148 0 0,0 0-55 0 0,0 0-81 0 0,0 0 88 0 0,0 0-39 0 0,0 0-44 0 0,0 0-40 0 0,0 0-38 0 0,0 0-33 0 0,0 0-248 0 0,0 0-57 0 0,0 0-809 0 0,0 0-636 0 0,0 0-1212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32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63 6048 0 0,'-5'-6'74'0'0,"-4"-3"117"0"0,-3-5 91 0 0,7 10-226 0 0,1 1-35 0 0,1 1-25 0 0,-4-3-4 0 0,4 0 94 0 0,3 4 36 0 0,0 1 140 0 0,-1 0-58 0 0,0 0-39 0 0,0-1 71 0 0,-1 0-85 0 0,-1-2-73 0 0,1 1-17 0 0,1 1 59 0 0,-6-1 390 0 0,1 0-83 0 0,0 1-72 0 0,-1 1-65 0 0,-1 0-15 0 0,1 1-65 0 0,-3 1-22 0 0,-4 2 16 0 0,-7 2 106 0 0,-5 3-165 0 0,17-5-52 0 0,1 1 1 0 0,0 0-1 0 0,-1 1 0 0 0,2-1 0 0 0,-1 2 0 0 0,0-1-93 0 0,-6 9 120 0 0,1 0-74 0 0,5-5-53 0 0,4-4-3 0 0,-1-1 1 0 0,1 1 0 0 0,1-1-1 0 0,-1 1 1 0 0,1 0 0 0 0,0 0 0 0 0,1 1 9 0 0,-6 12 0 0 0,1 1 0 0 0,1 0 0 0 0,1 0 0 0 0,1 1 0 0 0,0 5 0 0 0,1-2-10 0 0,-2 31 57 0 0,5-49-33 0 0,0-1 1 0 0,1 0-1 0 0,-1 0 1 0 0,1 0-1 0 0,0 0 1 0 0,1 0 0 0 0,-1 0-1 0 0,1 0 1 0 0,1 1-15 0 0,0 2 18 0 0,12 20 85 0 0,1-1 39 0 0,-13-23-104 0 0,1 0 0 0 0,-1 0-1 0 0,1 0 1 0 0,0-1 0 0 0,0 1 0 0 0,0-1 0 0 0,0 0-1 0 0,0 0 1 0 0,1 0 0 0 0,3 1-38 0 0,8 3 134 0 0,0-2 42 0 0,-7-3-35 0 0,0 0 1 0 0,-1-1-1 0 0,1 0 1 0 0,0-1-1 0 0,0 0 0 0 0,0 0 1 0 0,7-2-142 0 0,-13 2 48 0 0,1-1 1 0 0,-1 0-1 0 0,0 0 1 0 0,0 0-1 0 0,0 0 0 0 0,2-2-48 0 0,19-12 223 0 0,-16 8-89 0 0,1-1 1 0 0,-2 0-1 0 0,6-7-134 0 0,5-14 144 0 0,-3 3-49 0 0,0 4-30 0 0,-12 17-64 0 0,-1-1-1 0 0,1 1 1 0 0,-1-1 0 0 0,0 0 0 0 0,0 0 0 0 0,-1 0 0 0 0,0 0 0 0 0,1-3-1 0 0,4-19 0 0 0,-4 23 0 0 0,-1-1 0 0 0,0 0 0 0 0,0 0 0 0 0,0-1 0 0 0,-1 0 0 0 0,0-16-1 0 0,-1 1 17 0 0,2 6 33 0 0,-1 9-15 0 0,0 0 1 0 0,0 0 0 0 0,0 0 0 0 0,-1-1-35 0 0,-6-28 59 0 0,3 11-65 0 0,0 7 6 0 0,2 13 0 0 0,1 1 0 0 0,0-1 0 0 0,0 0 0 0 0,1 0 0 0 0,-1 0 0 0 0,1-4 0 0 0,-1 5-2 0 0,0-3 0 0 0,3 5-78 0 0,-2 2 12 0 0,0 0 4 0 0,0-2 11 0 0,-3-1 38 0 0,2 3-24 0 0,3 9 98 0 0,0 0 0 0 0,-1-1-1 0 0,0 1 1 0 0,-1 0 0 0 0,0 6-59 0 0,0 12 102 0 0,3-2-63 0 0,1 11 93 0 0,-4 17 108 0 0,0-21-94 0 0,2 17 85 0 0,1 3 42 0 0,-3-50-266 0 0,0 14 92 0 0,-1 1 1 0 0,0-1-1 0 0,-1 2-99 0 0,1-13 24 0 0,-1 10 31 0 0,2 6 58 0 0,1-15-101 0 0,0-2-84 0 0,-1-3-71 0 0,1 0 84 0 0,-1-1 63 0 0,1 2 71 0 0,0-1-42 0 0,0-1-94 0 0,-1 1-72 0 0,0 0-97 0 0,0-1-51 0 0,1 1-94 0 0,-1 0-107 0 0,0-1-119 0 0,0 0-269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33.1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5344 0 0,'0'0'157'0'0,"0"0"119"0"0,0 1-93 0 0,0 1-64 0 0,0 3 84 0 0,0-2-12 0 0,0-1-41 0 0,0-1 51 0 0,0 0 60 0 0,0 0 71 0 0,1 6 181 0 0,0-1-41 0 0,1 1-37 0 0,1 1-34 0 0,4 6 316 0 0,0 1-90 0 0,4 6 263 0 0,-9-16-538 0 0,0-1-93 0 0,0-1-116 0 0,0 0-35 0 0,1 2 37 0 0,2 3 37 0 0,-4-6-95 0 0,0 1 33 0 0,1 1 207 0 0,-1-1-102 0 0,0 1-57 0 0,1 1 22 0 0,2 5 124 0 0,-2-7-164 0 0,-1 1 67 0 0,0-1 50 0 0,1 0 87 0 0,0 0 102 0 0,-1 1 120 0 0,-2-8-450 0 0,2 0-62 0 0,5-11-41 0 0,-3 9 30 0 0,6-19-42 0 0,4-10-10 0 0,2 14-80 0 0,-12 19 67 0 0,0-1 3 0 0,3-7-64 0 0,-3 7 6 0 0,1 2 62 0 0,-1 0 4 0 0,15-9 1 0 0,-10 11 0 0 0,-3 0 0 0 0,-2-2-3 0 0,1 1 7 0 0,8 9-69 0 0,-12-9 68 0 0,2 1-6 0 0,0 1 10 0 0,8 4 58 0 0,-5-2-65 0 0,-2-3 0 0 0,0 1 0 0 0,-1 0 0 0 0,1 0 0 0 0,-1 0 0 0 0,0 0 0 0 0,0 1 0 0 0,0-1 0 0 0,1 2 0 0 0,2 4 0 0 0,0 12 0 0 0,12 33 0 0 0,-16-50-2 0 0,2 21-15 0 0,-3-23-71 0 0,0-1 4 0 0,0 0 21 0 0,0 0-34 0 0,0 0-73 0 0,0 0-183 0 0,0 0-328 0 0,0 0-28 0 0</inkml:trace>
  <inkml:trace contextRef="#ctx0" brushRef="#br0" timeOffset="246.34">446 114 9184 0 0,'0'0'208'0'0,"0"0"33"0"0,0 0 14 0 0,2 0-42 0 0,0 0-182 0 0,2 0-18 0 0,8-1 82 0 0,-7 0 75 0 0,0 0 56 0 0,0 1 46 0 0,1-1 35 0 0,14-2 896 0 0,-12 2-711 0 0,1-1-25 0 0,-4 2-281 0 0,-1-1-39 0 0,3-1 236 0 0,0 2-73 0 0,0-1-66 0 0,0 2-59 0 0,-1-1-53 0 0,1 1-45 0 0,6 1-21 0 0,-1 0-95 0 0,3-1-77 0 0,-13-1 34 0 0,-2 0-65 0 0,0 0-77 0 0,0 0 62 0 0,0 0-34 0 0,0 0-38 0 0,0 0-35 0 0,0 0-353 0 0,0 0 83 0 0,1 0-49 0 0,0 0-683 0 0,0 1 85 0 0,1 0-40 0 0,2 0-1014 0 0</inkml:trace>
  <inkml:trace contextRef="#ctx0" brushRef="#br0" timeOffset="575.44">784 1 8088 0 0,'0'0'182'0'0,"0"0"29"0"0,0 0 12 0 0,0 0 41 0 0,0 0-110 0 0,0 0 124 0 0,0 0 226 0 0,0 2 152 0 0,1 2-115 0 0,-2 2-101 0 0,1-2-87 0 0,-3 6 248 0 0,1 0-82 0 0,1 0-72 0 0,1 1-66 0 0,1 0-58 0 0,0 0-50 0 0,1-1-42 0 0,0-1-36 0 0,-1 0 87 0 0,-1 2 45 0 0,1-1-13 0 0,0-2-48 0 0,1-1 19 0 0,3 1 80 0 0,-3-2-239 0 0,4 13 326 0 0,-4-12-339 0 0,-1-4-101 0 0,-1-1-39 0 0,1 0 86 0 0,0 7 3 0 0,1 0-51 0 0,0-3-46 0 0,-2 0-44 0 0,0-4-72 0 0,0-2-16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40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10120 0 0,'0'0'298'0'0,"0"0"-4"0"0,0 0-170 0 0,0 0-42 0 0,0 0 98 0 0,0 0 195 0 0,0 0 349 0 0,0 0 39 0 0,0 0-22 0 0,0 0-110 0 0,0 0-45 0 0,0 0-8 0 0,0 0-20 0 0,0 0-73 0 0,0 0-34 0 0,0 0-10 0 0,0 0-187 0 0,0 0-117 0 0,0 0-41 0 0,0 0-8 0 0,0 0 7 0 0,0 0-21 0 0,0 0-3 0 0,0 0-6 0 0,0 0-80 0 0,0 0-31 0 0,0 0-34 0 0,0 0-20 0 0,0 0-35 0 0,0 0-39 0 0,0 0-46 0 0,0 0-49 0 0,0 0-45 0 0,0 0-42 0 0,0 0-38 0 0,0 0-259 0 0,0 0-63 0 0,0 0-48 0 0,0 0-34 0 0,0 0-1430 0 0,0 0-1261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57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9040 0 0,'0'0'200'0'0,"0"0"33"0"0,0 0 15 0 0,0 0 20 0 0,0 0 57 0 0,0 0 25 0 0,1 2 2 0 0,6 8 69 0 0,0 1-32 0 0,5 11 298 0 0,-2 1-103 0 0,-1 1-82 0 0,3 15 177 0 0,3 21 215 0 0,-9-33-493 0 0,1-1 40 0 0,-2-4-61 0 0,4 30 725 0 0,-8-36-818 0 0,0-1-74 0 0,-2-13-220 0 0,1 1 38 0 0,0 3 113 0 0,-1 4 248 0 0,2-7-307 0 0,-1 0-58 0 0,1-1 81 0 0,-1-2-17 0 0,0 0-10 0 0,0 0-1 0 0,0 0 3 0 0,0-1 52 0 0,-2-1-67 0 0,-3-6-8 0 0,5 8-38 0 0,-6-13 70 0 0,5-5-38 0 0,2 0-37 0 0,1 3-38 0 0,0 2-109 0 0,0 1 1 0 0,1-1-1 0 0,1 0 1 0 0,5-11 129 0 0,-5 14-99 0 0,2-1 0 0 0,-1 1 1 0 0,3-3 98 0 0,19-21-197 0 0,5 3 61 0 0,-30 30 137 0 0,3-4-11 0 0,1 0 0 0 0,-1 1 0 0 0,1 0 1 0 0,0 0-1 0 0,1 0 0 0 0,-1 1 0 0 0,1 0 0 0 0,-1 0 1 0 0,1 0-1 0 0,4 0 10 0 0,-4 2-20 0 0,1-1-7 0 0,1 0-1 0 0,-1 1 1 0 0,1 1-1 0 0,0 0 28 0 0,11 3-7 0 0,0 8 60 0 0,-14-7-24 0 0,8 6-51 0 0,-12-8 4 0 0,0 0 1 0 0,1 1 0 0 0,-1-1-1 0 0,0 0 1 0 0,0 1 0 0 0,0-1-1 0 0,-1 1 1 0 0,1-1 0 0 0,-1 1-1 0 0,1 0 1 0 0,-1 0-1 0 0,1 0 18 0 0,10 39-5 0 0,-10-31 38 0 0,0 1 0 0 0,-1-1 0 0 0,0 1 0 0 0,0 5-33 0 0,-1-4 16 0 0,0 14 63 0 0,0-15-71 0 0,2 0-48 0 0,0 0-78 0 0,-2-11 174 0 0,0 0-39 0 0,0 0-35 0 0,0 0-35 0 0,0 0-148 0 0,0 1-112 0 0,0 0-189 0 0,0 0-113 0 0,0 0-233 0 0,0 0-550 0 0,0 0-80 0 0,0-1-657 0 0,0-1-1212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38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 11 10680 0 0,'0'0'241'0'0,"0"0"-23"0"0,0-1-70 0 0,0 1-59 0 0,0-1-47 0 0,0 1-41 0 0,-2-4-120 0 0,2 3 111 0 0,0 0 73 0 0,-1 0 101 0 0,1 1-33 0 0,0-1 37 0 0,0 1 43 0 0,0 0 46 0 0,0 0 50 0 0,0 0 53 0 0,0 0 59 0 0,0 0 62 0 0,9 21 203 0 0,-2 0-87 0 0,0 1-82 0 0,-1 0-72 0 0,0 0-67 0 0,-1 1-58 0 0,0 0-52 0 0,-1 1-44 0 0,1 4-3 0 0,-1 0-41 0 0,8 102 490 0 0,-11-97-480 0 0,-1 0 40 0 0,-2 34 322 0 0,-1 15 218 0 0,3-69-674 0 0,-3 16 47 0 0,2-21-66 0 0,1-1 36 0 0,-1 0 48 0 0,0 0 56 0 0,1-6-158 0 0,-1-1 27 0 0,1 0-36 0 0,-2 0-51 0 0,1 0-114 0 0,-1-2-91 0 0,0 1-130 0 0,-2-4-796 0 0,3 3 719 0 0,1 0 46 0 0,0 0 41 0 0,0 1 62 0 0,-1 0-59 0 0,1 0-72 0 0,0 0-83 0 0,0 0 30 0 0,0 1-55 0 0,-1-1-49 0 0,1 0-42 0 0,0 1-167 0 0,-1-1-42 0 0,1 0-201 0 0,-1 0-548 0 0</inkml:trace>
  <inkml:trace contextRef="#ctx0" brushRef="#br0" timeOffset="502.18">0 398 7112 0 0,'0'0'157'0'0,"0"0"23"0"0,0 0 13 0 0,1-1-22 0 0,3-2 16 0 0,-1 1 33 0 0,-2 2-121 0 0,0 0-1 0 0,0-1 1 0 0,0 1-1 0 0,0 0 1 0 0,0 0-1 0 0,0-1 1 0 0,0 1-1 0 0,0 0 1 0 0,0 0-1 0 0,0 0 1 0 0,0 0 0 0 0,0 0-99 0 0,4 1 389 0 0,-3-2-241 0 0,0 1-42 0 0,7-4 798 0 0,1 0-119 0 0,0 1-108 0 0,0 1-98 0 0,-3 0-201 0 0,1 0-45 0 0,0 1-38 0 0,0 0-35 0 0,8-2 175 0 0,0 1-83 0 0,27-5 506 0 0,-21 4-577 0 0,0-1-84 0 0,12 1-22 0 0,-1-1-94 0 0,30-3 10 0 0,-33 2-104 0 0,15-5 73 0 0,-10 2-29 0 0,-11 3-56 0 0,-4 2-39 0 0,0 1-52 0 0,-15 2-62 0 0,0-1 58 0 0,-1 1 47 0 0,1-1 40 0 0,4-1 53 0 0,13-3 155 0 0,-15 3-174 0 0,-1 0-66 0 0,1 0-90 0 0,0 0-114 0 0,-4 1 84 0 0,1 0-38 0 0,-1 0-39 0 0,0 0-44 0 0,0 0-4 0 0,0 0-38 0 0,0 0-40 0 0,0 0-43 0 0,0 0-44 0 0,0 0-47 0 0,0 0-49 0 0,0 0-50 0 0,5-2-1270 0 0,4 0-1071 0 0</inkml:trace>
  <inkml:trace contextRef="#ctx0" brushRef="#br0" timeOffset="826.31">711 210 9072 0 0,'0'0'170'0'0,"0"1"-70"0"0,0-1-45 0 0,0 4 1 0 0,-1-2-4 0 0,-1 8-12 0 0,0 0 89 0 0,1 1 76 0 0,-1-1 65 0 0,2 2 95 0 0,-1-1 49 0 0,2 28 1085 0 0,1-22-892 0 0,-1-7-284 0 0,0 0-40 0 0,0 7 177 0 0,3 13 272 0 0,1 1-84 0 0,-2-18-449 0 0,4 21 347 0 0,-5-24-404 0 0,-1 0-34 0 0,-1-1-16 0 0,-1 0-17 0 0,3 3 49 0 0,-1-10-217 0 0,-1-1 41 0 0,0 1 49 0 0,0 1 93 0 0,-1 2 227 0 0,0-4-256 0 0,1 1-45 0 0,-1-1-49 0 0,1 0-54 0 0,-1 1-63 0 0,1-1-72 0 0,0 1-83 0 0,-1-1-92 0 0,1 1-102 0 0,0-1-112 0 0,0-1 242 0 0,0 0-53 0 0,0 0-47 0 0,0 0-42 0 0,0 0-149 0 0,0 0-40 0 0,0 0-180 0 0,0 0-483 0 0</inkml:trace>
  <inkml:trace contextRef="#ctx0" brushRef="#br0" timeOffset="986.14">768 163 10248 0 0,'0'-3'35'0'0,"0"0"45"0"0,0 1 33 0 0,-2-10 541 0 0,1 9-511 0 0,0 2-43 0 0,0-1-53 0 0,1-1-51 0 0,0-6-108 0 0,0 7 138 0 0,1-1 66 0 0,-1 1 49 0 0,0 0 74 0 0,0 0 84 0 0,0 0 98 0 0,0 0 229 0 0,0 0-107 0 0,1 0-97 0 0,-1 1-88 0 0,1-1-78 0 0,-1 1-69 0 0,1 0-60 0 0,0 0-50 0 0,1 0-39 0 0,0-1-43 0 0,8-1-115 0 0,-4 1 118 0 0,-2 2-400 0 0,2 1-309 0 0,-3 0 309 0 0,4 0-520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59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6968 0 0,'0'1'171'0'0,"1"0"-59"0"0,0 1-46 0 0,4 8 113 0 0,-1-2-236 0 0,0 0 34 0 0,2 8 69 0 0,0 1 110 0 0,-1 1 93 0 0,0 3 150 0 0,0 1 83 0 0,7 43 1173 0 0,-8-38-1018 0 0,1-1-98 0 0,-2-9-260 0 0,1 0-81 0 0,4 19 460 0 0,2 21 280 0 0,-7-32-510 0 0,1-5-86 0 0,1-2-69 0 0,3 21 225 0 0,-7-22-251 0 0,1 10 179 0 0,0-1 36 0 0,-2-23-475 0 0,0 0 36 0 0,-2 1 105 0 0,1 0 54 0 0,-5 4 321 0 0,3-4-307 0 0,0 1-89 0 0,2-4 54 0 0,1-1-1 0 0,0 0-16 0 0,-1-1-63 0 0,1-2-35 0 0,-2-14 1 0 0,5-28 63 0 0,-2 40-103 0 0,0 1 0 0 0,1-1 1 0 0,-1 0-1 0 0,1 1 0 0 0,1-3-7 0 0,15-41-18 0 0,-14 37 2 0 0,0 0-1 0 0,0 0 0 0 0,1 1 0 0 0,0 0 0 0 0,1 0 0 0 0,0 0 0 0 0,4-5 17 0 0,9-7-59 0 0,-14 18 62 0 0,0-1 1 0 0,0 1-1 0 0,0 0 1 0 0,0 0 0 0 0,3-1-4 0 0,11-3-14 0 0,1 6-60 0 0,-5 3-24 0 0,1 5-51 0 0,2 2-20 0 0,-2 2 45 0 0,13 14-16 0 0,-8 3 100 0 0,-17-20 39 0 0,1 0 0 0 0,-2 1 0 0 0,1-1 1 0 0,-1 1-1 0 0,0 0 0 0 0,0 0 0 0 0,-1 1 0 0 0,0 3 1 0 0,5 20 4 0 0,-1 0 39 0 0,-3 2 45 0 0,-1-4 19 0 0,0 3-1 0 0,-2-31-248 0 0,0 0 38 0 0,1 1-6 0 0,-1 0 116 0 0,0-1 68 0 0,0-1 36 0 0,0 0 130 0 0,1 0-135 0 0,-1-1-96 0 0,0 0-101 0 0,1 0-53 0 0,-1 0-77 0 0,0 0-90 0 0,1 0-98 0 0,-1 1-111 0 0,0-1-121 0 0,1 1 272 0 0,-1-1-34 0 0,0 1-35 0 0,0-1-38 0 0,3 6-848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59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44 326 9616 0 0,'2'0'216'0'0,"2"-2"1"0"0,1 0-43 0 0,0 0-41 0 0,-1 0-34 0 0,2-2-20 0 0,-1 1-34 0 0,12-8-32 0 0,0 1-8 0 0,-6 3 98 0 0,-2 3 98 0 0,-4 1-50 0 0,0 2 41 0 0,3-3 401 0 0,-1 0-77 0 0,1-1-70 0 0,0 0-58 0 0,1-3 14 0 0,-1 1-55 0 0,16-16 538 0 0,-17 15-578 0 0,1 0-69 0 0,0 0-50 0 0,-3 1-21 0 0,1-1 0 0 0,-1 1 0 0 0,-1-1 0 0 0,3-5-167 0 0,12-15 230 0 0,-15 22-195 0 0,0 0 1 0 0,0 0 0 0 0,0 0-1 0 0,1-4-35 0 0,-1 0 52 0 0,2-4 62 0 0,-5 3-88 0 0,-1 8-17 0 0,0 0 0 0 0,0 0 0 0 0,-1 0 0 0 0,1 0 0 0 0,-1 0 0 0 0,-1-2-9 0 0,2 3 0 0 0,-1 0 0 0 0,0 0 0 0 0,0 1 0 0 0,0-1 0 0 0,0 1 0 0 0,0-1 0 0 0,0 0 0 0 0,-1 1 0 0 0,1 0 0 0 0,0-1 0 0 0,-1 1 0 0 0,1 0 0 0 0,-1 0 0 0 0,1-1 0 0 0,-1 1 0 0 0,0 1 0 0 0,1-1 0 0 0,-1 0 0 0 0,0 0 0 0 0,0 1 0 0 0,0-1 0 0 0,1 1 0 0 0,-1-1 0 0 0,0 1-1 0 0,-1 0 1 0 0,-5-2-1 0 0,1 2 0 0 0,-1-1-1 0 0,0 1 1 0 0,0 1-1 0 0,0-1 1 0 0,0 1-1 0 0,1 0 1 0 0,-1 1-1 0 0,0 0 1 0 0,-5 2 1 0 0,5-1-34 0 0,-16 6-11 0 0,21-7 46 0 0,-1 0 1 0 0,0-1-1 0 0,1 1 0 0 0,-1 0 0 0 0,1 1 1 0 0,0-1-1 0 0,-1 1 0 0 0,1-1 0 0 0,0 1 0 0 0,1 0 1 0 0,-1 0-1 0 0,0 0 0 0 0,1 1-1 0 0,-4 5 27 0 0,-4 5 22 0 0,1 1-1 0 0,1 0 1 0 0,1 0-1 0 0,-4 8-48 0 0,-3 15 72 0 0,3-12-9 0 0,2 1 0 0 0,-2 10-63 0 0,9-29 9 0 0,1 0 1 0 0,-1 0 0 0 0,1 0-1 0 0,1 0 1 0 0,0 0-1 0 0,0 1 1 0 0,0-1 0 0 0,1 0-1 0 0,0 0 1 0 0,1 3-10 0 0,4 3 10 0 0,-5-12 4 0 0,1 0-1 0 0,-1 0 0 0 0,1 0 0 0 0,0 0 0 0 0,0 0 1 0 0,0-1-1 0 0,0 1 0 0 0,0-1 0 0 0,0 1 0 0 0,0-1 1 0 0,0 0-1 0 0,1 1 0 0 0,-1-1 0 0 0,0 0 0 0 0,1-1 1 0 0,-1 1-1 0 0,1 0 0 0 0,-1-1 0 0 0,1 1 0 0 0,-1-1 1 0 0,1 0-1 0 0,0 0 0 0 0,-1 0 0 0 0,2 0-13 0 0,8-1 95 0 0,0 0 0 0 0,0-1 0 0 0,0-1 0 0 0,8-2-95 0 0,-4 1 111 0 0,-11 3-285 0 0,-1 0 75 0 0,0 0 65 0 0,1 0 54 0 0,3-1 135 0 0,11-4 398 0 0,-13 4-449 0 0,0 1-82 0 0,-3-1-60 0 0,0 1-47 0 0,1 0-51 0 0,-1 0-59 0 0,1-1-85 0 0,-1 1-83 0 0,1-1-88 0 0,-1 1-98 0 0,1-1-105 0 0,-1 0-112 0 0,1 1-120 0 0,-2 0 395 0 0,-1 0-32 0 0,6-3-1682 0 0,2-2-1263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58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0 6880 0 0,'0'0'157'0'0,"0"0"23"0"0,0 0 11 0 0,1 0-69 0 0,-1 1-58 0 0,2 3-28 0 0,-1-1 20 0 0,0 0 67 0 0,0 0 35 0 0,1 5 326 0 0,1 11 829 0 0,-2-13-982 0 0,-1 0-88 0 0,2 11 264 0 0,4 8 188 0 0,-1-4-100 0 0,-3-7-137 0 0,4 16 394 0 0,-3-18-530 0 0,0-4-155 0 0,1 1-77 0 0,6 15 228 0 0,-1 14 67 0 0,-4-15-119 0 0,-2-4 32 0 0,0-1 0 0 0,-1 4-298 0 0,1 11 255 0 0,0-17-167 0 0,0 0-34 0 0,4 9 40 0 0,2 9 207 0 0,2 23-301 0 0,1 8 314 0 0,11 32 267 0 0,-14-57-338 0 0,-2-15-80 0 0,1-1-43 0 0,7 30 119 0 0,-14-49-227 0 0,1 2-4 0 0,4 8 66 0 0,-6-15-302 0 0,0 0 89 0 0,0 1 85 0 0,0-1 41 0 0,1 0 89 0 0,-1 1 92 0 0,1 1 340 0 0,-1-1-385 0 0,0 0-44 0 0,1-1-62 0 0,-1 1-111 0 0,0 0-88 0 0,0 0-111 0 0,0-1 100 0 0,0 0-34 0 0,0 0-35 0 0,0 1-38 0 0,0-1-39 0 0,0 0-42 0 0,0 0-42 0 0,0 1-47 0 0,0-1-46 0 0,0 0-50 0 0,0 0-51 0 0,0 0-52 0 0,-3 1-1529 0 0,-2 2-1248 0 0</inkml:trace>
  <inkml:trace contextRef="#ctx0" brushRef="#br0" timeOffset="280.25">0 445 7568 0 0,'0'0'166'0'0,"0"0"29"0"0,0 0 14 0 0,1-1-25 0 0,5-2-254 0 0,-1 0 42 0 0,1 0 39 0 0,-1 0 34 0 0,4-1 81 0 0,0 0 57 0 0,0 0 46 0 0,1 1 34 0 0,22-12 768 0 0,-18 9-646 0 0,31-16 154 0 0,-21 12-320 0 0,-1 1-36 0 0,1 0-38 0 0,-1 1-40 0 0,1 0-42 0 0,0 0-45 0 0,-4 1-39 0 0,1 0-35 0 0,-1 0-37 0 0,0 0-37 0 0,7-3-75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57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153 371 6016 0 0,'-2'0'133'0'0,"-11"1"-92"0"0,0 2 59 0 0,2 2 51 0 0,0 2 43 0 0,-4 7 188 0 0,-5 11 290 0 0,2 11 160 0 0,8-11-350 0 0,4-5-169 0 0,3-10-199 0 0,1-1-32 0 0,-12 46 360 0 0,11-38-269 0 0,0 1 1 0 0,1 4-174 0 0,-1 9 129 0 0,2-20-61 0 0,0 1 0 0 0,0-1 1 0 0,1 1-1 0 0,0-1 0 0 0,1 0 1 0 0,2 9-69 0 0,-2-11 57 0 0,0-5-55 0 0,0 0 0 0 0,-1 0 0 0 0,1-1 0 0 0,1 1 1 0 0,-1-1-1 0 0,2 4-2 0 0,-3-7 2 0 0,1 1 1 0 0,-1 0-1 0 0,1 0 1 0 0,-1 0-1 0 0,1-1 1 0 0,0 1-1 0 0,-1 0 1 0 0,1-1-1 0 0,0 1 0 0 0,-1-1 1 0 0,1 1-1 0 0,0-1 1 0 0,0 1-1 0 0,0-1 1 0 0,0 0-1 0 0,0 1-2 0 0,12-1 99 0 0,-3-2-69 0 0,0-2 34 0 0,16-10 242 0 0,-12 2-115 0 0,-5 4-94 0 0,-2 1-47 0 0,0 0-38 0 0,-1 2-32 0 0,-4 2 4 0 0,0 1 0 0 0,-1-1 0 0 0,1 1-1 0 0,-1-1 1 0 0,1 1 0 0 0,-1-1 0 0 0,0 0 0 0 0,0 0-1 0 0,0 0 1 0 0,0 0 0 0 0,0-1 16 0 0,9-21-158 0 0,-9 21 108 0 0,13-22-266 0 0,-10 15 130 0 0,-3 4 39 0 0,1 0-42 0 0,-1 0-54 0 0,-1-1-60 0 0,0 3-64 0 0,0 0-81 0 0,0-3-345 0 0,-1 0-98 0 0,0-4-361 0 0,-1-6-704 0 0,1 17 1927 0 0</inkml:trace>
  <inkml:trace contextRef="#ctx0" brushRef="#br0" timeOffset="264.3">51 12 6448 0 0,'0'0'162'0'0,"0"0"-68"0"0,-1-1-51 0 0,-3-1-10 0 0,2 0 5 0 0,-4-1 36 0 0,1 0 41 0 0,-2 3 210 0 0,6 0-289 0 0,1 0-1 0 0,-1 0 0 0 0,1 0 0 0 0,-1 1 0 0 0,1-1 0 0 0,0 0 0 0 0,-1 0 1 0 0,1 1-1 0 0,-1-1 0 0 0,1 0 0 0 0,0 1 0 0 0,-1-1 0 0 0,1 0 0 0 0,0 1 1 0 0,-1-1-1 0 0,1 1 0 0 0,0-1 0 0 0,0 1 0 0 0,0-1 0 0 0,-1 1 1 0 0,1-1-1 0 0,0 0 0 0 0,0 1 0 0 0,0 0-35 0 0,-1 4 301 0 0,0 0-33 0 0,1 3 3 0 0,0-3-153 0 0,1-3-105 0 0,-1 0-35 0 0,0-1-14 0 0,2 17 566 0 0,1-1 1 0 0,2 7-531 0 0,1-5 297 0 0,0-1-72 0 0,6 18 226 0 0,-3-1 46 0 0,0-1 12 0 0,1-2 42 0 0,1 0-8 0 0,-7-14-186 0 0,0 1 0 0 0,-2-1 0 0 0,0 3-357 0 0,2 3 970 0 0,5 24-970 0 0,3 15 812 0 0,-10-20-370 0 0,-2-33-329 0 0,-1-1 0 0 0,1 0 0 0 0,1 1 0 0 0,0-1 0 0 0,0 0 0 0 0,1 1 0 0 0,0-1 0 0 0,1 3-113 0 0,-1-8 72 0 0,-1 1 1 0 0,1 0-1 0 0,-1-1 0 0 0,0 1 0 0 0,-1 0 0 0 0,1 0 0 0 0,-1 2-72 0 0,2 7 196 0 0,4-2-101 0 0,-5-10-85 0 0,0 0 1 0 0,0 1-1 0 0,0-1 1 0 0,0 0-1 0 0,0 0 0 0 0,-1 1 1 0 0,1-1-1 0 0,-1 0 1 0 0,1 0-1 0 0,-1 1-10 0 0,0-1-40 0 0,0 0 46 0 0,2 5 153 0 0,-2-5-123 0 0,1 1-80 0 0,0-2-24 0 0,-1 1-37 0 0,1-1-100 0 0,-1 1-88 0 0,1-1-100 0 0,-1 1-113 0 0,0-1 206 0 0,1-1-32 0 0,-1 1-36 0 0,0 0-35 0 0,0-1-39 0 0,0 1-39 0 0,0-1-41 0 0,0 1-43 0 0,0 0-1684 0 0,0 0-1286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2:55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30 6000 0 0,'0'0'174'0'0,"0"0"-44"0"0,0 0-9 0 0,0 0 43 0 0,0 0 136 0 0,0 0 253 0 0,0 0 21 0 0,0 0-9 0 0,0 0-45 0 0,0 0-21 0 0,0 0-3 0 0,0 0-42 0 0,0 0-323 0 0,0 0 18 0 0,0 0 53 0 0,0 0-12 0 0,0 2 6 0 0,0 20 394 0 0,1 1-90 0 0,1 0-91 0 0,1 0-94 0 0,-1 0 32 0 0,1 3 34 0 0,2-1-45 0 0,-1 1-59 0 0,0 0-50 0 0,-1-1-40 0 0,-3-22-168 0 0,13 89 390 0 0,9 44 104 0 0,-6-17-67 0 0,-11-74-231 0 0,1 1 93 0 0,-4-30-167 0 0,-3 11 126 0 0,1-12-110 0 0,0-15-245 0 0,0 1 60 0 0,-1 1 49 0 0,1-1 41 0 0,-1 0 50 0 0,-2 4 286 0 0,1-3-258 0 0,0 0-59 0 0,1 0-101 0 0,0-2-37 0 0,0 1-38 0 0,0-1-42 0 0,0 1-45 0 0,0-1-140 0 0,1 0-98 0 0,-1 0-109 0 0,0 0-119 0 0,1 0 255 0 0,0-1-57 0 0,-1 1-50 0 0,1 0-44 0 0,0-1-159 0 0,-1 1-43 0 0,1-1-191 0 0,-1 0-516 0 0</inkml:trace>
  <inkml:trace contextRef="#ctx0" brushRef="#br0" timeOffset="398.91">1 71 6000 0 0,'0'0'174'0'0,"0"0"-38"0"0,0 0 10 0 0,0 0 67 0 0,0 0 198 0 0,2-1 359 0 0,7-1 94 0 0,0-1-99 0 0,1 1-93 0 0,-1 0-87 0 0,0-1-152 0 0,-1 1-53 0 0,0 0-50 0 0,0 0-44 0 0,0 0-42 0 0,1 0-38 0 0,8-2 112 0 0,3-1-69 0 0,-3 2-113 0 0,23-4 109 0 0,-27 6-142 0 0,-1-1 33 0 0,47-6 23 0 0,-35 4-44 0 0,1 1 1 0 0,17 0-116 0 0,-34 3-36 0 0,12-1 85 0 0,-14 0-74 0 0,0 0-53 0 0,0 1-92 0 0,1-1-115 0 0,-3 0 92 0 0,-1 1-39 0 0,1-1-41 0 0,-1 1-46 0 0,-1-1 8 0 0,-1 1-46 0 0,0 0-41 0 0,1 0-36 0 0,0 0-128 0 0,0 0-35 0 0,3 0-1318 0 0</inkml:trace>
  <inkml:trace contextRef="#ctx0" brushRef="#br0" timeOffset="754.98">158 411 6296 0 0,'0'0'184'0'0,"0"0"-44"0"0,0 0-4 0 0,0 0 51 0 0,0 0 163 0 0,0 0 302 0 0,0 0-404 0 0,0 0-46 0 0,0 0-40 0 0,1 0-36 0 0,-1 0 19 0 0,1 0-64 0 0,3 0 22 0 0,-3 0 8 0 0,0 0-8 0 0,0 0 43 0 0,0-1 51 0 0,0 1 60 0 0,35-10 1436 0 0,-22 6-1168 0 0,0 2-49 0 0,-4-1-166 0 0,-1 1-44 0 0,13-2 124 0 0,0 0-65 0 0,-1 2-91 0 0,2 2-114 0 0,-15 0-158 0 0,-1-1 71 0 0,10 1 119 0 0,-11 0-138 0 0,-1 1-47 0 0,0 0-41 0 0,0 0-53 0 0,-1 1-64 0 0,1 1-73 0 0,-4-2 55 0 0,0 0-35 0 0,2 0-337 0 0,-1 0 76 0 0,-1 0-48 0 0,3 1-655 0 0,0-1-519 0 0,3 1-986 0 0,-7-2 2712 0 0</inkml:trace>
  <inkml:trace contextRef="#ctx0" brushRef="#br0" timeOffset="1036.22">693 436 9096 0 0,'0'0'200'0'0,"0"0"-3"0"0,0 0-83 0 0,0 1-54 0 0,0 2-5 0 0,1-1 1 0 0,0 5-108 0 0,1-1 42 0 0,-1 1 39 0 0,0-1 35 0 0,2 8 159 0 0,-2 0 107 0 0,1-1 37 0 0,-1 0 50 0 0,2 30 1067 0 0,-3-25-900 0 0,0-4-192 0 0,1 0-56 0 0,0 15 222 0 0,1 13 152 0 0,-2-24-371 0 0,1 5 3 0 0,0-1-48 0 0,0 3-15 0 0,-1 6-42 0 0,0-30-284 0 0,0-1-14 0 0,0 0-81 0 0,0 0-89 0 0,0 0 66 0 0,0 0-40 0 0,0 0-42 0 0,0 0-39 0 0,0 0-38 0 0,0 0-32 0 0,0 0-233 0 0,0 0-55 0 0,0 0-762 0 0,0 0-601 0 0,0 0-1144 0 0</inkml:trace>
  <inkml:trace contextRef="#ctx0" brushRef="#br0" timeOffset="1329.45">582 232 9328 0 0,'0'0'208'0'0,"0"0"33"0"0,0 0 15 0 0,0 0 9 0 0,0 0 13 0 0,0 0 2 0 0,3 0 0 0 0,2-2-122 0 0,0 2-83 0 0,-2-1-38 0 0,2 1-27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02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9256 0 0,'0'0'266'0'0,"0"0"1"0"0,0 0-199 0 0,0 2-40 0 0,1 22-38 0 0,3 0 50 0 0,1 2 58 0 0,0-1 70 0 0,2 5 130 0 0,-4-15-102 0 0,-1-1 33 0 0,3 9 86 0 0,3 11 304 0 0,1 1 65 0 0,-4-11-280 0 0,-4-15-282 0 0,6 35 457 0 0,-4-16-232 0 0,0-4-99 0 0,-1 0-49 0 0,4 13 80 0 0,-2-7-24 0 0,-3-9-24 0 0,0-17-142 0 0,-1 1 0 0 0,1-1 0 0 0,0 1 0 0 0,0-1 0 0 0,0 1 0 0 0,1 0-89 0 0,3 9 199 0 0,0 2-59 0 0,-2-9-113 0 0,-2 1-33 0 0,0-5 106 0 0,0 1-87 0 0,2 4-39 0 0,-3-5 49 0 0,1-1 35 0 0,-1-1 81 0 0,-1-1 98 0 0,1 0-75 0 0,-1-1 32 0 0,1 0 37 0 0,-1-1 37 0 0,-4-6-89 0 0,1-1-53 0 0,-1 0-34 0 0,0 0-45 0 0,3 5-47 0 0,0-1 1 0 0,0 1-1 0 0,1-1 1 0 0,0 0-1 0 0,0 1 1 0 0,0-1-1 0 0,0 0 1 0 0,0 0-1 0 0,1-3 0 0 0,-1-4 0 0 0,0 0 0 0 0,-1 0 0 0 0,-2-10 0 0 0,-5-27 0 0 0,3-4 3 0 0,0 7-79 0 0,5 34 32 0 0,1 0 1 0 0,0 0-1 0 0,0 0 0 0 0,2-9 44 0 0,3-8-81 0 0,1 0-1 0 0,1 1 1 0 0,1 0-1 0 0,1 1 0 0 0,4-7 82 0 0,0 4-75 0 0,-2 5-112 0 0,12-22 187 0 0,-19 40-19 0 0,0 1-1 0 0,0 0 0 0 0,1-1 0 0 0,0 2 0 0 0,0-1 0 0 0,1 0 0 0 0,-1 1 0 0 0,7-4 20 0 0,-12 8-4 0 0,1 1-1 0 0,0-1 0 0 0,0 1 1 0 0,0-1-1 0 0,0 1 1 0 0,0 0-1 0 0,0-1 1 0 0,0 1-1 0 0,0 0 0 0 0,0 0 1 0 0,0 0-1 0 0,0 0 1 0 0,0 0-1 0 0,0 0 1 0 0,1 0 4 0 0,2 1 0 0 0,-1-1 1 0 0,1 1 0 0 0,0 1 0 0 0,-1-1 0 0 0,1 0 0 0 0,0 2-1 0 0,6 1-16 0 0,-7-3 2 0 0,0 0-1 0 0,0 1 0 0 0,-1-1 1 0 0,1 1-1 0 0,-1 0 0 0 0,1-1 0 0 0,-1 1 1 0 0,1 0-1 0 0,-1 1 0 0 0,0-1 0 0 0,0 0 1 0 0,0 1 14 0 0,1 1-12 0 0,-1 0 0 0 0,1 1 0 0 0,-1-1 0 0 0,1 1 0 0 0,-1-1 0 0 0,-1 1 0 0 0,1 1 12 0 0,0 1-9 0 0,0 1 0 0 0,-1 0 1 0 0,1 0-1 0 0,-2-1 0 0 0,1 1 0 0 0,-1 0 0 0 0,-1 0 0 0 0,1-1 0 0 0,-2 6 9 0 0,0-4 0 0 0,0 1 0 0 0,-1-1 0 0 0,0 1 0 0 0,-1-1 0 0 0,0 0 0 0 0,-3 5 0 0 0,-11 14 54 0 0,10-13-43 0 0,5-10-11 0 0,1-2 0 0 0,0 1 0 0 0,-1 0 0 0 0,1 0 0 0 0,-1-1-1 0 0,-1 1 2 0 0,-16 18-2 0 0,15-16 1 0 0,0 0 0 0 0,0-1 0 0 0,-1 1 0 0 0,0-1 0 0 0,0-1 0 0 0,0 1 0 0 0,0-1 0 0 0,-1 0 0 0 0,0 0 0 0 0,-6 2 0 0 0,-1 1 6 0 0,6-2-41 0 0,4-3-21 0 0,0-1-36 0 0,-1 1-103 0 0,0-2-99 0 0,4 0 201 0 0,1 0 1 0 0,-1 0-16 0 0,1 0-41 0 0,0 0-14 0 0,0 1-40 0 0,-1-1-47 0 0,1 0-52 0 0,0 0-10 0 0,-1 0-41 0 0,1 1-37 0 0,-1-1-33 0 0,0 1-506 0 0,-1-1-85 0 0,0 2-810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03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319 115 7344 0 0,'0'0'200'0'0,"-2"-2"-65"0"0,-5-8 111 0 0,4 7-103 0 0,0 0-246 0 0,-1 0 45 0 0,1-1 41 0 0,0 1 38 0 0,-1 0 43 0 0,1-1 39 0 0,-4-3 199 0 0,1 1 34 0 0,-1 0 53 0 0,-14-13 1010 0 0,12 12-860 0 0,4 3-306 0 0,-1 1-36 0 0,1-1-45 0 0,0 1-51 0 0,-11-5 103 0 0,1 2 91 0 0,-1 2 52 0 0,11 3-173 0 0,-1 1 0 0 0,0-1 0 0 0,1 1 0 0 0,-1 0-1 0 0,-2 0-173 0 0,-14 4 449 0 0,11-1-278 0 0,0 2-55 0 0,0 0-66 0 0,0 1-77 0 0,8-3 51 0 0,0-1 0 0 0,1 0 0 0 0,-1 1 1 0 0,1 0-1 0 0,-1-1 0 0 0,1 1 0 0 0,0 0 1 0 0,0 0-1 0 0,0 1 0 0 0,0 0-24 0 0,-14 34 178 0 0,10-21-135 0 0,2-1 0 0 0,0 1 0 0 0,0 0 0 0 0,1 4-43 0 0,-1 17 137 0 0,4-21-61 0 0,1 0 0 0 0,0-1-1 0 0,1 1 1 0 0,1 0 0 0 0,0-1 0 0 0,1 0 0 0 0,1 0 0 0 0,3 8-76 0 0,-6-20 26 0 0,0 0 0 0 0,0 0 1 0 0,0 0-1 0 0,1 0 1 0 0,-1 0-1 0 0,4 2-26 0 0,-2-1 48 0 0,0 0 0 0 0,1-1 0 0 0,0 0 0 0 0,3 2-48 0 0,6 3 136 0 0,1 0 1 0 0,0-1 0 0 0,3 0-137 0 0,-13-5-159 0 0,0-1 64 0 0,0 0 57 0 0,0-1 48 0 0,3 2 71 0 0,-1-2 58 0 0,16 2 463 0 0,-14-2-406 0 0,0-1-123 0 0,-5-1-81 0 0,0 1-36 0 0,0 0-39 0 0,1-1-45 0 0,-1 1-49 0 0,0-1-54 0 0,0 1-57 0 0,1-1-63 0 0,-1 0-67 0 0,0 1-72 0 0,1-1-75 0 0,-1 0-81 0 0,1 0-85 0 0,-1 0-89 0 0,2 0-1203 0 0,1 0-1159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04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0 9040 0 0,'0'0'200'0'0,"0"0"33"0"0,0 0 15 0 0,1 2-36 0 0,1 4-71 0 0,0 1 42 0 0,-1 1 38 0 0,1 1 33 0 0,0 12 461 0 0,0 9 519 0 0,-3-11-323 0 0,0-6-344 0 0,0-3-134 0 0,-1-1-47 0 0,1 0-108 0 0,-1-1-46 0 0,1 0-52 0 0,-1 0-58 0 0,1-4-110 0 0,0 1 39 0 0,-1 9 217 0 0,1-2-98 0 0,0-5-143 0 0,0-1-90 0 0,-1 0-102 0 0,1-2-67 0 0,-1 1-99 0 0,-1-2-113 0 0,2-1 176 0 0,-1 0-33 0 0,-4 3-589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04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70 9296 0 0,'-3'-5'63'0'0,"1"0"36"0"0,1 3-47 0 0,1 0 0 0 0,-1 1 0 0 0,1-1-1 0 0,0 0 1 0 0,-1 1 0 0 0,1-1 0 0 0,0 0 0 0 0,0 0-1 0 0,0 1 1 0 0,1-1 0 0 0,-1 0 0 0 0,1-1-52 0 0,1-4 133 0 0,2-2-82 0 0,4-4-51 0 0,0 6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04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0 10944 0 0,'0'0'248'0'0,"0"0"34"0"0,0 0 20 0 0,0 0-38 0 0,0 0-102 0 0,0 0 17 0 0,0 0-37 0 0,0 1 49 0 0,1 0-84 0 0,1 3 15 0 0,-2-2-21 0 0,3 10 591 0 0,0 0-100 0 0,-1 1-90 0 0,-1 0-82 0 0,0 3-9 0 0,-1-1-89 0 0,0-3-127 0 0,0 0-35 0 0,-1 11 89 0 0,0 20 115 0 0,1-7 105 0 0,0 0-77 0 0,0 0-62 0 0,0 0-47 0 0,0 104 643 0 0,2-38-206 0 0,0-50-403 0 0,-1 0-38 0 0,0-20-152 0 0,9 41 230 0 0,-6-47-255 0 0,0 0-36 0 0,-3-17-39 0 0,0 11-25 0 0,0-7 65 0 0,-1-7 11 0 0,0 0 42 0 0,0 1 51 0 0,1-1 59 0 0,-1-1-568 0 0,-2-5-69 0 0,1-2-69 0 0,-2-2-71 0 0,1-1-72 0 0,0 0-74 0 0,0 1-74 0 0,1 1-77 0 0,0 2 292 0 0,0-1-89 0 0,0 0-76 0 0,0 1-61 0 0,0-1-80 0 0,0 0-37 0 0,-1-2-1285 0 0,0-3-1210 0 0</inkml:trace>
  <inkml:trace contextRef="#ctx0" brushRef="#br0" timeOffset="304.18">1 458 8720 0 0,'0'0'197'0'0,"0"0"24"0"0,0 0 19 0 0,0 0 50 0 0,0 0 152 0 0,0 0-167 0 0,0 0-51 0 0,0-1-44 0 0,1 1-37 0 0,0-2 46 0 0,3-3 121 0 0,-3 3-109 0 0,1 0-124 0 0,-1 0 0 0 0,1 0-1 0 0,-1 1 1 0 0,1-1 0 0 0,0 1 0 0 0,0 0 0 0 0,-1 0 0 0 0,1-1 0 0 0,0 1 0 0 0,2 0-77 0 0,23-7 677 0 0,-12 7-392 0 0,1 0-44 0 0,-1 1-52 0 0,0 1-59 0 0,-4-1-74 0 0,-1 0-45 0 0,63 0 144 0 0,0-1-85 0 0,0 0-67 0 0,0 0-51 0 0,-48 4 36 0 0,13 5 75 0 0,-4-1-44 0 0,-3 2-19 0 0,-18-8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53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0 283 9072 0 0,'2'0'200'0'0,"15"-1"-49"0"0,1 0 96 0 0,-1-2 84 0 0,0 0 70 0 0,3-1 157 0 0,0-2 62 0 0,40-15 1392 0 0,-45 15-1563 0 0,0 1-75 0 0,1 0-60 0 0,-1 1-48 0 0,5-2 47 0 0,10-4 115 0 0,15-7 125 0 0,-14 6-264 0 0,-6 2-138 0 0,0 1-110 0 0,-7 0 7 0 0,-2 1-23 0 0,-3 3 46 0 0,-3 0-18 0 0,1-4-53 0 0,-11 8 0 0 0,1 0 0 0 0,-1 0 1 0 0,0-1-1 0 0,1 1 0 0 0,-1 0 0 0 0,0-1 0 0 0,1 1 0 0 0,-1 0 0 0 0,0-1 0 0 0,1 1 0 0 0,-1 0 0 0 0,0-1 0 0 0,0 1 0 0 0,0-1 0 0 0,1 1 0 0 0,-1-1 0 0 0,0 1 0 0 0,0 0 0 0 0,0-1 0 0 0,0 1 0 0 0,0-1 0 0 0,0 1 0 0 0,0-1 0 0 0,0 1 0 0 0,0-1 0 0 0,0 1 0 0 0,0-1 0 0 0,0 1 0 0 0,0 0 0 0 0,0-1 0 0 0,0 1 0 0 0,-1-1 0 0 0,1 1 0 0 0,0-1 0 0 0,0 1 0 0 0,-1-1 0 0 0,-7-10 53 0 0,-13-2 7 0 0,-3 2-44 0 0,16 8-16 0 0,1 0-1 0 0,-1-1 1 0 0,1 1-1 0 0,-5-5 1 0 0,-5-3 0 0 0,-1 0 0 0 0,0 1 0 0 0,0 1 0 0 0,-19-6 0 0 0,34 14 2 0 0,1 0-1 0 0,0 1 0 0 0,-1-1 0 0 0,1 1 1 0 0,-1-1-1 0 0,1 1 0 0 0,-1 0 0 0 0,1 0 1 0 0,-1 0-1 0 0,1 0 0 0 0,-1 0 0 0 0,1 1 0 0 0,-1-1 1 0 0,1 1-1 0 0,-1-1 0 0 0,1 1 0 0 0,0 0 1 0 0,-2 1-2 0 0,0 0 0 0 0,0 1 0 0 0,0-1-1 0 0,0 1 1 0 0,1 0 0 0 0,-1 0 0 0 0,1 1 0 0 0,0-1 0 0 0,0 1 0 0 0,-3 3 0 0 0,0 3 5 0 0,0 0 0 0 0,0 0 0 0 0,1 1 1 0 0,1 0-1 0 0,0 0 0 0 0,0 0 0 0 0,-1 10-5 0 0,3-14 136 0 0,1 1 0 0 0,1 0 0 0 0,0-1-1 0 0,0 3-135 0 0,1 7 175 0 0,-1-5-107 0 0,0-1-64 0 0,4 27 35 0 0,5-2 36 0 0,6-2 43 0 0,6-4 46 0 0,5-6 52 0 0,-20-20-148 0 0,-1 0 0 0 0,1-1 0 0 0,-1 0 0 0 0,4 1-68 0 0,-3-1 84 0 0,0-1-1 0 0,-1 0 0 0 0,1-1 1 0 0,6 2-84 0 0,-5-2 99 0 0,-1-1 1 0 0,1 0 0 0 0,-1 0-1 0 0,7 0-99 0 0,1-2 180 0 0,0 0-53 0 0,1-1-44 0 0,0-1-37 0 0,13-5-39 0 0,-11 3-73 0 0,0-1 0 0 0,13-7 66 0 0,-12 3-3 0 0,-2 0 53 0 0,-12 9-146 0 0,0 0-36 0 0,4-2-232 0 0,-1 0-40 0 0,0 0-67 0 0,4-4-428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02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25 7640 0 0,'0'0'224'0'0,"0"0"57"0"0,0 0 114 0 0,0 0 42 0 0,0 0 10 0 0,0 0-1 0 0,0 0-4 0 0,0 0-2 0 0,0 0 0 0 0,0 1-8 0 0,-1 2-71 0 0,0 2 76 0 0,1 1-83 0 0,1 5 78 0 0,1-1-59 0 0,0 1-55 0 0,0 0-49 0 0,1 2-4 0 0,0 0-52 0 0,1 7 28 0 0,1-1-64 0 0,-2-1 22 0 0,0 0 1 0 0,-2 0 0 0 0,1 4-200 0 0,1 23 305 0 0,13 119 785 0 0,-10-98-656 0 0,-6-46-257 0 0,2-1 0 0 0,0 1 1 0 0,2-1-1 0 0,1 6-177 0 0,1 3 178 0 0,-4-14-111 0 0,-1-5 5 0 0,-1-7-27 0 0,0-2-71 0 0,0 0-56 0 0,0 0-125 0 0,0 0 56 0 0,0 0 50 0 0,0 0 45 0 0,0 0 43 0 0,0 1 78 0 0,0 1 326 0 0,0-2-340 0 0,0 1-33 0 0,0-1-46 0 0,0 1-57 0 0,0-1-67 0 0,0 0-78 0 0,0 1-50 0 0,0-1-79 0 0,0 0-86 0 0,0 1-94 0 0,0-1-102 0 0,0 0-109 0 0,0 0-118 0 0,0 0-123 0 0,0 0-1201 0 0,0 0-1244 0 0</inkml:trace>
  <inkml:trace contextRef="#ctx0" brushRef="#br0" timeOffset="310.16">268 469 7912 0 0,'0'0'232'0'0,"-1"2"-14"0"0,-1 3-329 0 0,1 0 84 0 0,1 1 83 0 0,-1 0 80 0 0,1 1 77 0 0,0-1 76 0 0,0 1 74 0 0,0 0 70 0 0,0 0 122 0 0,0 0 80 0 0,0 2-379 0 0</inkml:trace>
  <inkml:trace contextRef="#ctx0" brushRef="#br0" timeOffset="569.44">173 18 9440 0 0,'0'0'216'0'0,"0"0"32"0"0,0 0 9 0 0,0 0 7 0 0,0 0 7 0 0,0 0-88 0 0,0-1-66 0 0,1 0-28 0 0,0-2-47 0 0,0 2 7 0 0,0 0 61 0 0,0 0 89 0 0,0 0-143 0 0,1 0-41 0 0,-1 0 22 0 0,1 0 30 0 0,0-1 49 0 0,4-1-44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01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18 175 7312 0 0,'0'0'165'0'0,"0"0"22"0"0,0 0 9 0 0,2-1-20 0 0,4-1-272 0 0,1 1 111 0 0,0-2 97 0 0,0 1 85 0 0,1-1 135 0 0,1 0 83 0 0,1-2 165 0 0,5-3 379 0 0,5-3-211 0 0,-6 5-291 0 0,-2 0-125 0 0,-1 1-46 0 0,0-2-57 0 0,-1 0-65 0 0,-1 1 28 0 0,0 1-42 0 0,9-5 55 0 0,-9 5-124 0 0,0-1 1 0 0,0 1 0 0 0,-1-1 0 0 0,0-1-82 0 0,-5 6 20 0 0,2-3 47 0 0,-4 2-55 0 0,0 0-1 0 0,-1 0 1 0 0,1 0 0 0 0,-1 0 0 0 0,0 0 0 0 0,1 0-1 0 0,-1 0 1 0 0,0 0 0 0 0,-1-1-12 0 0,0 2 60 0 0,-7 0-44 0 0,-2-2-21 0 0,-14-9 5 0 0,-2 6-47 0 0,22 5 37 0 0,1 1 0 0 0,-1 0 1 0 0,1 0-1 0 0,-1 0 1 0 0,1 1-1 0 0,-1-1 0 0 0,1 1 1 0 0,0 0-1 0 0,-1 0 1 0 0,1 0-1 0 0,0 1 0 0 0,0-1 1 0 0,0 1-1 0 0,-3 1 10 0 0,0 1-16 0 0,0 1 0 0 0,0-1 0 0 0,1 1 0 0 0,-1 1 0 0 0,1-1 0 0 0,0 1 0 0 0,0 0 0 0 0,1 0 0 0 0,-2 3 16 0 0,-6 13-65 0 0,1 0-1 0 0,-2 5 66 0 0,10-18-13 0 0,-6 14 8 0 0,1 1 0 0 0,-2 10 5 0 0,9-32 0 0 0,-3 17-10 0 0,2-1 35 0 0,-1 21 97 0 0,0-5 27 0 0,1 18 128 0 0,3-41-174 0 0,0 1 1 0 0,0 0-1 0 0,1-1 0 0 0,1 0 1 0 0,2 9-104 0 0,-1-7 98 0 0,-3-8-48 0 0,1 0 1 0 0,0 1 0 0 0,0-1 0 0 0,0 0-1 0 0,1 0 1 0 0,0 0 0 0 0,-1-1 0 0 0,5 5-51 0 0,2 3 105 0 0,7 7 4 0 0,-13-16-93 0 0,0 1 0 0 0,0-1 0 0 0,1 0 0 0 0,-1 0 0 0 0,1 0 0 0 0,0-1 0 0 0,0 1 0 0 0,0-1 0 0 0,0 0 0 0 0,0 0 0 0 0,2 0-16 0 0,39 10 218 0 0,-37-11-185 0 0,-1 0 0 0 0,0 0 0 0 0,0-1 0 0 0,1 0 0 0 0,-1 0 0 0 0,0-1 0 0 0,1 0 0 0 0,3-1-33 0 0,-8 1-117 0 0,1 0 41 0 0,3-1 24 0 0,1 0 108 0 0,9-3 220 0 0,-10 4-237 0 0,-2-1-67 0 0,-1 1-65 0 0,1-1-83 0 0,0 1-97 0 0,-2-1 10 0 0,1 1-63 0 0,-1 0-69 0 0,1 0-74 0 0,-1 0-80 0 0,1 0-86 0 0,0 0-92 0 0,-1-1-96 0 0,5 0-1057 0 0,4-3-1069 0 0,-12 5 2945 0 0</inkml:trace>
  <inkml:trace contextRef="#ctx0" brushRef="#br0" timeOffset="324.13">534 125 6704 0 0,'0'0'149'0'0,"0"0"23"0"0,0 0 12 0 0,0 2-42 0 0,4 3-93 0 0,0 1-23 0 0,0-1 50 0 0,0 0 44 0 0,0 0 41 0 0,2 1 79 0 0,-1 0 43 0 0,3 3 206 0 0,0 0 53 0 0,12 15 877 0 0,-13-17-982 0 0,-1 1-46 0 0,0-1-111 0 0,-1-1-52 0 0,0 1-60 0 0,0 0-70 0 0,31 37 1020 0 0,-11-15-416 0 0,-4-5-151 0 0,-1 0-48 0 0,-6-8-114 0 0,1-2-84 0 0,5 2-25 0 0,10 7 25 0 0,-2-1-65 0 0,13 6-3 0 0,2 1-39 0 0,-38-24-176 0 0,0-1 0 0 0,0 1 0 0 0,0 0 0 0 0,-1 0 0 0 0,0 0 0 0 0,2 3-22 0 0,0 1 51 0 0,11 10 139 0 0,-11-15-160 0 0,-1-1-34 0 0,-4-3-104 0 0,-1 0 0 0 0,0 0 30 0 0,0 0-31 0 0,0 0-75 0 0,0 0-192 0 0,-1 0-345 0 0,-5-3-28 0 0</inkml:trace>
  <inkml:trace contextRef="#ctx0" brushRef="#br0" timeOffset="604.38">836 0 6624 0 0,'0'0'192'0'0,"1"0"-50"0"0,0 1-14 0 0,3 0 31 0 0,-2 1 96 0 0,-1 0 30 0 0,-2 4 446 0 0,1-2-395 0 0,0 1-82 0 0,0-2-152 0 0,1 1-66 0 0,2 4 211 0 0,0 0-33 0 0,1 3 70 0 0,-3-9-224 0 0,0 1 0 0 0,-1-1 1 0 0,1 1-1 0 0,-1-1 0 0 0,1 1 1 0 0,-1-1-1 0 0,0 1 0 0 0,0-1 0 0 0,0 1 1 0 0,-1 2-61 0 0,-2 11 277 0 0,1 0-35 0 0,-5 15 162 0 0,-3 28 249 0 0,3-32-370 0 0,-7 10 42 0 0,-2 6 9 0 0,10-23-176 0 0,-9 28 226 0 0,2-18-190 0 0,4-12-19 0 0,1-1 0 0 0,0 1-1 0 0,-2 12-174 0 0,-12 26 214 0 0,0-3-86 0 0,20-45-156 0 0,-1-1 46 0 0,-7 15 164 0 0,5-12-144 0 0,1-3-68 0 0,1 1-80 0 0,-1-1-103 0 0,2-3 61 0 0,1 0-35 0 0,1-4-29 0 0,0 0-37 0 0,0 1-349 0 0,0-1 79 0 0,-1 0-51 0 0,1 0-682 0 0,0 0-543 0 0,0 0-1032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10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8720 0 0,'0'0'197'0'0,"0"0"24"0"0,0 0 19 0 0,0 2-29 0 0,1 15-250 0 0,3 0 88 0 0,2 1 77 0 0,1 0 66 0 0,4 12 249 0 0,-4 0 105 0 0,27 200 3167 0 0,-31-192-2866 0 0,-2-18-451 0 0,0-10-247 0 0,0 0-46 0 0,1-1-9 0 0,-2-7 0 0 0,0-2 15 0 0,0 0 9 0 0,0 0 2 0 0,0 0-1 0 0,0 0-6 0 0,0 0-1 0 0,0 0 0 0 0,0 0 10 0 0,0 0 39 0 0,0 0 20 0 0,1-2 3 0 0,1-3-92 0 0,0 1-36 0 0,3-5-27 0 0,10-24-198 0 0,-4 4 27 0 0,6-15-122 0 0,-5 13 86 0 0,-4 13 32 0 0,0-1-1 0 0,1 1 0 0 0,1 1 0 0 0,1 0 0 0 0,0 0 0 0 0,2 1 1 0 0,11-12 146 0 0,-21 25-19 0 0,1-1 1 0 0,0 1-1 0 0,0 0 1 0 0,0 0 0 0 0,0 0-1 0 0,0 1 1 0 0,1-1-1 0 0,0 1 1 0 0,-1 0 0 0 0,1 0-1 0 0,2 0 19 0 0,-4 1-9 0 0,0 1 0 0 0,0-1-1 0 0,0 1 1 0 0,0-1 0 0 0,0 1 0 0 0,0 0-1 0 0,0 0 1 0 0,0 1 0 0 0,0-1-1 0 0,0 1 1 0 0,0-1 0 0 0,0 1 0 0 0,0 0-1 0 0,-1 0 1 0 0,1 0 0 0 0,0 0-1 0 0,0 1 1 0 0,-1-1 0 0 0,1 1 0 0 0,-1 0 9 0 0,6 4-27 0 0,-1 0 34 0 0,6 8 96 0 0,0 3 120 0 0,-3-1 21 0 0,-6-8-35 0 0,0 1-1 0 0,0 0 1 0 0,1 4-209 0 0,1 12 312 0 0,-4-13-214 0 0,0-1-35 0 0,-2 1-42 0 0,1-1-49 0 0,3 52 172 0 0,-3-50-93 0 0,1-5-94 0 0,-1-1-75 0 0,1-1-100 0 0,0-2 10 0 0,-1 0-59 0 0,0 0-67 0 0,0 1-73 0 0,0 5-515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13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0 188 7344 0 0,'5'4'145'0'0,"0"1"-34"0"0,4 6 26 0 0,-1 0-83 0 0,8 16-21 0 0,-11-16-2 0 0,0-1 37 0 0,0 0 53 0 0,-1 0 69 0 0,-1-3-16 0 0,-1 0 42 0 0,0-1 47 0 0,1 1 54 0 0,3 10 233 0 0,0 1 73 0 0,1 3 213 0 0,0-1 65 0 0,13 43 1943 0 0,-18-56-2468 0 0,0 0-35 0 0,1 6 255 0 0,0 0-119 0 0,0 22 718 0 0,-3-20-629 0 0,-3 1 85 0 0,-6-4-97 0 0,3-9-323 0 0,0-2-35 0 0,-2-3-38 0 0,1-3-42 0 0,5 3-94 0 0,0 0 0 0 0,0 0 0 0 0,1 0 0 0 0,-1 0 0 0 0,1-1 0 0 0,0 1 1 0 0,-1 0-1 0 0,1-1 0 0 0,0 0-22 0 0,-6-26 96 0 0,6 19-86 0 0,1 0 0 0 0,0 1 0 0 0,0-1 0 0 0,1 0-1 0 0,1-2-9 0 0,4-27 37 0 0,-1-2-98 0 0,1 0-82 0 0,1-1-60 0 0,-1 8-189 0 0,1 0 1 0 0,8-20 391 0 0,-6 33-173 0 0,-2 9-21 0 0,0 0 0 0 0,1 0 0 0 0,7-7 194 0 0,3-3-221 0 0,-9 11 129 0 0,-3 5 20 0 0,0-1 0 0 0,0 1-1 0 0,1 0 1 0 0,0 0 0 0 0,0 1-1 0 0,1-1 73 0 0,16-6-134 0 0,-21 11 123 0 0,1 0 0 0 0,-1 0 1 0 0,0 0-1 0 0,1 0 0 0 0,-1 1 0 0 0,1-1 0 0 0,2 1 11 0 0,-2 0-4 0 0,-1 0 0 0 0,0 0 0 0 0,0 1-1 0 0,0-1 1 0 0,0 1 0 0 0,0 0 0 0 0,0 0-1 0 0,0 0 5 0 0,0 1 2 0 0,1 0-1 0 0,0 0 0 0 0,-1 0 0 0 0,0 0 0 0 0,1 1 1 0 0,-1-1-2 0 0,18 20 48 0 0,-4 5 41 0 0,-3 1 41 0 0,-4 1 39 0 0,-4-3 41 0 0,3 22 168 0 0,1 2 46 0 0,-5-16-101 0 0,-2-11-95 0 0,2 18 104 0 0,-5-20-166 0 0,0 8-12 0 0,-1-22-99 0 0,-6 16 82 0 0,5-19-89 0 0,2-2-186 0 0,-1-1 34 0 0,0 1-19 0 0,1 0 77 0 0,-2 0-3 0 0,2-1-8 0 0,-1-1-51 0 0,1 0-69 0 0,-1 0-87 0 0,1 0 29 0 0,0 1-52 0 0,-1-1-58 0 0,1 0-64 0 0,-4 0-889 0 0</inkml:trace>
  <inkml:trace contextRef="#ctx0" brushRef="#br0" timeOffset="256.31">595 345 14568 0 0,'0'0'330'0'0,"0"0"45"0"0,0 0 20 0 0,0 0-161 0 0,0 0-111 0 0,0 0 46 0 0,0 0 58 0 0,0 0 49 0 0,0 0 10 0 0,0 0-22 0 0,0 0-100 0 0,0 0-41 0 0,0 0-10 0 0,0 0-69 0 0,0 0-86 0 0,0 0-94 0 0,0 0-192 0 0,0 0-342 0 0,-1 0-39 0 0,-2 0-9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11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260 466 7376 0 0,'0'0'183'0'0,"0"0"-76"0"0,-1-1-58 0 0,-1-1-10 0 0,1 0 4 0 0,-4-2-143 0 0,1 0 66 0 0,-1 0 63 0 0,0 1 56 0 0,-1-1 52 0 0,1 0 47 0 0,-1 1 40 0 0,0 0 37 0 0,-1-1 93 0 0,-1 1 35 0 0,-1-1 79 0 0,-26-7 1489 0 0,26 9-1478 0 0,0 1-48 0 0,-1 0 26 0 0,0 2-79 0 0,0 1-69 0 0,1 1-63 0 0,0 1-55 0 0,1 2-46 0 0,-8 7 38 0 0,11-8-150 0 0,0 0 0 0 0,1 1 0 0 0,-1 0 0 0 0,1 0 1 0 0,1 0-1 0 0,-1 0 0 0 0,1 2-33 0 0,-2 3 91 0 0,1-1 46 0 0,-2 11-66 0 0,1 0 0 0 0,1-1-1 0 0,1 1 1 0 0,1 1 0 0 0,0 9-71 0 0,2-18 42 0 0,0 10 78 0 0,0 0-1 0 0,4 13-119 0 0,2-8 147 0 0,3 0 81 0 0,-5-19-174 0 0,1 1 1 0 0,0-1 0 0 0,2 4-55 0 0,-3-7 21 0 0,0-1 0 0 0,0 0 0 0 0,0 1 0 0 0,1-1 0 0 0,0-1 0 0 0,0 1 0 0 0,0-1 0 0 0,0 0 0 0 0,1 0 0 0 0,0 0 0 0 0,0-1 0 0 0,0 0 0 0 0,0 0 0 0 0,0-1 1 0 0,1 1-22 0 0,0-1-159 0 0,0-1 74 0 0,0 1 62 0 0,0-2 52 0 0,7 1 140 0 0,17-4 397 0 0,-21 1-461 0 0,-1-1-83 0 0,-3 1-60 0 0,-1 0-46 0 0,0 0-51 0 0,1 0-59 0 0,-1-1-84 0 0,1 0-82 0 0,-1 0-88 0 0,0-1-97 0 0,0 1-103 0 0,0-1-111 0 0,0 1-119 0 0,-1-1-126 0 0,1-1-970 0 0,3-1-1121 0 0</inkml:trace>
  <inkml:trace contextRef="#ctx0" brushRef="#br0" timeOffset="339.09">481 21 7856 0 0,'0'0'157'0'0,"0"-2"-59"0"0,0-5 50 0 0,0 4-41 0 0,0 2 3 0 0,0 0 48 0 0,0-4-51 0 0,0 4 5 0 0,0 1 128 0 0,0 0 203 0 0,0 0 6 0 0,0 0-1 0 0,0 2-28 0 0,1 11 39 0 0,1 1-73 0 0,2 20 364 0 0,-3-9-279 0 0,0 0-85 0 0,1 26 282 0 0,-1-26 204 0 0,4 21-872 0 0,-1-10 393 0 0,-2 0-63 0 0,-2 13 58 0 0,2 0-81 0 0,9 112 494 0 0,-8-127-599 0 0,0 1 33 0 0,-2-20-119 0 0,3 30 223 0 0,2 27 140 0 0,3 0-51 0 0,-5-27-236 0 0,-1-9-19 0 0,2-11 25 0 0,-5-23-174 0 0,4 17 138 0 0,-4-9-46 0 0,0 5 89 0 0,0-14-162 0 0,0 0-46 0 0,0-1-58 0 0,0 0-41 0 0,0 0 27 0 0,0-1-35 0 0,0 1-37 0 0,-1 0-36 0 0,1-1-38 0 0,-1 1-38 0 0,0-1-39 0 0,1 0-41 0 0,-1 0-41 0 0,0 0-41 0 0,1 1-43 0 0,-1-1-44 0 0,0 0-43 0 0,1 0-46 0 0,-1 0-46 0 0,1 0-46 0 0,-2-1-1612 0 0,1-3-1305 0 0,0 5 3524 0 0</inkml:trace>
  <inkml:trace contextRef="#ctx0" brushRef="#br0" timeOffset="840.75">347 508 7568 0 0,'0'0'166'0'0,"0"0"29"0"0,0 0 14 0 0,0 0-66 0 0,0 0-14 0 0,0 0 44 0 0,0 0 142 0 0,0 0 269 0 0,0 0 22 0 0,0 0-16 0 0,0 0-72 0 0,2-1-34 0 0,2 0-244 0 0,0-1-13 0 0,15-4 769 0 0,-15 5-781 0 0,0 0-53 0 0,-2 1 58 0 0,0 0-35 0 0,1-1 93 0 0,-1 1-138 0 0,0-1-47 0 0,2-2-6 0 0,2 0-39 0 0,-3 2-8 0 0,-1 1 34 0 0,9-3 89 0 0,0 1 0 0 0,-1-2 0 0 0,1 1 0 0 0,-1-2-163 0 0,5 0 136 0 0,-1 0-65 0 0,-10 4-71 0 0,-1 1 0 0 0,0 0 0 0 0,1 0 0 0 0,-1 0 0 0 0,1 0 0 0 0,-1 0 0 0 0,0 1 0 0 0,1-1 0 0 0,-1 1 0 0 0,1 0 0 0 0,21 3 0 0 0,43-6 56 0 0,2 0 5 0 0,-64 1-61 0 0,1 2 0 0 0,-1-1-1 0 0,1 1 1 0 0,-1 0 0 0 0,1 0 0 0 0,-1 1 0 0 0,1-1 0 0 0,-1 2 0 0 0,0-1 0 0 0,1 1 0 0 0,6 4-41 0 0,-1 0 71 0 0,-8-4 7 0 0,0 0 1 0 0,0 0-1 0 0,0 1 1 0 0,-1-1-1 0 0,0 1 1 0 0,1 0 0 0 0,1 3-38 0 0,6 11 32 0 0,1 11-46 0 0,-4 0 81 0 0,-2 2 66 0 0,-2 0 52 0 0,1 4 66 0 0,7 18 177 0 0,-10-46-427 0 0,-1 0 102 0 0,0 0 59 0 0,-1 13 409 0 0,0-11-372 0 0,-1-3-115 0 0,0 0-48 0 0,0-1-59 0 0,0 1-69 0 0,0-2-23 0 0,-1 0-45 0 0,1 0-49 0 0,0 0-54 0 0,-1-1-57 0 0,1 1-62 0 0,-1-1-65 0 0,0 1-70 0 0,-3 3-337 0 0</inkml:trace>
  <inkml:trace contextRef="#ctx0" brushRef="#br0" timeOffset="1103.05">751 203 9728 0 0,'0'0'284'0'0,"0"0"1"0"0,0 0-223 0 0,1-1-24 0 0,1 0-63 0 0,2-3 92 0 0,-2 3-73 0 0,0 0-67 0 0,1 0-95 0 0,-2 1 23 0 0,0-1-43 0 0,1 1-49 0 0,-1 0-53 0 0,0 0-59 0 0,1 0-64 0 0,-1 0-68 0 0,0 0-75 0 0,3 1-676 0 0,0 0-702 0 0,-4 0 1863 0 0</inkml:trace>
  <inkml:trace contextRef="#ctx0" brushRef="#br0" timeOffset="1476.05">1196 339 6216 0 0,'-17'2'104'0'0,"-21"11"307"0"0,26-8-315 0 0,0-1-59 0 0,4 0-18 0 0,0-1 34 0 0,-5 7 148 0 0,0 4 171 0 0,5-1-24 0 0,1 0 37 0 0,-3 17 420 0 0,5-9-304 0 0,2-4-144 0 0,0 0-83 0 0,1-8-169 0 0,0-1-37 0 0,-2 22 628 0 0,0 0 0 0 0,2 5-696 0 0,1-12 492 0 0,1 1 1 0 0,2-1-1 0 0,0 3-492 0 0,-1-22 82 0 0,0 1-1 0 0,0 0 1 0 0,0 0 0 0 0,1-1-1 0 0,0 1 1 0 0,0-1 0 0 0,0 1-1 0 0,0-1 1 0 0,0 0 0 0 0,1 0-1 0 0,0 0 1 0 0,0 0 0 0 0,0-1-1 0 0,0 1 1 0 0,3 1-82 0 0,-2-1 94 0 0,0-1 0 0 0,1 0 1 0 0,0 0-1 0 0,0 0 0 0 0,-1 0 0 0 0,2-1-94 0 0,13 5 245 0 0,2-2-36 0 0,10-1 155 0 0,-21-3-218 0 0,0-1 0 0 0,0 0 0 0 0,7-1-146 0 0,-11 0 71 0 0,0 0-1 0 0,0-1 1 0 0,1 1-1 0 0,-1-1 0 0 0,0-1 1 0 0,0 1-71 0 0,21-15 333 0 0,-20 12-233 0 0,-1-1-1 0 0,-1 0 0 0 0,1 0 0 0 0,4-6-99 0 0,6-16 228 0 0,-6 3-84 0 0,-4-2-58 0 0,-5 8-7 0 0,0 0 0 0 0,0-5-79 0 0,-7-40 109 0 0,-6 2-49 0 0,-7 3-50 0 0,12 43-82 0 0,-1 2-85 0 0,2 5-17 0 0,-1 1-70 0 0,3 2 37 0 0,0 0-41 0 0,1 1-44 0 0,-1-1-48 0 0,3 5-240 0 0,1 1-17 0 0,0 0-3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3:09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429 215 7800 0 0,'0'0'174'0'0,"1"0"28"0"0,-1-2-69 0 0,1-1-26 0 0,1-5 55 0 0,0 2-249 0 0,-2-1 79 0 0,1 1 78 0 0,-2-1 71 0 0,0 0 68 0 0,0 0 64 0 0,0 0 59 0 0,0 1 54 0 0,0 0 3 0 0,0 1 37 0 0,-2-8 128 0 0,-3 1-44 0 0,-2 0-42 0 0,0 1-41 0 0,-2 0-39 0 0,0 0-36 0 0,-1 1-36 0 0,1 1-33 0 0,2 1-58 0 0,-4-1 107 0 0,0-1-41 0 0,-16-6 191 0 0,5 10-170 0 0,20 6-285 0 0,1 0-1 0 0,0 0 1 0 0,0 0-1 0 0,0 0 1 0 0,-1 1 0 0 0,1-1-1 0 0,0 1 1 0 0,0-1-1 0 0,0 1 1 0 0,0 0-1 0 0,0-1 1 0 0,0 1-1 0 0,0 0 1 0 0,0 1 0 0 0,0-1-27 0 0,-4 3-4 0 0,1 0 0 0 0,0 0 0 0 0,0 1 1 0 0,-2 3 3 0 0,3-4-14 0 0,0 1 1 0 0,0 0 0 0 0,1 1 0 0 0,0-1-1 0 0,0 0 1 0 0,0 1 0 0 0,0 1 13 0 0,1 1-13 0 0,-1 1 1 0 0,1-1-1 0 0,0 0 1 0 0,0 9 12 0 0,0 20 62 0 0,5-5-49 0 0,1-8-36 0 0,2-1 0 0 0,3 5 23 0 0,0 3 49 0 0,-1 0 93 0 0,-2 3-65 0 0,1 20-57 0 0,0-4 33 0 0,1 9 52 0 0,-1-1 68 0 0,-1 0 53 0 0,-1 0 37 0 0,4 27 155 0 0,-7-65-323 0 0,0 35 30 0 0,-1-32-36 0 0,-1-2 58 0 0,0 0 95 0 0,0-20-193 0 0,-1 0-38 0 0,0 0-48 0 0,0-1-57 0 0,-1 1-67 0 0,1 0-76 0 0,-1 0-87 0 0,1 0-95 0 0,0 0 82 0 0,0-1-50 0 0,0 0-53 0 0,0 1-55 0 0,0-1-58 0 0,1 0-61 0 0,-1 1-64 0 0,1-1-67 0 0,-1 0-1381 0 0,1 0-1206 0 0</inkml:trace>
  <inkml:trace contextRef="#ctx0" brushRef="#br0" timeOffset="299.2">1 593 7920 0 0,'0'0'174'0'0,"0"0"29"0"0,0 0 13 0 0,1 0-31 0 0,4-2-234 0 0,-1 1 32 0 0,5-2 73 0 0,0 0 101 0 0,1 1 79 0 0,-1-1 65 0 0,18-6 672 0 0,-15 5-589 0 0,-2 1-105 0 0,1-2-89 0 0,8-3 172 0 0,1 0-74 0 0,0 0-66 0 0,1 1-56 0 0,7-3-12 0 0,1 0-67 0 0,64-21 31 0 0,-53 19 10 0 0,-18 6-161 0 0,12-6 69 0 0,-19 7-48 0 0,3-1-70 0 0,-1 0-111 0 0,-8 3 42 0 0,0 0-41 0 0,-1 1-48 0 0,1-1-52 0 0,8-3-274 0 0</inkml:trace>
  <inkml:trace contextRef="#ctx0" brushRef="#br0" timeOffset="704.11">639 449 6072 0 0,'0'2'133'0'0,"2"7"26"0"0,0 0-37 0 0,1 8 33 0 0,0 6-84 0 0,0 11-65 0 0,-2-19 8 0 0,1 1 34 0 0,0 4 106 0 0,0-3 83 0 0,0-8-72 0 0,0-1 36 0 0,-1 1-35 0 0,5 16 249 0 0,6 31 472 0 0,-3-21-269 0 0,-2-11-80 0 0,-3-11-227 0 0,0 0 34 0 0,2 3 116 0 0,0 0 63 0 0,3 3 166 0 0,8 7 418 0 0,-16-25-1067 0 0,3 4 138 0 0,0 0 57 0 0,1 0 100 0 0,4 2 222 0 0,0-3-20 0 0,-2-3-236 0 0,-1-2-107 0 0,1-1-70 0 0,-3 0-100 0 0,0 0 1 0 0,0-1-1 0 0,-1 1 0 0 0,1-1 0 0 0,0 0 0 0 0,-1 1 1 0 0,0-2-1 0 0,1 1 0 0 0,-1 0 0 0 0,2-3-25 0 0,-2 1 25 0 0,0 0-1 0 0,0 1 0 0 0,-1-1 1 0 0,1-1-1 0 0,-1 1-24 0 0,4-15 39 0 0,-1-1-38 0 0,-1-1-47 0 0,-1 1-56 0 0,-1 0-3 0 0,2 1-120 0 0,-1-1-126 0 0,0 0-103 0 0,-1 0-87 0 0,-1-1-73 0 0,1-12 225 0 0,3 0 64 0 0,-3 19 206 0 0,1 6-71 0 0,0 6 76 0 0,1 6 60 0 0,0 2 43 0 0,12 27 97 0 0,-16-30-91 0 0,12 30 27 0 0,-2 0 46 0 0,-1 0 52 0 0,0 1 60 0 0,-3-9-10 0 0,0 0 36 0 0,1-1 40 0 0,1 1 41 0 0,-5-15-137 0 0,0 4-47 0 0,-1-8-43 0 0,-1 1 41 0 0,1-1 2 0 0,-1 0 38 0 0,1 0 9 0 0,0 1 36 0 0,0 0 39 0 0,0 0 44 0 0,-1-2-240 0 0,3 2-27 0 0,2 2-52 0 0,-5-7-139 0 0,-1-1 68 0 0,0 0 60 0 0,0 1 52 0 0,1-1 60 0 0,-1 0 54 0 0,1 2 365 0 0,0-1-334 0 0,-1-1-110 0 0,0 0-37 0 0,0 1-47 0 0,0-1-54 0 0,1 1-83 0 0,-1-1-85 0 0,0 1-95 0 0,0-1-106 0 0,0 1-115 0 0,0-1-126 0 0,0 0 310 0 0,0 1-34 0 0,0-1-37 0 0,0 0-38 0 0,0 0-1390 0 0,0 0-1091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7:39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367 74 5728 0 0,'-1'0'141'0'0,"0"0"-48"0"0,-11-6 113 0 0,4 2-311 0 0,1 0 65 0 0,-1 0 59 0 0,1 0 55 0 0,-1 0 51 0 0,0 0 46 0 0,0 0 42 0 0,-1 0 37 0 0,-5-2 278 0 0,-2 0 79 0 0,1 0 39 0 0,-20-4 918 0 0,13 5-674 0 0,1 2-256 0 0,1 4-93 0 0,1 3-83 0 0,1 4-76 0 0,2 2-66 0 0,1 2-58 0 0,2 2-49 0 0,1 2-40 0 0,-6 14 49 0 0,11-16-120 0 0,1 0 0 0 0,1 1 0 0 0,0-1 0 0 0,0 6-98 0 0,0 4 148 0 0,2-2 41 0 0,3-13-107 0 0,0 0 1 0 0,1 0 0 0 0,0 0-1 0 0,0 1 1 0 0,1-1 0 0 0,0 0-1 0 0,1-1 1 0 0,-1 1 0 0 0,2 0-1 0 0,-1-1 1 0 0,5 7-83 0 0,-6-12 25 0 0,0 0 0 0 0,0 0 0 0 0,0-1 0 0 0,0 1 0 0 0,0-1 0 0 0,1 0 0 0 0,-1 0 0 0 0,1 0 0 0 0,0 0 0 0 0,-1 0 0 0 0,1 0 0 0 0,0-1 0 0 0,0 1 0 0 0,0-1 0 0 0,0 0 0 0 0,0 0 0 0 0,1 0 0 0 0,-1 0 0 0 0,0-1 0 0 0,2 1-25 0 0,1 0 57 0 0,0-1 0 0 0,1 0-1 0 0,-1 0 1 0 0,4-1-57 0 0,25-6 163 0 0,-24 3-103 0 0,-1-1-1 0 0,1 0 0 0 0,-1-1 0 0 0,0 0 1 0 0,0 0-1 0 0,-1-1 0 0 0,4-3-59 0 0,-5 3 125 0 0,0 0-1 0 0,-1 0 1 0 0,1 0 0 0 0,-1-2-125 0 0,7-12 176 0 0,-9 8-141 0 0,-1-1-48 0 0,0-8 15 0 0,0 0-52 0 0,4-43-206 0 0,-4 30 198 0 0,-2 24 30 0 0,1 4 43 0 0,-1 2 37 0 0,1-1 49 0 0,-2 5 17 0 0,-1 1-39 0 0,0 0-98 0 0,0 0-55 0 0,0 0-65 0 0,0 1 58 0 0,3 5-45 0 0,1 1-4 0 0,-2 1 53 0 0,1 3 34 0 0,1 6 25 0 0,-1-1-28 0 0,5 22 31 0 0,7 24-72 0 0,-3-21 114 0 0,-7-25 29 0 0,2 1 37 0 0,0 0 43 0 0,0-1 48 0 0,5 11 38 0 0,4 8 57 0 0,1-13-62 0 0,-16-21-321 0 0,1 0 89 0 0,-1 0 56 0 0,2 0 111 0 0,-1 0-142 0 0,-1-1-77 0 0,1 0-75 0 0,-1 0-48 0 0,0 0-73 0 0,0 0-86 0 0,0 0-95 0 0,1 0-106 0 0,-1 0-115 0 0,0 0-125 0 0,0 0 345 0 0,0 0-36 0 0,0 0-188 0 0,1 0-1553 0 0,2 0-1270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7:40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280 483 8592 0 0,'-9'-4'-5'0'0,"-1"1"61"0"0,0 1 57 0 0,0 1 50 0 0,-1 0 45 0 0,1 1 38 0 0,-12 2 340 0 0,4 1-28 0 0,-22 8 823 0 0,19-2-601 0 0,-6 9-188 0 0,19-11-407 0 0,1 0 1 0 0,0 0-1 0 0,0 0 0 0 0,1 2-185 0 0,-12 16 450 0 0,8-7-115 0 0,2-4-22 0 0,1 0 42 0 0,3-3-145 0 0,1 0-37 0 0,-2 13 72 0 0,3 0-105 0 0,5 0-73 0 0,-2-20-63 0 0,0-1 1 0 0,0 1-1 0 0,0 0 0 0 0,0-1 1 0 0,1 1-1 0 0,-1-1 0 0 0,1 1 1 0 0,0-1-1 0 0,0 0 1 0 0,1 0-1 0 0,-1 0 0 0 0,0 0 1 0 0,1 0-1 0 0,0 0 1 0 0,2 1-5 0 0,-2-2 14 0 0,0 0 1 0 0,0 0-1 0 0,0 0 1 0 0,0-1-1 0 0,0 1 1 0 0,1-1-1 0 0,0 0-14 0 0,5 2 18 0 0,0-1-1 0 0,0 0 1 0 0,0-1-1 0 0,0 0 1 0 0,4 0-18 0 0,-7-1 4 0 0,-1 0 1 0 0,1-1-1 0 0,-1 0 0 0 0,1 0 1 0 0,-1 0-1 0 0,1-1 0 0 0,-1 1 1 0 0,0-1-1 0 0,2-1-4 0 0,3-2-52 0 0,26-13-149 0 0,-15 5 22 0 0,-5-2-40 0 0,-1-3-91 0 0,-8 8 186 0 0,14-22-224 0 0,-17 26 295 0 0,-1-1-1 0 0,1 0 0 0 0,-1 1 0 0 0,-1-1 0 0 0,0-1 0 0 0,0 1 1 0 0,0-1 53 0 0,2-25-124 0 0,-4 0 40 0 0,-9-33 11 0 0,1 12 82 0 0,2 16-9 0 0,-2 0 0 0 0,-13-36 0 0 0,3 8 0 0 0,2 13-86 0 0,-5-8 86 0 0,-4-10-42 0 0,24 68 41 0 0,0 0 1 0 0,0 0-1 0 0,-1 0 1 0 0,1 0-1 0 0,-1 0 1 0 0,-1-1 0 0 0,3 4 0 0 0,0-1 0 0 0,0 1 0 0 0,0 0 1 0 0,0-1-1 0 0,-1 1 0 0 0,1 0 0 0 0,0-1 1 0 0,0 1-1 0 0,-1 0 0 0 0,1 0 1 0 0,0 0-1 0 0,0-1 0 0 0,-1 1 0 0 0,1 0 1 0 0,0 0-1 0 0,-1 0 0 0 0,1-1 0 0 0,0 1 1 0 0,-1 0-1 0 0,1 0 0 0 0,0 0 0 0 0,-1 0 1 0 0,1 0-1 0 0,0 0 0 0 0,-1 0 1 0 0,1 0-1 0 0,0 0 0 0 0,-1 0 0 0 0,1 0 1 0 0,0 0-1 0 0,-1 0 0 0 0,1 0 0 0 0,0 0 1 0 0,-1 0-1 0 0,1 0 0 0 0,0 0 0 0 0,-1 0 1 0 0,1 1-1 0 0,0-1 0 0 0,-1 0 1 0 0,1 0-1 0 0,0 0 0 0 0,0 1 0 0 0,-1-1 1 0 0,1 0-1 0 0,0 0 0 0 0,0 1 0 0 0,-1-1 1 0 0,1 0-1 0 0,0 0 0 0 0,0 1 0 0 0,0-1 1 0 0,-1 0-1 0 0,1 1 0 0 0,0-1 1 0 0,0 0-1 0 0,-1 4 21 0 0,-1 0 1 0 0,1 0-1 0 0,0 0 1 0 0,1 0 0 0 0,-1 0-1 0 0,1 0 1 0 0,0 0-1 0 0,0 0 1 0 0,0 1 0 0 0,0-1-1 0 0,1 0 1 0 0,-1 0-1 0 0,2 3-21 0 0,1 12 106 0 0,-1-2 16 0 0,2 1 0 0 0,0-1 1 0 0,4 12-123 0 0,5 18 211 0 0,-6-23-29 0 0,1 0 0 0 0,2 3-182 0 0,8 24 300 0 0,-10-24-142 0 0,13 43 328 0 0,-17-54-282 0 0,-1 0 0 0 0,0 0-1 0 0,-1 9-203 0 0,-1-15 127 0 0,1 1-1 0 0,0-1 0 0 0,1 0 0 0 0,1 4-126 0 0,2 9 189 0 0,-1 1-60 0 0,-5-20-103 0 0,1-1 0 0 0,0 1 0 0 0,0 0 0 0 0,0 0 0 0 0,2 3-26 0 0,2 3 15 0 0,-4-8-84 0 0,0-1 40 0 0,0 2 44 0 0,-1 2 101 0 0,0-3-126 0 0,0 0-51 0 0,-1 0-79 0 0,1-1-97 0 0,0 1-118 0 0,0-1 127 0 0,0 0-37 0 0,0 0-39 0 0,1 0-43 0 0,-1 0-44 0 0,0 0-47 0 0,0 0-50 0 0,1-1-53 0 0,-1 1-54 0 0,1 0-57 0 0,1 2-1547 0 0,2 1-1256 0 0,-4-4 3433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7:41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315 16 8288 0 0,'-7'-2'293'0'0,"0"1"-85"0"0,0-1-70 0 0,1 0-52 0 0,-24-4 90 0 0,19 4-24 0 0,6 2-28 0 0,-1 0 41 0 0,-10 0 509 0 0,1 2-74 0 0,-1 0-70 0 0,1 2-63 0 0,0 0-58 0 0,1 2-53 0 0,-1 1-49 0 0,0 1-42 0 0,-1 3 16 0 0,1-1-51 0 0,-2 5 2 0 0,-5 12 75 0 0,9-5-182 0 0,2 2-40 0 0,0 6-24 0 0,8-20-46 0 0,1 1 0 0 0,0 0-1 0 0,0 4-14 0 0,2-7 12 0 0,-1 1 0 0 0,2 0 0 0 0,-1 0 0 0 0,1 0 0 0 0,0 0 0 0 0,1-1 0 0 0,2 8-12 0 0,6 9 69 0 0,3-2 36 0 0,-10-20-91 0 0,0 1 0 0 0,0-1-1 0 0,0 0 1 0 0,0 0 0 0 0,4 2-14 0 0,1 1 53 0 0,1 0 0 0 0,-1-1 0 0 0,2 0-1 0 0,1 0-52 0 0,9 3 67 0 0,-13-6-33 0 0,1 0 1 0 0,0 0-1 0 0,0-1 1 0 0,1 0-1 0 0,-1 0 1 0 0,0-1-1 0 0,0 0 1 0 0,0 0 0 0 0,8-2-35 0 0,4-2 106 0 0,0 0 0 0 0,-1-1 0 0 0,7-3-106 0 0,-22 6 21 0 0,1 0-1 0 0,-1 0 1 0 0,0 0 0 0 0,0 0 0 0 0,0 0-1 0 0,0-1 1 0 0,0 0 0 0 0,2-2-21 0 0,-2 2 27 0 0,-1-1 1 0 0,1 0-1 0 0,-1 0 1 0 0,0-1-1 0 0,0 1 1 0 0,0-1-1 0 0,-1 1 0 0 0,0-1 1 0 0,0 0-1 0 0,0 0 1 0 0,0-2-28 0 0,3-13 118 0 0,-4 14-68 0 0,-1 1 0 0 0,1 0 0 0 0,-1-1 0 0 0,-1 1 0 0 0,1-1-1 0 0,-1 1 1 0 0,0-1-50 0 0,-2-8 73 0 0,-2-1-41 0 0,0-2-12 0 0,-6-15 66 0 0,4 19-75 0 0,-20-28 45 0 0,4-2-89 0 0,21 40-166 0 0,1 0 74 0 0,-1 0 63 0 0,0 1 51 0 0,0-2 53 0 0,-5-5 206 0 0,4 5-189 0 0,0 0-84 0 0,0 1-108 0 0,1 0-61 0 0,0 1-95 0 0,0-1-110 0 0,1 2 154 0 0,0-1-34 0 0,0 1-33 0 0,0 0-38 0 0,0-1-37 0 0,0 1-41 0 0,0 0-41 0 0,0-1-44 0 0,0 1-45 0 0,1 0-48 0 0,-2-2-1369 0 0,0-1-1120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7:41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8088 0 0,'0'0'234'0'0,"1"2"53"0"0,3 8 180 0 0,3 4 158 0 0,-5-4-262 0 0,1 9 555 0 0,1-1-97 0 0,0 0-82 0 0,0 1-69 0 0,2 8 252 0 0,0 1-80 0 0,-3-13-451 0 0,7 18 453 0 0,-6-22-548 0 0,-1-1 36 0 0,-1-3-73 0 0,0 0 0 0 0,1 0 0 0 0,0 0 0 0 0,1 0-1 0 0,-1 0 1 0 0,1 0-259 0 0,4 2 363 0 0,-5-7-225 0 0,-1-1 42 0 0,1 0 500 0 0,-2-3-269 0 0,-1 0-177 0 0,0 0-81 0 0,0 0-51 0 0,0 0-64 0 0,-1-1-45 0 0,1 1-52 0 0,0-1-57 0 0,2-49 253 0 0,2 0-96 0 0,-3 37-49 0 0,0 3-29 0 0,1 0 0 0 0,1 0 0 0 0,0-1 0 0 0,2-5 37 0 0,2 1-89 0 0,0 0 0 0 0,1 0 0 0 0,0 0 0 0 0,8-9 89 0 0,-12 20-36 0 0,1 0-1 0 0,-1 0 0 0 0,1 1 0 0 0,0 0 0 0 0,0 0 37 0 0,1 0-28 0 0,-1 1-1 0 0,0 0 0 0 0,1 0 0 0 0,0 1 1 0 0,0-1 28 0 0,19-6-63 0 0,2 5 36 0 0,-20 4 37 0 0,1 0 0 0 0,0 1 0 0 0,-1 0 0 0 0,1 1 0 0 0,0 0-10 0 0,15 3 78 0 0,0 4 41 0 0,-6-1-182 0 0,0 2-33 0 0,-1 0-95 0 0,0 2-1 0 0,-1 0 0 0 0,9 8 192 0 0,0 3-123 0 0,-13-11 104 0 0,0 0 36 0 0,1 0 42 0 0,-2 0 48 0 0,1 1 55 0 0,-1-1 59 0 0,1 1-89 0 0,-1 0-53 0 0,0 3-38 0 0,2 9-43 0 0,-6 0-9 0 0,-6-6 34 0 0,-3-3 34 0 0,-2 0 48 0 0,4-13-225 0 0,1 0-53 0 0,-2 2-186 0 0,1-1-84 0 0,-5 6-1095 0 0,0-5 523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51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0 7424 0 0,'0'0'166'0'0,"0"0"29"0"0,0 0 12 0 0,0 0 27 0 0,0 0 113 0 0,0 0 49 0 0,0 0 11 0 0,0 0 13 0 0,0 0 49 0 0,0 0 19 0 0,0 0 7 0 0,0 0-18 0 0,0 2-80 0 0,0 8 106 0 0,1 1-53 0 0,-1-1-48 0 0,1 1-46 0 0,1-1-42 0 0,-1 1-39 0 0,0-1-37 0 0,0 1-33 0 0,1 5 52 0 0,0 0-59 0 0,0 1-48 0 0,-1-1-36 0 0,2 20 138 0 0,5 19 65 0 0,-3-16-85 0 0,6 22 265 0 0,-6-35-174 0 0,-1-1-1 0 0,-1 2-322 0 0,0 14 274 0 0,-1 1-50 0 0,1 84 340 0 0,-4-97-438 0 0,0 0 11 0 0,2-10-102 0 0,0-9-24 0 0,-1-2 44 0 0,0-6-21 0 0,0-2-138 0 0,0 0-18 0 0,0 0 39 0 0,0 0-14 0 0,0 0-57 0 0,0 0-150 0 0,0 0-54 0 0,-1 0 116 0 0,1 0 63 0 0,-1 0-223 0 0,0-1 189 0 0,1 1 67 0 0,0 0-35 0 0,0 0-42 0 0,-1 0-51 0 0,1 0-127 0 0,0 0-56 0 0,-1-1-50 0 0,1 1-43 0 0,-1 0-158 0 0,1-1-44 0 0,-1 1-191 0 0,1-1-519 0 0,0 1 1441 0 0</inkml:trace>
  <inkml:trace contextRef="#ctx0" brushRef="#br0" timeOffset="318.15">1 390 6968 0 0,'0'0'157'0'0,"0"0"23"0"0,8-2 144 0 0,-3 2-265 0 0,17-5 6 0 0,0 0 118 0 0,0 0 100 0 0,0-1 83 0 0,-1 0 55 0 0,0 0 46 0 0,48-17 1175 0 0,-40 12-988 0 0,1 0-85 0 0,-15 6-336 0 0,0-1-44 0 0,4-1-15 0 0,1 0-100 0 0,2-2 17 0 0,31-14 269 0 0,-35 14-290 0 0,-1 1-80 0 0,0 0-95 0 0,-8 4 7 0 0,-1 1-32 0 0,0-1-38 0 0,1 1-40 0 0,-6 1-63 0 0,0 1-55 0 0,2-1-208 0 0,-1 0-76 0 0,1 0-59 0 0,-1 0-41 0 0,5-3-907 0 0,6-4-922 0 0,-15 9 2525 0 0</inkml:trace>
  <inkml:trace contextRef="#ctx0" brushRef="#br0" timeOffset="770.93">587 49 7280 0 0,'0'0'165'0'0,"0"0"22"0"0,0 0-22 0 0,0 0-70 0 0,0 1-51 0 0,0 2-14 0 0,-1-1 8 0 0,-4 23 13 0 0,5-15 56 0 0,0-5 30 0 0,-1 2 76 0 0,1 0 48 0 0,0-1 1 0 0,0 0 0 0 0,1 0-1 0 0,0 0 1 0 0,0 1 0 0 0,2 2-262 0 0,-1 1 300 0 0,0-1-41 0 0,1 8 280 0 0,0 0-69 0 0,0 0-59 0 0,1 0-50 0 0,2 11 160 0 0,2 14 144 0 0,-7-31-476 0 0,7 49 868 0 0,-7-32-567 0 0,-1-16-264 0 0,0-1-40 0 0,1 13 94 0 0,0 40 285 0 0,-1-51-398 0 0,-2 1 42 0 0,1 9 202 0 0,0 3 58 0 0,-3-10-193 0 0,3-15-194 0 0,1-1-2 0 0,0 1-13 0 0,-3 3-42 0 0,3-3 37 0 0,0-2 19 0 0,0-1-39 0 0,0-8-24 0 0,0 7-1 0 0,1-17 51 0 0,3 0-40 0 0,11-19-73 0 0,0 8-60 0 0,11-10-113 0 0,-22 35 174 0 0,1 0 0 0 0,0 0 0 0 0,1 0 0 0 0,0 1 0 0 0,0 0 0 0 0,0 0 0 0 0,0 0 0 0 0,1 1 0 0 0,2-1 44 0 0,28-13-125 0 0,-18 11 110 0 0,0 1 45 0 0,-6 3-3 0 0,1 1-39 0 0,-7 1-16 0 0,0 1 1 0 0,1 0-1 0 0,-1 1 0 0 0,0 0 1 0 0,1 0 27 0 0,14 5-44 0 0,-3 3 76 0 0,-7-1 54 0 0,-3 1 68 0 0,-3-1-151 0 0,-1-1 0 0 0,0 1 0 0 0,0 0-1 0 0,-1 0 1 0 0,3 7-3 0 0,1 4-63 0 0,-1 1-85 0 0,-2-5 75 0 0,-2 2 47 0 0,-1 0 44 0 0,-1-2 37 0 0,-1-13-276 0 0,0 0 81 0 0,0-1 71 0 0,0 1 62 0 0,0 0 81 0 0,0 0 75 0 0,1 5 527 0 0,0-4-463 0 0,-1-1-149 0 0,0-1-84 0 0,0 0-43 0 0,0 0-48 0 0,1 1-52 0 0,-1-1-58 0 0,0 0-64 0 0,0 0-69 0 0,0 0-73 0 0,0 1-80 0 0,0-1-84 0 0,0 0-90 0 0,0 0-95 0 0,0 1-101 0 0,0-1-105 0 0,0 2-1097 0 0,0 0-1178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7:42.4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44 7688 0 0,'-1'-1'194'0'0,"1"1"-69"0"0,-1-1-54 0 0,-3-4 39 0 0,2 3-40 0 0,-2-2 72 0 0,-1 0-72 0 0,-1 0-50 0 0,-10-4-36 0 0,10 6 47 0 0,2 0 24 0 0,0 1 36 0 0,0 0 46 0 0,0 0 52 0 0,-5-1-107 0 0,-1 0 55 0 0,1 0 49 0 0,-1 1 43 0 0,-1 0 92 0 0,0 1 42 0 0,-21 5 859 0 0,14 2-485 0 0,7-1-285 0 0,2 0-115 0 0,2 2-49 0 0,1-1-93 0 0,0 1-47 0 0,1 1-55 0 0,1 1-60 0 0,-2 4-25 0 0,1 1 0 0 0,0 0 0 0 0,1 0 0 0 0,1 0 0 0 0,0 0 0 0 0,2 1 0 0 0,-1 0 0 0 0,2-1 0 0 0,0 1 0 0 0,1-1 0 0 0,0 1 0 0 0,2-1 0 0 0,-1 1 0 0 0,3 3-8 0 0,-3-14 18 0 0,0 0 0 0 0,0 1 1 0 0,1-1-1 0 0,-1 0 1 0 0,2 1-19 0 0,-1-1 36 0 0,1 0 1 0 0,0-1 0 0 0,-1 0-1 0 0,5 4-36 0 0,-3-4 46 0 0,0 0-1 0 0,1 0 1 0 0,-1 0-1 0 0,1-1 1 0 0,1 1-46 0 0,0-1 56 0 0,0 0-1 0 0,0 0 1 0 0,0-1 0 0 0,0 0 0 0 0,1-1 0 0 0,-1 1 0 0 0,3-1-56 0 0,-2-1 53 0 0,-1 1 0 0 0,1-2 0 0 0,-1 1 0 0 0,1-1 0 0 0,-1 0 1 0 0,1 0-1 0 0,1-2-53 0 0,-3 1 39 0 0,1 0-1 0 0,-1 0 1 0 0,0-1 0 0 0,0 0 0 0 0,1-1-39 0 0,-2 1 27 0 0,0 0-1 0 0,-1-1 1 0 0,1 0 0 0 0,3-3-27 0 0,-4 2 8 0 0,-1 1 0 0 0,1 0 0 0 0,-1-1 0 0 0,0 0 0 0 0,1-1-8 0 0,5-10 64 0 0,-1-1-1 0 0,-1 0 1 0 0,1-4-64 0 0,0-12 15 0 0,-4 11-22 0 0,-1 11 21 0 0,-2 0 0 0 0,1 0 0 0 0,-1 0 0 0 0,-1 0 1 0 0,0-8-15 0 0,-1 11 1 0 0,1-1 1 0 0,0 1-1 0 0,2-8-1 0 0,-1 2-27 0 0,0 1-52 0 0,-1 12 13 0 0,0 1-12 0 0,0 0 12 0 0,0 0 2 0 0,0 0 0 0 0,-1 0 10 0 0,-3 0 32 0 0,3 3-35 0 0,1 10 52 0 0,0-11-8 0 0,1 31-95 0 0,4 0 48 0 0,5 14 19 0 0,4 5 41 0 0,-8-30 126 0 0,2 1 428 0 0,8 17-554 0 0,-3-15 186 0 0,0-3-118 0 0,-7-12-83 0 0,1-1-40 0 0,1 1 52 0 0,-1 1 57 0 0,-6-10-40 0 0,0-1-1 0 0,-1 1 1 0 0,1 0-1 0 0,0 0 1 0 0,0 0-1 0 0,0 0 1 0 0,0-1-1 0 0,0 1 1 0 0,0 0-1 0 0,0-1 1 0 0,1 1-14 0 0,1 1 167 0 0,0-1-113 0 0,-1 1-102 0 0,1 0-86 0 0,-1-1-57 0 0,0 1-53 0 0,0-1-101 0 0,3 1-238 0 0,4-2-271 0 0,-2 0-8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7:42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1 151 9760 0 0,'0'2'222'0'0,"2"7"52"0"0,0 0-73 0 0,0 1-61 0 0,0-1-48 0 0,1 2-30 0 0,6 19 5 0 0,-3-17-4 0 0,-3-4 331 0 0,0-1 81 0 0,1 2 174 0 0,1 5 419 0 0,0-1 23 0 0,-2-5-409 0 0,-2-8-362 0 0,-1 0-139 0 0,0-1-43 0 0,0 0 12 0 0,0 0 42 0 0,0 0-21 0 0,0 0-9 0 0,0 0-22 0 0,0 0-11 0 0,0 0-1 0 0,0 0 4 0 0,0 0 16 0 0,0 0 4 0 0,0 0 0 0 0,0-1-34 0 0,0-1-52 0 0,0-12 28 0 0,1-51 14 0 0,3 20-93 0 0,1 17-45 0 0,3 1-39 0 0,2 1-47 0 0,4 2-54 0 0,-10 18 103 0 0,2-1-1 0 0,-1 1 1 0 0,1 0-1 0 0,0 1 0 0 0,0 0 1 0 0,1 0-1 0 0,4-3 68 0 0,10-5-120 0 0,0 3 35 0 0,-16 8 69 0 0,1 1 1 0 0,0-1-1 0 0,-1 1 1 0 0,1 0-1 0 0,0 1 1 0 0,-1-1-1 0 0,1 1 1 0 0,0 1-1 0 0,0-1 1 0 0,0 1-1 0 0,-1-1 1 0 0,1 2-1 0 0,1-1 16 0 0,1 1-19 0 0,-1 1-1 0 0,0-1 0 0 0,0 1 0 0 0,0 1 0 0 0,5 2 20 0 0,14 14-13 0 0,6 19 72 0 0,-22-25 8 0 0,0 1 41 0 0,-3-3 24 0 0,-1 1 43 0 0,0 0 51 0 0,-1 0 57 0 0,5 27 507 0 0,-6 0-91 0 0,-4-30-522 0 0,-2 4 36 0 0,1-2-7 0 0,1-4-29 0 0,-1-3 34 0 0,-1-2-60 0 0,0 1-32 0 0,0 7-76 0 0,2-11-178 0 0,0 0 57 0 0,0 1 47 0 0,0 0 53 0 0,0 3 254 0 0,0-3-227 0 0,0 1-48 0 0,0-2-47 0 0,0 1-38 0 0,0 0-63 0 0,0 0-64 0 0,0 0-71 0 0,0-1-81 0 0,0 1-88 0 0,0-1-97 0 0,0 0-106 0 0,0 1-113 0 0,0-1 330 0 0,0 0-59 0 0,0 0-52 0 0,0 0-45 0 0,0 0-168 0 0,0 0-46 0 0,0 0-204 0 0,0 0-554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7:39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78 9096 0 0,'-1'-2'200'0'0,"-1"-2"-5"0"0,-1 0-39 0 0,-3-4 59 0 0,-4-1-83 0 0,-8-3-51 0 0,6 6-20 0 0,4 2 15 0 0,1 1 21 0 0,0 0 39 0 0,2 0 14 0 0,-1 1 38 0 0,1 0 42 0 0,0 0 47 0 0,0 0 60 0 0,1 0 60 0 0,-5-2 69 0 0,0 2-39 0 0,0 0-37 0 0,0 1-36 0 0,-7 1 254 0 0,1 3-121 0 0,0 3-110 0 0,2 1-94 0 0,0 3-80 0 0,1 1-69 0 0,2 1-55 0 0,0 1-37 0 0,1 1-22 0 0,0 0 0 0 0,1 1-1 0 0,-3 9-19 0 0,1-1 124 0 0,4-6 86 0 0,1 1 1 0 0,-2 10-211 0 0,-4 37 385 0 0,9-51-240 0 0,1 0-1 0 0,1 12-144 0 0,0-15 82 0 0,1 0 1 0 0,0 0 0 0 0,1 0 0 0 0,1 1-83 0 0,-2-6 43 0 0,1-1 1 0 0,0 1 0 0 0,0 0-1 0 0,0-1 1 0 0,1 1-1 0 0,0-1 1 0 0,0 0-1 0 0,0 0 1 0 0,0 0 0 0 0,1 0-1 0 0,0-1 1 0 0,0 1-1 0 0,0-1 1 0 0,1 0-1 0 0,-1 0 1 0 0,1-1-1 0 0,2 2-43 0 0,2 0-233 0 0,1 0 91 0 0,0-1 80 0 0,0 0 67 0 0,2 0 64 0 0,-1 0 51 0 0,28 2 405 0 0,-22-5-346 0 0,-7-1-117 0 0,0 0-44 0 0,-1-1-48 0 0,0 0-52 0 0,0 0-59 0 0,0 0-65 0 0,0-1-97 0 0,1-1-93 0 0,-1 0-102 0 0,0 0-112 0 0,1 0-119 0 0,-6 1 316 0 0,1 0-33 0 0,0 0-34 0 0,-1 0-36 0 0,1 0-37 0 0,-1-1-38 0 0,4-1-1546 0 0,4-3-1212 0 0,-12 7 3337 0 0</inkml:trace>
  <inkml:trace contextRef="#ctx0" brushRef="#br0" timeOffset="432.84">687 342 8696 0 0,'0'0'197'0'0,"2"-1"24"0"0,3-1-143 0 0,19-8 234 0 0,-17 6-243 0 0,0-1-42 0 0,-2 1 8 0 0,0 0 62 0 0,3 0 84 0 0,3-3 171 0 0,2 0 97 0 0,-5 2-187 0 0,-1 0-98 0 0,-1-1-72 0 0,-2 1 72 0 0,6-6 109 0 0,0-1-74 0 0,-3 0-61 0 0,-4-1-48 0 0,-3 4-109 0 0,2 2 38 0 0,0-5 98 0 0,-6-3 70 0 0,-7-2 69 0 0,-5 1 70 0 0,-6-1 136 0 0,15 13-268 0 0,-1 1 0 0 0,1-1 0 0 0,0 1 0 0 0,-4-1-194 0 0,4 2 159 0 0,0 1-1 0 0,0-1 1 0 0,0 1 0 0 0,0 0-1 0 0,-1 1-158 0 0,-19 2 492 0 0,6 4-128 0 0,2 5-60 0 0,-6 13-293 0 0,3 3 73 0 0,14-17-10 0 0,2 1 0 0 0,-1 1 0 0 0,1 0 0 0 0,1-1 0 0 0,0 2-1 0 0,-3 10-73 0 0,5-12 59 0 0,-5 21 93 0 0,7-27-130 0 0,0 1 0 0 0,0-1-1 0 0,1 1 1 0 0,0-1 0 0 0,0 1-1 0 0,0-1 1 0 0,0 1-1 0 0,1 0-21 0 0,4 14 62 0 0,-5-17-55 0 0,1 0 0 0 0,0 0 0 0 0,0 0 0 0 0,1-1 0 0 0,-1 1 1 0 0,1 0-1 0 0,-1 0 0 0 0,1-1 0 0 0,0 1 0 0 0,0-1 0 0 0,0 1 0 0 0,0-1-7 0 0,12 9 61 0 0,-7-7 26 0 0,0 0 0 0 0,0 0-1 0 0,0 0 1 0 0,0-1 0 0 0,4 1-87 0 0,10 1 140 0 0,-9-3-105 0 0,1 0-45 0 0,0-1-54 0 0,0-1-63 0 0,-10 0 155 0 0,0 0-47 0 0,0 0-44 0 0,0 0-45 0 0,2 0-151 0 0,0 0-106 0 0,0 0-102 0 0,0 0-100 0 0,-1 0-96 0 0,1 0-93 0 0,-1 0-89 0 0,1-1-86 0 0,5 0-1197 0 0,3-1-1208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7:37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1 131 7632 0 0,'0'0'166'0'0,"0"0"29"0"0,0 0 14 0 0,0 0-68 0 0,0 1-70 0 0,1-1-50 0 0,1 4-48 0 0,-1-2 43 0 0,4 6 114 0 0,-1 0 81 0 0,0 2 119 0 0,2 6 245 0 0,-2-3-102 0 0,0-4-197 0 0,-1-2-86 0 0,1 0-51 0 0,10 23 487 0 0,15 43 730 0 0,-18-42-748 0 0,1-1 82 0 0,-2-6-137 0 0,-1 0-93 0 0,0 1-80 0 0,-2-1-67 0 0,0 1-59 0 0,0 0-37 0 0,11 56 378 0 0,-12-46-313 0 0,0 1 74 0 0,-1 0 105 0 0,-3-15-360 0 0,3 28 72 0 0,-4-31-82 0 0,0-3 15 0 0,-1-1 37 0 0,1 0 46 0 0,-1 0 56 0 0,-1-8-58 0 0,-1-4-112 0 0,0-2-85 0 0,-1-3-56 0 0,-3-5-161 0 0,4 5 179 0 0,1 2 37 0 0,0-2-31 0 0,-1 0-66 0 0,0 0-56 0 0,1 0-48 0 0,-2-3-259 0 0,-2-6-804 0 0,2 5 756 0 0,-3-10-937 0 0</inkml:trace>
  <inkml:trace contextRef="#ctx0" brushRef="#br0" timeOffset="352.05">78 233 8288 0 0,'0'0'190'0'0,"0"0"28"0"0,0 0 7 0 0,2 0-33 0 0,4-2-243 0 0,0 1 38 0 0,0 0 37 0 0,0-1 31 0 0,7-1 144 0 0,0 1 97 0 0,4-1 198 0 0,32-5 1137 0 0,-38 6-1310 0 0,-1 1-35 0 0,0 0-69 0 0,-1 0-43 0 0,0 0-52 0 0,0 0-60 0 0,19 0 399 0 0,-1 2-58 0 0,1 1-59 0 0,-1 3-60 0 0,0 2-62 0 0,0 1-63 0 0,-1 3-65 0 0,-1 1-66 0 0,-17-7-20 0 0,-1 0-1 0 0,1 0 1 0 0,-1 1 0 0 0,0 0 0 0 0,0 1-1 0 0,-1-1 1 0 0,0 1 0 0 0,0 0 0 0 0,0 1 0 0 0,-1 0-1 0 0,0-1 1 0 0,-1 2-8 0 0,1-1 20 0 0,-1 0-1 0 0,-1 1 0 0 0,1 0 1 0 0,-2 0-1 0 0,1 0 1 0 0,-1 0-1 0 0,0 5-19 0 0,-1-10 9 0 0,-1 1 0 0 0,0-1 0 0 0,0 0 0 0 0,-1 0 0 0 0,1 1 0 0 0,-1-1-1 0 0,0 0 1 0 0,0 0 0 0 0,0 0 0 0 0,-1 0 0 0 0,1 0 0 0 0,-1 0 0 0 0,0 0 0 0 0,0 0-9 0 0,-18 21 100 0 0,-3-4 38 0 0,-2-5-76 0 0,-2-2 52 0 0,2-1 109 0 0,-1-3 1 0 0,-7 2-224 0 0,19-7-72 0 0,-1-1 50 0 0,-7 1 48 0 0,8-3 32 0 0,-1 0 1 0 0,-10 0-59 0 0,-2-2-30 0 0,14-2-35 0 0,0-1-44 0 0,0 0-53 0 0,1-2-60 0 0,0 0-68 0 0,1-2-76 0 0,10 6 294 0 0,-3-2-126 0 0,1 0-36 0 0,-1-6-327 0 0,3-2-15 0 0</inkml:trace>
  <inkml:trace contextRef="#ctx0" brushRef="#br0" timeOffset="701.12">691 1 9272 0 0,'0'0'208'0'0,"0"0"33"0"0,0 0 14 0 0,0 0 29 0 0,0 0 117 0 0,0 0 51 0 0,0 0 11 0 0,0 0-17 0 0,0 2-71 0 0,1 7 1 0 0,0 2-48 0 0,1-1-43 0 0,1 0-37 0 0,4 12 156 0 0,0-1-90 0 0,6 16 158 0 0,-7-15-216 0 0,11 33 304 0 0,15 23 265 0 0,-4 0-91 0 0,-14-34-288 0 0,-1 0-50 0 0,-3 0-49 0 0,1 1-48 0 0,-11-44-449 0 0,0 1 39 0 0,1 1-8 0 0,0-1 108 0 0,-1 0 54 0 0,2 2 163 0 0,0 4 351 0 0,-2-6-411 0 0,1 1-57 0 0,-1-1-77 0 0,1 0-70 0 0,-1 1-83 0 0,0 0-98 0 0,1-1-43 0 0,-1 1-85 0 0,0 0-93 0 0,0 0-99 0 0,0 0-109 0 0,1 1-115 0 0,-1-1-124 0 0,0-1 405 0 0,0 0-33 0 0,0-2-602 0 0,0 0-33 0 0,0 0-2459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7:36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0 150 6648 0 0,'0'0'149'0'0,"0"0"23"0"0,0 0 12 0 0,0 0 45 0 0,0 0-44 0 0,0 0-44 0 0,0 1 38 0 0,0 0-100 0 0,0 1-5 0 0,0-1-16 0 0,0 0 45 0 0,0 0 103 0 0,1 0 116 0 0,2 8 543 0 0,0-1-92 0 0,-1 1-87 0 0,1 0-81 0 0,-1 0-75 0 0,0 1-70 0 0,0-1-63 0 0,0 0-57 0 0,0 3 1 0 0,0-1-65 0 0,-1 1-53 0 0,1 0-44 0 0,0 9 65 0 0,2 14 76 0 0,-3-21-158 0 0,0 2 56 0 0,1-1 72 0 0,3 49 1295 0 0,-3 9-1585 0 0,-1-38 419 0 0,4-1-78 0 0,-4-27-249 0 0,1 0-17 0 0,-1-5-10 0 0,2 2 5 0 0,-3-3 15 0 0,0-1-66 0 0,0 0-82 0 0,0 0-96 0 0,0 0-209 0 0,1 0 85 0 0,-1 0 47 0 0,1 0 42 0 0,-1 0 34 0 0,1 0-64 0 0,1-1-202 0 0,-1 0 175 0 0,-1 1-44 0 0,1 0 103 0 0,-1-1-34 0 0,0 1-171 0 0,1-1-52 0 0,0 1-47 0 0,0-1-40 0 0,0 1-153 0 0,-1-1-40 0 0,1 0-185 0 0,1 0-500 0 0</inkml:trace>
  <inkml:trace contextRef="#ctx0" brushRef="#br0" timeOffset="567.48">579 169 7856 0 0,'0'0'174'0'0,"0"0"29"0"0,0 0 13 0 0,0 0 29 0 0,0 0-49 0 0,-1 0-35 0 0,0-1 71 0 0,-1 1-94 0 0,-5-2 97 0 0,4 2-83 0 0,-7-2 522 0 0,-1 1-109 0 0,0 2-94 0 0,0 1-82 0 0,2 0-127 0 0,0 0-37 0 0,-5 2 60 0 0,0 1-44 0 0,-12 2 213 0 0,-6 0-117 0 0,11-4-179 0 0,2 2-38 0 0,4 0-40 0 0,-2 0-7 0 0,1 2-34 0 0,13-5-39 0 0,0 0 0 0 0,1 0 1 0 0,-1 0-1 0 0,1 0 0 0 0,-1 0 0 0 0,1 1 1 0 0,0-1-1 0 0,0 1 0 0 0,0-1 1 0 0,-1 2-1 0 0,-1 1-14 0 0,-5 11-44 0 0,9-16 61 0 0,0 1-1 0 0,0 0 1 0 0,0 0 0 0 0,0 0 0 0 0,0 0 0 0 0,0 0 0 0 0,0 0 0 0 0,0-1 0 0 0,0 1 0 0 0,1 0 0 0 0,-1 0 0 0 0,0 0 0 0 0,1 0 0 0 0,-1-1 0 0 0,0 1 0 0 0,1 0-1 0 0,-1 0 1 0 0,1 0 0 0 0,-1-1 0 0 0,1 1 0 0 0,-1 0 0 0 0,1-1 0 0 0,0 1 0 0 0,-1-1 0 0 0,1 1 0 0 0,0-1 0 0 0,-1 1 0 0 0,2 0-3 0 0,0 0 6 0 0,18 17-42 0 0,2 0 0 0 0,0-2 0 0 0,0 0 0 0 0,6 0 36 0 0,16 9-8 0 0,-9-6 42 0 0,0 2 87 0 0,-12-7 32 0 0,-1 0 75 0 0,-13-8-145 0 0,-1 0 43 0 0,0 0 38 0 0,0 1 34 0 0,6 7 283 0 0,-4 4 85 0 0,-9-17-523 0 0,0 1-1 0 0,-1 0 0 0 0,1-1 1 0 0,-1 1-1 0 0,0 0 0 0 0,0 0 1 0 0,1 0-1 0 0,-1-1 1 0 0,0 1-1 0 0,0 0 0 0 0,0 0 1 0 0,-1-1-1 0 0,1 1 1 0 0,0 0-1 0 0,-1 0 0 0 0,1-1 1 0 0,-1 1-1 0 0,0 1-42 0 0,-9 11 344 0 0,-4-1-59 0 0,-3-2-83 0 0,-2-3-109 0 0,10-5-96 0 0,0 0-35 0 0,0-1-41 0 0,1-1-43 0 0,-47 2 76 0 0,30-4-21 0 0,12 1-9 0 0,-1-1-40 0 0,1-1-46 0 0,-1 1-57 0 0,3-1-13 0 0,0 0-49 0 0,0 0-54 0 0,0 0-60 0 0,0 0-64 0 0,0-1-70 0 0,0 0-73 0 0,1 1-80 0 0,-11-5-532 0 0</inkml:trace>
  <inkml:trace contextRef="#ctx0" brushRef="#br0" timeOffset="733.03">87 5 10368 0 0,'0'0'191'0'0,"-1"0"-87"0"0,1 0-58 0 0,-3 0-4 0 0,2-1 53 0 0,0 1 27 0 0,0 0 70 0 0,1 0-74 0 0,-1-1-91 0 0,1-1-128 0 0,-2 2 118 0 0,0-1 89 0 0,1 1-10 0 0,0 0 34 0 0,-1 0 39 0 0,0 0 42 0 0,-1 1 49 0 0,1-1 51 0 0,2 0-111 0 0,1 1-114 0 0,0 0-65 0 0,4 3-48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22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4 210 6952 0 0,'0'0'201'0'0,"5"0"-27"0"0,3 0-109 0 0,0 0-17 0 0,-1-1 89 0 0,1 0 79 0 0,-1 0 69 0 0,1-2 135 0 0,0 0 69 0 0,1-1 165 0 0,4-4 401 0 0,-1-1 2 0 0,-4 3-400 0 0,-2 0-165 0 0,0 0-66 0 0,0 1-136 0 0,-1-1-68 0 0,0 1-79 0 0,0-1-88 0 0,6-8 64 0 0,-1-4-33 0 0,-5 6-35 0 0,-1 0 1 0 0,0 0-1 0 0,2-11-51 0 0,-4 2 20 0 0,-3 19-13 0 0,1-1 1 0 0,0 1-1 0 0,-1 0 0 0 0,0 0 0 0 0,1-1 0 0 0,-1 1 1 0 0,0 0-1 0 0,0 0 0 0 0,-1-1-7 0 0,-3 0 125 0 0,-10 1 20 0 0,-6 4 303 0 0,2 3-83 0 0,-2 6-10 0 0,15-8-248 0 0,0 1 1 0 0,0 1-1 0 0,1-1 0 0 0,-1 2-107 0 0,-18 21 402 0 0,10-6-95 0 0,5-4-1 0 0,2 1 65 0 0,5-13-292 0 0,0 1-1 0 0,1-1 0 0 0,0 0 0 0 0,0 1 0 0 0,1-1 0 0 0,-1 1 0 0 0,1 0 0 0 0,0-1 0 0 0,1 1 0 0 0,-1-1 0 0 0,1 1 0 0 0,0-1 0 0 0,1 1 0 0 0,-1-1 0 0 0,3 5-78 0 0,-1-3 119 0 0,0-1 1 0 0,1 1-1 0 0,-1-1 1 0 0,3 3-120 0 0,16 17 361 0 0,4-3-49 0 0,3-5-64 0 0,1-6-76 0 0,10-2-19 0 0,1-6-45 0 0,41-4 9 0 0,-35-1-87 0 0,-40 1-107 0 0,11-1 98 0 0,-10 0-85 0 0,-5 0-10 0 0,0 1-39 0 0,1-1-44 0 0,-1 0-52 0 0,0 1-92 0 0,1-1-82 0 0,0 0-91 0 0,-1 0-100 0 0,1 0-111 0 0,0 0-119 0 0,-2 0 354 0 0,0 1-33 0 0,-1-1-35 0 0,1 1-36 0 0,3-1-682 0 0,-1-1-35 0 0,10-1-2664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22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85 7256 0 0,'0'0'165'0'0,"0"-2"-52"0"0,-6-6 256 0 0,4 5-293 0 0,0 1-47 0 0,-3-3 12 0 0,0 0 76 0 0,0 0 68 0 0,-1 1 59 0 0,-1-2 117 0 0,-1 2 58 0 0,-1-1 143 0 0,-6-2 346 0 0,0 4 4 0 0,4 2-342 0 0,3 1-141 0 0,0 2-56 0 0,1 0-116 0 0,1 1-57 0 0,0 1-66 0 0,0 0-74 0 0,-6 8 228 0 0,2 1-74 0 0,-1 3-24 0 0,-1 11 34 0 0,4-6-41 0 0,5-16-111 0 0,1 0 0 0 0,0 0 0 0 0,1 0 0 0 0,-1 0 1 0 0,1 1-73 0 0,-5 36 466 0 0,5 3-86 0 0,2-36-307 0 0,0-1 0 0 0,1 0 1 0 0,-1 1-1 0 0,2 1-73 0 0,-1-5 34 0 0,0 0-1 0 0,0 0 1 0 0,0 0 0 0 0,1 0 0 0 0,0 0 0 0 0,2 3-34 0 0,-4-7 17 0 0,0 1 0 0 0,0 0 0 0 0,1-1-1 0 0,-1 1 1 0 0,1-1 0 0 0,-1 0 0 0 0,1 0-1 0 0,-1 1 1 0 0,1-1 0 0 0,0 0 0 0 0,-1 0 0 0 0,1 0-1 0 0,0-1 1 0 0,0 1 0 0 0,0 0 0 0 0,0-1-1 0 0,0 1 1 0 0,0-1 0 0 0,1 1-17 0 0,0-2 25 0 0,0 1 1 0 0,0 0-1 0 0,0 0 1 0 0,0-1-1 0 0,0 0 0 0 0,-1 1 1 0 0,1-1-1 0 0,0 0 1 0 0,0 0-1 0 0,-1-1 0 0 0,1 1 1 0 0,1-1-26 0 0,2-2 45 0 0,0-1 0 0 0,0 1 0 0 0,-1-1 0 0 0,1 0 0 0 0,0-1-45 0 0,8-10 64 0 0,-3 0-45 0 0,15-29 68 0 0,-18 29-85 0 0,0 0 0 0 0,-2 0 0 0 0,3-9-2 0 0,1-1-2 0 0,-3 9 50 0 0,-3 7 41 0 0,1 0 64 0 0,-5 9-91 0 0,0 1-146 0 0,0 0-63 0 0,0 0 14 0 0,0 0 57 0 0,4 7-20 0 0,1 7-44 0 0,0 0 54 0 0,0 17 24 0 0,3 12 64 0 0,-1-18-12 0 0,10 27 58 0 0,-5-28 23 0 0,4-1 36 0 0,-15-21-292 0 0,1 0 62 0 0,0 0 56 0 0,-1 0 44 0 0,3 3 82 0 0,-1-1 95 0 0,6 4 304 0 0,-6-5-359 0 0,-1-1-50 0 0,2 1-78 0 0,-2-2-31 0 0,-1 1-34 0 0,1-1-39 0 0,0 0-41 0 0,0 0-46 0 0,0 0-49 0 0,0-1-53 0 0,0 1-57 0 0,0 0-59 0 0,0-1-64 0 0,0 1-68 0 0,1-1-70 0 0,-1 0-76 0 0,0 0-77 0 0,2 0-1287 0 0,2 0-1185 0 0</inkml:trace>
  <inkml:trace contextRef="#ctx0" brushRef="#br0" timeOffset="336.1">512 81 11000 0 0,'3'5'297'0'0,"0"1"-62"0"0,0-1-56 0 0,1-1-48 0 0,0 2-25 0 0,1 0-43 0 0,9 10-2 0 0,-5-7-3 0 0,-3-2 37 0 0,-2-1 39 0 0,1-1 64 0 0,-1 0 24 0 0,-1 1 62 0 0,0-1 68 0 0,1 0 77 0 0,2 7 294 0 0,0 0-93 0 0,1 0-83 0 0,0 1-70 0 0,1 1 19 0 0,1 1-62 0 0,17 25 702 0 0,-25-38-1044 0 0,0-1 37 0 0,0 2 219 0 0,0-1 36 0 0,-3 1 590 0 0,1-3-660 0 0,0 0-47 0 0,0-1-67 0 0,0 0-85 0 0,0 1-95 0 0,0-2-52 0 0,1 1-57 0 0,-1 0-63 0 0,-8-24 331 0 0,2 1-85 0 0,3-5-59 0 0,4 23-39 0 0,0 0 1 0 0,1 0-1 0 0,-1 0 1 0 0,1 0-1 0 0,1 0 0 0 0,0-3 4 0 0,-2 9 0 0 0,4-15-81 0 0,1 0 0 0 0,4-7 81 0 0,4-2-152 0 0,7 4-102 0 0,-10 11 138 0 0,0 1-36 0 0,25-15-428 0 0,-31 21 616 0 0,0 0-85 0 0,0 0-77 0 0,0-1-70 0 0,1 0-93 0 0,0 1-66 0 0,0-1-54 0 0,-1 0-44 0 0,2 0-134 0 0,11-6-1156 0 0,-10 6 1025 0 0,8-3-944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7:20.281"/>
    </inkml:context>
    <inkml:brush xml:id="br0">
      <inkml:brushProperty name="width" value="0.1" units="cm"/>
      <inkml:brushProperty name="height" value="0.1" units="cm"/>
      <inkml:brushProperty name="color" value="#FFC114"/>
    </inkml:brush>
    <inkml:brush xml:id="br1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35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07T18:56:23.328"/>
    </inkml:context>
    <inkml:brush xml:id="br2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21038 2764 8776 0 0,'0'0'257'0'0,"0"0"-2"0"0,0-1-166 0 0,0-3-74 0 0,0 1 4 0 0,0 1 52 0 0,0 0 276 0 0,-1 0-35 0 0,-1-2 216 0 0,-1 0-26 0 0,-1 0-193 0 0,1 1-36 0 0,-3-4 410 0 0,-2-2-54 0 0,-1 1-82 0 0,-2 1-76 0 0,-1 0-69 0 0,-1 1-62 0 0,0 1-54 0 0,1 1-48 0 0,1 1-41 0 0,-32-7 296 0 0,14 6-199 0 0,4 3-94 0 0,2 2-59 0 0,10 0-99 0 0,12-1-38 0 0,0 0 0 0 0,-1 0 0 0 0,1 0 0 0 0,0 0 0 0 0,-1 0 0 0 0,1 0 0 0 0,0 0 0 0 0,-1 1 0 0 0,1-1 0 0 0,0 0 0 0 0,-1 1 0 0 0,1-1 0 0 0,0 1 0 0 0,0 0 0 0 0,0-1 0 0 0,-1 1 0 0 0,1 0 0 0 0,0 0-1 0 0,0 0-3 0 0,-8 7 0 0 0,7-7 0 0 0,0 0 0 0 0,1 1 0 0 0,-1-1 0 0 0,1 1 0 0 0,-1 0 0 0 0,1-1 0 0 0,0 1 0 0 0,0 0 0 0 0,-1 0 0 0 0,-1 5 0 0 0,1-6 0 0 0,1 1 0 0 0,0 0 0 0 0,0 0 0 0 0,0 0 0 0 0,0 0 0 0 0,0 0 0 0 0,0 0 0 0 0,1 0 0 0 0,-1 0 0 0 0,1 1 0 0 0,-1-1 0 0 0,1 0 0 0 0,0 0 0 0 0,0 0 0 0 0,0 1 0 0 0,0-1 0 0 0,0 0 0 0 0,1 0 0 0 0,1 9 0 0 0,-1-8 0 0 0,0 0 0 0 0,-1-1 0 0 0,1 1 0 0 0,0 0 0 0 0,0-1 0 0 0,0 1 0 0 0,1 0 0 0 0,-1-1 0 0 0,1 2 0 0 0,15 24 0 0 0,-15-24 0 0 0,0 0 0 0 0,0 0 0 0 0,1 0 0 0 0,-1 0 0 0 0,1 0 0 0 0,0 0 0 0 0,0-1 0 0 0,0 0 0 0 0,1 1 0 0 0,-1-1 0 0 0,1 0 0 0 0,0 0 0 0 0,28 17 0 0 0,12 12 0 0 0,-9-7 0 0 0,-22-14 0 0 0,0 1 0 0 0,0 0 0 0 0,-1 1 0 0 0,3 5 0 0 0,-14-17 0 0 0,0 0-1 0 0,0 1 0 0 0,0-1 0 0 0,0 1 0 0 0,0-1 0 0 0,0 1 0 0 0,-1-1 0 0 0,1 1 0 0 0,-1-1 0 0 0,1 1 0 0 0,-1-1 0 0 0,0 1 0 0 0,1 0 1 0 0,-1-1-1 0 0,0 2 1 0 0,-3 15 25 0 0,-6 4 93 0 0,3-12-8 0 0,1 0 43 0 0,2-5-42 0 0,-12 15 299 0 0,-3-3-48 0 0,-4-2-44 0 0,-1-4-42 0 0,-2-2-40 0 0,-1-3-38 0 0,1-4-37 0 0,1-2-34 0 0,20-1-325 0 0,1 1 87 0 0,-1-1 75 0 0,0 0 62 0 0,0 0 48 0 0,1 0 37 0 0,-13-4 552 0 0,11 3-531 0 0,0-1-92 0 0,2 2-74 0 0,1-1-52 0 0,-1 1-58 0 0,0-1-67 0 0,0 1-95 0 0,0-1-94 0 0,1 0-100 0 0,-1 0-110 0 0,0 0-119 0 0,2 1 317 0 0,-1 0-33 0 0,1 0-34 0 0,-1 0-35 0 0,1 0-36 0 0,0 0-37 0 0,-3-2-1769 0 0,-2-3-1341 0 0</inkml:trace>
  <inkml:trace contextRef="#ctx0" brushRef="#br1" timeOffset="-88227.21">4091 687 8232 0 0,'0'0'182'0'0,"0"0"29"0"0,0 0 14 0 0,0 0 35 0 0,0 0-89 0 0,0 0-38 0 0,0 0 44 0 0,-1 1-82 0 0,-1 3-4 0 0,1-1-3 0 0,0 7 476 0 0,1 2-49 0 0,1 0-50 0 0,1 1-52 0 0,1-1-54 0 0,1 0-56 0 0,0 0-58 0 0,-1-1-59 0 0,1 1-45 0 0,4 13 166 0 0,0 0-48 0 0,1-1-41 0 0,-1 0-35 0 0,11 30 135 0 0,15 34 87 0 0,-19-51-207 0 0,5 7 106 0 0,10 25 112 0 0,-8-19-78 0 0,1-1 77 0 0,-4-2 56 0 0,-12-27-223 0 0,0 1 91 0 0,-3-11-127 0 0,-1-1 32 0 0,-2-7-6 0 0,-1-2 8 0 0,0 0 2 0 0,0 0-4 0 0,0 0-16 0 0,-1-4 18 0 0,0 1-89 0 0,-1-1-55 0 0,-1-1-47 0 0,0 1-17 0 0,2 2 20 0 0,-7-19 106 0 0,1-1-45 0 0,-2-22 14 0 0,5 14-106 0 0,1 0 0 0 0,2 0-1 0 0,1-15-26 0 0,2 17-80 0 0,0 0-1 0 0,7-26 81 0 0,-4 34-59 0 0,0 1 1 0 0,1 0-1 0 0,1 0 0 0 0,5-9 59 0 0,-6 17-35 0 0,-1 0 0 0 0,1 0 0 0 0,1 1 0 0 0,0 0-1 0 0,1 0 1 0 0,0 1 0 0 0,0 0 0 0 0,1 0-1 0 0,0 1 1 0 0,0 0 0 0 0,1 1 0 0 0,0 0 0 0 0,0 0-1 0 0,1 1 1 0 0,0 1 0 0 0,0-1 0 0 0,1 2 35 0 0,-8 2-5 0 0,1 1 1 0 0,0 0-1 0 0,0 0 1 0 0,0 0-1 0 0,0 1 1 0 0,1 0-1 0 0,-1 0 0 0 0,0 0 1 0 0,0 0-1 0 0,0 1 1 0 0,0 0-1 0 0,0 0 1 0 0,0 0-1 0 0,0 1 1 0 0,-1 0-1 0 0,1 0 1 0 0,3 2 4 0 0,3 1-12 0 0,-1 1 1 0 0,-1 1-1 0 0,1 0 1 0 0,-1 0-1 0 0,-1 0 1 0 0,1 1-1 0 0,1 3 12 0 0,6 7 1 0 0,-1 1 0 0 0,-1 1 0 0 0,-1 0 0 0 0,0 1 0 0 0,-2 0 0 0 0,0 1 0 0 0,0 3-1 0 0,7 21-18 0 0,3 20 18 0 0,1 10-58 0 0,-21-70-143 0 0,2 4-8 0 0,-1-6 94 0 0,-1 0-94 0 0,0-1 50 0 0,0-1-41 0 0,0 1-49 0 0,-1-1-55 0 0,1 0-91 0 0,0 0-79 0 0,-1-1 60 0 0,1 0-61 0 0,-1 0-51 0 0,0 0-47 0 0,1 0-166 0 0,-1 0-45 0 0,1 0-201 0 0,0 1-542 0 0</inkml:trace>
  <inkml:trace contextRef="#ctx0" brushRef="#br1" timeOffset="-87576.95">5430 783 10104 0 0,'-1'0'4'0'0,"-3"-6"78"0"0,-2 0 86 0 0,0 1 65 0 0,-1 0 49 0 0,3 3-92 0 0,-1 0-100 0 0,0-1-68 0 0,-8-3-64 0 0,8 5 65 0 0,1 1 38 0 0,0 0 51 0 0,-1 2 65 0 0,1 0 77 0 0,-5 4 38 0 0,1 2-41 0 0,0 0-39 0 0,1 0-33 0 0,-4 11 91 0 0,2 2-87 0 0,4-5-23 0 0,1 0 0 0 0,-2 14-160 0 0,2-5 179 0 0,3-22-145 0 0,-6 47 192 0 0,3-1 162 0 0,1 45-388 0 0,4-63 112 0 0,0-1 34 0 0,2-6-12 0 0,1 1-33 0 0,-2-15-67 0 0,1-1 0 0 0,0 1 0 0 0,0-1-1 0 0,1 1 1 0 0,0-1 0 0 0,3 4-34 0 0,0-4 54 0 0,2-2 48 0 0,13 5 207 0 0,-20-11-273 0 0,0-1 1 0 0,0 1-1 0 0,0 0 1 0 0,0-1-1 0 0,0 0 1 0 0,1 1-1 0 0,-1-1 1 0 0,0 0-1 0 0,0 0 1 0 0,0-1-1 0 0,0 1 0 0 0,1 0 1 0 0,-1-1-1 0 0,0 1 1 0 0,0-1-1 0 0,0 1 1 0 0,0-1-1 0 0,0 0 1 0 0,0 0-1 0 0,0 0 1 0 0,1-1-37 0 0,2-2 34 0 0,0 0 1 0 0,-1-1 0 0 0,1 1-1 0 0,-1-1 1 0 0,0 0 0 0 0,0 0-1 0 0,2-5-34 0 0,-2 3 33 0 0,-1 0-1 0 0,0 0 0 0 0,0 0 0 0 0,0 0 1 0 0,-1 0-1 0 0,-1-1 0 0 0,1 1 0 0 0,-1-1 1 0 0,0-3-33 0 0,0-6 101 0 0,-1 0 0 0 0,-1-1 0 0 0,-3-14-101 0 0,-4-24 266 0 0,3 26-78 0 0,-2-7 63 0 0,2 5-127 0 0,0-2-62 0 0,3 17-59 0 0,0-1 0 0 0,2 1 0 0 0,0-1-1 0 0,2-12-2 0 0,6-13 0 0 0,-8 43 0 0 0,0 0 0 0 0,0 0 0 0 0,0-1 0 0 0,0 1 0 0 0,0 0 0 0 0,0 0 0 0 0,0-1 0 0 0,0 1 0 0 0,0 0 0 0 0,1 0 0 0 0,-1-1 0 0 0,0 1 0 0 0,0 0 0 0 0,0 0 0 0 0,0-1 0 0 0,0 1 0 0 0,0 0 0 0 0,1 0 0 0 0,-1 0 0 0 0,0-1 0 0 0,0 1 0 0 0,0 0 0 0 0,1 0 0 0 0,-1 0 0 0 0,0 0 0 0 0,0-1 0 0 0,0 1 0 0 0,1 0 0 0 0,-1 0 0 0 0,0 0 0 0 0,0 0 0 0 0,1 0 0 0 0,-1 0 0 0 0,0 0 0 0 0,0 0 0 0 0,1 0 0 0 0,-1 0 0 0 0,0 0 0 0 0,1 0 0 0 0,-1 0 0 0 0,0 0 0 0 0,0 0 0 0 0,1 0 0 0 0,-1 0 0 0 0,0 0 0 0 0,0 0 0 0 0,1 0 0 0 0,-1 0 0 0 0,0 0 0 0 0,0 0 0 0 0,1 1 0 0 0,-1-1 0 0 0,0 0 0 0 0,0 0 0 0 0,0 0 0 0 0,1 0 0 0 0,-1 1 0 0 0,0-1 0 0 0,0 0 0 0 0,0 0 0 0 0,4 3 0 0 0,0 0 0 0 0,-1 0 0 0 0,1 1 0 0 0,-1-1 0 0 0,0 1 0 0 0,0 0 0 0 0,0-1 0 0 0,-1 1 0 0 0,1 0 0 0 0,0 4 0 0 0,19 45 0 0 0,-19-45 0 0 0,38 109 0 0 0,-6 2 0 0 0,-2 17 0 0 0,-25-99 2 0 0,44 222 16 0 0,-36-170 84 0 0,1 0 36 0 0,-2-12 30 0 0,-1 0 58 0 0,-1 0 72 0 0,-3 1 88 0 0,-2-6-82 0 0,13 126 586 0 0,-16-97-475 0 0,-7-1-66 0 0,-7 15 15 0 0,0-39-92 0 0,2-37 146 0 0,-6 17-418 0 0,-1-10 255 0 0,-3 0 39 0 0,12-36-188 0 0,0 0 0 0 0,0 0 1 0 0,-1 0-1 0 0,-1 0 0 0 0,1-1 0 0 0,-1 0 1 0 0,-1-1-1 0 0,0 0 0 0 0,0 0 0 0 0,-1 0 0 0 0,1-1 1 0 0,-2 0-1 0 0,0 0-106 0 0,-25 10 310 0 0,-3-7-44 0 0,-2-7-58 0 0,31-3-162 0 0,0-1-1 0 0,-1 0 0 0 0,-3-2-45 0 0,6 1 23 0 0,0 0 0 0 0,0 0 0 0 0,0-1 0 0 0,1 0-1 0 0,-1 0 1 0 0,1-1 0 0 0,0 0 0 0 0,-2-1-23 0 0,-27-25 85 0 0,-2-14-67 0 0,20 22-60 0 0,2 0-43 0 0,11 15-31 0 0,-1 0 64 0 0,-8-17 27 0 0,8 14-62 0 0,3 5-7 0 0,0 0-45 0 0,-1 0-54 0 0,1 0-62 0 0,0-1-112 0 0,0 0-99 0 0,-1 0-112 0 0,1 0-122 0 0,1 3 300 0 0,0 0-36 0 0,0 0-36 0 0,0 0-38 0 0,0 0-39 0 0,0 0-42 0 0,0-1-43 0 0,0 1-43 0 0,-1-4-804 0 0,-1 0-40 0 0,0-2-344 0 0,-1-4-978 0 0,4 13 2824 0 0</inkml:trace>
  <inkml:trace contextRef="#ctx0" brushRef="#br1" timeOffset="-85492.49">7533 450 8808 0 0,'0'0'197'0'0,"0"0"24"0"0,0 0 19 0 0,0 0 34 0 0,0 0 84 0 0,0 0 33 0 0,0 0 8 0 0,0 0-9 0 0,0 0-39 0 0,1 2-20 0 0,11 8 122 0 0,-2 2-89 0 0,-1 2-77 0 0,-1 0-62 0 0,4 10 35 0 0,5 14 10 0 0,-1-1 31 0 0,0 1-5 0 0,-1 2-37 0 0,8 41 170 0 0,12 85 242 0 0,-24-102-414 0 0,5 32 134 0 0,5 23 164 0 0,-14-76-333 0 0,0 31 42 0 0,-6-43-123 0 0,0 0 56 0 0,-1-1 80 0 0,0-28-154 0 0,0-2-22 0 0,0 0-5 0 0,0 0 0 0 0,0 0 8 0 0,0 0 34 0 0,-4-20 162 0 0,3-2-102 0 0,2 1-82 0 0,2-1-63 0 0,3-10-65 0 0,8-22 12 0 0,-9 39 23 0 0,2-9-22 0 0,1 1-1 0 0,1 0 0 0 0,3-5 0 0 0,-8 20-1 0 0,1 0 0 0 0,-1 0 0 0 0,1 0-1 0 0,0 1 1 0 0,1-1 0 0 0,0 1-1 0 0,0 1 1 0 0,1-1 0 0 0,-1 1-1 0 0,4-1 2 0 0,-7 4-8 0 0,1 1 0 0 0,0 0 0 0 0,-1 1 0 0 0,1-1 0 0 0,0 1 0 0 0,0-1-1 0 0,0 1 1 0 0,0 0 0 0 0,0 1 0 0 0,0-1 0 0 0,0 1 0 0 0,1 0 0 0 0,-1 0-1 0 0,0 0 1 0 0,0 0 0 0 0,0 1 0 0 0,0 0 0 0 0,0-1 0 0 0,0 2 0 0 0,0-1-1 0 0,0 0 1 0 0,0 1 0 0 0,0 0 0 0 0,-1-1 0 0 0,1 2 0 0 0,2 1 8 0 0,0 0-8 0 0,0 0 1 0 0,-1 0-1 0 0,0 1 1 0 0,0 0-1 0 0,0 0 1 0 0,0 0-1 0 0,1 3 8 0 0,-2-3 0 0 0,-1 0-1 0 0,1 1 1 0 0,-1-1-1 0 0,-1 1 0 0 0,1 0 1 0 0,-1 0-1 0 0,2 5 1 0 0,-3-2 0 0 0,-1-1 0 0 0,0 0 0 0 0,0 0 0 0 0,-1 0 0 0 0,0 0 0 0 0,-1 0 0 0 0,1 0 0 0 0,-3 5 0 0 0,1-2 0 0 0,-3 8 28 0 0,-10 8 113 0 0,5-8-38 0 0,8-14-65 0 0,0 0 0 0 0,-1 0 0 0 0,0 0-1 0 0,0-1 1 0 0,0 1 0 0 0,-3 1-38 0 0,-29 24 271 0 0,5-6-31 0 0,19-14-96 0 0,-1 0-1 0 0,0-2 1 0 0,-10 6-144 0 0,-44 19 367 0 0,51-26-330 0 0,-26 3 128 0 0,29-9-142 0 0,0 0-35 0 0,-6-1-92 0 0,10 0 4 0 0,0-1-38 0 0,6 0 77 0 0,1 1-20 0 0,1 0-31 0 0,0-1-56 0 0,-1 1-25 0 0,1 0-55 0 0,0-1-65 0 0,0 1-72 0 0,0 0-78 0 0,1-1-72 0 0,-1 1-64 0 0,0 0-57 0 0,0-1-194 0 0,0 1-55 0 0,0-1-235 0 0,-1 0-629 0 0</inkml:trace>
  <inkml:trace contextRef="#ctx0" brushRef="#br1" timeOffset="-86764.13">6922 82 6592 0 0,'0'0'149'0'0,"0"0"23"0"0,0 0 11 0 0,0 0-57 0 0,0 0 6 0 0,0 0 64 0 0,0 0 180 0 0,0 0 332 0 0,0 0 27 0 0,0 0-7 0 0,0 0-60 0 0,0 0-330 0 0,0-1-65 0 0,-1 1-55 0 0,1-1-47 0 0,-1 0-25 0 0,0 0-36 0 0,-2-2 145 0 0,1 1-120 0 0,1 1 111 0 0,-8-3 416 0 0,-1 1-114 0 0,0 1-100 0 0,-1 2-88 0 0,0 0-73 0 0,0 1-61 0 0,0 0-47 0 0,1 0-33 0 0,-6 1 61 0 0,-16 1 101 0 0,-1-1-68 0 0,-8 1 0 0 0,-56 8 215 0 0,68-5-288 0 0,0 1 40 0 0,12-3 22 0 0,0 1-53 0 0,2 0-64 0 0,0-1-34 0 0,-14 3-8 0 0,23-6-29 0 0,-4 2 121 0 0,6 0-134 0 0,3-3-98 0 0,1 2-16 0 0,-5 2 51 0 0,-1 1 20 0 0,5-3-34 0 0,-2 5 20 0 0,1 0-1 0 0,0 0 1 0 0,1 0 0 0 0,-1 5 29 0 0,1 33-26 0 0,5 1 68 0 0,2-1 48 0 0,-5-33-60 0 0,8 53 125 0 0,23 138 136 0 0,-3-13 210 0 0,-14-83-278 0 0,10 55 141 0 0,-13-89-168 0 0,-7-42-100 0 0,1 1 37 0 0,16 60 363 0 0,-8-29-194 0 0,-12-55-189 0 0,2 12 21 0 0,-3-14-58 0 0,-1 0 46 0 0,1-1 3 0 0,-1-1 40 0 0,0 1 45 0 0,0-1 52 0 0,-2-2-190 0 0,-3-2-58 0 0,-3-2-71 0 0,5 0-271 0 0,-1-1 66 0 0,2 1 59 0 0,-1 0 48 0 0,0-1 28 0 0,1 0 37 0 0,-6-7-106 0 0,6 5 79 0 0,-1-1-118 0 0,1 2-50 0 0,1 2 99 0 0,0-1-33 0 0,0 1-37 0 0,0 0-40 0 0,0 0-43 0 0,0-1-48 0 0,0 1-25 0 0,0 0-48 0 0,0 0-50 0 0,1 0-54 0 0,-1-1-56 0 0,0 1-60 0 0,0 0-61 0 0,0 0-65 0 0,-2-3-1469 0 0,-2-2-1278 0 0</inkml:trace>
  <inkml:trace contextRef="#ctx0" brushRef="#br1" timeOffset="-86495.82">6463 880 8088 0 0,'0'0'234'0'0,"0"0"-57"0"0,0 0-87 0 0,1-1-58 0 0,1-1-32 0 0,1 0 57 0 0,6-3 385 0 0,1 0 37 0 0,26-9 1195 0 0,-20 9-982 0 0,3 0 46 0 0,-8 2-400 0 0,-1 0-51 0 0,0 1-61 0 0,-1-2-71 0 0,0 2-179 0 0,0-1 35 0 0,9-2 104 0 0,1-1 125 0 0,-2 2 23 0 0,23-4 407 0 0,-16 3-332 0 0,-13 3-230 0 0,0 0-37 0 0,0 0-43 0 0,-1 1-50 0 0,0-1-46 0 0,0 1-50 0 0,0-1-56 0 0,-1 1-59 0 0,1-1-66 0 0,0 1-69 0 0,-1 0-75 0 0,1-1-80 0 0,-2 1 19 0 0,0 0-62 0 0,1 0-66 0 0,-1 0-69 0 0,2-1-1117 0 0,4 0-1034 0 0</inkml:trace>
  <inkml:trace contextRef="#ctx0" brushRef="#br1" timeOffset="-86316.31">7191 751 7024 0 0,'0'0'157'0'0,"0"0"23"0"0,0 1 12 0 0,0 10-246 0 0,1 0 71 0 0,0 0 66 0 0,1-1 58 0 0,0 4 93 0 0,1-1 59 0 0,0 3 119 0 0,3 8 281 0 0,0 2 68 0 0,-2-8-284 0 0,-2-4-120 0 0,1 0-54 0 0,0 8 182 0 0,4 25 475 0 0,-1 0-81 0 0,0 0-98 0 0,-1 0-111 0 0,-3-24-382 0 0,-1 1-33 0 0,0 0-35 0 0,0-1-38 0 0,-1 1-38 0 0,-1 0-42 0 0,0-1-42 0 0,0 1-45 0 0,-1-11-23 0 0,2-8-28 0 0,-1-1-33 0 0,0 0-22 0 0,1 0-36 0 0,-1 0-42 0 0,0 0-48 0 0,0-1-6 0 0,1 0-40 0 0,-1 0-44 0 0,0-1-48 0 0,0 1-52 0 0,1 0-54 0 0,-1-1-58 0 0,0 1-62 0 0,0-2-753 0 0</inkml:trace>
  <inkml:trace contextRef="#ctx0" brushRef="#br1" timeOffset="-85999.18">7095 647 8928 0 0,'0'0'264'0'0,"-1"-1"-8"0"0,0 0-191 0 0,-1-1-37 0 0,0-2-2 0 0,1 2 32 0 0,0 2 61 0 0,1-1 141 0 0,0 1 244 0 0,0 0 28 0 0,0 0-547 0 0,0 0 50 0 0,0-1 87 0 0,0 1 57 0 0,0-2 258 0 0,0 2-329 0 0,-1-1-40 0 0,1 1-52 0 0,0-1-46 0 0,1 1-53 0 0,-1-1-62 0 0,0 1-28 0 0,0 0-52 0 0,0-1-57 0 0,0 1-62 0 0,0 0-65 0 0,1-1-71 0 0,-1 1-75 0 0,0 0-80 0 0,1 0 328 0 0,1-2-1020 0 0,2-1-740 0 0</inkml:trace>
  <inkml:trace contextRef="#ctx0" brushRef="#br1" timeOffset="-92437.96">572 208 6592 0 0,'0'0'149'0'0,"0"0"-32"0"0,1 1-42 0 0,-1 0-17 0 0,3 2 4 0 0,-2-2 8 0 0,-1 0 56 0 0,11 16-95 0 0,-8-13-11 0 0,-2-2 52 0 0,0-1 77 0 0,-1-1 175 0 0,0 0 296 0 0,0 0 20 0 0,0 0 1 0 0,0 0-21 0 0,0 0-10 0 0,0 0-2 0 0,0 0-10 0 0,0 0-38 0 0,0 0-16 0 0,0 0-6 0 0,0 0-25 0 0,0 0-94 0 0,0 0-41 0 0,0 0-204 0 0,0 0-39 0 0,0 0 42 0 0,1-1-87 0 0,0-3-18 0 0,-1 2 10 0 0,-1-8 291 0 0,0 1-40 0 0,-2 0-37 0 0,-1 0-35 0 0,-6-8 167 0 0,-2 0-105 0 0,1 4-125 0 0,-1 1-41 0 0,-24-21 183 0 0,27 24-244 0 0,-13-10 115 0 0,0 1 0 0 0,-21-12-211 0 0,1 7 127 0 0,41 23-123 0 0,-1-1 1 0 0,1 0-1 0 0,-1 1 1 0 0,0 0-1 0 0,1-1 1 0 0,-1 1-1 0 0,0 0 0 0 0,1-1 1 0 0,-1 1-1 0 0,0 0 1 0 0,1 0-1 0 0,-1 1 0 0 0,0-1 1 0 0,0 0-5 0 0,-1 1-2 0 0,1 0 0 0 0,0 0 1 0 0,0 0-1 0 0,0 0 1 0 0,0 0-1 0 0,0 1 0 0 0,0-1 1 0 0,0 1-1 0 0,0-1 0 0 0,0 1 1 0 0,1 0-1 0 0,-1-1 0 0 0,0 1 1 0 0,0 2 1 0 0,-3 3-17 0 0,1 0 1 0 0,0 0 0 0 0,0 0 0 0 0,0 3 16 0 0,-6 14-12 0 0,9-20 15 0 0,-6 17-3 0 0,1 1 0 0 0,0 0 0 0 0,-1 22 0 0 0,-4 68 0 0 0,6 29 0 0 0,7 34 0 0 0,6-57-1 0 0,-2-46 17 0 0,2 13 73 0 0,4-1 1 0 0,3 1-1 0 0,4-2-89 0 0,-11-52 36 0 0,2-1-1 0 0,1 0 0 0 0,3 4-35 0 0,-8-20 20 0 0,1-1-1 0 0,1 1 1 0 0,0-1-1 0 0,1 0 1 0 0,0-1-1 0 0,1 0 1 0 0,6 4-20 0 0,-9-9 21 0 0,0-1-1 0 0,1 0 1 0 0,0-1 0 0 0,0 1 0 0 0,1-2 0 0 0,-1 1 0 0 0,1-1 0 0 0,0 0-1 0 0,0-1 1 0 0,4 1-21 0 0,-4-2 27 0 0,-1 0 0 0 0,1 0 1 0 0,0-1-1 0 0,0-1 0 0 0,0 1 0 0 0,0-2 0 0 0,-1 1 0 0 0,1-1 0 0 0,0 0 0 0 0,0-1 0 0 0,4-1-27 0 0,7-4 66 0 0,-1 0 1 0 0,0-1-1 0 0,0-1 0 0 0,-1 0 0 0 0,0-2 0 0 0,13-10-66 0 0,11-12 70 0 0,-3-4-73 0 0,-34 33 7 0 0,-1 0-38 0 0,0 1-35 0 0,0-1-35 0 0,0 0-53 0 0,1 1-39 0 0,-1-1-39 0 0,0 0-35 0 0,3-5-371 0 0,-1-2-122 0 0,3-11-628 0 0</inkml:trace>
  <inkml:trace contextRef="#ctx0" brushRef="#br1" timeOffset="-91862.5">1119 715 7368 0 0,'0'0'165'0'0,"0"0"22"0"0,0 0 10 0 0,-1-1-16 0 0,-2-2-254 0 0,1 1 94 0 0,-1 0 84 0 0,1 0 72 0 0,-1 0 40 0 0,1 1 42 0 0,-1-1 241 0 0,-5-2 744 0 0,5 3-911 0 0,1 0-53 0 0,0 0-111 0 0,1 0-50 0 0,-1 0-57 0 0,0 0-67 0 0,-1 0 458 0 0,-1 0-65 0 0,0 1-58 0 0,0 0-50 0 0,-1 1-3 0 0,1 0-52 0 0,-2 1-7 0 0,-2 2 44 0 0,-1 0 61 0 0,3-2-52 0 0,-5 2 109 0 0,2 4-91 0 0,2 2-76 0 0,1 1-64 0 0,-2 10-8 0 0,2 9-48 0 0,4-22-67 0 0,-7 50 127 0 0,8-34-101 0 0,0 0 0 0 0,2 0 1 0 0,1 0-1 0 0,2 13-52 0 0,5 11 139 0 0,7 17 427 0 0,-10-45-407 0 0,2 1-36 0 0,2 3-41 0 0,4 0-104 0 0,-7-12-36 0 0,1-1-36 0 0,2 0-38 0 0,0-1-43 0 0,5 5 144 0 0,-11-11 31 0 0,1 0 0 0 0,0-1 0 0 0,0 1 0 0 0,0-1 0 0 0,0 0 0 0 0,6 2 0 0 0,-10-5 2 0 0,18 8 77 0 0,1-1-1 0 0,8 1-78 0 0,6-3 129 0 0,2-7 50 0 0,-17-2-65 0 0,0-1 39 0 0,16-11 251 0 0,-30 13-303 0 0,1 0 1 0 0,-1-1 0 0 0,0 0 0 0 0,0 0 0 0 0,-1-1-102 0 0,1 1 116 0 0,-1-1 0 0 0,0 0 1 0 0,-1 0-1 0 0,1-1 0 0 0,0-1-116 0 0,12-28 417 0 0,-6 1-83 0 0,-5-2-71 0 0,-6 1-61 0 0,0 20-90 0 0,-1 0-1 0 0,-4-12-111 0 0,0 5 94 0 0,0 0-1 0 0,-11-20-93 0 0,9 26 22 0 0,0-1 1 0 0,-2 1-1 0 0,0 0 1 0 0,-1 1-1 0 0,0 0 1 0 0,-1 1 0 0 0,-1 1-1 0 0,-11-10-22 0 0,-12-7 9 0 0,-1 4-34 0 0,-3 3-45 0 0,0 3-52 0 0,-3 3-253 0 0,25 9 161 0 0,8 4 53 0 0,0 1-40 0 0,0-1-48 0 0,0 0-57 0 0,10 4 121 0 0,0 0 74 0 0,0 0 65 0 0,-1-1 51 0 0,0 1 95 0 0,0-1 156 0 0,0 1-175 0 0,0-1-57 0 0,1 1-60 0 0,-1 0-40 0 0,1 0-47 0 0,0-1-53 0 0,-1 1-59 0 0,1 0-66 0 0,0 0 61 0 0,0 0-35 0 0,-1 0-35 0 0,1 0-38 0 0,0 0-39 0 0,0 0-42 0 0,0 0-43 0 0,0 0-45 0 0,0 0-713 0 0</inkml:trace>
  <inkml:trace contextRef="#ctx0" brushRef="#br1" timeOffset="-91315.96">1621 733 7568 0 0,'0'0'166'0'0,"0"0"29"0"0,0 0 14 0 0,0 0-68 0 0,0 0-19 0 0,0 0 35 0 0,0 2 125 0 0,-2 5 420 0 0,0-1-119 0 0,0 1-105 0 0,1 0-87 0 0,-1 0-14 0 0,1 1-73 0 0,-1 19 449 0 0,3-11-482 0 0,0-1-33 0 0,4 16 151 0 0,3 6-33 0 0,7 18 75 0 0,-6-22-158 0 0,-3-11-58 0 0,2 5 90 0 0,0 0 0 0 0,2 0 0 0 0,4 4-305 0 0,-2-4 539 0 0,14 18-539 0 0,2-3 283 0 0,4-2-55 0 0,2-4-67 0 0,4-4-79 0 0,-21-19-19 0 0,-3-4 8 0 0,11 2 136 0 0,-10-8-1 0 0,-1-5 74 0 0,-1-6 88 0 0,-4-7 101 0 0,-3-7 74 0 0,-2 0-116 0 0,-3-1-100 0 0,-2 0-83 0 0,-1 4-99 0 0,0 1-34 0 0,-9-37 95 0 0,9 44-171 0 0,-7-30 56 0 0,-7-21-37 0 0,-4-20 15 0 0,16 67-70 0 0,-1 1 1 0 0,0 0-1 0 0,-1 0 1 0 0,0 0-1 0 0,-1 0 1 0 0,-7-8 0 0 0,13 21-267 0 0,1 0 104 0 0,0 0 89 0 0,-1 0 73 0 0,1 0 50 0 0,0 0 37 0 0,-2-5 474 0 0,2 4-456 0 0,0 1-68 0 0,-1-1-93 0 0,1 0-116 0 0,0 1-20 0 0,-1 1-69 0 0,1-1-78 0 0,0 0-84 0 0,0 0 2 0 0,-1 1-69 0 0,1-1-71 0 0,0 1-76 0 0,-1-1-81 0 0,1 1-84 0 0,0-1-88 0 0,0 1-93 0 0,0 0-1381 0 0,0 0-1339 0 0</inkml:trace>
  <inkml:trace contextRef="#ctx0" brushRef="#br1" timeOffset="-90629.79">2182 798 8840 0 0,'0'0'197'0'0,"0"0"24"0"0,0 0 19 0 0,0 0 14 0 0,0 0 0 0 0,0 0-45 0 0,0 1-90 0 0,0-1-57 0 0,2 4-11 0 0,-2-2 6 0 0,10 32 842 0 0,-4-16-459 0 0,-1 1-83 0 0,3 21 26 0 0,20 70 523 0 0,-15-63-459 0 0,-10-34-299 0 0,13 40 444 0 0,-5-19-136 0 0,-5-17-196 0 0,-1 0 33 0 0,0 0 39 0 0,0-1 45 0 0,-4-12-329 0 0,1-1 40 0 0,1 4 171 0 0,3 6 302 0 0,-5-9-411 0 0,-1 1-45 0 0,0-4 56 0 0,0-1-8 0 0,0 0-15 0 0,0 0-54 0 0,0 0 10 0 0,0 0 17 0 0,0 0-19 0 0,0 0-11 0 0,0 0-3 0 0,0-1-14 0 0,-5-3-46 0 0,4 3-4 0 0,-1 0-1 0 0,1-1 0 0 0,0 1 0 0 0,0 0 1 0 0,0-1-1 0 0,0 1 0 0 0,0-1 0 0 0,0 1 1 0 0,0-1-14 0 0,-5-17 32 0 0,1-24-33 0 0,3 26 48 0 0,1 1-43 0 0,1 0 0 0 0,0 0 1 0 0,1 0-1 0 0,1-7-4 0 0,1 5-15 0 0,1-1 1 0 0,1 1-1 0 0,4-11 15 0 0,0 7-32 0 0,0 1 0 0 0,1 0 1 0 0,1 0-1 0 0,1 2 0 0 0,1-1 0 0 0,10-9 32 0 0,-17 21-15 0 0,1 1-1 0 0,0 0 0 0 0,0 1 0 0 0,0 0 1 0 0,1 0-1 0 0,0 0 0 0 0,4-1 16 0 0,-5 3-4 0 0,0 0 0 0 0,1 1 0 0 0,0 0-1 0 0,0 0 5 0 0,-3 2 12 0 0,1-1 0 0 0,0 1 0 0 0,-1 0 0 0 0,1 0-1 0 0,5 1-11 0 0,-7 0 1 0 0,0 0-1 0 0,0 1 1 0 0,0 0-1 0 0,1 0 1 0 0,-1 0 0 0 0,-1 0-1 0 0,1 0 1 0 0,0 1-1 0 0,0 0 1 0 0,0 0-1 0 0,-1 0 1 0 0,1 0-1 0 0,-1 0 1 0 0,0 1-1 0 0,1-1 1 0 0,-1 1-1 0 0,0 0 1 0 0,-1 0-1 0 0,2 2 0 0 0,1 1 6 0 0,-1 0-1 0 0,0 1 0 0 0,0-1 1 0 0,0 1-1 0 0,-1 0 1 0 0,0 0-1 0 0,-1 0 1 0 0,1 0-1 0 0,-1 0 0 0 0,0 4-5 0 0,2 9 23 0 0,4 10 85 0 0,0 7 51 0 0,-3-14-85 0 0,15 68 360 0 0,-13-28-189 0 0,-2-20-56 0 0,-2-21-92 0 0,4 12 104 0 0,-5-25-139 0 0,-2-4-32 0 0,2 4 63 0 0,4 5 58 0 0,-2-7-110 0 0,-4-6-125 0 0,0-1-69 0 0,0 0-21 0 0,0 0 32 0 0,0 0-60 0 0,0 0 47 0 0,0 0-34 0 0,0 0-143 0 0,0 0-40 0 0,0 0-980 0 0,0 0-63 0 0</inkml:trace>
  <inkml:trace contextRef="#ctx0" brushRef="#br1" timeOffset="-90143.09">2945 361 6072 0 0,'0'0'133'0'0,"0"0"23"0"0,0 0 12 0 0,0 0-51 0 0,0 0-2 0 0,0 0 49 0 0,0 0 147 0 0,0 0 271 0 0,0 0 24 0 0,0 0-34 0 0,0 0-151 0 0,0 0-62 0 0,0 2-9 0 0,-4 13 229 0 0,3 0-101 0 0,3 2-86 0 0,0-1-74 0 0,2 9 53 0 0,3 6-39 0 0,0-4-88 0 0,2 18 150 0 0,3-1-77 0 0,3 0-64 0 0,2 0-49 0 0,21 69 197 0 0,-24-65-245 0 0,0 0 74 0 0,5 17 180 0 0,0-1 102 0 0,-3 1 84 0 0,-1 0 66 0 0,12 54 684 0 0,-18-84-996 0 0,-5-17-147 0 0,-1-3-56 0 0,-1 0 1 0 0,0 9-148 0 0,-1-11 96 0 0,-1 2 38 0 0,0-14-54 0 0,0-1-33 0 0,0 0-140 0 0,0 0-61 0 0,0 0 58 0 0,0 0 24 0 0,0 0-34 0 0,0 0-15 0 0,0 0-35 0 0,0 0-39 0 0,0 0-45 0 0,0 0-48 0 0,0 0-46 0 0,0 0-42 0 0,0 0-37 0 0,0 0-268 0 0,0 0-64 0 0,0 0-48 0 0,-1-1-36 0 0,0 0-1486 0 0,-1-1-1316 0 0</inkml:trace>
  <inkml:trace contextRef="#ctx0" brushRef="#br1" timeOffset="-89654.4">2877 794 6936 0 0,'0'0'157'0'0,"0"0"23"0"0,0 0 11 0 0,0 0 39 0 0,0 0-90 0 0,0 0 114 0 0,0 0 211 0 0,0 0 14 0 0,0 0-25 0 0,0 0-104 0 0,0 0-44 0 0,0 0-8 0 0,0 0 2 0 0,0 0 17 0 0,0 0 10 0 0,0 0 1 0 0,0 0-27 0 0,0 0-112 0 0,0-1-74 0 0,0 1-57 0 0,2-4-22 0 0,-1 2 21 0 0,0 2 21 0 0,0-1 46 0 0,7 1-99 0 0,-1 0 66 0 0,2 0 50 0 0,-1-1 35 0 0,18 0 398 0 0,-18 1-416 0 0,1 0-41 0 0,-2 0-62 0 0,0 0-49 0 0,0 1-56 0 0,0 0-65 0 0,5 0 117 0 0,0 0 1 0 0,0-1-1 0 0,0 0 1 0 0,10-2-3 0 0,7-1-27 0 0,-8 0-45 0 0,-1 1-63 0 0,14-1 49 0 0,-1-2 62 0 0,34-4 104 0 0,-34 5 59 0 0,0-2-54 0 0,-3 1-63 0 0,-1 2-57 0 0,-17 1-69 0 0,1 0-38 0 0,0-1-46 0 0,-1 0-52 0 0,0 0-31 0 0,-1 0-54 0 0,1 1-60 0 0,-1 0-63 0 0,1 1-6 0 0</inkml:trace>
  <inkml:trace contextRef="#ctx0" brushRef="#br1" timeOffset="-89376.13">3660 708 7632 0 0,'0'0'166'0'0,"0"0"29"0"0,0 0 14 0 0,0 2-25 0 0,0-1-166 0 0,0 6 5 0 0,2 12-27 0 0,-1-13 34 0 0,1-1 37 0 0,2 9 484 0 0,-1 9 338 0 0,-1-7-260 0 0,1-5-246 0 0,0 1 91 0 0,-1 0-41 0 0,1 1-41 0 0,-1-1-37 0 0,2 13 254 0 0,0 1-121 0 0,0-2-113 0 0,0 0-76 0 0,0 0-57 0 0,2 0-41 0 0,-3-7 42 0 0,-2 1 52 0 0,3 15 351 0 0,1-3-72 0 0,-3 1-114 0 0,-1-14-256 0 0,1 0-50 0 0,0 1-55 0 0,2-1-60 0 0,-3-16-102 0 0,-1 0 39 0 0,1 1 60 0 0,1 3 130 0 0,-2-3-172 0 0,1 1-73 0 0,-1 0-59 0 0,-1 1-81 0 0,1 0-97 0 0,-1 2-109 0 0,1-6-149 0 0</inkml:trace>
  <inkml:trace contextRef="#ctx0" brushRef="#br1" timeOffset="-89081.91">3589 534 12984 0 0,'-5'-6'86'0'0,"-1"0"48"0"0,-1-1 73 0 0,-4-3 146 0 0,0 0-15 0 0,4 3-163 0 0,2 1-79 0 0,-1 0-61 0 0,2 2-23 0 0,2 2 34 0 0,2 2-46 0 0,-1-1 96 0 0,1 0 112 0 0,0 1-280 0 0,-1 0 46 0 0,1 0 41 0 0,0 0 34 0 0,0-1 115 0 0,-1 0 493 0 0,1 0-444 0 0,0 0-145 0 0,0 1-74 0 0,-1-1-92 0 0,1 1-108 0 0,0-1-18 0 0,0 1-70 0 0,0 0-79 0 0,0-1-82 0 0,0 1-91 0 0,0 0-97 0 0,0 0-102 0 0,0 0-110 0 0,0 0-1052 0 0,0 0-1083 0 0</inkml:trace>
  <inkml:trace contextRef="#ctx0" brushRef="#br1" timeOffset="-76872.56">11788 887 9384 0 0,'0'0'208'0'0,"0"0"33"0"0,0 0 16 0 0,0 1-106 0 0,0-1-78 0 0,5 8-24 0 0,-5-2-46 0 0,0-3-9 0 0,1 4 43 0 0,1 0 70 0 0,-1-1 42 0 0,0 0 43 0 0,1 6 301 0 0,1 0 64 0 0,2 20 1183 0 0,-4-18-1062 0 0,0-5-310 0 0,0 1-70 0 0,-1-1-88 0 0,0 0-103 0 0,1 13 341 0 0,1 11 270 0 0,1 0-37 0 0,-3-11-305 0 0,1-4-94 0 0,1 1-48 0 0,0 2-54 0 0,-1-1-82 0 0,2-7-82 0 0,-1-4-64 0 0,-2-8-176 0 0,0-1 69 0 0,0 0 61 0 0,0 0 54 0 0,0 1 50 0 0,0-1 48 0 0,0 0 114 0 0,0 1 346 0 0,0-1-402 0 0,0 0-53 0 0,0 1-66 0 0,0-1-70 0 0,0 0-83 0 0,0 0-96 0 0,0 1-65 0 0,0-1-97 0 0,0 0-106 0 0,0 0-115 0 0,0 1-126 0 0,0-1 331 0 0,0 0-34 0 0,0 0-37 0 0,0 0-36 0 0,0 0-39 0 0,0 0-40 0 0,0 0-1474 0 0,0 0-1182 0 0</inkml:trace>
  <inkml:trace contextRef="#ctx0" brushRef="#br1" timeOffset="-76669.9">11639 511 10120 0 0,'-7'-2'252'0'0,"0"-1"102"0"0,4 1-283 0 0,-1-1-44 0 0,2-1 6 0 0,1 4 138 0 0,1 0 50 0 0,0 0 10 0 0,0 0-26 0 0,3-1-109 0 0,6-1-83 0 0,-5 2-35 0 0,-1 0-100 0 0,-2 0 26 0 0,0 0-33 0 0,-1 0-38 0 0,1 0-43 0 0,-1 0-47 0 0,1 0-43 0 0,-1 0-39 0 0,0 0-32 0 0,1 0-113 0 0,-1 0-34 0 0,0 0-1149 0 0</inkml:trace>
  <inkml:trace contextRef="#ctx0" brushRef="#br1" timeOffset="-75957">12636 786 6392 0 0,'0'0'135'0'0,"-1"-2"-47"0"0,-2-6 65 0 0,2 5-48 0 0,0-1-200 0 0,-1-1 78 0 0,-1 0 68 0 0,0 1 61 0 0,0-2 92 0 0,-2 1 63 0 0,0-1 117 0 0,-4-3 270 0 0,-7-4 450 0 0,10 9-786 0 0,1 0-48 0 0,0 1-91 0 0,1 0-51 0 0,0 1-60 0 0,0-1-66 0 0,-10-4 336 0 0,0 0 57 0 0,-10-4 346 0 0,8 3-193 0 0,-2 2-73 0 0,0 1-69 0 0,-1 2-64 0 0,-1 1-57 0 0,1 1-53 0 0,1 2-47 0 0,1 2-41 0 0,-2 1-33 0 0,-10 2 17 0 0,-1 2-37 0 0,25-7-79 0 0,0 1 1 0 0,0 0 0 0 0,0 1-1 0 0,0-1 1 0 0,0 1 0 0 0,0 0-1 0 0,1 0 1 0 0,0 0 0 0 0,-3 3-13 0 0,-3 4 4 0 0,4-5-17 0 0,0 2 0 0 0,0-1 1 0 0,1 1-1 0 0,-1-1 0 0 0,1 2 13 0 0,3-5-5 0 0,1-1 0 0 0,0 1 1 0 0,0 0-1 0 0,0-1 0 0 0,0 1 0 0 0,0 0 0 0 0,0-1 1 0 0,1 1-1 0 0,0 0 0 0 0,-1 0 0 0 0,1 0 0 0 0,0-1 1 0 0,0 1-1 0 0,0 0 0 0 0,1 0 0 0 0,-1 0 1 0 0,2 2 4 0 0,-1 0 11 0 0,1 0 0 0 0,0-1 0 0 0,0 1 0 0 0,0 0 0 0 0,2 2-11 0 0,1 0 33 0 0,0 0 0 0 0,1 0 0 0 0,-1 0 0 0 0,1-1 0 0 0,2 1-33 0 0,34 27 174 0 0,-15-15-102 0 0,-23-16-66 0 0,57 36 137 0 0,-8-4 55 0 0,-2 2 69 0 0,-10-8-57 0 0,-28-21-117 0 0,-1 1-1 0 0,0 1 1 0 0,7 6-93 0 0,4 5 167 0 0,-2-1 71 0 0,-2 0 81 0 0,-6 4 84 0 0,-12-20-333 0 0,0-1 0 0 0,0 1 0 0 0,-1-1-1 0 0,1 1 1 0 0,-1 0 0 0 0,0-1-1 0 0,1 1-69 0 0,-5 25 515 0 0,3-25-432 0 0,0 1 0 0 0,-1-1 0 0 0,0-1 0 0 0,1 1 0 0 0,-3 2-83 0 0,-7 10 196 0 0,-4-3-83 0 0,-27 17 192 0 0,39-27-269 0 0,0-1 0 0 0,-1 0-1 0 0,1 0 1 0 0,-1 0 0 0 0,1-1-1 0 0,-1 1 1 0 0,1-1 0 0 0,-4 1-36 0 0,-19 3 110 0 0,13-2-91 0 0,0 0-34 0 0,8-2 17 0 0,0 0 0 0 0,0 0 0 0 0,0-1 0 0 0,0 1 0 0 0,0-1 0 0 0,0-1 0 0 0,0 1 0 0 0,0-1 0 0 0,0 1 0 0 0,0-1 0 0 0,0-1 0 0 0,-4-1-2 0 0,-19-9-61 0 0,5-2-84 0 0,12 6 29 0 0,1 0-35 0 0,0-1-38 0 0,1 1-43 0 0,0-1-48 0 0,2 0-51 0 0,4 5 138 0 0,-5-7-146 0 0,5 6 142 0 0,1 1-76 0 0,1 2 87 0 0,0 0-39 0 0,0-1-80 0 0,0 0-62 0 0,0 1-72 0 0,1-1-77 0 0,-1 0-87 0 0,0 0-93 0 0,0 0-100 0 0,1 0-109 0 0,-2-5-1197 0 0,0-4-1184 0 0,2 12 3284 0 0</inkml:trace>
  <inkml:trace contextRef="#ctx0" brushRef="#br1" timeOffset="-75697.7">12169 86 7248 0 0,'-1'-2'169'0'0,"1"1"-100"0"0,-2-5-79 0 0,2 5 51 0 0,0 0 43 0 0,0 0 113 0 0,0 0-54 0 0,0 0 35 0 0,0 0 38 0 0,-1 0 41 0 0,1 0 47 0 0,0 1 48 0 0,0 0-109 0 0,0 0-58 0 0,-1 0-49 0 0,1-1-43 0 0,-1 1 3 0 0,-2 0-67 0 0,2 1 71 0 0,1-1 59 0 0,-1 0 96 0 0,1 0 119 0 0,0 1-136 0 0,0-1 38 0 0,0 8 249 0 0,1 0-99 0 0,0 1-93 0 0,1 0-91 0 0,-1-2-94 0 0,0 0-70 0 0,0 0 128 0 0,-2 2-10 0 0,0 4 51 0 0,1-10-226 0 0,0 0 0 0 0,0-1 1 0 0,0 1-1 0 0,0 0 0 0 0,-1-1 0 0 0,1 1 1 0 0,-1 1-22 0 0,-3 11 58 0 0,-1 2-59 0 0,3 0-90 0 0,2-7 15 0 0</inkml:trace>
  <inkml:trace contextRef="#ctx0" brushRef="#br1" timeOffset="-77646.49">11064 1008 8720 0 0,'-1'-2'197'0'0,"0"-1"-15"0"0,-2-4 45 0 0,0 1-108 0 0,0 0-72 0 0,-6-8-8 0 0,6 10 5 0 0,0 1 38 0 0,-1-1 53 0 0,-1 1 67 0 0,1 1 79 0 0,-2-1 93 0 0,2 1-47 0 0,0 0-42 0 0,-1 0-40 0 0,1-1-34 0 0,-5-2 140 0 0,0 1-109 0 0,-9-2 203 0 0,-1 0 134 0 0,4 3-105 0 0,-11 1 245 0 0,0 2-100 0 0,0 1-97 0 0,0 2-92 0 0,1 4-89 0 0,1 3-84 0 0,3 4-79 0 0,1 5-77 0 0,11-7-23 0 0,-1 1-1 0 0,2 1 1 0 0,0 0-1 0 0,0 0 1 0 0,1 1-1 0 0,1-1 0 0 0,0 1 1 0 0,2 1-1 0 0,-1-1 1 0 0,1 6-78 0 0,0 2 123 0 0,1 0 0 0 0,0 0 0 0 0,2 0 0 0 0,1 0-1 0 0,1 0 1 0 0,4 21-123 0 0,-3-32 46 0 0,0 0-1 0 0,1 0 1 0 0,1-1-1 0 0,-1 1 0 0 0,2-1 1 0 0,0 0-1 0 0,0-1 0 0 0,1 1 1 0 0,0-1-1 0 0,3 3-45 0 0,-5-8 23 0 0,-1-1 0 0 0,1 0 1 0 0,0 0-1 0 0,0 0 0 0 0,0-1 0 0 0,1 1 0 0 0,-1-1 1 0 0,1 0-1 0 0,0 0 0 0 0,0-1 0 0 0,0 1 1 0 0,0-1-1 0 0,0 0-23 0 0,0-1 27 0 0,0 0 0 0 0,-1 0 0 0 0,1-1 0 0 0,0 1 0 0 0,0-1 1 0 0,-1 0-1 0 0,1 0 0 0 0,0 0 0 0 0,0-1 0 0 0,3 0-27 0 0,0-1 42 0 0,21-4 263 0 0,-17 3-203 0 0,-4 0-78 0 0,1 0-61 0 0,0 0-97 0 0,-5 1 23 0 0,1 0-32 0 0,-1 0-37 0 0,1 0-38 0 0,-1 0-43 0 0,0-1-44 0 0,-3 2 9 0 0,0 1-46 0 0,1-1-42 0 0,-1 0-37 0 0,1 0-275 0 0,0 0-62 0 0,0 0-49 0 0,0 0-37 0 0,6-2-1509 0 0,4-2-1336 0 0,-12 5 3689 0 0</inkml:trace>
  <inkml:trace contextRef="#ctx0" brushRef="#br1" timeOffset="-77182.72">11429 876 6768 0 0,'0'0'149'0'0,"0"-1"-32"0"0,0 1-42 0 0,0-1-17 0 0,-2-3 5 0 0,1 4 9 0 0,0-1 58 0 0,-8-3-72 0 0,1 0 95 0 0,0 0 83 0 0,1 1 69 0 0,-1 0 134 0 0,0 0 58 0 0,-13-4 1122 0 0,13 4-1105 0 0,1 1-56 0 0,-1-1-80 0 0,0 0-103 0 0,-3-1 134 0 0,-1 2-40 0 0,0 1-38 0 0,0 1-32 0 0,-13 1 216 0 0,1 2-81 0 0,21-3-388 0 0,0 1 1 0 0,0 0-1 0 0,0 0 0 0 0,1 0 1 0 0,-1 0-1 0 0,0 0 0 0 0,1 0 1 0 0,-1 1-1 0 0,0 0-46 0 0,-1 1 91 0 0,0 0 1 0 0,-1 1-1 0 0,1-1 0 0 0,-3 5-91 0 0,-13 18 300 0 0,7 1-79 0 0,6-10-145 0 0,-10 36 192 0 0,10-16-27 0 0,6-21-141 0 0,0-3 7 0 0,0 0 0 0 0,1-1 0 0 0,1 1 0 0 0,-1 0 0 0 0,2-1 0 0 0,0 2-107 0 0,-1-9 41 0 0,10 36 297 0 0,-4-12-41 0 0,3 0-1 0 0,2 5-296 0 0,5 1 219 0 0,-13-28-173 0 0,1-1 0 0 0,-1 1 0 0 0,1-1 0 0 0,0 0 0 0 0,1 0 0 0 0,-1 0 0 0 0,1-1 0 0 0,0 0 0 0 0,7 4-46 0 0,16 7 210 0 0,-10-10-47 0 0,-5-5-111 0 0,0 0-37 0 0,9 0-20 0 0,-5-2 23 0 0,12-9 87 0 0,-14 3-63 0 0,-2-1-36 0 0,3-1-87 0 0,-4 1-52 0 0,0-1-39 0 0,4-3-122 0 0,-1 3-110 0 0,-4 3 87 0 0,-7 3 121 0 0,-2 1 41 0 0,0 1-45 0 0,-1-1-55 0 0,1 1-63 0 0,-1-1-4 0 0,0 1-56 0 0,1-1-62 0 0,-1 1-68 0 0,0-1-73 0 0,0 1-79 0 0,0-1-83 0 0,0 1-90 0 0,3-4-1282 0 0,2-4-1190 0 0</inkml:trace>
  <inkml:trace contextRef="#ctx0" brushRef="#br1" timeOffset="-79208.33">8607 962 6880 0 0,'0'0'157'0'0,"0"0"23"0"0,0 0 11 0 0,0-5-47 0 0,1-5-96 0 0,0 5-28 0 0,-1 1 36 0 0,1-4 154 0 0,0 0 171 0 0,-1-1 348 0 0,-2 2 24 0 0,1 3-327 0 0,-1 0-163 0 0,1 2-174 0 0,0 1-32 0 0,-2-3 311 0 0,0 1-84 0 0,-1 1-70 0 0,0 1-57 0 0,-1 0-24 0 0,-9 3 114 0 0,10-1-101 0 0,-15 10 66 0 0,2 4-71 0 0,2 2-55 0 0,1 3-41 0 0,2 1-6 0 0,1 2 1 0 0,-6 17-40 0 0,8-14 15 0 0,2 0 1 0 0,0 0-1 0 0,2 1 1 0 0,-1 15-16 0 0,4-26 2 0 0,1 2 19 0 0,0-1 1 0 0,2 0-1 0 0,0 1 1 0 0,0-1-1 0 0,2 0 1 0 0,0 1-22 0 0,-2-11 4 0 0,2 9 21 0 0,1 0-1 0 0,0 0 1 0 0,1 0-1 0 0,1-1 1 0 0,0 1 0 0 0,1-2-1 0 0,1 1 1 0 0,0-1-1 0 0,1 0 1 0 0,1-1 0 0 0,8 11-25 0 0,-3-10-22 0 0,0-3 41 0 0,1-1 39 0 0,0-3 34 0 0,9 0 102 0 0,0-4 59 0 0,0-3 46 0 0,1-5 35 0 0,-15 2-154 0 0,0-1 1 0 0,-1 0 0 0 0,1 0-1 0 0,-1-1 1 0 0,0 0 0 0 0,-1-1-1 0 0,1 0 1 0 0,3-4-181 0 0,14-13 434 0 0,-3-4-71 0 0,-11 10 12 0 0,-1-1-64 0 0,0-1-58 0 0,-2 0-53 0 0,-1 0-45 0 0,0-1-41 0 0,3-20 21 0 0,-5 5-90 0 0,-6 23-37 0 0,0-1-1 0 0,-1 0 0 0 0,0 1 0 0 0,-1-1 1 0 0,-1-7-8 0 0,-1 8 33 0 0,0-1 0 0 0,0 1 0 0 0,-2-2-33 0 0,1 2 46 0 0,-1 0-48 0 0,-1 0-42 0 0,1 1-36 0 0,-11-15-223 0 0,-11-12-289 0 0,19 29 359 0 0,-12-13-244 0 0,13 15 278 0 0,0-1-59 0 0,0 1-67 0 0,0 0-41 0 0,0 0-85 0 0,1 0-100 0 0,-1 0-113 0 0,5 5 301 0 0,0 0-47 0 0,1 0-41 0 0,-1 0-37 0 0,0 0-137 0 0,0 0-36 0 0,-4-5-1447 0 0</inkml:trace>
  <inkml:trace contextRef="#ctx0" brushRef="#br1" timeOffset="-78638.83">9133 1020 7248 0 0,'0'0'209'0'0,"0"1"-5"0"0,1 16-88 0 0,1-1 65 0 0,0 0 60 0 0,2 0 53 0 0,0-1 46 0 0,1 1 39 0 0,7 15 471 0 0,3 2 1766 0 0,12 18-2616 0 0,-17-34 526 0 0,1 1-38 0 0,-1-1-36 0 0,0 1-67 0 0,0 0-77 0 0,-1-1-91 0 0,-2-3 69 0 0,-1 0-35 0 0,15 53 752 0 0,-17-52-747 0 0,0 0 37 0 0,-3-13-368 0 0,-1 0 57 0 0,1 1 44 0 0,0-1 40 0 0,-1 0 35 0 0,1 1 59 0 0,0 0 34 0 0,-1 4 513 0 0,-1-3-101 0 0,-1-3-264 0 0,0 0-173 0 0,0-1-46 0 0,-1-1-57 0 0,0 0-65 0 0,-7-5 149 0 0,1-2-38 0 0,-7-13 26 0 0,10 10-98 0 0,1 1 1 0 0,0-1 0 0 0,-2-4-41 0 0,-2-13 55 0 0,6 18-49 0 0,1 1-1 0 0,0-1 1 0 0,0-5-6 0 0,2 9 0 0 0,0-1-1 0 0,0 1 0 0 0,0-1 1 0 0,1 0-1 0 0,-1 1 1 0 0,2 0-1 0 0,-1-1 1 0 0,1 1-1 0 0,0 0 0 0 0,2-5 1 0 0,20-36 13 0 0,-16 34-31 0 0,0 0 0 0 0,1 1 0 0 0,0 0 0 0 0,2 0 18 0 0,17-15-22 0 0,3 5 41 0 0,-8 10 30 0 0,2 1 36 0 0,-20 9-116 0 0,1 0 1 0 0,1 0-1 0 0,-1 1 0 0 0,0 0 0 0 0,0 0 0 0 0,0 0 0 0 0,1 1 0 0 0,-1 0 0 0 0,0 0 0 0 0,0 1 0 0 0,3 0 31 0 0,16 6-73 0 0,0 5 44 0 0,-14-6 27 0 0,-1 0-1 0 0,1 1 1 0 0,-1 1 0 0 0,-1-1 0 0 0,1 2-1 0 0,4 4 3 0 0,-6-5 0 0 0,-1 0 0 0 0,0 1 0 0 0,0-1 0 0 0,-1 1 0 0 0,0 1 0 0 0,-1-1 0 0 0,0 1 0 0 0,0 0 0 0 0,-1 0 0 0 0,-1 0 0 0 0,1 1 0 0 0,-2-1 0 0 0,2 11 0 0 0,1 32 100 0 0,-5 3 98 0 0,-1-2 35 0 0,1-52-300 0 0,0-2-78 0 0,0 0-123 0 0,0 0-293 0 0,0 0-510 0 0,0 0-44 0 0</inkml:trace>
  <inkml:trace contextRef="#ctx0" brushRef="#br1" timeOffset="-78069.36">10296 962 8776 0 0,'-8'-5'113'0'0,"-3"-2"105"0"0,-2-2 10 0 0,5 5-171 0 0,-5-1-33 0 0,0 1 47 0 0,0 1 41 0 0,0 2 35 0 0,-3 0 71 0 0,0 2 36 0 0,-3 2 87 0 0,-10 4 212 0 0,-17 11 358 0 0,17-2-408 0 0,18-9-338 0 0,0 0-33 0 0,0 0-38 0 0,1 1-43 0 0,-17 16 341 0 0,3 4-64 0 0,16-18-198 0 0,2 1-1 0 0,-1 0 1 0 0,1 0-130 0 0,0 1 104 0 0,1 0 1 0 0,1 0-1 0 0,0 1 0 0 0,0-1 1 0 0,1 1-1 0 0,1 0 0 0 0,0 0 1 0 0,1 0-105 0 0,0 18 256 0 0,5 1-47 0 0,-2-21-133 0 0,1 0 1 0 0,-1 0 0 0 0,2-1 0 0 0,4 10-77 0 0,-6-14 24 0 0,1 0 0 0 0,1 0 0 0 0,-1 0 0 0 0,1 0 1 0 0,0 0-1 0 0,0-1 0 0 0,1 0 0 0 0,0 1 0 0 0,-1-2 0 0 0,2 1 0 0 0,-1-1 1 0 0,1 1-1 0 0,-1-2 0 0 0,1 1 0 0 0,0 0 0 0 0,0-1 0 0 0,3 1-24 0 0,-6-3 22 0 0,0-1-1 0 0,0 1 1 0 0,0 0-1 0 0,-1-1 1 0 0,1 0-1 0 0,0 1 1 0 0,0-1-1 0 0,0 0 1 0 0,0-1-22 0 0,2 1 46 0 0,-1-1 0 0 0,1 0 0 0 0,-1 0 0 0 0,0-1 0 0 0,1 1 0 0 0,-1-1 0 0 0,0 0 0 0 0,3-2-46 0 0,3-2 116 0 0,-1 0-1 0 0,0-1 0 0 0,1-2-115 0 0,13-11 154 0 0,-21 18-143 0 0,12-12 59 0 0,0 0 35 0 0,-5 3 40 0 0,-1 0 0 0 0,1-1 0 0 0,2-7-145 0 0,2-6 150 0 0,-3-1-70 0 0,-2-2-112 0 0,-3 0 80 0 0,2-38 166 0 0,1 14-199 0 0,-3 35-74 0 0,1 3-95 0 0,-6 13 84 0 0,0 1 4 0 0,12 27 13 0 0,-1 1 56 0 0,-2 0 46 0 0,-1 1 33 0 0,8 22 109 0 0,-8-25-116 0 0,5 13-3 0 0,3 11 192 0 0,-7-22-120 0 0,-2-10-85 0 0,-4-11-79 0 0,1 1 55 0 0,-2-5-79 0 0,-2-2-49 0 0,1 0-72 0 0,0 0-91 0 0,-1 1-109 0 0,0-1 88 0 0,0-1-46 0 0,1 0-41 0 0,-1 1-38 0 0,0-1-262 0 0,0 0-62 0 0,1 1-49 0 0,-1-1-35 0 0,2 1-603 0 0,-1 1-46 0 0,4 1-1489 0 0</inkml:trace>
  <inkml:trace contextRef="#ctx0" brushRef="#br1" timeOffset="-71840.01">14861 880 9384 0 0,'-2'-6'85'0'0,"1"0"53"0"0,-6-19 434 0 0,4 18-441 0 0,0 0-81 0 0,-2 2 5 0 0,1 1 90 0 0,-1 3 56 0 0,-4 2 332 0 0,5 1-284 0 0,2-1-182 0 0,-17 10 259 0 0,2 3-46 0 0,9-6-128 0 0,1 0 0 0 0,0 0 0 0 0,-2 4-152 0 0,-7 13 376 0 0,0 1 1 0 0,1 2-377 0 0,13-24 39 0 0,-17 38 363 0 0,13-26-180 0 0,1-1 1 0 0,1 1 0 0 0,0 0 0 0 0,1 1-1 0 0,0 13-222 0 0,3 8 325 0 0,1-32-274 0 0,0 0 1 0 0,0 0 0 0 0,0-1 0 0 0,0 1-1 0 0,1 0 1 0 0,0-1 0 0 0,0 0 0 0 0,1 1-1 0 0,0-1 1 0 0,-1 0 0 0 0,2 0-52 0 0,-3-3 26 0 0,1 1 0 0 0,0-1 1 0 0,0 0-1 0 0,0 1 0 0 0,0-1 0 0 0,1 0 0 0 0,-1-1 1 0 0,0 1-1 0 0,1 0 0 0 0,0-1 0 0 0,-1 1 1 0 0,1-1-1 0 0,0 0 0 0 0,0 0 0 0 0,-1 0 0 0 0,1 0 1 0 0,0 0-1 0 0,0-1 0 0 0,0 1 0 0 0,0-1 0 0 0,2 0-25 0 0,1 0 61 0 0,0 0 1 0 0,0-1-1 0 0,0 1 1 0 0,0-2 0 0 0,0 1-1 0 0,-1-1 1 0 0,5-1-63 0 0,-5 1 65 0 0,0 0 0 0 0,0-1 0 0 0,0 0 0 0 0,3-2-65 0 0,-2 1 61 0 0,-1-1 0 0 0,0 1 0 0 0,0-1 0 0 0,4-5-61 0 0,4-8 72 0 0,-2-1-41 0 0,5-13 15 0 0,-2-1 35 0 0,-9 16 3 0 0,0 0 0 0 0,0-1-1 0 0,-2 0-83 0 0,2-11 97 0 0,9-45 142 0 0,-14 74-243 0 0,0 0 0 0 0,0 0 0 0 0,0 0 0 0 0,0 0 0 0 0,0 0 0 0 0,0 0 0 0 0,0 0 0 0 0,0 0 0 0 0,0 0 0 0 0,0 0 0 0 0,0 0 0 0 0,1 0 0 0 0,-1 0 0 0 0,0 0 0 0 0,0 0 0 0 0,0 0 0 0 0,0 0 0 0 0,0 0 0 0 0,0 0 0 0 0,0 0 0 0 0,0 0 0 0 0,0 0-1 0 0,0 0 1 0 0,0 0 0 0 0,0 0 0 0 0,0-1 0 0 0,0 1 0 0 0,0 0 0 0 0,0 0 0 0 0,0 0 0 0 0,0 0 0 0 0,0 0 0 0 0,0 0 0 0 0,0 0 0 0 0,0 0 0 0 0,0 0 0 0 0,0 0 0 0 0,0 0 0 0 0,0 0 0 0 0,0 0 0 0 0,1 0 0 0 0,-1 0 0 0 0,0 0 0 0 0,0 0 0 0 0,0 0-1 0 0,0 0 1 0 0,0 0 0 0 0,0 0 4 0 0,1 8-92 0 0,1 21 57 0 0,-1-15 2 0 0,4 36-21 0 0,14 67 54 0 0,-19-114-217 0 0,1 1 83 0 0,1-1 74 0 0,-1 1 60 0 0,1 0 60 0 0,0 0 45 0 0,6 8 364 0 0,-4-7-310 0 0,-1-2-104 0 0,-1 0-41 0 0,1 0-44 0 0,-1-1-46 0 0,0 1-54 0 0,1-1-61 0 0,-1 0-87 0 0,1 1-85 0 0,0-1-94 0 0,-1 0-100 0 0,1 0-111 0 0,-1 0-117 0 0,1 0-126 0 0,-2-2 405 0 0,0 1-34 0 0,2 1-1589 0 0,2 0-1212 0 0</inkml:trace>
  <inkml:trace contextRef="#ctx0" brushRef="#br1" timeOffset="-72891.2">13751 244 7424 0 0,'0'0'166'0'0,"0"-1"28"0"0,0 0-66 0 0,0-3-26 0 0,0-5 49 0 0,0 5-118 0 0,0-2-33 0 0,0 0 26 0 0,0-3 34 0 0,0 7 103 0 0,0-1 36 0 0,-1 0 294 0 0,0 1 104 0 0,1 0 79 0 0,-4 5 1697 0 0,3-2-1801 0 0,-1 2 216 0 0,1-1-439 0 0,0 0-37 0 0,0 0-44 0 0,1 0-48 0 0,-1 0-55 0 0,0 0-60 0 0,1 0-70 0 0,-1-1-66 0 0,1 0-34 0 0,0 0-36 0 0,0 0-39 0 0,-1 0-39 0 0,1 0-42 0 0,-2 19 473 0 0,1-1-44 0 0,1 5-1 0 0,1 12 60 0 0,0 12 107 0 0,7 91 608 0 0,-3-62-439 0 0,-1-21-139 0 0,0 0-110 0 0,0-4-90 0 0,12 92 221 0 0,-8-83-208 0 0,-1-11-47 0 0,1-1 45 0 0,17 98 544 0 0,-21-122-620 0 0,0-1 3 0 0,0-8-87 0 0,-3-10-161 0 0,-3-4-92 0 0,0-2-99 0 0,-2-3-105 0 0,0-2-113 0 0,0 0-120 0 0,2 2 269 0 0,1 1-31 0 0,0 0-35 0 0,0 0-34 0 0,-4-12-1263 0 0</inkml:trace>
  <inkml:trace contextRef="#ctx0" brushRef="#br1" timeOffset="-72338.69">13727 390 5584 0 0,'0'-9'296'0'0,"0"3"-240"0"0,0-1-16 0 0,1-1 74 0 0,1 0 66 0 0,0 0 59 0 0,2-5 270 0 0,2 1 102 0 0,-2 6-162 0 0,-1 1 0 0 0,1-1 0 0 0,0 1 0 0 0,1 0-1 0 0,3-4-448 0 0,-1 2 442 0 0,1 1-43 0 0,0 0-51 0 0,1 1-72 0 0,0 1-87 0 0,0 0-100 0 0,4-1 173 0 0,0 1 0 0 0,0 0 1 0 0,0 1-1 0 0,9-1-262 0 0,-14 3 158 0 0,0 1 0 0 0,0 0 0 0 0,0 0 0 0 0,0 1 1 0 0,4 0-159 0 0,4 2 182 0 0,-1 1-40 0 0,15 4 42 0 0,-10 0-118 0 0,-1 1-37 0 0,-9-4-28 0 0,0 1-1 0 0,-1 1 0 0 0,0 0 0 0 0,0 0 1 0 0,0 0-1 0 0,13 16 37 0 0,-8-8-2 0 0,5 7-20 0 0,13 19-15 0 0,-25-31 5 0 0,-1 0 1 0 0,-1 0 0 0 0,1 2-6 0 0,6 20 65 0 0,-4 4 59 0 0,-6-1 81 0 0,-2-30-148 0 0,-1 1-1 0 0,0-1 0 0 0,0 0 1 0 0,0 1-1 0 0,-1 0-56 0 0,0 0 71 0 0,0-1-1 0 0,-1 0 1 0 0,1 0 0 0 0,-1 0-1 0 0,-2 2-70 0 0,-6 8 316 0 0,-2-2-109 0 0,-2-1-87 0 0,-1-1-63 0 0,-31 17-45 0 0,27-18 19 0 0,10-5 6 0 0,-28 15 65 0 0,0 2 62 0 0,-8 7 96 0 0,26-14-22 0 0,0 0-1 0 0,-3 4-237 0 0,21-17 14 0 0,-2 2-6 0 0,-1 4 73 0 0,4-5 0 0 0,2 10 38 0 0,3-3-51 0 0,-3-8-60 0 0,1-1-1 0 0,-1 1 0 0 0,1 0 1 0 0,-1-1-1 0 0,1 1 0 0 0,-1-1 1 0 0,1 1-1 0 0,0-1 0 0 0,0 0 1 0 0,1 1-8 0 0,6 5 63 0 0,12 9 117 0 0,1 0-37 0 0,24 12 64 0 0,18 13 5 0 0,-34-19-62 0 0,75 58 390 0 0,-71-52-320 0 0,-3 3 38 0 0,-22-21-123 0 0,15 13 240 0 0,-15-15-268 0 0,0 0-35 0 0,-1 0-61 0 0,2 0 39 0 0,14 13-34 0 0,0-3-4 0 0,-23-17-233 0 0,-1 0 82 0 0,1-1 69 0 0,0 1 58 0 0,0 0 46 0 0,0-1 32 0 0,2 3 246 0 0,-2-3-203 0 0,0 1-59 0 0,0 0-94 0 0,0 0-40 0 0,-1 0-52 0 0,1-1-58 0 0,0 1-66 0 0,-1-1-99 0 0,1 1-91 0 0,0 0-101 0 0,0-1-107 0 0,-1 1-118 0 0,1 0-124 0 0,-1-1 400 0 0,1 0-35 0 0,-1 1-35 0 0,0-1-36 0 0,1 1-1692 0 0,-1-1-1297 0 0</inkml:trace>
  <inkml:trace contextRef="#ctx0" brushRef="#br1" timeOffset="-71181.77">15283 412 8840 0 0,'0'0'197'0'0,"0"0"24"0"0,0 0 19 0 0,-1 2-29 0 0,-2 11-174 0 0,3 11-30 0 0,6 18 14 0 0,-5-39-10 0 0,7 37 280 0 0,1 0 60 0 0,1-2 56 0 0,1 1 49 0 0,4 20 311 0 0,-6-22-599 0 0,-1 1 47 0 0,-2 0 42 0 0,0-1 40 0 0,3 40 397 0 0,-1 0 110 0 0,3 29 440 0 0,-10-86-1004 0 0,1 1-35 0 0,3 33 299 0 0,-2-37-298 0 0,1 0 40 0 0,-1-6 10 0 0,2 5 266 0 0,-4-14-395 0 0,-1-2-51 0 0,0 0-11 0 0,0 0 9 0 0,0 0 38 0 0,0 0 14 0 0,0 0 2 0 0,0 0-27 0 0,0 0-44 0 0,7-2 9 0 0,5-7 82 0 0,-2-5-55 0 0,-2-3-46 0 0,-1 0-38 0 0,-4 8-18 0 0,7-14-65 0 0,-3 5 76 0 0,1-1 38 0 0,18-37 166 0 0,-11 29-144 0 0,2 1-90 0 0,-5 11-66 0 0,2 0-76 0 0,-12 12 167 0 0,1 1 0 0 0,0-1 0 0 0,0 1-1 0 0,1 0 1 0 0,-1 0 0 0 0,0 0 0 0 0,1 0 0 0 0,-1 0-1 0 0,1 1 1 0 0,-1 0 0 0 0,1 0 0 0 0,0 0-1 0 0,0 0 1 0 0,-1 0 0 0 0,1 1 0 0 0,0 0-1 0 0,0 0 1 0 0,0 0 0 0 0,0 0 0 0 0,-1 0-1 0 0,1 1 1 0 0,0 0 0 0 0,2 0 3 0 0,0 1-6 0 0,0 0 0 0 0,0 0 0 0 0,-1 1 0 0 0,1-1 0 0 0,0 1 0 0 0,-1 1 0 0 0,0-1 0 0 0,1 1 0 0 0,-2 0 0 0 0,1 0 0 0 0,0 0 0 0 0,-1 1 0 0 0,3 3 6 0 0,-5-5 1 0 0,0 1 0 0 0,0-1-1 0 0,-1 0 1 0 0,1 0-1 0 0,-1 1 1 0 0,0-1 0 0 0,0 1-1 0 0,0-1 1 0 0,0 1 0 0 0,-1-1-1 0 0,1 1 1 0 0,-1-1-1 0 0,0 1 1 0 0,0 0 0 0 0,-1-1-1 0 0,1 1 1 0 0,-1-1-1 0 0,0 3 0 0 0,-9 30 59 0 0,-3-4 55 0 0,11-27-92 0 0,-1 0 0 0 0,0-1 0 0 0,0 1 0 0 0,-1 0 0 0 0,1-1 0 0 0,-1 0 0 0 0,-3 3-22 0 0,-32 26 86 0 0,18-19-83 0 0,6-7 38 0 0,0 1-1 0 0,-9 1-40 0 0,5-3 22 0 0,14-5 1 0 0,1 0-1 0 0,0-1 1 0 0,-1 0-1 0 0,1 1 1 0 0,0-1-1 0 0,-1-1 0 0 0,1 1 1 0 0,-1-1-1 0 0,-1 0-22 0 0,-8-5 4 0 0,3-4-97 0 0,7 4-2 0 0,1-1-38 0 0,1-2-43 0 0,1-1-48 0 0,1 3 113 0 0,1 0-52 0 0,0-1-49 0 0,0 1-43 0 0,1-4-199 0 0,1 0-71 0 0,0 1-56 0 0,1 0-40 0 0,3-11-607 0 0</inkml:trace>
  <inkml:trace contextRef="#ctx0" brushRef="#br1" timeOffset="-65351.36">15958 412 7024 0 0,'0'0'157'0'0,"0"0"23"0"0,0 0 12 0 0,0 0-59 0 0,0 0-2 0 0,0 0 56 0 0,0 0 166 0 0,0 0 307 0 0,0 2 20 0 0,2 3 144 0 0,0 1-63 0 0,-1 0-68 0 0,0 1-73 0 0,0 0-41 0 0,1 0-94 0 0,-1 0-99 0 0,2 0-103 0 0,0 1 111 0 0,0 0-47 0 0,-1 1-42 0 0,0-1-40 0 0,2 9 162 0 0,-1 0-111 0 0,0 5-26 0 0,-1-12-163 0 0,1-1 0 0 0,-1 0 0 0 0,1 0-1 0 0,2 4-126 0 0,8 21 182 0 0,3 7 48 0 0,-5-20-32 0 0,-2 1 0 0 0,0 3-198 0 0,12 45 321 0 0,-5 3-61 0 0,-3-1-49 0 0,-8-46-143 0 0,7 62 190 0 0,-6-40 68 0 0,7 28-326 0 0,-3-32 67 0 0,6 27 13 0 0,-15-68-220 0 0,-1 1 93 0 0,1 1 78 0 0,0-1 64 0 0,0 4 179 0 0,1-1 251 0 0,-1-7-281 0 0,-1-3-53 0 0,0-1-110 0 0,0-3-47 0 0,2-60 53 0 0,5 2-91 0 0,-4 48-40 0 0,1 0-1 0 0,5-13 45 0 0,-4 17-55 0 0,0 0-1 0 0,1 0 1 0 0,6-8 55 0 0,0 0-131 0 0,1 1 1 0 0,5-4 130 0 0,8-4-90 0 0,-20 23 88 0 0,0 0 0 0 0,0 1 0 0 0,0 0 0 0 0,1 0 2 0 0,3-2 0 0 0,0 1 0 0 0,0 0 0 0 0,1 1-1 0 0,-1 1 1 0 0,1-1 0 0 0,3 1 0 0 0,-7 2-17 0 0,-1 0 1 0 0,1 0 0 0 0,0 1-1 0 0,6 0 17 0 0,7 3-75 0 0,1 3-39 0 0,2 4-8 0 0,-2 4 60 0 0,-4 1 43 0 0,-13-11 20 0 0,0 1 0 0 0,0 0 0 0 0,-1 0 0 0 0,1 0-1 0 0,-1 1 1 0 0,0-1 0 0 0,0 1 0 0 0,-1 0 0 0 0,0 0 0 0 0,0 0 0 0 0,0 0 0 0 0,-1 0-1 0 0,1 5 0 0 0,0 18-35 0 0,-3 1 48 0 0,1-22 13 0 0,-2 1 0 0 0,1-1-1 0 0,-1 1 1 0 0,-1-1 0 0 0,-1 6-26 0 0,1-9 23 0 0,1 1 1 0 0,-1-1-1 0 0,0 1 0 0 0,-1-1 1 0 0,1 0-1 0 0,-1 0 1 0 0,0 0-1 0 0,0-1 0 0 0,0 1 1 0 0,-1-1-1 0 0,0 0 0 0 0,1 0 1 0 0,-2-1-1 0 0,1 1 1 0 0,0-1-1 0 0,-1 0 0 0 0,-4 2-23 0 0,-10 3 33 0 0,0 0 0 0 0,-1-1 0 0 0,1-1 0 0 0,-1-1 0 0 0,-1-1 0 0 0,-3 0-33 0 0,-12 0 2 0 0,27-2 6 0 0,-1-1 0 0 0,0 0-1 0 0,1 0 1 0 0,-1-1 0 0 0,0 0-1 0 0,0-1 1 0 0,1-1 0 0 0,-2 0-8 0 0,11 2-38 0 0,0 0 1 0 0,0 0 0 0 0,0-1-1 0 0,0 1 1 0 0,0-1 0 0 0,0 1-1 0 0,1 0 1 0 0,-1-1-1 0 0,0 0 1 0 0,0 1 0 0 0,0-1-1 0 0,0 1 1 0 0,1-1 0 0 0,-1 0-1 0 0,0 0 1 0 0,0 1 0 0 0,1-1-1 0 0,-1 0 1 0 0,0-1 37 0 0,0-5-371 0 0,1 1-24 0 0,2-1-112 0 0,-1 4 202 0 0,1-1-39 0 0,-1 1-43 0 0,1 0-47 0 0,-1-1-152 0 0,1 0-79 0 0,-2 3 252 0 0,1 0-54 0 0,-1 0-48 0 0,1 0-43 0 0,-1-1-159 0 0,1 1-43 0 0,-1-1-191 0 0,1 0-521 0 0</inkml:trace>
  <inkml:trace contextRef="#ctx0" brushRef="#br1" timeOffset="-65007.27">16891 905 8656 0 0,'0'0'250'0'0,"0"0"4"0"0,1 2-96 0 0,4 13 406 0 0,0 2 66 0 0,0 3 186 0 0,1 12 462 0 0,0-2-131 0 0,-1-11-442 0 0,6 32 853 0 0,1 6-520 0 0,-7-43-823 0 0,0 6 227 0 0,-2-7-264 0 0,1 5-40 0 0,-3-15-296 0 0,0-1 54 0 0,-1 0 50 0 0,1 0 42 0 0,-1 0 44 0 0,1-1 41 0 0,-1 2 274 0 0,1-3-106 0 0,-1 1-149 0 0,0-1-86 0 0,0 0-84 0 0,0 1-74 0 0,0-1-90 0 0,-1 1-105 0 0,1 0-117 0 0,0 0 184 0 0,0 0-33 0 0,0 0-36 0 0,0 0-38 0 0,0 0-37 0 0,0 0-42 0 0,0 1-41 0 0,0-1-44 0 0,0-1 168 0 0,0 0-44 0 0,0 0-38 0 0,0 0-35 0 0,0 0-137 0 0,0 0-33 0 0,0 0-1458 0 0</inkml:trace>
  <inkml:trace contextRef="#ctx0" brushRef="#br1" timeOffset="-64836.72">16791 708 10368 0 0,'0'0'233'0'0,"0"0"39"0"0,0 0 15 0 0,0-1-125 0 0,0 1-84 0 0,-3-2 42 0 0,2 2-4 0 0,1 0 133 0 0,-3-2 189 0 0,2 0-84 0 0,2 0-81 0 0,0 0-74 0 0,0 0-73 0 0,1 0-65 0 0,0 0-64 0 0,0 1-57 0 0,9-2-13 0 0</inkml:trace>
  <inkml:trace contextRef="#ctx0" brushRef="#br1" timeOffset="-64445.77">17216 323 9792 0 0,'0'0'289'0'0,"0"0"-8"0"0,0 0-125 0 0,0 0-54 0 0,0 0 102 0 0,0 0 182 0 0,0 0 20 0 0,0 0-18 0 0,0 0-83 0 0,0 0-32 0 0,0 0-51 0 0,0 0-94 0 0,0 1-63 0 0,-2 2-6 0 0,2 0 3 0 0,-2 6 352 0 0,1 1-75 0 0,0-1-67 0 0,1 1-55 0 0,0-1-58 0 0,-1 0-32 0 0,2 6 33 0 0,2 20 149 0 0,-1-24-178 0 0,0 0 40 0 0,3 21 194 0 0,-1-9-144 0 0,0 0-38 0 0,1 1-37 0 0,1 0-39 0 0,1 4 2 0 0,-1 2 67 0 0,0-1 33 0 0,4 11 155 0 0,-3-17-122 0 0,-2-1-59 0 0,0 0-50 0 0,-1 1-43 0 0,4 20-16 0 0,3 1-86 0 0,-2-15 77 0 0,-1 0 43 0 0,-1 0 41 0 0,0 0 39 0 0,0 0 38 0 0,-1 1 37 0 0,5 29 362 0 0,-5-31-363 0 0,1 0-102 0 0,0 1-70 0 0,1 15-34 0 0,-6-17-48 0 0,-2-22 7 0 0,0-1 0 0 0,0 0 0 0 0,0 0 0 0 0,0 0 0 0 0,-1 1 0 0 0,0-1 0 0 0,0 0 0 0 0,-1 3-15 0 0,0-3-13 0 0,0-2-34 0 0,2-1-50 0 0,0-1-116 0 0,-1 0 165 0 0,1 1-102 0 0,-1-1-88 0 0,-1 1-75 0 0,1 1-142 0 0,-1-1-66 0 0,-3 1-1196 0 0,0-2 570 0 0</inkml:trace>
  <inkml:trace contextRef="#ctx0" brushRef="#br1" timeOffset="-64155.54">16980 876 11024 0 0,'0'0'248'0'0,"0"0"34"0"0,0 0 22 0 0,0 0-29 0 0,0-1-207 0 0,2 0-40 0 0,0-2-20 0 0,2-1-4 0 0,9-6 60 0 0,-8 7 45 0 0,9-8 231 0 0,20-12 513 0 0,-23 17-627 0 0,0 1-39 0 0,34-15 293 0 0,-23 9-273 0 0,1 1-49 0 0,0 1-61 0 0,1 1-75 0 0,7 0-55 0 0,-1 1 33 0 0,17-3 71 0 0,0 2 0 0 0,2 2-71 0 0,-5 3-15 0 0,1 2-79 0 0,-34 1-17 0 0,16 0 28 0 0,-19 0 8 0 0,0 0-67 0 0,-2 0-14 0 0,0 0-55 0 0,-1 0-65 0 0,1 0-73 0 0,-3 0 18 0 0,1 0-50 0 0,0 0-45 0 0,-1 0-39 0 0,2 0-137 0 0,-1 0-38 0 0,1 0-166 0 0,3 0-444 0 0</inkml:trace>
  <inkml:trace contextRef="#ctx0" brushRef="#br1" timeOffset="-63560.14">18145 611 8952 0 0,'0'0'200'0'0,"0"0"-41"0"0,1-1-58 0 0,0 0-23 0 0,0-1-38 0 0,0 1 5 0 0,-1 0 52 0 0,0 0 76 0 0,-2-1-135 0 0,0-4-37 0 0,2 0 28 0 0,0-2 42 0 0,0 3 419 0 0,-1 1-40 0 0,-1 0-36 0 0,1 0-35 0 0,-4-5 282 0 0,-2 1-111 0 0,2 3-179 0 0,-1-1-51 0 0,-3 0 85 0 0,1 2-61 0 0,-3-1 17 0 0,-25-9 864 0 0,23 11-901 0 0,7 2-202 0 0,-1 1-33 0 0,-20-1 225 0 0,8-1-166 0 0,-1 2-56 0 0,1 2-61 0 0,1 4-66 0 0,-3 2 34 0 0,16-7 8 0 0,1 0 0 0 0,0 1 1 0 0,0-1-1 0 0,0 1 0 0 0,1 0 1 0 0,-1 0-1 0 0,0 1 0 0 0,1-1 0 0 0,-3 2-7 0 0,1 1-14 0 0,0 1-1 0 0,0 0 0 0 0,0 0 0 0 0,1 0 1 0 0,-4 6 14 0 0,4-6-5 0 0,1 0 1 0 0,0 1 0 0 0,1 0 0 0 0,-1 0-1 0 0,0 6 5 0 0,1-5 3 0 0,1-1 0 0 0,0 1-1 0 0,1 0 1 0 0,0 0-1 0 0,0 0 1 0 0,0 0 0 0 0,1-1-1 0 0,1 1 1 0 0,-1 0 0 0 0,1 0-1 0 0,0-1 1 0 0,1 1-1 0 0,0-1 1 0 0,0 0 0 0 0,1 0-1 0 0,-1 0 1 0 0,2 0-1 0 0,1 2-2 0 0,7 7 0 0 0,2 0 0 0 0,-1-1 0 0 0,2-1 0 0 0,0 0 0 0 0,1-1 0 0 0,-7-5 0 0 0,33 23-5 0 0,0 0-58 0 0,-17-7 51 0 0,-13-11 12 0 0,-9-9 0 0 0,0 1 0 0 0,1-1 0 0 0,-1 1 0 0 0,-1 0 0 0 0,1 0 0 0 0,-1 0 0 0 0,0 1 0 0 0,0-1 0 0 0,0 2 0 0 0,4 7 12 0 0,-6-11-2 0 0,0-1-1 0 0,0 0 1 0 0,0 1-1 0 0,0-1 1 0 0,0 1-1 0 0,0-1 1 0 0,-1 1-1 0 0,1-1 1 0 0,-1 1-1 0 0,0 1-9 0 0,1 13 201 0 0,0-1 33 0 0,1 6 112 0 0,-2 0 41 0 0,0-18-291 0 0,-1 0-1 0 0,1 0 1 0 0,-1 1 0 0 0,0-1 0 0 0,0 0 0 0 0,0 0 0 0 0,-1 0 0 0 0,0 0 0 0 0,0 0-96 0 0,-9 16 449 0 0,-3-4-113 0 0,-1-2-108 0 0,-5-3-99 0 0,9-6-48 0 0,0-1 0 0 0,0 0 0 0 0,0-1-81 0 0,1 0 74 0 0,0-1-1 0 0,1-1 1 0 0,-1 0 0 0 0,0 0-1 0 0,0 0 1 0 0,-2-2-74 0 0,-22-4 201 0 0,28 4-163 0 0,0-1 1 0 0,0 0-1 0 0,1-1 1 0 0,-4-1-39 0 0,-11-9 64 0 0,3-5-40 0 0,15 16-206 0 0,0 0 44 0 0,0 0 42 0 0,1 0 34 0 0,-3-2 28 0 0,0 0 86 0 0,-5-6 218 0 0,7 7-228 0 0,-1-1-67 0 0,1 1-67 0 0,-1 0-80 0 0,1 0-96 0 0,0 0-111 0 0,1 1-33 0 0,-1-1-97 0 0,1 0-105 0 0,-1 0-114 0 0,1 0-123 0 0,1 2 377 0 0,-1-1-35 0 0,0 1-35 0 0,1-1-36 0 0,-1 0-37 0 0,1 0-39 0 0,-1 0-1664 0 0,-2-3-1309 0 0</inkml:trace>
  <inkml:trace contextRef="#ctx1" brushRef="#br2">0 1710 0 0,'3211'0'0'0,"1608"0"0"0,535 0 0 0,-3949 0 0 0,3098 0 0 0,-3364 0 0 0,-1125 0 0 0,-3 0 0 0,-115 0 0 0,79 0 0 0</inkml:trace>
  <inkml:trace contextRef="#ctx0" brushRef="#br0" timeOffset="-28723.24">697 2534 6448 0 0,'0'0'141'0'0,"0"0"23"0"0,0 0 13 0 0,0 0-52 0 0,0 0-7 0 0,0 0 46 0 0,0 0 141 0 0,0 0 262 0 0,0 0 17 0 0,0 0-23 0 0,0 0-121 0 0,0 0-50 0 0,0 0-8 0 0,0 0-14 0 0,0 0-38 0 0,0 0-83 0 0,0 1-111 0 0,0-1-81 0 0,0 3-32 0 0,0-2 34 0 0,0 0 27 0 0,0-1 50 0 0,0 1 64 0 0,0 0 74 0 0,-4 9 136 0 0,0 1-35 0 0,0 2 16 0 0,0 0-68 0 0,1 1-80 0 0,2 1-91 0 0,1 0-43 0 0,-4 23 44 0 0,1-19-32 0 0,1 0 26 0 0,-1 1-47 0 0,-9 38 58 0 0,4-18-10 0 0,3-13 45 0 0,3-12-61 0 0,-1 0-38 0 0,-1 3-19 0 0,-1 8-8 0 0,1-10-30 0 0,-6 33 208 0 0,-2 7 99 0 0,5-18-188 0 0,-1 2 32 0 0,-1 8 87 0 0,4-12-116 0 0,-2 1-50 0 0,1-6-2 0 0,-2 0-1 0 0,-6 13-104 0 0,11-38 42 0 0,-1 1-28 0 0,0 3 4 0 0,1-3 42 0 0,3-6-52 0 0,0 0 1 0 0,-1 1-1 0 0,1-1 1 0 0,-1 0-1 0 0,0 0 0 0 0,1 0 1 0 0,-1 1-1 0 0,0-1 1 0 0,0 0-1 0 0,1 0 1 0 0,-1 0-1 0 0,0 0 1 0 0,0 0-1 0 0,0-1 0 0 0,0 1 1 0 0,0 0-1 0 0,-1 0 1 0 0,1-1-1 0 0,0 1 1 0 0,0 0-1 0 0,-1-1-8 0 0,-1 2 67 0 0,-1 1-5 0 0,1-3-83 0 0,2-1-62 0 0,1-3-82 0 0,0 4-280 0 0,0 0 45 0 0,0 0 40 0 0,0-1 35 0 0,-1 1-27 0 0,1 0 34 0 0,0-1-519 0 0,-1 1 226 0 0,1-1 154 0 0,0 1 21 0 0,0 0-67 0 0,-1-2-1616 0 0,1-2-1204 0 0</inkml:trace>
  <inkml:trace contextRef="#ctx0" brushRef="#br0" timeOffset="-28091.93">772 2519 6296 0 0,'0'0'184'0'0,"0"0"-19"0"0,1 0-97 0 0,1 0-66 0 0,4 0-67 0 0,-3 0 111 0 0,-1 0 38 0 0,-1 0 58 0 0,0 0 69 0 0,0 1 81 0 0,1 0 10 0 0,1 0 34 0 0,4 4 764 0 0,-3-3-628 0 0,0 0-38 0 0,-2 0-178 0 0,0-1-35 0 0,0 0-69 0 0,0 0-32 0 0,-1 0-38 0 0,1-1-41 0 0,2 2 395 0 0,-1 0-56 0 0,1 2-49 0 0,-1-1-44 0 0,1 2 10 0 0,0 0-42 0 0,5 9 376 0 0,-4-7-237 0 0,0 4-32 0 0,2 8 225 0 0,0 0-8 0 0,-2-10-358 0 0,-2 1-69 0 0,1 1-38 0 0,0 7-29 0 0,3 4 7 0 0,-2-7 46 0 0,35 103 795 0 0,-26-82-704 0 0,7 20 66 0 0,0 0 5 0 0,-6-19-66 0 0,0 6 51 0 0,-2 2 57 0 0,-11-40-299 0 0,11 46 447 0 0,-9-40-369 0 0,-1 0 1 0 0,-1 0 0 0 0,0 1 0 0 0,0 1-122 0 0,2 15 186 0 0,4 0-61 0 0,-8-25-137 0 0,1 3 40 0 0,1 8 82 0 0,1 3 106 0 0,-2-15-211 0 0,0-2-6 0 0,-1 1 0 0 0,0-1 1 0 0,1 1-1 0 0,-1-1 0 0 0,0 1 0 0 0,0 0 0 0 0,1-1 1 0 0,-1 1-1 0 0,0 0 0 0 0,0-1 0 0 0,0 1 0 0 0,0-1 1 0 0,0 1-1 0 0,0 0 0 0 0,0-1 0 0 0,0 1 0 0 0,0 0 1 0 0,0-1-1 0 0,0 1 0 0 0,0 0 1 0 0,0 0-103 0 0,0-1-5 0 0,0 0-26 0 0,0 0-129 0 0,0 0-52 0 0,-1 0 359 0 0,1 0-44 0 0,0 0-42 0 0,0 0-38 0 0,-1 0-182 0 0,0 0-114 0 0,1 0-26 0 0,-1 0-49 0 0,-1 0-1162 0 0,2-1 964 0 0,-1-4-1095 0 0</inkml:trace>
  <inkml:trace contextRef="#ctx0" brushRef="#br0" timeOffset="-27810.68">691 3067 6448 0 0,'0'0'190'0'0,"0"0"-49"0"0,0 0-7 0 0,0 0 49 0 0,0 0 157 0 0,0 0 289 0 0,0 0 19 0 0,0 0-300 0 0,0 0-70 0 0,1 0-61 0 0,0 0-52 0 0,1 0 36 0 0,0 0-106 0 0,3-1 67 0 0,-4 1-79 0 0,1 0 37 0 0,9-2 367 0 0,-1 1-37 0 0,1-1-36 0 0,-1 0-34 0 0,11-3 280 0 0,1 0-125 0 0,-10 3-285 0 0,0-1-36 0 0,0 0-34 0 0,0 1-32 0 0,12-3 53 0 0,1 2-112 0 0,-14 1-122 0 0,-1 1 52 0 0,26-4 187 0 0,-21 3-160 0 0,-6 1-60 0 0,1 0-44 0 0,0-1-65 0 0,0 1-75 0 0,0-1-87 0 0,0 0-100 0 0,-7 2 66 0 0,0-1-53 0 0,0 1-47 0 0,0-1-40 0 0,0 1-137 0 0,1-1-41 0 0,0 0-166 0 0,3 0-445 0 0</inkml:trace>
  <inkml:trace contextRef="#ctx0" brushRef="#br0" timeOffset="-27261.15">1751 2966 7024 0 0,'0'0'157'0'0,"0"0"23"0"0,0 0 12 0 0,0 0-63 0 0,0 0-13 0 0,0 0 40 0 0,0 0 130 0 0,0 0 236 0 0,0 0 20 0 0,0 0-269 0 0,0 0-57 0 0,0 1-49 0 0,1-1-44 0 0,0 2 20 0 0,3 4 7 0 0,-2-4-6 0 0,17 24 763 0 0,-2 3-83 0 0,-2 3-64 0 0,-1 0-44 0 0,-8-18-399 0 0,1 5-86 0 0,-1 1-33 0 0,-2-6-36 0 0,1 0 0 0 0,0-1-1 0 0,2 2-161 0 0,2 4 163 0 0,6 13 170 0 0,3 8 122 0 0,-5-15-215 0 0,0 2 69 0 0,-5-9-97 0 0,-2-7-132 0 0,11 18 105 0 0,-3-6-67 0 0,-10-16-124 0 0,0 1 37 0 0,-1-3 31 0 0,-1 0 0 0 0,1-1 0 0 0,0 1 0 0 0,0-1 0 0 0,1 0 0 0 0,2 3-62 0 0,-4-5-89 0 0,-2-2-58 0 0,0 0 56 0 0,0 0-71 0 0,0 0-88 0 0,0 0 75 0 0,0 0-40 0 0,0 0-43 0 0,0 0-40 0 0,0 0-38 0 0,0 0-33 0 0,0-1-239 0 0,1 1-56 0 0,0 0-783 0 0,0-1 244 0 0,1-1-37 0 0,3-1-1618 0 0</inkml:trace>
  <inkml:trace contextRef="#ctx0" brushRef="#br0" timeOffset="-26872.19">2084 2996 7976 0 0,'0'0'174'0'0,"0"0"29"0"0,0 0 14 0 0,0-1-26 0 0,-2-4-78 0 0,2 5 9 0 0,0-1 138 0 0,0 1 229 0 0,0 0 14 0 0,0 0-33 0 0,0 0-139 0 0,0 0-62 0 0,0 0-11 0 0,0 0-2 0 0,0 7 96 0 0,1 0-76 0 0,0-1-62 0 0,0 1-47 0 0,2 20 304 0 0,-3-5-165 0 0,0 13 75 0 0,0 1-100 0 0,-1 6-31 0 0,-4 20 60 0 0,-5 38 241 0 0,2-20-142 0 0,-2 0-33 0 0,2-26-100 0 0,0 0-51 0 0,-19 116 363 0 0,10-97-286 0 0,8-35-105 0 0,7-24-72 0 0,-1-1 0 0 0,0 0 1 0 0,-1 0-1 0 0,-6 12-125 0 0,0-2 134 0 0,-2 2 31 0 0,3-10-2 0 0,8-14-93 0 0,1-2-84 0 0,0 1-39 0 0,0-1-45 0 0,0 0-49 0 0,-1 0-55 0 0,1 0-58 0 0,0 0-64 0 0,0 0-70 0 0,0-1-73 0 0,0 1-80 0 0,0 0-83 0 0,0 0-89 0 0,0 0-94 0 0,0 1-99 0 0,0-3-1303 0 0,0-2-1259 0 0</inkml:trace>
  <inkml:trace contextRef="#ctx0" brushRef="#br0" timeOffset="-25999.52">2489 3064 5496 0 0,'0'0'124'0'0,"0"0"17"0"0,0 0 11 0 0,0 0 21 0 0,-1-1-75 0 0,1 1-49 0 0,-1-3 6 0 0,0 2 4 0 0,0 1 22 0 0,1-1 38 0 0,-1 1 48 0 0,0-1 57 0 0,-1 1-100 0 0,0-1 66 0 0,-1 0 107 0 0,-2-2 237 0 0,-3 0 375 0 0,5 2-651 0 0,1 0-45 0 0,-1 0-80 0 0,1 1-50 0 0,0-1-56 0 0,-1 1-65 0 0,1 0 133 0 0,-11 1 281 0 0,0 0-110 0 0,1 3-93 0 0,2 3-71 0 0,3 1-60 0 0,0 1 94 0 0,-12 20 554 0 0,15-23-570 0 0,0 0-36 0 0,-12 26 123 0 0,4 0-74 0 0,3 0-57 0 0,4 0-41 0 0,4-13-27 0 0,0-1-1 0 0,2 0 1 0 0,0 0 0 0 0,1 2-8 0 0,4 21 51 0 0,2-3-19 0 0,-5-28-41 0 0,0 0 0 0 0,0-1 0 0 0,1 1 0 0 0,0-1 0 0 0,2 1 9 0 0,-4-6 1 0 0,0 0 1 0 0,1 0-1 0 0,0-1 1 0 0,0 1 0 0 0,1 0-2 0 0,-2-2 9 0 0,0 0 0 0 0,1 0 0 0 0,-1 0 0 0 0,0-1 0 0 0,1 1 0 0 0,-1-1 0 0 0,1 0 0 0 0,1 1-9 0 0,15 1 101 0 0,3-5 54 0 0,4-6 223 0 0,-2-1 63 0 0,-13 4-151 0 0,-1 0 1 0 0,1-1-1 0 0,-1 0 1 0 0,-1 0 0 0 0,4-4-291 0 0,14-15 651 0 0,-16 11-381 0 0,1-1-49 0 0,1-7-22 0 0,-7 10-147 0 0,-1-1-36 0 0,6-14 411 0 0,-1 0 1 0 0,-1-1-428 0 0,-2-10 303 0 0,-5 26-216 0 0,-1 1-1 0 0,-1-1 1 0 0,0 0-1 0 0,-1 0 1 0 0,-1-10-87 0 0,-6-14 114 0 0,-3 7-108 0 0,-3 4-113 0 0,5 13 1 0 0,-1 1-39 0 0,0 2-45 0 0,-2 1-47 0 0,9 7-3 0 0,0-1 91 0 0,0 1 63 0 0,-5-1-56 0 0,3 1-29 0 0,2 1-4 0 0,0 0-78 0 0,1 0-30 0 0,0 0-76 0 0,-1 0-88 0 0,1 0-98 0 0,0 0-107 0 0,-1 0-120 0 0,2 0 339 0 0,0 0-34 0 0,0 1-35 0 0,-1-1-36 0 0,-2 0-1315 0 0,-3 2-1039 0 0</inkml:trace>
  <inkml:trace contextRef="#ctx0" brushRef="#br0" timeOffset="-25329.31">2862 3022 7424 0 0,'0'0'166'0'0,"0"0"29"0"0,0 0 12 0 0,0 0 5 0 0,0 0-81 0 0,1 1-51 0 0,1 2 32 0 0,-1-1-33 0 0,2 7 438 0 0,0 0-76 0 0,-1 1-77 0 0,-1 0-77 0 0,1 2-64 0 0,0-1-93 0 0,16 88 1519 0 0,-2-7-174 0 0,-12-77-1350 0 0,2 13 38 0 0,6 15-13 0 0,5-2-19 0 0,-2-16 1 0 0,-2-11 4 0 0,1-5 53 0 0,3-4 90 0 0,-14-5-220 0 0,0 0 0 0 0,0 0 0 0 0,-1 0 0 0 0,1 0-1 0 0,0 0 1 0 0,0-1 0 0 0,-1 1 0 0 0,3-1-59 0 0,-2 0 78 0 0,1-1-1 0 0,0 1 0 0 0,-1-1 1 0 0,1 0-1 0 0,-1 0 1 0 0,1 0-78 0 0,11-10 265 0 0,-4 0-91 0 0,-1-2-58 0 0,10-19 30 0 0,-2 0-46 0 0,-11 18-66 0 0,-1 0 0 0 0,0 0 0 0 0,-1-1 0 0 0,-1 0-1 0 0,3-15-33 0 0,-6 26 3 0 0,7-53-4 0 0,-7 32 53 0 0,2-27-42 0 0,-3 50-10 0 0,0 2-1 0 0,0 0 0 0 0,0 0 0 0 0,0 1 0 0 0,0-1 1 0 0,0 0-1 0 0,0 0 0 0 0,0 0 0 0 0,0 1 0 0 0,0-1 0 0 0,0 0 0 0 0,1 0 1 0 0,-1 0-1 0 0,0 1 0 0 0,1-1 0 0 0,-1 0 0 0 0,1 1 0 0 0,-1-1 0 0 0,1 0 1 0 0,-1 0-76 0 0,0 1 0 0 0,1 2-18 0 0,0 3 54 0 0,0 9 30 0 0,2 32-63 0 0,4 1 75 0 0,6 15-2 0 0,-13-62 0 0 0,3 12 19 0 0,6 23 62 0 0,-5-24-15 0 0,2-1 34 0 0,0-2-87 0 0,-1-2-565 0 0,-1-1-73 0 0,-1-1 93 0 0,-2-2 106 0 0,0-1-513 0 0,0-1 245 0 0,0 1 293 0 0,0 0-51 0 0,3 3-1586 0 0,2 1-1169 0 0,-6-5 3202 0 0</inkml:trace>
  <inkml:trace contextRef="#ctx0" brushRef="#br0" timeOffset="-24541.42">3556 3028 6216 0 0,'0'0'133'0'0,"0"0"23"0"0,0 0 15 0 0,2 1-32 0 0,2 5-90 0 0,1 1-17 0 0,0 0 62 0 0,-1 0 54 0 0,1 1 47 0 0,3 4 224 0 0,0 1 85 0 0,15 29 1366 0 0,-18-32-1496 0 0,-1-1-33 0 0,0 1-38 0 0,0 0-57 0 0,-1 0-67 0 0,0 0-79 0 0,10 26 764 0 0,-7-21-255 0 0,-1-1-1 0 0,1 10-608 0 0,-1-5 403 0 0,0 0-36 0 0,6 24 454 0 0,-8-14-184 0 0,-3-28-497 0 0,0-1-10 0 0,0 0-2 0 0,-1 0 66 0 0,-1 2-70 0 0,0-1-43 0 0,-2 2-33 0 0,-4-2 114 0 0,1-4-44 0 0,-6-8 19 0 0,-4-18 1 0 0,12 16-119 0 0,0 1 0 0 0,1 0 0 0 0,0-4-19 0 0,1 3 6 0 0,1 0 1 0 0,0 0-1 0 0,1-2-6 0 0,0 2-1 0 0,1 0-1 0 0,1-1 0 0 0,0 1 1 0 0,1 0-1 0 0,0 0 1 0 0,1 0-1 0 0,1 0 1 0 0,0 0-1 0 0,0 1 0 0 0,1 0 1 0 0,3-5 1 0 0,-6 14-10 0 0,0-1 0 0 0,1 1 0 0 0,-1-1 0 0 0,1 1 0 0 0,0 0 0 0 0,-1 0 0 0 0,2 0 0 0 0,0-1 10 0 0,0 1-17 0 0,-1 0 0 0 0,2 1 0 0 0,-1-1 0 0 0,0 1-1 0 0,1 0 1 0 0,-1 0 0 0 0,1 1 0 0 0,-1-1 0 0 0,1 1 0 0 0,3-1 17 0 0,-2 1-21 0 0,0 1 0 0 0,1-1 0 0 0,-1 1 1 0 0,1 0-1 0 0,-1 0 0 0 0,0 1 0 0 0,1 0 0 0 0,-1 0 21 0 0,0 1-14 0 0,0 0-1 0 0,0 0 0 0 0,0 0 1 0 0,0 0-1 0 0,-1 1 15 0 0,8 4-24 0 0,-2 0-1 0 0,1 0 1 0 0,0 2 24 0 0,16 17-2 0 0,-7-2 51 0 0,-6 3 62 0 0,-10-15-76 0 0,11 25 63 0 0,-8-10 36 0 0,-4-14 2 0 0,-1-6-29 0 0,-1 2 5 0 0,0 4 21 0 0,2 7 48 0 0,-4-16-182 0 0,1 1 3 0 0,4 6-37 0 0,-5-10-41 0 0,0-1-35 0 0,1 0-169 0 0,-1 1 93 0 0,0-1 80 0 0,0 0 66 0 0,0 1 50 0 0,0-1 32 0 0,-1 3 298 0 0,1-2-293 0 0,0 0-49 0 0,0 0-66 0 0,0 0-84 0 0,0-1-2 0 0,0 1-50 0 0,0-1-54 0 0,0 1-59 0 0,0-1 4 0 0,0 1-47 0 0,0-1-51 0 0,0 0-52 0 0,0 0-56 0 0,0 1-59 0 0,0-1-62 0 0,0 0-64 0 0,0 0-1378 0 0,0 0-1178 0 0</inkml:trace>
  <inkml:trace contextRef="#ctx0" brushRef="#br0" timeOffset="-23872.21">4435 3030 7024 0 0,'0'0'157'0'0,"0"0"23"0"0,0 0-19 0 0,0 0-68 0 0,0 0-52 0 0,0-3-15 0 0,0 1 10 0 0,-1-6-124 0 0,0 1 117 0 0,-2 1 104 0 0,1 1 91 0 0,-3 0 146 0 0,0 1 89 0 0,-2 0 176 0 0,-6 1 406 0 0,0 4-13 0 0,4 0-417 0 0,1 2-181 0 0,1 0-97 0 0,1 1-146 0 0,1-1-96 0 0,0 2-111 0 0,0 0-123 0 0,-4 7 320 0 0,0 0 0 0 0,1 0 0 0 0,-5 13-177 0 0,-2 4 203 0 0,7-8-97 0 0,0-1-51 0 0,4-8-36 0 0,1-1 0 0 0,0 2-1 0 0,1-1 1 0 0,1 1-19 0 0,-2 7 53 0 0,-1 1 43 0 0,2-12-19 0 0,1 0-1 0 0,0 0 1 0 0,0 1 0 0 0,1 8-77 0 0,1 1 77 0 0,2-1-37 0 0,-3-8-8 0 0,1-6 64 0 0,0-1-47 0 0,5 2-13 0 0,-6-4-14 0 0,5 3 87 0 0,1-2-46 0 0,12 1 1 0 0,-15-2-38 0 0,0-1-4 0 0,0 0 0 0 0,0 0 1 0 0,0 0-1 0 0,0 0 0 0 0,0-1 0 0 0,0 1 0 0 0,0-1 0 0 0,0 0 0 0 0,0 0 0 0 0,2-1-22 0 0,-1 0 37 0 0,0 0 0 0 0,0 0 0 0 0,0 0 0 0 0,-1 0 0 0 0,1-1 0 0 0,-1 1 0 0 0,1-1 0 0 0,-1 0 0 0 0,0 0 0 0 0,0 0 0 0 0,1-2-37 0 0,7-16 142 0 0,-3 0-43 0 0,-4 7-42 0 0,-2-1-1 0 0,0 1 1 0 0,0-9-57 0 0,0 7 37 0 0,-2 11-26 0 0,6-57 173 0 0,-3-14-184 0 0,0 57 16 0 0,1 4-30 0 0,-3 2-37 0 0,-2 10 39 0 0,4 21-59 0 0,-2-12 70 0 0,3 21-49 0 0,3 20-84 0 0,-5-30 72 0 0,2 0 43 0 0,2 9 20 0 0,-1 0-1 0 0,1 16-11 0 0,-4-29-16 0 0,0-1 0 0 0,0 0 0 0 0,2 7 27 0 0,2 2-6 0 0,-2 2 44 0 0,1 14 89 0 0,3 27 137 0 0,-6-49-156 0 0,-2 0 0 0 0,0 0 0 0 0,-2 5-108 0 0,0 2 113 0 0,-2 1 33 0 0,-9 48 428 0 0,7-41-354 0 0,4-18-145 0 0,-1-1 39 0 0,-1 0-1 0 0,0 0 0 0 0,0 0 0 0 0,-6 8-113 0 0,-9 24 299 0 0,7-18-17 0 0,8-18-159 0 0,-1 0 1 0 0,0-1-1 0 0,0 1 0 0 0,-1-1 0 0 0,0 0 1 0 0,0-1-1 0 0,-7 5-123 0 0,-9 4 264 0 0,-2-5-81 0 0,11-6-133 0 0,1-3-34 0 0,0-1-38 0 0,-1-2-43 0 0,9 2-155 0 0,1-1 91 0 0,-1 1 77 0 0,0-1 66 0 0,0-1 50 0 0,1 1 38 0 0,-13-10 519 0 0,11 7-508 0 0,1 1-98 0 0,2 1-68 0 0,-1 0-54 0 0,1 0-62 0 0,0 0-71 0 0,0 0-102 0 0,-1-1-98 0 0,1 1-107 0 0,1 0-116 0 0,-1-1-126 0 0,1 3 345 0 0,0-1-35 0 0,1 0-36 0 0,-1 0-37 0 0,0 1-38 0 0,0-1-40 0 0,0-2-1723 0 0,-1-1-1336 0 0</inkml:trace>
  <inkml:trace contextRef="#ctx0" brushRef="#br0" timeOffset="-22901.8">5279 2989 5672 0 0,'0'0'165'0'0,"0"0"-43"0"0,0 0-4 0 0,0 0 46 0 0,0 0 140 0 0,0 0 256 0 0,0 0-310 0 0,0 1-41 0 0,-1-1 102 0 0,0 1-137 0 0,0 1-58 0 0,-3 2 125 0 0,3-2-71 0 0,0-1-38 0 0,1 0 40 0 0,-1-1 48 0 0,1 1 56 0 0,0 2 46 0 0,0 1-34 0 0,0 3 197 0 0,-1-1-185 0 0,1 0-43 0 0,1 12 387 0 0,2-1-220 0 0,0 0-45 0 0,0 0-43 0 0,1 0-38 0 0,3 17 201 0 0,1 1-103 0 0,0 2-41 0 0,9 50 380 0 0,-9-45-319 0 0,1-2-39 0 0,9 51 438 0 0,-13-58-598 0 0,1 3-30 0 0,-3-10-18 0 0,-2-14-86 0 0,1 0 45 0 0,2 13 180 0 0,-4-7-191 0 0,-1-5-128 0 0,-1-3 35 0 0,-3-4 83 0 0,5-6-106 0 0,0 0-1 0 0,-1 0 0 0 0,1 0 0 0 0,-1 0 0 0 0,1 0 0 0 0,-1 0 0 0 0,1 0 1 0 0,0 0-1 0 0,-1 0 0 0 0,1 0 0 0 0,-1 0 0 0 0,1 0 0 0 0,-1 0 0 0 0,1 0 1 0 0,0 0-1 0 0,-1 0 0 0 0,1 0 0 0 0,-1-1 0 0 0,1 1 0 0 0,0 0 0 0 0,-1 0 1 0 0,1-1-1 0 0,-1 1 0 0 0,-3-4-48 0 0,0-2-35 0 0,0 0-38 0 0,1-1-41 0 0,1 0-43 0 0,-1 2-45 0 0,3 2 106 0 0,-2-2 70 0 0,-1-1-62 0 0,1-1-54 0 0,0 1-50 0 0,0-1-103 0 0,0-1-51 0 0,-1-2-131 0 0,-1-4-331 0 0,-1-2-157 0 0,2 5 366 0 0,1 3 149 0 0,-1 0 54 0 0,-5-19-1106 0 0</inkml:trace>
  <inkml:trace contextRef="#ctx0" brushRef="#br0" timeOffset="-22594.62">5188 2977 7920 0 0,'0'0'174'0'0,"0"0"29"0"0,0 0 13 0 0,1-2-50 0 0,2-2-109 0 0,-1 1-43 0 0,-1 2 36 0 0,0 0 53 0 0,-1 1 119 0 0,3-1 224 0 0,0 1-105 0 0,0-1-87 0 0,0 0-65 0 0,1 0-32 0 0,4-1 149 0 0,-2 2-46 0 0,15 4 74 0 0,0 1-85 0 0,0 0-70 0 0,1 1-58 0 0,16 6-8 0 0,23 11-43 0 0,-36-12-14 0 0,0 1-62 0 0,-2 4 40 0 0,-2 1 38 0 0,-1 3 32 0 0,4 13 107 0 0,-4 3 56 0 0,-16-25-158 0 0,0-1 0 0 0,-1 1 0 0 0,0-1 0 0 0,0 1 0 0 0,-2 0 0 0 0,1 6-109 0 0,0 33 351 0 0,-3-42-308 0 0,0-1 0 0 0,0 0-1 0 0,-1 0 1 0 0,1 1 0 0 0,-2-1-1 0 0,1 0 1 0 0,-1-1 0 0 0,0 1 0 0 0,0 0-43 0 0,-1 0 43 0 0,-22 37 195 0 0,22-39-215 0 0,0 0-1 0 0,0-1 1 0 0,0 0 0 0 0,0 0-1 0 0,-1 0 1 0 0,1 0 0 0 0,-5 2-23 0 0,1-1-70 0 0,-1 0 73 0 0,-2 1 57 0 0,-15 5 148 0 0,16-8-167 0 0,1-1-43 0 0,1 0-49 0 0,-1-1-62 0 0,0-1-74 0 0,1 0-88 0 0,-1-1-100 0 0,1-1-113 0 0,4 1 198 0 0,0-1-33 0 0,2 1-148 0 0,0 0-105 0 0,1 0 86 0 0,-1-1-40 0 0,0-1-613 0 0,-1-1-478 0 0,-1-4-910 0 0</inkml:trace>
  <inkml:trace contextRef="#ctx0" brushRef="#br0" timeOffset="-22052.07">6122 3001 6336 0 0,'0'0'141'0'0,"0"0"23"0"0,0 0 11 0 0,-2 0-29 0 0,-1 0-97 0 0,1 0 30 0 0,1 0 219 0 0,-1 0-36 0 0,-1 0 168 0 0,1 0-177 0 0,-1 1-49 0 0,-1 0 102 0 0,-3 0 91 0 0,6-1-240 0 0,-1 0 35 0 0,-1 0 10 0 0,1 1-34 0 0,-3-1 83 0 0,0 1-71 0 0,-1 2-62 0 0,-2 0-12 0 0,5-3-33 0 0,0 1 37 0 0,0-1-1 0 0,1 1 0 0 0,-1-1 0 0 0,1 1 0 0 0,-1 0 0 0 0,1 0 0 0 0,0 0 0 0 0,-1 0 0 0 0,1 0 0 0 0,0 1-109 0 0,-14 9 619 0 0,-2 6 69 0 0,10-8-394 0 0,0-1-41 0 0,3-3-96 0 0,-6 8 18 0 0,-3 4-70 0 0,0 2-16 0 0,9-12-46 0 0,0 1-1 0 0,1-1 0 0 0,0 1 1 0 0,0 0-1 0 0,1 0 0 0 0,0 0 1 0 0,1 1-43 0 0,-9 20 121 0 0,6-15-39 0 0,1-1 0 0 0,1 1 0 0 0,0 0 0 0 0,-1 9-82 0 0,-4 21 182 0 0,8-43-179 0 0,-1 5 13 0 0,-1 0 0 0 0,1-1 0 0 0,0 1 0 0 0,1 0 0 0 0,0 5-15 0 0,0-10 7 0 0,0 1 1 0 0,0 0 0 0 0,1-1 0 0 0,-1 1-1 0 0,0 0 1 0 0,1-1 0 0 0,0 1 0 0 0,-1-1 0 0 0,2 2-9 0 0,-1-2 17 0 0,0 1 1 0 0,0-1 0 0 0,0 1 0 0 0,0-1-1 0 0,0 0 1 0 0,1 1 0 0 0,-1-1 0 0 0,1 0-1 0 0,-1 0 1 0 0,1 0-18 0 0,0 0 26 0 0,0 0-1 0 0,-1 0 1 0 0,1 0-1 0 0,0 0 1 0 0,0-1-1 0 0,0 1 1 0 0,0-1-1 0 0,0 1 1 0 0,0-1-1 0 0,0 0 1 0 0,1 0-26 0 0,1 0 32 0 0,-1 0 0 0 0,1 0 1 0 0,-1-1-1 0 0,1 0 0 0 0,-1 0 1 0 0,1 0-1 0 0,-1 0 0 0 0,0 0 1 0 0,1-1-1 0 0,-1 1-32 0 0,7-5 99 0 0,0 0 0 0 0,-1 0 0 0 0,0-1 0 0 0,0 0 0 0 0,0-1-99 0 0,18-19 149 0 0,-4-4-36 0 0,-17 22-92 0 0,-1 0 0 0 0,-1 1 1 0 0,1-2-1 0 0,-1 1 0 0 0,-1 0 0 0 0,0-1 1 0 0,0 0-1 0 0,-1 1 0 0 0,0-1 0 0 0,0-8-21 0 0,4-47 76 0 0,-2 34-80 0 0,0 13 8 0 0,-1 4-14 0 0,-2 3-50 0 0,-1 10 53 0 0,-1 1-22 0 0,-1-1-49 0 0,1 4 0 0 0,-1 6 71 0 0,1-2 8 0 0,1 19-53 0 0,1-10 24 0 0,-2-6 36 0 0,1-4-19 0 0,-1 0 0 0 0,1-1 0 0 0,1 1-1 0 0,-1 0 1 0 0,1 0 11 0 0,4 18 5 0 0,-2-7 43 0 0,-1 1 51 0 0,-1-11-36 0 0,1 0 0 0 0,0 0-1 0 0,0 0 1 0 0,2 5-63 0 0,0-1 109 0 0,-3-7 13 0 0,0-2-80 0 0,-1-2-59 0 0,1 2 44 0 0,1 1 80 0 0,1 1 69 0 0,0 4 103 0 0,3-1-281 0 0,-5-5 48 0 0,-1-2-24 0 0,0 0-86 0 0,0 0-107 0 0,0 0-230 0 0,0 0-409 0 0,0 0 618 0 0,0 0 36 0 0,0 0-5 0 0,0 0-38 0 0,0 0-3 0 0,0 0-39 0 0,0 0-44 0 0,0 0-49 0 0,0 0-54 0 0,0 0-49 0 0,0 0-45 0 0,0 0-38 0 0,0 0-147 0 0,0 0-39 0 0,0 0-177 0 0,0 0-483 0 0</inkml:trace>
  <inkml:trace contextRef="#ctx0" brushRef="#br0" timeOffset="-21779.77">6394 3022 9792 0 0,'0'0'222'0'0,"0"0"30"0"0,0 0 18 0 0,0 0-97 0 0,1 0-84 0 0,-1 1-57 0 0,4 2-27 0 0,-2-2 42 0 0,10 6 439 0 0,-10-5-334 0 0,0 0 1 0 0,0-1-1 0 0,0 1 1 0 0,1 0-1 0 0,-2 0 1 0 0,1 0-1 0 0,0 1 1 0 0,1 0-153 0 0,1 5 321 0 0,1 2-57 0 0,0 4 106 0 0,0 1-33 0 0,1 16 256 0 0,-2-8-202 0 0,-3-14-148 0 0,1 0 0 0 0,-1 0 0 0 0,-1 5-243 0 0,-4 50 1005 0 0,1-6-77 0 0,5-33-474 0 0,0-15-303 0 0,0 1-99 0 0,-1-10-52 0 0,-1 0 0 0 0,0 0 0 0 0,0 0 0 0 0,0 0 0 0 0,0 0 0 0 0,0 0 0 0 0,-1 0 0 0 0,1 0 0 0 0,0 0 0 0 0,0 0 0 0 0,-1 0 0 0 0,1 0 0 0 0,0 0 0 0 0,-1 0 0 0 0,-2 11 0 0 0,5-4 0 0 0,0-4-39 0 0,-1-3-16 0 0,-1 0-35 0 0,1-1-80 0 0,-1 1-56 0 0,0-1-342 0 0,0 0 55 0 0,0 0-305 0 0,0 0-590 0 0</inkml:trace>
  <inkml:trace contextRef="#ctx0" brushRef="#br0" timeOffset="-21297.09">6629 3001 7456 0 0,'4'2'219'0'0,"0"0"-42"0"0,-1 1-37 0 0,0-1-33 0 0,3 5 21 0 0,-1 0-84 0 0,7 16-108 0 0,-8-12 82 0 0,-1-5 41 0 0,-1 0 51 0 0,1 0 64 0 0,0 0 76 0 0,11 29 974 0 0,-4 2 90 0 0,2 7 314 0 0,-3-18-650 0 0,-1 1-93 0 0,1 3 1666 0 0,8 20-2551 0 0,-16-48 297 0 0,-1-2-1 0 0,0 0-129 0 0,0 0-48 0 0,1 0-41 0 0,-1 1-34 0 0,1 0-30 0 0,1 1-106 0 0,-2-2 89 0 0,1 1 52 0 0,-1-1 74 0 0,1 0 98 0 0,-1 0-8 0 0,0-1 60 0 0,0 0 67 0 0,0 0 73 0 0,-3-11-289 0 0,-2-8 16 0 0,3-2-91 0 0,3-14-62 0 0,5-20 41 0 0,0 29-31 0 0,3 1-38 0 0,6-6-102 0 0,1 13 81 0 0,4 5 40 0 0,-8 8 24 0 0,1 0 0 0 0,8-1-2 0 0,-5 1-4 0 0,-14 5 4 0 0,0 0 0 0 0,-1 1 0 0 0,1-1 0 0 0,0 0 0 0 0,-1 1 0 0 0,1 0 0 0 0,0 0 0 0 0,0-1 0 0 0,-1 1 0 0 0,1 0 0 0 0,0 0 0 0 0,0 0 0 0 0,0 1 0 0 0,37 0 0 0 0,-35-1-13 0 0,-2 0-36 0 0,-1 0-87 0 0,-1 0-60 0 0,0 0-278 0 0,0 0 258 0 0,0 0-34 0 0,0 0-76 0 0,0 0 111 0 0,0 0-40 0 0,0 0-45 0 0,0 0-41 0 0,0 0-38 0 0,0 0-35 0 0,0 0-263 0 0,0 0-58 0 0,0 0-855 0 0,0 0-669 0 0,0 0-1275 0 0</inkml:trace>
  <inkml:trace contextRef="#ctx0" brushRef="#br0" timeOffset="-21021.82">6303 2728 11200 0 0,'-3'0'61'0'0,"-2"-1"-36"0"0,1 1 8 0 0,0 0 48 0 0,1-1 52 0 0,-1 1 80 0 0,4 0-61 0 0,-1-1-36 0 0,1 1 26 0 0,-1-1-82 0 0,-2-3-4 0 0,2 2-3 0 0,-1 0 43 0 0,0-2-67 0 0,2 3 67 0 0,0 1 30 0 0,0 0-108 0 0,0 0-87 0 0,0 0-79 0 0,0 0-113 0 0,0 0-133 0 0,0 0-119 0 0,0 0 65 0 0,0 0-45 0 0,1 0-589 0 0,2 0-467 0 0,3 0-888 0 0</inkml:trace>
  <inkml:trace contextRef="#ctx0" brushRef="#br0" timeOffset="-20452.34">7771 3040 4264 0 0,'0'0'125'0'0,"0"-1"-3"0"0,-4-4 636 0 0,1 0-56 0 0,-1 1-54 0 0,0 1-50 0 0,0 0-49 0 0,0 0-47 0 0,-1 1-43 0 0,1 0-41 0 0,-1 1-40 0 0,1 0-36 0 0,-6 0 241 0 0,1 2-118 0 0,0 1-99 0 0,1 0-130 0 0,1 2-42 0 0,-5 2 67 0 0,9-3-155 0 0,-1 0 0 0 0,0 0 0 0 0,1 0 0 0 0,-1 0 0 0 0,0 2-106 0 0,-2 2 209 0 0,2 0 51 0 0,-2 6 7 0 0,0 0-52 0 0,1 0-48 0 0,2 2-44 0 0,0-1-37 0 0,1 0-33 0 0,0 16-26 0 0,2-5-63 0 0,2-11-13 0 0,0 0 1 0 0,0 0-1 0 0,2 1 49 0 0,6 18-35 0 0,6 0 111 0 0,-10-25-67 0 0,-1 1 1 0 0,1-1 0 0 0,1-1-1 0 0,6 8-9 0 0,-8-11 13 0 0,0 0-1 0 0,0 1 0 0 0,0-1 0 0 0,1-1 0 0 0,0 1 1 0 0,-1-1-1 0 0,6 2-12 0 0,-7-4 22 0 0,0 1 1 0 0,0-1-1 0 0,0 0 1 0 0,1 0-1 0 0,-1-1 1 0 0,0 1 0 0 0,3-1-23 0 0,1 0 42 0 0,-1 0 0 0 0,0-1 1 0 0,0 0-1 0 0,2-1-42 0 0,-4 1 44 0 0,0-1 0 0 0,0 0 0 0 0,0 1-1 0 0,0-2 1 0 0,0 1 0 0 0,-1-1-44 0 0,-1 2 35 0 0,0-1 0 0 0,0-1 0 0 0,0 1 0 0 0,0 0 0 0 0,-1-1 0 0 0,1 1 0 0 0,-1-1 1 0 0,1 0-1 0 0,-1 0 0 0 0,0 0 0 0 0,0 0 0 0 0,-1 0 0 0 0,1 0 0 0 0,-1-1 0 0 0,1 1 0 0 0,-1 0 0 0 0,0-1 0 0 0,0 1 0 0 0,0-2-35 0 0,0-6 98 0 0,5-29 306 0 0,-6 26-308 0 0,-1 1-42 0 0,-8-28 131 0 0,-3 2-60 0 0,6 25-92 0 0,0 1 1 0 0,-1 0 0 0 0,-1-1-34 0 0,1 2 11 0 0,-1 1 0 0 0,0 0 0 0 0,-5-4-11 0 0,5 5 42 0 0,0 1-37 0 0,-3-4-70 0 0,-2-1-86 0 0,9 10 103 0 0,0 0-101 0 0,0-1-103 0 0,0 1-101 0 0,2 1 91 0 0,0 0-38 0 0,-2-3-401 0 0</inkml:trace>
  <inkml:trace contextRef="#ctx0" brushRef="#br0" timeOffset="-19908.8">8451 2675 6896 0 0,'-4'-5'180'0'0,"1"0"-68"0"0,-4-2-34 0 0,-6-5-64 0 0,7 7 18 0 0,0 0 58 0 0,-1 1 85 0 0,2 0 77 0 0,-1 0 110 0 0,3 3-133 0 0,0-1 35 0 0,1 1 38 0 0,-1-1 40 0 0,-1 0-3 0 0,0 0-34 0 0,-4-1 224 0 0,1 0-151 0 0,-4-2 135 0 0,0 1-22 0 0,8 4-304 0 0,-1-1-1 0 0,1 1 1 0 0,0 0 0 0 0,-1 0 0 0 0,1 0 0 0 0,-1 0 0 0 0,-1 1-187 0 0,-6 2 424 0 0,0 0-71 0 0,2 1-103 0 0,5-2-172 0 0,0 0-38 0 0,-10 7 111 0 0,1 3-44 0 0,5-3-46 0 0,1 1 1 0 0,0 0 0 0 0,-1 2-62 0 0,-6 11 107 0 0,3-9 3 0 0,-7 11 83 0 0,12-15-81 0 0,0 1 1 0 0,1-1-1 0 0,0 1 0 0 0,1 0 0 0 0,-1 6-112 0 0,-1 9 143 0 0,3 3-78 0 0,2-15-78 0 0,2 0-36 0 0,0 12 49 0 0,-1-18 0 0 0,0-1 0 0 0,1 0 0 0 0,0 1 0 0 0,1 5 0 0 0,5 21 0 0 0,-5-24 0 0 0,1 1 0 0 0,-1-1 0 0 0,2 1 0 0 0,1 3 0 0 0,13 36 0 0 0,-6-16 0 0 0,-4-11 27 0 0,3 11 101 0 0,-1 1-4 0 0,-2-13-99 0 0,-1 4 15 0 0,1 1 69 0 0,-2-8 14 0 0,-3-5-8 0 0,-2-3 37 0 0,-2-1 76 0 0,1-9-349 0 0,1 0 47 0 0,-1 0 41 0 0,0 0 34 0 0,0 1 97 0 0,-2 2 275 0 0,2-3-322 0 0,-1-1-98 0 0,0 1-18 0 0,1-1-34 0 0,-1 0-36 0 0,1 0-41 0 0,-1 0-45 0 0,1 0-47 0 0,-1 0-52 0 0,1-1-55 0 0,-1 1-60 0 0,0 0-63 0 0,1-1-66 0 0,-1 1-70 0 0,1-1-75 0 0,-1 1-77 0 0,0-1-1212 0 0,-2-1-1134 0 0</inkml:trace>
  <inkml:trace contextRef="#ctx0" brushRef="#br0" timeOffset="-19622.57">8097 3118 7856 0 0,'0'0'174'0'0,"0"0"29"0"0,9-4 168 0 0,-4 2-303 0 0,7 0-21 0 0,0 0 88 0 0,0 0 74 0 0,0 0 62 0 0,10 0 333 0 0,30-1 1014 0 0,-34 2-1128 0 0,-1 0-89 0 0,-8 1-245 0 0,-1-1-36 0 0,1 0-40 0 0,-1 0-45 0 0,-4 1-139 0 0,0 0 47 0 0,0 0 39 0 0,1 0 36 0 0,0 0 55 0 0,1 0 43 0 0,13 2 370 0 0,-11-1-320 0 0,0 0-85 0 0,-4 0-95 0 0,1-1-47 0 0,-1 1-53 0 0,0-1-59 0 0,1 1-66 0 0,-1-1-74 0 0,-1 0 61 0 0,-1 0-38 0 0,1 0-40 0 0,0 0-41 0 0,0-1-43 0 0,0 1-47 0 0,-1 0-46 0 0,1-1-51 0 0,2 0-1033 0 0,2-1-904 0 0</inkml:trace>
  <inkml:trace contextRef="#ctx0" brushRef="#br0" timeOffset="-17035.5">9534 2540 5192 0 0,'0'0'151'0'0,"-3"2"-22"0"0,-1 2-81 0 0,-4 6 3 0 0,1-1 91 0 0,-1 0 65 0 0,1 0 50 0 0,-15 20 732 0 0,14-15-600 0 0,0 1-84 0 0,5-7-203 0 0,-1 0-40 0 0,0 5 138 0 0,-1 0-58 0 0,-2 9 1 0 0,-5 29 72 0 0,10-34-86 0 0,1-1 74 0 0,-1 11 153 0 0,0 19 289 0 0,3-30-463 0 0,0-1-33 0 0,4 26 283 0 0,1 0-68 0 0,0 0-57 0 0,1-1-48 0 0,7 32 123 0 0,29 94 390 0 0,-39-155-663 0 0,0 1 1 0 0,6 9-110 0 0,-4-9 55 0 0,1 0-1 0 0,1-1 1 0 0,0 0 0 0 0,0 0 0 0 0,1-1-1 0 0,0 0 1 0 0,1 0-55 0 0,-8-9-150 0 0,-1 0 61 0 0,1 1 53 0 0,0-1 45 0 0,1 1 106 0 0,7 2 331 0 0,-7-3-353 0 0,0 0-62 0 0,-1-1-51 0 0,0 1-35 0 0,-1-1-40 0 0,1 0-45 0 0,0 1-65 0 0,0-1-64 0 0,0 0-69 0 0,-1 1-75 0 0,1-1-82 0 0,0 0-87 0 0,-1 0-93 0 0,1 0-101 0 0,-2 0-866 0 0,1 0-946 0 0</inkml:trace>
  <inkml:trace contextRef="#ctx0" brushRef="#br0" timeOffset="-16625.57">9954 2887 4832 0 0,'0'0'108'0'0,"0"0"17"0"0,0 0 10 0 0,-1 2-22 0 0,-3 3-69 0 0,-3 3-70 0 0,0-1 6 0 0,2-1 76 0 0,2-1 66 0 0,-1 2 93 0 0,1 0 200 0 0,0 0-1 0 0,1 0 1 0 0,-2 8-415 0 0,1-2 350 0 0,1 0-82 0 0,-1 15 257 0 0,2 0-54 0 0,-1-3-97 0 0,0-1-46 0 0,0 2-16 0 0,3 0-100 0 0,2-1-70 0 0,11 34 122 0 0,-9-42-154 0 0,1 0 34 0 0,-2-6-11 0 0,2-1-69 0 0,-4-6-61 0 0,2 0 1 0 0,-1 0 0 0 0,0 0 0 0 0,1 0 0 0 0,0 0-1 0 0,3 2-3 0 0,7 3 70 0 0,-5-5 28 0 0,0-2 61 0 0,-5-1-39 0 0,0 0 0 0 0,0-1 0 0 0,1 1 0 0 0,-1-1 0 0 0,0 0-1 0 0,0 0 1 0 0,0-1 0 0 0,0 1 0 0 0,3-2-120 0 0,11-7 501 0 0,-2-8-98 0 0,-4-4-28 0 0,-2 0-91 0 0,-3 0-77 0 0,-2-1-63 0 0,-1-18 3 0 0,-4 29-123 0 0,-1 1-1 0 0,0 0 1 0 0,-1-1-1 0 0,0 1 0 0 0,-1-4-23 0 0,-6-13 79 0 0,-2 2-94 0 0,3 11 88 0 0,-1-1-1 0 0,-7-9-72 0 0,4 8 2 0 0,0 1-61 0 0,-3 0-104 0 0,7 7 34 0 0,0 1-38 0 0,0 0-42 0 0,0 0-45 0 0,0 1-49 0 0,-1 0-53 0 0,-1 0-98 0 0</inkml:trace>
  <inkml:trace contextRef="#ctx0" brushRef="#br0" timeOffset="-16164.8">10321 3013 5520 0 0,'0'0'158'0'0,"1"1"5"0"0,2 7 124 0 0,-2-5-160 0 0,0 0 46 0 0,0 1 256 0 0,0 1-50 0 0,0-1-48 0 0,1 0-39 0 0,2 5 189 0 0,0-1-97 0 0,5 10 300 0 0,-6-9-364 0 0,1 3-5 0 0,6 22 489 0 0,-1 3-99 0 0,1 3-2 0 0,-1-1-50 0 0,-5-13-249 0 0,3 23 270 0 0,6 26 178 0 0,-4-24-273 0 0,-4-17-156 0 0,-1 0-237 0 0,0-3-74 0 0,1 0-37 0 0,5 24 85 0 0,-10-53-93 0 0,0-2 12 0 0,0 0 1 0 0,0 0 0 0 0,0 1 0 0 0,-2 2 0 0 0,3-4-69 0 0,-2 0-38 0 0,0-3-125 0 0,-1 0-108 0 0,0 0-78 0 0,-4-8-847 0 0,2-3-9 0 0,-2-3-12 0 0</inkml:trace>
  <inkml:trace contextRef="#ctx0" brushRef="#br0" timeOffset="-15886.55">10260 2941 7312 0 0,'0'0'165'0'0,"0"0"22"0"0,0 0 9 0 0,0 0 44 0 0,0 0 121 0 0,0 0-171 0 0,0 0-46 0 0,1-1 34 0 0,0 1-105 0 0,2-1-19 0 0,-2 1 2 0 0,0 0 48 0 0,0 0 110 0 0,0 0-63 0 0,-1 0 36 0 0,13 3-158 0 0,0 1 89 0 0,0 0 55 0 0,15 8 291 0 0,-10-3-258 0 0,-7-3-154 0 0,-1 1-74 0 0,-9-7 25 0 0,11 8 72 0 0,1 0 62 0 0,26 19 476 0 0,-23-13-400 0 0,-7-6-136 0 0,-1 1-53 0 0,13 14 102 0 0,-4-1 67 0 0,-15-18-149 0 0,1 0-1 0 0,-2 1 1 0 0,1-1 0 0 0,0 0 0 0 0,-1 0 0 0 0,0 1 0 0 0,0-1 0 0 0,0 1 0 0 0,0-1 0 0 0,-1 1 0 0 0,0 4-44 0 0,0 4 111 0 0,-1-11-69 0 0,1 1 0 0 0,-1 0 0 0 0,1-1 0 0 0,-1 1 0 0 0,0 0 0 0 0,0-1 0 0 0,-1 1 1 0 0,0 1-43 0 0,-2 6 110 0 0,4-9-102 0 0,-1 0 0 0 0,1 0 0 0 0,-1 0 0 0 0,1 0 0 0 0,-1 0 0 0 0,1 0 0 0 0,-1-1 0 0 0,1 1-1 0 0,-1 0 1 0 0,0 0 0 0 0,1 0 0 0 0,-1 0 0 0 0,0-1 0 0 0,0 1 0 0 0,0 0 0 0 0,0-1-8 0 0,-12 10 73 0 0,-7 4 129 0 0,10-11-122 0 0</inkml:trace>
  <inkml:trace contextRef="#ctx0" brushRef="#br0" timeOffset="-15037.81">10759 3034 6392 0 0,'0'0'141'0'0,"0"0"23"0"0,0 0 12 0 0,0 1-24 0 0,4 8-44 0 0,1-2 104 0 0,0 1 138 0 0,3 2 263 0 0,-4-4-261 0 0,-1-3-145 0 0,1 4 56 0 0,6 11 331 0 0,-1 1-78 0 0,0-1-69 0 0,-1 1-59 0 0,0 4 14 0 0,0 1-55 0 0,14 46 535 0 0,-14-41-522 0 0,1-1 46 0 0,-4-11-178 0 0,0 1-44 0 0,10 42 286 0 0,-10-35-239 0 0,-2-9-61 0 0,0-1 36 0 0,1 4 122 0 0,1 7-23 0 0,-2 3-34 0 0,-3-24-210 0 0,0 1 0 0 0,0-1-1 0 0,0 0 1 0 0,-1 1 0 0 0,0-1 0 0 0,0 1 0 0 0,0-1-1 0 0,-2 4-60 0 0,2-8 97 0 0,1-1-2 0 0,-1 5 201 0 0,-1-4-96 0 0,-1-2-74 0 0,-1-2-49 0 0,-6-8 51 0 0,6 4 39 0 0,-3-9-73 0 0,1 0-67 0 0,-1 0-58 0 0,1-1-49 0 0,-2-6-101 0 0,0 0-60 0 0,-15-54-684 0 0,15 43 602 0 0,3 13 70 0 0,-6-27-286 0 0,5 17 237 0 0,2 4 108 0 0,0 1 70 0 0,0-3-33 0 0,-2 1 43 0 0,2 9 20 0 0,0 0 0 0 0,1-12 94 0 0,-2 0-69 0 0,0-7 51 0 0,5 35 8 0 0,0 0 0 0 0,1 0 1 0 0,-1 0-1 0 0,1 0 1 0 0,-1 0-1 0 0,2-3 10 0 0,2-5-61 0 0,0 0 35 0 0,-1 5 33 0 0,1-1 0 0 0,-1 1 0 0 0,1 0 0 0 0,1-2-7 0 0,10-8 4 0 0,-3 9-46 0 0,-1 3-35 0 0,2 2-50 0 0,4 3 127 0 0,-13 2 0 0 0,-1-1 0 0 0,29 15 34 0 0,-25-12-2 0 0,1 1 1 0 0,-1 0-1 0 0,0 0 1 0 0,6 6-33 0 0,-9-7 16 0 0,0-1 0 0 0,0 1 0 0 0,-1 0 1 0 0,0 0-1 0 0,0 0 0 0 0,0 0 0 0 0,-1 0 0 0 0,1 2-16 0 0,-1-3 6 0 0,-1 1 0 0 0,0-1 0 0 0,0 1-1 0 0,0-1 1 0 0,-1 1 0 0 0,0 4-6 0 0,0-4 1 0 0,0 14 34 0 0,0-12-2 0 0,0 0-1 0 0,-1 0 0 0 0,0-1 0 0 0,0 1 0 0 0,0-1 0 0 0,-2 3-32 0 0,-6 12 47 0 0,-1-5-20 0 0,5-8 58 0 0,-1-1 0 0 0,0 1-1 0 0,-7 5-84 0 0,3-4 23 0 0,-1-1-74 0 0,10-8-19 0 0,0 1 38 0 0,-4 3 83 0 0,4-2-101 0 0,0-1-18 0 0,0-1-38 0 0,0 1-46 0 0,0 0-52 0 0,0 0-59 0 0,0-1-66 0 0,0 1 11 0 0,0-1-49 0 0,0 1-44 0 0,0-1-39 0 0,0 0-133 0 0,0 1-38 0 0,0-1-161 0 0,-1 0-432 0 0</inkml:trace>
  <inkml:trace contextRef="#ctx0" brushRef="#br0" timeOffset="-14607.97">11280 2956 4112 0 0,'0'0'91'0'0,"0"0"11"0"0,0 0 12 0 0,-1 0-10 0 0,-9 7 552 0 0,2 1-53 0 0,1 0-51 0 0,1 0-48 0 0,1 1-45 0 0,2 0-42 0 0,0 1-40 0 0,2 0-36 0 0,0 10 244 0 0,2 1-111 0 0,2 0-88 0 0,1-1-65 0 0,0 0-39 0 0,0 6 19 0 0,6 14 2 0 0,6-1-6 0 0,-2-16-6 0 0,-8-15-195 0 0,2-2 47 0 0,-1 0 42 0 0,2-1 34 0 0,6-1 190 0 0,-14-4-350 0 0,1 0-1 0 0,0 0 1 0 0,-1 0-1 0 0,1 0 1 0 0,0-1-1 0 0,-1 1 1 0 0,1 0-1 0 0,0-1 1 0 0,-1 1-1 0 0,1-1 1 0 0,0 0-1 0 0,0 0-58 0 0,14-8 502 0 0,-1-2-41 0 0,-3-2-40 0 0,-2-1-42 0 0,-2-1-42 0 0,-3-2-41 0 0,-3-1-42 0 0,-3-2-42 0 0,-5-14-47 0 0,-4 2-95 0 0,2 14-73 0 0,0 0 0 0 0,-1 1-1 0 0,-1 0 1 0 0,-3-4 3 0 0,6 10-125 0 0,-12-14-38 0 0,13 18 69 0 0,1-1-55 0 0,0 3-2 0 0,1 0-45 0 0,0 0-52 0 0,0-1-60 0 0,1 3 30 0 0,0-1-40 0 0,0-2-186 0 0</inkml:trace>
  <inkml:trace contextRef="#ctx0" brushRef="#br0" timeOffset="-13931.77">11779 2923 7424 0 0,'0'0'166'0'0,"0"0"29"0"0,0 0 12 0 0,0 0-72 0 0,-1 0-69 0 0,-1-1-49 0 0,-3-2-52 0 0,3 3 52 0 0,-1-1 97 0 0,2 0-1 0 0,0 1 49 0 0,-14-1 655 0 0,0 1-78 0 0,7 0-412 0 0,0 1-39 0 0,3 0-65 0 0,-1-1-64 0 0,-6 3 150 0 0,5-1-136 0 0,-3 2 19 0 0,-1-2-37 0 0,-3 1-8 0 0,2 3-55 0 0,-5-3-38 0 0,11 1-54 0 0,2 1 0 0 0,0 8 0 0 0,7-9 0 0 0,-2-3 0 0 0,1 3-4 0 0,0-1 0 0 0,1 1 0 0 0,-1 0 0 0 0,1-1 0 0 0,0 1 0 0 0,2 1 4 0 0,4 3-25 0 0,1 0 0 0 0,0 0 0 0 0,1-1 25 0 0,17 13-35 0 0,14 10 11 0 0,-3-3-29 0 0,-15-7 48 0 0,-7-3 43 0 0,-2 2 54 0 0,-9-8-10 0 0,-2 0 107 0 0,-1 1 101 0 0,-1-1 93 0 0,0-4-128 0 0,-2-3-72 0 0,0 0-42 0 0,-2 3 10 0 0,0-1-50 0 0,-1 7 82 0 0,2-9-11 0 0,-1 0-56 0 0,-10 7 124 0 0,7-8-72 0 0,4-3-99 0 0,-1 1-163 0 0,0 0 40 0 0,-2 0 45 0 0,0 0 92 0 0,-6-2 226 0 0,7 0-244 0 0,0 0-40 0 0,-1-1-69 0 0,1 1-106 0 0,1-1 27 0 0,0 1-35 0 0,1 0-39 0 0,-1 0-43 0 0,1 0-46 0 0,-1 0-49 0 0,1-1-51 0 0,-1 1-56 0 0,1 0-59 0 0,0-1-61 0 0,0 1-66 0 0,-1-1-68 0 0,0-1-1061 0 0,-2-2-996 0 0</inkml:trace>
  <inkml:trace contextRef="#ctx0" brushRef="#br0" timeOffset="-13649.52">11971 2981 9072 0 0,'13'2'200'0'0,"-10"-2"33"0"0,-3 1-214 0 0,1 0 1 0 0,-1-1-1 0 0,0 1 0 0 0,1 0 0 0 0,-1-1 1 0 0,1 1-1 0 0,-1-1 0 0 0,1 1 0 0 0,-1 0 1 0 0,1-1-1 0 0,0 1 0 0 0,-1-1 0 0 0,1 1 1 0 0,0-1-1 0 0,-1 0 0 0 0,1 1 0 0 0,0-1 1 0 0,0 0-20 0 0,5 4 117 0 0,-2-2-78 0 0,1 1-16 0 0,0 1 46 0 0,0 1 39 0 0,0 0 36 0 0,0 1 69 0 0,0 0 38 0 0,0 3 87 0 0,2 4 219 0 0,2 10 392 0 0,-4-8-390 0 0,-1-2-191 0 0,-2-6-230 0 0,0-1-35 0 0,1 4-26 0 0,4 20 190 0 0,-4-18-231 0 0,-4-9-36 0 0,1 1 5 0 0,2 4 43 0 0,2-1-53 0 0,-3-6-17 0 0,-1-1-23 0 0,0 0-24 0 0,0 1-39 0 0,0-1-19 0 0,0 0-40 0 0,0 0-44 0 0,0 0-51 0 0,0 0-54 0 0,0 0-50 0 0,0 0-45 0 0,0 0-38 0 0,0 0-135 0 0,0 0-38 0 0,0 0-162 0 0,0 0-433 0 0</inkml:trace>
  <inkml:trace contextRef="#ctx0" brushRef="#br0" timeOffset="-13472.99">11853 2798 8032 0 0,'-12'-5'182'0'0,"10"4"29"0"0,2 1 12 0 0,-1-2-55 0 0,-1-3-112 0 0,-1 0-44 0 0,3 4 48 0 0</inkml:trace>
  <inkml:trace contextRef="#ctx0" brushRef="#br0" timeOffset="-12912.5">12273 2678 5904 0 0,'0'0'169'0'0,"0"0"-33"0"0,0 0 4 0 0,0 0 396 0 0,1 1-85 0 0,0-1-71 0 0,1 1-56 0 0,0 0 9 0 0,3 1 480 0 0,-4-1-422 0 0,7 13 805 0 0,0-1-225 0 0,-5-5-491 0 0,1 1-70 0 0,-1 0-63 0 0,0 0-57 0 0,0 2-7 0 0,0 0-59 0 0,1 7 25 0 0,0-1-68 0 0,2 8 55 0 0,-1-2-84 0 0,3 12 258 0 0,1 0 0 0 0,12 27-410 0 0,-9-30 562 0 0,7 29-562 0 0,4 33 520 0 0,-22-87-484 0 0,6 23 185 0 0,-2 0 39 0 0,-5-24-177 0 0,-5 3-8 0 0,2-4-25 0 0,2-4 14 0 0,1-1-265 0 0,0 0 63 0 0,0 0 56 0 0,0 0 49 0 0,0 0 47 0 0,0 1 42 0 0,-1-1 109 0 0,1 1 322 0 0,0-1-378 0 0,0 0-49 0 0,-1 0-61 0 0,1 1-64 0 0,0-1-77 0 0,0 0-89 0 0,0 0-60 0 0,0 0-89 0 0,0 1-98 0 0,0-1-106 0 0,-1 0-115 0 0,1 0-124 0 0,0 0 363 0 0,0 0-35 0 0,0 0-34 0 0,0 0-37 0 0,0 0-1443 0 0,0 0-1138 0 0</inkml:trace>
  <inkml:trace contextRef="#ctx0" brushRef="#br0" timeOffset="-12646.21">12192 2996 7312 0 0,'0'0'165'0'0,"0"0"22"0"0,0 0 9 0 0,0 0-61 0 0,1-1-66 0 0,0 1-44 0 0,2-2-24 0 0,0 1 45 0 0,6-2 404 0 0,1-1-70 0 0,-1 1-64 0 0,1-1-56 0 0,1 0-12 0 0,1-1-57 0 0,1 0-20 0 0,7-4 13 0 0,-7 4-106 0 0,4-4 98 0 0,-7 4-94 0 0,-1 1-33 0 0,4-2-71 0 0,-3 2-104 0 0,-4 2 18 0 0,-1 0-36 0 0,-2 1-89 0 0,1 0-55 0 0,-1-1-127 0 0,1 1-58 0 0,3-1-594 0 0,0-2-236 0 0,3-1-746 0 0,-10 5 2036 0 0</inkml:trace>
  <inkml:trace contextRef="#ctx0" brushRef="#br0" timeOffset="-12263.25">12742 3085 7136 0 0,'9'-4'181'0'0,"-1"0"-50"0"0,0 0-43 0 0,-5 2-67 0 0,0 0 1 0 0,0 0-1 0 0,0-1 0 0 0,0 1 0 0 0,0-1 1 0 0,0 0-22 0 0,4-5 435 0 0,1 1 45 0 0,10-12 701 0 0,-12 13-826 0 0,-1-1-41 0 0,-1 1-93 0 0,-1-1-46 0 0,0 1-53 0 0,-2-1-61 0 0,-1-10 190 0 0,-7 4-44 0 0,5 12-181 0 0,0-1 0 0 0,1 1 0 0 0,-1 0 1 0 0,0 0-1 0 0,0-1 0 0 0,0 1 1 0 0,0 0-1 0 0,0 0 0 0 0,0 1 0 0 0,0-1 1 0 0,0 0-1 0 0,0 1 0 0 0,-2-1-26 0 0,1 1 41 0 0,0-1 1 0 0,0 1-1 0 0,-1 0 0 0 0,1 0 0 0 0,0 0 1 0 0,-3 1-42 0 0,-10 4 193 0 0,4 1-2 0 0,4 4 36 0 0,-5 10-91 0 0,10-14-102 0 0,-1 0 0 0 0,2 0 1 0 0,-1 1-1 0 0,1-1 1 0 0,0 1-1 0 0,-1 2-34 0 0,1 7 108 0 0,1 1 54 0 0,2-6-75 0 0,0-1 0 0 0,0 0 0 0 0,1 1 0 0 0,0-1 0 0 0,1 0 0 0 0,0 0 0 0 0,1 0 0 0 0,3 7-87 0 0,-2-9 30 0 0,1 0 0 0 0,-1-1 0 0 0,1 0 0 0 0,1 0 0 0 0,-1 0 0 0 0,2 0-30 0 0,-2-2-78 0 0,0 0 48 0 0,0-1 44 0 0,0 0 34 0 0,7 1 122 0 0,-8-3-67 0 0,-1-1-1 0 0,1 0 1 0 0,-1 0 0 0 0,1 0-1 0 0,4 0-102 0 0,1-2 111 0 0,0 1-57 0 0,2-3-91 0 0,-6 2-32 0 0,-1-1-39 0 0,1-1-57 0 0,0 1-54 0 0,0-1-61 0 0,-1-1-65 0 0,1 0-70 0 0,-1 0-76 0 0,0 0-81 0 0,0-1-85 0 0,5-7-485 0 0</inkml:trace>
  <inkml:trace contextRef="#ctx0" brushRef="#br0" timeOffset="-8388.59">13593 2968 6648 0 0,'0'0'149'0'0,"0"0"23"0"0,0-8 145 0 0,0 3-259 0 0,0 2-23 0 0,0-1 67 0 0,0 0 59 0 0,0 0 52 0 0,-1-2 102 0 0,0 1 51 0 0,1-1 125 0 0,-2-4 306 0 0,-1 1 8 0 0,1 2-300 0 0,0 3-121 0 0,-1-1-47 0 0,1 2-101 0 0,0-1-48 0 0,-1 1-56 0 0,0 1-63 0 0,-2-2 336 0 0,-1 0-38 0 0,0 2-37 0 0,0 0-34 0 0,-8 2 196 0 0,1 1-123 0 0,-1 3-110 0 0,2 2-98 0 0,1 1-87 0 0,1 2-75 0 0,5-3 1 0 0,0 1 0 0 0,1 0 0 0 0,-1 0 0 0 0,1 0 0 0 0,1 0 0 0 0,-1 1 0 0 0,1-1 1 0 0,1 1-1 0 0,-2 6 0 0 0,0 1-4 0 0,1 0 0 0 0,1 0 1 0 0,1 0-1 0 0,-1 14 4 0 0,4-2-64 0 0,-1-17 54 0 0,1 0 0 0 0,0 0 0 0 0,2 3 10 0 0,2 4-36 0 0,1-2 36 0 0,-3-11 0 0 0,-1-2 0 0 0,8 8 0 0 0,-1-3 10 0 0,5-2 78 0 0,-10-6-71 0 0,-2 0-2 0 0,15-3 66 0 0,-2-3 44 0 0,-13 5-80 0 0,1 0-1 0 0,-1 0 0 0 0,0-1 0 0 0,0 1 0 0 0,0-1 0 0 0,-1 0 0 0 0,1 0 0 0 0,-1 0 0 0 0,1 0 0 0 0,-1 0 0 0 0,1-3-44 0 0,7-17 205 0 0,-4-2-97 0 0,-3 8-116 0 0,-3 0-82 0 0,0 0 118 0 0,0-21 70 0 0,-3 13-100 0 0,2 13-17 0 0,5-10 54 0 0,-2 12-101 0 0,0-1-107 0 0,0 15 48 0 0,3 2 93 0 0,-3-4 12 0 0,14 22-90 0 0,7 15 110 0 0,-10-13-65 0 0,5 16 65 0 0,-8-15-17 0 0,3 16 17 0 0,-6-15 35 0 0,1 16-35 0 0,-4-16 90 0 0,0 17-90 0 0,-4-16 150 0 0,-1 16-150 0 0,-2-17 213 0 0,-3 17-213 0 0,0-17 280 0 0,-6 17-280 0 0,4-19 120 0 0,-1 6 94 0 0,-1-1-1 0 0,-2 0 1 0 0,0-1-1 0 0,-17 27-213 0 0,16-36 144 0 0,-1-1 1 0 0,0 0-1 0 0,-2 0 0 0 0,0-2 0 0 0,-16 14-144 0 0,27-28 30 0 0,0 1 0 0 0,0-1 0 0 0,-1 0 0 0 0,0 0 0 0 0,0-1-1 0 0,0 1 1 0 0,-3 0-30 0 0,7-3 7 0 0,0 0 1 0 0,1-1-1 0 0,-1 0 0 0 0,1 1 0 0 0,-1-1 1 0 0,1 0-1 0 0,-1 0 0 0 0,0 0 0 0 0,1 0 1 0 0,-1 0-1 0 0,0 0 0 0 0,1 0 0 0 0,-1 0 1 0 0,1-1-1 0 0,-1 1 0 0 0,0-1 0 0 0,1 1 1 0 0,-1-1-1 0 0,1 0 0 0 0,0 1 0 0 0,-1-1 1 0 0,1 0-1 0 0,-1 0 0 0 0,1 0 0 0 0,0 0 1 0 0,0 0-1 0 0,0 0 0 0 0,-1-1 0 0 0,1 1 1 0 0,0 0-1 0 0,1 0 0 0 0,-1-1 0 0 0,-1-1-7 0 0,-11-24-481 0 0,10 14 226 0 0,1 6 65 0 0,0-1-48 0 0,1 0-59 0 0,0 1-70 0 0,0 1 0 0 0,1-1-62 0 0,-1 1-70 0 0,1 0-74 0 0,0 0-81 0 0,0 0-89 0 0,0 0-93 0 0,1 0-100 0 0,0-7-1034 0 0,1-7-1101 0 0,-2 20 3058 0 0</inkml:trace>
  <inkml:trace contextRef="#ctx0" brushRef="#br0" timeOffset="-7959.73">13988 3109 5456 0 0,'0'0'158'0'0,"1"0"-4"0"0,1 0-102 0 0,0 0 32 0 0,4 0 738 0 0,0-1-65 0 0,-1 0-63 0 0,1-1-62 0 0,-1 0-59 0 0,1 0-57 0 0,-1-1-56 0 0,-1 0-53 0 0,1 0-51 0 0,-1-1-50 0 0,0 0-46 0 0,0 0-45 0 0,0-1-44 0 0,-1 1-40 0 0,-1-1-40 0 0,1 0-36 0 0,2-5 111 0 0,0 3 47 0 0,1 0 90 0 0,-6 5-258 0 0,1 1 0 0 0,-1 0 0 0 0,1-1 0 0 0,-1 1 0 0 0,1 0 0 0 0,-1-1 0 0 0,0 1 0 0 0,0-1 0 0 0,1 1 1 0 0,-1-1-1 0 0,0 0-45 0 0,-2-8 200 0 0,-2 0-105 0 0,4 9-92 0 0,-1 0 0 0 0,0-1 0 0 0,0 1 0 0 0,0 0 0 0 0,0 0 0 0 0,0 0 0 0 0,0 0 0 0 0,-1 0 0 0 0,1 0 0 0 0,0 0 0 0 0,0 0 0 0 0,-1 0 0 0 0,1 0 0 0 0,-1 1 0 0 0,1-1 0 0 0,0 0 0 0 0,-1 1 0 0 0,1 0 0 0 0,-1-1-3 0 0,1 1 2 0 0,0 0 0 0 0,0-1 0 0 0,0 1 0 0 0,-1 0 1 0 0,1 0-1 0 0,0 0 0 0 0,0 0 0 0 0,0 0 0 0 0,0 0 0 0 0,0 0 1 0 0,0 1-1 0 0,0-1 0 0 0,0 0 0 0 0,0 1 0 0 0,0-1 1 0 0,0 0-1 0 0,1 1 0 0 0,-1-1 0 0 0,0 1 0 0 0,0 0-2 0 0,-2 0 26 0 0,-1 1 7 0 0,-1 1 0 0 0,1-1 1 0 0,0 1-1 0 0,0 0 0 0 0,0 0 1 0 0,-2 2-34 0 0,1 0 25 0 0,0 0 1 0 0,1 0 0 0 0,0 0 0 0 0,0 1-1 0 0,0-1 1 0 0,0 1 0 0 0,1 1-26 0 0,-3 6 70 0 0,0 1 0 0 0,-3 12-70 0 0,-1 9 128 0 0,5-20-53 0 0,3-6-43 0 0,0 0 1 0 0,1 0-1 0 0,0 0 1 0 0,0 0 0 0 0,1 0-1 0 0,0 1 1 0 0,1-1 0 0 0,0 0-1 0 0,2 9-32 0 0,-1-10 21 0 0,0-1 0 0 0,0 1 0 0 0,1-1 0 0 0,0 0 0 0 0,0 0 0 0 0,1 0 0 0 0,2 3-21 0 0,-1-3-127 0 0,1 0 47 0 0,-1-1 43 0 0,2-1 38 0 0,6 3 96 0 0,2-1 96 0 0,-10-6-71 0 0,1 1-1 0 0,0-1 0 0 0,0 0 1 0 0,0 0-1 0 0,0 0 1 0 0,3-1-122 0 0,12-1 246 0 0,-4-1-139 0 0,-9 0-100 0 0,1 0-38 0 0,-1-1-41 0 0,0 1-47 0 0,0-1-51 0 0,0 0-56 0 0,0 0-61 0 0,0-1-65 0 0,-1 0-70 0 0,0 0-75 0 0,0 0-80 0 0,0 0-84 0 0,-1 0-89 0 0,0 0-93 0 0,0-1-1035 0 0,3-3-1068 0 0,-9 8 2937 0 0</inkml:trace>
  <inkml:trace contextRef="#ctx0" brushRef="#br0" timeOffset="-7541.85">14189 2930 7312 0 0,'0'0'140'0'0,"0"0"-58"0"0,4 3 48 0 0,3 6 62 0 0,0 0-78 0 0,10 26 49 0 0,-10-20-20 0 0,-3-5 10 0 0,-1-1 71 0 0,0-1 15 0 0,0-1 63 0 0,0 0 70 0 0,0 1 79 0 0,3 6 164 0 0,-1 0-42 0 0,4 15 465 0 0,0 6 70 0 0,0 18 417 0 0,-9-51-1533 0 0,0-1 66 0 0,0 0 56 0 0,0 0 48 0 0,0 0 85 0 0,-1 0 41 0 0,-1 0 687 0 0,1-1-516 0 0,0 0-85 0 0,0-1-196 0 0,0 1-73 0 0,0-1-86 0 0,0 0-69 0 0,0 0-78 0 0,0 0-87 0 0,-3-8 330 0 0,2-4-34 0 0,1 0-36 0 0,1 2-35 0 0,0 10-12 0 0,0-19 41 0 0,2 0-1 0 0,0-4-38 0 0,7-18 8 0 0,2 9-71 0 0,6 2-96 0 0,6 1-80 0 0,-20 26 202 0 0,1 0 0 0 0,1 0 1 0 0,-1 0-1 0 0,1 1 1 0 0,1-2 36 0 0,-3 4-14 0 0,-1-1 1 0 0,1 1 0 0 0,0-1-1 0 0,1 1 1 0 0,-1 0 0 0 0,0 0-1 0 0,0 0 1 0 0,0 0 0 0 0,1 1-1 0 0,-1-1 1 0 0,0 1 0 0 0,0 0-1 0 0,1 0 1 0 0,-1 0 0 0 0,0 0-1 0 0,1 1 1 0 0,-1-1-1 0 0,0 1 1 0 0,0 0 0 0 0,1 0-1 0 0,-1 0 14 0 0,1 1-15 0 0,-1 0-1 0 0,1 0 1 0 0,0 0-1 0 0,-1 0 1 0 0,0 1-1 0 0,0 0 0 0 0,0-1 1 0 0,0 1-1 0 0,0 0 1 0 0,0 0-1 0 0,-1 1 0 0 0,1-1 1 0 0,-1 0-1 0 0,0 2 16 0 0,12 24-54 0 0,-5-1 54 0 0,-1 14 16 0 0,-5-26 48 0 0,-2 1 0 0 0,1 13-64 0 0,-2-26-54 0 0,0 0 44 0 0,5 10 148 0 0,-3-10-183 0 0,-1-2-17 0 0,0 1-34 0 0,1 0-148 0 0,-1-1 75 0 0,0 0-34 0 0,-1-1-42 0 0,1 0-42 0 0,-1-1-37 0 0,0 1-34 0 0,1 0-234 0 0,-1 0-57 0 0,0 1-769 0 0,1 0-608 0 0,-1 2-1153 0 0</inkml:trace>
  <inkml:trace contextRef="#ctx0" brushRef="#br0" timeOffset="-6974.35">14929 3004 6504 0 0,'0'0'190'0'0,"-1"0"-10"0"0,-4 1-199 0 0,-1 1 85 0 0,0 2 155 0 0,1 2 100 0 0,-2 7 406 0 0,6-9-519 0 0,0 0-43 0 0,0-2-80 0 0,-4 13 295 0 0,0 0-109 0 0,0 1-56 0 0,-4 22 186 0 0,6-24-204 0 0,1 4 57 0 0,-1 1-34 0 0,1-4 94 0 0,1 1 0 0 0,0 14-314 0 0,4-5 302 0 0,-3-24-277 0 0,0 0 0 0 0,1 0 0 0 0,-1 0 0 0 0,0 0 0 0 0,1 0 1 0 0,-1 0-1 0 0,1 0 0 0 0,-1 0 0 0 0,1 0 0 0 0,-1 0 0 0 0,1 0 1 0 0,0 0-1 0 0,0-1 0 0 0,-1 1 0 0 0,1 0 0 0 0,0-1 0 0 0,0 1 1 0 0,0 0-26 0 0,1 0 34 0 0,-1 0 1 0 0,1-1 0 0 0,0 1 0 0 0,-1 0 0 0 0,1-1-1 0 0,0 1 1 0 0,0-1 0 0 0,0 1 0 0 0,-1-1 0 0 0,2 0-35 0 0,0 0 29 0 0,-1 0 1 0 0,0 0-1 0 0,0 0 1 0 0,0 0-1 0 0,0 0 1 0 0,0-1-1 0 0,0 1 1 0 0,0-1-1 0 0,0 1 1 0 0,0-1-1 0 0,0 0 1 0 0,0 0-1 0 0,0 1 1 0 0,-1-2-1 0 0,1 1 0 0 0,0 0 1 0 0,0 0-1 0 0,-1 0 1 0 0,1-1-30 0 0,10-15 119 0 0,-1 1-49 0 0,-1-4-36 0 0,1-15-50 0 0,-10 28-62 0 0,0-1 0 0 0,0 0 0 0 0,-1 0 1 0 0,0 0-1 0 0,0-5 78 0 0,-2 0-107 0 0,0 0 0 0 0,-1 0 1 0 0,-1-2 106 0 0,-14-39-233 0 0,-3 2 109 0 0,5 13 116 0 0,-4-13-67 0 0,3 0-1 0 0,2-2 0 0 0,2 1 1 0 0,3-4 75 0 0,9 26-50 0 0,1 26 27 0 0,0-1 1 0 0,0 0-1 0 0,0 0 1 0 0,-1-4 22 0 0,1 4 0 0 0,1 4 18 0 0,1 4 73 0 0,37 85 517 0 0,-24-52-333 0 0,0-1 57 0 0,-5-10 470 0 0,5 20-802 0 0,-9-24 208 0 0,1 0-40 0 0,-1-2 73 0 0,-1 0-1 0 0,0 1 1 0 0,1 12-241 0 0,-3-1 288 0 0,0 0 48 0 0,-1-2-55 0 0,1 13 62 0 0,1-15-151 0 0,0-2-40 0 0,-4-23-304 0 0,0-1 42 0 0,0 0 37 0 0,0 1 34 0 0,0-1 48 0 0,0 1 88 0 0,0 0 449 0 0,0 0-379 0 0,0-1-137 0 0,0 1-61 0 0,0-1-74 0 0,0 1-89 0 0,0 0-45 0 0,1-1-79 0 0,-1 1-85 0 0,0 0-96 0 0,0 0-101 0 0,1 1-110 0 0,-1-1-118 0 0,0 1-126 0 0,0-2-1047 0 0,0 0-1144 0 0</inkml:trace>
  <inkml:trace contextRef="#ctx0" brushRef="#br0" timeOffset="-6544.51">15300 3109 7688 0 0,'0'0'166'0'0,"0"0"29"0"0,1-1 14 0 0,4 0-256 0 0,0 0 44 0 0,-1 0 40 0 0,-1 0 37 0 0,4 0 174 0 0,-1 0 109 0 0,-2 0-11 0 0,0 1 39 0 0,9-4 876 0 0,1-4-481 0 0,-6 2-342 0 0,-6 3-301 0 0,0-1-38 0 0,0 0-43 0 0,0-1-50 0 0,-1 2 19 0 0,0 0 1 0 0,0 0 0 0 0,1 0 0 0 0,-1 1-1 0 0,1-1 1 0 0,0 0 0 0 0,1-1-26 0 0,7-12 118 0 0,-6 5-88 0 0,0-2-34 0 0,-3 10 6 0 0,0 1 0 0 0,0-1 1 0 0,-1 1-1 0 0,1-1 0 0 0,-1 0 0 0 0,1 1 0 0 0,-1-1 0 0 0,0 0 1 0 0,0-1-3 0 0,0 1 362 0 0,-3 3-106 0 0,0 0-85 0 0,0 2-63 0 0,-6 6 52 0 0,8-7-67 0 0,-10 15 162 0 0,2 1-101 0 0,2 1-75 0 0,2-5-35 0 0,1 1 1 0 0,-2 10-45 0 0,3-3 75 0 0,3-15-54 0 0,0 0-1 0 0,0 0 0 0 0,1 1 0 0 0,0-1 1 0 0,0 0-1 0 0,0 0 0 0 0,1 0 1 0 0,1 2-21 0 0,10 25 195 0 0,-11-31-174 0 0,-1 0 1 0 0,1 0-1 0 0,-1 0 1 0 0,1-1-1 0 0,-1 1 1 0 0,1 0-1 0 0,0-1 1 0 0,0 0-1 0 0,0 1 1 0 0,0-1-1 0 0,0 0 1 0 0,0 0-1 0 0,2 1-21 0 0,7 2 49 0 0,-6-2-188 0 0,0-1 55 0 0,-1 1 48 0 0,1-2 43 0 0,1 1 58 0 0,0 0 50 0 0,13-3 380 0 0,-12 0-343 0 0,0 0-107 0 0,-1 0-110 0 0,-2 0-19 0 0,-1 1-39 0 0,0-1-44 0 0,0 1-47 0 0,1-1-51 0 0,-1 0-55 0 0,0 0-60 0 0,1 0-62 0 0,-1 0-67 0 0,1 0-71 0 0,-1 0-75 0 0,1 0-78 0 0,-3 1 406 0 0,5-2-1509 0 0,5-2-1045 0 0,-11 5 2866 0 0</inkml:trace>
  <inkml:trace contextRef="#ctx0" brushRef="#br0" timeOffset="-6184.48">15647 2768 5456 0 0,'3'9'100'0'0,"4"16"88"0"0,-5-14-81 0 0,0-3 3 0 0,0 0 39 0 0,0 0 51 0 0,0-1 60 0 0,0 1 71 0 0,1 0 82 0 0,-1-1 91 0 0,1 1 103 0 0,2 4 110 0 0,0 1-71 0 0,0 4 57 0 0,2 7 258 0 0,2 7 237 0 0,-3-12-336 0 0,-3-10-439 0 0,-1 5 168 0 0,2 3 224 0 0,1-6-200 0 0,-5-10-263 0 0,0-1-38 0 0,0 0-9 0 0,0 0-10 0 0,0 0-40 0 0,0 0-21 0 0,0 0-2 0 0,0 0 4 0 0,0 0 16 0 0,0 0 4 0 0,0 0 0 0 0,0 0-8 0 0,0 0-33 0 0,-1-1 6 0 0,0-2-68 0 0,0-1-37 0 0,-1-4-23 0 0,0 2 16 0 0,-1-3-4 0 0,2-1-51 0 0,0-14-58 0 0,6-23-170 0 0,-4 42 173 0 0,0 1 0 0 0,0-1 0 0 0,1 1 1 0 0,0-1-1 0 0,-1 1 0 0 0,1-1 0 0 0,1 1 0 0 0,-1 0 0 0 0,1 0 0 0 0,-1 0 0 0 0,1 0 0 0 0,3-1 1 0 0,10-10-67 0 0,3 4-83 0 0,-16 10 12 0 0,-1 0 34 0 0,6-3-137 0 0,-4 1 110 0 0,-1 1-69 0 0,1 0-102 0 0,-2 1 4 0 0,1-1-83 0 0,-1 1-95 0 0,1-1-109 0 0,-1 1-121 0 0,-1 0 303 0 0,1 0-35 0 0,-1 1-36 0 0,0-1-39 0 0,0 1-40 0 0,0-1-41 0 0,4-1-1644 0 0,1-1-1262 0 0</inkml:trace>
  <inkml:trace contextRef="#ctx0" brushRef="#br0" timeOffset="-5749.64">16159 2319 10568 0 0,'0'0'233'0'0,"0"0"39"0"0,1 1 17 0 0,10 13-65 0 0,8 8 1 0 0,-12-11-103 0 0,2 2 102 0 0,-4-6-52 0 0,-1 0 46 0 0,1 0 53 0 0,-1 1 63 0 0,9 18 246 0 0,-1-1-44 0 0,0 1-42 0 0,0 0-40 0 0,-1 1-37 0 0,-1-1-34 0 0,9 28 288 0 0,-4 0-109 0 0,-2 1-89 0 0,-5 2-69 0 0,-2 0-51 0 0,-5 20 190 0 0,-3-13 586 0 0,-9 52-1129 0 0,1-52 464 0 0,-2-10-120 0 0,-4-1-61 0 0,-10 8 0 0 0,6-20 82 0 0,-6 6-365 0 0,14-29 86 0 0,-22 20 186 0 0,21-25-203 0 0,2-1-39 0 0,7-7-156 0 0,-1-1 110 0 0,0 1 72 0 0,-12 7 234 0 0,10-7-214 0 0,1-3-79 0 0,0 1-73 0 0,0-2-90 0 0,0 0-111 0 0,4-1 91 0 0,-1 0-34 0 0,0 0-38 0 0,1 0-39 0 0,-1-1-43 0 0,1 0-43 0 0,-1-1-47 0 0,1 1-50 0 0,-4-5-977 0 0,5-3-14 0 0</inkml:trace>
  <inkml:trace contextRef="#ctx0" brushRef="#br0" timeOffset="-3604.38">17137 2872 5584 0 0,'0'0'124'0'0,"0"0"17"0"0,0 0 11 0 0,0 6-34 0 0,0 4-77 0 0,0-3-9 0 0,0 0 62 0 0,2 0 55 0 0,-1 0 48 0 0,1 0 44 0 0,0 0 36 0 0,3 7 364 0 0,13 25 1392 0 0,-14-31-1624 0 0,1 0-33 0 0,-1 1 1 0 0,1 0-72 0 0,-1 0-89 0 0,1-1-105 0 0,9 24 822 0 0,0 1-104 0 0,-8-16-462 0 0,0 0-33 0 0,-1-1-39 0 0,0 1-39 0 0,8 20 472 0 0,-13-35-560 0 0,0-2 2 0 0,0 0 12 0 0,0 0 2 0 0,0 0 0 0 0,0 0-4 0 0,0 0-17 0 0,0 0-3 0 0,0 0 0 0 0,0 0-9 0 0,0 0-39 0 0,-5-25 180 0 0,0-1-92 0 0,1-5-48 0 0,-1-15-16 0 0,5 44-131 0 0,-1-5-6 0 0,1 0 0 0 0,0 0 0 0 0,1-1 0 0 0,0 1 0 0 0,0 0-1 0 0,0 0 1 0 0,1 0 0 0 0,0 0 0 0 0,0 0 0 0 0,1 0 0 0 0,0 0-1 0 0,0 1 1 0 0,0 0 0 0 0,1-1 0 0 0,0 1 0 0 0,3-3 1 0 0,-3 4-56 0 0,7-8-57 0 0,-1 3 44 0 0,1 0 39 0 0,3 1 36 0 0,27-12-29 0 0,-33 18 7 0 0,0-1 1 0 0,0 2-1 0 0,0-1 0 0 0,1 1 1 0 0,-1 0-1 0 0,6 0 16 0 0,13 0-76 0 0,-12 1-24 0 0,1-1-64 0 0,-1 0-84 0 0,0-1-104 0 0,-13 3 240 0 0,0-1 34 0 0,8 0-171 0 0,-7 1 95 0 0,0 0-93 0 0,-1 0 53 0 0,0-1-46 0 0,0 1-52 0 0,-1 0-59 0 0,1 0-18 0 0,-1 0-52 0 0,0 0-47 0 0,1-1-41 0 0,-1 1-148 0 0,1 0-40 0 0,0 0-178 0 0,1-1-482 0 0</inkml:trace>
  <inkml:trace contextRef="#ctx0" brushRef="#br0" timeOffset="-3023.92">18055 2956 6880 0 0,'0'0'157'0'0,"0"0"23"0"0,0 0 11 0 0,-5-1-47 0 0,-3-1-96 0 0,2 2 15 0 0,0-1 111 0 0,-1-1 146 0 0,-5-1 296 0 0,0 0 60 0 0,4 1-285 0 0,1 1-144 0 0,1 1-102 0 0,-21 2 650 0 0,1 2-107 0 0,1 5-99 0 0,2 3-93 0 0,2 3-86 0 0,3 3-80 0 0,3 5-72 0 0,5 3-66 0 0,8-21-162 0 0,-2 7 48 0 0,0 0 1 0 0,1 0-1 0 0,1 0 1 0 0,0 1-1 0 0,0 5-78 0 0,2-14 17 0 0,0 1 0 0 0,1-1-1 0 0,-1 0 1 0 0,1 0 0 0 0,0 0 0 0 0,0 1-1 0 0,0-1 1 0 0,1 0-17 0 0,0 0 8 0 0,0 0-1 0 0,0 0 0 0 0,0-1 1 0 0,0 1-1 0 0,1-1 1 0 0,-1 1-1 0 0,1-1 0 0 0,0 0 1 0 0,1 0-8 0 0,11 9 41 0 0,1-3 40 0 0,-12-7-51 0 0,0 0 0 0 0,1-1 0 0 0,-1 0 0 0 0,0 0 0 0 0,0 0 0 0 0,1 0 0 0 0,-1-1 0 0 0,0 1-1 0 0,1-1 1 0 0,-1-1 0 0 0,0 1 0 0 0,1 0 0 0 0,-1-1 0 0 0,0 0 0 0 0,1 0 0 0 0,-1 0 0 0 0,0-1 0 0 0,0 1 0 0 0,1-2-30 0 0,-2 1 32 0 0,1 0 1 0 0,-1 0 0 0 0,0-1 0 0 0,1 1-1 0 0,-1-1 1 0 0,2-2-33 0 0,15-19 76 0 0,-7 3 54 0 0,-3-3-37 0 0,-5 12-57 0 0,-2 0 0 0 0,0 0 1 0 0,1-3-37 0 0,-2-3 38 0 0,0 0 0 0 0,0 0 1 0 0,-2 0-1 0 0,-1-15-38 0 0,-1 18 18 0 0,1 12-10 0 0,1-1 0 0 0,-1 1 0 0 0,1-1 0 0 0,0 0 0 0 0,0 1 0 0 0,0-1 1 0 0,1 0-9 0 0,-1-1-2 0 0,0 0 1 0 0,0 0 0 0 0,0 0-1 0 0,-1 0 1 0 0,0 1 0 0 0,0-1-1 0 0,0 0 1 0 0,0 0 0 0 0,-1 1-1 0 0,0-1 1 0 0,-1-3 1 0 0,2 6-69 0 0,0 1 4 0 0,-1 1 61 0 0,2 1-40 0 0,0 0-58 0 0,11 30 159 0 0,-1-7-100 0 0,-7-12-31 0 0,1 0-46 0 0,-2-2 43 0 0,2-1 47 0 0,3 6 52 0 0,1-1 51 0 0,10 19 115 0 0,-13-22-179 0 0,5 6-114 0 0,2 6-67 0 0,-6-9 143 0 0,-6-11 30 0 0,2 2 2 0 0,6 6 46 0 0,-7-9-133 0 0,1 0 70 0 0,0 0 46 0 0,3 5 141 0 0,-2-4-128 0 0,0-1-49 0 0,-1 0-44 0 0,0 0-57 0 0,1-1-69 0 0,-1 0-80 0 0,0 1-93 0 0,1-2-104 0 0,-1 0-117 0 0,-2 0 227 0 0,1 0-50 0 0,-1 0-45 0 0,1 0-38 0 0,-1 0-140 0 0,1 0-38 0 0,0 0-167 0 0,0 0-452 0 0</inkml:trace>
  <inkml:trace contextRef="#ctx0" brushRef="#br0" timeOffset="-2423.54">18173 2519 5208 0 0,'6'3'38'0'0,"2"0"12"0"0,-6-3 11 0 0,2 0 39 0 0,2 12 149 0 0,-5-8-203 0 0,2 5-29 0 0,-1 1 35 0 0,1 0 38 0 0,-1 1 38 0 0,-2 0 42 0 0,3 12 512 0 0,6 13 192 0 0,-3-18-442 0 0,-1-3-21 0 0,1-1-1 0 0,0 0 1 0 0,1 0 0 0 0,7 9-411 0 0,3 7 641 0 0,-3 0 54 0 0,-6-11-331 0 0,1 0-45 0 0,9 18 221 0 0,9 20 177 0 0,-17-32-386 0 0,0 2 91 0 0,-1 1 85 0 0,2 9-38 0 0,-7-26-193 0 0,0 1 0 0 0,1 12-276 0 0,-3-18 63 0 0,2 3 130 0 0,-1-2 18 0 0,-2-3-107 0 0,-1-3 32 0 0,0-1 0 0 0,0 0-2 0 0,0 0-5 0 0,0 0-1 0 0,0 0 0 0 0,3 0 85 0 0,0-3-60 0 0,0 0-49 0 0,-1-2-39 0 0,2-3-17 0 0,0-2-22 0 0,-3 6-4 0 0,6-20 37 0 0,-1-2 62 0 0,3-16 125 0 0,3 17-117 0 0,11-9-503 0 0,-19 30 326 0 0,0-1 1 0 0,0 1-1 0 0,0 1 1 0 0,0-1-1 0 0,1 1 0 0 0,0-1 48 0 0,-3 3-15 0 0,1-1 0 0 0,-1 1 0 0 0,0 0 1 0 0,1 0-1 0 0,-1 0 0 0 0,1 0 0 0 0,0 0 0 0 0,-1 1 0 0 0,1-1 0 0 0,0 1 0 0 0,0-1 0 0 0,-1 1 0 0 0,1 0 0 0 0,0 0 0 0 0,-1 0 0 0 0,1 1 0 0 0,0-1 0 0 0,0 1 0 0 0,-1-1 0 0 0,1 1 0 0 0,-1 0 0 0 0,1 0 0 0 0,-1 0 0 0 0,1 0 0 0 0,-1 1 0 0 0,1-1 0 0 0,-1 1 0 0 0,1 0 15 0 0,0 1-19 0 0,1-1-1 0 0,-1 2 1 0 0,0-1-1 0 0,1 0 1 0 0,-1 0-1 0 0,1 3 20 0 0,14 23-40 0 0,-10-15 40 0 0,-2 4-51 0 0,0 12 51 0 0,-5-19-3 0 0,0-9 5 0 0,-1 0 0 0 0,0 0-1 0 0,0-1 1 0 0,0 1-1 0 0,0 0 1 0 0,-1 0 0 0 0,1-1-1 0 0,0 1 1 0 0,-1 0-2 0 0,-3 10 41 0 0,-1 2 70 0 0,4-11-84 0 0,0-1 0 0 0,0 1 0 0 0,-1 0 0 0 0,1-1-1 0 0,-1 0 1 0 0,0 1 0 0 0,1-1 0 0 0,-1 0 0 0 0,-1 1-27 0 0,-7 10 127 0 0,-3 1 41 0 0,-5-1-57 0 0,-18 5 53 0 0,21-12-113 0 0,-22 6 126 0 0,14-8-121 0 0,6-4-84 0 0,1-1-84 0 0,14 1-57 0 0,0-1 51 0 0,-4-1-117 0 0,3 1 100 0 0,1-1-93 0 0,0 2 65 0 0,1-1-42 0 0,0 0-78 0 0,-1 0-67 0 0,1 0-75 0 0,0 0-84 0 0,0 0-93 0 0,0 0-100 0 0,1 0-109 0 0,-1 0-118 0 0,0-1-1070 0 0,1-2-1129 0 0,0 4 3125 0 0</inkml:trace>
  <inkml:trace contextRef="#ctx0" brushRef="#br0" timeOffset="-1723.4">18856 2573 9584 0 0,'0'0'216'0'0,"0"0"32"0"0,0 0 12 0 0,0 1 18 0 0,-2 10 188 0 0,2 0-104 0 0,1 0-86 0 0,1 0-70 0 0,3 7 21 0 0,5 10 14 0 0,-4-12-64 0 0,-1 0 91 0 0,7 20 178 0 0,-2-9-175 0 0,1-1-34 0 0,14 38 304 0 0,6 16 169 0 0,6 16 151 0 0,-32-77-547 0 0,0 0 0 0 0,1 9-314 0 0,-3-11 212 0 0,7 21 206 0 0,-4-15-81 0 0,-2-12-124 0 0,-1 0 47 0 0,-3-10-158 0 0,0-1-13 0 0,0 0-8 0 0,0 0-1 0 0,0 0 7 0 0,0 0 28 0 0,2-1 94 0 0,-1-2-69 0 0,0-2-56 0 0,0-1-42 0 0,2-16-13 0 0,-3 20-7 0 0,3-23 60 0 0,1-1-36 0 0,3-36-30 0 0,-4 42-22 0 0,4 1-39 0 0,3 0-35 0 0,0 1-35 0 0,3-5-79 0 0,-12 21 177 0 0,1-1-1 0 0,-1 0 1 0 0,1 1-1 0 0,0-1 1 0 0,0 1-1 0 0,0-1 0 0 0,0 1 1 0 0,0 0-1 0 0,1 0 1 0 0,-1 0-1 0 0,0 0 1 0 0,1 1-1 0 0,0-1 1 0 0,-1 0-1 0 0,1 1 0 0 0,0 0 1 0 0,0 0-1 0 0,0 0 1 0 0,0 0 17 0 0,1 0-13 0 0,-1 0 0 0 0,1 1 1 0 0,-1 0-1 0 0,0 0 0 0 0,1 0 1 0 0,-1 0-1 0 0,3 1 13 0 0,-1-1 1 0 0,0 1 0 0 0,-1 1 1 0 0,1-1-1 0 0,0 1 0 0 0,2 1-1 0 0,7 3-50 0 0,-3-2-42 0 0,0 1 0 0 0,9 6 92 0 0,-3 4-54 0 0,-2 4 62 0 0,-13-15-8 0 0,1-1 0 0 0,-1 1 0 0 0,0-1 0 0 0,0 1 0 0 0,-1 0 0 0 0,1-1 0 0 0,-1 1 0 0 0,1 0 0 0 0,-1 0 0 0 0,0 0 0 0 0,-1 0 0 0 0,1 0 0 0 0,-1 4 0 0 0,0-3 9 0 0,-2 19-24 0 0,-1-16 51 0 0,-2 0 57 0 0,-10 9 139 0 0,-4 0-67 0 0,-2-4-55 0 0,-1-4-46 0 0,9-5 0 0 0,-29 6 149 0 0,14-5-155 0 0,11-4-91 0 0,-1 0-71 0 0,0-3-88 0 0,0-2-102 0 0,10 1 9 0 0,-1-1-72 0 0,1-1-101 0 0,5 2 181 0 0,-1-1-37 0 0,0 0-169 0 0,0-1-82 0 0,1 0-91 0 0,2 0-100 0 0,0-5-178 0 0</inkml:trace>
  <inkml:trace contextRef="#ctx0" brushRef="#br0" timeOffset="-1387.3">19647 2945 8928 0 0,'0'0'200'0'0,"0"0"-3"0"0,0 0-83 0 0,0 0-55 0 0,0 4-4 0 0,0-3 0 0 0,1 15 70 0 0,1-10-43 0 0,-1 3-41 0 0,-1-2 10 0 0,0-1 90 0 0,1 3 118 0 0,0 3 247 0 0,0 1 56 0 0,-1-4-225 0 0,1-2-111 0 0,-1 1-71 0 0,1 10 548 0 0,6 22 1155 0 0,-4-28-1341 0 0,0 0-72 0 0,-1-3-186 0 0,1-1-63 0 0,-1 1-74 0 0,0 0-83 0 0,-2-9-108 0 0,0 1 50 0 0,1 1 81 0 0,0 2 157 0 0,-1-2-204 0 0,0-1-68 0 0,1 0-60 0 0,-1 0-77 0 0,0 1-90 0 0,0-2-103 0 0,0 0-238 0 0</inkml:trace>
  <inkml:trace contextRef="#ctx0" brushRef="#br0" timeOffset="-1126.99">19530 2711 9616 0 0,'-9'-8'281'0'0,"7"7"-6"0"0,3 1-190 0 0,0 0-39 0 0,4 0-9 0 0,2 0-25 0 0</inkml:trace>
  <inkml:trace contextRef="#ctx0" brushRef="#br0" timeOffset="-791.89">20115 2519 9792 0 0,'0'0'222'0'0,"0"0"30"0"0,0 0 18 0 0,0 0-52 0 0,1 0-95 0 0,0 1-63 0 0,2 1-20 0 0,-1 0 15 0 0,1 1 68 0 0,0 0 0 0 0,-1 1 0 0 0,0-1 0 0 0,1 1 0 0 0,-1-1 0 0 0,-1 1 0 0 0,1 0 0 0 0,0 0 0 0 0,0 3-123 0 0,4 13 441 0 0,-1-3-72 0 0,2 6 76 0 0,0 0-34 0 0,3 15 176 0 0,-1-8-227 0 0,5 15 123 0 0,2 9 67 0 0,-4-18-151 0 0,-7-19-178 0 0,15 46 570 0 0,-1 0-75 0 0,-4 1-105 0 0,-9-32-354 0 0,-1 1-38 0 0,-5-25-118 0 0,3 10-13 0 0,1-7-3 0 0,-3-9-53 0 0,-1-2-148 0 0,0 0-16 0 0,0 0 16 0 0,0 0 33 0 0,0 0-37 0 0,0 0-440 0 0,0 0 117 0 0,0 0 101 0 0,0-1 86 0 0,-1 1 52 0 0,1-1 67 0 0,0 1 47 0 0,-1-2-67 0 0,0 1 13 0 0,1 0 10 0 0,-1 1-51 0 0,-3-7-1397 0 0</inkml:trace>
  <inkml:trace contextRef="#ctx0" brushRef="#br0" timeOffset="-493.69">19957 2821 9136 0 0,'0'0'266'0'0,"0"0"1"0"0,2 0-120 0 0,64-13 1885 0 0,-47 9-1505 0 0,1 0-48 0 0,-1 0-62 0 0,1 0-78 0 0,-9 1-326 0 0,0 0 39 0 0,11-2 147 0 0,0 0 85 0 0,29-5 486 0 0,-36 8-565 0 0,1-1-41 0 0,3 1-42 0 0,0-1-106 0 0,-4 2-100 0 0,1-1-106 0 0,0 1-119 0 0,-8 1 104 0 0,0-1-35 0 0,0 1-37 0 0,-1-1-39 0 0,1 1-41 0 0,0 0-44 0 0,0 0-43 0 0,0-1-48 0 0,0 1-48 0 0,0 0-50 0 0,4 0-1248 0 0,7 0-1050 0 0</inkml:trace>
  <inkml:trace contextRef="#ctx0" brushRef="#br0" timeOffset="26046.39">606 4572 7376 0 0,'0'0'216'0'0,"0"0"-62"0"0,0 0-23 0 0,0 0 78 0 0,2 1 34 0 0,4 12 661 0 0,-1 4-115 0 0,-1 3-110 0 0,-1-2-104 0 0,-2-8-275 0 0,3 22 443 0 0,-1 1-53 0 0,-1-11-248 0 0,1 1-36 0 0,0 0-41 0 0,2-1-45 0 0,5 31 458 0 0,-4-19-178 0 0,-2-16-256 0 0,0-1 39 0 0,-3-17-500 0 0,-1 1 114 0 0,1 0 130 0 0,0 1 200 0 0,-1-1-221 0 0,1-1-64 0 0,-1 1-62 0 0,1 0-79 0 0,-1-1-95 0 0,0 1-113 0 0,1-1 106 0 0,-1 0-35 0 0,0 1-37 0 0,0-1-39 0 0,0 0-40 0 0,0 1-45 0 0,0-1-909 0 0</inkml:trace>
  <inkml:trace contextRef="#ctx0" brushRef="#br0" timeOffset="26228.9">573 4395 9272 0 0,'0'0'208'0'0,"0"0"-44"0"0,0 0-60 0 0,-1 0-22 0 0,0-1-41 0 0,1 0 4 0 0,-1 1 53 0 0,0 0 77 0 0,1 0-176 0 0,-1 0 1 0 0,1 0-1 0 0,0 0 0 0 0,0 0 0 0 0,-1 0 1 0 0,1 0-1 0 0,0 0 0 0 0,0 0 1 0 0,-1 0-1 0 0,1 0 0 0 0,0 0 1 0 0,0 0-1 0 0,-1 0 0 0 0,1 0 0 0 0,0 0 1 0 0,0 0-1 0 0,0 0 0 0 0,-1 0 1 0 0,1 1-1 0 0,0-1 0 0 0,0 0 0 0 0,0 0 1 0 0,-1 0-1 0 0,1 0 0 0 0,0 1 1 0 0,0-1-1 0 0,0 0 0 0 0,0 0 0 0 0,-1 0 1 0 0,1 1 0 0 0,1 1-58 0 0,-1-1-36 0 0</inkml:trace>
  <inkml:trace contextRef="#ctx0" brushRef="#br0" timeOffset="29277.75">3515 4883 10160 0 0,'0'0'230'0'0,"0"0"30"0"0,0 0 19 0 0,0 0-84 0 0,0 1-93 0 0,0 0-67 0 0,0 3-55 0 0,0-2 48 0 0,0 2 873 0 0,0-1-117 0 0,0 1-107 0 0,0-2-95 0 0,0 1 5 0 0,-1 0-102 0 0,1-1-178 0 0,0 0-39 0 0,-1 0 184 0 0,-2 3 334 0 0,2-4-489 0 0,0 0 49 0 0,-1 0-6 0 0,1 0 59 0 0,0 0 68 0 0,-1 0 81 0 0,1 0-290 0 0,1-1-121 0 0,0 0-45 0 0,0 0-13 0 0,0 0 1 0 0,-1 0-6 0 0,-1 0-87 0 0,0 0-88 0 0,1 0-111 0 0,1 0-246 0 0,0 0-408 0 0,0 0 663 0 0,0 0 36 0 0,0 0-7 0 0,0 0-43 0 0,0 0-5 0 0,0 0-45 0 0,0 0-49 0 0,0 0-57 0 0,0 0-60 0 0,0 0-57 0 0,0 0-50 0 0,0 0-44 0 0,0 0-166 0 0,0 0-44 0 0,0 0-200 0 0,0 0-543 0 0</inkml:trace>
  <inkml:trace contextRef="#ctx0" brushRef="#br0" timeOffset="28652.42">3031 4716 6896 0 0,'0'0'200'0'0,"0"0"-53"0"0,-1 0-73 0 0,1-1-51 0 0,-4-2-52 0 0,2 1 46 0 0,-3-1 218 0 0,0 0 52 0 0,-1 1 44 0 0,1-1 37 0 0,-5 1 365 0 0,-13 1 1119 0 0,15 2-1220 0 0,0 2-53 0 0,1 1-78 0 0,0 1-102 0 0,3-1-202 0 0,0 0-64 0 0,1 1-70 0 0,0 1-77 0 0,-3 8 61 0 0,0-1 0 0 0,2 1 1 0 0,-1 0-1 0 0,0 8-47 0 0,-3 33 51 0 0,8-46-51 0 0,-2-2 0 0 0,2 0 0 0 0,-1 0 0 0 0,1 0 0 0 0,0-1 0 0 0,0 1 0 0 0,1 0 0 0 0,0 0 0 0 0,0 0 0 0 0,1-1 0 0 0,0 1 0 0 0,1 1 0 0 0,0 1 0 0 0,-2-6 0 0 0,0-1 0 0 0,0 1 0 0 0,0-1 0 0 0,0 0 0 0 0,1 1 0 0 0,-1-1 0 0 0,2 2 0 0 0,-3-3 2 0 0,1-1 0 0 0,0 1 1 0 0,-1 0-1 0 0,1 0 1 0 0,0-1-1 0 0,-1 1 0 0 0,1 0 1 0 0,0-1-1 0 0,0 1 1 0 0,0-1-1 0 0,0 1 0 0 0,-1-1 1 0 0,1 0-1 0 0,0 1 1 0 0,0-1-1 0 0,0 0 0 0 0,0 1 1 0 0,0-1-1 0 0,0 0 1 0 0,0 0-1 0 0,0 0 0 0 0,0 0 1 0 0,0 0-1 0 0,0 0 1 0 0,0 0-1 0 0,1 0-2 0 0,1-1 28 0 0,14 0 98 0 0,-1-4-47 0 0,2-2-30 0 0,8-8-18 0 0,-12 7-13 0 0,-10 5-57 0 0,0 0 0 0 0,0 0 0 0 0,0 0 0 0 0,-1 0 0 0 0,1-1-1 0 0,0-1 40 0 0,4-4-137 0 0,0-1-83 0 0,-1 1-91 0 0,-3 5 110 0 0,-1 0-36 0 0,12-15-591 0 0,-7 5 209 0 0,-3 2 36 0 0,0 0-79 0 0,-2-3-138 0 0</inkml:trace>
  <inkml:trace contextRef="#ctx0" brushRef="#br0" timeOffset="28982.54">3034 4563 5192 0 0,'-11'-13'168'0'0,"0"0"-80"0"0,-1-2-54 0 0,-14-21-34 0 0,17 23 36 0 0,3 3 25 0 0,0 0 38 0 0,1-1 47 0 0,0 1 56 0 0,-6-13 405 0 0,-1 1 63 0 0,1 3-20 0 0,2-1 91 0 0,3 2 138 0 0,16 32-199 0 0,7 5-61 0 0,15 19 421 0 0,-7-1-89 0 0,0 0-45 0 0,-2 0-61 0 0,-3 2-76 0 0,-5 3-90 0 0,-4-3-282 0 0,11 47 377 0 0,-16-57-484 0 0,-1-1 42 0 0,1 11 97 0 0,2-1-43 0 0,8 50 447 0 0,-13-69-636 0 0,5 7 168 0 0,-6-19-257 0 0,-2-5-242 0 0,0-1 86 0 0,1-1 78 0 0,-1 1 126 0 0,0-1 61 0 0,0 0-109 0 0,0 0-108 0 0,0 1-51 0 0,-1 0-115 0 0,1-1 34 0 0,0 1-37 0 0,0 1-204 0 0,0-1 139 0 0,0 0-33 0 0,0 0-35 0 0,0 0-38 0 0,0 1-39 0 0,0 0-41 0 0,0-2 108 0 0,0 0-38 0 0,0 0-453 0 0,0-1 125 0 0,0 1-53 0 0,1 0-844 0 0,0-2-655 0 0,1-2-1248 0 0</inkml:trace>
  <inkml:trace contextRef="#ctx0" brushRef="#br0" timeOffset="26830.3">1145 4581 5072 0 0,'0'0'144'0'0,"-2"-3"-16"0"0,-3-3-80 0 0,1 2 15 0 0,0 0 115 0 0,-1 1 99 0 0,0 0 83 0 0,0 0 59 0 0,0 1 49 0 0,-22-7 1935 0 0,19 7-1750 0 0,3 1-367 0 0,1 0-35 0 0,0 0-38 0 0,0 0-46 0 0,0 0-52 0 0,0 0-56 0 0,-2 0 148 0 0,0 0 0 0 0,0 0 0 0 0,1 1 1 0 0,-2-1-1 0 0,1 1 0 0 0,0 1 0 0 0,1-1 1 0 0,-4 1-208 0 0,-10 3 472 0 0,10-2-278 0 0,0 0-36 0 0,-4 1-4 0 0,0 0-110 0 0,2 0 34 0 0,2 2-71 0 0,7-4-20 0 0,0 1 0 0 0,0-1 0 0 0,0 1 0 0 0,1 0 0 0 0,-1 0 0 0 0,1-1 0 0 0,-1 1 0 0 0,1 0 0 0 0,0 0-1 0 0,-1 0 1 0 0,1 1 0 0 0,0 1 13 0 0,-3 9 8 0 0,4-3-8 0 0,7 5 11 0 0,2-2-42 0 0,8 5-76 0 0,3-3-46 0 0,26 11-177 0 0,-16-13 184 0 0,-29-12 142 0 0,40 18-37 0 0,-5 1-119 0 0,17 13 160 0 0,-1 4-47 0 0,-48-35 45 0 0,6 9 8 0 0,-3-4 0 0 0,2 5 37 0 0,-4-4-41 0 0,3 6 3 0 0,-6-7-55 0 0,-2-6 63 0 0,1 1 0 0 0,-1-1 0 0 0,0 0 0 0 0,0 1 0 0 0,0-1 0 0 0,0 1 0 0 0,0-1 0 0 0,0 1 0 0 0,0-1 0 0 0,0 1 0 0 0,0-1 0 0 0,-1 1 0 0 0,1-1 0 0 0,-1 1 0 0 0,1-1 0 0 0,-1 0-1 0 0,1 1 1 0 0,-1-1 0 0 0,0 0 0 0 0,0 0 0 0 0,0 1-13 0 0,0 0 27 0 0,-1 0 0 0 0,0 0 0 0 0,-1 0 0 0 0,1 0 0 0 0,0 0 0 0 0,-1-1 0 0 0,1 1 0 0 0,-1-1 0 0 0,1 0 0 0 0,-1 1 0 0 0,0-1-27 0 0,-3 1 65 0 0,0 0-1 0 0,-1 0 0 0 0,0-1 1 0 0,1 1-1 0 0,-7-1-64 0 0,-13-1 155 0 0,20-1-299 0 0,0 0 67 0 0,0 0 55 0 0,0 0 48 0 0,-6-3 125 0 0,-15-6 377 0 0,19 6-419 0 0,0 0-71 0 0,4 2-58 0 0,-1-1-39 0 0,1 1-45 0 0,-1-1-49 0 0,1 0-73 0 0,-1 0-69 0 0,1 0-76 0 0,-1-1-84 0 0,1 1-88 0 0,-1-1-97 0 0,1 1-102 0 0,0-1-110 0 0,0 0-1007 0 0,-2 0-639 0 0</inkml:trace>
  <inkml:trace contextRef="#ctx0" brushRef="#br0" timeOffset="27211.27">1394 4425 7344 0 0,'0'0'165'0'0,"0"0"22"0"0,0 0 9 0 0,0 0 50 0 0,0 0 152 0 0,0 0 67 0 0,0 2 14 0 0,6 10 68 0 0,-1 0-50 0 0,0 0-44 0 0,-1 1-41 0 0,1-1-39 0 0,0 1-33 0 0,4 12 253 0 0,2 5 2 0 0,16 57 817 0 0,-21-69-1081 0 0,-1 1 36 0 0,0-2-83 0 0,-1-1-67 0 0,0 0-58 0 0,6 27 202 0 0,-6-25-181 0 0,-1 1 66 0 0,6 8 249 0 0,-1-1-34 0 0,-4-8-241 0 0,-4-15-164 0 0,4 13 98 0 0,-1-11-86 0 0,0 2 42 0 0,-3-5-110 0 0,0-2-92 0 0,0 0-252 0 0,0 0 80 0 0,0 0 69 0 0,0 1 60 0 0,1-1 52 0 0,-1 1 34 0 0,1 3 5 0 0,-1-4-4 0 0,0 1-46 0 0,0 0-117 0 0,0-1 60 0 0,0 1-37 0 0,0-1-40 0 0,1 0-44 0 0,-1 1-46 0 0,0-1-52 0 0,0 0-289 0 0,0 0 264 0 0,0 0-47 0 0,0 0-43 0 0,0 0-36 0 0,0 0-146 0 0,0 0-36 0 0,0 0-1534 0 0</inkml:trace>
  <inkml:trace contextRef="#ctx0" brushRef="#br0" timeOffset="27817.65">1980 4655 6000 0 0,'0'0'174'0'0,"-3"-1"-26"0"0,-4-3-94 0 0,2 1-17 0 0,0 0 70 0 0,-1 0 63 0 0,1 0 54 0 0,-5-1 254 0 0,0 1 98 0 0,-25-5 1541 0 0,28 8-1698 0 0,-1-1-40 0 0,1 1-46 0 0,-1 0-67 0 0,1 1-81 0 0,0-1-92 0 0,3 1 35 0 0,1 0 1 0 0,-1 0-1 0 0,1 0 1 0 0,-1 0-1 0 0,1 0 1 0 0,-2 1-129 0 0,-16 13 645 0 0,4 6-118 0 0,4 3-114 0 0,3 2-107 0 0,3 2-102 0 0,3-1-96 0 0,3-3-90 0 0,1-13 19 0 0,1 0 1 0 0,0 0 0 0 0,1 0 0 0 0,1 5-38 0 0,-2-11 14 0 0,0 0 0 0 0,1 0 0 0 0,0 0 0 0 0,0-1 1 0 0,0 1-1 0 0,0-1 0 0 0,1 1 0 0 0,0-1 0 0 0,-1 0 0 0 0,2 0 0 0 0,-1 0-14 0 0,6 4 54 0 0,-7-7 24 0 0,0 0 61 0 0,12 5 53 0 0,0-3-46 0 0,0-2-39 0 0,1-1-35 0 0,3-4-25 0 0,-2-2-33 0 0,-11 4-22 0 0,0-1 0 0 0,0 0 0 0 0,-1 0 0 0 0,1 0 0 0 0,-1 0 0 0 0,0-1 0 0 0,0 1 0 0 0,0-1 1 0 0,0-2 7 0 0,10-12-12 0 0,-10 12 30 0 0,-1 0 1 0 0,0 0 0 0 0,0-1-1 0 0,0 1 1 0 0,-1-1 0 0 0,1 0-1 0 0,0-7-18 0 0,0-14 16 0 0,-4 7 31 0 0,-2 0-37 0 0,0-20-13 0 0,2 24 3 0 0,-1 13-16 0 0,5 8-95 0 0,-2 1 39 0 0,-1 2 26 0 0,0 5 28 0 0,0 3 17 0 0,10 35 1 0 0,-8-34-17 0 0,2 1 36 0 0,-1-5 21 0 0,0-1 1 0 0,1 0-1 0 0,1 0 1 0 0,0 0-1 0 0,0-1 1 0 0,1 1-41 0 0,0-3 31 0 0,0 1 0 0 0,1-1 0 0 0,0-1-1 0 0,5 4-30 0 0,6 3 16 0 0,-9-11-46 0 0,-4-3-58 0 0,-3 0-29 0 0,1 0-65 0 0,-1 0-80 0 0,1 1-94 0 0,4 1-225 0 0</inkml:trace>
  <inkml:trace contextRef="#ctx0" brushRef="#br0" timeOffset="28271.44">2193 4640 7312 0 0,'0'0'165'0'0,"0"0"-8"0"0,0 1-66 0 0,0 0-44 0 0,2 2-4 0 0,-1-1 2 0 0,5 11-66 0 0,0 0 120 0 0,1 0 114 0 0,0 0 107 0 0,-3-5-86 0 0,0-1 34 0 0,4 9 361 0 0,0-1 117 0 0,-2 1 107 0 0,2 4 122 0 0,6 17 679 0 0,-10-27-1049 0 0,-1 1 0 0 0,-1-1 0 0 0,0 1 0 0 0,1 3-605 0 0,-2-3 364 0 0,3 5 133 0 0,1 5 191 0 0,-3-4-146 0 0,-3-16 23 0 0,1-2-115 0 0,-1 0-103 0 0,1-2-91 0 0,-1 0-80 0 0,0-1-67 0 0,0 0-55 0 0,0-1-43 0 0,-1-1-44 0 0,0-11-100 0 0,1 12 120 0 0,1-1 49 0 0,0 1 72 0 0,2-24-57 0 0,-3 22-53 0 0,2-1 1 0 0,-1 1-1 0 0,1 0 0 0 0,0-1 1 0 0,1 1-1 0 0,-1 0 0 0 0,1-1 0 0 0,4-6 2 0 0,-4 8-38 0 0,2-1 0 0 0,-1 0 0 0 0,1 0 0 0 0,0 1 0 0 0,0 0 0 0 0,1 0 0 0 0,0 0 38 0 0,-4 4-9 0 0,1 1 0 0 0,0-1 0 0 0,0 1 0 0 0,0 0 0 0 0,0-1 0 0 0,0 1-1 0 0,0 0 1 0 0,0 0 0 0 0,0 0 0 0 0,2 0 9 0 0,-1 0-1 0 0,0 1 0 0 0,0-1-1 0 0,0 1 1 0 0,0 0-1 0 0,0 0 1 0 0,0 0 0 0 0,0 0-1 0 0,0 1 1 0 0,0-1 0 0 0,0 1 1 0 0,27 7 79 0 0,-2 4-72 0 0,4 7-67 0 0,-19-10-25 0 0,0 1 1 0 0,6 8 84 0 0,-5-5-87 0 0,-2 0 0 0 0,2 4 87 0 0,9 14-67 0 0,-7-5 66 0 0,-2 1 68 0 0,-10-17-10 0 0,5 12 215 0 0,-5-12-215 0 0,-2-4-83 0 0,0-1-50 0 0,-2-4 63 0 0,1 0-43 0 0,-1 1-159 0 0,1 1-173 0 0,-1 0-302 0 0,0-1 302 0 0,1 0 93 0 0,-1-1 179 0 0,0 0 84 0 0,4 5-1067 0 0</inkml:trace>
  <inkml:trace contextRef="#ctx0" brushRef="#br0" timeOffset="42595.16">4371 4308 5584 0 0,'0'0'165'0'0,"0"-1"-28"0"0,2-3-87 0 0,-1-1 10 0 0,0 0 106 0 0,1 0 139 0 0,1-1 286 0 0,0 2 39 0 0,-1 2-257 0 0,0 1-123 0 0,0 0-83 0 0,-1 0 110 0 0,0 1-50 0 0,-1-1-44 0 0,1 1-38 0 0,-1-1-10 0 0,1 0-33 0 0,0-2 121 0 0,-1 1-79 0 0,0 1 77 0 0,1 0-9 0 0,-1 0 68 0 0,1 1 15 0 0,-1-1 64 0 0,1 1 72 0 0,0 0 79 0 0,6 1 25 0 0,-1 1-97 0 0,-1 1-85 0 0,1 1-76 0 0,-1 1-68 0 0,0 1-55 0 0,-1 0-48 0 0,0 1-38 0 0,1 3-18 0 0,-1 0 1 0 0,0 0-1 0 0,0 1-50 0 0,-1-3 83 0 0,-1-1 57 0 0,4 15 57 0 0,1 1 65 0 0,12 54 772 0 0,-12-43-640 0 0,-4-22-261 0 0,9 55 525 0 0,-5-27 199 0 0,-1 23-857 0 0,-3-34 236 0 0,2-1 92 0 0,-1 0 68 0 0,0 15 272 0 0,-4-38-624 0 0,0 2-57 0 0,0-2 40 0 0,0 4 62 0 0,0 6 88 0 0,0-14-139 0 0,0-1-134 0 0,0 0-168 0 0,0 0 76 0 0,-1 0 66 0 0,1 0 59 0 0,0 1 51 0 0,-1-1 51 0 0,0 0 109 0 0,-2 0 320 0 0,2 0-372 0 0,0 0-58 0 0,0 0-69 0 0,0 0-77 0 0,0 0-90 0 0,0 0-106 0 0,0 0-68 0 0,0 0-105 0 0,1 0-117 0 0,-1 0 251 0 0,1 0-33 0 0,0-1-35 0 0,-1 1-34 0 0,1 0-37 0 0,0 0-38 0 0,-1 0-40 0 0,1 0-40 0 0,0 0-41 0 0,-1-1-44 0 0,-2-1-1530 0 0,-2-3-1248 0 0</inkml:trace>
  <inkml:trace contextRef="#ctx0" brushRef="#br0" timeOffset="43058.92">4144 4384 6048 0 0,'0'0'133'0'0,"0"0"23"0"0,0 0 11 0 0,0 0-49 0 0,0 0 13 0 0,0 0 69 0 0,0 0 191 0 0,0 0 347 0 0,0 0 29 0 0,0 0-318 0 0,0 0-194 0 0,0 0-60 0 0,0 0 17 0 0,0 0-47 0 0,0-2-45 0 0,0-4 159 0 0,0 2-118 0 0,1 2 92 0 0,-1 1-78 0 0,1 0 40 0 0,2-1 85 0 0,1-1-36 0 0,4-1 164 0 0,0 2-114 0 0,2-1-97 0 0,-2 2-99 0 0,0 0-39 0 0,17 0 27 0 0,-2 0-3 0 0,-16 0-30 0 0,0 0 34 0 0,25-4 75 0 0,1 1-69 0 0,0 0-56 0 0,1 1-41 0 0,85-11-77 0 0,-90 9-5 0 0,-1-2 99 0 0,0 0 63 0 0,38-11 208 0 0,-27 5-191 0 0,-22 8-109 0 0,0 0-34 0 0,-1 0-41 0 0,1 0-46 0 0,-1 0-54 0 0,1 1-60 0 0,-1-1-66 0 0,1 1-72 0 0,-15 4 61 0 0,1-1-63 0 0,-1 0-53 0 0,1 1-47 0 0,1-2-301 0 0,-1 1-59 0 0,4 0-800 0 0,3-1-926 0 0,-10 2 2540 0 0</inkml:trace>
  <inkml:trace contextRef="#ctx0" brushRef="#br0" timeOffset="43656.32">4926 4229 7344 0 0,'0'0'216'0'0,"0"0"30"0"0,0 0 4 0 0,0 0-2 0 0,0 1 0 0 0,5 11 192 0 0,-1 0-44 0 0,1 0-40 0 0,-1 0-37 0 0,3 13 228 0 0,0 1-94 0 0,-1-3-90 0 0,11 31 427 0 0,-9-35-478 0 0,21 49 709 0 0,-3-8-62 0 0,-3 1 45 0 0,-15-38-622 0 0,6 42 605 0 0,-9-36-534 0 0,2 17 296 0 0,-7-45-681 0 0,0 1-4 0 0,0 4 3 0 0,0-5 10 0 0,0-1 6 0 0,0 0 10 0 0,0 0 1 0 0,-2-3-6 0 0,-3-9-27 0 0,2-4-42 0 0,1-1 0 0 0,1 1-1 0 0,0-1 1 0 0,2-7-19 0 0,2-36 5 0 0,-3 55-8 0 0,1 1 4 0 0,0-1 0 0 0,0 1-1 0 0,0 0 1 0 0,1-1-1 0 0,-1 1 1 0 0,1 0 0 0 0,0 0-1 0 0,0 0 1 0 0,0 0-1 0 0,1 0 1 0 0,0-1-1 0 0,16-17-17 0 0,1 5-71 0 0,-14 13 79 0 0,0 0 1 0 0,1 0 0 0 0,-1 1-1 0 0,1 0 1 0 0,0 0-1 0 0,0 1 1 0 0,0 0 0 0 0,0 0-1 0 0,1 1 1 0 0,-1 0 0 0 0,0 0-1 0 0,1 1 1 0 0,4 0 8 0 0,-1 0-15 0 0,0 1 0 0 0,-1 0-1 0 0,1 1 1 0 0,0 0 0 0 0,-1 0 0 0 0,0 1 0 0 0,0 1 0 0 0,0 0-1 0 0,2 1 16 0 0,-5 0 0 0 0,0 0 0 0 0,0 1 0 0 0,-1-1 0 0 0,1 1 0 0 0,-2 0 0 0 0,1 1 0 0 0,-1 0 0 0 0,0 0 0 0 0,0 0 0 0 0,3 7 0 0 0,-4-7 0 0 0,-1 1 0 0 0,0 0 0 0 0,0 0 0 0 0,-1 0 0 0 0,1 8 0 0 0,6 19 0 0 0,-7-31 0 0 0,-1-1 0 0 0,0 1 0 0 0,0-1 0 0 0,0 1 0 0 0,-1 0 0 0 0,1-1 0 0 0,-1 1 0 0 0,0 0 0 0 0,0-1 0 0 0,0 3 0 0 0,0 7-26 0 0,0-12-120 0 0,0-1-76 0 0,0 0 59 0 0,0 0 40 0 0,0 1-23 0 0,0-1 109 0 0,0 0 57 0 0,1 2 208 0 0,0-1-173 0 0,-1-1-63 0 0,0 1-33 0 0,0-1-41 0 0,0 0-47 0 0,1 1-33 0 0,-1-1-48 0 0,0 0-54 0 0,0 0-58 0 0,0 0-64 0 0,0 1-68 0 0,0-1-73 0 0,0 0-79 0 0,0 0-970 0 0</inkml:trace>
  <inkml:trace contextRef="#ctx0" brushRef="#br0" timeOffset="44310.57">5670 4602 7056 0 0,'0'0'157'0'0,"0"0"23"0"0,0 0 12 0 0,0 0-63 0 0,0 0-69 0 0,4 0-57 0 0,-3 0 61 0 0,0 0 34 0 0,0 0 61 0 0,8 1 288 0 0,5 1 334 0 0,-4 0-300 0 0,-3-1-208 0 0,13 1 327 0 0,-1-1-83 0 0,1-2-70 0 0,0-1-57 0 0,15-5 208 0 0,-19 2-167 0 0,0 0 0 0 0,7-4-431 0 0,-1-1 394 0 0,-8 2-158 0 0,0-1-94 0 0,1-1-99 0 0,-10 4 129 0 0,-4 0-112 0 0,-2 0-37 0 0,-4-5-11 0 0,0 7 33 0 0,-24-10-37 0 0,6 2 1 0 0,8 6 45 0 0,-17-1-27 0 0,25 6-30 0 0,0 1 0 0 0,0 0 0 0 0,0 0 0 0 0,0 1 0 0 0,1 0 0 0 0,-1 0 0 0 0,0 1-1 0 0,0-1 1 0 0,-3 3 3 0 0,-13 6 34 0 0,5 3 39 0 0,2 2 57 0 0,2 2 69 0 0,3 3 83 0 0,5-6-46 0 0,0-3-102 0 0,1 0-51 0 0,1 1-52 0 0,2 0-52 0 0,1 6 1 0 0,0-1 55 0 0,2 10 96 0 0,2 0 64 0 0,-2-21-132 0 0,1 1 0 0 0,0-1 1 0 0,0 0-1 0 0,0 0 0 0 0,1 0 0 0 0,0 0 1 0 0,0 1-64 0 0,0-3 44 0 0,0 1 1 0 0,0-1 0 0 0,1 0 0 0 0,-1 0-1 0 0,5 3-43 0 0,-5-5 27 0 0,0 1 1 0 0,0-1-1 0 0,0 0 1 0 0,0 0 0 0 0,0 0-1 0 0,2-1-28 0 0,0 2 32 0 0,1-1-1 0 0,0-1 1 0 0,0 1-1 0 0,0-1 0 0 0,0 0 1 0 0,0 0-32 0 0,4 0 69 0 0,-1-1 1 0 0,1 0-1 0 0,4-1-69 0 0,13-3 207 0 0,-23 3-122 0 0,-1 1-70 0 0,1-1-72 0 0,-1 0-73 0 0,1 0-75 0 0,-1 0-77 0 0,1 0-78 0 0,0 0-81 0 0,0 0-208 0 0,1 0-126 0 0,0 0-128 0 0,-3 0 402 0 0,0 0-33 0 0,9-1-1621 0 0,5-2-1232 0 0</inkml:trace>
  <inkml:trace contextRef="#ctx0" brushRef="#br0" timeOffset="44965.82">6524 4467 8984 0 0,'0'0'200'0'0,"0"0"33"0"0,0 0 15 0 0,0 0 19 0 0,2 1 53 0 0,8 7 167 0 0,2 2 3 0 0,-1 1-71 0 0,0 3-9 0 0,-1 0-34 0 0,8 15 286 0 0,0 8 20 0 0,5 23 229 0 0,-18-45-672 0 0,8 23 326 0 0,1 1-48 0 0,0 8 54 0 0,5 24 223 0 0,-13-45-471 0 0,1 2 63 0 0,-4-9-212 0 0,-2-11-131 0 0,3 18 115 0 0,-4-21-114 0 0,1-1 1 0 0,-1 1-1 0 0,0 0 1 0 0,-1-1-1 0 0,1 1 1 0 0,-1-1-1 0 0,0 2-44 0 0,-2-1 53 0 0,3-4-29 0 0,0-1-54 0 0,0 0-206 0 0,-1 1 44 0 0,1-1 41 0 0,-1 0 32 0 0,0 0-31 0 0,-4 2-65 0 0,3-2 68 0 0,0 0 106 0 0,1 0-72 0 0,0-1-63 0 0,-1 1-52 0 0,1 0-79 0 0,0-1-40 0 0,-4-1-906 0 0,4 1 744 0 0,-1-1-3 0 0,-2-4-1121 0 0</inkml:trace>
  <inkml:trace contextRef="#ctx0" brushRef="#br0" timeOffset="45313.89">6575 4510 7136 0 0,'0'0'208'0'0,"1"-5"-32"0"0,2-3-112 0 0,1 1-32 0 0,1 0 60 0 0,1 2 53 0 0,0-1 46 0 0,2 1 92 0 0,1 1 45 0 0,2 0 112 0 0,7 0 271 0 0,1 3 3 0 0,-7 1-269 0 0,-1 0-109 0 0,-1 1-46 0 0,-1 0-89 0 0,-1 1-46 0 0,-1-1-52 0 0,1 1-59 0 0,-8-2-42 0 0,49 12 142 0 0,-29-6-83 0 0,0 1-1 0 0,15 7-60 0 0,-26-10 22 0 0,0 1-1 0 0,-1 0 1 0 0,0 0-1 0 0,1 1 1 0 0,-2 0-1 0 0,8 6-21 0 0,-11-7 27 0 0,1 0-1 0 0,-1 0 0 0 0,0 1 0 0 0,0-1 0 0 0,-1 1 1 0 0,3 5-27 0 0,-2-3-42 0 0,1 0 43 0 0,0 1 46 0 0,0 1 48 0 0,-1 0 46 0 0,0 1 46 0 0,-1-1 44 0 0,-2 0 44 0 0,-2 1 42 0 0,-2-1 43 0 0,-4 4-298 0 0,0 0 39 0 0,4-8-14 0 0,-1-1-1 0 0,0 1 0 0 0,0-1 0 0 0,0 0 1 0 0,-3 2-87 0 0,-12 8 260 0 0,4-7-124 0 0,0-2-63 0 0,0-1-45 0 0,3-2-73 0 0,-1 1-77 0 0,-7 2-182 0 0,-10 1-298 0 0,0-5 2 0 0,11-4 299 0 0,16 1 35 0 0,-2-1-225 0 0,4 2 307 0 0,-1-1-45 0 0,1 0 27 0 0,0 1-39 0 0,0-1-45 0 0,1 1-52 0 0,-1-1 40 0 0,0 1-36 0 0,0-1-425 0 0,-1-1-275 0 0,0 0-656 0 0,2 2 1672 0 0</inkml:trace>
  <inkml:trace contextRef="#ctx0" brushRef="#br0" timeOffset="45883.37">7349 4461 6880 0 0,'0'0'157'0'0,"0"0"23"0"0,0 0 11 0 0,-5 1-47 0 0,-3 1-96 0 0,5-2-38 0 0,-1 0 56 0 0,0 0 48 0 0,-16 1 642 0 0,17 0-382 0 0,-2 0 161 0 0,0-1-55 0 0,0 1-50 0 0,-1 0-46 0 0,1 0-43 0 0,-1 0-36 0 0,-5 2 209 0 0,-1 2-21 0 0,10-4-407 0 0,-1 0 1 0 0,1 0-1 0 0,1 0 0 0 0,-1 1 0 0 0,0-1 0 0 0,0 1 1 0 0,0-1-1 0 0,1 1 0 0 0,-1-1 0 0 0,1 1 0 0 0,-2 1-86 0 0,-5 8 359 0 0,-1 1-50 0 0,6-6-198 0 0,0 2-35 0 0,-2 17 277 0 0,0 0 1 0 0,-1 25-354 0 0,6-40 73 0 0,0-1 0 0 0,0 1-1 0 0,1 0 1 0 0,0-1 0 0 0,1 1 0 0 0,0 0 0 0 0,0-1 0 0 0,1 0 0 0 0,2 4-73 0 0,5 2 179 0 0,-8-13-139 0 0,0 0 0 0 0,1 0 0 0 0,-1-1 0 0 0,1 1 1 0 0,-1 0-1 0 0,1-1 0 0 0,-1 0 0 0 0,4 2-40 0 0,-5-3 23 0 0,1 1-1 0 0,0 0 0 0 0,0-1 0 0 0,0 0 1 0 0,0 1-1 0 0,0-1 0 0 0,-1 0 0 0 0,1 0 1 0 0,0 0-1 0 0,0 0 0 0 0,0 0 0 0 0,0-1 1 0 0,1 1-23 0 0,-2-1 9 0 0,0 1 0 0 0,1-1 1 0 0,-1 1-1 0 0,0-1 1 0 0,0 1-1 0 0,0-1 0 0 0,0 0 1 0 0,0 0-1 0 0,0 1 0 0 0,0-1 1 0 0,0 0-1 0 0,0 0 1 0 0,0 0-10 0 0,1-1 30 0 0,0 0 1 0 0,0 0-1 0 0,0 0 1 0 0,0 0-1 0 0,1 0 1 0 0,-1 1-1 0 0,2-2-30 0 0,-2 3 15 0 0,0-1 0 0 0,0-1 0 0 0,0 1 0 0 0,0 0 0 0 0,-1 0 1 0 0,1-1-1 0 0,-1 1 0 0 0,1-1 0 0 0,-1 1 0 0 0,1-1 0 0 0,-1 0 0 0 0,0 0 0 0 0,0 0-15 0 0,13-20 35 0 0,-10 17-22 0 0,-1 0 0 0 0,1-1-1 0 0,-1 0 1 0 0,-1 0-1 0 0,2-3-12 0 0,10-42 93 0 0,-5-2-62 0 0,-7 44-31 0 0,0 0 0 0 0,1 0 0 0 0,0 0 0 0 0,0 0 0 0 0,2-1 0 0 0,-3 6 0 0 0,-2 1-12 0 0,2 5-42 0 0,4 3 50 0 0,-4-3 2 0 0,3 3 2 0 0,-1 0 0 0 0,-1 0 0 0 0,1 0 0 0 0,-1 0 0 0 0,0 1 0 0 0,0 0 0 0 0,0-1 0 0 0,1 6 0 0 0,4 7 31 0 0,0 0 45 0 0,0-2 103 0 0,1 0-1 0 0,8 9-178 0 0,-1-5 94 0 0,-10-10-78 0 0,-1-3-33 0 0,0-2-104 0 0,2 0-890 0 0,-4-1 396 0 0,-2-1-378 0 0</inkml:trace>
  <inkml:trace contextRef="#ctx0" brushRef="#br0" timeOffset="46220.47">7683 4404 9192 0 0,'0'0'266'0'0,"0"0"1"0"0,1 2-143 0 0,4 6-31 0 0,0 0 85 0 0,0 2 74 0 0,-2-1 60 0 0,3 10 364 0 0,3 25 1106 0 0,-7-31-1343 0 0,2 6 122 0 0,1 2 24 0 0,-2-6-152 0 0,1 6 219 0 0,2-1-72 0 0,-1 0-85 0 0,-1 0-56 0 0,0-2-62 0 0,2 0-95 0 0,-2-4-112 0 0,0 1-54 0 0,-1-6-41 0 0,6 3-19 0 0,-2-3-8 0 0,-7-8 7 0 0,0-1-23 0 0,0 0-38 0 0,0 0-52 0 0,0 0-42 0 0,0 0-150 0 0,0 0 117 0 0,0 0-61 0 0,0 0-84 0 0,0 0 86 0 0,0 0-40 0 0,0 0-44 0 0,0 0-41 0 0,0 0-39 0 0,0 0-34 0 0,0 0-251 0 0,0 0-57 0 0,1 0-820 0 0,1 0-643 0 0,1 0-1224 0 0</inkml:trace>
  <inkml:trace contextRef="#ctx0" brushRef="#br0" timeOffset="46661.28">7929 4455 7968 0 0,'0'0'233'0'0,"0"1"-52"0"0,2 0-92 0 0,-1 1-66 0 0,4 4-66 0 0,-3-4 64 0 0,5 5 200 0 0,0 0 92 0 0,-1 0 79 0 0,-1 1 64 0 0,3 7 482 0 0,9 21 1421 0 0,-13-26-1817 0 0,0-1-55 0 0,1 0-73 0 0,-1 0-90 0 0,1 1 211 0 0,-1 1-81 0 0,6 27 845 0 0,-9-30-987 0 0,-1-1 36 0 0,0-4-128 0 0,1 2 71 0 0,1 4 171 0 0,-1-2 59 0 0,-2-5 24 0 0,-1-6-11 0 0,-7-22-386 0 0,5-2-104 0 0,3 14-69 0 0,3 0-38 0 0,0 1-39 0 0,3 1-44 0 0,10-13-36 0 0,5 7 67 0 0,3 5 53 0 0,2 4 38 0 0,-13 7 25 0 0,0 0 0 0 0,1 1 0 0 0,-1 0 0 0 0,0 1 0 0 0,1 0 0 0 0,-1 1 0 0 0,11 3-1 0 0,-14-3 1 0 0,0 1 0 0 0,0 1 0 0 0,5 1-1 0 0,-6-1-47 0 0,0 1-50 0 0,-7-3-34 0 0,-1-1-12 0 0,0 0 38 0 0,1 0-3 0 0,-1 0 101 0 0,0 0 55 0 0,2 1 253 0 0,-1-1-226 0 0,-1 0-76 0 0,1 0-37 0 0,-1 0-42 0 0,0 1-51 0 0,1-1-34 0 0,-1 0-51 0 0,0 0-56 0 0,0 0-62 0 0,0 0-66 0 0,0 0-72 0 0,1 0-76 0 0,-1 0-82 0 0,0 0 212 0 0,0 0-58 0 0,0 0-51 0 0,0 0-45 0 0,0 0-164 0 0,0 0-44 0 0,0 0-200 0 0,0 0-536 0 0</inkml:trace>
  <inkml:trace contextRef="#ctx0" brushRef="#br0" timeOffset="46927.59">7633 4102 10864 0 0,'0'0'317'0'0,"-1"0"2"0"0,-1 0-251 0 0,-2-1-24 0 0,2 1-60 0 0,1-1-69 0 0,1 1-68 0 0,-1 0-100 0 0,1 0 253 0 0,0-1-370 0 0,0 1-105 0 0,0 0 63 0 0,0 0-39 0 0,0 0-534 0 0,0 0-422 0 0,0 0-798 0 0</inkml:trace>
  <inkml:trace contextRef="#ctx0" brushRef="#br0" timeOffset="49750.04">9199 4474 4896 0 0,'0'0'108'0'0,"0"0"17"0"0,0 0 10 0 0,0-1-22 0 0,1-2-78 0 0,0 1 18 0 0,-1 2 53 0 0,0-1 124 0 0,0 1 209 0 0,-1-1 62 0 0,-1-4 171 0 0,0 0-170 0 0,1 3-213 0 0,0 0 37 0 0,-1 0 181 0 0,0 0 101 0 0,-1 1-209 0 0,-1 0-42 0 0,0 1-40 0 0,1 0-38 0 0,-5 1 181 0 0,0 0-115 0 0,2 2-136 0 0,-1-1-47 0 0,0 2-12 0 0,-4 1 23 0 0,0 0 6 0 0,4-1-22 0 0,3-3-89 0 0,1 1 1 0 0,0 0-1 0 0,-1 1 1 0 0,1-1-1 0 0,0 1 1 0 0,0-1-1 0 0,0 1 1 0 0,1 0-1 0 0,-1 0 1 0 0,1 0-1 0 0,-1 1-68 0 0,-11 18 344 0 0,9-12-211 0 0,0 1-37 0 0,0-1-6 0 0,1 2 0 0 0,1-1-1 0 0,-1 0 1 0 0,2 1 0 0 0,0 0-90 0 0,-3 37 236 0 0,5-8-119 0 0,4-2-101 0 0,-2-27-16 0 0,0 0 0 0 0,1 0 0 0 0,1 0 0 0 0,0-1 0 0 0,1 3 0 0 0,7 9 24 0 0,1-3 34 0 0,-10-16-47 0 0,0-1-1 0 0,0 0 0 0 0,0-1 1 0 0,0 1-1 0 0,0 0 0 0 0,1-1 1 0 0,0 0-1 0 0,-1 0 0 0 0,1 0 1 0 0,0 0-1 0 0,3 1-10 0 0,2 0 13 0 0,0-1-1 0 0,0 1 1 0 0,0-1-1 0 0,8 0-12 0 0,-12-2-96 0 0,0 1 53 0 0,10-1 55 0 0,-9-1-45 0 0,-2 1-28 0 0,0 0-44 0 0,1-1-67 0 0,-1 1-74 0 0,1-1-87 0 0,0 0-100 0 0,-3 1 100 0 0,0 0-51 0 0,0-1-45 0 0,1 1-39 0 0,-1 0-139 0 0,1-1-38 0 0,0 1-168 0 0,2-1-448 0 0,-5 1 1257 0 0</inkml:trace>
  <inkml:trace contextRef="#ctx0" brushRef="#br0" timeOffset="50271.64">9639 4521 8032 0 0,'0'0'182'0'0,"0"0"29"0"0,0 0-24 0 0,0 0-81 0 0,-1 1-59 0 0,-2 1-19 0 0,1-1 13 0 0,-17 13-11 0 0,10-3 69 0 0,5-6-14 0 0,0 0 33 0 0,0 1 40 0 0,0 0 47 0 0,-9 16 421 0 0,2 0-96 0 0,1 2-86 0 0,2 0-78 0 0,3-6-139 0 0,2 0-36 0 0,-2 20 96 0 0,4 0-105 0 0,4 1-76 0 0,-3-32-91 0 0,2-1 1 0 0,-1 1 0 0 0,1-1 0 0 0,0 1 0 0 0,1-1-1 0 0,-1 1 1 0 0,1-1 0 0 0,0 0 0 0 0,2 1-16 0 0,-4-4 12 0 0,1-1 1 0 0,0 1 0 0 0,1-1-1 0 0,-1 1 1 0 0,0-1 0 0 0,1 0-1 0 0,-1 0 1 0 0,1 0-1 0 0,1 1-12 0 0,-2-2 15 0 0,0 0 0 0 0,0 0 0 0 0,0-1 0 0 0,0 1 0 0 0,0 0 0 0 0,0-1 0 0 0,0 1-1 0 0,0-1 1 0 0,1 0 0 0 0,-1 0 0 0 0,0 0 0 0 0,0 0 0 0 0,0 0 0 0 0,2 0-15 0 0,20-6 50 0 0,0-4 55 0 0,-15 5-32 0 0,0-1-1 0 0,0 0 0 0 0,-1 0 0 0 0,1-1 0 0 0,-2 1 1 0 0,1-2-1 0 0,3-4-72 0 0,11-18 182 0 0,-12 11-114 0 0,-3 0-43 0 0,-4 8-25 0 0,0 1 0 0 0,-1-1 0 0 0,0 1 0 0 0,-1-1 0 0 0,0-5 0 0 0,-4-19 36 0 0,-7-15 92 0 0,0 0-28 0 0,10 51 51 0 0,0 0-38 0 0,1 6 13 0 0,0 3-96 0 0,6 19-100 0 0,-4-20 104 0 0,9 17-45 0 0,-1-1 44 0 0,0-1 34 0 0,-4-11 12 0 0,0 0 1 0 0,1 0 0 0 0,1-1 0 0 0,4 5-80 0 0,11 11 173 0 0,-6-7-44 0 0,-6-7-71 0 0,-10-12-58 0 0,0 0 0 0 0,0-1 0 0 0,0 1 0 0 0,0-1 1 0 0,0 1-1 0 0,1-1 0 0 0,-1 0 0 0 0,1 1 0 0 0,10 5-20 0 0,-12-7-65 0 0,-1 1 66 0 0,1-1 49 0 0,0 1 94 0 0,-1-1-113 0 0,1 0-75 0 0,-1 0-14 0 0,1 0-39 0 0,-1 1-44 0 0,1-1-49 0 0,0 0-57 0 0,0 1-60 0 0,-1-1-8 0 0,1 0-54 0 0,-1 0-48 0 0,1 1-42 0 0,-1-1-143 0 0,1 1-41 0 0,0-1-172 0 0,1 1-463 0 0</inkml:trace>
  <inkml:trace contextRef="#ctx0" brushRef="#br0" timeOffset="50732.41">10064 4525 7856 0 0,'0'0'174'0'0,"0"0"29"0"0,0 1 13 0 0,3 7-250 0 0,1-1 43 0 0,-1 1 39 0 0,0 0 36 0 0,3 8 181 0 0,0 0 106 0 0,1 4 181 0 0,-1-4-30 0 0,4 23 752 0 0,-5-15-566 0 0,-2-11-281 0 0,0 0 39 0 0,4 24 989 0 0,-4-25-924 0 0,-1 2 222 0 0,-2-13-351 0 0,0-1-89 0 0,0 0-38 0 0,0 0-10 0 0,0 0-13 0 0,0 0-52 0 0,0 0-28 0 0,0 0-4 0 0,0 0-9 0 0,0 0-40 0 0,0 0-21 0 0,0 0 5 0 0,0-2-45 0 0,0-10-16 0 0,1-39 42 0 0,5 0-65 0 0,-3 38-55 0 0,0 0 0 0 0,5-11 36 0 0,-5 15-46 0 0,1 1-1 0 0,0 0 1 0 0,0 0-1 0 0,4-4 47 0 0,-6 9-16 0 0,0 0-1 0 0,0 1 0 0 0,1-1 0 0 0,-1 1 0 0 0,1 0 0 0 0,0 0 0 0 0,-1 0 1 0 0,2-1 16 0 0,16-6-54 0 0,-3 5 52 0 0,-1 5 54 0 0,-12 0-44 0 0,14 3-2 0 0,6 5-89 0 0,-2 5-12 0 0,-9 1 77 0 0,5 11 8 0 0,-3 0 37 0 0,-4 2 43 0 0,-4 2 49 0 0,-6-19-98 0 0,3 30 67 0 0,-3-28-26 0 0,-1 1 33 0 0,1-11-31 0 0,1 7 0 0 0,-1-2 0 0 0,-1-7-33 0 0,0-1-128 0 0,0 0 18 0 0,0 0 14 0 0,0 0-33 0 0,0 0-16 0 0,0 0-33 0 0,0 0-39 0 0,0 0-44 0 0,0 0-47 0 0,0 0-44 0 0,0 0-41 0 0,0 0-38 0 0,0 0-259 0 0,0 0-61 0 0,0 0-48 0 0,0 0-35 0 0,0 0-1440 0 0,0 0-1274 0 0</inkml:trace>
  <inkml:trace contextRef="#ctx0" brushRef="#br0" timeOffset="51213.13">10636 4527 9184 0 0,'0'0'208'0'0,"0"0"33"0"0,0 0 14 0 0,5 2-63 0 0,4 3-128 0 0,-5-1-35 0 0,0 1 55 0 0,0-1 44 0 0,-1 0 38 0 0,2 2 92 0 0,7 12 570 0 0,-8-10-501 0 0,0 0-87 0 0,-1 0-72 0 0,7 24 997 0 0,0 0-68 0 0,0 3 38 0 0,7 16 514 0 0,-14-43-1425 0 0,2 7 212 0 0,11 18 637 0 0,-14-29-852 0 0,1-2 171 0 0,-2-4-17 0 0,-1-1-183 0 0,0 0-117 0 0,0 1-33 0 0,0-1-39 0 0,1 0-44 0 0,4-23 165 0 0,0-2-71 0 0,-1 4-55 0 0,0 0-33 0 0,0 5-77 0 0,0 1 1 0 0,8-17 111 0 0,-9 28-30 0 0,0-1-1 0 0,1 0 0 0 0,0 1 0 0 0,0 0 1 0 0,1-1-1 0 0,0 2 0 0 0,2-3 31 0 0,10-7-30 0 0,4 2 35 0 0,-18 12-39 0 0,1 0 0 0 0,0 1-1 0 0,0-1 1 0 0,0 1-1 0 0,0 0 1 0 0,0 0-1 0 0,0 0 1 0 0,1 1 0 0 0,2-1 34 0 0,0 1-44 0 0,0 0 0 0 0,0 1 0 0 0,1 0 0 0 0,-1 0 0 0 0,3 1 44 0 0,35 13-113 0 0,-5 3 123 0 0,-18-6-61 0 0,-2 2 97 0 0,-3 2 61 0 0,-10-8-29 0 0,0 0 0 0 0,0 1-1 0 0,-1-1 1 0 0,1 3-78 0 0,1 4 67 0 0,0 1-35 0 0,-7-14-32 0 0,0 0 0 0 0,1 1 0 0 0,-1 0 0 0 0,0-1 0 0 0,-1 1 0 0 0,1 0 0 0 0,0-1 0 0 0,-1 3 0 0 0,1-2 0 0 0,-1-1 0 0 0,1 0 0 0 0,0 0 0 0 0,0 1 0 0 0,-1-1 0 0 0,1 0 0 0 0,1 0 0 0 0,-1 0 0 0 0,0 0 0 0 0,0 0 0 0 0,1 0 0 0 0,4 7-13 0 0,-1-2-140 0 0,0-3 52 0 0,-2-2 18 0 0,-1 0-216 0 0,-2-2 150 0 0,0 0 61 0 0,0 0-34 0 0,0 0-10 0 0,0 0-35 0 0,0 0-38 0 0,0 0-43 0 0,0 0-46 0 0,0 0-45 0 0,0 0-40 0 0,0 0-36 0 0,0 0-269 0 0,1 0-59 0 0,-1 0-49 0 0,1 1-33 0 0,1 0-1026 0 0,2 1-66 0 0,0 0-227 0 0</inkml:trace>
  <inkml:trace contextRef="#ctx0" brushRef="#br0" timeOffset="51602.09">11660 4480 9416 0 0,'-1'0'211'0'0,"0"-1"-71"0"0,-2 1-41 0 0,-4-2 65 0 0,5 2-72 0 0,-13-2 232 0 0,1 2 52 0 0,10 1-253 0 0,1 0 1 0 0,0-1 0 0 0,0 1-1 0 0,0 0 1 0 0,0 0-1 0 0,0 1 1 0 0,-1 0-124 0 0,0 0 189 0 0,0 1 0 0 0,1 0 0 0 0,-1 0 1 0 0,0 0-1 0 0,1 1 0 0 0,0-1 0 0 0,-1 1 0 0 0,1 0 0 0 0,1 0 0 0 0,-2 2-189 0 0,-5 10 531 0 0,2 0-48 0 0,1 1-68 0 0,2 0-85 0 0,2-6-166 0 0,0 0-52 0 0,1 0-56 0 0,1-1-61 0 0,1 23 349 0 0,2-1-56 0 0,-2-25-222 0 0,1 0 0 0 0,0 0 0 0 0,0-1 0 0 0,0 1 0 0 0,1-1 0 0 0,0 1 0 0 0,0-1-1 0 0,1 1-65 0 0,6 6 145 0 0,-2-5 35 0 0,1-2 38 0 0,-7-5-177 0 0,-1 0 1 0 0,1-1-1 0 0,-1 1 1 0 0,1-1 0 0 0,0 1-1 0 0,-1-1 1 0 0,1 0 0 0 0,0 1-1 0 0,-1-1 1 0 0,1 0-1 0 0,1 0-41 0 0,14-5 252 0 0,-13 4-209 0 0,0-1-1 0 0,0 0 0 0 0,0 0 0 0 0,-1-1 0 0 0,1 1 1 0 0,-1-1-1 0 0,1 1 0 0 0,-1-1 0 0 0,2-2-42 0 0,-1 0 52 0 0,-1 0 1 0 0,1 1-1 0 0,-1-2 0 0 0,0 1 0 0 0,0 0 0 0 0,1-4-52 0 0,0 1 55 0 0,-1-1-1 0 0,0 1 0 0 0,-1-1 1 0 0,0-2-55 0 0,1-12 64 0 0,-1 0-35 0 0,-3 18-127 0 0,1-1 39 0 0,-2-4 38 0 0,0-1 87 0 0,-6-11 177 0 0,6 15-206 0 0,-1 0-47 0 0,-1-1-83 0 0,0 0-115 0 0,2 3 40 0 0,0 1-46 0 0,0 0-49 0 0,0-1-54 0 0,0 1-57 0 0,0-1-63 0 0,0 1-66 0 0,0-1-70 0 0,2 4 160 0 0,-1-1-55 0 0,0 1-51 0 0,1 0-43 0 0,-1-1-160 0 0,0 0-43 0 0,1 0-195 0 0,-2-1-526 0 0</inkml:trace>
  <inkml:trace contextRef="#ctx0" brushRef="#br0" timeOffset="51897.3">11960 4183 9016 0 0,'0'0'265'0'0,"0"0"-4"0"0,0 0-194 0 0,0 1-39 0 0,5 19 583 0 0,0 1 74 0 0,9 48 1759 0 0,-8-38-1461 0 0,-4-16-532 0 0,1 1-47 0 0,-1 0-55 0 0,1-1-65 0 0,1 18 374 0 0,1-1-66 0 0,1 1-64 0 0,-1-1-63 0 0,1 1-62 0 0,0-1-60 0 0,1 1-60 0 0,1-1-57 0 0,-2-6-87 0 0,11 42 216 0 0,-1-25-164 0 0,-5-13-85 0 0,-3-2-52 0 0,4-5 22 0 0,-11-22-54 0 0,-1-1-56 0 0,0 0-60 0 0,0 0-102 0 0,0 0 80 0 0,0 0 37 0 0,0 0-36 0 0,0 0-14 0 0,0 0-36 0 0,0 0-40 0 0,0 0-46 0 0,0 0-50 0 0,0 0-46 0 0,0 0-42 0 0,0 0-40 0 0,0 0-277 0 0,0 0-64 0 0,0 0-50 0 0,0 0-37 0 0,0 0-1535 0 0,0 0-1358 0 0</inkml:trace>
  <inkml:trace contextRef="#ctx0" brushRef="#br0" timeOffset="52172.56">11885 4504 9280 0 0,'0'0'268'0'0,"0"0"4"0"0,2-1-123 0 0,18-6 572 0 0,1 2-72 0 0,0 0-92 0 0,1 0-113 0 0,-1 1-147 0 0,-11 2-198 0 0,0-1-36 0 0,1 1-38 0 0,-1-1-40 0 0,0 0-41 0 0,1 0-45 0 0,-8 2-210 0 0,1-1-84 0 0,0 1-99 0 0,0 0-66 0 0,0-1-50 0 0,0 1-36 0 0,5-2-955 0 0,5-1-919 0 0,-14 4 2509 0 0</inkml:trace>
  <inkml:trace contextRef="#ctx0" brushRef="#br0" timeOffset="52922.56">12912 4210 8496 0 0,'0'0'190'0'0,"0"0"28"0"0,0 0 10 0 0,-1 1 9 0 0,1 0-86 0 0,0 2-58 0 0,-2 4 66 0 0,1-4 13 0 0,-1 14 429 0 0,5 10 355 0 0,4 1-51 0 0,-2-9-396 0 0,-2-10-292 0 0,-1 0-37 0 0,15 43 427 0 0,3 0-100 0 0,-8-23-160 0 0,-1 0 1 0 0,-2 1-1 0 0,-1 0 1 0 0,2 21-348 0 0,-4-6 342 0 0,4 30 113 0 0,-9-41-230 0 0,-1-24-155 0 0,-1 25 192 0 0,1-31-224 0 0,-1-1 1 0 0,1 0-1 0 0,-1 0 1 0 0,0 0-1 0 0,0 1 1 0 0,0-1 0 0 0,0 0-1 0 0,-2 2-38 0 0,3-4 73 0 0,0-1-1 0 0,0 0 0 0 0,0 0 4 0 0,-2-1 20 0 0,-6-7-20 0 0,0-11 42 0 0,7-2-58 0 0,6 1-46 0 0,4 0-32 0 0,-2 9-14 0 0,0 1-1 0 0,1 0 0 0 0,0 0 1 0 0,1 1-1 0 0,8-8 33 0 0,-10 11-27 0 0,1 0-1 0 0,0 0 1 0 0,0 1 0 0 0,0 0-1 0 0,7-3 28 0 0,-8 5-15 0 0,0 0-1 0 0,1 0 0 0 0,-1 1 0 0 0,4-1 16 0 0,-5 2 1 0 0,0 0 0 0 0,0 0 0 0 0,0 1 0 0 0,0 0 0 0 0,0 0 0 0 0,0 0 0 0 0,5 2-1 0 0,15 6 56 0 0,-1 6 45 0 0,-23-12-93 0 0,1 1 1 0 0,-1-1-1 0 0,1 0 0 0 0,-1 1 1 0 0,0-1-1 0 0,0 1 0 0 0,0 0 0 0 0,-1 0 1 0 0,2 2-9 0 0,-1-1 0 0 0,0 0 0 0 0,-1 0 0 0 0,0 0-1 0 0,1 1 1 0 0,-2-1 0 0 0,1 0 0 0 0,0 0 0 0 0,-1 0 0 0 0,0 1 0 0 0,0-1 0 0 0,0 0 0 0 0,-1 1 0 0 0,1-1 0 0 0,-1 0 0 0 0,0 0 0 0 0,0 0 0 0 0,0 0-1 0 0,-2 3 1 0 0,0-1-6 0 0,0 0 0 0 0,-1 0-1 0 0,1-1 1 0 0,-1 1-1 0 0,-2 0 7 0 0,1 0-27 0 0,0-1 0 0 0,-1 0 0 0 0,0 0 0 0 0,0 0-1 0 0,0-1 1 0 0,-6 4 27 0 0,-16 5-68 0 0,0-2 50 0 0,8-5 49 0 0,0-1 43 0 0,4-2-89 0 0,9-2 22 0 0,-1-1-1 0 0,0 0 1 0 0,1 0-1 0 0,-1 0-6 0 0,-6-2-21 0 0,3 0-27 0 0,0-1-40 0 0,0 0-47 0 0,1 0-57 0 0,-1-3-40 0 0,4 0-58 0 0,3-1-75 0 0,2-1-94 0 0,3-1-110 0 0,0 5 238 0 0,0-1-35 0 0,0 1-36 0 0,1-1-38 0 0,-1 0-41 0 0,1 0-43 0 0,0 0-141 0 0,4-10-849 0 0</inkml:trace>
  <inkml:trace contextRef="#ctx0" brushRef="#br0" timeOffset="53264.64">13347 4389 7344 0 0,'0'0'165'0'0,"0"0"22"0"0,0 0 9 0 0,1 1-39 0 0,5 2-102 0 0,-1 0-34 0 0,-1 1 42 0 0,5 4 166 0 0,-2 1 114 0 0,0 1 80 0 0,9 21 910 0 0,-10-17-826 0 0,-3-7-300 0 0,0-1-36 0 0,0 1-40 0 0,0-1-47 0 0,4 9 392 0 0,1 1 41 0 0,1 3 146 0 0,4 9 377 0 0,5 10 330 0 0,-6-14-521 0 0,-2-3-216 0 0,1 0-94 0 0,3 4 336 0 0,-8-15-414 0 0,-5-9-163 0 0,-1-1-29 0 0,0 1-280 0 0,0 0 110 0 0,1 0 126 0 0,0 2 241 0 0,-1-2-58 0 0,0-1-172 0 0,-1-1-27 0 0,0-1-156 0 0,0 0-41 0 0,-5-19 189 0 0,1-1-68 0 0,4-2-53 0 0,1 0-37 0 0,2 9-29 0 0,0 0 0 0 0,1-1 0 0 0,1-4-14 0 0,4-5 41 0 0,2 0 17 0 0,4 0-51 0 0,6-1-46 0 0,-15 20 18 0 0,0 1 0 0 0,0 0 0 0 0,1 0 0 0 0,0 1 1 0 0,3-3 20 0 0,-4 4-200 0 0,-1 0 55 0 0,0 1 46 0 0,1-1 39 0 0,5-2 31 0 0,6-4 110 0 0,-9 6-73 0 0,1-1-74 0 0,-2 1-69 0 0,1 0-96 0 0,-1 0-118 0 0,-2 2 123 0 0,-1 0-37 0 0,2-1-183 0 0,0 0-90 0 0,0 1-98 0 0,0-1-106 0 0,0 1-113 0 0,0-1-121 0 0,-3 1 439 0 0,1 1-33 0 0,0-1-35 0 0,-1 0-34 0 0,5 0-1642 0 0,4-1-1279 0 0</inkml:trace>
  <inkml:trace contextRef="#ctx0" brushRef="#br0" timeOffset="53732.39">14034 4653 7920 0 0,'0'0'174'0'0,"0"0"29"0"0,0 0 13 0 0,2 0-50 0 0,5-1-109 0 0,-1 0-26 0 0,-1 0 59 0 0,1 0 52 0 0,-1 0 47 0 0,3-1 214 0 0,0-1 84 0 0,17-8 1327 0 0,-15 5-1113 0 0,-4 3-402 0 0,-1-1-52 0 0,0 0-63 0 0,0 0-75 0 0,3-2 379 0 0,1 1-84 0 0,-1 1-68 0 0,1 0-52 0 0,19-10 446 0 0,-17 7-544 0 0,1 0-49 0 0,8-5 19 0 0,-12 6-102 0 0,1 1 1 0 0,-1-2-1 0 0,0 1 0 0 0,1-3-54 0 0,-6 4 45 0 0,-8-4-32 0 0,-5 1-18 0 0,0 4 3 0 0,0 1 0 0 0,0 0 0 0 0,-1 1 0 0 0,0 0 0 0 0,1 0 0 0 0,-3 1 2 0 0,9 1-7 0 0,0 0 0 0 0,0 0 0 0 0,0 1 0 0 0,0-1-1 0 0,0 1 1 0 0,1 0 0 0 0,-1 0 0 0 0,-1 1 7 0 0,2-1-10 0 0,0 0 0 0 0,0 1 1 0 0,1-1-1 0 0,-1 1 0 0 0,1 0 1 0 0,-1 0-1 0 0,1 0 0 0 0,-1 0 1 0 0,1 0-1 0 0,0 0 1 0 0,-1 2 9 0 0,-5 7 0 0 0,0 0 0 0 0,1 0 0 0 0,0 1 0 0 0,-2 6 0 0 0,5-8 12 0 0,0-1 1 0 0,0 1-1 0 0,1 1 1 0 0,1-1 0 0 0,0 0-1 0 0,0 1 1 0 0,1-1 0 0 0,0 1-13 0 0,3 20 78 0 0,5 0 41 0 0,0-18-36 0 0,-3-9-63 0 0,0 0 0 0 0,0 0 0 0 0,0-1-1 0 0,0 1 1 0 0,3 0-20 0 0,-1 1 47 0 0,-3-3-25 0 0,0 0 0 0 0,0-1-1 0 0,0 1 1 0 0,0-1-1 0 0,0 1 1 0 0,0-1 0 0 0,1 0-1 0 0,-1 0 1 0 0,0 0-1 0 0,2-1-21 0 0,23 1 92 0 0,-11-3-73 0 0,1-1-38 0 0,0-1-47 0 0,0 0-53 0 0,-1-1-69 0 0,0 1-74 0 0,-12 3 245 0 0,-2 1-40 0 0,-1-1-35 0 0,1 0-37 0 0,0 1-39 0 0,0-1-41 0 0,-1 0-44 0 0,1 0-46 0 0,0 1-48 0 0,0-1-49 0 0,0 0-53 0 0,-1 0-54 0 0,1 0-56 0 0,0 0-59 0 0,0 0-61 0 0,5-2-1272 0 0,4-2-1105 0 0,-12 5 3038 0 0</inkml:trace>
  <inkml:trace contextRef="#ctx0" brushRef="#br0" timeOffset="54155.25">14652 4668 7920 0 0,'0'0'174'0'0,"0"0"29"0"0,0 0 13 0 0,2 0-50 0 0,4 0-109 0 0,-1 0-15 0 0,-1-1 77 0 0,1 0 69 0 0,-1 0 58 0 0,3-1 179 0 0,0 0 69 0 0,14-7 1284 0 0,-12 4-1102 0 0,-4 3-373 0 0,-1 0-55 0 0,1 0-68 0 0,-1 0-79 0 0,-3 1-91 0 0,30-13 1075 0 0,-21 8-765 0 0,0 0-35 0 0,2-2 10 0 0,-1-1-84 0 0,-2-2-100 0 0,-2-1-116 0 0,-6 12 5 0 0,-1-1 0 0 0,0 1 0 0 0,0-1 0 0 0,1 1 0 0 0,-1-1 0 0 0,0 1 0 0 0,0-1 1 0 0,0 1-1 0 0,1-1 0 0 0,-1 0 0 0 0,0 1 0 0 0,0-1 0 0 0,0 1 0 0 0,0-1 1 0 0,0 0-1 0 0,0 1 0 0 0,0-1 0 0 0,0 1 0 0 0,-1-1 0 0 0,1 1 0 0 0,0-1 1 0 0,0 0-1 0 0,-1 0 0 0 0,0-3 61 0 0,-2-12 87 0 0,-7 5-66 0 0,8 9-79 0 0,0 1 0 0 0,0 0 1 0 0,0 0-1 0 0,0 0 0 0 0,-1 0 0 0 0,1 0 0 0 0,0 0 0 0 0,-1 0 1 0 0,1 1-1 0 0,-1 0 0 0 0,1-1 0 0 0,-1 1-3 0 0,-1 0 0 0 0,0 0 0 0 0,0 0 0 0 0,0 0-1 0 0,0 1 1 0 0,0-1 0 0 0,1 1 0 0 0,-1 0 0 0 0,0 0-1 0 0,-2 1 1 0 0,4-1 10 0 0,0 0 0 0 0,0 0 0 0 0,0 0-1 0 0,0 1 1 0 0,0-1 0 0 0,0 0 0 0 0,0 1-1 0 0,1-1 1 0 0,-2 2-10 0 0,-5 7 21 0 0,0-1 0 0 0,1 2 0 0 0,0-1-1 0 0,1 1 1 0 0,0 0 0 0 0,0 0 0 0 0,1 0-1 0 0,1 1 1 0 0,0 0 0 0 0,1 0 0 0 0,0 0-1 0 0,-1 8-20 0 0,4-10 29 0 0,0-1-1 0 0,1 1 1 0 0,0-1-1 0 0,0 0 0 0 0,1 0 1 0 0,1 3-29 0 0,-1-2 20 0 0,7 15-18 0 0,-6-20 7 0 0,0 0 1 0 0,0-1 0 0 0,0 1-1 0 0,1-1 1 0 0,0 0-1 0 0,0 0 1 0 0,0 0 0 0 0,0 0-1 0 0,1-1 1 0 0,0 1-10 0 0,15 7 10 0 0,1-2-40 0 0,0-3-58 0 0,1-3-75 0 0,-19-3 184 0 0,0 0-46 0 0,0 0-46 0 0,0 1-43 0 0,0-1-44 0 0,1 0-43 0 0,-1 0-41 0 0,0 0-41 0 0,0 0-40 0 0,0 0-40 0 0,0 0-37 0 0,1-1-38 0 0,-1 1-37 0 0,0 0-35 0 0,0-1-36 0 0,1 1-33 0 0,7-2-1396 0 0,7-2-1124 0 0,-18 4 3083 0 0</inkml:trace>
  <inkml:trace contextRef="#ctx0" brushRef="#br0" timeOffset="54731.71">15363 4506 7376 0 0,'-11'4'196'0'0,"10"-3"-167"0"0,-1 0-1 0 0,1 0 1 0 0,-1 0 0 0 0,1 0 0 0 0,-1 0 0 0 0,1 1 0 0 0,0-1 0 0 0,0 0-1 0 0,0 1 1 0 0,0-1 0 0 0,-1 1-29 0 0,-2 5 150 0 0,0 0 64 0 0,0 2 152 0 0,0 0-38 0 0,-3 9 227 0 0,-1 5-25 0 0,-1 12 97 0 0,-1 0-13 0 0,6-18-236 0 0,1-1 0 0 0,0 1 0 0 0,1 10-378 0 0,0-12 246 0 0,1 4 81 0 0,3 10 217 0 0,6-1-33 0 0,1-13-245 0 0,-5-10-194 0 0,1-5 94 0 0,12-6-4 0 0,-17 6-143 0 0,15-8 156 0 0,-2-1-48 0 0,2-6-25 0 0,7-8-11 0 0,-7 6-38 0 0,-4 6-229 0 0,-1-1 0 0 0,8-13 176 0 0,-7 7-166 0 0,0 1-61 0 0,-4 6 54 0 0,0 1-33 0 0,6-15-358 0 0,-2-2-76 0 0,-3-1-102 0 0,-4 13 324 0 0,-1 2-36 0 0,0-15-477 0 0,-4-1 62 0 0,-4-2 78 0 0,0 3 93 0 0,1 9 277 0 0,-1-8 25 0 0,-1 1 77 0 0,-1-1 71 0 0,1 0 65 0 0,-1 0 59 0 0,-1 0 53 0 0,1 1 47 0 0,0-1 42 0 0,-1-2 42 0 0,0 0 36 0 0,-7-29 169 0 0,12 49 162 0 0,1 0 211 0 0,0-5 417 0 0,2 13-965 0 0,0-3 264 0 0,1 2 275 0 0,-1 3-339 0 0,1 0-57 0 0,-1 0-124 0 0,1 1-49 0 0,1 0-64 0 0,-1 1-101 0 0,4 7 425 0 0,-2 0-37 0 0,2 12 199 0 0,3 9 103 0 0,4 6-65 0 0,3 21 155 0 0,-5-22-253 0 0,-4-13-111 0 0,31 124 1598 0 0,-9 3 53 0 0,-25-134-1777 0 0,1 10 164 0 0,4 37 524 0 0,-6-40-589 0 0,0 1-25 0 0,-1 0-65 0 0,1 17-43 0 0,0-30-124 0 0,-1 0 1 0 0,-1 0-1 0 0,0 0 1 0 0,0 0-1 0 0,-2 8-27 0 0,1-16-42 0 0,0-2-15 0 0,1 0-38 0 0,0-1-19 0 0,0 1-38 0 0,-1-1-44 0 0,1 1-48 0 0,0-1-52 0 0,0 1-50 0 0,0-1-45 0 0,0 0-42 0 0,0 0-284 0 0,0 0-68 0 0,0 0-55 0 0,0 0-39 0 0,0 0-335 0 0,0 0-36 0 0,0 0-2626 0 0</inkml:trace>
  <inkml:trace contextRef="#ctx0" brushRef="#br0" timeOffset="56769.28">16453 4474 6048 0 0,'0'0'133'0'0,"0"0"23"0"0,0 9 127 0 0,0-3-231 0 0,0 3-1 0 0,-1-3 89 0 0,0 0 114 0 0,-1 0 229 0 0,0-2-75 0 0,1 0-164 0 0,-1 6 313 0 0,1-1-43 0 0,0 1-43 0 0,0-1-40 0 0,1 0-38 0 0,0 0-36 0 0,1 9 258 0 0,1 0-117 0 0,1-1-101 0 0,2 0-83 0 0,0 0-67 0 0,2 2-27 0 0,18 31 270 0 0,-12-29-240 0 0,0-3 43 0 0,0 0 97 0 0,-10-15-341 0 0,0 0 1 0 0,0 1-1 0 0,1-1 1 0 0,-1-1-1 0 0,1 1 0 0 0,-1 0 1 0 0,1-1-1 0 0,0 0 1 0 0,0 0-1 0 0,0 0 0 0 0,0 0 1 0 0,0-1-1 0 0,0 1 1 0 0,1-1-50 0 0,9 1 115 0 0,0-3-35 0 0,0-5 67 0 0,-11 3-127 0 0,0 1 0 0 0,0-1 0 0 0,0 0 0 0 0,0 0 0 0 0,0 0 1 0 0,-1-1-21 0 0,4-5 89 0 0,1-2-51 0 0,-1-1 1 0 0,-1-1-1 0 0,0 1-38 0 0,6-23 36 0 0,-2-4 26 0 0,-1 4-64 0 0,5-11 2 0 0,-13 44 0 0 0,1 1 0 0 0,-1 0 0 0 0,0 0 0 0 0,1 0 0 0 0,-1 0 0 0 0,1 0 0 0 0,-1 0 0 0 0,1 0 0 0 0,-1 0 0 0 0,1 0 0 0 0,-1 0 0 0 0,1 0 0 0 0,0 1 0 0 0,0-1 0 0 0,-1 0 0 0 0,1 0 0 0 0,0 1 0 0 0,0-1 0 0 0,0 1 0 0 0,0-1 0 0 0,0 0 0 0 0,5 1 0 0 0,-4 0-7 0 0,0 1 1 0 0,0-1 0 0 0,0 1 0 0 0,0 0 0 0 0,0 0-1 0 0,0 0 1 0 0,-1 0 0 0 0,1 0 0 0 0,0 0 0 0 0,-1 0-1 0 0,1 1 1 0 0,-1-1 0 0 0,1 0 0 0 0,-1 1 6 0 0,18 25-47 0 0,-12-15 73 0 0,2-1 47 0 0,9 15-14 0 0,-1 4-40 0 0,-6-11-22 0 0,2 4-2 0 0,-6-9 20 0 0,-2-5 41 0 0,-1-2 34 0 0,1 0 49 0 0,-5-5-106 0 0,1 1-36 0 0,1-1 32 0 0,1 0 42 0 0,2 0 63 0 0,-4-1-309 0 0,1-1 67 0 0,-1 0 58 0 0,1 1 48 0 0,0-1 100 0 0,6 1 302 0 0,-6-1-335 0 0,0 0-74 0 0,0 0-41 0 0,-1 0-42 0 0,0 0-45 0 0,1-1-53 0 0,-1 1-77 0 0,0-1-72 0 0,1 1-80 0 0,-1-1-86 0 0,0 1-93 0 0,1-1-100 0 0,-1 0-107 0 0,0 0-113 0 0,1-1-1081 0 0,0-2-1138 0 0</inkml:trace>
  <inkml:trace contextRef="#ctx0" brushRef="#br0" timeOffset="57252.98">17096 4470 7856 0 0,'0'0'174'0'0,"0"0"29"0"0,0 0 13 0 0,0 1-50 0 0,1 5-109 0 0,1 1-36 0 0,0 0 40 0 0,0 0 37 0 0,1 0 36 0 0,2 7 226 0 0,1 0 106 0 0,-1-1 26 0 0,1-1 53 0 0,24 44 2226 0 0,-19-37-1966 0 0,-6-10-452 0 0,0 0-42 0 0,-1 1-50 0 0,1-1-56 0 0,0 0-64 0 0,-1 1-69 0 0,0-1 152 0 0,0 0 46 0 0,3 8 295 0 0,6 7 373 0 0,-11-21-854 0 0,1 0-10 0 0,-2-2 199 0 0,0-1-42 0 0,1 0-38 0 0,-1-1-35 0 0,1-2 66 0 0,0-3-101 0 0,-1 1-82 0 0,0-1-36 0 0,1-12-83 0 0,-1 9 67 0 0,-1 3 84 0 0,5-22-18 0 0,-3 14-54 0 0,1-1 0 0 0,0 2 0 0 0,0-1 0 0 0,2 0 0 0 0,2-4-1 0 0,4-4 2 0 0,2 3-43 0 0,-11 17 33 0 0,-1 1-1 0 0,1 0 1 0 0,-1-1-1 0 0,1 1 1 0 0,0 0-1 0 0,-1 0 0 0 0,1-1 1 0 0,0 1-1 0 0,0 1 1 0 0,0-1-1 0 0,0 0 1 0 0,0 0-1 0 0,0 1 1 0 0,0-1-1 0 0,0 1 0 0 0,0 0 1 0 0,0-1-1 0 0,0 1 1 0 0,0 0-1 0 0,0 0 1 0 0,1 1 8 0 0,18 5-141 0 0,-1 6 93 0 0,13 19 90 0 0,-26-24-29 0 0,0 1-13 0 0,-1-1 0 0 0,0 1 0 0 0,-1 0 0 0 0,0 1 0 0 0,4 8 0 0 0,14 22 0 0 0,-12-20 3 0 0,2 6-34 0 0,-13-24-117 0 0,1 0-61 0 0,0 1 122 0 0,0-1-34 0 0,0 0 0 0 0,0 0-45 0 0,-1 0-55 0 0,0-1-64 0 0,1 1 6 0 0,-1-1-43 0 0,0 0-39 0 0,0 0-35 0 0,0 1-257 0 0,0-1-60 0 0,1 0-45 0 0,-1 0-35 0 0,0 0-1419 0 0,0 0-1258 0 0</inkml:trace>
  <inkml:trace contextRef="#ctx0" brushRef="#br0" timeOffset="57600.06">17807 4148 9792 0 0,'0'0'222'0'0,"0"0"-50"0"0,0-1-63 0 0,0 0-23 0 0,0-2-43 0 0,0 2 5 0 0,0 0 56 0 0,0 0 82 0 0,0-3-103 0 0,0 3 101 0 0,0 1 27 0 0,0 0-3 0 0,0 9 197 0 0,1-1-87 0 0,1 2-27 0 0,1 6 32 0 0,2 3 41 0 0,-3-6-48 0 0,0 3 41 0 0,1 0-39 0 0,4 16 234 0 0,5 27 332 0 0,-10-39-591 0 0,0-3-91 0 0,1 0-35 0 0,-2-6-58 0 0,1-1-1 0 0,1 0 0 0 0,0 0 0 0 0,0 0-108 0 0,5 15 231 0 0,-2 1 82 0 0,8 24 366 0 0,-9-33-520 0 0,-4-13-117 0 0,0 1 1 0 0,-1-1 0 0 0,1 1-1 0 0,-1-1 1 0 0,0 1 0 0 0,0-1-1 0 0,-1 2-42 0 0,1 11 131 0 0,4 8 24 0 0,-1-1-9 0 0,1-6-56 0 0,-3-15-80 0 0,-1 0 0 0 0,1 0 0 0 0,0-1-1 0 0,-1 1 1 0 0,0 0 0 0 0,0 0 0 0 0,0 0 0 0 0,0-1 0 0 0,0 3-10 0 0,-2 8 26 0 0,1-6-59 0 0,0-4-37 0 0,0-2-105 0 0,1-1 70 0 0,0 0 31 0 0,0 0-33 0 0,0 0-13 0 0,0 0-34 0 0,0 0-38 0 0,0 0-43 0 0,0 0-46 0 0,0 0-44 0 0,0 0-40 0 0,0 0-37 0 0,0 0-260 0 0,0 0-60 0 0,0 0-47 0 0,0 0-35 0 0,0 0-1440 0 0,0 0-1273 0 0</inkml:trace>
  <inkml:trace contextRef="#ctx0" brushRef="#br0" timeOffset="58391.94">17609 4521 8208 0 0,'0'0'234'0'0,"0"0"6"0"0,0 0-96 0 0,0 0 158 0 0,2-1-99 0 0,0 1-55 0 0,4-2 107 0 0,-4 2-116 0 0,6-3 300 0 0,0 1-49 0 0,0-1-45 0 0,0 0-42 0 0,0-1-38 0 0,-1 1-33 0 0,9-4 146 0 0,1-1-67 0 0,8-3 42 0 0,-1 2-107 0 0,1 1-75 0 0,0 0-57 0 0,0 2-44 0 0,-13 3-47 0 0,1 1 0 0 0,-1 0 0 0 0,0 1 0 0 0,1 1-1 0 0,-1 0 1 0 0,1 0 0 0 0,3 2-23 0 0,-3 0 42 0 0,-1 0-34 0 0,11 4-86 0 0,0 0-106 0 0,0 1-86 0 0,-9-3-242 0 0,0-1 43 0 0,1-1 57 0 0,-2-1 69 0 0,-12-1-27 0 0,1 1-12 0 0,-1-1 427 0 0,1 1-66 0 0,0-1-60 0 0,1 1-55 0 0,-1-1-49 0 0,0 1-41 0 0,3-1-326 0 0,0 1-53 0 0,6 2-887 0 0,-8-2 1074 0 0,1 0 46 0 0,3 1-489 0 0,-5-2 361 0 0,-2 0 221 0 0,0 0 73 0 0,1 1-9 0 0,6 6-89 0 0,-3-3 164 0 0,0 0 35 0 0,0 0 38 0 0,0 1 42 0 0,0-1 45 0 0,-1 1 49 0 0,1 1 52 0 0,-1 0 55 0 0,-1-1-33 0 0,1 0 100 0 0,0 1 86 0 0,0-1 69 0 0,1 3 276 0 0,8 16 1447 0 0,-8-13-1293 0 0,-2-6-506 0 0,-1-1-39 0 0,0 1-47 0 0,0 0-54 0 0,1 3 239 0 0,1 0 101 0 0,1 9 560 0 0,-3-12-753 0 0,0 2-39 0 0,-1-4-137 0 0,0 16 520 0 0,0-9-463 0 0,0-6-164 0 0,0 0-40 0 0,0-1-48 0 0,0 0-54 0 0,0 0-93 0 0,0 2-208 0 0</inkml:trace>
  <inkml:trace contextRef="#ctx0" brushRef="#br0" timeOffset="58665.21">18116 4231 9792 0 0,'0'-1'222'0'0,"-4"-6"-121"0"0,-2-4 124 0 0,0 0 12 0 0,3 3-107 0 0,0 2-57 0 0,1-1-45 0 0,2 7-3 0 0,-1-1 44 0 0,0-2 165 0 0,-2-3 368 0 0,2 5-451 0 0,2 0-64 0 0,-1 1 17 0 0</inkml:trace>
  <inkml:trace contextRef="#ctx0" brushRef="#br0" timeOffset="58997.32">18420 4141 9616 0 0,'-1'0'68'0'0,"0"0"-35"0"0,0-1-26 0 0,-1 1-37 0 0,1-1-15 0 0,0 1 49 0 0,0-1 40 0 0,-1 1 54 0 0,1-1 34 0 0,-1 0 54 0 0,0 0 65 0 0,0-1 70 0 0,2 2-209 0 0,0 0 128 0 0,0 0 204 0 0,0 0 11 0 0,0 0-13 0 0,0 0-56 0 0,0 0-30 0 0,0 0-4 0 0,0 2-16 0 0,1 9-31 0 0,3 2-66 0 0,-2-9-166 0 0,-1 0-1 0 0,0 0 1 0 0,0 0-1 0 0,0 0 1 0 0,-1 0 0 0 0,1 2-73 0 0,-1 3 99 0 0,1 36 413 0 0,0-37-407 0 0,1 0 0 0 0,-1 1 0 0 0,1-1 1 0 0,2 5-106 0 0,13 39 325 0 0,-2-8-69 0 0,-5-15-32 0 0,-1-6 25 0 0,2 0 78 0 0,-5-10-97 0 0,0 0-38 0 0,6 13 97 0 0,1 4-59 0 0,3 18 17 0 0,-4-12 244 0 0,-2-5 33 0 0,-2 2 63 0 0,-7-29-569 0 0,1 1 128 0 0,0 1 18 0 0,-1-3-149 0 0,-1 0-36 0 0,0 0-29 0 0,1 0-36 0 0,-1 0-41 0 0,0 1-45 0 0,0-4-130 0 0,0 0-53 0 0,0 1-47 0 0,0-1-43 0 0,0 0-293 0 0,0 0-70 0 0,0 0-56 0 0,0 0-39 0 0,0 0-341 0 0,0 0-34 0 0,0 0-2677 0 0</inkml:trace>
  <inkml:trace contextRef="#ctx0" brushRef="#br0" timeOffset="59590.73">19255 4082 7640 0 0,'0'0'224'0'0,"0"0"46"0"0,0 0 69 0 0,0 0 21 0 0,0 0 7 0 0,0 0-188 0 0,0 0-37 0 0,0 1 45 0 0,0 0-87 0 0,2 3 0 0 0,-1-2-6 0 0,3 11 425 0 0,-1 0-56 0 0,0 0-49 0 0,0 0-46 0 0,-1 3 23 0 0,0 0-48 0 0,1 8 102 0 0,-1 1-56 0 0,2 25 366 0 0,1-17-180 0 0,6 22 157 0 0,2 0-79 0 0,3 12 52 0 0,-3 1-84 0 0,0-6 69 0 0,-7-41-518 0 0,-1 1-99 0 0,0-1 6 0 0,-3-16-43 0 0,0 1 0 0 0,-1 0-1 0 0,0 0 1 0 0,0-1-1 0 0,0 6-35 0 0,1 8 103 0 0,0-8-43 0 0,-2-4 17 0 0,0-5-27 0 0,0-2-84 0 0,0 0-23 0 0,0 0-39 0 0,0 0-275 0 0,0 0 77 0 0,0 0 67 0 0,-1-1 58 0 0,1 1 34 0 0,-1-1 44 0 0,-1-1-72 0 0,1 1 68 0 0,0 0 6 0 0,0 1-33 0 0,0-2-111 0 0,0 1 51 0 0,1 1-1 0 0,-1-1-37 0 0,1 0 1 0 0,0 0-38 0 0,-1 1-44 0 0,1-1-48 0 0,0 0-52 0 0,-1 0-49 0 0,1 1-43 0 0,0-1-38 0 0,-1 0-149 0 0,1 0-37 0 0,-1-2-1565 0 0</inkml:trace>
  <inkml:trace contextRef="#ctx0" brushRef="#br0" timeOffset="60257.95">19036 4453 8208 0 0,'0'0'234'0'0,"0"0"6"0"0,0 0-105 0 0,0 0 66 0 0,0 0-91 0 0,1 0-62 0 0,2 0 0 0 0,-1-1 61 0 0,-1 1 27 0 0,0 0 75 0 0,11-3 49 0 0,1 0-48 0 0,0-1-29 0 0,0 1-35 0 0,0-1 27 0 0,0 0 0 0 0,0-1 0 0 0,10-5-175 0 0,-3-1 173 0 0,1-1-36 0 0,19-13 55 0 0,37-20 26 0 0,-18 13-188 0 0,-8 4 20 0 0,48-19-50 0 0,-89 43-37 0 0,1-1-66 0 0,0 1-58 0 0,0-1-50 0 0,2-1-98 0 0,0 1-46 0 0,31-12-929 0 0,-25 10 768 0 0,0 2 75 0 0,-9 2 266 0 0,0 1 37 0 0,-4 0-255 0 0,-1 1-102 0 0,12-6-1229 0 0,-11 5 1186 0 0,-1 0 86 0 0,-2 1 270 0 0,0 0 35 0 0,-1 0 41 0 0,1 1 45 0 0,-2-1-294 0 0,-1 1 163 0 0,0 0 112 0 0,0 0 62 0 0,0 0 72 0 0,0 0 112 0 0,0 0 24 0 0,0 0-57 0 0,0 0-2 0 0,0 0 56 0 0,0 0 166 0 0,0 0 307 0 0,0 0 20 0 0,1 2-28 0 0,4 27 745 0 0,-4-13-758 0 0,0 0-57 0 0,-1 2-19 0 0,2 0-103 0 0,0 13 255 0 0,0-10-283 0 0,0 0-37 0 0,1-1-40 0 0,2 0-42 0 0,4 18 314 0 0,1 20 386 0 0,-2-11-216 0 0,-1-16-325 0 0,10 33 260 0 0,-8-33-366 0 0,-1 0 34 0 0,0 11 224 0 0,-7-33-489 0 0,-1-5-48 0 0,0-1 34 0 0,0-2 6 0 0,0-1-21 0 0,0 0-2 0 0,0 0 4 0 0,0 0 18 0 0,0 0 8 0 0,0 0 2 0 0,1-1-16 0 0,0-1-51 0 0,6-13 22 0 0,-3 0-43 0 0,1 0-1 0 0,1 0 0 0 0,1 0-47 0 0,-1 1 10 0 0,2 1-1 0 0,-1 0 1 0 0,6-5-10 0 0,-6 9-17 0 0,0 0 0 0 0,1 0 0 0 0,0 1 0 0 0,7-5 17 0 0,-9 8-25 0 0,1 0 1 0 0,0 0-1 0 0,0 1 0 0 0,1 0 1 0 0,-1 0-1 0 0,6-2 25 0 0,-8 5-2 0 0,-1-1 0 0 0,1 1 1 0 0,0 0-1 0 0,-1 1 0 0 0,1-1 0 0 0,0 1 0 0 0,-1-1 0 0 0,1 2 0 0 0,0-1 1 0 0,0 0-1 0 0,-1 1 0 0 0,1 0 0 0 0,-1 0 0 0 0,1 0 0 0 0,0 1 2 0 0,-1-1-9 0 0,0 1 1 0 0,0 0-1 0 0,0 0 0 0 0,0 1 0 0 0,0-1 0 0 0,0 1 1 0 0,0 0 8 0 0,-1 0-15 0 0,1 0 0 0 0,-1 1 1 0 0,0-1-1 0 0,0 1 0 0 0,0 0 1 0 0,0-1-1 0 0,-1 2 15 0 0,7 13-62 0 0,3 25-4 0 0,-7-21-35 0 0,-2-11 6 0 0,1 0-40 0 0,-3-9 70 0 0,1 5-7 0 0,-1-5 9 0 0,-1 0-46 0 0,1 0-77 0 0,0 0-91 0 0,-1 0-111 0 0,1-1 148 0 0,-1 0-36 0 0,0 0-37 0 0,1 0-39 0 0,-1 0-42 0 0,0 0-45 0 0,1 0-46 0 0,-1 0-50 0 0,1 0-51 0 0,-1 0-55 0 0,2 3-1501 0 0,0 2-1214 0 0</inkml:trace>
  <inkml:trace contextRef="#ctx0" brushRef="#br0" timeOffset="60671.85">20389 4584 9152 0 0,'1'0'217'0'0,"0"-1"-73"0"0,1 0-57 0 0,5-3 70 0 0,-5 2-58 0 0,8-5-113 0 0,1 1 110 0 0,-4 1 26 0 0,0 1 42 0 0,0-1 39 0 0,0 1 34 0 0,4-3 177 0 0,-1 0 58 0 0,1 1 47 0 0,0-1 33 0 0,-6 4-382 0 0,1-1-43 0 0,2-3 1 0 0,0 0-50 0 0,11-9 90 0 0,-13 12-64 0 0,1 1 52 0 0,-4 0 19 0 0,-2 0-71 0 0,-3-1-55 0 0,-1 0-39 0 0,-9-5-48 0 0,9 7 58 0 0,-10-2-77 0 0,1 4 105 0 0,-3 4 114 0 0,-6 8 216 0 0,4 5 43 0 0,8-3-182 0 0,4-3-97 0 0,2 1-77 0 0,2 8 225 0 0,3 0-113 0 0,2 0-86 0 0,4 0-64 0 0,-5-13-38 0 0,1 1 0 0 0,1-1 0 0 0,-1 0 0 0 0,1 0 0 0 0,6 6 11 0 0,6 4 16 0 0,-12-14-68 0 0,-1 0 1 0 0,1 0 0 0 0,-1 0 0 0 0,1-1 0 0 0,0 1 0 0 0,0-1 0 0 0,3 0 51 0 0,7 2-193 0 0,-1-2-90 0 0,-11-1 273 0 0,0-1-79 0 0,1 0-82 0 0,-1 0-83 0 0,0-1-85 0 0,0 1-88 0 0,1 0-89 0 0,-1 0-92 0 0,-1-1 174 0 0,0 1-39 0 0,0 0-39 0 0,0 0-39 0 0,5-1-1223 0 0,3 1-1004 0 0,-10 0 2764 0 0</inkml:trace>
  <inkml:trace contextRef="#ctx0" brushRef="#br0" timeOffset="61168.52">20871 4504 8272 0 0,'0'0'241'0'0,"1"2"-37"0"0,-1 0-148 0 0,2 2-37 0 0,1 3 0 0 0,0-1 39 0 0,2 1 41 0 0,-1 0 42 0 0,3 2 162 0 0,-2-2 291 0 0,1 0-33 0 0,8 7 461 0 0,2-1-125 0 0,2-1-118 0 0,0-2-109 0 0,1-1-101 0 0,0-2-95 0 0,-1-2-84 0 0,-12-4-323 0 0,-1 0 0 0 0,1-1 0 0 0,0 1 1 0 0,0-1-1 0 0,0-1 0 0 0,0 1 0 0 0,-1-1 1 0 0,2 0-68 0 0,16-5 176 0 0,-3 0-110 0 0,-2-3-106 0 0,-9 5-29 0 0,0-1-38 0 0,0 1-42 0 0,-1-1-45 0 0,-4 2 259 0 0,0 0-52 0 0,0 0-49 0 0,0 0-47 0 0,0-1-44 0 0,-1 1-42 0 0,1 0-41 0 0,-1-1-36 0 0,2-3-351 0 0,0-1-121 0 0,0 1-102 0 0,-2-2-85 0 0,0 2 95 0 0,-1 0-36 0 0,-1 1 31 0 0,0 1 0 0 0,-1-1 0 0 0,1 0 0 0 0,-1 0-1 0 0,0-2 816 0 0,-1-4-1175 0 0,-1 0 90 0 0,1 7 737 0 0,0 1 74 0 0,0-1 71 0 0,0 0 71 0 0,0 1 69 0 0,0-1 69 0 0,0 1 68 0 0,-1-1 65 0 0,1 1 30 0 0,0 0 46 0 0,0 0 45 0 0,0 0 45 0 0,0 1 44 0 0,0-1 43 0 0,1 0 42 0 0,-1 1 43 0 0,1 4 186 0 0,0 1-43 0 0,1 0-43 0 0,-1 0-40 0 0,0 0-39 0 0,0 1-37 0 0,0-1-36 0 0,0 0-35 0 0,1 3 294 0 0,-1 1-119 0 0,0-1-107 0 0,0 1-94 0 0,-1-1-108 0 0,1 1-57 0 0,0 0-49 0 0,0-1-40 0 0,-1 3-11 0 0,0 13 68 0 0,0-12-66 0 0,1-1 46 0 0,-1-1 78 0 0,1-2-31 0 0,-1-1 48 0 0,-1 27 287 0 0,-2 20 316 0 0,0-18-339 0 0,0-6-70 0 0,2-1-39 0 0,0 1-35 0 0,0-1-35 0 0,1 1-18 0 0,-1 1-33 0 0,-5 26 184 0 0,-3-3-239 0 0,1-1 72 0 0,-19 114 862 0 0,17-93-727 0 0,4-29-236 0 0,1 0-66 0 0,-3 2 54 0 0,5-30-82 0 0,0-1 41 0 0,5-15-368 0 0,-1-3-56 0 0,0-6-403 0 0,1-12-634 0 0,0 13 813 0 0,3-12-538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25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180 28 8088 0 0,'-1'-1'228'0'0,"1"1"-86"0"0,-1-2-67 0 0,-2-2 23 0 0,1 2-25 0 0,-3-3-155 0 0,-1 1 83 0 0,0 1 73 0 0,0 0 64 0 0,-1 1 101 0 0,-1 0 65 0 0,-1 2 123 0 0,-4 2 289 0 0,0 3 9 0 0,5 0-282 0 0,2-1-120 0 0,0 1-59 0 0,1 0-100 0 0,0 0-60 0 0,1 1-70 0 0,0 0-79 0 0,-9 18 609 0 0,-8 18-564 0 0,3 7 342 0 0,15-39-273 0 0,1 0 0 0 0,0 0 0 0 0,1 0 1 0 0,0 0-1 0 0,0 2-69 0 0,4 19 126 0 0,6-1-39 0 0,-7-24-70 0 0,1-1 0 0 0,-1 0 0 0 0,1 1-1 0 0,1-1 1 0 0,-1 0 0 0 0,1-1 0 0 0,-1 1-1 0 0,1-1 1 0 0,1 1 0 0 0,-1-1 0 0 0,0 0-1 0 0,1-1 1 0 0,1 1-17 0 0,-3-2 15 0 0,0-1-1 0 0,0 1 0 0 0,0-1 0 0 0,0 0 1 0 0,0 0-1 0 0,0 0 0 0 0,0 0 1 0 0,1 0-1 0 0,-1-1 0 0 0,3 0-14 0 0,-2 0 22 0 0,0 0 0 0 0,0 0-1 0 0,-1-1 1 0 0,1 1-1 0 0,0-1 1 0 0,0 0 0 0 0,0-1-1 0 0,-1 1 1 0 0,1 0 0 0 0,1-2-22 0 0,14-7 119 0 0,0-2 58 0 0,2-3 89 0 0,6-12 187 0 0,-24 22-343 0 0,1 0 0 0 0,0 0 0 0 0,-1 0 0 0 0,2-6-110 0 0,3-13 242 0 0,-5 3-94 0 0,-3-2-65 0 0,-6-2 108 0 0,-7 2-54 0 0,-4 0-52 0 0,-1 2-53 0 0,-5-7-78 0 0,22 27-86 0 0,0-1 38 0 0,-2-1 6 0 0,0-1 101 0 0,-4-3 155 0 0,4 5-169 0 0,1 0-57 0 0,0 0-66 0 0,0 0-82 0 0,0 0-96 0 0,0 1 18 0 0,1 0-62 0 0,-1 0-69 0 0,0-1-73 0 0,1 1-80 0 0,-1 0-85 0 0,1 0-90 0 0,-1 0-97 0 0,-1-2-1112 0 0,-2 0-1107 0 0,5 2 3016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27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7632 0 0,'0'0'166'0'0,"0"0"29"0"0,0 0 14 0 0,0 2-25 0 0,1 9 54 0 0,1 0 60 0 0,8 24 724 0 0,-6-20-649 0 0,0-2-89 0 0,5 19 449 0 0,8 14 279 0 0,4 14 251 0 0,-15-42-919 0 0,4 8 93 0 0,1 2 71 0 0,-5-8-70 0 0,0-3-62 0 0,-1 0-86 0 0,-2 0-84 0 0,-3-16-112 0 0,0-1 28 0 0,0 0 7 0 0,0 0 5 0 0,0 0 22 0 0,0 0 83 0 0,0 0 32 0 0,0 0 7 0 0,0 0-32 0 0,-5-4-141 0 0,-3-13-57 0 0,7 16-35 0 0,-3-12 61 0 0,0-1 0 0 0,-1-11-74 0 0,-1-31 70 0 0,6 36-68 0 0,1 1 1 0 0,0-1 0 0 0,2 0-1 0 0,0 0 1 0 0,2 1 0 0 0,0 0-1 0 0,3-7-2 0 0,5 0-4 0 0,-11 21-8 0 0,1 2 0 0 0,0-1 0 0 0,0 0 0 0 0,0 1 1 0 0,1-1-1 0 0,-1 1 0 0 0,1 0 0 0 0,0 0 12 0 0,-1 1-5 0 0,-1 0 1 0 0,1 1-1 0 0,0-1 0 0 0,0 1 1 0 0,-1 0-1 0 0,1 0 0 0 0,0 0 1 0 0,0 0-1 0 0,0 0 0 0 0,0 1 1 0 0,0 0-1 0 0,2-1 5 0 0,-2 1 7 0 0,1 0 0 0 0,-1 1 0 0 0,0-1 0 0 0,0 1 0 0 0,0 0 0 0 0,0-1 0 0 0,0 1 0 0 0,-1 0 0 0 0,1 1-7 0 0,9 3 1 0 0,-1 1 0 0 0,0 1 0 0 0,-1-1-1 0 0,7 6-77 0 0,-1 1 0 0 0,13 13 77 0 0,25 32-151 0 0,-23-20 159 0 0,-22-27 43 0 0,6 8-14 0 0,17 27-24 0 0,-24-32 18 0 0,-1 0 35 0 0,-5-8 181 0 0,-3-1-45 0 0,-2-2-41 0 0,-1-2-35 0 0,-6-3 36 0 0,3-6-88 0 0,6 4-50 0 0,-9-25 111 0 0,9 25-131 0 0,0 0 0 0 0,1 0 0 0 0,0 1 0 0 0,-1-1 0 0 0,1 0 0 0 0,1 0 0 0 0,-1-2-4 0 0,7-29 49 0 0,3 3-38 0 0,-6 25-21 0 0,-1 0 0 0 0,1 0 1 0 0,0 0-1 0 0,0 1 0 0 0,0 0 0 0 0,1 0 0 0 0,0 0 0 0 0,1 0 10 0 0,-3 2-8 0 0,1 1 0 0 0,-1 0-1 0 0,1 0 1 0 0,0 1-1 0 0,-1-1 1 0 0,1 1-1 0 0,0 0 1 0 0,1 0-1 0 0,0-1 9 0 0,-2 2-6 0 0,-1 1-1 0 0,0-1 0 0 0,0 1 1 0 0,0 0-1 0 0,1-1 0 0 0,-1 1 0 0 0,0 0 1 0 0,0 0-1 0 0,1 0 0 0 0,-1 1 0 0 0,0-1 1 0 0,0 1-1 0 0,1-1 0 0 0,-1 1 0 0 0,0 0 1 0 0,0-1-1 0 0,0 1 0 0 0,0 0 1 0 0,0 0-1 0 0,1 1 7 0 0,6 4-31 0 0,0 1-1 0 0,-1 0 1 0 0,3 2 31 0 0,1 3 0 0 0,-1 0 0 0 0,0 1 0 0 0,-1 0 0 0 0,0 1 0 0 0,4 9 0 0 0,-9-14-85 0 0,0 0 56 0 0,2 6 70 0 0,8 21 163 0 0,-11-25-205 0 0,0 0-72 0 0,-1-1-71 0 0,0 0-92 0 0,0 1-109 0 0,-1-6 127 0 0,-1 0-34 0 0,-1-5 163 0 0,1 1-195 0 0,-1 0-42 0 0,0 0-36 0 0,1 0-33 0 0,-1 0-253 0 0,1 1-56 0 0,0 1-823 0 0,1 1-724 0 0,2 2-1280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49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87 7544 0 0,'0'0'166'0'0,"0"0"29"0"0,0 0 13 0 0,0 0 47 0 0,0 0-61 0 0,0 0 37 0 0,0 0-22 0 0,0 0-34 0 0,-1-1 88 0 0,1 0-113 0 0,0 0-48 0 0,-1-5 121 0 0,0 4-72 0 0,1 2-37 0 0,0-1 34 0 0,0 0 39 0 0,-1 1 47 0 0,-12-18 1084 0 0,6 10-806 0 0,-1 0-45 0 0,4 4-288 0 0,0 1-46 0 0,-2-1 166 0 0,-2 3-64 0 0,-5-4 111 0 0,4 0-138 0 0,-1 0-39 0 0,-12-3 75 0 0,1 4-100 0 0,16 4-112 0 0,1 0 1 0 0,-1 0-1 0 0,0 0 0 0 0,0 0 0 0 0,1 1 0 0 0,-1 0 1 0 0,0 0-1 0 0,-3 1-32 0 0,-2 1 13 0 0,3-1 8 0 0,0 1 0 0 0,1 0 0 0 0,-1 0 0 0 0,1 0 0 0 0,-6 4-21 0 0,-3 8 21 0 0,7-5-13 0 0,7-9-2 0 0,0 0 0 0 0,0 0 0 0 0,0 0 0 0 0,0 0-1 0 0,0 0 1 0 0,1 0 0 0 0,-1 1 0 0 0,0-1 0 0 0,1 0 0 0 0,-1 0-1 0 0,1 1 1 0 0,0-1 0 0 0,-1 0 0 0 0,1 1 0 0 0,0-1-6 0 0,-4 11 236 0 0,0-1-97 0 0,-2 4-68 0 0,4 1-85 0 0,2-3-2 0 0,-1 0-64 0 0,0 19-207 0 0,2-17 211 0 0,6 42 58 0 0,-4-29 59 0 0,1 1 40 0 0,1-2-33 0 0,-1 0 50 0 0,3 12 108 0 0,0 20 174 0 0,-1 6 78 0 0,-2-30 176 0 0,0 26-634 0 0,-2-16 216 0 0,-1 1 26 0 0,0-37-195 0 0,1 17 85 0 0,-2-24-120 0 0,0-1-1 0 0,-1 0 1 0 0,1 1 0 0 0,0-1-1 0 0,0 0 1 0 0,-1 0 0 0 0,1 0-1 0 0,-1 1 1 0 0,1-1 0 0 0,-1 0-1 0 0,0 0 1 0 0,1 0 0 0 0,-1 0-1 0 0,0 0 1 0 0,0 0-1 0 0,1 0 1 0 0,-1 0 0 0 0,0 0-1 0 0,-1 0-11 0 0,-1 0 33 0 0,0-3-45 0 0,0-1-41 0 0,1-1-37 0 0,-2-5-185 0 0,2 3-102 0 0,1-3-210 0 0,-1 1-19 0 0</inkml:trace>
  <inkml:trace contextRef="#ctx0" brushRef="#br0" timeOffset="289.2">0 434 7696 0 0,'0'0'225'0'0,"2"0"58"0"0,11-5 330 0 0,2 2-35 0 0,1 0-37 0 0,0 0-37 0 0,6 0 119 0 0,-1-2-72 0 0,15-3 70 0 0,1 0-119 0 0,-1-1-106 0 0,0 1-92 0 0,-3 1-100 0 0,-1 0-52 0 0,1-1-42 0 0,0 1-33 0 0,-30 6-175 0 0,0 0 37 0 0,3 0 25 0 0,1 0 98 0 0,10-2 211 0 0,-11 2-227 0 0,-1 0-61 0 0,-1 0-57 0 0,1 1-72 0 0,0-1-86 0 0,-2 0 9 0 0,0 1-56 0 0,0-1-58 0 0,1 1-65 0 0,-1-1-70 0 0,0 1-73 0 0,0-1-79 0 0,0 1-83 0 0,5-1-990 0 0,2-1-966 0 0</inkml:trace>
  <inkml:trace contextRef="#ctx0" brushRef="#br0" timeOffset="700.12">694 460 4592 0 0,'0'0'133'0'0,"0"1"5"0"0,-1-1-92 0 0,-5 3-135 0 0,4-2 97 0 0,1-1 34 0 0,-1 1 49 0 0,1-1 58 0 0,0 1 71 0 0,0-1 83 0 0,-2 2 192 0 0,0-1-35 0 0,-2 2 359 0 0,-1-1-135 0 0,1 1-105 0 0,0 0-92 0 0,0-1-79 0 0,-1 2 55 0 0,-1 1-95 0 0,5-3-207 0 0,-1 1 1 0 0,0-1-1 0 0,1 1 1 0 0,0 0-1 0 0,-1 0 1 0 0,0 2-162 0 0,0 1 242 0 0,-1 0 39 0 0,1-1-233 0 0,1 1 0 0 0,0-1 0 0 0,0 1 0 0 0,0-1 0 0 0,0 1 0 0 0,1 0 0 0 0,0 0 0 0 0,0 0 0 0 0,0 2-48 0 0,1 12 133 0 0,-1-11-70 0 0,1-1-1 0 0,0 0 0 0 0,0 1 0 0 0,1 0-62 0 0,2 5 119 0 0,0 0 0 0 0,1 0-1 0 0,5 12-118 0 0,-5-19 74 0 0,-1 0 0 0 0,1 0 0 0 0,0 0 0 0 0,4 6-74 0 0,12 7 235 0 0,-18-18-194 0 0,1 0 1 0 0,0-1-1 0 0,0 1 0 0 0,0-1 1 0 0,0 1-1 0 0,0-1 0 0 0,0 0-41 0 0,0 0 51 0 0,1 0 0 0 0,-1-1 0 0 0,0 1 0 0 0,0-1-1 0 0,0 0 1 0 0,1 1 0 0 0,1-2-51 0 0,0 1 73 0 0,-1-1-1 0 0,1 0 0 0 0,-1 0 1 0 0,1 0-1 0 0,-1-1 1 0 0,2 0-73 0 0,0-1 72 0 0,-1 1 0 0 0,1-1 1 0 0,-1-1-1 0 0,0 1 0 0 0,0-1 0 0 0,0 0 1 0 0,-1 0-1 0 0,1-1-72 0 0,19-25 352 0 0,-18 21-233 0 0,-1 0 1 0 0,0 0 0 0 0,2-7-120 0 0,1-6 131 0 0,-3 0-39 0 0,-5 13-66 0 0,0 0 0 0 0,0 0 0 0 0,-1 0 0 0 0,0 0 0 0 0,0 0 0 0 0,-1 1 0 0 0,-1-1 0 0 0,-1-6-26 0 0,1 8 22 0 0,0 0 0 0 0,-1 0 0 0 0,1 1 0 0 0,-1-1 0 0 0,0 1 0 0 0,-1 0 0 0 0,-3-5-22 0 0,-22-19 72 0 0,9 13-69 0 0,11 10 18 0 0,-2 0 1 0 0,1 0 0 0 0,-7-2-22 0 0,-17-4-7 0 0,10 6-61 0 0,-1 3-77 0 0,19 3 75 0 0,0-1-113 0 0,4 1 45 0 0,-1 1-34 0 0,1-1-36 0 0,1 0-38 0 0,0 0-272 0 0</inkml:trace>
  <inkml:trace contextRef="#ctx0" brushRef="#br0" timeOffset="1244.65">943 404 8664 0 0,'0'0'197'0'0,"0"0"24"0"0,0 0 18 0 0,-1 0-34 0 0,-4 0-98 0 0,4 0-1 0 0,1 0 120 0 0,0 1 59 0 0,0-1-94 0 0,1 2-57 0 0,0 0-55 0 0,1 1-27 0 0,-2-2 58 0 0,6 5 178 0 0,4 1 56 0 0,4 2 117 0 0,-10-4-272 0 0,-1 1 33 0 0,2 5 97 0 0,6 15 325 0 0,-9-18-418 0 0,1 2 41 0 0,1 5 66 0 0,2 1-44 0 0,6 20 273 0 0,-6-17-278 0 0,3 7 60 0 0,1 1-18 0 0,-5-9-72 0 0,9 19 320 0 0,-11-30-413 0 0,-3-6 23 0 0,2 0 48 0 0,-2 2 488 0 0,-1-2-507 0 0,-1-2-78 0 0,0 0-109 0 0,0-1-65 0 0,0 0-40 0 0,-12-20 213 0 0,6-1-58 0 0,6 13-52 0 0,1 0-1 0 0,0 0 1 0 0,1 0-1 0 0,0-2-23 0 0,0 0 0 0 0,0 4 0 0 0,0 0 0 0 0,0-1 0 0 0,1 1 0 0 0,1-7 0 0 0,0 10 1 0 0,0-1 0 0 0,0 0-1 0 0,0 0 1 0 0,0 1-1 0 0,1 0 1 0 0,3-6-1 0 0,-2 5-9 0 0,1-1 0 0 0,0 1-1 0 0,1 0 1 0 0,-1 1 0 0 0,1-1 0 0 0,0 1 0 0 0,7-4 9 0 0,-2 1-20 0 0,2 1 0 0 0,-1 1 0 0 0,1 0 0 0 0,-1 0 0 0 0,1 2 0 0 0,1-1 0 0 0,7 0 20 0 0,-17 4-97 0 0,-1 0 33 0 0,2 0 17 0 0,1 0 39 0 0,8-3 18 0 0,-9 3-52 0 0,0 0-48 0 0,-1 0-34 0 0,0 0-53 0 0,0 0-64 0 0,1 0-72 0 0,-2 1-9 0 0,0-1-63 0 0,1 0-66 0 0,-1 1-73 0 0,0-1-78 0 0,1 1-82 0 0,-1 0-89 0 0,0-1-94 0 0,5 1-1246 0 0,4 0-1196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27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7 6824 0 0,'0'0'149'0'0,"-1"-1"69"0"0,-2 0-94 0 0,-7-3 55 0 0,5 4-265 0 0,1 0 56 0 0,-1 0 51 0 0,-1 2 47 0 0,1-1 41 0 0,0 1 35 0 0,-5 3 232 0 0,2 0-13 0 0,-11 11 752 0 0,13-10-676 0 0,-6 13 196 0 0,6-4-246 0 0,2-2-97 0 0,0 0-40 0 0,-1 1-19 0 0,4-10-143 0 0,0 1 0 0 0,0-1-1 0 0,0 1 1 0 0,1 0 0 0 0,-1-1-1 0 0,1 1 1 0 0,0 0 0 0 0,1-1 0 0 0,-1 1-1 0 0,1 0 1 0 0,0 0-90 0 0,7 23 453 0 0,3-2-70 0 0,-1-10-194 0 0,3-4 49 0 0,7-2 98 0 0,-15-8-222 0 0,0 0 1 0 0,0-1-1 0 0,0 0 0 0 0,0 0 0 0 0,3-1-114 0 0,0 1 164 0 0,0-1-1 0 0,0-1 1 0 0,0 1-1 0 0,-1-1 1 0 0,1-1-1 0 0,3 0-163 0 0,7-4 296 0 0,-3-1-34 0 0,-11 5-174 0 0,0-1 1 0 0,0 1-1 0 0,0-1 0 0 0,-1 0 0 0 0,1-1 1 0 0,-1 1-1 0 0,0-1 0 0 0,0 1 0 0 0,0-1 0 0 0,0 0 1 0 0,-1 0-1 0 0,1 0 0 0 0,-1 0 0 0 0,1-3-88 0 0,2-11 283 0 0,-4 1-40 0 0,-5-1-56 0 0,-5 2-70 0 0,-13-10 97 0 0,10 13-156 0 0,-1 0-33 0 0,-1 1-36 0 0,0 1-37 0 0,0 0-39 0 0,0 2-40 0 0,11 7 142 0 0,0 0-95 0 0,-1 1-80 0 0,1-1-67 0 0,-3 0-303 0 0,-7-4-902 0 0,1 3 159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24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0 5840 0 0,'0'0'132'0'0,"0"0"17"0"0,0 0 11 0 0,0 0-46 0 0,0 0 5 0 0,0 0 57 0 0,0 0 162 0 0,0 0 294 0 0,0 0 28 0 0,0 1-332 0 0,0-1-67 0 0,0 1-58 0 0,0 0-48 0 0,0 1 42 0 0,0 5 63 0 0,0-5-135 0 0,0 0 66 0 0,0 8 314 0 0,1-1-51 0 0,0 1-46 0 0,0-1-42 0 0,1 1-38 0 0,0-1-32 0 0,2 10 214 0 0,0 1-43 0 0,2 12 157 0 0,1 16 114 0 0,2 0-104 0 0,5 10 27 0 0,8 27 219 0 0,-19-76-792 0 0,13 49 400 0 0,2-1-116 0 0,-3-8-145 0 0,-5-20-117 0 0,7 29 16 0 0,-16-55-191 0 0,-1-1 53 0 0,1 0 47 0 0,0 0 64 0 0,0-1-22 0 0,0 1-74 0 0,0 0-50 0 0,0 2-58 0 0,1 0-37 0 0,-1 0-57 0 0,0 2-66 0 0,1 1-71 0 0,-2-7-154 0 0,0 0 105 0 0,0 0 87 0 0,-1 0 72 0 0,0-1 13 0 0,-1 0-184 0 0,1 1 175 0 0,0-1-78 0 0,1 1 101 0 0,0 0-42 0 0,-1 0-148 0 0,0-1-47 0 0,1 1-40 0 0,-1-1-37 0 0,0 0-142 0 0,0 1-35 0 0,-1-2-1505 0 0</inkml:trace>
  <inkml:trace contextRef="#ctx0" brushRef="#br0" timeOffset="273.26">1 407 6688 0 0,'0'0'197'0'0,"0"0"-55"0"0,0 0-5 0 0,0 0 50 0 0,0 0 162 0 0,0 0 297 0 0,0 0 24 0 0,0 0-277 0 0,0 0-162 0 0,0 0-37 0 0,0 0-43 0 0,0 0 41 0 0,1 0-101 0 0,3 0-37 0 0,-2 0 29 0 0,15-2 469 0 0,0-2-72 0 0,1-3-77 0 0,0 0-82 0 0,-1 0-93 0 0,-1 1-87 0 0,27-8 91 0 0,-1-1-36 0 0,-5 3-67 0 0,-1-1-49 0 0,1 2-60 0 0,1 1-70 0 0,-28 7-39 0 0,14-3 39 0 0,-16 4-53 0 0,-3 0 2 0 0,-1 1-40 0 0,1 0-47 0 0,-1 0-54 0 0,-1 0 23 0 0,1 0-38 0 0,-1 0-38 0 0,0 0-43 0 0,1 0-45 0 0,-1 0-48 0 0,1 0-51 0 0,-1 0-54 0 0,8-2-1011 0 0,5-2-879 0 0,-15 5 2413 0 0</inkml:trace>
  <inkml:trace contextRef="#ctx0" brushRef="#br0" timeOffset="759.95">646 290 5192 0 0,'0'0'151'0'0,"1"2"-5"0"0,4 9-105 0 0,0 0 80 0 0,0 0 72 0 0,1 0 64 0 0,1 3 124 0 0,0-1 63 0 0,1 3 153 0 0,5 8 374 0 0,7 13 488 0 0,-14-25-1018 0 0,0 0-40 0 0,-1-2-106 0 0,0 1-42 0 0,0-1-49 0 0,0 0-55 0 0,4 8 328 0 0,4 9 171 0 0,-4-9-195 0 0,-3-6-121 0 0,-1-2-25 0 0,0 0 35 0 0,-2-2-25 0 0,0 1 33 0 0,0-1 38 0 0,0 1 42 0 0,-3-8-93 0 0,0-1-32 0 0,0 0-8 0 0,0 0-1 0 0,0 0 0 0 0,0 0 0 0 0,1-1-45 0 0,0-1-82 0 0,0 0-65 0 0,1 0-48 0 0,3-4 2 0 0,-4 4-6 0 0,5-19 74 0 0,-1-12-59 0 0,1-7 6 0 0,-3 27-79 0 0,0-4 29 0 0,2 0 0 0 0,4-12-23 0 0,-7 24 4 0 0,0 1 0 0 0,0-1 0 0 0,1 1 0 0 0,-1 0 0 0 0,1 0 0 0 0,0 0 0 0 0,0 0 0 0 0,0 0 0 0 0,0 1 0 0 0,1-1 0 0 0,3-2-4 0 0,-5 5-8 0 0,0 0-1 0 0,1 0 0 0 0,-1 0 0 0 0,0 0 0 0 0,1 0 1 0 0,-1 0-1 0 0,0 1 0 0 0,1-1 0 0 0,-1 1 0 0 0,1 0 0 0 0,-1 0 1 0 0,0 0-1 0 0,1 0 0 0 0,-1 0 0 0 0,1 0 0 0 0,-1 1 1 0 0,0-1-1 0 0,1 1 0 0 0,-1 0 0 0 0,0-1 0 0 0,1 1 1 0 0,-1 0-1 0 0,0 1 0 0 0,0-1 0 0 0,0 0 0 0 0,1 1 9 0 0,27 20-77 0 0,-6 0 62 0 0,-23-22 16 0 0,13 15-1 0 0,-1 1-1 0 0,-1 0 1 0 0,-1 1-1 0 0,5 9 1 0 0,5 7-51 0 0,-15-25 94 0 0,-1 1-77 0 0,7 9-103 0 0,-8-12 131 0 0,1 0 49 0 0,-2-1 40 0 0,1 0 55 0 0,0 0 63 0 0,1-1 73 0 0,-5-4-66 0 0,1-1-58 0 0,0 0-47 0 0,0 0-35 0 0,4-3 58 0 0,-5 4-38 0 0,4-9 190 0 0,-2 0-59 0 0,-1 0-53 0 0,-1-1-45 0 0,-2-7-1 0 0,-2-8-53 0 0,-1-6-25 0 0,3 9-5 0 0,-1-15 1 0 0,2 14-48 0 0,1 3-31 0 0,2-1-39 0 0,-1 18-90 0 0,-1 0 49 0 0,1-1 43 0 0,-1 1 35 0 0,2-4 45 0 0,2-10 158 0 0,-2 12-185 0 0,0 1-67 0 0,-1-1-85 0 0,1 1-104 0 0,-1 2 95 0 0,0 0-32 0 0,0-1-157 0 0,1 0-79 0 0,-1 0-87 0 0,1 0-93 0 0,0 0-101 0 0,-1 0-107 0 0,1 0-115 0 0,0 0-122 0 0,2-2-1222 0 0,3-3-1299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31.4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292 67 9384 0 0,'0'0'208'0'0,"0"0"33"0"0,0 0-24 0 0,0-1-94 0 0,0 1-67 0 0,-1-4-19 0 0,1 2 11 0 0,-2-3-143 0 0,0 0 68 0 0,-1 1 59 0 0,-1-1 55 0 0,0 1 46 0 0,-1 1 39 0 0,-5-3 265 0 0,-23-8 1010 0 0,26 12-1176 0 0,1 0-42 0 0,-2 0-5 0 0,-6-2 210 0 0,0 2-59 0 0,0 1-54 0 0,0 0-45 0 0,-3 3 4 0 0,1 0-42 0 0,-32 10 342 0 0,31-4-444 0 0,1 2-38 0 0,13-7-84 0 0,-1 0 0 0 0,1 0 0 0 0,0 0 0 0 0,0 1 1 0 0,0-1-1 0 0,1 1 0 0 0,-1 1-14 0 0,1-2-1 0 0,0 0-1 0 0,1 0 1 0 0,-1 1 0 0 0,1-1 0 0 0,0 0 0 0 0,0 1 0 0 0,0-1 0 0 0,0 4 1 0 0,1-4-9 0 0,-1 0 0 0 0,1 0 0 0 0,1 0 0 0 0,-1 0 1 0 0,0 0-1 0 0,1 0 0 0 0,-1 0 0 0 0,1 0 0 0 0,0 0 1 0 0,1 2 8 0 0,1 2-19 0 0,1 1 1 0 0,0-1-1 0 0,0 0 1 0 0,2 2 18 0 0,2 0 1 0 0,0 1 0 0 0,0-1-1 0 0,1-1 1 0 0,4 4-1 0 0,15 9 30 0 0,1-1 1 0 0,6 2-31 0 0,-30-18-2 0 0,19 10 10 0 0,5 3-28 0 0,-11-4 39 0 0,-3-1 43 0 0,-3 0 61 0 0,-6-3 64 0 0,-3 0 49 0 0,-3-7-176 0 0,0 0-1 0 0,-1 0 1 0 0,1 0-1 0 0,0 0 1 0 0,0 0-1 0 0,-1-1 1 0 0,1 1-1 0 0,-1 0 1 0 0,0 0-1 0 0,1 0 1 0 0,-1-1-1 0 0,0 1 1 0 0,0 0-1 0 0,-1 0-59 0 0,-9 11 380 0 0,-2-3-101 0 0,4-4-177 0 0,0-3-88 0 0,0 1-22 0 0,-18 4 122 0 0,14-5-92 0 0,3-2-54 0 0,-1-1-70 0 0,1-1-91 0 0,0-3-113 0 0,4-1-21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31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18 8032 0 0,'0'0'182'0'0,"0"-1"18"0"0,-1 1-69 0 0,-1-1-53 0 0,-3-2 52 0 0,2 2-49 0 0,-3-2-40 0 0,-10-2-51 0 0,12 3 32 0 0,-1 2 36 0 0,-2-1 113 0 0,3 0-35 0 0,0 1 40 0 0,-3 0 326 0 0,-4 0 123 0 0,0 1-97 0 0,0-1-81 0 0,1 2-66 0 0,-5 3 128 0 0,12-3-415 0 0,0-1-1 0 0,0 1 1 0 0,1 0 0 0 0,-1 0-1 0 0,1 0 1 0 0,0 0 0 0 0,-2 2-94 0 0,-6 7 303 0 0,1 2-64 0 0,1 0-57 0 0,1 2-46 0 0,-3 14 34 0 0,8-19-128 0 0,0-1 0 0 0,0 1 0 0 0,1 0 0 0 0,0 0 0 0 0,1 0-1 0 0,1 4-41 0 0,1 8 143 0 0,3-1 77 0 0,11 26-151 0 0,5-2 99 0 0,-16-38-108 0 0,0 1 1 0 0,0-1-1 0 0,1 0 0 0 0,3 3-60 0 0,-4-5 48 0 0,0-1 1 0 0,0 0-1 0 0,0 1 0 0 0,1-2 0 0 0,-1 1 1 0 0,3 0-49 0 0,21 7 202 0 0,2-5 67 0 0,1-5 53 0 0,0-7 38 0 0,-27 5-289 0 0,0 0-1 0 0,0-1 0 0 0,0 0 1 0 0,0 0-1 0 0,0 0 0 0 0,0-1 1 0 0,0 1-1 0 0,-1-1 0 0 0,0 0 1 0 0,1 0-1 0 0,-1-1 0 0 0,0 0 1 0 0,0 1-1 0 0,-1-1 0 0 0,1 0 1 0 0,-1-1-1 0 0,0 1 0 0 0,0-1 1 0 0,-1 1-1 0 0,1-1 0 0 0,-1 0 1 0 0,0 0-71 0 0,6-28 67 0 0,-8 25-35 0 0,0 0 1 0 0,0 0 0 0 0,0 0-1 0 0,-1 0 1 0 0,0 0-1 0 0,-1 0 1 0 0,0 0 0 0 0,-1-3-33 0 0,-6-14 70 0 0,-2 0-40 0 0,-2 0-60 0 0,0 1-78 0 0,11 21-46 0 0,1 0 43 0 0,-3-2-1 0 0,0-1 109 0 0,-5-8 133 0 0,5 9-160 0 0,1 1-60 0 0,0 0-77 0 0,0 1-95 0 0,0-1-111 0 0,1 2 28 0 0,-1-1-72 0 0,1 1-79 0 0,0 0-85 0 0,-1-1-91 0 0,1 1-98 0 0,0 0-103 0 0,-1 0-111 0 0,-1-2-1064 0 0,-2-1-1153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32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9072 0 0,'0'0'266'0'0,"0"0"1"0"0,0 1-194 0 0,0 1-38 0 0,0 10-20 0 0,1 21 480 0 0,1-1 72 0 0,1 6 185 0 0,5 19 454 0 0,2-1 3 0 0,-2-18-454 0 0,-1-6-183 0 0,0-1-71 0 0,-2-6-177 0 0,-3-15-90 0 0,1-1 87 0 0,0 1 50 0 0,4 13 564 0 0,-2-9-430 0 0,-2-5-267 0 0,0-1-69 0 0,-1-3-107 0 0,0 0-34 0 0,0 0-37 0 0,0 0-41 0 0,-1 0-45 0 0,1 0-48 0 0,0 0-52 0 0,-1-1-55 0 0,2 4 63 0 0,0 0 65 0 0,2 4 33 0 0,0 0 78 0 0,6 14 54 0 0,-8-17-64 0 0,0-1-45 0 0,-3-7-125 0 0,0-1 73 0 0,0 0 61 0 0,0 0 52 0 0,0 1 105 0 0,0 1 328 0 0,0-1-355 0 0,1 0-74 0 0,-1-1-48 0 0,0 1-41 0 0,0-1-49 0 0,0 1-54 0 0,0-1-81 0 0,0 0-75 0 0,0 1-83 0 0,0-1-91 0 0,0 0-97 0 0,0 0-104 0 0,0 0-113 0 0,0 0-118 0 0,0 0-1189 0 0,0 0-1221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32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229 520 6880 0 0,'0'0'133'0'0,"-1"0"-54"0"0,-5-5 46 0 0,0-1-183 0 0,0 1 71 0 0,-2 0 64 0 0,1 2 59 0 0,-3-1 94 0 0,0 2 62 0 0,-6 0 239 0 0,0 2 77 0 0,-16 6 683 0 0,12 1-497 0 0,13-2-506 0 0,-1-1-34 0 0,2 1-41 0 0,0 0-47 0 0,1 1-4 0 0,0 0 0 0 0,0 0 1 0 0,1 0-1 0 0,0 1 0 0 0,0 0 1 0 0,0-1-1 0 0,1 1 1 0 0,-1 3-163 0 0,-7 24 572 0 0,6-17-337 0 0,1 0-46 0 0,2-11-132 0 0,1 0 7 0 0,0 0 0 0 0,0 0 0 0 0,0 0 0 0 0,1-1 1 0 0,0 6-65 0 0,1-4 73 0 0,-1-1 0 0 0,1 0 0 0 0,1 1 0 0 0,-1-1 0 0 0,1 0 0 0 0,0 0 0 0 0,0 0 0 0 0,4 5-73 0 0,-5-7 47 0 0,2-1 0 0 0,-1 0-1 0 0,0 0 1 0 0,1 0 0 0 0,-1 0-1 0 0,2 2-46 0 0,-2-4 26 0 0,1 1 0 0 0,-1 0 0 0 0,0-1 0 0 0,0 1 1 0 0,1-1-1 0 0,-1 0 0 0 0,1 1 0 0 0,-1-1 0 0 0,2 0-26 0 0,15 1 118 0 0,4-6-40 0 0,9-9 98 0 0,-1-7-68 0 0,-23 14-91 0 0,0-1-1 0 0,-1 0 1 0 0,0 0-1 0 0,2-3-16 0 0,-3 2-3 0 0,0 0 1 0 0,-1 0-1 0 0,0-1 1 0 0,2-3 2 0 0,1-9 2 0 0,-3-1-57 0 0,-1-1-46 0 0,-3 0-37 0 0,-1-10-573 0 0,-5-26 711 0 0,5 56-20 0 0,-5-38-348 0 0,-5-22-230 0 0,-2-9-44 0 0,5 23 275 0 0,-13-65-627 0 0,11 74 712 0 0,4 18 169 0 0,0 0 35 0 0,0 1 39 0 0,-1-1 47 0 0,5 15-8 0 0,1 5-9 0 0,-1 1 1 0 0,1-1 0 0 0,-1 0 0 0 0,1 1-1 0 0,-1-1 1 0 0,1 0 0 0 0,-1 1 0 0 0,0-1-1 0 0,0 1 1 0 0,0-2 8 0 0,0 2-21 0 0,1 1 125 0 0,0 0 65 0 0,0 0 14 0 0,0 0-7 0 0,-1 2-48 0 0,1 1-32 0 0,-3 1 24 0 0,0 5 1 0 0,2-5-45 0 0,4 25 403 0 0,4 0-36 0 0,14 27 349 0 0,-1-2-151 0 0,28 103 702 0 0,-6 5 89 0 0,-38-143-1255 0 0,3 26 178 0 0,-2-16-86 0 0,-3-14-101 0 0,1-1 34 0 0,-1 3 55 0 0,-3-6-5 0 0,0-8-119 0 0,0-1-50 0 0,2 0-29 0 0,2 6-86 0 0,-2 0 50 0 0,-1-2-19 0 0,0 1 2 0 0,0 6-35 0 0,0-12-42 0 0,0-1-36 0 0,0 0-192 0 0,0 1 101 0 0,0-1 88 0 0,0 0 72 0 0,1 1 57 0 0,-1-1 42 0 0,0 2 245 0 0,1-1-200 0 0,-1 0-74 0 0,0 0-54 0 0,0 0-34 0 0,0-1-113 0 0,0 1-115 0 0,1 0 96 0 0,-1-1-36 0 0,0 0-38 0 0,0 1-40 0 0,0-1-44 0 0,0 0-44 0 0,0 1-48 0 0,0-1-50 0 0,0 0-53 0 0,0 0-54 0 0,0 1-58 0 0,0-1-59 0 0,0 0-1607 0 0,0 0-1317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33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13880 0 0,'0'0'314'0'0,"0"0"46"0"0,0 0 22 0 0,0 0-163 0 0,0 0-105 0 0,0 0 86 0 0,0 0-55 0 0,0 0 150 0 0,0 0 271 0 0,0 0 30 0 0,0 0-248 0 0,0 0-153 0 0,0 0-48 0 0,0 0 9 0 0,0 0 45 0 0,0 0-17 0 0,0 1-36 0 0,-2 0-101 0 0,1 1-93 0 0,1-1-80 0 0,0-1-8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29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0 347 8032 0 0,'0'0'182'0'0,"0"0"29"0"0,0 0 12 0 0,0 0 33 0 0,0 0-68 0 0,0 1-40 0 0,0-1 48 0 0,0 1-88 0 0,0 4 1 0 0,0-3-9 0 0,1 14 698 0 0,2 0-82 0 0,2 0-79 0 0,1 0-79 0 0,1 0-75 0 0,1 0-73 0 0,0 0-71 0 0,0-1-69 0 0,0 0-70 0 0,-1-2-62 0 0,-3-5-57 0 0,0 0 63 0 0,1 3 98 0 0,10 18 577 0 0,-8-18-521 0 0,0-2-118 0 0,-4-5-132 0 0,1 0-34 0 0,-3-3 66 0 0,-1-1 33 0 0,0 0 14 0 0,0 0 0 0 0,0 0 25 0 0,0 0 102 0 0,0 0 46 0 0,0 0 10 0 0,0 0-39 0 0,-1-5-173 0 0,3-5-87 0 0,1 0-15 0 0,3-37 4 0 0,2 15-17 0 0,-5 23 23 0 0,1-1-1 0 0,1 2 1 0 0,-1-1 0 0 0,2 0 0 0 0,-1 1-1 0 0,6-7-5 0 0,0 2-18 0 0,0 1 0 0 0,6-5 18 0 0,5-1-74 0 0,-1 1-57 0 0,-14 12 102 0 0,1 0-1 0 0,0 0 1 0 0,0 1-1 0 0,8-4 30 0 0,-9 6-16 0 0,1-1 0 0 0,-1 1 0 0 0,0 0-1 0 0,1 1 1 0 0,6-1 16 0 0,-7 1-6 0 0,-1 1-1 0 0,1 0 1 0 0,-1 1-1 0 0,1-1 1 0 0,-1 1 0 0 0,0 1-1 0 0,1-1 1 0 0,-1 1-1 0 0,0 0 1 0 0,0 0-1 0 0,0 1 1 0 0,0 0-1 0 0,0 0 1 0 0,-1 0-1 0 0,3 2 7 0 0,9 7-37 0 0,1 0 19 0 0,-1 1-1 0 0,2 3 19 0 0,-14-11 1 0 0,0 0-1 0 0,0 0 0 0 0,-1 0 0 0 0,0 0 1 0 0,0 1-1 0 0,0-1 0 0 0,-1 1 0 0 0,0 0 0 0 0,0 0 0 0 0,2 5-26 0 0,-2-1 56 0 0,0 1 62 0 0,1 8 115 0 0,4 12 48 0 0,-8-26-275 0 0,0-4-144 0 0,0-1-75 0 0,0 0 114 0 0,0 0-60 0 0,0 0-82 0 0,0 0 82 0 0,0 0-38 0 0,0 0-43 0 0,0 0-41 0 0,0 0-36 0 0,0 0-34 0 0,0 0-242 0 0,0 0-56 0 0,0 0-791 0 0,0 0-623 0 0,0 0-1182 0 0</inkml:trace>
  <inkml:trace contextRef="#ctx0" brushRef="#br0" timeOffset="406.91">912 0 8640 0 0,'0'0'197'0'0,"0"0"24"0"0,0 0 17 0 0,0 1-74 0 0,-1 0-87 0 0,0 1-60 0 0,-2 4-38 0 0,2-3 85 0 0,1 10 480 0 0,1 2-89 0 0,2-1-77 0 0,1 1-67 0 0,-1-1-60 0 0,-1-2-45 0 0,13 69 2102 0 0,4 0-2308 0 0,-3-13 992 0 0,-2-11-169 0 0,-3-13-267 0 0,-6-23-339 0 0,-1 1-56 0 0,-1-7-16 0 0,1 0-40 0 0,3 17 61 0 0,-5-22-106 0 0,0 1 49 0 0,4 19 361 0 0,-5-26-450 0 0,1-2-36 0 0,-2-2 16 0 0,0 1-121 0 0,0-1-82 0 0,0 0-21 0 0,0 0 50 0 0,0 0-52 0 0,0 0 59 0 0,0 0-35 0 0,0 0-150 0 0,0 0-40 0 0,0 0-1036 0 0,0 0-61 0 0</inkml:trace>
  <inkml:trace contextRef="#ctx0" brushRef="#br0" timeOffset="683.17">764 377 9168 0 0,'0'0'266'0'0,"0"0"1"0"0,0 0-199 0 0,2 0-40 0 0,16-5 140 0 0,0-1 38 0 0,17-8 293 0 0,70-38 1273 0 0,-73 35-1280 0 0,1 0-100 0 0,-16 10-246 0 0,-1-1-41 0 0,1 1-45 0 0,0 0-51 0 0,-8 4 103 0 0,-1 0-43 0 0,1 0-40 0 0,0-1-38 0 0,-1 1-38 0 0,1 0-34 0 0,8-4-181 0 0,0 0-119 0 0,1 0-105 0 0,-2 0-91 0 0,1 0-78 0 0,4-5-271 0 0</inkml:trace>
  <inkml:trace contextRef="#ctx0" brushRef="#br0" timeOffset="1049.17">1340 49 6992 0 0,'0'0'157'0'0,"0"0"23"0"0,0 0 12 0 0,0 0 48 0 0,0 0-40 0 0,0 0-42 0 0,0 1 52 0 0,0 0-94 0 0,0 3 5 0 0,1-1-14 0 0,2 11 551 0 0,0 0-89 0 0,0 1-83 0 0,0-1-74 0 0,0 0-66 0 0,1 0-58 0 0,-1 0-50 0 0,0 1-42 0 0,4 17 132 0 0,5 20 72 0 0,-7-30-197 0 0,2 7 164 0 0,0-1 51 0 0,8 28 530 0 0,3 8 250 0 0,-16-55-1016 0 0,4 13 221 0 0,6 29 413 0 0,-8-35-521 0 0,-1-1 56 0 0,-2-13 85 0 0,0-2-92 0 0,0 0-82 0 0,1-1-72 0 0,0-1-63 0 0,0 0-53 0 0,0-1-43 0 0,0 0-34 0 0,6-12-153 0 0,-5 10 118 0 0,-1 1 59 0 0,-1 1 59 0 0,7-20-28 0 0,3-8-107 0 0,8-12-160 0 0,-1 14 1 0 0,-15 25 182 0 0,1 0 0 0 0,-1 1-1 0 0,1-1 1 0 0,0 1 0 0 0,3-3 32 0 0,-5 5-11 0 0,1-1 1 0 0,-1 1-1 0 0,0 0 1 0 0,1-1-1 0 0,-1 1 1 0 0,0 1-1 0 0,1-1 0 0 0,-1 0 1 0 0,1 0-1 0 0,-1 1 1 0 0,1 0-1 0 0,0-1 1 0 0,-1 1-1 0 0,1 0 1 0 0,-1 0-1 0 0,1 0 1 0 0,0 1-1 0 0,-1-1 0 0 0,1 1 1 0 0,-1-1-1 0 0,1 1 1 0 0,-1 0-1 0 0,1 0 1 0 0,-1 0-1 0 0,1 0 11 0 0,26 16-95 0 0,-4 2 53 0 0,-21-15 41 0 0,0 0 1 0 0,0 0-1 0 0,0 0 1 0 0,-1 1-1 0 0,0-1 1 0 0,0 1-1 0 0,0 0 1 0 0,0 0-1 0 0,-1 0 0 0 0,1 3 1 0 0,4 9-9 0 0,10 34 85 0 0,-13-28-71 0 0,-4-21-195 0 0,0-1 60 0 0,1 1 54 0 0,-1 0 47 0 0,1 0 45 0 0,-1 1 41 0 0,2 0 105 0 0,2 5 316 0 0,-3-5-370 0 0,1-1-46 0 0,-1 0-60 0 0,0 0-61 0 0,1 0-74 0 0,0 0-85 0 0,-1-1-58 0 0,1 1-85 0 0,-1 0-93 0 0,1-1-102 0 0,-1 0-111 0 0,1 1-118 0 0,-1-1-126 0 0,0 0 405 0 0,0-1-34 0 0,2 2-1665 0 0,0-1-1263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48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0 241 8840 0 0,'0'0'197'0'0,"1"0"10"0"0,0 1-71 0 0,1 1-41 0 0,5 1 54 0 0,-5-2-64 0 0,2-1-190 0 0,0 1 53 0 0,0-1 51 0 0,1 1 46 0 0,-1-1 42 0 0,0 0 38 0 0,4 0 225 0 0,-2 0-61 0 0,-1-1 35 0 0,4 0 281 0 0,11-5 878 0 0,-14 4-1069 0 0,0-1-45 0 0,-1 0-91 0 0,0-1-58 0 0,0 1-70 0 0,-1-1-80 0 0,19-19 1025 0 0,-9 7-447 0 0,-4 2-219 0 0,-6 7-267 0 0,0-1-42 0 0,1-4 46 0 0,-1 0-56 0 0,0-3-34 0 0,-3-8-23 0 0,-4 1 0 0 0,-2 8 23 0 0,-1 3 33 0 0,-2 0 57 0 0,6 9-114 0 0,-3-5 73 0 0,-2 0-44 0 0,-8-5-16 0 0,14 11-65 0 0,0 0 0 0 0,0 0 0 0 0,0 1 0 0 0,0-1 0 0 0,0 1-1 0 0,-1-1 1 0 0,1 1 0 0 0,0-1 0 0 0,0 1 0 0 0,0 0 0 0 0,0-1 0 0 0,-1 1 0 0 0,1 0 0 0 0,0 0 0 0 0,0 0 0 0 0,-1 0-1 0 0,1 0 1 0 0,0 0 0 0 0,0 0 0 0 0,0 1 0 0 0,-1-1 0 0 0,1 0 0 0 0,0 1 0 0 0,0-1 0 0 0,0 1 0 0 0,0-1 0 0 0,0 1-1 0 0,-1 0 1 0 0,-6 5 20 0 0,0 1-41 0 0,-2 4-80 0 0,7-7 54 0 0,1-1 0 0 0,0 1 1 0 0,-1-1-1 0 0,2 1 0 0 0,-1 0 0 0 0,0 0 1 0 0,0 2 46 0 0,-1 6-61 0 0,1 1 47 0 0,-9 39-47 0 0,8-40 64 0 0,0-1-1 0 0,1 0 0 0 0,1 1 0 0 0,-1 0 0 0 0,2-1 0 0 0,0 8-2 0 0,0-9 12 0 0,1 0 52 0 0,3 29 303 0 0,-3-26-306 0 0,2-2-85 0 0,2 1-148 0 0,2-1 83 0 0,7 4 79 0 0,3-2 100 0 0,22 7 185 0 0,-26-15-213 0 0,0 0-39 0 0,-5-2-40 0 0,0 1-33 0 0,8 1-172 0 0,-9-3 92 0 0,1 0-93 0 0,-4-1 67 0 0,-1-1-36 0 0,4 1-224 0 0,-4-1 156 0 0,1 1-37 0 0,-1-1-42 0 0,0 0-45 0 0,1 0-48 0 0,0 0-50 0 0,-3 0 97 0 0,1 0-48 0 0,-1 0-42 0 0,1 0-37 0 0,0 0-143 0 0,-1 0-37 0 0,5 0-1510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48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7 243 8328 0 0,'0'0'241'0'0,"0"0"0"0"0,-2-3 280 0 0,-2-6 434 0 0,4 6-577 0 0,0-6 155 0 0,0 0-70 0 0,1 0-60 0 0,1 1-52 0 0,1-3 69 0 0,0 0-62 0 0,13-25 664 0 0,-7 21-508 0 0,4-4-15 0 0,4 0-76 0 0,-5 8-203 0 0,0 0-64 0 0,-12 11-154 0 0,22-20 152 0 0,-13 13-63 0 0,-1 0 0 0 0,2 0 0 0 0,1 0-91 0 0,-8 6 15 0 0,0-1-1 0 0,0 0 0 0 0,1 1 1 0 0,-1 0-1 0 0,1 0 0 0 0,0 0 1 0 0,-1 0-1 0 0,1 1 0 0 0,-1-1 1 0 0,1 1-1 0 0,0 0 0 0 0,1 0-14 0 0,-1 0 8 0 0,0 1-1 0 0,-1 0 1 0 0,1-1-1 0 0,0 1 1 0 0,0 1-1 0 0,-1-1 1 0 0,1 1-1 0 0,-1-1 1 0 0,1 1-1 0 0,2 1-7 0 0,-2 1 1 0 0,1-1-1 0 0,-1 1 1 0 0,1 0 0 0 0,-1 0-1 0 0,0 0 1 0 0,-1 1 0 0 0,1 0-1 0 0,-1-1 1 0 0,0 1-1 0 0,0 0 1 0 0,0 0 0 0 0,-1 1-1 0 0,0-1 1 0 0,0 0-1 0 0,1 4 0 0 0,-1 1-3 0 0,0 0-1 0 0,-1 0 0 0 0,0-1 1 0 0,0 5 3 0 0,-1 3 32 0 0,-1-1 0 0 0,-1 7-32 0 0,-6 20 247 0 0,-7 22-247 0 0,14-60 13 0 0,-7 29-19 0 0,-2-1 73 0 0,-7 22 161 0 0,-16 34 262 0 0,18-52-310 0 0,-2 1-60 0 0,0-1-93 0 0,-4 17 497 0 0,15-36-383 0 0,1-1-46 0 0,5-10 228 0 0,4-3-96 0 0,3-3-77 0 0,1-2-58 0 0,27-10 73 0 0,-31 10-106 0 0,6-3-171 0 0,0 1 48 0 0,0 0 40 0 0,0 0 35 0 0,10-3 84 0 0,26-4 253 0 0,-32 8-281 0 0,0 0-51 0 0,3 0-90 0 0,-9 1-10 0 0,1 1-36 0 0,0-1-53 0 0,0 0-52 0 0,0 1-56 0 0,1-1-60 0 0,-1 1-66 0 0,1 0-71 0 0,-1 0-75 0 0,1 0-80 0 0,-9 0 209 0 0,0 0-60 0 0,0 0-54 0 0,0 0-46 0 0,0 0-170 0 0,0 0-45 0 0,1 0-205 0 0,0 0-552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56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9760 0 0,'0'0'222'0'0,"0"0"30"0"0,0 1-26 0 0,1-1-97 0 0,-1 1-72 0 0,3 2-22 0 0,-1-1 14 0 0,1 3-154 0 0,1 1 49 0 0,-1-1 47 0 0,1 0 43 0 0,-1 0 38 0 0,0 1 35 0 0,3 5 199 0 0,-1-4-51 0 0,-1 0 32 0 0,2 5 248 0 0,9 16 771 0 0,-11-20-947 0 0,0 1-44 0 0,0-1-83 0 0,0 0-55 0 0,-1 0-68 0 0,0 0-75 0 0,3 4 333 0 0,0 0-1 0 0,0-1 1 0 0,1 0 0 0 0,4 4-367 0 0,-2-3 366 0 0,1-1 50 0 0,-2-3-11 0 0,1-1-41 0 0,12 2 258 0 0,-4-9-198 0 0,-15 0-373 0 0,0-1 1 0 0,0 1 0 0 0,0-1-1 0 0,0 0 1 0 0,1 0-1 0 0,-1 0 1 0 0,0 0 0 0 0,-1 0-1 0 0,1 0 1 0 0,0 0-1 0 0,1-2-51 0 0,15-16 324 0 0,-4-2-77 0 0,-4-3-72 0 0,-3-1-67 0 0,-3-2-61 0 0,-4 1-58 0 0,-3-1-50 0 0,-3 2-48 0 0,5 23-80 0 0,0-1 47 0 0,0 1 39 0 0,1 0 36 0 0,-2-3 12 0 0,-3-7 100 0 0,3 6-92 0 0,1 2-92 0 0,0 2 23 0 0,0 0-38 0 0,0-1-42 0 0,1 1-47 0 0,-1 0-52 0 0,0 0-57 0 0,0 0-60 0 0,1 0-67 0 0,-1 0-70 0 0,0-1-76 0 0,0 1-79 0 0,1 0-86 0 0,-1 0-89 0 0,1 0-95 0 0,-1 0-1139 0 0,1-2-1187 0 0,0 4 3283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47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12 6176 0 0,'-6'-4'328'0'0,"2"2"-264"0"0,-3 1-31 0 0,0 0 63 0 0,-1 0 56 0 0,1 0 49 0 0,-5 0 229 0 0,0 0 86 0 0,-27 3 1389 0 0,31 0-1527 0 0,0 0-36 0 0,-1 0-40 0 0,1 0-60 0 0,0 2-71 0 0,0-1-83 0 0,1 2 181 0 0,1 1-68 0 0,0 2-54 0 0,1-1-39 0 0,-5 7 47 0 0,-3 7 43 0 0,6 5-80 0 0,1 27 24 0 0,5-41-96 0 0,-4 34 87 0 0,2-25-87 0 0,1 0-33 0 0,1-8-31 0 0,2 1 33 0 0,6 11 95 0 0,4-2 72 0 0,-8-19-126 0 0,0 1 0 0 0,1-1 1 0 0,-1 0-1 0 0,1 0 0 0 0,0-1 0 0 0,0 1 0 0 0,0-1 0 0 0,0 1 1 0 0,5 1-57 0 0,7 3 125 0 0,1-3-36 0 0,5-2-49 0 0,1-6-92 0 0,0-2 128 0 0,7-6 158 0 0,-26 9-195 0 0,-1-1-1 0 0,1 1 0 0 0,-1 0 1 0 0,1-1-1 0 0,-1 0 1 0 0,2-2-39 0 0,10-15 70 0 0,-11 13-47 0 0,-1 0 1 0 0,0 0 0 0 0,0-1-1 0 0,0 1 1 0 0,0-2-24 0 0,-1 1 15 0 0,-1-1 1 0 0,1 0-1 0 0,-2 1 1 0 0,1-1-1 0 0,-1 0 1 0 0,0 0-1 0 0,-1-1-15 0 0,-1-14 48 0 0,0-30-42 0 0,2 48-8 0 0,0 4 1 0 0,0 0 0 0 0,0 0 0 0 0,-1 0-1 0 0,1 0 1 0 0,0 0 0 0 0,-1 0 0 0 0,1 1 0 0 0,-1-1-1 0 0,0 0 1 0 0,1 0 0 0 0,-2-1 1 0 0,4 12-82 0 0,-1 2 44 0 0,2 7 10 0 0,15 45-26 0 0,-3-20 54 0 0,2-1 1 0 0,9 13-1 0 0,-24-50-57 0 0,1 3 96 0 0,1 1 43 0 0,-3-6-98 0 0,1 0-40 0 0,0 0-32 0 0,1 1-45 0 0,0-1-51 0 0,0 1-58 0 0,-2-4 26 0 0,-1 0-35 0 0,0 1-348 0 0,0-1 78 0 0,0 0-48 0 0,0 0-675 0 0,0 0-532 0 0,0 0-1009 0 0</inkml:trace>
  <inkml:trace contextRef="#ctx0" brushRef="#br0" timeOffset="345.07">462 119 10680 0 0,'1'1'241'0'0,"5"7"18"0"0,-1 0-20 0 0,1 0-42 0 0,-1 1-52 0 0,0 2-61 0 0,0 3-115 0 0,2 0 44 0 0,0-1 61 0 0,0 1 76 0 0,-1-3 49 0 0,0 1 77 0 0,0 0 85 0 0,-1-1 96 0 0,6 11 343 0 0,3-2 104 0 0,-6-8-295 0 0,-1 1 55 0 0,-6-12-782 0 0,-1 0 123 0 0,0 0 106 0 0,1 0 93 0 0,-1 0 144 0 0,0 1 89 0 0,0 0 170 0 0,0 0 384 0 0,0-1-182 0 0,0-1-323 0 0,-1 1-133 0 0,1-1-64 0 0,-1-1-147 0 0,1 1-34 0 0,0 0-37 0 0,-1-1-40 0 0,1 1-45 0 0,-1-1-48 0 0,1 0-50 0 0,-1 0-56 0 0,-3-9 359 0 0,3-2-43 0 0,1 0-43 0 0,1-1-44 0 0,1 0-42 0 0,1 0-44 0 0,0 1-42 0 0,0 1-43 0 0,0 1-148 0 0,1 0 93 0 0,-1 1 80 0 0,1-1 69 0 0,0 1 53 0 0,0-1 41 0 0,3-5 119 0 0,11-20 359 0 0,-11 25-424 0 0,-1 0-46 0 0,-1 3-62 0 0,0-1-40 0 0,1 1-48 0 0,-1 0-55 0 0,1 0-60 0 0,0 1-69 0 0,0-1-73 0 0,0 1-82 0 0,0-1-87 0 0,0 1-94 0 0,1 1-101 0 0,-1-1-108 0 0,1 1-113 0 0,0-1-122 0 0,0 1-127 0 0,-3 3 528 0 0,-1 0-34 0 0,4-3-1606 0 0,3-1-1267 0 0,-10 6 3523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44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0 6296 0 0,'0'0'184'0'0,"-1"1"-6"0"0,-2 0-119 0 0,1-1 29 0 0,1 1 299 0 0,0 0-63 0 0,0 0-54 0 0,1 1-48 0 0,-1 0-4 0 0,1 0-41 0 0,0 5 253 0 0,0-3-119 0 0,0-3-108 0 0,0 0 47 0 0,-1 9 565 0 0,1 0-123 0 0,2 2-103 0 0,0 0-88 0 0,1-3-150 0 0,1 1-36 0 0,7 14 510 0 0,8 16-342 0 0,-2 0-40 0 0,-2 0-40 0 0,-2 2-39 0 0,-2 0-41 0 0,-1 0-40 0 0,-2 1-40 0 0,0 0-40 0 0,28 133 674 0 0,-32-159-778 0 0,-1-2-36 0 0,5 26 99 0 0,-7-25-59 0 0,0 1 49 0 0,-1-15-187 0 0,0-2-66 0 0,0 0-114 0 0,0 0 100 0 0,0 0-63 0 0,0 0-85 0 0,0 0 80 0 0,0 0-39 0 0,0 0-43 0 0,0 0-41 0 0,0 0-37 0 0,0 0-33 0 0,0 0-245 0 0,0 0-55 0 0,0 0-795 0 0,0 0-628 0 0,0 0-1190 0 0</inkml:trace>
  <inkml:trace contextRef="#ctx0" brushRef="#br0" timeOffset="278.25">1 354 8032 0 0,'0'0'182'0'0,"0"0"29"0"0,0 0 12 0 0,5-1-55 0 0,4-2-112 0 0,-4 1-35 0 0,-1 1 38 0 0,6-3 157 0 0,1 0 164 0 0,7-1 295 0 0,-9 2-353 0 0,-1 0-49 0 0,-2 1-134 0 0,0 0-43 0 0,33-11 453 0 0,1 1-86 0 0,0 0-82 0 0,0 0-77 0 0,-4 2-92 0 0,0-1-57 0 0,0 0-52 0 0,-1-1-49 0 0,-21 8-90 0 0,0-1 34 0 0,27-8 104 0 0,-15 4-43 0 0,-8 4-65 0 0,-4 0-45 0 0,1 0-55 0 0,-4 1-33 0 0,1 0-53 0 0,0 0-61 0 0,0 0-68 0 0,-8 2 28 0 0,-1 1-47 0 0,1 0-41 0 0,-1-1-38 0 0,1 1-123 0 0,1-1-37 0 0,7-2-1284 0 0</inkml:trace>
  <inkml:trace contextRef="#ctx0" brushRef="#br0" timeOffset="714.08">735 81 7024 0 0,'0'0'157'0'0,"0"0"23"0"0,-1 0-33 0 0,1 1-42 0 0,-3 0 5 0 0,-5 6-81 0 0,4-2-23 0 0,1 0 51 0 0,1 0 44 0 0,0 1 40 0 0,0 5 237 0 0,1 1 93 0 0,6 21 987 0 0,-4-25-1183 0 0,1-1-34 0 0,-1-1-54 0 0,1 1-45 0 0,-1-1-53 0 0,0 0-59 0 0,10 45 969 0 0,0 0-102 0 0,-7-30-595 0 0,0-1-51 0 0,5 20 139 0 0,4 20 81 0 0,-8-34-245 0 0,4 36 240 0 0,-4-20-119 0 0,-1-7 4 0 0,-1 0 84 0 0,-3-28-250 0 0,1 1-58 0 0,3 19 117 0 0,-3-15-99 0 0,0-3 71 0 0,0-5-65 0 0,-1 0 36 0 0,1-1 39 0 0,-1 0 45 0 0,0-1 50 0 0,0-1 54 0 0,1-14-258 0 0,0-1-35 0 0,3-14 2 0 0,16-56-86 0 0,-19 77 9 0 0,3-5-6 0 0,0-1-1 0 0,1 1 0 0 0,0-1 0 0 0,1 1 0 0 0,0 1 0 0 0,2-2 0 0 0,-3 6-5 0 0,0 0 0 0 0,1 0 0 0 0,0 0 0 0 0,1-1 5 0 0,-2 4-13 0 0,0-1 0 0 0,1 1 0 0 0,-1 0 0 0 0,1 0 0 0 0,4-2 13 0 0,-8 5-6 0 0,0 0-1 0 0,1 0 0 0 0,-1 1 0 0 0,0-1 1 0 0,1 1-1 0 0,-1-1 0 0 0,1 1 0 0 0,-1 0 1 0 0,1-1-1 0 0,-1 1 0 0 0,1 1 1 0 0,-1-1-1 0 0,1 0 0 0 0,-1 1 0 0 0,1-1 1 0 0,-1 1-1 0 0,1-1 0 0 0,-1 1 0 0 0,0 0 1 0 0,1 0-1 0 0,-1 0 0 0 0,0 1 0 0 0,0-1 1 0 0,0 1-1 0 0,0-1 0 0 0,0 1 0 0 0,0-1 1 0 0,0 1-1 0 0,0 1 7 0 0,3 2-12 0 0,0 0 0 0 0,-1 1 0 0 0,0-1 0 0 0,0 1 0 0 0,0 0 0 0 0,-1 0 0 0 0,0 0 0 0 0,0 1-1 0 0,-1-1 1 0 0,1 1 12 0 0,8 17-2 0 0,-10-21-6 0 0,1 0-1 0 0,0 1 1 0 0,-1-1-1 0 0,1 1 1 0 0,-1-1-1 0 0,1 4 9 0 0,3 21-5 0 0,1 0-1 0 0,4 6 6 0 0,-1-8 1 0 0,-4-10-69 0 0,-2-8-29 0 0,-1 0-60 0 0,-1-7-92 0 0,-1 0-271 0 0,0-1-491 0 0,0 0 591 0 0,0 0 237 0 0,0 0-37 0 0,0 0 2 0 0,0 0-37 0 0,0 0-42 0 0,0 0-47 0 0,0 0-52 0 0,0 0-46 0 0,0 0-44 0 0,0 0-36 0 0,0 0-145 0 0,0 0-37 0 0,0 0-1536 0 0</inkml:trace>
  <inkml:trace contextRef="#ctx0" brushRef="#br0" timeOffset="1120">1287 616 7464 0 0,'0'0'216'0'0,"2"0"-11"0"0,3 0-282 0 0,0 0 34 0 0,4-2 54 0 0,1 0 118 0 0,-1 0 104 0 0,0-1 92 0 0,0-1 78 0 0,0 0 64 0 0,1 1 52 0 0,4-4 392 0 0,9-1 518 0 0,-18 6-1057 0 0,0 0-51 0 0,0 0-49 0 0,-1 0-43 0 0,1 0-40 0 0,0-1-37 0 0,4-3 62 0 0,1-1-81 0 0,18-15-27 0 0,-22 17-51 0 0,-1 1 38 0 0,10-12 28 0 0,5-10-88 0 0,-20 25-32 0 0,1-1-1 0 0,0 1 1 0 0,0 0-1 0 0,-1-1 1 0 0,1 0-1 0 0,0 1 1 0 0,-1-1-1 0 0,0 1 1 0 0,1-1-1 0 0,-1 1 1 0 0,0-1-1 0 0,0 0 1 0 0,0 1-1 0 0,0-1 1 0 0,0 0-1 0 0,0 1 1 0 0,-1-1-1 0 0,1 1 1 0 0,0-1-1 0 0,-1 0 1 0 0,1 1-1 0 0,-1-1 0 0 0,0 0 1 0 0,-1-1-1 0 0,1 0 0 0 0,-1 1 0 0 0,1 0 1 0 0,-1-1-1 0 0,0 1 0 0 0,0 0 1 0 0,0 0-1 0 0,0 0 0 0 0,0 0 1 0 0,0 0-1 0 0,-2 0 0 0 0,1 0 0 0 0,1 0 0 0 0,-1 1 0 0 0,1 0 0 0 0,-1 0 0 0 0,0 0 0 0 0,0 0 0 0 0,1 0 0 0 0,-1 0 0 0 0,0 1 0 0 0,0-1 0 0 0,0 1-1 0 0,-2 0 1 0 0,4 0 0 0 0,-1 0 0 0 0,0 0 0 0 0,1 0 0 0 0,-1 1 0 0 0,0-1 0 0 0,1 1 0 0 0,-1-1 0 0 0,0 1 0 0 0,1-1 0 0 0,-1 1 0 0 0,1 0 0 0 0,0 0 0 0 0,-1 0 0 0 0,1 0 0 0 0,-1 0 0 0 0,1 0 0 0 0,0 0 0 0 0,0 0 0 0 0,0 1 0 0 0,0-1 0 0 0,-1 2 0 0 0,-1 2 1 0 0,1 0 0 0 0,-1 0 1 0 0,1 1-1 0 0,0-1 1 0 0,1 1-1 0 0,-1 0 1 0 0,1 0-1 0 0,0-1 0 0 0,1 1 1 0 0,0 0-1 0 0,0 1-1 0 0,-1 9 17 0 0,2 1-1 0 0,1 0 1 0 0,1 5-17 0 0,0 0 93 0 0,1 4 68 0 0,-3-18-86 0 0,1 0-1 0 0,0 0 1 0 0,1 0-1 0 0,-1 0 1 0 0,2-1-1 0 0,2 6-74 0 0,2 0 61 0 0,1 0 36 0 0,-4-7-22 0 0,0-1-1 0 0,0 1 0 0 0,1-1 1 0 0,0 0-1 0 0,0-1 0 0 0,0 1 1 0 0,1-1-1 0 0,1 1-74 0 0,12 4 105 0 0,0-3-96 0 0,-4-2-82 0 0,-1-2-80 0 0,1-2-92 0 0,0 0-105 0 0,-14-1 111 0 0,-1 1-38 0 0,2 0-380 0 0,-1-1 89 0 0,0 1-54 0 0,2-1-735 0 0,0-1-582 0 0,2-2-1102 0 0</inkml:trace>
  <inkml:trace contextRef="#ctx0" brushRef="#br0" timeOffset="1631.63">1792 362 8032 0 0,'0'0'182'0'0,"0"2"29"0"0,4 35 143 0 0,-2-26-287 0 0,-1 0-41 0 0,1-2 28 0 0,0 0 95 0 0,2 2 120 0 0,3 5 236 0 0,0 4 71 0 0,-2-7-296 0 0,1 11 571 0 0,2-1 0 0 0,1 1 0 0 0,1-2-1 0 0,1 1 1 0 0,0-1 0 0 0,15 18-851 0 0,-17-28 362 0 0,2-1-46 0 0,2-1-45 0 0,0-2-46 0 0,1 0-44 0 0,1-2-43 0 0,0-2-44 0 0,0-1-42 0 0,-13-2-33 0 0,0-1 0 0 0,1 0 1 0 0,-1 0-1 0 0,1-1 0 0 0,-1 1 1 0 0,1 0-1 0 0,-1-1 0 0 0,0 0 1 0 0,1 1-1 0 0,-1-1 0 0 0,0 0 1 0 0,3-1-20 0 0,8-7 70 0 0,-2 1-72 0 0,-1-1-83 0 0,-2 0-108 0 0,-4 5 48 0 0,0-1-38 0 0,-1 2 11 0 0,-1-1-41 0 0,3-5-315 0 0,-1 2 0 0 0,-1-2-56 0 0,5-19-1461 0 0,-6 16 1230 0 0,-1 6 442 0 0,0 0 37 0 0,-1 1 47 0 0,1-1 53 0 0,-1-5-534 0 0,0 0 0 0 0,0-1 0 0 0,-1-1 770 0 0,-1-17-1538 0 0,2 6 238 0 0,0 15 768 0 0,-1-2 8 0 0,1 0 109 0 0,-1 2 182 0 0,1 5 163 0 0,0-1 35 0 0,-1 1 37 0 0,1-1 40 0 0,-1 0 44 0 0,1 1 46 0 0,-1 1-124 0 0,1-1 50 0 0,-1 1 51 0 0,0-1 55 0 0,0 0 158 0 0,0-1 114 0 0,0 0 121 0 0,1 1 125 0 0,0 2-382 0 0,0 1 81 0 0,0 0 63 0 0,-1 1 46 0 0,0 0 981 0 0,1 0-865 0 0,0 1-58 0 0,-1-1-87 0 0,1 1-273 0 0,0-1-33 0 0,0 1-36 0 0,0 0-42 0 0,-1-1-43 0 0,1 1-87 0 0,0 0-97 0 0,0 0-105 0 0,0 20 1025 0 0,0 0-118 0 0,1 0-103 0 0,-1 1-87 0 0,1 3-1 0 0,0 1-76 0 0,3 50 583 0 0,-4 11 279 0 0,2-66-928 0 0,0 0-46 0 0,0 0-42 0 0,-1 1-34 0 0,3 21 114 0 0,1 20 46 0 0,0-5-38 0 0,0 31 216 0 0,-1 0-33 0 0,0 11-172 0 0,-4-81-251 0 0,0 1 0 0 0,-1 10-79 0 0,-1-7 29 0 0,1 0-35 0 0,1-21-153 0 0,0-1 36 0 0,0 1-27 0 0,0 0 110 0 0,0 0 90 0 0,0 1 96 0 0,-1 5 457 0 0,1-5-409 0 0,-1-2-140 0 0,1 1-48 0 0,0 0-57 0 0,0 0-69 0 0,0-1-78 0 0,-1 1-87 0 0,1 0-99 0 0,0 0-107 0 0,0-1 98 0 0,0 0-55 0 0,0 0-58 0 0,0 1-62 0 0,0-1-63 0 0,0 0-68 0 0,0 0-71 0 0,0 0-72 0 0,0-1-373 0 0,0 0-35 0 0,0 0-2618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43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0 243 7200 0 0,'1'0'165'0'0,"0"1"-56"0"0,8 1 90 0 0,-7-2-127 0 0,12-1 47 0 0,17-4 8 0 0,-21 3-5 0 0,-1-1 57 0 0,-1 0 96 0 0,2 0 118 0 0,-6 1-144 0 0,1 0 38 0 0,4-1 124 0 0,0-1-109 0 0,2-1-48 0 0,5-5-2 0 0,-2-2-23 0 0,-5 3-15 0 0,-3 0 39 0 0,-2 0 96 0 0,-4 8-319 0 0,3-14 400 0 0,-4 2-288 0 0,-4 6-100 0 0,-10-3 115 0 0,-2 3-6 0 0,8 4-119 0 0,6 2 2 0 0,1 1 0 0 0,-1 0 0 0 0,1 0 0 0 0,-1 0 0 0 0,1 0 0 0 0,-1 0 0 0 0,1 0 0 0 0,-1 0 0 0 0,1 1 0 0 0,-1 0 0 0 0,1-1 0 0 0,0 1 0 0 0,-1 0 0 0 0,1 0 0 0 0,0 0 0 0 0,-1 0 0 0 0,1 1 1 0 0,0-1-1 0 0,0 1 0 0 0,0-1 0 0 0,0 1 0 0 0,1 0 0 0 0,-1-1 0 0 0,0 1 0 0 0,1 0 0 0 0,-1 0 0 0 0,1 0 0 0 0,-2 2-34 0 0,-7 14 197 0 0,2 1-37 0 0,3 0-47 0 0,4-2-56 0 0,0 8 96 0 0,0-18-107 0 0,1 1-1 0 0,0 0 1 0 0,0 0 0 0 0,2 7-46 0 0,0-5 53 0 0,0 0 0 0 0,1 0 0 0 0,0 0 0 0 0,1-1 0 0 0,0 1 0 0 0,1-1 0 0 0,0 0 0 0 0,3 3-53 0 0,-4-5 31 0 0,1-1 1 0 0,0 0 0 0 0,0-1 0 0 0,1 1-1 0 0,0-1-31 0 0,0 0 19 0 0,0 0 0 0 0,0-1-1 0 0,1 0 1 0 0,0 0 0 0 0,2 0-19 0 0,36 13 352 0 0,-26-13-245 0 0,-3-2-87 0 0,1-3-89 0 0,0-2-117 0 0,-9 0 41 0 0,1 0-38 0 0,-3 0-81 0 0,1 1-67 0 0,0-1-135 0 0,15-6-982 0 0,-13 4 879 0 0,7-7-581 0 0</inkml:trace>
  <inkml:trace contextRef="#ctx0" brushRef="#br0" timeOffset="338.09">474 12 6536 0 0,'0'0'141'0'0,"0"0"23"0"0,1 2 13 0 0,5 8-71 0 0,8 22-1 0 0,-9-18-15 0 0,-1-3 42 0 0,1-1 81 0 0,-1 1 101 0 0,-2-6-111 0 0,1 0 33 0 0,7 18 470 0 0,0 0-51 0 0,10 29 2176 0 0,1 7-2831 0 0,-13-36 712 0 0,1-1 116 0 0,1 0 88 0 0,1 0 64 0 0,1 3 217 0 0,-12-24-1027 0 0,0 0-40 0 0,1 1 26 0 0,-1 0-112 0 0,1 0-36 0 0,0 4-78 0 0,-1-3 80 0 0,0-1 58 0 0,1-1 79 0 0,-1 0 102 0 0,0 0-79 0 0,0-1 34 0 0,0 0 38 0 0,0 0 39 0 0,-1 0 43 0 0,1-1 45 0 0,0 1 49 0 0,0-1 51 0 0,0 0 55 0 0,0 0 56 0 0,-2-9-370 0 0,0-1-55 0 0,-1-2-24 0 0,1 0-56 0 0,1 6-58 0 0,0-1 0 0 0,1 1 1 0 0,0-1-1 0 0,1-2-17 0 0,0-7 23 0 0,4-37 20 0 0,-3 38-41 0 0,1 0-1 0 0,0 0 1 0 0,2 0-1 0 0,0 0-1 0 0,-1 5 6 0 0,16-40-33 0 0,-6 27-34 0 0,5 4-42 0 0,-16 18-120 0 0,-1 0 77 0 0,1-1 65 0 0,-1 1 53 0 0,4-2 86 0 0,2-3 166 0 0,-4 4-158 0 0,-1 1-59 0 0,1-1-93 0 0,-2 1-22 0 0,1 0-51 0 0,-1 1-57 0 0,0-1-63 0 0,1 1-99 0 0,-1-1-88 0 0,1 0-96 0 0,-1 1-106 0 0,1-1-112 0 0,-1 0-121 0 0,-1 1 403 0 0,1 1-34 0 0,-1-1-33 0 0,0 0-36 0 0,1-1-668 0 0,1 1-35 0 0,3-4-2727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42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296 99 5792 0 0,'0'0'166'0'0,"0"0"-30"0"0,-1-2-77 0 0,-2-5-48 0 0,1 4 82 0 0,-1-2 625 0 0,-1 0-69 0 0,1 0-65 0 0,0 0-61 0 0,-2-2 109 0 0,1 1-98 0 0,0-1-86 0 0,0 0-76 0 0,-1 0 56 0 0,-2 1-60 0 0,0-1-60 0 0,-1 2-62 0 0,2 0-90 0 0,1 1-43 0 0,4 4-88 0 0,0-1-1 0 0,0 0 1 0 0,0 1 0 0 0,0-1 0 0 0,0 1 0 0 0,-1-1 0 0 0,1 1 0 0 0,0-1 0 0 0,0 1 0 0 0,0 0-1 0 0,-1 0 1 0 0,1 0 0 0 0,0-1 0 0 0,0 1 0 0 0,-1 0 0 0 0,0 1-25 0 0,-6-1 102 0 0,0 2-34 0 0,1-1-44 0 0,-14 4-25 0 0,6 5 88 0 0,8-5-21 0 0,3-2-48 0 0,1-1 1 0 0,-1 1 0 0 0,1 0 0 0 0,-1 0 0 0 0,1 0-1 0 0,0 0 1 0 0,0 1 0 0 0,0-1 0 0 0,1 1 0 0 0,-1 0-1 0 0,1 0 1 0 0,0 0 0 0 0,-1 1-19 0 0,2-2 5 0 0,0 0 0 0 0,0 0 0 0 0,1 0 0 0 0,-1 0 0 0 0,1 0 1 0 0,0 1-1 0 0,-1 0-5 0 0,-1 31 4 0 0,1-26 16 0 0,0 0 0 0 0,1 0 1 0 0,0 1-1 0 0,0-1-20 0 0,4 69 307 0 0,3-28-137 0 0,1 12 204 0 0,4 6-374 0 0,8-7 281 0 0,-12-36-119 0 0,0-3 102 0 0,2 5 142 0 0,8 19 283 0 0,-16-40-602 0 0,-1-5-197 0 0,-1 0 100 0 0,0 0 80 0 0,0 1 190 0 0,0-1-211 0 0,0-1-53 0 0,0 1-48 0 0,0-1-58 0 0,0 1-71 0 0,0-1-92 0 0,0 1-99 0 0,0-1-112 0 0,0 1-124 0 0,0-1-56 0 0</inkml:trace>
  <inkml:trace contextRef="#ctx0" brushRef="#br0" timeOffset="287.21">0 440 8752 0 0,'0'0'197'0'0,"0"0"24"0"0,2 0 19 0 0,3 0-185 0 0,1-1-1 0 0,-1 0 0 0 0,1 0 1 0 0,-1 0-1 0 0,2-1-54 0 0,5-2 140 0 0,0 0 63 0 0,-3 1-4 0 0,0 0 53 0 0,0 1 62 0 0,-1 0 72 0 0,7-2-45 0 0,0 0-57 0 0,0 0-50 0 0,0 0-42 0 0,5-1 11 0 0,0 0-47 0 0,42-9 216 0 0,-39 10-259 0 0,1-1-52 0 0,8-1-67 0 0,-1 1-106 0 0,-21 3 34 0 0,-7 2 10 0 0,0-1-34 0 0,0 0-16 0 0,0 1-36 0 0,-1-1-40 0 0,1 0-46 0 0,-1 1-49 0 0,1-1-46 0 0,-1 1-40 0 0,1-1-35 0 0,0 0-122 0 0,0 0-35 0 0,5-1-1257 0 0</inkml:trace>
  <inkml:trace contextRef="#ctx0" brushRef="#br0" timeOffset="615.33">586 105 9384 0 0,'0'0'208'0'0,"0"0"33"0"0,0 0 16 0 0,0 0 38 0 0,0 0 109 0 0,0 0 48 0 0,0 0 11 0 0,0 0-35 0 0,0 0-301 0 0,0 0 22 0 0,0 0 57 0 0,0 0-44 0 0,0 1-69 0 0,1 0-45 0 0,1 4-5 0 0,-2-3 3 0 0,4 14 385 0 0,-1-1-111 0 0,2 3-41 0 0,4 11 29 0 0,1 9 36 0 0,8 54 548 0 0,-13-62-615 0 0,0 1-133 0 0,1 14-35 0 0,-1-6-3 0 0,1 0 152 0 0,2 16 187 0 0,3 0 66 0 0,-7-36-298 0 0,2 13 87 0 0,-6-26-285 0 0,0-5 57 0 0,0-1-24 0 0,0 0-80 0 0,0 0-35 0 0,0 0-114 0 0,0 0 75 0 0,0 0-69 0 0,0 0-88 0 0,0 0 79 0 0,0 0-40 0 0,0 0-44 0 0,0 0-41 0 0,0 0-39 0 0,0 0-34 0 0,0 0-247 0 0,0 0-57 0 0,0 0-809 0 0,0 0-636 0 0,0 0-1211 0 0</inkml:trace>
  <inkml:trace contextRef="#ctx0" brushRef="#br0" timeOffset="856.7">478 404 8576 0 0,'0'0'197'0'0,"0"0"24"0"0,0 0 17 0 0,0 0-4 0 0,0 0-91 0 0,0 0-59 0 0,3-2 26 0 0,-1 1-28 0 0,5-4 336 0 0,1 1-55 0 0,0 0-52 0 0,0 0-45 0 0,5-2 58 0 0,0 0-77 0 0,1 0-60 0 0,-1 1-43 0 0,12-6 75 0 0,-18 9-342 0 0,0-1 58 0 0,0 0 50 0 0,0 1 40 0 0,6-3 115 0 0,20-5 345 0 0,-23 8-381 0 0,0-1-59 0 0,-4 2-55 0 0,0-1-34 0 0,0 1-39 0 0,0 0-42 0 0,0-1-61 0 0,1 1-61 0 0,-1 0-65 0 0,0 0-72 0 0,1-1-78 0 0,-1 1-82 0 0,1 0-89 0 0,-1 0-95 0 0,4-1-800 0 0,4-2-876 0 0,-14 4 2390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41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24 7920 0 0,'0'0'174'0'0,"0"0"29"0"0,0 0 13 0 0,0 0 32 0 0,0 0-29 0 0,0 0-41 0 0,-1 2 76 0 0,1 0-108 0 0,-1 6 73 0 0,1-6-76 0 0,-5 18 907 0 0,1-6-352 0 0,3-7-400 0 0,0 1-42 0 0,1 2 100 0 0,-1 0-71 0 0,0 1-62 0 0,0-1-49 0 0,-2 6 25 0 0,2 8 6 0 0,-2 37 238 0 0,-2-1-90 0 0,-1 24 75 0 0,3-35-185 0 0,-7 62 250 0 0,-3-40-117 0 0,10-53-297 0 0,3-16-68 0 0,-1 1-1 0 0,1 0 1 0 0,-1 0 0 0 0,1 0 0 0 0,0-1-1 0 0,0 1 1 0 0,0 0 0 0 0,1 2-11 0 0,-1-4 7 0 0,0 0-1 0 0,0 0 1 0 0,0 1 0 0 0,0-1 0 0 0,0 0 0 0 0,0 0-1 0 0,0 0 1 0 0,-1 1 0 0 0,1-1 0 0 0,0 0 0 0 0,-1 0-1 0 0,1 0 1 0 0,-1 1-7 0 0,-2 8 77 0 0,1-12-620 0 0,0 1 318 0 0,1-1-57 0 0,0 0-13 0 0,0 0-67 0 0,1 1-80 0 0,0 0-93 0 0,0 0 187 0 0,0 0-48 0 0,0 1-42 0 0,0-1-38 0 0,0 0-135 0 0,0 1-38 0 0,0-3-1423 0 0</inkml:trace>
  <inkml:trace contextRef="#ctx0" brushRef="#br0" timeOffset="471.75">156 0 6384 0 0,'0'0'184'0'0,"0"0"-46"0"0,0 0-7 0 0,0 0 46 0 0,0 0 146 0 0,0 0 269 0 0,0 0 16 0 0,0 0-25 0 0,0 0-134 0 0,0 1-123 0 0,1-1-104 0 0,0 2-99 0 0,0-1-42 0 0,3 4 70 0 0,-2-3-50 0 0,-1-1 85 0 0,-1 0-48 0 0,1-1 37 0 0,7 12 476 0 0,0 0-53 0 0,1 1-62 0 0,-1 0-69 0 0,-1 0-76 0 0,1 1-84 0 0,-1 0-90 0 0,-1-1-99 0 0,9 15 105 0 0,-9-17-69 0 0,-1 0 0 0 0,4 10-154 0 0,36 114 901 0 0,-19-55-433 0 0,2-1-63 0 0,-5-18-91 0 0,-15-41-255 0 0,0 0-60 0 0,9 14 78 0 0,-6-15-26 0 0,-4-4 12 0 0,-7-14-59 0 0,2 2 2 0 0,3 3 9 0 0,3 7 34 0 0,-7-11-44 0 0,4 10 23 0 0,-4 5 35 0 0,-2-11 2 0 0,0 4-79 0 0,1-9 73 0 0,0 0-53 0 0,0-1-55 0 0,-1 1-54 0 0,1-1-55 0 0,-1 0-57 0 0,1 0-56 0 0,-1 0-57 0 0,1 0-57 0 0,-1 0-58 0 0,0 0-60 0 0,1-1-58 0 0,-1 1-60 0 0,1-1-61 0 0,-1 1-60 0 0,1-1-62 0 0,-2-1-1155 0 0,0-1-1104 0 0</inkml:trace>
  <inkml:trace contextRef="#ctx0" brushRef="#br0" timeOffset="670.21">125 443 7856 0 0,'0'0'174'0'0,"0"0"29"0"0,0 0 13 0 0,0 0 43 0 0,2 0 151 0 0,3 0-89 0 0,0 0-38 0 0,0 0-36 0 0,0 0-34 0 0,5-1 126 0 0,1 1-99 0 0,-2-1-92 0 0,0-1-48 0 0,22-4 88 0 0,-17 1-76 0 0,1 1-49 0 0,-8 2-88 0 0,-3 1-23 0 0,0 0-34 0 0,0 1-38 0 0,0-1-46 0 0,-1 0-9 0 0,0 1-38 0 0,0-1-42 0 0,1 0-46 0 0,-1 1-49 0 0,0-1-52 0 0,0 0-57 0 0,0 0-60 0 0,7-1-860 0 0,4-2-787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56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0,'0'0'167'0'0,"0"0"-70"0"0,1 1-44 0 0,1 2-1 0 0,-2-1-3 0 0,2 3 16 0 0,-1 0-1 0 0,0 1 0 0 0,0-1 0 0 0,0 0 0 0 0,-1 0 0 0 0,0 4-64 0 0,1 3 73 0 0,0-2-45 0 0,1 2-1 0 0,-1-1 52 0 0,1 0 45 0 0,-1 0 40 0 0,2 8 189 0 0,0 0 73 0 0,7 43 1166 0 0,-5-36-972 0 0,-3-12-354 0 0,1-1-44 0 0,-1 0-56 0 0,1 1-63 0 0,1 4 342 0 0,4 9 148 0 0,2 10 197 0 0,-6-12-192 0 0,2-1-31 0 0,-4-21-456 0 0,-1 1 0 0 0,0 0 0 0 0,0-1 0 0 0,0 1 0 0 0,-1 0 0 0 0,1 0-1 0 0,-1 0-110 0 0,0-3 101 0 0,0 1-33 0 0,0 1-7 0 0,1 4 2 0 0,0-5-13 0 0,-1 0 39 0 0,0 0 31 0 0,1 0 51 0 0,-1 0 59 0 0,1 0 68 0 0,-1-4-203 0 0,2-1-38 0 0,1 0-25 0 0,1-3-29 0 0,0 1-1 0 0,9-22-71 0 0,-6 9-17 0 0,3 1-92 0 0,-3 7 123 0 0,0-1-74 0 0,17-21-456 0 0,-13 22 387 0 0,0 3 121 0 0,-5 4 80 0 0,1 2 35 0 0,-1 0 38 0 0,2 1 43 0 0,-1 1 47 0 0,1 1 52 0 0,-1 1 112 0 0,0 0-99 0 0,-1 0-90 0 0,1 1-80 0 0,1 1-77 0 0,-1 1-81 0 0,2 1-103 0 0,4 6-205 0 0,0 0-34 0 0,-5-4 179 0 0,-2-2 89 0 0,1 1 60 0 0,-2-2 78 0 0,0 0 64 0 0,-1-1 76 0 0,1 1 84 0 0,5 8 44 0 0,-1 1-112 0 0,1 5-73 0 0,4 8-49 0 0,-10-18 11 0 0,-2-6-39 0 0,0 0 42 0 0,3 7 159 0 0,-1-2-53 0 0,-2-4-122 0 0,0 0-82 0 0,0-1-101 0 0,0 0-63 0 0,0-1-100 0 0,0 1-113 0 0,-1-2 184 0 0,0-1-34 0 0,0 0-88 0 0,-1-1-60 0 0,0 0-54 0 0,0 0-47 0 0,0 0-165 0 0,0 0-46 0 0,0 0-199 0 0,0 0-535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54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0 273 8464 0 0,'0'0'190'0'0,"0"0"28"0"0,0 0 10 0 0,0 0 50 0 0,0 0 152 0 0,0 0 67 0 0,1 1 14 0 0,4 4-189 0 0,0 0-36 0 0,4 8 193 0 0,0 4-24 0 0,3 11 102 0 0,-2-7-114 0 0,-4-8-92 0 0,3 6 121 0 0,0 2-41 0 0,0 4 43 0 0,3 13 189 0 0,-1-1-22 0 0,6 36 336 0 0,-17-72-875 0 0,0-1-13 0 0,0 0-8 0 0,0 0-1 0 0,0 0 0 0 0,0 0 0 0 0,0 0 0 0 0,0 0 0 0 0,-13-3 123 0 0,3-6-77 0 0,3-5-59 0 0,2-3-44 0 0,4 8-31 0 0,0-1-1 0 0,0 0 1 0 0,2-10 8 0 0,0 4 14 0 0,6-23-7 0 0,6 0-43 0 0,-10 34 21 0 0,-1-1 1 0 0,1 1-1 0 0,1 0 0 0 0,-1-1 1 0 0,1 2-1 0 0,-1-1 0 0 0,1 0 1 0 0,1 1-1 0 0,-1 0 0 0 0,1-1 1 0 0,-1 2-1 0 0,3-2 15 0 0,-4 3-7 0 0,0 1 1 0 0,0-1-1 0 0,0 1 0 0 0,0-1 1 0 0,0 1-1 0 0,1 0 0 0 0,-1 1 1 0 0,0-1-1 0 0,1 0 0 0 0,-1 1 1 0 0,1 0-1 0 0,-1 0 0 0 0,1 0 0 0 0,-1 0 1 0 0,1 0 6 0 0,2 1-12 0 0,0 1-1 0 0,0-1 1 0 0,-1 1 0 0 0,1 0 0 0 0,-1 0 0 0 0,1 1 0 0 0,-1 0-1 0 0,3 2 13 0 0,3 2-19 0 0,-1 0-1 0 0,0 1 0 0 0,7 7 20 0 0,20 26 14 0 0,13 24-14 0 0,-40-54 3 0 0,0 1 0 0 0,-2 0 0 0 0,1 1 0 0 0,1 5-3 0 0,-9-17 64 0 0,-1-1 23 0 0,0 0-18 0 0,0 0 3 0 0,0 0 27 0 0,0 0-15 0 0,0 0-11 0 0,0-1 19 0 0,-4-5-58 0 0,2 0-25 0 0,0 0 0 0 0,1 0 0 0 0,-1 0 1 0 0,1 0-1 0 0,0 0 0 0 0,1 0 0 0 0,-1-2-9 0 0,1-1 7 0 0,0 0-1 0 0,1-1 0 0 0,0 1 0 0 0,3-8-6 0 0,-2 7-6 0 0,1-1 0 0 0,1 1-1 0 0,0 0 1 0 0,1-1 6 0 0,-1 3-22 0 0,0 1 1 0 0,1-1-1 0 0,0 1 0 0 0,5-6 22 0 0,-7 9-18 0 0,1 0 1 0 0,-1 1-1 0 0,1-1 0 0 0,0 1 1 0 0,0 0-1 0 0,0 0 0 0 0,1 1 1 0 0,1-2 17 0 0,-2 3-11 0 0,-1-1 1 0 0,1 1-1 0 0,0 0 1 0 0,0 0-1 0 0,0 0 1 0 0,0 0-1 0 0,0 1 1 0 0,0-1-1 0 0,2 1 11 0 0,-1 0-6 0 0,-1 1 0 0 0,0-1 0 0 0,0 1-1 0 0,1 0 1 0 0,-1 0 0 0 0,0 1 0 0 0,0-1-1 0 0,4 2 7 0 0,-3 0-1 0 0,0 0 0 0 0,0 0-1 0 0,-1 0 1 0 0,1 1 0 0 0,-1 0 0 0 0,1 0-1 0 0,0 1 2 0 0,5 6 0 0 0,0 0 0 0 0,-1 1 0 0 0,0 0 0 0 0,0 0 0 0 0,23 49 0 0 0,-19-34 0 0 0,16 22 0 0 0,-28-47-83 0 0,0 0 71 0 0,6 6 178 0 0,-4-4-148 0 0,-2-2-64 0 0,1 0-58 0 0,0 0-89 0 0,0-1-102 0 0,0 1-117 0 0,-1-2 156 0 0,0 1-36 0 0,-1-1 99 0 0,0 0 35 0 0,0 0-5 0 0,0 0-39 0 0,0 0-3 0 0,0 0-40 0 0,1 0-45 0 0,-1 0-51 0 0,0 0-54 0 0,1 0-51 0 0,-1 0-45 0 0,1 0-40 0 0,0 0-149 0 0,-1 0-40 0 0,1 0-181 0 0,1 0-492 0 0</inkml:trace>
  <inkml:trace contextRef="#ctx0" brushRef="#br0" timeOffset="394.94">1111 309 9728 0 0,'0'0'222'0'0,"0"0"21"0"0,-1-1-82 0 0,-2-1-31 0 0,-1-1 1 0 0,3 2-48 0 0,-6 0-22 0 0,1-1 34 0 0,-5 3 178 0 0,-1 2 168 0 0,-4 8 337 0 0,3 4-19 0 0,6-4-353 0 0,2-3-174 0 0,2-3-162 0 0,1-1-37 0 0,-10 29 148 0 0,9-21-70 0 0,1 0 0 0 0,0 0 0 0 0,1 9-111 0 0,0-5 142 0 0,1 1 0 0 0,2 7-142 0 0,4 11 92 0 0,-6-31-79 0 0,1-1 0 0 0,0 1 0 0 0,0-1 0 0 0,0 1 1 0 0,1-1-1 0 0,-1 0 0 0 0,1 0 0 0 0,0 0 1 0 0,0 0-1 0 0,0 0 0 0 0,0 0 0 0 0,0 0 0 0 0,1-1 1 0 0,-1 1-1 0 0,1 0-13 0 0,8 3 82 0 0,2-3 40 0 0,1-4 52 0 0,2-3 66 0 0,-11 2-137 0 0,0-1 0 0 0,0 1 0 0 0,0-1 0 0 0,0 0 0 0 0,0 0 1 0 0,-1 0-1 0 0,1 0 0 0 0,-1-1 0 0 0,0 0 0 0 0,0 0 0 0 0,2-4-103 0 0,6-12 283 0 0,-8 8-188 0 0,0-2-40 0 0,-2 0-55 0 0,-2-1 78 0 0,-3 2 38 0 0,-7-16 210 0 0,-2 9-152 0 0,6 11-139 0 0,-2 0-49 0 0,-2-2-100 0 0,5 6 8 0 0,0 0-37 0 0,3 4-75 0 0,0-1 72 0 0,0 0 61 0 0,0 0 50 0 0,-1-1 71 0 0,-3-3 132 0 0,4 3-129 0 0,-1 0-64 0 0,1 0-93 0 0,0 1-72 0 0,0 0-102 0 0,0 0-118 0 0,1 1 155 0 0,0 0-36 0 0,0-1-38 0 0,0 1-41 0 0,0 0-42 0 0,0 0-44 0 0,0 0-48 0 0,0 0-48 0 0,0 0-50 0 0,0 0-54 0 0,-2-2-1549 0 0,-1 0-662 0 0</inkml:trace>
  <inkml:trace contextRef="#ctx0" brushRef="#br0" timeOffset="850.72">1364 329 8640 0 0,'0'0'197'0'0,"0"0"24"0"0,0 0 17 0 0,0 2-38 0 0,2 3-289 0 0,0 1 45 0 0,0-1 44 0 0,1 0 39 0 0,-1 1 37 0 0,0 0 33 0 0,3 5 197 0 0,-1 0 87 0 0,1 0 69 0 0,12 26 1233 0 0,-9-22-1026 0 0,-4-7-373 0 0,0 0-42 0 0,-1-1-50 0 0,1 1-60 0 0,5 5 309 0 0,7 7 313 0 0,3 6 233 0 0,-10-9-376 0 0,-9-16-437 0 0,0-1-24 0 0,0 0-2 0 0,0 0 0 0 0,0 0 0 0 0,0 0 0 0 0,0 0 0 0 0,0 0-1 0 0,0 0-7 0 0,0 0-7 0 0,0 0-1 0 0,3-9 19 0 0,-2 4-118 0 0,0-3-20 0 0,2-9 20 0 0,6-23-25 0 0,0 2 20 0 0,-1 12-43 0 0,1 6-37 0 0,3 1-49 0 0,-11 17 81 0 0,0 1 0 0 0,0-1 0 0 0,1 1 1 0 0,-1 0-1 0 0,1-1 0 0 0,-1 1 0 0 0,1 0 1 0 0,-1 0-1 0 0,1 0 0 0 0,-1 0 0 0 0,1 0 0 0 0,0 0 1 0 0,0 0-1 0 0,0 0 0 0 0,-1 1 0 0 0,1-1 1 0 0,0 1-1 0 0,0 0 0 0 0,0-1 0 0 0,2 1 8 0 0,0 0-9 0 0,-1 0 0 0 0,1 1-1 0 0,-1 0 1 0 0,1-1 0 0 0,-1 1-1 0 0,0 0 1 0 0,1 1 0 0 0,-1-1-1 0 0,0 1 1 0 0,1-1 0 0 0,0 2 9 0 0,3 2-14 0 0,1 0 0 0 0,-1 0 0 0 0,0 1 0 0 0,2 3 14 0 0,19 22-16 0 0,-5 3-45 0 0,-9-9 62 0 0,-2 0-1 0 0,4 10 0 0 0,-16-35 0 0 0,1 2 1 0 0,1 11-27 0 0,-2-13-160 0 0,0 0 62 0 0,0 0 54 0 0,1 0 46 0 0,-1 1 80 0 0,0 0 62 0 0,2 2 226 0 0,-2-2-267 0 0,0-1-33 0 0,1 1-42 0 0,-1 0-45 0 0,0 0-52 0 0,1-1-61 0 0,-1 1-98 0 0,1 0-96 0 0,-1-1-108 0 0,0 1-118 0 0,0-1 239 0 0,0 0-33 0 0,1 0-36 0 0,-1 0-37 0 0,0 0-37 0 0,0 1-41 0 0,0-1-40 0 0,0 0-43 0 0,0 0-1569 0 0,0 0-1235 0 0</inkml:trace>
  <inkml:trace contextRef="#ctx0" brushRef="#br0" timeOffset="1203.78">2047 1 10016 0 0,'0'0'230'0'0,"0"0"30"0"0,0 0 18 0 0,0 0 19 0 0,0 0-122 0 0,0 0-37 0 0,0 0 43 0 0,0 1-85 0 0,3 3-7 0 0,-2-3 0 0 0,8 19 788 0 0,-4-5-355 0 0,-3-6-269 0 0,1-2-42 0 0,1 7 108 0 0,-2 0-47 0 0,2 8 97 0 0,11 48 519 0 0,3 36 346 0 0,0 0-35 0 0,-15-91-1224 0 0,0 0 45 0 0,1 11 97 0 0,-1-11 7 0 0,1 0 1 0 0,0 0-1 0 0,2 1-124 0 0,-2-1 59 0 0,0 8 22 0 0,-2-15-82 0 0,-2-7-28 0 0,1-1-20 0 0,-1 0-21 0 0,0 0-36 0 0,0 0-40 0 0,0 0-36 0 0,0 0-144 0 0,0 0-44 0 0,0 0-155 0 0,0 0-305 0 0,0 0-596 0 0,0 0-12 0 0</inkml:trace>
  <inkml:trace contextRef="#ctx0" brushRef="#br0" timeOffset="1495">1936 348 8592 0 0,'0'0'250'0'0,"0"0"4"0"0,0 0-60 0 0,2 0-46 0 0,10-4 328 0 0,-4 2-88 0 0,1-1-44 0 0,-1 1-41 0 0,1-1-36 0 0,4 0 89 0 0,1-2-67 0 0,2 0-11 0 0,7-7 53 0 0,-4 1-73 0 0,1 0-82 0 0,4-2-36 0 0,12-4 18 0 0,-33 15-144 0 0,9-4-32 0 0,19-7 123 0 0,-20 8-146 0 0,-2 1-72 0 0,0 0-96 0 0,-5 2 60 0 0,1 0-32 0 0,-1 1-36 0 0,1-1-39 0 0,-3 1-35 0 0,0 0-44 0 0,0 0-42 0 0,0 1-35 0 0,1-2-122 0 0,0 1-34 0 0,4-2-1262 0 0,-7 3 1816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57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8 7080 0 0,'0'0'157'0'0,"0"0"23"0"0,0 0 13 0 0,-1-1-11 0 0,-5-2 116 0 0,2 1-107 0 0,-2 1 341 0 0,-1 0-89 0 0,-1 1-78 0 0,0 1-67 0 0,-1-1-15 0 0,-1 2-63 0 0,-1 0-13 0 0,-3 1 50 0 0,1 0 52 0 0,1 0-63 0 0,0 1-37 0 0,-12 3 109 0 0,-1 1-106 0 0,2 1-80 0 0,15-6-100 0 0,0 1 0 0 0,0 0-1 0 0,1 1 1 0 0,0 0 0 0 0,0 0-1 0 0,-6 6-31 0 0,-6 11 114 0 0,19-20-114 0 0,-1 0 0 0 0,0 0 0 0 0,1 0 0 0 0,-1 0 0 0 0,1 1 0 0 0,0-1 0 0 0,0 0 0 0 0,0 0 0 0 0,0 0 0 0 0,0 0 0 0 0,0 1 0 0 0,1-1 0 0 0,-1 0 0 0 0,1 0 0 0 0,-1 0 0 0 0,2 2 0 0 0,1 0 0 0 0,1-1 0 0 0,-1 0 0 0 0,1 0 0 0 0,0-1 0 0 0,0 1 0 0 0,0-1 0 0 0,0 1 0 0 0,0-1 0 0 0,1 0 0 0 0,42 14 0 0 0,-40-13 0 0 0,72 23-1 0 0,40 23 1 0 0,7 13 11 0 0,-109-53 50 0 0,13 7 3 0 0,-11-3 20 0 0,-9-4 7 0 0,-3 1 42 0 0,-1 2 52 0 0,-5 0 64 0 0,-2-2 109 0 0,-4-1-50 0 0,-1 0-42 0 0,-3-1-37 0 0,-6 5 80 0 0,-6 2 75 0 0,17-13-310 0 0,-8 6-30 0 0,4-4 29 0 0,0 0 0 0 0,-1-1 0 0 0,-8 3-73 0 0,-2-1 61 0 0,-2-2-68 0 0,1-3-109 0 0,10-1 5 0 0,0-1-40 0 0,1 0-46 0 0,1-2-50 0 0,-2 0-205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58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14 10016 0 0,'-7'-2'225'0'0,"0"0"-34"0"0,-8-1 104 0 0,-2-1-56 0 0,-8 1-3 0 0,0 4 16 0 0,8 2 16 0 0,3 1 63 0 0,8-2-119 0 0,-1 2 37 0 0,-17 11 123 0 0,3 4-97 0 0,-5 13-4 0 0,21-23-204 0 0,0 0 0 0 0,0 0 0 0 0,1 0 0 0 0,0 1 0 0 0,0 4-67 0 0,-2 12 169 0 0,5-18-104 0 0,0 0 1 0 0,0 1 0 0 0,1-1 0 0 0,1 6-66 0 0,-1-12 12 0 0,0 0 0 0 0,0 1 0 0 0,1-1-1 0 0,-1 1 1 0 0,1-1 0 0 0,-1 0 0 0 0,1 1-1 0 0,0-1 1 0 0,0 0 0 0 0,0 0 0 0 0,0 0 0 0 0,1 0-1 0 0,-1 0 1 0 0,0 0 0 0 0,1 0 0 0 0,-1 0 0 0 0,3 1-12 0 0,5 4 79 0 0,1-1 1 0 0,-1-1 0 0 0,12 6-80 0 0,-11-7 78 0 0,0 0 1 0 0,0-1-1 0 0,1 0 1 0 0,0-1 0 0 0,-1 0-1 0 0,10 0-78 0 0,-11-1 56 0 0,-1-1 1 0 0,1 0-1 0 0,-1 0 0 0 0,1-1 0 0 0,-1-1 0 0 0,1 1 0 0 0,-1-1 1 0 0,0-1-1 0 0,0 1 0 0 0,0-1 0 0 0,0-1 0 0 0,0 0 1 0 0,-1 0-1 0 0,1 0 0 0 0,3-4-56 0 0,-3 1 54 0 0,-2-1 38 0 0,-5 5-55 0 0,0 1 0 0 0,0 0 0 0 0,0-1 0 0 0,0 1 0 0 0,-1-1 0 0 0,1 1 0 0 0,-1-1 1 0 0,1 0-1 0 0,-1 1 0 0 0,0-1 0 0 0,0-1-37 0 0,-2-10 150 0 0,-2-4-57 0 0,1 10-98 0 0,-1 0-43 0 0,0 0-52 0 0,-1 1-57 0 0,1 0-65 0 0,-1 1-72 0 0,4 5 47 0 0,0 0-40 0 0,0 0-38 0 0,0 0-34 0 0,0-1-235 0 0,-1 0-56 0 0,-1-1-768 0 0,-1-1-604 0 0,-2-2-1144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58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10224 0 0,'0'0'230'0'0,"0"0"30"0"0,0 0 19 0 0,0 0-30 0 0,0 1-216 0 0,0 2 69 0 0,2 8 386 0 0,1 11 124 0 0,1 0 7 0 0,0 0-53 0 0,0 1-74 0 0,2 0-96 0 0,1 6 16 0 0,8 40 492 0 0,-8-32-399 0 0,1 0 59 0 0,-2-12-216 0 0,-1 1-50 0 0,4 15 102 0 0,-2-11 21 0 0,2 0 0 0 0,2 3-421 0 0,-10-26 78 0 0,-1-6-72 0 0,0 0 0 0 0,0 0-1 0 0,0 0 1 0 0,0 0 0 0 0,0 0-1 0 0,1 0 1 0 0,-1 0 0 0 0,0 0-1 0 0,1 0 1 0 0,-1 0 0 0 0,1 0-1 0 0,-1 0 1 0 0,1 0-1 0 0,0 0 1 0 0,-1 0-6 0 0,1 0-105 0 0,-1-1-472 0 0,0 0 70 0 0,1 1 60 0 0,-1-1 48 0 0,1 1-67 0 0,1 1-705 0 0,-1-1 631 0 0,-1-1-12 0 0,0 0-97 0 0,1 1-1623 0 0,-1-1-1293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58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36 9792 0 0,'0'0'222'0'0,"0"-1"26"0"0,-1 0-84 0 0,0-1-31 0 0,-2-2-7 0 0,2 3-49 0 0,-7-9 542 0 0,-1 3-61 0 0,1 2-54 0 0,0 2-51 0 0,-1 2-47 0 0,1 1-40 0 0,-9 5 257 0 0,4 1-207 0 0,0 3-54 0 0,-19 21 583 0 0,22-18-639 0 0,0 2-42 0 0,-8 15 161 0 0,1 10-49 0 0,13-28-266 0 0,0 0-1 0 0,2 1 1 0 0,-1-1-1 0 0,1 3-109 0 0,2-10 24 0 0,-1 0 0 0 0,1 0 0 0 0,1 0 0 0 0,-1 0 0 0 0,0 0 0 0 0,1 0 0 0 0,0 2-24 0 0,1-1 17 0 0,-1 0-1 0 0,1 1 1 0 0,1-1-1 0 0,-1 0 1 0 0,1 0-1 0 0,0 0 1 0 0,0 0 0 0 0,1 0-17 0 0,0 1 15 0 0,1 0 1 0 0,0-1 0 0 0,1 1 0 0 0,-1-1 0 0 0,1-1 0 0 0,0 1 0 0 0,0-1-1 0 0,0 0 1 0 0,1 0 0 0 0,2 1-16 0 0,13 2-8 0 0,16 0 135 0 0,-21-6-99 0 0,3-1-73 0 0,-9 0-24 0 0,-1-1-40 0 0,-1 0-45 0 0,1 0-52 0 0,-1 0-59 0 0,1-1-65 0 0,6-1-242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58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163 297 9504 0 0,'0'0'216'0'0,"-1"0"-7"0"0,1 0-89 0 0,-1-1-58 0 0,-2 0-6 0 0,1 0 2 0 0,-2 0 15 0 0,1 0 1 0 0,-1-1-1 0 0,0 1 0 0 0,1 1 1 0 0,-1-1-1 0 0,0 1 0 0 0,1-1 1 0 0,-1 1-1 0 0,0 0 0 0 0,0 0 1 0 0,0 1-1 0 0,1-1 0 0 0,-1 1 1 0 0,0 0-1 0 0,1 0 0 0 0,-4 1-73 0 0,3 0 89 0 0,0 0 0 0 0,1 0-1 0 0,-1 0 1 0 0,1 0 0 0 0,0 0-1 0 0,-1 1 1 0 0,1 0 0 0 0,0 0-89 0 0,-13 17 439 0 0,-1 10 41 0 0,5 3-108 0 0,7-16-237 0 0,2-1-41 0 0,0 0-43 0 0,1-1-49 0 0,1 13 219 0 0,3 15 218 0 0,-1-36-345 0 0,1-1 0 0 0,-1 1 0 0 0,1-1 0 0 0,0 1 0 0 0,2 1-94 0 0,10 15 275 0 0,-6-14-224 0 0,1-1 64 0 0,3 0 86 0 0,7 0 174 0 0,2-7 10 0 0,-8-3-169 0 0,-1-3-82 0 0,-1-2-59 0 0,1-3 102 0 0,-2-2-51 0 0,-2 0-44 0 0,-1-1-34 0 0,0-10-21 0 0,-1-14-38 0 0,-5-10 80 0 0,-2 0-1 0 0,-3 1 1 0 0,-3-16-69 0 0,1 14 33 0 0,0-2-162 0 0,1 3-49 0 0,1 1-75 0 0,2-1-91 0 0,5 0-110 0 0,-1 37 290 0 0,0 4 52 0 0,-2 2 84 0 0,0 3-50 0 0,0 1-2 0 0,0 0 14 0 0,0 1 2 0 0,3 23-133 0 0,3 0 69 0 0,2 1 66 0 0,2-1 62 0 0,-1 1 63 0 0,0-1 61 0 0,7 34 127 0 0,0 1 82 0 0,-6-20-46 0 0,-2 1 65 0 0,7 25 246 0 0,-5-21-247 0 0,2 2-46 0 0,-2 0-103 0 0,-10-45-348 0 0,1 1 46 0 0,-1 0 43 0 0,1 0 35 0 0,-1 0 39 0 0,1 0 36 0 0,-1 1 46 0 0,1 1 94 0 0,0 0 46 0 0,0-1-120 0 0,0 0-69 0 0,-1-1-60 0 0,1 0-57 0 0,-1 0-63 0 0,1 0-71 0 0,-1 0-81 0 0,0-1-22 0 0,0 1-68 0 0,1 0-74 0 0,-1-1-78 0 0,0 1-84 0 0,0-1-90 0 0,0 1-94 0 0,0-1-101 0 0,0 0-1277 0 0,0 0-1233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8:59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0 10448 0 0,'0'0'233'0'0,"0"0"39"0"0,0 1-66 0 0,1-1-55 0 0,-1 1-46 0 0,0 0-39 0 0,0 1-23 0 0,3 5 22 0 0,-2-4-158 0 0,0 0 37 0 0,0 0 35 0 0,0 0 34 0 0,0 4 100 0 0,0-1 103 0 0,-1 1 124 0 0,1 0 80 0 0,-3 17 1173 0 0,0-14-970 0 0,1-4-314 0 0,1 0-65 0 0,-1 1-65 0 0,0-4-136 0 0,1 1-35 0 0,-2 5 232 0 0,-1 1-46 0 0,-3 9 85 0 0,-3 11 21 0 0,9-28-414 0 0,-1 0 50 0 0,1 1 43 0 0,0-1 34 0 0,-1 1 45 0 0,0 5 204 0 0,0-5-174 0 0,1 0-57 0 0,-1 0-67 0 0,1 0-79 0 0,0 0-99 0 0,-1 0-116 0 0,1-2 116 0 0,0 0-36 0 0,0 1-38 0 0,-1-1-41 0 0,1 0-42 0 0,0 1-45 0 0,0-1-47 0 0,0 0-50 0 0,-1 1-52 0 0,1-1-53 0 0,-1 3-1394 0 0,-1 1-1152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01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0 106 6624 0 0,'0'0'192'0'0,"0"2"-7"0"0,1 6-23 0 0,1-1 45 0 0,1 1 85 0 0,4 1 201 0 0,7 1 329 0 0,-8-7-587 0 0,-1-1-37 0 0,0 0-56 0 0,-1 1-48 0 0,18 6 588 0 0,2-4-67 0 0,0-2-62 0 0,1-4-57 0 0,0-1-52 0 0,-1-2-45 0 0,1-1-42 0 0,-2 0-35 0 0,-3 1-60 0 0,-1-1-15 0 0,0-1-34 0 0,0-1-35 0 0,-1-1-33 0 0,-10 4-80 0 0,-1-1 0 0 0,0 1 0 0 0,5-5-65 0 0,-8 5 15 0 0,0 0 0 0 0,1 0 1 0 0,-2 0-1 0 0,1-1 0 0 0,2-3-15 0 0,-5 7 3 0 0,-1 0 0 0 0,1 0 0 0 0,-1 0 1 0 0,1 0-1 0 0,-1 0 0 0 0,1 0 0 0 0,-1 0 0 0 0,0 0 0 0 0,1-1 0 0 0,-1 1 0 0 0,0 0 0 0 0,0 0 0 0 0,0 0 0 0 0,0-1-3 0 0,0 0 9 0 0,-1 1-1 0 0,1-1 1 0 0,0 0-1 0 0,-1 1 1 0 0,0-1-1 0 0,1 1 0 0 0,-1-1 1 0 0,0 1-1 0 0,0 0 1 0 0,0-1-1 0 0,0 1 1 0 0,0 0-1 0 0,0 0 0 0 0,0-1 1 0 0,0 1-9 0 0,-23-17 127 0 0,9 9-81 0 0,11 7-43 0 0,1 1-3 0 0,1-1 0 0 0,-1 1 0 0 0,1 0 0 0 0,-1 0 1 0 0,0 0-1 0 0,0 0 0 0 0,1 1 0 0 0,-1-1 1 0 0,0 1-1 0 0,0 0 0 0 0,0-1 0 0 0,0 1 0 0 0,0 0 1 0 0,1 1-1 0 0,-1-1 0 0 0,0 1 0 0 0,0-1 1 0 0,0 1-1 0 0,-1 1 0 0 0,0-1 1 0 0,0 1-1 0 0,0 0 1 0 0,0 0 0 0 0,0 1-1 0 0,1-1 1 0 0,-1 1 0 0 0,1 0-1 0 0,0 0 1 0 0,0 0 0 0 0,-1 1-1 0 0,-4 6-1 0 0,0 0 0 0 0,1 1 0 0 0,0 0 0 0 0,1 0 0 0 0,0 1 0 0 0,1 0 0 0 0,-3 7 1 0 0,3-6-2 0 0,1 0 1 0 0,0 1 0 0 0,1-1-1 0 0,0 1 1 0 0,1 0 0 0 0,0 0-1 0 0,2 0 1 0 0,-1 0 0 0 0,2 4 1 0 0,0-14-2 0 0,-1 1 1 0 0,1-1-1 0 0,1 1 1 0 0,-1-1 0 0 0,0 0-1 0 0,1 0 1 0 0,0 0 0 0 0,0 0-1 0 0,1 0 1 0 0,-1 0 0 0 0,1 0-1 0 0,-1-1 1 0 0,1 1-1 0 0,2 1 2 0 0,0-1 6 0 0,0 0 0 0 0,-1-1 0 0 0,1 1 0 0 0,0-1 0 0 0,1 0 0 0 0,-1-1 0 0 0,1 1 0 0 0,-1-1 0 0 0,1 0-1 0 0,1 0-5 0 0,5 1 14 0 0,-1-1 0 0 0,1 0 0 0 0,0-1 0 0 0,0 0 0 0 0,0-1 0 0 0,2 0-14 0 0,1-1 6 0 0,-1-1 1 0 0,9-1-7 0 0,-19 2 46 0 0,0 0-57 0 0,0 0-56 0 0,0 1-54 0 0,0-1-53 0 0,0 0-51 0 0,0 1-49 0 0,0-1-48 0 0,2 0-290 0 0,0 0-110 0 0,1 0-106 0 0,-1 0-98 0 0,6-1-929 0 0,6-2-1054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02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3 8720 0 0,'-16'-3'181'0'0,"1"3"59"0"0,1 3 49 0 0,0 1 39 0 0,-6 8 254 0 0,14-8-351 0 0,1 1 0 0 0,0 0 0 0 0,0-1 0 0 0,-1 3-231 0 0,-8 11 536 0 0,1 2-52 0 0,5-7-204 0 0,1 1-44 0 0,2-3-80 0 0,1 0-42 0 0,0 0-47 0 0,0-1-52 0 0,-1 5 118 0 0,0 0 50 0 0,1 0 40 0 0,1-8-70 0 0,1 0 1 0 0,1 1-1 0 0,-1-1 1 0 0,1 1 0 0 0,1 0-1 0 0,-1-1 1 0 0,1 1 0 0 0,1 4-154 0 0,-1-10 28 0 0,1-1 0 0 0,-1 0 1 0 0,0 1-1 0 0,1-1 1 0 0,-1 0-1 0 0,1 1 1 0 0,-1-1-1 0 0,1 0 1 0 0,0 0-1 0 0,-1 1 1 0 0,1-1-1 0 0,0 0 1 0 0,0 0-1 0 0,0 0 1 0 0,0 0-1 0 0,0 0 1 0 0,0 0-1 0 0,0-1 0 0 0,0 1 1 0 0,1 0-1 0 0,0 0-28 0 0,19 5 347 0 0,-6-5-170 0 0,0-2-39 0 0,-2-1-48 0 0,-1 0-56 0 0,14-9 122 0 0,11-11-29 0 0,-31 18-106 0 0,-1-1-1 0 0,0 0 1 0 0,1 0-1 0 0,2-4-20 0 0,-3 2 13 0 0,0 0 0 0 0,0-1 0 0 0,-1 0 0 0 0,1 1 0 0 0,-2-1 0 0 0,1-1 0 0 0,-1 1 0 0 0,-1 0 0 0 0,1-1 0 0 0,-1 0-13 0 0,1-24 81 0 0,-3 33-81 0 0,0 0-1 0 0,0 0 0 0 0,0 0 0 0 0,0 0 1 0 0,0 0-1 0 0,0 0 0 0 0,0 0 0 0 0,0 0 0 0 0,0 0 1 0 0,0 0-1 0 0,0 0 0 0 0,0 0 0 0 0,0 0 0 0 0,0 0 1 0 0,0-1-1 0 0,0 1 0 0 0,0 0 0 0 0,0 0 1 0 0,0 0-1 0 0,0 0 0 0 0,0 0 0 0 0,0 0 0 0 0,0 0 1 0 0,0 0-1 0 0,0 0 0 0 0,0 0 0 0 0,0 0 1 0 0,0 0-1 0 0,0 0 0 0 0,0 0 0 0 0,0 0 0 0 0,0 0 1 0 0,0 0-1 0 0,0 0 0 0 0,0 0 0 0 0,0 0 0 0 0,1 0 1 0 0,-1-1-1 0 0,0 1 0 0 0,0 0 0 0 0,0 0 1 0 0,0 0-1 0 0,0 0 0 0 0,0 0 0 0 0,0 0 0 0 0,0 0 1 0 0,0 0-1 0 0,0 0 0 0 0,0 0 0 0 0,0 0 0 0 0,0 0 1 0 0,0 0-1 0 0,0 0 0 0 0,0 0 0 0 0,0 0 1 0 0,1 0-1 0 0,-1 0 0 0 0,0 0 0 0 0,0 0 0 0 0,0 0 1 0 0,0 1-1 0 0,0-1 0 0 0,0 0 0 0 0,0 0 0 0 0,0 0 1 0 0,0 0-1 0 0,0 0 1 0 0,4 5-30 0 0,3 6 16 0 0,2 9-20 0 0,6 15 1 0 0,8 14 33 0 0,-17-39 0 0 0,0 1 1 0 0,0-2 0 0 0,1 1-1 0 0,1-1 1 0 0,0 0 0 0 0,6 5-1 0 0,-12-12-197 0 0,0 0 77 0 0,0 0 67 0 0,0 0 54 0 0,1-1 44 0 0,-1 1 33 0 0,10 5 432 0 0,-9-5-409 0 0,1 0-76 0 0,-2-1-58 0 0,0 0-44 0 0,1 0-50 0 0,-1 0-55 0 0,0 0-82 0 0,1-1-79 0 0,-1 1-86 0 0,1 0-93 0 0,-1-1-101 0 0,1 1-109 0 0,-1-1-116 0 0,1 1-124 0 0,1-1-1029 0 0,1 2-1140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03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7 9328 0 0,'0'0'177'0'0,"0"0"-74"0"0,0 0-46 0 0,-3-2 2 0 0,2 1-6 0 0,0 1-49 0 0,-2-2 70 0 0,-7 1 311 0 0,0 1-272 0 0,8 0-104 0 0,-6 2 472 0 0,3 2-50 0 0,2 3-49 0 0,2 1-50 0 0,1 1-50 0 0,1 1-50 0 0,0-2-51 0 0,0-1-51 0 0,0-5-103 0 0,7 35 552 0 0,3 1-53 0 0,30 71 887 0 0,-14-41-501 0 0,-10-23-333 0 0,12 32 267 0 0,-20-51-458 0 0,-1 0 0 0 0,-2 0 0 0 0,2 15-388 0 0,-7-34 89 0 0,1 13 125 0 0,-1-8 1 0 0,-1-11-123 0 0,0-1-18 0 0,0 0-2 0 0,0 0 2 0 0,0 0 4 0 0,-3-2 25 0 0,0-1-37 0 0,-6-13 4 0 0,7 11-58 0 0,-2-2 9 0 0,1 0 0 0 0,0 0 0 0 0,0-1 0 0 0,0-2-21 0 0,-6-33 37 0 0,0 3-41 0 0,1 9-113 0 0,2-3-38 0 0,0-6-71 0 0,2-23-163 0 0,4 39 166 0 0,1 1 0 0 0,1 0-1 0 0,2-11 224 0 0,0 17-185 0 0,0 0-1 0 0,5-14 186 0 0,-1 12-195 0 0,3 0 78 0 0,5-2 55 0 0,-12 15 63 0 0,1 1 0 0 0,0 0 0 0 0,0 1 0 0 0,4-4-1 0 0,-5 6 4 0 0,-1-1 0 0 0,1 1 0 0 0,0 0 0 0 0,0 0 0 0 0,0 0 0 0 0,0 1 0 0 0,2-1-4 0 0,18-1-18 0 0,-3 8-46 0 0,0 7-64 0 0,-14-7 88 0 0,1 2 0 0 0,-1-1 0 0 0,0 1 0 0 0,-1 0 40 0 0,2 2-27 0 0,-1 0-1 0 0,-1 0 1 0 0,3 5 27 0 0,-4-4-7 0 0,0-1 0 0 0,0 1 0 0 0,-1 0 0 0 0,0 1-1 0 0,-1-1 1 0 0,0 1 0 0 0,-1-1 0 0 0,0 1 0 0 0,-1 0 0 0 0,0 0 0 0 0,-1 0-1 0 0,0 8 8 0 0,-1-14 43 0 0,0 0 0 0 0,0 1 0 0 0,-1-1 0 0 0,1 0 0 0 0,-1 0 0 0 0,0 0 0 0 0,-1-1 0 0 0,1 1-1 0 0,-1 0 1 0 0,0-1 0 0 0,0 1 0 0 0,0-1 0 0 0,-1 0 0 0 0,1 0 0 0 0,-1-1 0 0 0,0 1 0 0 0,-1 0-43 0 0,-15 11 136 0 0,-1-3-50 0 0,0-1-68 0 0,0-3-84 0 0,14-6 43 0 0,4-1-53 0 0,1-1-17 0 0,1 0-49 0 0,-1 0-60 0 0,0 1-69 0 0,1-1-15 0 0,-1 0-62 0 0,1 0-67 0 0,0 0-74 0 0,-1 0-78 0 0,1 0-86 0 0,0-1-90 0 0,0 1-98 0 0,-2 0-1340 0 0,-1-2-1241 0 0,4 2 3407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04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54 12728 0 0,'0'0'245'0'0,"0"0"-101"0"0,1 1-67 0 0,0 3 2 0 0,0-2-6 0 0,4 17 213 0 0,8 25 312 0 0,-8-29-343 0 0,-1-1 63 0 0,0 1 85 0 0,0 0 107 0 0,-1-4-100 0 0,-1-1 64 0 0,1 0 70 0 0,-1 1 77 0 0,-2-10-778 0 0,0 1 42 0 0,0-1 38 0 0,1 1 37 0 0,-1 1 62 0 0,1 0 122 0 0,-1-2-6 0 0,0 1 35 0 0,1 2 262 0 0,0 0 210 0 0,0 0 472 0 0,1-1 206 0 0,-2-3-727 0 0,1 0-85 0 0,-1-1-298 0 0,0 0-33 0 0,1-1-38 0 0,-1 1-42 0 0,0-1-45 0 0,0-1-50 0 0,0 0-53 0 0,0 0-58 0 0,0-32 202 0 0,2 0-43 0 0,0 20-49 0 0,0-1 1 0 0,0 1-1 0 0,1 1 0 0 0,1-1 0 0 0,6-13-4 0 0,4 2-15 0 0,-12 23 3 0 0,0 0 0 0 0,1 0 0 0 0,0 0 0 0 0,-1 1 0 0 0,1-1 0 0 0,0 1 0 0 0,0 0 0 0 0,4-2 12 0 0,-3 1-15 0 0,0 1-1 0 0,1 1 0 0 0,-1-1 0 0 0,1 1 0 0 0,-1-1 0 0 0,1 1 0 0 0,0 0 16 0 0,24-1-42 0 0,-19 3-5 0 0,0-1 35 0 0,22 6 75 0 0,-18-2-65 0 0,1 1-90 0 0,-6-2-16 0 0,-1 1-53 0 0,-1-1-60 0 0,1 1-71 0 0,-7-4-59 0 0,-1 0 120 0 0,1 1 103 0 0,-1-1 85 0 0,1 1 62 0 0,-1-1 40 0 0,1 1 255 0 0,-1-1-204 0 0,1 1-74 0 0,-1-1-34 0 0,0 0-44 0 0,0 0-52 0 0,0 1-62 0 0,1-1-69 0 0,-1 0-79 0 0,0 0-86 0 0,0 0 76 0 0,0 0-44 0 0,1 0-49 0 0,-1 0-50 0 0,0 0-53 0 0,0 0-55 0 0,0 0-59 0 0,1 0-61 0 0,-1 0 234 0 0,0 0-55 0 0,0 0-47 0 0,0 0-42 0 0,0 0-165 0 0,0 0-42 0 0,0 0-199 0 0,0 0-546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05.0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13 13584 0 0,'-5'-2'144'0'0,"-10"-1"372"0"0,9 2-322 0 0,1 0-91 0 0,1 0-45 0 0,-1 1-56 0 0,1-1-67 0 0,1 0 34 0 0,2 0-78 0 0,0 0-82 0 0,0 1 51 0 0,1 0-35 0 0,-1 0-37 0 0,1 0-36 0 0,0 0-343 0 0,0-1 77 0 0,0 1-48 0 0,0 0-668 0 0,0 0-530 0 0,0 0-1005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04.1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3 5728 0 0,'0'0'166'0'0,"-8"0"-24"0"0,-4 0-90 0 0,7 0 0 0 0,-1 0 96 0 0,1 1 86 0 0,-1 0 76 0 0,2 0 1 0 0,-1 0 40 0 0,-4 1 446 0 0,3 0-227 0 0,-16 8 1801 0 0,17-6-1788 0 0,-1-1-53 0 0,1 1-63 0 0,0 0-91 0 0,1 0-110 0 0,2-1-180 0 0,0-1-34 0 0,-9 11 487 0 0,2 0-95 0 0,1 0-85 0 0,0 1-70 0 0,0 1-33 0 0,2 2-56 0 0,2-5-36 0 0,0 0 0 0 0,1 1-1 0 0,0 5-163 0 0,0 6 245 0 0,2-9-60 0 0,1 0 44 0 0,1-3 83 0 0,2-1-49 0 0,1 0-45 0 0,2-1-41 0 0,2-2-38 0 0,1-2-32 0 0,-7-5-94 0 0,0 0 0 0 0,0 0 0 0 0,0-1 0 0 0,0 1 0 0 0,0 0 0 0 0,0-1 0 0 0,0 0 0 0 0,0 1 0 0 0,0-1 0 0 0,1 0-13 0 0,1 0 44 0 0,1-1-1 0 0,-1 1 1 0 0,0-1-1 0 0,0 0 1 0 0,1 0-1 0 0,-1 0 1 0 0,0-1-1 0 0,0 0 1 0 0,0 1-1 0 0,3-3-43 0 0,-2 1 44 0 0,0-1 0 0 0,0 1-1 0 0,-1-1 1 0 0,1 0 0 0 0,-1 0-44 0 0,15-19 110 0 0,-7-3-86 0 0,-6 6 21 0 0,6-17 12 0 0,-10 33-53 0 0,0-1 0 0 0,0 1-1 0 0,0 0 1 0 0,1 0 0 0 0,-1 0-1 0 0,3-2-3 0 0,-4 5-1 0 0,-1 1-1 0 0,0 0 1 0 0,1-1-1 0 0,-1 1 1 0 0,1 0-1 0 0,-1 0 1 0 0,1-1-1 0 0,-1 1 1 0 0,1 0-1 0 0,-1 0 1 0 0,1 0-1 0 0,-1 0 1 0 0,1 0-1 0 0,0 0 1 0 0,-1 0-1 0 0,1 0 1 0 0,-1 0-1 0 0,1 0 1 0 0,-1 0-1 0 0,1 0 1 0 0,-1 0-1 0 0,1 0 1 0 0,-1 0-1 0 0,1 1 1 0 0,-1-1-1 0 0,1 0 1 0 0,-1 0-1 0 0,1 0 0 0 0,-1 1 1 0 0,1-1-1 0 0,-1 0 1 0 0,0 1-1 0 0,1-1 1 0 0,-1 1-1 0 0,1-1 1 0 0,-1 0-1 0 0,0 1 1 0 0,1-1-1 0 0,-1 1 1 0 0,0-1-1 0 0,1 1 2 0 0,-1-1-4 0 0,10 16-63 0 0,0 12 39 0 0,-2-5 29 0 0,1-1-6 0 0,6 12-54 0 0,-4-9 59 0 0,-9-19 0 0 0,1 1 0 0 0,0-1 0 0 0,0 0 0 0 0,1 0 0 0 0,-1 0 0 0 0,5 4 0 0 0,-7-8-143 0 0,1 0 46 0 0,0-1 38 0 0,-1 1 35 0 0,2 0 58 0 0,5 2 199 0 0,-5-3-222 0 0,-1-1-70 0 0,0 0-76 0 0,-1 0-94 0 0,1 0-113 0 0,-1 0 19 0 0,1-1-72 0 0,-1 1-80 0 0,0 0-84 0 0,0 0-93 0 0,0-1-98 0 0,0 1-105 0 0,0 0-111 0 0,2-1-1227 0 0,0-1-1244 0 0</inkml:trace>
  <inkml:trace contextRef="#ctx0" brushRef="#br0" timeOffset="264.27">492 0 12176 0 0,'1'2'273'0'0,"2"8"41"0"0,0 1-71 0 0,0-1-60 0 0,0 1-49 0 0,2 10 27 0 0,3 13-5 0 0,-4-18-58 0 0,-1-1 65 0 0,0 0 90 0 0,0-1 75 0 0,0 0 117 0 0,-2-7-172 0 0,1 0 37 0 0,-1-1 40 0 0,1 1 43 0 0,1 6-7 0 0,8 16 627 0 0,-8-20-713 0 0,1 0-32 0 0,-1 0-48 0 0,-1-1-61 0 0,-1-5-165 0 0,-1-1 67 0 0,2 1 147 0 0,-2-2-173 0 0,1 1-54 0 0,0 0-83 0 0,0-1-7 0 0,0 1-42 0 0,1 0-47 0 0,-1 1-53 0 0,-1-3-26 0 0,1 0-48 0 0,-1 1-42 0 0,0-1-38 0 0,0 0-266 0 0,0 0-63 0 0,1 0-50 0 0,-1 0-36 0 0,2 0-1471 0 0,1 0-1302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02.4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164 279 8928 0 0,'0'-1'201'0'0,"0"0"-68"0"0,-2-1-38 0 0,-1-4 65 0 0,1 4-69 0 0,-5-4-95 0 0,-1 1 95 0 0,0 2 82 0 0,0 1 70 0 0,-1 2 122 0 0,-1 2 61 0 0,8-1-296 0 0,-1 0 0 0 0,1 1 0 0 0,0-1-1 0 0,-1 0 1 0 0,1 1 0 0 0,0 0 0 0 0,0-1 0 0 0,0 1 0 0 0,0 0-1 0 0,0 0 1 0 0,0 1-130 0 0,-10 13 466 0 0,2 0-59 0 0,0 1-51 0 0,1 1-43 0 0,0 4 17 0 0,0 1-38 0 0,2 0 502 0 0,-4 21-794 0 0,8-22 234 0 0,2-2-46 0 0,4 0-41 0 0,3-1-35 0 0,-4-15-96 0 0,-1-1 1 0 0,1 1-1 0 0,0-1 1 0 0,1 1 0 0 0,-1-1-1 0 0,1 0 1 0 0,-1 0 0 0 0,3 2-17 0 0,-2-2 5 0 0,1 0 1 0 0,0 0 0 0 0,0-1 0 0 0,0 1-1 0 0,0-1 1 0 0,0 0 0 0 0,0 0 0 0 0,2 0-6 0 0,0 1-105 0 0,1-1 47 0 0,0-1 40 0 0,-1 1 33 0 0,7-1 85 0 0,18 0 243 0 0,-22-2-282 0 0,0-1-52 0 0,2 0-92 0 0,-6 1-6 0 0,1 0-37 0 0,-1-1-40 0 0,1 1-46 0 0,-1-1-47 0 0,0 1-53 0 0,1-1-56 0 0,-1 0-61 0 0,0 0-63 0 0,0 0-68 0 0,1 1-72 0 0,-1-1-75 0 0,0 0-80 0 0,0 0-84 0 0,2-2-886 0 0,4-1-984 0 0</inkml:trace>
  <inkml:trace contextRef="#ctx0" brushRef="#br0" timeOffset="389.95">322 0 6360 0 0,'0'0'141'0'0,"0"2"23"0"0,1 15-147 0 0,1 0 80 0 0,2 0 73 0 0,0 0 67 0 0,1 1 59 0 0,0-1 52 0 0,1 0 45 0 0,0 0 38 0 0,4 10 308 0 0,-2-1 49 0 0,13 38 665 0 0,13 33 805 0 0,-4-9-285 0 0,-11-30-753 0 0,-4-10-295 0 0,-3 1-106 0 0,-5-18-257 0 0,-6-29-386 0 0,-1-2 0 0 0,0 0 0 0 0,0 0 0 0 0,0 0-18 0 0,8-3-63 0 0,0-4-39 0 0,4-13-9 0 0,-6 11-21 0 0,-6 8-23 0 0,18-25 55 0 0,1 1-44 0 0,0 0-58 0 0,2 1-73 0 0,-19 21 103 0 0,1 1 0 0 0,-1 0 0 0 0,1 0 0 0 0,-1 0 0 0 0,1 0 0 0 0,0 0 0 0 0,0 0 0 0 0,0 1 0 0 0,0-1 0 0 0,0 1 0 0 0,0 0 0 0 0,0 0 0 0 0,1 0 0 0 0,-1 0 0 0 0,0 1 0 0 0,0 0 0 0 0,1-1 0 0 0,-1 1 0 0 0,0 0 0 0 0,1 0 0 0 0,-1 1 0 0 0,0-1 0 0 0,1 1 0 0 0,-1 0 0 0 0,0-1 0 0 0,0 1 0 0 0,1 1 0 0 0,0 0 14 0 0,8 3-21 0 0,-1 1 1 0 0,0 0-1 0 0,-1 1 0 0 0,5 3 21 0 0,-7-3-1 0 0,-1-1 1 0 0,0 1-1 0 0,-1 0 1 0 0,1 0-1 0 0,-2 1 1 0 0,1 0-1 0 0,-1 0 1 0 0,0 0-1 0 0,2 5 1 0 0,-6-11 109 0 0,0-1-65 0 0,0 1-58 0 0,0 0-53 0 0,1-1-72 0 0,0 1-54 0 0,0 0-95 0 0,0 1-215 0 0,1-1-98 0 0,-2 0-299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07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7072 0 0,'0'0'202'0'0,"1"2"1"0"0,7 6-273 0 0,-1 0 78 0 0,-1 2 69 0 0,1 0 57 0 0,3 8 215 0 0,13 29 675 0 0,-16-31-698 0 0,1 0-93 0 0,11 22 387 0 0,3 8 159 0 0,-6-16-208 0 0,-2-3 15 0 0,-2 3 71 0 0,-3 0 90 0 0,-3-1 107 0 0,-5-24-739 0 0,-1 1 55 0 0,0 11 491 0 0,0-10-341 0 0,0-6-22 0 0,0-1-2 0 0,0 0-5 0 0,0 0-16 0 0,0 0-10 0 0,-5 0 33 0 0,1-2-48 0 0,0 0-46 0 0,0-2-39 0 0,-3-4 64 0 0,1-2-107 0 0,1 0-71 0 0,-3-13-9 0 0,7 16 5 0 0,0 0-32 0 0,-4-19 40 0 0,2-1 0 0 0,0 0-55 0 0,3 18 4 0 0,0 1 1 0 0,1 0-1 0 0,-1-1 1 0 0,1 1-1 0 0,1 0 1 0 0,0 0-1 0 0,0 0 0 0 0,2-5-4 0 0,-1 5 0 0 0,0-1 0 0 0,0 1 0 0 0,1 0 0 0 0,1 0 0 0 0,-1 0 0 0 0,1 1 0 0 0,0 0 0 0 0,1-1 0 0 0,0 2 0 0 0,3-4 0 0 0,10-6 1 0 0,0 3-35 0 0,1 4-45 0 0,4 1-54 0 0,-21 8-46 0 0,1-1 57 0 0,9-1-104 0 0,-8 1 100 0 0,-2 1 11 0 0,1 0-42 0 0,-1 0-71 0 0,0-1-73 0 0,1 1-86 0 0,-1 0-100 0 0,-1 0 168 0 0,0 0-36 0 0,0 0-40 0 0,-1-1-41 0 0,1 1-44 0 0,0 0-46 0 0,0 0-48 0 0,0 0-50 0 0,3-1-1448 0 0,3 0-1169 0 0,-8 1 3229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58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0 218 8032 0 0,'0'0'182'0'0,"0"0"29"0"0,2 0 12 0 0,5 0-90 0 0,-1-1-69 0 0,15-2-24 0 0,-15 2-3 0 0,-1 0 34 0 0,1 0 50 0 0,0 1 60 0 0,-3-1-19 0 0,1 1 36 0 0,0 0 41 0 0,-1 0 44 0 0,3-1 210 0 0,1 0-50 0 0,-1 0-45 0 0,0-1-40 0 0,2-1 30 0 0,-1 0-38 0 0,15-7 580 0 0,-10 4-389 0 0,-4 2-146 0 0,2 0-19 0 0,1-1-33 0 0,10-3 257 0 0,0 0-117 0 0,-1 0-67 0 0,5-4 23 0 0,9-8 172 0 0,-23 11-443 0 0,0-2-47 0 0,-1-1-57 0 0,-2-1-68 0 0,-4-2 95 0 0,-4 14-76 0 0,0 0 0 0 0,0-1 1 0 0,0 1-1 0 0,-1 0 0 0 0,1-1 0 0 0,0 1 1 0 0,-1 0-1 0 0,1 0 0 0 0,-1 0 0 0 0,1-1 1 0 0,-1 1-1 0 0,1 0 0 0 0,-1 0-15 0 0,-11-12 201 0 0,5 8-106 0 0,7 5-91 0 0,-23-11 141 0 0,-2 6-87 0 0,-27 3-53 0 0,51 2-5 0 0,-6 0 3 0 0,1 0 0 0 0,-1 1 0 0 0,1 0 0 0 0,0 0 0 0 0,-1 1-1 0 0,1 0 1 0 0,0 0 0 0 0,0 0 0 0 0,0 1 0 0 0,0-1-1 0 0,1 2 1 0 0,-6 3-3 0 0,4-2 5 0 0,0 0 0 0 0,0 1 0 0 0,1 0 0 0 0,0 1 0 0 0,0-1 0 0 0,1 1 1 0 0,-1 1-1 0 0,2-1 0 0 0,-2 3-5 0 0,0 0 11 0 0,2-1 1 0 0,0 1 0 0 0,0 0-1 0 0,0 1 1 0 0,1-1-1 0 0,1 1 1 0 0,-1 7-12 0 0,2-10 16 0 0,0 1 0 0 0,1 0-1 0 0,0 0 1 0 0,0-1 0 0 0,1 1 0 0 0,0 0 0 0 0,1-1-1 0 0,0 1 1 0 0,1 2-16 0 0,11 17 79 0 0,4-4 37 0 0,-13-20-72 0 0,1 1 1 0 0,-1-1 0 0 0,1 0-1 0 0,0 0 1 0 0,0 0-1 0 0,0-1 1 0 0,4 2-45 0 0,0-2 77 0 0,0 1 1 0 0,1-1-1 0 0,-1-1 0 0 0,1 0 1 0 0,-1 0-1 0 0,1-1 0 0 0,0 0 0 0 0,0-1 1 0 0,0 0-1 0 0,3-2-77 0 0,-7 2 26 0 0,31-5 150 0 0,-12-1-137 0 0,-8 0-17 0 0,21-8 34 0 0,-14 3-62 0 0,-15 6-53 0 0,13-5 126 0 0,-16 7-78 0 0,-1 1-43 0 0,1-1-60 0 0,-1 0-76 0 0,-2 1 13 0 0,0 0-46 0 0,0-1-50 0 0,0 1-55 0 0,-3 1 21 0 0,0 1-49 0 0,0-1-43 0 0,0 0-41 0 0,1 0-284 0 0,-1 1-67 0 0,1-1-52 0 0,-1 0-37 0 0,1 0-332 0 0,0 1-33 0 0,4-2-2608 0 0,-6 2 3850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08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171 303 8576 0 0,'0'0'197'0'0,"0"0"24"0"0,-6 1 183 0 0,4 0-350 0 0,0 0-34 0 0,-6 1 5 0 0,-1 1 48 0 0,2 0 43 0 0,-1 0 37 0 0,-3 1 173 0 0,1 1 66 0 0,-19 15 1045 0 0,18-9-899 0 0,6-6-315 0 0,-1 2-46 0 0,1 0-56 0 0,-1 0-65 0 0,-6 12 244 0 0,2 0-92 0 0,2 2-62 0 0,4-7-10 0 0,0 0 1 0 0,0 8-137 0 0,0 10 244 0 0,5-3 3 0 0,0-18-158 0 0,1 0-1 0 0,1-1 1 0 0,0 1 0 0 0,1 0-1 0 0,1 2-88 0 0,-4-12 13 0 0,0 1-1 0 0,0 0 0 0 0,0 0 1 0 0,0 0-1 0 0,0-1 0 0 0,0 1 1 0 0,1 0-1 0 0,-1-1 1 0 0,1 1-1 0 0,-1-1 0 0 0,1 0 1 0 0,-1 1-1 0 0,1-1 0 0 0,0 0 1 0 0,0 0-1 0 0,1 0-12 0 0,8 2 100 0 0,0-5 40 0 0,-7 1-87 0 0,0-1 0 0 0,-1 0 1 0 0,1 0-1 0 0,-1 0 1 0 0,0 0-1 0 0,1-1 1 0 0,-1 0-54 0 0,21-22 308 0 0,-4-5-67 0 0,-3 0-67 0 0,-14 24-160 0 0,0-1 1 0 0,0 0-1 0 0,-1 0 0 0 0,1-4-14 0 0,2-15 73 0 0,-2 4 24 0 0,-1 0 43 0 0,-1 4 10 0 0,1 0 39 0 0,0 1 44 0 0,2-1 49 0 0,-3 13-198 0 0,0 13-13 0 0,3 6-94 0 0,1 0-31 0 0,-3-5 57 0 0,-1 0-1 0 0,0 1 0 0 0,1-1 0 0 0,1 0 0 0 0,1 6-2 0 0,16 35 92 0 0,-13-34-40 0 0,1-2-129 0 0,-5-9 74 0 0,1-1 0 0 0,-1 0 1 0 0,1 0-1 0 0,0-1 0 0 0,0 1 1 0 0,2 1 2 0 0,4 1-68 0 0,0-1-76 0 0,-7-3-49 0 0,0-2-6 0 0,-2 1-40 0 0,1-1-88 0 0,-1 1 42 0 0,0-1-57 0 0,0 0-64 0 0,0 1-69 0 0,0-1-78 0 0,0 0-83 0 0,1 1-89 0 0,-1-1-96 0 0,1 2-1266 0 0,2-1-1183 0 0</inkml:trace>
  <inkml:trace contextRef="#ctx0" brushRef="#br0" timeOffset="513.62">491 9 6216 0 0,'0'0'133'0'0,"0"0"23"0"0,1 2 15 0 0,4 7-51 0 0,0 1-61 0 0,1 0-41 0 0,4 16-31 0 0,-7-16 38 0 0,1 5 95 0 0,-2-7-9 0 0,0 0 45 0 0,21 87 1568 0 0,3 12 330 0 0,-14-45-665 0 0,13 70 1585 0 0,-23-122-2779 0 0,0 6 144 0 0,1 3 59 0 0,0-7-174 0 0,4 19 175 0 0,-3-13-149 0 0,-1-6-45 0 0,-3-11-78 0 0,0-1-6 0 0,0 0-10 0 0,0 0-38 0 0,3-1 67 0 0,1-4-69 0 0,6-10 2 0 0,-10 14-61 0 0,15-29 83 0 0,0-2-50 0 0,7-15-59 0 0,3 3-85 0 0,-20 35 42 0 0,2 1 0 0 0,-1 0 1 0 0,7-6 56 0 0,-7 9-47 0 0,-1 0 1 0 0,1 0 0 0 0,0 1 0 0 0,1 0 0 0 0,4-3 46 0 0,-8 5-24 0 0,1 1 1 0 0,-1 0 0 0 0,0-1-1 0 0,1 1 1 0 0,-1 1 0 0 0,3-2 23 0 0,-3 2-14 0 0,0 0 1 0 0,1 0-1 0 0,-1 0 0 0 0,0 0 1 0 0,0 0-1 0 0,4 1 14 0 0,-4 0-4 0 0,-1-1-1 0 0,1 1 1 0 0,0 0-1 0 0,0 0 1 0 0,0 1-1 0 0,-1-1 1 0 0,1 1 0 0 0,0-1-1 0 0,-1 1 5 0 0,1 0 0 0 0,-1 0 1 0 0,1 1-1 0 0,-1-1 0 0 0,0 0 1 0 0,0 1-1 0 0,0 0 0 0 0,0-1 1 0 0,0 1-1 0 0,0 0 0 0 0,-1 0 1 0 0,0 0-1 0 0,1 0 0 0 0,-1 0 0 0 0,0 1 0 0 0,2 12-39 0 0,-1 0 49 0 0,-2-1 44 0 0,-3 0 38 0 0,-2 3 60 0 0,-4-2 37 0 0,6-11-113 0 0,-1 0 0 0 0,1-1 0 0 0,-1 1 0 0 0,-1-1 0 0 0,1 0 0 0 0,0 0 0 0 0,-1-1 0 0 0,0 1 0 0 0,-1-1-76 0 0,-9 7 49 0 0,-2-1 1 0 0,1 0-1 0 0,-11 3-49 0 0,0-4-36 0 0,14-5-22 0 0,-1-1-34 0 0,9-2 79 0 0,0 0-98 0 0,1 0-117 0 0,1 0 64 0 0,1-1-37 0 0,0 1-39 0 0,0-1-42 0 0,0 0-44 0 0,0 1-47 0 0,0-1-50 0 0,0 0-51 0 0,1 0-55 0 0,-1-1-56 0 0,2 2 236 0 0,-1-1-39 0 0,1 1-486 0 0,-1-1-313 0 0,0 0 225 0 0,0 1-36 0 0,1-1 298 0 0</inkml:trace>
  <inkml:trace contextRef="#ctx0" brushRef="#br0" timeOffset="1181.83">1087 75 10656 0 0,'0'0'241'0'0,"0"0"38"0"0,0 0 10 0 0,0 0-33 0 0,1 1-133 0 0,2 2-32 0 0,0 0 1 0 0,0 1-1 0 0,-1-1 1 0 0,1 1-1 0 0,-1 0 1 0 0,0 0-1 0 0,0 0 1 0 0,0 0-1 0 0,0 2-91 0 0,13 43 884 0 0,-14-45-787 0 0,6 17 402 0 0,-1 1-39 0 0,1-1-38 0 0,1 0-34 0 0,7 21 291 0 0,1 0-115 0 0,2 5-46 0 0,-1-1-97 0 0,14 35 402 0 0,-16-42-395 0 0,-1 1 89 0 0,-13-39-585 0 0,-1 1 41 0 0,0 0 77 0 0,1 2 161 0 0,1 1 244 0 0,0-3-202 0 0,-1-2-130 0 0,1-1-63 0 0,-1 0-50 0 0,11-15 111 0 0,-7 6-76 0 0,-1-1-1 0 0,-1 1 1 0 0,3-10-45 0 0,-4 12 33 0 0,9-29-9 0 0,3 0-56 0 0,5 3-89 0 0,-8 17 17 0 0,3 2-34 0 0,7-2-34 0 0,-18 15 149 0 0,0 0 1 0 0,0 0-1 0 0,0 1 1 0 0,0-1-1 0 0,0 1 1 0 0,2 0 22 0 0,-3 0-8 0 0,1 0-1 0 0,-1 1 1 0 0,0 0 0 0 0,1 0-1 0 0,-1-1 1 0 0,1 1 0 0 0,-1 1-1 0 0,0-1 1 0 0,1 0 0 0 0,-1 1-1 0 0,1-1 1 0 0,-1 1-1 0 0,0 0 1 0 0,0-1 0 0 0,1 1-1 0 0,-1 0 1 0 0,0 1 0 0 0,0-1-1 0 0,0 0 1 0 0,0 1 0 0 0,0-1 8 0 0,19 15-80 0 0,-3 1 38 0 0,-12-10 41 0 0,0-1 0 0 0,0 1 0 0 0,-1 0 0 0 0,0 1-1 0 0,0-1 1 0 0,-1 1 0 0 0,0 0 0 0 0,0 0 0 0 0,0 1 0 0 0,-1-1 0 0 0,1 8 1 0 0,-2-6 2 0 0,0 0 0 0 0,0 0 0 0 0,-1 0 0 0 0,-1 0 0 0 0,1 0 0 0 0,-2 0 0 0 0,0 7-2 0 0,1-15 13 0 0,-1 0 1 0 0,1-1 0 0 0,-1 1 0 0 0,1 0-1 0 0,-1 0 1 0 0,0-1 0 0 0,0 1-1 0 0,1-1 1 0 0,-2 2-14 0 0,0 0 12 0 0,-1 0 1 0 0,1 0-1 0 0,-1-1 1 0 0,1 1-1 0 0,-1-1 0 0 0,0 1 1 0 0,-3 1-13 0 0,1-1 14 0 0,0 0-1 0 0,0-1 1 0 0,0 1 0 0 0,-6 1-14 0 0,-8 0 68 0 0,-32-3 169 0 0,30-2-168 0 0,-3-3-76 0 0,12 2-43 0 0,0-1-40 0 0,11 2-93 0 0,0 1 46 0 0,-1-1 41 0 0,1 1 34 0 0,-2-1 17 0 0,-3-3 105 0 0,4 3-109 0 0,1 0-55 0 0,0 0-77 0 0,-1-1-94 0 0,1 1-113 0 0,0 0 32 0 0,0 0-73 0 0,0 0-80 0 0,0 0-86 0 0,0 0-93 0 0,1 0-98 0 0,-1 0-107 0 0,0-1-111 0 0,-1-1-1267 0 0,-2-2-1279 0 0,4 5 3546 0 0</inkml:trace>
  <inkml:trace contextRef="#ctx0" brushRef="#br0" timeOffset="1457.1">1710 335 12840 0 0,'0'0'289'0'0,"1"1"40"0"0,3 5-111 0 0,0-1-44 0 0,2 7 66 0 0,1 0-92 0 0,5 20 40 0 0,-8-21-57 0 0,-1-2 30 0 0,0 1 71 0 0,0-1 87 0 0,0 1 105 0 0,-2-7-261 0 0,16 63 1711 0 0,-14-51-1526 0 0,0-1-52 0 0,-2-12-478 0 0,-1-1 72 0 0,0 1 63 0 0,1-1 55 0 0,0 1 61 0 0,-1-1 52 0 0,1 1 72 0 0,0 1 142 0 0,1 0-15 0 0,-1-1-165 0 0,0 0-84 0 0,-1-1-72 0 0,1 1-65 0 0,0 0-69 0 0,-1 0-79 0 0,1 0-87 0 0,-1 0-24 0 0,0 0-72 0 0,1 0-79 0 0,-1 0-82 0 0,0 1-90 0 0,0-1-93 0 0,0 1-99 0 0,0 0-105 0 0,0-3-1340 0 0,0 0-1298 0 0</inkml:trace>
  <inkml:trace contextRef="#ctx0" brushRef="#br0" timeOffset="1639.62">1700 188 10080 0 0,'0'0'230'0'0,"0"0"30"0"0,0 0 18 0 0,1 0-136 0 0,0 0-94 0 0,1-1-63 0 0,4 0-137 0 0,-3 1 129 0 0,4 0-105 0 0</inkml:trace>
  <inkml:trace contextRef="#ctx0" brushRef="#br0" timeOffset="2015.6">2121 0 11920 0 0,'0'0'266'0'0,"0"0"44"0"0,0 0 14 0 0,0 0-132 0 0,0 0-91 0 0,0 0-28 0 0,0 1-37 0 0,3 5-34 0 0,2 10 115 0 0,0 12 183 0 0,-2-10-79 0 0,2 7 424 0 0,0 1-71 0 0,0-1-65 0 0,1 0-56 0 0,1 6 28 0 0,1-1-57 0 0,3 6 30 0 0,7 17 159 0 0,-8-24-318 0 0,-1 0-35 0 0,7 30 184 0 0,5 16 53 0 0,-4-15-153 0 0,-12-39-271 0 0,-2-1-46 0 0,-3-19-172 0 0,0 0 109 0 0,1-1 95 0 0,-1 0 132 0 0,0 1-38 0 0,1-1-151 0 0,-1 1-102 0 0,1 0 6 0 0,-1 0-35 0 0,0 0-170 0 0,1 1-122 0 0,-1 0 160 0 0,1-1-36 0 0,-1 1-38 0 0,1-1-41 0 0,-1-1-60 0 0,0 0-67 0 0,0 0-58 0 0,0 0-51 0 0,0 0-180 0 0,0 0-50 0 0,0 0-219 0 0,0 0-583 0 0</inkml:trace>
  <inkml:trace contextRef="#ctx0" brushRef="#br0" timeOffset="2345.71">2010 341 13200 0 0,'0'0'388'0'0,"0"0"-144"0"0,0 0-111 0 0,0 0 43 0 0,0 0 3 0 0,0 0-73 0 0,1 0-48 0 0,3-2 4 0 0,-2 1-7 0 0,15-7 383 0 0,1 0-104 0 0,5 0-26 0 0,11-3 72 0 0,-8 2-57 0 0,-16 6-411 0 0,0 0 55 0 0,0 0 47 0 0,0 1 41 0 0,12-2 174 0 0,31-3 490 0 0,-34 6-548 0 0,-2 0-118 0 0,-9 1-73 0 0,1 0-36 0 0,-1 0-40 0 0,1 0-46 0 0,-1 0-48 0 0,1 0-53 0 0,-1 1-58 0 0,1-1-60 0 0,0 0-67 0 0,-1 1-68 0 0,1-1-75 0 0,-1 0-78 0 0,1 1-82 0 0,-1-1-86 0 0,-6 0 674 0 0,9 1-1908 0 0,5 0-1166 0 0</inkml:trace>
  <inkml:trace contextRef="#ctx0" brushRef="#br0" timeOffset="2781.56">2895 224 5528 0 0,'0'0'124'0'0,"0"0"17"0"0,0 0 11 0 0,0-2 303 0 0,0-2 90 0 0,0 0-86 0 0,0 1 33 0 0,-1-2 566 0 0,-4 0-392 0 0,0 1-80 0 0,0 0-68 0 0,0 0-58 0 0,-5-3 263 0 0,6 5-424 0 0,0 0-1 0 0,1 0 1 0 0,-1 0-1 0 0,0 1 1 0 0,-4-1-299 0 0,-2-1 494 0 0,1 0-99 0 0,1 1-98 0 0,0 0-51 0 0,-20-3 413 0 0,14 5-338 0 0,2 0-97 0 0,0 0-73 0 0,0 2-60 0 0,1 2-46 0 0,8-3-44 0 0,1 0 0 0 0,-1 0 0 0 0,1 1 1 0 0,-1-1-1 0 0,1 1 0 0 0,0 0 0 0 0,0 0 0 0 0,0 0 0 0 0,0 0 0 0 0,0 0 1 0 0,0 0-1 0 0,0 0 0 0 0,1 1 0 0 0,-1-1 0 0 0,1 1 0 0 0,0-1 0 0 0,-1 1 1 0 0,1 1-2 0 0,0-2 1 0 0,0 1 0 0 0,0-1 0 0 0,1 1 0 0 0,-1 0 0 0 0,1-1 0 0 0,-1 1 0 0 0,1-1 0 0 0,0 1 1 0 0,0 0-1 0 0,0-1 0 0 0,0 1 0 0 0,1 0 0 0 0,0 2-1 0 0,0-1-2 0 0,0-1-1 0 0,1 1 0 0 0,-1 0 1 0 0,1 0-1 0 0,0-1 1 0 0,0 1-1 0 0,1-1 0 0 0,1 3 3 0 0,6 5-15 0 0,1 0-1 0 0,0-1 0 0 0,1 0 1 0 0,8 5 15 0 0,2 2-3 0 0,35 38 3 0 0,-52-50 3 0 0,-1 0 1 0 0,1 0 0 0 0,-1 1 0 0 0,0-1 0 0 0,-1 1 0 0 0,3 4-4 0 0,1 10 98 0 0,-6-3 88 0 0,-1-9-46 0 0,-2 0 38 0 0,-1 0 42 0 0,-1 0 47 0 0,-2 0 50 0 0,-2 0 55 0 0,4-5-203 0 0,0 1 0 0 0,-1-1 1 0 0,1 0-1 0 0,-1 0 0 0 0,-4 2-169 0 0,-16 4 486 0 0,3-4-164 0 0,-1-2-99 0 0,9-3-144 0 0,-1 0-55 0 0,1-1-59 0 0,0-1-65 0 0,0 0-71 0 0,1-1-76 0 0,0-1-84 0 0,1 0-87 0 0,11 4 123 0 0,-1-1-47 0 0,1 1-42 0 0,0-1-40 0 0,-1 0-275 0 0,1 0-64 0 0,-1 1-50 0 0,1-1-37 0 0,-4-2-1525 0 0,-1-1-1351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06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242 204 4176 0 0,'0'1'122'0'0,"-7"4"-51"0"0,-7 1-119 0 0,0 0 108 0 0,-1 0 94 0 0,1 0 81 0 0,-7 2 206 0 0,1 0 93 0 0,10-4-84 0 0,0 1 0 0 0,1 1-1 0 0,-1-1 1 0 0,-7 7-450 0 0,-1 4 427 0 0,0 2-72 0 0,2 1-62 0 0,3 1-51 0 0,10-15-180 0 0,1 1-1 0 0,0-1 1 0 0,0 0 0 0 0,0 1-1 0 0,0 3-61 0 0,1-5 31 0 0,0 0-1 0 0,1 1 1 0 0,-1-1-1 0 0,1 0 1 0 0,0 1-1 0 0,1-1 1 0 0,-1 0 0 0 0,1 0-1 0 0,-1 1 1 0 0,1-1-1 0 0,1 0 1 0 0,0 2-31 0 0,12 24 282 0 0,6-3-70 0 0,8 1-26 0 0,-19-21-137 0 0,1 0 1 0 0,-1-1 0 0 0,1 0-1 0 0,3 1-49 0 0,-1-1 63 0 0,0-1 0 0 0,1-1 0 0 0,8 3-63 0 0,19 1 169 0 0,-6-6 22 0 0,-1-4 64 0 0,-11 0-43 0 0,0-2 36 0 0,-11 2-52 0 0,0 0-1 0 0,-1-1 1 0 0,3-2-196 0 0,-9 4 67 0 0,0 0 1 0 0,0-1-1 0 0,0 0 1 0 0,-1 0-1 0 0,1 0 1 0 0,0 0-1 0 0,-1-1 1 0 0,0 1 0 0 0,1-1-1 0 0,-1 0 1 0 0,0 0-1 0 0,-1 0 1 0 0,1 0-1 0 0,0-1 1 0 0,-1 1-1 0 0,0-1 1 0 0,0 0-1 0 0,0 1 1 0 0,0-1 0 0 0,0-1-68 0 0,3-14 134 0 0,-4 14-85 0 0,0 0 0 0 0,0 0 0 0 0,-1 1 0 0 0,0-1 0 0 0,0 0 0 0 0,0 0-1 0 0,-1 1 1 0 0,0-3-49 0 0,-3-7 77 0 0,-2 1-47 0 0,1 4-30 0 0,0 1 0 0 0,-1 0 0 0 0,0 0 0 0 0,0 0 0 0 0,-1 1 0 0 0,-1-1 0 0 0,-7-7-25 0 0,7 7-22 0 0,0 1-37 0 0,0-1-47 0 0,0 1-58 0 0,0-1-69 0 0,0 1-77 0 0,-1 0-89 0 0,0-1-99 0 0,7 7 216 0 0,1 0-43 0 0,0 0-39 0 0,0 1-33 0 0,-1-2-123 0 0,0 1-33 0 0,-2-2-1274 0 0,4 3 1839 0 0</inkml:trace>
  <inkml:trace contextRef="#ctx0" brushRef="#br0" timeOffset="439.83">901 0 6704 0 0,'-1'1'149'0'0,"-10"2"-58"0"0,-19 0 222 0 0,17-2-211 0 0,1 1-61 0 0,5-1-19 0 0,1 0 43 0 0,-1 0 37 0 0,1 0 34 0 0,-5 1 153 0 0,0 0 58 0 0,-23 8 931 0 0,19-4-796 0 0,8-3-281 0 0,0 0-41 0 0,0 1-48 0 0,0 0-57 0 0,-2 2 112 0 0,0 0 43 0 0,0-1-1 0 0,0 1 0 0 0,1 1 0 0 0,0 0 1 0 0,-1 1-210 0 0,6-5 74 0 0,1 0 1 0 0,-1 0 0 0 0,1 0-1 0 0,0 1 1 0 0,0-1 0 0 0,-1 4-75 0 0,1-3 58 0 0,1 0 1 0 0,0 1-1 0 0,0-1 1 0 0,0 1 0 0 0,0-1-1 0 0,0 4-58 0 0,1 7 129 0 0,0-1 0 0 0,0 1 0 0 0,1 0-129 0 0,2 5 174 0 0,1-1 0 0 0,0 0 1 0 0,4 8-175 0 0,4 10 557 0 0,7 9-557 0 0,5 8 449 0 0,-11-24-156 0 0,0 0 37 0 0,-13-29-324 0 0,9 22 336 0 0,11 17-342 0 0,-18-37 17 0 0,0 2-11 0 0,0 2 54 0 0,2 8 92 0 0,-4-13-118 0 0,0-2-230 0 0,0 0 58 0 0,0 0 50 0 0,1 0 45 0 0,-1 1 54 0 0,0-1 80 0 0,1 2 402 0 0,-1-1-371 0 0,0-1-120 0 0,1 0-54 0 0,-1 1-66 0 0,0-1-76 0 0,0 0-52 0 0,0 0-77 0 0,1 1-85 0 0,-1-1-91 0 0,0 0-100 0 0,0 0-107 0 0,0 0-115 0 0,0 0-123 0 0,0 0-922 0 0,0 0-1062 0 0</inkml:trace>
  <inkml:trace contextRef="#ctx0" brushRef="#br0" timeOffset="730.05">613 387 6896 0 0,'0'0'200'0'0,"0"0"-43"0"0,2 0-82 0 0,0 0-56 0 0,5 0-49 0 0,-5 0 61 0 0,32-2 19 0 0,19-8 103 0 0,0-5 20 0 0,-19 5-86 0 0,1-1-50 0 0,-5 2-37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16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33 8576 0 0,'-1'0'193'0'0,"0"1"-66"0"0,-1-1-47 0 0,-4 2 50 0 0,3-1-4 0 0,-3 0 80 0 0,0 1 0 0 0,0 0 1 0 0,0 0-1 0 0,-3 1-206 0 0,1 1 258 0 0,1 0 0 0 0,0 0 1 0 0,0 1-1 0 0,0 0 0 0 0,-3 3-258 0 0,3-1 316 0 0,-1 0 1 0 0,2 0-1 0 0,-1 1 0 0 0,-3 6-316 0 0,-9 19 779 0 0,11-12-334 0 0,2 2-41 0 0,3-1-48 0 0,4 0-57 0 0,3 0-62 0 0,4-2-70 0 0,4 0-78 0 0,5-2-85 0 0,-14-16 31 0 0,0 1 0 0 0,0-1 1 0 0,0 0-1 0 0,0 0 0 0 0,0 0 0 0 0,1-1 0 0 0,1 1-35 0 0,-2 0 34 0 0,1-1-1 0 0,0 0 0 0 0,0 0 0 0 0,0-1 0 0 0,-1 1 1 0 0,4-1-34 0 0,-1 0 33 0 0,1 0 1 0 0,-1-1-1 0 0,0 0 1 0 0,0 0-1 0 0,0 0 1 0 0,0-1-1 0 0,0 0 1 0 0,0 0-1 0 0,0-1-33 0 0,5-3 61 0 0,0 1-1 0 0,-1-1 0 0 0,0-1 0 0 0,-1 0 1 0 0,8-6-61 0 0,-9 5 79 0 0,0 0 0 0 0,0 0 0 0 0,1-2-79 0 0,-3 2 44 0 0,0-1 0 0 0,-1 1 0 0 0,0-1-1 0 0,0 0 1 0 0,0-1 0 0 0,-1 1-1 0 0,-1-1 1 0 0,1-3-44 0 0,-3 9 17 0 0,0-1-1 0 0,0 1 1 0 0,0 0 0 0 0,-1 0-1 0 0,1 0 1 0 0,-1 0-1 0 0,0-1 1 0 0,0 1 0 0 0,-1 0-1 0 0,0 0 1 0 0,1 0 0 0 0,-1 0-1 0 0,0-1 1 0 0,-1 1-1 0 0,1 1 1 0 0,-1-1 0 0 0,0 0-1 0 0,0 0 1 0 0,0 1 0 0 0,0-1-1 0 0,-1 0-16 0 0,-1 0-142 0 0,0 0 52 0 0,1 0 47 0 0,-1 0 39 0 0,-4-2 76 0 0,-14-11 350 0 0,12 11-321 0 0,4 2-116 0 0,-1 1-84 0 0,0-1-105 0 0,4 3 56 0 0,-1-1-33 0 0,-1 0-141 0 0,0 0-82 0 0,0 0-88 0 0,0 0-96 0 0,0 0-103 0 0,0 0-111 0 0,0 0-117 0 0,0 1-125 0 0,0-1-937 0 0,-3 1-1119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17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220 354 7848 0 0,'0'0'197'0'0,"-1"0"-83"0"0,1 0-61 0 0,-3 0-13 0 0,0-1 6 0 0,-2-1-165 0 0,0-1 70 0 0,0 1 64 0 0,0-1 58 0 0,0 1 36 0 0,1 0 38 0 0,-5-3 243 0 0,-2 0 207 0 0,-6 0 450 0 0,-1 1 13 0 0,6 4-441 0 0,1 1-202 0 0,6 1-254 0 0,-1-1-36 0 0,-7 4 240 0 0,2 2-64 0 0,0 2-58 0 0,1 0-50 0 0,1 2-45 0 0,2 1-37 0 0,-6 14 29 0 0,9-13-100 0 0,0-1 1 0 0,0 1-1 0 0,2 0 0 0 0,-1 0 1 0 0,1 4-43 0 0,1-1 91 0 0,1 0 43 0 0,0-6-84 0 0,1-1 0 0 0,0 1 0 0 0,0-1 0 0 0,1 0 0 0 0,0 1 0 0 0,2 4-50 0 0,-3-10 16 0 0,1 0 0 0 0,-1-1 0 0 0,1 1 0 0 0,0-1 0 0 0,0 1 0 0 0,0-1 0 0 0,0 1 0 0 0,1-1 0 0 0,-1 0 0 0 0,1 0 0 0 0,0 0 0 0 0,0-1 0 0 0,0 1 0 0 0,0-1 0 0 0,1 1 0 0 0,1 0-16 0 0,-3-2 17 0 0,-1 0 0 0 0,1-1-1 0 0,0 1 1 0 0,0-1 0 0 0,-1 1-1 0 0,1-1 1 0 0,0 0 0 0 0,0 1-1 0 0,0-1 1 0 0,0 0 0 0 0,0 0-1 0 0,-1 0 1 0 0,1-1 0 0 0,0 1 0 0 0,0 0-17 0 0,2-1 23 0 0,-2 0 1 0 0,1 0 0 0 0,0-1 0 0 0,0 1 0 0 0,0-1 0 0 0,0 1 0 0 0,-1-1 0 0 0,3-1-24 0 0,19-21 117 0 0,-5 0-89 0 0,-15 19-37 0 0,2-3 19 0 0,-1 0 0 0 0,0-1 0 0 0,0 1 0 0 0,-1-1 1 0 0,0 0-1 0 0,-1 0 0 0 0,0 0 0 0 0,0 0 1 0 0,-1-1-1 0 0,0 1 0 0 0,-1-1 0 0 0,0 1 1 0 0,0-1-1 0 0,-1 0 0 0 0,-1 1 0 0 0,1-1 1 0 0,-1 0-1 0 0,-3-7-10 0 0,-4-18 17 0 0,-2 0 0 0 0,-2 1 0 0 0,-1 1-1 0 0,-9-16-16 0 0,-1-5 1 0 0,8 17-1 0 0,2 0 0 0 0,-8-37 0 0 0,19 68-11 0 0,1 5-44 0 0,1 1-15 0 0,1 1-2 0 0,3 11 8 0 0,2 9 98 0 0,0 2 2 0 0,12 25-129 0 0,1-1 117 0 0,3-1 101 0 0,1 0 86 0 0,-4-8 23 0 0,-1 1 41 0 0,15 40 361 0 0,-8-8 91 0 0,-10-24-201 0 0,-4-8-25 0 0,-1 2 86 0 0,-9-36-502 0 0,0-2-78 0 0,0-2-63 0 0,-1-1-112 0 0,0 0-182 0 0,0 0-261 0 0,0-1 77 0 0,1 1 67 0 0,-1-1 57 0 0,1 1-22 0 0,-1-1 50 0 0,2 0-642 0 0,-1 1 582 0 0,-1-1-62 0 0,1 1 119 0 0,-1 0-52 0 0,3-2-1858 0 0,1-2-1299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17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12176 0 0,'0'2'357'0'0,"1"8"-179"0"0,-1 0-42 0 0,4 11 31 0 0,1 4-96 0 0,6 14-75 0 0,-3-10 54 0 0,-4-10 75 0 0,5 14 338 0 0,-2-11-91 0 0,-1-4 15 0 0,1-1 99 0 0,6 4 483 0 0,-2-10-267 0 0,0-3-28 0 0,-6-5-294 0 0,0-1 33 0 0,-4-1-166 0 0,1-2-58 0 0,0 1-48 0 0,-1-1-40 0 0,3 0 9 0 0,2-2 46 0 0,-5 3-67 0 0,5-4 172 0 0,0 0-36 0 0,4-6 128 0 0,-2-3-109 0 0,-2 0-88 0 0,2-10-29 0 0,0-10-45 0 0,-7 26-186 0 0,1-1 40 0 0,0-7 37 0 0,0 1 92 0 0,3-21 185 0 0,-4 25-211 0 0,0-1-46 0 0,1 1-66 0 0,-1-1-82 0 0,0 0-101 0 0,1 1-118 0 0,-2 4 137 0 0,1 1-35 0 0,0 0-39 0 0,0-1-40 0 0,-1 1-43 0 0,1 0-45 0 0,0 0-46 0 0,0-1-50 0 0,-1 5 95 0 0,1-1-56 0 0,-1 1-52 0 0,0-1-44 0 0,1 0-168 0 0,-1 0-44 0 0,1 0-203 0 0,0-1-551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18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38 11088 0 0,'0'0'248'0'0,"0"0"34"0"0,0 0 22 0 0,0 0-89 0 0,0 0-103 0 0,0-1-75 0 0,0-2-60 0 0,0 1 53 0 0,-1-5 145 0 0,-1 1 65 0 0,-2 0 111 0 0,-5 1 242 0 0,-1 1-5 0 0,3 2-248 0 0,2 2-112 0 0,0-1-68 0 0,2 1-104 0 0,1-1-34 0 0,-20 2 478 0 0,-1 7-85 0 0,2 3-90 0 0,1 1-92 0 0,20-12-229 0 0,-23 19 62 0 0,20-17-63 0 0,1 1 0 0 0,1-1 0 0 0,-1 1 0 0 0,0-1-1 0 0,1 1 1 0 0,-1 0 0 0 0,0 2-3 0 0,1-3 0 0 0,1 0 0 0 0,-1 0 0 0 0,1 0 0 0 0,-1 0 0 0 0,1 0 0 0 0,0 0-1 0 0,0 1 1 0 0,0-1 0 0 0,0 0 0 0 0,0 0 0 0 0,0 0 0 0 0,1 0 0 0 0,-1 0 0 0 0,1 0 0 0 0,0 1 0 0 0,-1-1 0 0 0,1 0 0 0 0,0-1 0 0 0,0 1 0 0 0,0 0 0 0 0,0 0 0 0 0,1 0 0 0 0,-1-1-1 0 0,1 2 1 0 0,7 7 0 0 0,1-1 0 0 0,0 0 0 0 0,1 0 0 0 0,7 4 0 0 0,22 18 0 0 0,-29-21 5 0 0,0 1 0 0 0,7 10-5 0 0,3 11 80 0 0,-11-11 15 0 0,-3 2 44 0 0,-3 0 51 0 0,-5 1 59 0 0,-3-3 87 0 0,-5 8 301 0 0,7-25-526 0 0,0-1 0 0 0,0 1 0 0 0,0-1 0 0 0,-1 0 0 0 0,1 0 0 0 0,-3 2-111 0 0,-12 9 388 0 0,13-11-527 0 0,0-1 72 0 0,-1 1 62 0 0,1 0 53 0 0,-5 2 151 0 0,2-1 43 0 0,-10 5 381 0 0,12-7-469 0 0,-1 0-38 0 0,2 0-63 0 0,0-1-35 0 0,0 0-38 0 0,0 1-46 0 0,0-1-49 0 0,-1 0-56 0 0,1 0-61 0 0,0-1-66 0 0,-1 1-70 0 0,1-1-78 0 0,-1 0-81 0 0,1 0-87 0 0,-1 0-93 0 0,0 0-97 0 0,0 0-104 0 0,1-1-107 0 0,1 0-169 0 0,1 1-32 0 0,-7-2-2548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17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7 9792 0 0,'0'0'222'0'0,"-1"0"-47"0"0,1 0-35 0 0,-1-1 49 0 0,-1 1-69 0 0,-3-2-57 0 0,3 2-2 0 0,-7-2-4 0 0,1 1 58 0 0,0 1 51 0 0,0 1 44 0 0,-1 0 90 0 0,-1 2 40 0 0,-16 10 799 0 0,12-2-475 0 0,5-3-273 0 0,3 0-117 0 0,0 0-58 0 0,2-2-90 0 0,0 1-58 0 0,1 0-63 0 0,0 1-72 0 0,1-1 104 0 0,0 1 0 0 0,0-1 1 0 0,1 1-1 0 0,0 0 0 0 0,1 0 0 0 0,-1 0 0 0 0,2-1 0 0 0,-1 1 0 0 0,1 0 0 0 0,0 0 0 0 0,1 0 0 0 0,-1-1 0 0 0,3 4-37 0 0,-1-2 41 0 0,0-1-1 0 0,1 1 1 0 0,0-1-1 0 0,0 0 0 0 0,1 0 1 0 0,0-1-1 0 0,2 2-40 0 0,-2-2 34 0 0,1-1 0 0 0,0 1 0 0 0,0-2 0 0 0,4 3-34 0 0,-4-3 18 0 0,0-1-1 0 0,0 0 1 0 0,1 0 0 0 0,0-1 0 0 0,0 1-18 0 0,0-2 7 0 0,-1 0-1 0 0,0 0 1 0 0,1 0-1 0 0,-1-1 1 0 0,7 1-7 0 0,-7-1-7 0 0,1-1 1 0 0,0 0 0 0 0,-1-1 0 0 0,1 1 0 0 0,-1-1 0 0 0,3-1 6 0 0,1 0-10 0 0,10-5 192 0 0,-13 5-181 0 0,-1 0-76 0 0,-3 0-9 0 0,1 1-36 0 0,-1 0-42 0 0,1-1-46 0 0,-1 1-50 0 0,1-1-56 0 0,-1 1-60 0 0,1-1-66 0 0,-3 2 94 0 0,0-1-50 0 0,0 1-44 0 0,0-1-39 0 0,0 1-140 0 0,0-1-38 0 0,1 0-169 0 0,0 0-453 0 0</inkml:trace>
  <inkml:trace contextRef="#ctx0" brushRef="#br0" timeOffset="380.97">466 156 9184 0 0,'0'0'177'0'0,"1"0"-74"0"0,0 0-46 0 0,2 0 2 0 0,-1-1-6 0 0,5-2-46 0 0,-1 1 33 0 0,8-5 131 0 0,0 0 107 0 0,-1-1 92 0 0,4-3 172 0 0,-1 0 81 0 0,-2 1-16 0 0,16-13 864 0 0,-25 19-1419 0 0,-2 0-83 0 0,4-6-101 0 0,-6 6 126 0 0,0 1 37 0 0,-5-5 23 0 0,-8 1-40 0 0,-13 5-1 0 0,5 3 125 0 0,1 5 48 0 0,15-5-106 0 0,-1 1 0 0 0,1 0-1 0 0,0 1 1 0 0,0-1 0 0 0,1 1-1 0 0,-5 3-79 0 0,3-2 113 0 0,1 1 0 0 0,-1 0 0 0 0,1 0 0 0 0,0 1 0 0 0,0-1 0 0 0,1 1 0 0 0,0 0 0 0 0,0 0 0 0 0,0 0 0 0 0,-1 4-113 0 0,-3 13 316 0 0,3 1-38 0 0,2 1-54 0 0,3-1-68 0 0,0-8-99 0 0,2-1-42 0 0,2-1-47 0 0,0 0-52 0 0,-2-8 102 0 0,1 1-1 0 0,-1 0 0 0 0,2-1 0 0 0,-1 0 0 0 0,1 0 0 0 0,-1 0 0 0 0,2 0 0 0 0,-1-1 0 0 0,1 1-17 0 0,-2-3 0 0 0,0 0-1 0 0,0-1 1 0 0,0 1-1 0 0,0 0 1 0 0,1-1-1 0 0,1 1 1 0 0,12 2-49 0 0,2-3-43 0 0,-16-2-110 0 0,2 0 4 0 0,7-1-150 0 0,-9 1 214 0 0,-1 0-40 0 0,2-1-84 0 0,-1 1-87 0 0,0-1-109 0 0,-2 0 180 0 0,1 1-35 0 0,-2-1-49 0 0,1 1-48 0 0,0-1-42 0 0,0 1-38 0 0,0-1-138 0 0,0 1-37 0 0,4-2-1450 0 0,-6 2 2100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15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 8720 0 0,'0'0'197'0'0,"0"0"24"0"0,0 0 19 0 0,1 1-51 0 0,2 4-124 0 0,4 6-22 0 0,0 0 78 0 0,-1 1 66 0 0,0-1 55 0 0,6 13 344 0 0,5 15 490 0 0,-10-22-651 0 0,0 0-60 0 0,-1 0-101 0 0,-1-6-157 0 0,26 68 1188 0 0,1 1-69 0 0,-16-40-664 0 0,-1 0-39 0 0,-4-7-74 0 0,2 17 169 0 0,-6-20-218 0 0,-3-10-290 0 0,-1-1 1 0 0,-1 0 0 0 0,-1 0-1 0 0,-1 5-110 0 0,0-22 60 0 0,0-2-18 0 0,0 0-130 0 0,-4-1-66 0 0,0-1-49 0 0,0-1-52 0 0,0-1-52 0 0,1 0-54 0 0,0 0-57 0 0,0-1-59 0 0,0 0-59 0 0,0 0-213 0 0,0 1-99 0 0,1 2 371 0 0,1 1-69 0 0,-1-1-63 0 0,1 0-50 0 0,-2-2-759 0 0,0-2-376 0 0,-2-3-988 0 0</inkml:trace>
  <inkml:trace contextRef="#ctx0" brushRef="#br0" timeOffset="287.21">24 153 6568 0 0,'-1'-3'78'0'0,"-1"-4"46"0"0,1 1-51 0 0,-3-15 41 0 0,3 12-1 0 0,1 3 5 0 0,0 1 53 0 0,0 0 64 0 0,1-1 75 0 0,0 1 86 0 0,1-1 99 0 0,0 1 108 0 0,1-1 121 0 0,0 0-233 0 0,1-1-42 0 0,4-5 344 0 0,-2 6-373 0 0,1 0-33 0 0,2 1 43 0 0,8 0 174 0 0,-11 4-575 0 0,0 0 1 0 0,0 1-1 0 0,0 0 1 0 0,0 0-1 0 0,0 1 1 0 0,0 0-1 0 0,5 1-29 0 0,-2 0 49 0 0,-1 1-1 0 0,0 0 1 0 0,0 0-1 0 0,-1 1 0 0 0,1 0 1 0 0,-1 0-1 0 0,0 0 1 0 0,5 5-49 0 0,19 19 177 0 0,-4 4-41 0 0,-12-10-80 0 0,-3 1-35 0 0,-9-17-21 0 0,2 5 13 0 0,0-1-1 0 0,-1 1 0 0 0,0 0 1 0 0,0 0-1 0 0,-2 1 0 0 0,1 0-12 0 0,-1 1 39 0 0,0 0-1 0 0,-1 1 1 0 0,-1-1-1 0 0,0 2-38 0 0,-4 8 93 0 0,-3-1 42 0 0,4-14-98 0 0,-9 17 66 0 0,-2-10 5 0 0,12-13-275 0 0,0 0 71 0 0,-1 0 61 0 0,1 0 50 0 0,-2 1 123 0 0,-7 3 375 0 0,8-5-411 0 0,0 0-74 0 0,0-1-57 0 0,1 0-41 0 0,0 0-48 0 0,0 0-52 0 0,0 0-77 0 0,-1 0-74 0 0,1 0-82 0 0,-1-1-87 0 0,1 1-95 0 0,-1-1-103 0 0,0 0-109 0 0,0 0-115 0 0,1 0-937 0 0,-2 0-1050 0 0</inkml:trace>
  <inkml:trace contextRef="#ctx0" brushRef="#br0" timeOffset="627.3">533 0 9168 0 0,'1'2'266'0'0,"17"25"-100"0"0,20 41 146 0 0,-25-43-155 0 0,1 7 124 0 0,-7-15-93 0 0,0-1 39 0 0,0 0 45 0 0,0 0 50 0 0,-1 1 54 0 0,1-1 61 0 0,1 3 159 0 0,-1 1 100 0 0,-1-5-124 0 0,0 0 53 0 0,9 22 980 0 0,-15-35-1337 0 0,0-2-11 0 0,0 0-11 0 0,0 0-48 0 0,0 0-26 0 0,0 0-4 0 0,0 0 4 0 0,0 0 16 0 0,0 0 4 0 0,0-3-4 0 0,-1 1-58 0 0,-1-2-21 0 0,-1 0-66 0 0,-2-3-13 0 0,3 2 37 0 0,-5-24 72 0 0,4 0-45 0 0,3 19-73 0 0,0 1 0 0 0,1-1 0 0 0,0 0 0 0 0,3-8-21 0 0,-1 6 1 0 0,1 0-1 0 0,0 1 1 0 0,1-1-1 0 0,0 1 1 0 0,1 0-1 0 0,0 1 1 0 0,1-1-1 0 0,5-5 0 0 0,-5 8-37 0 0,16-13 20 0 0,-11 14-22 0 0,-1 0-50 0 0,0 2-72 0 0,-1 0-46 0 0,0 1-78 0 0,0 1-92 0 0,0-1-105 0 0,1 1-117 0 0,-6 2 252 0 0,0 0-35 0 0,-1-1-35 0 0,1 1-37 0 0,0 0-40 0 0,0 0-40 0 0,18-3-992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26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11616 0 0,'0'0'161'0'0,"0"0"-33"0"0,0 0 39 0 0,0 1-89 0 0,1 3-12 0 0,-1-2 8 0 0,4 7 30 0 0,3 4-74 0 0,1 2-26 0 0,-4-4 66 0 0,5 13 562 0 0,-4-10-17 0 0,0 1 0 0 0,-1-1-1 0 0,0 5-614 0 0,-2-8 292 0 0,2 6 218 0 0,1 4 122 0 0,-3-8-261 0 0,0-1-33 0 0,3 14 322 0 0,-3-16-363 0 0,0-1 117 0 0,-1-5-157 0 0,0 1 39 0 0,0-4-59 0 0,-1-1-21 0 0,0 0-7 0 0,0 0-9 0 0,0 0-34 0 0,0 0-20 0 0,0 0-2 0 0,0-1-20 0 0,-1 0-50 0 0,2-10 26 0 0,-1 8-54 0 0,7-35 132 0 0,1-4-90 0 0,8-20-85 0 0,-12 50-11 0 0,1 1-1 0 0,0 0 0 0 0,0 0 1 0 0,3-2 8 0 0,-3 5 7 0 0,0 0 0 0 0,1 1 0 0 0,4-5-7 0 0,-2 4-68 0 0,1 1 49 0 0,-6 5 29 0 0,0 0 1 0 0,1 0-1 0 0,-1 0 1 0 0,0 0-1 0 0,1 1 0 0 0,0 0 1 0 0,-1-1-1 0 0,1 1 0 0 0,0 1 1 0 0,0-1-1 0 0,0 0-10 0 0,9 1-52 0 0,-6 1-15 0 0,0 0-35 0 0,2 2-115 0 0,0 1-97 0 0,1 1-115 0 0,-6-1 167 0 0,1-1-35 0 0,-4-2-231 0 0,-1-1 299 0 0,0 0-25 0 0,0 0-70 0 0,0 0 111 0 0,0 0-39 0 0,0 0-42 0 0,0 0-41 0 0,0 0-37 0 0,0 0-32 0 0,0 0-258 0 0,0 0-55 0 0,0 0-835 0 0,0 0-651 0 0,0 0-1240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26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15 12464 0 0,'-6'-1'-17'0'0,"1"0"110"0"0,-1 0 99 0 0,-7-2 348 0 0,8 1-407 0 0,0 1-80 0 0,0-1-59 0 0,0 1-69 0 0,-1-1-84 0 0,6 1-43 0 0,-1 1-33 0 0,1 0-327 0 0,0 0 74 0 0,0 0-46 0 0,0 0-635 0 0,0 0-504 0 0,0 0-954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57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1 133 4480 0 0,'3'1'165'0'0,"-1"0"-73"0"0,1 1-54 0 0,2-1-69 0 0,-1 1-15 0 0,-2-1 46 0 0,0 0 37 0 0,0 0 49 0 0,0 0 31 0 0,0 0 51 0 0,-1 0 58 0 0,1 0 66 0 0,-1 0 672 0 0,1-3-484 0 0,1 1-44 0 0,-1 0-41 0 0,1 1-39 0 0,1-2 253 0 0,1 1-117 0 0,-1 0-112 0 0,1-1-62 0 0,8-4 552 0 0,-7 1-450 0 0,1-1 75 0 0,-1 0-80 0 0,-1-1-72 0 0,1 0-63 0 0,0-3-13 0 0,-1 1-62 0 0,1-3-19 0 0,0-6 28 0 0,-6 16-194 0 0,1-1-1 0 0,-1 1 1 0 0,0 0-1 0 0,0-1 1 0 0,0 1 0 0 0,0-1-1 0 0,0 1 1 0 0,-1-1 0 0 0,1 1-1 0 0,-1 0 1 0 0,0-1-1 0 0,0-1-19 0 0,1 3 12 0 0,-1 0-1 0 0,1 0 0 0 0,-1 0 0 0 0,1 0 0 0 0,-1 0 0 0 0,0 0 0 0 0,1 0 0 0 0,-1 0 1 0 0,0 0-1 0 0,0 1 0 0 0,1-1 0 0 0,-1 0 0 0 0,0 0 0 0 0,0 1 0 0 0,0-1 0 0 0,0 0 1 0 0,0 1-1 0 0,0-1 0 0 0,0 1 0 0 0,0-1 0 0 0,0 1 0 0 0,0 0 0 0 0,0-1 0 0 0,-1 1 1 0 0,1 0-1 0 0,0 0 0 0 0,0 0-11 0 0,-6 0 53 0 0,-2 4 188 0 0,5-2-200 0 0,0 1-41 0 0,1-1 13 0 0,0 0 1 0 0,0 0 0 0 0,0 0 0 0 0,0 0 0 0 0,0 1 0 0 0,1-1 0 0 0,-1 1 0 0 0,0 1-14 0 0,0 0 14 0 0,0 1 0 0 0,0 0 1 0 0,0 0-1 0 0,1 0 1 0 0,0 0-1 0 0,0 0 1 0 0,0 1-1 0 0,0 1-14 0 0,-1 4 46 0 0,1 1 0 0 0,1 0 0 0 0,-1 6-46 0 0,1 16 152 0 0,1-28-111 0 0,1 0 0 0 0,-1 0 0 0 0,1 0 1 0 0,0 0-1 0 0,1 0 0 0 0,-1 0 0 0 0,1-1 1 0 0,1 1-1 0 0,-1-1 0 0 0,1 1 1 0 0,0-1-1 0 0,0 1-41 0 0,-2-4 21 0 0,1 0 0 0 0,-1 0 0 0 0,1 0 0 0 0,0 0 1 0 0,-1 0-1 0 0,1-1 0 0 0,0 1 0 0 0,0 0 0 0 0,0-1 1 0 0,0 1-1 0 0,0-1 0 0 0,1 0 0 0 0,-1 0 0 0 0,0 0 0 0 0,1 0 1 0 0,-1 0-1 0 0,1 0 0 0 0,-1-1 0 0 0,0 1 0 0 0,1-1 0 0 0,0 0 1 0 0,-1 0-1 0 0,1 0 0 0 0,-1 0 0 0 0,1 0 0 0 0,-1 0 0 0 0,1-1 1 0 0,-1 1-1 0 0,1-1-21 0 0,50-15 126 0 0,-17 0-115 0 0,-34 14-124 0 0,1 1 41 0 0,3-2 17 0 0,8-5 77 0 0,-8 5-77 0 0,-1 0-106 0 0,-2 2 28 0 0,0-1-43 0 0,0 0-76 0 0,0 1-67 0 0,0-1-74 0 0,0 0-83 0 0,0 0-89 0 0,0 1-97 0 0,-1-1-105 0 0,1 0-113 0 0,3-2-997 0 0,2-4-1064 0 0,-8 8 2890 0 0</inkml:trace>
  <inkml:trace contextRef="#ctx0" brushRef="#br0" timeOffset="468.75">496 49 6384 0 0,'0'0'184'0'0,"0"2"-6"0"0,3 3-297 0 0,-1 0 61 0 0,0 0 57 0 0,1 0 52 0 0,-1 1 50 0 0,1-1 44 0 0,-1 0 39 0 0,1 0 37 0 0,1 4 264 0 0,1 0 80 0 0,-1 1 42 0 0,6 12 875 0 0,-5-8-634 0 0,-2-6-462 0 0,-1-1-44 0 0,0 1-53 0 0,0 0-63 0 0,4 24 1152 0 0,-3-8 311 0 0,-2 1-1 0 0,-1 0-1688 0 0,0-24 320 0 0,0-1-20 0 0,0 1-292 0 0,0-1 70 0 0,-1 1 164 0 0,0 0 265 0 0,1 0-320 0 0,0-2-55 0 0,0 0-90 0 0,1-22 66 0 0,2-1-55 0 0,2 1-50 0 0,3 1-42 0 0,4-4-56 0 0,2 2-45 0 0,8-3-70 0 0,-16 21 118 0 0,0 0 0 0 0,1 0 0 0 0,0 1 0 0 0,6-4 92 0 0,21-10-176 0 0,-26 15 145 0 0,-1 1-1 0 0,1 1 1 0 0,7-2 31 0 0,-11 3-7 0 0,1 0-1 0 0,-1 0 1 0 0,0 1 0 0 0,0 0 0 0 0,1-1 0 0 0,-1 2 0 0 0,0-1 0 0 0,1 0 0 0 0,-1 1-1 0 0,0 0 1 0 0,1 0 0 0 0,-1 0 0 0 0,0 1 0 0 0,0-1 0 0 0,0 1 0 0 0,0 0-1 0 0,1 1 8 0 0,4 4-1 0 0,1 0 0 0 0,-1 0 0 0 0,0 1 1 0 0,14 14 41 0 0,-2-2 66 0 0,0-2 100 0 0,2 5 68 0 0,-6 2 74 0 0,-16-22-205 0 0,0 1-76 0 0,2-1-54 0 0,2 1-3 0 0,-3 2 56 0 0,-2-7-212 0 0,0 1 47 0 0,0 0 40 0 0,0 1 37 0 0,0-1 53 0 0,0 1 63 0 0,1 1 360 0 0,-1 0-341 0 0,0-2-108 0 0,1 1-46 0 0,-1 0-56 0 0,0-1-63 0 0,0 1-46 0 0,0-1-63 0 0,0 1-72 0 0,1-1-76 0 0,-1 0-84 0 0,0 1-90 0 0,0-1-96 0 0,0 0-101 0 0,0 0 372 0 0,0 0-50 0 0,0 0-46 0 0,0 0-40 0 0,0 0-154 0 0,0 0-40 0 0,0 0-187 0 0,0 0-508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25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 27 7512 0 0,'0'0'166'0'0,"0"0"-1"0"0,-1-1-70 0 0,0 0-45 0 0,-2-1-4 0 0,1 1 1 0 0,-2 0 55 0 0,0 0-43 0 0,-9 1 12 0 0,10 1-12 0 0,-6 5 561 0 0,2 0-35 0 0,-1 3 104 0 0,3 1-228 0 0,3-5-279 0 0,-1 2-37 0 0,-4 12 268 0 0,2 1-75 0 0,1 4-20 0 0,1-8 17 0 0,2 1-1 0 0,0 6-334 0 0,2-3 272 0 0,-1-4-33 0 0,2-1 35 0 0,0 0 44 0 0,1-1 52 0 0,-2-9-310 0 0,0-1 0 0 0,1 0 1 0 0,-1 0-1 0 0,1 0 0 0 0,0 0 0 0 0,0 0 0 0 0,0 0 1 0 0,1 0-1 0 0,2 3-60 0 0,6 5 211 0 0,1-2 37 0 0,-11-9-215 0 0,0-1-1 0 0,0 1 1 0 0,0-1-1 0 0,0 1 1 0 0,0-1 0 0 0,0 0-1 0 0,0 1 1 0 0,0-1-1 0 0,1 0 1 0 0,-1 0-1 0 0,0 0 1 0 0,0 0-1 0 0,0 1 1 0 0,1-2-33 0 0,17-3 336 0 0,-1-6-123 0 0,-4-1-124 0 0,2-5 73 0 0,-3-1-83 0 0,1-11-81 0 0,-5-1-97 0 0,-6 14 12 0 0,-1 1 0 0 0,-1-1 0 0 0,0-3 87 0 0,-1-3-45 0 0,0-1 48 0 0,0 22-3 0 0,0-1-88 0 0,0 1 4 0 0,2 10 16 0 0,4 7 60 0 0,0 1 11 0 0,2 10-3 0 0,6 13 0 0 0,-2-4 0 0 0,5-3-14 0 0,-15-30-103 0 0,0 0 74 0 0,3 1 112 0 0,-3-4-91 0 0,0 1-57 0 0,1-1-74 0 0,0 1-92 0 0,1 2-111 0 0,-4-4 120 0 0,0 0-37 0 0,1 0-374 0 0,-1 1 87 0 0,0-1-51 0 0,1 0-722 0 0,0 1-193 0 0,1-1-56 0 0,0 1-186 0 0</inkml:trace>
  <inkml:trace contextRef="#ctx0" brushRef="#br0" timeOffset="267.27">456 1 10424 0 0,'0'0'233'0'0,"0"0"39"0"0,0 0-32 0 0,0 0-103 0 0,1 1-76 0 0,3 1-19 0 0,-3 0 15 0 0,3 3-105 0 0,0 0 38 0 0,3 7 93 0 0,-1 0 116 0 0,-2 1 89 0 0,1 3 138 0 0,4 22 656 0 0,-6-22-695 0 0,0-2-107 0 0,13 48 799 0 0,-9-42-747 0 0,-1 0-34 0 0,1-4-85 0 0,-1 0-40 0 0,1 0-48 0 0,1 0-55 0 0,-7-14-155 0 0,1 0 67 0 0,0 0 58 0 0,3 3 74 0 0,-1-1-40 0 0,-1-1-96 0 0,-1 0-65 0 0,-1-1-82 0 0,1 0-47 0 0,-1 0-79 0 0,-1 0-90 0 0,1-1-99 0 0,-1-1-106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24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1 8088 0 0,'0'0'182'0'0,"-1"0"12"0"0,0 0-78 0 0,-8 1 54 0 0,6 0-30 0 0,-3 3-117 0 0,-5 3-5 0 0,8-4 25 0 0,1 0 42 0 0,1 1 27 0 0,0-1 46 0 0,0 2 55 0 0,0 1 62 0 0,-1 9 246 0 0,2 1-86 0 0,2 1-72 0 0,1-1-60 0 0,2 12 92 0 0,6 12 102 0 0,-3-11-92 0 0,4 12 491 0 0,2 0 0 0 0,12 24-896 0 0,-13-34 411 0 0,2 0 35 0 0,-3-1-59 0 0,12 44 601 0 0,-19-57-766 0 0,1 5 121 0 0,-1 0-89 0 0,0 0-79 0 0,-1 1-69 0 0,2 8-54 0 0,1 0-93 0 0,-6-30-95 0 0,-2-2 22 0 0,0-4-37 0 0,0 0 18 0 0,-1-1-98 0 0,1-1-101 0 0,0 4 119 0 0,1 0-38 0 0,-1 1-39 0 0,1-1-45 0 0,-1-2-310 0 0,-1-4-370 0 0,-5-6-714 0 0</inkml:trace>
  <inkml:trace contextRef="#ctx0" brushRef="#br0" timeOffset="315.15">48 27 10824 0 0,'0'0'241'0'0,"0"0"38"0"0,0 0 14 0 0,0 0-21 0 0,0 0-204 0 0,0-1-40 0 0,1-2 76 0 0,0 0 63 0 0,2-1 93 0 0,3 1 195 0 0,0 0-4 0 0,-2 1-199 0 0,-1 1-94 0 0,-1 1-66 0 0,0-1-75 0 0,12-2 41 0 0,0 2 35 0 0,3 2 54 0 0,8 5 115 0 0,17 10 166 0 0,-16-3-242 0 0,-9-5-145 0 0,9 6-21 0 0,-8-2 30 0 0,-1 0 0 0 0,-1 1 1 0 0,2 3-51 0 0,8 8 29 0 0,-13-10 4 0 0,-1 0 59 0 0,1 4 76 0 0,0 10 150 0 0,-11-23-253 0 0,-1-1 0 0 0,0 1 1 0 0,0-1-1 0 0,0 1 0 0 0,0 2-65 0 0,-2 13 181 0 0,-4-2-73 0 0,-3 0-53 0 0,3-11-204 0 0,0 0 66 0 0,0-1 58 0 0,0 1 49 0 0,-7 4 125 0 0,2-2 48 0 0,-16 8 327 0 0,17-12-392 0 0,1-1-34 0 0,-6 2-41 0 0,7-3-78 0 0,1-1-40 0 0,-1 0-45 0 0,0 0-49 0 0,0 0-54 0 0,0 0-59 0 0,0-1-64 0 0,0 1-68 0 0,-1-1-74 0 0,1 0-78 0 0,1-1-83 0 0,-1 1-88 0 0,0-1-93 0 0,0 0-97 0 0,3 0-1083 0 0,-2 0-1132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23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7424 0 0,'0'0'166'0'0,"0"0"29"0"0,0 0 12 0 0,0 0-75 0 0,0 1-65 0 0,1-1-47 0 0,0 3-46 0 0,1 0 41 0 0,2 4-106 0 0,1 1 115 0 0,0-1 97 0 0,-1 1 78 0 0,0-1 33 0 0,0 1 35 0 0,6 16 692 0 0,-6-12-590 0 0,7 25 563 0 0,-2 1-76 0 0,2 8 99 0 0,5 22 397 0 0,-1 2 24 0 0,-3-24-398 0 0,-2-7-96 0 0,1-1 81 0 0,-5-21-623 0 0,0 0-41 0 0,8 15 207 0 0,-6-22-213 0 0,-8-9-284 0 0,1-1 1 0 0,-1 0 0 0 0,0 0-1 0 0,0 0 1 0 0,1 0 0 0 0,-1 0 0 0 0,0 0-1 0 0,0 0 1 0 0,1 0 0 0 0,-1 0 0 0 0,0 0-1 0 0,0 0 1 0 0,1 0 0 0 0,-1 0 0 0 0,0 0-1 0 0,1 0 1 0 0,-1 0 0 0 0,0 0 0 0 0,0 0-1 0 0,1 0 1 0 0,-1 0 0 0 0,0 0 0 0 0,0 0-1 0 0,1 0 1 0 0,-1 0 0 0 0,0-1-10 0 0,7-6 180 0 0,-1-3-107 0 0,-4 5-88 0 0,2-2 43 0 0,-1 0-1 0 0,0 0 1 0 0,0-1-1 0 0,0 0-27 0 0,7-31-5 0 0,-2 8-81 0 0,8-15-141 0 0,-10 32 128 0 0,1 0 0 0 0,0 1 0 0 0,1 0 0 0 0,1-1 99 0 0,-3 7-61 0 0,0-1 1 0 0,0 1 0 0 0,1 0 0 0 0,-1 0 0 0 0,2 1 0 0 0,6-5 60 0 0,-9 7-27 0 0,1 1 0 0 0,0-1 0 0 0,0 1 0 0 0,0 1-1 0 0,0-1 1 0 0,3 0 27 0 0,-6 3-7 0 0,-1-1-1 0 0,0 1 0 0 0,0-1 0 0 0,0 1 1 0 0,1 0-1 0 0,-1 0 0 0 0,0 0 0 0 0,0 0 1 0 0,1 0-1 0 0,-1 1 0 0 0,0-1 0 0 0,0 1 1 0 0,0-1-1 0 0,0 1 0 0 0,1 0 0 0 0,-1 0 1 0 0,1 0 7 0 0,0 1-7 0 0,0 1 0 0 0,0-1 0 0 0,0 0 0 0 0,0 1 0 0 0,0-1 0 0 0,-1 1 0 0 0,1 0 0 0 0,-1 0 1 0 0,0 0-1 0 0,1 2 7 0 0,1 3-3 0 0,0 0 0 0 0,0 0 0 0 0,0 1 0 0 0,-1 0 0 0 0,-1-1 0 0 0,1 1 0 0 0,-1 0 0 0 0,-1 4 3 0 0,2 17 0 0 0,-1 22 0 0 0,-2-52-202 0 0,0 1 65 0 0,0 0 56 0 0,0-1 51 0 0,0 1 46 0 0,0 0 45 0 0,0 1 111 0 0,1 1 334 0 0,-1-2-392 0 0,0 0-50 0 0,0 0-63 0 0,1 0-66 0 0,-1 0-78 0 0,1 0-90 0 0,-1 0-62 0 0,0 0-91 0 0,1 0-100 0 0,-1 0-108 0 0,1-1-117 0 0,0 1-126 0 0,-1 0 368 0 0,0-1-34 0 0,1 0-37 0 0,-1 1-36 0 0,2 0-1738 0 0,1 3-1313 0 0</inkml:trace>
  <inkml:trace contextRef="#ctx0" brushRef="#br0" timeOffset="444.8">690 372 9096 0 0,'0'0'200'0'0,"0"0"33"0"0,0 0 16 0 0,5 0-54 0 0,-1 0-145 0 0,0 0-33 0 0,3 0 43 0 0,0 0 108 0 0,0 0 125 0 0,0 0 84 0 0,0 0 49 0 0,9-1 638 0 0,-6 0-471 0 0,-5 0-338 0 0,0 0-44 0 0,0 0-54 0 0,0 0-65 0 0,8-3 475 0 0,-1 0-59 0 0,-1-1-68 0 0,0 1-74 0 0,0-2-83 0 0,0 0-88 0 0,0 0-96 0 0,0-2-104 0 0,-6 4 7 0 0,0 0 1 0 0,0 0-1 0 0,0-1 0 0 0,0 1 1 0 0,-1-1-1 0 0,0 0 0 0 0,0-1 1 0 0,3-4-3 0 0,-6 8-1 0 0,-1 0 0 0 0,1 0 0 0 0,0 0 0 0 0,0 0-1 0 0,-1 0 1 0 0,1 0 0 0 0,-1 0 0 0 0,0 0 0 0 0,0 0 0 0 0,1 0 0 0 0,-1 0 0 0 0,-1 0 0 0 0,1 0 1 0 0,0 0-5 0 0,-1 0-1 0 0,1 0 1 0 0,-1 0 0 0 0,0 0 0 0 0,0 0 0 0 0,1 0-1 0 0,-1 0 1 0 0,-1 0 0 0 0,1 1 0 0 0,0-1-1 0 0,0 0 1 0 0,-1 1 0 0 0,1-1 0 0 0,-1 1 0 0 0,1-1 5 0 0,-13-9-100 0 0,12 10 93 0 0,-1-1-1 0 0,1 1 1 0 0,-1 0 0 0 0,1-1 0 0 0,-1 1-1 0 0,0 0 1 0 0,-1 0 7 0 0,-7 0-50 0 0,0 4-60 0 0,3 1-12 0 0,1 3-49 0 0,-4 8 4 0 0,1 3 34 0 0,3 2 35 0 0,2 1 36 0 0,2 1 34 0 0,2 0 37 0 0,0-2 36 0 0,2-1 37 0 0,3 2 231 0 0,1-2-75 0 0,2-1-59 0 0,3-1-41 0 0,-7-13-106 0 0,1 0 0 0 0,-1 0 0 0 0,0-1 0 0 0,1 1 0 0 0,0-1 0 0 0,0 0 0 0 0,0 0 0 0 0,0 0 1 0 0,0 0-1 0 0,1-1-32 0 0,18 7 178 0 0,-13-6-351 0 0,0-1 87 0 0,0 0 75 0 0,0-1 63 0 0,0 0 48 0 0,0 0 37 0 0,37-2 651 0 0,-32 0-619 0 0,-1-2-92 0 0,-5 2-89 0 0,-1-1-53 0 0,0-1-59 0 0,1 1-66 0 0,-1-1-96 0 0,1-1-92 0 0,-1 1-103 0 0,1-1-111 0 0,-1 0-119 0 0,-4 1 307 0 0,0 1-32 0 0,0 0-35 0 0,0-1-35 0 0,-1 1-37 0 0,1-1-37 0 0,2-1-1401 0 0,1-4-1119 0 0</inkml:trace>
  <inkml:trace contextRef="#ctx0" brushRef="#br0" timeOffset="763.95">1239 240 8840 0 0,'2'7'258'0'0,"0"0"-60"0"0,0 0-53 0 0,0 0-45 0 0,3 6-10 0 0,0-2-79 0 0,8 14-42 0 0,-5-9 99 0 0,-5-10 5 0 0,1 0 36 0 0,-1 0 43 0 0,0 1 48 0 0,0-1 54 0 0,0 0 61 0 0,0 0 68 0 0,0 0 73 0 0,0 1 123 0 0,0 0-61 0 0,15 23 1626 0 0,-12-23-1388 0 0,-3-3-329 0 0,0-2 42 0 0,-2-1 159 0 0,-1-1-20 0 0,0 0-7 0 0,0 0-30 0 0,0 0-123 0 0,0 0-52 0 0,0 0-11 0 0,0 0-2 0 0,0 0-7 0 0,0 0-7 0 0,0 0-1 0 0,-4-10-116 0 0,0 0-66 0 0,1-2-56 0 0,0 1-44 0 0,0-3-27 0 0,-1-25 1 0 0,4 23-9 0 0,2-9-102 0 0,2 2 44 0 0,-1 15 21 0 0,-1 0 1 0 0,1 0-1 0 0,1 0 1 0 0,-1 0-1 0 0,1 0 1 0 0,1 1-1 0 0,4-6-14 0 0,13-12 11 0 0,-8 12-38 0 0,2 2-37 0 0,2 1-54 0 0,1 2-62 0 0,1 2-72 0 0,1 2-83 0 0,-18 4 302 0 0,-1-1-34 0 0,-1 1-36 0 0,1 0-40 0 0,-1-1-40 0 0,1 1-45 0 0,-1 0-44 0 0,1-1-115 0 0,0 1-70 0 0,-1-1-76 0 0,1 1-78 0 0,0 0-83 0 0,0-1-85 0 0,0 1-91 0 0,0 0-93 0 0,1 0-298 0 0,1 0-33 0 0,6-1-2705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22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81 295 8984 0 0,'0'0'200'0'0,"-1"-1"27"0"0,0 1-76 0 0,-2-2-29 0 0,-5-1 71 0 0,5 2-349 0 0,-1 1 79 0 0,0-1 74 0 0,0 1 65 0 0,-2 0 138 0 0,0 0 105 0 0,0 1 82 0 0,0 0 56 0 0,-9 6 885 0 0,11-2-819 0 0,1-1-265 0 0,2 0-38 0 0,-1 1-45 0 0,1 0-51 0 0,-1 15 262 0 0,2 2-100 0 0,0 0-76 0 0,2-1-53 0 0,0-11-80 0 0,0 0 1 0 0,0-1-1 0 0,1 0 0 0 0,0 0 1 0 0,1 3-64 0 0,8 10 192 0 0,3-5-85 0 0,3-6 70 0 0,6-4 102 0 0,-19-7-208 0 0,0 0 1 0 0,-1 0 0 0 0,1 0-1 0 0,0 0 1 0 0,-1-1 0 0 0,1 0-1 0 0,1 0-71 0 0,0-1 104 0 0,-1 0 0 0 0,1 0 0 0 0,-1 0 0 0 0,1-1 0 0 0,3-2-104 0 0,12-12 312 0 0,-6 1-97 0 0,-5-2-56 0 0,-2-11-88 0 0,-7 24-41 0 0,0 0 0 0 0,-1 0 0 0 0,0 0 1 0 0,0 0-1 0 0,-1 0 0 0 0,1 0 0 0 0,-1 0 0 0 0,0 1 1 0 0,0-1-1 0 0,-1 0 0 0 0,0 0 0 0 0,-1-2-30 0 0,-7-12 47 0 0,-4 1-82 0 0,9 12 49 0 0,-1-1-54 0 0,0 2-75 0 0,-1-1-97 0 0,3 2-35 0 0,-1-1-83 0 0,0 0-93 0 0,0 0-103 0 0,-5-7-446 0 0</inkml:trace>
  <inkml:trace contextRef="#ctx0" brushRef="#br0" timeOffset="466.75">489 12 10656 0 0,'0'0'241'0'0,"0"0"-51"0"0,0 0-70 0 0,0-1-27 0 0,0-1-48 0 0,0 1 7 0 0,0 0 64 0 0,0 0 92 0 0,0-3-45 0 0,0 3-40 0 0,0 1 131 0 0,0 0 238 0 0,0 0 20 0 0,0 0-213 0 0,1 1-135 0 0,3 4-79 0 0,0-1 1 0 0,0 1 0 0 0,0 0 0 0 0,-1 0 0 0 0,0 1-1 0 0,0-1-85 0 0,2 5 141 0 0,-1 0-1 0 0,0-1 1 0 0,0 5-141 0 0,4 17 358 0 0,-2 0 0 0 0,-1 1-358 0 0,4 19 436 0 0,5 18 149 0 0,-2-5 24 0 0,2-1 892 0 0,9 22-1501 0 0,-20-74 98 0 0,2 7 18 0 0,4-3 21 0 0,-8-14-213 0 0,-1-1-83 0 0,0 0-29 0 0,0 0 135 0 0,0 0-18 0 0,0 0-28 0 0,0 0-49 0 0,0 0-22 0 0,0 0-50 0 0,0 0-57 0 0,0 0-65 0 0,0 0-68 0 0,0 0-64 0 0,0 0-57 0 0,0 0-50 0 0,0 0-172 0 0,0 0-50 0 0,0 0-207 0 0,0 0-559 0 0</inkml:trace>
  <inkml:trace contextRef="#ctx0" brushRef="#br0" timeOffset="743.01">385 310 9792 0 0,'0'0'222'0'0,"0"0"30"0"0,0 0 18 0 0,0-1-117 0 0,1 0-80 0 0,12-10-82 0 0,3 1 76 0 0,5 0 93 0 0,12-4 176 0 0,12-6 156 0 0,-39 17-563 0 0,0 0 53 0 0,0 0 45 0 0,1 0 36 0 0,5-3 139 0 0,18-7 376 0 0,-20 9-457 0 0,-1 0-63 0 0,-3 2-63 0 0,-1 0-34 0 0,1-1-40 0 0,0 1-42 0 0,0 0-63 0 0,0 0-61 0 0,0-1-66 0 0,0 1-71 0 0,-1 0-78 0 0,1 0-83 0 0,0 0-88 0 0,0 0-93 0 0,2-1-779 0 0,5-1-862 0 0,-13 4 2357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21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32 6216 0 0,'0'-1'148'0'0,"-1"0"-51"0"0,-6-7 118 0 0,1 1-209 0 0,-1 2 67 0 0,-1 1 59 0 0,0 1 51 0 0,-2 1 92 0 0,-1 2 49 0 0,-1 1 112 0 0,-8 4 262 0 0,1 2-13 0 0,7-1-275 0 0,2 0-116 0 0,0 0-57 0 0,3-1-93 0 0,0 0-57 0 0,0 1-65 0 0,1-1-72 0 0,-16 18 350 0 0,17-16-239 0 0,1 0 0 0 0,0 0 0 0 0,0 0 0 0 0,0 1-1 0 0,1-1 1 0 0,0 1 0 0 0,0 0 0 0 0,1 0 0 0 0,0 0 0 0 0,1 0-61 0 0,-3 32 328 0 0,5-33-254 0 0,-1 0-1 0 0,1 1 1 0 0,0-1-1 0 0,2 5-73 0 0,-2-6 61 0 0,1 0-1 0 0,0-1 1 0 0,0 1-1 0 0,1-1 1 0 0,0 1-1 0 0,0-1 0 0 0,0 0 1 0 0,3 4-61 0 0,-2-5 48 0 0,-1 0 1 0 0,1 0-1 0 0,0-1 1 0 0,0 1-1 0 0,1-1 0 0 0,-1 0 1 0 0,1 0-1 0 0,-1 0 1 0 0,1-1-1 0 0,0 0 1 0 0,0 1-1 0 0,0-2 1 0 0,0 1-1 0 0,0-1 0 0 0,1 1 1 0 0,-1-2-1 0 0,4 2-48 0 0,-1-2 64 0 0,-1 1 0 0 0,0-1 0 0 0,0 0 0 0 0,0-1 0 0 0,1 0 0 0 0,-1 0 0 0 0,0 0-1 0 0,0-1 1 0 0,4-2-64 0 0,-8 3 25 0 0,0 0-1 0 0,0-1 1 0 0,0 0-1 0 0,0 1 1 0 0,0-1-1 0 0,0 0 1 0 0,0 0-1 0 0,-1-1 1 0 0,1 1-1 0 0,-1-1 1 0 0,0 1-1 0 0,0-1 1 0 0,1 0 0 0 0,-2 0-1 0 0,1 0 1 0 0,0 0-1 0 0,-1 0 1 0 0,1 0-1 0 0,-1 0 1 0 0,1-3-25 0 0,2-6-2 0 0,3-14 34 0 0,-4-3 92 0 0,-4-3-62 0 0,0 2-47 0 0,-1-55-34 0 0,5 87-47 0 0,4 7 18 0 0,0 4 45 0 0,-2 0-1 0 0,0 1 1 0 0,1 3 3 0 0,4 12 0 0 0,1 3-8 0 0,-1 0 35 0 0,-1-4 33 0 0,1 0 41 0 0,1 0 49 0 0,2-2 56 0 0,-2-4-15 0 0,13 21 208 0 0,-15-29-300 0 0,2-1-35 0 0,-10-12-105 0 0,1 1 42 0 0,7 3 126 0 0,-5-4-98 0 0,0 1-88 0 0,-2-1-35 0 0,0-1-55 0 0,-1 0-67 0 0,1 0-74 0 0,-2 0 55 0 0,1 0-40 0 0,1 0-379 0 0,-1 0 87 0 0,1 0-54 0 0,0 0-734 0 0,0-1-573 0 0,1-1-1093 0 0,-3 2 3016 0 0</inkml:trace>
  <inkml:trace contextRef="#ctx0" brushRef="#br0" timeOffset="408.9">634 49 8352 0 0,'0'0'162'0'0,"0"1"-67"0"0,0 0-44 0 0,0 4 1 0 0,0-3-4 0 0,2 8 52 0 0,1 0-1 0 0,0-1 1 0 0,0 1 0 0 0,4 6-100 0 0,1 4 57 0 0,-6-14-35 0 0,1 0 42 0 0,-1 0 38 0 0,0 0 33 0 0,2 4 155 0 0,-1 0 61 0 0,9 24 968 0 0,-8-20-799 0 0,-2-6-293 0 0,0-1-36 0 0,0 1-43 0 0,0-1-51 0 0,3 13 505 0 0,-1-7-137 0 0,-1 1 36 0 0,0 0 46 0 0,0 0 56 0 0,-1-1-43 0 0,0 1 148 0 0,0-4-149 0 0,-2-2 0 0 0,1 0 110 0 0,-1-6-478 0 0,0-2-16 0 0,0 0-47 0 0,0 0-22 0 0,0 0-2 0 0,-4 0 15 0 0,-6-1-70 0 0,9 0-46 0 0,0 0-1 0 0,0 0 1 0 0,1 0-1 0 0,-1 0 1 0 0,0 0-1 0 0,0 0 1 0 0,1 0-1 0 0,-1 0 0 0 0,0 0 1 0 0,1 0-1 0 0,-1-1 1 0 0,1 1-1 0 0,0 0 1 0 0,-1 0-1 0 0,1-1 1 0 0,0 1-1 0 0,0 0 1 0 0,0-2-4 0 0,0-26 29 0 0,0 19-36 0 0,4-27-45 0 0,-3 30 25 0 0,1 1 0 0 0,0-1 0 0 0,0 1 1 0 0,1 0-1 0 0,-1 0 0 0 0,1 0 1 0 0,3-4 27 0 0,-4 8-16 0 0,0-1-1 0 0,0 0 1 0 0,0 1 0 0 0,0-1 0 0 0,1 1 0 0 0,-1 0 0 0 0,1 0 0 0 0,-1 0 0 0 0,1 0 0 0 0,0 0 0 0 0,0 0 0 0 0,0 1 0 0 0,0-1 0 0 0,3 0 16 0 0,-3 1-10 0 0,0 1 0 0 0,0-1 0 0 0,0 1 0 0 0,0-1 0 0 0,0 1 0 0 0,1 0 1 0 0,-1 0-1 0 0,0 1 0 0 0,0-1 0 0 0,0 1 0 0 0,1 0 10 0 0,14 4-63 0 0,-1 3 60 0 0,-7-3 37 0 0,1 2 1 0 0,-1 0-1 0 0,-1 0 1 0 0,1 1-35 0 0,9 8-11 0 0,-8-5-49 0 0,-2 1 35 0 0,7 13 49 0 0,2 4 53 0 0,-8-10-91 0 0,-9-18 50 0 0,0 0-83 0 0,-1 0-69 0 0,1 0-56 0 0,0 0-181 0 0,2 2-591 0 0,-2-2 660 0 0,0-1 63 0 0,-1 1 154 0 0,0-1 36 0 0,1 1-1147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28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39 229 7344 0 0,'0'0'165'0'0,"0"0"22"0"0,0 0-22 0 0,0 0-70 0 0,1 0-51 0 0,2 0-14 0 0,0 0 8 0 0,10 0 77 0 0,0-2 67 0 0,0 0 58 0 0,0-1 48 0 0,1-2 82 0 0,-1-1 36 0 0,-5 2-47 0 0,-1-1-1 0 0,1 1 0 0 0,-1-1 0 0 0,3-3-358 0 0,5-6 585 0 0,1-4 21 0 0,-5 2-244 0 0,-2 0-117 0 0,-5 8-174 0 0,0-1-40 0 0,0 1-41 0 0,-1-1-46 0 0,1-12 118 0 0,-3 17-62 0 0,-1 0-1 0 0,0 0 1 0 0,0 1 0 0 0,0-1-1 0 0,0 0 1 0 0,-1 1-1 0 0,0-3 1 0 0,1 4 3 0 0,-1 0-1 0 0,1 0 0 0 0,-1 1 1 0 0,0-1-1 0 0,1 0 0 0 0,-1 1 1 0 0,0-1-1 0 0,0 1 0 0 0,0-1 1 0 0,0 1-1 0 0,-1 0 0 0 0,1-1 1 0 0,0 1-1 0 0,0 0 0 0 0,-2-1-2 0 0,2 1 13 0 0,-1 0 0 0 0,0 0 0 0 0,0 0 0 0 0,0 0 0 0 0,0 1 0 0 0,0-1 0 0 0,0 1 0 0 0,0-1 0 0 0,0 1 0 0 0,0-1-13 0 0,-4 1 22 0 0,0-1 0 0 0,0 1 1 0 0,0 0-1 0 0,0 1 0 0 0,0-1 1 0 0,1 1-1 0 0,-1 0 0 0 0,0 1 1 0 0,-2 0-23 0 0,2 0 10 0 0,1 0 1 0 0,0 1 0 0 0,-1 0 0 0 0,1 0-1 0 0,0 0 1 0 0,0 1 0 0 0,1-1 0 0 0,-1 1 0 0 0,1 0-1 0 0,0 1 1 0 0,0-1 0 0 0,0 1 0 0 0,0 0 0 0 0,0 1-11 0 0,-6 9 17 0 0,0 1 1 0 0,2 0-1 0 0,-1 0 1 0 0,-2 12-18 0 0,-1 15-6 0 0,10-34 25 0 0,0 1 1 0 0,1-1 0 0 0,1 0 0 0 0,-1 1 0 0 0,1-1 0 0 0,1 0 0 0 0,0 1 0 0 0,0-1-1 0 0,1 0 1 0 0,0 0 0 0 0,3 7-20 0 0,-2-9 25 0 0,0 0-1 0 0,0 0 0 0 0,1 0 1 0 0,0 0-1 0 0,0-1 0 0 0,3 4-24 0 0,-1-4 30 0 0,-1 0 0 0 0,1 0 0 0 0,0-1 0 0 0,0 0 0 0 0,1 0 0 0 0,3 2-30 0 0,21 11 58 0 0,-20-13-15 0 0,0 0-1 0 0,0-1 1 0 0,1 0 0 0 0,-1-1-1 0 0,1 0 1 0 0,9 1-43 0 0,18-2 81 0 0,-2-6-58 0 0,0-4-69 0 0,-32 7 15 0 0,0-1-68 0 0,-2 2 1 0 0,0-1-45 0 0,1 0-132 0 0,-1 0-118 0 0,0 0 74 0 0,-1 0-51 0 0,0 0-45 0 0,1 0-39 0 0,0 0-136 0 0,-1 0-38 0 0,2 0-165 0 0,1-1-438 0 0,-5 2 1210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28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134 1 7744 0 0,'0'0'174'0'0,"0"0"-2"0"0,0 0-73 0 0,0 0-48 0 0,-2 1-3 0 0,0 0 0 0 0,-4 2 75 0 0,1-1-56 0 0,-2 1-38 0 0,-9 5-33 0 0,6 0 79 0 0,4-2 130 0 0,0 0 44 0 0,-12 14 698 0 0,11-10-570 0 0,1 0-69 0 0,3-4-196 0 0,0 0-36 0 0,-19 51 1022 0 0,19-45-911 0 0,0 1-48 0 0,3-11-116 0 0,-3 18 359 0 0,0 1 0 0 0,1 8-382 0 0,2-22 84 0 0,0 1 0 0 0,1-1 0 0 0,0 0 0 0 0,0 0 0 0 0,0 0 0 0 0,1 0 0 0 0,0 0 1 0 0,3 5-85 0 0,-4-9 25 0 0,1 0 0 0 0,0 0 0 0 0,-1 0 0 0 0,1-1 0 0 0,1 1 0 0 0,-1-1 0 0 0,0 1 0 0 0,0-1 0 0 0,1 0 0 0 0,0 0 0 0 0,-1 0 0 0 0,1 0 0 0 0,0-1 0 0 0,0 1 0 0 0,0-1 0 0 0,0 1 0 0 0,0-1 0 0 0,0 0 0 0 0,2 0-25 0 0,-1 0 45 0 0,0 0 0 0 0,1 0 0 0 0,-1-1 0 0 0,1 1 0 0 0,-1-1 0 0 0,4 0-45 0 0,-4 0 39 0 0,-1-1 1 0 0,1 0 0 0 0,-1 1 0 0 0,1-1-1 0 0,-1 0 1 0 0,1 0 0 0 0,-1-1-1 0 0,2 0-39 0 0,13-8 148 0 0,-2-2-46 0 0,-12 8-85 0 0,-1 1 0 0 0,1-1 0 0 0,-1 1 0 0 0,0-1 0 0 0,0 0 0 0 0,0-1 0 0 0,0 1-1 0 0,-1 0 1 0 0,0-1 0 0 0,0 1 0 0 0,1-2-17 0 0,1-10 4 0 0,0 1 49 0 0,-2 0 135 0 0,-1 1-1 0 0,-1-15-187 0 0,0 14 72 0 0,0 0-34 0 0,0 8-147 0 0,0 0 61 0 0,-1-3 56 0 0,2-1 85 0 0,-1 11-92 0 0,0 0 0 0 0,0 0 0 0 0,0 0 0 0 0,0 0 1 0 0,0 0-1 0 0,0 0 0 0 0,0 0 0 0 0,0 0 0 0 0,0 0 0 0 0,0 0 0 0 0,0 0 0 0 0,0-1 0 0 0,0 1 0 0 0,0 0 0 0 0,0 0 0 0 0,0 0 0 0 0,0 0 1 0 0,0 0-1 0 0,1 0 0 0 0,-1 0 0 0 0,0 0 0 0 0,0 0 0 0 0,0 0 0 0 0,0 0 0 0 0,0 0 0 0 0,0 0 0 0 0,0 0 0 0 0,0 0 0 0 0,0 0 0 0 0,0 0 1 0 0,0 0-1 0 0,0 0 0 0 0,0 0 0 0 0,0 0 0 0 0,1 0 0 0 0,-1 0 0 0 0,0 0 0 0 0,0 0 0 0 0,0 0 0 0 0,0 0 0 0 0,0 0 0 0 0,0 0 0 0 0,0 0 0 0 0,0 0 1 0 0,0 0-1 0 0,0 0 0 0 0,0 0 0 0 0,0 0 0 0 0,0 0 0 0 0,0 0 0 0 0,0 0 0 0 0,1 0 0 0 0,-1 0 0 0 0,0 1 0 0 0,0-1 0 0 0,0 0 0 0 0,0 0 1 0 0,0 0-1 0 0,0 0 0 0 0,0 0 0 0 0,0 0 0 0 0,0 0-1 0 0,3 4 3 0 0,0 3-32 0 0,4 12-198 0 0,-2 1 76 0 0,-1-5 95 0 0,0-1 62 0 0,0-3-49 0 0,-1 0 42 0 0,0-1 38 0 0,0-1 40 0 0,1 1 42 0 0,1-1 47 0 0,2 5-115 0 0,4 5 16 0 0,-7-13-84 0 0,1 0-36 0 0,0-1-25 0 0,1 0-36 0 0,1 0-43 0 0,1-1-48 0 0,-7-3-84 0 0,1-1-56 0 0,-1 1-295 0 0,1 0-101 0 0,0 0-76 0 0,0 0-52 0 0,1-1-1061 0 0,1 1-1093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30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4 7920 0 0,'0'0'169'0'0,"-2"-1"-59"0"0,-6-1 81 0 0,4 1-68 0 0,-1 2-143 0 0,-1-1 64 0 0,2 1 57 0 0,0 0 48 0 0,0 1 84 0 0,0 0 47 0 0,1 1 101 0 0,0 2 234 0 0,1 1-12 0 0,1-1-245 0 0,1-2-105 0 0,0 1-55 0 0,1 0-84 0 0,-1-1-55 0 0,1 1-61 0 0,0-1-69 0 0,2 9 410 0 0,1 0-33 0 0,4 11 215 0 0,3 0-100 0 0,1-2-72 0 0,7 9 574 0 0,7 6-923 0 0,-14-20 254 0 0,4 6 157 0 0,0 0 103 0 0,-8-11-262 0 0,3 3 114 0 0,-7-6-24 0 0,-3-7-75 0 0,-1-1 11 0 0,0 0 2 0 0,0 0-17 0 0,0 0-72 0 0,0 0-30 0 0,0 0-8 0 0,0 0-2 0 0,0 0-6 0 0,0 0-1 0 0,-3-1 0 0 0,0-1-50 0 0,0-4-27 0 0,0-1-61 0 0,0-7-48 0 0,3 7 75 0 0,0-7 71 0 0,0 0-33 0 0,3-16-13 0 0,2-4-87 0 0,0 13-54 0 0,0 1 0 0 0,6-16 83 0 0,-1 11 4 0 0,6-2-7 0 0,-14 24-8 0 0,1 0 0 0 0,-1 0 0 0 0,1 0 1 0 0,0 0-1 0 0,0 0 0 0 0,2 0 11 0 0,-3 1-7 0 0,0 1 1 0 0,-1 0-1 0 0,1 0 0 0 0,0 0 0 0 0,0 0 0 0 0,1 1 1 0 0,-1-1-1 0 0,0 0 0 0 0,0 1 0 0 0,0-1 0 0 0,0 1 0 0 0,1 0 1 0 0,-1 0-1 0 0,0 0 0 0 0,0 0 0 0 0,0 0 0 0 0,1 0 1 0 0,-1 1-1 0 0,0-1 0 0 0,0 1 0 0 0,0-1 0 0 0,0 1 1 0 0,0 0-1 0 0,0 0 0 0 0,0 0 0 0 0,1 1 7 0 0,6 3-19 0 0,0 1 0 0 0,-1 0 0 0 0,0 0 0 0 0,0 1 0 0 0,-1 0-1 0 0,1 1 20 0 0,39 49-67 0 0,-4-3 46 0 0,-27-37 29 0 0,-1 1-1 0 0,6 10-7 0 0,-6-4 62 0 0,-1 3 65 0 0,-13-24-119 0 0,0 0 44 0 0,-2 0 52 0 0,-3 0 97 0 0,0-3-6 0 0,0 0-101 0 0,2-1-55 0 0,-1 0-48 0 0,-4-6 106 0 0,1-3-35 0 0,2-14-8 0 0,5 13-41 0 0,-1 0 1 0 0,1 0-1 0 0,2-3-13 0 0,-3 13 3 0 0,4-16-60 0 0,2-2 43 0 0,-4 12 26 0 0,2 0 0 0 0,-1 0-1 0 0,1 0 1 0 0,0 0 0 0 0,1 0 0 0 0,3-3-12 0 0,13-9 3 0 0,-19 17-16 0 0,1 1 1 0 0,0-1-1 0 0,0 1 1 0 0,0-1-1 0 0,0 1 1 0 0,0 0-1 0 0,1 0 13 0 0,15-1-134 0 0,0 6-79 0 0,-11-1 190 0 0,0 1-1 0 0,0-1 0 0 0,-1 1 1 0 0,1 1-1 0 0,-1 0 0 0 0,0 0 1 0 0,1 1 23 0 0,26 27-35 0 0,67 90 35 0 0,-93-113-15 0 0,-5-6-77 0 0,-2-3 6 0 0,0 1-33 0 0,1-1-39 0 0,-1 1-44 0 0,0-1-49 0 0,1 1-55 0 0,-2-1-401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30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9 6624 0 0,'-6'4'349'0'0,"2"-1"-282"0"0,0-1-47 0 0,1 1 39 0 0,-5 2 159 0 0,1-1 112 0 0,-1 0 85 0 0,0 1 35 0 0,-9 5 665 0 0,8-2-488 0 0,4-4-329 0 0,0 1-51 0 0,1 1-63 0 0,1 0-75 0 0,-2 4 258 0 0,0 2-58 0 0,1-1-53 0 0,1 0-47 0 0,0 1-40 0 0,1-1-35 0 0,1 13 57 0 0,1-19-157 0 0,1 1 1 0 0,0-1 0 0 0,0 0 0 0 0,0 1 0 0 0,0-1 0 0 0,1 0 0 0 0,0 1-1 0 0,0-1 1 0 0,0 0 0 0 0,3 4-35 0 0,4 3 113 0 0,1-1 36 0 0,-4-5-97 0 0,0 0 0 0 0,0-1 0 0 0,1 0-1 0 0,0 0 1 0 0,0-1 0 0 0,4 2-52 0 0,-6-4 44 0 0,-1 0-1 0 0,0 0 0 0 0,0-1 1 0 0,1 0-1 0 0,3 1-43 0 0,-5-2 38 0 0,1 0-1 0 0,-1 1 1 0 0,0-1-1 0 0,1-1 1 0 0,-1 1-1 0 0,0 0 0 0 0,0-1 1 0 0,2 0-38 0 0,17-6 409 0 0,-16 5-256 0 0,-1-1 0 0 0,1 0 0 0 0,-1 0 0 0 0,1 0 0 0 0,-1 0 1 0 0,0-1-1 0 0,3-3-153 0 0,4-7 347 0 0,-3-2-57 0 0,-4-3-81 0 0,-6-2-106 0 0,-1 8-88 0 0,-1-1 58 0 0,-12-32 342 0 0,7 27-269 0 0,2 7-100 0 0,1 1-44 0 0,-1 2-41 0 0,1 0-44 0 0,0 0-51 0 0,-1 0-57 0 0,1 1-62 0 0,-1 0-70 0 0,0 0-75 0 0,0 0-81 0 0,5 7 104 0 0,0 0-56 0 0,0 0-52 0 0,0 0-44 0 0,0 0-155 0 0,0-1-44 0 0,-1 1-188 0 0,0-2-504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32.3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8752 0 0,'0'2'197'0'0,"0"5"31"0"0,1-1-50 0 0,-1 1-46 0 0,1 0-39 0 0,0 1-24 0 0,1 1-37 0 0,3 17-54 0 0,-1-5 23 0 0,-2-7 87 0 0,12 62 1260 0 0,0-2-12 0 0,-8-37-649 0 0,1 0 34 0 0,1 12 325 0 0,0-8-71 0 0,-5-21-444 0 0,1 0 32 0 0,0-6-184 0 0,3 5 250 0 0,-1-3-98 0 0,-3-4-243 0 0,-2-9 22 0 0,1 0-51 0 0,-1-1-45 0 0,1 0-43 0 0,1-1 17 0 0,1-1-71 0 0,0-1-56 0 0,0-1-41 0 0,11-9-70 0 0,-11 7 95 0 0,0 1 88 0 0,1-4-131 0 0,-1 1 1 0 0,0-1-1 0 0,0 0 0 0 0,0 0 0 0 0,-1 0 0 0 0,1-2-2 0 0,8-18 0 0 0,-5 15 19 0 0,1 0-58 0 0,2-3-69 0 0,9-5-132 0 0,-17 18 204 0 0,1 0 0 0 0,-1 0 1 0 0,1 0-1 0 0,-1 0 0 0 0,1 1 0 0 0,0-1 1 0 0,0 1-1 0 0,0-1 0 0 0,0 1 0 0 0,0 0 1 0 0,0 0-1 0 0,1 1 36 0 0,9-1-103 0 0,2 5 41 0 0,-11-1 51 0 0,1-1 0 0 0,0 1 1 0 0,-1 0-1 0 0,0 0 0 0 0,0 0 1 0 0,1 1 10 0 0,0 1-6 0 0,0 0 1 0 0,0 0 0 0 0,-1 0-1 0 0,2 4 6 0 0,-1-2 0 0 0,0 1 0 0 0,-1-1 0 0 0,0 1 0 0 0,-1 0 0 0 0,0 1 0 0 0,0-1 0 0 0,1 6 0 0 0,-1 0-1 0 0,2 7 20 0 0,-3-8 41 0 0,-2-11-7 0 0,3 4-57 0 0,-3-4-95 0 0,0-2-67 0 0,0 0 61 0 0,0 0 30 0 0,0 0-33 0 0,0 0-14 0 0,0 0-34 0 0,0 0-39 0 0,0 0-44 0 0,0 0-47 0 0,0 0-45 0 0,0 0-41 0 0,0 0-37 0 0,0 0-264 0 0,0 0-63 0 0,0 0-47 0 0,0 0-36 0 0,0 0-1469 0 0,0 0-1300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4:31.6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221 104 8496 0 0,'0'0'190'0'0,"0"0"28"0"0,-6-3 180 0 0,4 2-344 0 0,0 0-34 0 0,-2-1 2 0 0,-1 0 42 0 0,0 1 37 0 0,0-1 33 0 0,-4 1 152 0 0,0 0 60 0 0,-19 1 937 0 0,15 2-790 0 0,7-1-283 0 0,0 0-38 0 0,0 0-47 0 0,0 0-52 0 0,-10 6 560 0 0,0 4-69 0 0,2 2-67 0 0,2 0-65 0 0,12-13-427 0 0,-12 13 305 0 0,3 1-39 0 0,1 0-36 0 0,1 1-34 0 0,-3 17 117 0 0,6 0-92 0 0,4 8-38 0 0,2-26-121 0 0,0-1 1 0 0,1 0 0 0 0,0 0 0 0 0,1 0-1 0 0,4 11-67 0 0,-4-16 33 0 0,0-1 0 0 0,0 1 0 0 0,1-1-1 0 0,0 0 1 0 0,4 3-33 0 0,6 9 39 0 0,-12-16-30 0 0,1 0 0 0 0,-1-1 0 0 0,0 1 0 0 0,1-1 0 0 0,0 0 1 0 0,-1 0-1 0 0,1 0 0 0 0,0 0 0 0 0,0 0 0 0 0,3 0-9 0 0,13 4 121 0 0,-14-4-62 0 0,22 3 225 0 0,-13-5-186 0 0,1 0-34 0 0,0-1-40 0 0,0-1-45 0 0,-1 0-49 0 0,-1-1-53 0 0,-11 2-73 0 0,1 1 67 0 0,-1-1 57 0 0,1 0 47 0 0,3-1 78 0 0,9-3 224 0 0,-11 4-256 0 0,0-1-75 0 0,-2 1-26 0 0,0 0-42 0 0,0-1-47 0 0,0 1-53 0 0,0 0-82 0 0,0 0-73 0 0,0-1-82 0 0,0 1-89 0 0,0-1-94 0 0,0 0-101 0 0,0 1-110 0 0,0-1-115 0 0,2-1-1048 0 0,2-1-1141 0 0</inkml:trace>
  <inkml:trace contextRef="#ctx0" brushRef="#br0" timeOffset="568.48">660 253 7312 0 0,'17'-4'157'0'0,"51"-13"316"0"0,-36 3-210 0 0,-4-3 76 0 0,-5-1 821 0 0,-16 14-730 0 0,-1 0 0 0 0,0-1 0 0 0,0 0 0 0 0,3-3-430 0 0,-5 3 189 0 0,0 1 41 0 0,0-1 49 0 0,6-9 682 0 0,-7 7-510 0 0,-3-1-94 0 0,-1 2-198 0 0,-2 1-83 0 0,-8-9 265 0 0,-3 1-96 0 0,-31-19 295 0 0,44 32-528 0 0,-26-16 334 0 0,12 7-106 0 0,2 0 38 0 0,0 4-23 0 0,3 2-137 0 0,3 2-74 0 0,1 0-66 0 0,-4 2 99 0 0,7 2-54 0 0,1-1-9 0 0,-5 0 5 0 0,-1 1 10 0 0,0 1 0 0 0,1-1 0 0 0,-1 1 0 0 0,1 0 0 0 0,0 1 0 0 0,0-1 0 0 0,0 1 0 0 0,1 1 0 0 0,0-1 0 0 0,-6 7-29 0 0,5-3 33 0 0,2-3-12 0 0,0-1 1 0 0,1 1-1 0 0,-1 0 0 0 0,1 1 1 0 0,1-1-1 0 0,-1 1 1 0 0,1-1-1 0 0,0 1 0 0 0,1 0 1 0 0,-2 4-22 0 0,1 3 27 0 0,1-5 9 0 0,0 1 1 0 0,1 0-1 0 0,0 0 1 0 0,0-1-1 0 0,1 6-36 0 0,2-1 61 0 0,0-1 0 0 0,1 0 1 0 0,0 1-1 0 0,1-1 0 0 0,4 11-61 0 0,-3-14 64 0 0,0 1 0 0 0,0-1 0 0 0,1 0-1 0 0,2 3-63 0 0,-3-8 39 0 0,-1 0-1 0 0,1 0 0 0 0,0 0 0 0 0,1 0 0 0 0,-1-1 0 0 0,1 0 0 0 0,0 0 1 0 0,3 1-39 0 0,28 13 203 0 0,-14-9-25 0 0,20 3 158 0 0,0-4 61 0 0,-20-5-102 0 0,0-1 0 0 0,1-1 0 0 0,-1-1 0 0 0,0-1 0 0 0,2-1-295 0 0,36-8 588 0 0,-26 0-286 0 0,1-1-51 0 0,-7 0-33 0 0,1-1-77 0 0,-15 5-75 0 0,1-1-1 0 0,-2-1 0 0 0,1 0 0 0 0,7-7-65 0 0,-17 13-102 0 0,-1 0 69 0 0,2-2 87 0 0,7-7 227 0 0,-9 8-260 0 0,-3 0-60 0 0,1 1-52 0 0,-1-1-64 0 0,0 1-72 0 0,0-2-82 0 0,-1 1-94 0 0,0-1-103 0 0,-1-1-114 0 0,1 4 340 0 0,0 1 47 0 0,-1-1-50 0 0,1 1-85 0 0,0-1-108 0 0,0 1 191 0 0,0 1-35 0 0,-1-1-162 0 0,1 0-60 0 0,0 0-54 0 0,0 0-48 0 0,0 0-180 0 0,0 0-47 0 0,0 0-220 0 0,0-1-595 0 0,0 2 1681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5:55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14 6016 0 0,'0'0'133'0'0,"0"0"23"0"0,0 0 11 0 0,0 0 38 0 0,0 0-77 0 0,0 0 107 0 0,0 0 198 0 0,0 0 14 0 0,0 0-10 0 0,0 0-42 0 0,0 0-156 0 0,0 0-48 0 0,-1-1-41 0 0,1 1-36 0 0,-1-1 25 0 0,-4-2 28 0 0,2 1-41 0 0,-6-1 311 0 0,-1 1-46 0 0,-2 1-39 0 0,1 1-35 0 0,-13 1 234 0 0,3 2-75 0 0,4-1-216 0 0,0 1-59 0 0,-1 2-50 0 0,0 0-44 0 0,-4 2-24 0 0,2 2-39 0 0,9-4-34 0 0,2 0 0 0 0,-1 1 0 0 0,0 0 0 0 0,-6 6-10 0 0,14-10 50 0 0,-1 0 1 0 0,1 0-1 0 0,0 0 1 0 0,0 1-1 0 0,1-1 1 0 0,-1 1-1 0 0,0-1 1 0 0,1 1-1 0 0,-1-1 1 0 0,1 3-51 0 0,-2 12 32 0 0,4-14-49 0 0,0 0-36 0 0,0-2 19 0 0,3 6-119 0 0,3 0 36 0 0,11 7-28 0 0,-1-4 94 0 0,5 1 44 0 0,41 16 7 0 0,-37-17 0 0 0,19 10 0 0 0,-20-7-1 0 0,-8-5 20 0 0,1 1 55 0 0,9 6 43 0 0,-1-2 2 0 0,-10-2-10 0 0,-5 0 12 0 0,-3 3 35 0 0,-2-4-29 0 0,1 7 120 0 0,-6-3-22 0 0,-3 0 33 0 0,1-12-214 0 0,1 0 1 0 0,-1-1-1 0 0,1 1 1 0 0,-1 0-1 0 0,0 0 1 0 0,0 0-1 0 0,1-1 1 0 0,-1 1-1 0 0,0 0 1 0 0,-1-1-1 0 0,1 1 1 0 0,-1 0-45 0 0,-6 6 231 0 0,-2 0-36 0 0,1-2-36 0 0,-12 6 64 0 0,1-4-103 0 0,-1-3-75 0 0,10-3-53 0 0,1-1-1 0 0,0 0 1 0 0,-1-1 0 0 0,-9-1 8 0 0,-8-2 27 0 0,20 2-148 0 0,1 1 90 0 0,-8-2 77 0 0,8 0-62 0 0,0 1-86 0 0,3 0 4 0 0,1 0-39 0 0,0 0-11 0 0,0 0-35 0 0,0 0-37 0 0,0 0-42 0 0,1 0-44 0 0,-1-1-48 0 0,0 1-52 0 0,0-1-54 0 0,-4-4-766 0 0</inkml:trace>
  <inkml:trace contextRef="#ctx0" brushRef="#br0" timeOffset="492.67">487 283 7688 0 0,'0'0'166'0'0,"0"0"29"0"0,1 0 14 0 0,10 0-177 0 0,0-1 53 0 0,0 1 48 0 0,0 0 40 0 0,1-1 80 0 0,0 0 40 0 0,2 0 98 0 0,7 0 235 0 0,-2 0-33 0 0,-6 0-226 0 0,-2 0-92 0 0,0 1-35 0 0,-2-1-75 0 0,1 1-37 0 0,-1 0-41 0 0,1 0-48 0 0,10-1 368 0 0,-1 0 0 0 0,0-2-1 0 0,17-3-406 0 0,-15 1 223 0 0,-2-1-36 0 0,1-1-49 0 0,-1-1-51 0 0,4-4-31 0 0,15-17-33 0 0,-37 29-20 0 0,-1-1 1 0 0,1 1-1 0 0,-1 0 1 0 0,1-1 0 0 0,-1 1-1 0 0,1-1 1 0 0,-1 1-1 0 0,0-1 1 0 0,1 1 0 0 0,-1-1-1 0 0,0 0 1 0 0,1 1-1 0 0,-1-1 1 0 0,0 1 0 0 0,0-1-1 0 0,0 1 1 0 0,1-1 0 0 0,-1 0-1 0 0,0 1 1 0 0,0-1-1 0 0,0 0 1 0 0,0 1 0 0 0,0-1-1 0 0,0 0 1 0 0,0 1-1 0 0,0-1 1 0 0,-1 1 0 0 0,1-1-1 0 0,0 0 1 0 0,0 1-4 0 0,-1-2 7 0 0,0 1 1 0 0,0-1 0 0 0,0 1-1 0 0,0-1 1 0 0,0 1-1 0 0,-1 0 1 0 0,1 0-1 0 0,0-1 1 0 0,-1 1 0 0 0,1 0-1 0 0,-2 0-7 0 0,-5-4 37 0 0,0 0-1 0 0,-1 1 1 0 0,-8-2-37 0 0,13 4 3 0 0,-5-1-1 0 0,-1-1-1 0 0,1 1 1 0 0,-1 1-1 0 0,1 0 1 0 0,-5 0-2 0 0,5 1 0 0 0,-1 0 0 0 0,1 1 0 0 0,-1 0 0 0 0,1 1 0 0 0,-1 0 0 0 0,0 0 0 0 0,4 0 0 0 0,1 1 0 0 0,-1 0 0 0 0,1 0 0 0 0,0 0 0 0 0,0 0 0 0 0,0 1 0 0 0,0 0 0 0 0,0 0 0 0 0,1 0 0 0 0,-1 1 0 0 0,1 0 0 0 0,-4 2 9 0 0,2 0 0 0 0,-1 1 0 0 0,1 0 0 0 0,0 0 0 0 0,0 0 0 0 0,1 1 0 0 0,0 0 0 0 0,0 0 0 0 0,1 0 0 0 0,0 0 0 0 0,1 1 0 0 0,0 0 0 0 0,0 1-9 0 0,2-6 5 0 0,1 1 1 0 0,-1 0-1 0 0,1 0 1 0 0,1 0-1 0 0,-1 0 1 0 0,1 0-1 0 0,0 0 1 0 0,0 0-1 0 0,0-1 1 0 0,1 1-1 0 0,0 0-5 0 0,1 5 15 0 0,6 11-21 0 0,-6-17 11 0 0,0-1 0 0 0,0 1 0 0 0,0-1 1 0 0,0 1-1 0 0,1-1 0 0 0,1 1-5 0 0,4 2 13 0 0,-1-1-1 0 0,1 0 0 0 0,0 0 0 0 0,8 2-12 0 0,-7-4 20 0 0,0 0-1 0 0,0-1 0 0 0,0-1 1 0 0,1 0-1 0 0,-1 0 0 0 0,0-1 1 0 0,1-1-1 0 0,0 1-19 0 0,-7-1-107 0 0,0 1 38 0 0,3-1 24 0 0,16-4 217 0 0,-19 4-184 0 0,1-1-54 0 0,0 1-75 0 0,0-1-92 0 0,0 1-109 0 0,-3 0 124 0 0,0 0-34 0 0,3 0-295 0 0,-3 0 225 0 0,0 1-34 0 0,0-1-36 0 0,0 0-38 0 0,0 1-39 0 0,1-1-41 0 0,4-1-1244 0 0,3-1-998 0 0</inkml:trace>
  <inkml:trace contextRef="#ctx0" brushRef="#br0" timeOffset="1070.1">1255 70 7856 0 0,'0'0'174'0'0,"0"0"29"0"0,0 0 13 0 0,-2 0-50 0 0,-3 0-109 0 0,0 0-36 0 0,1 1 40 0 0,-6 1 163 0 0,-1 3 183 0 0,-6 5 369 0 0,1 2 20 0 0,6-4-351 0 0,2-1-176 0 0,4-4-180 0 0,1 0-37 0 0,-9 9 288 0 0,1 0-37 0 0,-7 14 212 0 0,4-1-121 0 0,9-12-182 0 0,0-1 1 0 0,1 1 0 0 0,0 0-1 0 0,1 1-212 0 0,3 4 319 0 0,1-16-264 0 0,-1 0-1 0 0,1 0 1 0 0,0 1 0 0 0,0-1 0 0 0,0 0-1 0 0,0 0 1 0 0,1 0 0 0 0,-1 0 0 0 0,0 0 0 0 0,1 0-1 0 0,0-1 1 0 0,-1 1 0 0 0,1 0 0 0 0,0-1-1 0 0,0 1 1 0 0,0-1-55 0 0,9 5 229 0 0,1-4-53 0 0,-7-2-124 0 0,-1 0 0 0 0,1 0-1 0 0,-1-1 1 0 0,1 1 0 0 0,-1-1-1 0 0,3-1-51 0 0,2-2 60 0 0,2-3-44 0 0,9-8-12 0 0,32-25 37 0 0,-42 31-14 0 0,0 0 1 0 0,-1 0 0 0 0,7-11-28 0 0,-14 18 0 0 0,0-1 0 0 0,0 1 0 0 0,0-1 0 0 0,0 0 0 0 0,-1 0 0 0 0,0 0 0 0 0,1 0 0 0 0,-1 0 0 0 0,0 0 0 0 0,-1 0 0 0 0,1-1 0 0 0,0 0 0 0 0,3-10-4 0 0,-3 12 9 0 0,-1 0 0 0 0,1 0 0 0 0,-1 0 1 0 0,1 0-1 0 0,-1 0 0 0 0,0 0 0 0 0,0 0 0 0 0,1 0 1 0 0,-2 0-1 0 0,1 0 0 0 0,0-1 0 0 0,0 1 0 0 0,-1-1-5 0 0,-1-4 1 0 0,4 2-16 0 0,1 5-59 0 0,3 8 21 0 0,2 61 43 0 0,-7-47 7 0 0,2-2 33 0 0,0 22 119 0 0,1-6 91 0 0,4 0 71 0 0,-4-19-35 0 0,0 0 0 0 0,-1 9-276 0 0,1 33 518 0 0,0 1-76 0 0,0-34-308 0 0,-2-15-42 0 0,-1 1-1 0 0,0-1 0 0 0,0 8-91 0 0,-1-17 64 0 0,0-2-34 0 0,0 0-148 0 0,0 0-66 0 0,0 0 78 0 0,0 0 32 0 0,0 0-32 0 0,0 0-15 0 0,0 0-32 0 0,0 0-39 0 0,0 0-42 0 0,0 0-47 0 0,0 0-44 0 0,0 0-39 0 0,0 0-37 0 0,0 0-260 0 0,0 0-60 0 0,0 0-47 0 0,0 0-34 0 0,0 0-1436 0 0,0 0-1270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32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14568 0 0,'0'0'330'0'0,"0"0"45"0"0,0 0 20 0 0,0 0-161 0 0,0 0-111 0 0,0 0-37 0 0,-1 1-35 0 0,1 0-22 0 0,-1 5-34 0 0,0-4 42 0 0,1-1 42 0 0,-1 1 41 0 0,1-1 56 0 0,0 0 67 0 0,0 0 77 0 0,0 0-197 0 0,0-1-73 0 0,1 2-6 0 0,-1-1 7 0 0,0 0 46 0 0,-1 0 29 0 0,0 1 52 0 0,0 0 61 0 0,0 1 70 0 0,0-2-470 0 0,1-1-89 0 0,0 0-354 0 0,0 0-40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31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1 372 9856 0 0,'0'0'289'0'0,"0"0"-8"0"0,1 1-189 0 0,5 6 46 0 0,-4-5-56 0 0,-1 1 45 0 0,10 13 523 0 0,0 0-55 0 0,-1 0-48 0 0,1 1-46 0 0,4 8 178 0 0,0 0-74 0 0,-1 1-59 0 0,0-1-41 0 0,-7-13-229 0 0,10 14 297 0 0,-9-14-255 0 0,0 0 64 0 0,-7-10-332 0 0,0-1 38 0 0,0 1 183 0 0,-1 0 50 0 0,-1-2 526 0 0,1 0-571 0 0,-1-1-43 0 0,0-1-63 0 0,0 1-81 0 0,1 0-84 0 0,-1 0-50 0 0,1-1-55 0 0,0 1-61 0 0,-1-4 172 0 0,0 1 0 0 0,1 0 0 0 0,0-1-1 0 0,0 1 1 0 0,0 0 0 0 0,1-1 0 0 0,0-1-11 0 0,1-6-3 0 0,2 0 1 0 0,0 0-1 0 0,3-6 3 0 0,2-7 5 0 0,0 5 4 0 0,2 0-33 0 0,-7 14 1 0 0,1 0 0 0 0,-1 0-1 0 0,1 0 1 0 0,0 1 0 0 0,1 0 0 0 0,0 0 0 0 0,-1 0 0 0 0,2 0 23 0 0,-3 3-15 0 0,0-1 0 0 0,0 1 0 0 0,0 0 0 0 0,1 0 0 0 0,-1 0 0 0 0,1 0 1 0 0,-1 1-1 0 0,1 0 0 0 0,0 0 0 0 0,0 0 0 0 0,-1 1 0 0 0,4-1 15 0 0,14 4-18 0 0,1 5 34 0 0,4 7-89 0 0,-2 2 43 0 0,-20-13 29 0 0,0 0 1 0 0,-1 0 0 0 0,1 1-1 0 0,-1 0 1 0 0,0 0-1 0 0,0 0 1 0 0,-1 0-1 0 0,3 6 1 0 0,-2-4 1 0 0,1 2 0 0 0,0 0 0 0 0,-1 0 0 0 0,0 0 1 0 0,0 1-1 0 0,-1-1 0 0 0,0 1 0 0 0,-1 0 0 0 0,0 0 0 0 0,0 3-1 0 0,0 5 72 0 0,-2-14-74 0 0,1 0-33 0 0,-1 1-47 0 0,0-1-60 0 0,0-3-348 0 0,1-1 52 0 0,-1 1 46 0 0,0-1 39 0 0,0 1-224 0 0,2 1-804 0 0,-2-2 725 0 0,0 0 216 0 0,1 0-61 0 0,-1 1-1720 0 0,0-1-1263 0 0</inkml:trace>
  <inkml:trace contextRef="#ctx0" brushRef="#br0" timeOffset="327.12">735 1 10656 0 0,'0'0'241'0'0,"0"0"38"0"0,0 0 10 0 0,0 0-33 0 0,0 0-192 0 0,1 2-36 0 0,8 29 137 0 0,-1 1 55 0 0,0 0 48 0 0,-1 0 41 0 0,1 7 106 0 0,0 1 35 0 0,13 78 993 0 0,-20-110-1341 0 0,6 28 445 0 0,13 50 786 0 0,-14-61-966 0 0,1 0-44 0 0,11 24 241 0 0,-11-33-419 0 0,-1 0-37 0 0,-1 0-48 0 0,-1 0-61 0 0,-3-14-64 0 0,-1-1 94 0 0,0 0 67 0 0,0 0-80 0 0,0 0-71 0 0,0 1-88 0 0,0 2-113 0 0,0-2 78 0 0,0 0-39 0 0,0-1-59 0 0,0-1-45 0 0,0 0-43 0 0,0 1-38 0 0,0-1-263 0 0,0 0-63 0 0,0 0-49 0 0,0 0-35 0 0,0 0-1454 0 0,0 0-1285 0 0</inkml:trace>
  <inkml:trace contextRef="#ctx0" brushRef="#br0" timeOffset="602.38">589 348 10944 0 0,'0'0'248'0'0,"0"0"34"0"0,0 0 20 0 0,1 0-96 0 0,-1 0-99 0 0,1 0-70 0 0,3-2-59 0 0,-2 1 51 0 0,0 1-29 0 0,16-7 30 0 0,1 1 54 0 0,41-18 357 0 0,-34 13-282 0 0,-11 4-102 0 0,-1 0-41 0 0,0 0 42 0 0,0 1-41 0 0,13-6-76 0 0,3 0-76 0 0,-10 3 54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29.0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80 243 8032 0 0,'-4'-3'69'0'0,"-3"-2"187"0"0,0 0 94 0 0,5 3-268 0 0,0 0-37 0 0,2 2-43 0 0,0-1-1 0 0,-1 1 1 0 0,1 0-1 0 0,0-1 1 0 0,0 1-1 0 0,0 0 1 0 0,-1-1-1 0 0,1 1 1 0 0,0 0-1 0 0,-1 0 1 0 0,1-1-1 0 0,0 1 1 0 0,-1 0-1 0 0,1 0 1 0 0,0 0-1 0 0,-1 0 1 0 0,1-1-1 0 0,0 1 1 0 0,-1 0-1 0 0,1 0 1 0 0,-1 0-1 0 0,1 0 1 0 0,0 0-1 0 0,-1 0 1 0 0,1 0-1 0 0,0 0 1 0 0,-1 0-1 0 0,1 0 1 0 0,-1 0-1 0 0,1 0 1 0 0,0 0-1 0 0,-1 1 1 0 0,1-1-1 0 0,0 0 1 0 0,-1 0-1 0 0,1 0 1 0 0,0 0-1 0 0,-1 1 1 0 0,1-1-1 0 0,0 0 1 0 0,-1 0-1 0 0,1 1 1 0 0,0-1-1 0 0,0 0 1 0 0,-1 1-1 0 0,1-1 1 0 0,0 0-1 0 0,0 1-1 0 0,-1-1 24 0 0,-7 8 507 0 0,1 2-100 0 0,1 1-85 0 0,2 1-70 0 0,-1 8 56 0 0,1 11 25 0 0,1-10-108 0 0,1-6-36 0 0,1 1 1 0 0,0-1 0 0 0,1 1-1 0 0,1-1 1 0 0,1 7-214 0 0,0-9 208 0 0,0 1 0 0 0,1-1 0 0 0,5 11-208 0 0,-6-18 63 0 0,0 0 1 0 0,1-1-1 0 0,0 1 1 0 0,0-1-1 0 0,1 0 0 0 0,3 5-63 0 0,-4-6 46 0 0,1 0-1 0 0,-1-1 0 0 0,1 1 0 0 0,0-1 0 0 0,0 0-45 0 0,0 0 33 0 0,0-1 1 0 0,0 0-1 0 0,0 0 0 0 0,0 0 0 0 0,0 0 0 0 0,0-1 0 0 0,3 1-33 0 0,-3-1 22 0 0,1 0 0 0 0,-1 0 0 0 0,0-1 0 0 0,1 0 0 0 0,-1 0 0 0 0,1 0 0 0 0,4-1-22 0 0,-3 0-52 0 0,0 0 59 0 0,13-4 191 0 0,-11 2-149 0 0,-3 1-63 0 0,-1 0-45 0 0,1 0-67 0 0,0 0-79 0 0,0-1-92 0 0,0 1-106 0 0,-4 1 88 0 0,0 0-50 0 0,0 0-46 0 0,1 1-38 0 0,-1-1-134 0 0,1 0-39 0 0,0 0-162 0 0,0 0-433 0 0</inkml:trace>
  <inkml:trace contextRef="#ctx0" brushRef="#br0" timeOffset="385.96">200 0 7312 0 0,'0'0'165'0'0,"0"0"22"0"0,0 0 9 0 0,0 1-52 0 0,0 0-74 0 0,0 2-53 0 0,1 5-54 0 0,-1-6 55 0 0,4 16 385 0 0,0 0 54 0 0,15 38 1174 0 0,-11-32-992 0 0,-2-9-287 0 0,-1 1-62 0 0,1-1-75 0 0,-1 0-90 0 0,38 108 1587 0 0,-19-58-720 0 0,-13-31-437 0 0,-4-13-139 0 0,1 1 57 0 0,0-1 66 0 0,2-1 77 0 0,1 6 137 0 0,-5-8-210 0 0,-5-15-23 0 0,1-2-108 0 0,-1-1-94 0 0,1-1-84 0 0,0 0-74 0 0,1-1-61 0 0,-1-1-52 0 0,0 0-40 0 0,8-12-173 0 0,-8 12 149 0 0,0 0 45 0 0,-1 1 66 0 0,2-3-83 0 0,11-24 14 0 0,3 1-49 0 0,4 4-66 0 0,-18 21 56 0 0,1-1 0 0 0,-1 1 0 0 0,1 1 0 0 0,0-1 0 0 0,3-1 34 0 0,-6 4-10 0 0,1-1 0 0 0,0 0 0 0 0,-1 1 0 0 0,1-1 0 0 0,0 1 0 0 0,-1-1 0 0 0,1 1 0 0 0,0 0 0 0 0,-1-1 0 0 0,1 1 0 0 0,0 0 0 0 0,0 0 0 0 0,-1 1 0 0 0,1-1 0 0 0,0 0 0 0 0,0 1 10 0 0,1-1-8 0 0,-1 1 0 0 0,1 1 0 0 0,0-1-1 0 0,-1 0 1 0 0,1 1 0 0 0,0-1 0 0 0,-1 1 0 0 0,0 0 0 0 0,1 0 8 0 0,6 6-6 0 0,-2 0 0 0 0,1 1 0 0 0,-1 0-1 0 0,4 7 7 0 0,-3-6-6 0 0,-3-2 6 0 0,0 0 0 0 0,-1 0 0 0 0,0 0 0 0 0,0 0 0 0 0,-1 1 0 0 0,0 0 0 0 0,0-1 0 0 0,0 5 0 0 0,-2-11-68 0 0,-1 0 57 0 0,2 4 146 0 0,-1-3-122 0 0,0-1-51 0 0,0-1-49 0 0,0 1-73 0 0,0 0-83 0 0,0 0-98 0 0,0 0-111 0 0,2 3-272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40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329 131 10912 0 0,'0'0'248'0'0,"0"0"-14"0"0,0 0-59 0 0,-1-1-51 0 0,0 1-39 0 0,0 0-22 0 0,-4-1 32 0 0,3 0-23 0 0,-8-2-5 0 0,-1 0 58 0 0,1 0 49 0 0,-1 0 41 0 0,-11-1 293 0 0,-30 0 808 0 0,36 3-968 0 0,0 2-67 0 0,6-1-154 0 0,1 1-37 0 0,0-1-41 0 0,0 1-47 0 0,-33 6 418 0 0,14 1-187 0 0,5 1-106 0 0,2 1-89 0 0,4 4-49 0 0,14-10-34 0 0,6 5 33 0 0,3 1 5 0 0,17 9-40 0 0,4-3 35 0 0,29 8 22 0 0,-41-19-14 0 0,26 11-21 0 0,-7-2 62 0 0,44 23 102 0 0,-32-11-122 0 0,-39-22-18 0 0,-1 0 0 0 0,0 1 0 0 0,0 0 1 0 0,0 0-1 0 0,-1 0 0 0 0,0 1 0 0 0,2 2 1 0 0,1 5 52 0 0,-5 1 69 0 0,-6 1 93 0 0,-6 0 118 0 0,4-11-143 0 0,0 0-34 0 0,-8 3 74 0 0,5-4-79 0 0,0 0 0 0 0,-1-1-1 0 0,-8 2-149 0 0,13-4-156 0 0,1 1 67 0 0,-1-1 58 0 0,0 1 49 0 0,-3 0 117 0 0,-14 0 517 0 0,17-2-544 0 0,0 1-38 0 0,0-1-51 0 0,1 1-32 0 0,0-1-38 0 0,0 0-43 0 0,0 0-49 0 0,0 0-52 0 0,1-1-59 0 0,-1 1-62 0 0,0-1-69 0 0,1 0-73 0 0,-1 0-77 0 0,1 0-84 0 0,0-1-88 0 0,0 0-94 0 0,0 0-97 0 0,0 0-104 0 0,1 1-1040 0 0,-1-2-1153 0 0,2 4 3194 0 0</inkml:trace>
  <inkml:trace contextRef="#ctx0" brushRef="#br0" timeOffset="429.84">827 45 8032 0 0,'0'0'182'0'0,"0"0"29"0"0,0 0 12 0 0,0 0-68 0 0,-1-1-83 0 0,-1 0-55 0 0,-2 0-32 0 0,1 1 80 0 0,-12 4 833 0 0,-1 1-104 0 0,1 0-94 0 0,-1 0-84 0 0,-2 2 27 0 0,0 0-90 0 0,5-1-185 0 0,0 0-33 0 0,-14 8 265 0 0,8-4-105 0 0,-8 4 103 0 0,10-4-268 0 0,7-2-176 0 0,2 0-54 0 0,2 2-65 0 0,2 0-76 0 0,4-9 43 0 0,0 1 0 0 0,0 0 0 0 0,0 0 0 0 0,0-1 1 0 0,0 1-1 0 0,1 0 0 0 0,-1 0 0 0 0,0-1 1 0 0,1 1-1 0 0,0 0 0 0 0,-1-1 0 0 0,1 1 1 0 0,0-1-1 0 0,0 1 0 0 0,0-1 0 0 0,0 1 1 0 0,0-1-1 0 0,0 1 0 0 0,0-1-2 0 0,15 15 32 0 0,-7-8-42 0 0,8 3 10 0 0,0 0 0 0 0,0-1 0 0 0,1 0 0 0 0,4 0 0 0 0,3 1 0 0 0,17 13 0 0 0,-9-6 8 0 0,-17-9-12 0 0,0 0 0 0 0,-1 1-1 0 0,2 3 5 0 0,-13-9 12 0 0,1-1-1 0 0,-1 2 1 0 0,0-1-1 0 0,0 0 1 0 0,0 2-12 0 0,-2-3 19 0 0,0 0-1 0 0,-1 0 1 0 0,1 1 0 0 0,0-1 0 0 0,-1 0 0 0 0,0 1 0 0 0,1 0 0 0 0,-1 1-19 0 0,-1 13 485 0 0,-6-2-61 0 0,-6-2-68 0 0,-4-3-72 0 0,-2-2-78 0 0,0-2-82 0 0,0-2-87 0 0,2-3-94 0 0,13-1-108 0 0,1-1 54 0 0,-1 0 48 0 0,1 0 40 0 0,-3-1 65 0 0,-9-2 303 0 0,9 1-276 0 0,1 1-105 0 0,1-1-86 0 0,0 0-107 0 0,1 0 68 0 0,1 1-35 0 0,-1 0-148 0 0,0-1-83 0 0,0 0-90 0 0,0 0-98 0 0,0 0-106 0 0,1-1-113 0 0,-1 1-120 0 0,2 1 430 0 0,-1 0-33 0 0,-1-3-1477 0 0,0-1-1148 0 0</inkml:trace>
  <inkml:trace contextRef="#ctx0" brushRef="#br0" timeOffset="759.95">1097 162 9136 0 0,'0'5'219'0'0,"1"1"-53"0"0,0-1-48 0 0,0 1-39 0 0,0 1-26 0 0,1 0-35 0 0,4 13-44 0 0,-3-12 35 0 0,-1-1 39 0 0,11 30 501 0 0,4 0 93 0 0,2-1 96 0 0,3-3 97 0 0,-18-27-684 0 0,0-1 0 0 0,1 0 0 0 0,-1 0 1 0 0,1 0-1 0 0,3 1-151 0 0,-2-1 210 0 0,2 0 1 0 0,-1 0-1 0 0,0-1 1 0 0,1 0-1 0 0,0 0 1 0 0,5 1-211 0 0,-3-2 253 0 0,1 0 0 0 0,0 0 0 0 0,-1-1 0 0 0,1 0 0 0 0,0-1-253 0 0,32-1 762 0 0,-24-4-467 0 0,-14 3-204 0 0,-1-1 0 0 0,1 0 1 0 0,-1 0-1 0 0,0-1 0 0 0,0 1 1 0 0,0-1-1 0 0,0 0 0 0 0,0 0 1 0 0,0 0-1 0 0,-1-1 0 0 0,1 1 1 0 0,-1-1-1 0 0,0 0 0 0 0,2-3-91 0 0,6-14 334 0 0,-3-2-81 0 0,-5 0-110 0 0,-4 11-121 0 0,-1 1-38 0 0,2 7-155 0 0,-1 0 68 0 0,0 0 58 0 0,0 0 49 0 0,-1-3 103 0 0,-1-5 178 0 0,2 7-191 0 0,0-1-55 0 0,-1 1-86 0 0,1 2-34 0 0,0 0-46 0 0,1 0-52 0 0,-1 0-59 0 0,0-1-88 0 0,0 1-81 0 0,0 0-88 0 0,0-1-96 0 0,-1 1-104 0 0,1 0-109 0 0,0-1-119 0 0,0 1-124 0 0,-1-3-1161 0 0,-2-3-1253 0 0</inkml:trace>
  <inkml:trace contextRef="#ctx0" brushRef="#br0" timeOffset="1410.22">1639 273 11376 0 0,'0'0'256'0'0,"0"0"-11"0"0,1 0-103 0 0,-1 1-67 0 0,1 4-6 0 0,0-3 1 0 0,4 10-14 0 0,1 0 59 0 0,1 0 58 0 0,0-1 53 0 0,1 0 52 0 0,0 0 46 0 0,0 0 45 0 0,0 0 40 0 0,2 2 164 0 0,0 0 53 0 0,-8-11-586 0 0,0 1 50 0 0,1 0 72 0 0,1 2 148 0 0,1 2 106 0 0,-2-4-178 0 0,-1 0-93 0 0,0-1-73 0 0,-1 0 179 0 0,-1-2-24 0 0,0 0-17 0 0,0 0-2 0 0,0 0-20 0 0,0 0-84 0 0,0 0-30 0 0,0 0 18 0 0,0-1 3 0 0,1-1-37 0 0,4-8 30 0 0,-4 7-19 0 0,6-18 48 0 0,-3 0-47 0 0,5-14-17 0 0,-6 24-39 0 0,7-18-86 0 0,-7 21 17 0 0,0 1-1 0 0,0 0 1 0 0,1 0 0 0 0,0 1-1 0 0,1-2 56 0 0,-4 6-19 0 0,1 0 0 0 0,-1 0 0 0 0,1 0 0 0 0,0 1 0 0 0,-1-1 0 0 0,1 0 0 0 0,0 1 0 0 0,0 0 0 0 0,0-1 0 0 0,0 1 0 0 0,0 0 0 0 0,0 0 0 0 0,0 0 0 0 0,1 0 0 0 0,-1 0 0 0 0,2 0 19 0 0,-2 1-10 0 0,1 0 0 0 0,-1 0 0 0 0,1 0 0 0 0,-1 0 0 0 0,1 0 0 0 0,-1 1 0 0 0,0-1 0 0 0,1 1 0 0 0,-1-1 0 0 0,0 1 0 0 0,1 0-1 0 0,0 0 11 0 0,9 6 35 0 0,-1 1-46 0 0,8 12-103 0 0,-9-5-49 0 0,0 0 0 0 0,1 4 163 0 0,0 1-56 0 0,7 16 117 0 0,-9-11 66 0 0,-3-9 3 0 0,0-1 50 0 0,0-1 58 0 0,2-1 66 0 0,-7-12-219 0 0,-1 1 88 0 0,1-1 124 0 0,-1 0 265 0 0,0 0 107 0 0,0-1-268 0 0,1-1-133 0 0,-1 1-87 0 0,0-1-117 0 0,1 0-79 0 0,-1 0-92 0 0,1 0-103 0 0,4-7 273 0 0,-1 0-1 0 0,1-1 0 0 0,0-4-62 0 0,4-9 47 0 0,-2 1-40 0 0,-1 4-36 0 0,-1 1-35 0 0,8-12-58 0 0,3-1-79 0 0,-14 25 156 0 0,1 0 1 0 0,0 0-1 0 0,0 0 1 0 0,0 1-1 0 0,1-1 1 0 0,-1 1-1 0 0,1 0 1 0 0,-1 0-1 0 0,1 0 1 0 0,0 0 0 0 0,0 1-1 0 0,2-1 45 0 0,-4 2-15 0 0,0 1 0 0 0,-1-1-1 0 0,1 1 1 0 0,0-1 0 0 0,0 1 0 0 0,0 0-1 0 0,0 0 1 0 0,0 0 0 0 0,-1 0 0 0 0,1 0 0 0 0,1 0 15 0 0,21 8-74 0 0,-2 6 70 0 0,-3 0 42 0 0,-13-9-20 0 0,7 6 25 0 0,-2 1-42 0 0,-5-4-27 0 0,0 0 1 0 0,-1 0-1 0 0,0 1 1 0 0,0 0 25 0 0,5 11 0 0 0,-2-4 61 0 0,0 0 74 0 0,-4-10-41 0 0,0-1 91 0 0,-1-1-91 0 0,0-1-84 0 0,-1 0-78 0 0,1-1-71 0 0,0 0-65 0 0,-1-1-57 0 0,1 0-51 0 0,0-1-276 0 0,1-1-86 0 0,0-1-209 0 0,2-2-493 0 0,1-1-77 0 0</inkml:trace>
  <inkml:trace contextRef="#ctx0" brushRef="#br0" timeOffset="1698.46">2541 113 11968 0 0,'0'0'349'0'0,"0"0"-124"0"0,0 0-102 0 0,1 0-29 0 0,-1 1-48 0 0,5 4-43 0 0,-2 0-32 0 0,0-1 47 0 0,0 1 41 0 0,-1 0 34 0 0,2 2 85 0 0,-1 1 42 0 0,6 18 594 0 0,-6-16-517 0 0,-2-7-213 0 0,17 63 2477 0 0,-15-51-2050 0 0,1-1-34 0 0,1 8 153 0 0,-2-11-361 0 0,-1 0-36 0 0,1-1-40 0 0,0 1-44 0 0,0 0-47 0 0,0-1-52 0 0,-2-5-41 0 0,1 0 9 0 0,12 13 45 0 0,-14-18-157 0 0,1 1 36 0 0,-1 0 31 0 0,1-1 82 0 0,0 2 183 0 0,-1-2-191 0 0,0 1-35 0 0,1-1-62 0 0,-1 0-94 0 0,0 0 21 0 0,0 1-37 0 0,0-1-40 0 0,0 0-44 0 0,0 0-47 0 0,0 0-51 0 0,0 0-54 0 0,0 0-59 0 0,0 0-808 0 0</inkml:trace>
  <inkml:trace contextRef="#ctx0" brushRef="#br0" timeOffset="2790.53">2605 11 8960 0 0,'-2'-1'57'0'0,"0"-1"-26"0"0,-1 0 5 0 0,1 1 39 0 0,-1 0 48 0 0,0-1 75 0 0,-2 0-94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42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11024 0 0,'0'0'248'0'0,"1"2"34"0"0,8 17-17 0 0,3 6 66 0 0,-9-17-266 0 0,0 2-40 0 0,-2-4-7 0 0,0 0 35 0 0,2 7 145 0 0,-2-3 20 0 0,1-1 48 0 0,1 11 372 0 0,4 19 814 0 0,-4-22-901 0 0,-1-7-294 0 0,0-1-45 0 0,1 0-56 0 0,-1 1-63 0 0,-1-4 141 0 0,1 1 42 0 0,5 20 1117 0 0,-6-25-995 0 0,-1-2-29 0 0,0 0-8 0 0,0 0-25 0 0,0 0-101 0 0,0 0-47 0 0,0 0-11 0 0,0 0-11 0 0,0 0-46 0 0,0 0-22 0 0,0-2-2 0 0,6-18 26 0 0,1-2-82 0 0,2 0-70 0 0,3 1-57 0 0,-9 15 28 0 0,1 0 1 0 0,0 0 0 0 0,1 0-1 0 0,1-1 59 0 0,-3 4-42 0 0,0 0-1 0 0,1 0 0 0 0,-1 1 0 0 0,1-1 0 0 0,-1 1 0 0 0,1 0 0 0 0,0 0 0 0 0,0 0 0 0 0,0 0 0 0 0,0 0 0 0 0,3 0 43 0 0,-5 2-11 0 0,0-1-1 0 0,0 1 1 0 0,0 0 0 0 0,0 0-1 0 0,0 0 1 0 0,1 0 0 0 0,-1 0 0 0 0,0 0-1 0 0,0 1 1 0 0,0-1 0 0 0,1 1 11 0 0,0 0-14 0 0,0 0 0 0 0,1 0 0 0 0,-1 1 1 0 0,0 0-1 0 0,0-1 0 0 0,2 3 14 0 0,17 14-43 0 0,-3 2 35 0 0,-12-11 15 0 0,3 2-7 0 0,-1 1 0 0 0,-1 0 0 0 0,4 6 0 0 0,-5-6 0 0 0,1 0 0 0 0,0-1 0 0 0,0 0 0 0 0,3 2 0 0 0,-10-13-3 0 0,9 11-1 0 0,14 11 79 0 0,-16-16-112 0 0,-1-1-66 0 0,0-1-47 0 0,0 0-72 0 0,0 0-84 0 0,0-1-97 0 0,1-1-108 0 0,0 0-120 0 0,-4-1 266 0 0,1 0-34 0 0,-1-1-36 0 0,1 1-38 0 0,14-1-999 0 0</inkml:trace>
  <inkml:trace contextRef="#ctx0" brushRef="#br0" timeOffset="480.71">823 3 8640 0 0,'-2'1'197'0'0,"-4"5"115"0"0,-1 2-104 0 0,3-1-108 0 0,0 0-39 0 0,-4 8-23 0 0,-5 17-72 0 0,9-22 61 0 0,1 0 50 0 0,-5 14 474 0 0,-1 2 117 0 0,-8 35 985 0 0,13-42-1179 0 0,2 0-38 0 0,1-4-2 0 0,-1 7 224 0 0,4-9-134 0 0,-1-11-156 0 0,1-2-59 0 0,3 2 475 0 0,-2 0-262 0 0,-1-2-309 0 0,-1 0-49 0 0,2 0-39 0 0,-1-1-110 0 0,0 0-37 0 0,10-9 466 0 0,-1-2-114 0 0,-2-2-97 0 0,0-1-81 0 0,1-11-33 0 0,4-14-97 0 0,-8 20-17 0 0,14-45-25 0 0,-20 62-4 0 0,2 1-2 0 0,2-2-53 0 0,-1 1 24 0 0,-1 2-38 0 0,3 2 12 0 0,0 1 37 0 0,2 8 24 0 0,-5-7 14 0 0,3 7-20 0 0,1 1-1 0 0,-2 0 1 0 0,0 0-1 0 0,0 0 1 0 0,-1 1-1 0 0,0 0 0 0 0,1 10 27 0 0,6 24-14 0 0,13 25 34 0 0,-13-48 24 0 0,2 0 36 0 0,8 16 164 0 0,0 1 50 0 0,37 94 808 0 0,-35-76-662 0 0,-7-14-74 0 0,-3 2 73 0 0,-6-16-82 0 0,0 0 67 0 0,-5-2 85 0 0,-1-25-426 0 0,0 0 0 0 0,-1 0 0 0 0,0 1 0 0 0,0-1 0 0 0,0 0-1 0 0,0 0 1 0 0,0 0 0 0 0,0 0 0 0 0,-1 0 0 0 0,1 0 0 0 0,-1 0-1 0 0,0 0 1 0 0,0-1 0 0 0,0 1 0 0 0,-1-1 0 0 0,1 1-83 0 0,-13 8 345 0 0,-3-1-71 0 0,-3-2-260 0 0,0-2 62 0 0,8-3 31 0 0,1-1 0 0 0,-1 0 0 0 0,0-1 1 0 0,-8-1-108 0 0,-10-1 141 0 0,12-1-103 0 0,1-2-50 0 0,-6-1-91 0 0,2-1-119 0 0,10 2 59 0 0,1 1-39 0 0,0-2-41 0 0,0 1-45 0 0,0 0-47 0 0,0-1-49 0 0,0 0-54 0 0,1 0-56 0 0,0-1-59 0 0,-1 1-62 0 0,1-1-64 0 0,1 1-68 0 0,5 3 223 0 0,0-1-65 0 0,1 1-57 0 0,-1 0-50 0 0,0 0-195 0 0,-1-1-49 0 0,0 0-235 0 0,-3-2-642 0 0,8 5 1812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39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15 9152 0 0,'0'0'170'0'0,"0"0"-77"0"0,0-1-53 0 0,0-1-3 0 0,0 1 48 0 0,0 0 24 0 0,0 0 61 0 0,0-6 122 0 0,0 5 150 0 0,0 2 66 0 0,0 0 18 0 0,0 0-33 0 0,0 0-144 0 0,0 0-58 0 0,0 0-16 0 0,0 5 1 0 0,0 0-35 0 0,1 3 155 0 0,0 2-49 0 0,-1-7-254 0 0,0-1 0 0 0,0 1 0 0 0,0 0 0 0 0,0-1-1 0 0,-1 1 1 0 0,1-1 0 0 0,-1 4-93 0 0,-3 7 323 0 0,0 0-48 0 0,0 4 19 0 0,-2 1-42 0 0,-5 20 143 0 0,2 3-89 0 0,0-3-93 0 0,-2 0-70 0 0,-39 135 546 0 0,35-114-430 0 0,0-2 39 0 0,15-50-232 0 0,0-4-53 0 0,0-2-111 0 0,0 0-138 0 0,0-1 41 0 0,0 0-141 0 0,0 0-680 0 0,0 0 598 0 0,0 0 236 0 0,0 0-37 0 0,0 0 2 0 0,0 0-37 0 0,0 0-42 0 0,0 0-48 0 0,0 0-51 0 0,0 0-47 0 0,0 0-42 0 0,0 0-37 0 0,0 0-146 0 0,0 0-36 0 0,0 0-1534 0 0</inkml:trace>
  <inkml:trace contextRef="#ctx0" brushRef="#br0" timeOffset="330.11">182 34 9528 0 0,'0'0'216'0'0,"0"0"32"0"0,0 0 10 0 0,1 0-80 0 0,0 1-79 0 0,8 2 41 0 0,-6-1 10 0 0,10 5 299 0 0,-2 2-44 0 0,9 11 298 0 0,-6-1-211 0 0,4 10 200 0 0,4 4 140 0 0,-7-9-381 0 0,-1 2-65 0 0,6 13 98 0 0,-2 2-76 0 0,19 38 336 0 0,-24-53-479 0 0,0 0-53 0 0,6 13 13 0 0,2-1-87 0 0,-11-17-93 0 0,-3-5 19 0 0,0 2 26 0 0,-7-17-151 0 0,0-1 1 0 0,0 0-33 0 0,0 1-15 0 0,0-1-34 0 0,0 0-37 0 0,0 0-42 0 0,0 0-45 0 0,0 0-43 0 0,0 0-40 0 0,0 0-34 0 0,0 0-251 0 0,0 0-59 0 0,0 0-46 0 0,0 0-33 0 0,0 0-1385 0 0,0 0-1227 0 0</inkml:trace>
  <inkml:trace contextRef="#ctx0" brushRef="#br0" timeOffset="500.66">135 435 10016 0 0,'0'0'230'0'0,"0"0"30"0"0,0 0 18 0 0,0-1-120 0 0,2 1-83 0 0,4-4-173 0 0,0 0 55 0 0,0 0 49 0 0,0 1 40 0 0,7-4 130 0 0,18-9 391 0 0,-21 12-437 0 0,0-1-57 0 0,0 1-81 0 0,0-1-105 0 0,-5 3 10 0 0,0-1-35 0 0,0 1-38 0 0,0 0-40 0 0,3-2-235 0 0,-4 2 177 0 0,0 0-33 0 0,0 1-37 0 0,0-1-36 0 0,0 0-39 0 0,0 0-41 0 0,7-3-951 0 0,5-1-809 0 0,-16 6 2206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46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1 196 7968 0 0,'2'-1'233'0'0,"1"0"-105"0"0,1 0-44 0 0,4-1-16 0 0,14-4-73 0 0,-18 4 41 0 0,0 0 36 0 0,5-4 461 0 0,12-5 776 0 0,-8 4-548 0 0,-6 3-422 0 0,-1 0-40 0 0,3-1 24 0 0,0-1-106 0 0,10-8 349 0 0,-6 4-258 0 0,0 1-44 0 0,0 0-39 0 0,0-1-32 0 0,16-14 168 0 0,12-16 58 0 0,-37 34-395 0 0,-5 0 40 0 0,0 5-56 0 0,1 1 0 0 0,-1-1 0 0 0,0 0 0 0 0,1 0 0 0 0,-1 1 0 0 0,0-1 0 0 0,0 1 0 0 0,0-1 0 0 0,1 0 0 0 0,-1 1 0 0 0,0 0 0 0 0,0-1 0 0 0,0 1 0 0 0,0-1 0 0 0,0 1 0 0 0,0 0 0 0 0,0 0 0 0 0,0-1 0 0 0,0 1 0 0 0,0 0 0 0 0,0 0 0 0 0,0 0 0 0 0,0 0 0 0 0,0 0 0 0 0,0 1 0 0 0,0-1 1 0 0,0 0-1 0 0,0 0 0 0 0,0 1 0 0 0,0-1 0 0 0,0 0 0 0 0,0 1 0 0 0,0-1-8 0 0,-6 4 88 0 0,1-1 0 0 0,-1 0 1 0 0,1 1-1 0 0,-3 2-88 0 0,2-1 121 0 0,3-2-61 0 0,0 0 0 0 0,0 1 1 0 0,1-1-1 0 0,-1 1 1 0 0,1-1-1 0 0,0 1 0 0 0,0 0 1 0 0,0 1-1 0 0,1-1 1 0 0,-2 3-61 0 0,-9 20 259 0 0,3 0-49 0 0,6-18-148 0 0,2-3-15 0 0,1-1-1 0 0,-1 1 0 0 0,1-1 0 0 0,-1 5-46 0 0,2-6 20 0 0,0-1 1 0 0,0 1-1 0 0,0 0 0 0 0,0 0 0 0 0,1 0 0 0 0,0 2-20 0 0,0-3 10 0 0,-1 0-1 0 0,1 0 0 0 0,1 0 1 0 0,-1 0-1 0 0,0 0 0 0 0,1-1 1 0 0,-1 1-1 0 0,1 0 1 0 0,0-1-1 0 0,0 0 0 0 0,0 1 1 0 0,0-1-1 0 0,0 0 1 0 0,1 0-1 0 0,-1 0 0 0 0,0 0 1 0 0,1-1-1 0 0,2 2-9 0 0,3 1-31 0 0,0 0 43 0 0,22 8 148 0 0,-17-8-124 0 0,-5-2-49 0 0,0 0-37 0 0,-1-1-24 0 0,0 1-37 0 0,0-1-40 0 0,-1 0-46 0 0,1 0-51 0 0,-1-1-55 0 0,1 1-60 0 0,-1 0-65 0 0,14-1-669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47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42 10088 0 0,'0'0'298'0'0,"0"0"-4"0"0,0 1-195 0 0,0 7-86 0 0,2 4 56 0 0,1-5 24 0 0,3 3 89 0 0,2 6 140 0 0,9 27 572 0 0,11 19 286 0 0,-7-19-373 0 0,-9-15-232 0 0,3 1 89 0 0,-2-7-81 0 0,-10-15-403 0 0,4 2 27 0 0,-4-5-82 0 0,0 0 46 0 0,-2-1-21 0 0,1 0 37 0 0,-2-2-49 0 0,0-1-2 0 0,0 0-4 0 0,0 0-17 0 0,0 0-10 0 0,0 0-1 0 0,0 0 15 0 0,0 0 62 0 0,0 0 31 0 0,0 0 4 0 0,0 0-33 0 0,-1-2-78 0 0,0 0-56 0 0,-2-4-11 0 0,2 2 10 0 0,-8-23 139 0 0,6-3-57 0 0,3-1-45 0 0,3 1-35 0 0,0 16-44 0 0,1-1 1 0 0,0 2-1 0 0,0-1 1 0 0,2 0-1 0 0,0 1 1 0 0,0 0-1 0 0,4-5-6 0 0,0 3-116 0 0,2 1 88 0 0,1 1 68 0 0,-6 7 5 0 0,0 1 0 0 0,0 0 0 0 0,0 0 0 0 0,1 0-45 0 0,6-2 22 0 0,-2 1-50 0 0,2 1-62 0 0,-1 1-77 0 0,1 0-94 0 0,0 1-109 0 0,-7 1 139 0 0,0 1-33 0 0,0 0-35 0 0,0-1-37 0 0,1 1-40 0 0,-1 0-41 0 0,16-1-889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50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13 10656 0 0,'0'0'241'0'0,"0"0"-6"0"0,-1 0-100 0 0,0 0-65 0 0,-3-2-7 0 0,2 2 2 0 0,-5-1 65 0 0,-1 0-41 0 0,-26 0 170 0 0,22 1-72 0 0,6-1-46 0 0,0 1 39 0 0,0 0 48 0 0,0-1 52 0 0,0 1 60 0 0,0-1 66 0 0,-32-2 1059 0 0,25 2-1020 0 0,-1 0-45 0 0,3 1-111 0 0,1 1-50 0 0,-1-1-58 0 0,2 1-66 0 0,-5 2 17 0 0,1 2-70 0 0,10-3-58 0 0,1-1-1 0 0,-1 1 0 0 0,1 0 0 0 0,0 0 0 0 0,-1-1 0 0 0,1 1 1 0 0,0 1-1 0 0,0-1 0 0 0,0 0 0 0 0,1 0 0 0 0,-1 1 0 0 0,0 1-3 0 0,1-2-5 0 0,0-1 0 0 0,0 1 0 0 0,0 0 0 0 0,1 0 0 0 0,-1-1 0 0 0,1 1 0 0 0,0 0-1 0 0,-1 0 1 0 0,1 0 0 0 0,0 0 0 0 0,0 0 0 0 0,0 1 5 0 0,1 1-5 0 0,0 0 0 0 0,0-1 0 0 0,0 1 0 0 0,0-1 0 0 0,0 1 1 0 0,1-1-1 0 0,0 1 0 0 0,-1-1 0 0 0,1 0 0 0 0,1 1 5 0 0,5 6-24 0 0,0 0 1 0 0,1 0-1 0 0,0-1 0 0 0,5 4 24 0 0,12 10-96 0 0,1 0 53 0 0,8 6 35 0 0,14 7 8 0 0,-42-32-2 0 0,-1 2-1 0 0,0-1 1 0 0,0 1-1 0 0,1 0 3 0 0,6 12 20 0 0,-5 0 98 0 0,-7-8 13 0 0,-3-1 47 0 0,-3 1 83 0 0,-7 4 196 0 0,-15 6 328 0 0,9-9-358 0 0,11-7-289 0 0,1-1-40 0 0,-5 4-120 0 0,1-1 50 0 0,-25 12 213 0 0,20-11-167 0 0,-1-2-82 0 0,8-2-43 0 0,0-1-38 0 0,-3 1-118 0 0,-1 0-107 0 0,5-2 110 0 0,1 0-32 0 0,0 0-37 0 0,-1-1-37 0 0,6 1-58 0 0,-1-1-67 0 0,1 0-60 0 0,0 0-52 0 0,-1 1-43 0 0,1-1-37 0 0,-2 0-709 0 0,-2 0-933 0 0,-3 1-1287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49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0 10768 0 0,'0'0'241'0'0,"0"0"38"0"0,0 0 13 0 0,0 0-26 0 0,0 0-197 0 0,0 1-34 0 0,5 5-33 0 0,5 10 318 0 0,-1 0 1 0 0,-1 1 0 0 0,0 0-1 0 0,-1 1-320 0 0,3 12 380 0 0,0-1-67 0 0,-3-11-162 0 0,7 28 202 0 0,24 83 877 0 0,-24-73-789 0 0,-12-49-380 0 0,4 20 105 0 0,0-1-60 0 0,4 28-19 0 0,-6-43-39 0 0,-1-2-53 0 0,-3-4-91 0 0,0-4-134 0 0,0-1-100 0 0,0 0-447 0 0,0 0 444 0 0,0 0 182 0 0,0 0-36 0 0,0 0 0 0 0,0 0-36 0 0,0 0-40 0 0,0 0-44 0 0,0 0-49 0 0,0 0-44 0 0,0 0-41 0 0,0 0-34 0 0,0 0-134 0 0,0 0-35 0 0,0 0-1408 0 0</inkml:trace>
  <inkml:trace contextRef="#ctx0" brushRef="#br0" timeOffset="193.47">4 283 11688 0 0,'-1'0'84'0'0,"1"-1"50"0"0,-2-6 699 0 0,1 4-665 0 0,1 2-126 0 0,1 0-34 0 0,7-11 3 0 0,7 1 104 0 0,16-4 250 0 0,-18 10-400 0 0,-1 1 51 0 0,1 0 43 0 0,0 0 38 0 0,10-2 160 0 0,46-7 669 0 0,-40 9-606 0 0,-7 2-176 0 0,0 0-115 0 0,-11 1-67 0 0,1 0-40 0 0,-1 1-43 0 0,0-1-48 0 0,0 1-51 0 0,0-1-55 0 0,0 1-59 0 0,0 0-63 0 0,0-1-66 0 0,0 1-70 0 0,0 0-74 0 0,0 0-78 0 0,0 0-1203 0 0,6 0-1085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01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8 5784 0 0,'0'0'132'0'0,"0"0"17"0"0,-1 0-16 0 0,1 0-57 0 0,-1 0-43 0 0,-3-3 17 0 0,0 1-98 0 0,0 1 40 0 0,-4-1 94 0 0,-1 3 144 0 0,-3 3 226 0 0,7-2-242 0 0,-1 0-56 0 0,-11 3 299 0 0,-9 8 326 0 0,14-7-435 0 0,1-1-48 0 0,3-1-110 0 0,0 1-102 0 0,-7 8 49 0 0,11-9-68 0 0,0 0 34 0 0,0 0-30 0 0,-6 9 112 0 0,5-3-141 0 0,2-6-3 0 0,-1 2-6 0 0,3-1 35 0 0,9 2-16 0 0,2-2-36 0 0,3 0 24 0 0,0 1 60 0 0,11 5 131 0 0,-7-6-138 0 0,13 4 116 0 0,-11-1-25 0 0,-6-2-31 0 0,0-1 37 0 0,2 1-18 0 0,4 6 2 0 0,-17-11-155 0 0,-1 1-1 0 0,0-1 0 0 0,1 1 1 0 0,-1-1-1 0 0,0 1 0 0 0,0-1 1 0 0,0 1-1 0 0,0-1 0 0 0,-1 1 1 0 0,2 1-21 0 0,0 14 222 0 0,-5 0 259 0 0,-6-1-73 0 0,-4-1-75 0 0,-3-1-73 0 0,-1-2-72 0 0,-2-1-74 0 0,2-2-70 0 0,2-1-72 0 0,-14 5 28 0 0,31-13-2 0 0,0 0 0 0 0,0-1 0 0 0,0 1 0 0 0,0 0 0 0 0,0 0 0 0 0,-1 0 0 0 0,1 0 0 0 0,0 1 0 0 0,0-1 0 0 0,0 0 0 0 0,0 1 0 0 0,-1-1 0 0 0,1 1 0 0 0,0 0 0 0 0,0 0 0 0 0,-1-1 0 0 0,1 1 0 0 0,1 1 2 0 0,0 0-4 0 0,0 0 0 0 0,0 0 1 0 0,0 1-1 0 0,0-1 1 0 0,0 1-1 0 0,0-1 0 0 0,-1 1 1 0 0,1 0-1 0 0,-1 0 1 0 0,2 3 3 0 0,-1 1-2 0 0,1 0 1 0 0,-1 1 0 0 0,0 0 0 0 0,-1 0 0 0 0,0 0-1 0 0,0 0 1 0 0,-1 0 0 0 0,0 0 0 0 0,0 0 0 0 0,-1 5 1 0 0,0 1-3 0 0,-1 1 1 0 0,-1-1-1 0 0,0 0 1 0 0,-1 0 0 0 0,-4 10 2 0 0,4-12 12 0 0,-15 41 136 0 0,11-35-121 0 0,1 1 51 0 0,0 8 89 0 0,-5 36 283 0 0,8-41-340 0 0,2-18-81 0 0,1 0 1 0 0,0-1 0 0 0,0 1-1 0 0,0 0 1 0 0,0 0 0 0 0,1-1-1 0 0,0 1 1 0 0,0 1-30 0 0,-1-3 20 0 0,1 0 0 0 0,-1 0 1 0 0,1-1-1 0 0,0 1 0 0 0,0 0 0 0 0,0-1 1 0 0,0 1-1 0 0,0-1 0 0 0,0 1 1 0 0,1 0-21 0 0,9 3 173 0 0,2-4-99 0 0,10-5-12 0 0,-6-1-3 0 0,22-12 156 0 0,-28 10-205 0 0,1 1-59 0 0,-5 2-25 0 0,0 0-38 0 0,1 0-46 0 0,0 0-48 0 0,-1 0-56 0 0,1 1-61 0 0,-1-1-65 0 0,1 1-72 0 0,-5 2-29 0 0,1 0-89 0 0,-1 0-76 0 0,0 0-62 0 0,1-1-326 0 0,3 0-608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47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211 298 7248 0 0,'0'0'209'0'0,"-1"0"-42"0"0,0-1-86 0 0,-1 1-60 0 0,-5-2-63 0 0,4 2 62 0 0,-5-1 84 0 0,0 0 52 0 0,1 1 45 0 0,-1-1 40 0 0,-1 2 92 0 0,0-1 39 0 0,-2 2 113 0 0,-5 1 285 0 0,0 2 0 0 0,7 0-285 0 0,1-1-111 0 0,0 1-40 0 0,2-1-92 0 0,0 1-40 0 0,0 0-45 0 0,1 1-50 0 0,-7 8 222 0 0,2 1-51 0 0,0 1-44 0 0,3 1-38 0 0,-1 4-5 0 0,3 1-36 0 0,3-14-98 0 0,1 0 1 0 0,0 1-1 0 0,1 0 0 0 0,0-1 0 0 0,0 1 1 0 0,2 5-58 0 0,-2-11 25 0 0,0 0 1 0 0,1-1 0 0 0,0 1 0 0 0,0 0 0 0 0,0-1 0 0 0,0 1 0 0 0,0-1 0 0 0,0 1 0 0 0,1-1 0 0 0,0 2-26 0 0,-1-3 30 0 0,1 1 1 0 0,-1 0-1 0 0,1-1 1 0 0,-1 1-1 0 0,1-1 1 0 0,0 0 0 0 0,0 1-1 0 0,0-1 1 0 0,0 0-1 0 0,0 0 1 0 0,0 0-1 0 0,0-1 1 0 0,0 1 0 0 0,0 0-1 0 0,0-1 1 0 0,2 1-31 0 0,0 0 56 0 0,1-1 0 0 0,-1 0 1 0 0,0 0-1 0 0,1 0 0 0 0,-1-1 1 0 0,1 1-1 0 0,-1-1 0 0 0,3-1-56 0 0,20-8 191 0 0,-2-4-36 0 0,0-2-56 0 0,-15 9-77 0 0,-1 0 0 0 0,0-1 0 0 0,0 0-1 0 0,0 0 1 0 0,-2-1 0 0 0,4-4-22 0 0,-4 3 49 0 0,-5 6-47 0 0,-1 1 0 0 0,1-1 0 0 0,0 0 0 0 0,-1 0 0 0 0,0 0 0 0 0,0 0-2 0 0,0-6 46 0 0,0 20-60 0 0,-1 1-1 0 0,1-1 1 0 0,1 0 0 0 0,0 0-1 0 0,0-1 1 0 0,1 1 0 0 0,0 0-1 0 0,2 3 15 0 0,-3-9 0 0 0,0 0-1 0 0,0 1 1 0 0,1-1-1 0 0,-1 0 0 0 0,1 0 1 0 0,0 0-1 0 0,0-1 1 0 0,0 1-1 0 0,1-1 1 0 0,-1 0-1 0 0,1 1 0 0 0,0-2 1 0 0,0 1-1 0 0,0 0 1 0 0,0-1-1 0 0,0 0 1 0 0,0 0-1 0 0,1 0 0 0 0,4 1 2 0 0,-4-1-40 0 0,8 0 7 0 0,-9-1-7 0 0,1 0-47 0 0,0-1-62 0 0,0 1-114 0 0,-2-1 86 0 0,-1 0-35 0 0,1-1-37 0 0,0 1-42 0 0,0 0-44 0 0,0 0-47 0 0,-2 0 24 0 0,0-1-51 0 0,0 1-46 0 0,0 0-40 0 0,0 0-143 0 0,0-1-40 0 0,0 1-173 0 0,2 0-467 0 0</inkml:trace>
  <inkml:trace contextRef="#ctx0" brushRef="#br0" timeOffset="471.74">507 16 10304 0 0,'0'0'224'0'0,"0"-2"-77"0"0,0 0-55 0 0,0-5 70 0 0,0 4 5 0 0,1 1 107 0 0,0 2-90 0 0,1 1-71 0 0,0 1-49 0 0,4 4 30 0 0,-5-4-7 0 0,10 14 275 0 0,0 2-50 0 0,-2 1-43 0 0,0 0-32 0 0,3 13 92 0 0,4 14 122 0 0,-9-16-45 0 0,0 0 1 0 0,-2 0 0 0 0,2 31-407 0 0,5 33 780 0 0,-3-28-118 0 0,-8-52-477 0 0,0 0 39 0 0,0 2 85 0 0,0 0 79 0 0,-1 0 93 0 0,0 0 108 0 0,1-18-478 0 0,3-4-41 0 0,1-1-6 0 0,7-20 146 0 0,-3 7-95 0 0,1 0-34 0 0,0 1-35 0 0,2-1-37 0 0,0 3-39 0 0,3 0-41 0 0,1 3-41 0 0,2 2-44 0 0,-15 10 135 0 0,0 1-1 0 0,0 0 1 0 0,0 0-1 0 0,0 0 1 0 0,0 0 0 0 0,0 0-1 0 0,0 0 1 0 0,0 1-1 0 0,0 0 1 0 0,0 0-1 0 0,1 0 1 0 0,-1 0 21 0 0,1 0-18 0 0,0 1 0 0 0,0 0 0 0 0,0 0 1 0 0,0 0-1 0 0,0 0 0 0 0,0 1 1 0 0,0-1-1 0 0,-1 1 0 0 0,1 0 1 0 0,-1 1-1 0 0,1-1 0 0 0,-1 0 0 0 0,2 3 18 0 0,-2-3-10 0 0,-1 0-1 0 0,0 1 0 0 0,0 0 1 0 0,0 0-1 0 0,0-1 1 0 0,0 1-1 0 0,0 0 0 0 0,-1 0 1 0 0,1 1-1 0 0,-1-1 0 0 0,0 1 11 0 0,3 10-13 0 0,-3 1 33 0 0,-3 3 72 0 0,-4-1 98 0 0,2-10-51 0 0,-2-1 34 0 0,-1-1 37 0 0,-2-1 40 0 0,3-1-129 0 0,-5 0 52 0 0,1 1-35 0 0,4-3-71 0 0,1 0 0 0 0,-1 0-1 0 0,1 0 1 0 0,0 0 0 0 0,-5-1-67 0 0,4 0-83 0 0,0 0 84 0 0,-11 0 156 0 0,9 0-139 0 0,4 0-48 0 0,0 0-39 0 0,0-1-49 0 0,0 1-56 0 0,0 0-21 0 0,1-1-50 0 0,0 1-55 0 0,-1-1-59 0 0,1 1-66 0 0,0-1-70 0 0,-1 0-74 0 0,1 0-80 0 0,2 1 214 0 0,0-1-56 0 0,0 1-50 0 0,0-1-44 0 0,0 1-166 0 0,0-1-44 0 0,-1 0-200 0 0,0 0-546 0 0,2 1 1517 0 0</inkml:trace>
  <inkml:trace contextRef="#ctx0" brushRef="#br0" timeOffset="1058.15">1002 8 10016 0 0,'0'0'230'0'0,"0"0"30"0"0,0 0 18 0 0,0 0-120 0 0,1 1-83 0 0,13 32 324 0 0,-1 1 50 0 0,2 6 139 0 0,8 22 345 0 0,5 13 193 0 0,-9-25-451 0 0,-2-9-193 0 0,1 0-99 0 0,-1-6-76 0 0,-1-1 81 0 0,6 10 183 0 0,8 23 366 0 0,-30-67-630 0 0,0-1-36 0 0,1-2 168 0 0,0-2-120 0 0,1-1-105 0 0,-1 1-116 0 0,0-1-36 0 0,2-7-26 0 0,5-30-198 0 0,-6 35 179 0 0,-1 1 54 0 0,4-22-167 0 0,2-2-96 0 0,1 1-79 0 0,3 0-61 0 0,5-3-124 0 0,-12 26 342 0 0,0 1-1 0 0,1 0 1 0 0,-1 0 0 0 0,1 0-1 0 0,0 0 1 0 0,1 1 0 0 0,-1 0-1 0 0,1 0 1 0 0,0 0 0 0 0,1 1 114 0 0,-5 2-23 0 0,0 1 0 0 0,0 0 0 0 0,0 0 0 0 0,0 0 0 0 0,0 1 0 0 0,1-1 1 0 0,-1 0-1 0 0,2 1 23 0 0,-2-1-17 0 0,0 1 0 0 0,0 0 1 0 0,0 0-1 0 0,0 0 1 0 0,0 1-1 0 0,0-1 0 0 0,1 0 1 0 0,0 1 16 0 0,0 0-16 0 0,1 1 1 0 0,-1-1-1 0 0,1 1 1 0 0,-1 0-1 0 0,0 0 0 0 0,0 0 1 0 0,0 0-1 0 0,0 1 1 0 0,0-1-1 0 0,2 3 16 0 0,1 2-18 0 0,0 0-1 0 0,0 1 0 0 0,-1 0 0 0 0,0 0 1 0 0,0 0-1 0 0,-1 1 0 0 0,0 0 0 0 0,1 5 19 0 0,-1 2-33 0 0,-3-1 111 0 0,-3 4 131 0 0,-2-6 8 0 0,-1 0 33 0 0,-11 11 283 0 0,3-11-207 0 0,1-3-106 0 0,-2-1-70 0 0,10-7-316 0 0,0 0 69 0 0,-1 0 59 0 0,1 0 52 0 0,-5 1 116 0 0,-16 3 519 0 0,19-5-543 0 0,1 0-40 0 0,0-1-49 0 0,1 1-35 0 0,0-1-38 0 0,0 0-46 0 0,0-1-48 0 0,-1 1-55 0 0,1 0-61 0 0,0-1-64 0 0,0 0-70 0 0,0 0-76 0 0,0 0-81 0 0,0-1-85 0 0,0 1-91 0 0,0-1-96 0 0,0 0-102 0 0,1 0-106 0 0,-1-1-1098 0 0,-2 0-1204 0 0</inkml:trace>
  <inkml:trace contextRef="#ctx0" brushRef="#br0" timeOffset="1414.22">1776 235 11720 0 0,'0'0'264'0'0,"0"0"34"0"0,0 0-147 0 0,0 1-33 0 0,0-1 37 0 0,1 1-86 0 0,1 2-19 0 0,-1-1 15 0 0,2 1-175 0 0,0 1 50 0 0,-1 0 48 0 0,1-1 44 0 0,0 1 40 0 0,-1 0 37 0 0,3 4 206 0 0,0 0 96 0 0,-1 0 77 0 0,9 20 1318 0 0,-8-16-1093 0 0,-3-6-399 0 0,1 0-46 0 0,-1 0-55 0 0,0 1-65 0 0,-1-4-224 0 0,0 1 60 0 0,0 0 53 0 0,0-1 42 0 0,0 5 170 0 0,1 9 480 0 0,-2-11-560 0 0,0-1-68 0 0,0 1-92 0 0,0-3-48 0 0,0 0-33 0 0,0 0-36 0 0,0-1-40 0 0,0 1-43 0 0,0 0-46 0 0,0 0-50 0 0,0 0-52 0 0,0 0-57 0 0,-1 0-59 0 0,1 0-62 0 0,0 0-66 0 0,0 0-68 0 0,0 0-72 0 0,0-3 329 0 0,0 1-42 0 0,0-1-40 0 0,0 1-33 0 0,0 0-140 0 0,0 0-33 0 0,0 2-1480 0 0</inkml:trace>
  <inkml:trace contextRef="#ctx0" brushRef="#br0" timeOffset="1677.52">1703 76 11256 0 0,'-3'-1'-52'0'0,"0"-1"50"0"0,0 1 43 0 0,1-1 36 0 0,-3-2 147 0 0,-5-6 406 0 0,8 7-490 0 0,0-1-60 0 0,0 0-82 0 0,1 0-106 0 0,1 2 7 0 0,-1 0-34 0 0,1 0-37 0 0,0-1-40 0 0,0 3-62 0 0,0 0-45 0 0,0 0-39 0 0,0 0-36 0 0,0 0-117 0 0,0-1-35 0 0,0 1-1212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45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1 9440 0 0,'0'0'216'0'0,"0"0"32"0"0,0 0 9 0 0,1 0-77 0 0,0 0-97 0 0,2 0-64 0 0,3 0-41 0 0,-4 0 43 0 0,-1 0 33 0 0,6 0 376 0 0,0 2-46 0 0,-1 0-43 0 0,0 0-39 0 0,-1 2-36 0 0,0 0-34 0 0,4 5 146 0 0,-3 0-144 0 0,-1 0-49 0 0,1 3-7 0 0,2 6 45 0 0,-1-2 0 0 0,-1-1 40 0 0,-1 0 0 0 0,2 8-263 0 0,12 60 670 0 0,-8-31-282 0 0,-1 2 19 0 0,-1 0-63 0 0,2 11 30 0 0,-5-14-165 0 0,-5-25-64 0 0,-1-25-65 0 0,0-1-26 0 0,0 0-65 0 0,0 0-38 0 0,0 0-17 0 0,0 0-34 0 0,0 0-38 0 0,0 0-35 0 0,0 0-136 0 0,0 0-38 0 0,0 0-912 0 0,0 0-54 0 0</inkml:trace>
  <inkml:trace contextRef="#ctx0" brushRef="#br0" timeOffset="286.2">0 261 9504 0 0,'0'0'216'0'0,"0"0"32"0"0,0 0 9 0 0,2-1-61 0 0,1 1-146 0 0,0-1-33 0 0,12-1 1 0 0,0-1 36 0 0,15-1 142 0 0,5-3 159 0 0,18-4 312 0 0,-2-3 3 0 0,-17 3-311 0 0,-6 0-159 0 0,-14 5-144 0 0,0 0-34 0 0,5-3-49 0 0,27-11 92 0 0,-32 14-87 0 0,1 0-54 0 0,-3 1-45 0 0,0 0-62 0 0,0 0-76 0 0,0 0-87 0 0,-4 2 109 0 0,-3 1-16 0 0,0 0-64 0 0,-3 1 111 0 0,0 1-37 0 0,1-1-39 0 0,-1 0-36 0 0,2 0-412 0 0,1-1-272 0 0,2 0-644 0 0,-7 2 1628 0 0</inkml:trace>
  <inkml:trace contextRef="#ctx0" brushRef="#br0" timeOffset="595.38">586 58 5672 0 0,'0'0'165'0'0,"0"2"-10"0"0,0 6 178 0 0,0-1-41 0 0,-1 4 198 0 0,1-5-204 0 0,1 11 432 0 0,1-7-381 0 0,5 19 465 0 0,0 0-106 0 0,1 0-89 0 0,0 0-72 0 0,1 6 37 0 0,19 63 868 0 0,-16-56-776 0 0,-7-31-429 0 0,-1 1 1 0 0,2-1-1 0 0,-1 0 1 0 0,2 0-236 0 0,13 29 742 0 0,-19-39-625 0 0,-1 0-37 0 0,1 1-7 0 0,0 0-79 0 0,1 5-122 0 0,0-5 111 0 0,-1 1 68 0 0,-1-1 91 0 0,1 0-15 0 0,-1-1 42 0 0,1 0 46 0 0,-1 1 50 0 0,0-1 56 0 0,0 0 59 0 0,0 0 65 0 0,0 0 70 0 0,1-2-403 0 0,3-2-78 0 0,-2 1-20 0 0,19-32 120 0 0,-2 5-32 0 0,-6 9-70 0 0,-1 5-41 0 0,1 0-42 0 0,-11 13 43 0 0,0 0 0 0 0,1-1 0 0 0,-1 2 0 0 0,1-1 1 0 0,-1 0-1 0 0,1 0 0 0 0,-1 1 0 0 0,1-1 0 0 0,0 1 1 0 0,0 0-1 0 0,0 0 0 0 0,0 0 0 0 0,0 0 8 0 0,1 0-4 0 0,-1 1 0 0 0,1 0 0 0 0,-1 0-1 0 0,1 0 1 0 0,0 0 0 0 0,-1 1 0 0 0,1-1 0 0 0,-1 1-1 0 0,1 0 1 0 0,-1 0 0 0 0,0 0 0 0 0,1 0 0 0 0,-1 1 0 0 0,0-1-1 0 0,3 3 5 0 0,1 0-7 0 0,0 1 0 0 0,0 0-1 0 0,0 1 1 0 0,-1 0-1 0 0,0 0 1 0 0,4 4 7 0 0,13 23-69 0 0,-13-19 69 0 0,-8-11 0 0 0,0 0 0 0 0,0 0 0 0 0,-1 0 0 0 0,1 0 0 0 0,0 0 0 0 0,-1 0 0 0 0,0 1 0 0 0,0-1 0 0 0,-1-2-195 0 0,1-1 75 0 0,-1 0 65 0 0,0 1 54 0 0,0 0 103 0 0,2 1 337 0 0,-2-2-338 0 0,0 1-58 0 0,1 0-80 0 0,-1-1-105 0 0,1 1-22 0 0,-1-1-64 0 0,0 1-71 0 0,0-1-77 0 0,0 1-1 0 0,1-1-63 0 0,-1 0-67 0 0,0 1-71 0 0,0-1-75 0 0,0 0-78 0 0,0 1-83 0 0,0-1-87 0 0,0 0-1173 0 0,0 0-1174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53.1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9560 0 0,'0'0'216'0'0,"0"0"32"0"0,0 0 10 0 0,1 2-57 0 0,0 0-150 0 0,1 1-33 0 0,4 10 21 0 0,0 0 72 0 0,0 1 64 0 0,-1-1 55 0 0,2 7 167 0 0,0-1 67 0 0,13 46 1217 0 0,-13-37-1030 0 0,-2-12-323 0 0,0 1-64 0 0,0-1-77 0 0,0 0-90 0 0,-4-11 83 0 0,0 0-35 0 0,2 4 61 0 0,-1 0-83 0 0,3 12 62 0 0,-3-15-103 0 0,-1 0 35 0 0,-1 1 51 0 0,1 0 65 0 0,-1-1 77 0 0,1 1 92 0 0,-2-10-243 0 0,0-1-41 0 0,-3-3 26 0 0,0-4-37 0 0,1-10-52 0 0,1-1-1 0 0,1 0 0 0 0,1 0 0 0 0,1 0 1 0 0,2-11-55 0 0,3-2 40 0 0,4 0-34 0 0,3 3-47 0 0,4 1-60 0 0,-13 25 101 0 0,0 0 0 0 0,1 1 0 0 0,0-1 0 0 0,0 1 0 0 0,0 0 0 0 0,1 0 0 0 0,0 0 0 0 0,0 1 0 0 0,0 0-1 0 0,0 0 1 0 0,1 1 0 0 0,-1 0 0 0 0,7-2 0 0 0,-8 3-6 0 0,0 1-1 0 0,0-1 1 0 0,0 1 0 0 0,0 1-1 0 0,1-1 1 0 0,-1 1 0 0 0,0 0-1 0 0,0 0 1 0 0,1 0 6 0 0,20 7-66 0 0,-1 6-34 0 0,-6 1-8 0 0,-3 1 102 0 0,0 0 65 0 0,-8-5 43 0 0,1 0 0 0 0,5 11-102 0 0,-6-8 32 0 0,-1 1-34 0 0,1 3-63 0 0,-1 0-87 0 0,3 10 69 0 0,-3-5 83 0 0,1 0 46 0 0,-3-6 44 0 0,-1 1 1 0 0,0-1-1 0 0,0 8-90 0 0,-2 10 76 0 0,-1-10-64 0 0,1-11-57 0 0,-2-7-31 0 0,0 1-53 0 0,0-3-255 0 0,2 4-431 0 0,-1-6 474 0 0,0 1-97 0 0,0 0-105 0 0,-1-2 214 0 0,0 0-40 0 0,1 1-43 0 0,-1-1-48 0 0,0-1 79 0 0,0 1-43 0 0,0-1-38 0 0,0 0-33 0 0,1 0-798 0 0,-1 0-810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54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0 156 9728 0 0,'0'0'222'0'0,"0"0"30"0"0,2 0 18 0 0,0 0-145 0 0,1-1-55 0 0,11-2 17 0 0,-8 0 4 0 0,-3 2-5 0 0,0 0 35 0 0,0-1 43 0 0,-1 1 50 0 0,3-2 390 0 0,-1-1-72 0 0,1 0-69 0 0,-1 0-61 0 0,1 0-56 0 0,-1 0-51 0 0,0-1-46 0 0,0 0-40 0 0,0 0-2 0 0,0-2-41 0 0,3-3 50 0 0,5-15 205 0 0,-10 17-248 0 0,0 1 48 0 0,-1 3-175 0 0,-1 1-1 0 0,1 0 0 0 0,-1-1 1 0 0,0 1-1 0 0,0 0 1 0 0,-1-1-1 0 0,1 1 0 0 0,-1 0 1 0 0,0-2-46 0 0,1 4 10 0 0,0 0 0 0 0,-1 1 0 0 0,1-1 0 0 0,0 0 0 0 0,-1 0 0 0 0,1 0 0 0 0,-1 0 0 0 0,1 0 0 0 0,-1 1 0 0 0,1-1 0 0 0,-1 0 0 0 0,0 0 0 0 0,1 1 0 0 0,-2-1-10 0 0,2 0 3 0 0,-1 1 0 0 0,1 0 0 0 0,-1 0-1 0 0,1 0 1 0 0,-1-1 0 0 0,1 1 0 0 0,-1 0-1 0 0,1 0 1 0 0,-1 0 0 0 0,0 0 0 0 0,1 0 0 0 0,-1 0-1 0 0,1 0 1 0 0,-1 0 0 0 0,1 0 0 0 0,-1 1-1 0 0,0-1 1 0 0,1 0 0 0 0,-1 0 0 0 0,1 0 0 0 0,-1 1-1 0 0,1-1 1 0 0,-1 0 0 0 0,1 0 0 0 0,-1 1-1 0 0,1-1-2 0 0,-3 2 9 0 0,0 0 0 0 0,0 0 0 0 0,1 1 0 0 0,-1-1 0 0 0,1 1 0 0 0,-1-1 0 0 0,0 3-9 0 0,0 0 23 0 0,-1 0 0 0 0,2 0 0 0 0,-1 1 0 0 0,0-1 1 0 0,1 1-1 0 0,-2 5-23 0 0,1 1 47 0 0,1 1 1 0 0,0-1-1 0 0,0 1 1 0 0,1 0-1 0 0,1 5-47 0 0,0-7 24 0 0,1 0 1 0 0,0 0-1 0 0,1 0 0 0 0,0 0 1 0 0,1 0-1 0 0,0-1 0 0 0,1 1 1 0 0,4 8-25 0 0,-2-8-106 0 0,2-1 98 0 0,0-3 63 0 0,-6-6-21 0 0,0 1 0 0 0,1 0 1 0 0,0-1-1 0 0,-1 0 0 0 0,1 0 0 0 0,0 0 0 0 0,0 0 0 0 0,1 1-34 0 0,8-1 79 0 0,-2 0-72 0 0,-1-2-61 0 0,1 0-79 0 0,-1-1-94 0 0,1-1-112 0 0,-5 2 123 0 0,-1-1-34 0 0,1 0-37 0 0,-1 1-38 0 0,1-2-40 0 0,-1 1-42 0 0,-2 2 33 0 0,-1-1-52 0 0,1 0-48 0 0,-1 0-40 0 0,1 0-149 0 0,0 0-40 0 0,0-1-180 0 0,2 0-486 0 0,-4 2 1353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54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74 11688 0 0,'0'0'224'0'0,"0"1"-94"0"0,1 0-59 0 0,0 4 0 0 0,-1-3-5 0 0,1 4 169 0 0,0 0-57 0 0,0 0-48 0 0,0 0-42 0 0,1 5-9 0 0,4 21-95 0 0,-3-19 91 0 0,-1-4 55 0 0,1-1 88 0 0,-1 1 111 0 0,-1-5-117 0 0,0 0 36 0 0,9 23 1309 0 0,-3-7-507 0 0,-3-7-419 0 0,-2-3-173 0 0,-1 0-80 0 0,-1-9-49 0 0,0-1-15 0 0,0 0-62 0 0,0 0-27 0 0,0 0-8 0 0,0 0 9 0 0,0 0 39 0 0,0 0 20 0 0,0 0 3 0 0,0 0-18 0 0,-3-1-32 0 0,2-3-91 0 0,-1-3-51 0 0,1-2-13 0 0,1 6-3 0 0,-5-40 68 0 0,6-1-78 0 0,6 0-77 0 0,6 4-76 0 0,-11 36 41 0 0,0 0 0 0 0,1 0 0 0 0,-1 0 1 0 0,1 1-1 0 0,0-1 0 0 0,0 1 1 0 0,0-1-1 0 0,0 1 0 0 0,1 0 0 0 0,-1 0 1 0 0,1 0-1 0 0,0 1 0 0 0,0 0 0 0 0,2-2 42 0 0,33-13-357 0 0,-13 8 72 0 0,-22 8 230 0 0,0 0 105 0 0,0 0-44 0 0,0 0-42 0 0,-1 1-39 0 0,1-1-37 0 0,0 1-35 0 0,4-1-243 0 0,0 1-116 0 0,-1 0-97 0 0,1 0-82 0 0,0 0-64 0 0,0 1-84 0 0,4-1-470 0 0,4 0-489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55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292 470 9560 0 0,'0'0'216'0'0,"0"0"28"0"0,-1-2-82 0 0,-1-1-33 0 0,-2-4 66 0 0,-11-13 90 0 0,-5 4 66 0 0,15 13-227 0 0,0 0 0 0 0,0 1 0 0 0,0 0 0 0 0,-1 0 0 0 0,-4-1-124 0 0,3 1 174 0 0,0 1 0 0 0,0 0 0 0 0,-1 0 0 0 0,-2 0-174 0 0,1 1 179 0 0,1 1 1 0 0,0-1 0 0 0,0 1 0 0 0,-1 1 0 0 0,1-1 0 0 0,0 2 0 0 0,0-1 0 0 0,-5 3-180 0 0,-10 8 446 0 0,4 2-37 0 0,15-10-315 0 0,0 0 1 0 0,0 0 0 0 0,0 0 0 0 0,1 0 0 0 0,0 1-1 0 0,0 0 1 0 0,1-1 0 0 0,-2 6-95 0 0,-2 5 164 0 0,2-1-35 0 0,0 0-48 0 0,1-1-61 0 0,0 10-51 0 0,1 0 49 0 0,4 13 81 0 0,7-2 58 0 0,-7-31-128 0 0,-1 0-1 0 0,1 0 0 0 0,0 1 0 0 0,1-2 0 0 0,-1 1 0 0 0,1 0 0 0 0,-1 0 1 0 0,1-1-1 0 0,0 0 0 0 0,1 1 0 0 0,-1-1 0 0 0,1 0 0 0 0,3 2-28 0 0,-3-3 18 0 0,0 0 1 0 0,-1 0-1 0 0,2 0 0 0 0,-1-1 0 0 0,0 1 1 0 0,0-1-1 0 0,0 0 0 0 0,1 0 0 0 0,-1-1 0 0 0,2 1-18 0 0,1-1 38 0 0,-1 0 0 0 0,0 0 0 0 0,0 0 0 0 0,1-1 0 0 0,0 0-38 0 0,-1-1 27 0 0,0 1-1 0 0,0-1 1 0 0,0 0 0 0 0,4-3-27 0 0,-4 2 8 0 0,1-1 1 0 0,-1 1 0 0 0,0-1-1 0 0,0-1-8 0 0,20-21-27 0 0,-19 18-9 0 0,0-1 0 0 0,-1 0-1 0 0,0 0 1 0 0,2-5 36 0 0,-2 2-61 0 0,-1 1-1 0 0,-1-1 1 0 0,0 1 0 0 0,0-1-1 0 0,-1 0 1 0 0,-1-2 61 0 0,2-29-114 0 0,-7-1 64 0 0,-12-43 9 0 0,6 40-28 0 0,1 3 57 0 0,-6-22-74 0 0,0 3 14 0 0,6 22 78 0 0,-6-30 15 0 0,4 25 88 0 0,18 85-59 0 0,2 7 101 0 0,10 53 253 0 0,-10-59-260 0 0,6 18 125 0 0,-1-9 41 0 0,-2 1 57 0 0,-5-13 487 0 0,3 27-854 0 0,-7-34 319 0 0,8 80 913 0 0,-11-62-744 0 0,-1-39-470 0 0,0 0 50 0 0,0 20 297 0 0,0-16-253 0 0,0-5-89 0 0,0-1-43 0 0,0 1-63 0 0,0 1-76 0 0,0-1-87 0 0,0 0-101 0 0,1-8-224 0 0,-1-1 77 0 0,0 1 69 0 0,1-1 62 0 0,0 1-1 0 0,0-1 65 0 0,1 0-55 0 0,0 0 73 0 0,0-1-79 0 0,-1 1 91 0 0,0 0-5 0 0,-1 1-68 0 0,5-6-1303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55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9760 0 0,'0'0'222'0'0,"0"0"30"0"0,0 0 18 0 0,0 0-151 0 0,2 0-34 0 0,0 1-34 0 0,2 1-34 0 0,-1 0 10 0 0,1 1 51 0 0,0 0 46 0 0,-1 0 41 0 0,1 2 78 0 0,0 0 41 0 0,0 1 97 0 0,2 5 243 0 0,3 7 418 0 0,-6-12-730 0 0,-1 0-32 0 0,0-1-80 0 0,-1 0-34 0 0,1-1-40 0 0,-1 0-45 0 0,2 6 283 0 0,0 0-36 0 0,1 11 227 0 0,-1-1-122 0 0,-1 1-109 0 0,-1-5-132 0 0,1 1-53 0 0,1-1-45 0 0,0 0-38 0 0,12 61 149 0 0,-11-67-223 0 0,0-6-44 0 0,-3-3-18 0 0,-1 0-112 0 0,0 0-37 0 0,0 0-319 0 0,1-1-17 0 0,2-1-838 0 0,-2 0 932 0 0,0 0 45 0 0,1 0 64 0 0,-1 1 83 0 0,-1-1 147 0 0,1 1 50 0 0,-1 0 56 0 0,0-1 60 0 0,7-7-1696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55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22 8640 0 0,'0'0'197'0'0,"-1"-1"10"0"0,1-1-71 0 0,-1 0-55 0 0,-2-6 61 0 0,2 6-49 0 0,0-3-43 0 0,1 4-65 0 0,0 1-81 0 0,0 0-84 0 0,0 0 46 0 0,0 0-35 0 0,0 0-38 0 0,0 0-35 0 0,0 0-331 0 0,0 0-235 0 0,0 0-538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56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0 113 8840 0 0,'1'0'210'0'0,"0"-1"-72"0"0,1 0-56 0 0,5-2 57 0 0,-3 2-50 0 0,4-2-155 0 0,1 0 67 0 0,-1 0 60 0 0,1 1 56 0 0,-1-1 50 0 0,1 0 44 0 0,-1 1 40 0 0,1-1 34 0 0,8-2 373 0 0,31-11 1425 0 0,-28 9-1259 0 0,-11 3-642 0 0,2 0-8 0 0,14-9 100 0 0,-18 10-221 0 0,2-1 43 0 0,0-3 68 0 0,-10 3-237 0 0,-10-4 56 0 0,8 6-20 0 0,0 1 52 0 0,-1 0-1 0 0,1 0 0 0 0,-1-1 1 0 0,1 2-1 0 0,0-1 0 0 0,-1 0 1 0 0,0 1-1 0 0,0 0-14 0 0,1 0 20 0 0,0 0 1 0 0,0 0-1 0 0,1 0 0 0 0,-1 1 1 0 0,0-1-1 0 0,1 1 0 0 0,-1 0 1 0 0,0 0-1 0 0,0 0-20 0 0,-1 1 41 0 0,0 1 0 0 0,0-1 0 0 0,1 1 0 0 0,-1 0 0 0 0,1 0 0 0 0,-1 0 0 0 0,1 0 0 0 0,0 0 0 0 0,1 1 0 0 0,-1-1 0 0 0,0 1 0 0 0,0 1-41 0 0,-2 5 125 0 0,-1 1 0 0 0,1-1 0 0 0,1 1-1 0 0,0 0 1 0 0,-2 10-125 0 0,1 4 173 0 0,2-4-35 0 0,2-4 10 0 0,1 2 33 0 0,1-9-23 0 0,0 0 0 0 0,0 0 0 0 0,1 0 0 0 0,2 6-158 0 0,6 10 299 0 0,5-3-61 0 0,-2-10-131 0 0,2-3-54 0 0,2-4 115 0 0,4-2-53 0 0,-1-2-57 0 0,-2-2-65 0 0,-7 0 71 0 0,0 0-98 0 0,0-1-91 0 0,-1-1-89 0 0,1 1-81 0 0,-1-1-78 0 0,0-1-72 0 0,0 1-67 0 0,11-4-585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56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 10768 0 0,'0'0'241'0'0,"0"0"-6"0"0,0 0-100 0 0,0 1-64 0 0,1 3-8 0 0,0-2 4 0 0,4 11-2 0 0,0 0 36 0 0,-1 0 39 0 0,-1 1 42 0 0,1-1 45 0 0,-1 1 48 0 0,0 0 52 0 0,-1 0 53 0 0,2 4 193 0 0,0 0 101 0 0,2 21 320 0 0,-3 3-100 0 0,-4 1-102 0 0,-3-3-101 0 0,-1-15-267 0 0,2-11-159 0 0,-1-1-1 0 0,0 0 1 0 0,-1 0 0 0 0,-5 8-265 0 0,-6 5 500 0 0,14-24-640 0 0,0 0 112 0 0,1 1 86 0 0,-3 3 192 0 0,2-4-210 0 0,1-1-49 0 0,0 0-39 0 0,0 1-45 0 0,0-1-53 0 0,0 1-61 0 0,0-1-70 0 0,0 0-76 0 0,0 1-84 0 0,1-2 94 0 0,-1 1-43 0 0,0 0-46 0 0,1 0-47 0 0,-1 0-51 0 0,0 0-52 0 0,1-1-56 0 0,-1 1-56 0 0,-1 2-1662 0 0,-2 1-1338 0 0,4-4 3548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02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60 5384 0 0,'0'0'116'0'0,"-1"-1"16"0"0,0 0-43 0 0,0-2-16 0 0,-4-5 42 0 0,3 5-229 0 0,0-1 57 0 0,0 1 51 0 0,-1 0 47 0 0,0 0 44 0 0,-1-1 39 0 0,-3-2 223 0 0,-3 0 205 0 0,6 3-245 0 0,0 1 1 0 0,0 0-1 0 0,0 0 0 0 0,0 1 0 0 0,0-1 0 0 0,-1 1-307 0 0,0 0 364 0 0,-1 1-39 0 0,-5 1 240 0 0,-1 1-93 0 0,1 1-85 0 0,1 2-74 0 0,0 1-65 0 0,1 1-56 0 0,1 1-46 0 0,-1 0-38 0 0,1 3-19 0 0,0-1 1 0 0,1 0 1 0 0,1 1-1 0 0,-2 2-90 0 0,3-1 123 0 0,-1-1 51 0 0,2-1 87 0 0,1 0 0 0 0,-1 0-1 0 0,1 3-260 0 0,-1 9 333 0 0,1 1-55 0 0,2-8-128 0 0,0 0-33 0 0,2 0-37 0 0,0-1-39 0 0,1 3 144 0 0,-1-13-102 0 0,0 1 1 0 0,0 0-1 0 0,1 0 1 0 0,-1 0-1 0 0,1-1 1 0 0,1 3-84 0 0,4 2 430 0 0,1-1-104 0 0,-4-5-214 0 0,0 1-42 0 0,1-1-46 0 0,-1-1-50 0 0,19 7 11 0 0,1-6 64 0 0,-2-4 38 0 0,-16 0-57 0 0,-1 0 0 0 0,1-1 0 0 0,-1 0 0 0 0,0 0 0 0 0,0 0 0 0 0,1 0 0 0 0,-1-1 0 0 0,-1 0-1 0 0,1 0 1 0 0,0 0 0 0 0,-1 0 0 0 0,0-1 0 0 0,1 0 0 0 0,-1 0 0 0 0,0-1-30 0 0,3-3 1 0 0,-1 0 0 0 0,0 0 1 0 0,0-1-1 0 0,-1 1 0 0 0,0-1 0 0 0,-1 0 0 0 0,0 0 0 0 0,0-1 0 0 0,-1 0 0 0 0,0 1 0 0 0,-1-1 1 0 0,1-5-3 0 0,0-4 1 0 0,-2 14 0 0 0,0 0 0 0 0,-1 1 0 0 0,1-1 0 0 0,-1 0 0 0 0,0 0 0 0 0,0 1 0 0 0,-1-1 0 0 0,0-2 0 0 0,0-2 0 0 0,0 0 0 0 0,1 0 0 0 0,0 0 0 0 0,1 1 0 0 0,1-9 0 0 0,0-17 11 0 0,-3 31-247 0 0,0 5 84 0 0,-1 4 65 0 0,0 2 49 0 0,0-2 38 0 0,1 0-1 0 0,0-1 1 0 0,1 1 0 0 0,-1 0 0 0 0,1 3 0 0 0,8 48 225 0 0,5 16-225 0 0,-6-46 90 0 0,2 1 38 0 0,-4-10 47 0 0,0 1 56 0 0,6 38 589 0 0,-8-35-532 0 0,-2-21-521 0 0,-1 0 91 0 0,0 0 78 0 0,0 0 65 0 0,0-1 50 0 0,0 1 40 0 0,1 1 487 0 0,-1-1-472 0 0,0 0-94 0 0,1 1-108 0 0,-1-2 2 0 0,0 1-35 0 0,0 0-38 0 0,1 0-41 0 0,-1 0-43 0 0,0 0-47 0 0,0 0-51 0 0,1 0-52 0 0,-1 1-57 0 0,0-1-58 0 0,1 1-63 0 0,-1-1-65 0 0,1 1-69 0 0,-1 0-71 0 0,0-2-1335 0 0,0 0-1208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9:53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0 188 7568 0 0,'0'0'166'0'0,"0"0"29"0"0,2 0 14 0 0,27 2-39 0 0,-20-2-72 0 0,1 1 62 0 0,0-1 84 0 0,-1 0 106 0 0,-2 0-45 0 0,-1-1 63 0 0,0 0 73 0 0,1 0 77 0 0,3-1 80 0 0,-1 0-109 0 0,3-1-1 0 0,0 0-102 0 0,22-8 555 0 0,-17 3-459 0 0,0-1-73 0 0,-2 1-70 0 0,-1-2-67 0 0,-2-1-66 0 0,0-2-61 0 0,-1-1-60 0 0,-2-3-57 0 0,-8 16-24 0 0,0-1 1 0 0,0 1 0 0 0,-1-1-1 0 0,1 1 1 0 0,0-1 0 0 0,-1 0-1 0 0,0 1 1 0 0,1-1 0 0 0,-1 0 0 0 0,0 1-1 0 0,0-1 1 0 0,0 0 0 0 0,0 1-1 0 0,0-1 1 0 0,0 0 0 0 0,0 1 0 0 0,-1-1-1 0 0,1 0 1 0 0,-1 1 0 0 0,1-1-1 0 0,-1 1 1 0 0,1-1 0 0 0,-1 1 0 0 0,0-1-1 0 0,0 0-4 0 0,-2-1 2 0 0,1 1-1 0 0,0 0 1 0 0,0 0 0 0 0,-1 0-1 0 0,1 0 1 0 0,-1 1-1 0 0,1-1 1 0 0,-1 1 0 0 0,0-1-1 0 0,0 1 1 0 0,0 0-1 0 0,0 0 1 0 0,0 0 0 0 0,0 0-2 0 0,-17-2-31 0 0,2 4 45 0 0,-2 4 48 0 0,16-4-36 0 0,0 1-1 0 0,1 0 0 0 0,-1 0 0 0 0,1 0 0 0 0,0 0 1 0 0,-3 2-26 0 0,2 0 33 0 0,1 0 1 0 0,-1 0-1 0 0,0 0 1 0 0,1 0-1 0 0,0 0 1 0 0,0 1-1 0 0,0-1 1 0 0,-1 6-34 0 0,1-4 20 0 0,1 1 0 0 0,-1-1 1 0 0,1 1-1 0 0,0 2-20 0 0,0 4 46 0 0,0-1 0 0 0,1 1 0 0 0,0 8-46 0 0,1-12 40 0 0,1 0 1 0 0,0 0 0 0 0,0 0-1 0 0,1 0 1 0 0,1 3-41 0 0,-2-6 38 0 0,2 0 0 0 0,-1 0-1 0 0,1 0 1 0 0,0 0 0 0 0,0 0 0 0 0,0-1 0 0 0,3 4-38 0 0,-2-5 40 0 0,0 1 0 0 0,0 0 1 0 0,1-1-1 0 0,0 0 0 0 0,-1 0 0 0 0,1-1 1 0 0,1 1-1 0 0,2 1-40 0 0,4 1 1 0 0,0-1 57 0 0,9 2 130 0 0,-12-4-50 0 0,-1-2 1 0 0,1 1-1 0 0,0-1 0 0 0,5 0-138 0 0,1-1 107 0 0,0-1-72 0 0,1-2-99 0 0,-9 2-15 0 0,1-1-36 0 0,0 0-38 0 0,-1 0-43 0 0,1-1-46 0 0,0 0-48 0 0,-1 0-53 0 0,0 0-56 0 0,1 0-58 0 0,-1-1-63 0 0,0 0-66 0 0,0 0-69 0 0,0 0-72 0 0,0-1-75 0 0,-5 4 438 0 0,-1 0-36 0 0,2-1-492 0 0,1 0-302 0 0,2-1-736 0 0</inkml:trace>
  <inkml:trace contextRef="#ctx0" brushRef="#br0" timeOffset="336.1">596 5 8664 0 0,'0'0'197'0'0,"1"2"24"0"0,3 3 18 0 0,0 0-88 0 0,0 2-60 0 0,4 4-75 0 0,3 5-53 0 0,-7-11 59 0 0,-1 1 38 0 0,0-2 27 0 0,0 1 43 0 0,0 0 49 0 0,0 0 57 0 0,3 4 220 0 0,3 6 289 0 0,5 7 380 0 0,-6-6-479 0 0,5 9 321 0 0,3 0-97 0 0,5 3 87 0 0,13 10 408 0 0,-32-36-1288 0 0,10 11 337 0 0,21 17 486 0 0,-22-23-591 0 0,-1-2 39 0 0,-9-4-300 0 0,1-1 0 0 0,-1 1-1 0 0,0-1 1 0 0,1 0 0 0 0,-1 1-1 0 0,1-1 1 0 0,-1 0-1 0 0,1 0 1 0 0,-1 0 0 0 0,1 0-1 0 0,-1 0 1 0 0,1-1 0 0 0,-1 1-1 0 0,0 0 1 0 0,1 0-1 0 0,-1-1 1 0 0,1 1 0 0 0,-1-1-1 0 0,1 0-47 0 0,1-1 82 0 0,-1 1-1 0 0,0-1 1 0 0,0 0-1 0 0,0 1 0 0 0,0-1 1 0 0,0 0-1 0 0,-1 0 1 0 0,1-1-1 0 0,0 1 1 0 0,0-2-82 0 0,6-11 355 0 0,-2-1-43 0 0,-1 1-51 0 0,-2 2-58 0 0,2-13-109 0 0,0-12-41 0 0,1 1-28 0 0,-1 12 20 0 0,1 3-63 0 0,-2 12-18 0 0,1-1-69 0 0,1 1-102 0 0,-1 1-69 0 0,1 1-116 0 0,-3 5 146 0 0,0-1-37 0 0,0 1-39 0 0,0 0-42 0 0,-1 1 43 0 0,-1 1 54 0 0,5-3-455 0 0,-4 3 374 0 0,1-1-105 0 0,-1 1 174 0 0,-1 0-45 0 0,1 0-95 0 0,-1 0-72 0 0,1 0-80 0 0,0 0-89 0 0,-1 0-99 0 0,1 0-106 0 0,-1 1-117 0 0,1-1-125 0 0,1-1-878 0 0,3-1-1093 0 0,-6 3 3071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3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56 10000 0 0,'-13'-9'221'0'0,"0"0"113"0"0,-3-2 195 0 0,0 0 100 0 0,12 9-435 0 0,0 0-1 0 0,-1 0 0 0 0,1 0 0 0 0,-1 0 1 0 0,1 1-1 0 0,-1 0 0 0 0,0-1 1 0 0,0 2-1 0 0,1-1 0 0 0,-1 1 1 0 0,-2-1-194 0 0,-9 2 375 0 0,1 2-67 0 0,2 2-64 0 0,10-3-185 0 0,0 0 1 0 0,0-1-1 0 0,1 1 1 0 0,-1 0-1 0 0,0 1 0 0 0,1-1 1 0 0,-1 0-1 0 0,1 1 1 0 0,0 0-1 0 0,-1 0-59 0 0,-7 13 279 0 0,-3 12-145 0 0,3 0-47 0 0,4-11-51 0 0,1 1-1 0 0,1 0 1 0 0,1 0-1 0 0,1 5-35 0 0,-1 19 94 0 0,4-17-2 0 0,0 1 38 0 0,0-19-87 0 0,0 0-1 0 0,1 0 0 0 0,0 0 0 0 0,0 1-42 0 0,0-3 47 0 0,0 1-1 0 0,0-1 0 0 0,1 0 1 0 0,-1 0-1 0 0,3 2-46 0 0,-3-4 40 0 0,0 0-1 0 0,0 0 1 0 0,1 0 0 0 0,-1 0-1 0 0,1-1 1 0 0,0 0 0 0 0,0 1-1 0 0,2 0-39 0 0,-2-1 39 0 0,-1-1 0 0 0,1 1 0 0 0,0-1 0 0 0,-1 0 0 0 0,1 0 0 0 0,0-1-1 0 0,0 1 1 0 0,0-1 0 0 0,-1 1 0 0 0,1-1 0 0 0,2 0-39 0 0,15-1 219 0 0,-2-3-38 0 0,-13 2-129 0 0,0 0 1 0 0,0 0-1 0 0,0 0 0 0 0,-1-1 0 0 0,4-2-52 0 0,-3 2 39 0 0,0-1-1 0 0,-1 1 1 0 0,1-1-1 0 0,2-5-38 0 0,14-20 80 0 0,-16 19-68 0 0,-1 0 1 0 0,0 0-1 0 0,0 0 1 0 0,-1 0 0 0 0,0-1-1 0 0,-1 1 1 0 0,0-1-1 0 0,-1-6-12 0 0,-1-26 118 0 0,-1 13 35 0 0,1-20-153 0 0,1 5 7 0 0,1 52-67 0 0,5 4 39 0 0,1 1-25 0 0,13 34 29 0 0,-4-7 31 0 0,-5-13 57 0 0,25 51 196 0 0,-22-49-194 0 0,-7-12-54 0 0,0-2-54 0 0,-2-4-33 0 0,1-1-48 0 0,-5-7 25 0 0,-1-1 47 0 0,2 4 25 0 0,-2-3-14 0 0,1 0-66 0 0,-2-1-21 0 0,1 1-56 0 0,0-1-20 0 0,0 0-52 0 0,0 0-58 0 0,0 0-64 0 0,0-1-45 0 0,0 1-63 0 0,0 0-56 0 0,0 0-50 0 0,0-1-171 0 0,0 1-49 0 0,0 0-209 0 0,1 0-558 0 0,-2-1 1552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3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 10192 0 0,'0'0'230'0'0,"0"0"30"0"0,0 2 19 0 0,2 5-95 0 0,1-1-72 0 0,1 2-49 0 0,3 3-60 0 0,2 5-21 0 0,-4-4 99 0 0,-1-3 128 0 0,2 6 160 0 0,3 5 189 0 0,-5-6-239 0 0,3 7 202 0 0,0-2-79 0 0,7 22 426 0 0,-2 13 351 0 0,-1-2 76 0 0,-11-51-1258 0 0,0 2-143 0 0,1-1 74 0 0,-1 0 67 0 0,0 0 57 0 0,0 0 85 0 0,0 0 59 0 0,0 1 106 0 0,-1 0 241 0 0,0-1 13 0 0,0 0-231 0 0,-1-1-100 0 0,1-1-51 0 0,-1 0-85 0 0,0 1-52 0 0,0-2-61 0 0,0 1-69 0 0,0 0 64 0 0,1-1-1 0 0,0 1 0 0 0,0-1 0 0 0,0 0 1 0 0,0 1-1 0 0,0-1 0 0 0,0 0 0 0 0,0 1 1 0 0,0-1-1 0 0,1 0 0 0 0,-1 0 0 0 0,0 0 1 0 0,0 0-1 0 0,1 0 0 0 0,-1 0 0 0 0,0 0 1 0 0,1 0-1 0 0,-1 0 0 0 0,1 0 0 0 0,-1 0 1 0 0,1-1-1 0 0,0 1-10 0 0,-5-15 67 0 0,2 1-34 0 0,1 7-31 0 0,0-6 32 0 0,-1-2-1 0 0,1-9-33 0 0,1 5 14 0 0,2 0 0 0 0,0-1 0 0 0,1 1 0 0 0,1 0-1 0 0,3-10-13 0 0,-4 20-109 0 0,1-1 73 0 0,0 1 50 0 0,8-19 121 0 0,-5 17-103 0 0,-1 4-45 0 0,1 0-45 0 0,0 1-57 0 0,1 1-69 0 0,0 0-82 0 0,1 1-94 0 0,1 1-106 0 0,1 1-118 0 0,-7 2 120 0 0,4-1-514 0 0,-5 2 563 0 0,0-1 5 0 0,0 0-77 0 0,1 1-96 0 0,-1-1-115 0 0,-1 1 278 0 0,0-1-42 0 0,1 1-567 0 0,0-1-350 0 0,2 0-849 0 0,-4 1 2208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4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94 7584 0 0,'0'10'397'0'0,"1"-7"-343"0"0,-1-1-33 0 0,2 4 18 0 0,0-1 75 0 0,1 1 65 0 0,0-1 58 0 0,1 1 113 0 0,1-1 59 0 0,1 2 139 0 0,5 1 346 0 0,1-1 12 0 0,-4-4-333 0 0,-1 0-134 0 0,0-1-51 0 0,-1 0-113 0 0,0-1-52 0 0,0-1-60 0 0,0 0-68 0 0,11-1 784 0 0,-3-1-46 0 0,0-3-65 0 0,-2-1-83 0 0,-4 0-286 0 0,0 0-50 0 0,-1-2-58 0 0,1 0-64 0 0,0-1-29 0 0,0-2-43 0 0,7-14 59 0 0,-13 22-195 0 0,-1-1 0 0 0,1 1 0 0 0,-1-1 0 0 0,0 1 0 0 0,1-1 0 0 0,-2 0 0 0 0,1 0 0 0 0,0 0 0 0 0,-1 1 0 0 0,1-1 0 0 0,-1 0 0 0 0,0 0 0 0 0,-1-1-19 0 0,1 3 0 0 0,-1 1 0 0 0,1-1 1 0 0,-1 0-1 0 0,1 1 0 0 0,-1-1 0 0 0,0 0 1 0 0,1 1-1 0 0,-1-1 0 0 0,0 1 1 0 0,0-1-1 0 0,0 1 0 0 0,0-1 0 0 0,-1 1 1 0 0,1 0-1 0 0,0 0 0 0 0,-1-1 1 0 0,1 1-1 0 0,-1 0 0 0 0,1 0 0 0 0,-1 0 1 0 0,1 1-1 0 0,-1-1 0 0 0,1 0 0 0 0,-1 1 1 0 0,0-1-1 0 0,0 1 0 0 0,1-1 1 0 0,-1 1-1 0 0,0 0 0 0 0,0 0 0 0 0,1-1 1 0 0,-1 1-1 0 0,0 1 0 0 0,0-1 1 0 0,0 0-1 0 0,1 0 0 0 0,-1 1 0 0 0,0-1 0 0 0,-2 2-7 0 0,0 0-1 0 0,0 0 0 0 0,0 0 0 0 0,0 0 0 0 0,0 1 0 0 0,1 0 0 0 0,0 0 1 0 0,-1 0-1 0 0,1 0 0 0 0,0 0 0 0 0,0 0 0 0 0,1 1 0 0 0,-1-1 0 0 0,-1 4 8 0 0,-2 5-17 0 0,0 0 0 0 0,1 1 0 0 0,0 0 0 0 0,1 1 17 0 0,-3 6-27 0 0,1-3 27 0 0,2 1 0 0 0,0 0 1 0 0,1-1-1 0 0,1 1 0 0 0,0 0 0 0 0,1 0 0 0 0,1 0 0 0 0,2 13 0 0 0,-1-26-228 0 0,0 1 92 0 0,1-1 80 0 0,-1 1 67 0 0,2-1 65 0 0,-1 1 52 0 0,9 12 424 0 0,-6-11-362 0 0,-1-3-120 0 0,-1 0-45 0 0,1 0-50 0 0,-1-1-51 0 0,1 0-58 0 0,0 0-67 0 0,0 0-96 0 0,0-1-93 0 0,1 1-102 0 0,-1-1-112 0 0,1 0-120 0 0,-3-1 314 0 0,1 0-33 0 0,-1 0-35 0 0,0-1-36 0 0,1 1-37 0 0,-1 0-37 0 0,4 0-1691 0 0,2 1-1295 0 0,-8-2 3567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5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10016 0 0,'0'0'230'0'0,"0"0"-10"0"0,1 0-93 0 0,-1 0-60 0 0,2 4-5 0 0,-1-3 0 0 0,2 3 76 0 0,0 0-49 0 0,2 2-25 0 0,-1-1-60 0 0,7 8-49 0 0,-8-9 65 0 0,0 1 41 0 0,0-1 33 0 0,-1 1 49 0 0,-1-1 56 0 0,1 1 66 0 0,2 10 532 0 0,1-2-70 0 0,1 6 164 0 0,-1 1-112 0 0,0 8 152 0 0,2 1-63 0 0,0 0-56 0 0,1 0-50 0 0,5 18 401 0 0,-2 0-87 0 0,-10-45-1175 0 0,-1 0 53 0 0,1 0 48 0 0,-1 0 41 0 0,1 0 57 0 0,-1 0 43 0 0,1 0 73 0 0,0 1 165 0 0,0-1 171 0 0,-1-3-233 0 0,0 0-163 0 0,0-1-45 0 0,0 0-56 0 0,-1-2-67 0 0,-1-16 176 0 0,-1 0-58 0 0,1 0-44 0 0,1 0-34 0 0,1 9-28 0 0,0-1 0 0 0,1 1 0 0 0,0-1 0 0 0,1 1 0 0 0,2-11 0 0 0,2 2 7 0 0,-1 2-54 0 0,0-1-38 0 0,-3 13 36 0 0,0 0-1 0 0,1-1 1 0 0,0 1-1 0 0,0 0 0 0 0,0 1 1 0 0,1-1-1 0 0,1-2 50 0 0,4-3-148 0 0,2-2-143 0 0,4 1-86 0 0,-12 10 271 0 0,-1 0-51 0 0,1 0-51 0 0,0 0-53 0 0,1 0-70 0 0,-1 0-63 0 0,0 0-64 0 0,0 0-65 0 0,0 0-69 0 0,0 0-70 0 0,1 0-72 0 0,-1 1-74 0 0,-2 0 355 0 0,0 1-50 0 0,0-1-46 0 0,0 1-39 0 0,0-1-162 0 0,0 1-38 0 0,1-1-196 0 0,0 0-534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5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10680 0 0,'0'0'241'0'0,"0"0"38"0"0,1 2 11 0 0,2 7-332 0 0,0-1 51 0 0,0 1 46 0 0,1 0 44 0 0,-1 0 41 0 0,0 0 37 0 0,3 9 276 0 0,0 3 186 0 0,1-1 103 0 0,-1 1 51 0 0,7 27 1119 0 0,-9-34-1359 0 0,0 1-37 0 0,1 3 33 0 0,-1-1-91 0 0,0 2 103 0 0,3 13 265 0 0,-1-18-451 0 0,3-3-33 0 0,-8-10-208 0 0,-1-1-46 0 0,0 0-22 0 0,0 0-2 0 0,0 0 35 0 0,0 0 145 0 0,0 0 63 0 0,0 0-75 0 0,0-1-65 0 0,1 0-55 0 0,-1 0-44 0 0,0-2-25 0 0,1-2-50 0 0,-1 3 30 0 0,2-16-26 0 0,0 0 0 0 0,-2-16 3 0 0,1-9-82 0 0,4 1-102 0 0,-2 29 134 0 0,2-5-69 0 0,0 0-38 0 0,-3 11 61 0 0,1 0 1 0 0,0 0 0 0 0,0 0-1 0 0,0 1 1 0 0,1-1 0 0 0,3-3 95 0 0,7-8-315 0 0,-1 5 123 0 0,21-12-203 0 0,-22 18 239 0 0,-1 1-37 0 0,9-1-1623 0 0,-13 5 1060 0 0,1-1-91 0 0,5-1-432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6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18 12408 0 0,'0'0'239'0'0,"0"0"-100"0"0,-1-1-63 0 0,-3-1 1 0 0,3 1-6 0 0,-9-5 206 0 0,6 5-166 0 0,0-1 1 0 0,0 1-1 0 0,0 0 1 0 0,0 0-1 0 0,-4 0-111 0 0,-3 0 237 0 0,-2 2 139 0 0,7 0-142 0 0,0 1 37 0 0,0 0 42 0 0,1 1 48 0 0,-1 0 54 0 0,2 1 58 0 0,-10 12-49 0 0,4 3-114 0 0,2 2-88 0 0,2 1-61 0 0,4-7-43 0 0,0 0-1 0 0,1 0 1 0 0,1 5-118 0 0,0 5 213 0 0,3 2-44 0 0,1 0-48 0 0,-1-14-74 0 0,0-1-1 0 0,1 0 1 0 0,3 4-47 0 0,-4-8 14 0 0,0-1 0 0 0,1 0 0 0 0,0 0 0 0 0,1 0 0 0 0,0 0 0 0 0,0 0 0 0 0,0-1 0 0 0,1 0 0 0 0,-1 0 0 0 0,2-1 0 0 0,-1 0 0 0 0,2 2-14 0 0,2-1-46 0 0,0 0 61 0 0,29 12 251 0 0,-29-15-226 0 0,6 2-66 0 0,-8-4-42 0 0,1 1-46 0 0,0-1-74 0 0,0 0-75 0 0,0 0-84 0 0,0-1-95 0 0,0 0-103 0 0,1-1-113 0 0,-1 0-123 0 0,-5 0 341 0 0,1 1-34 0 0,12-3-900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7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19 317 10536 0 0,'0'0'198'0'0,"0"0"-81"0"0,1 0-53 0 0,3-2 2 0 0,-2 1-6 0 0,6-2 75 0 0,36-15 484 0 0,-30 12-348 0 0,1-1 92 0 0,-3 1 37 0 0,0 0 109 0 0,-7 3-206 0 0,1-1 36 0 0,0 1 37 0 0,-1-1 41 0 0,17-10 313 0 0,-3 2-190 0 0,-1-1-97 0 0,-1-2-96 0 0,-2-1-93 0 0,-9 9-125 0 0,-1-1-51 0 0,-3 5-62 0 0,0 0 1 0 0,0-1 0 0 0,0 1-1 0 0,0-1 1 0 0,-1 1 0 0 0,0-1-1 0 0,1 0 1 0 0,-1 0 0 0 0,0 0-17 0 0,0-8 134 0 0,-2 5-25 0 0,1 0 35 0 0,-3-10 50 0 0,-3 0-68 0 0,-5-8-36 0 0,-4 3-82 0 0,13 20-12 0 0,-1-1 0 0 0,1 1-1 0 0,0 0 1 0 0,0 0 0 0 0,-1 0-1 0 0,0 0 1 0 0,1 1 0 0 0,-1-1 0 0 0,0 1-1 0 0,1-1 1 0 0,-1 1 0 0 0,0 0-1 0 0,0 0 1 0 0,0 1 0 0 0,-1-1 4 0 0,1 0 3 0 0,0 1-1 0 0,0 0 1 0 0,0 0 0 0 0,1 0 0 0 0,-1 1 0 0 0,0-1-1 0 0,0 1 1 0 0,0-1 0 0 0,0 1 0 0 0,1 0-1 0 0,-3 1-2 0 0,-4 2 2 0 0,0 1 0 0 0,0 0 0 0 0,1 1 0 0 0,-1-1 0 0 0,2 2 0 0 0,-1-1 0 0 0,1 1 0 0 0,-7 7-2 0 0,-12 20 54 0 0,7-2 50 0 0,5 2 75 0 0,4 0 97 0 0,4 0 117 0 0,5-24-267 0 0,0 0 0 0 0,1 0 0 0 0,1 0-1 0 0,-1-1 1 0 0,2 4-126 0 0,7 16 374 0 0,-7-25-298 0 0,0 0 0 0 0,0 0 0 0 0,1 0 0 0 0,-1-1 0 0 0,1 1-1 0 0,0-1-75 0 0,19 17 379 0 0,1-4-75 0 0,2-5-67 0 0,1-2-62 0 0,2-3-56 0 0,0-2-50 0 0,0-2-43 0 0,1 0-39 0 0,-22-2-205 0 0,0 0 83 0 0,0 1 72 0 0,0-1 60 0 0,-1 0 45 0 0,1 0 34 0 0,15 0 265 0 0,-13 0-223 0 0,1 0-63 0 0,-1-1-100 0 0,-3 1-42 0 0,0-1-55 0 0,0 1-62 0 0,-1 0-68 0 0,1-1-103 0 0,1 0-97 0 0,-1 1-103 0 0,0-1-114 0 0,1 0-123 0 0,-4 1 358 0 0,0-1-33 0 0,0 1-36 0 0,0 0-36 0 0,1-1-37 0 0,-1 1-38 0 0,3-1-626 0 0,0 0-35 0 0,12-3-2707 0 0,-18 4 3985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6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1 213 8752 0 0,'0'0'197'0'0,"0"0"24"0"0,1 1 19 0 0,5 1-268 0 0,1 1 84 0 0,-1-1 77 0 0,0 0 69 0 0,1 0 118 0 0,-1 0 73 0 0,4 0 301 0 0,0-1 82 0 0,8-2 830 0 0,-12-1-1107 0 0,0 0-43 0 0,0 0-118 0 0,-1-1-47 0 0,0 0-56 0 0,1-1-64 0 0,2-2 367 0 0,0 0-77 0 0,1-1-71 0 0,-1-1-66 0 0,0 0-59 0 0,0-1-54 0 0,0 0-48 0 0,-2 0-41 0 0,3-7-1 0 0,-4 0-69 0 0,-4 13-53 0 0,0 0 0 0 0,-1 0 0 0 0,0 0 0 0 0,0 0 0 0 0,0 0 0 0 0,0 0 0 0 0,0-1 0 0 0,0 1 0 0 0,-1 0 0 0 0,0 0 0 0 0,1 1 0 0 0,-1-1 0 0 0,0 0 0 0 0,-1 0 0 0 0,1 0 0 0 0,-1-2 1 0 0,-10-11-60 0 0,-3 2 49 0 0,13 13 15 0 0,1 1-1 0 0,-1-1 1 0 0,0 0 0 0 0,1 0 0 0 0,-1 1 0 0 0,1-1 0 0 0,-1 1 0 0 0,0 0 0 0 0,0-1-1 0 0,1 1-3 0 0,-1 0 7 0 0,1 0 0 0 0,-1 0 0 0 0,1 0-1 0 0,0 0 1 0 0,-1 0 0 0 0,1 1 0 0 0,-1-1-1 0 0,1 1 1 0 0,0-1 0 0 0,-1 1 0 0 0,1-1-1 0 0,0 1 1 0 0,-1 0-7 0 0,0 0-32 0 0,-1 1-1 0 0,0 0 1 0 0,1 0-1 0 0,-1 0 1 0 0,1 1-1 0 0,0-1 1 0 0,0 0 0 0 0,0 1-1 0 0,-2 2 33 0 0,1 0-44 0 0,0 0-1 0 0,1 1 0 0 0,-1-1 1 0 0,1 1-1 0 0,0 1 45 0 0,-8 31-133 0 0,5-2 110 0 0,4-28 35 0 0,-2 22-41 0 0,3 0 51 0 0,4 5 58 0 0,-2-25-33 0 0,1-1 0 0 0,-1 1 0 0 0,1-1 0 0 0,2 3-47 0 0,-2-6 33 0 0,1 1 1 0 0,-1-1 0 0 0,1 0 0 0 0,0 0-1 0 0,0 0 1 0 0,1 0 0 0 0,0-1-1 0 0,0 1 1 0 0,0-1 0 0 0,4 2-34 0 0,16 9 75 0 0,4-5-36 0 0,-19-8-114 0 0,0-1 67 0 0,2-1 54 0 0,16 0 132 0 0,-18-2-143 0 0,5 0-66 0 0,-7 0-39 0 0,-1 0-46 0 0,4-1-144 0 0,-6 1 82 0 0,0 0-35 0 0,1 0-38 0 0,-1 0-41 0 0,-1-1-43 0 0,1 1-46 0 0,1-1-54 0 0,-4 2 249 0 0,0-1-36 0 0,0 1 4 0 0,0-1-36 0 0,0 0-41 0 0,-1 1-46 0 0,1-1-48 0 0,0 0-46 0 0,-1 0-41 0 0,1 0-35 0 0,0 0-142 0 0,0 0-35 0 0,4-3-1501 0 0,-6 4 2173 0 0</inkml:trace>
  <inkml:trace contextRef="#ctx0" brushRef="#br0" timeOffset="433.83">475 1 9520 0 0,'0'1'276'0'0,"14"38"144"0"0,-8-21-142 0 0,-3-9-89 0 0,0 0 44 0 0,0 0 50 0 0,1 0 58 0 0,-1-1 65 0 0,1 1 73 0 0,5 13 376 0 0,-1 1-106 0 0,5 15 398 0 0,-7-23-676 0 0,0-1-39 0 0,2 3 48 0 0,3 9 189 0 0,5 10 287 0 0,-6-11-259 0 0,-1-5-42 0 0,-1 0 96 0 0,-8-19-485 0 0,0-1-64 0 0,0 0-30 0 0,0 0-4 0 0,0 0-6 0 0,0 0-30 0 0,0 0-18 0 0,1-1-2 0 0,10-13-14 0 0,-4-3-43 0 0,-2-3-52 0 0,-2 0-61 0 0,2-4-121 0 0,-2 6 90 0 0,1 1-50 0 0,1-9-146 0 0,1 0-82 0 0,5-12-299 0 0,3 2-89 0 0,-2 17 154 0 0,-4 10 354 0 0,1 3 46 0 0,1 1 57 0 0,0 2 65 0 0,1 4 73 0 0,0 3 82 0 0,0 4-84 0 0,0 1 47 0 0,3 7 88 0 0,-1 3 56 0 0,7 21 236 0 0,-9-14-196 0 0,-3-2-42 0 0,-2 1-38 0 0,4 25 56 0 0,4 15-27 0 0,-13-61-203 0 0,-1-1 34 0 0,5 13 149 0 0,-3-11-186 0 0,-1-2-31 0 0,-1 0-44 0 0,1 0-49 0 0,0-1-58 0 0,-1 1-64 0 0,1-1-73 0 0,-1-2 60 0 0,0 1-46 0 0,0-1-43 0 0,0 0-38 0 0,1 0-274 0 0,-1 0-64 0 0,0 1-50 0 0,1-1-36 0 0,1 0-1514 0 0,2 2-1340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4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48 10336 0 0,'0'0'233'0'0,"-1"0"-3"0"0,1-1-98 0 0,-1 0-62 0 0,-3-2-8 0 0,3 2 3 0 0,-4-5-95 0 0,-1 1 51 0 0,1 1 44 0 0,-1-1 40 0 0,-2-1 119 0 0,-1 1 64 0 0,-1 1 50 0 0,1 1 35 0 0,5 2-155 0 0,0 0 1 0 0,0 1-1 0 0,0-1 1 0 0,0 1-1 0 0,-4 0-218 0 0,-4 1 430 0 0,-2 3-27 0 0,8-2-241 0 0,-1 1-33 0 0,-12 9 326 0 0,3 1-99 0 0,4 1-85 0 0,2 2-68 0 0,-1 13 19 0 0,1 20 0 0 0,6-8 12 0 0,3-25 10 0 0,0 0-1 0 0,2 14-243 0 0,0-21 101 0 0,0 1 1 0 0,1-1 0 0 0,0 1-1 0 0,1-1 1 0 0,1 3-102 0 0,-1-4 68 0 0,0-1 1 0 0,1 1-1 0 0,0-1 0 0 0,1 1-68 0 0,0-1 1 0 0,0 0 0 0 0,0-1 0 0 0,1 1-1 0 0,0-1 1 0 0,0 0 0 0 0,1 0 0 0 0,6 4-1 0 0,-8-7-3 0 0,0 0 1 0 0,0 0-1 0 0,0 0 0 0 0,0-1 1 0 0,1 0-1 0 0,4 1 3 0 0,-5-1-12 0 0,0-1-1 0 0,1-1 1 0 0,-1 1-1 0 0,5-1 13 0 0,-2 0-99 0 0,11-1 17 0 0,-13 0 19 0 0,0 1-51 0 0,0-1-97 0 0,0 0-116 0 0,-3 1 112 0 0,1-1-39 0 0,-1 0-42 0 0,0 1-45 0 0,-2 0-46 0 0,1-1-58 0 0,0 1-52 0 0,-1 0-45 0 0,1-1-160 0 0,0 1-44 0 0,1-1-194 0 0,0 0-518 0 0,-3 1 1438 0 0</inkml:trace>
  <inkml:trace contextRef="#ctx0" brushRef="#br0" timeOffset="317.15">376 60 9408 0 0,'0'0'273'0'0,"0"0"-5"0"0,0 0-200 0 0,0 2-40 0 0,1 5 102 0 0,0 1 52 0 0,1 3 85 0 0,2 4 186 0 0,0 1-9 0 0,-2-6-189 0 0,3 15 470 0 0,2 0-46 0 0,5 12 273 0 0,2-2-52 0 0,-2-11-235 0 0,-1-9-253 0 0,-2-3-103 0 0,0-1-43 0 0,-4-5-136 0 0,0 0 33 0 0,0-1 0 0 0,0 0 0 0 0,1 0 0 0 0,-1-1 0 0 0,1 1 0 0 0,0-1 0 0 0,1 0 1 0 0,-1-1-1 0 0,1 0 0 0 0,-1 0 0 0 0,1 0 0 0 0,0-1 0 0 0,5 2-163 0 0,-6-3 158 0 0,0 0 0 0 0,-1 0 1 0 0,1-1-1 0 0,0 0 0 0 0,0 0 0 0 0,3 0-158 0 0,-5-1 80 0 0,0 0-1 0 0,0 0 0 0 0,0-1 0 0 0,-1 1 0 0 0,1-1 1 0 0,0 0-1 0 0,-1 0 0 0 0,1 0 0 0 0,-1 0 0 0 0,0-1 1 0 0,0 1-1 0 0,0-1 0 0 0,0 0 0 0 0,0 0 0 0 0,0 0 1 0 0,-1 0-1 0 0,2-3-79 0 0,7-11 311 0 0,-2-1-40 0 0,-3 0-54 0 0,-2 1-69 0 0,-3 10-402 0 0,0-1 101 0 0,-1 0 88 0 0,0 1 73 0 0,0-1 71 0 0,-1-1 56 0 0,-2-17 458 0 0,1 14-387 0 0,0 5-131 0 0,1 1-48 0 0,0 1-47 0 0,-1-1-39 0 0,1 1-46 0 0,0 0-50 0 0,-1 0-54 0 0,1 0-62 0 0,0 0-64 0 0,-1-1-70 0 0,1 2-50 0 0,-1-1-71 0 0,1 0-76 0 0,0 0-81 0 0,0 0-84 0 0,-1 0-90 0 0,1 0-93 0 0,0 0-98 0 0,0 3-217 0 0,1-1-35 0 0,0-4-2717 0 0,0 7 3978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02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9072 0 0,'0'0'266'0'0,"0"2"1"0"0,0 4-366 0 0,0 0 79 0 0,0 0 73 0 0,1 0 65 0 0,0 4 167 0 0,0-1 109 0 0,0 1 85 0 0,1 0 61 0 0,1 17 1108 0 0,-1-16-980 0 0,-1 2-22 0 0,-1-7-378 0 0,0 0-47 0 0,0-5-344 0 0,0 1 85 0 0,0-1 76 0 0,0 0 67 0 0,0 1 98 0 0,1-1 68 0 0,-1 1 124 0 0,0 0 285 0 0,1-1 288 0 0,0 0-414 0 0,-1-2-281 0 0,0 1-78 0 0,1-2-95 0 0,-1 1-112 0 0,8-26 244 0 0,0 0-105 0 0,5-4-70 0 0,-9 23-55 0 0,1 0 0 0 0,0 0 0 0 0,0 0 0 0 0,4-3-2 0 0,0-2 0 0 0,3-2-7 0 0,1 7-46 0 0,-11 7 47 0 0,1 1 0 0 0,-1-1 0 0 0,0 0 0 0 0,0 1 1 0 0,1 0-1 0 0,-1-1 0 0 0,0 1 0 0 0,1 0 0 0 0,-1 0 0 0 0,0 0 0 0 0,1 0 6 0 0,1 1-3 0 0,1 0 0 0 0,-1 1 0 0 0,1-1 0 0 0,-1 1 0 0 0,1 0 0 0 0,-1 0 0 0 0,4 2 3 0 0,5 5-49 0 0,-8-4 46 0 0,-2-1 1 0 0,1-1 2 0 0,-1 0 0 0 0,6 13 0 0 0,-4-9 1 0 0,-3-5 0 0 0,-1 0 1 0 0,1 0-1 0 0,-1 0 0 0 0,0 1 1 0 0,0-1-1 0 0,0 0 1 0 0,0 1-1 0 0,0-1 1 0 0,-1 0-1 0 0,1 1 0 0 0,-1 1-1 0 0,3 2 42 0 0,-1-2-20 0 0,-1 1 21 0 0,0 2 24 0 0,-1 2 41 0 0,-1 3-34 0 0,-2-8-62 0 0,3-3-14 0 0,0-1 1 0 0,-1 1-1 0 0,1-1 1 0 0,0 1-1 0 0,-1-1 0 0 0,1 1 1 0 0,0 0-1 0 0,0-1 1 0 0,0 1-1 0 0,0-1 0 0 0,-1 1 1 0 0,1-1-1 0 0,0 1 1 0 0,0 0-1 0 0,0-1 1 0 0,0 1-1 0 0,0-1 0 0 0,0 1 1 0 0,1 0 1 0 0,-1-1-153 0 0,-1 0 44 0 0,1 0 38 0 0,0 1 33 0 0,0-1 38 0 0,0 0 60 0 0,-1 1 293 0 0,1-1-262 0 0,-1 1-88 0 0,1-1-40 0 0,0 0-48 0 0,0 0-55 0 0,0 0-39 0 0,-1 0-56 0 0,1 0-61 0 0,0 0-69 0 0,0 0-72 0 0,0 0-79 0 0,0 0-84 0 0,0 0-90 0 0,0 0 288 0 0,0 0-52 0 0,0 0-48 0 0,0 0-42 0 0,0 0-154 0 0,0 0-42 0 0,0 0-187 0 0,0 0-507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1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0 278 9016 0 0,'0'0'265'0'0,"1"1"-4"0"0,3 7-303 0 0,0 1 55 0 0,0-1 48 0 0,0 0 45 0 0,2 2 72 0 0,-1-1 47 0 0,4 6 183 0 0,0-1 58 0 0,16 26 845 0 0,-18-26-929 0 0,0-1-64 0 0,-4-8-188 0 0,6 13 341 0 0,0 1 38 0 0,-1-1 37 0 0,0 2 37 0 0,-1-1 36 0 0,-2 1 35 0 0,-2 0 36 0 0,-2 0 35 0 0,-2-9-21 0 0,-3-4-107 0 0,-1-2-111 0 0,-2-4-113 0 0,0-2-114 0 0,0-4-119 0 0,0-1-119 0 0,2-3-123 0 0,3 4 103 0 0,0 0 0 0 0,1-1 0 0 0,-1 1 0 0 0,1 0 0 0 0,0-1 0 0 0,1 1 0 0 0,-1 0 0 0 0,1-1 0 0 0,0 1 0 0 0,0-1 0 0 0,1 1-1 0 0,2-11 0 0 0,0 1-1 0 0,1 0 1 0 0,1-2 0 0 0,-4 13 0 0 0,0 0-1 0 0,0 1-1 0 0,0 0 0 0 0,1 0 0 0 0,-1 1 1 0 0,1-1-1 0 0,0 0 0 0 0,-1 0 1 0 0,2 0 1 0 0,0 0-6 0 0,-1 1 0 0 0,1-1 0 0 0,-1 1 0 0 0,1 0 1 0 0,0 0-1 0 0,0 0 0 0 0,0 0 0 0 0,0 0 1 0 0,0 1-1 0 0,0 0 0 0 0,2-1 6 0 0,-1 0-6 0 0,0 1 0 0 0,0 0 0 0 0,1 1 0 0 0,-1-1 0 0 0,0 1 0 0 0,1 0 0 0 0,-1 0 0 0 0,1 0 0 0 0,-1 0 6 0 0,0 1 1 0 0,0-1-1 0 0,1 1 1 0 0,-1 1 0 0 0,0-1-1 0 0,3 1 0 0 0,1 2 1 0 0,-1 0 0 0 0,1 1 1 0 0,-1-1-1 0 0,6 6-1 0 0,6 6-131 0 0,18 20 131 0 0,-26-25-35 0 0,19 23 214 0 0,-19-18-133 0 0,1 1-68 0 0,-6-8-31 0 0,0 0-35 0 0,3 4-126 0 0,-7-10 132 0 0,0 0-98 0 0,0-1-87 0 0,0 1-76 0 0,1 0-156 0 0,0 0-77 0 0,1 0-192 0 0,3 0-477 0 0,3-2-129 0 0</inkml:trace>
  <inkml:trace contextRef="#ctx0" brushRef="#br0" timeOffset="502.65">724 334 8928 0 0,'0'0'197'0'0,"-2"0"-67"0"0,0 0-47 0 0,-4 0 55 0 0,3 0-6 0 0,-2 0-207 0 0,1 0 36 0 0,-4 1 55 0 0,-1 1 110 0 0,1 1 92 0 0,1 0 67 0 0,0 1 51 0 0,-13 13 904 0 0,13-8-752 0 0,1 2-91 0 0,4-6-252 0 0,0 1-45 0 0,-5 18 255 0 0,1 2-85 0 0,3 1-70 0 0,3 1-56 0 0,3 5-24 0 0,-2-26-100 0 0,0-1-1 0 0,1 1 1 0 0,0-1 0 0 0,0 0-1 0 0,1 0 1 0 0,-1 0-1 0 0,1 0 1 0 0,1 0 0 0 0,-1 0-1 0 0,1 0-19 0 0,13 10-11 0 0,0-7 63 0 0,1-6 47 0 0,0-5 34 0 0,-14 0-93 0 0,1 1 0 0 0,-1-1-1 0 0,-1 0 1 0 0,1 0 0 0 0,0 0-1 0 0,0-1 1 0 0,-1 1 0 0 0,0-1-1 0 0,1 0 1 0 0,-1 0 0 0 0,2-2-40 0 0,9-15 160 0 0,3-15-230 0 0,-8-2-84 0 0,-5-1-83 0 0,-6 0-79 0 0,-3-1-75 0 0,-3 1-72 0 0,-2 2-69 0 0,-1 0-65 0 0,0 8 375 0 0,-1 0 58 0 0,-1 2 51 0 0,-2 0 44 0 0,-11-14 32 0 0,-15-19 93 0 0,-5-5 55 0 0,43 58-51 0 0,1 4 76 0 0,1 4 231 0 0,3 2-144 0 0,1 0-149 0 0,-1 0-83 0 0,0-1-82 0 0,22 27 492 0 0,28 44 699 0 0,-34-47-779 0 0,-2 0-40 0 0,-2 1 33 0 0,0 3 715 0 0,8 26-1029 0 0,-8-12 492 0 0,-1 1-67 0 0,-5-15-197 0 0,-2-1-58 0 0,9 48 448 0 0,-11-58-601 0 0,3 17-6 0 0,-6-25-50 0 0,-1 1-40 0 0,0-12 9 0 0,0 1 31 0 0,1 1 14 0 0,-1-2-21 0 0,0 0-31 0 0,0 0-45 0 0,0 0-57 0 0,0 0-69 0 0,0-1-18 0 0,1 1-61 0 0,-1 0-68 0 0,0 0-74 0 0,1 0-80 0 0,-1 0-87 0 0,1 0-93 0 0,-1 0-100 0 0,2 2-1322 0 0,0 3-1223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0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78 6016 0 0,'0'0'133'0'0,"0"0"23"0"0,0 0 11 0 0,0 0-48 0 0,0 0 16 0 0,0 0 74 0 0,0 0 201 0 0,0 0 367 0 0,0 0 30 0 0,0 0-20 0 0,0 0-484 0 0,1-2 81 0 0,0 1-12 0 0,0 0 33 0 0,3-5 1012 0 0,-2 3-834 0 0,-1 1-50 0 0,-1 0-94 0 0,-1-3-67 0 0,0 0-55 0 0,-2 1-51 0 0,-1-1-44 0 0,0 0-40 0 0,-1 1-36 0 0,-6-4 63 0 0,-1 0-84 0 0,-16-4 84 0 0,20 10-97 0 0,-8 0 56 0 0,1 5-53 0 0,2 4-44 0 0,1 3-33 0 0,6-3-37 0 0,1 0 1 0 0,-1 1-1 0 0,1-1 1 0 0,0 1-1 0 0,-2 8-1 0 0,3-8 0 0 0,0 1 0 0 0,1 0 0 0 0,1 0 0 0 0,-1 0 0 0 0,2 0 0 0 0,-1 1 0 0 0,1-1 0 0 0,1 0 0 0 0,-1 1 0 0 0,2-1 0 0 0,-1 1 0 0 0,1-1 0 0 0,1 0 0 0 0,0 4 0 0 0,13 47-24 0 0,3 0 111 0 0,2-2 117 0 0,1 1 120 0 0,-7-20-43 0 0,-1-1 55 0 0,1-2-66 0 0,-9-25-192 0 0,-1 0-1 0 0,0 0 1 0 0,-1 1-1 0 0,0-1 1 0 0,0 1 0 0 0,-1 0-1 0 0,-1-1 1 0 0,0 1-1 0 0,-1 2-77 0 0,0-5 24 0 0,-1 2-95 0 0,0-6-8 0 0,1 0-38 0 0,0-1-42 0 0,0 0-47 0 0,0-3-188 0 0,0-1-20 0 0,0 0 143 0 0,0 0 25 0 0,0 0-85 0 0,0 0-282 0 0,0 0-523 0 0,-2 1-42 0 0,-4 1-6 0 0</inkml:trace>
  <inkml:trace contextRef="#ctx0" brushRef="#br0" timeOffset="323.17">1 415 7856 0 0,'0'0'174'0'0,"0"0"29"0"0,0 0 13 0 0,0 0-70 0 0,0 0-12 0 0,0 0 117 0 0,0 0-53 0 0,0 0-46 0 0,0 0-40 0 0,1 1 33 0 0,3 1 6 0 0,-1-1-16 0 0,7 4 905 0 0,1-4-79 0 0,1-1-84 0 0,1-2-85 0 0,-1-1-88 0 0,1-1-91 0 0,-1-1-93 0 0,0 0-95 0 0,-4 1-204 0 0,-1 1-41 0 0,0 1-42 0 0,0 0-42 0 0,14-5 13 0 0,28-5 318 0 0,-33 9-352 0 0,-1 0-71 0 0,-7 1-42 0 0,1 1-34 0 0,-1-1-39 0 0,1 1-43 0 0,0-1-47 0 0,-1 1-51 0 0,1-1-57 0 0,-1 1-61 0 0,0 0-15 0 0,-1 0-56 0 0,10-2-665 0 0</inkml:trace>
  <inkml:trace contextRef="#ctx0" brushRef="#br0" timeOffset="549.53">581 425 8328 0 0,'-2'9'280'0'0,"1"0"-112"0"0,0 2-78 0 0,2 20-64 0 0,1-18 40 0 0,-1-1 103 0 0,0-7-31 0 0,0 0 45 0 0,3 17 636 0 0,-1-1-74 0 0,0 1-49 0 0,1-1-94 0 0,1 17 482 0 0,-2-14-446 0 0,-2-12-383 0 0,0-1-41 0 0,0 1-49 0 0,1 0-57 0 0,-2-9-268 0 0,0-1 67 0 0,1 1 59 0 0,-1-1 50 0 0,1 3 121 0 0,0 7 371 0 0,-1-8-405 0 0,0 0-71 0 0,0-2-57 0 0,1 0-40 0 0,-1 0-45 0 0,0 0-51 0 0,0 1-75 0 0,0-1-71 0 0,0 0-78 0 0,0 0-86 0 0,0 1-91 0 0,0-1-99 0 0,0 0-106 0 0,0 0-112 0 0,0-1-904 0 0,0-1-1016 0 0</inkml:trace>
  <inkml:trace contextRef="#ctx0" brushRef="#br0" timeOffset="824.79">459 319 9616 0 0,'0'0'186'0'0,"-1"-1"-36"0"0,1-3 65 0 0,-2-8 187 0 0,2 11-337 0 0,0 0-33 0 0,1-2-60 0 0,0 1-111 0 0,0 0-95 0 0,1-1-151 0 0,-1 1-88 0 0,1 0-174 0 0,-1 1-392 0 0,1-1-244 0 0,0 0-739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10.2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7584 0 0,'0'0'222'0'0,"1"1"-38"0"0,2 4-118 0 0,4 5-5 0 0,-2 0 112 0 0,1 0 99 0 0,-1 0 85 0 0,-1 0 40 0 0,1 0 49 0 0,2 6 385 0 0,7 25 1227 0 0,-10-29-1475 0 0,1 1-56 0 0,-1-2-105 0 0,0 1-82 0 0,0 0-98 0 0,0-1-113 0 0,4 14 553 0 0,0 1-71 0 0,-2 0-71 0 0,0 0-70 0 0,-1 0-72 0 0,0 0-71 0 0,0 1-72 0 0,-1-1-71 0 0,1 2-70 0 0,0-1-78 0 0,-5-24-203 0 0,1 1 49 0 0,-1-1 45 0 0,0 0 40 0 0,1 1 39 0 0,-1 0 42 0 0,1 1 52 0 0,-1 3 108 0 0,1 2 97 0 0,0-3-135 0 0,0-1-81 0 0,0 0-67 0 0,-1-1-71 0 0,1-1-73 0 0,0 1-85 0 0,0-1-97 0 0,0 0-32 0 0,0-1-82 0 0,0 1-89 0 0,0-1-96 0 0,0 1-103 0 0,1-1-109 0 0,-1 0-117 0 0,1 0-123 0 0,-2-3-1125 0 0,0 1-1238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12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37 6952 0 0,'-6'-4'369'0'0,"1"2"-298"0"0,1 0-50 0 0,0 0 41 0 0,0 0 38 0 0,0 0 34 0 0,-1 0 64 0 0,0-1 39 0 0,-5-1 332 0 0,-3-2 233 0 0,-7 0 497 0 0,11 5-672 0 0,-1 0-54 0 0,3 1-235 0 0,0 1-47 0 0,2 1-91 0 0,0 0-42 0 0,-1 0-49 0 0,1 1-54 0 0,-13 9 363 0 0,3 2-103 0 0,3-2-114 0 0,2 1-42 0 0,5-7-80 0 0,1 1 0 0 0,0 0 0 0 0,1 0 0 0 0,-1 0 1 0 0,-1 6-80 0 0,-1 10 198 0 0,2 1 81 0 0,3-12-98 0 0,1 1 35 0 0,1 8-36 0 0,3 1-37 0 0,-3-15-101 0 0,1-1 0 0 0,0 1 0 0 0,1 0 1 0 0,-1-1-1 0 0,1 1 0 0 0,1-1 0 0 0,-1 0 0 0 0,1 1-42 0 0,-1-4 41 0 0,-1 1 1 0 0,1-1-1 0 0,0 0 0 0 0,0 0 0 0 0,4 3-41 0 0,-5-4 42 0 0,1 0 0 0 0,0 0 0 0 0,0-1 0 0 0,0 1 0 0 0,0-1 0 0 0,1 1 0 0 0,1-1-42 0 0,16 3 268 0 0,2-7 74 0 0,-1-4 43 0 0,-3-5-87 0 0,-2-4-68 0 0,-3-3-46 0 0,-9 11-113 0 0,0 0 1 0 0,-1-1 0 0 0,0 1 0 0 0,-1-1 0 0 0,0 0-1 0 0,0 0-71 0 0,3-17 228 0 0,-6 21-311 0 0,0 0 46 0 0,0 0 41 0 0,0 0 35 0 0,-1-1 47 0 0,-1 0 33 0 0,-4-10 343 0 0,1 6-188 0 0,1 4-127 0 0,1 1-60 0 0,-1 0-42 0 0,1 1-48 0 0,0 0-41 0 0,0 0-47 0 0,0 0-53 0 0,-1-2-151 0 0,1 4 102 0 0,1-1-34 0 0,0 0-34 0 0,0 0-37 0 0,0 0-38 0 0,0 1-41 0 0,1-1-41 0 0,-1 0-45 0 0,0 0-45 0 0,0 0-47 0 0,1 0-50 0 0,-1 1-51 0 0,1-1-52 0 0,-1 0-56 0 0,1-2-1461 0 0,-2-2-1256 0 0</inkml:trace>
  <inkml:trace contextRef="#ctx0" brushRef="#br0" timeOffset="438.82">424 64 10448 0 0,'1'1'301'0'0,"7"10"-233"0"0,0 1 82 0 0,0 0 74 0 0,0 0 67 0 0,2 4 134 0 0,-1-1 71 0 0,4 8 353 0 0,-1 0 87 0 0,-7-12-482 0 0,0 0-45 0 0,11 26 826 0 0,-10-22-647 0 0,-2-4-136 0 0,0-1 63 0 0,-4-10 186 0 0,-1-1-92 0 0,1 0-144 0 0,-1-1-64 0 0,1 1-60 0 0,-1-1-56 0 0,0 1-52 0 0,1-1-47 0 0,-1-1-44 0 0,0 1-39 0 0,0-1-30 0 0,0 0-39 0 0,-2-3-58 0 0,1 0-83 0 0,-2-10-218 0 0,3 11 267 0 0,0 0 49 0 0,1 0 81 0 0,-1-1 116 0 0,2-20-286 0 0,0 0-109 0 0,1 1-84 0 0,3-1-61 0 0,-3 20 229 0 0,0-1 0 0 0,0 0-1 0 0,0 1 1 0 0,1-1 0 0 0,0 1 0 0 0,0 0-1 0 0,1 0 1 0 0,0 0 0 0 0,0 0 123 0 0,19-16-439 0 0,-3 11 255 0 0,3 7 64 0 0,0 6 68 0 0,1 4 72 0 0,-1 4 76 0 0,-1 3 78 0 0,-2 0 81 0 0,-4-1 86 0 0,-7-4-63 0 0,-1 0-46 0 0,0 1-39 0 0,0 0-34 0 0,6 14 107 0 0,-10-16-187 0 0,-1 0 0 0 0,0 1-1 0 0,-1-1 1 0 0,1 1 0 0 0,-1-1 0 0 0,1 8-79 0 0,-2 6 245 0 0,-1-8-96 0 0,-2 7-22 0 0,2-10-53 0 0,-1 0 40 0 0,1-4-4 0 0,-1 0 36 0 0,1-5 14 0 0,0-1-75 0 0,0 0-64 0 0,0 0-270 0 0,0 0 101 0 0,0 1 84 0 0,0-1 69 0 0,0 0 68 0 0,0 2 293 0 0,-1-2-248 0 0,1 1-93 0 0,0-1-68 0 0,0 1-45 0 0,-1-1-53 0 0,1 0-59 0 0,0 0-65 0 0,0 1-74 0 0,0-1 70 0 0,0 0-38 0 0,0 0-40 0 0,0 0-41 0 0,0 0-43 0 0,0 0-46 0 0,0 0-47 0 0,0 0-50 0 0,0 0-649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10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259 377 9416 0 0,'-6'-1'236'0'0,"1"0"-47"0"0,-1 0-42 0 0,1-1-35 0 0,-1 0-17 0 0,0 0-35 0 0,-13-5 8 0 0,6 2-16 0 0,5 2 36 0 0,0 0 41 0 0,1 1 68 0 0,1 0 30 0 0,-1 1 67 0 0,0 0 76 0 0,1 0 86 0 0,-7 0 75 0 0,1 0-36 0 0,-11 3 413 0 0,20-1-776 0 0,-1 0 0 0 0,1 0 0 0 0,0 0 0 0 0,-1 0 0 0 0,1 1 0 0 0,0-1 1 0 0,0 1-1 0 0,0 0 0 0 0,0 0 0 0 0,1 0 0 0 0,-1 0 0 0 0,1 0 1 0 0,-1 1-133 0 0,-2 2 69 0 0,0 1 0 0 0,1-1 1 0 0,0 1-1 0 0,0 0 1 0 0,-2 3-70 0 0,2 0 95 0 0,0-1 0 0 0,1 0 0 0 0,0 1-1 0 0,0 0 1 0 0,1 0 0 0 0,-1 7-95 0 0,1-5 106 0 0,1 0-1 0 0,1 0 1 0 0,0 0-1 0 0,0 0 0 0 0,2 5-105 0 0,-1-6 91 0 0,1 0 0 0 0,1 1-1 0 0,1 3-90 0 0,6 8 160 0 0,-8-18-137 0 0,0-1 0 0 0,0 1 0 0 0,1 0 0 0 0,0-1 0 0 0,0 0 0 0 0,0 1 0 0 0,1 0-23 0 0,-2-3 13 0 0,-1 0 0 0 0,1 0 1 0 0,-1 1-1 0 0,1-1 1 0 0,0 0-1 0 0,0 0 0 0 0,0-1 1 0 0,0 1-1 0 0,0 0 1 0 0,0-1-1 0 0,0 1 1 0 0,0-1-1 0 0,0 1 0 0 0,0-1 1 0 0,1 0-14 0 0,-1 0 21 0 0,0 0 0 0 0,0-1 0 0 0,0 1 0 0 0,0 0 0 0 0,0-1 0 0 0,0 0 0 0 0,0 1 0 0 0,0-1-1 0 0,-1 0 1 0 0,1 0 0 0 0,1 0-21 0 0,19-14 296 0 0,-3-2-100 0 0,-5 4-102 0 0,-2-1-38 0 0,8-18-23 0 0,-13 19-41 0 0,-1 0-1 0 0,0-1 0 0 0,-1 0 0 0 0,0-1 9 0 0,2-10 27 0 0,-2 0 50 0 0,-5 23-77 0 0,1-2-1 0 0,0 0-1 0 0,0 0 1 0 0,0 0 0 0 0,1 0 0 0 0,-1 1-1 0 0,1-1 1 0 0,0 0 0 0 0,0 1-1 0 0,1-3 2 0 0,-1 5-78 0 0,0 2 32 0 0,8 7 0 0 0,-10-8 44 0 0,16 19-92 0 0,-6 4 48 0 0,1 28 35 0 0,-3-12 10 0 0,-3-19 1 0 0,5 16 0 0 0,1 0 0 0 0,3 1 0 0 0,-13-35-75 0 0,0 1 46 0 0,2 1 56 0 0,4 7 144 0 0,-5-8-161 0 0,0 0-53 0 0,1 1-106 0 0,-2-3 26 0 0,0 1-38 0 0,1 0-43 0 0,-1 0-45 0 0,0-1-51 0 0,0 1-55 0 0,-1-2 80 0 0,0 0-43 0 0,0 1-38 0 0,0-1-35 0 0,0 0-252 0 0,0 0-57 0 0,0 0-46 0 0,0 0-32 0 0,0 0-1394 0 0,0 0-1232 0 0</inkml:trace>
  <inkml:trace contextRef="#ctx0" brushRef="#br0" timeOffset="391.95">743 0 10680 0 0,'0'0'241'0'0,"0"0"38"0"0,0 0 11 0 0,0 0-28 0 0,0 1-197 0 0,0 0-37 0 0,0 31 315 0 0,0 0 74 0 0,2 18 1131 0 0,3 5-1548 0 0,1-10 583 0 0,-6-42-547 0 0,10 51 1473 0 0,3 2-1509 0 0,1-11 697 0 0,3 9 19 0 0,-10-27-399 0 0,0 0-36 0 0,0-3-64 0 0,-1 1-39 0 0,-1-8-53 0 0,6 22 88 0 0,0 0-80 0 0,-1 0-74 0 0,0 0-69 0 0,-9-34-28 0 0,-1-5-46 0 0,0 1-36 0 0,0-1-168 0 0,0 0 141 0 0,0 0-57 0 0,0 0-87 0 0,0 0 93 0 0,0 0-42 0 0,0 0-45 0 0,0 0-43 0 0,0 0-38 0 0,0 0-35 0 0,0 0-259 0 0,0 0-59 0 0,0 0-45 0 0,0 0-33 0 0,0 0-1427 0 0,0 0-1261 0 0</inkml:trace>
  <inkml:trace contextRef="#ctx0" brushRef="#br0" timeOffset="1018.27">423 426 5904 0 0,'0'0'169'0'0,"0"0"60"0"0,0 0 105 0 0,0 0 39 0 0,0 0 10 0 0,0 0-213 0 0,0 0-38 0 0,1 0 37 0 0,-1 0-97 0 0,4-2-26 0 0,-1 1 33 0 0,27-13 769 0 0,0 1 63 0 0,24-6 3615 0 0,43-10-4526 0 0,-86 27 359 0 0,0-1-47 0 0,0 2-42 0 0,0 0-41 0 0,0 0-38 0 0,0 1-34 0 0,10 0 65 0 0,-4 1-120 0 0,1 1-54 0 0,2 0-47 0 0,11 3-69 0 0,21 2-63 0 0,-41-6-1 0 0,0 0-85 0 0,1 0-103 0 0,-1-1-121 0 0,-5 1 169 0 0,0-1-36 0 0,0 0-40 0 0,0 0-41 0 0,-1 0-45 0 0,1-1-45 0 0,0 1-49 0 0,0 0-51 0 0,10-3-659 0 0</inkml:trace>
  <inkml:trace contextRef="#ctx0" brushRef="#br0" timeOffset="1334.43">1245 303 8840 0 0,'0'0'217'0'0,"0"2"-76"0"0,0 0-59 0 0,0 6 51 0 0,1-5-48 0 0,0 7-137 0 0,0 1 48 0 0,1-1 45 0 0,-1 1 41 0 0,0-1 38 0 0,0 0 35 0 0,2 11 247 0 0,-1-2 55 0 0,0 0 65 0 0,1 2 115 0 0,4 28 914 0 0,-5-31-1025 0 0,3 9 194 0 0,-3-14-414 0 0,1 1-45 0 0,4 13 400 0 0,-1-9-255 0 0,0-4-103 0 0,0 0-45 0 0,2 6 9 0 0,-8-19-227 0 0,0-1-94 0 0,0 0-9 0 0,0 0-83 0 0,0 0-90 0 0,0 0 66 0 0,0 0-40 0 0,0 0-43 0 0,0 0-42 0 0,0 0-37 0 0,0 0-34 0 0,0 0-239 0 0,0 0-56 0 0,0 0-783 0 0,0 0-618 0 0,0 0-1174 0 0</inkml:trace>
  <inkml:trace contextRef="#ctx0" brushRef="#br0" timeOffset="1335.43">1153 204 9360 0 0,'0'0'208'0'0,"0"0"33"0"0,5-7 197 0 0,-4 4-379 0 0,1 1-37 0 0,-1 0 3 0 0,1 0 105 0 0,-1 1-114 0 0,0 0-48 0 0,0 0-70 0 0,0 1-9 0 0,0-1-43 0 0,-1 0-47 0 0,1 1-54 0 0,0-1 33 0 0,-1 1-35 0 0,1-1-349 0 0,0-1-246 0 0,0 0-568 0 0,-1 2 1357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09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71 9904 0 0,'0'0'222'0'0,"0"0"30"0"0,0 0 20 0 0,0 0-148 0 0,-1 2-35 0 0,0 0-35 0 0,0 2-35 0 0,-1 5 48 0 0,1 1 118 0 0,3 2 160 0 0,0-3-23 0 0,1 1 35 0 0,4 9 392 0 0,-2-7-282 0 0,0-2-131 0 0,0-1-77 0 0,-3-4-141 0 0,1 0-50 0 0,10 22 501 0 0,1-2-77 0 0,0-2-81 0 0,28 41 643 0 0,-24-37-570 0 0,-16-24-424 0 0,5 7 162 0 0,-6-7-104 0 0,2 0-1 0 0,-1 1 1 0 0,0-1 0 0 0,1 0 0 0 0,-1-1-1 0 0,1 1-117 0 0,-2-2 224 0 0,-1-1-4 0 0,0 0-17 0 0,0 0-10 0 0,0 0-1 0 0,0 0-10 0 0,0-1-56 0 0,-1-1-44 0 0,0-1-25 0 0,-2-1-18 0 0,1-1 27 0 0,-5-15-4 0 0,1 0-1 0 0,1 0 1 0 0,0-5-62 0 0,2-14 39 0 0,4 7-61 0 0,5 1-71 0 0,5 2-90 0 0,8 3-112 0 0,-15 21 233 0 0,18-19-177 0 0,-10 11 20 0 0,2-1 0 0 0,11-7 219 0 0,-7 8-179 0 0,1 1-55 0 0,-12 9 121 0 0,10-5-116 0 0,-9 5 100 0 0,-1 0-37 0 0,0 1-71 0 0,0 0-135 0 0,-3 1 134 0 0,0 0-40 0 0,0 0-43 0 0,1 0-48 0 0,-1 0-49 0 0,0 0-56 0 0,-2 1 90 0 0,-1 0-51 0 0,1-1-47 0 0,-1 1-39 0 0,1 0-149 0 0,0-1-40 0 0,0 1-180 0 0,2-1-488 0 0</inkml:trace>
  <inkml:trace contextRef="#ctx0" brushRef="#br0" timeOffset="390.95">562 229 7856 0 0,'0'0'174'0'0,"0"0"29"0"0,8 4 168 0 0,-3-2-303 0 0,1 0-30 0 0,-1 0 69 0 0,0 0 52 0 0,0-1 42 0 0,2 2 205 0 0,12 1 614 0 0,-12-4-760 0 0,0 1-58 0 0,5-2 503 0 0,0 1-48 0 0,0-2-47 0 0,0 0-46 0 0,0 0-45 0 0,0-1-44 0 0,0 0-45 0 0,0-1-42 0 0,-1-1-43 0 0,0 0-42 0 0,0-1-41 0 0,0 0-41 0 0,-1 0-38 0 0,0-2-40 0 0,-1 0-38 0 0,0 0-38 0 0,-8 7-63 0 0,-1 0-1 0 0,1 0 1 0 0,-1 0-1 0 0,1 0 1 0 0,-1 0-1 0 0,1 0 1 0 0,-1 0 0 0 0,1 0-1 0 0,-1 0 1 0 0,0-1-1 0 0,0 1 1 0 0,1 0-1 0 0,-1 0 1 0 0,0 0-1 0 0,0-1-3 0 0,-2-2-16 0 0,0 1-1 0 0,0-1 1 0 0,-1 1-1 0 0,1 0 1 0 0,-1 0-1 0 0,1 0 0 0 0,-1 1 1 0 0,0-1-1 0 0,0 0 1 0 0,-2 0 16 0 0,1 0-12 0 0,-1 0 0 0 0,1 1 1 0 0,-1 0-1 0 0,1 0 1 0 0,-1 0-1 0 0,1 1 0 0 0,-1 0 1 0 0,-1-1 11 0 0,0 1-8 0 0,1 1 0 0 0,0-1 0 0 0,-1 1 0 0 0,1 0 1 0 0,-1 0-1 0 0,1 0 0 0 0,0 1 0 0 0,-1 0 0 0 0,1 0 1 0 0,0 0-1 0 0,0 1 0 0 0,0 0 0 0 0,0 0 0 0 0,0 0 0 0 0,-4 3 8 0 0,3-1-2 0 0,1 0-1 0 0,0 0 1 0 0,0 0-1 0 0,0 1 1 0 0,0 0-1 0 0,1 0 0 0 0,0 0 1 0 0,0 0-1 0 0,0 1 1 0 0,1-1-1 0 0,-1 1 1 0 0,2 0-1 0 0,-1 0 0 0 0,0 0 1 0 0,1 1-1 0 0,0-1 1 0 0,1 1-1 0 0,0-1 1 0 0,0 1 2 0 0,-1 3-5 0 0,1 1 1 0 0,1-1-1 0 0,0 1 1 0 0,1-1-1 0 0,0 1 1 0 0,1 6 4 0 0,1-5 4 0 0,0 1 0 0 0,0-1 0 0 0,2 2-4 0 0,4 4-127 0 0,3-2 93 0 0,8 3 93 0 0,-14-15-19 0 0,1 0-1 0 0,-1 0 1 0 0,1 0 0 0 0,0-1-1 0 0,1 0-39 0 0,12 4 62 0 0,-3-3-47 0 0,0-1-50 0 0,1-1-64 0 0,-1-2-78 0 0,0-1-93 0 0,0 0-109 0 0,-2-2-121 0 0,-7 1 199 0 0,-1 0-35 0 0,-5 1-27 0 0,0 0-54 0 0,-1 1-47 0 0,1-1-43 0 0,0 0-147 0 0,0 1-42 0 0,1-1-179 0 0,0-1-481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18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7312 0 0,'0'0'165'0'0,"0"1"-38"0"0,0-1-46 0 0,-1 1-19 0 0,-1 3 4 0 0,1-3 14 0 0,0-1 63 0 0,-5 4-118 0 0,3 2 82 0 0,2 0 38 0 0,2 6 255 0 0,-1-8-232 0 0,2 19 605 0 0,1 1-63 0 0,2 0-53 0 0,0 0-43 0 0,4 20 431 0 0,-5-24-570 0 0,-1 0-36 0 0,4 21 342 0 0,-2-13-308 0 0,-1 0-40 0 0,2 5 48 0 0,4 17 194 0 0,-6-28-423 0 0,-1 0 83 0 0,-1 0 49 0 0,0 28 583 0 0,-2-20-432 0 0,0-25-464 0 0,0-4 42 0 0,0-1-17 0 0,0 0-7 0 0,0 0-2 0 0,0 0-6 0 0,0 0-1 0 0,0 0 0 0 0,3-3 10 0 0,1-6-65 0 0,-3 6-6 0 0,11-22 42 0 0,2 0-111 0 0,-1 3-55 0 0,20-27-200 0 0,-9 23 9 0 0,5 4 98 0 0,2 6 79 0 0,2 8 63 0 0,-27 7 55 0 0,-1 0-1 0 0,1 1 0 0 0,0 0 1 0 0,0 0-1 0 0,5 2 2 0 0,-6-2 4 0 0,0 2 0 0 0,0-1 0 0 0,-1 1 0 0 0,1-1-1 0 0,0 1 1 0 0,-1 0 0 0 0,1 1 0 0 0,-1-1 0 0 0,1 1 0 0 0,-1 0 0 0 0,0 0 0 0 0,0 0 0 0 0,-1 1 0 0 0,1-1 0 0 0,-1 1 0 0 0,0 0 0 0 0,0 0-1 0 0,2 3-3 0 0,4 7-18 0 0,9 21 68 0 0,-14-24-89 0 0,0 0-59 0 0,-4-9-92 0 0,0-1 61 0 0,1 1 52 0 0,-1-1 45 0 0,2 2 65 0 0,1 4 304 0 0,-3-5-294 0 0,1 0-34 0 0,0 0-83 0 0,0-1-11 0 0,-1 0-38 0 0,1 1-42 0 0,-1-1-47 0 0,1 0-51 0 0,-1 0-55 0 0,1 0-60 0 0,-1 0-65 0 0,0 1-67 0 0,1-1-74 0 0,-1 0-77 0 0,1 0-82 0 0,-1 0-86 0 0,0 0-90 0 0,1 0-1151 0 0,-1 0-1169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18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0 287 10104 0 0,'1'0'195'0'0,"-1"0"-81"0"0,1-1-52 0 0,2-2-1 0 0,-1 1-3 0 0,6-5-49 0 0,0 1 40 0 0,0-1 37 0 0,0 0 33 0 0,4-2 114 0 0,1-1 55 0 0,13-8 405 0 0,16-13 576 0 0,-25 18-765 0 0,2-3-31 0 0,-10 8-285 0 0,-1-1-39 0 0,2-2 87 0 0,-1 0-83 0 0,-5 5-101 0 0,0 0-1 0 0,-1 1 1 0 0,0-1 0 0 0,0 0-1 0 0,-1-1 1 0 0,0 1-52 0 0,1-4 101 0 0,-1 1 37 0 0,0-1 26 0 0,-1 0-66 0 0,-1-1-51 0 0,-1 2-37 0 0,1 8-11 0 0,0 0-1 0 0,-1 0 1 0 0,1 1-1 0 0,0-1 1 0 0,-1 0 0 0 0,1 0-1 0 0,0 0 1 0 0,-1 1-1 0 0,1-1 1 0 0,-1 0-1 0 0,1 1 1 0 0,-1-1-1 0 0,0 0 1 0 0,1 1-1 0 0,-1-1 1 0 0,1 1-1 0 0,-1-1 1 0 0,0 0 1 0 0,0 1 0 0 0,0 0 1 0 0,-1-1 0 0 0,1 1-1 0 0,0 0 1 0 0,0-1 0 0 0,-1 1-1 0 0,1 0 1 0 0,0 0 0 0 0,0 0-1 0 0,-1 0 1 0 0,1 0 0 0 0,0 0 0 0 0,0 0-1 0 0,0 1 1 0 0,-1-1 0 0 0,0 1-1 0 0,-29 10-114 0 0,0 5 101 0 0,2 5 92 0 0,1 3 88 0 0,4 4 81 0 0,4 2 75 0 0,5 1 69 0 0,6 2 61 0 0,8-26-357 0 0,0 0 0 0 0,0 0 0 0 0,1 0 0 0 0,0 0 0 0 0,0 0 0 0 0,1-1 0 0 0,0 6-96 0 0,0-9 44 0 0,0 0-1 0 0,0 0 1 0 0,0 0-1 0 0,0 0 1 0 0,1 0-1 0 0,-1 0 1 0 0,2 3-44 0 0,-1-4 29 0 0,0 0 0 0 0,0 0 1 0 0,0 1-1 0 0,0-1 0 0 0,0-1 0 0 0,0 1 1 0 0,1 0-1 0 0,-1 0 0 0 0,3 0-29 0 0,27 13 329 0 0,0-5-94 0 0,2-3-99 0 0,-1-2-103 0 0,-10-1-73 0 0,0 0-51 0 0,-13-2-187 0 0,16 0-291 0 0,-15-1 262 0 0,-6-1 130 0 0,0 0-33 0 0,0-1-39 0 0,0 1-46 0 0,3 0-221 0 0,-5 0 212 0 0,1 0-32 0 0,-1 0-82 0 0,1 0-53 0 0,-1 0-49 0 0,0 0-43 0 0,1 0-159 0 0,0 0-42 0 0,1 0-193 0 0,2 0-524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17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306 50 7920 0 0,'0'0'174'0'0,"0"-1"-51"0"0,-3-4 281 0 0,3 3-321 0 0,-1 0-51 0 0,0-2-8 0 0,-1 0 46 0 0,0 1 41 0 0,-1 0 35 0 0,0-1 70 0 0,-2 1 36 0 0,-11-6 630 0 0,-2 4 11 0 0,12 4-632 0 0,0-1-34 0 0,1 2-69 0 0,0-1-33 0 0,1 1-40 0 0,0 0-43 0 0,-11 1 216 0 0,2 2 35 0 0,8-2-145 0 0,0 1-1 0 0,1 0 1 0 0,-1 0 0 0 0,1 0 0 0 0,-3 2-148 0 0,-1 2 188 0 0,0 0-42 0 0,1 1-61 0 0,1 1-53 0 0,1 0-63 0 0,0 1-73 0 0,-1 5 27 0 0,2 2 72 0 0,3-1 60 0 0,2 2 45 0 0,1 2 65 0 0,8 27 284 0 0,-2-14-194 0 0,35 134 666 0 0,1-1 29 0 0,-42-157-945 0 0,-1-1 38 0 0,3 7 65 0 0,-3-3-97 0 0,0 0-88 0 0,0 3-114 0 0,-1-13-187 0 0,0-1 209 0 0,0 0-33 0 0,0 0-66 0 0,0 0 90 0 0,0 0-36 0 0,0 0-37 0 0,0 0-36 0 0,0 0-382 0 0,0 0 97 0 0,0 0-49 0 0,0 0-726 0 0,0 0-567 0 0,0 0-1082 0 0</inkml:trace>
  <inkml:trace contextRef="#ctx0" brushRef="#br0" timeOffset="245.34">0 414 8376 0 0,'0'0'190'0'0,"1"-1"28"0"0,10-9-256 0 0,0 0 73 0 0,0 0 64 0 0,0 1 54 0 0,4-1 91 0 0,0-1 52 0 0,3 0 106 0 0,10-6 244 0 0,1 2-27 0 0,-9 6-265 0 0,-3 1-116 0 0,-1 1-68 0 0,-2 2-91 0 0,0-1-67 0 0,0 1-75 0 0,1 0-83 0 0,-9 3-228 0 0,1 0-117 0 0,-3 1 58 0 0,1 0-45 0 0,6-2-572 0 0,2 1-458 0 0,7-2-866 0 0</inkml:trace>
  <inkml:trace contextRef="#ctx0" brushRef="#br0" timeOffset="246.34">630 247 6896 0 0,'0'0'200'0'0,"-1"1"-42"0"0,1-1-81 0 0,-2 2-59 0 0,-2 2-59 0 0,3-2 61 0 0,-5 16 661 0 0,0 0-70 0 0,2 1-65 0 0,0 0-60 0 0,1 0-52 0 0,2 1-48 0 0,0 0-41 0 0,1 0-36 0 0,2 4 23 0 0,0-1-33 0 0,1-5 16 0 0,1 0-1 0 0,0 0 1 0 0,1-1 0 0 0,7 16-315 0 0,-4-18 227 0 0,-5-10-158 0 0,0-1 0 0 0,0 0 0 0 0,0-1 0 0 0,0 1 0 0 0,1-1 0 0 0,0 1 0 0 0,0-1 0 0 0,0 0 0 0 0,0 0 0 0 0,0-1 0 0 0,0 1 0 0 0,2 0-69 0 0,13 3 327 0 0,1-3 80 0 0,0-5 107 0 0,-10-1-208 0 0,0-2 37 0 0,2-2-10 0 0,12-10 520 0 0,-11 4-403 0 0,-7 5-263 0 0,-1-1-64 0 0,0-1-78 0 0,-1-1-93 0 0,0-2-163 0 0,-2 1 83 0 0,-1 0 72 0 0,-1 0 60 0 0,-2-8 117 0 0,0 13-21 0 0,0 0 1 0 0,0 0-1 0 0,-1 0 1 0 0,0 0-1 0 0,-2-4-100 0 0,-4-4 127 0 0,-2 0-91 0 0,6 8-65 0 0,-1-1-38 0 0,0 1-42 0 0,0 0-49 0 0,-2-2-135 0 0,0 0-105 0 0,0-1-119 0 0,4 6 211 0 0,0-1-33 0 0,-1 0-93 0 0,0 0-48 0 0,1 0-50 0 0,-1 0-54 0 0,1 0-54 0 0,-1 0-57 0 0,1 0-60 0 0,0 0-61 0 0,1 1-1061 0 0,-2-2-1054 0 0</inkml:trace>
  <inkml:trace contextRef="#ctx0" brushRef="#br0" timeOffset="247.34">1101 433 11488 0 0,'0'0'224'0'0,"1"1"-94"0"0,-1 0-59 0 0,1 3 0 0 0,-1-2-5 0 0,2 7 189 0 0,-1-1-76 0 0,1 2-39 0 0,1 6-27 0 0,0 1-10 0 0,-1-5 23 0 0,0-2 53 0 0,-1 0 97 0 0,0-2 48 0 0,0 0 103 0 0,-1 1 117 0 0,0-5-222 0 0,0 0 36 0 0,0-3 94 0 0,0 3 322 0 0,0-1-57 0 0,-1-1-57 0 0,0-1-58 0 0,0 0-58 0 0,-1-1-59 0 0,0 0-59 0 0,0-1-58 0 0,0-1-61 0 0,0 1-59 0 0,-1-1-61 0 0,1-1-60 0 0,0 1-61 0 0,1 0-61 0 0,-1 0-62 0 0,1-1-61 0 0,-10-38 313 0 0,7-1-107 0 0,4 31-87 0 0,0 1 1 0 0,1 0-1 0 0,1 0 1 0 0,0-1-1 0 0,0 1 0 0 0,1 0 1 0 0,0 1-1 0 0,1-1 1 0 0,0 0-1 0 0,0 1 0 0 0,3-4-1 0 0,-2 6-9 0 0,0 0 0 0 0,0 0 0 0 0,1 1-1 0 0,0-1 1 0 0,2 0 9 0 0,33-29-120 0 0,-26 24 57 0 0,-3 2-6 0 0,2 2-50 0 0,0 1-67 0 0,0 0-85 0 0,-4 3 35 0 0,0 0-50 0 0,-1 0-55 0 0,1 1-62 0 0,2-2-203 0 0,0 0-117 0 0,15-2-1477 0 0,-16 4 1316 0 0,9-2-698 0 0</inkml:trace>
  <inkml:trace contextRef="#ctx0" brushRef="#br0" timeOffset="248.34">2060 28 10016 0 0,'0'0'70'0'0,"0"-1"38"0"0,0-10 564 0 0,0 8-529 0 0,0 1-88 0 0,1-2 0 0 0,-1 1 102 0 0,0 1 87 0 0,0 1 73 0 0,1 1 305 0 0,-1 2 463 0 0,1 1-289 0 0,-1-1-300 0 0,1 0-123 0 0,-1 0-50 0 0,0-1-100 0 0,0 0-52 0 0,0 0-57 0 0,0 0-66 0 0,-1 16 157 0 0,2 11 45 0 0,-1-23-216 0 0,19 101 687 0 0,-8-60-332 0 0,-5-20-197 0 0,2 14-35 0 0,1 9-26 0 0,1 0 33 0 0,3 25 155 0 0,-1-3-53 0 0,-3-25-172 0 0,-2-11 472 0 0,-4-20-352 0 0,0 1-38 0 0,-1 0-98 0 0,0-8-86 0 0,-1 0-37 0 0,1-2 13 0 0,-2-5-37 0 0,0-1-34 0 0,0 0-151 0 0,0 0-24 0 0,0 0 72 0 0,0 0 98 0 0,0 0-35 0 0,0 0-39 0 0,0 0-37 0 0,0 0-161 0 0,0 0-43 0 0,0 0-1113 0 0,0 0-58 0 0</inkml:trace>
  <inkml:trace contextRef="#ctx0" brushRef="#br0" timeOffset="431.84">1909 354 8984 0 0,'0'0'200'0'0,"0"0"33"0"0,0 0 15 0 0,1 0-36 0 0,12-3 214 0 0,0 0 99 0 0,13-3 620 0 0,-14 3-701 0 0,1-1-40 0 0,-6 2-251 0 0,-1-1-41 0 0,9-3-18 0 0,-1 0 81 0 0,3-1 113 0 0,10-5 221 0 0,-5 2-79 0 0,-6 4-196 0 0,-4 0-92 0 0,1 1-64 0 0,-2 0-73 0 0,0 1-64 0 0,0 0-71 0 0,-1-1-81 0 0,0 2-33 0 0,-1-1-66 0 0,0 1-72 0 0,0 0-77 0 0,0-1-81 0 0,0 1-87 0 0,0 0-91 0 0,1 0-97 0 0,3-1-949 0 0,7-3-1002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21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10208 0 0,'1'4'56'0'0,"3"19"424"0"0,-3-18-384 0 0,1 1-33 0 0,0 0-58 0 0,1 5 14 0 0,1 5-36 0 0,-1-1 53 0 0,1-5 74 0 0,0 2 334 0 0,0 0 78 0 0,-1 1 61 0 0,1 0 45 0 0,8 27 1528 0 0,-6-23-1267 0 0,-4-10-354 0 0,1 1-58 0 0,-1 0-53 0 0,1-1-48 0 0,-2 1-41 0 0,1-1-37 0 0,-1 7 212 0 0,-1-13-216 0 0,0-1-7 0 0,0 0-6 0 0,0 0-5 0 0,0 0-16 0 0,0 0-4 0 0,0 0 0 0 0,0 0-4 0 0,0 0-17 0 0,0 0 3 0 0,-1-1-87 0 0,-1-1-40 0 0,-2-5 37 0 0,2 4-129 0 0,1 0 0 0 0,0-1 0 0 0,0 1 0 0 0,0 0 0 0 0,0-1 1 0 0,1 1-1 0 0,-1-2-19 0 0,2-25 42 0 0,2 13-58 0 0,0 0-1 0 0,5-9 17 0 0,-2 4 0 0 0,2-4-106 0 0,2 1-78 0 0,-4 11 24 0 0,1 1 1 0 0,0 1 0 0 0,1-1-1 0 0,1 1 1 0 0,1-1 159 0 0,16-14-252 0 0,-25 26 32 0 0,0 0 74 0 0,1 0 63 0 0,-1-1 54 0 0,2 0 83 0 0,3-2 246 0 0,-4 3-279 0 0,0 0-85 0 0,0 0-26 0 0,-1 0-48 0 0,0 1-52 0 0,0-1-60 0 0,1 1-91 0 0,-1-1-83 0 0,0 1-90 0 0,1-1-99 0 0,-1 1-105 0 0,1-1-114 0 0,-1 1-122 0 0,0-1 430 0 0,-1 1-34 0 0,2 0-662 0 0,0-1-34 0 0,4 1-2625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03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83 6016 0 0,'0'0'133'0'0,"0"0"23"0"0,0 0 11 0 0,1-1-55 0 0,0 0-57 0 0,10-6-54 0 0,-9 5-90 0 0,1 0 46 0 0,0 0 41 0 0,0 0 38 0 0,2-2 137 0 0,0 0 108 0 0,1-1 100 0 0,10-6 866 0 0,-9 6-767 0 0,0 2-149 0 0,-4 2-214 0 0,1-1-39 0 0,25-7 514 0 0,0 1-65 0 0,0 1-64 0 0,0 3-64 0 0,-1 2-64 0 0,1 2-63 0 0,1 5-63 0 0,-1 4-63 0 0,-27-9-140 0 0,0 1 0 0 0,0 0 0 0 0,0 0 1 0 0,0 0-1 0 0,0 0 0 0 0,0 0 0 0 0,0 1 0 0 0,-1-1 0 0 0,1 1 0 0 0,-1-1 1 0 0,2 1-7 0 0,1 6 61 0 0,-2 0 39 0 0,-3 0 64 0 0,-2 1 82 0 0,-1 0 102 0 0,-4 2-163 0 0,1 0-45 0 0,-7 7 23 0 0,-19 22 124 0 0,22-28-153 0 0,1 0 54 0 0,5-6-77 0 0,-3 4 67 0 0,1 0 0 0 0,0 0 0 0 0,-1 3-178 0 0,-17 25 470 0 0,7-11-199 0 0,14-20-204 0 0,1 0-1 0 0,0 0 1 0 0,0 1-1 0 0,1-1 1 0 0,-1 5-67 0 0,1-7 41 0 0,2 0 0 0 0,-1 0 0 0 0,0 0 0 0 0,1 0 0 0 0,0 1 0 0 0,1-1 0 0 0,-1 0 0 0 0,1 3-41 0 0,0-4 38 0 0,0 0-1 0 0,0 0 1 0 0,1 0 0 0 0,-1-1-1 0 0,1 1 1 0 0,0 0-1 0 0,1 0-37 0 0,-3-3 8 0 0,1 0 0 0 0,0 0 0 0 0,-1-1 0 0 0,1 1 0 0 0,0 0 0 0 0,0 0 0 0 0,0-1-1 0 0,0 1 1 0 0,0-1 0 0 0,-1 1 0 0 0,1 0 0 0 0,0-1 0 0 0,1 1-8 0 0,15 2 25 0 0,-13-3-14 0 0,21-3 186 0 0,-3 0-143 0 0,-12 3-75 0 0,0 2-37 0 0,-9-1 60 0 0,-1-1 0 0 0,1 0 0 0 0,0 0 0 0 0,0 1 0 0 0,-1-1 0 0 0,1 0 0 0 0,0 1 0 0 0,-1-1 0 0 0,1 1 0 0 0,-1-1 0 0 0,1 1 0 0 0,0-1-1 0 0,-1 1 1 0 0,1-1 0 0 0,-1 1 0 0 0,0-1 0 0 0,1 1 0 0 0,-1 0 0 0 0,1-1 0 0 0,-1 1 0 0 0,0 0 0 0 0,1-1 0 0 0,-1 1 0 0 0,0 0 0 0 0,0 0 0 0 0,1 0-2 0 0,-1 1-2 0 0,1 1-12 0 0,0-1-1 0 0,0 1 1 0 0,-1 0-1 0 0,1 0 0 0 0,-1 0 1 0 0,1 0-1 0 0,-1 0 15 0 0,-2 22-65 0 0,-5 1 46 0 0,0-2 58 0 0,4-16-5 0 0,-4 12 82 0 0,1-5-34 0 0,1 0-1 0 0,-1 13-81 0 0,3 0 131 0 0,5-13-24 0 0,3-2 41 0 0,1-2-77 0 0,2-1-51 0 0,11 7-89 0 0,-17-15 54 0 0,24 17-11 0 0,17 5 79 0 0,-3-1-23 0 0,-26-12-26 0 0,-2 2 77 0 0,-4-4 9 0 0,-2 0-62 0 0,-2-1 54 0 0,-2 1 44 0 0,-2-1 35 0 0,-3 6 148 0 0,-7 5 203 0 0,1-8-222 0 0,-1 0-46 0 0,3-5-119 0 0,0 0-40 0 0,1-2-50 0 0,0 1-38 0 0,1-2-42 0 0,0 0-47 0 0,-12 7 89 0 0,7-6 20 0 0,1-1 0 0 0,-1 1 0 0 0,0-2 0 0 0,-3 1-17 0 0,-9 1-1 0 0,13-4-19 0 0,-4-2-164 0 0,4 1-5 0 0,-2-2-26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20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1 492 10880 0 0,'0'1'248'0'0,"3"9"-117"0"0,0 5 171 0 0,0-2-36 0 0,-1-4-122 0 0,0-2-65 0 0,1 0-49 0 0,-1 1 31 0 0,0 0 106 0 0,1 1 142 0 0,0 5 287 0 0,0 0 37 0 0,-1-4-258 0 0,1-3-128 0 0,-1 1-83 0 0,-1-6 108 0 0,-1 0-68 0 0,1 0-57 0 0,-1 1-47 0 0,1 2-2 0 0,0 3-21 0 0,-1-4-18 0 0,1-1 46 0 0,-1 0 68 0 0,0-1 89 0 0,0 0 111 0 0,0-2-138 0 0,0 1 35 0 0,0-1 38 0 0,0 0 42 0 0,0 0 43 0 0,0-1 46 0 0,-1 1 49 0 0,1-1 52 0 0,-2-19-410 0 0,3-2-70 0 0,1 0-62 0 0,2 1-55 0 0,-3 12 14 0 0,1-4-16 0 0,2-2-41 0 0,6-15-189 0 0,-9 27 251 0 0,0 0 0 0 0,0 1 0 0 0,0-1 0 0 0,1 1 0 0 0,-1-1 0 0 0,1 1 0 0 0,0 0 0 0 0,-1-1 0 0 0,1 1 0 0 0,0 0 0 0 0,1 0 0 0 0,-1 0 0 0 0,0 0 0 0 0,0 1 0 0 0,1-1 0 0 0,-1 1 0 0 0,1-1 0 0 0,-1 1 0 0 0,1 0 38 0 0,-1 1-1 0 0,0-1 0 0 0,0 1-1 0 0,0 1 1 0 0,0-1-1 0 0,0 0 1 0 0,0 0-1 0 0,0 1 1 0 0,0-1-1 0 0,0 1 1 0 0,-1-1-1 0 0,1 1 1 0 0,0 0 0 0 0,0 0-1 0 0,0 0 1 0 0,0 0 1 0 0,25 19 1 0 0,-16-9-28 0 0,0 1 47 0 0,10 14 132 0 0,-6 1 71 0 0,-9-15-73 0 0,0 0 0 0 0,-1 0 0 0 0,-1 1 0 0 0,0 2-150 0 0,1 4 171 0 0,-2 0 40 0 0,-3-19-209 0 0,1 3 173 0 0,0-1-38 0 0,2-2 40 0 0,1-2-104 0 0,0-2-69 0 0,5-9-91 0 0,-6 9 87 0 0,-2 2 41 0 0,18-36-54 0 0,-8 11-26 0 0,1-1-75 0 0,-5 14 14 0 0,0 0-35 0 0,0 1-41 0 0,1 0-47 0 0,2 1-52 0 0,0 1-58 0 0,0 2 189 0 0,1 3 33 0 0,-9 5 97 0 0,0 0 0 0 0,0 1 0 0 0,0-1 0 0 0,0 1-1 0 0,0 0 1 0 0,0-1 0 0 0,0 1 0 0 0,0 0 0 0 0,1 0 14 0 0,18 6-17 0 0,-1 6 97 0 0,-6 1 43 0 0,0 2 43 0 0,4 9 147 0 0,-5-1 54 0 0,-8-13-160 0 0,1 1-68 0 0,0 1-51 0 0,1 1-49 0 0,-4-6-43 0 0,1-1-1 0 0,0 0 1 0 0,0 0-1 0 0,1 0 0 0 0,-1 0 1 0 0,1 0-1 0 0,1-1 5 0 0,-4-3-83 0 0,-1-1 41 0 0,4 5 10 0 0,-2-3-55 0 0,-2-1-17 0 0,1 0-58 0 0,-1-1 16 0 0,0 0-37 0 0,0 0-39 0 0,0 0-44 0 0,0-1 7 0 0,0 1-34 0 0,0-1-39 0 0,0 1-39 0 0,0-1-43 0 0,1 0-44 0 0,-1 1-48 0 0,0-1-48 0 0,-1 0 136 0 0,1 0-50 0 0,0 0-44 0 0,-1 0-38 0 0,1 0-154 0 0,0 0-37 0 0,1 0-186 0 0,0 0-505 0 0</inkml:trace>
  <inkml:trace contextRef="#ctx0" brushRef="#br0" timeOffset="509.63">660 0 12096 0 0,'0'0'273'0'0,"0"0"40"0"0,0 0-156 0 0,0 1-34 0 0,1-1 36 0 0,-1 1-88 0 0,4 2-23 0 0,-2-1 18 0 0,8 8-69 0 0,0 1 46 0 0,0 1 42 0 0,-1 1 33 0 0,11 19 270 0 0,7 17 301 0 0,-15-26-402 0 0,14 29 359 0 0,25 78 794 0 0,-34-83-884 0 0,10 44 550 0 0,-11-30-402 0 0,-3-11-177 0 0,1-1-52 0 0,-10-40-378 0 0,-1 0 6 0 0,-3-3 57 0 0,0-5-82 0 0,0-1-6 0 0,0 0 13 0 0,0 0-16 0 0,0-3 1 0 0,2-6-43 0 0,-2 6-6 0 0,5-29-143 0 0,1-1-83 0 0,1 0-85 0 0,3 1-83 0 0,3 0-84 0 0,3 2-83 0 0,3 4-82 0 0,5 2-83 0 0,-14 17 460 0 0,0 3 39 0 0,0 2 37 0 0,1 2 36 0 0,11 5-38 0 0,-1 6 115 0 0,-2 4 97 0 0,-2 3 77 0 0,-3 2 61 0 0,-5-1 43 0 0,-2 5 99 0 0,-5-1-49 0 0,-3 0-44 0 0,-4-2-36 0 0,3-15-142 0 0,-1-1 0 0 0,1 0 0 0 0,-1 0-1 0 0,0 0 1 0 0,0 1-50 0 0,-2 0 48 0 0,0 0 1 0 0,0-1-1 0 0,0 1 1 0 0,0-1-1 0 0,-1 0 0 0 0,-4 3-48 0 0,5-5-199 0 0,0 1 86 0 0,0-1 73 0 0,-1 0 62 0 0,1-1 47 0 0,-1 1 36 0 0,-20 6 523 0 0,17-8-508 0 0,0 1-94 0 0,4-2-68 0 0,0 1-52 0 0,0-1-58 0 0,0 0-67 0 0,-1-1-97 0 0,1 1-92 0 0,-1-1-101 0 0,1 1-110 0 0,-1-1-118 0 0,3 0 321 0 0,0 0-33 0 0,1 1-34 0 0,-1-1-35 0 0,0 0-36 0 0,0 0-37 0 0,-2-1-1666 0 0,-2-1-1284 0 0</inkml:trace>
  <inkml:trace contextRef="#ctx0" brushRef="#br0" timeOffset="964.42">1357 446 8496 0 0,'0'0'190'0'0,"0"0"28"0"0,2 0 10 0 0,2 0-112 0 0,1 1-52 0 0,13 5 2 0 0,-10-3 5 0 0,-4-2 1 0 0,0 1 34 0 0,1 0 41 0 0,-1-1 49 0 0,0 1 54 0 0,1-1 63 0 0,-1 0 70 0 0,0 0 77 0 0,20 1 900 0 0,-1-2-75 0 0,-8-2-490 0 0,0-1-65 0 0,-3-1-181 0 0,0 0-60 0 0,0-2-68 0 0,0-1-76 0 0,-1 0-20 0 0,1-1-69 0 0,-1 0-60 0 0,1 1-51 0 0,1-3-26 0 0,0 0-45 0 0,25-23 42 0 0,-36 31-112 0 0,0-1 1 0 0,0 1-1 0 0,0-1 0 0 0,-1 1 1 0 0,1-1-1 0 0,0 0 1 0 0,0-1-5 0 0,-1 2-8 0 0,0 0 1 0 0,-1-1 0 0 0,1 1 0 0 0,-1 0 0 0 0,1 0-1 0 0,-1-1 1 0 0,0 1 0 0 0,0 0 0 0 0,0-1 7 0 0,0 1-15 0 0,0 0 0 0 0,-1-1 0 0 0,1 1 0 0 0,-1-1 0 0 0,0 1 1 0 0,1 0-1 0 0,-1 0 0 0 0,0-1 0 0 0,-1 1 0 0 0,1 0 0 0 0,0 0 0 0 0,-1 0 0 0 0,1 0 0 0 0,-1 0 1 0 0,1 1-1 0 0,-1-1 0 0 0,0 0 0 0 0,0 1 0 0 0,0-1 0 0 0,0 1 0 0 0,0 0 0 0 0,0-1 1 0 0,0 1-1 0 0,0 0 0 0 0,-1 0 0 0 0,1 0 0 0 0,0 1 0 0 0,-1-1 15 0 0,2 1-11 0 0,-1-1 0 0 0,0 1 1 0 0,0 0-1 0 0,0 0 0 0 0,0 0 0 0 0,0 0 0 0 0,0 0 1 0 0,1 0-1 0 0,-1 0 0 0 0,0 0 0 0 0,0 1 0 0 0,0-1 0 0 0,0 1 1 0 0,1 0-1 0 0,-1-1 0 0 0,0 1 11 0 0,-18 13-78 0 0,-1 8 50 0 0,6 1 104 0 0,5-3-76 0 0,-25 50-58 0 0,22-39 58 0 0,5-5 35 0 0,1 1 46 0 0,4 1 58 0 0,3 0 72 0 0,0-24-182 0 0,0 1-1 0 0,1 0 0 0 0,0-1 0 0 0,0 1 1 0 0,1 0-1 0 0,0 1-28 0 0,0-2 36 0 0,0 0-1 0 0,0 0 1 0 0,0 0 0 0 0,1 0 0 0 0,0 0 0 0 0,0 0-36 0 0,0 0 35 0 0,1-1 1 0 0,-1 0 0 0 0,0 0-1 0 0,1 0 1 0 0,-1 0 0 0 0,1-1-1 0 0,0 0 1 0 0,0 1 0 0 0,0-1-1 0 0,0-1 1 0 0,1 1 0 0 0,-1-1-1 0 0,0 1 1 0 0,1-1 0 0 0,-1 0-1 0 0,1-1 1 0 0,-1 1 0 0 0,1-1-1 0 0,-1 0 1 0 0,1 0 0 0 0,2-1-36 0 0,-1 1-153 0 0,0-1 57 0 0,0 0 50 0 0,0 0 41 0 0,1 0 40 0 0,0 0 33 0 0,24-5 377 0 0,-20 4-368 0 0,-3-1-97 0 0,0 1-93 0 0,1 0-113 0 0,-5 0 64 0 0,0 1-37 0 0,2-1-154 0 0,0 0-88 0 0,-1 0-95 0 0,1-1-104 0 0,0 1-111 0 0,0 0-120 0 0,-1-1-127 0 0,-2 2 449 0 0,0-1-34 0 0,5-2-1657 0 0,4-2-1264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19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8264 0 0,'0'0'182'0'0,"0"0"29"0"0,0 0 14 0 0,-2 5-48 0 0,1 3-116 0 0,1-1-25 0 0,1-1 66 0 0,0 1 60 0 0,0-1 49 0 0,1 3 153 0 0,0 0 61 0 0,8 21 1103 0 0,-5-18-946 0 0,-3-5-340 0 0,0-1-40 0 0,1 0-47 0 0,-1 0-54 0 0,7 19 603 0 0,1 0-112 0 0,3 5 11 0 0,6 15 184 0 0,-2-7-104 0 0,-6-13-171 0 0,-7-17-282 0 0,0 0-38 0 0,4 8 100 0 0,2 2-57 0 0,7 8 23 0 0,-10-14-116 0 0,0 0 45 0 0,-6-11-89 0 0,-1-1-24 0 0,0 0 13 0 0,0 0 9 0 0,0 0-20 0 0,0 0-11 0 0,0 0-1 0 0,0 0 0 0 0,0 0 21 0 0,1-7-42 0 0,7-28 40 0 0,1 0-39 0 0,10-34-35 0 0,-7 38-6 0 0,-6 19-28 0 0,0-1 1 0 0,1 1-1 0 0,0 0 1 0 0,1 1-1 0 0,9-11 25 0 0,12-5-8 0 0,-27 25 5 0 0,1 0-1 0 0,0 0 0 0 0,0 1 0 0 0,0-1 0 0 0,0 1 0 0 0,0-1 0 0 0,0 1 1 0 0,0 0-1 0 0,0 0 0 0 0,1 0 0 0 0,-1 1 0 0 0,0-1 0 0 0,1 1 1 0 0,-1 0-1 0 0,0 0 0 0 0,1 0 0 0 0,-1 0 0 0 0,0 0 0 0 0,1 1 0 0 0,-1 0 1 0 0,0 0-1 0 0,1 0 0 0 0,-1 0 0 0 0,1 1 4 0 0,8 3-7 0 0,-1 1 0 0 0,0 0 0 0 0,-1 1 0 0 0,1 1-1 0 0,7 6 8 0 0,-1 2 0 0 0,0 0 0 0 0,3 6 0 0 0,-9-10 0 0 0,10 13 2 0 0,-7-8 64 0 0,-2 1 1 0 0,6 11-67 0 0,-6-5-7 0 0,-7-18-7 0 0,-3-2-22 0 0,0 0-36 0 0,-1-4-211 0 0,-1 1 79 0 0,0-1 68 0 0,0 1 62 0 0,1-1 53 0 0,-1 1 61 0 0,0-1 67 0 0,0 1 123 0 0,1-1 21 0 0,-1 1-130 0 0,0-1-75 0 0,0 0-68 0 0,0 0-62 0 0,0 0-70 0 0,1 0-80 0 0,-1 1-92 0 0,0-1-22 0 0,0 0-76 0 0,0 0-82 0 0,0 0-88 0 0,0 0-95 0 0,1 0-99 0 0,-1 0-106 0 0,0 0-112 0 0,0 0-1225 0 0,0 0-1263 0 0</inkml:trace>
  <inkml:trace contextRef="#ctx0" brushRef="#br0" timeOffset="258.31">687 66 8328 0 0,'0'0'241'0'0,"0"0"0"0"0,0 1-177 0 0,0 0-37 0 0,2 9-81 0 0,1 0 77 0 0,-1 0 66 0 0,1 0 57 0 0,0 2 71 0 0,1 0 42 0 0,8 25 701 0 0,-7-20-586 0 0,-2-8-188 0 0,0 0-37 0 0,8 20 418 0 0,2 0 58 0 0,3 0 58 0 0,1-2 58 0 0,3-2 59 0 0,3-3 58 0 0,2-2 59 0 0,2-4 57 0 0,-22-13-790 0 0,0-1 0 0 0,0 0 0 0 0,0-1 0 0 0,1 1 0 0 0,-1-1 0 0 0,3 0-184 0 0,0 0 252 0 0,-1-1-1 0 0,1 0 1 0 0,-1 0-1 0 0,7-1-251 0 0,7-3 456 0 0,0-2-35 0 0,-2-3-41 0 0,-2-2-43 0 0,-13 8-260 0 0,-1 0 1 0 0,1 0-1 0 0,-1 0 0 0 0,0 0 0 0 0,1-2-77 0 0,9-19 294 0 0,-5-2-80 0 0,-6-1-70 0 0,-4-1-58 0 0,-4 0-48 0 0,-10-24-58 0 0,15 49-151 0 0,0-1 41 0 0,0 1 39 0 0,-1 0 33 0 0,1-1 26 0 0,0 1 36 0 0,-2-3 52 0 0,1 0 39 0 0,-2-4 93 0 0,2 4-102 0 0,0 0-72 0 0,-1 1-76 0 0,2 0-63 0 0,-1 1-82 0 0,0-1-94 0 0,1 0-108 0 0,-1 2-23 0 0,1-1-91 0 0,0 0-98 0 0,0 0-107 0 0,0 0-114 0 0,-1 0-120 0 0,2 3 432 0 0,-1-1-32 0 0,1 0-34 0 0,-1 0-36 0 0,1-3-1836 0 0,-1-2-1394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28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 9672 0 0,'0'0'216'0'0,"0"0"32"0"0,0 0 13 0 0,0 0 41 0 0,1 1-98 0 0,1 0-70 0 0,3 3 101 0 0,-3-1-18 0 0,2 4 222 0 0,0 1-98 0 0,1-1-81 0 0,-1 0-62 0 0,17 28 460 0 0,27 83 1205 0 0,-34-67-973 0 0,-6-21-285 0 0,-4-13-202 0 0,-2 0 36 0 0,-2 5 238 0 0,0-22-493 0 0,0 0-7 0 0,0 0-14 0 0,0 0-55 0 0,0 0-20 0 0,0 0-7 0 0,0 0 2 0 0,0 0 12 0 0,-1 1 15 0 0,-1-1-40 0 0,-8-6 56 0 0,-1-5 8 0 0,3-2-40 0 0,7 8-74 0 0,-1 0 0 0 0,1 0 0 0 0,0 1 0 0 0,0-1 0 0 0,0-3-20 0 0,0-7 11 0 0,0 0 0 0 0,2-1 0 0 0,0-4-11 0 0,0 8 11 0 0,0 2-3 0 0,1 0 0 0 0,-1 0 0 0 0,1 1-1 0 0,1-1 1 0 0,0 1 0 0 0,3-6-8 0 0,-2 5 2 0 0,1-1 0 0 0,1 2-1 0 0,0-1 1 0 0,0 1 0 0 0,6-6-2 0 0,-5 6-11 0 0,2 0-1 0 0,-1 1 1 0 0,1 0 0 0 0,0 0-1 0 0,1 1 1 0 0,-1 1-1 0 0,6-3 12 0 0,-8 5-237 0 0,1 0 107 0 0,-1 1 89 0 0,0 1 71 0 0,2-1 78 0 0,17-3 355 0 0,-14 5-312 0 0,-6 0-109 0 0,0 0-36 0 0,0 1-43 0 0,0-1-49 0 0,0 1-58 0 0,0 0-64 0 0,0 0-72 0 0,1 0-79 0 0,-3 0 72 0 0,0-1-41 0 0,0 1-42 0 0,0 0-46 0 0,0 0-47 0 0,0 0-49 0 0,0 0-51 0 0,1 0-54 0 0,0 0-253 0 0,0 0-96 0 0,4 0-1345 0 0,5 0-1311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28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1 7688 0 0,'0'0'166'0'0,"0"0"14"0"0,-1 0-65 0 0,-6 0 65 0 0,4 0-67 0 0,-5 0-74 0 0,1 0 54 0 0,-1 1 48 0 0,-1 0 43 0 0,-4 2 205 0 0,-1 1 79 0 0,0 0 41 0 0,-16 9 736 0 0,12-3-549 0 0,9-4-390 0 0,1-1-45 0 0,0 2-56 0 0,0-1-63 0 0,2 0 102 0 0,-1 1-52 0 0,2 1-45 0 0,-1 0-40 0 0,-4 8 10 0 0,5-5-85 0 0,0 1 0 0 0,0-1-1 0 0,0 3-31 0 0,-1 7 110 0 0,2-2 37 0 0,2 2-65 0 0,3 4-44 0 0,-1-19-36 0 0,1 0-1 0 0,0 0 0 0 0,0 0 1 0 0,1 0-1 0 0,0 0-1 0 0,-1-3 5 0 0,0 0 1 0 0,0 0-1 0 0,1 0 0 0 0,0 0 0 0 0,-1-1 1 0 0,1 1-1 0 0,0 0 0 0 0,0-1 0 0 0,1 1-5 0 0,-1-1 14 0 0,0 0 0 0 0,-1-1 0 0 0,1 0 0 0 0,0 1-1 0 0,0-1 1 0 0,0 0 0 0 0,1 0 0 0 0,-1 0-14 0 0,18 3 169 0 0,4-6 91 0 0,-11-1-7 0 0,-1-2-35 0 0,12-7 122 0 0,-3-4-103 0 0,-1-3-73 0 0,-13 11-113 0 0,0 0 0 0 0,0-1 0 0 0,-1 0 0 0 0,-1 0 0 0 0,0 0 0 0 0,1-2-51 0 0,5-17 176 0 0,0-15 192 0 0,-5 16-58 0 0,-3 4 29 0 0,-2-1 106 0 0,-1 23-339 0 0,0 1-2 0 0,3 3-4 0 0,3 7-97 0 0,-2-4-15 0 0,1 1-8 0 0,-1 0-1 0 0,0 1 1 0 0,0 0 0 0 0,0 0-1 0 0,0 3 21 0 0,0-1-7 0 0,0-1 0 0 0,0 1 0 0 0,1-1-1 0 0,1-1 8 0 0,-2-2-86 0 0,0 0 47 0 0,12 15 59 0 0,-11-15-36 0 0,1 2-77 0 0,-3-4 4 0 0,1 0-36 0 0,-2-1-13 0 0,1 0-33 0 0,0 1-36 0 0,0-1-40 0 0,-1 0-42 0 0,1 1-47 0 0,0-1-50 0 0,-1 0-53 0 0,-1-2 49 0 0,0 0-57 0 0,-1 0-50 0 0,1 0-44 0 0,0 0-157 0 0,0 0-44 0 0,-1 0-191 0 0,2 1-513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31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441 33 8720 0 0,'-1'0'196'0'0,"0"-1"-67"0"0,-1 0-39 0 0,-5-2 64 0 0,4 2-65 0 0,-8-2-23 0 0,0 0 35 0 0,-11-2 197 0 0,-1 0 112 0 0,-1 2 91 0 0,-7-1 256 0 0,3 2 428 0 0,0 1 0 0 0,-4 1-1185 0 0,-6 3 945 0 0,22-1-570 0 0,0 0-37 0 0,0 1-45 0 0,1 1-53 0 0,12-3-199 0 0,-20 5 323 0 0,-2 3-83 0 0,4 4-84 0 0,19-11-185 0 0,1-1 0 0 0,-1 1 0 0 0,1-1 0 0 0,0 1 0 0 0,-1 0 0 0 0,1-1 0 0 0,0 1 0 0 0,0 0 0 0 0,-1 2-12 0 0,2-3-3 0 0,-1 0 0 0 0,1 0 0 0 0,-1 0 0 0 0,1 1 0 0 0,0-1-1 0 0,0 0 1 0 0,0 1 0 0 0,-1-1 0 0 0,1 0 0 0 0,0 0-1 0 0,1 1 1 0 0,-1-1 0 0 0,0 0 0 0 0,0 1 0 0 0,0-1-1 0 0,1 0 1 0 0,-1 0 0 0 0,1 0 0 0 0,-1 1 3 0 0,1 0-13 0 0,8 13-46 0 0,5-2 38 0 0,19 9 26 0 0,-22-15-9 0 0,3 1 12 0 0,3 3-44 0 0,-1 0 0 0 0,15 13 36 0 0,-30-24-4 0 0,18 18-40 0 0,1 1 72 0 0,-2 1 74 0 0,-1 2 78 0 0,-4 2 79 0 0,-5 1 84 0 0,-6 1 85 0 0,-8 2 88 0 0,-1-9-82 0 0,-1-2-60 0 0,-3-1-53 0 0,0 0-43 0 0,-3-1-10 0 0,-2-2-35 0 0,9-7-137 0 0,0-2-1 0 0,-1 1 0 0 0,1-1 0 0 0,-1 0 1 0 0,0-1-1 0 0,0 0 0 0 0,0 0 1 0 0,-1 0-1 0 0,1-1 0 0 0,-4 0-95 0 0,-25 1 427 0 0,15-5-812 0 0,13 0 146 0 0,5 0 57 0 0,-1 1-48 0 0,0-1-57 0 0,1 1-66 0 0,0-1 47 0 0,1 1-44 0 0,-1 0-48 0 0,0 0-52 0 0,-6-3-690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30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0 7848 0 0,'0'0'232'0'0,"0"0"44"0"0,1 0-118 0 0,-1 0-35 0 0,0 1 40 0 0,0 0-78 0 0,2 2-8 0 0,-1-1 2 0 0,1 7 251 0 0,0 5 98 0 0,1 4 100 0 0,0-6-134 0 0,1 1 44 0 0,-1 1-103 0 0,1 0-81 0 0,-1 0-64 0 0,0 3-13 0 0,8 22 180 0 0,-4-15-121 0 0,0 0 80 0 0,8 28 460 0 0,-4-22-221 0 0,-1 1-54 0 0,0 1-59 0 0,0-1-64 0 0,-1 1-67 0 0,0-1-72 0 0,-1 1-76 0 0,-1-1-81 0 0,-1-7 38 0 0,-2-6-31 0 0,0 0 0 0 0,-1 0-1 0 0,-1 1 1 0 0,0 1-89 0 0,-2-15 53 0 0,0-5-47 0 0,0 0-100 0 0,0 0-128 0 0,0 0-12 0 0,0 0-36 0 0,0 0-738 0 0,0 0-59 0 0,0 0-11 0 0</inkml:trace>
  <inkml:trace contextRef="#ctx0" brushRef="#br0" timeOffset="272.27">0 453 12352 0 0,'0'0'281'0'0,"0"0"40"0"0,0 0-160 0 0,0 0-36 0 0,1 0 38 0 0,0 0-90 0 0,2 0-24 0 0,-1-1 19 0 0,33-15 523 0 0,44-19 796 0 0,-52 23-963 0 0,1 2-39 0 0,6-2 24 0 0,1 2-104 0 0,-17 5-198 0 0,0 1-35 0 0,1 1-36 0 0,-1 1-42 0 0,15-3 134 0 0,-6 2-68 0 0,1 0-58 0 0,0 0-71 0 0,0 1-86 0 0,5 1-27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29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8520 0 0,'0'0'190'0'0,"0"0"28"0"0,0 0 11 0 0,0 0-71 0 0,0 0-20 0 0,0 0 98 0 0,0 0-50 0 0,0 0-44 0 0,0 0-36 0 0,0 2 29 0 0,0 2 3 0 0,0-2-12 0 0,1 6 362 0 0,0 0-94 0 0,0 0-81 0 0,1 0-70 0 0,1 2-26 0 0,1-1-63 0 0,7 19 136 0 0,-6-14-87 0 0,3 5 144 0 0,2-1 0 0 0,1 3-347 0 0,4 7 241 0 0,-8-15-178 0 0,-1 1-51 0 0,21 45 51 0 0,-8-21 19 0 0,-1-3 43 0 0,-1 1 61 0 0,-4-3 174 0 0,-5-10-53 0 0,1 2 142 0 0,-4-13-173 0 0,0 0 42 0 0,-2-2-22 0 0,-1-4-128 0 0,-1-2-34 0 0,0-2 11 0 0,-1-2 17 0 0,0 0 71 0 0,0 0 30 0 0,0 0 7 0 0,1-1-87 0 0,0 0-94 0 0,0-1-66 0 0,5-5-67 0 0,-5 5 65 0 0,10-15 133 0 0,-2 0-81 0 0,3-5-71 0 0,1 2-68 0 0,-10 16 47 0 0,0 1-1 0 0,0-1 1 0 0,0 1-1 0 0,1 0 1 0 0,-1 0-1 0 0,1 0 1 0 0,0 1-1 0 0,0-1 1 0 0,0 1-1 0 0,0 0 20 0 0,10-3 2 0 0,4 5-68 0 0,0 5-2 0 0,-4 1 64 0 0,-7-2 20 0 0,0 0 0 0 0,0 0 0 0 0,-1 1-1 0 0,0 0 1 0 0,0 0 0 0 0,0 0-1 0 0,4 5-15 0 0,5 9-34 0 0,-1-1-91 0 0,-11-13 454 0 0,0 0-53 0 0,0 0-51 0 0,-1 0-49 0 0,-1 0-45 0 0,0 0-45 0 0,0 0-42 0 0,-1 0-39 0 0,0 0-38 0 0,0 0-35 0 0,-3 5-165 0 0,-2 0-115 0 0,-1 0-97 0 0,2-6 484 0 0,1 1 0 0 0,-1-1 0 0 0,0-1 0 0 0,0 1 0 0 0,-2 1-39 0 0,-26 15 128 0 0,21-15-91 0 0,0 0-1 0 0,-1-1 1 0 0,0 0 0 0 0,-11 2-37 0 0,19-5-115 0 0,-1-1 67 0 0,0 1 44 0 0,-6 0 53 0 0,4-1-64 0 0,4 0-29 0 0,-1 0-34 0 0,0-1-43 0 0,1 1-50 0 0,-2-1-175 0 0,2 0 122 0 0,0 1-37 0 0,1-1-42 0 0,-1 0-42 0 0,1 1-47 0 0,-1-1-49 0 0,-10-5-897 0 0</inkml:trace>
  <inkml:trace contextRef="#ctx0" brushRef="#br0" timeOffset="636.29">673 111 10080 0 0,'-6'-2'726'0'0,"2"0"-451"0"0,1 1-154 0 0,3 0 0 0 0,0 1 138 0 0,0 0 224 0 0,1 0-184 0 0,0 1-67 0 0,0 1-55 0 0,0-1-48 0 0,2 3 16 0 0,2 4 25 0 0,-3-6-34 0 0,13 21 332 0 0,1-1-60 0 0,10 15 161 0 0,-3 1-83 0 0,18 43 301 0 0,-17-25-327 0 0,-14-29-288 0 0,-1-5 60 0 0,-1 1 0 0 0,-1 1-232 0 0,16 44 472 0 0,-18-52-342 0 0,-1 0 27 0 0,-3-7-2 0 0,-1-7-21 0 0,0-2 2 0 0,0 0-6 0 0,0 0-30 0 0,0 0-18 0 0,0 0-2 0 0,-1-4 24 0 0,1 0-44 0 0,0-10-20 0 0,1 5 12 0 0,-1-1-43 0 0,1-1 0 0 0,0 0 0 0 0,2-4-9 0 0,-1 5-21 0 0,1 0 1 0 0,0 0 0 0 0,2-4 20 0 0,4-7-75 0 0,3 1-36 0 0,1 1-40 0 0,2 1-46 0 0,-12 14 168 0 0,1 0-1 0 0,0 1 0 0 0,0-1 1 0 0,0 1-1 0 0,0 0 0 0 0,0 0 0 0 0,3-1 30 0 0,-2 2-29 0 0,0-1 1 0 0,0 1-1 0 0,1 1 0 0 0,-1-1 0 0 0,0 1 0 0 0,4-1 29 0 0,-1 1-22 0 0,-1 0-1 0 0,0 1 1 0 0,0 0-1 0 0,1 1 1 0 0,-1-1-1 0 0,0 1 1 0 0,0 1 0 0 0,0-1-1 0 0,0 1 1 0 0,0 1-1 0 0,0-1 23 0 0,0 1-12 0 0,0 0 0 0 0,-1 1 0 0 0,1-1 0 0 0,-1 1 0 0 0,0 1 0 0 0,0-1 0 0 0,0 1 0 0 0,0 0 0 0 0,-1 0 0 0 0,3 4 12 0 0,-5-5-1 0 0,1 1 1 0 0,-1-1 0 0 0,-1 1 0 0 0,1 0 0 0 0,-1-1-1 0 0,1 1 1 0 0,-1 0 0 0 0,-1 0 0 0 0,1 0-1 0 0,-1 1 1 0 0,0-1 0 0 0,0 0 0 0 0,0 1-1 0 0,-1 4 1 0 0,0-6 20 0 0,0 1-1 0 0,-1-1 0 0 0,1 1 0 0 0,-1-1 1 0 0,-1 1-1 0 0,1-1 0 0 0,-1 1-19 0 0,0 1 37 0 0,-1 0-1 0 0,0 0 0 0 0,0-1 1 0 0,0 0-1 0 0,-1 1 1 0 0,0-1-1 0 0,-4 4-36 0 0,2-2 51 0 0,-1-1 1 0 0,-1 0-1 0 0,1 0 0 0 0,-1 0 0 0 0,-1 0-51 0 0,-24 11 136 0 0,22-13-140 0 0,-21 8 131 0 0,18-7-125 0 0,1-2-82 0 0,7-2-2 0 0,0 0-32 0 0,0 0-31 0 0,-2-2 3 0 0,4 0 56 0 0,1 0-54 0 0,0 0-77 0 0,1 0 54 0 0,0 0-36 0 0,0 0-41 0 0,0 0-43 0 0,1-1-50 0 0,-1 1-53 0 0,0 0-57 0 0,1 0-62 0 0,0 0 120 0 0,0 0-52 0 0,1 1-46 0 0,-1-1-40 0 0,0 0-150 0 0,0 0-40 0 0,0 0-181 0 0,0-1-491 0 0,1 2 1378 0 0</inkml:trace>
  <inkml:trace contextRef="#ctx0" brushRef="#br0" timeOffset="919.54">1425 269 12984 0 0,'0'0'297'0'0,"0"0"39"0"0,1 2 17 0 0,5 7-391 0 0,0 0 67 0 0,-1 0 63 0 0,0 1 54 0 0,3 7 201 0 0,-2 0 100 0 0,0 1 55 0 0,4 24 731 0 0,-8-29-884 0 0,0 0-35 0 0,-1 0-40 0 0,0 1-61 0 0,-1-1-72 0 0,1 1-85 0 0,-1-13-189 0 0,0 0 55 0 0,0 0 48 0 0,0 0 39 0 0,1 1 82 0 0,0 3 267 0 0,0-3-239 0 0,-1-1-118 0 0,0 0-54 0 0,0 1-122 0 0,1-1 35 0 0,-1-1-40 0 0,0 2-216 0 0,0-2 148 0 0,0 1-35 0 0,0 0-38 0 0,0-1-40 0 0,0 1-42 0 0,-1 0-43 0 0,1-1 50 0 0,0 0-53 0 0,0 0-48 0 0,0 0-41 0 0,0 0-154 0 0,0 0-41 0 0,0 0-186 0 0,0 0-503 0 0</inkml:trace>
  <inkml:trace contextRef="#ctx0" brushRef="#br0" timeOffset="1127.98">1388 111 10880 0 0,'-4'-3'92'0'0,"0"-1"64"0"0,-8-13 527 0 0,8 9-451 0 0,2 3-158 0 0,1 0-41 0 0,0-1-49 0 0,1 1-58 0 0,0 4-21 0 0,0 1 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27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235 265 7200 0 0,'0'0'165'0'0,"-1"0"6"0"0,0 0-64 0 0,-5-4 55 0 0,3 3-57 0 0,-2-1-159 0 0,-1 0 64 0 0,1 0 58 0 0,-1 0 51 0 0,-1 0 85 0 0,0-1 56 0 0,-5 0 213 0 0,1 0 69 0 0,-12 0 609 0 0,8 3-445 0 0,3 1-225 0 0,6 0-293 0 0,0 1-42 0 0,-6 1 238 0 0,-2 1 110 0 0,4 0-205 0 0,3 0-88 0 0,0 2-47 0 0,-1 1 51 0 0,1 0-52 0 0,1 0-43 0 0,0 0-35 0 0,-2 7-1 0 0,5-9-57 0 0,1 0 1 0 0,0 0-1 0 0,1 1 1 0 0,-1-1-1 0 0,1 1 1 0 0,0 1-18 0 0,-1 2 1 0 0,0 0 1 0 0,1 0-1 0 0,1-1 1 0 0,-1 1 0 0 0,1 0-1 0 0,1 0 1 0 0,0 0-1 0 0,0 0 1 0 0,1 0 0 0 0,2 6-2 0 0,-1-4-10 0 0,1-1 1 0 0,0 1 0 0 0,1-1 0 0 0,0 0 0 0 0,1-1 0 0 0,0 1 0 0 0,1 0 9 0 0,-2-4-7 0 0,0-1 1 0 0,1 1-1 0 0,-1-1 1 0 0,1 0 0 0 0,0 0-1 0 0,0-1 1 0 0,1 1-1 0 0,-1-1 1 0 0,1-1 0 0 0,5 3 6 0 0,8 1 31 0 0,1-1 56 0 0,3-3 72 0 0,11-4 148 0 0,-28 0-242 0 0,-1 0-1 0 0,0-1 1 0 0,0 0 0 0 0,0 0-1 0 0,-1 0 1 0 0,1-1-1 0 0,0 0 1 0 0,2-1-65 0 0,8-9 126 0 0,0-2-44 0 0,2-7 403 0 0,-2-4-106 0 0,-2-4-89 0 0,-5-1-75 0 0,-5 0-56 0 0,-4 26-136 0 0,0 0 0 0 0,-1 0 1 0 0,1 0-1 0 0,-1 0 0 0 0,0 0-23 0 0,0 1 13 0 0,-1 0-1 0 0,1 1 1 0 0,0-1-1 0 0,-1 0 1 0 0,0 1-1 0 0,0 0 0 0 0,0-1 1 0 0,0 1-1 0 0,-1 0 1 0 0,1 0-1 0 0,-1 0 1 0 0,0 1-1 0 0,1-1 0 0 0,-4-2-12 0 0,4 4-157 0 0,-1-1 68 0 0,1 1 57 0 0,0-1 47 0 0,-3-1 115 0 0,-3-1 193 0 0,4 2-212 0 0,0 1-53 0 0,1-1-84 0 0,1 1-41 0 0,-1 0-44 0 0,1 1-53 0 0,0-1-56 0 0,0 0-85 0 0,-1 1-81 0 0,1-1-85 0 0,0 0-95 0 0,-1 1-101 0 0,1-1-107 0 0,0 1-116 0 0,0 0-123 0 0,-1-1-1026 0 0,-1 0-1156 0 0</inkml:trace>
  <inkml:trace contextRef="#ctx0" brushRef="#br0" timeOffset="440.81">821 32 8664 0 0,'-2'0'197'0'0,"-3"-1"15"0"0,0 1-51 0 0,0-1-45 0 0,0 0-36 0 0,-4-2-3 0 0,-13-4 5 0 0,15 4-18 0 0,0 1 46 0 0,0 0 63 0 0,1 0 79 0 0,1 0-32 0 0,0 1 47 0 0,1 1 51 0 0,-1-1 57 0 0,-1 0-19 0 0,0 0-39 0 0,-3 0 58 0 0,0 0-49 0 0,-4 0 76 0 0,11 1-304 0 0,-1 0-1 0 0,0 0 0 0 0,1 0 1 0 0,-1 0-1 0 0,1 1 1 0 0,-1-1-1 0 0,1 1 0 0 0,-1 0 1 0 0,-1 1-98 0 0,-12 4 443 0 0,7-2-152 0 0,3-1-128 0 0,1 0-59 0 0,0 1-38 0 0,-1 2-18 0 0,0 0 0 0 0,0 1 0 0 0,1-1 0 0 0,0 2-48 0 0,0-1 36 0 0,0 1 0 0 0,1 0 1 0 0,-3 6-37 0 0,3-4 14 0 0,1-1 0 0 0,0 1 1 0 0,1 0-1 0 0,0 1 1 0 0,0-1-1 0 0,1 0 1 0 0,1 1-1 0 0,-1-1 1 0 0,2 0-1 0 0,-1 1 1 0 0,2 4-15 0 0,0 0 20 0 0,8 42 85 0 0,-1-16-5 0 0,8 16-10 0 0,3 0 72 0 0,4 13 141 0 0,-14-45-125 0 0,9 11-8 0 0,-11-22-74 0 0,-1 0 1 0 0,2 7-97 0 0,-9-21-196 0 0,1 1 70 0 0,-1-1 59 0 0,0 1 53 0 0,0-1 65 0 0,0 1 63 0 0,1 0 414 0 0,-1-1-369 0 0,1 0-124 0 0,-1 0-63 0 0,0 0-36 0 0,0 0-42 0 0,0 0-45 0 0,0 1-50 0 0,0-1-55 0 0,0 0-58 0 0,0 0-65 0 0,0 0-67 0 0,0 0-74 0 0,0 0-76 0 0,0 1-83 0 0,0-1-85 0 0,0 0-92 0 0,0 0-1154 0 0,0 0-1141 0 0</inkml:trace>
  <inkml:trace contextRef="#ctx0" brushRef="#br0" timeOffset="718.08">513 421 8624 0 0,'0'0'250'0'0,"0"0"4"0"0,1 0-189 0 0,0-1-37 0 0,10-6 122 0 0,1 0 53 0 0,-1 1 44 0 0,1-1 37 0 0,10-5 294 0 0,32-14 870 0 0,-35 18-983 0 0,1 0-71 0 0,0 1-98 0 0,-10 4-193 0 0,0 0-35 0 0,4 0-37 0 0,-1-1-76 0 0,0 2-84 0 0,1-1-91 0 0,-10 3-106 0 0,0-1-83 0 0,1 0-109 0 0,0 0-67 0 0,-1 1-51 0 0,1-1-36 0 0,6-1-982 0 0,4-2-946 0 0,-15 4 2586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33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27 8576 0 0,'0'0'210'0'0,"-2"0"-72"0"0,0-1-56 0 0,-5-2 56 0 0,4 1-50 0 0,-9-4-107 0 0,0 1 103 0 0,-1 1 86 0 0,0 1 71 0 0,-2 1 117 0 0,8 2-125 0 0,0 0 1 0 0,1 0 0 0 0,-1 1-1 0 0,0-1 1 0 0,-3 2-234 0 0,-8 3 460 0 0,-7 7-90 0 0,4 4-76 0 0,4 2-67 0 0,4 3-59 0 0,3 2-51 0 0,5 2-44 0 0,4-17-63 0 0,0 0 0 0 0,1 0-1 0 0,0 0 1 0 0,0 0 0 0 0,2 5-10 0 0,-1-3 0 0 0,1 0 0 0 0,1 1 0 0 0,0-1 0 0 0,0 0 0 0 0,1-1 1 0 0,0 1-1 0 0,2 1 0 0 0,-3-4-2 0 0,1-1 1 0 0,1 0-1 0 0,-1 0 1 0 0,1 0 0 0 0,0-1-1 0 0,0 0 1 0 0,1 1-1 0 0,-1-2 1 0 0,1 1-1 0 0,5 2 2 0 0,-1-1-17 0 0,0 0 0 0 0,1-1-1 0 0,-1 0 1 0 0,1-1-1 0 0,7 1 18 0 0,14 3 63 0 0,-13-6 38 0 0,0-2 61 0 0,-1 0 74 0 0,1-2 87 0 0,-4-2 169 0 0,-3 0-61 0 0,-1-3-56 0 0,-3-1-48 0 0,-1-1-43 0 0,-1-1-35 0 0,0-13 163 0 0,-5 16-294 0 0,0-1 0 0 0,-1 0 1 0 0,0 1-1 0 0,-1-1 0 0 0,1 1 0 0 0,-2-1 0 0 0,1 1 0 0 0,-2-4-118 0 0,-1-4 237 0 0,-1 2 37 0 0,-13-24 36 0 0,7 19-205 0 0,-1 0-41 0 0,0 2-46 0 0,-1-1-54 0 0,-1 2-58 0 0,0 0-64 0 0,13 14-36 0 0,0-1 54 0 0,-1 1 46 0 0,1 0 40 0 0,-1-2 34 0 0,-4-4 190 0 0,3 4-177 0 0,2 2-76 0 0,-1-1-85 0 0,0 0-106 0 0,2 1 91 0 0,-1 0-34 0 0,0 0-109 0 0,0-1-63 0 0,0 1-69 0 0,0 0-74 0 0,0 0-78 0 0,0 0-84 0 0,0-1-88 0 0,0 1-94 0 0,-1 0-1155 0 0,0-2-1146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33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 11376 0 0,'0'1'245'0'0,"0"1"-87"0"0,0 0-59 0 0,0 5 74 0 0,1-3 9 0 0,4 14-50 0 0,0 1 62 0 0,1-1 74 0 0,0 1 85 0 0,0 0 98 0 0,0-1 108 0 0,0 1 120 0 0,-2-10-291 0 0,-1 0 35 0 0,-2-6-318 0 0,0 0 65 0 0,0 0 65 0 0,0 1 63 0 0,0 0 75 0 0,0 0 65 0 0,0-1 65 0 0,-1-1 63 0 0,1 0 63 0 0,-1-3 61 0 0,0-1 60 0 0,0-1 60 0 0,-1-7-706 0 0,2-1-40 0 0,2-1-28 0 0,4-7-27 0 0,-2 2-6 0 0,-1 3-5 0 0,1 1 0 0 0,0 0 0 0 0,1 0 0 0 0,0 0 0 0 0,1 1 0 0 0,4-5 2 0 0,-7 11-16 0 0,1 0 0 0 0,0 0 0 0 0,0 0 0 0 0,0 1 0 0 0,7-5 16 0 0,-9 7-18 0 0,1 1 1 0 0,-1-1 0 0 0,1 1 0 0 0,0 0-1 0 0,-1 1 1 0 0,1-1 0 0 0,0 0 0 0 0,0 1-1 0 0,0 0 1 0 0,4-1 17 0 0,-4 2-14 0 0,-1 0 1 0 0,1 0-1 0 0,-1 0 1 0 0,1 0-1 0 0,0 1 0 0 0,-1-1 1 0 0,1 1-1 0 0,-1 0 1 0 0,4 1 13 0 0,-1 0-16 0 0,0 1 1 0 0,0 0-1 0 0,1 0 0 0 0,-2 0 1 0 0,2 1 15 0 0,8 7-38 0 0,-1 1 0 0 0,0 0-1 0 0,4 7 39 0 0,-9-10-1 0 0,-1 1 0 0 0,-1 0 0 0 0,0 1 0 0 0,-1 0 0 0 0,1 0 0 0 0,-2 0 0 0 0,0 1 0 0 0,0 0 0 0 0,-1 0-1 0 0,-1 0 1 0 0,2 11 1 0 0,-5-11 23 0 0,-10 21 137 0 0,6-22-150 0 0,3-8-19 0 0,1-2-486 0 0,-1-1 46 0 0,1 1 41 0 0,0-1 36 0 0,0 1-36 0 0,0-1 34 0 0,0 2-644 0 0,0-2 293 0 0,0 1 185 0 0,0-1 33 0 0,0 1-68 0 0,0 0-678 0 0,-1 0-35 0 0,-1 2-2699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11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77 7568 0 0,'0'0'166'0'0,"0"0"29"0"0,0 0 14 0 0,0 0-99 0 0,0-1-40 0 0,-1-10 98 0 0,0 8-37 0 0,1 1 102 0 0,-3-3 166 0 0,1 0 49 0 0,-3-5 499 0 0,2 3-365 0 0,-1 3-179 0 0,1-1-112 0 0,-4-1 319 0 0,0 1-111 0 0,-1 1-98 0 0,0 0-81 0 0,-1 1-26 0 0,-1 2-73 0 0,6 1-162 0 0,1 0-1 0 0,0 0 1 0 0,-1 0 0 0 0,1 1-1 0 0,0-1 1 0 0,0 1 0 0 0,-1 0-1 0 0,-1 0-58 0 0,1 1 16 0 0,-1 1-1 0 0,0-1 1 0 0,1 1-1 0 0,-1-1 0 0 0,-3 4-15 0 0,0 1 1 0 0,0 0 1 0 0,1 0-1 0 0,0 0 0 0 0,-2 4-1 0 0,6-8 0 0 0,2-2 0 0 0,1 0 0 0 0,-1 0 0 0 0,0 0 0 0 0,1 0 0 0 0,-1 0 0 0 0,0 0 0 0 0,1 0 0 0 0,-1 0 0 0 0,1 0 0 0 0,0 1 0 0 0,-1-1 0 0 0,1 0 0 0 0,0 0 0 0 0,0 0 0 0 0,0 2 0 0 0,-1-2 0 0 0,1 0 0 0 0,0 1 0 0 0,0-1 0 0 0,-1 0 0 0 0,1 1 0 0 0,0-1 0 0 0,0 0 0 0 0,1 1 0 0 0,-1-1 0 0 0,0 0 0 0 0,0 1 0 0 0,1-1 0 0 0,-1 0 0 0 0,0 0 0 0 0,1 1 0 0 0,0-1 0 0 0,-1 0 0 0 0,1 1 0 0 0,1 2 0 0 0,-1-1-1 0 0,0 0 2 0 0,8 9-12 0 0,1-2-8 0 0,0-1 0 0 0,1 0 1 0 0,0-1-1 0 0,1 0 0 0 0,-1 0 0 0 0,6 1 19 0 0,-2-1-1 0 0,0 2-1 0 0,0 0 1 0 0,5 6 1 0 0,-5-3 4 0 0,14 14-10 0 0,-11-5 68 0 0,-10-7-108 0 0,-5-2 103 0 0,-4-1 78 0 0,-2-1 54 0 0,1-2 25 0 0,-2 4 113 0 0,-2-3-105 0 0,-3-3-82 0 0,-2-1-58 0 0,7-5-61 0 0,0 0 0 0 0,-1 1 1 0 0,1-1-1 0 0,-1-1 0 0 0,0 1 1 0 0,0-1-22 0 0,-8 1 105 0 0,6-1-154 0 0,0-1 50 0 0,-21-5 217 0 0,20 3-230 0 0,4 1-33 0 0,0 1-33 0 0,-1-3-102 0 0,0 1-94 0 0,-1-1-110 0 0,3 2 146 0 0,1 0-33 0 0,1 2-88 0 0,0-1-56 0 0,0 0-50 0 0,0 1-45 0 0,0-1-151 0 0,0 0-44 0 0,0 0-183 0 0,-2 0-490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38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78 207 7584 0 0,'1'0'222'0'0,"4"-2"-331"0"0,-1 0 48 0 0,1 0 43 0 0,-1 0 41 0 0,1 0 39 0 0,-1 0 34 0 0,5-2 190 0 0,0-1 95 0 0,-1 1 76 0 0,2-2 116 0 0,11-8 846 0 0,-13 8-945 0 0,-2 2-142 0 0,0 0-35 0 0,0-1-45 0 0,-1 1-52 0 0,13-13 451 0 0,-2-4-78 0 0,-4-3-97 0 0,-3 1-118 0 0,-9 8-205 0 0,0 10-132 0 0,-2-3 99 0 0,-4 0-84 0 0,3 6-17 0 0,2 1-10 0 0,0-1 1 0 0,0 1 0 0 0,0 0-1 0 0,-1 0 1 0 0,1 0-1 0 0,0 0 1 0 0,-1 0-1 0 0,1 0 1 0 0,-1 0 0 0 0,1 1-1 0 0,-1-1 1 0 0,0 0-1 0 0,1 1 1 0 0,-1-1-1 0 0,-1 1-9 0 0,0-1 15 0 0,-1 1 1 0 0,1 0-1 0 0,-1 0 0 0 0,1 0 0 0 0,-1 0 0 0 0,1 1 0 0 0,-4 0-15 0 0,-3 2 39 0 0,-1 0-1 0 0,1 1 1 0 0,0 0 0 0 0,-7 4-39 0 0,10-4 63 0 0,0 0 0 0 0,0 1 1 0 0,0 0-1 0 0,1 0 0 0 0,0 0 1 0 0,0 1-1 0 0,0 0 0 0 0,1 0 1 0 0,0 1-1 0 0,-3 4-63 0 0,-16 30 388 0 0,14-19-139 0 0,2 0 53 0 0,4-12-126 0 0,2-6-63 0 0,1 0 0 0 0,0 0 0 0 0,-1 0 0 0 0,1 1 0 0 0,1-1 0 0 0,-1 0 0 0 0,0 3-113 0 0,2 1 125 0 0,1 1-40 0 0,-2-4-57 0 0,1-1-9 0 0,1 2 15 0 0,3 3 34 0 0,-3-7-38 0 0,-1 1 0 0 0,1-1-1 0 0,0 0 1 0 0,0 0-1 0 0,0 0 1 0 0,0-1-1 0 0,0 1 1 0 0,1 1-30 0 0,24 11 156 0 0,1-7-85 0 0,-1-5-91 0 0,-16-3 12 0 0,1 0-46 0 0,1-1-66 0 0,8 0-124 0 0,-4 0-10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38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9328 0 0,'0'0'208'0'0,"0"0"33"0"0,0 0 15 0 0,0 0-89 0 0,0 1-25 0 0,-1 7 386 0 0,1 1-54 0 0,0 0-38 0 0,0 0-48 0 0,0 0-43 0 0,1 1-39 0 0,0 8 206 0 0,2 1-107 0 0,4 16 302 0 0,0 0-102 0 0,1-1-65 0 0,2 14 144 0 0,11 66 826 0 0,-19-106-1369 0 0,0 0 0 0 0,0 0 0 0 0,4 6-141 0 0,4 15 218 0 0,-6-13-157 0 0,-3 2-40 0 0,-1-17-123 0 0,0-1-47 0 0,0 0-89 0 0,1 1 63 0 0,1 1-220 0 0,-1-1 178 0 0,0 0 66 0 0,-1-1-38 0 0,0 0-45 0 0,0 0-52 0 0,1 0-119 0 0,-1 1-58 0 0,0-1-54 0 0,0 0-46 0 0,0 0-165 0 0,0 0-45 0 0,0 0-200 0 0,0 0-534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39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7 9904 0 0,'0'0'243'0'0,"-2"0"-85"0"0,0-1-65 0 0,-5 0 62 0 0,5 0-58 0 0,-2 0-51 0 0,-1 0-1 0 0,1 1 0 0 0,0-1 1 0 0,0 1-1 0 0,-1 0 1 0 0,1 0-1 0 0,0 0 0 0 0,-1 1 1 0 0,1-1-1 0 0,-2 1-45 0 0,-14 4 223 0 0,5 0-9 0 0,-2-2 49 0 0,-12 3-79 0 0,10-1-18 0 0,2 0 21 0 0,1 1 58 0 0,3-1 14 0 0,0 1 61 0 0,0 0 66 0 0,2 0 77 0 0,-3 2-279 0 0,4 1-53 0 0,2 2-43 0 0,3 0-34 0 0,5-9-51 0 0,0 1 0 0 0,-1-1 1 0 0,1 1-1 0 0,0-1 0 0 0,0 1 0 0 0,0-1 1 0 0,1 1-1 0 0,-1-1 0 0 0,0 1 0 0 0,1-1 0 0 0,0 1 1 0 0,-1-1-1 0 0,1 1 0 0 0,0-1 0 0 0,0 0 1 0 0,1 0-1 0 0,-1 1 0 0 0,0-1 0 0 0,1 0 1 0 0,0 1-4 0 0,11 11-1 0 0,0 0 0 0 0,1 0 1 0 0,0-1-1 0 0,1-1 1 0 0,1 0 0 0 0,27 23 69 0 0,-29-23-71 0 0,2 0 96 0 0,-3-2 31 0 0,0 0 36 0 0,10 12 240 0 0,-19-19-319 0 0,-1 1-1 0 0,1 0 1 0 0,-1 0-1 0 0,0 0 1 0 0,-1 0 0 0 0,1 0-1 0 0,-1 1 1 0 0,0-1-1 0 0,0 1 1 0 0,0 0-1 0 0,0 0-81 0 0,-2-3 47 0 0,0-1-1 0 0,1 1 0 0 0,-1-1 1 0 0,0 1-1 0 0,0 0 0 0 0,0-1 1 0 0,0 1-1 0 0,0 0 0 0 0,0-1 1 0 0,-1 1-1 0 0,1-1 0 0 0,-1 1 1 0 0,1-1-1 0 0,-1 1 0 0 0,1-1 1 0 0,-1 1-1 0 0,0-1 0 0 0,0 1 1 0 0,0-1-1 0 0,1 0 0 0 0,-1 0 1 0 0,-1 1-47 0 0,-7 6 312 0 0,-2-1-38 0 0,-6 0-8 0 0,0-2-110 0 0,9-4-129 0 0,-1 0-38 0 0,2-1-41 0 0,-1 0-47 0 0,-1-1 150 0 0,0 0-97 0 0,1 1-88 0 0,-1-1-81 0 0,2 0 7 0 0,1 0-38 0 0,-7-2-342 0 0,0 0-106 0 0,-1 0-79 0 0,-5-2-193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39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2 12808 0 0,'-3'-1'16'0'0,"1"1"46"0"0,-2 0 156 0 0,3 1 306 0 0,2 0-435 0 0,0 0-37 0 0,1 0-48 0 0,0 0-58 0 0,-1 0-68 0 0,1 0-79 0 0,1 0-89 0 0,-1 0-99 0 0,-1 0 88 0 0,0-1-48 0 0,0 0-44 0 0,0 1-36 0 0,0-1-129 0 0,0 0-37 0 0,3 1-1320 0 0,-4-1 1898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40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0 9016 0 0,'-1'0'203'0'0,"1"0"-54"0"0,-1 0-46 0 0,-1 0-37 0 0,-1 0-13 0 0,-4 0-6 0 0,6 0 12 0 0,0 0 0 0 0,0 0 0 0 0,0 0 0 0 0,0 1 1 0 0,0-1-1 0 0,0 0 0 0 0,0 0 0 0 0,0 1 0 0 0,0-1 0 0 0,0 0 0 0 0,0 1 0 0 0,0-1 0 0 0,1 1 0 0 0,-1-1 0 0 0,0 1 1 0 0,0-1-1 0 0,0 1 0 0 0,1 0 0 0 0,-1-1 0 0 0,0 1 0 0 0,0 0 0 0 0,0 0-59 0 0,-4 14 764 0 0,5-5-363 0 0,0 0-79 0 0,1-2-96 0 0,1-1-111 0 0,-2-6-112 0 0,4 19 337 0 0,0 0-39 0 0,5 20 214 0 0,11 50 474 0 0,-8-27-286 0 0,-3-19-227 0 0,-4-14-246 0 0,-1-8-94 0 0,-1-1 33 0 0,1 10 126 0 0,1-1 55 0 0,0 1 48 0 0,1-1 39 0 0,-3-19-337 0 0,3 17 87 0 0,2-5-48 0 0,-6-21-98 0 0,2 2-93 0 0,-3-4-44 0 0,-1 0 23 0 0,0 0-35 0 0,0 0-396 0 0,0 0 104 0 0,1 0 92 0 0,-1 0 77 0 0,1 0 48 0 0,0 0 59 0 0,2 0-98 0 0,-2 0 92 0 0,0 0 9 0 0,-1 0-45 0 0,12-2-1258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41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97 454 10568 0 0,'-4'-7'311'0'0,"0"1"-85"0"0,-2-1-40 0 0,-4 0-12 0 0,0 5-26 0 0,2 4-8 0 0,2 3 31 0 0,0 3 70 0 0,-14 28 118 0 0,17-27-253 0 0,-1 2-1 0 0,1-1 1 0 0,0 0-1 0 0,0 9-105 0 0,-2 16 387 0 0,4-26-233 0 0,1 0 0 0 0,0 0 0 0 0,0 0-1 0 0,1-1 1 0 0,1 4-154 0 0,4 13 306 0 0,-5-23-272 0 0,0 1 1 0 0,-1-1-1 0 0,2 0 1 0 0,-1 1-1 0 0,0-1 1 0 0,0 0 0 0 0,1 1-1 0 0,-1-1 1 0 0,1 0-1 0 0,0 0 1 0 0,-1 0-1 0 0,1-1 1 0 0,2 2-35 0 0,3 1 145 0 0,1-1 45 0 0,2-2 59 0 0,2 0 75 0 0,0-2 148 0 0,0-2-91 0 0,-1-2-80 0 0,0-1-73 0 0,-1-2-63 0 0,0 0-54 0 0,-1-2-44 0 0,0-1-37 0 0,-4 4-38 0 0,0-1 0 0 0,0 0 0 0 0,-1 0 0 0 0,0-1 0 0 0,0 1 0 0 0,-1-1 0 0 0,1-1 8 0 0,-1-4 34 0 0,-1 0 51 0 0,-1-2-33 0 0,-1 0 0 0 0,0 0 0 0 0,-1 0 0 0 0,-1 0 0 0 0,-1 1 0 0 0,0-1 0 0 0,-2-2-52 0 0,-8-23 55 0 0,-3 1-87 0 0,-16-44-53 0 0,15 39 39 0 0,-3-2 46 0 0,-5-16 3 0 0,7 18-20 0 0,5 15-33 0 0,11 27 32 0 0,2 1 47 0 0,-1-1-26 0 0,0 0-42 0 0,0-1-36 0 0,-1-1-49 0 0,12 30 12 0 0,0-2 85 0 0,-5-9 48 0 0,2-1 0 0 0,8 13-21 0 0,24 39 496 0 0,-5 1 47 0 0,-5 3 47 0 0,-7 3 46 0 0,-14-38-290 0 0,-1 0-40 0 0,-1 0-39 0 0,-1-1-41 0 0,-2 1-42 0 0,0 0-41 0 0,-2 0-43 0 0,0 1-44 0 0,-1-33-261 0 0,-1 0 79 0 0,1 1 67 0 0,0-1 57 0 0,0 2 116 0 0,0 2 213 0 0,-1-3-213 0 0,1 0-57 0 0,0 0-93 0 0,-1-2-43 0 0,1 1-50 0 0,0 0-57 0 0,0-1-65 0 0,-1 1-97 0 0,1 0-89 0 0,0 0-97 0 0,-1-1-107 0 0,1 1-114 0 0,0 0-123 0 0,-1-1 391 0 0,1-1-34 0 0,0 1-34 0 0,0 0-37 0 0,0 1-657 0 0,-1 0-35 0 0,1 3-2689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40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75 10208 0 0,'-1'0'242'0'0,"1"-1"-67"0"0,-1 1-56 0 0,0-1-47 0 0,0 0-29 0 0,-3-3-29 0 0,2 2 21 0 0,-4-5-69 0 0,4 4 64 0 0,-1-1 34 0 0,-1-2 115 0 0,0 1 97 0 0,-1-1 100 0 0,-1 1 106 0 0,-1-1-74 0 0,5 4-181 0 0,-1 0 1 0 0,0 0-1 0 0,1 0 0 0 0,-1 0 0 0 0,0 1 0 0 0,0-1 1 0 0,-2 0-228 0 0,-5-1 499 0 0,1 2-116 0 0,0 2-102 0 0,2 2-85 0 0,2 0-92 0 0,-1 2-36 0 0,0 2-25 0 0,-3 4-28 0 0,-9 20 113 0 0,4 3 35 0 0,-7 36 228 0 0,13-21-27 0 0,6-29-208 0 0,2 0 1 0 0,0-17-112 0 0,1 0-1 0 0,0 1 1 0 0,0-1-1 0 0,0 0 1 0 0,0 0-1 0 0,0 0 0 0 0,1 0 1 0 0,0 1-45 0 0,-1-3 36 0 0,1 1 0 0 0,-1 0 0 0 0,0 0 0 0 0,1 0 0 0 0,-1-1 1 0 0,1 1-1 0 0,0-1 0 0 0,-1 1 0 0 0,1-1 0 0 0,0 0 0 0 0,2 1-36 0 0,-3-1 26 0 0,1 0-1 0 0,0-1 1 0 0,0 1-1 0 0,-1-1 1 0 0,1 1 0 0 0,0-1-1 0 0,0 0 1 0 0,0 0-1 0 0,1 0-25 0 0,12-1 223 0 0,0-2-37 0 0,-11 1-130 0 0,0 1-1 0 0,1-1 1 0 0,-1 0 0 0 0,0 0 0 0 0,1-2-56 0 0,18-15 176 0 0,-4-5-75 0 0,-11 10-74 0 0,0 0 1 0 0,0-1 0 0 0,-2 0 0 0 0,2-5-28 0 0,3-12 80 0 0,4-12-80 0 0,-15 43 0 0 0,0 1 0 0 0,0 0 0 0 0,0 0-1 0 0,0 0 1 0 0,0-1 0 0 0,0 1 0 0 0,0 0 0 0 0,1 0-1 0 0,-1 0 1 0 0,0 0 0 0 0,0-1 0 0 0,0 1-1 0 0,0 0 1 0 0,0 0 0 0 0,1 0 0 0 0,-1 0-1 0 0,0 0 1 0 0,0 0 0 0 0,0-1 0 0 0,0 1-1 0 0,1 0 1 0 0,-1 0 0 0 0,0 0 0 0 0,0 0 0 0 0,0 0-1 0 0,1 0 1 0 0,-1 0 0 0 0,0 0 0 0 0,0 0-1 0 0,1 0 1 0 0,-1 0 0 0 0,0 0 0 0 0,0 0-1 0 0,0 0 1 0 0,1 0 0 0 0,-1 0 0 0 0,0 0-1 0 0,0 0 1 0 0,0 0 0 0 0,1 0 0 0 0,-1 0-1 0 0,0 1 1 0 0,0-1 0 0 0,0 0 0 0 0,0 0 0 0 0,1 0-1 0 0,-1 0 1 0 0,0 0 0 0 0,0 1 0 0 0,0-1-1 0 0,0 0 1 0 0,0 0 0 0 0,8 9-43 0 0,-7-8 32 0 0,5 8-6 0 0,0 0 1 0 0,-1 1-1 0 0,0-1 1 0 0,0 1-1 0 0,1 4 17 0 0,15 29-3 0 0,10 5-60 0 0,-8-18 62 0 0,-21-28-222 0 0,0 1 87 0 0,0-1 76 0 0,1 0 63 0 0,-1 0 49 0 0,1 0 38 0 0,11 7 485 0 0,-9-6-466 0 0,-1-1-91 0 0,-1-1-64 0 0,0 0-50 0 0,-1 1-59 0 0,1-1-65 0 0,0 0-96 0 0,0 0-92 0 0,0 0-100 0 0,-1 0-110 0 0,1 0-117 0 0,0 0-126 0 0,-2-1 380 0 0,0 0-35 0 0,0 0-36 0 0,1 1-37 0 0,1-1-1668 0 0,1 0-1284 0 0</inkml:trace>
  <inkml:trace contextRef="#ctx0" brushRef="#br0" timeOffset="388.96">535 0 9728 0 0,'0'0'242'0'0,"1"1"-101"0"0,0-1-75 0 0,2 3-9 0 0,-1-1 6 0 0,5 9-58 0 0,-1 0 65 0 0,1 0 59 0 0,-1 0 55 0 0,-1 0 51 0 0,1 0 44 0 0,-1 1 41 0 0,0 0 35 0 0,1 2 111 0 0,0 0 35 0 0,2 10 399 0 0,10 34 1278 0 0,-13-40-1549 0 0,0 0-42 0 0,-3-6-38 0 0,-1 19 861 0 0,-1-21-957 0 0,0-8-210 0 0,0-2-10 0 0,0 0-9 0 0,0 0-34 0 0,0-1 190 0 0,0 0-97 0 0,1-1-85 0 0,0 0-71 0 0,0-1-54 0 0,1-1-57 0 0,3-8-136 0 0,-3 7 98 0 0,-1 3 48 0 0,0-1 41 0 0,3-8 16 0 0,8-16 175 0 0,-4 10-159 0 0,-3 6-98 0 0,0 1-70 0 0,-3 7 33 0 0,-1 0 0 0 0,1 0 1 0 0,0 1-1 0 0,-1-1 1 0 0,1 1-1 0 0,1 0 0 0 0,-1-1 1 0 0,0 1-1 0 0,1 0 1 0 0,-1 0-1 0 0,1 0 36 0 0,21-10-225 0 0,8 3 22 0 0,-15 8 148 0 0,-2 1 36 0 0,-9 2 19 0 0,0-1 0 0 0,-1 1 0 0 0,1 0 0 0 0,0 1 0 0 0,-1 0 0 0 0,0-1 0 0 0,1 2 0 0 0,0 0 0 0 0,5 3 0 0 0,-5-4-15 0 0,0 1-1 0 0,-1 0 1 0 0,0 1-1 0 0,1-1 1 0 0,-1 1-1 0 0,-1 0 1 0 0,1 1 0 0 0,0 0 15 0 0,7 11-101 0 0,0 1-86 0 0,-1 0-98 0 0,-6-11 19 0 0,-2-3-14 0 0,-2-2 83 0 0,0 0-53 0 0,2 1-182 0 0,-2-1 165 0 0,0 0-37 0 0,6 4-708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37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1 7512 0 0,'0'0'166'0'0,"0"0"29"0"0,0 0 13 0 0,0 0-68 0 0,0 0-11 0 0,0 0 47 0 0,0 0 150 0 0,0 0 280 0 0,0 0 24 0 0,0 0-33 0 0,0 0-145 0 0,0 0-61 0 0,1 0-212 0 0,-1 0-38 0 0,0 0 42 0 0,0 2-90 0 0,2 2-15 0 0,-1-2 9 0 0,1 11 324 0 0,1 0-35 0 0,3 13 278 0 0,-1-1-134 0 0,0 0-94 0 0,1 0-81 0 0,-1 0-67 0 0,0-1-57 0 0,1 1-37 0 0,12 54 317 0 0,-10-45-251 0 0,1 1 80 0 0,-4-18-124 0 0,-1 0 33 0 0,2 5-12 0 0,13 53 511 0 0,-9-25-351 0 0,-9-43-351 0 0,0 0 0 0 0,1 1-1 0 0,0-1 1 0 0,1 4-36 0 0,6 10 102 0 0,-8-19-83 0 0,-1-2-57 0 0,0 0-67 0 0,0 0-113 0 0,0 0 97 0 0,0 0-67 0 0,0 0-90 0 0,0 0 86 0 0,0 0-43 0 0,0 0-44 0 0,0 0-43 0 0,0 0-40 0 0,0 0-34 0 0,0 0-258 0 0,0 0-58 0 0,0 0-46 0 0,0 0-34 0 0,0 0-1419 0 0,0 0-1254 0 0</inkml:trace>
  <inkml:trace contextRef="#ctx0" brushRef="#br0" timeOffset="279.25">1 314 8984 0 0,'0'0'200'0'0,"0"0"33"0"0,0 0 15 0 0,5-2-58 0 0,4-1-125 0 0,3-2-17 0 0,1 1 91 0 0,-1-2 78 0 0,0 1 65 0 0,2-2 129 0 0,1 0 58 0 0,27-14 1087 0 0,-17 8-699 0 0,-12 7-489 0 0,-1 0-60 0 0,-4 2-143 0 0,1 0-36 0 0,-1 0-42 0 0,1 0-45 0 0,67-27 532 0 0,-44 18-393 0 0,-13 7-138 0 0,-1 0-57 0 0,1 1-69 0 0,0 0-82 0 0,-15 4 20 0 0,1 0 47 0 0,9-3-97 0 0,-8 2 73 0 0,-3 1 10 0 0,1 0-40 0 0,0-1-65 0 0,0 1-68 0 0,-1 0-80 0 0,1 0-91 0 0,0-1-92 0 0,0 1-110 0 0,0 0-121 0 0,-3 0 341 0 0,1 0-34 0 0,6-1-1293 0 0,2-2-994 0 0</inkml:trace>
  <inkml:trace contextRef="#ctx0" brushRef="#br0" timeOffset="645.27">489 58 7688 0 0,'0'1'272'0'0,"0"3"-100"0"0,0 8 138 0 0,1-3-270 0 0,2-3-36 0 0,-1-3-10 0 0,1 5 31 0 0,0-1 46 0 0,2 7 181 0 0,-2-5-32 0 0,7 18 481 0 0,-5-16-425 0 0,-1-1-75 0 0,0 0-63 0 0,38 96 1867 0 0,-23-54-992 0 0,2-1 51 0 0,-14-33-668 0 0,-1 0 45 0 0,-1 0 50 0 0,-1 0 56 0 0,1 3 158 0 0,-4-19-606 0 0,-1 0-39 0 0,1 1 6 0 0,0-2-5 0 0,-1 1 38 0 0,0 0 22 0 0,0 0 41 0 0,0 1 49 0 0,0 0 54 0 0,1-14-171 0 0,1 0-49 0 0,2-8-49 0 0,3 1-58 0 0,9-18-107 0 0,-5 15 124 0 0,-2 7 18 0 0,3 1-54 0 0,0 0-91 0 0,0 1-80 0 0,1 4 50 0 0,2 3 45 0 0,1 4 42 0 0,-12 1 97 0 0,-1 0 0 0 0,1 0-1 0 0,0 1 1 0 0,0 0 0 0 0,0 0 0 0 0,-1 0 0 0 0,2 0 18 0 0,-2 1-2 0 0,1-1-1 0 0,-1 1 1 0 0,1 0 0 0 0,-1 0-1 0 0,0 0 1 0 0,0 0-1 0 0,1 1 3 0 0,11 12 3 0 0,-8-8 24 0 0,-1 0 1 0 0,0 0 0 0 0,3 7-28 0 0,-2-2-2 0 0,0 0-35 0 0,-7-11-49 0 0,1 0 36 0 0,1 3-14 0 0,-1-3 10 0 0,0 0-66 0 0,0 0-102 0 0,-1 0-6 0 0,1 0-76 0 0,0 0-87 0 0,-1-1-97 0 0,1 1-110 0 0,-1 0-121 0 0,1 0 311 0 0,-1-1-34 0 0,0 1-36 0 0,0-1-38 0 0,2 2-1456 0 0,0 2-1118 0 0,-2-4 3090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43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223 337 6208 0 0,'0'0'182'0'0,"-1"0"-52"0"0,0-1-65 0 0,-4-2-30 0 0,2 1 34 0 0,2 1 9 0 0,0 0 39 0 0,-1 1 48 0 0,2-1 56 0 0,-6-2 533 0 0,0 1-100 0 0,0 1-91 0 0,-1 0-82 0 0,0 0-72 0 0,0 1-64 0 0,0 1-55 0 0,-1 0-45 0 0,-6 2 131 0 0,-17 6 346 0 0,22-6-399 0 0,-9 6-252 0 0,2 2 44 0 0,11-7-46 0 0,0 1 0 0 0,0-1 0 0 0,1 1 0 0 0,-1 0 1 0 0,1 1-1 0 0,0-1 0 0 0,0 2-69 0 0,-11 23 290 0 0,7-9-139 0 0,4-2-69 0 0,1 0-51 0 0,2-16-30 0 0,1 1 1 0 0,0-1-1 0 0,0 0 1 0 0,0 1 0 0 0,1-1-1 0 0,-1 1 1 0 0,1-1 0 0 0,0 0-1 0 0,0 1 1 0 0,0-1-1 0 0,0 0 1 0 0,1 0 0 0 0,-1 0-1 0 0,1 0 1 0 0,0 0-2 0 0,0 0 5 0 0,0 1 1 0 0,0-2-1 0 0,1 1 1 0 0,0 0-1 0 0,-1 0 0 0 0,1-1 1 0 0,0 1-1 0 0,0-1 1 0 0,0 0-1 0 0,0 0 0 0 0,1 0 1 0 0,-1-1-1 0 0,3 2-5 0 0,-1-1 98 0 0,1-1 0 0 0,0 1 0 0 0,0-1-1 0 0,0 0 1 0 0,0 0 0 0 0,0-1 0 0 0,0 0 0 0 0,0 0-1 0 0,0-1 1 0 0,-1 1 0 0 0,1-1 0 0 0,0 0 0 0 0,0-1-1 0 0,0 1 1 0 0,0-1 0 0 0,-1-1 0 0 0,1 1-98 0 0,18-11 387 0 0,3-9 34 0 0,-4-3-103 0 0,-14 10-206 0 0,-1 0-39 0 0,-2 0-40 0 0,-2-1-47 0 0,-2 7 64 0 0,-1 1 0 0 0,-1 0 0 0 0,1-1 0 0 0,-2 1 0 0 0,0-8-50 0 0,-2-4 106 0 0,0 2 34 0 0,2 1-72 0 0,2 23-167 0 0,1 1 36 0 0,6 16-9 0 0,-5-12 41 0 0,6 14-25 0 0,-5-9 54 0 0,1-1 0 0 0,1 1 0 0 0,0-1 0 0 0,2-1-1 0 0,3 8 3 0 0,-9-18 0 0 0,-2-3 0 0 0,1 0 0 0 0,-1 0 0 0 0,1 1 0 0 0,-1-1 0 0 0,1 0 0 0 0,0 0 0 0 0,-1 0 0 0 0,1 0 0 0 0,0 0 0 0 0,0-1 0 0 0,0 1 0 0 0,0 0 0 0 0,0 0 0 0 0,0 0 0 0 0,0-1 0 0 0,0 1 0 0 0,0 0-82 0 0,0 1 46 0 0,2 0 51 0 0,-1 0 53 0 0,2 3 92 0 0,-1-2-124 0 0,0-1-107 0 0,-2-1-11 0 0,0 0-39 0 0,2 1-178 0 0,-2-1 97 0 0,1 0-37 0 0,-1-1-42 0 0,0 1-44 0 0,1 0-47 0 0,0-1-50 0 0,-2 0 38 0 0,0 1-56 0 0,1-1-50 0 0,0 0-42 0 0,-1 0-115 0 0,1 0-38 0 0,2 1-1499 0 0</inkml:trace>
  <inkml:trace contextRef="#ctx0" brushRef="#br0" timeOffset="432.84">936 11 9384 0 0,'0'0'208'0'0,"-1"0"27"0"0,0-1-79 0 0,-2-1-29 0 0,-3 0-1 0 0,4 1-48 0 0,-8 0-164 0 0,0 0 84 0 0,0 0 74 0 0,1 0 64 0 0,-4 0 142 0 0,0 1 77 0 0,-31 4 1007 0 0,25 0-855 0 0,-3 1 60 0 0,0 3-83 0 0,-1 2-65 0 0,1 1-48 0 0,15-7-247 0 0,1 0-1 0 0,-1 0 1 0 0,1 0-1 0 0,0 1 1 0 0,1 0-1 0 0,-1 0 1 0 0,1 1-1 0 0,0 0 1 0 0,0 0-1 0 0,1 0 1 0 0,-3 4-124 0 0,4-4 13 0 0,0 0 1 0 0,1 1 0 0 0,0-1 0 0 0,0 1 0 0 0,-1 5-14 0 0,1-2 35 0 0,1 1-1 0 0,0 0 1 0 0,1 4-35 0 0,1 15 119 0 0,1 0 0 0 0,3 7-119 0 0,-1-10 63 0 0,7 31 118 0 0,-5-33-59 0 0,-1-4 43 0 0,0 0 78 0 0,-2-8-43 0 0,1-1-59 0 0,2 6-17 0 0,1 0-71 0 0,6 17-18 0 0,-9-20 8 0 0,-1-2 180 0 0,0 0-1 0 0,0 10-222 0 0,-2-2 123 0 0,-1-18-74 0 0,-1-2-31 0 0,-1 0-16 0 0,1 9 61 0 0,1-9-133 0 0,0-1-78 0 0,0 0-121 0 0,0 0 3 0 0,0 0-35 0 0,0 0-797 0 0,0 0-55 0 0</inkml:trace>
  <inkml:trace contextRef="#ctx0" brushRef="#br0" timeOffset="714.09">485 444 11000 0 0,'0'0'248'0'0,"0"0"-9"0"0,1 0-101 0 0,0 0-65 0 0,2-2-6 0 0,-1 1 1 0 0,2-2 75 0 0,1 0-38 0 0,6-2 14 0 0,0 1-88 0 0,17-6-70 0 0,-20 8 52 0 0,0 0 38 0 0,1-1-105 0 0,0 0 66 0 0,0 0 56 0 0,1 1 47 0 0,6-4 178 0 0,23-7 537 0 0,-28 9-627 0 0,1 1-50 0 0,-1-1-66 0 0,0 0-85 0 0,-3 2-55 0 0,-1-1-51 0 0,1 1-55 0 0,-1 0-60 0 0,0 0-15 0 0,-1 0-48 0 0,0 0-51 0 0,1 0-55 0 0,-1 1-58 0 0,0-1-61 0 0,1 0-63 0 0,-1 1-67 0 0,6-2-1040 0 0,6-1-959 0 0</inkml:trace>
  <inkml:trace contextRef="#ctx0" brushRef="#br0" timeOffset="1003.31">1277 28 10712 0 0,'0'0'241'0'0,"0"0"38"0"0,0 0 11 0 0,0 0-28 0 0,0 1-117 0 0,0-1-50 0 0,2 3 66 0 0,0 0-62 0 0,2 5 285 0 0,0 0-40 0 0,-1 0-37 0 0,0 1-33 0 0,0 5 80 0 0,-1-1-55 0 0,1 15 180 0 0,0 1-67 0 0,3 37 375 0 0,-3 1-42 0 0,-1-15 857 0 0,7 43-1602 0 0,-2-59 445 0 0,-3-18-263 0 0,0 0-41 0 0,2 7 3 0 0,-3-15-90 0 0,-1 1-49 0 0,-1-4-44 0 0,0 0-45 0 0,-1-6-6 0 0,0-1-168 0 0,0 0 72 0 0,0 0 63 0 0,0 0 57 0 0,0 1 59 0 0,0-1 100 0 0,1 2 475 0 0,-1-1-477 0 0,1-1-38 0 0,-1 1-51 0 0,0 0-65 0 0,0-1-80 0 0,1 1-91 0 0,-1-1-63 0 0,0 0-94 0 0,0 1-101 0 0,0-1-113 0 0,0 0-120 0 0,0 0 314 0 0,0 0-33 0 0,0 0-36 0 0,0 0-35 0 0,0 0-38 0 0,0 0-38 0 0,0 0-1629 0 0,0 0-1260 0 0</inkml:trace>
  <inkml:trace contextRef="#ctx0" brushRef="#br0" timeOffset="1314.48">1000 352 10656 0 0,'0'0'241'0'0,"0"-1"45"0"0,1 0-100 0 0,-1-2-42 0 0,2-2-17 0 0,-2 3-46 0 0,2-3-151 0 0,0 1 51 0 0,1-1 47 0 0,0 1 42 0 0,2 0 61 0 0,0 0 46 0 0,3-2 152 0 0,1 0 53 0 0,10-3 426 0 0,-6 4-329 0 0,-3 2-173 0 0,-5 2-198 0 0,0 0-37 0 0,14-4 264 0 0,9-3 98 0 0,0 1-78 0 0,0 0-69 0 0,1 1-59 0 0,5-2-21 0 0,0 1-57 0 0,8 0-24 0 0,21 0 5 0 0,-56 7-280 0 0,1-1 62 0 0,-1 0 55 0 0,1 1 44 0 0,7-1 106 0 0,19-1 291 0 0,-23 2-348 0 0,0-1-75 0 0,-5 1-41 0 0,0 0-40 0 0,0 0-47 0 0,1 0-52 0 0,-1-1-78 0 0,1 1-72 0 0,0 0-79 0 0,0 0-85 0 0,-1 0-93 0 0,1 0-99 0 0,0 0-106 0 0,-1 0-111 0 0,8 0-1094 0 0,6 0-1144 0 0</inkml:trace>
  <inkml:trace contextRef="#ctx0" brushRef="#br0" timeOffset="1763.28">1798 373 8952 0 0,'0'0'200'0'0,"1"0"33"0"0,5 0-78 0 0,0 0-36 0 0,7 0 33 0 0,-2 0-80 0 0,17-2 25 0 0,-19 1-27 0 0,-1 0 44 0 0,1 0 64 0 0,0 0 76 0 0,0-1 94 0 0,0 0 108 0 0,0 0-145 0 0,0 0-35 0 0,8-4 186 0 0,3-3-21 0 0,9-7 117 0 0,-22 11-359 0 0,0-1-66 0 0,-1-1-71 0 0,-2 0-72 0 0,-2-5-5 0 0,-4 1 36 0 0,2 9-6 0 0,-1 0 0 0 0,0 0-1 0 0,0 0 1 0 0,0 0 0 0 0,0 0 0 0 0,-1 0 0 0 0,1 0 0 0 0,0 0-1 0 0,-1 1 1 0 0,1-1 0 0 0,-1 0 0 0 0,0 1 0 0 0,0-1-15 0 0,-2-1 39 0 0,0 0 1 0 0,0 1-1 0 0,-1-1 1 0 0,1 1-1 0 0,-4-1-39 0 0,-1-1 26 0 0,1 2-36 0 0,-14-1 59 0 0,2 4 47 0 0,1 4 41 0 0,2 3 32 0 0,-8 10 153 0 0,20-12-186 0 0,-1 0 0 0 0,1 0-1 0 0,0 0 1 0 0,-4 8-136 0 0,3-3 207 0 0,0 1 0 0 0,0 0 0 0 0,-2 8-207 0 0,-4 19 315 0 0,6-8-155 0 0,3-16-125 0 0,2-1-35 0 0,0-9 72 0 0,1-1 0 0 0,0 1-1 0 0,0 0 1 0 0,0 0-1 0 0,1-1 1 0 0,0 5-72 0 0,0-6 51 0 0,0 0 0 0 0,0 1 0 0 0,1-1 0 0 0,-1 0 0 0 0,1 0 0 0 0,0 0 0 0 0,1 3-51 0 0,0-3 49 0 0,-1 0 0 0 0,1 0 0 0 0,0 0-1 0 0,0 0 1 0 0,0-1 0 0 0,2 2-49 0 0,23 11 233 0 0,4-5-54 0 0,2-4-47 0 0,0-3-42 0 0,-3-1-36 0 0,-22-1-44 0 0,11-1-40 0 0,-1 0-106 0 0,-9 0 19 0 0,0 0-36 0 0,0 0-41 0 0,0-1-44 0 0,-1 0-47 0 0,1 0-51 0 0,0 0-55 0 0,-1 0-58 0 0,1 0-61 0 0,-1-1-66 0 0,1 1-68 0 0,-1-1-72 0 0,14-2-746 0 0</inkml:trace>
  <inkml:trace contextRef="#ctx0" brushRef="#br0" timeOffset="2154.23">2346 282 9040 0 0,'2'10'281'0'0,"1"0"-69"0"0,-1-1-58 0 0,0 1-49 0 0,4 9-3 0 0,7 24-25 0 0,-8-30 12 0 0,0 0 77 0 0,-1 1 113 0 0,-1-8-89 0 0,0 1 37 0 0,-1 0 43 0 0,1-1 45 0 0,-1 1 50 0 0,1-1 52 0 0,17 31 1633 0 0,-13-25-1375 0 0,-1-1 42 0 0,0 0 52 0 0,-2 1 66 0 0,-3-7-54 0 0,0 0-87 0 0,-1-1-91 0 0,-1-1-93 0 0,-1-1-96 0 0,0-1-100 0 0,-2-2-101 0 0,-1-2-106 0 0,1-1 210 0 0,1-1-74 0 0,0 0-64 0 0,2-2-54 0 0,1-4-17 0 0,0-5-80 0 0,1 4-48 0 0,-1 3 21 0 0,1 1 0 0 0,0-1 1 0 0,0 0-1 0 0,1-3-1 0 0,1 3 7 0 0,0 0 1 0 0,0 0 0 0 0,1 0 0 0 0,0 1-1 0 0,0-1 1 0 0,1 1 0 0 0,0 0-1 0 0,0 0 1 0 0,1 1 0 0 0,3-4-8 0 0,15-12-15 0 0,3 4-44 0 0,-6 6 53 0 0,27-14-64 0 0,-17 13 74 0 0,-27 12-202 0 0,0 1 51 0 0,0-1 46 0 0,0 0 41 0 0,-1 1 38 0 0,1-1 32 0 0,4-1 91 0 0,-1-1 84 0 0,11-3 349 0 0,-12 4-399 0 0,-1 1-39 0 0,2 0-51 0 0,-1 0-84 0 0,0 0-104 0 0,-3 1 26 0 0,0 0-32 0 0,3 0-181 0 0,-1 0-111 0 0,0 0-121 0 0,-2 0 232 0 0,0 1-34 0 0,-1-1-37 0 0,1 1-37 0 0,0 0-39 0 0,0 0-40 0 0,0-1-42 0 0,-1 1-42 0 0,1 0-46 0 0,0 0-45 0 0,-1 0-599 0 0,0 0-37 0 0,4 0-2783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48.7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7368 0 0,'0'0'165'0'0,"0"1"22"0"0,0 5-128 0 0,0 0 0 0 0,1 0 0 0 0,0 0 1 0 0,0 0-1 0 0,1 0-59 0 0,2 6 136 0 0,0 1 37 0 0,0-3 9 0 0,0 0 40 0 0,1 0 47 0 0,-1 0 54 0 0,0-2-42 0 0,-1-1 36 0 0,0 0 40 0 0,0 0 41 0 0,8 22 965 0 0,-1 0-1 0 0,3 23-1362 0 0,-8-28 639 0 0,-1 0 59 0 0,-3-19-499 0 0,0 0-38 0 0,0 12 271 0 0,0-10-212 0 0,-1 0 83 0 0,0-4-111 0 0,0 0 34 0 0,0-2-42 0 0,0-1-22 0 0,0 0-2 0 0,0 0 0 0 0,0 0 0 0 0,0 0 0 0 0,0 0 0 0 0,0 0-10 0 0,0 0-45 0 0,0 0 10 0 0,-3-6-61 0 0,-2-10 19 0 0,3 5-53 0 0,1 0 1 0 0,1 0 0 0 0,0-1-21 0 0,0 4 23 0 0,1 0 7 0 0,-1 0-1 0 0,1-1 1 0 0,1 1 0 0 0,0-2-30 0 0,1-1 13 0 0,0 0 1 0 0,1 1 0 0 0,1-3-14 0 0,0 3-8 0 0,-1 1 1 0 0,2 0-1 0 0,3-4 8 0 0,-5 7-14 0 0,0 1 0 0 0,1-1 0 0 0,-1 2 0 0 0,1-1-1 0 0,2-1 15 0 0,-2 3-6 0 0,0-1 1 0 0,-1 2-1 0 0,1-1 0 0 0,0 0 0 0 0,1 1 0 0 0,-1 0 0 0 0,0 1 0 0 0,0-1 0 0 0,1 1 0 0 0,-1 0 0 0 0,1 0 0 0 0,0 0 0 0 0,-1 1 0 0 0,1 0 0 0 0,-1 0 0 0 0,5 1 6 0 0,5 1-8 0 0,-1 1 0 0 0,1 0 0 0 0,-1 1 0 0 0,0 1-1 0 0,9 3 9 0 0,-14-4 22 0 0,-1 0-1 0 0,0 0 1 0 0,-1 1 0 0 0,1-1-1 0 0,-1 2 1 0 0,3 1-22 0 0,-3 0 50 0 0,0-1 0 0 0,0 1 0 0 0,1 3-50 0 0,8 12 134 0 0,-3 1 40 0 0,-1 2 46 0 0,-2 0 52 0 0,-4-2-23 0 0,-5-16-165 0 0,0-1 0 0 0,0 0 0 0 0,-1 1 0 0 0,0-1 0 0 0,-1 0 0 0 0,0 1 0 0 0,0-1-1 0 0,0 0-83 0 0,1 1 91 0 0,-1 1-32 0 0,-1-2-63 0 0,1-6 125 0 0,1 1-74 0 0,0 0-68 0 0,1 1-60 0 0,-1-1-85 0 0,0 1-62 0 0,1 0-108 0 0,0 1-251 0 0,-1-1-108 0 0,1-1 266 0 0,-1 0-822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13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0 108 7016 0 0,'0'0'201'0'0,"2"1"-4"0"0,37 7 1324 0 0,-1-1-96 0 0,1-3-114 0 0,-19-3-705 0 0,-1 0-36 0 0,0-2-38 0 0,1 0-42 0 0,-1-1-44 0 0,0-1-45 0 0,1-1-49 0 0,0 0-52 0 0,-1-2-53 0 0,1-1-56 0 0,6-3 75 0 0,0-2-44 0 0,-2-2-63 0 0,-3-4-81 0 0,-19 15-49 0 0,1 0-1 0 0,-2-1 1 0 0,1 1-1 0 0,0-1 0 0 0,-1 0 1 0 0,1 0-1 0 0,0-3-28 0 0,-2 7 5 0 0,-1-1 1 0 0,1 1-1 0 0,0-1 0 0 0,0 1 0 0 0,0 0 1 0 0,0-1-1 0 0,0 1 0 0 0,-1 0 0 0 0,1-1 1 0 0,0 1-1 0 0,0-1 0 0 0,0 1 1 0 0,-1 0-1 0 0,1-1 0 0 0,0 1 0 0 0,-1 0 1 0 0,1 0-1 0 0,0-1 0 0 0,0 1 0 0 0,-1 0 1 0 0,1 0-6 0 0,-11-5 27 0 0,-11 2-32 0 0,16 4 5 0 0,-10 0 0 0 0,1 2 0 0 0,-1 0 0 0 0,1 1 0 0 0,0 1 0 0 0,0 0 0 0 0,0 1 0 0 0,0 1 0 0 0,-4 3-32 0 0,6-4 13 0 0,1 1 0 0 0,0 0 0 0 0,-2 3 19 0 0,10-7-5 0 0,0 1 1 0 0,0-1-1 0 0,0 1 1 0 0,1 0-1 0 0,0 0 1 0 0,0 0 0 0 0,0 0-1 0 0,0 0 1 0 0,1 1-1 0 0,-1 0 1 0 0,1-1 4 0 0,-9 25-54 0 0,9-23 54 0 0,1-1 0 0 0,-1 1 0 0 0,1 0 0 0 0,0-1 0 0 0,1 1 0 0 0,-1 0 0 0 0,1 0 0 0 0,0-1 0 0 0,0 1 0 0 0,1 0 1 0 0,1 3-2 0 0,7 23 10 0 0,-7-26-15 0 0,1 0 1 0 0,0-1-1 0 0,0 1 1 0 0,0 0-1 0 0,1-1 1 0 0,1 2 5 0 0,-3-4-2 0 0,1 0 0 0 0,0 0-1 0 0,0 0 1 0 0,0 0 0 0 0,1-1 0 0 0,-1 1 0 0 0,1-1-1 0 0,-1 0 1 0 0,1 0 0 0 0,0 0 0 0 0,0 0 0 0 0,0-1-1 0 0,0 0 1 0 0,0 1 0 0 0,0-1 0 0 0,0-1 0 0 0,0 1-1 0 0,0-1 3 0 0,4 1-174 0 0,-1-1 60 0 0,0 0 55 0 0,-1 0 46 0 0,2-1 47 0 0,0 0 43 0 0,15-4 274 0 0,-9 0-163 0 0,-5 2-119 0 0,-2 0-66 0 0,1 1-64 0 0,-2-1-47 0 0,0 1-61 0 0,0-1-69 0 0,0 0-75 0 0,-1 1 8 0 0,0 0-55 0 0,0 0-59 0 0,0 0-62 0 0,0 0-67 0 0,0 0-70 0 0,0 0-74 0 0,0 0-77 0 0,7-2-1211 0 0,6-1-1128 0 0,-17 5 3092 0 0</inkml:trace>
  <inkml:trace contextRef="#ctx0" brushRef="#br0" timeOffset="589.41">896 30 8720 0 0,'0'0'197'0'0,"-2"-1"-61"0"0,-8-2 315 0 0,6 2-359 0 0,2 0-56 0 0,-3-2-12 0 0,0 1 44 0 0,-1 1 40 0 0,1 1 34 0 0,-2 0 68 0 0,-1 1 35 0 0,-13 8 616 0 0,1 3 12 0 0,9-2-395 0 0,6-6-322 0 0,1 1-33 0 0,1-1-38 0 0,0 0-42 0 0,-15 25 351 0 0,4 2-57 0 0,9-15-61 0 0,0 0 0 0 0,-3 16-276 0 0,3-3 321 0 0,1 0 1 0 0,2 0 0 0 0,1 17-322 0 0,1-44 96 0 0,0-2 2 0 0,1 1-6 0 0,1 0-39 0 0,8 2 24 0 0,-8-2-50 0 0,1-1 0 0 0,-1 1 1 0 0,0-1-1 0 0,0 0 1 0 0,0 0-1 0 0,0 0 0 0 0,1 0 1 0 0,-1 0-1 0 0,0-1 1 0 0,0 1-1 0 0,1-1-27 0 0,-1 0 30 0 0,1 0-1 0 0,0 0 1 0 0,-1 0-1 0 0,1 0 1 0 0,-1-1 0 0 0,1 1-1 0 0,1-2-29 0 0,16-16 134 0 0,-3-2-52 0 0,-2 2-33 0 0,-8 11-29 0 0,-2 1 1 0 0,1-1-1 0 0,-1 0 1 0 0,0 0-1 0 0,-1 0 0 0 0,0-1 1 0 0,0 0-1 0 0,-1-1-20 0 0,9-32 36 0 0,-5 0-41 0 0,-5 29 24 0 0,1-7 37 0 0,-4 5-59 0 0,3 0 3 0 0,-2 14 0 0 0,1 0 0 0 0,-1 0 0 0 0,0 0 0 0 0,0 1 0 0 0,1-1 0 0 0,-1 0 0 0 0,0 0 0 0 0,0 0 0 0 0,0 0 0 0 0,0 0 0 0 0,0 0 0 0 0,0 0 0 0 0,-1 0 0 0 0,1 0 0 0 0,0 0 0 0 0,-1-1 0 0 0,-1 1-10 0 0,3 3-64 0 0,0 3 40 0 0,0 10 24 0 0,2 37 0 0 0,0-1-44 0 0,-2-26 37 0 0,1 0 38 0 0,4 26 124 0 0,4 0 117 0 0,0-2 90 0 0,-1-4 29 0 0,-3-15-120 0 0,0 5-81 0 0,3 0-94 0 0,0-8-65 0 0,-6-20-26 0 0,0 0 1 0 0,1 0-1 0 0,0 0 1 0 0,2 2 4 0 0,-6-9-148 0 0,0 0 35 0 0,0 1-19 0 0,1 0 104 0 0,-1-1 72 0 0,1 1 33 0 0,0 0 73 0 0,0-1-78 0 0,-1 1-54 0 0,0 0-56 0 0,1-1-48 0 0,-1 1-62 0 0,1-1-69 0 0,-1 1-81 0 0,0-1-18 0 0,0 0-68 0 0,1 1-74 0 0,-1-1-79 0 0,0 0-85 0 0,0 1-91 0 0,0-1-96 0 0,0 0-102 0 0,0 0-1207 0 0,0 0-1200 0 0</inkml:trace>
  <inkml:trace contextRef="#ctx0" brushRef="#br0" timeOffset="900.59">1259 72 9728 0 0,'0'0'284'0'0,"0"0"1"0"0,0 2-187 0 0,1 5-85 0 0,1 1 10 0 0,0 0 43 0 0,0 1 40 0 0,1-1 34 0 0,1 6 159 0 0,2 0 64 0 0,14 32 999 0 0,-10-27-827 0 0,-5-10-302 0 0,1 0-37 0 0,-1 0-46 0 0,1-1-53 0 0,6 8 550 0 0,2 1-49 0 0,2-1-40 0 0,2-1-35 0 0,12 6 259 0 0,-25-18-625 0 0,1 0 0 0 0,-1-1 0 0 0,0 0 0 0 0,0 0 0 0 0,1 0 0 0 0,0-1 0 0 0,4 1-157 0 0,-6-2 79 0 0,0 1 0 0 0,0-1-1 0 0,0-1 1 0 0,0 1 0 0 0,0 0 0 0 0,2-2-79 0 0,25-8 419 0 0,-18 3-178 0 0,0 0-1 0 0,-1 0 1 0 0,5-5-241 0 0,5-7 285 0 0,-3-4-107 0 0,0-8-63 0 0,-15 22-93 0 0,0 0 1 0 0,-1 0-1 0 0,0 0 0 0 0,0-4-22 0 0,-1 8 14 0 0,-2-1-1 0 0,1 1 0 0 0,-1-1 1 0 0,0 1-1 0 0,0-1 1 0 0,-1-5-14 0 0,-2-8-47 0 0,-2 3-96 0 0,3 8 23 0 0,-1 0-37 0 0,0 1-44 0 0,0-1-47 0 0,0 1-51 0 0,0 0-58 0 0,1 3-11 0 0,-1 1-81 0 0,0-1-105 0 0,1 2 230 0 0,1 0-35 0 0,-2-1-181 0 0,1 1-75 0 0,0-1-83 0 0,1 1-89 0 0,0 1 384 0 0,1 0-43 0 0,-1 1-38 0 0,1-1-34 0 0,0 0-139 0 0,-1 0-34 0 0,0-1-1495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49.6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9184 0 0,'0'0'208'0'0,"0"0"33"0"0,0 0 14 0 0,0 3-63 0 0,1 3-128 0 0,0 1-33 0 0,2 0 59 0 0,-1 0 48 0 0,1 0 40 0 0,3 5 214 0 0,11 16 627 0 0,-9-15-636 0 0,-5-7-244 0 0,1 0-45 0 0,9 21 686 0 0,0-1-105 0 0,0 6 32 0 0,5 18 233 0 0,-16-44-767 0 0,0 0-39 0 0,5 21 343 0 0,-5-19-252 0 0,0 1 100 0 0,-1-3-12 0 0,-1 0 83 0 0,1 0 96 0 0,-1-1 109 0 0,-1-16-456 0 0,0 0-54 0 0,0-5-30 0 0,1-8-18 0 0,2 6-2 0 0,2 1-1 0 0,4-14-40 0 0,-3 16 4 0 0,0-1 0 0 0,2 1-1 0 0,1-3-3 0 0,-2 7-24 0 0,1-1-1 0 0,0 2 1 0 0,0-1-1 0 0,4-2 25 0 0,12-11-101 0 0,4 3-43 0 0,-25 20 138 0 0,0 0-1 0 0,0 1 1 0 0,0-1-1 0 0,-1 0 1 0 0,1 1-1 0 0,0-1 1 0 0,0 1-1 0 0,0-1 1 0 0,0 1-1 0 0,0 0 1 0 0,0 0-1 0 0,1 0 7 0 0,0 0-2 0 0,1 0-1 0 0,0 1 0 0 0,-1-1 0 0 0,1 1 0 0 0,0 0 0 0 0,1 1 3 0 0,6 3 4 0 0,0 0 1 0 0,0 1-1 0 0,7 5-4 0 0,-11-7-6 0 0,11 7 118 0 0,0 1-83 0 0,35 29-124 0 0,-41-30 96 0 0,0 1 36 0 0,-1 0 49 0 0,0 0 61 0 0,-5-3-8 0 0,0-1 37 0 0,0 1 40 0 0,-1 0 46 0 0,-2 1-247 0 0,-3-6-40 0 0,1-1 0 0 0,-1 1 0 0 0,0 0 1 0 0,0 0-1 0 0,-1 0 0 0 0,0 3 25 0 0,-1 1 2 0 0,-1-1 64 0 0,2-6 30 0 0,1-1 3 0 0,0 0-10 0 0,-11-8 52 0 0,4-4-57 0 0,6 9-78 0 0,0 0 0 0 0,0 0 0 0 0,0 0 0 0 0,0 0 0 0 0,1 0-1 0 0,0-1 1 0 0,0 1 0 0 0,0 0-6 0 0,0-9-10 0 0,2 0 0 0 0,-1 0 0 0 0,2 0 0 0 0,0-2 10 0 0,-1 7 16 0 0,-2 4-25 0 0,1-1 0 0 0,0 1 0 0 0,0 0 0 0 0,1-1 0 0 0,-1 1 0 0 0,1 0 0 0 0,-1 0 0 0 0,1 0 0 0 0,0 0 0 0 0,0 1 0 0 0,1-1 0 0 0,-1 0 0 0 0,0 1 0 0 0,1 0 0 0 0,-1-1 0 0 0,1 1 0 0 0,0 0 0 0 0,0 0 0 0 0,0 1 0 0 0,0-1 0 0 0,0 1 0 0 0,0-1 0 0 0,0 1 0 0 0,1 0 0 0 0,-1 0 0 0 0,0 0 0 0 0,1 1 0 0 0,-1-1 0 0 0,1 1 9 0 0,3-1-15 0 0,0 1 0 0 0,0 0-1 0 0,0 0 1 0 0,0 1 0 0 0,0 0-1 0 0,4 1 16 0 0,-2 0 3 0 0,-1 0-1 0 0,1 1 0 0 0,-1 0 0 0 0,8 4-2 0 0,3 2 30 0 0,0 2-55 0 0,-3-1-35 0 0,-8-5 13 0 0,0 1 0 0 0,0 0 0 0 0,-1 0 0 0 0,0 1 0 0 0,-1-1 0 0 0,1 2 0 0 0,2 3 47 0 0,-2 0-54 0 0,1 0 59 0 0,17 31 223 0 0,-19-31-198 0 0,3 6-69 0 0,-4-8-34 0 0,-1-1-45 0 0,-2-5-1 0 0,2 4-80 0 0,-3-4 106 0 0,0-1-39 0 0,1 0-77 0 0,-1 0-84 0 0,1 0-102 0 0,-1 0-120 0 0,0 0 175 0 0,0-1-45 0 0,-1 0-48 0 0,1 0-50 0 0,0 0-54 0 0,0 0-58 0 0,-1 1-59 0 0,1-1-64 0 0,2 3-1560 0 0,0 1-1287 0 0,-3-5 3562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50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0 11144 0 0,'0'0'248'0'0,"0"0"-40"0"0,-1 0-48 0 0,-2 0 45 0 0,-7 0 83 0 0,9 0-282 0 0,0 1 0 0 0,-1-1 0 0 0,1 0-1 0 0,0 0 1 0 0,-1 1 0 0 0,1-1 0 0 0,0 0 0 0 0,-1 1 0 0 0,1-1 0 0 0,0 1-1 0 0,-1 0-5 0 0,-12 12 142 0 0,3 3 92 0 0,2 1 109 0 0,5-10-130 0 0,1-1-93 0 0,0 0 0 0 0,1 0 1 0 0,-1-1-1 0 0,2 1 0 0 0,-1 1 0 0 0,1-1 1 0 0,-1 5-121 0 0,1-5 108 0 0,1 1 0 0 0,0-1-1 0 0,0 0 1 0 0,1 1 0 0 0,-1-1 0 0 0,1 0 0 0 0,2 5-108 0 0,7 14 331 0 0,5-2-41 0 0,6-4-46 0 0,4-5-51 0 0,-7-8-192 0 0,0-4 96 0 0,3-2 118 0 0,11-6 237 0 0,-25 4-316 0 0,0-1-1 0 0,-1 0 1 0 0,1 0 0 0 0,-1-1 0 0 0,0 0 0 0 0,4-3-136 0 0,4-5 213 0 0,-1-1-63 0 0,-12 11-129 0 0,1 1-1 0 0,-1-1 0 0 0,0 0 0 0 0,0 1 0 0 0,0-1 0 0 0,1 0 0 0 0,-2 0 0 0 0,1 0 0 0 0,0 0 0 0 0,0 0 0 0 0,-1 0 0 0 0,1 0 0 0 0,-1 0 0 0 0,1 0 0 0 0,-1-1 0 0 0,0 1 0 0 0,0 0 0 0 0,0-1-20 0 0,-5-13 134 0 0,-7 0-45 0 0,-3 3-54 0 0,-3 2-64 0 0,0 1-73 0 0,2 3-83 0 0,13 6 23 0 0,0 0 42 0 0,-3-1-16 0 0,0-1 105 0 0,-4-1 101 0 0,4 2-50 0 0,1 0-62 0 0,2 0-38 0 0,-1 1-54 0 0,1 0-29 0 0,0 0-51 0 0,0 0-59 0 0,0-1-66 0 0,1 2 3 0 0,0-1-54 0 0,-1 0-57 0 0,1 0-61 0 0,-1 0-64 0 0,1 0-69 0 0,-1 1-72 0 0,1-1-76 0 0,-4-1-1250 0 0,-2 0-1152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51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5584 0 0,'0'1'140'0'0,"0"-1"-59"0"0,1 0-43 0 0,2 7 23 0 0,3 10-112 0 0,-3-7 71 0 0,-1 0 35 0 0,1 0 34 0 0,-1 0 39 0 0,0 0 38 0 0,0 0 42 0 0,2 5 218 0 0,-1 0 119 0 0,2 7 86 0 0,26 111 8367 0 0,4 58-8998 0 0,-34-179 345 0 0,0 0-67 0 0,-1 7 45 0 0,-1-1-77 0 0,1 21 238 0 0,0-26-279 0 0,2 0 50 0 0,-1-11 273 0 0,0-1-108 0 0,1-1-94 0 0,-1-2-84 0 0,1 0-73 0 0,1-1-61 0 0,-1 0-51 0 0,1-1-39 0 0,6-13-112 0 0,-6 11 89 0 0,-1 2 58 0 0,-1 1 69 0 0,5-11-20 0 0,-1 0-38 0 0,8-14-34 0 0,2 0-109 0 0,2 1-82 0 0,-13 21 94 0 0,0-1 1 0 0,1 1-1 0 0,0 0 1 0 0,1 1-1 0 0,-1-1 1 0 0,1 1-1 0 0,0 0 1 0 0,0 0-1 0 0,1 1 1 0 0,-1 0-1 0 0,1 0 0 0 0,0 0 1 0 0,0 1-1 0 0,5-1 67 0 0,-8 3-17 0 0,0 0-1 0 0,0 0 0 0 0,0 0 1 0 0,0 1-1 0 0,0 0 0 0 0,0 0 1 0 0,0 0-1 0 0,2 1 18 0 0,-2-1-10 0 0,0 1 0 0 0,0 0 1 0 0,1 0-1 0 0,-2 1 0 0 0,1-1 0 0 0,0 1 0 0 0,3 2 10 0 0,-3-2 0 0 0,0 0-1 0 0,-1 1 1 0 0,1 0-1 0 0,-1 0 0 0 0,0 0 1 0 0,1 0-1 0 0,0 2 1 0 0,-1-1 8 0 0,-1-1-1 0 0,1 1 0 0 0,-1 0 1 0 0,0 0-1 0 0,0 1 0 0 0,0-1 1 0 0,0 3-8 0 0,4 15 108 0 0,-1 0 1 0 0,-1 1-1 0 0,-1 7-108 0 0,-3-29 5 0 0,0 1-247 0 0,1 0 97 0 0,-1 0 82 0 0,1-1 69 0 0,-1 1 56 0 0,1 0 41 0 0,2 5 561 0 0,-1-5-529 0 0,-1 1-96 0 0,0-2-76 0 0,0 0-54 0 0,0 0-63 0 0,0 0-69 0 0,0 0-103 0 0,0 0-98 0 0,0 0-109 0 0,0-1-116 0 0,0 1 277 0 0,-1-1-32 0 0,1 1-35 0 0,0-1-35 0 0,-1 0-36 0 0,1 0-38 0 0,0 1-39 0 0,-1-1-39 0 0,1 0-575 0 0,-1 0-34 0 0,0 0-2586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51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 41 12528 0 0,'0'0'281'0'0,"0"0"-60"0"0,0-1-35 0 0,-2-2 96 0 0,0-2-67 0 0,-1-1-44 0 0,2 3-230 0 0,-1 0 44 0 0,0 1 41 0 0,-1 0 35 0 0,-3-2 148 0 0,-2 1 85 0 0,-14-2 660 0 0,13 3-636 0 0,5 2-194 0 0,-20-1 427 0 0,-1 4-39 0 0,8 0-205 0 0,1 0-36 0 0,8-1-147 0 0,-7 2 58 0 0,2 3-40 0 0,2 2-37 0 0,3 1-35 0 0,6-8-65 0 0,1 1-1 0 0,0-1 1 0 0,0 0 0 0 0,0 0-1 0 0,1 0 1 0 0,-1 1-1 0 0,0-1 1 0 0,1 0-1 0 0,-1 1 1 0 0,1 0-5 0 0,0 0-8 0 0,0-1 1 0 0,0 1 0 0 0,0 0-1 0 0,1 0 1 0 0,-1-1 0 0 0,1 1-1 0 0,-1 0 1 0 0,1 0-1 0 0,1 1 8 0 0,2 7 0 0 0,-3-7-2 0 0,0 0 1 0 0,0-1-1 0 0,1 0 0 0 0,0 1 1 0 0,-1-1-1 0 0,1 0 0 0 0,2 2 2 0 0,25 29-110 0 0,4-3 96 0 0,-2-5 16 0 0,-1-1-45 0 0,-21-18 72 0 0,1 2 49 0 0,-1 2 51 0 0,0 0 56 0 0,-1 0 58 0 0,-2 1 62 0 0,-2-1 65 0 0,-2 1 68 0 0,-4-2 46 0 0,-3 0-106 0 0,-2 0-84 0 0,-1-1-65 0 0,3-5-92 0 0,-1 1 1 0 0,1-1-1 0 0,-1 0 1 0 0,0 0-1 0 0,-5 2-137 0 0,0-1 170 0 0,-2 0-43 0 0,0-1-47 0 0,0 0-51 0 0,-1-2-55 0 0,1-1-58 0 0,-1-2-63 0 0,1-2-67 0 0,9 2 90 0 0,-1-2 45 0 0,4 1 22 0 0,-1 0-83 0 0,2 1 18 0 0,-1 0-41 0 0,0 0-48 0 0,1 0-55 0 0,-1-1-104 0 0,1 0-86 0 0,0 1-95 0 0,0-1-106 0 0,-1 0-115 0 0,1 1-125 0 0,0 0 399 0 0,0 0-34 0 0,0 0-37 0 0,0 0-36 0 0,0-2-1840 0 0,0 0-1383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52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9 18287 0 0,'0'0'414'0'0,"0"0"56"0"0,0 0 32 0 0,0 0-211 0 0,0 0-140 0 0,0 0 68 0 0,0 0-101 0 0,0 0 109 0 0,0 0 200 0 0,0 0 18 0 0,0 0-187 0 0,0 0-120 0 0,0 0-43 0 0,0 0-11 0 0,0 0 3 0 0,0 0-21 0 0,0 0-160 0 0,0 0 37 0 0,0 0 16 0 0,-2-2 7 0 0,2 2-22 0 0,-1-1-48 0 0,1 1-43 0 0,0-1-61 0 0,-1 1-73 0 0,1-1-85 0 0,-2-3-454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0:50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1 448 10912 0 0,'0'0'248'0'0,"0"0"34"0"0,0 1-29 0 0,0-1-109 0 0,0 1-79 0 0,1 2-22 0 0,0-1 18 0 0,1 3-134 0 0,1 0 40 0 0,-1 1 36 0 0,1-1 33 0 0,2 5 131 0 0,1 0 109 0 0,0-1 64 0 0,0 0 64 0 0,4 6 376 0 0,17 18 1181 0 0,-18-24-1426 0 0,0 0-76 0 0,-2-3 1144 0 0,-4-7-617 0 0,-2-1-446 0 0,-1 0-83 0 0,1-1-104 0 0,-1 1-222 0 0,0 0-33 0 0,0-1-22 0 0,1 0-77 0 0,-1 1-84 0 0,0-1-91 0 0,3-8 198 0 0,0 0 1 0 0,1 0 0 0 0,0 0-1 0 0,3-2-22 0 0,13-24 9 0 0,1 8-66 0 0,2 6-83 0 0,0 6-28 0 0,1 7 51 0 0,-18 8 98 0 0,0 0-1 0 0,0 1 1 0 0,0 0-1 0 0,1 0 1 0 0,-1 1-1 0 0,7 0 20 0 0,0 1-7 0 0,0 1 0 0 0,1 0 0 0 0,-1 1 0 0 0,0 1 0 0 0,-1 0 0 0 0,12 5 7 0 0,-15-5 1 0 0,-1 0-1 0 0,0 0 1 0 0,0 1-1 0 0,0 0 1 0 0,5 5-1 0 0,-6-5 12 0 0,-1 1 1 0 0,0 0 0 0 0,0 1-1 0 0,0-1 1 0 0,0 1-1 0 0,-1 0 1 0 0,-1 0-1 0 0,1 1 1 0 0,-1-1-1 0 0,0 2-12 0 0,0 0-18 0 0,3 14 40 0 0,-5-14-41 0 0,0-2-27 0 0,-1 0-37 0 0,0 0-45 0 0,-1-2-56 0 0,0-4-71 0 0,0-1 63 0 0,0 0 58 0 0,0 1 51 0 0,0-1 37 0 0,1 1 91 0 0,0 1 330 0 0,-1-2-323 0 0,0 0-36 0 0,0 0-48 0 0,1 1-59 0 0,-1-1-73 0 0,0 0-84 0 0,0 0-54 0 0,0 1-85 0 0,0-1-93 0 0,1 0-103 0 0,-1 0-109 0 0,0 0-120 0 0,0 0 359 0 0,0 0-33 0 0,0 0-33 0 0,0 0-36 0 0,0 0-1785 0 0,0 0-1325 0 0</inkml:trace>
  <inkml:trace contextRef="#ctx0" brushRef="#br0" timeOffset="290.2">761 1 11464 0 0,'0'0'333'0'0,"0"0"0"0"0,0 0-248 0 0,0 1-50 0 0,0 8 49 0 0,1 0-1 0 0,1 0 1 0 0,-1-1-1 0 0,2 1-83 0 0,2 11 200 0 0,-2-7-11 0 0,0-1 66 0 0,9 50 1045 0 0,-1 2-118 0 0,-1-1-111 0 0,-2 1-104 0 0,1-2-127 0 0,0-1-86 0 0,-4-35-566 0 0,1 1-40 0 0,2-1-40 0 0,0 0-42 0 0,2 9-47 0 0,1-4-18 0 0,-5-20-55 0 0,-5-10-62 0 0,-1-1-55 0 0,0 0-251 0 0,0 0 224 0 0,0 0-40 0 0,0 0-80 0 0,0 0 107 0 0,0 0-42 0 0,0 0-44 0 0,0 0-42 0 0,0 0-39 0 0,0 0-34 0 0,0 0-264 0 0,0 0-58 0 0,0 0-45 0 0,0 0-33 0 0,0 0-1450 0 0,0 0-1276 0 0</inkml:trace>
  <inkml:trace contextRef="#ctx0" brushRef="#br0" timeOffset="585.41">643 380 10248 0 0,'0'0'230'0'0,"0"0"30"0"0,0 0 20 0 0,0 0-25 0 0,1-1-167 0 0,5 0-73 0 0,11-2 17 0 0,-1-3 52 0 0,0 0 128 0 0,-1-1 1 0 0,7-4-213 0 0,0-1 147 0 0,-9 5-99 0 0,-2 1-54 0 0,0-1 49 0 0,26-13 243 0 0,-22 11-198 0 0,0 1-81 0 0,-1 0-106 0 0,-7 4 0 0 0,0 0-40 0 0,0 0-42 0 0,0 0-49 0 0,-4 2-41 0 0,0 1-46 0 0,-1-1-42 0 0,1 1-34 0 0,0-1-120 0 0,0 0-36 0 0,7-3-1220 0 0,-10 5 1750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7:39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51 7224 0 0,'0'0'209'0'0,"0"0"-55"0"0,0 0-19 0 0,0 0 37 0 0,0 0 134 0 0,0 0 248 0 0,0 0 20 0 0,0 0-14 0 0,0 0-66 0 0,0 0-22 0 0,0 0-6 0 0,0 0-16 0 0,0 0-54 0 0,0 0-20 0 0,0 0-6 0 0,0 1-164 0 0,0-1-41 0 0,0 1 60 0 0,1 0-111 0 0,0 4 18 0 0,0-2-24 0 0,1 2 165 0 0,-1 1-38 0 0,2 5 133 0 0,-2-2-169 0 0,0 1-52 0 0,1 9 31 0 0,1 14 12 0 0,-2-29-182 0 0,21 147 204 0 0,-21-148-421 0 0,-1 1 69 0 0,1-1 60 0 0,-1 1 53 0 0,1 0 53 0 0,-1 0 53 0 0,1 1 67 0 0,0 2 132 0 0,0 1 31 0 0,0-3-153 0 0,0 0-82 0 0,0-1-70 0 0,-1 0-68 0 0,1 0-72 0 0,-1 0-82 0 0,0 0-93 0 0,1 0-26 0 0,-1 0-77 0 0,0-1-84 0 0,0 1-90 0 0,1 0-94 0 0,-1 0-103 0 0,0 0-106 0 0,0 0-115 0 0,0-6-735 0 0,0-1-980 0 0</inkml:trace>
  <inkml:trace contextRef="#ctx0" brushRef="#br0" timeOffset="598.41">0 96 7136 0 0,'0'0'165'0'0,"0"0"22"0"0,0 0 6 0 0,0 0 39 0 0,0 0 141 0 0,0 0 62 0 0,0 0 12 0 0,0 0 2 0 0,1 1 34 0 0,1 0-33 0 0,1 0-40 0 0,1 1-49 0 0,-1 0-56 0 0,1 0-64 0 0,-2 0-72 0 0,0-1-79 0 0,7 6 432 0 0,-1 1-86 0 0,-1 0-74 0 0,1 0-67 0 0,-1 1-58 0 0,0-1-49 0 0,7 10 77 0 0,13 14 49 0 0,-15-18-264 0 0,4 5 166 0 0,18 16-216 0 0,-28-30 20 0 0,0 0 0 0 0,0 0 0 0 0,1-1 0 0 0,-1 0 1 0 0,2 1-21 0 0,-7-5 6 0 0,-1 1-1 0 0,1-1 1 0 0,0 0 0 0 0,0 1 0 0 0,-1-1 0 0 0,1 0 0 0 0,0 0 0 0 0,0 1 0 0 0,-1-1 0 0 0,1 0 0 0 0,0 0 0 0 0,0 0 0 0 0,0 0 0 0 0,-1 0 0 0 0,1 0 0 0 0,0 0 0 0 0,0 0 0 0 0,0 0 0 0 0,-1 0 0 0 0,1-1 0 0 0,0 1 0 0 0,0 0 0 0 0,-1-1 0 0 0,1 1 0 0 0,0 0 0 0 0,0-1 0 0 0,-1 1 0 0 0,1-1 0 0 0,0 1-1 0 0,-1-1 1 0 0,1 0-6 0 0,6-13 109 0 0,-4 2-85 0 0,2-55-12 0 0,-3 37-13 0 0,1 0 1 0 0,3-11 0 0 0,-4 30 6 0 0,6-20-34 0 0,-7 28 16 0 0,1 0 1 0 0,-1 1-1 0 0,1-1 0 0 0,-1 0 1 0 0,1 1-1 0 0,0-1 0 0 0,0 1 0 0 0,0-1 1 0 0,1 1-1 0 0,1-1 12 0 0,-4 2-20 0 0,2 0-14 0 0,8 0 35 0 0,-1 6 88 0 0,-1 4 3 0 0,-7-6-57 0 0,6 13 126 0 0,1 14-9 0 0,-4-11-55 0 0,7 23 88 0 0,5 22 153 0 0,-8-33-190 0 0,0 1-42 0 0,-2-11-69 0 0,-1-1-34 0 0,-1-5 17 0 0,1 6 53 0 0,0 0-16 0 0,-2-6-73 0 0,1-4-52 0 0,0 0-66 0 0,-4-10-27 0 0,0-1 45 0 0,0 0-13 0 0,0 0-67 0 0,0 0-185 0 0,0 0-343 0 0,0 0-32 0 0,0 0-4 0 0</inkml:trace>
  <inkml:trace contextRef="#ctx0" brushRef="#br0" timeOffset="1010.29">614 224 5136 0 0,'0'0'149'0'0,"0"0"46"0"0,0 0 105 0 0,0 0 41 0 0,0 0 10 0 0,0 0-9 0 0,0 0-38 0 0,0 0-14 0 0,0 0-2 0 0,0 0 13 0 0,0 0 56 0 0,0 0 25 0 0,0 0 2 0 0,0 0-104 0 0,-1 1-53 0 0,0-1-46 0 0,0 1-38 0 0,-2 1 46 0 0,-2 3 143 0 0,0 1-255 0 0,2 1 44 0 0,1 1 69 0 0,2 6 154 0 0,5 10 253 0 0,0-8-288 0 0,-3-8-197 0 0,1 0-70 0 0,-1 1-42 0 0,1 0 0 0 0,0 0 0 0 0,1-1 0 0 0,0 0 0 0 0,2 3 0 0 0,-4-8 0 0 0,-1 0 0 0 0,1 0 0 0 0,0 0 0 0 0,1 0 0 0 0,-1-1 0 0 0,0 1 0 0 0,1-1 0 0 0,0 1 0 0 0,0-1 0 0 0,-1 0 0 0 0,1 0 0 0 0,0 0 0 0 0,1 0 0 0 0,-1 0 0 0 0,1-1 0 0 0,2 0 18 0 0,-1-1 36 0 0,3-4 137 0 0,-3-3 22 0 0,0-6 163 0 0,-2-5 80 0 0,-3 6-201 0 0,0 3-100 0 0,-1 2-73 0 0,-6-25 312 0 0,2 17-251 0 0,-2 1-44 0 0,-1 1-52 0 0,-1 1-58 0 0,-2-1-66 0 0,-1 2-73 0 0,12 11-29 0 0,0 0 57 0 0,0-1 51 0 0,0 1 42 0 0,-1 0 42 0 0,1-1 38 0 0,-1 0 208 0 0,0 0-156 0 0,0 0-57 0 0,1 1-64 0 0,-1-1-51 0 0,1 1-35 0 0,0-1-48 0 0,-1 1-53 0 0,1 0-61 0 0,0-1-5 0 0,0 1-49 0 0,-1 0-53 0 0,1 0-55 0 0,0 0-60 0 0,0-1-61 0 0,0 1-67 0 0,0 0-69 0 0,0 0-1000 0 0,0 0-954 0 0</inkml:trace>
  <inkml:trace contextRef="#ctx0" brushRef="#br0" timeOffset="1503.97">850 222 5456 0 0,'0'0'158'0'0,"0"0"-29"0"0,0 0 18 0 0,1 1 518 0 0,0 1-52 0 0,1 0-52 0 0,0 0-49 0 0,0 1-49 0 0,0 0-47 0 0,0-1-45 0 0,-1 0-45 0 0,2 2 261 0 0,0 0-48 0 0,-1 0-45 0 0,1 1-43 0 0,0-1-41 0 0,-1 1-38 0 0,1-1-38 0 0,0 1-34 0 0,2 5 205 0 0,-1-1-113 0 0,0 1-96 0 0,-1-1-77 0 0,2 13 417 0 0,-3-6-273 0 0,-1-4-133 0 0,-1 0-93 0 0,0-11-83 0 0,0-1 10 0 0,0-7 31 0 0,0-6-63 0 0,1 5-14 0 0,-1 1 0 0 0,1 0 0 0 0,0-1 0 0 0,1 0-18 0 0,0 0-4 0 0,0 1 1 0 0,1 0-1 0 0,-1-1 1 0 0,2 1-1 0 0,-1 0 0 0 0,1 1 1 0 0,0-2 3 0 0,-2 5-5 0 0,0 0 0 0 0,1 0 0 0 0,-1 1 1 0 0,0-1-1 0 0,1 0 0 0 0,0 1 0 0 0,0-1 0 0 0,0 1 1 0 0,0 0-1 0 0,0 0 0 0 0,0 0 0 0 0,0 0 1 0 0,0 1-1 0 0,3-1 5 0 0,-3 1 0 0 0,0 0-1 0 0,0 1 1 0 0,-1-1 0 0 0,1 1 0 0 0,0 0-1 0 0,0 0 1 0 0,0 0 0 0 0,0 0 0 0 0,0 1-1 0 0,-1-1 1 0 0,1 1 0 0 0,0 0 0 0 0,0 0 0 0 0,8 4-25 0 0,-1 3 38 0 0,7 13 92 0 0,-12-11-6 0 0,0 0-1 0 0,-1 0 1 0 0,3 9-99 0 0,-3-6 60 0 0,-1 0 0 0 0,0 0 0 0 0,-1 0-60 0 0,1 21 73 0 0,-3-33-232 0 0,0-1-78 0 0,0 0 114 0 0,0 0-55 0 0,0 0-77 0 0,0 0 81 0 0,0 0-38 0 0,0 0-41 0 0,0 0-37 0 0,0 0-390 0 0,0 0 94 0 0,0 0-51 0 0,0 0-749 0 0,0 0-588 0 0,0 0-1116 0 0</inkml:trace>
  <inkml:trace contextRef="#ctx0" brushRef="#br0" timeOffset="1886.96">1267 1 9504 0 0,'0'0'216'0'0,"0"0"32"0"0,0 0 9 0 0,1 0-234 0 0,-1 1 40 0 0,1 2 166 0 0,1 0 19 0 0,-1 1 52 0 0,1 1 406 0 0,-1-1-237 0 0,1 0-56 0 0,-1 0-49 0 0,0-1-46 0 0,-1 1-41 0 0,1 0-37 0 0,1 4 145 0 0,-1-2-177 0 0,0-1-34 0 0,3 12 256 0 0,1 1-235 0 0,1-1-46 0 0,2 10-1 0 0,0-1-68 0 0,1 3-45 0 0,17 38-14 0 0,-15-44 23 0 0,-2-2-32 0 0,8 30 94 0 0,-13-35-127 0 0,0 0-56 0 0,-2-6-23 0 0,-2-9-17 0 0,1-1 35 0 0,-1 1 9 0 0,0-1 86 0 0,0 1 48 0 0,0 0 251 0 0,0-1-240 0 0,0 0-75 0 0,0 0-35 0 0,0 0-42 0 0,0 1-49 0 0,0-1-32 0 0,0 0-50 0 0,0 0-54 0 0,0 0-58 0 0,0 0-64 0 0,0 0-68 0 0,0 0-72 0 0,0 0-79 0 0,0 0 277 0 0,0 0-43 0 0,0 0-39 0 0,0 0-33 0 0,0 0-127 0 0,0 0-32 0 0,0 0-1324 0 0</inkml:trace>
  <inkml:trace contextRef="#ctx0" brushRef="#br0" timeOffset="2156.23">1245 218 7632 0 0,'0'0'166'0'0,"0"0"29"0"0,0 0 14 0 0,0 0 30 0 0,0 0 76 0 0,0 0-121 0 0,0 0-36 0 0,1 0 69 0 0,0 0-96 0 0,4-1 77 0 0,-4 0-70 0 0,15-7 445 0 0,1 0-52 0 0,0 1-53 0 0,0 0-57 0 0,1 0-55 0 0,-1 0-61 0 0,0-1-63 0 0,-1-1-64 0 0,-13 8-275 0 0,0-1 37 0 0,2-1 29 0 0,1 0 85 0 0,7-4 179 0 0,-9 4-187 0 0,-1 0-35 0 0,1 1-52 0 0,0-1-67 0 0,0 0-80 0 0,-1 0-97 0 0,0 1 15 0 0,0 0-61 0 0,-1 0-68 0 0,1 0-72 0 0,-1 0-77 0 0,0-1-84 0 0,1 1-88 0 0,-1 0-94 0 0,0-1-580 0 0,2-1-781 0 0</inkml:trace>
  <inkml:trace contextRef="#ctx0" brushRef="#br0" timeOffset="2524.25">1493 46 6776 0 0,'0'0'198'0'0,"0"0"-56"0"0,0 0-20 0 0,0 0 117 0 0,1 0-36 0 0,-1 1 111 0 0,0 0-127 0 0,0 1-51 0 0,1 4 182 0 0,0-4-131 0 0,-1-1-54 0 0,0 0 32 0 0,0-1 41 0 0,0 1 46 0 0,4 8 194 0 0,0 0-56 0 0,-1 0-50 0 0,1 0-46 0 0,-1 0-40 0 0,0 0-35 0 0,4 10 134 0 0,-3-5-145 0 0,10 24 282 0 0,-7-22-254 0 0,3 11 406 0 0,4 19-642 0 0,-5-14 316 0 0,-3-10-49 0 0,0 0 58 0 0,-3-5-117 0 0,-2-6-36 0 0,2-1 90 0 0,-2-10-134 0 0,-1 0-7 0 0,0 0-29 0 0,0 0-17 0 0,0 0-3 0 0,0-1 44 0 0,0-10-16 0 0,2-2-57 0 0,0 0 1 0 0,1 1 0 0 0,1-3-44 0 0,-1 5 8 0 0,0 0-1 0 0,1 1 1 0 0,1 0-1 0 0,3-7-7 0 0,-5 12-3 0 0,0-1 0 0 0,0 1-1 0 0,0 0 1 0 0,1-1 0 0 0,0 2-1 0 0,0-1 1 0 0,0 0 0 0 0,0 1-1 0 0,1-1 4 0 0,-2 2-3 0 0,0 0 0 0 0,0 1-1 0 0,0-1 1 0 0,0 1-1 0 0,1 0 1 0 0,-1 0-1 0 0,1 0 1 0 0,-1 0 0 0 0,0 0-1 0 0,1 1 1 0 0,0 0-1 0 0,-1 0 1 0 0,1 0 0 0 0,1 0 3 0 0,7 2-34 0 0,-1 3 37 0 0,-8-3 12 0 0,0 0-1 0 0,1 0 1 0 0,-1 1-1 0 0,0-1 1 0 0,-1 1-1 0 0,1 0 0 0 0,0 0 1 0 0,0 1-15 0 0,10 16 44 0 0,-7-7-68 0 0,-1-2-47 0 0,-1-1-58 0 0,-4-9 142 0 0,1 0-50 0 0,-1 0-64 0 0,1 0-77 0 0,-1 0-40 0 0,0-1-70 0 0,1 1-78 0 0,-1 0-86 0 0,0 0-93 0 0,1 0-102 0 0,-1 0-107 0 0,0-1-117 0 0,0 3-1009 0 0,1 0-1068 0 0,-1-3 2943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8:32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51 7224 0 0,'0'0'209'0'0,"0"0"-55"0"0,0 0-19 0 0,0 0 37 0 0,0 0 134 0 0,0 0 248 0 0,0 0 20 0 0,0 0-14 0 0,0 0-66 0 0,0 0-22 0 0,0 0-6 0 0,0 0-16 0 0,0 0-54 0 0,0 0-20 0 0,0 0-6 0 0,0 1-164 0 0,0-1-41 0 0,0 1 60 0 0,1 0-111 0 0,0 4 18 0 0,0-2-24 0 0,1 2 165 0 0,-1 1-38 0 0,2 5 133 0 0,-2-2-169 0 0,0 1-52 0 0,1 9 31 0 0,1 14 12 0 0,-2-29-182 0 0,21 147 204 0 0,-21-148-421 0 0,-1 1 69 0 0,1-1 60 0 0,-1 1 53 0 0,1 0 53 0 0,-1 0 53 0 0,1 1 67 0 0,0 2 132 0 0,0 1 31 0 0,0-3-153 0 0,0 0-82 0 0,0-1-70 0 0,-1 0-68 0 0,1 0-72 0 0,-1 0-82 0 0,0 0-93 0 0,1 0-26 0 0,-1 0-77 0 0,0-1-84 0 0,0 1-90 0 0,1 0-94 0 0,-1 0-103 0 0,0 0-106 0 0,0 0-115 0 0,0-6-735 0 0,0-1-980 0 0</inkml:trace>
  <inkml:trace contextRef="#ctx0" brushRef="#br0" timeOffset="1">0 96 7136 0 0,'0'0'165'0'0,"0"0"22"0"0,0 0 6 0 0,0 0 39 0 0,0 0 141 0 0,0 0 62 0 0,0 0 12 0 0,0 0 2 0 0,1 1 34 0 0,1 0-33 0 0,1 0-40 0 0,1 1-49 0 0,-1 0-56 0 0,1 0-64 0 0,-2 0-72 0 0,0-1-79 0 0,7 6 432 0 0,-1 1-86 0 0,-1 0-74 0 0,1 0-67 0 0,-1 1-58 0 0,0-1-49 0 0,7 10 77 0 0,13 14 49 0 0,-15-18-264 0 0,4 5 166 0 0,18 16-216 0 0,-28-30 20 0 0,0 0 0 0 0,0 0 0 0 0,1-1 0 0 0,-1 0 1 0 0,2 1-21 0 0,-7-5 6 0 0,-1 1-1 0 0,1-1 1 0 0,0 0 0 0 0,0 1 0 0 0,-1-1 0 0 0,1 0 0 0 0,0 0 0 0 0,0 1 0 0 0,-1-1 0 0 0,1 0 0 0 0,0 0 0 0 0,0 0 0 0 0,0 0 0 0 0,-1 0 0 0 0,1 0 0 0 0,0 0 0 0 0,0 0 0 0 0,0 0 0 0 0,-1 0 0 0 0,1-1 0 0 0,0 1 0 0 0,0 0 0 0 0,-1-1 0 0 0,1 1 0 0 0,0 0 0 0 0,0-1 0 0 0,-1 1 0 0 0,1-1 0 0 0,0 1-1 0 0,-1-1 1 0 0,1 0-6 0 0,6-13 109 0 0,-4 2-85 0 0,2-55-12 0 0,-3 37-13 0 0,1 0 1 0 0,3-11 0 0 0,-4 30 6 0 0,6-20-34 0 0,-7 28 16 0 0,1 0 1 0 0,-1 1-1 0 0,1-1 0 0 0,-1 0 1 0 0,1 1-1 0 0,0-1 0 0 0,0 1 0 0 0,0-1 1 0 0,1 1-1 0 0,1-1 12 0 0,-4 2-20 0 0,2 0-14 0 0,8 0 35 0 0,-1 6 88 0 0,-1 4 3 0 0,-7-6-57 0 0,6 13 126 0 0,1 14-9 0 0,-4-11-55 0 0,7 23 88 0 0,5 22 153 0 0,-8-33-190 0 0,0 1-42 0 0,-2-11-69 0 0,-1-1-34 0 0,-1-5 17 0 0,1 6 53 0 0,0 0-16 0 0,-2-6-73 0 0,1-4-52 0 0,0 0-66 0 0,-4-10-27 0 0,0-1 45 0 0,0 0-13 0 0,0 0-67 0 0,0 0-185 0 0,0 0-343 0 0,0 0-32 0 0,0 0-4 0 0</inkml:trace>
  <inkml:trace contextRef="#ctx0" brushRef="#br0" timeOffset="2">614 224 5136 0 0,'0'0'149'0'0,"0"0"46"0"0,0 0 105 0 0,0 0 41 0 0,0 0 10 0 0,0 0-9 0 0,0 0-38 0 0,0 0-14 0 0,0 0-2 0 0,0 0 13 0 0,0 0 56 0 0,0 0 25 0 0,0 0 2 0 0,0 0-104 0 0,-1 1-53 0 0,0-1-46 0 0,0 1-38 0 0,-2 1 46 0 0,-2 3 143 0 0,0 1-255 0 0,2 1 44 0 0,1 1 69 0 0,2 6 154 0 0,5 10 253 0 0,0-8-288 0 0,-3-8-197 0 0,1 0-70 0 0,-1 1-42 0 0,1 0 0 0 0,0 0 0 0 0,1-1 0 0 0,0 0 0 0 0,2 3 0 0 0,-4-8 0 0 0,-1 0 0 0 0,1 0 0 0 0,0 0 0 0 0,1 0 0 0 0,-1-1 0 0 0,0 1 0 0 0,1-1 0 0 0,0 1 0 0 0,0-1 0 0 0,-1 0 0 0 0,1 0 0 0 0,0 0 0 0 0,1 0 0 0 0,-1 0 0 0 0,1-1 0 0 0,2 0 18 0 0,-1-1 36 0 0,3-4 137 0 0,-3-3 22 0 0,0-6 163 0 0,-2-5 80 0 0,-3 6-201 0 0,0 3-100 0 0,-1 2-73 0 0,-6-25 312 0 0,2 17-251 0 0,-2 1-44 0 0,-1 1-52 0 0,-1 1-58 0 0,-2-1-66 0 0,-1 2-73 0 0,12 11-29 0 0,0 0 57 0 0,0-1 51 0 0,0 1 42 0 0,-1 0 42 0 0,1-1 38 0 0,-1 0 208 0 0,0 0-156 0 0,0 0-57 0 0,1 1-64 0 0,-1-1-51 0 0,1 1-35 0 0,0-1-48 0 0,-1 1-53 0 0,1 0-61 0 0,0-1-5 0 0,0 1-49 0 0,-1 0-53 0 0,1 0-55 0 0,0 0-60 0 0,0-1-61 0 0,0 1-67 0 0,0 0-69 0 0,0 0-1000 0 0,0 0-954 0 0</inkml:trace>
  <inkml:trace contextRef="#ctx0" brushRef="#br0" timeOffset="3">850 222 5456 0 0,'0'0'158'0'0,"0"0"-29"0"0,0 0 18 0 0,1 1 518 0 0,0 1-52 0 0,1 0-52 0 0,0 0-49 0 0,0 1-49 0 0,0 0-47 0 0,0-1-45 0 0,-1 0-45 0 0,2 2 261 0 0,0 0-48 0 0,-1 0-45 0 0,1 1-43 0 0,0-1-41 0 0,-1 1-38 0 0,1-1-38 0 0,0 1-34 0 0,2 5 205 0 0,-1-1-113 0 0,0 1-96 0 0,-1-1-77 0 0,2 13 417 0 0,-3-6-273 0 0,-1-4-133 0 0,-1 0-93 0 0,0-11-83 0 0,0-1 10 0 0,0-7 31 0 0,0-6-63 0 0,1 5-14 0 0,-1 1 0 0 0,1 0 0 0 0,0-1 0 0 0,1 0-18 0 0,0 0-4 0 0,0 1 1 0 0,1 0-1 0 0,-1-1 1 0 0,2 1-1 0 0,-1 0 0 0 0,1 1 1 0 0,0-2 3 0 0,-2 5-5 0 0,0 0 0 0 0,1 0 0 0 0,-1 1 1 0 0,0-1-1 0 0,1 0 0 0 0,0 1 0 0 0,0-1 0 0 0,0 1 1 0 0,0 0-1 0 0,0 0 0 0 0,0 0 0 0 0,0 0 1 0 0,0 1-1 0 0,3-1 5 0 0,-3 1 0 0 0,0 0-1 0 0,0 1 1 0 0,-1-1 0 0 0,1 1 0 0 0,0 0-1 0 0,0 0 1 0 0,0 0 0 0 0,0 0 0 0 0,0 1-1 0 0,-1-1 1 0 0,1 1 0 0 0,0 0 0 0 0,0 0 0 0 0,8 4-25 0 0,-1 3 38 0 0,7 13 92 0 0,-12-11-6 0 0,0 0-1 0 0,-1 0 1 0 0,3 9-99 0 0,-3-6 60 0 0,-1 0 0 0 0,0 0 0 0 0,-1 0-60 0 0,1 21 73 0 0,-3-33-232 0 0,0-1-78 0 0,0 0 114 0 0,0 0-55 0 0,0 0-77 0 0,0 0 81 0 0,0 0-38 0 0,0 0-41 0 0,0 0-37 0 0,0 0-390 0 0,0 0 94 0 0,0 0-51 0 0,0 0-749 0 0,0 0-588 0 0,0 0-1116 0 0</inkml:trace>
  <inkml:trace contextRef="#ctx0" brushRef="#br0" timeOffset="4">1267 1 9504 0 0,'0'0'216'0'0,"0"0"32"0"0,0 0 9 0 0,1 0-234 0 0,-1 1 40 0 0,1 2 166 0 0,1 0 19 0 0,-1 1 52 0 0,1 1 406 0 0,-1-1-237 0 0,1 0-56 0 0,-1 0-49 0 0,0-1-46 0 0,-1 1-41 0 0,1 0-37 0 0,1 4 145 0 0,-1-2-177 0 0,0-1-34 0 0,3 12 256 0 0,1 1-235 0 0,1-1-46 0 0,2 10-1 0 0,0-1-68 0 0,1 3-45 0 0,17 38-14 0 0,-15-44 23 0 0,-2-2-32 0 0,8 30 94 0 0,-13-35-127 0 0,0 0-56 0 0,-2-6-23 0 0,-2-9-17 0 0,1-1 35 0 0,-1 1 9 0 0,0-1 86 0 0,0 1 48 0 0,0 0 251 0 0,0-1-240 0 0,0 0-75 0 0,0 0-35 0 0,0 0-42 0 0,0 1-49 0 0,0-1-32 0 0,0 0-50 0 0,0 0-54 0 0,0 0-58 0 0,0 0-64 0 0,0 0-68 0 0,0 0-72 0 0,0 0-79 0 0,0 0 277 0 0,0 0-43 0 0,0 0-39 0 0,0 0-33 0 0,0 0-127 0 0,0 0-32 0 0,0 0-1324 0 0</inkml:trace>
  <inkml:trace contextRef="#ctx0" brushRef="#br0" timeOffset="5">1245 218 7632 0 0,'0'0'166'0'0,"0"0"29"0"0,0 0 14 0 0,0 0 30 0 0,0 0 76 0 0,0 0-121 0 0,0 0-36 0 0,1 0 69 0 0,0 0-96 0 0,4-1 77 0 0,-4 0-70 0 0,15-7 445 0 0,1 0-52 0 0,0 1-53 0 0,0 0-57 0 0,1 0-55 0 0,-1 0-61 0 0,0-1-63 0 0,-1-1-64 0 0,-13 8-275 0 0,0-1 37 0 0,2-1 29 0 0,1 0 85 0 0,7-4 179 0 0,-9 4-187 0 0,-1 0-35 0 0,1 1-52 0 0,0-1-67 0 0,0 0-80 0 0,-1 0-97 0 0,0 1 15 0 0,0 0-61 0 0,-1 0-68 0 0,1 0-72 0 0,-1 0-77 0 0,0-1-84 0 0,1 1-88 0 0,-1 0-94 0 0,0-1-580 0 0,2-1-781 0 0</inkml:trace>
  <inkml:trace contextRef="#ctx0" brushRef="#br0" timeOffset="6">1493 46 6776 0 0,'0'0'198'0'0,"0"0"-56"0"0,0 0-20 0 0,0 0 117 0 0,1 0-36 0 0,-1 1 111 0 0,0 0-127 0 0,0 1-51 0 0,1 4 182 0 0,0-4-131 0 0,-1-1-54 0 0,0 0 32 0 0,0-1 41 0 0,0 1 46 0 0,4 8 194 0 0,0 0-56 0 0,-1 0-50 0 0,1 0-46 0 0,-1 0-40 0 0,0 0-35 0 0,4 10 134 0 0,-3-5-145 0 0,10 24 282 0 0,-7-22-254 0 0,3 11 406 0 0,4 19-642 0 0,-5-14 316 0 0,-3-10-49 0 0,0 0 58 0 0,-3-5-117 0 0,-2-6-36 0 0,2-1 90 0 0,-2-10-134 0 0,-1 0-7 0 0,0 0-29 0 0,0 0-17 0 0,0 0-3 0 0,0-1 44 0 0,0-10-16 0 0,2-2-57 0 0,0 0 1 0 0,1 1 0 0 0,1-3-44 0 0,-1 5 8 0 0,0 0-1 0 0,1 1 1 0 0,1 0-1 0 0,3-7-7 0 0,-5 12-3 0 0,0-1 0 0 0,0 1-1 0 0,0 0 1 0 0,1-1 0 0 0,0 2-1 0 0,0-1 1 0 0,0 0 0 0 0,0 1-1 0 0,1-1 4 0 0,-2 2-3 0 0,0 0 0 0 0,0 1-1 0 0,0-1 1 0 0,0 1-1 0 0,1 0 1 0 0,-1 0-1 0 0,1 0 1 0 0,-1 0 0 0 0,0 0-1 0 0,1 1 1 0 0,0 0-1 0 0,-1 0 1 0 0,1 0 0 0 0,1 0 3 0 0,7 2-34 0 0,-1 3 37 0 0,-8-3 12 0 0,0 0-1 0 0,1 0 1 0 0,-1 1-1 0 0,0-1 1 0 0,-1 1-1 0 0,1 0 0 0 0,0 0 1 0 0,0 1-15 0 0,10 16 44 0 0,-7-7-68 0 0,-1-2-47 0 0,-1-1-58 0 0,-4-9 142 0 0,1 0-50 0 0,-1 0-64 0 0,1 0-77 0 0,-1 0-40 0 0,0-1-70 0 0,1 1-78 0 0,-1 0-86 0 0,0 0-93 0 0,1 0-102 0 0,-1 0-107 0 0,0-1-117 0 0,0 3-1009 0 0,1 0-1068 0 0,-1-3 2943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9:17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51 7224 0 0,'0'0'209'0'0,"0"0"-55"0"0,0 0-19 0 0,0 0 37 0 0,0 0 134 0 0,0 0 248 0 0,0 0 20 0 0,0 0-14 0 0,0 0-66 0 0,0 0-22 0 0,0 0-6 0 0,0 0-16 0 0,0 0-54 0 0,0 0-20 0 0,0 0-6 0 0,0 1-164 0 0,0-1-41 0 0,0 1 60 0 0,1 0-111 0 0,0 4 18 0 0,0-2-24 0 0,1 2 165 0 0,-1 1-38 0 0,2 5 133 0 0,-2-2-169 0 0,0 1-52 0 0,1 9 31 0 0,1 14 12 0 0,-2-29-182 0 0,21 147 204 0 0,-21-148-421 0 0,-1 1 69 0 0,1-1 60 0 0,-1 1 53 0 0,1 0 53 0 0,-1 0 53 0 0,1 1 67 0 0,0 2 132 0 0,0 1 31 0 0,0-3-153 0 0,0 0-82 0 0,0-1-70 0 0,-1 0-68 0 0,1 0-72 0 0,-1 0-82 0 0,0 0-93 0 0,1 0-26 0 0,-1 0-77 0 0,0-1-84 0 0,0 1-90 0 0,1 0-94 0 0,-1 0-103 0 0,0 0-106 0 0,0 0-115 0 0,0-6-735 0 0,0-1-980 0 0</inkml:trace>
  <inkml:trace contextRef="#ctx0" brushRef="#br0" timeOffset="1">0 96 7136 0 0,'0'0'165'0'0,"0"0"22"0"0,0 0 6 0 0,0 0 39 0 0,0 0 141 0 0,0 0 62 0 0,0 0 12 0 0,0 0 2 0 0,1 1 34 0 0,1 0-33 0 0,1 0-40 0 0,1 1-49 0 0,-1 0-56 0 0,1 0-64 0 0,-2 0-72 0 0,0-1-79 0 0,7 6 432 0 0,-1 1-86 0 0,-1 0-74 0 0,1 0-67 0 0,-1 1-58 0 0,0-1-49 0 0,7 10 77 0 0,13 14 49 0 0,-15-18-264 0 0,4 5 166 0 0,18 16-216 0 0,-28-30 20 0 0,0 0 0 0 0,0 0 0 0 0,1-1 0 0 0,-1 0 1 0 0,2 1-21 0 0,-7-5 6 0 0,-1 1-1 0 0,1-1 1 0 0,0 0 0 0 0,0 1 0 0 0,-1-1 0 0 0,1 0 0 0 0,0 0 0 0 0,0 1 0 0 0,-1-1 0 0 0,1 0 0 0 0,0 0 0 0 0,0 0 0 0 0,0 0 0 0 0,-1 0 0 0 0,1 0 0 0 0,0 0 0 0 0,0 0 0 0 0,0 0 0 0 0,-1 0 0 0 0,1-1 0 0 0,0 1 0 0 0,0 0 0 0 0,-1-1 0 0 0,1 1 0 0 0,0 0 0 0 0,0-1 0 0 0,-1 1 0 0 0,1-1 0 0 0,0 1-1 0 0,-1-1 1 0 0,1 0-6 0 0,6-13 109 0 0,-4 2-85 0 0,2-55-12 0 0,-3 37-13 0 0,1 0 1 0 0,3-11 0 0 0,-4 30 6 0 0,6-20-34 0 0,-7 28 16 0 0,1 0 1 0 0,-1 1-1 0 0,1-1 0 0 0,-1 0 1 0 0,1 1-1 0 0,0-1 0 0 0,0 1 0 0 0,0-1 1 0 0,1 1-1 0 0,1-1 12 0 0,-4 2-20 0 0,2 0-14 0 0,8 0 35 0 0,-1 6 88 0 0,-1 4 3 0 0,-7-6-57 0 0,6 13 126 0 0,1 14-9 0 0,-4-11-55 0 0,7 23 88 0 0,5 22 153 0 0,-8-33-190 0 0,0 1-42 0 0,-2-11-69 0 0,-1-1-34 0 0,-1-5 17 0 0,1 6 53 0 0,0 0-16 0 0,-2-6-73 0 0,1-4-52 0 0,0 0-66 0 0,-4-10-27 0 0,0-1 45 0 0,0 0-13 0 0,0 0-67 0 0,0 0-185 0 0,0 0-343 0 0,0 0-32 0 0,0 0-4 0 0</inkml:trace>
  <inkml:trace contextRef="#ctx0" brushRef="#br0" timeOffset="2">614 224 5136 0 0,'0'0'149'0'0,"0"0"46"0"0,0 0 105 0 0,0 0 41 0 0,0 0 10 0 0,0 0-9 0 0,0 0-38 0 0,0 0-14 0 0,0 0-2 0 0,0 0 13 0 0,0 0 56 0 0,0 0 25 0 0,0 0 2 0 0,0 0-104 0 0,-1 1-53 0 0,0-1-46 0 0,0 1-38 0 0,-2 1 46 0 0,-2 3 143 0 0,0 1-255 0 0,2 1 44 0 0,1 1 69 0 0,2 6 154 0 0,5 10 253 0 0,0-8-288 0 0,-3-8-197 0 0,1 0-70 0 0,-1 1-42 0 0,1 0 0 0 0,0 0 0 0 0,1-1 0 0 0,0 0 0 0 0,2 3 0 0 0,-4-8 0 0 0,-1 0 0 0 0,1 0 0 0 0,0 0 0 0 0,1 0 0 0 0,-1-1 0 0 0,0 1 0 0 0,1-1 0 0 0,0 1 0 0 0,0-1 0 0 0,-1 0 0 0 0,1 0 0 0 0,0 0 0 0 0,1 0 0 0 0,-1 0 0 0 0,1-1 0 0 0,2 0 18 0 0,-1-1 36 0 0,3-4 137 0 0,-3-3 22 0 0,0-6 163 0 0,-2-5 80 0 0,-3 6-201 0 0,0 3-100 0 0,-1 2-73 0 0,-6-25 312 0 0,2 17-251 0 0,-2 1-44 0 0,-1 1-52 0 0,-1 1-58 0 0,-2-1-66 0 0,-1 2-73 0 0,12 11-29 0 0,0 0 57 0 0,0-1 51 0 0,0 1 42 0 0,-1 0 42 0 0,1-1 38 0 0,-1 0 208 0 0,0 0-156 0 0,0 0-57 0 0,1 1-64 0 0,-1-1-51 0 0,1 1-35 0 0,0-1-48 0 0,-1 1-53 0 0,1 0-61 0 0,0-1-5 0 0,0 1-49 0 0,-1 0-53 0 0,1 0-55 0 0,0 0-60 0 0,0-1-61 0 0,0 1-67 0 0,0 0-69 0 0,0 0-1000 0 0,0 0-954 0 0</inkml:trace>
  <inkml:trace contextRef="#ctx0" brushRef="#br0" timeOffset="3">850 222 5456 0 0,'0'0'158'0'0,"0"0"-29"0"0,0 0 18 0 0,1 1 518 0 0,0 1-52 0 0,1 0-52 0 0,0 0-49 0 0,0 1-49 0 0,0 0-47 0 0,0-1-45 0 0,-1 0-45 0 0,2 2 261 0 0,0 0-48 0 0,-1 0-45 0 0,1 1-43 0 0,0-1-41 0 0,-1 1-38 0 0,1-1-38 0 0,0 1-34 0 0,2 5 205 0 0,-1-1-113 0 0,0 1-96 0 0,-1-1-77 0 0,2 13 417 0 0,-3-6-273 0 0,-1-4-133 0 0,-1 0-93 0 0,0-11-83 0 0,0-1 10 0 0,0-7 31 0 0,0-6-63 0 0,1 5-14 0 0,-1 1 0 0 0,1 0 0 0 0,0-1 0 0 0,1 0-18 0 0,0 0-4 0 0,0 1 1 0 0,1 0-1 0 0,-1-1 1 0 0,2 1-1 0 0,-1 0 0 0 0,1 1 1 0 0,0-2 3 0 0,-2 5-5 0 0,0 0 0 0 0,1 0 0 0 0,-1 1 1 0 0,0-1-1 0 0,1 0 0 0 0,0 1 0 0 0,0-1 0 0 0,0 1 1 0 0,0 0-1 0 0,0 0 0 0 0,0 0 0 0 0,0 0 1 0 0,0 1-1 0 0,3-1 5 0 0,-3 1 0 0 0,0 0-1 0 0,0 1 1 0 0,-1-1 0 0 0,1 1 0 0 0,0 0-1 0 0,0 0 1 0 0,0 0 0 0 0,0 0 0 0 0,0 1-1 0 0,-1-1 1 0 0,1 1 0 0 0,0 0 0 0 0,0 0 0 0 0,8 4-25 0 0,-1 3 38 0 0,7 13 92 0 0,-12-11-6 0 0,0 0-1 0 0,-1 0 1 0 0,3 9-99 0 0,-3-6 60 0 0,-1 0 0 0 0,0 0 0 0 0,-1 0-60 0 0,1 21 73 0 0,-3-33-232 0 0,0-1-78 0 0,0 0 114 0 0,0 0-55 0 0,0 0-77 0 0,0 0 81 0 0,0 0-38 0 0,0 0-41 0 0,0 0-37 0 0,0 0-390 0 0,0 0 94 0 0,0 0-51 0 0,0 0-749 0 0,0 0-588 0 0,0 0-1116 0 0</inkml:trace>
  <inkml:trace contextRef="#ctx0" brushRef="#br0" timeOffset="4">1267 1 9504 0 0,'0'0'216'0'0,"0"0"32"0"0,0 0 9 0 0,1 0-234 0 0,-1 1 40 0 0,1 2 166 0 0,1 0 19 0 0,-1 1 52 0 0,1 1 406 0 0,-1-1-237 0 0,1 0-56 0 0,-1 0-49 0 0,0-1-46 0 0,-1 1-41 0 0,1 0-37 0 0,1 4 145 0 0,-1-2-177 0 0,0-1-34 0 0,3 12 256 0 0,1 1-235 0 0,1-1-46 0 0,2 10-1 0 0,0-1-68 0 0,1 3-45 0 0,17 38-14 0 0,-15-44 23 0 0,-2-2-32 0 0,8 30 94 0 0,-13-35-127 0 0,0 0-56 0 0,-2-6-23 0 0,-2-9-17 0 0,1-1 35 0 0,-1 1 9 0 0,0-1 86 0 0,0 1 48 0 0,0 0 251 0 0,0-1-240 0 0,0 0-75 0 0,0 0-35 0 0,0 0-42 0 0,0 1-49 0 0,0-1-32 0 0,0 0-50 0 0,0 0-54 0 0,0 0-58 0 0,0 0-64 0 0,0 0-68 0 0,0 0-72 0 0,0 0-79 0 0,0 0 277 0 0,0 0-43 0 0,0 0-39 0 0,0 0-33 0 0,0 0-127 0 0,0 0-32 0 0,0 0-1324 0 0</inkml:trace>
  <inkml:trace contextRef="#ctx0" brushRef="#br0" timeOffset="5">1245 218 7632 0 0,'0'0'166'0'0,"0"0"29"0"0,0 0 14 0 0,0 0 30 0 0,0 0 76 0 0,0 0-121 0 0,0 0-36 0 0,1 0 69 0 0,0 0-96 0 0,4-1 77 0 0,-4 0-70 0 0,15-7 445 0 0,1 0-52 0 0,0 1-53 0 0,0 0-57 0 0,1 0-55 0 0,-1 0-61 0 0,0-1-63 0 0,-1-1-64 0 0,-13 8-275 0 0,0-1 37 0 0,2-1 29 0 0,1 0 85 0 0,7-4 179 0 0,-9 4-187 0 0,-1 0-35 0 0,1 1-52 0 0,0-1-67 0 0,0 0-80 0 0,-1 0-97 0 0,0 1 15 0 0,0 0-61 0 0,-1 0-68 0 0,1 0-72 0 0,-1 0-77 0 0,0-1-84 0 0,1 1-88 0 0,-1 0-94 0 0,0-1-580 0 0,2-1-781 0 0</inkml:trace>
  <inkml:trace contextRef="#ctx0" brushRef="#br0" timeOffset="6">1493 46 6776 0 0,'0'0'198'0'0,"0"0"-56"0"0,0 0-20 0 0,0 0 117 0 0,1 0-36 0 0,-1 1 111 0 0,0 0-127 0 0,0 1-51 0 0,1 4 182 0 0,0-4-131 0 0,-1-1-54 0 0,0 0 32 0 0,0-1 41 0 0,0 1 46 0 0,4 8 194 0 0,0 0-56 0 0,-1 0-50 0 0,1 0-46 0 0,-1 0-40 0 0,0 0-35 0 0,4 10 134 0 0,-3-5-145 0 0,10 24 282 0 0,-7-22-254 0 0,3 11 406 0 0,4 19-642 0 0,-5-14 316 0 0,-3-10-49 0 0,0 0 58 0 0,-3-5-117 0 0,-2-6-36 0 0,2-1 90 0 0,-2-10-134 0 0,-1 0-7 0 0,0 0-29 0 0,0 0-17 0 0,0 0-3 0 0,0-1 44 0 0,0-10-16 0 0,2-2-57 0 0,0 0 1 0 0,1 1 0 0 0,1-3-44 0 0,-1 5 8 0 0,0 0-1 0 0,1 1 1 0 0,1 0-1 0 0,3-7-7 0 0,-5 12-3 0 0,0-1 0 0 0,0 1-1 0 0,0 0 1 0 0,1-1 0 0 0,0 2-1 0 0,0-1 1 0 0,0 0 0 0 0,0 1-1 0 0,1-1 4 0 0,-2 2-3 0 0,0 0 0 0 0,0 1-1 0 0,0-1 1 0 0,0 1-1 0 0,1 0 1 0 0,-1 0-1 0 0,1 0 1 0 0,-1 0 0 0 0,0 0-1 0 0,1 1 1 0 0,0 0-1 0 0,-1 0 1 0 0,1 0 0 0 0,1 0 3 0 0,7 2-34 0 0,-1 3 37 0 0,-8-3 12 0 0,0 0-1 0 0,1 0 1 0 0,-1 1-1 0 0,0-1 1 0 0,-1 1-1 0 0,1 0 0 0 0,0 0 1 0 0,0 1-15 0 0,10 16 44 0 0,-7-7-68 0 0,-1-2-47 0 0,-1-1-58 0 0,-4-9 142 0 0,1 0-50 0 0,-1 0-64 0 0,1 0-77 0 0,-1 0-40 0 0,0-1-70 0 0,1 1-78 0 0,-1 0-86 0 0,0 0-93 0 0,1 0-102 0 0,-1 0-107 0 0,0-1-117 0 0,0 3-1009 0 0,1 0-1068 0 0,-1-3 2943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10:00.3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 6648 0 0,'0'0'149'0'0,"0"0"23"0"0,0 0 12 0 0,0 0 37 0 0,0 0 131 0 0,0 0 58 0 0,0 0 7 0 0,0 0-20 0 0,0 0-214 0 0,0 0-38 0 0,-1 2 53 0 0,1 0-88 0 0,-3 4 51 0 0,3-4-78 0 0,0-1 41 0 0,0 17 406 0 0,1 0-57 0 0,0 0-50 0 0,0 0-44 0 0,1 0-40 0 0,-1 0-34 0 0,3 17 225 0 0,5 66 725 0 0,-7-58-646 0 0,-3 2-107 0 0,0-14-119 0 0,-1 6 191 0 0,2-18-236 0 0,0 0 43 0 0,0-18-411 0 0,0 2 70 0 0,0 2 219 0 0,0-3-227 0 0,1 0-63 0 0,-1 0-42 0 0,1-1-52 0 0,0 1-61 0 0,-1 0-69 0 0,0-2 2 0 0,0 0-43 0 0,0 1-38 0 0,0-1-36 0 0,1 0-243 0 0,-1 0-58 0 0,0 0-46 0 0,0 0-34 0 0,0 0-1352 0 0,0 0-1203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12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94 6296 0 0,'0'0'184'0'0,"-3"-3"-26"0"0,-4 0-100 0 0,4 1-37 0 0,-1 1 41 0 0,-3-1 165 0 0,0 0 49 0 0,1 1 58 0 0,-14-1 910 0 0,11 3-763 0 0,5 0-275 0 0,0 1-36 0 0,-1-1-44 0 0,1 1-51 0 0,-2 1 176 0 0,0 0-36 0 0,-2 1 39 0 0,-13 8 347 0 0,14-4-312 0 0,-12 9 294 0 0,7-7-313 0 0,7-5-187 0 0,0 1-47 0 0,-7 11 117 0 0,2 0-38 0 0,-4 19 23 0 0,11-28-125 0 0,2 0 0 0 0,-1 0 0 0 0,1 1 0 0 0,0 3-13 0 0,1-2-1 0 0,0 0 0 0 0,1 0 0 0 0,0 0 0 0 0,0-1 0 0 0,1 1 0 0 0,2 3 1 0 0,-2-3-1 0 0,2-1 1 0 0,-1 1 0 0 0,1-1 0 0 0,1 0 0 0 0,0 0 0 0 0,3 5 0 0 0,14 13 54 0 0,-3-12-9 0 0,2-6 58 0 0,-18-8-77 0 0,0-1 1 0 0,0 1 0 0 0,0-1-1 0 0,0 0 1 0 0,0 0-1 0 0,2 0-26 0 0,-2-1 31 0 0,0 1 0 0 0,0-1 0 0 0,-1 1-1 0 0,1-1 1 0 0,0 0 0 0 0,-1 0 0 0 0,2-1-31 0 0,1-1 70 0 0,1 0 1 0 0,-1 0 0 0 0,0 0-1 0 0,-1-1 1 0 0,1 1 0 0 0,-1-1-1 0 0,2-2-70 0 0,4-7 122 0 0,-2-2-45 0 0,-1-1-31 0 0,0 0-1 0 0,-2 0 1 0 0,0 0-1 0 0,1-4-45 0 0,-5 12 17 0 0,0 0 0 0 0,0 1-1 0 0,-1-1 1 0 0,0-5-17 0 0,0 7 5 0 0,-1 1 0 0 0,1-1-1 0 0,-1 1 1 0 0,-1 0 0 0 0,1 0 0 0 0,-1-1 0 0 0,0 1-5 0 0,-9-25 47 0 0,-2-15-31 0 0,3 9 38 0 0,8 28-49 0 0,-5-12 75 0 0,6 19-49 0 0,1 1-86 0 0,6 12-42 0 0,-6-12 96 0 0,9 30 22 0 0,-1 0 1 0 0,0 11-22 0 0,7 24 45 0 0,-12-50 42 0 0,1 1-14 0 0,3-5 19 0 0,-3-7-8 0 0,-1 0-53 0 0,1 3-14 0 0,3 2 39 0 0,-5-6 13 0 0,0-1-60 0 0,2 1-82 0 0,0 1-70 0 0,3 1-161 0 0,-4-2 146 0 0,-2-1-90 0 0</inkml:trace>
  <inkml:trace contextRef="#ctx0" brushRef="#br0" timeOffset="497.66">453 0 8432 0 0,'0'0'190'0'0,"0"0"28"0"0,0 0 10 0 0,1 3-26 0 0,3 15-179 0 0,2 1 58 0 0,0 0 61 0 0,2 0 64 0 0,0 0 66 0 0,2-1 70 0 0,0 0 72 0 0,0-1 76 0 0,0-2-84 0 0,3 7 160 0 0,7 11 241 0 0,-6-12-226 0 0,-5-8-115 0 0,0 1 0 0 0,-2 0 1 0 0,1 0-1 0 0,-2 1-466 0 0,4 9 656 0 0,-1 0 48 0 0,-7-20-588 0 0,0 1 113 0 0,1 3 129 0 0,-1-3-167 0 0,-1 1-98 0 0,-1 2-88 0 0,0-2-54 0 0,-1-4 77 0 0,-3-5 157 0 0,2-2-43 0 0,0 1-89 0 0,1 1-54 0 0,1 1-55 0 0,-5-20 72 0 0,-1-19 38 0 0,7 12-60 0 0,5-1-64 0 0,-3 19-14 0 0,0 1-1 0 0,0 0 1 0 0,2-4 84 0 0,-2 9-37 0 0,-1 0 1 0 0,1 0-1 0 0,0 1 1 0 0,0-1-1 0 0,0 1 1 0 0,1-1 0 0 0,0 0 36 0 0,0 2-15 0 0,-1 0 1 0 0,1 0 0 0 0,0 0-1 0 0,0 0 1 0 0,3-1 14 0 0,-3 2-15 0 0,0 0 1 0 0,-1 1 0 0 0,1-1-1 0 0,0 1 1 0 0,0 0-1 0 0,2 0 15 0 0,-1 0-10 0 0,0 1 0 0 0,0-1 0 0 0,-1 1 0 0 0,1 0 0 0 0,0 1 0 0 0,0-1-1 0 0,0 1 1 0 0,1 1 10 0 0,0-1-19 0 0,0 1 0 0 0,-1 0 0 0 0,1 0 0 0 0,-1 1 0 0 0,0 0 0 0 0,5 2 19 0 0,14 15-146 0 0,-23-18 110 0 0,4 3-39 0 0,0 0 37 0 0,4 5 53 0 0,-1-2 74 0 0,-1 1 50 0 0,15 20 433 0 0,-13-16-386 0 0,-5-6-130 0 0,-1 0-35 0 0,1 1-42 0 0,-1 0-49 0 0,0-1 1 0 0,-2-1 88 0 0,2 9 101 0 0,-2-10-113 0 0,-1-1-34 0 0,1 1-57 0 0,0 0-75 0 0,0 0-88 0 0,0 0-107 0 0,-1-3 92 0 0,0-1-43 0 0,1 0-41 0 0,-1 1-36 0 0,0 0-250 0 0,0 0-61 0 0,1 1-48 0 0,-1-1-34 0 0,0 4-1388 0 0,0 3-1237 0 0,0-9 3382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7:28.9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48 7256 0 0,'0'0'165'0'0,"0"0"22"0"0,0 0 7 0 0,0 0-62 0 0,0 0-16 0 0,0 0 37 0 0,0 0 124 0 0,0 0 229 0 0,0 0 20 0 0,0 0-21 0 0,0 0-94 0 0,0 0-41 0 0,0 0-8 0 0,0 0-18 0 0,0 0-67 0 0,0 0-28 0 0,0 0-7 0 0,-1 2 189 0 0,-1 5-51 0 0,1 0-64 0 0,0-3-77 0 0,1 6 60 0 0,0-1-33 0 0,1 9 174 0 0,0 0-108 0 0,-1 1-89 0 0,1-3-87 0 0,1 0-44 0 0,5 60 188 0 0,-4-52-203 0 0,11 80 302 0 0,-8-70-306 0 0,2-1-36 0 0,-5-26-48 0 0,0 0 27 0 0,-2 9 53 0 0,-1-15-59 0 0,0-1-39 0 0,0 0-54 0 0,0 0-46 0 0,0 0-174 0 0,0 0 140 0 0,0 0-44 0 0,0 0-71 0 0,0 0 83 0 0,0 0-34 0 0,0 0-39 0 0,0 0-37 0 0,0 0-379 0 0,0 0 94 0 0,0 0-50 0 0,0 0-727 0 0,0 0-570 0 0,0 0-1088 0 0</inkml:trace>
  <inkml:trace contextRef="#ctx0" brushRef="#br0" timeOffset="1225.72">513 329 6392 0 0,'0'0'141'0'0,"0"0"23"0"0,0 0 12 0 0,0 0 32 0 0,0 0 108 0 0,0 0 48 0 0,0 0-90 0 0,-1 1-56 0 0,1-1-46 0 0,-1 2-39 0 0,-2 0 36 0 0,-1 3 126 0 0,2 0-269 0 0,0-1-1 0 0,1 1 0 0 0,-1-1 0 0 0,1 1 0 0 0,-1 2-25 0 0,2-2 44 0 0,-1 1-1 0 0,1 0 1 0 0,0 0-1 0 0,0-1 0 0 0,0 1 1 0 0,1 0-1 0 0,0-1 1 0 0,0 1-1 0 0,0 0 1 0 0,1-1-1 0 0,1 3-43 0 0,7 12 102 0 0,2-1-62 0 0,-9-16-13 0 0,1 0 50 0 0,-1-1 45 0 0,0-1 39 0 0,1 0 78 0 0,1-1 39 0 0,-1-1 96 0 0,3-3 233 0 0,4-6 396 0 0,-8 6-707 0 0,-1 0-34 0 0,0 0-77 0 0,0 1-37 0 0,-1-1-40 0 0,0 1-47 0 0,2-8 304 0 0,-1 0-53 0 0,-1-1-51 0 0,-2 0-49 0 0,0 0-47 0 0,-3 1-44 0 0,0 1-43 0 0,-3 0-39 0 0,4 6-62 0 0,-2-3 77 0 0,-2-4 57 0 0,4 7-119 0 0,0 1-43 0 0,1 1-35 0 0,-1 0-46 0 0,1 0-54 0 0,-1 1-62 0 0,2 0 62 0 0,1 1 81 0 0,0 0-38 0 0,0 0-11 0 0,0 0-38 0 0,0 0-42 0 0,0 0-48 0 0,0 0-53 0 0,0 0-47 0 0,0 0-43 0 0,0 0-38 0 0,0 0-134 0 0,0 0-37 0 0,0 0-1398 0 0</inkml:trace>
  <inkml:trace contextRef="#ctx0" brushRef="#br0" timeOffset="1794.2">733 288 6272 0 0,'0'0'141'0'0,"0"0"23"0"0,0 0 11 0 0,0 1-59 0 0,1 8 36 0 0,0-4-25 0 0,-1-1 89 0 0,0-3-58 0 0,0 0 41 0 0,1 10 549 0 0,3 1-111 0 0,1 3 16 0 0,6 6 188 0 0,0 3 136 0 0,-8-16-648 0 0,1 0-35 0 0,5 15 515 0 0,-6-15-512 0 0,-1 0 38 0 0,0-1-233 0 0,-2-6 90 0 0,-3-7 330 0 0,0-3-147 0 0,2 3-178 0 0,0 2-89 0 0,0 1-68 0 0,1-1-43 0 0,0 1 1 0 0,0-1 0 0 0,0 0 0 0 0,0 0 0 0 0,1 0-1 0 0,-1 1 1 0 0,1-1 0 0 0,0 0 0 0 0,0 1 0 0 0,0-1 0 0 0,1 0-1 0 0,0 1 1 0 0,-1 0 0 0 0,1-1 0 0 0,0 1 0 0 0,0 0 0 0 0,1 0-1 0 0,-1 0 1 0 0,2-1 2 0 0,-2 2-2 0 0,-1 1 1 0 0,1-1-1 0 0,0 1 0 0 0,-1-1 0 0 0,1 1 0 0 0,0 0 1 0 0,0 0-1 0 0,0 0 0 0 0,0 0 0 0 0,0 0 0 0 0,0 0 1 0 0,1 1-1 0 0,-1-1 0 0 0,0 1 0 0 0,0-1 1 0 0,0 1-1 0 0,1 0 0 0 0,-1 0 0 0 0,0 0 0 0 0,0 0 1 0 0,1 0-1 0 0,-1 1 0 0 0,0-1 0 0 0,0 1 0 0 0,0-1 1 0 0,0 1-1 0 0,0 0 0 0 0,1 0 0 0 0,-1 0 0 0 0,0 0 1 0 0,-1 0-1 0 0,3 1 2 0 0,4 4-20 0 0,0 1-1 0 0,0-1 1 0 0,-1 1 0 0 0,0 1-1 0 0,0-1 1 0 0,1 3 20 0 0,6 11 7 0 0,-5 1 55 0 0,-9-21-100 0 0,2 4 10 0 0,1 6 165 0 0,-3-7-141 0 0,1-1-66 0 0,-1 0-35 0 0,0-1-55 0 0,1 1-66 0 0,-1-1-75 0 0,0 3-160 0 0</inkml:trace>
  <inkml:trace contextRef="#ctx0" brushRef="#br0" timeOffset="2496.32">1056 346 7464 0 0,'0'0'216'0'0,"0"0"58"0"0,0 0-16 0 0,1-1-42 0 0,0 1 112 0 0,2-2-80 0 0,4-1 194 0 0,-5 2-215 0 0,5-4 224 0 0,1 1-34 0 0,-1-1-38 0 0,-1-1-44 0 0,1 1-46 0 0,0-1-53 0 0,-1 0-56 0 0,1 1-60 0 0,-3 0-73 0 0,1 1-37 0 0,0 0-37 0 0,0 0-40 0 0,0-1-40 0 0,0 1-43 0 0,0 1-44 0 0,0-1-46 0 0,-4 3-29 0 0,0 0-43 0 0,1 0-40 0 0,-1 1-34 0 0,1-1-115 0 0,-1 0-35 0 0,4-2-1188 0 0</inkml:trace>
  <inkml:trace contextRef="#ctx0" brushRef="#br0" timeOffset="149245.51">62 79 7312 0 0,'0'0'165'0'0,"0"0"22"0"0,0 0 9 0 0,0 0 49 0 0,0 0 143 0 0,0 0 57 0 0,0 0 17 0 0,0 0-24 0 0,0 0-106 0 0,0 0-48 0 0,0 0-10 0 0,0 1 4 0 0,1 2-100 0 0,2 0-63 0 0,2 6 49 0 0,-4-8-63 0 0,8 9 81 0 0,-1-1 0 0 0,9 6-182 0 0,9 10 364 0 0,-20-19-309 0 0,11 13 148 0 0,0 0 67 0 0,-2 1 59 0 0,-4 1 50 0 0,-9-17-336 0 0,0-1 35 0 0,2 0 159 0 0,-1-3 8 0 0,2-4 166 0 0,-1-3 56 0 0,-2 1-229 0 0,-1 1-116 0 0,-1 0-91 0 0,0-28 166 0 0,2-1-102 0 0,0-4-72 0 0,2 3-76 0 0,4-17 53 0 0,-1 22 26 0 0,-5 59-26 0 0,1 29 23 0 0,10 28 156 0 0,-4-26-53 0 0,-5-21-81 0 0,9 97 24 0 0,-9-95 13 0 0,0 0 82 0 0,-3-37-126 0 0,-1 1 3 0 0,1 3 55 0 0,-1-6 0 0 0,2 2-37 0 0,-2-3-144 0 0,0-1-17 0 0</inkml:trace>
  <inkml:trace contextRef="#ctx0" brushRef="#br0" timeOffset="150217.91">1102 170 6016 0 0,'0'0'133'0'0,"0"0"23"0"0,0 0 11 0 0,0 0-27 0 0,-2-2-112 0 0,0 0-17 0 0,1 1 30 0 0,1 1-41 0 0,-1 0 84 0 0,1 0 96 0 0,0 0 153 0 0,0 0 10 0 0,0 0-11 0 0,0 0-51 0 0,0 0-22 0 0,0 0-3 0 0,0 0-16 0 0,0 0-70 0 0,0 0-36 0 0,0 0-6 0 0,0 0-3 0 0,0 0-12 0 0,0 0-7 0 0,0 0-2 0 0,0 0 0 0 0,0 0 0 0 0,0 0 0 0 0,0 0 0 0 0,0 0 4 0 0,0 0 16 0 0,0 0 4 0 0,-1 3 83 0 0,1 3-50 0 0,6 13 167 0 0,-5-15-228 0 0,6 17 128 0 0,0 0-38 0 0,7 22 106 0 0,4 22 38 0 0,-12-40-194 0 0,10 48 224 0 0,-10-50-211 0 0,0 1 36 0 0,-3-12-78 0 0,4 16 116 0 0,-5-9-23 0 0,-2-18-128 0 0,0-1-4 0 0,0 0 0 0 0,0 0-28 0 0,0 0-60 0 0,0 0-26 0 0,0 0-25 0 0,0 0-40 0 0,0 0-19 0 0,0 0-39 0 0,0 0-45 0 0,0 0-51 0 0,0 0-53 0 0,0 0-50 0 0,0 0-44 0 0,0 0-39 0 0,0 0-134 0 0,0 0-37 0 0,0 0-162 0 0,0 0-430 0 0</inkml:trace>
  <inkml:trace contextRef="#ctx0" brushRef="#br0" timeOffset="150666.7">1314 74 4928 0 0,'0'0'141'0'0,"-1"1"-6"0"0,-9 15 833 0 0,6 1-111 0 0,4-9-475 0 0,1 1-33 0 0,0-1-35 0 0,0 0-36 0 0,1-1-38 0 0,3 24 388 0 0,1-1-88 0 0,0 1-77 0 0,0 0-63 0 0,5 24 200 0 0,16 74 575 0 0,-24-114-1021 0 0,1 2-4 0 0,0 3 22 0 0,-1-6-23 0 0,-2-3 14 0 0,0-1 51 0 0,-1-10-113 0 0,0 0-12 0 0,0 0-7 0 0,0 0-2 0 0,0 0 6 0 0,0 0 30 0 0,0-1-41 0 0,1-9 104 0 0,0-7-13 0 0,2-1-48 0 0,2 0-44 0 0,2 0-36 0 0,9-8-37 0 0,-14 23-11 0 0,1 0 1 0 0,0 0 0 0 0,-1 0-1 0 0,1 0 1 0 0,1 1-1 0 0,-1-1 1 0 0,0 1-1 0 0,1 0 1 0 0,2-1 9 0 0,-5 2-7 0 0,0 1 1 0 0,0-1-1 0 0,0 1 1 0 0,-1 0 0 0 0,1 0-1 0 0,0-1 1 0 0,0 1 0 0 0,0 0-1 0 0,0 0 1 0 0,0 0 0 0 0,0 0-1 0 0,0 0 1 0 0,0 0-1 0 0,0 1 1 0 0,0-1 0 0 0,0 0-1 0 0,0 0 1 0 0,0 1 0 0 0,0-1-1 0 0,0 0 1 0 0,0 1 6 0 0,1 0-6 0 0,-1 0 0 0 0,1 1 0 0 0,0-1 0 0 0,0 0-1 0 0,-1 1 1 0 0,1-1 0 0 0,-1 1 0 0 0,1 0 0 0 0,0 1 6 0 0,2 3 2 0 0,-1 0-1 0 0,0 0 0 0 0,1 1 1 0 0,-2 0-1 0 0,2 3-1 0 0,3 19 186 0 0,-3-5 321 0 0,0 21-507 0 0,-2-21 145 0 0,-2-22-142 0 0,0-1-31 0 0,0 0-30 0 0,1 0-43 0 0,-1 0-22 0 0,0 0-44 0 0,0 0-49 0 0,0 0-56 0 0,0-1-59 0 0,1 1-55 0 0,-1 0-49 0 0,0 0-44 0 0,0 0-144 0 0,1-1-41 0 0,-1 1-176 0 0,0 1-464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7:33.7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51 8088 0 0,'0'0'182'0'0,"0"0"29"0"0,0 0 12 0 0,-2 10 458 0 0,1-5-477 0 0,0-2-33 0 0,0 1-12 0 0,-3 13 553 0 0,1 0-92 0 0,2 0-84 0 0,3 0-75 0 0,2 5-17 0 0,1 1-109 0 0,-3-6-143 0 0,1 0-43 0 0,3 18 57 0 0,5 33 77 0 0,-6-39-108 0 0,1 1 27 0 0,2 10-30 0 0,-3-14-54 0 0,-5-26-287 0 0,0 1 61 0 0,0 0 53 0 0,0 0 45 0 0,0 0 87 0 0,0 1 54 0 0,1 2 232 0 0,-1-2-223 0 0,0-1-141 0 0,0 0-44 0 0,0-1-38 0 0,0 1-39 0 0,0-1-46 0 0,0 0-50 0 0,0 0-54 0 0,0 0-57 0 0,0 0-64 0 0,0-1-67 0 0,0 1-71 0 0,0-1-77 0 0,-1 0-80 0 0,1 0-84 0 0,0 0-90 0 0,-1-2-712 0 0,0-2-881 0 0</inkml:trace>
  <inkml:trace contextRef="#ctx0" brushRef="#br0" timeOffset="149476.87">1 13 5584 0 0,'0'0'124'0'0,"0"0"17"0"0,0 0 11 0 0,0 0 53 0 0,0 0-44 0 0,0 2 43 0 0,0 2 199 0 0,1-2-226 0 0,-1-1 58 0 0,0 0 39 0 0,0 1 73 0 0,0-2 88 0 0,1 1 99 0 0,1 4-4 0 0,2 0-49 0 0,1-1-47 0 0,1 0-44 0 0,0 0-44 0 0,1 0-42 0 0,0-1-39 0 0,0 0-39 0 0,0 0-27 0 0,0 1-39 0 0,-1-1-36 0 0,0 1-34 0 0,36 28 552 0 0,-17-7-156 0 0,-6-3 0 0 0,-3 4 107 0 0,-15-24-533 0 0,6 8 171 0 0,-3-5-90 0 0,2 0 92 0 0,-2-2-146 0 0,0-1-13 0 0,-2-1-19 0 0,-2-1-42 0 0,6 1-5 0 0,2-1 32 0 0,-7-1-30 0 0,0 0 0 0 0,0 1 0 0 0,-1-1 0 0 0,1 1 0 0 0,0-1 0 0 0,-1 0 0 0 0,1 1 0 0 0,0-1 0 0 0,-1 0 0 0 0,1 0 0 0 0,-1 0 0 0 0,1 1 0 0 0,-1-1-10 0 0,6-14 142 0 0,-4 7-81 0 0,-1 6-50 0 0,7-41 135 0 0,-2 11-43 0 0,0 11-74 0 0,0 2-30 0 0,-4 14 1 0 0,-1 0 1 0 0,1 0-1 0 0,0 1 0 0 0,0-1 0 0 0,0 0 0 0 0,0 1 0 0 0,1-1 0 0 0,0 1 0 0 0,0 0 0 0 0,1-1 0 0 0,0 2 0 0 0,-2 1 0 0 0,-1 2 0 0 0,-1 0 0 0 0,1 0 0 0 0,0 0 0 0 0,-1 1 0 0 0,1-1 0 0 0,-1 0 0 0 0,1 0 0 0 0,-1 0 0 0 0,1 1 0 0 0,-1-1 0 0 0,1 0 0 0 0,-1 0 0 0 0,1 1 0 0 0,-1-1 0 0 0,0 0 0 0 0,1 1 0 0 0,-1-1 0 0 0,1 1 0 0 0,-1-1 0 0 0,0 0 0 0 0,1 1 0 0 0,-1-1 0 0 0,0 1 0 0 0,0-1 0 0 0,1 1 0 0 0,-1-1 0 0 0,0 1 0 0 0,7 10 243 0 0,-3 3-35 0 0,0 0-51 0 0,-1 0-68 0 0,-2-6-75 0 0,13 85 169 0 0,-8-42-114 0 0,3 0-41 0 0,-4-28-23 0 0,-1-1 38 0 0,5 25 148 0 0,-2-1 112 0 0,-1 0 83 0 0,-5-37-298 0 0,0-1-22 0 0,-1 2 20 0 0,0-9-34 0 0,0-1-108 0 0,0 0 28 0 0,0 0-26 0 0,0 0-32 0 0,0 0-50 0 0,0 0-25 0 0,0 0-51 0 0,0 0-59 0 0,0 0-65 0 0,0 0-70 0 0,0 0-66 0 0,0 0-59 0 0,0 0-50 0 0,0 0-174 0 0,0 0-51 0 0,0 0-209 0 0,0 0-562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07:34.9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34 359 7256 0 0,'0'0'165'0'0,"0"0"22"0"0,0 0 7 0 0,-1 0-23 0 0,-13 10-111 0 0,5 2 73 0 0,2 4 98 0 0,6-12-159 0 0,0 0 0 0 0,1 0 1 0 0,-1-1-1 0 0,1 1 1 0 0,0 0-1 0 0,0 0-72 0 0,4 24 456 0 0,1-10-188 0 0,0-3-90 0 0,0-1-59 0 0,-1-1-75 0 0,4 6-52 0 0,5-2 50 0 0,-11-16 575 0 0,-1 0-93 0 0,1-1-84 0 0,0 0-73 0 0,-1-2-66 0 0,0 1-55 0 0,0-2-49 0 0,0 1-37 0 0,1-3 47 0 0,0-4 193 0 0,-2 6-237 0 0,0 2 45 0 0,0-10 114 0 0,-1 0-70 0 0,0 1-62 0 0,-1 0-53 0 0,0-2-30 0 0,-1 0-50 0 0,-8-24-30 0 0,6 18-3 0 0,4 17-122 0 0,1-1 50 0 0,-1-3 34 0 0,1 3-24 0 0,0 0-88 0 0,0 1 16 0 0,0 0-39 0 0,0 0-70 0 0,0 0-64 0 0,0 0-73 0 0,1 0-79 0 0,-1 0-88 0 0,0 0-97 0 0,1 0-104 0 0,-1 0-112 0 0,1-1-731 0 0,0 0-60 0 0,-1 1 388 0 0</inkml:trace>
  <inkml:trace contextRef="#ctx0" brushRef="#br0" timeOffset="391.94">238 389 6568 0 0,'0'0'190'0'0,"0"1"-30"0"0,0 3-102 0 0,0 3 5 0 0,1-1 116 0 0,0 0 97 0 0,1-1 79 0 0,-1-1 18 0 0,1 0 38 0 0,5 8 1029 0 0,-3-7-855 0 0,-1-1-118 0 0,0 1-83 0 0,0-1-111 0 0,-2-1-186 0 0,0-1-38 0 0,0 1 189 0 0,1-1-53 0 0,-1 1-44 0 0,1-1-35 0 0,-1 1-14 0 0,7 8 185 0 0,-5-7-127 0 0,-1-1 76 0 0,1 1 102 0 0,-2-2-117 0 0,0 0 34 0 0,1 0 143 0 0,-1 0 75 0 0,1 1 84 0 0,-1-1 91 0 0,-2-4-437 0 0,2-1-66 0 0,-1-1-37 0 0,2-3-20 0 0,0 1 30 0 0,-2 6-100 0 0,2-17 171 0 0,2-1-73 0 0,1-2-58 0 0,3 2-42 0 0,-8 16-9 0 0,1-1-1 0 0,0 1 1 0 0,0 0 0 0 0,0 0 0 0 0,0 0 0 0 0,1 0-1 0 0,-1 0 1 0 0,1 0 0 0 0,-1 0 0 0 0,1 1 0 0 0,-1-1-1 0 0,1 1 1 0 0,0-1 0 0 0,0 1 0 0 0,0-1-1 0 0,0 1 1 0 0,0 0 0 0 0,0 0 0 0 0,0 0 0 0 0,1 0-1 0 0,-1 0 1 0 0,0 1 0 0 0,0-1 0 0 0,1 1 0 0 0,-1-1-1 0 0,0 1 1 0 0,1 0 0 0 0,-1 0 0 0 0,0 0 0 0 0,1 0 2 0 0,-1 0-4 0 0,0 1-1 0 0,0-1 0 0 0,0 1 1 0 0,0-1-1 0 0,0 1 0 0 0,0 0 1 0 0,0 0-1 0 0,-1 0 0 0 0,1 0 0 0 0,0 0 1 0 0,1 1 5 0 0,-1 0 0 0 0,1 1 0 0 0,-1-1 1 0 0,1 1-1 0 0,-1 0 0 0 0,0 0 1 0 0,0 0-1 0 0,0 0 0 0 0,0 0 1 0 0,-1 1-1 0 0,1-1 0 0 0,1 6-4 0 0,0 1 0 0 0,0-1 0 0 0,0 4 4 0 0,2 12-89 0 0,-4-20 51 0 0,-1-4-184 0 0,1 0 80 0 0,-1 1 68 0 0,0-1 55 0 0,1 0 49 0 0,0 3 179 0 0,-1-2-154 0 0,0-1-55 0 0,1 0-34 0 0,-1-1-40 0 0,0 1-49 0 0,0 0-55 0 0,1 0-63 0 0,-1 0-71 0 0,0 0-79 0 0,0 0 84 0 0,0 0-41 0 0,1-1-43 0 0,-1 1-44 0 0,0 0-47 0 0,0-1-50 0 0,0 1-51 0 0,0 0-54 0 0,0 1-1303 0 0,1 2-1099 0 0,-1-4 3032 0 0</inkml:trace>
  <inkml:trace contextRef="#ctx0" brushRef="#br0" timeOffset="928.51">625 178 6592 0 0,'0'0'149'0'0,"0"0"23"0"0,0 0 11 0 0,0 0-132 0 0,0 0 65 0 0,0 0 57 0 0,0 1 46 0 0,-1 1 310 0 0,0 2 856 0 0,0-3-1023 0 0,1 1-76 0 0,-1-1-163 0 0,1-1-40 0 0,0 1-48 0 0,0 0-52 0 0,-1 3 609 0 0,1 0-79 0 0,1 1-74 0 0,0 0-64 0 0,1 1-2 0 0,1 0-69 0 0,1 3 47 0 0,1 0-85 0 0,5 11 312 0 0,-2 3-252 0 0,0 0-84 0 0,0 0-73 0 0,-1 0-58 0 0,5 19-18 0 0,8 27-61 0 0,-12-40 7 0 0,-5-16-8 0 0,12 40 88 0 0,-4-20-103 0 0,-11-32-118 0 0,0-1-6 0 0,0 0 29 0 0,0 0-20 0 0,0 0-62 0 0,0 0-164 0 0,0 0-301 0 0,0 0-20 0 0</inkml:trace>
  <inkml:trace contextRef="#ctx0" brushRef="#br0" timeOffset="1193.8">600 367 8088 0 0,'0'0'182'0'0,"0"0"29"0"0,0 0 12 0 0,0 0 41 0 0,0 0-110 0 0,0 0 124 0 0,0 0 3 0 0,0 0-52 0 0,1-1-46 0 0,-1 1-39 0 0,2-1 45 0 0,3-4 105 0 0,-3 3-101 0 0,6-4 263 0 0,0 0-78 0 0,0 0-72 0 0,1 1-64 0 0,5-2 15 0 0,0 0-107 0 0,0 1-85 0 0,0 0-61 0 0,33-16-140 0 0,-28 11 157 0 0,-17 10-99 0 0,0-1 34 0 0,8-3-28 0 0,-7 3-22 0 0,0 1-99 0 0,-2 0 48 0 0,1 0-39 0 0,-1 0-43 0 0,1 0-48 0 0,0 0-174 0 0,0-1-106 0 0,0 1-116 0 0,-1 0 289 0 0,0 1-33 0 0,3-3-1075 0 0,1-1-844 0 0</inkml:trace>
  <inkml:trace contextRef="#ctx0" brushRef="#br0" timeOffset="1507.96">863 216 5400 0 0,'0'0'158'0'0,"0"1"-62"0"0,1 0-37 0 0,0 8 83 0 0,0-6-22 0 0,-1-1 97 0 0,1 5 471 0 0,1 0-57 0 0,-1-1-55 0 0,0 1-51 0 0,1 0-50 0 0,0-1-46 0 0,-1 1-43 0 0,1 0-42 0 0,0-1-37 0 0,0 1-35 0 0,1 6 176 0 0,1 0-108 0 0,0 1-84 0 0,1 0-47 0 0,6 27 220 0 0,-6-23-196 0 0,-3-4-36 0 0,1 0 41 0 0,0-1 286 0 0,0 1 1 0 0,3 9-525 0 0,-5-21 110 0 0,-1-2-12 0 0,0 0-2 0 0,0 0-3 0 0,0 0-12 0 0,0 0-7 0 0,0 0-2 0 0,0 0 17 0 0,0-6 182 0 0,0 1-59 0 0,1-1-52 0 0,0 0-44 0 0,0-1-25 0 0,0 0-41 0 0,3-14-22 0 0,-2 11-5 0 0,0 4 25 0 0,6-19-43 0 0,-6 22-14 0 0,0 0 1 0 0,0 0-1 0 0,0 0 0 0 0,1 0 0 0 0,-1 1 0 0 0,1-1 1 0 0,-1 0-1 0 0,1 1 0 0 0,2-2 9 0 0,-3 3-5 0 0,0 0-1 0 0,0 0 1 0 0,0 0-1 0 0,0 0 1 0 0,0 0-1 0 0,0 0 1 0 0,1 0-1 0 0,-1 1 1 0 0,0-1-1 0 0,0 1 1 0 0,0 0 0 0 0,1 0-1 0 0,-1 0 1 0 0,0 0-1 0 0,2 0 6 0 0,-2 0 0 0 0,0 1 0 0 0,1-1 0 0 0,-1 1 0 0 0,0 0 0 0 0,0 0 1 0 0,0 0-1 0 0,0 0 0 0 0,1 0 0 0 0,-1 0 0 0 0,-1 0 0 0 0,1 1 0 0 0,0-1-7 0 0,2 2-10 0 0,0 0-1 0 0,0 0 1 0 0,0 0-1 0 0,-1 0 1 0 0,1 1-1 0 0,-1-1 1 0 0,0 1-1 0 0,0 0 1 0 0,-1 0 0 0 0,1 1 17 0 0,-1-3-11 0 0,-1 1 1 0 0,1-1-1 0 0,-1 1 1 0 0,0-1-1 0 0,0 1 1 0 0,0 0 0 0 0,0 1 10 0 0,-1 6 1 0 0,1-7-46 0 0,-1 0 35 0 0,2 10 110 0 0,0-8-144 0 0,-2-2-21 0 0,0-1-36 0 0,1 1-43 0 0,-1-1-49 0 0,0 0-55 0 0,0 0-62 0 0,0-1 81 0 0,0-1-36 0 0,0 0-361 0 0,1 0 86 0 0,-1 0-50 0 0,0 1-694 0 0,1-1 495 0 0,0 1-748 0 0,1 1-839 0 0</inkml:trace>
  <inkml:trace contextRef="#ctx0" brushRef="#br0" timeOffset="151027.74">1282 98 8032 0 0,'0'0'182'0'0,"0"0"29"0"0,0 0 12 0 0,-1-2-45 0 0,-1-3 106 0 0,0 2-90 0 0,1 0 43 0 0,0 1 46 0 0,1 0 53 0 0,2-4 9 0 0,0-1-35 0 0,5-8 217 0 0,2 2-108 0 0,3 1-84 0 0,9-5 78 0 0,-18 16-361 0 0,0-1-1 0 0,0 1 1 0 0,0 0-1 0 0,0 0 0 0 0,0 0 1 0 0,0 0-1 0 0,0 0 1 0 0,0 1-1 0 0,0-1 1 0 0,3 1-52 0 0,-4 0 5 0 0,0 0 0 0 0,0 0 1 0 0,1 1-1 0 0,-1-1 0 0 0,0 1 1 0 0,0-1-1 0 0,1 1 1 0 0,-1 0-6 0 0,14 9 83 0 0,-14-7-57 0 0,1 0 0 0 0,-1 0-1 0 0,0 0 1 0 0,0 1 0 0 0,0-1-1 0 0,0 0 1 0 0,0 1 0 0 0,-1-1 0 0 0,1 3-26 0 0,1 3 64 0 0,-1 0 0 0 0,0 1 0 0 0,0-1-1 0 0,0 5-63 0 0,-1 16 67 0 0,-3 19-42 0 0,-15 64 114 0 0,9-63-111 0 0,6-37 32 0 0,-3 17 11 0 0,4-19-15 0 0,0-1 44 0 0,0-1 29 0 0,1-1 52 0 0,-1 1 61 0 0,1 1 72 0 0,0-10-304 0 0,0 0 1 0 0,0 0-1 0 0,0 1 0 0 0,0-1 1 0 0,0 0-1 0 0,1 0 1 0 0,-1 0-1 0 0,0 0 0 0 0,0 1 1 0 0,0-1-1 0 0,0 0 0 0 0,0 0 1 0 0,0 0-1 0 0,0 1 1 0 0,0-1-1 0 0,1 0 0 0 0,-1 0 1 0 0,0 0-1 0 0,0 0 0 0 0,0 0 1 0 0,0 0-1 0 0,0 1 1 0 0,1-1-1 0 0,-1 0 0 0 0,0 0 1 0 0,0 0-1 0 0,0 0 1 0 0,1 0-1 0 0,-1 0 0 0 0,0 0-10 0 0,8 1 217 0 0,7-4 85 0 0,-14 3-277 0 0,32-15 695 0 0,-5 2-192 0 0,-26 13-479 0 0,1-1-1 0 0,-1 0 0 0 0,0 1 0 0 0,1-1 0 0 0,0 1 0 0 0,-1 0 1 0 0,1-1-1 0 0,-1 1 0 0 0,1 1 0 0 0,0-1-48 0 0,0 1 42 0 0,0 0-51 0 0,5 4-148 0 0,-4-2 38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10:08.7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67 7080 0 0,'0'0'157'0'0,"0"0"23"0"0,0 0 13 0 0,0 0 154 0 0,-1 0-45 0 0,-2 2 551 0 0,2-1-458 0 0,0-1-126 0 0,1 0 35 0 0,0 1-29 0 0,0-1-72 0 0,0 0-62 0 0,0 0-51 0 0,0 0-26 0 0,-1 0-101 0 0,1 0 62 0 0,-1 0 56 0 0,1 1 78 0 0,0-1 102 0 0,0 0-20 0 0,0 0 62 0 0,0 0 68 0 0,0 0 74 0 0,0 0 3 0 0,0-4-223 0 0,0 0-35 0 0,0-3 95 0 0,-1 2-140 0 0,1 0-48 0 0,0-4-1 0 0,-1-4-31 0 0,1 9-15 0 0,0 0 37 0 0,-1-12 162 0 0,1 18 8 0 0,2 10 67 0 0,-1-6-119 0 0,1-2 39 0 0,-2-3-19 0 0,0-1-66 0 0,1 0-34 0 0,1-1 44 0 0,1 1-73 0 0,4-2 21 0 0,-5 1-22 0 0,2 0 40 0 0,3-2 24 0 0,0 1-51 0 0,6 0 1 0 0,-12 2-103 0 0,1 0 0 0 0,-1 0 0 0 0,1 0 0 0 0,-1 0 0 0 0,1 0 0 0 0,-1 0 0 0 0,1 1 0 0 0,-1-1 0 0 0,1 1 0 0 0,-1-1 0 0 0,1 1 0 0 0,-1 0 1 0 0,0-1-1 0 0,1 1 0 0 0,-1 0 0 0 0,0 0 0 0 0,1 0-6 0 0,7 8 29 0 0,2 8 36 0 0,-4 2 18 0 0,-1 12 59 0 0,-5-15-34 0 0,0-1-1 0 0,-2 8-107 0 0,-1 9 75 0 0,2-30-74 0 0,-1 13 95 0 0,-1 0 0 0 0,-3 11-96 0 0,4-21 26 0 0,-1 1 0 0 0,1-1 1 0 0,-1 0-1 0 0,-1 0 0 0 0,-1 3-26 0 0,2-5 53 0 0,1-3 1 0 0,-2 1-44 0 0,1-4-9 0 0,1-2-10 0 0,2 0-36 0 0,-1 4 36 0 0,1 0 0 0 0,-1 0 0 0 0,0 0-1 0 0,1 0 1 0 0,-1 0 0 0 0,1 0 0 0 0,0 1-1 0 0,-1-1 1 0 0,1 0 0 0 0,0 0 0 0 0,-1 0 0 0 0,1 0-1 0 0,0 1 1 0 0,0-1 0 0 0,0 0 0 0 0,0 1 0 0 0,0-1-1 0 0,-1 1 1 0 0,1-1 0 0 0,0 1 0 0 0,1-1 9 0 0,0 0-15 0 0,0 1-1 0 0,1-1 1 0 0,-1 1 0 0 0,0 0-1 0 0,0 0 1 0 0,1 0 0 0 0,-1 0-1 0 0,0 0 1 0 0,1 0 0 0 0,0 1 15 0 0,25 8-60 0 0,-17-3 82 0 0,-2 0 43 0 0,4 6 127 0 0,-3 2 56 0 0,-3 4 103 0 0,-6-15-252 0 0,0 1-1 0 0,-1-1 1 0 0,1 1 0 0 0,-1-1 0 0 0,0 1-1 0 0,0 3-98 0 0,-1-3 121 0 0,1 0 0 0 0,-1 0 0 0 0,0 0 0 0 0,0 0 0 0 0,-2 3-121 0 0,-6 11 373 0 0,-1-4-100 0 0,-2-2-47 0 0,8-9-438 0 0,1-1 88 0 0,0 1 77 0 0,-1-1 66 0 0,-1 2 99 0 0,0-1 80 0 0,-12 4 641 0 0,9-4-570 0 0,5-3-202 0 0,0 1-36 0 0,-1-1-44 0 0,1 0-50 0 0,0 0-55 0 0,0 0-62 0 0,-1 0-68 0 0,1-1-74 0 0,0 0-81 0 0,0 0-87 0 0,0 0-92 0 0,-1-1-100 0 0,1 0-105 0 0,0 0-111 0 0,0 0-119 0 0,0-1-123 0 0,2 2-101 0 0,1 1-35 0 0,-3-3-2669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10:17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0 8808 0 0,'0'0'197'0'0,"0"0"24"0"0,0 0 19 0 0,0 0-76 0 0,0 0-16 0 0,0 0 448 0 0,-2 1-77 0 0,0 0-69 0 0,0 0-62 0 0,-1 1-56 0 0,0-1-48 0 0,1 0-41 0 0,0-1-35 0 0,-3 1 162 0 0,0 0-35 0 0,-5 1 236 0 0,-1 0-108 0 0,1-1-91 0 0,-3 1-15 0 0,-7-1 73 0 0,13-1-291 0 0,-4 0-17 0 0,7 1-111 0 0,2 4-11 0 0,2 0 0 0 0,5 7 5 0 0,3 0-58 0 0,-4-7 37 0 0,0 1 16 0 0,-1 1 0 0 0,1 0 0 0 0,-1 0 0 0 0,0 1 0 0 0,-1-1 0 0 0,1 1 0 0 0,-1 0 0 0 0,8 55 0 0 0,-7-36 0 0 0,-2-23 5 0 0,0 6-13 0 0,-1 0 75 0 0,4-12-1 0 0,8-3-73 0 0,-10 4 12 0 0,0 0-6 0 0,0 1 1 0 0,0-1-1 0 0,0 0 1 0 0,0 1-1 0 0,1-1 1 0 0,-1 1-1 0 0,0 0 1 0 0,0 0-1 0 0,0-1 1 0 0,0 1 0 0 0,1 1-1 0 0,-1-1 1 0 0,0 0-1 0 0,0 1 1 0 0,0-1-1 0 0,0 1 1 0 0,0-1-1 0 0,1 1 1 0 0,1 1-4 0 0,0 0-1 0 0,-1 0 0 0 0,1 1 0 0 0,-1-1 0 0 0,0 1 0 0 0,1-1 0 0 0,-1 1 1 0 0,0 0-1 0 0,1 2 5 0 0,2 3-4 0 0,0 0 1 0 0,-1 0 0 0 0,0 0 0 0 0,-1 0-1 0 0,1 1 4 0 0,7 23 58 0 0,-10-23-29 0 0,-1 0 40 0 0,-1 9 170 0 0,-5 4 189 0 0,2-16-226 0 0,1 0 0 0 0,-1 0 1 0 0,0 0-1 0 0,-2 2-202 0 0,-17 20 837 0 0,5-12-358 0 0,2-5-177 0 0,7-6-196 0 0,0-1-35 0 0,5-3-292 0 0,-1 0 94 0 0,0 0 81 0 0,0 0 67 0 0,0 0 53 0 0,0-1 41 0 0,-14-2 598 0 0,13 1-561 0 0,0-1-94 0 0,1 1-82 0 0,1-1-54 0 0,0 1-60 0 0,0-1-68 0 0,0 1-99 0 0,0-1-97 0 0,0 0-104 0 0,0-1-115 0 0,1 1-124 0 0,0 1 324 0 0,1 0-35 0 0,0 0-35 0 0,-1-1-37 0 0,1 1-38 0 0,0 0-39 0 0,-2-2-1740 0 0,-1-2-1336 0 0,4 5 3670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10:20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220 224 7136 0 0,'0'0'165'0'0,"0"0"22"0"0,0 0 6 0 0,0 0-28 0 0,-4 0 23 0 0,0-1 97 0 0,1 1-18 0 0,0 0 38 0 0,-2-1 385 0 0,-7 0 947 0 0,9 1-1141 0 0,-1 0-64 0 0,1 1-138 0 0,0-1-76 0 0,-1 1-88 0 0,1 0-104 0 0,-10 3 426 0 0,0-2-65 0 0,0 1-57 0 0,0-2-52 0 0,-3 1-4 0 0,0-2-54 0 0,-7 1 30 0 0,-1-2-63 0 0,-7 1 10 0 0,28 0-186 0 0,1-3-11 0 0,1 2-3 0 0,1 1 0 0 0,0-1 1 0 0,0 0-1 0 0,-1 0 0 0 0,1 0 1 0 0,0 0-1 0 0,0 0 0 0 0,0 0 1 0 0,0 0-1 0 0,0 0 1 0 0,1 0-1 0 0,-1 0 0 0 0,0 0 1 0 0,0 0-1 0 0,1 0 0 0 0,-1 0 1 0 0,0 0-1 0 0,1 1 1 0 0,-1-1-1 0 0,1 0 0 0 0,-1 0 1 0 0,1 0-1 0 0,-1 1 0 0 0,1-1 1 0 0,0 0-1 0 0,0 0 3 0 0,1-1-14 0 0,37-73-39 0 0,0-4 53 0 0,-34 69 29 0 0,13-22 195 0 0,-9 22-171 0 0,-8 9 1 0 0,5 20 65 0 0,-1 13 9 0 0,-1-2 35 0 0,3 6-40 0 0,-2 18-19 0 0,3 15 27 0 0,-3-17-42 0 0,-3-17 34 0 0,-2-6 70 0 0,0-14-52 0 0,0-1 33 0 0,-1 3 89 0 0,1 1 65 0 0,0-17-248 0 0,-2 3-1 0 0,2-3-6 0 0,0-1-39 0 0,0 0-82 0 0,0 0-39 0 0,0 0-142 0 0,0 0 164 0 0,0 0-13 0 0,0 0-24 0 0,0 0-46 0 0,0 0-20 0 0,0 0-47 0 0,0 0-53 0 0,0 0-62 0 0,0 0-64 0 0,0 0-60 0 0,0 0-54 0 0,0 0-48 0 0,0 0-163 0 0,0 0-46 0 0,0 0-199 0 0,0 0-531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8:55:52.054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33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07T18:56:23.328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4091 687 8232 0 0,'0'0'182'0'0,"0"0"29"0"0,0 0 14 0 0,0 0 35 0 0,0 0-89 0 0,0 0-38 0 0,0 0 44 0 0,-1 1-82 0 0,-1 3-4 0 0,1-1-3 0 0,0 7 476 0 0,1 2-49 0 0,1 0-50 0 0,1 1-52 0 0,1-1-54 0 0,1 0-56 0 0,0 0-58 0 0,-1-1-59 0 0,1 1-45 0 0,4 13 166 0 0,0 0-48 0 0,1-1-41 0 0,-1 0-35 0 0,11 30 135 0 0,15 34 87 0 0,-19-51-207 0 0,5 7 106 0 0,10 25 112 0 0,-8-19-78 0 0,1-1 77 0 0,-4-2 56 0 0,-12-27-223 0 0,0 1 91 0 0,-3-11-127 0 0,-1-1 32 0 0,-2-7-6 0 0,-1-2 8 0 0,0 0 2 0 0,0 0-4 0 0,0 0-16 0 0,-1-4 18 0 0,0 1-89 0 0,-1-1-55 0 0,-1-1-47 0 0,0 1-17 0 0,2 2 20 0 0,-7-19 106 0 0,1-1-45 0 0,-2-22 14 0 0,5 14-106 0 0,1 0 0 0 0,2 0-1 0 0,1-15-26 0 0,2 17-80 0 0,0 0-1 0 0,7-26 81 0 0,-4 34-59 0 0,0 1 1 0 0,1 0-1 0 0,1 0 0 0 0,5-9 59 0 0,-6 17-35 0 0,-1 0 0 0 0,1 0 0 0 0,1 1 0 0 0,0 0-1 0 0,1 0 1 0 0,0 1 0 0 0,0 0 0 0 0,1 0-1 0 0,0 1 1 0 0,0 0 0 0 0,1 1 0 0 0,0 0 0 0 0,0 0-1 0 0,1 1 1 0 0,0 1 0 0 0,0-1 0 0 0,1 2 35 0 0,-8 2-5 0 0,1 1 1 0 0,0 0-1 0 0,0 0 1 0 0,0 0-1 0 0,0 1 1 0 0,1 0-1 0 0,-1 0 0 0 0,0 0 1 0 0,0 0-1 0 0,0 1 1 0 0,0 0-1 0 0,0 0 1 0 0,0 0-1 0 0,0 1 1 0 0,-1 0-1 0 0,1 0 1 0 0,3 2 4 0 0,3 1-12 0 0,-1 1 1 0 0,-1 1-1 0 0,1 0 1 0 0,-1 0-1 0 0,-1 0 1 0 0,1 1-1 0 0,1 3 12 0 0,6 7 1 0 0,-1 1 0 0 0,-1 1 0 0 0,-1 0 0 0 0,0 1 0 0 0,-2 0 0 0 0,0 1 0 0 0,0 3-1 0 0,7 21-18 0 0,3 20 18 0 0,1 10-58 0 0,-21-70-143 0 0,2 4-8 0 0,-1-6 94 0 0,-1 0-94 0 0,0-1 50 0 0,0-1-41 0 0,0 1-49 0 0,-1-1-55 0 0,1 0-91 0 0,0 0-79 0 0,-1-1 60 0 0,1 0-61 0 0,-1 0-51 0 0,0 0-47 0 0,1 0-166 0 0,-1 0-45 0 0,1 0-201 0 0,0 1-542 0 0</inkml:trace>
  <inkml:trace contextRef="#ctx0" brushRef="#br0" timeOffset="2734.72">7533 450 8808 0 0,'0'0'197'0'0,"0"0"24"0"0,0 0 19 0 0,0 0 34 0 0,0 0 84 0 0,0 0 33 0 0,0 0 8 0 0,0 0-9 0 0,0 0-39 0 0,1 2-20 0 0,11 8 122 0 0,-2 2-89 0 0,-1 2-77 0 0,-1 0-62 0 0,4 10 35 0 0,5 14 10 0 0,-1-1 31 0 0,0 1-5 0 0,-1 2-37 0 0,8 41 170 0 0,12 85 242 0 0,-24-102-414 0 0,5 32 134 0 0,5 23 164 0 0,-14-76-333 0 0,0 31 42 0 0,-6-43-123 0 0,0 0 56 0 0,-1-1 80 0 0,0-28-154 0 0,0-2-22 0 0,0 0-5 0 0,0 0 0 0 0,0 0 8 0 0,0 0 34 0 0,-4-20 162 0 0,3-2-102 0 0,2 1-82 0 0,2-1-63 0 0,3-10-65 0 0,8-22 12 0 0,-9 39 23 0 0,2-9-22 0 0,1 1-1 0 0,1 0 0 0 0,3-5 0 0 0,-8 20-1 0 0,1 0 0 0 0,-1 0 0 0 0,1 0-1 0 0,0 1 1 0 0,1-1 0 0 0,0 1-1 0 0,0 1 1 0 0,1-1 0 0 0,-1 1-1 0 0,4-1 2 0 0,-7 4-8 0 0,1 1 0 0 0,0 0 0 0 0,-1 1 0 0 0,1-1 0 0 0,0 1 0 0 0,0-1-1 0 0,0 1 1 0 0,0 0 0 0 0,0 1 0 0 0,0-1 0 0 0,0 1 0 0 0,1 0 0 0 0,-1 0-1 0 0,0 0 1 0 0,0 0 0 0 0,0 1 0 0 0,0 0 0 0 0,0-1 0 0 0,0 2 0 0 0,0-1-1 0 0,0 0 1 0 0,0 1 0 0 0,0 0 0 0 0,-1-1 0 0 0,1 2 0 0 0,2 1 8 0 0,0 0-8 0 0,0 0 1 0 0,-1 0-1 0 0,0 1 1 0 0,0 0-1 0 0,0 0 1 0 0,0 0-1 0 0,1 3 8 0 0,-2-3 0 0 0,-1 0-1 0 0,1 1 1 0 0,-1-1-1 0 0,-1 1 0 0 0,1 0 1 0 0,-1 0-1 0 0,2 5 1 0 0,-3-2 0 0 0,-1-1 0 0 0,0 0 0 0 0,0 0 0 0 0,-1 0 0 0 0,0 0 0 0 0,-1 0 0 0 0,1 0 0 0 0,-3 5 0 0 0,1-2 0 0 0,-3 8 28 0 0,-10 8 113 0 0,5-8-38 0 0,8-14-65 0 0,0 0 0 0 0,-1 0 0 0 0,0 0-1 0 0,0-1 1 0 0,0 1 0 0 0,-3 1-38 0 0,-29 24 271 0 0,5-6-31 0 0,19-14-96 0 0,-1 0-1 0 0,0-2 1 0 0,-10 6-144 0 0,-44 19 367 0 0,51-26-330 0 0,-26 3 128 0 0,29-9-142 0 0,0 0-35 0 0,-6-1-92 0 0,10 0 4 0 0,0-1-38 0 0,6 0 77 0 0,1 1-20 0 0,1 0-31 0 0,0-1-56 0 0,-1 1-25 0 0,1 0-55 0 0,0-1-65 0 0,0 1-72 0 0,0 0-78 0 0,1-1-72 0 0,-1 1-64 0 0,0 0-57 0 0,0-1-194 0 0,0 1-55 0 0,0-1-235 0 0,-1 0-629 0 0</inkml:trace>
  <inkml:trace contextRef="#ctx0" brushRef="#br0" timeOffset="1463.08">6922 82 6592 0 0,'0'0'149'0'0,"0"0"23"0"0,0 0 11 0 0,0 0-57 0 0,0 0 6 0 0,0 0 64 0 0,0 0 180 0 0,0 0 332 0 0,0 0 27 0 0,0 0-7 0 0,0 0-60 0 0,0 0-330 0 0,0-1-65 0 0,-1 1-55 0 0,1-1-47 0 0,-1 0-25 0 0,0 0-36 0 0,-2-2 145 0 0,1 1-120 0 0,1 1 111 0 0,-8-3 416 0 0,-1 1-114 0 0,0 1-100 0 0,-1 2-88 0 0,0 0-73 0 0,0 1-61 0 0,0 0-47 0 0,1 0-33 0 0,-6 1 61 0 0,-16 1 101 0 0,-1-1-68 0 0,-8 1 0 0 0,-56 8 215 0 0,68-5-288 0 0,0 1 40 0 0,12-3 22 0 0,0 1-53 0 0,2 0-64 0 0,0-1-34 0 0,-14 3-8 0 0,23-6-29 0 0,-4 2 121 0 0,6 0-134 0 0,3-3-98 0 0,1 2-16 0 0,-5 2 51 0 0,-1 1 20 0 0,5-3-34 0 0,-2 5 20 0 0,1 0-1 0 0,0 0 1 0 0,1 0 0 0 0,-1 5 29 0 0,1 33-26 0 0,5 1 68 0 0,2-1 48 0 0,-5-33-60 0 0,8 53 125 0 0,23 138 136 0 0,-3-13 210 0 0,-14-83-278 0 0,10 55 141 0 0,-13-89-168 0 0,-7-42-100 0 0,1 1 37 0 0,16 60 363 0 0,-8-29-194 0 0,-12-55-189 0 0,2 12 21 0 0,-3-14-58 0 0,-1 0 46 0 0,1-1 3 0 0,-1-1 40 0 0,0 1 45 0 0,0-1 52 0 0,-2-2-190 0 0,-3-2-58 0 0,-3-2-71 0 0,5 0-271 0 0,-1-1 66 0 0,2 1 59 0 0,-1 0 48 0 0,0-1 28 0 0,1 0 37 0 0,-6-7-106 0 0,6 5 79 0 0,-1-1-118 0 0,1 2-50 0 0,1 2 99 0 0,0-1-33 0 0,0 1-37 0 0,0 0-40 0 0,0 0-43 0 0,0-1-48 0 0,0 1-25 0 0,0 0-48 0 0,0 0-50 0 0,1 0-54 0 0,-1-1-56 0 0,0 1-60 0 0,0 0-61 0 0,0 0-65 0 0,-2-3-1469 0 0,-2-2-1278 0 0</inkml:trace>
  <inkml:trace contextRef="#ctx0" brushRef="#br0" timeOffset="1731.38">6463 880 8088 0 0,'0'0'234'0'0,"0"0"-57"0"0,0 0-87 0 0,1-1-58 0 0,1-1-32 0 0,1 0 57 0 0,6-3 385 0 0,1 0 37 0 0,26-9 1195 0 0,-20 9-982 0 0,3 0 46 0 0,-8 2-400 0 0,-1 0-51 0 0,0 1-61 0 0,-1-2-71 0 0,0 2-179 0 0,0-1 35 0 0,9-2 104 0 0,1-1 125 0 0,-2 2 23 0 0,23-4 407 0 0,-16 3-332 0 0,-13 3-230 0 0,0 0-37 0 0,0 0-43 0 0,-1 1-50 0 0,0-1-46 0 0,0 1-50 0 0,0-1-56 0 0,-1 1-59 0 0,1-1-66 0 0,0 1-69 0 0,-1 0-75 0 0,1-1-80 0 0,-2 1 19 0 0,0 0-62 0 0,1 0-66 0 0,-1 0-69 0 0,2-1-1117 0 0,4 0-1034 0 0</inkml:trace>
  <inkml:trace contextRef="#ctx0" brushRef="#br0" timeOffset="1910.9">7191 751 7024 0 0,'0'0'157'0'0,"0"0"23"0"0,0 1 12 0 0,0 10-246 0 0,1 0 71 0 0,0 0 66 0 0,1-1 58 0 0,0 4 93 0 0,1-1 59 0 0,0 3 119 0 0,3 8 281 0 0,0 2 68 0 0,-2-8-284 0 0,-2-4-120 0 0,1 0-54 0 0,0 8 182 0 0,4 25 475 0 0,-1 0-81 0 0,0 0-98 0 0,-1 0-111 0 0,-3-24-382 0 0,-1 1-33 0 0,0 0-35 0 0,0-1-38 0 0,-1 1-38 0 0,-1 0-42 0 0,0-1-42 0 0,0 1-45 0 0,-1-11-23 0 0,2-8-28 0 0,-1-1-33 0 0,0 0-22 0 0,1 0-36 0 0,-1 0-42 0 0,0 0-48 0 0,0-1-6 0 0,1 0-40 0 0,-1 0-44 0 0,0-1-48 0 0,0 1-52 0 0,1 0-54 0 0,-1-1-58 0 0,0 1-62 0 0,0-2-753 0 0</inkml:trace>
  <inkml:trace contextRef="#ctx0" brushRef="#br0" timeOffset="2228.04">7095 647 8928 0 0,'0'0'264'0'0,"-1"-1"-8"0"0,0 0-191 0 0,-1-1-37 0 0,0-2-2 0 0,1 2 32 0 0,0 2 61 0 0,1-1 141 0 0,0 1 244 0 0,0 0 28 0 0,0 0-547 0 0,0 0 50 0 0,0-1 87 0 0,0 1 57 0 0,0-2 258 0 0,0 2-329 0 0,-1-1-40 0 0,1 1-52 0 0,0-1-46 0 0,1 1-53 0 0,-1-1-62 0 0,0 1-28 0 0,0 0-52 0 0,0-1-57 0 0,0 1-62 0 0,0 0-65 0 0,1-1-71 0 0,-1 1-75 0 0,0 0-80 0 0,1 0 328 0 0,1-2-1020 0 0,2-1-740 0 0</inkml:trace>
  <inkml:trace contextRef="#ctx0" brushRef="#br0" timeOffset="-4210.75">572 208 6592 0 0,'0'0'149'0'0,"0"0"-32"0"0,1 1-42 0 0,-1 0-17 0 0,3 2 4 0 0,-2-2 8 0 0,-1 0 56 0 0,11 16-95 0 0,-8-13-11 0 0,-2-2 52 0 0,0-1 77 0 0,-1-1 175 0 0,0 0 296 0 0,0 0 20 0 0,0 0 1 0 0,0 0-21 0 0,0 0-10 0 0,0 0-2 0 0,0 0-10 0 0,0 0-38 0 0,0 0-16 0 0,0 0-6 0 0,0 0-25 0 0,0 0-94 0 0,0 0-41 0 0,0 0-204 0 0,0 0-39 0 0,0 0 42 0 0,1-1-87 0 0,0-3-18 0 0,-1 2 10 0 0,-1-8 291 0 0,0 1-40 0 0,-2 0-37 0 0,-1 0-35 0 0,-6-8 167 0 0,-2 0-105 0 0,1 4-125 0 0,-1 1-41 0 0,-24-21 183 0 0,27 24-244 0 0,-13-10 115 0 0,0 1 0 0 0,-21-12-211 0 0,1 7 127 0 0,41 23-123 0 0,-1-1 1 0 0,1 0-1 0 0,-1 1 1 0 0,0 0-1 0 0,1-1 1 0 0,-1 1-1 0 0,0 0 0 0 0,1-1 1 0 0,-1 1-1 0 0,0 0 1 0 0,1 0-1 0 0,-1 1 0 0 0,0-1 1 0 0,0 0-5 0 0,-1 1-2 0 0,1 0 0 0 0,0 0 1 0 0,0 0-1 0 0,0 0 1 0 0,0 0-1 0 0,0 1 0 0 0,0-1 1 0 0,0 1-1 0 0,0-1 0 0 0,0 1 1 0 0,1 0-1 0 0,-1-1 0 0 0,0 1 1 0 0,0 2 1 0 0,-3 3-17 0 0,1 0 1 0 0,0 0 0 0 0,0 0 0 0 0,0 3 16 0 0,-6 14-12 0 0,9-20 15 0 0,-6 17-3 0 0,1 1 0 0 0,0 0 0 0 0,-1 22 0 0 0,-4 68 0 0 0,6 29 0 0 0,7 34 0 0 0,6-57-1 0 0,-2-46 17 0 0,2 13 73 0 0,4-1 1 0 0,3 1-1 0 0,4-2-89 0 0,-11-52 36 0 0,2-1-1 0 0,1 0 0 0 0,3 4-35 0 0,-8-20 20 0 0,1-1-1 0 0,1 1 1 0 0,0-1-1 0 0,1 0 1 0 0,0-1-1 0 0,1 0 1 0 0,6 4-20 0 0,-9-9 21 0 0,0-1-1 0 0,1 0 1 0 0,0-1 0 0 0,0 1 0 0 0,1-2 0 0 0,-1 1 0 0 0,1-1 0 0 0,0 0-1 0 0,0-1 1 0 0,4 1-21 0 0,-4-2 27 0 0,-1 0 0 0 0,1 0 1 0 0,0-1-1 0 0,0-1 0 0 0,0 1 0 0 0,0-2 0 0 0,-1 1 0 0 0,1-1 0 0 0,0 0 0 0 0,0-1 0 0 0,4-1-27 0 0,7-4 66 0 0,-1 0 1 0 0,0-1-1 0 0,0-1 0 0 0,-1 0 0 0 0,0-2 0 0 0,13-10-66 0 0,11-12 70 0 0,-3-4-73 0 0,-34 33 7 0 0,-1 0-38 0 0,0 1-35 0 0,0-1-35 0 0,0 0-53 0 0,1 1-39 0 0,-1-1-39 0 0,0 0-35 0 0,3-5-371 0 0,-1-2-122 0 0,3-11-628 0 0</inkml:trace>
  <inkml:trace contextRef="#ctx0" brushRef="#br0" timeOffset="-3635.29">1119 715 7368 0 0,'0'0'165'0'0,"0"0"22"0"0,0 0 10 0 0,-1-1-16 0 0,-2-2-254 0 0,1 1 94 0 0,-1 0 84 0 0,1 0 72 0 0,-1 0 40 0 0,1 1 42 0 0,-1-1 241 0 0,-5-2 744 0 0,5 3-911 0 0,1 0-53 0 0,0 0-111 0 0,1 0-50 0 0,-1 0-57 0 0,0 0-67 0 0,-1 0 458 0 0,-1 0-65 0 0,0 1-58 0 0,0 0-50 0 0,-1 1-3 0 0,1 0-52 0 0,-2 1-7 0 0,-2 2 44 0 0,-1 0 61 0 0,3-2-52 0 0,-5 2 109 0 0,2 4-91 0 0,2 2-76 0 0,1 1-64 0 0,-2 10-8 0 0,2 9-48 0 0,4-22-67 0 0,-7 50 127 0 0,8-34-101 0 0,0 0 0 0 0,2 0 1 0 0,1 0-1 0 0,2 13-52 0 0,5 11 139 0 0,7 17 427 0 0,-10-45-407 0 0,2 1-36 0 0,2 3-41 0 0,4 0-104 0 0,-7-12-36 0 0,1-1-36 0 0,2 0-38 0 0,0-1-43 0 0,5 5 144 0 0,-11-11 31 0 0,1 0 0 0 0,0-1 0 0 0,0 1 0 0 0,0-1 0 0 0,0 0 0 0 0,6 2 0 0 0,-10-5 2 0 0,18 8 77 0 0,1-1-1 0 0,8 1-78 0 0,6-3 129 0 0,2-7 50 0 0,-17-2-65 0 0,0-1 39 0 0,16-11 251 0 0,-30 13-303 0 0,1 0 1 0 0,-1-1 0 0 0,0 0 0 0 0,0 0 0 0 0,-1-1-102 0 0,1 1 116 0 0,-1-1 0 0 0,0 0 1 0 0,-1 0-1 0 0,1-1 0 0 0,0-1-116 0 0,12-28 417 0 0,-6 1-83 0 0,-5-2-71 0 0,-6 1-61 0 0,0 20-90 0 0,-1 0-1 0 0,-4-12-111 0 0,0 5 94 0 0,0 0-1 0 0,-11-20-93 0 0,9 26 22 0 0,0-1 1 0 0,-2 1-1 0 0,0 0 1 0 0,-1 1-1 0 0,0 0 1 0 0,-1 1 0 0 0,-1 1-1 0 0,-11-10-22 0 0,-12-7 9 0 0,-1 4-34 0 0,-3 3-45 0 0,0 3-52 0 0,-3 3-253 0 0,25 9 161 0 0,8 4 53 0 0,0 1-40 0 0,0-1-48 0 0,0 0-57 0 0,10 4 121 0 0,0 0 74 0 0,0 0 65 0 0,-1-1 51 0 0,0 1 95 0 0,0-1 156 0 0,0 1-175 0 0,0-1-57 0 0,1 1-60 0 0,-1 0-40 0 0,1 0-47 0 0,0-1-53 0 0,-1 1-59 0 0,1 0-66 0 0,0 0 61 0 0,0 0-35 0 0,-1 0-35 0 0,1 0-38 0 0,0 0-39 0 0,0 0-42 0 0,0 0-43 0 0,0 0-45 0 0,0 0-713 0 0</inkml:trace>
  <inkml:trace contextRef="#ctx0" brushRef="#br0" timeOffset="-3088.75">1621 733 7568 0 0,'0'0'166'0'0,"0"0"29"0"0,0 0 14 0 0,0 0-68 0 0,0 0-19 0 0,0 0 35 0 0,0 2 125 0 0,-2 5 420 0 0,0-1-119 0 0,0 1-105 0 0,1 0-87 0 0,-1 0-14 0 0,1 1-73 0 0,-1 19 449 0 0,3-11-482 0 0,0-1-33 0 0,4 16 151 0 0,3 6-33 0 0,7 18 75 0 0,-6-22-158 0 0,-3-11-58 0 0,2 5 90 0 0,0 0 0 0 0,2 0 0 0 0,4 4-305 0 0,-2-4 539 0 0,14 18-539 0 0,2-3 283 0 0,4-2-55 0 0,2-4-67 0 0,4-4-79 0 0,-21-19-19 0 0,-3-4 8 0 0,11 2 136 0 0,-10-8-1 0 0,-1-5 74 0 0,-1-6 88 0 0,-4-7 101 0 0,-3-7 74 0 0,-2 0-116 0 0,-3-1-100 0 0,-2 0-83 0 0,-1 4-99 0 0,0 1-34 0 0,-9-37 95 0 0,9 44-171 0 0,-7-30 56 0 0,-7-21-37 0 0,-4-20 15 0 0,16 67-70 0 0,-1 1 1 0 0,0 0-1 0 0,-1 0 1 0 0,0 0-1 0 0,-1 0 1 0 0,-7-8 0 0 0,13 21-267 0 0,1 0 104 0 0,0 0 89 0 0,-1 0 73 0 0,1 0 50 0 0,0 0 37 0 0,-2-5 474 0 0,2 4-456 0 0,0 1-68 0 0,-1-1-93 0 0,1 0-116 0 0,0 1-20 0 0,-1 1-69 0 0,1-1-78 0 0,0 0-84 0 0,0 0 2 0 0,-1 1-69 0 0,1-1-71 0 0,0 1-76 0 0,-1-1-81 0 0,1 1-84 0 0,0-1-88 0 0,0 1-93 0 0,0 0-1381 0 0,0 0-1339 0 0</inkml:trace>
  <inkml:trace contextRef="#ctx0" brushRef="#br0" timeOffset="-2402.58">2182 798 8840 0 0,'0'0'197'0'0,"0"0"24"0"0,0 0 19 0 0,0 0 14 0 0,0 0 0 0 0,0 0-45 0 0,0 1-90 0 0,0-1-57 0 0,2 4-11 0 0,-2-2 6 0 0,10 32 842 0 0,-4-16-459 0 0,-1 1-83 0 0,3 21 26 0 0,20 70 523 0 0,-15-63-459 0 0,-10-34-299 0 0,13 40 444 0 0,-5-19-136 0 0,-5-17-196 0 0,-1 0 33 0 0,0 0 39 0 0,0-1 45 0 0,-4-12-329 0 0,1-1 40 0 0,1 4 171 0 0,3 6 302 0 0,-5-9-411 0 0,-1 1-45 0 0,0-4 56 0 0,0-1-8 0 0,0 0-15 0 0,0 0-54 0 0,0 0 10 0 0,0 0 17 0 0,0 0-19 0 0,0 0-11 0 0,0 0-3 0 0,0-1-14 0 0,-5-3-46 0 0,4 3-4 0 0,-1 0-1 0 0,1-1 0 0 0,0 1 0 0 0,0 0 1 0 0,0-1-1 0 0,0 1 0 0 0,0-1 0 0 0,0 1 1 0 0,0-1-14 0 0,-5-17 32 0 0,1-24-33 0 0,3 26 48 0 0,1 1-43 0 0,1 0 0 0 0,0 0 1 0 0,1 0-1 0 0,1-7-4 0 0,1 5-15 0 0,1-1 1 0 0,1 1-1 0 0,4-11 15 0 0,0 7-32 0 0,0 1 0 0 0,1 0 1 0 0,1 0-1 0 0,1 2 0 0 0,1-1 0 0 0,10-9 32 0 0,-17 21-15 0 0,1 1-1 0 0,0 0 0 0 0,0 1 0 0 0,0 0 1 0 0,1 0-1 0 0,0 0 0 0 0,4-1 16 0 0,-5 3-4 0 0,0 0 0 0 0,1 1 0 0 0,0 0-1 0 0,0 0 5 0 0,-3 2 12 0 0,1-1 0 0 0,0 1 0 0 0,-1 0 0 0 0,1 0-1 0 0,5 1-11 0 0,-7 0 1 0 0,0 0-1 0 0,0 1 1 0 0,0 0-1 0 0,1 0 1 0 0,-1 0 0 0 0,-1 0-1 0 0,1 0 1 0 0,0 1-1 0 0,0 0 1 0 0,0 0-1 0 0,-1 0 1 0 0,1 0-1 0 0,-1 0 1 0 0,0 1-1 0 0,1-1 1 0 0,-1 1-1 0 0,0 0 1 0 0,-1 0-1 0 0,2 2 0 0 0,1 1 6 0 0,-1 0-1 0 0,0 1 0 0 0,0-1 1 0 0,0 1-1 0 0,-1 0 1 0 0,0 0-1 0 0,-1 0 1 0 0,1 0-1 0 0,-1 0 0 0 0,0 4-5 0 0,2 9 23 0 0,4 10 85 0 0,0 7 51 0 0,-3-14-85 0 0,15 68 360 0 0,-13-28-189 0 0,-2-20-56 0 0,-2-21-92 0 0,4 12 104 0 0,-5-25-139 0 0,-2-4-32 0 0,2 4 63 0 0,4 5 58 0 0,-2-7-110 0 0,-4-6-125 0 0,0-1-69 0 0,0 0-21 0 0,0 0 32 0 0,0 0-60 0 0,0 0 47 0 0,0 0-34 0 0,0 0-143 0 0,0 0-40 0 0,0 0-980 0 0,0 0-63 0 0</inkml:trace>
  <inkml:trace contextRef="#ctx0" brushRef="#br0" timeOffset="-1915.88">2945 361 6072 0 0,'0'0'133'0'0,"0"0"23"0"0,0 0 12 0 0,0 0-51 0 0,0 0-2 0 0,0 0 49 0 0,0 0 147 0 0,0 0 271 0 0,0 0 24 0 0,0 0-34 0 0,0 0-151 0 0,0 0-62 0 0,0 2-9 0 0,-4 13 229 0 0,3 0-101 0 0,3 2-86 0 0,0-1-74 0 0,2 9 53 0 0,3 6-39 0 0,0-4-88 0 0,2 18 150 0 0,3-1-77 0 0,3 0-64 0 0,2 0-49 0 0,21 69 197 0 0,-24-65-245 0 0,0 0 74 0 0,5 17 180 0 0,0-1 102 0 0,-3 1 84 0 0,-1 0 66 0 0,12 54 684 0 0,-18-84-996 0 0,-5-17-147 0 0,-1-3-56 0 0,-1 0 1 0 0,0 9-148 0 0,-1-11 96 0 0,-1 2 38 0 0,0-14-54 0 0,0-1-33 0 0,0 0-140 0 0,0 0-61 0 0,0 0 58 0 0,0 0 24 0 0,0 0-34 0 0,0 0-15 0 0,0 0-35 0 0,0 0-39 0 0,0 0-45 0 0,0 0-48 0 0,0 0-46 0 0,0 0-42 0 0,0 0-37 0 0,0 0-268 0 0,0 0-64 0 0,0 0-48 0 0,-1-1-36 0 0,0 0-1486 0 0,-1-1-1316 0 0</inkml:trace>
  <inkml:trace contextRef="#ctx0" brushRef="#br0" timeOffset="-1427.19">2877 794 6936 0 0,'0'0'157'0'0,"0"0"23"0"0,0 0 11 0 0,0 0 39 0 0,0 0-90 0 0,0 0 114 0 0,0 0 211 0 0,0 0 14 0 0,0 0-25 0 0,0 0-104 0 0,0 0-44 0 0,0 0-8 0 0,0 0 2 0 0,0 0 17 0 0,0 0 10 0 0,0 0 1 0 0,0 0-27 0 0,0 0-112 0 0,0-1-74 0 0,0 1-57 0 0,2-4-22 0 0,-1 2 21 0 0,0 2 21 0 0,0-1 46 0 0,7 1-99 0 0,-1 0 66 0 0,2 0 50 0 0,-1-1 35 0 0,18 0 398 0 0,-18 1-416 0 0,1 0-41 0 0,-2 0-62 0 0,0 0-49 0 0,0 1-56 0 0,0 0-65 0 0,5 0 117 0 0,0 0 1 0 0,0-1-1 0 0,0 0 1 0 0,10-2-3 0 0,7-1-27 0 0,-8 0-45 0 0,-1 1-63 0 0,14-1 49 0 0,-1-2 62 0 0,34-4 104 0 0,-34 5 59 0 0,0-2-54 0 0,-3 1-63 0 0,-1 2-57 0 0,-17 1-69 0 0,1 0-38 0 0,0-1-46 0 0,-1 0-52 0 0,0 0-31 0 0,-1 0-54 0 0,1 1-60 0 0,-1 0-63 0 0,1 1-6 0 0</inkml:trace>
  <inkml:trace contextRef="#ctx0" brushRef="#br0" timeOffset="-1148.93">3660 708 7632 0 0,'0'0'166'0'0,"0"0"29"0"0,0 0 14 0 0,0 2-25 0 0,0-1-166 0 0,0 6 5 0 0,2 12-27 0 0,-1-13 34 0 0,1-1 37 0 0,2 9 484 0 0,-1 9 338 0 0,-1-7-260 0 0,1-5-246 0 0,0 1 91 0 0,-1 0-41 0 0,1 1-41 0 0,-1-1-37 0 0,2 13 254 0 0,0 1-121 0 0,0-2-113 0 0,0 0-76 0 0,0 0-57 0 0,2 0-41 0 0,-3-7 42 0 0,-2 1 52 0 0,3 15 351 0 0,1-3-72 0 0,-3 1-114 0 0,-1-14-256 0 0,1 0-50 0 0,0 1-55 0 0,2-1-60 0 0,-3-16-102 0 0,-1 0 39 0 0,1 1 60 0 0,1 3 130 0 0,-2-3-172 0 0,1 1-73 0 0,-1 0-59 0 0,-1 1-81 0 0,1 0-97 0 0,-1 2-109 0 0,1-6-149 0 0</inkml:trace>
  <inkml:trace contextRef="#ctx0" brushRef="#br0" timeOffset="-854.71">3589 534 12984 0 0,'-5'-6'86'0'0,"-1"0"48"0"0,-1-1 73 0 0,-4-3 146 0 0,0 0-15 0 0,4 3-163 0 0,2 1-79 0 0,-1 0-61 0 0,2 2-23 0 0,2 2 34 0 0,2 2-46 0 0,-1-1 96 0 0,1 0 112 0 0,0 1-280 0 0,-1 0 46 0 0,1 0 41 0 0,0 0 34 0 0,0-1 115 0 0,-1 0 493 0 0,1 0-444 0 0,0 0-145 0 0,0 1-74 0 0,-1-1-92 0 0,1 1-108 0 0,0-1-18 0 0,0 1-70 0 0,0 0-79 0 0,0-1-82 0 0,0 1-91 0 0,0 0-97 0 0,0 0-102 0 0,0 0-110 0 0,0 0-1052 0 0,0 0-1083 0 0</inkml:trace>
  <inkml:trace contextRef="#ctx0" brushRef="#br0" timeOffset="11354.65">11788 887 9384 0 0,'0'0'208'0'0,"0"0"33"0"0,0 0 16 0 0,0 1-106 0 0,0-1-78 0 0,5 8-24 0 0,-5-2-46 0 0,0-3-9 0 0,1 4 43 0 0,1 0 70 0 0,-1-1 42 0 0,0 0 43 0 0,1 6 301 0 0,1 0 64 0 0,2 20 1183 0 0,-4-18-1062 0 0,0-5-310 0 0,0 1-70 0 0,-1-1-88 0 0,0 0-103 0 0,1 13 341 0 0,1 11 270 0 0,1 0-37 0 0,-3-11-305 0 0,1-4-94 0 0,1 1-48 0 0,0 2-54 0 0,-1-1-82 0 0,2-7-82 0 0,-1-4-64 0 0,-2-8-176 0 0,0-1 69 0 0,0 0 61 0 0,0 0 54 0 0,0 1 50 0 0,0-1 48 0 0,0 0 114 0 0,0 1 346 0 0,0-1-402 0 0,0 0-53 0 0,0 1-66 0 0,0-1-70 0 0,0 0-83 0 0,0 0-96 0 0,0 1-65 0 0,0-1-97 0 0,0 0-106 0 0,0 0-115 0 0,0 1-126 0 0,0-1 331 0 0,0 0-34 0 0,0 0-37 0 0,0 0-36 0 0,0 0-39 0 0,0 0-40 0 0,0 0-1474 0 0,0 0-1182 0 0</inkml:trace>
  <inkml:trace contextRef="#ctx0" brushRef="#br0" timeOffset="11557.31">11639 511 10120 0 0,'-7'-2'252'0'0,"0"-1"102"0"0,4 1-283 0 0,-1-1-44 0 0,2-1 6 0 0,1 4 138 0 0,1 0 50 0 0,0 0 10 0 0,0 0-26 0 0,3-1-109 0 0,6-1-83 0 0,-5 2-35 0 0,-1 0-100 0 0,-2 0 26 0 0,0 0-33 0 0,-1 0-38 0 0,1 0-43 0 0,-1 0-47 0 0,1 0-43 0 0,-1 0-39 0 0,0 0-32 0 0,1 0-113 0 0,-1 0-34 0 0,0 0-1149 0 0</inkml:trace>
  <inkml:trace contextRef="#ctx0" brushRef="#br0" timeOffset="12270.2">12636 786 6392 0 0,'0'0'135'0'0,"-1"-2"-47"0"0,-2-6 65 0 0,2 5-48 0 0,0-1-200 0 0,-1-1 78 0 0,-1 0 68 0 0,0 1 61 0 0,0-2 92 0 0,-2 1 63 0 0,0-1 117 0 0,-4-3 270 0 0,-7-4 450 0 0,10 9-786 0 0,1 0-48 0 0,0 1-91 0 0,1 0-51 0 0,0 1-60 0 0,0-1-66 0 0,-10-4 336 0 0,0 0 57 0 0,-10-4 346 0 0,8 3-193 0 0,-2 2-73 0 0,0 1-69 0 0,-1 2-64 0 0,-1 1-57 0 0,1 1-53 0 0,1 2-47 0 0,1 2-41 0 0,-2 1-33 0 0,-10 2 17 0 0,-1 2-37 0 0,25-7-79 0 0,0 1 1 0 0,0 0 0 0 0,0 1-1 0 0,0-1 1 0 0,0 1 0 0 0,0 0-1 0 0,1 0 1 0 0,0 0 0 0 0,-3 3-13 0 0,-3 4 4 0 0,4-5-17 0 0,0 2 0 0 0,0-1 1 0 0,1 1-1 0 0,-1-1 0 0 0,1 2 13 0 0,3-5-5 0 0,1-1 0 0 0,0 1 1 0 0,0 0-1 0 0,0-1 0 0 0,0 1 0 0 0,0 0 0 0 0,0-1 1 0 0,1 1-1 0 0,0 0 0 0 0,-1 0 0 0 0,1 0 0 0 0,0-1 1 0 0,0 1-1 0 0,0 0 0 0 0,1 0 0 0 0,-1 0 1 0 0,2 2 4 0 0,-1 0 11 0 0,1 0 0 0 0,0-1 0 0 0,0 1 0 0 0,0 0 0 0 0,2 2-11 0 0,1 0 33 0 0,0 0 0 0 0,1 0 0 0 0,-1 0 0 0 0,1-1 0 0 0,2 1-33 0 0,34 27 174 0 0,-15-15-102 0 0,-23-16-66 0 0,57 36 137 0 0,-8-4 55 0 0,-2 2 69 0 0,-10-8-57 0 0,-28-21-117 0 0,-1 1-1 0 0,0 1 1 0 0,7 6-93 0 0,4 5 167 0 0,-2-1 71 0 0,-2 0 81 0 0,-6 4 84 0 0,-12-20-333 0 0,0-1 0 0 0,0 1 0 0 0,-1-1-1 0 0,1 1 1 0 0,-1 0 0 0 0,0-1-1 0 0,1 1-69 0 0,-5 25 515 0 0,3-25-432 0 0,0 1 0 0 0,-1-1 0 0 0,0-1 0 0 0,1 1 0 0 0,-3 2-83 0 0,-7 10 196 0 0,-4-3-83 0 0,-27 17 192 0 0,39-27-269 0 0,0-1 0 0 0,-1 0-1 0 0,1 0 1 0 0,-1 0 0 0 0,1-1-1 0 0,-1 1 1 0 0,1-1 0 0 0,-4 1-36 0 0,-19 3 110 0 0,13-2-91 0 0,0 0-34 0 0,8-2 17 0 0,0 0 0 0 0,0 0 0 0 0,0-1 0 0 0,0 1 0 0 0,0-1 0 0 0,0-1 0 0 0,0 1 0 0 0,0-1 0 0 0,0 1 0 0 0,0-1 0 0 0,0-1 0 0 0,-4-1-2 0 0,-19-9-61 0 0,5-2-84 0 0,12 6 29 0 0,1 0-35 0 0,0-1-38 0 0,1 1-43 0 0,0-1-48 0 0,2 0-51 0 0,4 5 138 0 0,-5-7-146 0 0,5 6 142 0 0,1 1-76 0 0,1 2 87 0 0,0 0-39 0 0,0-1-80 0 0,0 0-62 0 0,0 1-72 0 0,1-1-77 0 0,-1 0-87 0 0,0 0-93 0 0,0 0-100 0 0,1 0-109 0 0,-2-5-1197 0 0,0-4-1184 0 0,2 12 3284 0 0</inkml:trace>
  <inkml:trace contextRef="#ctx0" brushRef="#br0" timeOffset="12529.51">12169 86 7248 0 0,'-1'-2'169'0'0,"1"1"-100"0"0,-2-5-79 0 0,2 5 51 0 0,0 0 43 0 0,0 0 113 0 0,0 0-54 0 0,0 0 35 0 0,0 0 38 0 0,-1 0 41 0 0,1 0 47 0 0,0 1 48 0 0,0 0-109 0 0,0 0-58 0 0,-1 0-49 0 0,1-1-43 0 0,-1 1 3 0 0,-2 0-67 0 0,2 1 71 0 0,1-1 59 0 0,-1 0 96 0 0,1 0 119 0 0,0 1-136 0 0,0-1 38 0 0,0 8 249 0 0,1 0-99 0 0,0 1-93 0 0,1 0-91 0 0,-1-2-94 0 0,0 0-70 0 0,0 0 128 0 0,-2 2-10 0 0,0 4 51 0 0,1-10-226 0 0,0 0 0 0 0,0-1 1 0 0,0 1-1 0 0,0 0 0 0 0,-1-1 0 0 0,1 1 1 0 0,-1 1-22 0 0,-3 11 58 0 0,-1 2-59 0 0,3 0-90 0 0,2-7 15 0 0</inkml:trace>
  <inkml:trace contextRef="#ctx0" brushRef="#br0" timeOffset="10580.72">11064 1008 8720 0 0,'-1'-2'197'0'0,"0"-1"-15"0"0,-2-4 45 0 0,0 1-108 0 0,0 0-72 0 0,-6-8-8 0 0,6 10 5 0 0,0 1 38 0 0,-1-1 53 0 0,-1 1 67 0 0,1 1 79 0 0,-2-1 93 0 0,2 1-47 0 0,0 0-42 0 0,-1 0-40 0 0,1-1-34 0 0,-5-2 140 0 0,0 1-109 0 0,-9-2 203 0 0,-1 0 134 0 0,4 3-105 0 0,-11 1 245 0 0,0 2-100 0 0,0 1-97 0 0,0 2-92 0 0,1 4-89 0 0,1 3-84 0 0,3 4-79 0 0,1 5-77 0 0,11-7-23 0 0,-1 1-1 0 0,2 1 1 0 0,0 0-1 0 0,0 0 1 0 0,1 1-1 0 0,1-1 0 0 0,0 1 1 0 0,2 1-1 0 0,-1-1 1 0 0,1 6-78 0 0,0 2 123 0 0,1 0 0 0 0,0 0 0 0 0,2 0 0 0 0,1 0-1 0 0,1 0 1 0 0,4 21-123 0 0,-3-32 46 0 0,0 0-1 0 0,1 0 1 0 0,1-1-1 0 0,-1 1 0 0 0,2-1 1 0 0,0 0-1 0 0,0-1 0 0 0,1 1 1 0 0,0-1-1 0 0,3 3-45 0 0,-5-8 23 0 0,-1-1 0 0 0,1 0 1 0 0,0 0-1 0 0,0 0 0 0 0,0-1 0 0 0,1 1 0 0 0,-1-1 1 0 0,1 0-1 0 0,0 0 0 0 0,0-1 0 0 0,0 1 1 0 0,0-1-1 0 0,0 0-23 0 0,0-1 27 0 0,0 0 0 0 0,-1 0 0 0 0,1-1 0 0 0,0 1 0 0 0,0-1 1 0 0,-1 0-1 0 0,1 0 0 0 0,0 0 0 0 0,0-1 0 0 0,3 0-27 0 0,0-1 42 0 0,21-4 263 0 0,-17 3-203 0 0,-4 0-78 0 0,1 0-61 0 0,0 0-97 0 0,-5 1 23 0 0,1 0-32 0 0,-1 0-37 0 0,1 0-38 0 0,-1 0-43 0 0,0-1-44 0 0,-3 2 9 0 0,0 1-46 0 0,1-1-42 0 0,-1 0-37 0 0,1 0-275 0 0,0 0-62 0 0,0 0-49 0 0,0 0-37 0 0,6-2-1509 0 0,4-2-1336 0 0,-12 5 3689 0 0</inkml:trace>
  <inkml:trace contextRef="#ctx0" brushRef="#br0" timeOffset="11044.49">11429 876 6768 0 0,'0'0'149'0'0,"0"-1"-32"0"0,0 1-42 0 0,0-1-17 0 0,-2-3 5 0 0,1 4 9 0 0,0-1 58 0 0,-8-3-72 0 0,1 0 95 0 0,0 0 83 0 0,1 1 69 0 0,-1 0 134 0 0,0 0 58 0 0,-13-4 1122 0 0,13 4-1105 0 0,1 1-56 0 0,-1-1-80 0 0,0 0-103 0 0,-3-1 134 0 0,-1 2-40 0 0,0 1-38 0 0,0 1-32 0 0,-13 1 216 0 0,1 2-81 0 0,21-3-388 0 0,0 1 1 0 0,0 0-1 0 0,0 0 0 0 0,1 0 1 0 0,-1 0-1 0 0,0 0 0 0 0,1 0 1 0 0,-1 1-1 0 0,0 0-46 0 0,-1 1 91 0 0,0 0 1 0 0,-1 1-1 0 0,1-1 0 0 0,-3 5-91 0 0,-13 18 300 0 0,7 1-79 0 0,6-10-145 0 0,-10 36 192 0 0,10-16-27 0 0,6-21-141 0 0,0-3 7 0 0,0 0 0 0 0,1-1 0 0 0,1 1 0 0 0,-1 0 0 0 0,2-1 0 0 0,0 2-107 0 0,-1-9 41 0 0,10 36 297 0 0,-4-12-41 0 0,3 0-1 0 0,2 5-296 0 0,5 1 219 0 0,-13-28-173 0 0,1-1 0 0 0,-1 1 0 0 0,1-1 0 0 0,0 0 0 0 0,1 0 0 0 0,-1 0 0 0 0,1-1 0 0 0,0 0 0 0 0,7 4-46 0 0,16 7 210 0 0,-10-10-47 0 0,-5-5-111 0 0,0 0-37 0 0,9 0-20 0 0,-5-2 23 0 0,12-9 87 0 0,-14 3-63 0 0,-2-1-36 0 0,3-1-87 0 0,-4 1-52 0 0,0-1-39 0 0,4-3-122 0 0,-1 3-110 0 0,-4 3 87 0 0,-7 3 121 0 0,-2 1 41 0 0,0 1-45 0 0,-1-1-55 0 0,1 1-63 0 0,-1-1-4 0 0,0 1-56 0 0,1-1-62 0 0,-1 1-68 0 0,0-1-73 0 0,0 1-79 0 0,0-1-83 0 0,0 1-90 0 0,3-4-1282 0 0,2-4-1190 0 0</inkml:trace>
  <inkml:trace contextRef="#ctx0" brushRef="#br0" timeOffset="9018.89">8607 962 6880 0 0,'0'0'157'0'0,"0"0"23"0"0,0 0 11 0 0,0-5-47 0 0,1-5-96 0 0,0 5-28 0 0,-1 1 36 0 0,1-4 154 0 0,0 0 171 0 0,-1-1 348 0 0,-2 2 24 0 0,1 3-327 0 0,-1 0-163 0 0,1 2-174 0 0,0 1-32 0 0,-2-3 311 0 0,0 1-84 0 0,-1 1-70 0 0,0 1-57 0 0,-1 0-24 0 0,-9 3 114 0 0,10-1-101 0 0,-15 10 66 0 0,2 4-71 0 0,2 2-55 0 0,1 3-41 0 0,2 1-6 0 0,1 2 1 0 0,-6 17-40 0 0,8-14 15 0 0,2 0 1 0 0,0 0-1 0 0,2 1 1 0 0,-1 15-16 0 0,4-26 2 0 0,1 2 19 0 0,0-1 1 0 0,2 0-1 0 0,0 1 1 0 0,0-1-1 0 0,2 0 1 0 0,0 1-22 0 0,-2-11 4 0 0,2 9 21 0 0,1 0-1 0 0,0 0 1 0 0,1 0-1 0 0,1-1 1 0 0,0 1 0 0 0,1-2-1 0 0,1 1 1 0 0,0-1-1 0 0,1 0 1 0 0,1-1 0 0 0,8 11-25 0 0,-3-10-22 0 0,0-3 41 0 0,1-1 39 0 0,0-3 34 0 0,9 0 102 0 0,0-4 59 0 0,0-3 46 0 0,1-5 35 0 0,-15 2-154 0 0,0-1 1 0 0,-1 0 0 0 0,1 0-1 0 0,-1-1 1 0 0,0 0 0 0 0,-1-1-1 0 0,1 0 1 0 0,3-4-181 0 0,14-13 434 0 0,-3-4-71 0 0,-11 10 12 0 0,-1-1-64 0 0,0-1-58 0 0,-2 0-53 0 0,-1 0-45 0 0,0-1-41 0 0,3-20 21 0 0,-5 5-90 0 0,-6 23-37 0 0,0-1-1 0 0,-1 0 0 0 0,0 1 0 0 0,-1-1 1 0 0,-1-7-8 0 0,-1 8 33 0 0,0-1 0 0 0,0 1 0 0 0,-2-2-33 0 0,1 2 46 0 0,-1 0-48 0 0,-1 0-42 0 0,1 1-36 0 0,-11-15-223 0 0,-11-12-289 0 0,19 29 359 0 0,-12-13-244 0 0,13 15 278 0 0,0-1-59 0 0,0 1-67 0 0,0 0-41 0 0,0 0-85 0 0,1 0-100 0 0,-1 0-113 0 0,5 5 301 0 0,0 0-47 0 0,1 0-41 0 0,-1 0-37 0 0,0 0-137 0 0,0 0-36 0 0,-4-5-1447 0 0</inkml:trace>
  <inkml:trace contextRef="#ctx0" brushRef="#br0" timeOffset="9588.35">9133 1020 7248 0 0,'0'0'209'0'0,"0"1"-5"0"0,1 16-88 0 0,1-1 65 0 0,0 0 60 0 0,2 0 53 0 0,0-1 46 0 0,1 1 39 0 0,7 15 471 0 0,3 2 1766 0 0,12 18-2616 0 0,-17-34 526 0 0,1 1-38 0 0,-1-1-36 0 0,0 1-67 0 0,0 0-77 0 0,-1-1-91 0 0,-2-3 69 0 0,-1 0-35 0 0,15 53 752 0 0,-17-52-747 0 0,0 0 37 0 0,-3-13-368 0 0,-1 0 57 0 0,1 1 44 0 0,0-1 40 0 0,-1 0 35 0 0,1 1 59 0 0,0 0 34 0 0,-1 4 513 0 0,-1-3-101 0 0,-1-3-264 0 0,0 0-173 0 0,0-1-46 0 0,-1-1-57 0 0,0 0-65 0 0,-7-5 149 0 0,1-2-38 0 0,-7-13 26 0 0,10 10-98 0 0,1 1 1 0 0,0-1 0 0 0,-2-4-41 0 0,-2-13 55 0 0,6 18-49 0 0,1 1-1 0 0,0-1 1 0 0,0-5-6 0 0,2 9 0 0 0,0-1-1 0 0,0 1 0 0 0,0-1 1 0 0,1 0-1 0 0,-1 1 1 0 0,2 0-1 0 0,-1-1 1 0 0,1 1-1 0 0,0 0 0 0 0,2-5 1 0 0,20-36 13 0 0,-16 34-31 0 0,0 0 0 0 0,1 1 0 0 0,0 0 0 0 0,2 0 18 0 0,17-15-22 0 0,3 5 41 0 0,-8 10 30 0 0,2 1 36 0 0,-20 9-116 0 0,1 0 1 0 0,1 0-1 0 0,-1 1 0 0 0,0 0 0 0 0,0 0 0 0 0,0 0 0 0 0,1 1 0 0 0,-1 0 0 0 0,0 0 0 0 0,0 1 0 0 0,3 0 31 0 0,16 6-73 0 0,0 5 44 0 0,-14-6 27 0 0,-1 0-1 0 0,1 1 1 0 0,-1 1 0 0 0,-1-1 0 0 0,1 2-1 0 0,4 4 3 0 0,-6-5 0 0 0,-1 0 0 0 0,0 1 0 0 0,0-1 0 0 0,-1 1 0 0 0,0 1 0 0 0,-1-1 0 0 0,0 1 0 0 0,0 0 0 0 0,-1 0 0 0 0,-1 0 0 0 0,1 1 0 0 0,-2-1 0 0 0,2 11 0 0 0,1 32 100 0 0,-5 3 98 0 0,-1-2 35 0 0,1-52-300 0 0,0-2-78 0 0,0 0-123 0 0,0 0-293 0 0,0 0-510 0 0,0 0-44 0 0</inkml:trace>
  <inkml:trace contextRef="#ctx0" brushRef="#br0" timeOffset="10157.84">10296 962 8776 0 0,'-8'-5'113'0'0,"-3"-2"105"0"0,-2-2 10 0 0,5 5-171 0 0,-5-1-33 0 0,0 1 47 0 0,0 1 41 0 0,0 2 35 0 0,-3 0 71 0 0,0 2 36 0 0,-3 2 87 0 0,-10 4 212 0 0,-17 11 358 0 0,17-2-408 0 0,18-9-338 0 0,0 0-33 0 0,0 0-38 0 0,1 1-43 0 0,-17 16 341 0 0,3 4-64 0 0,16-18-198 0 0,2 1-1 0 0,-1 0 1 0 0,1 0-130 0 0,0 1 104 0 0,1 0 1 0 0,1 0-1 0 0,0 1 0 0 0,0-1 1 0 0,1 1-1 0 0,1 0 0 0 0,0 0 1 0 0,1 0-105 0 0,0 18 256 0 0,5 1-47 0 0,-2-21-133 0 0,1 0 1 0 0,-1 0 0 0 0,2-1 0 0 0,4 10-77 0 0,-6-14 24 0 0,1 0 0 0 0,1 0 0 0 0,-1 0 0 0 0,1 0 1 0 0,0 0-1 0 0,0-1 0 0 0,1 0 0 0 0,0 1 0 0 0,-1-2 0 0 0,2 1 0 0 0,-1-1 1 0 0,1 1-1 0 0,-1-2 0 0 0,1 1 0 0 0,0 0 0 0 0,0-1 0 0 0,3 1-24 0 0,-6-3 22 0 0,0-1-1 0 0,0 1 1 0 0,0 0-1 0 0,-1-1 1 0 0,1 0-1 0 0,0 1 1 0 0,0-1-1 0 0,0 0 1 0 0,0-1-22 0 0,2 1 46 0 0,-1-1 0 0 0,1 0 0 0 0,-1 0 0 0 0,0-1 0 0 0,1 1 0 0 0,-1-1 0 0 0,0 0 0 0 0,3-2-46 0 0,3-2 116 0 0,-1 0-1 0 0,0-1 0 0 0,1-2-115 0 0,13-11 154 0 0,-21 18-143 0 0,12-12 59 0 0,0 0 35 0 0,-5 3 40 0 0,-1 0 0 0 0,1-1 0 0 0,2-7-145 0 0,2-6 150 0 0,-3-1-70 0 0,-2-2-112 0 0,-3 0 80 0 0,2-38 166 0 0,1 14-199 0 0,-3 35-74 0 0,1 3-95 0 0,-6 13 84 0 0,0 1 4 0 0,12 27 13 0 0,-1 1 56 0 0,-2 0 46 0 0,-1 1 33 0 0,8 22 109 0 0,-8-25-116 0 0,5 13-3 0 0,3 11 192 0 0,-7-22-120 0 0,-2-10-85 0 0,-4-11-79 0 0,1 1 55 0 0,-2-5-79 0 0,-2-2-49 0 0,1 0-72 0 0,0 0-91 0 0,-1 1-109 0 0,0-1 88 0 0,0-1-46 0 0,1 0-41 0 0,-1 1-38 0 0,0-1-262 0 0,0 0-62 0 0,1 1-49 0 0,-1-1-35 0 0,2 1-603 0 0,-1 1-46 0 0,4 1-1489 0 0</inkml:trace>
  <inkml:trace contextRef="#ctx0" brushRef="#br0" timeOffset="16387.2">14861 880 9384 0 0,'-2'-6'85'0'0,"1"0"53"0"0,-6-19 434 0 0,4 18-441 0 0,0 0-81 0 0,-2 2 5 0 0,1 1 90 0 0,-1 3 56 0 0,-4 2 332 0 0,5 1-284 0 0,2-1-182 0 0,-17 10 259 0 0,2 3-46 0 0,9-6-128 0 0,1 0 0 0 0,0 0 0 0 0,-2 4-152 0 0,-7 13 376 0 0,0 1 1 0 0,1 2-377 0 0,13-24 39 0 0,-17 38 363 0 0,13-26-180 0 0,1-1 1 0 0,1 1 0 0 0,0 0 0 0 0,1 1-1 0 0,0 13-222 0 0,3 8 325 0 0,1-32-274 0 0,0 0 1 0 0,0 0 0 0 0,0-1 0 0 0,0 1-1 0 0,1 0 1 0 0,0-1 0 0 0,0 0 0 0 0,1 1-1 0 0,0-1 1 0 0,-1 0 0 0 0,2 0-52 0 0,-3-3 26 0 0,1 1 0 0 0,0-1 1 0 0,0 0-1 0 0,0 1 0 0 0,0-1 0 0 0,1 0 0 0 0,-1-1 1 0 0,0 1-1 0 0,1 0 0 0 0,0-1 0 0 0,-1 1 1 0 0,1-1-1 0 0,0 0 0 0 0,0 0 0 0 0,-1 0 0 0 0,1 0 1 0 0,0 0-1 0 0,0-1 0 0 0,0 1 0 0 0,0-1 0 0 0,2 0-25 0 0,1 0 61 0 0,0 0 1 0 0,0-1-1 0 0,0 1 1 0 0,0-2 0 0 0,0 1-1 0 0,-1-1 1 0 0,5-1-63 0 0,-5 1 65 0 0,0 0 0 0 0,0-1 0 0 0,0 0 0 0 0,3-2-65 0 0,-2 1 61 0 0,-1-1 0 0 0,0 1 0 0 0,0-1 0 0 0,4-5-61 0 0,4-8 72 0 0,-2-1-41 0 0,5-13 15 0 0,-2-1 35 0 0,-9 16 3 0 0,0 0 0 0 0,0-1-1 0 0,-2 0-83 0 0,2-11 97 0 0,9-45 142 0 0,-14 74-243 0 0,0 0 0 0 0,0 0 0 0 0,0 0 0 0 0,0 0 0 0 0,0 0 0 0 0,0 0 0 0 0,0 0 0 0 0,0 0 0 0 0,0 0 0 0 0,0 0 0 0 0,0 0 0 0 0,1 0 0 0 0,-1 0 0 0 0,0 0 0 0 0,0 0 0 0 0,0 0 0 0 0,0 0 0 0 0,0 0 0 0 0,0 0 0 0 0,0 0 0 0 0,0 0 0 0 0,0 0-1 0 0,0 0 1 0 0,0 0 0 0 0,0 0 0 0 0,0-1 0 0 0,0 1 0 0 0,0 0 0 0 0,0 0 0 0 0,0 0 0 0 0,0 0 0 0 0,0 0 0 0 0,0 0 0 0 0,0 0 0 0 0,0 0 0 0 0,0 0 0 0 0,0 0 0 0 0,0 0 0 0 0,0 0 0 0 0,0 0 0 0 0,1 0 0 0 0,-1 0 0 0 0,0 0 0 0 0,0 0 0 0 0,0 0-1 0 0,0 0 1 0 0,0 0 0 0 0,0 0 4 0 0,1 8-92 0 0,1 21 57 0 0,-1-15 2 0 0,4 36-21 0 0,14 67 54 0 0,-19-114-217 0 0,1 1 83 0 0,1-1 74 0 0,-1 1 60 0 0,1 0 60 0 0,0 0 45 0 0,6 8 364 0 0,-4-7-310 0 0,-1-2-104 0 0,-1 0-41 0 0,1 0-44 0 0,-1-1-46 0 0,0 1-54 0 0,1-1-61 0 0,-1 0-87 0 0,1 1-85 0 0,0-1-94 0 0,-1 0-100 0 0,1 0-111 0 0,-1 0-117 0 0,1 0-126 0 0,-2-2 405 0 0,0 1-34 0 0,2 1-1589 0 0,2 0-1212 0 0</inkml:trace>
  <inkml:trace contextRef="#ctx0" brushRef="#br0" timeOffset="15336.01">13751 244 7424 0 0,'0'0'166'0'0,"0"-1"28"0"0,0 0-66 0 0,0-3-26 0 0,0-5 49 0 0,0 5-118 0 0,0-2-33 0 0,0 0 26 0 0,0-3 34 0 0,0 7 103 0 0,0-1 36 0 0,-1 0 294 0 0,0 1 104 0 0,1 0 79 0 0,-4 5 1697 0 0,3-2-1801 0 0,-1 2 216 0 0,1-1-439 0 0,0 0-37 0 0,0 0-44 0 0,1 0-48 0 0,-1 0-55 0 0,0 0-60 0 0,1 0-70 0 0,-1-1-66 0 0,1 0-34 0 0,0 0-36 0 0,0 0-39 0 0,-1 0-39 0 0,1 0-42 0 0,-2 19 473 0 0,1-1-44 0 0,1 5-1 0 0,1 12 60 0 0,0 12 107 0 0,7 91 608 0 0,-3-62-439 0 0,-1-21-139 0 0,0 0-110 0 0,0-4-90 0 0,12 92 221 0 0,-8-83-208 0 0,-1-11-47 0 0,1-1 45 0 0,17 98 544 0 0,-21-122-620 0 0,0-1 3 0 0,0-8-87 0 0,-3-10-161 0 0,-3-4-92 0 0,0-2-99 0 0,-2-3-105 0 0,0-2-113 0 0,0 0-120 0 0,2 2 269 0 0,1 1-31 0 0,0 0-35 0 0,0 0-34 0 0,-4-12-1263 0 0</inkml:trace>
  <inkml:trace contextRef="#ctx0" brushRef="#br0" timeOffset="15888.53">13727 390 5584 0 0,'0'-9'296'0'0,"0"3"-240"0"0,0-1-16 0 0,1-1 74 0 0,1 0 66 0 0,0 0 59 0 0,2-5 270 0 0,2 1 102 0 0,-2 6-162 0 0,-1 1 0 0 0,1-1 0 0 0,0 1 0 0 0,1 0-1 0 0,3-4-448 0 0,-1 2 442 0 0,1 1-43 0 0,0 0-51 0 0,1 1-72 0 0,0 1-87 0 0,0 0-100 0 0,4-1 173 0 0,0 1 0 0 0,0 0 1 0 0,0 1-1 0 0,9-1-262 0 0,-14 3 158 0 0,0 1 0 0 0,0 0 0 0 0,0 0 0 0 0,0 1 1 0 0,4 0-159 0 0,4 2 182 0 0,-1 1-40 0 0,15 4 42 0 0,-10 0-118 0 0,-1 1-37 0 0,-9-4-28 0 0,0 1-1 0 0,-1 1 0 0 0,0 0 0 0 0,0 0 1 0 0,0 0-1 0 0,13 16 37 0 0,-8-8-2 0 0,5 7-20 0 0,13 19-15 0 0,-25-31 5 0 0,-1 0 1 0 0,-1 0 0 0 0,1 2-6 0 0,6 20 65 0 0,-4 4 59 0 0,-6-1 81 0 0,-2-30-148 0 0,-1 1-1 0 0,0-1 0 0 0,0 0 1 0 0,0 1-1 0 0,-1 0-56 0 0,0 0 71 0 0,0-1-1 0 0,-1 0 1 0 0,1 0 0 0 0,-1 0-1 0 0,-2 2-70 0 0,-6 8 316 0 0,-2-2-109 0 0,-2-1-87 0 0,-1-1-63 0 0,-31 17-45 0 0,27-18 19 0 0,10-5 6 0 0,-28 15 65 0 0,0 2 62 0 0,-8 7 96 0 0,26-14-22 0 0,0 0-1 0 0,-3 4-237 0 0,21-17 14 0 0,-2 2-6 0 0,-1 4 73 0 0,4-5 0 0 0,2 10 38 0 0,3-3-51 0 0,-3-8-60 0 0,1-1-1 0 0,-1 1 0 0 0,1 0 1 0 0,-1-1-1 0 0,1 1 0 0 0,-1-1 1 0 0,1 1-1 0 0,0-1 0 0 0,0 0 1 0 0,1 1-8 0 0,6 5 63 0 0,12 9 117 0 0,1 0-37 0 0,24 12 64 0 0,18 13 5 0 0,-34-19-62 0 0,75 58 390 0 0,-71-52-320 0 0,-3 3 38 0 0,-22-21-123 0 0,15 13 240 0 0,-15-15-268 0 0,0 0-35 0 0,-1 0-61 0 0,2 0 39 0 0,14 13-34 0 0,0-3-4 0 0,-23-17-233 0 0,-1 0 82 0 0,1-1 69 0 0,0 1 58 0 0,0 0 46 0 0,0-1 32 0 0,2 3 246 0 0,-2-3-203 0 0,0 1-59 0 0,0 0-94 0 0,0 0-40 0 0,-1 0-52 0 0,1-1-58 0 0,0 1-66 0 0,-1-1-99 0 0,1 1-91 0 0,0 0-101 0 0,0-1-107 0 0,-1 1-118 0 0,1 0-124 0 0,-1-1 400 0 0,1 0-35 0 0,-1 1-35 0 0,0-1-36 0 0,1 1-1692 0 0,-1-1-1297 0 0</inkml:trace>
  <inkml:trace contextRef="#ctx0" brushRef="#br0" timeOffset="17045.44">15283 412 8840 0 0,'0'0'197'0'0,"0"0"24"0"0,0 0 19 0 0,-1 2-29 0 0,-2 11-174 0 0,3 11-30 0 0,6 18 14 0 0,-5-39-10 0 0,7 37 280 0 0,1 0 60 0 0,1-2 56 0 0,1 1 49 0 0,4 20 311 0 0,-6-22-599 0 0,-1 1 47 0 0,-2 0 42 0 0,0-1 40 0 0,3 40 397 0 0,-1 0 110 0 0,3 29 440 0 0,-10-86-1004 0 0,1 1-35 0 0,3 33 299 0 0,-2-37-298 0 0,1 0 40 0 0,-1-6 10 0 0,2 5 266 0 0,-4-14-395 0 0,-1-2-51 0 0,0 0-11 0 0,0 0 9 0 0,0 0 38 0 0,0 0 14 0 0,0 0 2 0 0,0 0-27 0 0,0 0-44 0 0,7-2 9 0 0,5-7 82 0 0,-2-5-55 0 0,-2-3-46 0 0,-1 0-38 0 0,-4 8-18 0 0,7-14-65 0 0,-3 5 76 0 0,1-1 38 0 0,18-37 166 0 0,-11 29-144 0 0,2 1-90 0 0,-5 11-66 0 0,2 0-76 0 0,-12 12 167 0 0,1 1 0 0 0,0-1 0 0 0,0 1-1 0 0,1 0 1 0 0,-1 0 0 0 0,0 0 0 0 0,1 0 0 0 0,-1 0-1 0 0,1 1 1 0 0,-1 0 0 0 0,1 0 0 0 0,0 0-1 0 0,0 0 1 0 0,-1 0 0 0 0,1 1 0 0 0,0 0-1 0 0,0 0 1 0 0,0 0 0 0 0,0 0 0 0 0,-1 0-1 0 0,1 1 1 0 0,0 0 0 0 0,2 0 3 0 0,0 1-6 0 0,0 0 0 0 0,0 0 0 0 0,-1 1 0 0 0,1-1 0 0 0,0 1 0 0 0,-1 1 0 0 0,0-1 0 0 0,1 1 0 0 0,-2 0 0 0 0,1 0 0 0 0,0 0 0 0 0,-1 1 0 0 0,3 3 6 0 0,-5-5 1 0 0,0 1 0 0 0,0-1-1 0 0,-1 0 1 0 0,1 0-1 0 0,-1 1 1 0 0,0-1 0 0 0,0 1-1 0 0,0-1 1 0 0,0 1 0 0 0,-1-1-1 0 0,1 1 1 0 0,-1-1-1 0 0,0 1 1 0 0,0 0 0 0 0,-1-1-1 0 0,1 1 1 0 0,-1-1-1 0 0,0 3 0 0 0,-9 30 59 0 0,-3-4 55 0 0,11-27-92 0 0,-1 0 0 0 0,0-1 0 0 0,0 1 0 0 0,-1 0 0 0 0,1-1 0 0 0,-1 0 0 0 0,-3 3-22 0 0,-32 26 86 0 0,18-19-83 0 0,6-7 38 0 0,0 1-1 0 0,-9 1-40 0 0,5-3 22 0 0,14-5 1 0 0,1 0-1 0 0,0-1 1 0 0,-1 0-1 0 0,1 1 1 0 0,0-1-1 0 0,-1-1 0 0 0,1 1 1 0 0,-1-1-1 0 0,-1 0-22 0 0,-8-5 4 0 0,3-4-97 0 0,7 4-2 0 0,1-1-38 0 0,1-2-43 0 0,1-1-48 0 0,1 3 113 0 0,1 0-52 0 0,0-1-49 0 0,0 1-43 0 0,1-4-199 0 0,1 0-71 0 0,0 1-56 0 0,1 0-40 0 0,3-11-607 0 0</inkml:trace>
  <inkml:trace contextRef="#ctx0" brushRef="#br0" timeOffset="22875.86">15958 412 7024 0 0,'0'0'157'0'0,"0"0"23"0"0,0 0 12 0 0,0 0-59 0 0,0 0-2 0 0,0 0 56 0 0,0 0 166 0 0,0 0 307 0 0,0 2 20 0 0,2 3 144 0 0,0 1-63 0 0,-1 0-68 0 0,0 1-73 0 0,0 0-41 0 0,1 0-94 0 0,-1 0-99 0 0,2 0-103 0 0,0 1 111 0 0,0 0-47 0 0,-1 1-42 0 0,0-1-40 0 0,2 9 162 0 0,-1 0-111 0 0,0 5-26 0 0,-1-12-163 0 0,1-1 0 0 0,-1 0 0 0 0,1 0-1 0 0,2 4-126 0 0,8 21 182 0 0,3 7 48 0 0,-5-20-32 0 0,-2 1 0 0 0,0 3-198 0 0,12 45 321 0 0,-5 3-61 0 0,-3-1-49 0 0,-8-46-143 0 0,7 62 190 0 0,-6-40 68 0 0,7 28-326 0 0,-3-32 67 0 0,6 27 13 0 0,-15-68-220 0 0,-1 1 93 0 0,1 1 78 0 0,0-1 64 0 0,0 4 179 0 0,1-1 251 0 0,-1-7-281 0 0,-1-3-53 0 0,0-1-110 0 0,0-3-47 0 0,2-60 53 0 0,5 2-91 0 0,-4 48-40 0 0,1 0-1 0 0,5-13 45 0 0,-4 17-55 0 0,0 0-1 0 0,1 0 1 0 0,6-8 55 0 0,0 0-131 0 0,1 1 1 0 0,5-4 130 0 0,8-4-90 0 0,-20 23 88 0 0,0 0 0 0 0,0 1 0 0 0,0 0 0 0 0,1 0 2 0 0,3-2 0 0 0,0 1 0 0 0,0 0 0 0 0,1 1-1 0 0,-1 1 1 0 0,1-1 0 0 0,3 1 0 0 0,-7 2-17 0 0,-1 0 1 0 0,1 0 0 0 0,0 1-1 0 0,6 0 17 0 0,7 3-75 0 0,1 3-39 0 0,2 4-8 0 0,-2 4 60 0 0,-4 1 43 0 0,-13-11 20 0 0,0 1 0 0 0,0 0 0 0 0,-1 0 0 0 0,1 0-1 0 0,-1 1 1 0 0,0-1 0 0 0,0 1 0 0 0,-1 0 0 0 0,0 0 0 0 0,0 0 0 0 0,0 0 0 0 0,-1 0-1 0 0,1 5 0 0 0,0 18-35 0 0,-3 1 48 0 0,1-22 13 0 0,-2 1 0 0 0,1-1-1 0 0,-1 1 1 0 0,-1-1 0 0 0,-1 6-26 0 0,1-9 23 0 0,1 1 1 0 0,-1-1-1 0 0,0 1 0 0 0,-1-1 1 0 0,1 0-1 0 0,-1 0 1 0 0,0 0-1 0 0,0-1 0 0 0,0 1 1 0 0,-1-1-1 0 0,0 0 0 0 0,1 0 1 0 0,-2-1-1 0 0,1 1 1 0 0,0-1-1 0 0,-1 0 0 0 0,-4 2-23 0 0,-10 3 33 0 0,0 0 0 0 0,-1-1 0 0 0,1-1 0 0 0,-1-1 0 0 0,-1-1 0 0 0,-3 0-33 0 0,-12 0 2 0 0,27-2 6 0 0,-1-1 0 0 0,0 0-1 0 0,1 0 1 0 0,-1-1 0 0 0,0 0-1 0 0,0-1 1 0 0,1-1 0 0 0,-2 0-8 0 0,11 2-38 0 0,0 0 1 0 0,0 0 0 0 0,0-1-1 0 0,0 1 1 0 0,0-1 0 0 0,0 1-1 0 0,1 0 1 0 0,-1-1-1 0 0,0 0 1 0 0,0 1 0 0 0,0-1-1 0 0,0 1 1 0 0,1-1 0 0 0,-1 0-1 0 0,0 0 1 0 0,0 1 0 0 0,1-1-1 0 0,-1 0 1 0 0,0-1 37 0 0,0-5-371 0 0,1 1-24 0 0,2-1-112 0 0,-1 4 202 0 0,1-1-39 0 0,-1 1-43 0 0,1 0-47 0 0,-1-1-152 0 0,1 0-79 0 0,-2 3 252 0 0,1 0-54 0 0,-1 0-48 0 0,1 0-43 0 0,-1-1-159 0 0,1 1-43 0 0,-1-1-191 0 0,1 0-521 0 0</inkml:trace>
  <inkml:trace contextRef="#ctx0" brushRef="#br0" timeOffset="23219.94">16891 905 8656 0 0,'0'0'250'0'0,"0"0"4"0"0,1 2-96 0 0,4 13 406 0 0,0 2 66 0 0,0 3 186 0 0,1 12 462 0 0,0-2-131 0 0,-1-11-442 0 0,6 32 853 0 0,1 6-520 0 0,-7-43-823 0 0,0 6 227 0 0,-2-7-264 0 0,1 5-40 0 0,-3-15-296 0 0,0-1 54 0 0,-1 0 50 0 0,1 0 42 0 0,-1 0 44 0 0,1-1 41 0 0,-1 2 274 0 0,1-3-106 0 0,-1 1-149 0 0,0-1-86 0 0,0 0-84 0 0,0 1-74 0 0,0-1-90 0 0,-1 1-105 0 0,1 0-117 0 0,0 0 184 0 0,0 0-33 0 0,0 0-36 0 0,0 0-38 0 0,0 0-37 0 0,0 0-42 0 0,0 1-41 0 0,0-1-44 0 0,0-1 168 0 0,0 0-44 0 0,0 0-38 0 0,0 0-35 0 0,0 0-137 0 0,0 0-33 0 0,0 0-1458 0 0</inkml:trace>
  <inkml:trace contextRef="#ctx0" brushRef="#br0" timeOffset="23390.48">16791 708 10368 0 0,'0'0'233'0'0,"0"0"39"0"0,0 0 15 0 0,0-1-125 0 0,0 1-84 0 0,-3-2 42 0 0,2 2-4 0 0,1 0 133 0 0,-3-2 189 0 0,2 0-84 0 0,2 0-81 0 0,0 0-74 0 0,0 0-73 0 0,1 0-65 0 0,0 0-64 0 0,0 1-57 0 0,9-2-13 0 0</inkml:trace>
  <inkml:trace contextRef="#ctx0" brushRef="#br0" timeOffset="23781.43">17216 323 9792 0 0,'0'0'289'0'0,"0"0"-8"0"0,0 0-125 0 0,0 0-54 0 0,0 0 102 0 0,0 0 182 0 0,0 0 20 0 0,0 0-18 0 0,0 0-83 0 0,0 0-32 0 0,0 0-51 0 0,0 0-94 0 0,0 1-63 0 0,-2 2-6 0 0,2 0 3 0 0,-2 6 352 0 0,1 1-75 0 0,0-1-67 0 0,1 1-55 0 0,0-1-58 0 0,-1 0-32 0 0,2 6 33 0 0,2 20 149 0 0,-1-24-178 0 0,0 0 40 0 0,3 21 194 0 0,-1-9-144 0 0,0 0-38 0 0,1 1-37 0 0,1 0-39 0 0,1 4 2 0 0,-1 2 67 0 0,0-1 33 0 0,4 11 155 0 0,-3-17-122 0 0,-2-1-59 0 0,0 0-50 0 0,-1 1-43 0 0,4 20-16 0 0,3 1-86 0 0,-2-15 77 0 0,-1 0 43 0 0,-1 0 41 0 0,0 0 39 0 0,0 0 38 0 0,-1 1 37 0 0,5 29 362 0 0,-5-31-363 0 0,1 0-102 0 0,0 1-70 0 0,1 15-34 0 0,-6-17-48 0 0,-2-22 7 0 0,0-1 0 0 0,0 0 0 0 0,0 0 0 0 0,0 0 0 0 0,-1 1 0 0 0,0-1 0 0 0,0 0 0 0 0,-1 3-15 0 0,0-3-13 0 0,0-2-34 0 0,2-1-50 0 0,0-1-116 0 0,-1 0 165 0 0,1 1-102 0 0,-1-1-88 0 0,-1 1-75 0 0,1 1-142 0 0,-1-1-66 0 0,-3 1-1196 0 0,0-2 570 0 0</inkml:trace>
  <inkml:trace contextRef="#ctx0" brushRef="#br0" timeOffset="24071.66">16980 876 11024 0 0,'0'0'248'0'0,"0"0"34"0"0,0 0 22 0 0,0 0-29 0 0,0-1-207 0 0,2 0-40 0 0,0-2-20 0 0,2-1-4 0 0,9-6 60 0 0,-8 7 45 0 0,9-8 231 0 0,20-12 513 0 0,-23 17-627 0 0,0 1-39 0 0,34-15 293 0 0,-23 9-273 0 0,1 1-49 0 0,0 1-61 0 0,1 1-75 0 0,7 0-55 0 0,-1 1 33 0 0,17-3 71 0 0,0 2 0 0 0,2 2-71 0 0,-5 3-15 0 0,1 2-79 0 0,-34 1-17 0 0,16 0 28 0 0,-19 0 8 0 0,0 0-67 0 0,-2 0-14 0 0,0 0-55 0 0,-1 0-65 0 0,1 0-73 0 0,-3 0 18 0 0,1 0-50 0 0,0 0-45 0 0,-1 0-39 0 0,2 0-137 0 0,-1 0-38 0 0,1 0-166 0 0,3 0-444 0 0</inkml:trace>
  <inkml:trace contextRef="#ctx0" brushRef="#br0" timeOffset="24667.07">18145 611 8952 0 0,'0'0'200'0'0,"0"0"-41"0"0,1-1-58 0 0,0 0-23 0 0,0-1-38 0 0,0 1 5 0 0,-1 0 52 0 0,0 0 76 0 0,-2-1-135 0 0,0-4-37 0 0,2 0 28 0 0,0-2 42 0 0,0 3 419 0 0,-1 1-40 0 0,-1 0-36 0 0,1 0-35 0 0,-4-5 282 0 0,-2 1-111 0 0,2 3-179 0 0,-1-1-51 0 0,-3 0 85 0 0,1 2-61 0 0,-3-1 17 0 0,-25-9 864 0 0,23 11-901 0 0,7 2-202 0 0,-1 1-33 0 0,-20-1 225 0 0,8-1-166 0 0,-1 2-56 0 0,1 2-61 0 0,1 4-66 0 0,-3 2 34 0 0,16-7 8 0 0,1 0 0 0 0,0 1 1 0 0,0-1-1 0 0,0 1 0 0 0,1 0 1 0 0,-1 0-1 0 0,0 1 0 0 0,1-1 0 0 0,-3 2-7 0 0,1 1-14 0 0,0 1-1 0 0,0 0 0 0 0,0 0 0 0 0,1 0 1 0 0,-4 6 14 0 0,4-6-5 0 0,1 0 1 0 0,0 1 0 0 0,1 0 0 0 0,-1 0-1 0 0,0 6 5 0 0,1-5 3 0 0,1-1 0 0 0,0 1-1 0 0,1 0 1 0 0,0 0-1 0 0,0 0 1 0 0,0 0 0 0 0,1-1-1 0 0,1 1 1 0 0,-1 0 0 0 0,1 0-1 0 0,0-1 1 0 0,1 1-1 0 0,0-1 1 0 0,0 0 0 0 0,1 0-1 0 0,-1 0 1 0 0,2 0-1 0 0,1 2-2 0 0,7 7 0 0 0,2 0 0 0 0,-1-1 0 0 0,2-1 0 0 0,0 0 0 0 0,1-1 0 0 0,-7-5 0 0 0,33 23-5 0 0,0 0-58 0 0,-17-7 51 0 0,-13-11 12 0 0,-9-9 0 0 0,0 1 0 0 0,1-1 0 0 0,-1 1 0 0 0,-1 0 0 0 0,1 0 0 0 0,-1 0 0 0 0,0 1 0 0 0,0-1 0 0 0,0 2 0 0 0,4 7 12 0 0,-6-11-2 0 0,0-1-1 0 0,0 0 1 0 0,0 1-1 0 0,0-1 1 0 0,0 1-1 0 0,0-1 1 0 0,-1 1-1 0 0,1-1 1 0 0,-1 1-1 0 0,0 1-9 0 0,1 13 201 0 0,0-1 33 0 0,1 6 112 0 0,-2 0 41 0 0,0-18-291 0 0,-1 0-1 0 0,1 0 1 0 0,-1 1 0 0 0,0-1 0 0 0,0 0 0 0 0,0 0 0 0 0,-1 0 0 0 0,0 0 0 0 0,0 0-96 0 0,-9 16 449 0 0,-3-4-113 0 0,-1-2-108 0 0,-5-3-99 0 0,9-6-48 0 0,0-1 0 0 0,0 0 0 0 0,0-1-81 0 0,1 0 74 0 0,0-1-1 0 0,1-1 1 0 0,-1 0 0 0 0,0 0-1 0 0,0 0 1 0 0,-2-2-74 0 0,-22-4 201 0 0,28 4-163 0 0,0-1 1 0 0,0 0-1 0 0,1-1 1 0 0,-4-1-39 0 0,-11-9 64 0 0,3-5-40 0 0,15 16-206 0 0,0 0 44 0 0,0 0 42 0 0,1 0 34 0 0,-3-2 28 0 0,0 0 86 0 0,-5-6 218 0 0,7 7-228 0 0,-1-1-67 0 0,1 1-67 0 0,-1 0-80 0 0,1 0-96 0 0,0 0-111 0 0,1 1-33 0 0,-1-1-97 0 0,1 0-105 0 0,-1 0-114 0 0,1 0-123 0 0,1 2 377 0 0,-1-1-35 0 0,0 1-35 0 0,1-1-36 0 0,-1 0-37 0 0,1 0-39 0 0,-1 0-1664 0 0,-2-3-1309 0 0</inkml:trace>
  <inkml:trace contextRef="#ctx1" brushRef="#br1">0 1710 0 0,'3211'0'0'0,"1608"0"0"0,535 0 0 0,-3949 0 0 0,3098 0 0 0,-3364 0 0 0,-1125 0 0 0,-3 0 0 0,-115 0 0 0,79 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14:56.789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07T19:15:17.817"/>
    </inkml:context>
    <inkml:brush xml:id="br1">
      <inkml:brushProperty name="width" value="0.1" units="cm"/>
      <inkml:brushProperty name="height" value="0.1" units="cm"/>
      <inkml:brushProperty name="color" value="#FFC114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5193 216 3856 0 0,'0'0'83'0'0,"0"0"-3"0"0,0 0-34 0 0,0-7 28 0 0,0 4-37 0 0,0-9 43 0 0,0 9-79 0 0,0-1 1 0 0,0 1-1 0 0,-1 0 1 0 0,1 0-1 0 0,-1-1 1 0 0,0 1-1 0 0,0 0-1 0 0,-4-6 87 0 0,1 1 313 0 0,-1-5 310 0 0,-1 0 96 0 0,2 5-299 0 0,-1 2-133 0 0,-1 0-66 0 0,-1 0 29 0 0,-1-2 70 0 0,0 0-39 0 0,2 3-81 0 0,0 0 1 0 0,0 1 64 0 0,-23-11 666 0 0,15 10-559 0 0,0 1-38 0 0,-1 1-45 0 0,-1 1-49 0 0,0 0-54 0 0,0 2-58 0 0,6 0-110 0 0,1 1-1 0 0,-1 0 0 0 0,1 0 0 0 0,-6 3-104 0 0,3-1 108 0 0,1 1-1 0 0,0 0 0 0 0,-7 4-107 0 0,6-2 77 0 0,1 0-1 0 0,0 1 0 0 0,-2 2-76 0 0,3-1 47 0 0,1 0-1 0 0,-1 0 0 0 0,-1 3-46 0 0,-16 24 171 0 0,7 2-63 0 0,5 4-52 0 0,5 2-41 0 0,8-25-27 0 0,1-1-1 0 0,0 0 1 0 0,1 0-1 0 0,1 1 1 0 0,1-1 0 0 0,0 0-1 0 0,1 0 1 0 0,1 0 0 0 0,2 2 12 0 0,-3-10-1 0 0,1 1 0 0 0,0-2 0 0 0,1 1 0 0 0,0 0 0 0 0,0-1 0 0 0,1 0 0 0 0,0 0 0 0 0,0-1 0 0 0,1 1 0 0 0,0-2 0 0 0,0 1 0 0 0,7 4 1 0 0,-11-9-1 0 0,0 0 0 0 0,0-1 0 0 0,0 1 0 0 0,0-1 0 0 0,0 0 1 0 0,0 1-1 0 0,0-1 0 0 0,1-1 0 0 0,-1 1 0 0 0,0 0 1 0 0,1-1-1 0 0,-1 0 0 0 0,1 0 0 0 0,1 0 1 0 0,1 0 6 0 0,0-1 1 0 0,0 0-1 0 0,0 0 1 0 0,0 0-1 0 0,2-2-6 0 0,0 1 28 0 0,-1-1 1 0 0,1-1-1 0 0,-1 0 1 0 0,7-3-29 0 0,-9 3 45 0 0,1 0 0 0 0,-1 0 0 0 0,0 0 0 0 0,0 0 1 0 0,2-4-46 0 0,5-6 159 0 0,-1-1 0 0 0,0-1 1 0 0,-1 0-1 0 0,6-14-159 0 0,-1-4 164 0 0,-5 0-61 0 0,-2-3 16 0 0,0 1-41 0 0,-2-8-25 0 0,-3 21-19 0 0,-1-21-34 0 0,-2 27 30 0 0,-1-40 51 0 0,-3 20-58 0 0,2 24 18 0 0,2-4-28 0 0,1-11-13 0 0,1 20 0 0 0,-2 7 0 0 0,1 1 0 0 0,-1 0 0 0 0,1-1 0 0 0,-1 1 0 0 0,1 0 0 0 0,-1-1 0 0 0,1 1 0 0 0,-1 0 0 0 0,1 0 0 0 0,-1 0 0 0 0,1-1 0 0 0,0 1 0 0 0,-1 0 0 0 0,1 0 0 0 0,-1 0 0 0 0,1 0 0 0 0,0 0 0 0 0,1 0-1 0 0,1 1 1 0 0,-1-1 0 0 0,1 1 0 0 0,-1-1 0 0 0,1 1 0 0 0,-1 0 0 0 0,0 0 0 0 0,1 0 0 0 0,-1 0 0 0 0,0 0 0 0 0,0 0 0 0 0,2 2 0 0 0,24 21 3 0 0,-15-12 11 0 0,-9-8 14 0 0,-1 0 1 0 0,1 0 0 0 0,-1 0-1 0 0,0 1 1 0 0,0 0 0 0 0,0-1-1 0 0,1 5-28 0 0,4 6 56 0 0,1 2-114 0 0,0 1 0 0 0,-2 0 0 0 0,0 0 1 0 0,2 10 57 0 0,5 24-85 0 0,-3 1 60 0 0,-5-25 46 0 0,4 21-14 0 0,-1 1 38 0 0,11 102 199 0 0,-4 70 485 0 0,-9 12-729 0 0,-5-160 134 0 0,-1 53 119 0 0,-5-2 67 0 0,0-41-48 0 0,-3 0 59 0 0,-2-2 509 0 0,-12 54-840 0 0,20-131 14 0 0,-9 39 188 0 0,4-24 25 0 0,0 1 1 0 0,-4 6-228 0 0,7-18 82 0 0,-1 0-1 0 0,-1-1 1 0 0,0 1-1 0 0,0-1 1 0 0,-1 0-1 0 0,0 0-81 0 0,1-3 44 0 0,1 0 0 0 0,-1-1 0 0 0,1 1-1 0 0,-1-1 1 0 0,-1-1 0 0 0,1 1-44 0 0,2-2 17 0 0,0 0-1 0 0,0-1 1 0 0,0 1-1 0 0,0-1 1 0 0,0 0 0 0 0,0 0-1 0 0,-1 0 1 0 0,1-1-1 0 0,0 1 1 0 0,-1-1-1 0 0,1 1 1 0 0,0-1 0 0 0,0 0-1 0 0,-1 0 1 0 0,-1-1-17 0 0,0 0 19 0 0,-1 0 1 0 0,2-1-1 0 0,-1 1 1 0 0,0-1-1 0 0,0 0 1 0 0,0-1-1 0 0,1 1 0 0 0,-1-1 1 0 0,-2-2-20 0 0,-2-1 18 0 0,1-1 1 0 0,0 0 0 0 0,0-1-1 0 0,-3-4-18 0 0,-7-11-9 0 0,4 1-35 0 0,3 4 83 0 0,1 0-64 0 0,1-1-82 0 0,0-1-98 0 0,0 0-115 0 0,5 10 111 0 0,0 0-35 0 0,0 0-37 0 0,1 1-40 0 0,-1-1-42 0 0,0 0-43 0 0,-6-26-884 0 0</inkml:trace>
  <inkml:trace contextRef="#ctx1" brushRef="#br1">288 3406 0 0,'-21'0'0'0,"20"0"0"0,10 0 0 0,27 0 0 0,-13 0 0 0,4341 0 0 0,-740 0 0 0,-2700 0 0 0,-889 0 0 0,-2 0 0 0,-27 0 0 0,149 0 0 0,-83 0 0 0,-37 0 0 0,427 0 0 0,-429 0 0 0,4 0 0 0,-4 0 0 0,-27 0 0 0,-2 0 0 0,4 0 0 0,-1 0 0 0,67 0 0 0,-68 0 0 0,1 0 0 0,38 0 0 0,18 0 0 0,-58 0 0 0,0 0 0 0,1 0 0 0,21 0 0 0,1 0 0 0,-22 0 0 0,24 0 0 0,2 0 0 0,31 0 0 0,-33 0 0 0,1 0 0 0,-25 0 0 0,5 0 0 0,-5 0 0 0</inkml:trace>
  <inkml:trace contextRef="#ctx1" brushRef="#br1" timeOffset="5346.24">256 5218 0 0,'-15'0'0'0,"25"0"0"0,12 0 0 0,994 0 0 0,502 0 0 0,752 0 0 0,-756 0 0 0,-186 0 0 0,669 0 0 0,-1148 0 0 0,-814 0 0 0,-13 0 0 0,-13 0 0 0,-12 0 0 0</inkml:trace>
  <inkml:trace contextRef="#ctx1" brushRef="#br1" timeOffset="10508.48">362 7093 0 0,'-100'0'0'0,"68"0"0"0,94 0 0 0,714 0 0 0,1090 0 0 0,-623 0 0 0,-231 0 0 0,3039 0 0 0,-2786 0 0 0,-651 0 0 0,-622 0 0 0</inkml:trace>
  <inkml:trace contextRef="#ctx1" brushRef="#br1" timeOffset="14917.65">362 8977 0 0,'22'0'0'0,"2155"0"0"0,3035 0 0 0,-3116 0 0 0,-689 0 0 0,-1400 0 0 0,-2 0 0 0,25 0 0 0,9 0 0 0,-35 0 0 0</inkml:trace>
  <inkml:trace contextRef="#ctx1" brushRef="#br1" timeOffset="27497.03">214 3445 0 0,'0'11'0'0,"0"-6"0"0,0-21 0 0,0 19 0 0,0 23 0 0,0 675 0 0,0 351 0 0,0 702 0 0,0 1978 0 0,0-3635 0 0,0-143 0 0,0 29 0 0</inkml:trace>
  <inkml:trace contextRef="#ctx1" brushRef="#br1" timeOffset="30649.6">3011 3415 0 0,'0'24'0'0,"0"62"0"0,0 1464 0 0,0 778 0 0,0-1703 0 0,0 308 0 0,0 26 0 0,0-305 0 0,0-543 0 0,0-140 0 0,0 24 0 0</inkml:trace>
  <inkml:trace contextRef="#ctx1" brushRef="#br1" timeOffset="35419.86">5818 3423 0 0,'0'1149'0'0,"0"-387"0"0,0-108 0 0,0-235 0 0,0 1260 0 0,0-1156 0 0,0-128 0 0,0 199 0 0,0-347 0 0,0 569 0 0,0-776 0 0,0-41 0 0</inkml:trace>
  <inkml:trace contextRef="#ctx1" brushRef="#br1" timeOffset="81500.7">216 10640 0 0,'0'580'0'0,"0"277"0"0,0 546 0 0,0 505 0 0,0-1 0 0,0-1757 0 0,0-136 0 0,0-8 0 0</inkml:trace>
  <inkml:trace contextRef="#ctx1" brushRef="#br1" timeOffset="84083.81">3013 10659 0 0,'0'22'0'0,"0"916"0"0,0 454 0 0,0-16 0 0,0-455 0 0,0-324 0 0,0 192 0 0,0-244 0 0,0-515 0 0,0-29 0 0,0-4 0 0,0-6 0 0,0 3 0 0</inkml:trace>
  <inkml:trace contextRef="#ctx1" brushRef="#br1" timeOffset="88970.74">5768 10522 0 0,'0'9'0'0,"0"31"0"0,0-20 0 0,0 1348 0 0,0-821 0 0,0-182 0 0,0 3979 0 0,0-4286 0 0,0-73 0 0,0 9 0 0</inkml:trace>
  <inkml:trace contextRef="#ctx1" brushRef="#br1" timeOffset="95238.99">8570 16956 0 0,'0'154'0'0,"0"-2247"0"0,0-1048 0 0,0-4 0 0,0 1051 0 0,0-307 0 0,0 2319 0 0,0-29 0 0,0 54 0 0,0 20 0 0,0 34 0 0</inkml:trace>
  <inkml:trace contextRef="#ctx1" brushRef="#br1" timeOffset="97794.16">8570 3458 0 0,'0'62'0'0,"0"447"0"0,0-503 0 0</inkml:trace>
  <inkml:trace contextRef="#ctx1" brushRef="#br1" timeOffset="102278.17">11346 3300 0 0,'0'843'0'0,"0"419"0"0,0 627 0 0,0-634 0 0,0 253 0 0,0-506 0 0,0-240 0 0,0 382 0 0,0-1 0 0,0-381 0 0,0-552 0 0,0 630 0 0,0-332 0 0,0-507 0 0,0-5 0 0,0-6 0 0,0 3 0 0</inkml:trace>
  <inkml:trace contextRef="#ctx1" brushRef="#br1" timeOffset="105279.16">11346 16369 0 0,'0'50'0'0,"0"-35"0"0,0-13 0 0,0-5 0 0,0-19 0 0,0 43 0 0,0 112 0 0,0 363 0 0,0-505 0 0</inkml:trace>
  <inkml:trace contextRef="#ctx1" brushRef="#br1" timeOffset="117999.16">228 10789 0 0,'1525'0'0'0,"3332"0"0"0,-3643 0 0 0,-110 0 0 0,557 0 0 0,-951 0 0 0,-703 0 0 0,-1 0 0 0,0 0 0 0</inkml:trace>
  <inkml:trace contextRef="#ctx1" brushRef="#br1" timeOffset="124433.96">1 12782 0 0,'294'0'0'0,"1886"0"0"0,1090 0 0 0,-2181 0 0 0,1519 0 0 0,-843 0 0 0,-1759 0 0 0,1 0 0 0,30 0 0 0,-33 0 0 0</inkml:trace>
  <inkml:trace contextRef="#ctx1" brushRef="#br1" timeOffset="131284.66">282 14866 0 0,'-3'0'0'0,"70"0"0"0,956 0 0 0,513 0 0 0,2304 0 0 0,-331 0 0 0,-2614 0 0 0,-889 0 0 0,49 0 0 0,-29 0 0 0,6 0 0 0,-16 0 0 0</inkml:trace>
  <inkml:trace contextRef="#ctx1" brushRef="#br1" timeOffset="139021.97">221 17249 0 0,'-9'0'0'0,"1692"0"0"0,849 0 0 0,-1369 0 0 0,3485 0 0 0,-3174 0 0 0,-1467 0 0 0,38 0 0 0,-39 0 0 0</inkml:trace>
  <inkml:trace contextRef="#ctx1" brushRef="#br1" timeOffset="153715.7">10821 5239 0 0,'-46'0'0'0,"44"0"0"0,142 0 0 0,53 0 0 0,-173 0 0 0,9 0 0 0,-26 0 0 0,-6 0 0 0,-13 0 0 0,9 0 0 0,13 0 0 0,31 0 0 0,31 0 0 0,-63 0 0 0</inkml:trace>
  <inkml:trace contextRef="#ctx1" brushRef="#br1" timeOffset="158031.17">10564 3392 0 0,'34'0'0'0,"47"0"0"0,223 0 0 0,-57 0 0 0,-194 0 0 0,-30 0 0 0,-15 0 0 0,23 0 0 0,-24 0 0 0,1 0 0 0</inkml:trace>
  <inkml:trace contextRef="#ctx0" brushRef="#br2" timeOffset="188892.69">872 3915 5840 0 0,'0'0'7'0'0,"0"0"0"0"0,1 0-1 0 0,-1 0 1 0 0,0 0 0 0 0,1 1 0 0 0,-1-1 0 0 0,0 0 0 0 0,0 0 0 0 0,1 0 0 0 0,-1 0 0 0 0,0 0-1 0 0,1 0 1 0 0,-1 1 0 0 0,0-1 0 0 0,0 0 0 0 0,1 0 0 0 0,-1 0 0 0 0,0 1 0 0 0,0-1 0 0 0,0 0-1 0 0,1 0 1 0 0,-1 1 0 0 0,0-1 0 0 0,0 0 0 0 0,0 0 0 0 0,0 1 0 0 0,1-1 0 0 0,-1 0-1 0 0,0 1 1 0 0,0-1 0 0 0,0 0 0 0 0,0 0 0 0 0,0 1 0 0 0,0-1 0 0 0,0 1-7 0 0,1 4 127 0 0,1 3 85 0 0,0-5-171 0 0,-2-2 14 0 0,3 2 745 0 0,0 1-87 0 0,-1-1-80 0 0,0 0-77 0 0,1 1-71 0 0,-1-1-67 0 0,0 0-61 0 0,0 0-57 0 0,1 1 34 0 0,-1 1-87 0 0,1-1-75 0 0,-1 0-62 0 0,0 1-48 0 0,0-1-33 0 0,4 11-10 0 0,-4-8 31 0 0,0 1 79 0 0,-2-4-23 0 0,1 0 34 0 0,12 48 537 0 0,-2-9-90 0 0,-9-34-377 0 0,-1 1 0 0 0,0-1 0 0 0,0 7-210 0 0,1 14 370 0 0,3 0-41 0 0,2 10 22 0 0,-3-11-121 0 0,-1-3 30 0 0,-1 1 50 0 0,-2-10-149 0 0,0 11 134 0 0,3 14 200 0 0,-2-20-257 0 0,-3-1-64 0 0,0 7 6 0 0,2-28-364 0 0,0 0 43 0 0,0 1 0 0 0,0 0 81 0 0,0-1 70 0 0,0 1 58 0 0,0 1 187 0 0,-1 1 306 0 0,1-2-348 0 0,-1 0-59 0 0,1 1-95 0 0,-1-2-83 0 0,1 1-53 0 0,-1-1-60 0 0,0 1-65 0 0,1-1-97 0 0,-1 0-93 0 0,0 1-101 0 0,0-1-109 0 0,0 0-119 0 0,-1 0-127 0 0,2-1 374 0 0,-1 1-34 0 0,0 0-37 0 0,1 0-37 0 0,-2-1-1492 0 0,-3 0-1173 0 0</inkml:trace>
  <inkml:trace contextRef="#ctx0" brushRef="#br2" timeOffset="189742.42">878 4005 5528 0 0,'0'0'124'0'0,"0"0"17"0"0,0 0 11 0 0,0 0-48 0 0,0 0-5 0 0,0 0 37 0 0,0 0 117 0 0,0 0 220 0 0,0 0 21 0 0,0 0-16 0 0,0 0-205 0 0,0 1-101 0 0,1-1-88 0 0,0 1-39 0 0,2 1 9 0 0,-2-1 16 0 0,0 1 91 0 0,0-2-33 0 0,-1 0 39 0 0,8 8 347 0 0,8 8 393 0 0,-11-11-556 0 0,0 0 57 0 0,-3-4-148 0 0,-2 0-4 0 0,1 1-98 0 0,1 3-48 0 0,0 2-30 0 0,-1-6-15 0 0,25 34 636 0 0,-16-24-503 0 0,-1 1-34 0 0,-1-3-55 0 0,0 1-40 0 0,8 10 218 0 0,19 29 313 0 0,-16-18-165 0 0,-12-17-183 0 0,3 4 91 0 0,-1-7-144 0 0,-6-8-99 0 0,-1 0 133 0 0,0 0 31 0 0,0-2-146 0 0,0 0-86 0 0,1 0-87 0 0,9 1 278 0 0,-3-3-52 0 0,-1-2-43 0 0,0-2-37 0 0,4-3-15 0 0,-11 7-67 0 0,0 1-1 0 0,0-1 0 0 0,1 0 0 0 0,-1 0 0 0 0,0 0 0 0 0,0-1 0 0 0,0 1 0 0 0,0 0 0 0 0,0 0 0 0 0,0-1-8 0 0,11-25 74 0 0,-2 3 1 0 0,16-17-16 0 0,-6 11-24 0 0,-8 10-47 0 0,-4 6 12 0 0,1 1 0 0 0,5-6 0 0 0,8-11 0 0 0,5-7 0 0 0,-14 21 0 0 0,-11 13 0 0 0,-2 2 0 0 0,1 0 0 0 0,0 0 0 0 0,0 0 0 0 0,-1 0 0 0 0,1 0 0 0 0,0 1 0 0 0,0-1 0 0 0,0 0 0 0 0,0 1 0 0 0,0-1 0 0 0,0 0 0 0 0,0 1 0 0 0,1-1 0 0 0,-2 1 0 0 0,1 0 0 0 0,-1 0 0 0 0,0 0 0 0 0,1-1 0 0 0,-1 1 0 0 0,0 0 0 0 0,1 0 0 0 0,-1 0 0 0 0,0 0 0 0 0,1 0 0 0 0,-1 0 0 0 0,0 0 0 0 0,1 0 0 0 0,-1 0 0 0 0,0 0 0 0 0,1 0 0 0 0,-1 1 0 0 0,0-1 0 0 0,1 0 0 0 0,-1 0 0 0 0,0 0 0 0 0,1 0 0 0 0,-1 0 0 0 0,0 1 0 0 0,1-1 0 0 0,-1 0 0 0 0,0 0 0 0 0,0 0 0 0 0,1 1 0 0 0,-1-1 0 0 0,0 0 0 0 0,0 1 0 0 0,1-1 0 0 0,5 9 0 0 0,-6-8 0 0 0,3 2 0 0 0,-1 0 0 0 0,0 0 0 0 0,0 0 0 0 0,0 0 0 0 0,-1 0 0 0 0,1 0 0 0 0,-1 0 0 0 0,1 1 0 0 0,-1-1 0 0 0,0 0 0 0 0,-1 1 0 0 0,1 1 0 0 0,2 8 0 0 0,8 25 0 0 0,-3 0 0 0 0,0 4 0 0 0,-3-4 17 0 0,0 0 44 0 0,4 38 88 0 0,-5-47-82 0 0,2 11 110 0 0,10 48 326 0 0,-15-78-456 0 0,-2 6 110 0 0,1-7-63 0 0,0-8-30 0 0,0-1 0 0 0,0 0 0 0 0,0 0 212 0 0,1 0-83 0 0,-1 0-78 0 0,0 0-75 0 0,0 1-71 0 0,0-1-66 0 0,0 0-61 0 0,-1 1-59 0 0,1-1-4 0 0,0 0-34 0 0,0 1-349 0 0,0-1-110 0 0,0 1-92 0 0,1-1 107 0 0,-1 0-37 0 0,3-2-1600 0 0,0 1 230 0 0,1 0-1185 0 0</inkml:trace>
  <inkml:trace contextRef="#ctx0" brushRef="#br2" timeOffset="190174.27">1593 4301 6392 0 0,'1'1'60'0'0,"1"1"-69"0"0,1 1-12 0 0,-2-1 104 0 0,1 0 103 0 0,-2-1-40 0 0,1 1 42 0 0,0 10-122 0 0,-4-2 82 0 0,1-2 53 0 0,1 1 26 0 0,-3 2-1 0 0,0 1-9 0 0,4-2-23 0 0,1 13 267 0 0,-1-1-82 0 0,-1 0-67 0 0,2-14-187 0 0,-1 2 39 0 0,4 19 427 0 0,-3-20-407 0 0,1 5 95 0 0,1-5-94 0 0,-1-1-1 0 0,1 1 1 0 0,5 8-185 0 0,0-2 317 0 0,-7-14-293 0 0,0 0 0 0 0,-1 0-1 0 0,1 0 1 0 0,0 0 0 0 0,0 0 0 0 0,0 0-1 0 0,0 0 1 0 0,-1 0 0 0 0,1 0 0 0 0,1 0-1 0 0,-1-1 1 0 0,0 1 0 0 0,0 0-1 0 0,0-1 1 0 0,0 1 0 0 0,0-1 0 0 0,1 0-1 0 0,-1 1 1 0 0,0-1 0 0 0,0 0 0 0 0,1 1-1 0 0,-1-1 1 0 0,0 0-24 0 0,1 0 42 0 0,0-1-1 0 0,0 1 1 0 0,0-1 0 0 0,0 1 0 0 0,0-1-1 0 0,0 0 1 0 0,0 0 0 0 0,-1 1 0 0 0,1-1-1 0 0,0 0 1 0 0,0-1 0 0 0,-1 1 0 0 0,2-1-42 0 0,2-2 120 0 0,0-1 0 0 0,-1 0 0 0 0,0 0 0 0 0,2-1-120 0 0,3-8 199 0 0,-2 3-37 0 0,11-27 208 0 0,-16 29-298 0 0,1 1-1 0 0,-1 0 1 0 0,0 0-1 0 0,-1-1 1 0 0,0 1 0 0 0,-1-6-72 0 0,0 12 14 0 0,0-1 0 0 0,0 0 1 0 0,-1 1-1 0 0,1-1 0 0 0,-1 1 0 0 0,0-1 1 0 0,0 0-1 0 0,0 1 0 0 0,0-1 1 0 0,0 1-1 0 0,0 0 0 0 0,-1-1 1 0 0,1 1-1 0 0,-1 0 0 0 0,0 0 1 0 0,1 0-1 0 0,-1 0 0 0 0,-2-1-14 0 0,-7-4 34 0 0,-1 4-47 0 0,0 4-63 0 0,-1 4-81 0 0,9-3-277 0 0,2-2 262 0 0,1 0-37 0 0,0 0-3 0 0,0 1-44 0 0,1-1-51 0 0,-1 0-60 0 0,0 0-111 0 0,0 0-90 0 0,-1 0-103 0 0,1 0-111 0 0,-2 1-894 0 0,-1 0-949 0 0</inkml:trace>
  <inkml:trace contextRef="#ctx0" brushRef="#br2" timeOffset="190964.16">1863 4336 5528 0 0,'0'10'124'0'0,"0"-8"17"0"0,0-2 11 0 0,0 0 35 0 0,0 0 119 0 0,0 0-134 0 0,0 1-37 0 0,0 0 47 0 0,0 1-79 0 0,1 3 18 0 0,0-3-19 0 0,-1 0 29 0 0,0-1 61 0 0,0 0 75 0 0,0 0 90 0 0,1 10 83 0 0,4 16 644 0 0,-3-19-790 0 0,0 0-41 0 0,1 3 2 0 0,6 27 704 0 0,-6-19-531 0 0,-1 0-42 0 0,1 2-19 0 0,1 0-65 0 0,-4-21-301 0 0,1 12 178 0 0,-2-5-33 0 0,0-5-22 0 0,1 0-47 0 0,3 2 3 0 0,0-1-28 0 0,-2-1 31 0 0,-1 0 37 0 0,0 1 58 0 0,-1-1-294 0 0,1 0 100 0 0,0 1 81 0 0,-1 0 66 0 0,1 1 95 0 0,-1 2 404 0 0,1-6-431 0 0,-1-1-44 0 0,0-2-64 0 0,0-1-83 0 0,-1-2 25 0 0,1 0 1 0 0,0 0-1 0 0,1 0 1 0 0,0-5-34 0 0,4-25 79 0 0,5 2-45 0 0,4 2-38 0 0,-5 15 18 0 0,7-3-48 0 0,-13 18 31 0 0,0 1 0 0 0,0-1 0 0 0,0 1 0 0 0,0-1 0 0 0,0 1 0 0 0,0 0 0 0 0,0 0 0 0 0,0 0-1 0 0,1 0 1 0 0,-1 1 0 0 0,0-1 0 0 0,1 0 0 0 0,-1 1 0 0 0,1 0 0 0 0,-1 0 0 0 0,0-1 0 0 0,1 1 3 0 0,0 0-8 0 0,2 0-41 0 0,6 9 31 0 0,-7-5 15 0 0,0 0 1 0 0,-1 0-1 0 0,0 1 0 0 0,0-1 1 0 0,0 1-1 0 0,-1 0 0 0 0,0 0 1 0 0,0 0-1 0 0,0 0 0 0 0,0 0 1 0 0,-1 0-1 0 0,1 0 0 0 0,-1 4 3 0 0,2 10-6 0 0,-2 0 0 0 0,0 1 0 0 0,0 2 6 0 0,2-8 0 0 0,-3-10-21 0 0,0-3-52 0 0,0-1 73 0 0,0 1-151 0 0,0-1-174 0 0,0 0-284 0 0,0 0-20 0 0</inkml:trace>
  <inkml:trace contextRef="#ctx0" brushRef="#br2" timeOffset="191298.27">2201 4138 5904 0 0,'-1'0'18'0'0,"0"0"1"0"0,1 0-1 0 0,-1 0 1 0 0,0 0-1 0 0,1 1 1 0 0,-1-1-1 0 0,0 0 1 0 0,1 0 0 0 0,-1 1-1 0 0,0-1 1 0 0,1 1-1 0 0,-1-1 1 0 0,1 0-1 0 0,-1 1 1 0 0,1-1-1 0 0,-1 1 1 0 0,1-1-1 0 0,-1 1 1 0 0,1-1-1 0 0,0 1 1 0 0,-1 0-1 0 0,1-1 1 0 0,0 1-1 0 0,-1-1 1 0 0,1 1-1 0 0,0 0 1 0 0,0-1 0 0 0,-1 1-1 0 0,1 0 1 0 0,0-1-19 0 0,-1 3 86 0 0,1-2 192 0 0,1-1-58 0 0,0 2-61 0 0,-2 0-48 0 0,1 0-34 0 0,-3 5 75 0 0,2-6-61 0 0,1 0-19 0 0,-2 11 348 0 0,6 7 115 0 0,-1 3 60 0 0,-1-7-291 0 0,3 9 227 0 0,2 9 202 0 0,-1-4-162 0 0,-1-10-214 0 0,-3 1-37 0 0,-1-7-118 0 0,0 0-35 0 0,4 13 89 0 0,-3-14-110 0 0,0 0-1 0 0,-1 0 1 0 0,0 5-146 0 0,2 8 172 0 0,-2-18-107 0 0,-1-1 0 0 0,1 1 0 0 0,-1-1 0 0 0,-1 4-65 0 0,1 11 161 0 0,0-14-126 0 0,0-1 0 0 0,0 0 0 0 0,0 0 0 0 0,-1 0 0 0 0,-1 4-35 0 0,2-5 29 0 0,1-5-25 0 0,-1 1-1 0 0,0 0 0 0 0,0 0 0 0 0,0 0 0 0 0,0 0 0 0 0,0 0 0 0 0,0 0 0 0 0,0 0 0 0 0,-1 0 0 0 0,1-1 1 0 0,0 1-1 0 0,0 0 0 0 0,-1 0 0 0 0,1 0 0 0 0,0 0 0 0 0,-1 0 0 0 0,1-1 0 0 0,-1 1 0 0 0,0 0-3 0 0,1 0-57 0 0,0-1-40 0 0,0 0-149 0 0,0 0 113 0 0,0 0 47 0 0,0 0-35 0 0,0 0-14 0 0,-1 0-34 0 0,1 0-42 0 0,0 0-46 0 0,0 0-49 0 0,0-1-45 0 0,-1 1-42 0 0,1 0-35 0 0,0-1-125 0 0,-1 1-36 0 0,0-1-1301 0 0</inkml:trace>
  <inkml:trace contextRef="#ctx0" brushRef="#br2" timeOffset="191568.54">2112 4371 7080 0 0,'0'0'157'0'0,"0"0"23"0"0,0 0 13 0 0,2 0-22 0 0,-1 0-119 0 0,0 0-73 0 0,0 0-23 0 0,1-2 102 0 0,3 0 97 0 0,-2 1-28 0 0,1-1 38 0 0,3-1 127 0 0,14-3 680 0 0,-11 4-612 0 0,-1 0-133 0 0,-4 2-160 0 0,-1-1-37 0 0,10-1 253 0 0,0-1 0 0 0,-1 0-1 0 0,5-3-282 0 0,-3 1 182 0 0,-1 1-41 0 0,-8 3-92 0 0,6-1 135 0 0,-5 1-143 0 0,-3 0-68 0 0,-1 1-44 0 0,1-1-107 0 0,0-1-116 0 0,-3 2-77 0 0,-1 0-105 0 0,0 0 63 0 0,0 0-39 0 0,0 0-535 0 0,0 0-420 0 0,0 0-799 0 0</inkml:trace>
  <inkml:trace contextRef="#ctx0" brushRef="#br2" timeOffset="192068.21">2401 4090 4952 0 0,'0'0'108'0'0,"0"2"17"0"0,2 8 53 0 0,1 1-94 0 0,-2-8-81 0 0,0 1 0 0 0,0-1-1 0 0,0 0 1 0 0,-1 1 0 0 0,1-1 0 0 0,-1 2-3 0 0,0 2 32 0 0,0 0 44 0 0,1 6 179 0 0,-1-4-8 0 0,1 19 551 0 0,-2-16-482 0 0,1 34 515 0 0,0 0-41 0 0,0-15-222 0 0,6 17 398 0 0,0-3 0 0 0,2 14-111 0 0,-3-25-339 0 0,-4-28-390 0 0,-1 9 81 0 0,0-10-89 0 0,-1-1 73 0 0,-1 0 97 0 0,1-3-146 0 0,1-1 2 0 0,0 0 0 0 0,0-2 91 0 0,0-3-94 0 0,1-11 51 0 0,-1 13-171 0 0,8-38 266 0 0,-5 28-233 0 0,2 0-40 0 0,2-14-1 0 0,-6 24-18 0 0,0-1-1 0 0,0 1 1 0 0,0 0 0 0 0,0-1 0 0 0,0 1-1 0 0,0 0 1 0 0,1 0 0 0 0,0 0-1 0 0,0 0 1 0 0,-1 0 0 0 0,2 0 0 0 0,-1 0-1 0 0,0 1 1 0 0,0-1 0 0 0,1 1-1 0 0,0 0 1 0 0,-1-1 0 0 0,1 1 0 0 0,0 0-1 0 0,0 1 1 0 0,0-1 0 0 0,0 0 0 0 0,2 0 5 0 0,1 4-60 0 0,9 8 60 0 0,-13-7-15 0 0,0 0 1 0 0,1 0-1 0 0,-1 0 1 0 0,0 0 0 0 0,0 1-1 0 0,-1-1 1 0 0,1 1 0 0 0,-1-1-1 0 0,0 1 1 0 0,1-1 0 0 0,-2 1-1 0 0,1 0 1 0 0,0 3 14 0 0,3 9-5 0 0,-1 25 5 0 0,-3-39 3 0 0,0 3 3 0 0,-3 3 38 0 0,2-6-88 0 0,-1 3 86 0 0,1-3-87 0 0,0-1-56 0 0,0 0-79 0 0,-1 1-99 0 0,1-1-118 0 0,0-1-648 0 0,1 0-41 0 0,0 0-8 0 0</inkml:trace>
  <inkml:trace contextRef="#ctx0" brushRef="#br2" timeOffset="193104.44">1537 5780 7368 0 0,'0'0'165'0'0,"0"0"22"0"0,0 0 10 0 0,-1 2-16 0 0,0 1-155 0 0,-1 1-15 0 0,2 8 42 0 0,0-3 257 0 0,-1 6 202 0 0,1 1 49 0 0,-1-4-258 0 0,2-3-123 0 0,0 1-90 0 0,0 4 144 0 0,4 21 282 0 0,-1-1-53 0 0,-1 8 42 0 0,0 20 197 0 0,-2-28-281 0 0,5 16 122 0 0,-1-1-21 0 0,-4-16-135 0 0,-1-31-503 0 0,0 0 41 0 0,1 0 38 0 0,-1 0 33 0 0,0 1 60 0 0,0 0 60 0 0,2 8 431 0 0,-1-6-361 0 0,0-2-131 0 0,-1-1-37 0 0,1 0-43 0 0,-1 1-52 0 0,1 0-81 0 0,0-1-85 0 0,-1 1-96 0 0,1 0-106 0 0,-1-1-118 0 0,0 0 234 0 0,1-1-33 0 0,-1 0-34 0 0,0 1-37 0 0,0-1-37 0 0,1 0-39 0 0,0 4-1297 0 0,1 2-1038 0 0</inkml:trace>
  <inkml:trace contextRef="#ctx0" brushRef="#br2" timeOffset="193994.06">1460 7787 6648 0 0,'0'9'141'0'0,"0"-2"39"0"0,0-5 4 0 0,0-2 13 0 0,0-1-76 0 0,0 1-46 0 0,0-4 31 0 0,0 2-32 0 0,0-7 378 0 0,0-1 91 0 0,1-12 815 0 0,0 14-924 0 0,1-1-45 0 0,1 1-109 0 0,5-13 513 0 0,-2 5-190 0 0,-2 7-232 0 0,-1 1-92 0 0,2 1-36 0 0,-1 1-76 0 0,0 0-36 0 0,2 0-41 0 0,-1 1-47 0 0,0 3 41 0 0,5 0-79 0 0,-3 2-4 0 0,1 0-1 0 0,-5 1 0 0 0,-1 0 0 0 0,1 1 0 0 0,-1-1 0 0 0,0 0 0 0 0,1 1-1 0 0,-1 0 1 0 0,0-1 0 0 0,0 1 0 0 0,0 0 0 0 0,0 0 0 0 0,0 0 0 0 0,-1 1 0 0 0,1-1 0 0 0,-1 0 0 0 0,1 1 0 0 0,2 4 9 0 0,-1 1 1 0 0,0 0-1 0 0,0 0 0 0 0,0 1-9 0 0,1 4 28 0 0,0 3-32 0 0,-1 9 47 0 0,0-2-18 0 0,-2-11-15 0 0,0 0 1 0 0,-1 1 0 0 0,-1-1-1 0 0,0 0 1 0 0,0 1 0 0 0,-2-1 0 0 0,0 2-11 0 0,-2 21 42 0 0,-2 7-16 0 0,-10 21 84 0 0,10-40-55 0 0,-11 30 20 0 0,7-21 19 0 0,3-9 37 0 0,0 0 77 0 0,2-3-42 0 0,5-16-103 0 0,0 0 0 0 0,0 0 0 0 0,-1 0 0 0 0,1 0 0 0 0,-1 0-1 0 0,0 0 1 0 0,-2 2-63 0 0,3-5 62 0 0,1 0-46 0 0,-3 3-74 0 0,3-3 84 0 0,-1 1 36 0 0,1 0 61 0 0,-1 1 70 0 0,1 1 83 0 0,0 1 97 0 0,-1-5-346 0 0,1 1 37 0 0,0 0 84 0 0,0-1 43 0 0,-1 1 329 0 0,1 0-380 0 0,1-1-39 0 0,-1 0-56 0 0,1 1-44 0 0,0-1-51 0 0,0 0-59 0 0,10 2 198 0 0,-2-1-36 0 0,13-5-22 0 0,-8 0-24 0 0,-4 4 37 0 0,10 2-22 0 0,-7-3 39 0 0,-11-1-64 0 0,0 0 5 0 0,1 0 2 0 0,0-1-10 0 0,3 3 28 0 0,5-1 33 0 0,2 1-16 0 0,0-1 0 0 0,0-1 0 0 0,1 0-39 0 0,-14 2 14 0 0,1-1 71 0 0,-1 1-59 0 0,1 0-58 0 0,0 0-56 0 0,0 0-56 0 0,0 0-53 0 0,0-1-52 0 0,-1 1-51 0 0,1 0-50 0 0,0 0-48 0 0,-1 0-47 0 0,1 0-45 0 0,0 0-45 0 0,-1-1-42 0 0,1 1-41 0 0,-1 0-41 0 0,1 0-1550 0 0,-1 0-1264 0 0</inkml:trace>
  <inkml:trace contextRef="#ctx0" brushRef="#br2" timeOffset="194948.51">1458 9668 5776 0 0,'0'-8'278'0'0,"0"7"-119"0"0,0 1 122 0 0,0 0 227 0 0,-1-2 18 0 0,0-3 187 0 0,0-2-91 0 0,0 0-80 0 0,2 0-72 0 0,0 0-64 0 0,1-1-55 0 0,0 0-45 0 0,1 1-38 0 0,3-6 122 0 0,-5 10-271 0 0,1 0 0 0 0,0 1-1 0 0,0-1 1 0 0,0 0 0 0 0,1 1 0 0 0,-1-1-1 0 0,2 0-118 0 0,2-2 293 0 0,1 2 45 0 0,1 3-123 0 0,4 7 9 0 0,2 1 44 0 0,0-7-178 0 0,-12-1-84 0 0,0 0 1 0 0,-1 0 0 0 0,1 1 0 0 0,0-1 0 0 0,0 0 0 0 0,0 1 0 0 0,0-1 0 0 0,0 1 0 0 0,0 0 0 0 0,0-1 0 0 0,-1 1 0 0 0,2 0-7 0 0,23 18 80 0 0,-19-13-34 0 0,-1-1-1 0 0,0 1 1 0 0,-1 0-1 0 0,1 0 1 0 0,2 5-46 0 0,3 8 74 0 0,-5-5-27 0 0,7 18 116 0 0,-10-16-42 0 0,-1 1 36 0 0,-3-4 95 0 0,0 0 1 0 0,-2 11-253 0 0,-5 10 299 0 0,-1-8-94 0 0,-2-2-54 0 0,-3-8 51 0 0,8-11-162 0 0,2 1-42 0 0,-4 2 80 0 0,6-7 10 0 0,1-1-20 0 0,-10 0-10 0 0,8 0-43 0 0,3 0-14 0 0,0 0-1 0 0,-1 0 1 0 0,1 0-1 0 0,0 0 0 0 0,-1 0 1 0 0,1-1-1 0 0,0 1 0 0 0,0 0 1 0 0,-1 0-1 0 0,1 0 0 0 0,0 0 1 0 0,0 0-1 0 0,0-1 0 0 0,-1 1 1 0 0,1 0-1 0 0,0 0 1 0 0,0-1-1 0 0,0 1 0 0 0,0 0 1 0 0,-1 0-1 0 0,1 0 0 0 0,0-1 1 0 0,0 1-1 0 0,0 0 0 0 0,0-1 1 0 0,0 1-1 0 0,0 0 0 0 0,0 0 1 0 0,0-1-1 0 0,0 1 0 0 0,0 0 1 0 0,0 0-1 0 0,0-1 1 0 0,0 1-1 0 0,0 0 0 0 0,0-1 1 0 0,0 1-1 0 0,1-9-2 0 0,-1 9 3 0 0,0 0-1 0 0,0 0 0 0 0,0-1 0 0 0,0 1 0 0 0,0-1 0 0 0,0 1 0 0 0,0 0 0 0 0,0-1 0 0 0,0 1 0 0 0,1 0 0 0 0,-1-1 0 0 0,0 1 0 0 0,0-1 0 0 0,0 1 0 0 0,1 0 0 0 0,-1-1 0 0 0,0 1 0 0 0,0 0 0 0 0,1-1 0 0 0,-1 1 0 0 0,0 0 0 0 0,0 0 0 0 0,1-1 0 0 0,-1 1 0 0 0,0 0 0 0 0,1 0 0 0 0,-1 0 0 0 0,0-1 0 0 0,1 1 0 0 0,-1 0 0 0 0,1 0 0 0 0,-1 0 0 0 0,0 0 0 0 0,1 0 0 0 0,-1 0 0 0 0,1 0 0 0 0,-1 0-1 0 0,1 0 1 0 0,0-1-3 0 0,1 0 0 0 0,-1 1-1 0 0,0-1 1 0 0,1 1 0 0 0,-1-1-1 0 0,1 1 1 0 0,0 0 0 0 0,-1-1-1 0 0,1 1 1 0 0,-1 0 0 0 0,1 0-1 0 0,-1 0 1 0 0,1 0 0 0 0,-1 1-1 0 0,1-1 1 0 0,0 0 0 0 0,-1 1-1 0 0,1-1 1 0 0,-1 1 3 0 0,5 1 0 0 0,-3-1-7 0 0,0 0 0 0 0,0 0 1 0 0,0 0-1 0 0,0 1 1 0 0,0-1-1 0 0,0 1 1 0 0,0 0-1 0 0,-1 0 1 0 0,1 0-1 0 0,-1 0 1 0 0,2 2 6 0 0,-1-1-2 0 0,1 0 0 0 0,-1 0 1 0 0,1 0-1 0 0,0-1 1 0 0,2 2 1 0 0,3 0 0 0 0,-7-3 0 0 0,1 0 0 0 0,0 1 0 0 0,-1-1 0 0 0,1 0 0 0 0,-1 1 0 0 0,1 0 0 0 0,-1-1 0 0 0,0 1 0 0 0,0 0 0 0 0,0 0 0 0 0,0 0 0 0 0,0 1 0 0 0,1 0 0 0 0,3 7-6 0 0,-1 0 1 0 0,0 0-1 0 0,0 0 1 0 0,-1 0-1 0 0,0 2 6 0 0,2 11 20 0 0,-2 0 36 0 0,-3 6 88 0 0,-5 0 107 0 0,0-16-78 0 0,-2 0 38 0 0,-1 0 39 0 0,-2-2 44 0 0,-1 1-199 0 0,-1 1 20 0 0,3-5-75 0 0,1-2-51 0 0,-3-1-56 0 0,1-1-136 0 0,-1 1 79 0 0,1-1 70 0 0,-1 1 58 0 0,-6 1 88 0 0,1 0 69 0 0,-16 0 210 0 0,10-7-210 0 0,19 0-228 0 0,-1 1 38 0 0,0-1 33 0 0,-1 1 46 0 0,0-1 9 0 0,1 0-54 0 0,0 1-41 0 0,1-1-50 0 0,0 1-33 0 0,0 0-52 0 0,0-1-58 0 0,0 1-67 0 0,0-1-7 0 0,0 1-56 0 0,0 0-60 0 0,1-1-64 0 0,-1 1-69 0 0,0-1-72 0 0,0 1-79 0 0,0-1-81 0 0,-3-1-1424 0 0,-3-1-1257 0 0</inkml:trace>
  <inkml:trace contextRef="#ctx0" brushRef="#br2" timeOffset="196126.36">1737 11843 9152 0 0,'-4'0'181'0'0,"3"0"-169"0"0,1 0-1 0 0,0 1 0 0 0,0-1 1 0 0,0 0-1 0 0,-1 0 0 0 0,1 0 1 0 0,0 0-1 0 0,0 1 1 0 0,0-1-1 0 0,0 0 0 0 0,-1 0 1 0 0,1 1-1 0 0,0-1 0 0 0,0 0 1 0 0,0 0-1 0 0,0 0 0 0 0,0 1 1 0 0,0-1-1 0 0,0 0 0 0 0,0 1 1 0 0,0-1-1 0 0,0 0 0 0 0,0 0 1 0 0,0 1-1 0 0,0-1 1 0 0,0 0-1 0 0,0 0 0 0 0,0 1 1 0 0,0-1-1 0 0,0 0 0 0 0,0 0 1 0 0,0 1-12 0 0,0 8 192 0 0,-2 4 56 0 0,2-10 140 0 0,-1-3-76 0 0,-1 1-92 0 0,1 2-48 0 0,-2 1-24 0 0,0 2 47 0 0,2-5-83 0 0,0 0 42 0 0,-3 0 144 0 0,0-1-51 0 0,-2-4 49 0 0,0 0-57 0 0,5 3-191 0 0,0 0 0 0 0,0 0 0 0 0,0 0 1 0 0,0 0-1 0 0,-1 0 0 0 0,1 1 0 0 0,0-1 0 0 0,0 1 0 0 0,-1-1 0 0 0,1 1 1 0 0,-1-1-49 0 0,-17 0 480 0 0,1 2-48 0 0,-1 1-45 0 0,1 3-42 0 0,1 0-40 0 0,-1 2-37 0 0,-17 7 167 0 0,7-2-173 0 0,0-1-64 0 0,21-9-142 0 0,1 1 0 0 0,0 1 0 0 0,0-1 0 0 0,0 1 1 0 0,-3 3-57 0 0,3-3 53 0 0,-1 0 0 0 0,1 0 0 0 0,-1 0 0 0 0,-6 2-53 0 0,4-2 54 0 0,5-2-23 0 0,-1 0 0 0 0,1-1 0 0 0,-1 1 0 0 0,1-1 0 0 0,-5 1-31 0 0,7-2 7 0 0,1 0 0 0 0,0 0-1 0 0,0 0 1 0 0,0 0 0 0 0,0 0 0 0 0,0 0-1 0 0,0-1 1 0 0,0 1 0 0 0,0 0-1 0 0,0 0 1 0 0,0-1 0 0 0,0 1 0 0 0,0-1-1 0 0,0 1 1 0 0,0-1 0 0 0,0 1-1 0 0,0-1 1 0 0,0 0 0 0 0,0 1-1 0 0,1-1 1 0 0,-1 0 0 0 0,0 0 0 0 0,0 0-1 0 0,1 1 1 0 0,-1-1 0 0 0,0 0-1 0 0,1 0 1 0 0,-1 0-7 0 0,-2-6 22 0 0,0 0 0 0 0,0 1 0 0 0,1-1 0 0 0,0 0-1 0 0,0 0 1 0 0,0-6-22 0 0,1 7 2 0 0,0 0 1 0 0,1 0-1 0 0,0 0 0 0 0,0 0 0 0 0,0 0 0 0 0,1 0 1 0 0,0 0-1 0 0,0 0 0 0 0,1 0 0 0 0,-1 0 0 0 0,1 1 0 0 0,3-6-2 0 0,3-4 0 0 0,1 0 0 0 0,0 1 0 0 0,1 0 0 0 0,6-5 0 0 0,-13 14 0 0 0,0 0 0 0 0,0 0 0 0 0,0 0 0 0 0,0 0 0 0 0,-1-1 0 0 0,0 2 0 0 0,0 0 0 0 0,0 0 0 0 0,0 1 0 0 0,0-1 0 0 0,0 0 0 0 0,1 1 0 0 0,0 0 0 0 0,-1-1 0 0 0,1 1 0 0 0,1 0 0 0 0,-2 1 0 0 0,1-1 0 0 0,-1 0 0 0 0,0 0 0 0 0,0 0 0 0 0,0 0 0 0 0,-1-1 0 0 0,1 1 0 0 0,-1 0 0 0 0,0-1 0 0 0,1 0 0 0 0,7-16 0 0 0,-8 16 0 0 0,5-9 0 0 0,0 6 0 0 0,0 2 0 0 0,-1 3 0 0 0,0 7 0 0 0,-1 4 0 0 0,-2-3 0 0 0,-1-4 0 0 0,0 1 0 0 0,0-1 0 0 0,-1 1 0 0 0,1-1 0 0 0,-1 1 0 0 0,0-1 0 0 0,0 1 0 0 0,0-1 0 0 0,0 1 0 0 0,0 1 0 0 0,0 54-37 0 0,0-18 50 0 0,1-29-13 0 0,0 0 0 0 0,1 1 0 0 0,0-1 0 0 0,1 0 0 0 0,0 0 0 0 0,8 41 0 0 0,9 60 31 0 0,-5-31 79 0 0,-10-41-3 0 0,-1 0 45 0 0,-1-17-54 0 0,0-8 6 0 0,-1-4 9 0 0,0 1 40 0 0,0-1 46 0 0,-2 0 54 0 0,0-9-150 0 0,0-2-6 0 0,0 0-1 0 0,0 0 0 0 0,0 0-2 0 0,0 0-13 0 0,0 0-8 0 0,0 0-1 0 0,0 0 2 0 0,0 0 4 0 0,0 0-220 0 0,0 0-4 0 0,0-1 59 0 0,0 1 52 0 0,0 0 44 0 0,0-1 43 0 0,-1 1 34 0 0,0-3 448 0 0,1 2-431 0 0,-1 0-118 0 0,1 0-42 0 0,0 1-38 0 0,0-1-44 0 0,-1 1-48 0 0,1 0-52 0 0,0 0-57 0 0,0-1-62 0 0,-1 1-65 0 0,1 0-71 0 0,0 0-74 0 0,0 0-80 0 0,-1 1-84 0 0,1-1-88 0 0,0 0-93 0 0,0 0-1456 0 0,0 0-1347 0 0</inkml:trace>
  <inkml:trace contextRef="#ctx0" brushRef="#br2" timeOffset="197148.63">1658 13522 8192 0 0,'-1'-10'47'0'0,"0"4"-20"0"0,0 0 1 0 0,0-1-1 0 0,-1 1 1 0 0,0 0 0 0 0,0 0-1 0 0,0 1 1 0 0,-2-4-28 0 0,3 8 104 0 0,1 1 120 0 0,0 0 78 0 0,-1 1-86 0 0,-1 0-41 0 0,-3 0-19 0 0,0 1 45 0 0,3-1-91 0 0,1 0 43 0 0,-6 3 413 0 0,-1 1-78 0 0,0-1-68 0 0,0 1-60 0 0,-2 0 5 0 0,0 0-58 0 0,-3 0 6 0 0,-5 2 97 0 0,-19 2 518 0 0,21-5-575 0 0,-1 0-67 0 0,15-3-248 0 0,-1-1 0 0 0,1 1 1 0 0,0-1-1 0 0,-1 0 0 0 0,1 0 0 0 0,-1 0 1 0 0,1 0-1 0 0,0 0 0 0 0,-1-1 1 0 0,1 1-1 0 0,-1-1 0 0 0,1 1 0 0 0,0-1 1 0 0,-1 0-39 0 0,-8-4 140 0 0,0-1-48 0 0,-3 1 43 0 0,-1 7-51 0 0,13-2-78 0 0,1 0 1 0 0,-1 1-1 0 0,1-1 0 0 0,-1 0 0 0 0,0 0 0 0 0,1 0 0 0 0,-1 0 0 0 0,1 0 0 0 0,-1 0 0 0 0,0 0 0 0 0,1-1 0 0 0,-1 1 0 0 0,1-1 0 0 0,-1 1 0 0 0,1-1 0 0 0,-1 1 0 0 0,1-1 0 0 0,-1 0 0 0 0,1 0 0 0 0,-1 0 1 0 0,1 0-7 0 0,0 1 0 0 0,1-1 0 0 0,0 1 0 0 0,0 0 0 0 0,0 0 0 0 0,0 0 0 0 0,0 0 0 0 0,0-1 0 0 0,0 1 0 0 0,0 0 0 0 0,-1 0 0 0 0,1 0 0 0 0,0 0 0 0 0,0 0 0 0 0,0-1 0 0 0,0 1 0 0 0,-1 0 0 0 0,1 0 0 0 0,0 0 0 0 0,0 0 0 0 0,0 0 0 0 0,-1 0 0 0 0,1 0 0 0 0,0 0 0 0 0,0 0 0 0 0,0 0 0 0 0,-1 0 0 0 0,1 0 0 0 0,0 0 0 0 0,0 0 0 0 0,0 0 0 0 0,-1 0 0 0 0,1 0 0 0 0,0 0 0 0 0,0 0 0 0 0,0 0 0 0 0,-1 0 0 0 0,1 0 0 0 0,0 0 0 0 0,0 0 0 0 0,0 0 0 0 0,0 0 0 0 0,-1 1 0 0 0,1-1 0 0 0,0 0 0 0 0,0 0 0 0 0,0 0 0 0 0,0 0 0 0 0,-1 0 0 0 0,1 1 0 0 0,0-1 0 0 0,0 0 0 0 0,0 0 0 0 0,0 0 0 0 0,0 0 0 0 0,0 1 0 0 0,-1 0 0 0 0,1 0 0 0 0,0 0 0 0 0,0 0 0 0 0,0 1 0 0 0,0-1 0 0 0,0 0 0 0 0,0 0 0 0 0,0 1 0 0 0,0-1 0 0 0,0 0 0 0 0,1 1 0 0 0,7 25 0 0 0,-5-16 0 0 0,1 1 0 0 0,-2-1 0 0 0,0 0 0 0 0,1 2 0 0 0,1-2 0 0 0,-3-9 0 0 0,1-1 1 0 0,-1 1-1 0 0,0 0 1 0 0,0 1-1 0 0,0-1 1 0 0,0 0-1 0 0,0 0 1 0 0,0 0-1 0 0,-1 1 1 0 0,1-1-1 0 0,-1 0 1 0 0,1 1-1 0 0,2 35 46 0 0,-2-19-20 0 0,3 13 83 0 0,-1-11 96 0 0,0 19-205 0 0,0-20 96 0 0,-3-19-18 0 0,0-1 11 0 0,-1 3-10 0 0,2 3 26 0 0,1 2 38 0 0,-1-2-10 0 0,0 0 61 0 0,0-13-79 0 0,3-3-55 0 0,11-16-9 0 0,-1 10-51 0 0,-10 13 0 0 0,0-1 0 0 0,-1 0 0 0 0,0 0 0 0 0,1 0 0 0 0,-2-1 0 0 0,2-1 0 0 0,0-1 0 0 0,7-15 0 0 0,-11 22 0 0 0,0-1 0 0 0,1 1 0 0 0,-1-1 0 0 0,1 1 0 0 0,-1 0 0 0 0,0-1 0 0 0,1 1 0 0 0,-1-1 0 0 0,1 1 0 0 0,-1 0 0 0 0,1-1 0 0 0,0 1 0 0 0,-1 0 0 0 0,1 0 0 0 0,-1-1 0 0 0,1 1 0 0 0,-1 0 0 0 0,1 0 0 0 0,0 0 0 0 0,-1 0 0 0 0,1 0 0 0 0,-1 0 0 0 0,1 0 0 0 0,0 0 0 0 0,-1 0 0 0 0,1 0 0 0 0,0 0 0 0 0,-1 0 0 0 0,1 0 0 0 0,-1 1 0 0 0,1-1 0 0 0,-1 0 0 0 0,1 0 0 0 0,0 1 0 0 0,25 11-2 0 0,-15-6 3 0 0,1 0-1 0 0,-1 0 1 0 0,6 5-1 0 0,-13-8-6 0 0,0 0 0 0 0,0 0 1 0 0,-1 1-1 0 0,1 0 0 0 0,-1 0 0 0 0,0 0 1 0 0,0 0-1 0 0,0 0 0 0 0,-1 1 0 0 0,1-1 0 0 0,-1 1 6 0 0,2 6 1 0 0,0 0-1 0 0,0 0 1 0 0,-2 1-1 0 0,1-1 1 0 0,0 11-1 0 0,1 32 70 0 0,-2-35-15 0 0,-2-9-12 0 0,0-1-1 0 0,0 1 0 0 0,-2 5-42 0 0,-6 28 176 0 0,-6-1 79 0 0,-1-1 110 0 0,8-24-176 0 0,-2 2 6 0 0,-3-1-35 0 0,-2-1-46 0 0,-1-3-55 0 0,-3-1-37 0 0,15-12-2 0 0,0 0-1 0 0,0 0 0 0 0,0 0 1 0 0,0 0-1 0 0,0-1 1 0 0,0 1-1 0 0,-1-1 1 0 0,-1 1-20 0 0,0-2 35 0 0,-1 1 1 0 0,1-1 0 0 0,0 1-1 0 0,0-1 1 0 0,0-1 0 0 0,0 1-1 0 0,0-1 1 0 0,0 0-1 0 0,-3-1-35 0 0,-17-13 57 0 0,13 7-82 0 0,1 0-45 0 0,2-2-55 0 0,0 0-62 0 0,2 0-69 0 0,2 0-77 0 0,4 10 291 0 0,0-2-77 0 0,0 0 1 0 0,0 2-18 0 0,1-1-43 0 0,-1 0-10 0 0,0 1-42 0 0,1 0-46 0 0,-1-1-53 0 0,1 1-96 0 0,-1 0-62 0 0,0 0-55 0 0,1 0-48 0 0,-1 0-173 0 0,0-1-48 0 0,0 1-208 0 0,0-1-561 0 0</inkml:trace>
  <inkml:trace contextRef="#ctx0" brushRef="#br2" timeOffset="199481.41">1497 15531 6216 0 0,'-3'2'30'0'0,"1"0"37"0"0,-3 4 168 0 0,1 2 103 0 0,2 0 73 0 0,1 3 427 0 0,-1 2-77 0 0,-1-1-83 0 0,-1-2-88 0 0,4-9-334 0 0,-1 1-37 0 0,0 0 121 0 0,-1 0-106 0 0,1 0-79 0 0,-3 4 136 0 0,2-2-101 0 0,-1 7 199 0 0,-1 9 355 0 0,3-11-455 0 0,0 0-51 0 0,0-1-87 0 0,-1 10 177 0 0,0 0-51 0 0,0-1-47 0 0,-1 1-41 0 0,0 3-6 0 0,0 1-47 0 0,0 11 0 0 0,2-1-51 0 0,-2 30 63 0 0,1-6-23 0 0,3-20 34 0 0,-1-12-19 0 0,1-2 3 0 0,2-5-17 0 0,1-2 42 0 0,-1 1-49 0 0,2 9-10 0 0,2 0-69 0 0,-2-10-32 0 0,-4-9-8 0 0,1-1 0 0 0,0 1 1 0 0,0-1-1 0 0,0 1 0 0 0,1-1 0 0 0,0 0 1 0 0,0 0-1 0 0,0 0 0 0 0,0 0 0 0 0,5 4 0 0 0,3 5 0 0 0,-9-12 0 0 0,0 1 0 0 0,0 0 0 0 0,0-1 0 0 0,1 0 0 0 0,-1 0 0 0 0,1 0 0 0 0,-1 0 0 0 0,2 1 1 0 0,12 6-6 0 0,23 10 73 0 0,-33-16-66 0 0,-1-2-1 0 0,1 1 0 0 0,0 0 0 0 0,-1-1 0 0 0,1 0 0 0 0,0-1 0 0 0,0 1 0 0 0,0-1 0 0 0,0 0 0 0 0,0-1-1 0 0,10 1 49 0 0,-3 0-35 0 0,31-1 69 0 0,-35 0-35 0 0,0 0-1 0 0,1 0 0 0 0,6-3-47 0 0,-12 3 25 0 0,0 0 0 0 0,1-1-1 0 0,-1 1 1 0 0,-1-1 0 0 0,1 0-1 0 0,0-1 1 0 0,0 1-1 0 0,2-2-24 0 0,-4 1 23 0 0,1 1 0 0 0,-1-1-1 0 0,0 1 1 0 0,1-1-1 0 0,-1 0 1 0 0,0 1-1 0 0,-1-1 1 0 0,1 0-1 0 0,0-1 1 0 0,-1 1-1 0 0,1-3-22 0 0,9-34 120 0 0,-7 23-26 0 0,0-1-36 0 0,1-8 41 0 0,-2 4-79 0 0,1 3 37 0 0,-5 7-26 0 0,-2 10-13 0 0,3 2-13 0 0,-20-13 76 0 0,16 12-74 0 0,1-1 0 0 0,-1 2 1 0 0,0-1-1 0 0,0 0 0 0 0,0 1 0 0 0,1-1 0 0 0,-1 1 0 0 0,-1 0-7 0 0,-7 0 29 0 0,-6 1 19 0 0,4 4-53 0 0,5-1 5 0 0,6-3 0 0 0,0 0 0 0 0,1 1 0 0 0,-1-1 0 0 0,0 1 0 0 0,1-1 0 0 0,0 1 0 0 0,-1 0 0 0 0,1 0 0 0 0,0 0 0 0 0,0 0 0 0 0,0 0 0 0 0,-1 2 0 0 0,0 0 0 0 0,0 0-1 0 0,0 0 1 0 0,0 0-1 0 0,1 0 0 0 0,-1 1 1 0 0,1 0-1 0 0,0-1 1 0 0,-1 5 0 0 0,-8 39 45 0 0,9-35-2 0 0,-1 1 1 0 0,-4 9-44 0 0,5-13 11 0 0,2 1 80 0 0,-3-4-66 0 0,2-5-13 0 0,1-1 31 0 0,2 1-22 0 0,-1-2 32 0 0,-1 4-70 0 0,0-2-67 0 0,0-2-105 0 0,0 0-17 0 0</inkml:trace>
  <inkml:trace contextRef="#ctx0" brushRef="#br2" timeOffset="-213151.4">3539 4098 9072 0 0,'0'0'200'0'0,"0"0"33"0"0,0 0 15 0 0,0 0-86 0 0,0 0-27 0 0,0 0 419 0 0,1 0-114 0 0,1 0-95 0 0,0 0-75 0 0,0 0-20 0 0,6 1 284 0 0,-6-1-251 0 0,6 3 447 0 0,0 1-52 0 0,-2 2-51 0 0,0 0-48 0 0,-1 2-45 0 0,-1 0-45 0 0,-1 0-41 0 0,1 1-39 0 0,2 5 165 0 0,0 0-85 0 0,2-3-77 0 0,3-2-68 0 0,-7-4-206 0 0,-1 1-38 0 0,4 2 30 0 0,-6-8-233 0 0,-1 1-119 0 0,0-1-189 0 0,0 0 227 0 0,0 0-44 0 0,0 0-77 0 0,0 0 100 0 0,0 0-41 0 0,0 0-43 0 0,0 0-41 0 0,0 0-39 0 0,0 0-34 0 0,0 0-257 0 0,0 0-58 0 0,0 0-838 0 0,0 0-656 0 0,0 0-1250 0 0</inkml:trace>
  <inkml:trace contextRef="#ctx0" brushRef="#br2" timeOffset="-212793.35">3780 4056 8088 0 0,'0'0'182'0'0,"0"0"29"0"0,0 0 12 0 0,1 0-37 0 0,0 0 328 0 0,0 0-87 0 0,0 0-78 0 0,0 1-70 0 0,-1 0-62 0 0,1 0-52 0 0,0 1-44 0 0,-1-1-35 0 0,1 2 1 0 0,0 2 51 0 0,0-4-55 0 0,-1-1 46 0 0,-1 10 239 0 0,-1 0 62 0 0,-9 25 1131 0 0,4-21-957 0 0,4-7-342 0 0,-1 0-40 0 0,0-1-50 0 0,1 0-58 0 0,-6 8 14 0 0,-1-1-47 0 0,1-2-11 0 0,-2-1 1 0 0,-7 7-71 0 0,2-3 109 0 0,12-11-99 0 0,-9 6-9 0 0,10-9-128 0 0,1-2-5 0 0,2 1 37 0 0,0 0-68 0 0,0 0-43 0 0,0 0-80 0 0,0 0-94 0 0,1 0-108 0 0,-1 0-122 0 0,0 1 254 0 0,0-1-36 0 0,0 1-37 0 0,1 0-40 0 0,-1 0-42 0 0,0 0-43 0 0,1-2-1209 0 0,1-1-995 0 0,-2 3 2757 0 0</inkml:trace>
  <inkml:trace contextRef="#ctx0" brushRef="#br2" timeOffset="-212484.19">3679 4235 7424 0 0,'-1'4'39'0'0,"-1"0"42"0"0,1 0 38 0 0,1 1 37 0 0,0 4 251 0 0,1 0 105 0 0,0-1-43 0 0,1 0 40 0 0,5 15 1122 0 0,-4-12-872 0 0,1-1-61 0 0,-3-3-286 0 0,0 0-54 0 0,2 11 563 0 0,0 24 1405 0 0,-2-29-1649 0 0,0-1-50 0 0,0 1-69 0 0,0 0-90 0 0,0-10-315 0 0,0 11 328 0 0,-1-10-330 0 0,0 3 48 0 0,0-7-353 0 0,0 0 61 0 0,0 1 52 0 0,0-1 44 0 0,-1 0 99 0 0,1 1 310 0 0,0-1-330 0 0,0 0-61 0 0,-1 0-75 0 0,1 0-87 0 0,0 1-105 0 0,0-1 78 0 0,0 0-33 0 0,0 0-35 0 0,0 0-38 0 0,0 0-39 0 0,0 0-41 0 0,0 0-44 0 0,0 0-46 0 0,0 1-49 0 0,0-1-50 0 0,0 0 109 0 0,0 0-56 0 0,0 0-50 0 0,0 0-43 0 0,0 0-166 0 0,0 0-43 0 0,0 0-200 0 0,0 0-542 0 0</inkml:trace>
  <inkml:trace contextRef="#ctx0" brushRef="#br2" timeOffset="-212098.22">4047 4352 7800 0 0,'0'0'174'0'0,"-1"0"27"0"0,1 1-46 0 0,-1 0-40 0 0,-1-1-35 0 0,-1 2 0 0 0,-5 4-68 0 0,6-5 48 0 0,-3 4 470 0 0,1 0-61 0 0,0 0-57 0 0,1 1-51 0 0,-2 3 98 0 0,1 1-86 0 0,1 0-67 0 0,1 1-49 0 0,-5 33 638 0 0,6-30-510 0 0,1-8-152 0 0,0 0 34 0 0,0 6 178 0 0,1-1-116 0 0,2 2-47 0 0,2 7 6 0 0,-3-19-216 0 0,15 7 306 0 0,-4-9 81 0 0,-11 0-401 0 0,-1 0-1 0 0,0 1 1 0 0,1-1 0 0 0,-1 0 0 0 0,0 0 0 0 0,0 0 0 0 0,0 0 0 0 0,0 0 0 0 0,0 0 0 0 0,0-1 0 0 0,0 1-1 0 0,0 0 1 0 0,0 0 0 0 0,-1-1 0 0 0,1 1 0 0 0,0 0 0 0 0,-1-1-58 0 0,6-16 515 0 0,-4 8-308 0 0,-1 1-48 0 0,-1-2-35 0 0,0 6-107 0 0,0 0-33 0 0,-2-14 56 0 0,0 10 30 0 0,0 1 0 0 0,0-1 0 0 0,-1 1 0 0 0,0-1-70 0 0,-3-5 22 0 0,0 2-88 0 0,-1 1-104 0 0,3 6 38 0 0,0-1-36 0 0,-1 1-39 0 0,1 0-42 0 0,3 4-226 0 0,1 1-116 0 0,0 0-98 0 0,0-1-80 0 0,-1 1-39 0 0,1-1-43 0 0,-1 1-1329 0 0,0-2-1242 0 0</inkml:trace>
  <inkml:trace contextRef="#ctx0" brushRef="#br2" timeOffset="-211727.22">4137 4339 7368 0 0,'0'0'165'0'0,"0"0"22"0"0,0 0 10 0 0,1 1-128 0 0,0 0 45 0 0,1 2 45 0 0,1-1 47 0 0,0 1 45 0 0,-1 0 47 0 0,0-1 47 0 0,-1 0 48 0 0,4 9 422 0 0,0 1-74 0 0,0 0-64 0 0,-1 0-56 0 0,1 2 8 0 0,0 0-46 0 0,2 2 76 0 0,4 7 284 0 0,3-2 8 0 0,-2-8-279 0 0,-2-4-70 0 0,3-1 48 0 0,-4-4-131 0 0,0-3-65 0 0,-1-2-59 0 0,-1-1-56 0 0,-1-3-50 0 0,0-1-47 0 0,-1-1-43 0 0,-1-1-37 0 0,2-6 27 0 0,-2-2-68 0 0,-1-2-41 0 0,-1-4-34 0 0,-2 18-283 0 0,-1 0 87 0 0,1 0 76 0 0,0-1 65 0 0,0 2 49 0 0,-1-1 38 0 0,1-3 113 0 0,-2-8 339 0 0,2 10-407 0 0,-1 1-45 0 0,1 0-58 0 0,-1 1-40 0 0,1 0-44 0 0,0-1-52 0 0,-1 1-58 0 0,1-1-63 0 0,0 1-70 0 0,-1 0-77 0 0,1-1-81 0 0,0 1-88 0 0,-1-1-95 0 0,1 1-101 0 0,0 0-106 0 0,0-1-114 0 0,0 1-118 0 0,0-1-125 0 0,0 3-1153 0 0,0 0-1334 0 0</inkml:trace>
  <inkml:trace contextRef="#ctx0" brushRef="#br2" timeOffset="-211291.38">4450 4324 8984 0 0,'5'7'285'0'0,"-1"0"82"0"0,0-1 70 0 0,0 1 61 0 0,0 1 116 0 0,-1 0 48 0 0,7 19 1639 0 0,-6-15-1342 0 0,-1-5-421 0 0,-1 1-36 0 0,0 0 52 0 0,1 1-82 0 0,0 0-99 0 0,0-1-116 0 0,0 2 256 0 0,0 1-39 0 0,8 38 1589 0 0,-11-51-1716 0 0,0-1-43 0 0,0 0-40 0 0,0 0-38 0 0,1-4 124 0 0,0-1-120 0 0,0-1-105 0 0,1 0-72 0 0,2-7-75 0 0,4-10-136 0 0,-4 15 114 0 0,0 1 56 0 0,1 1 83 0 0,-3 5-121 0 0,0 1-1 0 0,0-1 1 0 0,1 0-1 0 0,0 1 1 0 0,-1 0-1 0 0,1-1 1 0 0,1 1-1 0 0,-1 0 1 0 0,0 1-1 0 0,4-3 27 0 0,-5 4-12 0 0,0-1-1 0 0,0 1 0 0 0,1 0 1 0 0,-1 0-1 0 0,0 1 1 0 0,1-1-1 0 0,-1 0 0 0 0,0 1 1 0 0,1 0-1 0 0,-1-1 0 0 0,1 1 13 0 0,0 0-4 0 0,-1 0 0 0 0,1 1 0 0 0,-1-1 0 0 0,1 0-1 0 0,-1 1 1 0 0,1 0 0 0 0,1 0 4 0 0,24 13-67 0 0,-23-10 74 0 0,0-1 1 0 0,-1 1-1 0 0,1 0 0 0 0,-1 0 0 0 0,0 0 1 0 0,2 3-8 0 0,9 15 18 0 0,-8-5-42 0 0,-1-2-31 0 0,-2 0-42 0 0,-3-14-144 0 0,-1 0 81 0 0,0-1 70 0 0,0 1 60 0 0,0 0 46 0 0,0-1 32 0 0,1 2 86 0 0,0 1 238 0 0,-1-3-297 0 0,0 1-42 0 0,0 0-51 0 0,1 0-54 0 0,-1-1-65 0 0,0 1-73 0 0,1 0-123 0 0,-1 0-118 0 0,1-1 178 0 0,-1 0-35 0 0,0 1-35 0 0,0-1-39 0 0,1 0-38 0 0,-1 0-42 0 0,0 1-43 0 0,1-1-44 0 0,-1 0-46 0 0,0 0-48 0 0,1 1-50 0 0,-1-1-50 0 0,1 0-503 0 0,0 1-34 0 0,2-1-2675 0 0</inkml:trace>
  <inkml:trace contextRef="#ctx0" brushRef="#br2" timeOffset="-210792.72">4941 4330 11728 0 0,'0'0'342'0'0,"-4"2"-90"0"0,-1 0-120 0 0,1 0-61 0 0,1-1-44 0 0,-5 4 37 0 0,2 2 113 0 0,1 1 152 0 0,-1 7 314 0 0,2 2 58 0 0,3-6-270 0 0,0-2-129 0 0,0 0-78 0 0,1-4-142 0 0,0-1-35 0 0,0 8 146 0 0,1-1 41 0 0,1 1 43 0 0,2-1 51 0 0,1 0 55 0 0,1-2 59 0 0,2 0 66 0 0,0-2 70 0 0,-7-7-553 0 0,0 1-1 0 0,0-1 0 0 0,-1 1 0 0 0,1-1 0 0 0,0 0 0 0 0,0 1 0 0 0,-1-1 0 0 0,1 0 1 0 0,0 0-1 0 0,0 0 0 0 0,0 0 0 0 0,-1 0 0 0 0,1 0 0 0 0,0 0 0 0 0,0 0 0 0 0,0 0 1 0 0,0 0-1 0 0,-1 0 0 0 0,1 0 0 0 0,0 0 0 0 0,0-1 0 0 0,0 1 0 0 0,-1 0-24 0 0,3-1 63 0 0,-1-1 0 0 0,0 1-1 0 0,0 0 1 0 0,0-1 0 0 0,0 1 0 0 0,0-1-1 0 0,-1 1 1 0 0,2-3-63 0 0,6-6 192 0 0,-2-1-60 0 0,-2 1-76 0 0,-2 2-91 0 0,-1-1-57 0 0,0 1 39 0 0,1-11 35 0 0,-2 9 64 0 0,1 0 0 0 0,0 0-1 0 0,2-6-45 0 0,-4 16-1 0 0,0 0 0 0 0,0 0-1 0 0,0 0 1 0 0,0 0-1 0 0,0 0 1 0 0,0-1 0 0 0,0 1-1 0 0,0 0 1 0 0,0 0 0 0 0,0 0-1 0 0,1 0 1 0 0,-1 0-1 0 0,0 0 1 0 0,0 0 0 0 0,0 0-1 0 0,0-1 1 0 0,0 1-1 0 0,0 0 1 0 0,0 0 0 0 0,0 0-1 0 0,0 0 1 0 0,1 0-1 0 0,-1 0 1 0 0,0 0 0 0 0,0 0-1 0 0,0 0 1 0 0,0 0 0 0 0,0 0-1 0 0,0 0 1 0 0,0 0-1 0 0,1 0 1 0 0,-1 0 0 0 0,0 0-1 0 0,0 0 1 0 0,0 0-1 0 0,0 0 1 0 0,0 0 0 0 0,0 0-1 0 0,1 0 1 0 0,-1 0-1 0 0,0 0 1 0 0,0 0 0 0 0,0 0-1 0 0,0 0 1 0 0,0 0 0 0 0,0 0-1 0 0,0 0 1 0 0,0 0-1 0 0,1 0 1 0 0,-1 0 0 0 0,0 1-1 0 0,0-1 1 0 0,0 0-1 0 0,0 0 1 0 0,0 0 0 0 0,0 0-1 0 0,0 0 1 0 0,0 0-1 0 0,0 0 1 0 0,0 0 0 0 0,0 1-1 0 0,0-1 1 0 0,0 0 0 0 0,0 0-1 0 0,1 0 2 0 0,2 7-59 0 0,-3-7 48 0 0,11 53-131 0 0,-6-17 82 0 0,-1-8 57 0 0,1 1 55 0 0,1-1 70 0 0,1-1 85 0 0,4 11 186 0 0,-2 2 101 0 0,-3 0 99 0 0,-3-1 94 0 0,-3-33-881 0 0,-1 1 90 0 0,1-1 79 0 0,-1 0 69 0 0,-1 2 111 0 0,0 0 82 0 0,-7 16 730 0 0,6-19-791 0 0,0-1-35 0 0,1 0-55 0 0,-1 0-40 0 0,0-1-45 0 0,0 1-51 0 0,-1-1-59 0 0,1 0-65 0 0,-1 0-70 0 0,0-1-78 0 0,0 1-84 0 0,0-1-91 0 0,-1 0-96 0 0,1 0-104 0 0,-1 0-109 0 0,0 0-117 0 0,0-1-122 0 0,2 0 474 0 0,0 0-33 0 0,0-1-760 0 0,0 1-39 0 0,0 0-318 0 0,-2 0-902 0 0</inkml:trace>
  <inkml:trace contextRef="#ctx0" brushRef="#br2" timeOffset="-210136.46">6443 4062 8840 0 0,'0'0'197'0'0,"0"0"69"0"0,-1 1-65 0 0,1 0-56 0 0,-1 0-47 0 0,-1 3-5 0 0,-2 5-50 0 0,3-7 24 0 0,1 0 69 0 0,-3 44 927 0 0,-1-15-449 0 0,2-10-275 0 0,-1-1-81 0 0,1 3 123 0 0,1-6-27 0 0,-1 0 38 0 0,-3 40 993 0 0,4-33-818 0 0,-1 5 20 0 0,1-14-331 0 0,1 1-51 0 0,0-1-61 0 0,0 1-69 0 0,-1-12-43 0 0,0 1-18 0 0,1 0-71 0 0,0-5-81 0 0,0 0-62 0 0,0 0-280 0 0,0 0 269 0 0,0 0-14 0 0,0 0-58 0 0,0 0 100 0 0,0 0-34 0 0,0 0-35 0 0,0 0-33 0 0,0 0-375 0 0,0 0 98 0 0,0 0-45 0 0,0 0-707 0 0,0 0-549 0 0,0 0-1048 0 0</inkml:trace>
  <inkml:trace contextRef="#ctx0" brushRef="#br2" timeOffset="-209805.35">6460 4105 8264 0 0,'0'0'182'0'0,"0"0"29"0"0,0 0-28 0 0,0 0-51 0 0,1-1-43 0 0,-1 0-36 0 0,2-1-25 0 0,3-4-90 0 0,-3 4 87 0 0,-1 1 56 0 0,1 0 114 0 0,-2 0-47 0 0,1 1 39 0 0,6-3 398 0 0,1 1-67 0 0,-1 0-59 0 0,0 2-55 0 0,4 0 113 0 0,0 2-90 0 0,-1 1-69 0 0,-1 2-49 0 0,-5-3-181 0 0,-1 0 0 0 0,1 1 0 0 0,-1 0 0 0 0,1 0 0 0 0,-1-1 0 0 0,0 2-128 0 0,6 6 365 0 0,-1 3 127 0 0,-5-6-198 0 0,0 1 39 0 0,3 7 205 0 0,-1 0-83 0 0,0 0-75 0 0,-1 1-66 0 0,1 3-12 0 0,-1 0-69 0 0,1 4-22 0 0,1 11 16 0 0,-1-8-73 0 0,6 41 311 0 0,-10-39-308 0 0,-1-28-345 0 0,0 1 104 0 0,0 0 84 0 0,1 0 65 0 0,-1 1 74 0 0,0 1 253 0 0,0-1-294 0 0,0-1-58 0 0,0 0-49 0 0,0 0-61 0 0,0 0-73 0 0,0 0-41 0 0,0-1-66 0 0,0 1-73 0 0,0-1-79 0 0,0 0-86 0 0,-1 0-93 0 0,1 0-101 0 0,0 0-105 0 0,0-1 239 0 0,0 1-93 0 0,0-1-79 0 0,0 1-64 0 0,0-1-375 0 0,-1 0-673 0 0</inkml:trace>
  <inkml:trace contextRef="#ctx0" brushRef="#br2" timeOffset="-209542.05">6432 4326 9728 0 0,'0'0'222'0'0,"0"0"30"0"0,0 0 18 0 0,2 0-151 0 0,2-1-34 0 0,0 1-34 0 0,0-1-34 0 0,3 0 46 0 0,-1-1 103 0 0,2 0 124 0 0,4-3 209 0 0,-6 3-271 0 0,-1 0-49 0 0,-1 1-99 0 0,0 0-40 0 0,8-3-6 0 0,17-6 246 0 0,-20 7-257 0 0,0 0-79 0 0,-3 0-49 0 0,0 1-66 0 0,0 0-78 0 0,1-1-87 0 0,-6 2 59 0 0,1 1-46 0 0,-1-1-40 0 0,1 1-36 0 0,-1-1-119 0 0,1 0-34 0 0,3-1-1229 0 0</inkml:trace>
  <inkml:trace contextRef="#ctx0" brushRef="#br2" timeOffset="-209159.08">6980 4257 8288 0 0,'0'0'288'0'0,"-1"-1"-69"0"0,0 0-60 0 0,0 0-51 0 0,-1 0-38 0 0,-1 0-39 0 0,-6-5-44 0 0,8 5 111 0 0,-3 0 605 0 0,0 1-59 0 0,1-1-58 0 0,0 1-56 0 0,0 0-56 0 0,0 1-54 0 0,0-1-52 0 0,0 1-52 0 0,1 0-49 0 0,-1 1-50 0 0,0-1-47 0 0,1 1-46 0 0,-1 1-44 0 0,1-1-45 0 0,-1 1-41 0 0,0 0-41 0 0,-2 3 199 0 0,0 0 0 0 0,1 1-1 0 0,-1 0 1 0 0,1 0 0 0 0,1 0 0 0 0,-1 1 0 0 0,1 0-152 0 0,-6 21 419 0 0,6-5-123 0 0,3 0-68 0 0,5-1-88 0 0,5-2-109 0 0,-8-18-202 0 0,1 0 64 0 0,0 0 56 0 0,-1 0 49 0 0,2-1 66 0 0,0 0 59 0 0,10-1 424 0 0,-9-2-375 0 0,0-1-119 0 0,-2 1-72 0 0,-1 0-34 0 0,1 0-41 0 0,-1-1-45 0 0,1 1-48 0 0,-1-1-54 0 0,1 1-59 0 0,-1-1-61 0 0,0 0-68 0 0,1 0-72 0 0,-1 1-75 0 0,0-1-82 0 0,1 0-84 0 0,-1 0-90 0 0,1 0-1141 0 0,2-2-1123 0 0,-5 4 3091 0 0</inkml:trace>
  <inkml:trace contextRef="#ctx0" brushRef="#br2" timeOffset="-208814">7143 4058 8464 0 0,'-1'0'558'0'0,"1"1"-84"0"0,0 0-76 0 0,0 1-68 0 0,0 0-61 0 0,1 0-52 0 0,0 0-45 0 0,-1 1-36 0 0,2 1 33 0 0,2 5 123 0 0,-3-6-176 0 0,0-1 38 0 0,0 0 47 0 0,5 15 564 0 0,-2 2-116 0 0,-1 0-91 0 0,-1 0-69 0 0,0 1-7 0 0,1 6-116 0 0,-1-1 33 0 0,2 16 323 0 0,-1-15 173 0 0,2 0 0 0 0,4 17-895 0 0,5 8 352 0 0,-13-50-346 0 0,0 2 1 0 0,-1 1-65 0 0,0-4-38 0 0,0 1-112 0 0,0-1-200 0 0,0 0 221 0 0,0 0-36 0 0,0 0-73 0 0,0 0 100 0 0,0 0-40 0 0,0 0-40 0 0,0 0-39 0 0,0 0-420 0 0,0 0 107 0 0,0 0-53 0 0,0 0-798 0 0,0 0-624 0 0,0 0-1187 0 0</inkml:trace>
  <inkml:trace contextRef="#ctx0" brushRef="#br2" timeOffset="-208097.91">7058 4293 5840 0 0,'0'0'132'0'0,"0"0"17"0"0,0 0 11 0 0,9-4 301 0 0,-5 2-254 0 0,0 1 69 0 0,14-6 386 0 0,31-8 1340 0 0,-29 11-1194 0 0,-9 3-424 0 0,0 0-35 0 0,1 0-42 0 0,-1 1-49 0 0,0 1-56 0 0,1 1-63 0 0,0 0-70 0 0,0 0-77 0 0,-5 1-62 0 0,1-1 52 0 0,28 11 151 0 0,-26-8-178 0 0,-5-2-20 0 0,0 0-34 0 0,1 2-116 0 0,1 0-99 0 0,-1 1-117 0 0,-4-3 167 0 0,1 0-35 0 0,-2-2 280 0 0,0 0-59 0 0,0 0-81 0 0,0 0-109 0 0,0-1 74 0 0,-1 1-40 0 0,1-1-45 0 0,-1 1-48 0 0,1-1-52 0 0,-1 1-56 0 0,1-1-59 0 0,-1 1-64 0 0,1 0-667 0 0,0 1-692 0 0</inkml:trace>
  <inkml:trace contextRef="#ctx0" brushRef="#br2" timeOffset="-207271.12">7352 4302 7312 0 0,'0'0'165'0'0,"0"0"22"0"0,0 0 9 0 0,0 1-20 0 0,0 0-116 0 0,0-1-10 0 0,1 5 593 0 0,-1-1-43 0 0,0 1-42 0 0,0-1-41 0 0,1 1-37 0 0,-1-1-36 0 0,2 5 341 0 0,-1 0-123 0 0,1 0-108 0 0,0 0-95 0 0,0 0-79 0 0,1 2-8 0 0,-1-1-69 0 0,3 25 518 0 0,-4-20-393 0 0,-1-14-623 0 0,0-1 73 0 0,0 1 65 0 0,0-1 55 0 0,0 1 58 0 0,0-1 50 0 0,0 2 352 0 0,0-1-262 0 0,0-1-70 0 0,0 1-103 0 0,0-1-62 0 0,0 1-52 0 0,0-1-59 0 0,0 1-68 0 0,0-1-75 0 0,0 0-13 0 0,0 0-62 0 0,0 1-65 0 0,0-1-70 0 0,0 0-74 0 0,0 0-79 0 0,0 0-82 0 0,0 0-87 0 0,-1-1-1110 0 0,0-1-1098 0 0</inkml:trace>
  <inkml:trace contextRef="#ctx0" brushRef="#br2" timeOffset="-206969.93">7389 4138 8928 0 0,'0'0'200'0'0,"0"0"33"0"0,0 0-23 0 0,0 0-106 0 0,0-1-72 0 0,-1-1-44 0 0,1 2 65 0 0,0-1 36 0 0,0 1 56 0 0,0 0 68 0 0,0 0 80 0 0,0 0-85 0 0</inkml:trace>
  <inkml:trace contextRef="#ctx0" brushRef="#br2" timeOffset="-206676.72">7542 4235 10568 0 0,'-2'2'354'0'0,"2"1"-110"0"0,0 1-88 0 0,2 1-64 0 0,6 13 83 0 0,-6-15-89 0 0,-1-1 47 0 0,2 6 28 0 0,0-1 51 0 0,0 3 87 0 0,1 5 192 0 0,-1-2-83 0 0,-1-5-173 0 0,8 25 720 0 0,-1 0 77 0 0,-2-10-251 0 0,-1 0 42 0 0,1 0 45 0 0,0 0 46 0 0,-6-21-763 0 0,0 0-44 0 0,4 5 123 0 0,-3-4-56 0 0,0-1-46 0 0,-1 0 38 0 0,0 0 128 0 0,-1 0 102 0 0,1-1-189 0 0,1-3-75 0 0,7-5 95 0 0,-7 4-64 0 0,4-8-89 0 0,-2-1 45 0 0,0-3 138 0 0,-1 0 0 0 0,0 0 1 0 0,-1-2-258 0 0,1-4 190 0 0,-1 11-135 0 0,-1 1-36 0 0,1 3-30 0 0,0-2-50 0 0,-1-1-46 0 0,1 1-42 0 0,0 0-38 0 0,1-2-81 0 0,0 0-39 0 0,1-4-212 0 0,1 0-46 0 0,8-13-594 0 0,-3 10 449 0 0,1 4 210 0 0,-5 6 294 0 0,1 1 35 0 0,-5 4-506 0 0,1 0-40 0 0,4-1-809 0 0,-6 2 1119 0 0,8-3-1289 0 0</inkml:trace>
  <inkml:trace contextRef="#ctx0" brushRef="#br2" timeOffset="-206236.89">7897 4363 9216 0 0,'0'0'208'0'0,"0"0"-44"0"0,0 0-60 0 0,1 0-22 0 0,2 0-41 0 0,-2 0 4 0 0,0 0 53 0 0,0 0 77 0 0,3 0-143 0 0,0-1 67 0 0,0 0 59 0 0,0 0 51 0 0,1-1 96 0 0,0-1 49 0 0,11-5 853 0 0,-7 1-492 0 0,-4 3-292 0 0,0 0-125 0 0,-1 0-62 0 0,-1 1-98 0 0,1 1-62 0 0,-2-1-69 0 0,1 0-77 0 0,5-10 420 0 0,-7 10-258 0 0,0 0-1 0 0,0 0 1 0 0,0 0 0 0 0,-1 0-1 0 0,1 0 1 0 0,-1 0-1 0 0,0 0 1 0 0,0 0 0 0 0,0 0-1 0 0,0-2-91 0 0,-2-5 237 0 0,-1 0-52 0 0,1 6 304 0 0,0 1-91 0 0,-2 2-82 0 0,1 1-74 0 0,-1 1-67 0 0,0 2-58 0 0,-1 0-49 0 0,1 0-43 0 0,-3 4-50 0 0,-10 12-215 0 0,12-14 194 0 0,-6 11 16 0 0,2 2 42 0 0,1 0 42 0 0,2 1 39 0 0,3 1 40 0 0,1 0 35 0 0,3-1 37 0 0,2 0 32 0 0,4-2 103 0 0,4-3 32 0 0,-8-11-269 0 0,0-1 0 0 0,0 0 1 0 0,0 1-1 0 0,1-1 0 0 0,-1 0 0 0 0,1-1 0 0 0,-1 1 0 0 0,1-1 0 0 0,0 1 0 0 0,0-1 0 0 0,-1 0 0 0 0,3 0-103 0 0,1 0 179 0 0,-1-1-1 0 0,1 1 1 0 0,0-1 0 0 0,-1 0-1 0 0,1-1 1 0 0,-1 1-1 0 0,4-2-178 0 0,-5 1 147 0 0,0 0 1 0 0,-1-1-1 0 0,1 1 0 0 0,0-1 0 0 0,2-2-147 0 0,-6 4-184 0 0,1-1 61 0 0,0 0 56 0 0,-1 0 49 0 0,1 1 43 0 0,0-1 35 0 0,1-1 146 0 0,9-3 610 0 0,-10 4-687 0 0,1 0-46 0 0,-1-1-58 0 0,1 1-89 0 0,-1-1-106 0 0,-1 2 40 0 0,1-1-34 0 0,-1 0-188 0 0,1-1-109 0 0,0 1-118 0 0,-2 0 242 0 0,1 0-34 0 0,0 1-34 0 0,-1-1-36 0 0,1 0-38 0 0,0 0-38 0 0,-1 0-39 0 0,1 1-42 0 0,-1-1-42 0 0,0 0-44 0 0,1 0-664 0 0,-1 0-39 0 0,1-3-2904 0 0</inkml:trace>
  <inkml:trace contextRef="#ctx0" brushRef="#br2" timeOffset="-198654.84">9155 4131 6704 0 0,'0'0'149'0'0,"0"0"23"0"0,0 0 12 0 0,0 0-54 0 0,0 0 5 0 0,0 0 64 0 0,0 0 184 0 0,0 0 338 0 0,0 0-334 0 0,0 0-38 0 0,1 1 249 0 0,-1 0-118 0 0,1 1-102 0 0,0 1-29 0 0,0 0-84 0 0,2 4 346 0 0,-2 1-161 0 0,1 0-46 0 0,-1 0-40 0 0,0 0-38 0 0,0 3 24 0 0,-1-1-38 0 0,1 5 101 0 0,-1 1-43 0 0,1 23 535 0 0,1 16 213 0 0,0-2-151 0 0,3 0-117 0 0,-5-53-1000 0 0,0 0 38 0 0,0 1-10 0 0,0 1 114 0 0,1-1 92 0 0,-1 1 71 0 0,1 3 417 0 0,0-3-376 0 0,-1 0-102 0 0,0 0-114 0 0,0-1-106 0 0,0-1 18 0 0,0 1-33 0 0,0-1-35 0 0,0 1-38 0 0,0-1-40 0 0,-1 0-44 0 0,1 0-44 0 0,0 0-48 0 0,0 0-50 0 0,-1 0-54 0 0,1 0-54 0 0,-1-1-58 0 0,1 1-60 0 0,-1-1-62 0 0,-1-1-1642 0 0,0-1-1349 0 0,2 3 3707 0 0</inkml:trace>
  <inkml:trace contextRef="#ctx0" brushRef="#br2" timeOffset="-198358.63">9036 4163 9520 0 0,'1'-1'144'0'0,"5"-7"266"0"0,-4 6-331 0 0,-1 0-48 0 0,5-2-12 0 0,0 0 35 0 0,7-3 136 0 0,0 2 46 0 0,18-6 375 0 0,-16 7-371 0 0,-1-1-108 0 0,-8 2-219 0 0,0 1 52 0 0,1 0 46 0 0,-1 0 37 0 0,7-2 126 0 0,18-4 355 0 0,-21 7-418 0 0,-1-1-61 0 0,-3 1-57 0 0,0 1-34 0 0,0-1-37 0 0,-1 0-43 0 0,1 1-61 0 0,1 0-58 0 0,-1-1-65 0 0,0 1-70 0 0,0 0-76 0 0,0 1-81 0 0,0-1-85 0 0,0 0-93 0 0,-2 1-759 0 0,1-1-834 0 0,-5 0 2291 0 0</inkml:trace>
  <inkml:trace contextRef="#ctx0" brushRef="#br2" timeOffset="-198046.47">9467 4245 7080 0 0,'0'0'157'0'0,"0"2"-47"0"0,-3 9 255 0 0,2-8-290 0 0,0-1-46 0 0,0 1-1 0 0,0 0 54 0 0,-1-1 48 0 0,1 1 42 0 0,-2 2 275 0 0,-1 0 101 0 0,-4 8 1049 0 0,6-7-998 0 0,0-2-324 0 0,1 0-56 0 0,1-1-66 0 0,0 1-78 0 0,0 7 284 0 0,0-1-98 0 0,0 0-64 0 0,0 1-19 0 0,2 7 24 0 0,3-2 7 0 0,0-5-18 0 0,1-3 22 0 0,1 0 68 0 0,4-2 315 0 0,1-6-69 0 0,0-4-62 0 0,0-4-56 0 0,-1-1-49 0 0,-2-2-40 0 0,4-9 226 0 0,-9 10-351 0 0,-2 1-62 0 0,0 1-54 0 0,-1-1-44 0 0,-3-8-58 0 0,2 14-1 0 0,-1-1 0 0 0,-1 1 0 0 0,1-1 1 0 0,0 1-1 0 0,-1 0 0 0 0,0-2 24 0 0,-5-5-38 0 0,-1 0 50 0 0,-2 0 76 0 0,10 10-94 0 0,-2-1-129 0 0,0-1 41 0 0,-2-2 3 0 0,0 1 94 0 0,-5-5 118 0 0,6 6-113 0 0,0-1-41 0 0,0 1-59 0 0,0 0-75 0 0,0-1-91 0 0,0 1-107 0 0,1 0 29 0 0,0 1-68 0 0,0-1-76 0 0,0 1-80 0 0,-1-1-88 0 0,1 1-92 0 0,0 0-98 0 0,0-1-106 0 0,-2 0-1028 0 0,-1 0-1110 0 0</inkml:trace>
  <inkml:trace contextRef="#ctx0" brushRef="#br2" timeOffset="-197689.42">9738 4090 8144 0 0,'0'0'234'0'0,"0"0"6"0"0,0 1 15 0 0,1 1-39 0 0,2 11 625 0 0,-1 3-179 0 0,5 2-112 0 0,-2-8-280 0 0,-2-1-34 0 0,2 10 176 0 0,-1 0 44 0 0,2 12 379 0 0,-3-11 181 0 0,-1 1-1 0 0,0 11-1015 0 0,-2-9 571 0 0,-2 0-55 0 0,1-17-363 0 0,1 0-48 0 0,0 7 2 0 0,-1 9-24 0 0,1-14-16 0 0,-2-1 50 0 0,2-7-167 0 0,0 1 42 0 0,-1 0 94 0 0,0-1-89 0 0,1 1-37 0 0,0-1-42 0 0,-1 0-52 0 0,1 1-59 0 0,0-1-71 0 0,0 0-80 0 0,0 0-90 0 0,0 1-99 0 0,0-1 160 0 0,0 0-55 0 0,0 0-49 0 0,0 0-42 0 0,0 0-153 0 0,0 0-41 0 0,0 0-184 0 0,0 0-494 0 0</inkml:trace>
  <inkml:trace contextRef="#ctx0" brushRef="#br2" timeOffset="-197389.22">9656 4277 9504 0 0,'0'0'216'0'0,"2"0"-68"0"0,5-2 335 0 0,-4 1-384 0 0,-1 1-61 0 0,41-11-61 0 0,0 2-38 0 0,49-7-361 0 0,21 3 422 0 0,-98 12-206 0 0</inkml:trace>
  <inkml:trace contextRef="#ctx0" brushRef="#br2" timeOffset="-196995.27">10186 4264 8272 0 0,'0'0'241'0'0,"-1"0"-10"0"0,-1 0-114 0 0,-2 1 531 0 0,1-1-59 0 0,-1 1-56 0 0,0-1-54 0 0,0 1-49 0 0,1 1-47 0 0,-1-1-44 0 0,0 0-40 0 0,-1 0 61 0 0,0 1-65 0 0,0-1 42 0 0,0 2-32 0 0,-6 4 211 0 0,1 2-113 0 0,0 2-100 0 0,1 1-89 0 0,2 0-76 0 0,1 0-63 0 0,3-1-50 0 0,2-8-14 0 0,1 0 1 0 0,0-1 0 0 0,-1 1-1 0 0,1 0 1 0 0,0 0 0 0 0,1-1 0 0 0,-1 3-12 0 0,5 8 91 0 0,0-7 0 0 0,2-3 34 0 0,3-2 44 0 0,1-4 52 0 0,0-2-44 0 0,0-1-50 0 0,7-6 6 0 0,-9 5-59 0 0,-1 0-1 0 0,0 0 1 0 0,4-6-74 0 0,-2 2 127 0 0,-1-1 64 0 0,-8 11-125 0 0,2 1 39 0 0,4 1 172 0 0,-4 2-188 0 0,-1 2-44 0 0,0 2-39 0 0,1 1 48 0 0,6 16 252 0 0,-3-14-220 0 0,-3-4-77 0 0,0-1-44 0 0,1 0-53 0 0,0 0-64 0 0,0 0-73 0 0,1-1-84 0 0,0 0-93 0 0,0 0-103 0 0,-5-4 236 0 0,0 0-40 0 0,1 1-37 0 0,-1-1-33 0 0,0 0-244 0 0,1 1-56 0 0,-1-1-796 0 0,0 1-625 0 0,0-1-1190 0 0</inkml:trace>
  <inkml:trace contextRef="#ctx0" brushRef="#br2" timeOffset="-196584.37">10541 4095 9728 0 0,'0'0'284'0'0,"0"0"1"0"0,0 0-260 0 0,0 0 38 0 0,0-1 158 0 0,0 1 83 0 0,1 0 516 0 0,-1-1-596 0 0,1 1-40 0 0,-1 1-50 0 0,0-1-72 0 0,1 0-86 0 0,-1 1-102 0 0,6 7 687 0 0,-3 2-72 0 0,-1 3 29 0 0,-1 8 190 0 0,1-1 54 0 0,0 9-1 0 0,-2 1-70 0 0,-1 0-72 0 0,-1-1-76 0 0,1-10-222 0 0,0 1-74 0 0,0-1 73 0 0,1-2 38 0 0,-1 1 52 0 0,0 0 47 0 0,-1 0 41 0 0,1-3-42 0 0,1 1 110 0 0,0-5-26 0 0,0-10-411 0 0,0-1-53 0 0,0 1-11 0 0,0 2 5 0 0,0-3 56 0 0,0 1-37 0 0,-1 0-8 0 0,0-1-108 0 0,-1-1-85 0 0,0 0-97 0 0,-1-2-358 0 0,3 2 432 0 0,0 0 5 0 0,0 0-23 0 0,-1 1-56 0 0,1-1-16 0 0,0 0-56 0 0,0 1-64 0 0,0-1-72 0 0,0 1 417 0 0,0 0-493 0 0,0-1-71 0 0,0 1-65 0 0,0-1-55 0 0,0 1-198 0 0,0-1-56 0 0,0 1-240 0 0,0-1-649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25:42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10912 0 0,'0'0'248'0'0,"0"0"34"0"0,0 0 20 0 0,0 0-38 0 0,0 2-137 0 0,0 12 58 0 0,1 10 293 0 0,10 31 779 0 0,-8-39-915 0 0,1 1-51 0 0,2 14 199 0 0,5 17 327 0 0,-1-6-75 0 0,-5-14-288 0 0,-4-23-442 0 0,0-1 67 0 0,2 8 139 0 0,-3-9-197 0 0,1 1-55 0 0,-1-1-50 0 0,0 0-60 0 0,0 0-72 0 0,0-1-82 0 0,0-2-341 0 0,0 1-37 0 0,-3 0-714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25:42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12 12496 0 0,'-1'-2'66'0'0,"1"1"54"0"0,-4-4 332 0 0,2 3-289 0 0,-1 1-76 0 0,-1 1-82 0 0,4 0-282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10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27 128 5904 0 0,'0'0'169'0'0,"0"0"-37"0"0,0 1-63 0 0,0 4-20 0 0,0-2 22 0 0,0 5 626 0 0,0-1-56 0 0,0 1-53 0 0,0 0-50 0 0,1-1-45 0 0,-1 1-44 0 0,0-1-39 0 0,1 1-36 0 0,-1 1 32 0 0,1 0-41 0 0,1 9 263 0 0,-1-1-147 0 0,3 20 528 0 0,-3-18-470 0 0,1 0 97 0 0,0-4-160 0 0,7 19 706 0 0,-5-17-608 0 0,0 1-89 0 0,-2-6-233 0 0,-1 1-74 0 0,5 29 16 0 0,-6-41-268 0 0,0 0 36 0 0,-2 7 23 0 0,1-4-78 0 0,1-2-7 0 0,0-1-47 0 0,0 1-55 0 0,-1-1-65 0 0,1 1-72 0 0,0-1-82 0 0,0-1-344 0 0</inkml:trace>
  <inkml:trace contextRef="#ctx0" brushRef="#br0" timeOffset="236.36">11 6 9912 0 0,'0'0'290'0'0,"0"0"-3"0"0,0 0-225 0 0,-1 0-24 0 0,-2-2-123 0 0,2 1 99 0 0,-1 0 67 0 0,1 0 193 0 0,0 0-177 0 0,1 1-126 0 0,0 0-34 0 0,0 0-40 0 0,0 0-43 0 0,0 0-50 0 0,0 0-55 0 0,-1 0-58 0 0,1 0-11 0 0,0 0-52 0 0,0 0-1164 0 0,0 0-877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25:39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7 9040 0 0,'0'0'266'0'0,"0"0"-23"0"0,-2 0-110 0 0,0 0-81 0 0,-3 2-55 0 0,4-2 37 0 0,0 1-8 0 0,1 0 1 0 0,-1-1-1 0 0,1 1 0 0 0,-1 0 0 0 0,1-1 1 0 0,-1 1-1 0 0,1 0 0 0 0,0 0 1 0 0,-1-1-1 0 0,1 1 0 0 0,0 0 1 0 0,0 0-1 0 0,-1 0 0 0 0,1 0-26 0 0,0 11 211 0 0,0 0-36 0 0,1 1 26 0 0,-2 44 533 0 0,8 37 594 0 0,-3-54-785 0 0,0-8-142 0 0,-1 1-54 0 0,0 0-67 0 0,-1-1-83 0 0,7 104 317 0 0,-3-49-258 0 0,-4-67-192 0 0,0 26 71 0 0,-6-16-14 0 0,3-29-137 0 0,1-1-39 0 0,0 0 55 0 0,0 0-153 0 0,0 0-71 0 0,-1 0-111 0 0,1 0 90 0 0,0 0 51 0 0,-1-1-166 0 0,0 1 161 0 0,1 0-66 0 0,0 0 89 0 0,-1 0-36 0 0,1-1-124 0 0,0 1-46 0 0,0 0-41 0 0,-1-1-34 0 0,1 1-132 0 0,0-1-35 0 0,-2 0-1371 0 0,2 1 1963 0 0</inkml:trace>
  <inkml:trace contextRef="#ctx0" brushRef="#br0" timeOffset="295.2">45 438 5640 0 0,'0'0'124'0'0,"2"1"-37"0"0,7 3 203 0 0,-6-3-230 0 0,-1-1-37 0 0,7 3 29 0 0,0-2 94 0 0,1 1 82 0 0,-1-1 66 0 0,1 0 46 0 0,-1-1 39 0 0,23 1 964 0 0,-19-2-798 0 0,1 1-60 0 0,-1 0-110 0 0,-4-1-198 0 0,1 1-87 0 0,1-1 205 0 0,0 1-56 0 0,1-1-51 0 0,-1-1-45 0 0,3 1-22 0 0,0-1-47 0 0,2-1-33 0 0,9-1-42 0 0,16-2-25 0 0,-38 5-119 0 0,0 1 57 0 0,0-1 49 0 0,0 1 40 0 0,1-1 45 0 0,6-1 192 0 0,-6 0-167 0 0,0 1-64 0 0,0 0-79 0 0,0 0-108 0 0,-2 0 42 0 0,0 1-37 0 0,0-1-40 0 0,0 0-43 0 0,0 1-47 0 0,0-1-49 0 0,0 1-20 0 0,-1-1-48 0 0,1 0-49 0 0,0 1-54 0 0,2-1-877 0 0,3-1-790 0 0</inkml:trace>
  <inkml:trace contextRef="#ctx0" brushRef="#br0" timeOffset="621.31">412 21 8984 0 0,'-2'-2'13'0'0,"1"0"96"0"0,-1-1 59 0 0,-2-3 296 0 0,1 3-257 0 0,1 1-156 0 0,0 0-77 0 0,2 2 108 0 0,0 0 92 0 0,0 0 144 0 0,0 0-41 0 0,0 1-52 0 0,0 0-46 0 0,0 0-39 0 0,0 2 39 0 0,1 6 84 0 0,0-6-86 0 0,5 17 269 0 0,0 1-78 0 0,1 11 67 0 0,0-1-95 0 0,10 43 356 0 0,-8-37-424 0 0,-2 0-34 0 0,6 40 161 0 0,-13-75-385 0 0,3 18 89 0 0,0 1 56 0 0,4 31 339 0 0,-5-33-303 0 0,-1-2-37 0 0,-1-8-41 0 0,1 0 0 0 0,0 0-1 0 0,1 5-116 0 0,1 2 171 0 0,-1 8 185 0 0,0 1 48 0 0,2-9-195 0 0,-3-12-155 0 0,0-1 0 0 0,-1 1-1 0 0,1 0 1 0 0,-1-1-1 0 0,0 1 1 0 0,0 0-1 0 0,0 0 1 0 0,-1 3-54 0 0,0 0 40 0 0,-2-1-55 0 0,2-6-139 0 0,1 0 61 0 0,0 0-77 0 0,0 0-91 0 0,0 0 77 0 0,0 0-42 0 0,0 0-45 0 0,0 0-43 0 0,0 0-39 0 0,0 0-35 0 0,0 0-252 0 0,0 0-59 0 0,0 0-46 0 0,0 0-33 0 0,-1 0-1395 0 0,-1-1-1235 0 0</inkml:trace>
  <inkml:trace contextRef="#ctx0" brushRef="#br0" timeOffset="1322.47">847 408 5728 0 0,'-2'-2'170'0'0,"3"-5"40"0"0,0 4-74 0 0,-1 0 98 0 0,0 1-67 0 0,0 1 42 0 0,0 0 46 0 0,-1-1 52 0 0,-4-4 399 0 0,0 1-57 0 0,-2 1-51 0 0,0 2-46 0 0,0 0-41 0 0,0 0-35 0 0,-8 1 392 0 0,14 1-578 0 0,0 2-52 0 0,-1 0-91 0 0,-2 0-52 0 0,-3 2-19 0 0,5-3 30 0 0,-6 5 211 0 0,2 2-34 0 0,-1 1-46 0 0,1 1-58 0 0,2-4-99 0 0,0 0-33 0 0,1 0-39 0 0,0 0-42 0 0,-6 12 6 0 0,1 0 50 0 0,4-8 23 0 0,1 0 1 0 0,0 0-1 0 0,1 0 0 0 0,0 1 1 0 0,0-1-1 0 0,1 1 0 0 0,1 4-45 0 0,1 13 15 0 0,1-14-47 0 0,1 1-35 0 0,5 8 80 0 0,-5-17-20 0 0,0 1 0 0 0,0-1 0 0 0,1 1 0 0 0,2 2 7 0 0,7 6 4 0 0,2-4 37 0 0,-13-10-26 0 0,0 0-1 0 0,0 0 1 0 0,0 0-1 0 0,0-1 0 0 0,0 1 1 0 0,0-1-1 0 0,0 1 0 0 0,0-1 1 0 0,1 0-1 0 0,-1 0-14 0 0,15-3 214 0 0,-2-5-39 0 0,-12 6-139 0 0,0-1 1 0 0,0 0-1 0 0,0 0 0 0 0,0 0 0 0 0,-1-1 1 0 0,1 1-1 0 0,0-2-36 0 0,10-21 139 0 0,2-12 22 0 0,-15 36-153 0 0,2-4 2 0 0,0-1 0 0 0,-1 1 0 0 0,1-1 0 0 0,-2 0 0 0 0,1 0-10 0 0,-1-12 67 0 0,0 1 1 0 0,-2-7-68 0 0,0-7 58 0 0,3 0-34 0 0,-2 18-49 0 0,1 12 19 0 0,0 0 1 0 0,0 1 0 0 0,0-1 0 0 0,0 0 0 0 0,0 0-1 0 0,0 0 1 0 0,0 0 0 0 0,1 0 0 0 0,-1-1 5 0 0,4-1-156 0 0,0 8 77 0 0,1 9-8 0 0,-4-11 57 0 0,4 14 1 0 0,-1-1 0 0 0,0 1 1 0 0,1 15 28 0 0,0 3-5 0 0,-2-9 53 0 0,7 18 284 0 0,-6-29-260 0 0,1-1-36 0 0,-3-9-262 0 0,0 0 109 0 0,-1 0 91 0 0,1 0 74 0 0,1 1 81 0 0,5 9 396 0 0,-4-8-349 0 0,-1-3-122 0 0,-1-1-38 0 0,0 1-43 0 0,1 0-51 0 0,-1-1-59 0 0,1 0-66 0 0,-1 1-75 0 0,1-1-81 0 0,-1-1 71 0 0,0 0-41 0 0,0 0-45 0 0,0 0-46 0 0,0 0-48 0 0,0 0-51 0 0,0 0-53 0 0,0 0-55 0 0,1 0-1268 0 0,0-1-1083 0 0</inkml:trace>
  <inkml:trace contextRef="#ctx0" brushRef="#br0" timeOffset="1978.71">1145 391 7312 0 0,'0'0'165'0'0,"0"0"22"0"0,0 0 9 0 0,0 1-60 0 0,1 0-70 0 0,5 7-38 0 0,-4-5 44 0 0,-1-1 31 0 0,0-1 60 0 0,10 18 737 0 0,0 2-38 0 0,-1 0-50 0 0,-1 0-58 0 0,0 1-68 0 0,-1-1-80 0 0,0 1-88 0 0,0 0-100 0 0,-2-6-188 0 0,-1-1-58 0 0,1 0-61 0 0,0 0-64 0 0,-5-12-6 0 0,9 27 276 0 0,-9-24-212 0 0,-1 0 33 0 0,0-5-35 0 0,0-1 1 0 0,0 0 6 0 0,0 0 29 0 0,0 0 12 0 0,0-1 95 0 0,0-1-106 0 0,-1-1-79 0 0,-3-6-26 0 0,3 6 19 0 0,-1-2-35 0 0,0 0 0 0 0,0 1 0 0 0,1-1 1 0 0,-1 0-1 0 0,0-4-19 0 0,0-30 53 0 0,5 1-62 0 0,4 4-81 0 0,-4 26 48 0 0,-1 1 1 0 0,1 0-1 0 0,0 0 0 0 0,1 0 1 0 0,0 0-1 0 0,0 1 0 0 0,0 0 1 0 0,1-1-1 0 0,0 1 0 0 0,3-2 42 0 0,-7 6-11 0 0,1 1-1 0 0,0-1 0 0 0,0 0 1 0 0,0 1-1 0 0,0-1 0 0 0,0 1 0 0 0,1 0 1 0 0,-1 0-1 0 0,0 0 0 0 0,1 0 1 0 0,-1 0-1 0 0,1 0 0 0 0,-1 1 1 0 0,1-1-1 0 0,-1 1 0 0 0,1 0 1 0 0,-1-1-1 0 0,1 1 0 0 0,-1 1 1 0 0,1-1-1 0 0,-1 0 0 0 0,1 0 1 0 0,-1 1-1 0 0,1 0 0 0 0,-1-1 1 0 0,1 1-1 0 0,-1 0 0 0 0,0 0 1 0 0,1 0-1 0 0,-1 0 0 0 0,0 1 1 0 0,2 0 11 0 0,9 8-78 0 0,0 2 48 0 0,-2 1 43 0 0,0 1 37 0 0,10 16 137 0 0,-2 1 79 0 0,-1-1 42 0 0,-15-25-480 0 0,0 0 64 0 0,0 0 54 0 0,-1 0 48 0 0,2 4 87 0 0,0 1 85 0 0,6 21 568 0 0,-8-25-613 0 0,0 1-38 0 0,0 0-48 0 0,-1 0-63 0 0,1 0-74 0 0,0 0-86 0 0,-1 0-70 0 0,1-1-90 0 0,-1 0-101 0 0,1 1-109 0 0,-1-1-118 0 0,0-3 291 0 0,0 0-33 0 0,0 0-34 0 0,0 0-35 0 0,0 0-37 0 0,0 0-37 0 0,0 2-1401 0 0,1 1-1114 0 0</inkml:trace>
  <inkml:trace contextRef="#ctx0" brushRef="#br0" timeOffset="2541.19">1844 444 6880 0 0,'0'0'157'0'0,"0"-1"-49"0"0,-1-4 246 0 0,0 3-281 0 0,1 1-45 0 0,0-1 26 0 0,-2-1 94 0 0,0 1 124 0 0,-3-2 249 0 0,0 2 24 0 0,1 0-231 0 0,2 1-114 0 0,0 1-79 0 0,2 0-112 0 0,-7-2 487 0 0,0 1-45 0 0,-1 1-41 0 0,1 2-40 0 0,0 0-36 0 0,-1 1-35 0 0,-5 5 207 0 0,0 3-107 0 0,3 1-87 0 0,1 1-66 0 0,4 0-48 0 0,0 13-22 0 0,2 1-39 0 0,4 15 12 0 0,7 0-46 0 0,-6-35-85 0 0,1 1 0 0 0,0-1 1 0 0,0 0-1 0 0,0 0 0 0 0,1 0 1 0 0,0 0-1 0 0,1 0 0 0 0,-1-1 1 0 0,4 3-19 0 0,-4-5 22 0 0,1 1 1 0 0,-1-1-1 0 0,1 0 1 0 0,0 0 0 0 0,1 0-1 0 0,-1-1 1 0 0,5 2-23 0 0,4 0-6 0 0,1-3 89 0 0,3-3 101 0 0,7-9 182 0 0,-2-5-10 0 0,-10 1-190 0 0,-5 2-105 0 0,-3-2-95 0 0,-2 3 83 0 0,0 0-1 0 0,-1-1 1 0 0,0 1 0 0 0,-1-1 0 0 0,-1 0-1 0 0,0 1 1 0 0,0-1 0 0 0,-1-3-49 0 0,0 6 33 0 0,-1 0 1 0 0,0 0-1 0 0,-1 0 1 0 0,-3-7-34 0 0,3 8 9 0 0,-1 0-1 0 0,0 1 1 0 0,0 0 0 0 0,-1 0 0 0 0,-3-4-9 0 0,-9-9-216 0 0,11 15 83 0 0,-1 0-88 0 0,2 0-56 0 0,-1 1-107 0 0,3 2 146 0 0,0 0-34 0 0,0 0-37 0 0,0 0-40 0 0,1 0-161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25:38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127 359 6592 0 0,'-1'0'261'0'0,"0"0"-73"0"0,0-1-61 0 0,-1 0-51 0 0,-3 0-30 0 0,-3-1-56 0 0,4 1 411 0 0,0 0-34 0 0,-4 1 274 0 0,0 2-115 0 0,1 0-102 0 0,-1 2-89 0 0,1 0-77 0 0,1 2-63 0 0,-1 0-50 0 0,1 1-27 0 0,-10 16 118 0 0,10-13-107 0 0,2-1 39 0 0,0-1 73 0 0,-6 18 55 0 0,6 2-88 0 0,5 0-70 0 0,3 1-52 0 0,0-11-47 0 0,1 0 1 0 0,1 0-1 0 0,1 0 1 0 0,0-1-1 0 0,2 1-39 0 0,-5-11 22 0 0,1 0-1 0 0,-1 1 1 0 0,1-2 0 0 0,1 1-1 0 0,-1 0 1 0 0,1-1-1 0 0,0 0 1 0 0,3 1-22 0 0,-2-1 32 0 0,1-1 0 0 0,-1 0-1 0 0,1 0 1 0 0,0-1 0 0 0,1 1-32 0 0,-3-3 33 0 0,0 1-1 0 0,1-1 1 0 0,-1 0-1 0 0,1-1 1 0 0,-1 1 0 0 0,1-1-1 0 0,-1-1 1 0 0,1 1-1 0 0,0-1-32 0 0,-2 0 40 0 0,0-1 0 0 0,0 1 1 0 0,0-1-1 0 0,0 0 0 0 0,3-1-40 0 0,-3 0 41 0 0,-1 0-1 0 0,1 0 1 0 0,-1 0 0 0 0,0 0 0 0 0,0-1 0 0 0,1 0-41 0 0,-1 0 94 0 0,0-1 1 0 0,0 1 0 0 0,0-1-1 0 0,0 0 1 0 0,-1-1 0 0 0,1 1-1 0 0,-1 0 1 0 0,0-1 0 0 0,0 0-1 0 0,-1 0 1 0 0,2-4-95 0 0,0 0 162 0 0,-1 0-1 0 0,-1 0 1 0 0,1-1 0 0 0,-1 0-162 0 0,2-22 352 0 0,-3 1-59 0 0,-2 1-74 0 0,-2 2-89 0 0,-5-18 89 0 0,-4-3-102 0 0,10 40-105 0 0,-1 1 1 0 0,0 0 0 0 0,-1 1 0 0 0,1-1-1 0 0,-1 0 1 0 0,-1 1 0 0 0,0 0-1 0 0,0 0 1 0 0,0 0 0 0 0,-2-1-13 0 0,4 6 2 0 0,0-1 0 0 0,0 1 1 0 0,0-1-1 0 0,0 1 0 0 0,-1 0 0 0 0,1 0 1 0 0,-1 1-1 0 0,1-1 0 0 0,-1 1 0 0 0,0 0 1 0 0,-1-1-3 0 0,-15-1-31 0 0,3 3-48 0 0,0 2-72 0 0,0 1-89 0 0,0 0-109 0 0,16-2 255 0 0,0-1 37 0 0,-5 2-61 0 0,4-2 15 0 0,1 1-89 0 0,0-1-18 0 0,-1 1-74 0 0,1-1-86 0 0,0 1-98 0 0,0-1-85 0 0,0 1-113 0 0,0-1-122 0 0,0 0 344 0 0,1 0-35 0 0,-2 1-1337 0 0,-1 1-1028 0 0,3-2 2790 0 0</inkml:trace>
  <inkml:trace contextRef="#ctx0" brushRef="#br0" timeOffset="653.25">871 39 8288 0 0,'-2'-1'146'0'0,"-7"-3"408"0"0,6 3-436 0 0,1 0-72 0 0,-3 0-22 0 0,0-1 47 0 0,0 0 40 0 0,1 1 36 0 0,-5-3 238 0 0,0 0 86 0 0,-15-7 914 0 0,13 8-865 0 0,5 1-282 0 0,0 1-48 0 0,0 0-59 0 0,-1 1-68 0 0,-9 1 442 0 0,1 0-106 0 0,-1 1-95 0 0,0 1-81 0 0,-3 2-45 0 0,1 1-78 0 0,-3 3-52 0 0,-8 9-45 0 0,27-17-3 0 0,0 1-1 0 0,1 0 1 0 0,-1-1 0 0 0,1 1 0 0 0,-1 0 0 0 0,1 0 0 0 0,0 0 0 0 0,0 0 0 0 0,0 1 0 0 0,0-1 0 0 0,0 0 0 0 0,0 0 0 0 0,0 1 0 0 0,1-1 0 0 0,-1 0 0 0 0,1 1 0 0 0,0-1 0 0 0,0 1 0 0 0,0-1 0 0 0,0 0 0 0 0,0 3 0 0 0,1 6 1 0 0,1 1 0 0 0,0 0 1 0 0,1-1-1 0 0,1 1-1 0 0,1 8 13 0 0,0 2 111 0 0,1 0-33 0 0,1 5-16 0 0,4 12-5 0 0,4 16 10 0 0,-5-18 10 0 0,-3-6 35 0 0,-1 0 67 0 0,-2-5-70 0 0,2 0 49 0 0,1 11 718 0 0,3 33-889 0 0,-9-44 199 0 0,-2-20-188 0 0,1 2 85 0 0,-1 0 9 0 0,1-4-67 0 0,0-3 37 0 0,-1-1-107 0 0,0-1-46 0 0,0 0-54 0 0,-1 0-62 0 0,0 0-70 0 0,0 0-78 0 0,0 0-87 0 0,1 0-94 0 0,0 1 136 0 0,1-1-69 0 0,-1 1-62 0 0,1-1-52 0 0,-1 1-329 0 0,0-1-62 0 0,0-1-962 0 0,-2-1-1083 0 0</inkml:trace>
  <inkml:trace contextRef="#ctx0" brushRef="#br0" timeOffset="963.42">535 407 10680 0 0,'-1'-1'396'0'0,"1"-1"-85"0"0,1 1-77 0 0,1-1-69 0 0,1 0-57 0 0,0 1-50 0 0,5-3-52 0 0,13-2-200 0 0,-15 5 197 0 0,-2 0 98 0 0,22-4-61 0 0,60-11 212 0 0,-49 10-234 0 0,-16 3-67 0 0,-1 0-57 0 0,1 0-67 0 0,-1 1-79 0 0,-16 2-131 0 0,0-1-109 0 0,-1 1 64 0 0,-1-1-41 0 0,4 0-556 0 0,1 0-443 0 0,4-2-841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25:36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19 194 8328 0 0,'0'0'241'0'0,"1"10"31"0"0,0-3-201 0 0,2-4-52 0 0,1 1 36 0 0,4 0 78 0 0,1 0 43 0 0,12 2 218 0 0,-8-4-169 0 0,-7 0-138 0 0,0-1-34 0 0,16 4 289 0 0,0-2 80 0 0,-1-2 23 0 0,-6 0 229 0 0,1-2 0 0 0,11-1-674 0 0,-2-2 549 0 0,23-6 401 0 0,-32 5-602 0 0,-1-1 34 0 0,-14 6-362 0 0,0-1 0 0 0,0 1 0 0 0,0-1 1 0 0,0 1-1 0 0,0-1 0 0 0,0 0 1 0 0,-1 1-1 0 0,1-1 0 0 0,0 0 0 0 0,0 1 1 0 0,0-1-1 0 0,-1 0 0 0 0,1 0 1 0 0,-1 0-1 0 0,1 0 0 0 0,0 0 1 0 0,-1 0-1 0 0,1 0-20 0 0,-1 0 18 0 0,0 0 0 0 0,1 0 0 0 0,-1 0 0 0 0,0-1 0 0 0,0 1 0 0 0,0 0 0 0 0,0 0 0 0 0,0 0 0 0 0,-1 0 0 0 0,1 0 0 0 0,0 0 0 0 0,0 0 0 0 0,-1 0 0 0 0,1 0 0 0 0,0 0 0 0 0,-1 0-18 0 0,-11-15 197 0 0,-5 5-103 0 0,-11 0-9 0 0,-1 1 1 0 0,-9-1-86 0 0,25 8 21 0 0,-1 0 1 0 0,-9 1-22 0 0,14 1-1 0 0,-1 1 0 0 0,1 0 0 0 0,0 1 0 0 0,-4 0 1 0 0,8 0 12 0 0,-1 1-1 0 0,1-1 1 0 0,-1 1-1 0 0,1 0 1 0 0,0 0 0 0 0,-1 0-1 0 0,1 1 1 0 0,0 0-1 0 0,0 0 1 0 0,1 0-1 0 0,-1 0 1 0 0,1 1 0 0 0,0 0-1 0 0,-1 0 1 0 0,2 0-1 0 0,-1 0 1 0 0,-1 3-12 0 0,2-3 13 0 0,1-1 1 0 0,0 1-1 0 0,0 1 1 0 0,0-1-1 0 0,0 0 1 0 0,1 1-1 0 0,-1-1 1 0 0,1 0-1 0 0,0 5-13 0 0,0-4 21 0 0,1-1-1 0 0,0 1 1 0 0,0-1-1 0 0,0 1 1 0 0,1 0-1 0 0,0-1 0 0 0,0 1 1 0 0,0-1-1 0 0,0 1 1 0 0,2 2-21 0 0,18 38 209 0 0,6-3 57 0 0,6-4 57 0 0,5-5 56 0 0,-29-25-305 0 0,26 17 177 0 0,-29-22-208 0 0,0 0 1 0 0,0 0-1 0 0,0 0 0 0 0,0-1 0 0 0,5 2-43 0 0,-4-2 30 0 0,0 0-1 0 0,0 0 0 0 0,0-1 0 0 0,1 1 1 0 0,-1-2-1 0 0,0 1 0 0 0,1-1 0 0 0,-1 0 0 0 0,1 0 1 0 0,-1-1-1 0 0,0 0 0 0 0,4-1-29 0 0,10-4 89 0 0,6-3 19 0 0,-9 0-100 0 0,-15 7-146 0 0,0 0 48 0 0,0 0 42 0 0,0 0 33 0 0,2-2 58 0 0,8-5 139 0 0,-9 7-186 0 0,0-1-64 0 0,1 0-96 0 0,-1 0-116 0 0,-2 1 88 0 0,0 1-38 0 0,0-1-41 0 0,0 1-44 0 0,0-1-48 0 0,1 1-50 0 0,-1 0-53 0 0,0-1-56 0 0,0 1-60 0 0,0-1-61 0 0,0 1-66 0 0,0 0-68 0 0,4-3-1362 0 0,2-1-1208 0 0</inkml:trace>
  <inkml:trace contextRef="#ctx0" brushRef="#br0" timeOffset="662.23">661 84 8808 0 0,'0'0'197'0'0,"0"2"-61"0"0,0 8 315 0 0,0-7-359 0 0,0-1-56 0 0,2 5-9 0 0,1 0 49 0 0,-1 0 44 0 0,1 0 37 0 0,4 9 331 0 0,6 8 379 0 0,-6-11-400 0 0,-1 1-89 0 0,-1-5-203 0 0,-2 1-80 0 0,3 4 131 0 0,0-1 75 0 0,0 1 63 0 0,1 0 47 0 0,22 56 1856 0 0,-21-46-1616 0 0,-4-12-379 0 0,-1-1-47 0 0,-3-3 108 0 0,-1-4-79 0 0,-3-4-64 0 0,-1-2-50 0 0,-1-3-18 0 0,-5-7 95 0 0,-7-25-83 0 0,7-3-112 0 0,9 30-44 0 0,1-1 0 0 0,0 1 0 0 0,1-4 22 0 0,0 4-30 0 0,0 0 0 0 0,1 0 1 0 0,1 0-1 0 0,0 0 0 0 0,0 1 1 0 0,0-1-1 0 0,2 0 0 0 0,-1 1 0 0 0,3-5 30 0 0,14-19-46 0 0,-6 14-20 0 0,1 1-1 0 0,3-3 67 0 0,9-3-84 0 0,-21 20 54 0 0,1 0 1 0 0,-1 0-1 0 0,1 1 0 0 0,0 0 30 0 0,26-10-100 0 0,1 6 93 0 0,-1 4 114 0 0,-15 4-6 0 0,0 0 36 0 0,-13-1-30 0 0,-1 1-43 0 0,12 0 30 0 0,-10-1-14 0 0,-2 0 4 0 0,0 0 39 0 0,0 0 62 0 0,0 0 64 0 0,1 0 77 0 0,-1 0 86 0 0,-4 0-675 0 0,0 0 105 0 0,0 0 90 0 0,0 0 77 0 0,0 0 73 0 0,0 0 58 0 0,1 0 471 0 0,-1 0-401 0 0,0 0-134 0 0,0 0-50 0 0,0 0-57 0 0,0 0-57 0 0,0 0-66 0 0,0-1-76 0 0,0 1-108 0 0,0 0-106 0 0,0 0-115 0 0,0 0-126 0 0,0 0 292 0 0,0 0-36 0 0,0 0-36 0 0,0 0-37 0 0,0 0-40 0 0,0 0-40 0 0,0 0-42 0 0,0 0-43 0 0,0-1-1660 0 0,-1-1-1319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25:32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588 20 4384 0 0,'0'0'-98'0'0,"0"1"99"0"0,0 0 88 0 0,0 0 79 0 0,0 1 122 0 0,1 1 78 0 0,-1 0 153 0 0,2 2 353 0 0,-1 2 363 0 0,0-5-868 0 0,-1 0-41 0 0,1 0-94 0 0,-1-1-41 0 0,0 1-49 0 0,0-1-54 0 0,0 8 562 0 0,0 0-55 0 0,1-1-59 0 0,-1 1-61 0 0,0 0-68 0 0,0-1-65 0 0,0 1-68 0 0,0 0-69 0 0,2 9 173 0 0,5 7 105 0 0,1 1-20 0 0,0 9-8 0 0,-2 0-88 0 0,1 8-5 0 0,3 21 119 0 0,-3-12-51 0 0,-1-18-80 0 0,0 11 138 0 0,0-1-86 0 0,1 10-5 0 0,1 26 93 0 0,-7-75-461 0 0,-1 2 43 0 0,0 5 7 0 0,0-6-27 0 0,0 2 44 0 0,-1-4 103 0 0,-3-2-67 0 0,1-3-103 0 0,-1 0-60 0 0,0-1-111 0 0,2 0 19 0 0,0 1-36 0 0,0 0-41 0 0,0 0-43 0 0,1 0-46 0 0,1 0-50 0 0,-5-5-856 0 0,-1 0-56 0 0</inkml:trace>
  <inkml:trace contextRef="#ctx0" brushRef="#br0" timeOffset="613.34">0 31 5400 0 0,'0'0'158'0'0,"1"0"7"0"0,1 0-87 0 0,1 1-58 0 0,4 0-40 0 0,-4 0 76 0 0,22 5 1300 0 0,-12-4-728 0 0,0-1-36 0 0,1 0-39 0 0,-1-1-42 0 0,1-1-44 0 0,0 1-47 0 0,3-1 47 0 0,-1 1-86 0 0,14 0 144 0 0,1-1-79 0 0,-1-1-71 0 0,0 1-62 0 0,7-2-6 0 0,-1 0-62 0 0,8 0-10 0 0,21-4 54 0 0,9 0 40 0 0,-25 3-46 0 0,-9 1 24 0 0,1 1 87 0 0,-11 0-132 0 0,1 1-49 0 0,0 0-45 0 0,-1 0-38 0 0,22 1 15 0 0,0 0-70 0 0,116 5-4 0 0,-96 0 34 0 0,-36-3-1 0 0,1 1 47 0 0,0 0 56 0 0,-1 0 65 0 0,-27-2-140 0 0,0 0-67 0 0,10 1 29 0 0,-13-1-25 0 0,0-1 41 0 0,-1 1 22 0 0,0-1 47 0 0,1 0 53 0 0,-1 0 61 0 0,-6 0-146 0 0,0-1-46 0 0,-3-2-1 0 0,-5-3-90 0 0,8 6 42 0 0,0 0-56 0 0,0 0-51 0 0,0-1-46 0 0,-1 1-188 0 0,0-1-101 0 0,1 1-20 0 0,-3 0-604 0 0,-1 0-190 0 0</inkml:trace>
  <inkml:trace contextRef="#ctx0" brushRef="#br0" timeOffset="1367.34">1326 395 4536 0 0,'-5'-4'639'0'0,"0"2"-61"0"0,-1 1-53 0 0,0 1-45 0 0,-8 3 368 0 0,0 1-99 0 0,10-2-446 0 0,1-1 0 0 0,-1 0 0 0 0,0 0 0 0 0,0 0 0 0 0,-3 0-303 0 0,-4 0 555 0 0,1 4-113 0 0,-1 1-95 0 0,0 2-78 0 0,-4 6 42 0 0,-3 7 15 0 0,14-16-211 0 0,1 0 1 0 0,0 0-1 0 0,0 1 1 0 0,-1 2-116 0 0,2-3 76 0 0,1-1 0 0 0,-1 1 0 0 0,1 0 0 0 0,0-1 0 0 0,0 2-76 0 0,1 25 269 0 0,3-15-185 0 0,1 1-41 0 0,-1-2 5 0 0,2 0-1 0 0,0-1 1 0 0,0 0-1 0 0,2 0 1 0 0,0-1 0 0 0,6 11-48 0 0,-8-18 26 0 0,0 0 0 0 0,0 0 0 0 0,0 0 0 0 0,0 0 1 0 0,1-1-1 0 0,3 2-26 0 0,-5-3 24 0 0,1-1 0 0 0,0 0 0 0 0,1 0 0 0 0,-1 0 0 0 0,1-1 0 0 0,-1 0 0 0 0,1 0 0 0 0,4 1-24 0 0,-1-1 77 0 0,1-1 1 0 0,-1 1 0 0 0,0-2-1 0 0,0 1 1 0 0,7-2-78 0 0,15-4 249 0 0,-2-6 49 0 0,-27 9-269 0 0,1 1 0 0 0,-1-1 0 0 0,0 0 0 0 0,1 0 1 0 0,-1 0-1 0 0,0 0 0 0 0,0 0 0 0 0,0 0 1 0 0,-1-1-30 0 0,2-1 61 0 0,0 0 0 0 0,-1 0 1 0 0,0-1-1 0 0,0 1 0 0 0,0-1 1 0 0,-1 0-1 0 0,1 0 0 0 0,-1-1-60 0 0,3-22 279 0 0,-3 9-124 0 0,-2 4-56 0 0,0 1-35 0 0,-5-22 79 0 0,-1-1-53 0 0,3 23-64 0 0,0-1 0 0 0,-1 1 0 0 0,0 0 0 0 0,-1 0 0 0 0,-1 0-1 0 0,-3-4-26 0 0,-1 3-9 0 0,8 11 23 0 0,-1 0-1 0 0,0 0 1 0 0,0 1-1 0 0,0 0 1 0 0,-1-1-1 0 0,-2 0-13 0 0,-3-2-1 0 0,-2 1-37 0 0,0 2-63 0 0,-2 1-81 0 0,0 1-99 0 0,0 2-118 0 0,13 0 211 0 0,-1-1 76 0 0,-4 1-49 0 0,4-1 26 0 0,1 0-9 0 0,-1 1-67 0 0,1-1-26 0 0,0 0-65 0 0,0 0-74 0 0,0 1-83 0 0,0-1-92 0 0,-1 0-101 0 0,1 1-109 0 0,0-1-118 0 0,-2 1-903 0 0,-2 0-1001 0 0</inkml:trace>
  <inkml:trace contextRef="#ctx0" brushRef="#br0" timeOffset="2645.93">1689 402 6272 0 0,'0'0'141'0'0,"-1"0"88"0"0,0 0-93 0 0,-6 1 57 0 0,5-1-126 0 0,1 1 34 0 0,-1-1 48 0 0,1 0 59 0 0,1 0 71 0 0,-1 0 83 0 0,1 0 50 0 0,0-1-72 0 0,1 1-58 0 0,-1-1-48 0 0,0 1-41 0 0,0-3 109 0 0,1-2 255 0 0,1 4-281 0 0,-2 1-87 0 0,2 0 35 0 0,-1 0 43 0 0,0 1 48 0 0,4 2-30 0 0,0 0-44 0 0,3 6 134 0 0,1 3-64 0 0,3 7 26 0 0,-6-8-135 0 0,-2-5-33 0 0,6 10 80 0 0,-1-1-34 0 0,9 17 132 0 0,-2-2-99 0 0,17 40 261 0 0,-22-46-268 0 0,0 0 103 0 0,4 3 160 0 0,11 12 334 0 0,-26-38-766 0 0,0 1 3 0 0,2-3 176 0 0,-1-4 38 0 0,0 2-146 0 0,0 2-98 0 0,-1 0-40 0 0,2-5 90 0 0,-1 0-40 0 0,0-3-30 0 0,0-4-35 0 0,2-9 5 0 0,2-10 5 0 0,2 1 0 0 0,1 1 0 0 0,1-1 0 0 0,2 1 0 0 0,7-13 0 0 0,4 5 0 0 0,-19 33-3 0 0,14-17-7 0 0,-10 16-38 0 0,1 2-45 0 0,1 4-41 0 0,6 5 76 0 0,0 4 47 0 0,-8-4-40 0 0,4 6 30 0 0,0 1 0 0 0,-1-1-1 0 0,0 2 1 0 0,-1-1-1 0 0,0 1 1 0 0,3 8 21 0 0,14 31-24 0 0,-2 2 53 0 0,-9-20 22 0 0,-7-18-47 0 0,1 0 40 0 0,0 0 41 0 0,0-1 43 0 0,-4-6-35 0 0,-4-8-23 0 0,-1-1 2 0 0,0 0 0 0 0,3-1 289 0 0,-2 1-292 0 0,0-1-37 0 0,-1 0-59 0 0,5-13 120 0 0,-4 6 4 0 0,-1 0 0 0 0,0 0 0 0 0,-1-7-97 0 0,1-1 64 0 0,0 2-75 0 0,4-21 23 0 0,2 0-36 0 0,4-45-62 0 0,-9 65 38 0 0,-1 0 38 0 0,2-18 14 0 0,-1 23-9 0 0,2-27 14 0 0,-2 13-77 0 0,-1 11-150 0 0,0 11 125 0 0,0-1-51 0 0,0 0-93 0 0,0 0-104 0 0,0 2 125 0 0,0 0-33 0 0,0-1-37 0 0,0 1-39 0 0,0 0-463 0 0,2-1-18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25:49.2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68 1 0 0,'-67'0'0'0,"66"0"0"0,14 0 0 0,1636 0 0 0,3632 0 0 0,-3962 0 0 0,-1313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0:30.991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25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07T19:30:51.347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455 117 7856 0 0,'0'0'174'0'0,"0"0"29"0"0,0 0 13 0 0,0 0-73 0 0,0 0-17 0 0,0 0 91 0 0,0 0-51 0 0,1 0-43 0 0,-1-1-36 0 0,0 1 6 0 0,2-1-8 0 0,-2 0-18 0 0,1 0 54 0 0,-1 1 120 0 0,0-1-71 0 0,0 1 38 0 0,1-1-199 0 0,-1 0 43 0 0,0 0 37 0 0,1 1 33 0 0,-1-1 144 0 0,1 0 58 0 0,1-1 872 0 0,-1 1-755 0 0,0 1-262 0 0,0 0-42 0 0,0-1-49 0 0,0 1-59 0 0,-1 0-66 0 0,1-1-77 0 0,0 1 467 0 0,-1 0-7 0 0,0 0-8 0 0,0 0-22 0 0,0-3 58 0 0,-1-1-50 0 0,-1 2-45 0 0,0-1-43 0 0,-1 1-37 0 0,-1 0-34 0 0,-4-1 77 0 0,1 1-116 0 0,-1 1-42 0 0,-14-2 67 0 0,16 2-75 0 0,0 0 43 0 0,-19 2 31 0 0,-15 6 19 0 0,34-6-139 0 0,-6 3 4 0 0,0-1 1 0 0,1 1-1 0 0,-10 5-34 0 0,-33 21 30 0 0,32-17-30 0 0,14-9 0 0 0,-1 1 0 0 0,1 1 0 0 0,-5 3 0 0 0,11-7 0 0 0,0 0 0 0 0,0 0 0 0 0,0 1 0 0 0,0-1 0 0 0,0 0 0 0 0,0 1 0 0 0,0 0 0 0 0,1-1 0 0 0,-1 1 0 0 0,1 0 0 0 0,0 0 0 0 0,0 0 0 0 0,0 1 0 0 0,0-2 0 0 0,-1 9 0 0 0,4-2 0 0 0,2-2 0 0 0,0 0 0 0 0,0-1 0 0 0,1 0 0 0 0,0 0 0 0 0,0 0 0 0 0,0 0 0 0 0,0-1 0 0 0,1 0 0 0 0,0 0 0 0 0,0 0 0 0 0,1-1 0 0 0,-1 0 0 0 0,1 0 0 0 0,0-1 0 0 0,0 1 0 0 0,0-2 0 0 0,3 2 0 0 0,96 31 6 0 0,-33-11-21 0 0,-24-6-49 0 0,-38-14 63 0 0,0 1 1 0 0,-1 0-1 0 0,1 1 0 0 0,-1 0 0 0 0,-1 0 0 0 0,1 1 0 0 0,-1 0 1 0 0,0 1-1 0 0,-1 0 0 0 0,1 1 0 0 0,-2-1 0 0 0,1 1 1 0 0,-1 1-1 0 0,-1-1 0 0 0,1 1 0 0 0,-2 1 0 0 0,1-1 0 0 0,2 10 1 0 0,-6-14 2 0 0,-1 0-1 0 0,0 0 0 0 0,0 0 1 0 0,0 0-1 0 0,-1 1 0 0 0,0-1 1 0 0,0 1-2 0 0,0-4 7 0 0,-1 1 0 0 0,1-1 0 0 0,-1 0 0 0 0,1 0 0 0 0,-1 0 0 0 0,0 0-1 0 0,0 0 1 0 0,-1 0 0 0 0,1 1-7 0 0,-7 10 33 0 0,6-9 10 0 0,-1 0-1 0 0,1-1 1 0 0,-1 1-1 0 0,0-1 1 0 0,-1 1-1 0 0,-3 2-42 0 0,-1 1 64 0 0,0-1-1 0 0,0 0 0 0 0,-1-1 0 0 0,0 0 1 0 0,0 0-1 0 0,-5 1-63 0 0,1-1 67 0 0,0-1 1 0 0,0 0 0 0 0,0-1-1 0 0,-12 2-67 0 0,7-3 50 0 0,1 0 0 0 0,-1-2 0 0 0,-10 0-50 0 0,-13-2 25 0 0,2-4-34 0 0,4-6 5 0 0,14 2-44 0 0,6 3-22 0 0,6 0-131 0 0,6 3 75 0 0,-1-1-90 0 0,3 2 66 0 0,-1-1-34 0 0,0-1-213 0 0,1 2 150 0 0,1 0-35 0 0,-1 0-39 0 0,1 0-42 0 0,-1 0-43 0 0,1 0-48 0 0,0-7-820 0 0</inkml:trace>
  <inkml:trace contextRef="#ctx0" brushRef="#br0" timeOffset="559.52">1025 459 4896 0 0,'0'0'108'0'0,"-1"0"60"0"0,-1 0-76 0 0,-8 3 21 0 0,4 0-182 0 0,0-1 48 0 0,0 1 44 0 0,0 0 38 0 0,-1 0 57 0 0,0 1 42 0 0,-3 2 141 0 0,1 0 52 0 0,-9 8 401 0 0,8-3-298 0 0,3-1-157 0 0,2 2-111 0 0,-1 0 129 0 0,1 0-57 0 0,3-8-196 0 0,1-1 0 0 0,0 0-1 0 0,0 0 1 0 0,1 1-1 0 0,-1-1 1 0 0,1 0 0 0 0,0 1-1 0 0,-1 0-63 0 0,1 14 202 0 0,0 6 33 0 0,5 2-62 0 0,-1-12-84 0 0,-2-6-19 0 0,1 0 0 0 0,0 0 0 0 0,1 0 0 0 0,0 1-70 0 0,-2-6 35 0 0,0 0 0 0 0,0-1 1 0 0,0 1-1 0 0,0 0 0 0 0,0-1 0 0 0,1 1 1 0 0,1 1-36 0 0,10 3 179 0 0,4-4 37 0 0,-15-3-157 0 0,1 0 1 0 0,-1 0-1 0 0,0 0 0 0 0,1-1 0 0 0,-1 1 0 0 0,0-1 0 0 0,0 0 1 0 0,0 0-1 0 0,3-1-59 0 0,14-9 364 0 0,-15 8-228 0 0,0 0 0 0 0,-1 0-1 0 0,1-1 1 0 0,-1 0 0 0 0,0 0 0 0 0,0 0-1 0 0,0 0 1 0 0,1-3-136 0 0,21-33 878 0 0,-12 11-383 0 0,-6 3-195 0 0,-5 13-201 0 0,-1 0-41 0 0,-2 9-43 0 0,0 1 0 0 0,0 0 1 0 0,0 0-1 0 0,0 0 1 0 0,-1 0-1 0 0,0-1 0 0 0,1 1 1 0 0,-1 0-1 0 0,0 0 1 0 0,-1 0-1 0 0,1 0-15 0 0,-2-2 18 0 0,0 0 0 0 0,0 0 1 0 0,0 1-1 0 0,0-1 0 0 0,-1 1 0 0 0,0 0 0 0 0,0 0 1 0 0,0 0-1 0 0,-1-1-18 0 0,0 2-149 0 0,1 0 61 0 0,0 0 52 0 0,-1 1 43 0 0,-3-2 103 0 0,-13-3 319 0 0,15 5-343 0 0,-1 1-61 0 0,1 0-86 0 0,-1-1-113 0 0,4 2 37 0 0,-1-1-38 0 0,1 1-39 0 0,-1 0-44 0 0,1-1-38 0 0,0 1-47 0 0,-1-1-49 0 0,1 1-53 0 0,0-1-55 0 0,-1 0-58 0 0,1 1-61 0 0,-1-1-64 0 0,0 1-1055 0 0,-2 0-986 0 0</inkml:trace>
  <inkml:trace contextRef="#ctx0" brushRef="#br0" timeOffset="6049.83">5714 379 7368 0 0,'0'0'165'0'0,"0"0"22"0"0,0 0 10 0 0,0 1-46 0 0,1-1-81 0 0,1 2-54 0 0,4 1-34 0 0,-3 0 75 0 0,15 11 649 0 0,-8-7-283 0 0,-3-1-179 0 0,-2-1-78 0 0,0 1-45 0 0,2 5 31 0 0,0-1 36 0 0,8 10 267 0 0,24 35 960 0 0,-26-36-1014 0 0,-1 0-97 0 0,4 10 177 0 0,18 41 806 0 0,-25-53-902 0 0,-3-7-123 0 0,-1 1 39 0 0,-2-6 336 0 0,-1-2-116 0 0,0-2-105 0 0,0-1-94 0 0,0-2-83 0 0,0-1-71 0 0,0-1-62 0 0,0 0-49 0 0,0-5-43 0 0,2-11-110 0 0,-4 15 107 0 0,0 2 53 0 0,0-28-64 0 0,2 1 0 0 0,1-8 0 0 0,-1 29 0 0 0,-1-1 0 0 0,1 1 0 0 0,1 0 0 0 0,0 0 0 0 0,0 0 0 0 0,1 0 0 0 0,0 1 0 0 0,0-1 0 0 0,3-1 0 0 0,-6 8 0 0 0,0 1 0 0 0,0-1 0 0 0,0 1 0 0 0,0-1 0 0 0,1 1 0 0 0,-1 0 0 0 0,1 0 0 0 0,-1-1 0 0 0,1 1 0 0 0,-1 0 0 0 0,1 0 0 0 0,-1 0 0 0 0,1 1 0 0 0,2-2 0 0 0,-4 2 0 0 0,0 0 0 0 0,1-1 0 0 0,-1 1 0 0 0,1 0 0 0 0,-1-1 0 0 0,1 1 0 0 0,0 0 0 0 0,-1 0 0 0 0,1 0 0 0 0,-1 0 0 0 0,1-1 0 0 0,-1 1 0 0 0,1 0 0 0 0,-1 0 0 0 0,1 0 0 0 0,0 0 0 0 0,-1 0 0 0 0,1 0 0 0 0,-1 0 0 0 0,1 1 0 0 0,-1-1 0 0 0,1 0 0 0 0,-1 0 0 0 0,1 0 0 0 0,0 1 0 0 0,-1-1 0 0 0,3 1 0 0 0,29 10-27 0 0,-16 0-90 0 0,-8-5 43 0 0,12 9-137 0 0,-3 2 107 0 0,-2-2 70 0 0,17 25 11 0 0,-28-36 13 0 0,-1 0 10 0 0,-1-2 0 0 0,16 14 0 0 0,14 12-21 0 0,-30-27-82 0 0,-2-1-3 0 0,0 0 42 0 0,0 0 142 0 0,0 0 68 0 0,3 0 98 0 0,1 0-51 0 0,1 0-24 0 0,6-3 171 0 0,-2-6-148 0 0,-5-3-65 0 0,-3-17 18 0 0,0 9-58 0 0,4-18 20 0 0,5 1-88 0 0,-8 30-20 0 0,1 1 1 0 0,0-1-1 0 0,0 1 0 0 0,0 0 0 0 0,1 0 0 0 0,0 0 0 0 0,0 1 0 0 0,1-1 0 0 0,-1 1 0 0 0,2-1 1 0 0,-2 3-216 0 0,0-1 104 0 0,-1 1 80 0 0,0 1 43 0 0,7-8 144 0 0,-6 7-120 0 0,0-1-75 0 0,-2 2-23 0 0,1 0-34 0 0,-1 0-23 0 0,0 0-37 0 0,0 1-38 0 0,0-1-43 0 0,-1 0-47 0 0,1 0-50 0 0,0 0-55 0 0,0 1-56 0 0,1-2-291 0 0,-1 2 320 0 0,-1 0-35 0 0,1-1-36 0 0,-1 1-36 0 0,1 0-39 0 0,-1-1-40 0 0,4-2-1513 0 0,3-3-1194 0 0</inkml:trace>
  <inkml:trace contextRef="#ctx0" brushRef="#br0" timeOffset="7562.78">8163 373 6592 0 0,'0'0'149'0'0,"0"0"-4"0"0,-1 0-61 0 0,-7 0 42 0 0,0 0-99 0 0,-1 0 81 0 0,-2 0 159 0 0,0 0 110 0 0,-1 0 181 0 0,-5 3 391 0 0,0 1-11 0 0,7 1-401 0 0,1 0-185 0 0,1 2-116 0 0,-18 15 563 0 0,-8 7 143 0 0,14-7-397 0 0,12-7-258 0 0,2 1-54 0 0,5 1-64 0 0,5 2-72 0 0,-2-14-83 0 0,0 0 0 0 0,0-1-1 0 0,0 1 1 0 0,1-1 0 0 0,-1 1 0 0 0,1-1 0 0 0,0 0 0 0 0,1 0 0 0 0,-1 0-1 0 0,1-1 1 0 0,-1 1 0 0 0,1-1 0 0 0,0 0 0 0 0,4 3-14 0 0,-2-3 18 0 0,0 0 1 0 0,0-1-1 0 0,0 1 0 0 0,0-1 1 0 0,0 0-1 0 0,0-1 0 0 0,0 0 1 0 0,1 0-1 0 0,-1 0 1 0 0,1 0-1 0 0,3-1-18 0 0,16-2-18 0 0,-1-3 70 0 0,4-5 79 0 0,-18 5-39 0 0,-1 0 0 0 0,0 0 1 0 0,0-2-93 0 0,27-21 290 0 0,-15 6-137 0 0,-5 3-74 0 0,-2-1-60 0 0,-8 6-131 0 0,-5 0 56 0 0,-2 11 52 0 0,0 0 1 0 0,-1 0-1 0 0,0 0 1 0 0,1 0-1 0 0,-1 1 1 0 0,0-1-1 0 0,0 0 1 0 0,0 1-1 0 0,-1-1 0 0 0,1 0 1 0 0,-1 1-1 0 0,1 0 1 0 0,-1-1-1 0 0,0 1 4 0 0,-15-16-89 0 0,8 11-3 0 0,-1 0-43 0 0,-2 0-128 0 0,-1 2-115 0 0,7 2 113 0 0,-4-1-225 0 0,3 1 82 0 0,-3 0-238 0 0</inkml:trace>
  <inkml:trace contextRef="#ctx0" brushRef="#br0" timeOffset="10779.19">12341 450 7256 0 0,'0'0'165'0'0,"0"0"-17"0"0,0 0-37 0 0,-2-2 26 0 0,-6-2 19 0 0,-1 2 2 0 0,-1 1 60 0 0,1 1 54 0 0,0 1 47 0 0,-2 1 116 0 0,0 1 46 0 0,-2 1 139 0 0,-6 6 356 0 0,0 2-8 0 0,8-4-362 0 0,2 0-142 0 0,0 0-51 0 0,2-1-115 0 0,1 0-51 0 0,-1 0-57 0 0,1 0-64 0 0,-5 9 271 0 0,2 1-60 0 0,2 2-60 0 0,2 1-55 0 0,3 0-54 0 0,2 0-49 0 0,3 0-49 0 0,3-1-45 0 0,-5-17-12 0 0,0 0 0 0 0,0 0 0 0 0,1 0 0 0 0,-1 0 0 0 0,0 0 0 0 0,1 0 0 0 0,0 0-1 0 0,-1 0 1 0 0,1 0 0 0 0,0-1 0 0 0,0 1 0 0 0,1 0-13 0 0,0 0 24 0 0,1 0 0 0 0,-1-1 0 0 0,0 1 0 0 0,1-1 0 0 0,-1 0 0 0 0,1 0 1 0 0,0 0-1 0 0,-1-1 0 0 0,1 1 0 0 0,0-1 0 0 0,0 0 0 0 0,1 0-24 0 0,2 0 41 0 0,-1 0 1 0 0,1-1-1 0 0,-1 0 0 0 0,1-1 1 0 0,-1 1-1 0 0,0-1 1 0 0,1 0-1 0 0,-1-1 0 0 0,0 0 1 0 0,0 1-1 0 0,-1-2 0 0 0,1 1-41 0 0,8-7 95 0 0,21-16 202 0 0,-31 21-237 0 0,1 1 0 0 0,-1 0 0 0 0,0-1 0 0 0,-1 0 0 0 0,1 0 0 0 0,1-3-60 0 0,2-5 168 0 0,-1 0 0 0 0,5-12-168 0 0,-1-11 194 0 0,-9 29-163 0 0,-1 1-1 0 0,1-1 1 0 0,-1 1 0 0 0,0-1 0 0 0,-1 1 0 0 0,1-1-31 0 0,-1 2 15 0 0,0-1-1 0 0,-1 0 1 0 0,1 1-1 0 0,-1-1 1 0 0,0 1-1 0 0,-1 0 0 0 0,0-2-14 0 0,0 2-93 0 0,0 0 43 0 0,-3-5 54 0 0,0 0 92 0 0,-11-12 217 0 0,12 16-263 0 0,-1-1-53 0 0,0 2-72 0 0,0-1-92 0 0,-1 1-109 0 0,4 2 91 0 0,0 1-35 0 0,-2-1-1153 0 0,0 1 104 0 0,1 0 491 0 0,-2-1-1003 0 0</inkml:trace>
  <inkml:trace contextRef="#ctx0" brushRef="#br0" timeOffset="11121.28">12884 399 9072 0 0,'0'0'200'0'0,"0"0"33"0"0,0 0 15 0 0,0 0 40 0 0,0 0-83 0 0,0 0-43 0 0,0 1 52 0 0,1-1-98 0 0,0 4-1 0 0,0-2-7 0 0,1 6 500 0 0,0 1-45 0 0,0-1-41 0 0,0 1-39 0 0,2 8 379 0 0,0 1-118 0 0,-1-2-155 0 0,0-1-59 0 0,10 60 1695 0 0,-11-55-1677 0 0,1-1-90 0 0,-1-1-59 0 0,-1 1-67 0 0,0 1-77 0 0,-1-14-165 0 0,0 5 26 0 0,0-10-129 0 0,0-1-35 0 0,0 0-38 0 0,0 0-22 0 0,0 0-38 0 0,0 0-45 0 0,0 0-49 0 0,0 0-54 0 0,0 0-51 0 0,0 0-47 0 0,0 0-41 0 0,0 0-287 0 0,0 0-68 0 0,0 0-55 0 0,0 0-39 0 0,0 0-335 0 0,0 0-33 0 0,0 0-2623 0 0</inkml:trace>
  <inkml:trace contextRef="#ctx0" brushRef="#br0" timeOffset="11377.59">12958 28 12696 0 0,'0'0'237'0'0,"-1"-1"-90"0"0,0 0-56 0 0,-3-1 31 0 0,2 1-39 0 0,1 0 18 0 0,1 1 42 0 0,-1-1 53 0 0,1 0 64 0 0,-3-4-235 0 0,3 3-36 0 0,0 1-80 0 0,-1 0-83 0 0,1 0 44 0 0,0 1-35 0 0,0 0-37 0 0,0 0-35 0 0,1-1-330 0 0,-1 1 71 0 0,0 0-48 0 0,0-1-650 0 0,1-1-134 0 0,0-2-758 0 0,0 2 1090 0 0</inkml:trace>
  <inkml:trace contextRef="#ctx0" brushRef="#br0" timeOffset="9840.7">10992 444 7688 0 0,'0'0'166'0'0,"0"0"29"0"0,0 0 14 0 0,-1-1-54 0 0,0 0-86 0 0,-5-4-58 0 0,4 4 19 0 0,1 0 33 0 0,-5-3 547 0 0,0 0 0 0 0,0 1-1 0 0,0-1 1 0 0,-3 1-610 0 0,-2-2 758 0 0,-1 2-62 0 0,1 1-178 0 0,1 2-69 0 0,0 0-82 0 0,0 2-94 0 0,-3 1 102 0 0,1 0 0 0 0,0 1 0 0 0,-9 5-375 0 0,3 0 331 0 0,0 1-56 0 0,-5 7-106 0 0,17-13-133 0 0,1 1 1 0 0,0 0-1 0 0,0 0 0 0 0,1 0 0 0 0,-1 0 1 0 0,1 1-1 0 0,1 0 0 0 0,-2 2-36 0 0,-4 14 148 0 0,2-2-74 0 0,5-15-60 0 0,0 1 0 0 0,0-1 0 0 0,0 1 0 0 0,0-1 0 0 0,1 1 0 0 0,0 0-1 0 0,1 0 1 0 0,-1 0 0 0 0,1 0 0 0 0,0-1 0 0 0,1 1 0 0 0,-1 0 0 0 0,1 0 0 0 0,1 3-14 0 0,9 20 59 0 0,-8-25-39 0 0,-1 1 1 0 0,1-1 0 0 0,-1 0 0 0 0,1 0 0 0 0,0-1 0 0 0,1 1 0 0 0,1 1-21 0 0,-2-2 15 0 0,1 0 1 0 0,-1-1-1 0 0,1 0 0 0 0,0 0 1 0 0,-1 0-1 0 0,1 0 0 0 0,0 0 1 0 0,0-1-1 0 0,0 0 0 0 0,0 0 1 0 0,1 0-1 0 0,-1 0 0 0 0,0-1 1 0 0,0 1-1 0 0,1-1 0 0 0,0 0-15 0 0,15-1 82 0 0,0-3 63 0 0,-14 3-88 0 0,-1-1 0 0 0,0 1 0 0 0,0-1-1 0 0,0 0 1 0 0,0 0 0 0 0,-1-1 0 0 0,1 0 0 0 0,0 1-1 0 0,-1-2 1 0 0,3-1-57 0 0,6-8 15 0 0,0-1 0 0 0,1-2-15 0 0,-3 1 0 0 0,-1 1 0 0 0,-1-2 0 0 0,0 1 0 0 0,-1-1 0 0 0,0 0-1 0 0,2-10 1 0 0,-3 8-2 0 0,0 6-49 0 0,-3 4-15 0 0,0-1-39 0 0,-4 9 32 0 0,2 3 0 0 0,5 5 33 0 0,-2-2-23 0 0,5 18-14 0 0,1 16 21 0 0,-9-29 29 0 0,1-1-1 0 0,0 1 1 0 0,5 9 27 0 0,-7-17-26 0 0,3 5-12 0 0,0 0 39 0 0,9 15 117 0 0,-6-15-97 0 0,-2-2-40 0 0,0-2-33 0 0,1 2-49 0 0,2-1-55 0 0,0-1-67 0 0,1 1-75 0 0,-9-5 44 0 0,0 1-44 0 0,0-1-38 0 0,1 0-35 0 0,-1 0-244 0 0,0 0-57 0 0,0 0-796 0 0,0 0-627 0 0,0 0-1190 0 0</inkml:trace>
  <inkml:trace contextRef="#ctx0" brushRef="#br0" timeOffset="10341.34">11322 414 10416 0 0,'0'0'301'0'0,"0"0"4"0"0,1 1-199 0 0,2 5-90 0 0,4 6 35 0 0,0 0 83 0 0,0-1 37 0 0,10 14 291 0 0,-5-8-184 0 0,-5-6 179 0 0,-1 0-40 0 0,9 24 712 0 0,-5-12-341 0 0,-3-8-192 0 0,0-2-31 0 0,1-2 82 0 0,-6-8-375 0 0,0 0-44 0 0,2 5 124 0 0,0 0-106 0 0,4 13 204 0 0,-6-15-283 0 0,0-1 43 0 0,-1 0 64 0 0,0-2 79 0 0,0 0 95 0 0,-1-3 112 0 0,1-26-445 0 0,1 0-40 0 0,3 1-48 0 0,1 2-54 0 0,4 0-61 0 0,3 2-68 0 0,4 2-76 0 0,3 0-82 0 0,3 4 26 0 0,1 4 76 0 0,1 2 65 0 0,1 6 50 0 0,-20 2 82 0 0,0 1-1 0 0,0 0 0 0 0,0 1 1 0 0,0 0-1 0 0,5 1 16 0 0,-5-1-4 0 0,-1 1 0 0 0,1 0 0 0 0,-1 0-1 0 0,0 0 1 0 0,0 1 0 0 0,0 0 0 0 0,0 0 0 0 0,0 0 0 0 0,-1 1-1 0 0,3 1 5 0 0,11 13 14 0 0,-1 1 67 0 0,1 9 109 0 0,-14-20-125 0 0,0-1 1 0 0,-1 1-1 0 0,0 0 1 0 0,0 0-1 0 0,-1 0 0 0 0,0 0 1 0 0,-1 0-1 0 0,1 7-65 0 0,2 47 220 0 0,-4-60-219 0 0,-1 4 16 0 0,5 0-97 0 0,-3-5-120 0 0,-1-1-256 0 0,1 0-452 0 0,4-2-54 0 0</inkml:trace>
  <inkml:trace contextRef="#ctx0" brushRef="#br0" timeOffset="8801.48">9758 43 8840 0 0,'0'0'197'0'0,"0"0"24"0"0,0 0 19 0 0,0 0-206 0 0,0 0 35 0 0,-1 1 156 0 0,-1 1 73 0 0,-2 3 466 0 0,4-3-570 0 0,-1 0-44 0 0,0 13 511 0 0,0 1-108 0 0,2 1-97 0 0,-1 0-82 0 0,1 0-63 0 0,0-1-58 0 0,-1 13 111 0 0,2-1-49 0 0,2 6 15 0 0,2 16 115 0 0,2 10 93 0 0,-4-20-114 0 0,2 14 131 0 0,2 0-62 0 0,-3-18-183 0 0,2-6-60 0 0,-5-23-182 0 0,-1-1 0 0 0,0 1 1 0 0,0 0-1 0 0,0 0 0 0 0,0 2-68 0 0,0 23 219 0 0,1-12-59 0 0,-2 7 93 0 0,0-26-284 0 0,0-1-64 0 0,0 0-107 0 0,0 0-399 0 0,0 0 78 0 0,0 1 67 0 0,0-1 54 0 0,-1 0-274 0 0,-1 0-311 0 0,2-1 527 0 0,-1 1-78 0 0,0 0-102 0 0,-1-1-1576 0 0,-1 0-1258 0 0</inkml:trace>
  <inkml:trace contextRef="#ctx0" brushRef="#br0" timeOffset="9095.69">9784 495 8576 0 0,'0'0'197'0'0,"0"0"24"0"0,0 0 17 0 0,2-1-38 0 0,5-1-161 0 0,3-3-40 0 0,5-2 11 0 0,-4 4 80 0 0,8-1 537 0 0,10-3 408 0 0,-14 3-547 0 0,-1 0-64 0 0,-4 2-194 0 0,0 0-52 0 0,10-2 238 0 0,0 1-58 0 0,1-1-52 0 0,-1 0-48 0 0,-1 0-57 0 0,1 0-33 0 0,18-3 80 0 0,9 0-68 0 0,21 0-38 0 0,-65 6-349 0 0,0 1 92 0 0,2 0 80 0 0,-1 0 109 0 0,1-1 67 0 0,5 1 261 0 0,-6 0-311 0 0,-1 0-36 0 0,1 0-56 0 0,-1 0-93 0 0,0 0-69 0 0,0 0-91 0 0,0 1-104 0 0,0-1-117 0 0,-1 0 191 0 0,-1 1-34 0 0,1-1-36 0 0,-1 0-36 0 0,0 0-38 0 0,1 1-40 0 0,-1-1-42 0 0,0 1-43 0 0,2 0-1216 0 0,1 0-1007 0 0</inkml:trace>
  <inkml:trace contextRef="#ctx0" brushRef="#br0" timeOffset="9391.89">10200 43 9408 0 0,'0'0'273'0'0,"0"0"-5"0"0,0-1-173 0 0,0 0-62 0 0,-2-6-94 0 0,1 4 91 0 0,1 2 28 0 0,0-1 40 0 0,0 1 47 0 0,0 1 56 0 0,1-2 355 0 0,0 1-41 0 0,-1 1-40 0 0,1-1-37 0 0,0 1-36 0 0,0 0-35 0 0,0 0 268 0 0,0 1-122 0 0,1 0-109 0 0,-1 1-99 0 0,0 0-85 0 0,0 0-99 0 0,0 1-41 0 0,0 2-21 0 0,1 0-87 0 0,1 7-133 0 0,-2-7 135 0 0,0-1 69 0 0,0 0 99 0 0,0-2-25 0 0,-1-1 38 0 0,12 33 168 0 0,-3 0-45 0 0,4 25 798 0 0,1 43-1076 0 0,-9-70 240 0 0,-1 0 34 0 0,1 12 75 0 0,-1 1-109 0 0,-2-1-3 0 0,-3 1-1 0 0,-1 1-236 0 0,1-33-1 0 0,2-8 14 0 0,-1-1-1 0 0,0 1 1 0 0,1-1-1 0 0,0 1 1 0 0,0-1-1 0 0,1 3-12 0 0,4 7 8 0 0,-3-10-677 0 0,-2-1 90 0 0,1-1 72 0 0,-1 0 53 0 0,1-1-1212 0 0,-1-1 1010 0 0,0 0 285 0 0,0 0-37 0 0,2 1-1919 0 0,4 0-1323 0 0</inkml:trace>
  <inkml:trace contextRef="#ctx0" brushRef="#br0" timeOffset="8052.48">8987 66 6896 0 0,'-7'-3'245'0'0,"0"-1"-110"0"0,-4 1-72 0 0,-8-2-84 0 0,11 3 40 0 0,2 1 43 0 0,-1-1 61 0 0,1 1 79 0 0,0-1 96 0 0,-17-4 998 0 0,13 4-766 0 0,3 0-185 0 0,0 1-34 0 0,0-1-41 0 0,0 0-50 0 0,-2 0 394 0 0,-1-1 0 0 0,0 2-1 0 0,-4-1-613 0 0,-17 1 1129 0 0,5 2-291 0 0,13 1-464 0 0,0 0-34 0 0,-8 3 141 0 0,1 1-124 0 0,10-3-229 0 0,0 1-37 0 0,1 1-38 0 0,0-1-42 0 0,4-1 53 0 0,0 1 0 0 0,-1-1 0 0 0,1 1 0 0 0,-2 3-64 0 0,3-3 36 0 0,0 0 0 0 0,0 0 0 0 0,1 0 0 0 0,0 1 0 0 0,0-1 0 0 0,0 1 0 0 0,-2 4-36 0 0,3-2 41 0 0,-1-1 0 0 0,1 1 0 0 0,0 0 0 0 0,0 0 0 0 0,0 6-41 0 0,0 23 172 0 0,3-7 71 0 0,1 0-105 0 0,3 5-75 0 0,5 15-86 0 0,4 0-12 0 0,-3-16 79 0 0,-1-6 71 0 0,0 0 97 0 0,5 1-39 0 0,-12-23-112 0 0,1 1 0 0 0,-1 0 0 0 0,0 0-1 0 0,0 2-60 0 0,17 39 368 0 0,-5-14-144 0 0,-14-31-151 0 0,-3 5-50 0 0,1-6 53 0 0,-2 1-233 0 0,1-1 44 0 0,2 0 95 0 0,-1-1 0 0 0,1 0 0 0 0,0 0 0 0 0,-1 0 0 0 0,1 0 0 0 0,-1 0 0 0 0,1 0 0 0 0,-1 0 0 0 0,1 0 0 0 0,-1 0 0 0 0,1 0 0 0 0,0 0 0 0 0,-1 0 0 0 0,1 0 0 0 0,-1 0 0 0 0,1 0 0 0 0,-1 0 0 0 0,1 0 0 0 0,-1-1 18 0 0,-1 0-179 0 0,-1-1-102 0 0,2 1-4 0 0,0-1-86 0 0,-1 1-100 0 0,1 0-113 0 0,1 0 131 0 0,-1 1 33 0 0,1-1-56 0 0,-1 1-49 0 0,1-1-44 0 0,-1 0-160 0 0,0 1-44 0 0,0-1-195 0 0,-1-1-529 0 0,2 2 1495 0 0</inkml:trace>
  <inkml:trace contextRef="#ctx0" brushRef="#br0" timeOffset="8307.79">8535 441 10136 0 0,'0'0'230'0'0,"0"0"30"0"0,0 0-26 0 0,0 0-100 0 0,1-1-74 0 0,2-2-22 0 0,0 2 14 0 0,7-4 11 0 0,16-6-97 0 0,-19 8 66 0 0,0 0 48 0 0,0 0 62 0 0,0 0 77 0 0,10-4 17 0 0,0 0 84 0 0,39-12 956 0 0,-31 11-806 0 0,-11 4-263 0 0,1 0-76 0 0,1-1-93 0 0,-8 3-65 0 0,0 0-35 0 0,0 0-37 0 0,0-1-40 0 0,0 1-42 0 0,0 0-45 0 0,0 0-24 0 0,-1 0-42 0 0,0 0-44 0 0,1 0-47 0 0,-1 0-48 0 0,0 0-50 0 0,1 0-53 0 0,-1 0-55 0 0,4 0-1130 0 0,5-2-984 0 0</inkml:trace>
  <inkml:trace contextRef="#ctx0" brushRef="#br0" timeOffset="6559.46">6621 516 6056 0 0,'0'0'176'0'0,"2"0"-4"0"0,3 2-272 0 0,0-1 97 0 0,0-1 87 0 0,0 1 77 0 0,1-2 123 0 0,0 0 80 0 0,3-1 302 0 0,0 0 91 0 0,6-2 408 0 0,-12 3-724 0 0,1 0-36 0 0,3-1 306 0 0,0 0-117 0 0,0 0-101 0 0,0 0-110 0 0,0-1-59 0 0,4-1 125 0 0,15-7 458 0 0,-18 7-572 0 0,0 0 67 0 0,6-4-19 0 0,-5 3-147 0 0,-3 2-110 0 0,-2 1-56 0 0,1 0-41 0 0,0-2 87 0 0,7-10-64 0 0,-11 14-37 0 0,0-2-12 0 0,0 1 1 0 0,0 0 0 0 0,0 0-1 0 0,-1 0 1 0 0,1-1-1 0 0,0 1 1 0 0,0-1-1 0 0,-1 1 1 0 0,1 0-1 0 0,-1-1 1 0 0,1 1 0 0 0,-1-1-1 0 0,1 1 1 0 0,-1-1-1 0 0,0 1 1 0 0,0-1-1 0 0,0 1 1 0 0,0-1-1 0 0,0 0 1 0 0,0 1 0 0 0,0-1-1 0 0,-1 1 1 0 0,1-1-1 0 0,0 1 1 0 0,-1-1-1 0 0,0 1 1 0 0,1 0 0 0 0,-1-1-1 0 0,0 1 1 0 0,1-1-1 0 0,-1 1 1 0 0,0 0-1 0 0,0 0 1 0 0,0 0-1 0 0,0-1 1 0 0,0 1 0 0 0,0 0-1 0 0,-1 0 1 0 0,1 0-1 0 0,0 0-3 0 0,-3-1 10 0 0,0-1 0 0 0,0 1 0 0 0,0 0 0 0 0,0-1 0 0 0,-4 0-10 0 0,-18-4 11 0 0,23 6-11 0 0,0 0 0 0 0,0 1 0 0 0,1 0 0 0 0,-1-1 0 0 0,0 1 0 0 0,0 0 0 0 0,1 0 0 0 0,-1 1 0 0 0,0-1 0 0 0,0 0 0 0 0,1 1 0 0 0,-1 0 1 0 0,-1 0-1 0 0,-11 10-73 0 0,5-2 72 0 0,-6 8 1 0 0,-2 8 117 0 0,13-19-60 0 0,1 0-1 0 0,-1 1 0 0 0,1 0 0 0 0,0-1 0 0 0,1 1 0 0 0,-3 8-56 0 0,5-13 3 0 0,-10 34 95 0 0,3 2 106 0 0,8-32-142 0 0,-1 0-1 0 0,1 1 1 0 0,0-1 0 0 0,1 0-1 0 0,-1 1-61 0 0,1-3 52 0 0,0-1 0 0 0,-1 1-1 0 0,2 0 1 0 0,-1-1 0 0 0,0 1-1 0 0,1-1 1 0 0,-1 0-1 0 0,3 3-51 0 0,1 1 82 0 0,2-1-43 0 0,-3-4-39 0 0,0 1 0 0 0,-1-1 0 0 0,1 0 0 0 0,0 0 0 0 0,0 0 0 0 0,0-1 0 0 0,0 1 0 0 0,1-1 0 0 0,-1 0-1 0 0,1 0 1 0 0,21 1-2 0 0,4 1 6 0 0,17-2-4 0 0,-36-1-9 0 0,-1-1 1 0 0,0 0-1 0 0,10-3 9 0 0,25-9-356 0 0,-36 10 239 0 0,0 0-45 0 0,1-1-86 0 0,0-1-90 0 0,1 1-110 0 0,-6 1 178 0 0,0 1-34 0 0,11-5-524 0 0</inkml:trace>
  <inkml:trace contextRef="#ctx0" brushRef="#br0" timeOffset="6899.56">7134 369 7200 0 0,'0'1'140'0'0,"0"-1"-58"0"0,3 6 48 0 0,10 23 97 0 0,-7-16-90 0 0,0 1 98 0 0,-2-7-71 0 0,-1-1 37 0 0,0 0-1 0 0,0 0 34 0 0,0-1 36 0 0,0 1 40 0 0,0 0 42 0 0,1-1 47 0 0,-1 0 48 0 0,0 1 53 0 0,2 2 64 0 0,-1 0 44 0 0,5 17 1355 0 0,-4-11-903 0 0,-1-4-387 0 0,-4-8-505 0 0,1-1-38 0 0,-1 2 30 0 0,0 3 142 0 0,-1-5-166 0 0,1 1 48 0 0,-1 0 3 0 0,1-1 46 0 0,-1 1 54 0 0,1 0 61 0 0,0 0 68 0 0,-1 0 77 0 0,1 0 84 0 0,0 0 91 0 0,0-5-541 0 0,-2 1-37 0 0,-2-3 15 0 0,3 4-93 0 0,1 1-1 0 0,-1-1 1 0 0,0 0-1 0 0,1 0 1 0 0,-1 1 0 0 0,1-1-1 0 0,-1 0 1 0 0,1 0 0 0 0,-1 0-1 0 0,1 1 1 0 0,0-1-1 0 0,-1 0 1 0 0,1 0-12 0 0,-2-18 154 0 0,2 2-49 0 0,1 0-41 0 0,2 0-32 0 0,7-11-35 0 0,-6 22-5 0 0,-1 0 0 0 0,1 0 0 0 0,0 0 0 0 0,1 0 0 0 0,-1 1 0 0 0,1 0 0 0 0,0 0 0 0 0,0 0 0 0 0,4-2 8 0 0,8-7-11 0 0,1 1-1 0 0,11-5 12 0 0,-18 11-40 0 0,5-4 30 0 0,-2 2-5 0 0,-4 3-24 0 0,-3 2-21 0 0,1-1-34 0 0,20-8-197 0 0,-16 8 102 0 0,-6 2 26 0 0,1 1-58 0 0,0 0-70 0 0,0 0-85 0 0,-5 1 181 0 0,1 0 42 0 0,4-1-214 0 0,-4 1 211 0 0,-1 0-44 0 0,1 0-64 0 0,0 0-84 0 0,-1 0 59 0 0,0 1-51 0 0,0-1-58 0 0,0 1-64 0 0,-1 0 29 0 0,1-1-52 0 0,-1 1-48 0 0,1 0-40 0 0,0 0-160 0 0,0 0-41 0 0,0 0-194 0 0,2 0-527 0 0</inkml:trace>
  <inkml:trace contextRef="#ctx0" brushRef="#br0" timeOffset="4431.15">4618 129 7696 0 0,'0'0'225'0'0,"0"0"54"0"0,0 0 75 0 0,0 0 29 0 0,1 2 8 0 0,3 4-33 0 0,0 1-36 0 0,3 8 221 0 0,-3-4-209 0 0,1 2-53 0 0,2 11 170 0 0,0 0-100 0 0,-2-8-147 0 0,-2 1 39 0 0,3 38 583 0 0,-3-19-323 0 0,8 28 217 0 0,5-1 90 0 0,6 34 563 0 0,-17-54-747 0 0,-2-10-220 0 0,-1-16-205 0 0,-1 12 10 0 0,-1-17-91 0 0,-2-5-46 0 0,1-6 11 0 0,-3 0-18 0 0,0 0-42 0 0,1-1-54 0 0,0-1-35 0 0,0-1-48 0 0,1-1-476 0 0,-1 1 56 0 0,-2-5-415 0 0,-5-4-614 0 0,0-1 172 0 0</inkml:trace>
  <inkml:trace contextRef="#ctx0" brushRef="#br0" timeOffset="4714.39">4419 254 8720 0 0,'0'0'197'0'0,"0"0"24"0"0,0 0 19 0 0,2 0-29 0 0,10-4 386 0 0,0 0-97 0 0,1 2-86 0 0,-1 0-73 0 0,4-1-12 0 0,0 2-66 0 0,3 0-7 0 0,9-1 84 0 0,-12 2-134 0 0,-1-1 40 0 0,4 0 59 0 0,0 0-71 0 0,0 0-63 0 0,1 1-51 0 0,14 0-1 0 0,46 3-9 0 0,-50-2-198 0 0,0 1 50 0 0,62 2 27 0 0,-53-4-43 0 0,-17 0-14 0 0,0-1-35 0 0,0-1-44 0 0,0 0-51 0 0,-13 1-14 0 0,12-1-187 0 0,-14 1 251 0 0,0 0-34 0 0,0 1-77 0 0,0-1-77 0 0,0 1-93 0 0,0-1-113 0 0,-4 1 254 0 0,-1 0-37 0 0,2-1-419 0 0,1 1-272 0 0,3-1-649 0 0</inkml:trace>
  <inkml:trace contextRef="#ctx0" brushRef="#br0" timeOffset="5146.24">5421 475 6336 0 0,'0'0'141'0'0,"0"0"23"0"0,0 0 11 0 0,-4-1-43 0 0,-2-2-88 0 0,2 1-14 0 0,0-1 57 0 0,0 1 49 0 0,-1 0 46 0 0,-2-1 205 0 0,0 0 80 0 0,-18-5 1262 0 0,14 5-1069 0 0,5 2-381 0 0,1 0-53 0 0,-1 0-62 0 0,0 1-74 0 0,-2-1 225 0 0,-1 2-41 0 0,1 1-39 0 0,-1 1-34 0 0,-8 5 113 0 0,1 4-92 0 0,11-9-173 0 0,1 1-1 0 0,0-1 1 0 0,0 1-1 0 0,0 1 1 0 0,1-1 0 0 0,-1 0-1 0 0,1 1 1 0 0,0 0-1 0 0,1 0 1 0 0,-1 0-1 0 0,1 0 1 0 0,0 0-49 0 0,-3 21 233 0 0,5 1-71 0 0,1-21-127 0 0,0 1 0 0 0,0-1 0 0 0,1 1 0 0 0,2 5-35 0 0,-1-5 15 0 0,0-1 0 0 0,0 1 0 0 0,1-1 0 0 0,2 3-15 0 0,-2-3 8 0 0,1 0-1 0 0,-1-1 0 0 0,1 0 1 0 0,1 0-1 0 0,-1 0 1 0 0,1 0-1 0 0,-1-1 0 0 0,1 0 1 0 0,7 3-8 0 0,11 4 58 0 0,2-6 41 0 0,-22-5-79 0 0,0 1 1 0 0,0-1 0 0 0,0 0 0 0 0,-1-1-1 0 0,1 1 1 0 0,0-1 0 0 0,0 0 0 0 0,-1 1 0 0 0,1-2-1 0 0,0 1 1 0 0,-1 0 0 0 0,1-1 0 0 0,-1 0-21 0 0,2 0 46 0 0,-1-1 1 0 0,0 0-1 0 0,0 0 1 0 0,0 0 0 0 0,3-3-47 0 0,7-11 184 0 0,-1-1 38 0 0,-1 0 48 0 0,-1-1 53 0 0,-10 18-289 0 0,6-15 135 0 0,-1-3-80 0 0,-4 0-55 0 0,-1 12-30 0 0,-1 1 0 0 0,0-1-1 0 0,0 1 1 0 0,-1-1 0 0 0,0 1 0 0 0,0-1-4 0 0,-8-16 82 0 0,3 14-115 0 0,1 0 39 0 0,-15-21 128 0 0,10 18-107 0 0,3 5-44 0 0,1 1-33 0 0,-2 0-41 0 0,1 1-50 0 0,-1 0-57 0 0,0 2-65 0 0,-1 0-72 0 0,-1 1-81 0 0,8 2 56 0 0,0 0-71 0 0,-1-1-62 0 0,1 1-52 0 0,-2 0-347 0 0,1 0-66 0 0,-4-1-933 0 0,-3-1-1071 0 0</inkml:trace>
  <inkml:trace contextRef="#ctx0" brushRef="#br0" timeOffset="3146.59">2717 475 6768 0 0,'0'0'149'0'0,"0"0"23"0"0,0 0 12 0 0,0 0 43 0 0,0 0-36 0 0,0 0-39 0 0,1 0 54 0 0,1 1-90 0 0,4 1 65 0 0,-5-1-84 0 0,1-1 46 0 0,-1 1 113 0 0,0 0 116 0 0,8 7 249 0 0,12 14 981 0 0,-14-13-1102 0 0,-4-4-272 0 0,0 0-35 0 0,0 0-41 0 0,0-1-48 0 0,2 5 240 0 0,0-1-53 0 0,0 3 3 0 0,2 4 80 0 0,5 12 259 0 0,4 12 73 0 0,-13-26-423 0 0,-2-1 63 0 0,-1-11-406 0 0,0 0 40 0 0,1 1 79 0 0,-1 0 150 0 0,1 1 271 0 0,-1-1-48 0 0,0-2-185 0 0,0-1-127 0 0,0 0-35 0 0,-1 0-43 0 0,1-1-52 0 0,-7-34 158 0 0,3-1-89 0 0,4 30-56 0 0,1 0 0 0 0,-1 0 0 0 0,1 0 0 0 0,0 0 0 0 0,1 0 0 0 0,-1 0 0 0 0,1 0 0 0 0,1 0 0 0 0,0-2-3 0 0,-1 6-1 0 0,1-1 0 0 0,-1 0 0 0 0,1 1 0 0 0,-1 0 0 0 0,1 0-1 0 0,0-1 1 0 0,0 2 0 0 0,0-1 0 0 0,1 0 0 0 0,-1 1 0 0 0,1-1 0 0 0,-1 1-1 0 0,1 0 1 0 0,2-1 1 0 0,2-1-22 0 0,1 1 1 0 0,0 0-1 0 0,1 0 0 0 0,-1 1 0 0 0,8-1 22 0 0,-17 2 0 0 0,1 1-1 0 0,0 0 1 0 0,0-1-1 0 0,0 1 1 0 0,0 0-1 0 0,0 0 0 0 0,0 0 1 0 0,0 0-1 0 0,0 0 1 0 0,0 0-1 0 0,0 0 1 0 0,0 0-1 0 0,0 0 1 0 0,0 0-1 0 0,0 0 1 0 0,0 1-1 0 0,0-1 1 0 0,0 0-1 0 0,0 1 1 0 0,0-1 0 0 0,3 2-1 0 0,12 1-101 0 0,0 2 98 0 0,0 1 63 0 0,19 10 162 0 0,-15-4-156 0 0,-8-5-95 0 0,-1-1-75 0 0,-2 1-43 0 0,-1-1 61 0 0,0 2 45 0 0,4 5 51 0 0,3 4 13 0 0,-1-3-40 0 0,-8-3 18 0 0,-5-6 0 0 0,14 19 0 0 0,-2-4-12 0 0,-12-18-58 0 0,-1-2-58 0 0,0 0 41 0 0,0 0-74 0 0,1 1-87 0 0,0-1 73 0 0,-1 1-39 0 0,1-1-44 0 0,1 1-40 0 0,-1 0-37 0 0,0 0-34 0 0,1 0-239 0 0,1 1-56 0 0,2 1-783 0 0,1 0-617 0 0,4 1-1173 0 0</inkml:trace>
  <inkml:trace contextRef="#ctx0" brushRef="#br0" timeOffset="3765.93">3732 459 6272 0 0,'0'0'120'0'0,"0"0"-49"0"0,-7 0 43 0 0,-1 0 7 0 0,-4-1 3 0 0,-2 1 27 0 0,4-1 17 0 0,3 2 42 0 0,-1-1 85 0 0,2 0 30 0 0,-1 1 83 0 0,1 1 95 0 0,1-1 107 0 0,-8 3 58 0 0,-1 0 81 0 0,4 0-204 0 0,9-4-515 0 0,-6 4 371 0 0,-1 0-33 0 0,-6 5 283 0 0,-1 2 17 0 0,12-8-543 0 0,1 0 0 0 0,-1 0-1 0 0,1 0 1 0 0,0 0 0 0 0,0 0 0 0 0,0 0 0 0 0,0 2-125 0 0,-2 4 226 0 0,0 0 0 0 0,1 1-1 0 0,-2 7-225 0 0,0 14 408 0 0,5-11-189 0 0,3-1-37 0 0,4-1-45 0 0,2-1-55 0 0,1-11 65 0 0,4-3-37 0 0,13-5 64 0 0,-24 2-143 0 0,0-1-16 0 0,0 1-1 0 0,0-1 1 0 0,-1 0 0 0 0,1 0 0 0 0,-1 0 0 0 0,1-1 0 0 0,-1 1-1 0 0,1-1 1 0 0,-1 1 0 0 0,0-1 0 0 0,1 0 0 0 0,-1 0 0 0 0,0 0-15 0 0,12-14 82 0 0,-5 1-37 0 0,-2 3 32 0 0,2-9 17 0 0,-9 3 15 0 0,0 9-136 0 0,3-18-95 0 0,3 11 96 0 0,-1 6 73 0 0,1 2 81 0 0,-2 4-130 0 0,-2 4-56 0 0,9 5-27 0 0,-6 1 65 0 0,-3-3 6 0 0,7 9 8 0 0,-2-1 0 0 0,1 1 0 0 0,-1 2 6 0 0,3 2-46 0 0,-4-4 40 0 0,0 0 0 0 0,-1 1 0 0 0,0-1 0 0 0,0 1 1 0 0,2 12 5 0 0,-4-7 28 0 0,0 0 1 0 0,0 8-29 0 0,-1 14 108 0 0,-3 0 78 0 0,-3-1 98 0 0,-1-1 117 0 0,2-24-189 0 0,0 0 0 0 0,-2 0 1 0 0,-1 5-213 0 0,-19 40 545 0 0,17-43-281 0 0,-2 0-35 0 0,-15 13 131 0 0,-2-3-121 0 0,-2-2-107 0 0,8-6-97 0 0,1-1-46 0 0,10-7 51 0 0,-1-2-1 0 0,0 1 0 0 0,-1-1 1 0 0,0-1-1 0 0,-3 1-39 0 0,2-1 32 0 0,-1-1 0 0 0,0 0 1 0 0,-1-1-1 0 0,-9 2-32 0 0,9-5-97 0 0,0-1 95 0 0,-1-1 61 0 0,-19-7 137 0 0,24 4-164 0 0,1-2-34 0 0,-2-1-59 0 0,2-1-81 0 0,0-1-101 0 0,1-1-120 0 0,5 4 131 0 0,0 0-37 0 0,1-1-40 0 0,0 0-41 0 0,0 0-45 0 0,1 0-46 0 0,0 0-48 0 0,1-1-53 0 0,1 5 96 0 0,-1-1-58 0 0,1 1-52 0 0,0 0-44 0 0,-1-1-171 0 0,1 0-44 0 0,-1 0-205 0 0,0-2-559 0 0</inkml:trace>
  <inkml:trace contextRef="#ctx0" brushRef="#br0" timeOffset="2161.21">2298 475 7256 0 0,'0'0'140'0'0,"1"0"-58"0"0,5 5 48 0 0,16 18 227 0 0,-18-19-314 0 0,0 0-9 0 0,0 0 64 0 0,-1 0 57 0 0,1 1 49 0 0,2 2 234 0 0,-1 1 88 0 0,10 20 1415 0 0,-12-22-1556 0 0,-1 0-35 0 0,1 0-42 0 0,-1 1-61 0 0,0-1-72 0 0,-1 0-84 0 0,1 3 304 0 0,0 15 958 0 0,-2-12-835 0 0,0-3-260 0 0,-1 1-78 0 0,1-10-317 0 0,0 1 35 0 0,0-1-13 0 0,0 1 100 0 0,0-1 79 0 0,0 1 88 0 0,0 1 289 0 0,0-1-331 0 0,0-1-68 0 0,0 1-59 0 0,0 0-73 0 0,1 0-88 0 0,-1 0-48 0 0,0-1-79 0 0,0 1-88 0 0,1 0-95 0 0,-1 0-104 0 0,1 1-113 0 0,-1-1-120 0 0,1 0 365 0 0,-1-1-33 0 0,0 0-1407 0 0,0 0-1076 0 0</inkml:trace>
  <inkml:trace contextRef="#ctx0" brushRef="#br0" timeOffset="2421.53">2265 365 9728 0 0,'-5'-3'35'0'0,"1"0"83"0"0,-1 0 97 0 0,-3-2 160 0 0,2 1-142 0 0,0 1-93 0 0,2 0-127 0 0,-1 0-82 0 0,4 2 140 0 0,1 1 78 0 0,0-1 42 0 0,0 0-90 0 0,0 1-55 0 0,0-1-51 0 0,0 1-45 0 0,0-1-41 0 0,1 0-37 0 0,-1 0-218 0 0,0 0 106 0 0,0 1-43 0 0,1-1-40 0 0,-1 1-33 0 0,0-1-110 0 0,1 0-33 0 0,0-1-1116 0 0</inkml:trace>
  <inkml:trace contextRef="#ctx0" brushRef="#br0" timeOffset="1266.59">1363 223 6240 0 0,'0'0'182'0'0,"0"0"-46"0"0,0 0-5 0 0,0 0 49 0 0,0 0 155 0 0,0 0 286 0 0,0 0 19 0 0,0 0-17 0 0,0 0-101 0 0,0 0-46 0 0,1 2-10 0 0,2 7 5 0 0,-1-6-282 0 0,-1 1 0 0 0,1 0 0 0 0,-1 0 0 0 0,0-1 0 0 0,0 1 0 0 0,0 0 1 0 0,-1 0-1 0 0,1 2-189 0 0,0 10 569 0 0,1 1-84 0 0,1 1-71 0 0,1-2-57 0 0,1 2-46 0 0,0 0-42 0 0,6 18 169 0 0,-1-5-120 0 0,19 42 369 0 0,-19-39-381 0 0,-8-26-211 0 0,0 0 0 0 0,1 0 0 0 0,0 0 0 0 0,1 1-95 0 0,1 3 156 0 0,0 9 214 0 0,-2-9-173 0 0,-1-4-103 0 0,1-2-53 0 0,-1 0-42 0 0,10 27-68 0 0,-8-18 114 0 0,-1-5 83 0 0,-3-9-379 0 0,0 0 95 0 0,0 0 84 0 0,0 0 73 0 0,0 1 99 0 0,0-1 87 0 0,-1 4 638 0 0,1-4-679 0 0,0 0-35 0 0,0 0-56 0 0,0-1-34 0 0,0 1-40 0 0,0-1-47 0 0,0 1-50 0 0,0-1-57 0 0,0 0-63 0 0,0 0-67 0 0,0 0-74 0 0,0 0-79 0 0,0 0-83 0 0,0-1-91 0 0,1 1-96 0 0,-1-1-100 0 0,0 0-106 0 0,1 0-113 0 0,0-2-1061 0 0,1-3-1190 0 0</inkml:trace>
  <inkml:trace contextRef="#ctx0" brushRef="#br0" timeOffset="1869">1705 475 7848 0 0,'0'0'232'0'0,"0"0"37"0"0,0 0 31 0 0,0 0 11 0 0,0 0 1 0 0,0 0-146 0 0,0 0-34 0 0,2 0 50 0 0,0 0-79 0 0,3 0 60 0 0,-3 0-79 0 0,-1 0 39 0 0,1 0 95 0 0,-1 0 99 0 0,10 1 444 0 0,0 4-112 0 0,0 3-101 0 0,-2 1-90 0 0,0 2-80 0 0,0 1-66 0 0,-1 0-57 0 0,-1 0-44 0 0,6 9 127 0 0,-2-4-14 0 0,-2 0-1 0 0,0 0 0 0 0,2 9-323 0 0,2 3 338 0 0,2-1-40 0 0,-14-26-282 0 0,17 27 238 0 0,-5-13-25 0 0,-12-15-125 0 0,1 3 143 0 0,1-2-37 0 0,2 1 121 0 0,1-3-100 0 0,0-1-70 0 0,-5 0-140 0 0,0 1 0 0 0,0-1 0 0 0,0 0 0 0 0,0 1 0 0 0,0-1 0 0 0,0 0 0 0 0,0 0 0 0 0,0 1 0 0 0,-1-1 0 0 0,1 0 0 0 0,0 0 0 0 0,-1 0 0 0 0,1 0 0 0 0,0 0 0 0 0,0-1-21 0 0,0-6 185 0 0,0-8-3 0 0,-1-1-57 0 0,1-3-39 0 0,-1 1-42 0 0,0 6-34 0 0,-1 0 0 0 0,0 0 0 0 0,-2-5-10 0 0,2 5 45 0 0,3-6-33 0 0,-1 16-12 0 0,0-1-1 0 0,-1 1 0 0 0,0-1 1 0 0,0 0-1 0 0,0 1 0 0 0,0-3 1 0 0,-1 1 0 0 0,1 1 0 0 0,0-1 0 0 0,0 1 0 0 0,0-1 0 0 0,1 1 0 0 0,0-1 0 0 0,0 1 0 0 0,0-1 0 0 0,1-1 0 0 0,3-15 0 0 0,-3 7-27 0 0,0-4 85 0 0,2 7-78 0 0,0 3-102 0 0,-1 5 10 0 0,1 0-42 0 0,-3 2 43 0 0,-1 1 36 0 0,0 0-34 0 0,0 0-12 0 0,0 0-33 0 0,0 0-39 0 0,0 0-43 0 0,0 0-45 0 0,0 0-44 0 0,0 0-40 0 0,0 0-37 0 0,0 0-259 0 0,0 0-61 0 0,0 0-46 0 0,0 0-35 0 0,0 0-1440 0 0,0 0-1274 0 0</inkml:trace>
  <inkml:trace contextRef="#ctx1" brushRef="#br1">19 1352 0 0,'-16'0'0'0,"14"0"0"0,12 0 0 0,3992 0 0 0,-397 0 0 0,-1204 0 0 0,-863 0 0 0,784 0 0 0,-2312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00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7368 0 0,'0'0'165'0'0,"0"0"22"0"0,0 0 10 0 0,0 0-54 0 0,0 0-5 0 0,0 0 54 0 0,0 0 166 0 0,0 0 306 0 0,0 0 28 0 0,0 0-286 0 0,0 0-168 0 0,0 0-45 0 0,0 0 40 0 0,0 0 103 0 0,0 0-16 0 0,0 0-55 0 0,0 2-74 0 0,-1 1 11 0 0,-2 5 7 0 0,2-5-88 0 0,0-1 66 0 0,0-1 94 0 0,-3 12 158 0 0,4 11 300 0 0,2-12-393 0 0,1 0-52 0 0,-2-5-140 0 0,1-1-44 0 0,-1 1 61 0 0,-3 2-35 0 0,1 7 61 0 0,1-12-146 0 0,3 9 93 0 0,-1 19 124 0 0,2-1-26 0 0,-3-25-161 0 0,0 0 0 0 0,0 1 0 0 0,-1-1 0 0 0,1 1 0 0 0,-2 5-81 0 0,-1 18 205 0 0,5-8-41 0 0,-1 18 105 0 0,-2-31-194 0 0,0 1 0 0 0,1-1 0 0 0,0 0-1 0 0,1 1-74 0 0,0 3 127 0 0,0 1 0 0 0,-1-1 0 0 0,-1 5-127 0 0,2 13 163 0 0,-1-4-31 0 0,5 26 103 0 0,1 5 7 0 0,-7-18-52 0 0,-1-6 1 0 0,-1-2 43 0 0,1-20-136 0 0,0-2 36 0 0,-1 1 34 0 0,0 0 33 0 0,0 2-74 0 0,2-8-51 0 0,-1-4 90 0 0,-2-1-65 0 0,-9-3 59 0 0,8 2-31 0 0,3 0-183 0 0,0 0 38 0 0,-1-3 68 0 0,1 1-56 0 0,1 0-67 0 0,-1 0-103 0 0,1 1-77 0 0,0-1-117 0 0,0 2 133 0 0,0 0-37 0 0,0 0-40 0 0,0 0-42 0 0,0 0-46 0 0,0 0-48 0 0,0 0-49 0 0,0 0-54 0 0,0 0-55 0 0,0 0-59 0 0,0 0-60 0 0,0 1-63 0 0,1-2-1615 0 0,0 0-1358 0 0</inkml:trace>
  <inkml:trace contextRef="#ctx0" brushRef="#br0" timeOffset="359.03">115 609 8352 0 0,'0'0'190'0'0,"0"0"28"0"0,0 0 7 0 0,2 0-33 0 0,3 0-128 0 0,-3 0-13 0 0,1 0 301 0 0,1-1-39 0 0,4-1 216 0 0,-1-1-108 0 0,0 0-74 0 0,10-3 437 0 0,-1 3-239 0 0,0-1-59 0 0,1 0-10 0 0,0 1-67 0 0,1-1-62 0 0,-1 1-59 0 0,1 0-53 0 0,0 2-50 0 0,0-1-45 0 0,1 2-41 0 0,24-1-10 0 0,28-5-28 0 0,-42 1-6 0 0,-28 5-52 0 0,-1 0-1 0 0,1 0 1 0 0,0 0 0 0 0,0 0-1 0 0,-1 0 1 0 0,1 0 0 0 0,0-1-1 0 0,-1 1 1 0 0,1 0 0 0 0,0 0-1 0 0,-1-1 1 0 0,1 1 0 0 0,0 0 0 0 0,-1-1-1 0 0,1 1 1 0 0,0 0 0 0 0,-1-1-1 0 0,1 1 1 0 0,-1-1 0 0 0,1 1-1 0 0,0-1-2 0 0,1-2 15 0 0,1 2-113 0 0,1-1 70 0 0,0 1 59 0 0,2-2 81 0 0,0 1-34 0 0,-3 1-59 0 0,0 0-35 0 0,0 0-40 0 0,-1 0-27 0 0,0 0-38 0 0,0 0-45 0 0,0-1-48 0 0,0 1-5 0 0,0 0-41 0 0,-1 0-43 0 0,1 0-47 0 0,-1 0-49 0 0,1-1-53 0 0,-1 1-54 0 0,0-1-59 0 0,-1 2 234 0 0,1-1-37 0 0,0 0-461 0 0,0 0-292 0 0,1-1-702 0 0</inkml:trace>
  <inkml:trace contextRef="#ctx0" brushRef="#br0" timeOffset="878.64">474 109 8088 0 0,'0'0'182'0'0,"0"0"29"0"0,0 0 12 0 0,0 0 19 0 0,0 0 78 0 0,0 0 31 0 0,0 0 8 0 0,0 0-30 0 0,0 0-129 0 0,1 0-69 0 0,-1 1-50 0 0,4 6 33 0 0,-2-4-31 0 0,4 5 357 0 0,-1 3-66 0 0,-4-8-306 0 0,0-1 1 0 0,-1 0 0 0 0,1 0-1 0 0,-1 1 1 0 0,1-1-1 0 0,-1 0 1 0 0,0 0-1 0 0,0 1 1 0 0,0-1-1 0 0,0 0 1 0 0,0 1 0 0 0,-1-1-1 0 0,1 0 1 0 0,-1 1-69 0 0,-1 9 225 0 0,4 6 43 0 0,-1-4-8 0 0,2 0 116 0 0,-1-6-211 0 0,-2 1-37 0 0,1-4-32 0 0,0 0 0 0 0,0 1 0 0 0,0-1 1 0 0,0 0-1 0 0,2 5-96 0 0,3 10 217 0 0,-3-7-88 0 0,3 18 121 0 0,1 0-60 0 0,-2-3-52 0 0,16 86 331 0 0,-14-88-347 0 0,-5-21-82 0 0,0 0-1 0 0,-1 1 0 0 0,0-1 1 0 0,1 5-40 0 0,2 23 174 0 0,3 0 68 0 0,1 3 80 0 0,-6-27-191 0 0,-1 1 1 0 0,0-1-1 0 0,-1 0 0 0 0,0 9-131 0 0,-2 6 265 0 0,-1-1 33 0 0,2-5-43 0 0,0-3-90 0 0,1-12-123 0 0,-1 0-1 0 0,1 0 0 0 0,0 0 0 0 0,0 1 0 0 0,0-1 0 0 0,1 0 0 0 0,-1 0 0 0 0,1 1-41 0 0,0 1 102 0 0,-2-1-78 0 0,0 0-11 0 0,2 0 43 0 0,0 0 44 0 0,1 2 65 0 0,-1-2-89 0 0,-1 4 0 0 0,0-6 0 0 0,0-11-232 0 0,0 6 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02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86 6272 0 0,'0'0'141'0'0,"0"0"23"0"0,0 0 11 0 0,1 1-29 0 0,3 8-162 0 0,2 0 106 0 0,-2-2 42 0 0,0 0 61 0 0,-1 0 62 0 0,-1 1 65 0 0,1 0-46 0 0,2 3 68 0 0,2 3 79 0 0,-5-2-98 0 0,0 11 268 0 0,1 0 51 0 0,0 1 80 0 0,-1 1 83 0 0,-2-22-719 0 0,1 2 122 0 0,-1 0 107 0 0,1 1 92 0 0,-1-2 77 0 0,1-1 65 0 0,0-3 48 0 0,-1-2 34 0 0,-1 1-620 0 0,1-1 1 0 0,0 1-1 0 0,0 0 1 0 0,-1 0-1 0 0,1-1 1 0 0,-1 1-1 0 0,1 0 1 0 0,-1 0-1 0 0,0 0 1 0 0,1 0-1 0 0,-1 0 1 0 0,-1-1-12 0 0,-4-9 57 0 0,4 4-54 0 0,0-1 1 0 0,0 1-1 0 0,1 0 1 0 0,0-1 0 0 0,0 1-1 0 0,1-1 1 0 0,0 1-1 0 0,0-1 1 0 0,0 1 0 0 0,1-1-4 0 0,2-5 7 0 0,0 0 0 0 0,0-1 0 0 0,1 1 0 0 0,1 0 1 0 0,1 0-8 0 0,-2-5 0 0 0,-4 16 0 0 0,0 0 0 0 0,1 0 0 0 0,-1 0 0 0 0,1 0 0 0 0,-1 0 0 0 0,1 0 0 0 0,0 0 0 0 0,0 0 0 0 0,-1 0 0 0 0,1 0 0 0 0,1 0 0 0 0,43-60 0 0 0,-45 61 0 0 0,2-1 0 0 0,10-1 0 0 0,-2 3-11 0 0,3 4-32 0 0,-8 0 45 0 0,0 0-1 0 0,0 0 1 0 0,0 0-1 0 0,0 1 1 0 0,-1 0 0 0 0,0 0-1 0 0,0 0 1 0 0,0 0-1 0 0,0 1 1 0 0,-1-1-1 0 0,0 1 1 0 0,0 0-1 0 0,-1 0 1 0 0,1 2-2 0 0,11 40 63 0 0,-6 2 104 0 0,-8-49-160 0 0,6 26 109 0 0,-1-5 62 0 0,-3-11-49 0 0,-2-1 35 0 0,0-8-68 0 0,1-1-1 0 0,1 5-1 0 0,-1-3-12 0 0,-1 4-4 0 0,0-7-230 0 0,0 1 56 0 0,0-1 48 0 0,0 1 41 0 0,1 0 81 0 0,0 1 369 0 0,-1-1-332 0 0,0 0-128 0 0,0-1-112 0 0,1 1 13 0 0,-1-1-38 0 0,0 0-44 0 0,0 0-46 0 0,0 1-50 0 0,0-1-53 0 0,0 0-58 0 0,0 0-61 0 0,0 1-65 0 0,0-1-67 0 0,0 0-73 0 0,0 0-75 0 0,0 0-1293 0 0,0 0-1160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02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 7976 0 0,'0'0'174'0'0,"0"0"29"0"0,0 0-20 0 0,1 0-78 0 0,0 0-58 0 0,3 0-15 0 0,-2 0 9 0 0,4 0-133 0 0,-1 0 61 0 0,0 0 54 0 0,1 0 49 0 0,-1 0 36 0 0,0 0 32 0 0,5 0 220 0 0,24-1 1085 0 0,-27 0-1176 0 0,0 0-46 0 0,13-3 353 0 0,-5 1-113 0 0,-5 1-193 0 0,-2 1-92 0 0,0-1-58 0 0,1 2-97 0 0,-2-1 25 0 0,-1 0-28 0 0,-2 0-54 0 0,0 0-61 0 0,1 0-112 0 0,-2 0-19 0 0,-1 1 106 0 0,0 0 57 0 0,0 0 48 0 0,0 0-265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03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 8568 0 0,'0'0'249'0'0,"0"0"-1"0"0,0 0-139 0 0,0 0-37 0 0,0 0 204 0 0,0 0-47 0 0,1 0-41 0 0,0 0-34 0 0,1 0 95 0 0,5 0 171 0 0,-5 0-197 0 0,4 0 354 0 0,0-1-51 0 0,0 1-46 0 0,0 0-44 0 0,0 0-39 0 0,0-1-35 0 0,5 1 273 0 0,-2-1-205 0 0,0 1-40 0 0,18-1 692 0 0,-23 1-1017 0 0,-1 0 33 0 0,5-2 318 0 0,-4 1-262 0 0,-2 1-79 0 0,0-1-38 0 0,1 0-48 0 0,-1 1-56 0 0,2-1-67 0 0,-1 1-78 0 0,1 0-86 0 0,1 0-96 0 0,-5 0 17 0 0,0 0-63 0 0,0 0-54 0 0,1 0-48 0 0,-1 0-163 0 0,0 0-47 0 0,0 0-197 0 0,0 0-525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17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54 5672 0 0,'0'0'165'0'0,"0"0"-54"0"0,0-1-38 0 0,1 0-18 0 0,-1 0-65 0 0,2-6-118 0 0,-1 5 142 0 0,0 0 53 0 0,-1 1 70 0 0,1-1 88 0 0,-1 1 104 0 0,0 0 122 0 0,0 0-240 0 0,-1-11 1647 0 0,1 9-1269 0 0,-1 1-36 0 0,-2-1 67 0 0,0 1-99 0 0,0 1-307 0 0,1-1-33 0 0,-2 1-39 0 0,1-1-39 0 0,-4 0 288 0 0,0 0-44 0 0,0 1-39 0 0,0 0-36 0 0,-3 2 77 0 0,-1 1-60 0 0,0 1-47 0 0,0 1-36 0 0,1 1 36 0 0,0 0-1 0 0,0 0 1 0 0,0 2-242 0 0,-2 1 299 0 0,1-1 78 0 0,-10 6-260 0 0,17-11-102 0 0,1 0 1 0 0,-1 0 0 0 0,1 0 0 0 0,-1 1-1 0 0,1 0 1 0 0,0-1 0 0 0,0 1 0 0 0,0 0-1 0 0,0 0 1 0 0,0 1 0 0 0,1-1 0 0 0,-1 1 0 0 0,0 2-16 0 0,-1 2 49 0 0,-1 2 15 0 0,0-1-1 0 0,1 2 0 0 0,1-1 1 0 0,-1 0-1 0 0,1 4-63 0 0,3-11 21 0 0,-1 0 0 0 0,1 1 0 0 0,0-1-1 0 0,0 0 1 0 0,0 0 0 0 0,0 1-1 0 0,1-1 1 0 0,-1 0 0 0 0,1 0 0 0 0,1 3-21 0 0,-1-3 22 0 0,0 0 0 0 0,1 0 0 0 0,-1-1 1 0 0,1 1-1 0 0,0-1 0 0 0,0 1 0 0 0,-1-1 0 0 0,2 1-22 0 0,16 13 196 0 0,1-6 36 0 0,-16-8-172 0 0,1-1 0 0 0,-1 0-1 0 0,0-1 1 0 0,0 1 0 0 0,1-1 0 0 0,-1 1 0 0 0,0-1-1 0 0,1-1 1 0 0,-1 1 0 0 0,0-1 0 0 0,0 1-1 0 0,1-1 1 0 0,2-2-60 0 0,24-10 343 0 0,-4-7-96 0 0,-11 3-159 0 0,-2 0-80 0 0,-12 13 10 0 0,1-1 0 0 0,-1 1 1 0 0,1 0-1 0 0,-1-1 0 0 0,-1 0 0 0 0,1 0-18 0 0,0-6 6 0 0,-1 1-46 0 0,-2 1-40 0 0,-2 0-56 0 0,0 0-64 0 0,-2-1-76 0 0,4 8 88 0 0,-1 0 66 0 0,0-3-129 0 0,1 3 113 0 0,0 0-57 0 0,0 1-25 0 0,0 0-62 0 0,1-1-73 0 0,-1 1-83 0 0,0 0 36 0 0,1 0-56 0 0,0 0-50 0 0,-1-1-44 0 0,1 1-159 0 0,-1 0-44 0 0,1-1-193 0 0,-1-1-523 0 0,1 3 1400 0 0</inkml:trace>
  <inkml:trace contextRef="#ctx0" brushRef="#br0" timeOffset="426.86">421 105 9584 0 0,'0'0'183'0'0,"0"0"-75"0"0,1 1-50 0 0,0 3 2 0 0,0-3-5 0 0,3 8 146 0 0,-1-1-61 0 0,2 6-4 0 0,6 20 53 0 0,-8-24-65 0 0,1 1 76 0 0,-2-2 63 0 0,1 1 98 0 0,0-1 116 0 0,-2-4-188 0 0,0 0 35 0 0,1 2-33 0 0,0 0 52 0 0,0 0 54 0 0,4 17 1064 0 0,-5-14-865 0 0,0-4-280 0 0,-1-1-41 0 0,0-3 167 0 0,0-2-130 0 0,1 4-53 0 0,-1-3 78 0 0,-1-2 387 0 0,0-1-427 0 0,-1-1-104 0 0,2 2-150 0 0,-1-1-42 0 0,1 1-50 0 0,0-1-54 0 0,-5-30 209 0 0,2-3-95 0 0,3 0-77 0 0,4 0-59 0 0,-3 30 98 0 0,-1 1-1 0 0,2-1 0 0 0,-1 0 1 0 0,0 0-1 0 0,1 1 1 0 0,0-1-1 0 0,0 1 0 0 0,1-1 1 0 0,-1 1-1 0 0,1 0 0 0 0,0 0 1 0 0,0 0-1 0 0,0 0 1 0 0,0 1-1 0 0,1-1 0 0 0,0 1 1 0 0,0 0-1 0 0,-1 0 1 0 0,2 0-1 0 0,-1 1 0 0 0,0-1 1 0 0,0 1-1 0 0,1 0 1 0 0,0 0-1 0 0,-1 0 0 0 0,4 0 28 0 0,2 0-38 0 0,-1 0-1 0 0,1 1 1 0 0,-1 0-1 0 0,6 0 39 0 0,-6 1-22 0 0,0 0 0 0 0,0 1 1 0 0,0 1-1 0 0,4 0 22 0 0,-2 1 5 0 0,-1 0 1 0 0,1 1-1 0 0,4 2-5 0 0,9 6 59 0 0,-1 2 39 0 0,4 3 98 0 0,-9-5-28 0 0,-2-1 16 0 0,-1 0 56 0 0,-3-2 12 0 0,0 0 57 0 0,-1 0 65 0 0,0 0 74 0 0,-3-1-259 0 0,-2 1-36 0 0,2 12 60 0 0,-4-4-110 0 0,-1 9-17 0 0,0 1-13 0 0,-2-24-167 0 0,-1 1 78 0 0,-1 7 183 0 0,0-7-158 0 0,1-1-67 0 0,-1-1-66 0 0,0 1-100 0 0,0-1-113 0 0,1-1 121 0 0,-1 0-36 0 0,1 0-37 0 0,-1 0-41 0 0,1-1-130 0 0,0 0-73 0 0,0 1-65 0 0,0-1-56 0 0,0 0-195 0 0,-1 0-55 0 0,1 0-236 0 0,0 0-629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05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1 299 7256 0 0,'0'0'165'0'0,"0"0"22"0"0,0 0 7 0 0,0-1-24 0 0,1-4-11 0 0,-1 2-62 0 0,0 0 63 0 0,1 0 90 0 0,0-5 431 0 0,1 0-68 0 0,0 0-62 0 0,0 0-59 0 0,1 0-55 0 0,-1 0-48 0 0,1 0-45 0 0,0 1-41 0 0,2-7 155 0 0,2 0-90 0 0,-1 1-82 0 0,12-22 401 0 0,-10 20-358 0 0,14-19 219 0 0,7 3-78 0 0,3 3-80 0 0,2 5-85 0 0,-30 20-302 0 0,0 2-1 0 0,1-1 1 0 0,-1 0 0 0 0,0 1 0 0 0,1 0-1 0 0,-1 0 1 0 0,1 0 0 0 0,0 0 0 0 0,-1 1 0 0 0,1 0-1 0 0,-1 0 1 0 0,1 0 0 0 0,0 1 0 0 0,-1-1-1 0 0,5 2-2 0 0,-5-1 3 0 0,0 0-1 0 0,-1-1 1 0 0,1 2-1 0 0,-1-1 0 0 0,1 0 1 0 0,-1 1-1 0 0,0 0 0 0 0,1 0 1 0 0,-1 0-1 0 0,0 0 1 0 0,0 0-1 0 0,0 0 0 0 0,0 1 1 0 0,-1 0-1 0 0,1-1 0 0 0,-1 1 1 0 0,0 0-1 0 0,1 0 1 0 0,-1 2-4 0 0,8 12 2 0 0,-8-14-1 0 0,-1 0 0 0 0,1 0 0 0 0,-1 0 0 0 0,1 0 0 0 0,-1 0 0 0 0,0 0 0 0 0,0 1 0 0 0,0-1 0 0 0,0 3 0 0 0,1 26 1 0 0,-1-1 0 0 0,-2 0 1 0 0,0 0-1 0 0,-3 0 0 0 0,0 0 1 0 0,-2 0-1 0 0,-2-1 0 0 0,-1 2-1 0 0,-2 8 45 0 0,0-3-42 0 0,-1-1 0 0 0,-1 0 0 0 0,-4 3-3 0 0,-4 4 7 0 0,-25 49 54 0 0,10-33-66 0 0,-38 56 5 0 0,60-94-5 0 0,4-6 30 0 0,-1-1 54 0 0,4-6 17 0 0,-1-1 45 0 0,7-7-176 0 0,0 1 32 0 0,-1-1 81 0 0,-1 0 128 0 0,0 0 228 0 0,2-1-66 0 0,1 0-173 0 0,1 0-108 0 0,0 0-36 0 0,1 0-44 0 0,1 1-49 0 0,45-17 218 0 0,-2 2-72 0 0,-30 10-71 0 0,2 0 0 0 0,-1 2 1 0 0,3-1-34 0 0,9 1 13 0 0,25-4-16 0 0,-17 3 57 0 0,22-1 35 0 0,-4 0-7 0 0,-9-1 3 0 0,-42 6-206 0 0,-1-1 76 0 0,1 1 88 0 0,0 0 162 0 0,-3 0-141 0 0,0 1-55 0 0,0-1-89 0 0,0 0-18 0 0,-1 0-46 0 0,1 0-52 0 0,-1 0-57 0 0,1 1-64 0 0,0-1-69 0 0,0 0-76 0 0,0 0-81 0 0,-1 0 133 0 0,0 0-61 0 0,0 0-52 0 0,0 0-47 0 0,0 0-166 0 0,0 0-47 0 0,0 0-200 0 0,0 0-542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10.1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10104 0 0,'0'0'230'0'0,"0"0"30"0"0,0 0 19 0 0,0 0-29 0 0,0 1-105 0 0,0-1-66 0 0,0 4-2 0 0,0-2-3 0 0,-3 9 420 0 0,2 0-64 0 0,0 0-57 0 0,0 1-50 0 0,2 2 8 0 0,-1 0-53 0 0,2 3 5 0 0,1 9 75 0 0,0 9 132 0 0,3 28 179 0 0,10 84 794 0 0,-9-103-957 0 0,0 1 63 0 0,4 23-301 0 0,-5-22-60 0 0,2 15 133 0 0,-7-48-228 0 0,0-1 0 0 0,-1 1 0 0 0,-1 0 0 0 0,0 0-113 0 0,-3 30 383 0 0,-1-6 55 0 0,4-17-171 0 0,0-1 37 0 0,0-11-189 0 0,0-4-21 0 0,-1 0 64 0 0,1 0 96 0 0,1-2-82 0 0,0 0 34 0 0,-1 0 38 0 0,1 0 41 0 0,-1 0-153 0 0,-2-5-100 0 0,-2-4-68 0 0,5 4-71 0 0,-1 0-61 0 0,0 2 66 0 0,0 0-27 0 0,0 1-53 0 0,0-1-65 0 0,0 0-79 0 0,0 1 119 0 0,0 0-124 0 0,1-1-51 0 0,-1 1-48 0 0,1 0-43 0 0,-1-1-308 0 0,1 1-70 0 0,-1-1-57 0 0,1 1-40 0 0,1-1-358 0 0,-1 0-36 0 0,2-3-2812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09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20 122 9440 0 0,'-16'-2'216'0'0,"12"1"32"0"0,4 1 9 0 0,0 0 31 0 0,0 0 108 0 0,0 0 48 0 0,0 0 11 0 0,0 0-252 0 0,0 0-45 0 0,1 1-40 0 0,-1-1-34 0 0,0 1 3 0 0,4 1-30 0 0,-2 0 38 0 0,8 2 372 0 0,2-1-54 0 0,0 0-52 0 0,0-2-48 0 0,8 3 128 0 0,-9-3-214 0 0,0 0-41 0 0,0-1-39 0 0,0 0-33 0 0,6 0 5 0 0,0 0-53 0 0,-8 0-46 0 0,-6 0-13 0 0,0-1 1 0 0,-1 1-1 0 0,1 0 1 0 0,0 0-1 0 0,0 0 1 0 0,-1 1-1 0 0,1-1 1 0 0,2 1-8 0 0,3 1-36 0 0,15-1 99 0 0,-13 0-95 0 0,-2-1-95 0 0,-4 0 15 0 0,0 0-38 0 0,0 0-55 0 0,0 0-54 0 0,-2 0 47 0 0,-2 0 99 0 0,0 0-37 0 0,0 0-9 0 0,0 0-36 0 0,0 0-42 0 0,0 0-47 0 0,0 0-51 0 0,0 0-47 0 0,0 0-42 0 0,0 0-37 0 0,0 0-132 0 0,0 0-37 0 0,0 0-1385 0 0</inkml:trace>
  <inkml:trace contextRef="#ctx0" brushRef="#br0" timeOffset="320.13">93 0 9560 0 0,'0'0'216'0'0,"0"0"32"0"0,0 0 10 0 0,0 0 32 0 0,0 0 86 0 0,0 0 37 0 0,0 0-191 0 0,1 1-49 0 0,-1-1-42 0 0,1 0-36 0 0,1 1 17 0 0,3 1 27 0 0,-3-1-53 0 0,-1 0 55 0 0,1 0 124 0 0,-2 0-83 0 0,0-1 39 0 0,6 12 222 0 0,2 6 129 0 0,-4-5-293 0 0,1 13 149 0 0,0-1-104 0 0,5 35 155 0 0,-1-20-234 0 0,-5-25-175 0 0,2 6 69 0 0,-2-8-34 0 0,0 1 35 0 0,-2-5-48 0 0,1-2-18 0 0,-3-6-218 0 0,0 0 70 0 0,0 0 59 0 0,-1 2 97 0 0,1-2-81 0 0,-1 0-64 0 0,1 0-94 0 0,-1 0-86 0 0,1-1-121 0 0,0 0 130 0 0,0 0-37 0 0,0 0-42 0 0,0 0-42 0 0,0 0-445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06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 8464 0 0,'0'0'190'0'0,"0"0"28"0"0,0 0 10 0 0,0 0 40 0 0,0 0 105 0 0,0 0 47 0 0,0 0 11 0 0,0 0-249 0 0,0 0-44 0 0,-1 0 29 0 0,0 1-104 0 0,-1 0-39 0 0,1 0 17 0 0,0-1 47 0 0,0 1 101 0 0,1-1-52 0 0,-1 0 34 0 0,0 1-56 0 0,0 0 0 0 0,0 0 0 0 0,0 0-1 0 0,0 0 1 0 0,0 0 0 0 0,0 1 0 0 0,0-1 0 0 0,0 0 0 0 0,1 1 0 0 0,-1 0-115 0 0,-4 10 711 0 0,3-2-202 0 0,1-1-109 0 0,1-6-204 0 0,-1-1-49 0 0,1 1 1 0 0,-1 0-58 0 0,0 4 53 0 0,0-2 32 0 0,0 8 178 0 0,0 1-66 0 0,-1 9 70 0 0,3 0-95 0 0,3 10-34 0 0,-2-13-138 0 0,2 0-48 0 0,0 6 80 0 0,0 1-34 0 0,4 24 38 0 0,-3-22-45 0 0,-1 15 83 0 0,3 20 94 0 0,0-12 254 0 0,-2 21-512 0 0,-4-36 160 0 0,1 1 54 0 0,0-12 5 0 0,-1-19-130 0 0,0 0 0 0 0,-1 0 0 0 0,0 0-1 0 0,-1 7-88 0 0,-2 2 101 0 0,2-10-21 0 0,1-5-250 0 0,0 0 51 0 0,0 0 48 0 0,0 0 41 0 0,0 1 68 0 0,0-1 91 0 0,0 2 533 0 0,0-3-549 0 0,0 0-34 0 0,0 0-47 0 0,-1 1-85 0 0,1-2-104 0 0,0 1 34 0 0,0 0-34 0 0,-1 0-35 0 0,1 0-37 0 0,0 0-41 0 0,0 0-43 0 0,-1-1-45 0 0,1 1-47 0 0,0 0-50 0 0,-1 0-52 0 0,1-1-126 0 0,-1 1-73 0 0,1 0-75 0 0,-1-1-78 0 0,0 0-1133 0 0,0 1-77 0 0,-1-1 98 0 0</inkml:trace>
  <inkml:trace contextRef="#ctx0" brushRef="#br0" timeOffset="499.66">317 34 9216 0 0,'0'0'208'0'0,"0"0"33"0"0,0 0 14 0 0,0 0-117 0 0,0 0-35 0 0,1 0 19 0 0,-1 0-82 0 0,3 0-41 0 0,-3 0 28 0 0,1 0 37 0 0,0 0 53 0 0,-1 0 66 0 0,1 0 81 0 0,-1 0 95 0 0,9 4 228 0 0,-1 1-67 0 0,0 1-94 0 0,-4-2-259 0 0,0 1-34 0 0,3 5 360 0 0,-1 0-58 0 0,0 1-53 0 0,-2 1-48 0 0,0 0-43 0 0,0 0-37 0 0,2 13 162 0 0,4 10 50 0 0,12 47 395 0 0,-15-48-547 0 0,-3-12-100 0 0,-1-1-49 0 0,3 23 58 0 0,1 16-14 0 0,-4-36 73 0 0,-1 0 0 0 0,-2 10-282 0 0,0-7 505 0 0,3 18-505 0 0,-1-27 128 0 0,2 24 232 0 0,-4-29-264 0 0,0-6-6 0 0,2-1-54 0 0,3 13-23 0 0,-5-19-138 0 0,0 1 42 0 0,0 0 24 0 0,1-1 128 0 0,-1 0 185 0 0,0 0-40 0 0,0 1-156 0 0,0-1-73 0 0,0 1-36 0 0,0 0-43 0 0,0 0-48 0 0,0 0-55 0 0,0 1-60 0 0,0 0-189 0 0,0 0 175 0 0,-1 0-35 0 0,1-1-36 0 0,0 1-38 0 0,0 1-40 0 0,0-1-42 0 0,0-2 173 0 0,0 0-39 0 0,0 0-431 0 0,1 0 113 0 0,-1 0-53 0 0,0 0-811 0 0,1 0-633 0 0,0 0-1206 0 0</inkml:trace>
  <inkml:trace contextRef="#ctx0" brushRef="#br0" timeOffset="903.57">92 513 8720 0 0,'0'0'197'0'0,"0"0"24"0"0,0 0 19 0 0,0-1-29 0 0,0-2-140 0 0,0 2-14 0 0,0 0 81 0 0,0 1 159 0 0,0-3 420 0 0,1 0-111 0 0,0 1-100 0 0,1-1-90 0 0,1 1-82 0 0,-1 0-72 0 0,1 1-61 0 0,0-1-52 0 0,1 0-26 0 0,0 1-44 0 0,10-2 75 0 0,-9 2-34 0 0,-2 0 19 0 0,-1 0 61 0 0,9 0 55 0 0,0 0-68 0 0,0 0-54 0 0,0 1-43 0 0,29-2 71 0 0,-16-2-21 0 0,0 2 0 0 0,5 1-140 0 0,22-2 152 0 0,-37 1-96 0 0,-1 0 0 0 0,11-3-56 0 0,22-6-6 0 0,-29 7-71 0 0,-1 0-110 0 0,-13 3 126 0 0,11 0-152 0 0,0 1-3 0 0</inkml:trace>
  <inkml:trace contextRef="#ctx0" brushRef="#br0" timeOffset="1917.86">718 707 6216 0 0,'0'0'133'0'0,"0"0"23"0"0,0 0 15 0 0,1 0-89 0 0,0 1 44 0 0,0 1 40 0 0,1 0 38 0 0,2 3 303 0 0,-2-2 109 0 0,8 16 129 0 0,1-1-147 0 0,2 8 278 0 0,-2-4-173 0 0,-1 1-61 0 0,-2 0-75 0 0,-3 2-89 0 0,-3-9-183 0 0,2 10 296 0 0,-4-21-540 0 0,0-2 38 0 0,0-1 176 0 0,1-8 411 0 0,0-2-327 0 0,0 4-230 0 0,-1-1-52 0 0,0 1-80 0 0,0 1-46 0 0,0 2-40 0 0,3-76 174 0 0,-3 74-68 0 0,0 0 1 0 0,1 0-1 0 0,-1 0 1 0 0,1 0-1 0 0,0 0 1 0 0,-1 0-1 0 0,2-2-7 0 0,13-20 20 0 0,4 2-34 0 0,3 5-34 0 0,-7 12 27 0 0,-15 6 20 0 0,8-1-33 0 0,7 11 16 0 0,-13-9 18 0 0,1 1 0 0 0,-1-1 0 0 0,1 1 0 0 0,-1 0 0 0 0,0 0 0 0 0,1 0 0 0 0,-1 0 0 0 0,0 0 0 0 0,0 0 0 0 0,-1 1 0 0 0,2 1 0 0 0,1 3 0 0 0,-1-4 0 0 0,5 12 0 0 0,-3-8 0 0 0,-1-1 0 0 0,6 24 0 0 0,-9-17-2 0 0,-1-1 14 0 0,0-11 15 0 0,0-1-92 0 0,0 0-11 0 0,0 0-89 0 0,0 1 79 0 0,0 3 5 0 0,0-2-32 0 0,0-1-1 0 0,0-1-52 0 0,0 1-61 0 0,0-1-72 0 0,0 0-346 0 0</inkml:trace>
  <inkml:trace contextRef="#ctx0" brushRef="#br0" timeOffset="2239">1158 844 8032 0 0,'0'0'182'0'0,"0"0"29"0"0,0 0 12 0 0,0 0 38 0 0,0 0-59 0 0,0 0-43 0 0,0 0 52 0 0,1 0-95 0 0,3 0 4 0 0,-2 0-12 0 0,26-2 1292 0 0,-18 0-973 0 0,0 1-47 0 0,1-1-36 0 0,0 1-99 0 0,-2 0-8 0 0,1-1-34 0 0,9 0 101 0 0,1-1-127 0 0,-1 1-121 0 0,0-1-114 0 0,-19 3-74 0 0,1 0 43 0 0,-1 0 20 0 0,1 0 128 0 0,0 0 166 0 0,0 0-100 0 0,-1 0-80 0 0,0 0-46 0 0,1 0-45 0 0,-1 0-33 0 0,0 0-43 0 0,1 0-50 0 0,-1 0-54 0 0,0 0-8 0 0,1 0-45 0 0,-1 0-48 0 0,0 0-52 0 0,1 0-54 0 0,-1 0-58 0 0,0 0-61 0 0,1 0-65 0 0,0-1-686 0 0,2 0-737 0 0,-2 0 1197 0 0</inkml:trace>
  <inkml:trace contextRef="#ctx0" brushRef="#br0" timeOffset="2611.01">1419 719 8928 0 0,'0'0'200'0'0,"0"0"33"0"0,0 0 14 0 0,1-1-41 0 0,2-2-138 0 0,-1 2-14 0 0,-2 0 76 0 0,1 1 149 0 0,-1 0 249 0 0,0 0 15 0 0,1-1-235 0 0,0 1 67 0 0,1 0 18 0 0,2 3 795 0 0,-3 0-704 0 0,1-2-157 0 0,-1 1-41 0 0,0 0-52 0 0,0 0-64 0 0,0 0-76 0 0,0-1-85 0 0,-1 1-97 0 0,1-1-110 0 0,11 36 659 0 0,-3 3-70 0 0,-5-14-190 0 0,0 1-60 0 0,-3-10-144 0 0,0-2 21 0 0,1-4 75 0 0,-1-10-79 0 0,2 15 101 0 0,-4-7-33 0 0,-1-2 25 0 0,-2 0 61 0 0,4-6-165 0 0,0 0-73 0 0,0-1-99 0 0,0 0-221 0 0,0 0-392 0 0,0 0-44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12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8272 0 0,'0'0'241'0'0,"0"0"-100"0"0,0 0 35 0 0,0 0 52 0 0,0 0 35 0 0,0 0 304 0 0,0 0 10 0 0,0 0-4 0 0,0 0-38 0 0,0 0-20 0 0,0 0-3 0 0,0 0-22 0 0,0 0-90 0 0,0 0-44 0 0,0 0-10 0 0,0 0-12 0 0,0 0-149 0 0,1 0-34 0 0,2 2 70 0 0,0 0-77 0 0,6 2 129 0 0,-7-3-150 0 0,-1-1 42 0 0,4 1-83 0 0,22 4 312 0 0,-11-5-190 0 0,-5 1-96 0 0,-2 0-64 0 0,0 0-63 0 0,-1 0-60 0 0,1 1-68 0 0,0 0-82 0 0,1 1-91 0 0,-9-3 84 0 0,0 0 42 0 0,1 1-89 0 0,-1-1 111 0 0,1 1-143 0 0,-2-1 182 0 0,0 1-43 0 0,1-1-58 0 0,-1 0-73 0 0,1 0-46 0 0,-1 0-47 0 0,1 1-42 0 0,-1-1-38 0 0,0 0-138 0 0,1 0-37 0 0,0 0-1437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13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6776 0 0,'0'0'198'0'0,"0"0"-50"0"0,0 0-4 0 0,0 0 58 0 0,0 0 174 0 0,0 0 320 0 0,0 0-311 0 0,1 0-87 0 0,-1 1-74 0 0,1-1-61 0 0,0 0-52 0 0,0 1-34 0 0,3 1 73 0 0,-2-2-58 0 0,-1 1 67 0 0,1 0 101 0 0,-2-1-43 0 0,1 0 55 0 0,0 1 63 0 0,-1-1 70 0 0,13 3 758 0 0,-4-2-455 0 0,-1 0-193 0 0,0-1-90 0 0,-2-1-155 0 0,1 1-91 0 0,-1 0-103 0 0,1-1-116 0 0,-3 1-37 0 0,-1 0-40 0 0,1-1-45 0 0,0 1-45 0 0,-1 0-48 0 0,1 0-50 0 0,0 0-53 0 0,-1 0-53 0 0,-2 0 85 0 0,-1 0-47 0 0,1 0-42 0 0,0 0-37 0 0,-1 0-132 0 0,1 0-36 0 0,1 0-1366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14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9 162 7080 0 0,'0'0'157'0'0,"0"0"23"0"0,-4-5 156 0 0,2 1-273 0 0,1-4-21 0 0,0 0 81 0 0,1 0 70 0 0,0 0 62 0 0,1-1 121 0 0,1 1 62 0 0,1-2 147 0 0,3-4 363 0 0,2 1 3 0 0,-1 5-357 0 0,-1 2-147 0 0,1 0-58 0 0,-1 1-122 0 0,0 0-59 0 0,0 0-69 0 0,1 1-78 0 0,12-6 127 0 0,2 1-36 0 0,-14 7-110 0 0,0 0 0 0 0,0 1 0 0 0,0-1 0 0 0,0 1 0 0 0,1 1 0 0 0,-1-1 0 0 0,0 1 0 0 0,1 1-42 0 0,-3-1 32 0 0,1 1 1 0 0,-1 0 0 0 0,0 0-1 0 0,0 1 1 0 0,1-1 0 0 0,-1 1-33 0 0,17 11 163 0 0,-6 1 6 0 0,-2 5 43 0 0,-11-13-207 0 0,0 0 0 0 0,-1 0 1 0 0,0 0-1 0 0,0 0 1 0 0,0 0-1 0 0,-1 0 0 0 0,0 0 1 0 0,0 4-6 0 0,0 12 32 0 0,-1 19-32 0 0,0-16 5 0 0,-1-6 20 0 0,-1 0 0 0 0,-4 17-25 0 0,1-6 14 0 0,-1-3-14 0 0,-1-1 0 0 0,-1 0 0 0 0,-2 0 0 0 0,0-1 0 0 0,-5 6 0 0 0,3-5 0 0 0,-9 15 5 0 0,-16 19 48 0 0,5-8-47 0 0,-21 31-6 0 0,49-78-9 0 0,-19 34 82 0 0,15-26-48 0 0,-1 3 100 0 0,3-2 85 0 0,6-12-145 0 0,0-2 9 0 0,0 2 82 0 0,0 0 86 0 0,0 5 398 0 0,0-5-453 0 0,1 0-80 0 0,-1-1-42 0 0,1 0-51 0 0,0 0-61 0 0,1 0 81 0 0,1 0 0 0 0,-1 0 0 0 0,1 0-1 0 0,-1 0 1 0 0,1 0 0 0 0,-1-1 0 0 0,1 1 0 0 0,-1-1-1 0 0,1 0 1 0 0,-1 1 0 0 0,3-2-34 0 0,32-2 301 0 0,-15 0-134 0 0,-2 2-38 0 0,1 1-47 0 0,5-1-29 0 0,0-1-34 0 0,-3 2 28 0 0,1 0-29 0 0,-14 0 18 0 0,0 0-1 0 0,-1 0 0 0 0,8 2-35 0 0,-2 0 29 0 0,22 3 49 0 0,-25-2-44 0 0,0-1-1 0 0,1-1 1 0 0,3 0-34 0 0,-12-1 62 0 0,4 1-53 0 0,-2-1-46 0 0,1 0-44 0 0,-3 1-15 0 0,-1-1-33 0 0,0 0-38 0 0,-2 0-41 0 0,0 0-207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15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106 153 8640 0 0,'0'0'197'0'0,"0"0"24"0"0,0 0 17 0 0,-2 2-58 0 0,-2 2-120 0 0,0 1-42 0 0,1-1 34 0 0,-3 3 143 0 0,1-1 76 0 0,0 0 63 0 0,-7 11 933 0 0,7-9-776 0 0,3-4-283 0 0,0 1-38 0 0,0 0-46 0 0,0 0-56 0 0,-5 15 283 0 0,1-1-67 0 0,0 0-55 0 0,1 0-48 0 0,-3 16 57 0 0,3-6 145 0 0,-1 26-383 0 0,3-22 135 0 0,-1 5 105 0 0,3 0 1 0 0,2 35-241 0 0,2-42 75 0 0,5 69 205 0 0,4 0 68 0 0,7-2 83 0 0,-10-62 98 0 0,11 24-529 0 0,1 2 354 0 0,-10-27-65 0 0,2-1 1 0 0,1 0-1 0 0,1-1 0 0 0,18 26-289 0 0,-26-48 73 0 0,9 13 96 0 0,2-2 38 0 0,5-3 56 0 0,7-3 70 0 0,-26-15-162 0 0,-1 0-77 0 0,-1 0-66 0 0,0 0-61 0 0,0-1-76 0 0,0 1-61 0 0,-1-1-99 0 0,1 0-217 0 0,0 0-321 0 0,-1 0 574 0 0,0 1 37 0 0,0-1-1013 0 0</inkml:trace>
  <inkml:trace contextRef="#ctx0" brushRef="#br0" timeOffset="3950.44">558 549 5248 0 0,'0'0'152'0'0,"0"0"203"0"0,1-2-74 0 0,-1 1-65 0 0,2-6 303 0 0,-2 5-264 0 0,2-5 495 0 0,0 1-78 0 0,0 1-206 0 0,-1 0-41 0 0,0 0-37 0 0,1 1-36 0 0,1-6 255 0 0,0 1-112 0 0,1-2-23 0 0,0 0-103 0 0,1 1-97 0 0,7-14 280 0 0,0 5-468 0 0,1 0 62 0 0,4-1 87 0 0,12-8 176 0 0,-23 24-278 0 0,1-1 0 0 0,-1 1 1 0 0,8-3-132 0 0,10-3 206 0 0,-2 5-94 0 0,1 4-70 0 0,4 3 4 0 0,-23-1-21 0 0,1 0 1 0 0,-1 0 0 0 0,0 0-1 0 0,-1 1 1 0 0,1-1 0 0 0,0 1 0 0 0,2 1-26 0 0,-3-1 24 0 0,0 0 0 0 0,0 1 0 0 0,0-1 0 0 0,-1 0 0 0 0,1 1 0 0 0,-1 0 0 0 0,0-1 0 0 0,2 4-24 0 0,9 18 70 0 0,-8-9-45 0 0,-1 0 1 0 0,0 0-1 0 0,-1 0 0 0 0,-1 0 1 0 0,0 0-1 0 0,-1 1 1 0 0,-1 2-26 0 0,-4 37 38 0 0,1-31-38 0 0,0 3 0 0 0,-2-1 0 0 0,0 0 0 0 0,-7 16 0 0 0,3-14 0 0 0,-29 76 0 0 0,16-49 0 0 0,5-9 0 0 0,-3-1 0 0 0,-18 29 0 0 0,15-40 37 0 0,3-3 60 0 0,19-30-46 0 0,0 1 80 0 0,1-1 63 0 0,-1 0 43 0 0,0 0 566 0 0,2-1-468 0 0,-1-1-210 0 0,1 1-40 0 0,0 0-47 0 0,0-1-53 0 0,0 0-62 0 0,1 1-69 0 0,15-9 350 0 0,1 2-52 0 0,0 1-44 0 0,1 0-38 0 0,23-4-13 0 0,-16 5-88 0 0,18 0 31 0 0,-13 3 11 0 0,5 1 74 0 0,-26 1-59 0 0,0-1 0 0 0,-1 0-1 0 0,8-2-25 0 0,-3-1 75 0 0,1 1 50 0 0,-8 1-26 0 0,-4 2-19 0 0,3-1 0 0 0,0-1-13 0 0,0 0-198 0 0,3-2 26 0 0,-6 4 23 0 0,-1-1-69 0 0,-1 0-98 0 0,0 1 80 0 0,0 0-35 0 0,-1-1-128 0 0,1 0-76 0 0,-1 0-83 0 0,0 0-92 0 0,2 0-708 0 0,6-1-11 0 0</inkml:trace>
  <inkml:trace contextRef="#ctx0" brushRef="#br0" timeOffset="5607.01">1340 295 6216 0 0,'0'0'133'0'0,"0"0"23"0"0,0 0 15 0 0,0 1-48 0 0,0 0-5 0 0,2 7 732 0 0,1-1-86 0 0,1 1-82 0 0,-1-1-76 0 0,1 1-52 0 0,0 1-69 0 0,-1-1-63 0 0,0 1-58 0 0,1 9 220 0 0,1 0-99 0 0,-1 1-87 0 0,1-1-75 0 0,0 4-14 0 0,-1 0-67 0 0,10 44 304 0 0,-12-61-505 0 0,1 14 74 0 0,1 9 100 0 0,1 5 25 0 0,0-11-137 0 0,-3-8-34 0 0,0 0 0 0 0,-1 0 0 0 0,0 1-69 0 0,0 9 66 0 0,2-2-40 0 0,0-2 139 0 0,-1 0 1 0 0,-1 18-166 0 0,-1-5 225 0 0,0-12-21 0 0,1-10-37 0 0,2 0-54 0 0,1 12 70 0 0,-3-14-117 0 0,4 6-59 0 0,2 1 46 0 0,2-1-43 0 0,-9-13-10 0 0,1 2 0 0 0,4 2-33 0 0,-3-5-135 0 0,-2-1-39 0 0,0 0 37 0 0,0 0 44 0 0,0 0 38 0 0,0 0 35 0 0,0 0 28 0 0,0 1 63 0 0,1 0 257 0 0,0 0-222 0 0,-1 0-77 0 0,0-1-39 0 0,0 0-46 0 0,0 1-55 0 0,1-1-37 0 0,-1 0-54 0 0,0 0-62 0 0,0 1-66 0 0,0-1-72 0 0,0 0-78 0 0,0 0-83 0 0,0 0-89 0 0,0 0-465 0 0</inkml:trace>
  <inkml:trace contextRef="#ctx0" brushRef="#br0" timeOffset="5893.25">1473 785 6392 0 0,'0'0'141'0'0,"0"0"23"0"0,0 0 12 0 0,0-1-59 0 0,1 1-57 0 0,2-3-25 0 0,0 1 18 0 0,4-1 580 0 0,0 0-68 0 0,0 0-61 0 0,0 1-56 0 0,0 0-51 0 0,1 0-45 0 0,-1 0-40 0 0,1 1-34 0 0,2-2 54 0 0,0 1-39 0 0,19-8 487 0 0,-13 4-452 0 0,4 0-97 0 0,-9 2-152 0 0,0 1-34 0 0,-1-1-37 0 0,-1 1-39 0 0,0 0-164 0 0,1-2-176 0 0,-2 0 21 0 0</inkml:trace>
  <inkml:trace contextRef="#ctx0" brushRef="#br0" timeOffset="6296.17">1664 335 6016 0 0,'0'0'133'0'0,"0"0"23"0"0,0 0 11 0 0,-1-1-27 0 0,0 0-95 0 0,0 0 27 0 0,0 0 73 0 0,1 1 169 0 0,0 0-109 0 0,0 0 95 0 0,0 0 80 0 0,0 0 64 0 0,0 0 209 0 0,-1 0 1339 0 0,1 1-1198 0 0,0-1-183 0 0,-1 0-355 0 0,1 0-38 0 0,0 1-43 0 0,0-1-50 0 0,0 0-58 0 0,0 1-63 0 0,0-1-67 0 0,0 0-75 0 0,0 1-78 0 0,0-1-85 0 0,3 12 723 0 0,2 0-94 0 0,0-1-74 0 0,1 1-58 0 0,-1-5-41 0 0,-2 0 0 0 0,1 1 1 0 0,1 5-156 0 0,0 3 186 0 0,0-2-41 0 0,-1-4-34 0 0,0 0 0 0 0,-1 0 0 0 0,-1 2-111 0 0,5 14 201 0 0,0-1-42 0 0,7 26 130 0 0,-12-35-110 0 0,2-1 0 0 0,0 1 0 0 0,6 14-179 0 0,7 28 338 0 0,-8-19-154 0 0,-6-26-141 0 0,3 9 51 0 0,1 0-34 0 0,-2-8-6 0 0,-1 0-1 0 0,0 0 1 0 0,0 14-54 0 0,6 27 238 0 0,-1-6 9 0 0,-9-48-391 0 0,0 0 88 0 0,0 1 80 0 0,1 2 135 0 0,0 0 85 0 0,-1-1-127 0 0,0-1-89 0 0,0-1-95 0 0,0 0-36 0 0,0-1-57 0 0,0 0-62 0 0,0 0-70 0 0,0 0-77 0 0,0-1-85 0 0,0 0-91 0 0,-1-1-98 0 0,1 2 259 0 0,0-1-53 0 0,0 0-47 0 0,0 1-41 0 0,-1-1-151 0 0,1 0-40 0 0,0 0-184 0 0,-1 0-492 0 0,1 1 1390 0 0</inkml:trace>
  <inkml:trace contextRef="#ctx0" brushRef="#br0" timeOffset="7315.44">2116 1026 6688 0 0,'0'0'197'0'0,"0"0"43"0"0,0 0 93 0 0,0 0 34 0 0,0 0-191 0 0,0 0-38 0 0,0 1 42 0 0,1-1-86 0 0,1 4-10 0 0,-2-2 5 0 0,3 7 566 0 0,0 0-65 0 0,1 1-62 0 0,1-1-60 0 0,-2-1-101 0 0,1 0-44 0 0,-1 0-43 0 0,0 1-40 0 0,0 1 126 0 0,1 0-38 0 0,3 9 233 0 0,0 0-114 0 0,2 9 146 0 0,-8-27-447 0 0,-1 1-102 0 0,2 5-136 0 0,-2-4 116 0 0,0-1 37 0 0,0-1 48 0 0,0 1 56 0 0,0-1 66 0 0,-1 0 76 0 0,1 0 86 0 0,-1-1 94 0 0,0 1 106 0 0,1-3-485 0 0,0-1-48 0 0,0-16-26 0 0,0 17-27 0 0,-1-1 1 0 0,1 1-1 0 0,-1 0 0 0 0,1-1 0 0 0,-1 1 0 0 0,0 0 1 0 0,0 0-1 0 0,0-1-7 0 0,0 1-1 0 0,0 1 0 0 0,0-1 0 0 0,1 1 0 0 0,-1 0 0 0 0,1-1 0 0 0,-1 1 0 0 0,1-1 0 0 0,0 1 0 0 0,0-1 0 0 0,-1 1 0 0 0,1-1 0 0 0,0 1 0 0 0,0-1 0 0 0,0 0 0 0 0,1 1 0 0 0,-1-1 0 0 0,0 1 0 0 0,1-2 1 0 0,0 1-15 0 0,-1-1 0 0 0,1 1 0 0 0,-1-1 0 0 0,1 0 0 0 0,-1 1 0 0 0,0-1 0 0 0,0-2 15 0 0,0 3-6 0 0,0 1 0 0 0,0-1-1 0 0,0 0 1 0 0,0 1 0 0 0,0-1 0 0 0,0 1 0 0 0,1-1 0 0 0,-1 1 0 0 0,0-1 0 0 0,1 1 0 0 0,-1-1 0 0 0,1 1 0 0 0,0-1 0 0 0,-1 1 0 0 0,1 0 0 0 0,0-1 0 0 0,0 1 0 0 0,0 0 0 0 0,0-1 0 0 0,0 1 5 0 0,2-2-17 0 0,0 1-1 0 0,0 0 0 0 0,0-1 1 0 0,1 1-1 0 0,-1 0 0 0 0,0 1 1 0 0,1-1-1 0 0,3-1 19 0 0,-4 2-54 0 0,-1 0 37 0 0,0 0 9 0 0,6 1-53 0 0,11 10-18 0 0,-15-7 79 0 0,-1-1 0 0 0,1 1 0 0 0,-1 1 0 0 0,1-1 0 0 0,-1 0 0 0 0,0 1 0 0 0,0-1 0 0 0,-1 1 0 0 0,1 0 1 0 0,-1 0-1 0 0,13 19-1 0 0,-12-20 1 0 0,0 1 0 0 0,-1 0 0 0 0,0-1 0 0 0,1 1 0 0 0,-1 0 0 0 0,-1 0 0 0 0,1 0 0 0 0,0 0 0 0 0,-1 0 0 0 0,0 2 0 0 0,0-4 8 0 0,1 7-19 0 0,0-5 37 0 0,2 3 38 0 0,-3-5 4 0 0,-1 3-44 0 0,3 3 19 0 0,0-1-33 0 0,0 0-22 0 0,-2-5 89 0 0,0 0-57 0 0,0 0-77 0 0,0 0-97 0 0,-1 0-12 0 0,1-1-57 0 0,0 1-63 0 0,-1-1-70 0 0,1 0 3 0 0,-1 0-55 0 0,1 0-60 0 0,-1 0-61 0 0,1 0-66 0 0,-1 0-68 0 0,1 0-73 0 0,-1-1-76 0 0,0 1-1032 0 0,1 0-1038 0 0</inkml:trace>
  <inkml:trace contextRef="#ctx0" brushRef="#br0" timeOffset="7579.74">2481 1207 8536 0 0,'0'0'249'0'0,"0"0"-1"0"0,1 0-162 0 0,7-3 47 0 0,-5 2-55 0 0,-1 0 40 0 0,1-1 150 0 0,0 1-43 0 0,2-1 116 0 0,-1 0-140 0 0,6-3 216 0 0,-5 3-197 0 0,-3 0 63 0 0,1 1-95 0 0,0 0-59 0 0,1 1-61 0 0,3-2-23 0 0,-4 2 12 0 0,-1-2 45 0 0,-1 2-142 0 0,0 0 57 0 0,2-2 103 0 0,-2 2-120 0 0,0-1-44 0 0,1 1-73 0 0,-1 0-94 0 0,1 0-112 0 0,-2 0 112 0 0,1 0-35 0 0,-1 0-18 0 0,0 0-41 0 0,0 0-410 0 0,0 0-283 0 0,0 0-657 0 0</inkml:trace>
  <inkml:trace contextRef="#ctx0" brushRef="#br0" timeOffset="8342.7">2703 1062 5344 0 0,'0'0'157'0'0,"0"0"-85"0"0,0-1 55 0 0,0 1 46 0 0,0-1 39 0 0,0-1 290 0 0,1-4 829 0 0,-1 4-961 0 0,1 0-53 0 0,-1 0-69 0 0,1 0-99 0 0,-1 1-120 0 0,1 0-66 0 0,-1 1-39 0 0,4-4 424 0 0,0 0 61 0 0,11-3 1111 0 0,-7 5-909 0 0,-4 1-292 0 0,0 0-49 0 0,1 1-47 0 0,0 0-84 0 0,-1-1-98 0 0,1 1-111 0 0,-4 0 198 0 0,-1 0-38 0 0,1 0-50 0 0,7 2-31 0 0,-3 0 46 0 0,1 0 20 0 0,8 6 130 0 0,-4 3-34 0 0,-9-9-144 0 0,1 1 0 0 0,-1 0 0 0 0,0 0 1 0 0,0 0-1 0 0,0-1 0 0 0,-1 1 0 0 0,1 0 0 0 0,-1 0 1 0 0,1 1-28 0 0,-2 29 128 0 0,-3-3-100 0 0,3-24-34 0 0,0-2 6 0 0,0 0 0 0 0,-1 0 0 0 0,0 0 0 0 0,1 0 0 0 0,-1 0 0 0 0,0 0 0 0 0,-1-1 0 0 0,1 1 0 0 0,-1 0 0 0 0,-2 2 0 0 0,0 0 0 0 0,1 0 0 0 0,1-2 10 0 0,2-3 33 0 0,-2 3-22 0 0,-3 1 33 0 0,5-4 11 0 0,1-1 7 0 0,0 0 8 0 0,0 1 8 0 0,-2 3 17 0 0,2-3 39 0 0,0-1-10 0 0,0 0-6 0 0,0 0 6 0 0,0 0 29 0 0,0 0 12 0 0,0 0 1 0 0,0 0-8 0 0,0 0-32 0 0,1 0 1 0 0,1 0-52 0 0,3 0-26 0 0,3 0 21 0 0,1 2 1 0 0,19 0 116 0 0,14-1-120 0 0,-41-1-128 0 0,-1 0-87 0 0,0 0-91 0 0,0 0 65 0 0,0 0-40 0 0,0 0-42 0 0,0 0-40 0 0,0 0-36 0 0,0 0-34 0 0,0 0-231 0 0,0 0-54 0 0,0 0-757 0 0,0 0-593 0 0,0 0-1128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32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8088 0 0,'0'0'182'0'0,"0"0"29"0"0,0 0 12 0 0,0 0-78 0 0,0 0-16 0 0,0 0 43 0 0,0 0 143 0 0,0 0 262 0 0,0 0 21 0 0,0 0-13 0 0,0 0-60 0 0,0 0-21 0 0,0 0-6 0 0,0 0-12 0 0,0 0-39 0 0,0 0-20 0 0,0 0-3 0 0,0 0-231 0 0,0 0-49 0 0,0 0-42 0 0,0 0-35 0 0,1 1-9 0 0,0 1-31 0 0,0-1 31 0 0,-1 0 58 0 0,1 0 125 0 0,-1-1-68 0 0,1 0 40 0 0,2 6 126 0 0,0 1-64 0 0,-1-1-56 0 0,1 1-45 0 0,0 6 57 0 0,2 19 192 0 0,-1 2-160 0 0,1-1-45 0 0,5 34 112 0 0,-1-11-130 0 0,2 28 55 0 0,-3-29-107 0 0,0 7 58 0 0,-4 0 58 0 0,-2-11 8 0 0,1 0-34 0 0,0-19-102 0 0,1 0-16 0 0,1 12 16 0 0,-4-3-7 0 0,5 25 184 0 0,-3-38-205 0 0,-3-19-42 0 0,0 13-64 0 0,0-14 57 0 0,-1 0 87 0 0,1-4-28 0 0,1 0 35 0 0,-1 0 41 0 0,0-1 45 0 0,0-1-122 0 0,0-1-74 0 0,0 0-66 0 0,-1 0-59 0 0,0-1-50 0 0,0 0-42 0 0,-1 0-272 0 0,-3-3-590 0 0,3 1 620 0 0,1 1 159 0 0,1-1 50 0 0,-3-6-1107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30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9648 0 0,'0'0'216'0'0,"0"0"32"0"0,0 0 12 0 0,1 0-75 0 0,1-1-101 0 0,0 1-67 0 0,4-1-49 0 0,-2 0 97 0 0,-2 1 50 0 0,-1 0 83 0 0,13-2 362 0 0,2-3-93 0 0,-6 2-222 0 0,-1 1-43 0 0,8-1 226 0 0,0 0-38 0 0,18-3 288 0 0,-10 3-244 0 0,1 0-51 0 0,25-2 279 0 0,-2-1-467 0 0,-27 3-139 0 0,-16 3-56 0 0,3 0 3 0 0,4-4 63 0 0,-12 4-214 0 0,0 0-84 0 0,-1 0-335 0 0,0 0 309 0 0,0 0 130 0 0,0 0-35 0 0,0 0-7 0 0,0 0-37 0 0,0 0-40 0 0,0 0-46 0 0,0 0-51 0 0,0 0-45 0 0,0 0-42 0 0,0 0-35 0 0,0 0-134 0 0,0 0-36 0 0,0 0-1394 0 0</inkml:trace>
  <inkml:trace contextRef="#ctx0" brushRef="#br0" timeOffset="394.94">171 0 8088 0 0,'0'0'182'0'0,"0"0"29"0"0,0 0 12 0 0,0 0-74 0 0,0 0-6 0 0,0 0 57 0 0,0 0 176 0 0,0 0 320 0 0,0 0 28 0 0,0 0-35 0 0,0 0-461 0 0,0 0 71 0 0,0 0 157 0 0,0 0-10 0 0,0 0-16 0 0,0 0-53 0 0,0 0-22 0 0,0 0-3 0 0,0 0-18 0 0,0 0-72 0 0,0 0-74 0 0,1 1-80 0 0,-1 0-54 0 0,2 3-11 0 0,-1-2 8 0 0,6 6 170 0 0,-1-1-35 0 0,-4-4-100 0 0,1 0 0 0 0,0 0 1 0 0,-1 0-1 0 0,0 1 0 0 0,0-1 1 0 0,1 3-87 0 0,9 19 335 0 0,-2 0-57 0 0,-2-1-57 0 0,-4-10-89 0 0,0-1 0 0 0,-1 1 0 0 0,-1 0 0 0 0,0 0 0 0 0,-1 0 0 0 0,0 4-132 0 0,3 23 322 0 0,1-14-152 0 0,-4-21-142 0 0,2 3-12 0 0,-3-4-33 0 0,0-4-82 0 0,0-1-67 0 0,0 0 62 0 0,0 0-74 0 0,0 0 59 0 0,0 0-33 0 0,0 0-37 0 0,0 0-43 0 0,0 0-45 0 0,0 0-43 0 0,0 0-41 0 0,0 0-34 0 0,0 0-258 0 0,0 0-59 0 0,0 0-47 0 0,0 0-34 0 0,0 0-1422 0 0,0 0-1259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4:28.0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0 251 4328 0 0,'0'0'125'0'0,"0"0"110"0"0,1 0-109 0 0,-1 0-71 0 0,2 1 6 0 0,-1-1-10 0 0,0 1 38 0 0,-1-1 53 0 0,1 0 67 0 0,-1 1 79 0 0,0-1 93 0 0,1 2 62 0 0,0-1-53 0 0,0 1-47 0 0,1-1-43 0 0,-1 0-39 0 0,0 1-35 0 0,1 0 139 0 0,1 2-23 0 0,4 5 289 0 0,-6-6-381 0 0,1 0 71 0 0,0 5 193 0 0,0-1-71 0 0,0 1-65 0 0,0-1-57 0 0,0 5 64 0 0,0 0-96 0 0,-1 0-75 0 0,1 0-55 0 0,2 23 179 0 0,-1-21-157 0 0,1 4 29 0 0,4 23 188 0 0,8 22 114 0 0,-11-47-261 0 0,1-1 0 0 0,7 14-251 0 0,9 6 382 0 0,-19-31-318 0 0,1 1 0 0 0,0-1 0 0 0,0 0 0 0 0,1 0 0 0 0,0 0 0 0 0,-1 0 0 0 0,1-1 0 0 0,0 0 0 0 0,1 0 0 0 0,-1 0 0 0 0,0-1 0 0 0,1 0 0 0 0,-1 0 0 0 0,1 0 0 0 0,0-1 0 0 0,3 1-64 0 0,-5-1 39 0 0,0-1-1 0 0,-1 0 1 0 0,1 0-1 0 0,0 0 1 0 0,0 0-1 0 0,0-1 1 0 0,-1 0-1 0 0,1 0 1 0 0,0 0-1 0 0,-1 0 1 0 0,4-1-39 0 0,-4 0 27 0 0,0 1 0 0 0,0-1 0 0 0,0 0 1 0 0,-1 0-1 0 0,1 0 0 0 0,1-1-27 0 0,-1 0 24 0 0,-1 0 0 0 0,1 0 0 0 0,0-1 0 0 0,-1 1 0 0 0,2-3-24 0 0,0-2 41 0 0,0 1-1 0 0,-1 0 0 0 0,0-1 0 0 0,1-4-40 0 0,4-33 115 0 0,-5-1-43 0 0,-4-1-41 0 0,1 11-34 0 0,-1 11 13 0 0,0 1-75 0 0,0 1-58 0 0,0-1-40 0 0,3 16-47 0 0,1 6 84 0 0,2 4 63 0 0,1 4 42 0 0,8 12 22 0 0,-9-10-70 0 0,25 51-11 0 0,-12-19 55 0 0,0 0 40 0 0,2 0 57 0 0,1-3 72 0 0,5-2 87 0 0,-21-29-184 0 0,-1 1 0 0 0,1-1-1 0 0,-1 1 1 0 0,2 4-47 0 0,-5-10 43 0 0,6 4-56 0 0,-6-3-71 0 0,-1-1-66 0 0,0 0-96 0 0,0 0-16 0 0,0-1 10 0 0,0 0-42 0 0,0 1-38 0 0,0-1-36 0 0,0 0-240 0 0,0 0-56 0 0,0 0-787 0 0,0 0-616 0 0,0 0-1171 0 0</inkml:trace>
  <inkml:trace contextRef="#ctx0" brushRef="#br0" timeOffset="502.65">680 341 10304 0 0,'0'0'233'0'0,"0"0"39"0"0,0 0 15 0 0,1 0-91 0 0,0 0-104 0 0,1-1-71 0 0,4 0-50 0 0,-4 1 46 0 0,-1 0 34 0 0,7 2 349 0 0,-1 1-35 0 0,5 6 266 0 0,-1 2-113 0 0,-3 3-90 0 0,-2-1-137 0 0,0 0-33 0 0,6 26 425 0 0,-5-14-141 0 0,2 3-16 0 0,-1 1-73 0 0,13 38 513 0 0,-9-39-526 0 0,-12-27-81 0 0,1 1-38 0 0,0-1-36 0 0,-1-1-34 0 0,0 1 155 0 0,0 0-115 0 0,0-2-98 0 0,-1 0-83 0 0,1-1-68 0 0,-2 0-52 0 0,-4-10-280 0 0,5 8 300 0 0,0 2 51 0 0,1 1 47 0 0,-5-15-70 0 0,0 0 1 0 0,2 0-1 0 0,-2-15-38 0 0,4 25 1 0 0,1-1 0 0 0,0 1 0 0 0,0 0 0 0 0,1-1 0 0 0,-1 1 0 0 0,1-1 0 0 0,1 1-1 0 0,-1 0 1 0 0,1 0 0 0 0,0-1 0 0 0,2-2-1 0 0,2-3 4 0 0,1 0-1 0 0,1 1 0 0 0,-1-1 0 0 0,2 2 0 0 0,-1-1 0 0 0,3-1-3 0 0,2 0-13 0 0,0 0 0 0 0,0 1 0 0 0,1 0 0 0 0,9-4 13 0 0,1 1-32 0 0,0 1 1 0 0,1 1-1 0 0,1 1 0 0 0,0 1 0 0 0,0 2 0 0 0,2 0 32 0 0,7 3 0 0 0,-30 2-12 0 0,-4 3-57 0 0,-1 0-79 0 0,0 0 41 0 0,0 0-2 0 0,1 0 105 0 0,-1 0 58 0 0,1 0 273 0 0,0 0-243 0 0,-1 0-82 0 0,1 0-38 0 0,-1 0-45 0 0,0 0-53 0 0,1 0-36 0 0,-1 0-53 0 0,0 0-59 0 0,0 0-64 0 0,0 0-69 0 0,1 0-75 0 0,-1 0-80 0 0,0 0-86 0 0,0 0 236 0 0,0 0-59 0 0,0 0-52 0 0,0 0-45 0 0,0 0-167 0 0,0 0-44 0 0,0 0-201 0 0,0 0-542 0 0</inkml:trace>
  <inkml:trace contextRef="#ctx0" brushRef="#br0" timeOffset="998.33">1268 262 7832 0 0,'0'0'174'0'0,"0"0"29"0"0,0 1-21 0 0,0-1-79 0 0,0 0-56 0 0,0 3-18 0 0,0-1 11 0 0,3 6-135 0 0,-1 0 74 0 0,0 0 67 0 0,1 0 59 0 0,0 0 53 0 0,0 0 46 0 0,3 8 314 0 0,0 0 101 0 0,7 22 909 0 0,15 42 852 0 0,-21-61-1753 0 0,0 0 59 0 0,0 0 78 0 0,-1 0 97 0 0,-4-15-619 0 0,1 2 19 0 0,-1-3-54 0 0,-1 0-26 0 0,0-1 14 0 0,-1 1 55 0 0,0-2-49 0 0,0-1-9 0 0,0 0-34 0 0,0 0-20 0 0,0 0-2 0 0,0 0 3 0 0,0 0 10 0 0,0 0 3 0 0,0 0 0 0 0,0 0-5 0 0,0 0-44 0 0,0 0-45 0 0,-3-3 18 0 0,-3-5 37 0 0,1-1-40 0 0,0-6-20 0 0,0-2-48 0 0,0-17-42 0 0,4 13 54 0 0,0 5-17 0 0,1 1 0 0 0,1-1 0 0 0,0 1 0 0 0,1-1 0 0 0,1 1 0 0 0,0-1 0 0 0,1 1 0 0 0,1 0 0 0 0,0 1 0 0 0,2-4 0 0 0,-3 12 2 0 0,-1-1 1 0 0,1 1-1 0 0,1 0 0 0 0,-1 0 0 0 0,1 0 0 0 0,2-1-2 0 0,-2 2-5 0 0,1 0-1 0 0,-1 1 1 0 0,1-1 0 0 0,0 1 0 0 0,1 0-1 0 0,0 1 6 0 0,2-2-15 0 0,0 2 0 0 0,0-1-1 0 0,0 1 1 0 0,1 1 0 0 0,-1 0-1 0 0,1 0 1 0 0,0 0-1 0 0,-1 2 1 0 0,11-1 15 0 0,-1 2 52 0 0,-15-1-52 0 0,0 0 0 0 0,1 1 1 0 0,-1-1-1 0 0,0 1 0 0 0,4 2 0 0 0,-7-3-144 0 0,1 1 50 0 0,0-1 42 0 0,-1 1 34 0 0,2-1 56 0 0,5 2 145 0 0,-6-2-183 0 0,0 0-62 0 0,0 0-13 0 0,-1 0-34 0 0,0 0-37 0 0,1 0-42 0 0,-1 0-66 0 0,0 0-58 0 0,1 0-63 0 0,-1 0-70 0 0,1 0-75 0 0,-1 0-79 0 0,0 0-85 0 0,1 0-90 0 0,-1 0 53 0 0,0 0-69 0 0,2 0-1573 0 0,1 0-1340 0 0</inkml:trace>
  <inkml:trace contextRef="#ctx0" brushRef="#br0" timeOffset="3214.41">2537 133 4112 0 0,'-4'2'574'0'0,"3"2"-82"0"0,1 1-65 0 0,1 2-46 0 0,4 15 586 0 0,-2-15-527 0 0,-2-4-111 0 0,4 10 330 0 0,-1 0-63 0 0,2-1-58 0 0,-1 0-52 0 0,4 6 156 0 0,1 0-88 0 0,-1 0-70 0 0,1 0-51 0 0,25 49 1010 0 0,-30-56-1276 0 0,18 31 551 0 0,-22-40-621 0 0,1 0-35 0 0,4 8 81 0 0,-5-6-37 0 0,0 0 85 0 0,0-2 14 0 0,0 1 70 0 0,-1-1 82 0 0,0 1 93 0 0,-2 4-7 0 0,-2-11 9 0 0,2-1-263 0 0,0 1-47 0 0,0-1-63 0 0,1 1-79 0 0,-1-8 143 0 0,2 0-39 0 0,-1-13 6 0 0,2 3-100 0 0,2 1-54 0 0,0 4-53 0 0,1 1 1 0 0,0 0-1 0 0,3-5 97 0 0,4-8-73 0 0,-4 16 73 0 0,0-1 36 0 0,1 1 41 0 0,0 1 48 0 0,2 1-51 0 0,2 2-79 0 0,4-1-73 0 0,10-2-108 0 0,-11 5 68 0 0,-7 3 94 0 0,1 1 0 0 0,-1 0 0 0 0,0 0 0 0 0,1 0 0 0 0,-1 2 0 0 0,1-1 0 0 0,0 1 0 0 0,0 0 0 0 0,8 0 24 0 0,-9 2-16 0 0,0 0 0 0 0,0 0 0 0 0,0 0 0 0 0,0 1-1 0 0,0 0 1 0 0,-1 1 0 0 0,1-1 0 0 0,-1 2 0 0 0,0-1 0 0 0,1 1-1 0 0,-2 0 1 0 0,1 0 0 0 0,0 1 0 0 0,-1 0 0 0 0,0 0-1 0 0,4 5 17 0 0,-3-4-15 0 0,0 1 37 0 0,1 1 48 0 0,0 0 39 0 0,-3-3-21 0 0,-2-1 1 0 0,1 1-1 0 0,0 0 1 0 0,-1-1-1 0 0,0 2-88 0 0,4 7 164 0 0,0 0-85 0 0,1 1-57 0 0,6 21-50 0 0,-10-23 58 0 0,1 2 81 0 0,1 4 34 0 0,-8-5-89 0 0,1-11-44 0 0,0-1-8 0 0,1-1-1 0 0,0 1 0 0 0,-1 0 0 0 0,1 0 0 0 0,0 0 1 0 0,0-1-1 0 0,-1 1 0 0 0,1 0 0 0 0,0 0 0 0 0,0 0 1 0 0,0 0-1 0 0,0-1 0 0 0,0 1 0 0 0,0 0 0 0 0,0 0 1 0 0,1 0-1 0 0,-1 0-3 0 0,-2 24 81 0 0,2-25-278 0 0,0 0 75 0 0,0 0 63 0 0,0 1 53 0 0,0-1 110 0 0,0 1 338 0 0,0 0-366 0 0,0-1-78 0 0,0 0-48 0 0,0 0-44 0 0,0 1-49 0 0,0-1-57 0 0,0 0-83 0 0,0 0-78 0 0,0 0-87 0 0,0 0-92 0 0,0 0-102 0 0,0 0-107 0 0,0 0-116 0 0,0 0-124 0 0,0 0-1230 0 0,0 0-1264 0 0</inkml:trace>
  <inkml:trace contextRef="#ctx0" brushRef="#br0" timeOffset="6798.83">1900 259 5152 0 0,'0'0'116'0'0,"0"0"-3"0"0,-1 0-48 0 0,-4 3 33 0 0,0 0 22 0 0,-1 0 104 0 0,3-4-7 0 0,2 1-68 0 0,0 0 478 0 0,1 0 21 0 0,0 0-11 0 0,0 0-70 0 0,0 0-30 0 0,0 0-7 0 0,0 0-17 0 0,0 0-62 0 0,0 0-254 0 0,0 0-43 0 0,1 0 47 0 0,-1 0-98 0 0,4 0-17 0 0,-2 0 9 0 0,10-1 402 0 0,1 0-67 0 0,0-2-60 0 0,0 1-52 0 0,9-2 114 0 0,-1 1-89 0 0,16-1 233 0 0,-1 0-80 0 0,7-2 15 0 0,26 2 149 0 0,-68 4-581 0 0,-1 0 1 0 0,0 0-1 0 0,0 0 4 0 0,0 0 10 0 0,0 0-1 0 0,0 0-16 0 0,0 0-5 0 0,0 0-16 0 0,-2 0-34 0 0,2 0-19 0 0,-1 0-1 0 0,1 0 1 0 0,0 0 0 0 0,-1 0-1 0 0,1-1 1 0 0,-1 1-1 0 0,1 0 1 0 0,-1 0 0 0 0,1 0-1 0 0,0-1 1 0 0,-1 1 0 0 0,1 0-1 0 0,0 0 1 0 0,-1-1-1 0 0,1 1 1 0 0,0 0 0 0 0,-1-1-1 0 0,1 1 1 0 0,0 0 0 0 0,0-1-1 0 0,-1 1 1 0 0,1-1-1 0 0,0 1 1 0 0,0 0 0 0 0,0-1-1 0 0,0 1 1 0 0,-1-1 0 0 0,1 1-1 0 0,0 0 1 0 0,0-1-1 0 0,0 1 1 0 0,0-1 0 0 0,0 1-1 0 0,0-1 1 0 0,0 1 0 0 0,0-1-2 0 0,2-16 25 0 0,-2 14 8 0 0,1-10-36 0 0,0 11 9 0 0,-1 0 1 0 0,0 0-1 0 0,1-1 0 0 0,-1 1 0 0 0,0 0 0 0 0,-1-1 0 0 0,1 1 0 0 0,0 0 0 0 0,-1 0 0 0 0,1-1 0 0 0,-1 0-6 0 0,-6-18 23 0 0,-2-7 27 0 0,0 9-59 0 0,6 14-33 0 0,-4-8-28 0 0,-1 0 46 0 0,-2-3 38 0 0,-8-5 60 0 0,-2 4 5 0 0,4 11-53 0 0,1 3-38 0 0,-2 4-41 0 0,12 0 43 0 0,1 0-1 0 0,-1 1 0 0 0,1-1 0 0 0,-1 1 0 0 0,1 0 0 0 0,0 0 0 0 0,0 0 0 0 0,0 1 0 0 0,-3 2 11 0 0,-32 29-46 0 0,4-3-18 0 0,29-27 62 0 0,1 1 0 0 0,-1-1-1 0 0,1 1 1 0 0,1 0-1 0 0,-1 1 3 0 0,-1 1-16 0 0,1 1 1 0 0,0 0-1 0 0,1 0 0 0 0,0 0 0 0 0,-3 8 16 0 0,1-1-42 0 0,1 0 0 0 0,-2 16 42 0 0,0 10-22 0 0,5-28 5 0 0,0 0 1 0 0,1 0-1 0 0,1 0 0 0 0,0 1 0 0 0,1-1 0 0 0,1 0 1 0 0,0 0-1 0 0,0 0 0 0 0,4 7 17 0 0,-4-12-7 0 0,2 0 0 0 0,-1 0-1 0 0,1-1 1 0 0,0 1 0 0 0,0-1 0 0 0,6 7 7 0 0,-5-8-1 0 0,0 0-1 0 0,1-1 1 0 0,-1 1 0 0 0,1-1 0 0 0,1 0 0 0 0,-1 0 0 0 0,7 3 1 0 0,21 9 19 0 0,0-4 62 0 0,-21-10 24 0 0,0 0 0 0 0,12 2-105 0 0,-10-4 142 0 0,0 0 0 0 0,8-1-142 0 0,-6-1 126 0 0,1 0 1 0 0,-1-2 0 0 0,1 0-1 0 0,-1-1 1 0 0,0-1-127 0 0,5-2 174 0 0,-1-1 0 0 0,4-2-174 0 0,-18 6-26 0 0,0 1 41 0 0,16-11 157 0 0,-14 7-126 0 0,-4 3-51 0 0,0-1-34 0 0,0 0-50 0 0,0 0-57 0 0,-1 0-68 0 0,0 0-78 0 0,-1-2-154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15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272 314 7632 0 0,'0'0'166'0'0,"-1"-1"83"0"0,-1 1-109 0 0,-8-2 59 0 0,3 2-281 0 0,1 0 57 0 0,0 0 52 0 0,0 0 47 0 0,-1 0 48 0 0,1 0 41 0 0,-6 0 261 0 0,-2 0 163 0 0,-18 2 903 0 0,21 0-1031 0 0,2 0-170 0 0,1 1-72 0 0,-1 0-88 0 0,0 0-104 0 0,-3 3 313 0 0,-1 0-43 0 0,1 1-40 0 0,0 2-37 0 0,-11 9 120 0 0,3 4-110 0 0,7-3-109 0 0,5 2-42 0 0,7-17-70 0 0,0 0-1 0 0,0 0 0 0 0,1 0 1 0 0,-1 0-1 0 0,1 1 1 0 0,0-1-1 0 0,0 0 0 0 0,1 0 1 0 0,-1 0-1 0 0,1 0 1 0 0,0 0-1 0 0,0 0 0 0 0,0 0 1 0 0,0 0-1 0 0,1 0 1 0 0,0 0-7 0 0,-1-1-1 0 0,1 0 1 0 0,-1-1 0 0 0,1 1 0 0 0,0-1-1 0 0,0 1 1 0 0,0-1 0 0 0,0 0 0 0 0,0 0 0 0 0,0 0-1 0 0,2 1 1 0 0,-1-1 11 0 0,0 0 0 0 0,0 0-1 0 0,0 0 1 0 0,1-1 0 0 0,-1 0-1 0 0,1 1 1 0 0,-1-1-1 0 0,1 0 1 0 0,0-1 0 0 0,-1 1-1 0 0,1-1 1 0 0,1 1-11 0 0,2-1 28 0 0,0-1 0 0 0,0 1 0 0 0,-1-1 0 0 0,1 0 0 0 0,0 0 0 0 0,4-2-28 0 0,20-10 69 0 0,-27 11-62 0 0,5-2 14 0 0,0 0 0 0 0,0-1 0 0 0,-1 0 0 0 0,1-1 0 0 0,-1 0-1 0 0,-1 0 1 0 0,1-1 0 0 0,-1 0 0 0 0,6-7-21 0 0,1-3 48 0 0,-8 9-38 0 0,0 0 1 0 0,0 0-1 0 0,-1 0 1 0 0,5-9-11 0 0,-9 15 2 0 0,0-1 1 0 0,0 1-1 0 0,-1 0 1 0 0,1 0-1 0 0,-1 0 1 0 0,1-1 0 0 0,-1 1-1 0 0,0 0 1 0 0,1 0-1 0 0,-1-1 1 0 0,0 1 0 0 0,-1 0-1 0 0,1 0 1 0 0,0-1-1 0 0,-1 1 1 0 0,1 0 0 0 0,-1 0-1 0 0,1-1 1 0 0,-1 1-1 0 0,0 0 1 0 0,0 0 0 0 0,0 0-1 0 0,-1 0-2 0 0,-1-8 27 0 0,3 10-26 0 0,0-1 1 0 0,0 0-1 0 0,0 1 0 0 0,-1-1 0 0 0,1 1 0 0 0,0-1 0 0 0,0 1 0 0 0,0-1 1 0 0,-1 0-1 0 0,1 1 0 0 0,0-1 0 0 0,0 1 0 0 0,-1-1 0 0 0,1 1 0 0 0,-1-1 1 0 0,1 1-1 0 0,0 0 0 0 0,-1-1 0 0 0,1 1 0 0 0,-1-1 0 0 0,1 1 0 0 0,-1 0 1 0 0,1-1-2 0 0,-7-5 0 0 0,4 9-14 0 0,1 8-73 0 0,7 6 41 0 0,-3-11 41 0 0,0 17-18 0 0,1 1-18 0 0,3 3 35 0 0,-4-20 25 0 0,0 1 36 0 0,0-4 26 0 0,4 3-84 0 0,-4-5 9 0 0,8 9-6 0 0,4 3-68 0 0,-10-13 17 0 0,-1-1 4 0 0,-1 1-139 0 0,-2-1-6 0 0</inkml:trace>
  <inkml:trace contextRef="#ctx0" brushRef="#br0" timeOffset="435.84">605 0 9760 0 0,'0'0'222'0'0,"0"0"30"0"0,0 0 18 0 0,0 0 8 0 0,0 0 29 0 0,0 0 12 0 0,0 0 1 0 0,0 0-18 0 0,0 1-94 0 0,0 0-82 0 0,0 2-56 0 0,1 4 26 0 0,-1-3 22 0 0,2 3 2 0 0,2 3 104 0 0,1 5 77 0 0,-3-6-138 0 0,0 9 156 0 0,1-1-65 0 0,1 4-15 0 0,3 11 35 0 0,2 10 69 0 0,-4-14-40 0 0,3 12 247 0 0,2 0-96 0 0,1 1-59 0 0,-3 0-47 0 0,-6-15-72 0 0,-2-13-184 0 0,1-2-44 0 0,1 0-21 0 0,-2 0 43 0 0,0 23 286 0 0,-2-19-235 0 0,1-7-82 0 0,0 0-36 0 0,0-1-111 0 0,0-1 36 0 0,-1 12-73 0 0,2-11 46 0 0,0-5-5 0 0,0-2-151 0 0,0 0 71 0 0,0 0 63 0 0,0 0 56 0 0,0 0 60 0 0,0 1 101 0 0,0 0 465 0 0,0 0-475 0 0,0-1-39 0 0,0 0-53 0 0,0 1-68 0 0,0-1-80 0 0,0 1-95 0 0,0-1-63 0 0,0 0-95 0 0,0 0-104 0 0,0 1-114 0 0,0-1-124 0 0,0 0 326 0 0,0 0-35 0 0,0 0-35 0 0,0 0-37 0 0,0 0-38 0 0,0 0-39 0 0,0 0-1316 0 0,0 0-1083 0 0</inkml:trace>
  <inkml:trace contextRef="#ctx0" brushRef="#br0" timeOffset="1166.86">440 347 6880 0 0,'0'0'157'0'0,"0"0"23"0"0,0 0 11 0 0,0 0-65 0 0,0 0-10 0 0,0 0 44 0 0,0 0 136 0 0,0 0 256 0 0,0 0 22 0 0,0 0-13 0 0,0 0-374 0 0,0 0-35 0 0,0 0 60 0 0,0-1-108 0 0,1 1-48 0 0,0-1 14 0 0,0 0 21 0 0,0 1-5 0 0,-1-1 35 0 0,1 1 43 0 0,-1 0 48 0 0,4-1 1 0 0,0 0-34 0 0,2 0 41 0 0,0 1-40 0 0,10-3 205 0 0,-5 1-50 0 0,0 0-52 0 0,1 0-45 0 0,3 1 3 0 0,8 0 61 0 0,2 0 35 0 0,5-1 16 0 0,-1 0-58 0 0,-8 0-128 0 0,-1 0-37 0 0,1 1-41 0 0,0 0-44 0 0,3-1-39 0 0,30-2 90 0 0,-34 2-102 0 0,-4 0-42 0 0,0 1-50 0 0,0-1-64 0 0,0 0-77 0 0,-12 1-239 0 0,0 0 102 0 0,-1 1 101 0 0,0-1-42 0 0,-1 1-52 0 0,1-1-59 0 0,-1 1-68 0 0,1 0-77 0 0,-1 0-86 0 0,-1 0-94 0 0,1 1 653 0 0,1 4 73 0 0,-1-2 17 0 0,6 3 44 0 0,-1 1 42 0 0,-2 4 54 0 0,-1 1 39 0 0,1-2 54 0 0,5 13 329 0 0,-1 9 114 0 0,-5-19-253 0 0,-1 1 0 0 0,0 0 0 0 0,0 2-413 0 0,-1-1 359 0 0,5 4 126 0 0,-5-15-372 0 0,0 0 0 0 0,-1 0 1 0 0,1 0-1 0 0,-1 0 0 0 0,-1 1 1 0 0,1-1-1 0 0,0 0 1 0 0,-1 2-114 0 0,-1 4 330 0 0,-1-1-130 0 0,1 6-86 0 0,1-14-317 0 0,0 0-12 0 0,0-1-34 0 0,0 0-686 0 0,0 0-51 0 0</inkml:trace>
  <inkml:trace contextRef="#ctx0" brushRef="#br0" timeOffset="1495">915 164 8464 0 0,'-2'-2'61'0'0,"-1"0"-42"0"0,1 1 36 0 0,1 0 46 0 0,-1 1 71 0 0,2 0 56 0 0,0-1-26 0 0,1-3-41 0 0,0 0 32 0 0,-1 3-105 0 0,1 0 0 0 0,-1 0-1 0 0,1 0 1 0 0,-1-1-1 0 0,1 1 1 0 0,0 0-1 0 0,0 0 1 0 0,-1 0-1 0 0,1 1 1 0 0,0-1-1 0 0,0 0 1 0 0,1-1-88 0 0,3-1 265 0 0,-1 1-78 0 0,0 1-118 0 0,-1 0-65 0 0,0 0-77 0 0,1 0-88 0 0,5 1 51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29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3 346 6648 0 0,'0'0'149'0'0,"0"0"23"0"0,0 0 12 0 0,0 2 130 0 0,0 0-47 0 0,0 1 13 0 0,0 0 68 0 0,0-1 5 0 0,0 0 67 0 0,0-1 74 0 0,0 1 85 0 0,0 4 118 0 0,-1-1-90 0 0,1 1-80 0 0,-1 0-71 0 0,1 3 120 0 0,-1 0-110 0 0,1 2-6 0 0,2 6 141 0 0,-1-2-237 0 0,-1 0-101 0 0,0 2-62 0 0,2-1-59 0 0,5 44 302 0 0,-4-32-286 0 0,1 0-64 0 0,4 21 89 0 0,-1 0 58 0 0,1 5 88 0 0,2 0 69 0 0,3 8-116 0 0,11 57 124 0 0,-8-29-122 0 0,-11-52-218 0 0,0 5 60 0 0,-2-25-26 0 0,-1 1 35 0 0,0 2 41 0 0,-1 3 47 0 0,-1-23-133 0 0,0-1 4 0 0,0 0-12 0 0,0 0-30 0 0,0 0-117 0 0,-1 0 118 0 0,1 0 51 0 0,-1 0-94 0 0,0 0-80 0 0,0-1-70 0 0,1 1-43 0 0,-1 0-41 0 0,0 0-218 0 0,-2-2-679 0 0,3 2 819 0 0,-1-1 48 0 0,-3-4-963 0 0</inkml:trace>
  <inkml:trace contextRef="#ctx0" brushRef="#br0" timeOffset="570.47">323 1 9096 0 0,'0'0'200'0'0,"0"0"33"0"0,0 0 16 0 0,0 0-83 0 0,0 0-25 0 0,0 0 38 0 0,0 0 141 0 0,0 0 258 0 0,0 0 20 0 0,0 0-282 0 0,1 0-65 0 0,-1 0-58 0 0,0 1-49 0 0,1 0 22 0 0,-1 0-96 0 0,2 2 31 0 0,-2-1-39 0 0,1-1 35 0 0,1 6 257 0 0,0-1-34 0 0,4 8 228 0 0,2-1-100 0 0,-1 0-76 0 0,2 2-5 0 0,3 8 138 0 0,-1 7-125 0 0,1-1-60 0 0,2-1-65 0 0,7 13 5 0 0,-1 1-53 0 0,2 6-40 0 0,19 38 89 0 0,-17-29-128 0 0,-14-28-55 0 0,15 40 38 0 0,8 33-11 0 0,-19-50-28 0 0,-3 2 46 0 0,-5-18-1 0 0,-2 1 38 0 0,2 42 187 0 0,-4-3 514 0 0,-4 32-856 0 0,1-88 122 0 0,-1 0 0 0 0,-2 0 0 0 0,0-1 0 0 0,-1 1 0 0 0,-2 2-122 0 0,3-9 171 0 0,-1 0 0 0 0,-6 9-171 0 0,9-19 27 0 0,-14 24 174 0 0,3-11-117 0 0,-2-4-77 0 0,-4-3-83 0 0,18-8-42 0 0,1-1-116 0 0,0 0-194 0 0,0 0 232 0 0,0 0 91 0 0,0 0-35 0 0,0 0-8 0 0,0 0-36 0 0,0 0-38 0 0,0 0-46 0 0,0 0-47 0 0,0 0-46 0 0,0 0-41 0 0,0 0-38 0 0,0 0-281 0 0,0-1-63 0 0,-1 1-49 0 0,1-1-36 0 0,-1 0-1013 0 0,0-2-67 0 0,0 0-430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28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7456 0 0,'0'0'166'0'0,"0"0"29"0"0,0 0 12 0 0,0 0 37 0 0,0 0-102 0 0,0 0 112 0 0,0 0 211 0 0,0 0 14 0 0,0 0-21 0 0,0 0-213 0 0,1 0-92 0 0,-1 0-77 0 0,1 0-36 0 0,2 0 5 0 0,-2 0 14 0 0,1 0 81 0 0,-2 0-29 0 0,1 0 34 0 0,10 3 404 0 0,1-2-57 0 0,-1 1-54 0 0,1-2-51 0 0,0 0-48 0 0,0 0-45 0 0,0 0-43 0 0,1 0-39 0 0,5-1 31 0 0,0 1-67 0 0,-1 0-60 0 0,1 2-51 0 0,29 6 46 0 0,-18-3-64 0 0,-10-2-73 0 0,-3-2-51 0 0,0-2-63 0 0,-14 1-133 0 0,-1 0 115 0 0,0 0 52 0 0,0 0 45 0 0,0 0 36 0 0,2 0 53 0 0,2-1 142 0 0,-3 1-175 0 0,0 0-63 0 0,-1 0-11 0 0,0-1-35 0 0,0 1-39 0 0,0 0-44 0 0,0 0-66 0 0,0-1-62 0 0,-1 1-66 0 0,1 0-71 0 0,0-1-77 0 0,0 1-83 0 0,0-1-88 0 0,0 1-94 0 0,0-1-779 0 0,-1 1-890 0 0</inkml:trace>
  <inkml:trace contextRef="#ctx0" brushRef="#br0" timeOffset="467.74">138 1 5376 0 0,'0'0'157'0'0,"0"0"-39"0"0,0 0-1 0 0,0 0 48 0 0,0 0 146 0 0,0 0 271 0 0,0 0 24 0 0,0 0-18 0 0,0 0-83 0 0,0 0-32 0 0,0 0-7 0 0,0 0-5 0 0,0 0-10 0 0,0 0-3 0 0,0 0 0 0 0,0 0-6 0 0,0 0-23 0 0,0 0-16 0 0,0 0-3 0 0,0 0-20 0 0,1 0-185 0 0,-1 0-71 0 0,0 1-31 0 0,2 2-57 0 0,-1-2 10 0 0,-1 0 63 0 0,1 0 92 0 0,3 8 78 0 0,3 3 67 0 0,-5-4-195 0 0,8 21 105 0 0,-4-10-154 0 0,-2-1-34 0 0,12 44 105 0 0,-6-26-27 0 0,-2 2 53 0 0,-5-19-104 0 0,2 5 44 0 0,-4-14-52 0 0,-1 3 34 0 0,0-12-253 0 0,0 0 89 0 0,0 0 61 0 0,0-1 35 0 0,0 3 198 0 0,0-2-188 0 0,0-1-81 0 0,0 1-34 0 0,0-1-36 0 0,0 0-23 0 0,0 0-36 0 0,0 0-39 0 0,0 1-41 0 0,0-1-47 0 0,0 0-48 0 0,0 0-53 0 0,0 0-56 0 0,0 0 77 0 0,0 0-52 0 0,0 0-45 0 0,0 0-41 0 0,0 0-143 0 0,0 0-39 0 0,0 0-173 0 0,0 0-467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35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5528 0 0,'0'0'124'0'0,"0"0"17"0"0,0 0 11 0 0,0 0-44 0 0,0 0 5 0 0,1 0 57 0 0,0 0 59 0 0,0 0 53 0 0,2 0 42 0 0,-1 0 112 0 0,1 0 37 0 0,4-1 1023 0 0,-6 1-1434 0 0,0-1 78 0 0,1 1 60 0 0,-1-1 47 0 0,6-1 927 0 0,-5 1-958 0 0,-1 1-36 0 0,1-1-36 0 0,-1 1-71 0 0,1 0-88 0 0,-1 0-101 0 0,1 0-10 0 0,0-1 59 0 0,-1 1 50 0 0,-1 0 42 0 0,0 0 79 0 0,-2 0 129 0 0,1-1-8 0 0,0 1-161 0 0,2 0-103 0 0,0-1-111 0 0,0 1-12 0 0,1 0-60 0 0,1 0-67 0 0,0 0-72 0 0,1 0-80 0 0,1 0-86 0 0,1 0-91 0 0,0 0-99 0 0,-6 0-754 0 0,0 0-838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36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5344 0 0,'0'0'157'0'0,"0"0"-38"0"0,0 0 3 0 0,0 0 54 0 0,0 0 159 0 0,0 0 293 0 0,0 0 20 0 0,0 0-5 0 0,0 0-49 0 0,0 0-18 0 0,0 0-6 0 0,2 0-16 0 0,18-5 1245 0 0,-12 3-1267 0 0,-1-1-79 0 0,-1 0-180 0 0,0 1-73 0 0,-1 0-86 0 0,1 1-95 0 0,1-3 41 0 0,11-4-16 0 0,-11 6-91 0 0,-2 2-100 0 0,-2 0 22 0 0,1 0-41 0 0,-3 0 83 0 0,5 0-141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37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0 166 6072 0 0,'0'0'133'0'0,"0"0"23"0"0,0 0 12 0 0,0-1-23 0 0,1-7-115 0 0,0 2 83 0 0,0 1 75 0 0,1 1 65 0 0,0 0 54 0 0,-1 0 44 0 0,4-14 741 0 0,2 2-123 0 0,0 0-122 0 0,2 2-121 0 0,2 1-119 0 0,2 1-119 0 0,2 1-117 0 0,2 3-115 0 0,-13 6-217 0 0,13-5 129 0 0,1 0-61 0 0,3 1-35 0 0,13 2-24 0 0,-20 5-1 0 0,-10-1-44 0 0,0 0-1 0 0,1 1 1 0 0,-1 0-1 0 0,0 0 1 0 0,0 0-1 0 0,0 0-2 0 0,7 4 45 0 0,3 3-33 0 0,-13-4-10 0 0,0-2 5 0 0,1 1 2 0 0,1 1-1 0 0,-1-1 0 0 0,0 0 1 0 0,0 1-1 0 0,0 0 1 0 0,0-1-1 0 0,0 1 0 0 0,-1 0 1 0 0,1 0-1 0 0,-1 0 0 0 0,0 0 1 0 0,-1 0-1 0 0,1 0 1 0 0,0 4-9 0 0,-1 39 36 0 0,1-12 103 0 0,-2 15-139 0 0,-4-12 25 0 0,-3 10 19 0 0,1-3-24 0 0,-10 32-20 0 0,7-31-1 0 0,6-29 5 0 0,0 0 0 0 0,-1 0-1 0 0,-1 0-3 0 0,-3 8 44 0 0,-3 15-35 0 0,-2 7-4 0 0,3-16 44 0 0,-3 5-37 0 0,-3 10-12 0 0,-1-17 71 0 0,16-27-6 0 0,-5 7-3 0 0,4-5-4 0 0,1 1 83 0 0,2-3-26 0 0,0 1 36 0 0,-1-3-107 0 0,1 1 65 0 0,0 0 145 0 0,-1-1 75 0 0,1 1 375 0 0,0-1-498 0 0,0 1-33 0 0,1-1-24 0 0,0 0-95 0 0,0 1-118 0 0,0-1-20 0 0,0 0-39 0 0,32 2 281 0 0,17-6-3 0 0,2 1-9 0 0,-22 1-45 0 0,1 0-1 0 0,9-3-100 0 0,4-2 113 0 0,-25 4-51 0 0,-16 3-253 0 0,1-1 64 0 0,-1 0 58 0 0,0 1 49 0 0,1-1 52 0 0,0 0 48 0 0,1 0 60 0 0,2-1 118 0 0,1 0-1 0 0,-3 1-137 0 0,-1 0-74 0 0,1 0-66 0 0,-2 0-58 0 0,1 0-65 0 0,0 1-74 0 0,-1-1-83 0 0,0 1-20 0 0,1-1-69 0 0,-1 1-74 0 0,0 0-79 0 0,0 0-85 0 0,1-1-89 0 0,-1 1-95 0 0,0 0-99 0 0,1 0-1198 0 0,3 0-1200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39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1 8176 0 0,'0'1'182'0'0,"-4"8"95"0"0,-1 0-91 0 0,0-1-72 0 0,0 1-53 0 0,-9 17-4 0 0,8-15 0 0 0,2 0 449 0 0,-1 0-52 0 0,1 1-49 0 0,0-1-46 0 0,1 1-40 0 0,-1 0-38 0 0,-3 11 184 0 0,1-1-138 0 0,1 0-64 0 0,-9 49 418 0 0,9-41-339 0 0,-2 25 93 0 0,2-1-107 0 0,2-9 42 0 0,3-1 1 0 0,4 32-371 0 0,5 18 390 0 0,1-23 270 0 0,2 0-660 0 0,-3-33 228 0 0,1-1 0 0 0,1 0 0 0 0,2 0 0 0 0,2-1 0 0 0,4 5-228 0 0,-8-22 103 0 0,0 0 0 0 0,1-1 0 0 0,1-1 0 0 0,4 5-103 0 0,-3-8 115 0 0,-1 1-1 0 0,15 9-114 0 0,-18-15 31 0 0,1-1-1 0 0,1 0 0 0 0,0-1 0 0 0,0-1 1 0 0,7 4-31 0 0,10 0 12 0 0,0-4-37 0 0,-25-6-40 0 0,1 1 46 0 0,7 1 61 0 0,-7-2-54 0 0,-1 1-40 0 0,0 0-57 0 0,0-1-73 0 0,-2 0 12 0 0,1 1-45 0 0,-1-1-50 0 0,1 0-55 0 0,-1 1-75 0 0,0-1-65 0 0,0 0-55 0 0,0 0-50 0 0,1 0-168 0 0,-1 0-48 0 0,1 0-204 0 0,1 0-544 0 0</inkml:trace>
  <inkml:trace contextRef="#ctx0" brushRef="#br0" timeOffset="1303.51">665 406 4656 0 0,'0'0'133'0'0,"0"0"-31"0"0,0 0-1 0 0,0 0 118 0 0,-1 0-44 0 0,1-2 70 0 0,-1 1-103 0 0,0-5 76 0 0,0 5-114 0 0,1-1 48 0 0,-1 1 113 0 0,1 0-89 0 0,0 1 33 0 0,1-8 304 0 0,0 0-45 0 0,1 0-42 0 0,1 0-39 0 0,0 0-37 0 0,1 0-34 0 0,6-8 225 0 0,-2 4-185 0 0,2 0-55 0 0,4-5 68 0 0,1 1-63 0 0,-13 14-258 0 0,4-4 79 0 0,0 0-1 0 0,0 1 1 0 0,0 0-1 0 0,1 0 0 0 0,0 0 1 0 0,4-1-127 0 0,8-4 225 0 0,0 2-38 0 0,9 1-178 0 0,-21 6-15 0 0,-1 0-1 0 0,0 1 1 0 0,1 0-1 0 0,-1 1 1 0 0,1-1-1 0 0,-1 1 1 0 0,0 1-1 0 0,0-1 1 0 0,5 2 6 0 0,-8-1 1 0 0,0-1 1 0 0,0 1 0 0 0,0 0-1 0 0,0 0 1 0 0,-1 0-1 0 0,1 0 1 0 0,-1 1 0 0 0,1-1-1 0 0,-1 1 1 0 0,0-1 0 0 0,0 1-1 0 0,0 0 1 0 0,0 0-1 0 0,0 0 1 0 0,0 0 0 0 0,-1 0-1 0 0,0 0 1 0 0,1 2-2 0 0,2 8 15 0 0,0 1 0 0 0,0 0 0 0 0,0 10-15 0 0,-2-11 28 0 0,-1 0 0 0 0,0-1 0 0 0,-1 11-28 0 0,-5 40 41 0 0,1-14-48 0 0,0-16 34 0 0,-1 1 1 0 0,-2-1 0 0 0,-3 5-28 0 0,2-3 34 0 0,-5 11 1 0 0,-2-2 1 0 0,-4 5-36 0 0,9-22 4 0 0,-3-3-4 0 0,10-19 0 0 0,1 0 0 0 0,-1 0 0 0 0,1 0 0 0 0,0 0 0 0 0,-1 2 0 0 0,1 0 0 0 0,0-1 0 0 0,-1 0 0 0 0,0-1 0 0 0,0 1 0 0 0,-3 3 0 0 0,2-3 0 0 0,1 0 0 0 0,-1 0 0 0 0,1 0 0 0 0,1 1 0 0 0,-1-1 0 0 0,1 1 0 0 0,-1 2 30 0 0,-16 26 80 0 0,18-34 12 0 0,-1 0-22 0 0,0 0 37 0 0,3 6 390 0 0,2-2-215 0 0,0-1-145 0 0,-2-1-69 0 0,1-1-48 0 0,-1 0-56 0 0,0-1-57 0 0,2 3 301 0 0,0-2-41 0 0,4 2 93 0 0,2-3-114 0 0,0-2-83 0 0,19-5-8 0 0,-17 3-2 0 0,-5 1 35 0 0,58-17 322 0 0,-48 13-360 0 0,10-2 80 0 0,-10 6-50 0 0,6 0 36 0 0,9 4 40 0 0,-28 0-162 0 0,1-1-5 0 0,16-2 19 0 0,-10-1 21 0 0,-6 2-4 0 0,4 2-34 0 0,-6-1 35 0 0,-2-1 21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37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156 1 7200 0 0,'0'0'165'0'0,"0"0"22"0"0,0 0 6 0 0,-2 1-45 0 0,-3 3-97 0 0,-1 2 0 0 0,0-1 90 0 0,-2 1 198 0 0,1-1 100 0 0,-1 1 231 0 0,3-2-268 0 0,1 1-138 0 0,0 1-98 0 0,-5 6 525 0 0,-1 0-112 0 0,3-2-160 0 0,-1 1-53 0 0,0 2 22 0 0,-3 9 137 0 0,5-5-306 0 0,-2 6 71 0 0,0 0-40 0 0,1 0-55 0 0,1 1-71 0 0,1 10 122 0 0,1 0 0 0 0,1 0 0 0 0,2 23-246 0 0,3-5 210 0 0,2 2-44 0 0,0-11 98 0 0,2-1 0 0 0,11 38-264 0 0,-1-23 209 0 0,-6-28 157 0 0,11 23-366 0 0,-1-8 231 0 0,-1-1 360 0 0,9 12-591 0 0,1-10 280 0 0,-21-35-203 0 0,1 1 0 0 0,0-2 1 0 0,1 1-78 0 0,-2-3-59 0 0,1-1 79 0 0,-5-4 36 0 0,1 1 1 0 0,0-1 0 0 0,0 0-1 0 0,0 0 1 0 0,3 0-57 0 0,7 1 57 0 0,-6-2-87 0 0,1 0-68 0 0,-1-2-99 0 0,1 0-115 0 0,-6 0 108 0 0,1 0-37 0 0,-1 0-38 0 0,1-1-40 0 0,7-4-571 0 0</inkml:trace>
  <inkml:trace contextRef="#ctx0" brushRef="#br0" timeOffset="686.16">491 232 6896 0 0,'0'0'200'0'0,"0"-1"-44"0"0,0-1-80 0 0,0 0-56 0 0,0-5-59 0 0,0 4 58 0 0,2-10 570 0 0,8-7 380 0 0,3 1-45 0 0,-4 8-418 0 0,-3 4-230 0 0,7-9 304 0 0,2 3-74 0 0,1 2-73 0 0,1 1-69 0 0,1 2-67 0 0,0 1-65 0 0,1 1-61 0 0,0-1-58 0 0,11 1-8 0 0,-25 6-97 0 0,0 0 1 0 0,0 0 0 0 0,0 0-1 0 0,-1 1 1 0 0,1-1-1 0 0,0 1 1 0 0,4 1-9 0 0,-5 0 3 0 0,0-1 0 0 0,-1 1 0 0 0,0-1 0 0 0,1 1 0 0 0,-1 0 0 0 0,0 0 0 0 0,0 0-1 0 0,0 1 1 0 0,0-1 0 0 0,1 1-3 0 0,-1 0 9 0 0,-1 0-1 0 0,1 1 1 0 0,-1-1-1 0 0,0 0 0 0 0,0 1 1 0 0,1 2-9 0 0,15 40 54 0 0,-13-29 5 0 0,-1 0-1 0 0,-1 0 0 0 0,0 4-58 0 0,-1 4 85 0 0,-2 0 0 0 0,0 0-85 0 0,-3 26 44 0 0,-3 8-22 0 0,-3-1 147 0 0,-15 51-169 0 0,4-39 46 0 0,12-48 24 0 0,0 0 40 0 0,-3 5 63 0 0,-6 12 131 0 0,-3 0 49 0 0,-2 0 92 0 0,11-21-209 0 0,2-2-11 0 0,1 0 12 0 0,2-7 4 0 0,5-8-145 0 0,1-1 0 0 0,0 0-4 0 0,0 0-17 0 0,0 0-10 0 0,1 1 19 0 0,3 6-50 0 0,-2-5-24 0 0,1 0 0 0 0,-1 0 0 0 0,0 0 0 0 0,1-1 1 0 0,-1 1-1 0 0,1 0 0 0 0,-1-1 0 0 0,1 0 0 0 0,0 1 0 0 0,-1-1 1 0 0,1 0-1 0 0,0 0 0 0 0,2 0-10 0 0,1 0 12 0 0,0 0 0 0 0,0-1-1 0 0,0 0 1 0 0,0 0 0 0 0,0 0 0 0 0,5-1-12 0 0,3-2 32 0 0,0 0 0 0 0,0-1 0 0 0,2 0-32 0 0,17-8 123 0 0,-30 11-103 0 0,3-1-235 0 0,1-1 93 0 0,-1 1 81 0 0,0-1 67 0 0,-1 1 45 0 0,1-1 33 0 0,19-9 546 0 0,-18 9-510 0 0,-1 0-56 0 0,1-1-76 0 0,0 1-96 0 0,-2 1-36 0 0,0 0-57 0 0,-1 0-65 0 0,1 0-70 0 0,-1 0-6 0 0,0 1-57 0 0,0-1-59 0 0,0 1-65 0 0,0-1-67 0 0,0 1-71 0 0,0 0-74 0 0,1-1-78 0 0,-1 1-1370 0 0,4-1-1238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42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15 322 5008 0 0,'0'0'144'0'0,"0"0"-32"0"0,0 0-4 0 0,0 0 79 0 0,0 0 40 0 0,0 0 275 0 0,0 0 11 0 0,0 0 6 0 0,0 1-265 0 0,-1-1-51 0 0,1 0-45 0 0,0 1-39 0 0,-1 1 24 0 0,-3 3 41 0 0,3-2-29 0 0,0-2 20 0 0,0 1 83 0 0,1-1 102 0 0,0-1-136 0 0,0 0 33 0 0,1 9 288 0 0,1-1-35 0 0,0-1-59 0 0,-2 1-63 0 0,-1 0-77 0 0,-4 2-93 0 0,5-9-180 0 0,-1 0 1 0 0,0 0-1 0 0,1 0 1 0 0,-1 0-1 0 0,1 1 1 0 0,0-1-1 0 0,-1 0 1 0 0,1 1-1 0 0,0-1 1 0 0,0 0-1 0 0,0 1 1 0 0,0-1-1 0 0,0 0 1 0 0,0 1-39 0 0,2 13 327 0 0,0-3-107 0 0,-2 1-70 0 0,0 17 160 0 0,4 1-101 0 0,-2-10-141 0 0,5 15 28 0 0,-4-27-71 0 0,-1-1-1 0 0,-1 1 1 0 0,0 0-1 0 0,0 5-24 0 0,0 6 44 0 0,1 0 0 0 0,2 6-44 0 0,2 20 86 0 0,3 19 16 0 0,-5-42-18 0 0,-2-1 0 0 0,1 20-84 0 0,-3-41 3 0 0,-1 68 226 0 0,-4-23-27 0 0,4-42-174 0 0,1 0 1 0 0,0 0 0 0 0,0 0-1 0 0,0 0 1 0 0,1 0 0 0 0,0 4-29 0 0,1 12 126 0 0,-2-19-51 0 0,0 1 0 0 0,0 6-43 0 0,0-6 45 0 0,0-2 6 0 0,0 0-49 0 0,0 0-51 0 0,0 0-53 0 0,0 0-107 0 0,2-1-187 0 0,-2 0 222 0 0,0 1 73 0 0,2-2 28 0 0,-1 1-23 0 0,0 1-13 0 0,-1-1-39 0 0,0 1-50 0 0,1-1-56 0 0,-1 0-14 0 0,0 1-52 0 0,0-1-55 0 0,0 0-62 0 0,0 1-66 0 0,0-1-71 0 0,0 0-77 0 0,0 0-81 0 0,-1-2-1092 0 0,-2-3-1009 0 0</inkml:trace>
  <inkml:trace contextRef="#ctx0" brushRef="#br0" timeOffset="268.27">62 815 7256 0 0,'17'2'165'0'0,"-14"-1"22"0"0,-3-1 7 0 0,1-1-23 0 0,8-2-160 0 0,-2 1 71 0 0,-2 1 60 0 0,0 1 50 0 0,1-1 116 0 0,4-2 226 0 0,-3 0-90 0 0,1 0-34 0 0,6-3 318 0 0,1 1-113 0 0,0 0-98 0 0,2-1-7 0 0,1 0-98 0 0,4 0-12 0 0,11-3 92 0 0,-11 1-310 0 0,-11 5-102 0 0,2-1-37 0 0,11-2-80 0 0,-22 6-148 0 0,0 0 106 0 0,-1-1 77 0 0,3 0 99 0 0,-3 1-113 0 0,0 0-42 0 0,0-1-52 0 0,0 1-65 0 0,0-1-77 0 0,0 1 19 0 0,0 0-50 0 0,-1-1-54 0 0,1 1-58 0 0,0-1-62 0 0,0 1-68 0 0,0-1-71 0 0,-1 1-76 0 0,2-2-820 0 0,0 1-842 0 0,-1 1 1952 0 0</inkml:trace>
  <inkml:trace contextRef="#ctx0" brushRef="#br0" timeOffset="795.87">344 447 6704 0 0,'0'0'149'0'0,"0"0"23"0"0,0 0 12 0 0,0 0-59 0 0,0 0-9 0 0,0 0 44 0 0,0 0 135 0 0,0 0 250 0 0,0 0-480 0 0,0 0 36 0 0,0 0 203 0 0,0-1 118 0 0,0 1 98 0 0,1-1 65 0 0,-1 0 56 0 0,1-3 1617 0 0,-1 2-1330 0 0,1 0-82 0 0,-1 1-479 0 0,0 0-46 0 0,0 1-48 0 0,1-1-62 0 0,-1 0-70 0 0,0 1-77 0 0,0-1-84 0 0,0 1-91 0 0,0-1-99 0 0,0 1-106 0 0,1-4 486 0 0,0 5-73 0 0,2 2-55 0 0,-1 2-37 0 0,5 10-30 0 0,-5-8 77 0 0,4 16-39 0 0,-1-1 40 0 0,-3-5 41 0 0,-1 0-1 0 0,0 1 1 0 0,-1 3-94 0 0,-2 11 87 0 0,1 6 108 0 0,1 1 0 0 0,3 2-195 0 0,-1-5 130 0 0,8 101 445 0 0,-1-80-359 0 0,-8-27-128 0 0,-1-25-66 0 0,0 0 0 0 0,1 0 0 0 0,-1 0 0 0 0,1 0-1 0 0,0 1-21 0 0,4 24 148 0 0,-3-16-61 0 0,-2 1 68 0 0,0 1 91 0 0,0-12-176 0 0,-3 1-24 0 0,0 1 6 0 0,2 0 31 0 0,0-6-14 0 0,-1 2-29 0 0,-7-2 206 0 0,7-2-226 0 0,0 1-48 0 0,1-1-78 0 0,1 1-100 0 0,0-1-121 0 0,0 1 112 0 0,0 0-38 0 0,1 1-110 0 0,-1-1 62 0 0,0 0 52 0 0,0 1 44 0 0,-1-2-103 0 0,0-1-256 0 0,0 2 339 0 0,0 0-67 0 0,1 1-46 0 0,0 0-91 0 0,-1-1 18 0 0,1 0-46 0 0,0 1-42 0 0,-1-1-36 0 0,1 1-149 0 0,0-1-36 0 0,-1 0-1566 0 0</inkml:trace>
  <inkml:trace contextRef="#ctx0" brushRef="#br0" timeOffset="1455.11">600 1104 7856 0 0,'0'0'174'0'0,"0"0"29"0"0,0 0 13 0 0,0 1-19 0 0,0-1-82 0 0,1 1-60 0 0,2 2 0 0 0,-2-2 2 0 0,0 0 15 0 0,0 0 36 0 0,-1-1 47 0 0,1 1 55 0 0,13 24 1010 0 0,-10-14-725 0 0,-1 3-2 0 0,-2 1-88 0 0,0 4 123 0 0,1 0-96 0 0,0 21 314 0 0,2-20-440 0 0,-3-18-282 0 0,-1-1 0 0 0,1 0 0 0 0,-1 0 0 0 0,1 1-1 0 0,-1-1 1 0 0,0 0 0 0 0,1 1 0 0 0,-1-1 0 0 0,0 0 0 0 0,0 1 0 0 0,0-1 0 0 0,0 0-1 0 0,0 1 1 0 0,0-1 0 0 0,-1 0 0 0 0,1 1 0 0 0,0-1 0 0 0,-1 0 0 0 0,1 0 0 0 0,-1 1 0 0 0,1-1-24 0 0,-2 1 100 0 0,1 0-54 0 0,1 3-52 0 0,0-3 49 0 0,0-1 28 0 0,1 1 47 0 0,-1-1 5 0 0,1 0 35 0 0,-1 0 41 0 0,0 0 43 0 0,-1 2-50 0 0,0-2-39 0 0,-1 0 53 0 0,0-3-106 0 0,-1-2-71 0 0,-2-9-52 0 0,4 9 48 0 0,1 1 44 0 0,-2-4-65 0 0,1 0 0 0 0,-1 0 1 0 0,0 0-1 0 0,0 0 0 0 0,-1-1-4 0 0,2 7 3 0 0,1-1 0 0 0,-1 0 0 0 0,1 0 0 0 0,0 1 0 0 0,0-1 0 0 0,0 0 0 0 0,0 0 0 0 0,0 1 0 0 0,0-1 0 0 0,0 0 0 0 0,1 0 0 0 0,-1 1 0 0 0,0-1 0 0 0,1 0 0 0 0,0 1 0 0 0,-1-1 0 0 0,1 0 0 0 0,0 0-3 0 0,5-17-1 0 0,-5 6 1 0 0,-1 10-1 0 0,0 1 0 0 0,0-1-1 0 0,1 0 1 0 0,-1 0 0 0 0,1 0 0 0 0,0 0 0 0 0,0 0 0 0 0,0 0 0 0 0,0 1 0 0 0,2-4 1 0 0,4-7-35 0 0,-2 4 6 0 0,-1 1-1 0 0,1 0 1 0 0,1 1 0 0 0,0-1 29 0 0,-5 6-8 0 0,1 0-1 0 0,0 0 0 0 0,0 0 0 0 0,0 0 0 0 0,0 1 0 0 0,1-1 0 0 0,-1 1 1 0 0,0-1-1 0 0,1 1 0 0 0,-1 0 0 0 0,1 0 0 0 0,0 0 0 0 0,-1 0 0 0 0,1 0 1 0 0,2 0 8 0 0,-2 0-1 0 0,2-1-4 0 0,7 2-43 0 0,-9 0 41 0 0,1 0 0 0 0,-1 1 1 0 0,1-1-1 0 0,-1 1 0 0 0,0 0 0 0 0,1 0 0 0 0,-1 0 0 0 0,0 0 0 0 0,1 1 1 0 0,-1-1-1 0 0,0 1 0 0 0,0 0 0 0 0,0 0 0 0 0,2 2 7 0 0,-2-2-4 0 0,0 2-1 0 0,0-1 1 0 0,0 0-1 0 0,0 0 1 0 0,0 1 0 0 0,-1 0-1 0 0,0-1 1 0 0,1 1-1 0 0,-2 0 1 0 0,1 0-1 0 0,0 0 1 0 0,0 1 4 0 0,7 31-55 0 0,0 19 60 0 0,-5-26-8 0 0,-4-27 3 0 0,-1 0 2 0 0,4 11 32 0 0,-3-13-224 0 0,0 1 59 0 0,0-1 52 0 0,0 0 47 0 0,0 1 63 0 0,0-1 81 0 0,1 1 436 0 0,-1 0-465 0 0,0-1-36 0 0,0 0-47 0 0,0 1-59 0 0,0-1-72 0 0,1 0-81 0 0,-1 0-56 0 0,0 1-83 0 0,0-1-90 0 0,0 0-99 0 0,1 0-106 0 0,-1 0-115 0 0,0 1-123 0 0,0-1 394 0 0,0 0-34 0 0,0 0-1336 0 0,0 0-1054 0 0</inkml:trace>
  <inkml:trace contextRef="#ctx0" brushRef="#br0" timeOffset="1748.32">957 1218 7848 0 0,'0'0'232'0'0,"0"-1"11"0"0,0 1-102 0 0,1 0-66 0 0,0-2-6 0 0,0 1-1 0 0,0 1 26 0 0,-1-1 47 0 0,1 1 60 0 0,-1-1 71 0 0,7-3 290 0 0,11-8 887 0 0,-12 9-1045 0 0,1-1-51 0 0,-3 2-144 0 0,0 1-43 0 0,0-1-50 0 0,0 1-57 0 0,1-1 173 0 0,0 1-55 0 0,0 0-44 0 0,0 0-38 0 0,4 1 7 0 0,11 4 33 0 0,-17-4-164 0 0,0 0-74 0 0,-2 0-77 0 0,0 0 48 0 0,0 0-32 0 0,-1 0-37 0 0,1 0-32 0 0,-1 0-323 0 0,1 0 73 0 0,-1 0-46 0 0,1 0-625 0 0,2 0-493 0 0,2 0-934 0 0</inkml:trace>
  <inkml:trace contextRef="#ctx0" brushRef="#br0" timeOffset="2296.86">1167 1029 5248 0 0,'0'0'152'0'0,"1"0"0"0"0,13-5 494 0 0,-1 0 42 0 0,26-9 1346 0 0,-22 10-1212 0 0,-2 2-197 0 0,-1 2-75 0 0,1 2-96 0 0,0 3-116 0 0,7 4-4 0 0,-17-5-265 0 0,0-1-45 0 0,-4-1 40 0 0,1 2 3 0 0,-1 8-26 0 0,0-8 5 0 0,0-1-18 0 0,-1 1 1 0 0,1-1-1 0 0,-1 0 0 0 0,1 1 0 0 0,-1-1 0 0 0,0 1 0 0 0,-1-1 1 0 0,1 0-1 0 0,-1 1 0 0 0,0 1-28 0 0,-7 10 116 0 0,-7-2-50 0 0,13-12-23 0 0,2-1-41 0 0,-1 1-1 0 0,1-1 1 0 0,0 0 0 0 0,0 1-1 0 0,-1-1 1 0 0,1 0-1 0 0,0 0 1 0 0,-1 0 0 0 0,1 1-1 0 0,0-1 1 0 0,-1 0 0 0 0,1 0-1 0 0,-1 0 1 0 0,1 0 0 0 0,0 0-1 0 0,-1 0 1 0 0,1 0 0 0 0,0 0-1 0 0,-1 0 1 0 0,1 0 0 0 0,-1 0-1 0 0,1 0 1 0 0,-1 0-2 0 0,-5 0 49 0 0,6 0-13 0 0,0 0-39 0 0,0 0 1 0 0,0 1-1 0 0,1-1 1 0 0,-1 0 0 0 0,0 0-1 0 0,1 1 1 0 0,-1-1-1 0 0,0 0 1 0 0,1 0 0 0 0,-1 0-1 0 0,0 1 1 0 0,1-1 0 0 0,-1 0-1 0 0,0 0 1 0 0,1 0-1 0 0,-1 0 1 0 0,1 0 0 0 0,-1 0-1 0 0,0 0 1 0 0,1 0-1 0 0,-1 0 1 0 0,1 0 0 0 0,-1 0-1 0 0,1 0 3 0 0,8 2-50 0 0,-5 0 40 0 0,1 1 1 0 0,-1-1-1 0 0,1 1 1 0 0,-1 0-1 0 0,0 0 1 0 0,0 0-1 0 0,0 1 1 0 0,3 3 9 0 0,5 8 0 0 0,-12-14-1 0 0,1-1 1 0 0,0 1 0 0 0,-1-1 0 0 0,1 1 0 0 0,-1-1 0 0 0,1 1 0 0 0,-1 0-1 0 0,1-1 1 0 0,-1 1 0 0 0,1 0 0 0 0,-1 0 0 0 0,0-1 0 0 0,1 1 0 0 0,-1 0 0 0 0,0 0-1 0 0,0 0 1 0 0,1-1 0 0 0,-1 1 0 0 0,0 0 0 0 0,1 3 17 0 0,3 2 13 0 0,-1 0 41 0 0,-3-4-34 0 0,1 0-1 0 0,-1 0 0 0 0,1-1 1 0 0,-1 1-1 0 0,0 0 0 0 0,0 0 1 0 0,1 0-1 0 0,-1 0 0 0 0,-1 0 1 0 0,1 1-37 0 0,-2 8 131 0 0,-7 15 358 0 0,3-17-319 0 0,1-3-108 0 0,-2-2-73 0 0,-8 5 74 0 0,13-7-55 0 0,0-1 1 0 0,0 1-1 0 0,-1-1 0 0 0,1 0 0 0 0,0 0 1 0 0,-1 0-1 0 0,1 0 0 0 0,-1 0 0 0 0,1 0 1 0 0,-1-1-1 0 0,0 1 0 0 0,1-1 0 0 0,-3 0-8 0 0,-11-1 75 0 0,10-1-74 0 0,0 1-33 0 0,2 0-29 0 0,0-1-40 0 0,0 1-47 0 0,0 0-55 0 0,3 0-138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55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7688 0 0,'0'0'166'0'0,"0"0"29"0"0,0 0 14 0 0,0 2-25 0 0,4 9-158 0 0,-2-3 98 0 0,-2 1 113 0 0,-1 1 198 0 0,0-4-176 0 0,1-2-118 0 0,1 26 927 0 0,1-11-456 0 0,1-3-216 0 0,-2-8-249 0 0,1 0-41 0 0,2 16 84 0 0,-1-1 49 0 0,3 49 621 0 0,-4-41-494 0 0,1 1-57 0 0,0-12-151 0 0,-1 1-51 0 0,2 12 90 0 0,-1 0 39 0 0,-1-4 10 0 0,1 0 46 0 0,0-11-60 0 0,-1 1-46 0 0,0 0-39 0 0,0 0-33 0 0,2 16 28 0 0,2 63 63 0 0,-6-55-54 0 0,2 1 267 0 0,4 17-418 0 0,0 14 339 0 0,-1-2 65 0 0,-2-40-192 0 0,-1 0 47 0 0,-1-11-48 0 0,-1 1 39 0 0,1-3 16 0 0,0-7-90 0 0,-1-5-19 0 0,0-1 14 0 0,-1 1 49 0 0,1-8-221 0 0,0 0-96 0 0,0 1 73 0 0,-1 0 99 0 0,1 0 159 0 0,0 0-169 0 0,0-1-66 0 0,0 1-98 0 0,0-1-97 0 0,0 1 52 0 0,0-1-34 0 0,0 0-37 0 0,0 1-40 0 0,0-1-43 0 0,0 1-44 0 0,0-1-916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54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0 167 9504 0 0,'0'0'216'0'0,"0"0"32"0"0,0 0 9 0 0,0 0-109 0 0,2 0-77 0 0,8-1-111 0 0,1 0 72 0 0,0-1 68 0 0,1 1 65 0 0,-1-1 69 0 0,1 0 63 0 0,0 1 58 0 0,0 0 55 0 0,1 1-126 0 0,1-1-60 0 0,14 0 210 0 0,-8 3-61 0 0,-8-1-100 0 0,0 0-103 0 0,-3-1-98 0 0,0 1-37 0 0,8 3-41 0 0,-13-2 4 0 0,1-1 1 0 0,-1 0 0 0 0,1 0-1 0 0,-1 0 1 0 0,1-1 0 0 0,-1 0 1 0 0,7 1-48 0 0,-2-1-60 0 0,-5 0 34 0 0,-2-1-48 0 0,1 1 41 0 0,0-1 12 0 0,6-2-22 0 0,-6 2 11 0 0,0-1-57 0 0,-1 1-22 0 0,0 0-53 0 0,0 1-63 0 0,0-1-72 0 0,4-2-258 0 0</inkml:trace>
  <inkml:trace contextRef="#ctx0" brushRef="#br0" timeOffset="322.14">93 1 7136 0 0,'0'0'165'0'0,"0"0"22"0"0,0 0 6 0 0,0 0 44 0 0,0 0-94 0 0,0 0 116 0 0,0 0 213 0 0,0 0 9 0 0,0 0-33 0 0,0 0-287 0 0,0 0-37 0 0,0 0 49 0 0,0 0-76 0 0,0 1-48 0 0,2 3-11 0 0,0-2 7 0 0,8 14 268 0 0,-1 1-54 0 0,15 35 385 0 0,-16-35-443 0 0,0-1-43 0 0,5 11 11 0 0,-2 1-113 0 0,-1 2 112 0 0,-1-1 66 0 0,4 14 138 0 0,-12-40-498 0 0,0 1 49 0 0,0-1 45 0 0,0 0 39 0 0,0 1 61 0 0,1 0 52 0 0,1 9 409 0 0,-1-8-353 0 0,-2-2-123 0 0,1 1-34 0 0,-1-1-41 0 0,1 0-48 0 0,-1 1-71 0 0,1 0-76 0 0,-1 1-87 0 0,0 0-94 0 0,1 0-105 0 0,-1 0-114 0 0,0 1-122 0 0,0-3 320 0 0,0 0-34 0 0,0-3-1191 0 0,0 0-940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23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37 205 9184 0 0,'0'0'177'0'0,"1"0"-74"0"0,-1 0-46 0 0,4-2 2 0 0,-2 2-6 0 0,7-4 218 0 0,-1 1-113 0 0,-1 1-92 0 0,-1-1-43 0 0,15-8-53 0 0,-12 6 71 0 0,0-1 102 0 0,-4 3-19 0 0,-1 0 44 0 0,13-9 502 0 0,-1 1-150 0 0,-2 0-87 0 0,0-2-89 0 0,-2-2-90 0 0,-6 0-181 0 0,-4-1-42 0 0,-3 13-33 0 0,1 0-1 0 0,-1 0 1 0 0,0-1 0 0 0,0 1 0 0 0,0 0 0 0 0,0 0 0 0 0,0 0-1 0 0,-1 0 1 0 0,1 0 0 0 0,-1 1 0 0 0,0-1 0 0 0,0 0 0 0 0,0 1 0 0 0,-1-1 2 0 0,1 0 1 0 0,-1 0 0 0 0,0 1 0 0 0,0 0 0 0 0,0-1 0 0 0,0 1 0 0 0,0 0 0 0 0,-1 0-1 0 0,-15-4 65 0 0,4 6 45 0 0,-1 4 66 0 0,3 4-118 0 0,0 3 54 0 0,1 1 48 0 0,1 2 41 0 0,-8 15 300 0 0,3-1 89 0 0,12-19-361 0 0,0 0 1 0 0,0 0-1 0 0,1 1 1 0 0,1-1-1 0 0,-1 1 1 0 0,2 0-1 0 0,-2 7-229 0 0,3 19 723 0 0,6-11-374 0 0,6-4-58 0 0,3-3-60 0 0,4-3-63 0 0,3-4-67 0 0,1-4-69 0 0,1-4-73 0 0,0-4-76 0 0,-14 0 76 0 0,-6 1-3 0 0,0-1-39 0 0,0 1-53 0 0,0-1-70 0 0,-1 1 22 0 0,-1 0-41 0 0,1-1-48 0 0,-1 1-51 0 0,1 0 11 0 0,-1 0-41 0 0,0-1-44 0 0,0 1-47 0 0,0 0-49 0 0,0-1-53 0 0,0 1-55 0 0,0 0-56 0 0,5-2-1502 0 0,3 1-1224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53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1 255 7512 0 0,'0'0'166'0'0,"0"0"29"0"0,0 0 13 0 0,0 1 35 0 0,1 8 130 0 0,1 5 311 0 0,0-4-217 0 0,-1-3-194 0 0,0-1-85 0 0,-1 0-49 0 0,2 13 264 0 0,1-8-29 0 0,-1 0 1 0 0,2 0-1 0 0,1 2-374 0 0,1 3 308 0 0,0-1-134 0 0,1 4 16 0 0,2 10 177 0 0,3 4 63 0 0,-4-12-194 0 0,-1-3-102 0 0,1-1-81 0 0,-2-4-25 0 0,-1 0 0 0 0,0 1-1 0 0,2 8-27 0 0,7 44 184 0 0,-6-27-31 0 0,-7-35-134 0 0,13 59 284 0 0,-7-19-54 0 0,-3-8 11 0 0,-2 0 63 0 0,-1-7-51 0 0,3 14 216 0 0,1 1 8 0 0,-4-14-217 0 0,2 21 133 0 0,-2-19-148 0 0,0-10-60 0 0,1-3-176 0 0,3 0-51 0 0,0 3-30 0 0,3 4 53 0 0,-7-22-113 0 0,0 0 67 0 0,0-2 51 0 0,-1 0 39 0 0,2 0 228 0 0,-1-2-252 0 0,-1 0-48 0 0,0 0-63 0 0,1 1-78 0 0,0 1-92 0 0,0 1-108 0 0,0 0-121 0 0,-1-1 194 0 0,1 0-35 0 0,-1-2-711 0 0</inkml:trace>
  <inkml:trace contextRef="#ctx0" brushRef="#br0" timeOffset="731.06">379 0 6648 0 0,'0'0'149'0'0,"0"0"23"0"0,0 0 12 0 0,0 0 15 0 0,0 0 35 0 0,1 2 20 0 0,5 4-10 0 0,0 2 66 0 0,14 17 800 0 0,-12-13-626 0 0,1-1-87 0 0,-3-4-207 0 0,0 0-77 0 0,8 8 319 0 0,-1 1-76 0 0,0 0-66 0 0,-1 0-56 0 0,4 7 14 0 0,-1 0-69 0 0,1 5 242 0 0,11 24-421 0 0,-13-16 260 0 0,-4-12 36 0 0,0 0-50 0 0,1 0-46 0 0,-1-1-38 0 0,11 27 82 0 0,9 25-30 0 0,-17-34 5 0 0,-2 1-1 0 0,1 8-218 0 0,-5-6 148 0 0,-1-1-1 0 0,-2 1 1 0 0,-2 0-1 0 0,-3 8-147 0 0,-1-9 295 0 0,-4 12-295 0 0,-3 11 449 0 0,-16 51-449 0 0,14-78 126 0 0,-2-1 35 0 0,6-14-70 0 0,1 2 76 0 0,2-10-18 0 0,0 0 36 0 0,-1 0 38 0 0,-1-1 41 0 0,2-6-97 0 0,0 0-77 0 0,1-1-61 0 0,0 1-49 0 0,-10 26-229 0 0,5-18 179 0 0,7-16-119 0 0,1-1-50 0 0,0 0 118 0 0,0 0-60 0 0,0 0-80 0 0,0 0 81 0 0,0 0-38 0 0,0 0-42 0 0,0 0-40 0 0,0 0-403 0 0,0 0 97 0 0,0 0-54 0 0,0 0-775 0 0,0 0-610 0 0,0 0-1159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52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0 189 7976 0 0,'0'0'174'0'0,"0"0"29"0"0,0 0 14 0 0,2-1-26 0 0,4 0-150 0 0,4-1-49 0 0,-2 0 8 0 0,-3 1 35 0 0,0 0 31 0 0,0 0 45 0 0,-1 0 23 0 0,0-1 44 0 0,0 1 51 0 0,0-1 56 0 0,4 0 150 0 0,0 0-63 0 0,0 0-52 0 0,1 1-40 0 0,20-5 537 0 0,-13 1-419 0 0,-1 2-60 0 0,0 0-59 0 0,1 0-58 0 0,0 1-57 0 0,0 1-57 0 0,2 1-56 0 0,1-1-55 0 0,-18 1-54 0 0,0 0-62 0 0,-1 0-70 0 0,0 0-114 0 0,0 0-132 0 0,0 0-120 0 0,0 0 75 0 0,0 1-44 0 0,2-1-622 0 0,0 1-309 0 0,5 0-1297 0 0</inkml:trace>
  <inkml:trace contextRef="#ctx0" brushRef="#br0" timeOffset="332.11">124 1 7256 0 0,'0'0'165'0'0,"0"0"22"0"0,0 0 7 0 0,0 0 36 0 0,0 0 102 0 0,0 0 41 0 0,0 0 10 0 0,0 0-5 0 0,0 0-20 0 0,0 0-6 0 0,0 0 0 0 0,1 2 1 0 0,3 11 184 0 0,1 1-65 0 0,-1 0-61 0 0,0 1-56 0 0,1 7 88 0 0,0 0-93 0 0,0 1-75 0 0,0-1-55 0 0,13 62 420 0 0,-14-65-487 0 0,3 30 287 0 0,-7-33-323 0 0,0-7-53 0 0,1-3-14 0 0,3-2-20 0 0,1 7 41 0 0,-5-11-109 0 0,0 1 56 0 0,1 0 51 0 0,0 1-115 0 0,-1-2-19 0 0,0 1-37 0 0,0-1-43 0 0,0 1-49 0 0,0-1-100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31:50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1 761 7312 0 0,'0'0'165'0'0,"0"0"22"0"0,0 0 9 0 0,0 0 48 0 0,0 0 138 0 0,0 0 60 0 0,0 0-231 0 0,0 0-46 0 0,0 0-39 0 0,1 0-36 0 0,0 0 21 0 0,3-1-20 0 0,-1 1 9 0 0,12-2 540 0 0,0-1-74 0 0,0 1-70 0 0,0 0-65 0 0,0 0-68 0 0,0 0-52 0 0,0 0-49 0 0,0-1-45 0 0,0 1-40 0 0,0-2-35 0 0,14-4 53 0 0,-9 2-151 0 0,10-4 73 0 0,16-4 71 0 0,-16 3-135 0 0,-19 6-46 0 0,10-3-10 0 0,-2 6-56 0 0,-18 2-59 0 0,-1 0-52 0 0,0 0-233 0 0,0 0 215 0 0,0 0 86 0 0,0 0-32 0 0,0 0-9 0 0,0 0-34 0 0,0 0-37 0 0,0 0-44 0 0,0 0-45 0 0,0 0-43 0 0,0 0-39 0 0,0 0-32 0 0,0 0-122 0 0,0 0-32 0 0,0 0-1258 0 0</inkml:trace>
  <inkml:trace contextRef="#ctx0" brushRef="#br0" timeOffset="355.04">105 584 7080 0 0,'0'0'157'0'0,"0"0"23"0"0,0 0 13 0 0,0 0 18 0 0,0 0 25 0 0,0 0 11 0 0,0 0 1 0 0,0 0 6 0 0,0 0 28 0 0,0 0 7 0 0,0 0 6 0 0,0 0-101 0 0,1 1-71 0 0,-1 0-30 0 0,1 2-54 0 0,0-1 9 0 0,-1-1 65 0 0,1 0 93 0 0,3 6 72 0 0,0-1-42 0 0,4 18 354 0 0,-2-4-245 0 0,-1-4-145 0 0,-1 1-53 0 0,-4-16-138 0 0,11 59 351 0 0,-8-44-217 0 0,1-1 1 0 0,6 13-144 0 0,-8-21 47 0 0,0 0 1 0 0,-1 1 0 0 0,1-1-1 0 0,-2 0 1 0 0,1 0 0 0 0,-1 1 0 0 0,0 3-48 0 0,0-5 35 0 0,0 1 1 0 0,0 0-1 0 0,1 0 1 0 0,-1 0-1 0 0,2-1 1 0 0,-1 1-1 0 0,3 6-35 0 0,-3-10 52 0 0,-2 0-58 0 0,-1-1 4 0 0,1 1 33 0 0,1 1 28 0 0,-1 2 42 0 0,1-6-245 0 0,0 1 56 0 0,0-1 47 0 0,0 1 40 0 0,0 0 85 0 0,0 1 258 0 0,0-1-282 0 0,0-1-58 0 0,0 1-38 0 0,0-1-33 0 0,0 0-36 0 0,0 0-43 0 0,0 1-62 0 0,0-1-59 0 0,0 0-63 0 0,0 0-71 0 0,0 0-75 0 0,0 0-81 0 0,0 1-87 0 0,0-1-92 0 0,0 0-930 0 0,0 0-954 0 0</inkml:trace>
  <inkml:trace contextRef="#ctx0" brushRef="#br0" timeOffset="1023.26">514 361 5528 0 0,'0'0'124'0'0,"0"0"17"0"0,0 0 11 0 0,0 0-45 0 0,0 0-59 0 0,2 4-62 0 0,-1-3 45 0 0,0 1 101 0 0,0-1-11 0 0,-1 0 46 0 0,3 6 306 0 0,-2-6 21 0 0,-1-1-24 0 0,0 1-296 0 0,0-1-45 0 0,0 0 20 0 0,0 1-100 0 0,0 2-25 0 0,0-2 31 0 0,0 0 55 0 0,0 0 118 0 0,0 0-66 0 0,0 0 37 0 0,0 1 38 0 0,0 0-35 0 0,1 2 110 0 0,-1-1-147 0 0,1 0-49 0 0,1 3 12 0 0,1 5-10 0 0,-3-6 7 0 0,1 2 112 0 0,1-2-92 0 0,0 0-77 0 0,-2-1 162 0 0,2-1-70 0 0,-1 0-76 0 0,0-1-51 0 0,-1 4 40 0 0,-1 19 327 0 0,0-18-307 0 0,-1-1-56 0 0,2-1 56 0 0,2 0-65 0 0,-1-3-4 0 0,0 4 27 0 0,-1 5 77 0 0,1 3 41 0 0,1-5-134 0 0,1 15 103 0 0,-1-5-20 0 0,5 31 102 0 0,-1 27 42 0 0,0-3-30 0 0,-5-39-29 0 0,-1-25-99 0 0,0 1 0 0 0,1-1 0 0 0,1 4-104 0 0,3 33 300 0 0,-2-8-4 0 0,-2-28-117 0 0,0 1 0 0 0,-1 0 1 0 0,-1 4-180 0 0,1 6 277 0 0,-2-12-146 0 0,-6 8 347 0 0,3-12-379 0 0,5-4-90 0 0,-1-2-154 0 0,1 1 50 0 0,-1 0 43 0 0,1-1 39 0 0,-1 2 66 0 0,0-1 70 0 0,-2 3 479 0 0,1-2-402 0 0,1-1-144 0 0,0 0-44 0 0,0-1-51 0 0,0 1-62 0 0,0 0-92 0 0,-1-1-100 0 0,1 1-110 0 0,-1-1-122 0 0,2 1 212 0 0,-1-1-35 0 0,0 0-37 0 0,0 0-38 0 0,0 0-40 0 0,0 0-42 0 0,0 0-42 0 0,0 0-45 0 0,0 0-1411 0 0,-1 0-1138 0 0</inkml:trace>
  <inkml:trace contextRef="#ctx0" brushRef="#br0" timeOffset="1627.65">709 1 7432 0 0,'0'0'216'0'0,"0"0"53"0"0,0 0 96 0 0,0 0 34 0 0,2 1 8 0 0,8 10 312 0 0,0 0-80 0 0,0 1-79 0 0,0 0-78 0 0,0 0-68 0 0,0 1-83 0 0,1-1-84 0 0,0 0-82 0 0,7 6 514 0 0,14 21-679 0 0,3 9 439 0 0,-3 1-37 0 0,-21-34-279 0 0,50 85 506 0 0,-27-37-302 0 0,-15-21 123 0 0,4 15-450 0 0,-12-23 173 0 0,-1 1-1 0 0,-3 0 1 0 0,0 5-173 0 0,-2-14 92 0 0,1 15 115 0 0,-2 0 1 0 0,-1 1 0 0 0,-2 12-208 0 0,-3 8 712 0 0,-9 54-712 0 0,6-85 157 0 0,-1-1-49 0 0,-17 67 129 0 0,11-55-77 0 0,6-19-30 0 0,-5 7 61 0 0,6-19-79 0 0,-1 0 1 0 0,0 0-1 0 0,0 0-112 0 0,0-3 90 0 0,-1-3 4 0 0,0-2-20 0 0,3-3-46 0 0,4 0-28 0 0,-1-1-1 0 0,1 1 0 0 0,-1 0 1 0 0,1-1-1 0 0,0 1 0 0 0,0 0 0 0 0,-1-1 1 0 0,1 1-1 0 0,0 0 0 0 0,-1-1 1 0 0,1 1-1 0 0,0-1 0 0 0,0 1 1 0 0,0 0-1 0 0,0-1 0 0 0,-1 1 1 0 0,1-1-1 0 0,0 1 0 0 0,0-1 1 0 0,0 1 7 0 0,-1-2-149 0 0,0 0 38 0 0,-1-2-10 0 0,1 1 90 0 0,-1-5 80 0 0,1 5-68 0 0,1 0-38 0 0,0 1-57 0 0,-1-1-72 0 0,1 1-87 0 0,1-1-103 0 0,-1 1 34 0 0,0 0-67 0 0,1 0-71 0 0,-1 1-78 0 0,1-1-84 0 0,-1 0-88 0 0,1 0-95 0 0,0 0-100 0 0,1-2-1277 0 0,0-3-1243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6:56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67 8032 0 0,'0'0'182'0'0,"0"0"29"0"0,0 0 12 0 0,0 0 43 0 0,0 0-62 0 0,0 0 40 0 0,0 0 290 0 0,1-2 11 0 0,5-3 187 0 0,1 0-106 0 0,0 0-97 0 0,1 2-88 0 0,-2 1-161 0 0,0-1-40 0 0,7 0 135 0 0,0 0-112 0 0,1 0-81 0 0,2 0-21 0 0,8-1 35 0 0,14 0-37 0 0,-22 2-94 0 0,44-5 96 0 0,-4 0 46 0 0,48 1-207 0 0,-97 8 34 0 0,1 0-17 0 0,7-1-52 0 0,-12-1-171 0 0,0 1 92 0 0,4 2-43 0 0,-5-2 85 0 0,-1 0-39 0 0,0-1-45 0 0,1 1-61 0 0,-1 0-69 0 0,0-1-81 0 0,0 1 38 0 0,0-1-48 0 0,0 1-44 0 0,0-1-38 0 0,0 0-134 0 0,1 1-38 0 0,1 0-1393 0 0,-3-1 2014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6:57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57 3936 0 0,'0'0'111'0'0,"0"0"-22"0"0,0 0 4 0 0,0 0 39 0 0,0 0 115 0 0,0 0 212 0 0,0 0 18 0 0,0 0-7 0 0,0 0-38 0 0,0 0-14 0 0,0 0-2 0 0,0 0-6 0 0,2 0-20 0 0,3 0-12 0 0,1 0-52 0 0,0 0-46 0 0,0-1-38 0 0,6 1 129 0 0,21-4 452 0 0,-21 0-393 0 0,2 1 109 0 0,0 2-115 0 0,-3 0-133 0 0,1-1-41 0 0,4-2-10 0 0,0 0 47 0 0,23-5 439 0 0,-26 5-513 0 0,-1 0-35 0 0,0 0 23 0 0,0 1-39 0 0,5-2 67 0 0,-13 4-137 0 0,-3 1-60 0 0,0 0-28 0 0,3 1 42 0 0,4-1 98 0 0,-5-1-52 0 0,5-1-12 0 0,-3 2-70 0 0,-2-1-36 0 0,-2 1-44 0 0,-1 0-32 0 0,0 0-63 0 0,1 0 43 0 0,2 0-175 0 0,-2 0 119 0 0,1 0-99 0 0,-1 0 88 0 0,0 0-42 0 0,-1 0-100 0 0,0 0-50 0 0,1 0-43 0 0,-1 0-40 0 0,0 0-135 0 0,0 0-38 0 0,0 0-165 0 0,0 0-441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13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6048 0 0,'0'0'133'0'0,"0"0"23"0"0,0 0 11 0 0,0 2-27 0 0,0 5 1 0 0,1 1 35 0 0,3 9 258 0 0,1-2 21 0 0,8 21 674 0 0,-9-27-828 0 0,1 2-26 0 0,1 0-74 0 0,16 25 252 0 0,-13-22-188 0 0,-4-7-78 0 0,0 0 48 0 0,-4-6-237 0 0,0 2 46 0 0,1 0 65 0 0,0-1 55 0 0,-1 0 48 0 0,1 1 94 0 0,0-1 44 0 0,1 1 815 0 0,-2-2-694 0 0,-1-2-48 0 0,0 1-181 0 0,0-2-43 0 0,0 0-21 0 0,-1-1-94 0 0,0 0-111 0 0,1 1-33 0 0,-1-1-33 0 0,-3-11 216 0 0,2 0-43 0 0,0-15-21 0 0,3 3-86 0 0,1 17-1 0 0,-1-1 0 0 0,2 1 0 0 0,-1 0 1 0 0,1-1-1 0 0,3-3 28 0 0,-4 7-22 0 0,-1 4 20 0 0,0 0-1 0 0,0 0 1 0 0,0 0-1 0 0,0-1 1 0 0,1 1 0 0 0,-1 0-1 0 0,1 1 1 0 0,-1-1-1 0 0,1 0 1 0 0,0 0-1 0 0,0 1 1 0 0,0-1 0 0 0,1 0 2 0 0,-2 1-6 0 0,0 1 1 0 0,-1-1-1 0 0,1 0 1 0 0,0 1 0 0 0,0-1-1 0 0,0 1 1 0 0,0-1 0 0 0,0 1-1 0 0,0 0 1 0 0,0-1 0 0 0,0 1-1 0 0,0 0 1 0 0,0 0-1 0 0,0 0 1 0 0,0 0 0 0 0,0 0-1 0 0,0 0 1 0 0,0 0 0 0 0,2 0 5 0 0,-1 0-5 0 0,0 1 0 0 0,0 0 0 0 0,0-1 0 0 0,0 1 1 0 0,-1 0-1 0 0,1 0 0 0 0,0 0 0 0 0,0 0 0 0 0,0 0 1 0 0,0 1 4 0 0,1 1-5 0 0,1 0 1 0 0,-1 0 0 0 0,0 0 0 0 0,-1 1 0 0 0,1-1-1 0 0,0 1 1 0 0,-1-1 0 0 0,0 1 0 0 0,0 0 0 0 0,2 4 4 0 0,6 15 0 0 0,-7-17-2 0 0,0-1 0 0 0,0 1 0 0 0,-1 0 1 0 0,0 0-1 0 0,0 0 0 0 0,-1 1 2 0 0,4 14-53 0 0,0 0 53 0 0,-4-12 10 0 0,-1-7-85 0 0,0 0 74 0 0,0-1 47 0 0,0 0 119 0 0,0 0-120 0 0,0-1-72 0 0,0 1-57 0 0,0-1-85 0 0,0 1-98 0 0,0 0-115 0 0,0-1 142 0 0,0 1-35 0 0,0-1-43 0 0,0 0-49 0 0,0 0-44 0 0,0 0-39 0 0,0 0-133 0 0,0 0-38 0 0,0 0-161 0 0,0 0-432 0 0</inkml:trace>
  <inkml:trace contextRef="#ctx0" brushRef="#br0" timeOffset="300.19">392 210 7688 0 0,'0'0'166'0'0,"0"0"29"0"0,0 0 14 0 0,0 0 46 0 0,0 0 142 0 0,1 1 62 0 0,5 1-376 0 0,-1 0 47 0 0,0-1 41 0 0,1 0 33 0 0,5 0 265 0 0,15 0 725 0 0,-18-1-879 0 0,1 0-57 0 0,0 0-60 0 0,-4 0-144 0 0,0 0-35 0 0,9 0-58 0 0,-5 0-61 0 0,8 0-341 0 0,-15 0 93 0 0</inkml:trace>
  <inkml:trace contextRef="#ctx0" brushRef="#br0" timeOffset="1015.28">659 108 5456 0 0,'0'0'158'0'0,"0"0"-34"0"0,0 0 7 0 0,0 0 59 0 0,1-1 171 0 0,2-4 114 0 0,2-2 74 0 0,0 1-6 0 0,-2 1-77 0 0,-3 4-272 0 0,1 1-38 0 0,0-2 61 0 0,1 1-87 0 0,1 0-81 0 0,-1 0-11 0 0,-1 1 59 0 0,3-5 164 0 0,4-5 179 0 0,-1 0-37 0 0,-2 4-179 0 0,-1 2-84 0 0,1 0-54 0 0,2 0 92 0 0,3-4 167 0 0,-1 2-44 0 0,-3 2-165 0 0,-3 2-121 0 0,0 0 60 0 0,5-1 167 0 0,-5 2-190 0 0,-1 1 64 0 0,3-3 24 0 0,2 0-41 0 0,-6 3-85 0 0,1-1 1 0 0,-1 1-1 0 0,0 0 1 0 0,1-1-1 0 0,-1 1 0 0 0,1 0 1 0 0,-1 0-1 0 0,1 0 1 0 0,-1 0-1 0 0,0 0 1 0 0,1 0-1 0 0,-1 0 1 0 0,1 0-1 0 0,0 1-14 0 0,13 7 12 0 0,-5 0 17 0 0,0 0 5 0 0,-7-6-34 0 0,-3-2 0 0 0,1 1 0 0 0,0-1 0 0 0,-1 1 0 0 0,1-1 0 0 0,0 1 0 0 0,-1-1 0 0 0,1 1 0 0 0,0 0 0 0 0,-1-1 0 0 0,1 1 0 0 0,-1 0 0 0 0,1-1 0 0 0,-1 1 0 0 0,0 0 0 0 0,1-1 0 0 0,-1 1 0 0 0,0 0 0 0 0,1 0 0 0 0,-1 0 0 0 0,0-1 0 0 0,0 2 0 0 0,2 2 2 0 0,2 9 0 0 0,1 11 58 0 0,-2 14-59 0 0,-3-21 16 0 0,0-1 0 0 0,-2 1 0 0 0,0 0 0 0 0,-3 10-17 0 0,-4 5-5 0 0,5-23 6 0 0,-2 1 46 0 0,-4 6-35 0 0,1 3-107 0 0,8-17 91 0 0,0 0-51 0 0,-1 0 29 0 0,0 0 55 0 0,-1 2 41 0 0,0 2 55 0 0,2-5-61 0 0,1-1 4 0 0,0 0 16 0 0,0 0 4 0 0,0 0 0 0 0,0 0 0 0 0,0 0 0 0 0,0 0 0 0 0,0 0 0 0 0,0 0-2 0 0,0 0-4 0 0,0 0-2 0 0,0 0 0 0 0,0 0-2 0 0,0 0-6 0 0,0 0-6 0 0,1 0-13 0 0,6-5-19 0 0,-6 4-24 0 0,13-5 31 0 0,-7 3-25 0 0,0 0 24 0 0,0 0 35 0 0,0 1 48 0 0,0 1 61 0 0,-5 1-99 0 0,-2 0-10 0 0,1-1-3 0 0,-1 2-179 0 0,0-2 76 0 0,1 1 95 0 0,1-1 153 0 0,0 1-161 0 0,-1-1-66 0 0,0 1-100 0 0,0-1-98 0 0,-1 1 57 0 0,0 0-35 0 0,0 0-37 0 0,1-1-40 0 0,-1 1-44 0 0,0 0-46 0 0,0 0 18 0 0,0 0-50 0 0,0 0-43 0 0,0 0-39 0 0,0 0-136 0 0,0 0-39 0 0,0 0-164 0 0,0 0-444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11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 5192 0 0,'0'0'151'0'0,"1"0"45"0"0,-1-1-85 0 0,1 0-59 0 0,0-2-4 0 0,0 1 41 0 0,0 2 4 0 0,-1-1 45 0 0,0 0 56 0 0,1 0 64 0 0,-1 0-212 0 0,0 0 47 0 0,0 0 42 0 0,0 0 34 0 0,1 0 237 0 0,0-2 656 0 0,0 2-781 0 0,0 0-55 0 0,-1 0-71 0 0,1 1-97 0 0,0-1-116 0 0,-1 1-22 0 0,1-1-37 0 0,0 0 361 0 0,-1 1-20 0 0,0 0-6 0 0,0 0-14 0 0,0 0-51 0 0,0 0-22 0 0,0 0-3 0 0,0 0-4 0 0,1 5 78 0 0,1 2-79 0 0,1 2-58 0 0,0 20 36 0 0,-1 15 100 0 0,-2-17-94 0 0,2-1-44 0 0,5 51 55 0 0,-4-57-97 0 0,1 0 36 0 0,1 14 95 0 0,4 45 268 0 0,-8-55-336 0 0,0 0-46 0 0,1 18 26 0 0,0-15 19 0 0,1 6 91 0 0,-2 1 109 0 0,0-16-128 0 0,1 0 40 0 0,-1 0 51 0 0,0 1 54 0 0,0-10-167 0 0,0-1-56 0 0,1 1-40 0 0,-1 13-23 0 0,-1-21 51 0 0,0-1 9 0 0,0 0-2 0 0,0 0-2 0 0,0 0-4 0 0,0 0-1 0 0,0 0-33 0 0,0 0-39 0 0,0 0-55 0 0,0 0-44 0 0,0 0-162 0 0,0 0 139 0 0,0 0-35 0 0,0 0-59 0 0,0 0-109 0 0,0 0-126 0 0,0 0-113 0 0,0 0 81 0 0,0 0-42 0 0,0 0-623 0 0,0 0-489 0 0,0 0-928 0 0</inkml:trace>
  <inkml:trace contextRef="#ctx0" brushRef="#br0" timeOffset="299.2">60 453 6704 0 0,'2'0'149'0'0,"7"0"84"0"0,1-1-78 0 0,2-1-49 0 0,6-1-51 0 0,2-1-40 0 0,-7 2 24 0 0,3-1 337 0 0,25-6 633 0 0,-29 6-750 0 0,-1 0-60 0 0,-4 1-114 0 0,8-2 191 0 0,-2-2-61 0 0,1 1-62 0 0,1 0-63 0 0,-11 3-196 0 0,2 1 48 0 0,-1 0 43 0 0,0-1 34 0 0,5-1 97 0 0,15-6 288 0 0,-17 6-318 0 0,-1 0-50 0 0,2-1-86 0 0,-5 2-21 0 0,1 1-37 0 0,-1-2-53 0 0,1 1-51 0 0,-1 0-57 0 0,0 0-60 0 0,1 0-66 0 0,-1 0-71 0 0,0-1-76 0 0,0 1-81 0 0,-3 1-612 0 0,-1 1-704 0 0</inkml:trace>
  <inkml:trace contextRef="#ctx0" brushRef="#br0" timeOffset="678.18">324 82 7136 0 0,'0'0'165'0'0,"0"0"22"0"0,0 0 6 0 0,0-1-28 0 0,0-5-65 0 0,0 5 9 0 0,0 0 122 0 0,0 1 204 0 0,0 0 12 0 0,0 0-21 0 0,0 0-90 0 0,0 0-42 0 0,0 0-6 0 0,0 0-6 0 0,0 0-23 0 0,0 0-16 0 0,0 0-3 0 0,0 0-22 0 0,0 0-88 0 0,0 0-40 0 0,0 0-8 0 0,0 0 0 0 0,0 2 13 0 0,1 12 130 0 0,2 0-61 0 0,2 1-47 0 0,-1 0-36 0 0,6 18 37 0 0,-3-6-58 0 0,0 0 46 0 0,4 13 123 0 0,-3-2 78 0 0,-5-15-182 0 0,4 11-60 0 0,1 5-33 0 0,-4-11 52 0 0,2 43 140 0 0,-3-28-35 0 0,1-1 73 0 0,0 23 845 0 0,-3-43-821 0 0,-1-11-184 0 0,0-1-34 0 0,0 3-40 0 0,0-8 104 0 0,4 9 45 0 0,-2-9-32 0 0,1 3-121 0 0,-2-7-44 0 0,-1 0-96 0 0,0-1-98 0 0,0 0 55 0 0,0 0-41 0 0,0 0-45 0 0,0 0-41 0 0,0 0-39 0 0,0 0-35 0 0,0 0-236 0 0,0 0-56 0 0,0 0-772 0 0,0 0-605 0 0,0 0-1147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08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1 586 5208 0 0,'0'0'116'0'0,"0"0"17"0"0,0 0 11 0 0,0 0 4 0 0,0 0-63 0 0,0-1-41 0 0,0-3 0 0 0,0 3 1 0 0,0-1 111 0 0,1 1-24 0 0,-1 0 46 0 0,3-1 152 0 0,-1-2-39 0 0,3-3 188 0 0,-1-3-42 0 0,2-7 62 0 0,0 0 12 0 0,-1 5-65 0 0,8-12-136 0 0,10-13 111 0 0,-17 29-277 0 0,1 0 1 0 0,-1 0 0 0 0,4-2-145 0 0,12-7 334 0 0,-8 10-300 0 0,0 3 76 0 0,-8 3-28 0 0,-1 1 0 0 0,1-1-1 0 0,-1 1 1 0 0,1 0 0 0 0,-1 0 0 0 0,1 1 0 0 0,4 1-82 0 0,10 3 182 0 0,-20-5-181 0 0,22 9-4 0 0,-10-3-64 0 0,-3 2-50 0 0,0 2-73 0 0,-4-3 74 0 0,0 0 75 0 0,1 2 69 0 0,2 5 113 0 0,1 3 56 0 0,-2-7-110 0 0,0 3 6 0 0,-1 10-94 0 0,-1 0 5 0 0,0 14-4 0 0,-4-32 0 0 0,-1-1 0 0 0,-1 1 0 0 0,1 0 0 0 0,-1 0 0 0 0,1 0 0 0 0,-1 0 0 0 0,-1-1 0 0 0,1 1 0 0 0,-4 16 0 0 0,3-9 0 0 0,-1 0 0 0 0,0 1 0 0 0,-1-1 0 0 0,-1 3 0 0 0,1-4 0 0 0,-5 13-26 0 0,-4 16-206 0 0,-4 2 232 0 0,0-9-46 0 0,7-14 46 0 0,1 0 0 0 0,0 5 0 0 0,1-5 0 0 0,-1 0 0 0 0,0 0 0 0 0,-13 23 0 0 0,14-25 0 0 0,-1 0 0 0 0,-4 6 0 0 0,-1 1 64 0 0,1-12-11 0 0,8-4-42 0 0,-3 8-1 0 0,7-15 48 0 0,1-1 27 0 0,0 0 10 0 0,0 0 53 0 0,0 0-79 0 0,-1 1-82 0 0,-1 0-148 0 0,2-1 118 0 0,-1 0 62 0 0,1 1 94 0 0,0-1 94 0 0,0 0-59 0 0,0 0 35 0 0,0 0 36 0 0,0 1 39 0 0,0-1 43 0 0,1 0 45 0 0,24-4-92 0 0,2-2-87 0 0,-18 3-111 0 0,0 1 0 0 0,0 0 0 0 0,0 0 0 0 0,0 1 1 0 0,3 0-57 0 0,16 2 223 0 0,20 4-223 0 0,-20-2 241 0 0,19 0-241 0 0,-34-3 76 0 0,1-1 1 0 0,0 0 0 0 0,2-1-77 0 0,3-3 106 0 0,-1-2 38 0 0,-7 3-75 0 0,2 1-37 0 0,-3 1-26 0 0,0 1 0 0 0,1 1 0 0 0,8 0-6 0 0,-1 2 57 0 0,-7 0-59 0 0,2 1 4 0 0,5 4-18 0 0,-16-6-207 0 0,0 0 113 0 0,1 1 94 0 0,2 0 136 0 0,0 1 26 0 0,-1-2-77 0 0,-1 1-51 0 0,0-1-54 0 0,-1 0-47 0 0,1 0-58 0 0,-1 0-67 0 0,1 0-76 0 0,-1 0-19 0 0,-1 0-64 0 0,1-1-71 0 0,0 1-76 0 0,0-1-80 0 0,-1 0-88 0 0,1 0-91 0 0,-1 1-98 0 0,-1-1-845 0 0,0 0-966 0 0</inkml:trace>
  <inkml:trace contextRef="#ctx0" brushRef="#br0" timeOffset="2773.61">596 53 5840 0 0,'0'0'132'0'0,"0"0"17"0"0,0 0 11 0 0,1-1-21 0 0,1 0-142 0 0,-1-1 35 0 0,2 0 117 0 0,0-1 50 0 0,0 0 46 0 0,6-6 676 0 0,-6 4-579 0 0,0 1-97 0 0,-1 2-178 0 0,-1 0-44 0 0,-1 2-18 0 0,2-3 102 0 0,0 0 74 0 0,9-7 614 0 0,-3 8-519 0 0,-3 1-174 0 0,0 2-64 0 0,4 3-38 0 0,1 3 0 0 0,-3 2 0 0 0,-6-5 0 0 0,-1-3 0 0 0,0 0 0 0 0,0 0 0 0 0,0 0 0 0 0,0 1 0 0 0,0-1 0 0 0,1 0 0 0 0,-1 0 0 0 0,0 0 0 0 0,1 0 0 0 0,-1 0 0 0 0,1-1 0 0 0,-1 1 0 0 0,1 0 0 0 0,-1 0 0 0 0,2 1 0 0 0,-1 1 0 0 0,0 1 0 0 0,0 0 0 0 0,0-1 0 0 0,0 1 0 0 0,-1 0 0 0 0,0 0 0 0 0,1 0 0 0 0,-1 0 0 0 0,-1-1 0 0 0,1 1 0 0 0,-1 0 0 0 0,1 0 0 0 0,-1 1 0 0 0,-2 22 0 0 0,2-17 11 0 0,0 1 0 0 0,-1-1 0 0 0,0 0 0 0 0,-3 9-11 0 0,-4 17 20 0 0,-9 33-20 0 0,9-37 0 0 0,7-24 10 0 0,10-4 33 0 0,12-3 56 0 0,9-1-51 0 0,-23 0-46 0 0,11 0-26 0 0,-7 3-82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27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1 168 7568 0 0,'0'0'166'0'0,"0"0"-1"0"0,0 0-70 0 0,1 0-45 0 0,2-2-3 0 0,-1 0 0 0 0,3-2 45 0 0,1 0-37 0 0,19-18 66 0 0,-18 14-9 0 0,1 1 93 0 0,-3 1 18 0 0,-1 0 77 0 0,1 0 91 0 0,-1 0 101 0 0,6-7 113 0 0,1 2-110 0 0,1 0-94 0 0,0 1-79 0 0,3-2-32 0 0,-2-1-62 0 0,4 2-7 0 0,11 1 56 0 0,-23 8-221 0 0,-4 2-51 0 0,0-1 0 0 0,1 1 1 0 0,-1 0-1 0 0,1-1 0 0 0,-1 1 1 0 0,1 0-1 0 0,-1 0 0 0 0,0 0 0 0 0,1 0 1 0 0,-1 0-1 0 0,1 1 0 0 0,-1-1 1 0 0,1 0-1 0 0,0 1-5 0 0,0 0 14 0 0,-1 0-1 0 0,1 0 1 0 0,0 0-1 0 0,0 0 1 0 0,-1 0-1 0 0,1 0 1 0 0,0 1-1 0 0,-1-1 1 0 0,1 1-1 0 0,-1-1 1 0 0,0 1 0 0 0,1 0-1 0 0,-1-1 1 0 0,0 2-14 0 0,2 1 28 0 0,-1 0 1 0 0,0 1 0 0 0,0-1-1 0 0,-1 1 1 0 0,1-1 0 0 0,-1 2-29 0 0,2 14 44 0 0,-3 13-4 0 0,-1-11 56 0 0,-1-1 0 0 0,0 1 0 0 0,-2 2-96 0 0,-6 14 56 0 0,-8 20-87 0 0,-22 108-204 0 0,25-95 170 0 0,10-47 60 0 0,-4 15 56 0 0,-14 52 268 0 0,20-80-259 0 0,-2 6 238 0 0,3-11-73 0 0,1 3-71 0 0,2-1-56 0 0,0-1-42 0 0,-1-3-29 0 0,0-2 54 0 0,1 0 6 0 0,14 28 115 0 0,-4-16-57 0 0,-5-8-25 0 0,0-3 46 0 0,-4-2-39 0 0,-1 0-44 0 0,0 0-27 0 0,-1 1-25 0 0,1 1-11 0 0,0-2 27 0 0,0-1 34 0 0,1 1 55 0 0,3-1-47 0 0,4 1 64 0 0,-9-1-142 0 0,1 0-1 0 0,-1 0 0 0 0,1 0 0 0 0,-1 0 0 0 0,1 0 0 0 0,-1 0 0 0 0,1 0 1 0 0,-1 0-1 0 0,1 0 0 0 0,-1-1 0 0 0,1 1 0 0 0,-1 0 0 0 0,1 0 0 0 0,-1 0 1 0 0,0-1-1 0 0,1 1 0 0 0,-1 0 0 0 0,0-1 0 0 0,1 1 0 0 0,-1 0 0 0 0,0-1 0 0 0,1 1 1 0 0,-1-1-1 0 0,0 1 0 0 0,1 0 0 0 0,-1-1 0 0 0,0 0-10 0 0,14-22 146 0 0,4 5 111 0 0,-1 6 8 0 0,12-4 190 0 0,-19 11-414 0 0,4-2 11 0 0,5 3-47 0 0,3-1-4 0 0,5-1-9 0 0,-8 6-83 0 0,-4 2-6 0 0,2-1-100 0 0,-9 0 54 0 0,0-1-34 0 0,1 0-37 0 0,-1 1-40 0 0,1-1-43 0 0,-1 0-46 0 0,0 0-50 0 0,1 0-52 0 0,-1-1-54 0 0,0 1-60 0 0,-1-1-60 0 0,1 0-65 0 0,5-2-642 0 0,1-2-8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29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 6832 0 0,'0'0'200'0'0,"0"0"45"0"0,0 0 63 0 0,0 0 20 0 0,0 0 7 0 0,0 0 13 0 0,-1 1 49 0 0,-3 7 80 0 0,2 1-63 0 0,0 1-54 0 0,1 1-47 0 0,0 8 109 0 0,2 8 93 0 0,0-2-39 0 0,-2 25 22 0 0,0 17 89 0 0,1-52-413 0 0,1 0-1 0 0,1 0 1 0 0,1 4-174 0 0,0 7 197 0 0,-3 14 48 0 0,-1-27-82 0 0,1 1 0 0 0,2 13-163 0 0,0-1 331 0 0,-1 0 0 0 0,-1 0 0 0 0,-1 0-330 0 0,0 25 495 0 0,1-26-266 0 0,1 1 0 0 0,2 3-230 0 0,-1-11 186 0 0,-3 7 145 0 0,1-11-144 0 0,0-12-82 0 0,0-2-280 0 0,0 0 74 0 0,0 0 65 0 0,0 1 54 0 0,0-1 136 0 0,0 2 424 0 0,0-1-455 0 0,0 0-76 0 0,0-1-66 0 0,0 1-43 0 0,0-1-49 0 0,0 1-55 0 0,0-1-79 0 0,0 0-78 0 0,0 1-84 0 0,0-1-92 0 0,0 0-100 0 0,0 0-107 0 0,0 0-114 0 0,0 0-121 0 0,0 0-1203 0 0,0 0-1221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24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5 10680 0 0,'0'0'241'0'0,"-1"0"30"0"0,0-1-93 0 0,-1 1-73 0 0,-4-2 67 0 0,3 2-67 0 0,-6-1-28 0 0,-13 3-8 0 0,10-1 59 0 0,6 0-6 0 0,0-1 51 0 0,0 1 21 0 0,-1 0 1 0 0,0 0-1 0 0,1 0 1 0 0,-1 1-1 0 0,-4 2-194 0 0,-7 2 459 0 0,3-1-363 0 0,1 3 59 0 0,-2 5 84 0 0,13-10-157 0 0,-1 1 1 0 0,1-1-1 0 0,1 1 0 0 0,-1 0 1 0 0,-1 1-83 0 0,3-2 55 0 0,-1 0 1 0 0,0 1 0 0 0,1-1 0 0 0,0 0 0 0 0,0 1 0 0 0,0-1 0 0 0,0 1-56 0 0,1 14 203 0 0,4-2-92 0 0,4-2-70 0 0,12 8-3 0 0,2-3 65 0 0,7 2 76 0 0,17 7 133 0 0,0 0-49 0 0,-17-8-174 0 0,-10 0 176 0 0,-17-18-123 0 0,-2-2 2 0 0,0 2-2 0 0,0 5-63 0 0,0-3-3 0 0,0 0-1 0 0,0 0 0 0 0,0 0 1 0 0,-1 0-1 0 0,1 0 0 0 0,-2 3-75 0 0,-6 7 179 0 0,1-10-128 0 0,-2 0-36 0 0,-17 1 61 0 0,13-3-88 0 0,0-1-46 0 0,-4 0-107 0 0,8-2 39 0 0,0 1-33 0 0,-5-3-187 0 0,0 0-111 0 0,7 1 182 0 0,0-1-33 0 0,0 0-34 0 0,1 0-35 0 0,-7-3-223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28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0 262 6392 0 0,'0'0'141'0'0,"0"0"23"0"0,0 0 12 0 0,0 0-55 0 0,0 0-7 0 0,0 0 44 0 0,0 0 138 0 0,0 0 256 0 0,1 0-341 0 0,-1 1-39 0 0,0-1 73 0 0,1 0-121 0 0,0 1-54 0 0,2 1 18 0 0,-1-1 2 0 0,-1-1-6 0 0,-1 0 36 0 0,1 0 42 0 0,0 1 50 0 0,2-1 84 0 0,0 0-33 0 0,1 0-2 0 0,0 0-36 0 0,4 0 139 0 0,0-1-88 0 0,10 0 264 0 0,-12 0-350 0 0,-1-1 36 0 0,2 1-38 0 0,1 1-10 0 0,1-1-6 0 0,-1-1-3 0 0,6-3 36 0 0,-1 1-50 0 0,9-1 0 0 0,-1 0-61 0 0,34-9 73 0 0,-52 13-289 0 0,1 0 90 0 0,0 0 75 0 0,3-2 102 0 0,-2 2-55 0 0,-2 0-66 0 0,0 0-40 0 0,-1 0-43 0 0,0 0-29 0 0,1 0-41 0 0,-1 1-46 0 0,0-1-52 0 0,0 1-6 0 0,0-1-42 0 0,-1 1-47 0 0,1-1-48 0 0,0 1-52 0 0,0 0-55 0 0,0-1-58 0 0,0 1-61 0 0,3 0-1077 0 0,3 0-958 0 0</inkml:trace>
  <inkml:trace contextRef="#ctx0" brushRef="#br0" timeOffset="377.97">65 0 7376 0 0,'0'0'216'0'0,"0"0"38"0"0,0 0 38 0 0,0 0 18 0 0,0 0 2 0 0,0 0-10 0 0,0 0-39 0 0,0 0-20 0 0,0 0-3 0 0,0 0-44 0 0,0 1-85 0 0,0 0-55 0 0,0 3-15 0 0,0-1 9 0 0,1 25 608 0 0,-1-9-266 0 0,2-3-126 0 0,-1 0-82 0 0,1 10-41 0 0,1 8-16 0 0,2-5 11 0 0,-2 0 94 0 0,0-1 32 0 0,1-3 6 0 0,4-3 122 0 0,-7-19-269 0 0,0 0-38 0 0,-1 0-19 0 0,0 1-10 0 0,0 1 17 0 0,1-2 28 0 0,0 1 39 0 0,-1-1-149 0 0,0-1-91 0 0,0 0-84 0 0,0-1 49 0 0,0 0-35 0 0,0-1-36 0 0,0 1-34 0 0,0-1-332 0 0,0 1 75 0 0,0-1-47 0 0,0 0-645 0 0,0 0-507 0 0,0 0-966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26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0 226 7568 0 0,'0'0'166'0'0,"0"0"29"0"0,3-1 14 0 0,31-1-73 0 0,-6 1-72 0 0,-25 1-61 0 0,0-1 0 0 0,0 1 0 0 0,1-1 0 0 0,-1 0 1 0 0,0 0-1 0 0,0 0 0 0 0,2-1-3 0 0,2-2 36 0 0,1 0 67 0 0,0 1 57 0 0,0 0 48 0 0,7-2 254 0 0,20-4 775 0 0,-24 7-887 0 0,0-1-58 0 0,0 0-79 0 0,0 0-101 0 0,26-10 544 0 0,-16 6-340 0 0,-1 0-53 0 0,-10 4-137 0 0,0 1-62 0 0,-1-1-44 0 0,-3 2-22 0 0,-1-1 0 0 0,0 1 0 0 0,0-1 0 0 0,0-1 0 0 0,5-1 2 0 0,8-8 0 0 0,-12 9-17 0 0,-4 2 7 0 0,-2 1-100 0 0,1-1 37 0 0,0 1 14 0 0,1-3 137 0 0,-2 2-134 0 0,1 1-17 0 0,-1 0-38 0 0,0 0-45 0 0,0-1-52 0 0,1 1-58 0 0,-1 0-64 0 0,0 0 47 0 0,0 0-42 0 0,0 0-38 0 0,0 0-33 0 0,0 0-117 0 0,0 0-33 0 0,0 0-1205 0 0</inkml:trace>
  <inkml:trace contextRef="#ctx0" brushRef="#br0" timeOffset="311.17">258 1 6776 0 0,'0'0'198'0'0,"0"0"58"0"0,-1 1 135 0 0,-1 2-78 0 0,0 1-35 0 0,-1 3 185 0 0,0 1-110 0 0,1 0-95 0 0,-1 2-47 0 0,1 0-82 0 0,-3 22 64 0 0,3-22-98 0 0,0 0 63 0 0,0 8 116 0 0,1 0-1 0 0,1 0 1 0 0,1 15-274 0 0,0 6 443 0 0,0-23-70 0 0,0 1 1 0 0,3 8-374 0 0,0-1 349 0 0,-3-18-305 0 0,1-2 43 0 0,2 5 182 0 0,8 15 251 0 0,-8-15-504 0 0,-1-7-48 0 0,-1-1-84 0 0,-1 0-86 0 0,0-1 54 0 0,0 1-37 0 0,0-1-24 0 0,0 0-85 0 0,0 1-47 0 0,0-1-44 0 0,0 1-37 0 0,0-1-126 0 0,0 1-37 0 0,3 1-1300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30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 8480 0 0,'0'0'248'0'0,"0"0"-6"0"0,0 0-178 0 0,1-1-37 0 0,1 0-28 0 0,1-3 45 0 0,0 1 58 0 0,1 0 53 0 0,-1 0 47 0 0,2-2 223 0 0,1 0 83 0 0,13-8 1350 0 0,-14 10-1490 0 0,0 1-35 0 0,0 0-38 0 0,0 0-57 0 0,1 1-69 0 0,0-1-80 0 0,-1 1-22 0 0,1 0 42 0 0,1-1-35 0 0,7-1 50 0 0,-10 2-110 0 0,4 0-6 0 0,12 7-37 0 0,-19-5 82 0 0,0-1-37 0 0,1 0-37 0 0,-1 1-35 0 0,1 0-152 0 0,0 0-117 0 0,-1-1 81 0 0,0 0-35 0 0,2 1-366 0 0,-1 0-254 0 0,-1-1 159 0 0,0 1-36 0 0,0-1-913 0 0,0 0-959 0 0</inkml:trace>
  <inkml:trace contextRef="#ctx0" brushRef="#br0" timeOffset="324.13">98 163 7312 0 0,'0'0'165'0'0,"0"0"22"0"0,0 0 9 0 0,0 0-58 0 0,0 0-8 0 0,0 0 47 0 0,0 0 154 0 0,0 0 283 0 0,0 0 24 0 0,0 0-5 0 0,2 0-28 0 0,20-2 719 0 0,-11 1-713 0 0,1 1-70 0 0,-4 0-238 0 0,0 0-58 0 0,-2 1-93 0 0,0 0-55 0 0,0 1-60 0 0,0 0-67 0 0,-3 0 70 0 0,-1-2-84 0 0,-1 1-62 0 0,0-1-6 0 0,0 0-38 0 0,1 1-43 0 0,-1-1-46 0 0,0 0 1 0 0,0 0-39 0 0,0 1-40 0 0,0-1-43 0 0,0 0-45 0 0,0 0-48 0 0,0 0-51 0 0,1 1-52 0 0,2 0-1197 0 0,4 0-1002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35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0 189 9072 0 0,'0'0'200'0'0,"0"0"33"0"0,0 0 15 0 0,0 0-3 0 0,1 2-37 0 0,2 0-149 0 0,1 2 120 0 0,7 8 388 0 0,-8-9-436 0 0,-1 0-56 0 0,7 10 220 0 0,2 3 46 0 0,-4-5-52 0 0,-2-1 30 0 0,-2-1 102 0 0,-2-7-214 0 0,0 0-36 0 0,1 3 82 0 0,3 2-40 0 0,3 2 7 0 0,-6-8-88 0 0,-2 0-51 0 0,0 1-35 0 0,1 6-11 0 0,-1-7-7 0 0,1 1 0 0 0,0-1-29 0 0,1 1 16 0 0,-2 3 60 0 0,0 5 81 0 0,0-8-65 0 0,0-2 2 0 0,0 0-10 0 0,0 0-3 0 0,0 0 0 0 0,0 0 2 0 0,0 0 12 0 0,0-2-14 0 0,0-7-81 0 0,-2-6-111 0 0,0-4-30 0 0,1 6 147 0 0,2-6 118 0 0,2 1-72 0 0,0-1-63 0 0,1 1-55 0 0,0 2-32 0 0,1 1 119 0 0,-1 6 44 0 0,1 2 47 0 0,-3 6-119 0 0,-1 0 1 0 0,0 0 0 0 0,0 0-1 0 0,1 0 1 0 0,-1 0-1 0 0,1 0 1 0 0,-1 0-1 0 0,1 1 1 0 0,-1-1-1 0 0,1 1 1 0 0,0-1-1 0 0,-1 1 1 0 0,1-1 0 0 0,0 1-1 0 0,-1 0 1 0 0,1 0-1 0 0,0 0 1 0 0,-1 0-1 0 0,1 0 1 0 0,1 0 7 0 0,12 6-53 0 0,-9-3 50 0 0,-4-2 10 0 0,1 1 0 0 0,-1-1 1 0 0,0 1-1 0 0,1 0 1 0 0,-1-1-1 0 0,0 1 0 0 0,0 0 1 0 0,0 0-1 0 0,0 1-7 0 0,4 5 67 0 0,-1 0 0 0 0,1 0 0 0 0,1 6-67 0 0,6 8 77 0 0,-9-11-94 0 0,0 3 81 0 0,-1-3 42 0 0,0-3 45 0 0,0-5-95 0 0,-2-1-20 0 0,0 6 46 0 0,2 10 64 0 0,-2-15-150 0 0,-1-1 14 0 0,1 2-27 0 0,2 7-40 0 0,-2-6-90 0 0,-1-1-64 0 0,0-2-289 0 0,0-2 267 0 0,0 0 112 0 0,0 0-37 0 0,0 0-8 0 0,0 0-38 0 0,0 0-41 0 0,0 0-49 0 0,0 0-51 0 0,0 0-47 0 0,0 0-43 0 0,0 0-37 0 0,0 0-136 0 0,0 0-36 0 0,0 0-1417 0 0</inkml:trace>
  <inkml:trace contextRef="#ctx0" brushRef="#br0" timeOffset="367.01">397 271 10768 0 0,'0'0'241'0'0,"0"0"38"0"0,0 0 13 0 0,0 0-26 0 0,0 0-199 0 0,2-1-39 0 0,3 0 293 0 0,0 1 0 0 0,0-1 0 0 0,0 1 0 0 0,-1 0-1 0 0,5 0-320 0 0,-2 1 308 0 0,1-1-37 0 0,-1 1-64 0 0,0-1-48 0 0,1 1-57 0 0,-1-1-64 0 0,-4 0-185 0 0,1 0 56 0 0,0 0 51 0 0,-1 0 41 0 0,2-1 61 0 0,1 1 50 0 0,11 0 381 0 0,-9-1-341 0 0,-2 1-107 0 0,0 0-110 0 0,-3-1-19 0 0,0 1-38 0 0,1 0-44 0 0,-1 0-47 0 0,0 0-51 0 0,0 0-55 0 0,0 0-59 0 0,0 0-62 0 0,0 0-67 0 0,0-1-70 0 0,0 1-75 0 0,-1 0-78 0 0,0 0-1067 0 0,-2 0-1018 0 0</inkml:trace>
  <inkml:trace contextRef="#ctx0" brushRef="#br0" timeOffset="816.81">692 99 7744 0 0,'0'0'174'0'0,"0"0"29"0"0,0 0 12 0 0,1-2-53 0 0,3-3-108 0 0,-2 1-36 0 0,0 0 34 0 0,2-3 140 0 0,0 1 42 0 0,-1 0 49 0 0,10-13 775 0 0,-7 11-647 0 0,0 0-87 0 0,-3 4-213 0 0,0 0-42 0 0,0 2-13 0 0,0-1 75 0 0,1 0 92 0 0,2-1 164 0 0,-2 2-183 0 0,-1-1-40 0 0,-2 2-90 0 0,1 0-36 0 0,3-1 256 0 0,1 2-103 0 0,3 1-63 0 0,0 3-56 0 0,-3-1-55 0 0,-4-2-14 0 0,0 0-1 0 0,0 1 1 0 0,0-1 0 0 0,0 0-1 0 0,0 1 1 0 0,-1-1-1 0 0,1 1 1 0 0,0 0 0 0 0,-1-1-1 0 0,1 1 1 0 0,-1 0-1 0 0,0 0 1 0 0,0 0 0 0 0,1 2-3 0 0,1 0 1 0 0,-1 1 0 0 0,1-1 0 0 0,-1 1-1 0 0,0 0 1 0 0,0 0 0 0 0,-1 0 0 0 0,0 0 0 0 0,0 0 0 0 0,0 0 0 0 0,0 0 0 0 0,-1 5-1 0 0,0 1 47 0 0,-1-7-43 0 0,-1 1 13 0 0,0 5 43 0 0,-1 1-6 0 0,-1-3 10 0 0,3-5-11 0 0,1 2-32 0 0,1 3 33 0 0,4 2-30 0 0,-2-6 5 0 0,-3-2-28 0 0,1-1-1 0 0,0 1 1 0 0,-1 0 0 0 0,1-1 0 0 0,0 0-1 0 0,0 1 1 0 0,0-1 0 0 0,0 1 0 0 0,1-1-1 0 0,-1 0 1 0 0,0 0 0 0 0,0 0 0 0 0,1 0-1 0 0,0 1 0 0 0,5 3 1 0 0,8 15-37 0 0,-9-11 18 0 0,0 0 1 0 0,1-1 0 0 0,1 2 17 0 0,4 6 18 0 0,-11-15 72 0 0,6 2 78 0 0,0 10 198 0 0,-3 1-6 0 0,-4-8-202 0 0,0 6 176 0 0,-2 0-73 0 0,0-1-62 0 0,-2-1-52 0 0,-4 6 18 0 0,4-10-125 0 0,0-1 1 0 0,-1 0-1 0 0,1 0 0 0 0,-1 0 1 0 0,-3 2-41 0 0,-2 0 34 0 0,7-7-19 0 0,-1 0-4 0 0,-5 7 13 0 0,7-4-24 0 0,1-1 0 0 0,-11 4 64 0 0,3-2-54 0 0,1-3 1 0 0,7-1-55 0 0,1 0-63 0 0,0 0-91 0 0,0 0 94 0 0,0 0-58 0 0,0 0-77 0 0,0 0 74 0 0,0 0-37 0 0,0 0-40 0 0,0 0-36 0 0,0 0-377 0 0,0 0 90 0 0,0 0-50 0 0,0 0-725 0 0,0 0-570 0 0,0 0-1085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34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4000 0 0,'0'0'116'0'0,"0"0"35"0"0,0 0 81 0 0,0 0 30 0 0,0 0 9 0 0,0 0 2 0 0,0 0 6 0 0,0 0 1 0 0,0 0 0 0 0,0 0 4 0 0,0 0 17 0 0,0 0 10 0 0,0 0 1 0 0,0 0-3 0 0,0 0-10 0 0,0 0-3 0 0,0 0 0 0 0,0 0 0 0 0,0 0 0 0 0,0 0 0 0 0,0 0 0 0 0,0 0-20 0 0,0 0-84 0 0,0 0-38 0 0,0 0-8 0 0,0 0-9 0 0,0 0-28 0 0,0 0-11 0 0,0 0-2 0 0,0 0-4 0 0,0 0-18 0 0,0 0-8 0 0,0 0-2 0 0,0 0 0 0 0,0 0 0 0 0,0 0 0 0 0,0 0 0 0 0,0 0 6 0 0,0 0 29 0 0,0 0 12 0 0,0 0 1 0 0,0 0-2 0 0,0 0-4 0 0,0 0-2 0 0,0 0 0 0 0,0 0-3 0 0,3 0-12 0 0,9 6 92 0 0,-4 4-101 0 0,3 17-65 0 0,-4-8 15 0 0,5 25 34 0 0,-1 9-66 0 0,-6-28 17 0 0,6 44 126 0 0,-10-54-70 0 0,1 0 36 0 0,0 47 334 0 0,-1-38-296 0 0,0 0-50 0 0,0 3 8 0 0,1 0-1 0 0,0-7-4 0 0,0 24 227 0 0,-2 22 230 0 0,-2-1-87 0 0,2-58-442 0 0,0-5-14 0 0,0-2-48 0 0,0 0-64 0 0,0 0-130 0 0,0 0-213 0 0,0 0 237 0 0,0 0 94 0 0,0 0-37 0 0,0 0-10 0 0,0 0-36 0 0,0 0-43 0 0,0 0-48 0 0,0 0-52 0 0,0 0-47 0 0,0 0-42 0 0,0 0-38 0 0,0 0-133 0 0,0 0-38 0 0,0 0-1399 0 0</inkml:trace>
  <inkml:trace contextRef="#ctx0" brushRef="#br0" timeOffset="354.05">111 386 7976 0 0,'0'0'174'0'0,"0"0"29"0"0,0 0 14 0 0,2-1-26 0 0,6-3-236 0 0,1 1 93 0 0,0 1 90 0 0,2 0 83 0 0,-2 0 34 0 0,-1 0 56 0 0,1 0 52 0 0,-1-1 50 0 0,9-4 186 0 0,1 0-95 0 0,-1 1-96 0 0,0 0-97 0 0,0 1-105 0 0,-2-1-85 0 0,-5 3-103 0 0,4 0 106 0 0,-8 2-87 0 0,0-1-38 0 0,1 0-95 0 0,-1 0-97 0 0,-3 0 49 0 0,0 1-37 0 0,-3 0-222 0 0,1 1-115 0 0,-1 0 68 0 0,0 0-42 0 0,0 0-586 0 0,0 0-464 0 0,0 0-881 0 0</inkml:trace>
  <inkml:trace contextRef="#ctx0" brushRef="#br0" timeOffset="546.53">295 54 7312 0 0,'0'0'165'0'0,"0"0"22"0"0,0 0 9 0 0,0 0-59 0 0,0 0-9 0 0,0 0 45 0 0,0 0 147 0 0,0 0 271 0 0,2 1 17 0 0,1 2-331 0 0,0-1-37 0 0,5 3 161 0 0,8 6 318 0 0,-10-4-357 0 0,0 1-49 0 0,0 0-45 0 0,-1 0-47 0 0,1 0-32 0 0,4 8 108 0 0,2 14 90 0 0,-1-1-53 0 0,-3 2-48 0 0,-1-1-39 0 0,2 19 86 0 0,1 26 89 0 0,-9-64-362 0 0,14 84 340 0 0,4 32 187 0 0,-17-112-463 0 0,0-1 1 0 0,4 10-125 0 0,5 24 140 0 0,-9-38-94 0 0,0-5-19 0 0,-1-1-43 0 0,-1 2-30 0 0,0 1-40 0 0,0-6-144 0 0,0-1-6 0 0,0 0-35 0 0,1 1-737 0 0,3 7-57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32.3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0 559 6768 0 0,'0'0'149'0'0,"1"-2"23"0"0,2-6-32 0 0,2-6 45 0 0,-1 6-135 0 0,1 0-24 0 0,-1 0 53 0 0,1-1 73 0 0,0 1 71 0 0,8-14 598 0 0,-6 10-405 0 0,0 1-81 0 0,21-20 667 0 0,-14 16-548 0 0,0 2-36 0 0,1 1-39 0 0,2 1-40 0 0,0 2-45 0 0,2 1-46 0 0,3 0-75 0 0,1 1-38 0 0,-13 5-77 0 0,-1-1 0 0 0,1 2 0 0 0,7-1-58 0 0,-11 2 10 0 0,-1 0 1 0 0,1 0 0 0 0,-1 0-1 0 0,1 1 1 0 0,-1 0 0 0 0,0 0-1 0 0,1 1-10 0 0,-1-1 1 0 0,-1 1 0 0 0,0 0 0 0 0,0 0 0 0 0,0 0 0 0 0,0 0 1 0 0,0 0-1 0 0,-1 1 0 0 0,1 0 0 0 0,1 1-1 0 0,-2-1 0 0 0,0 1-1 0 0,1-1 1 0 0,-1 1 0 0 0,-1-1 0 0 0,1 1 0 0 0,0 0 0 0 0,-1 0 0 0 0,0 0 0 0 0,0 1 0 0 0,0-1 0 0 0,-1 0 0 0 0,2 4 0 0 0,-1 4 3 0 0,-1-1-1 0 0,1 0 1 0 0,-2 1 0 0 0,0 7-3 0 0,0-7 8 0 0,-1 1 0 0 0,0-1-1 0 0,-1 1 1 0 0,0-1-1 0 0,-1 1 1 0 0,0-1 0 0 0,-3 6-8 0 0,-32 94 64 0 0,30-85-64 0 0,-4 22 0 0 0,0 2 0 0 0,-57 194 82 0 0,64-226-34 0 0,2-10-40 0 0,0-1 1 0 0,-1 0 0 0 0,-4 8-9 0 0,8-15-31 0 0,-1 1 40 0 0,1 1 107 0 0,-1 1 83 0 0,2 5 343 0 0,-1-6-421 0 0,1-1-49 0 0,5 9 25 0 0,0-4-35 0 0,-5-6-57 0 0,1 0 1 0 0,-1 0-1 0 0,0-1 1 0 0,0 1-1 0 0,1 0 0 0 0,-1-1 1 0 0,0 1-1 0 0,1-1 1 0 0,-1 1-1 0 0,1-1 0 0 0,-1 0 1 0 0,2 0-6 0 0,3 2 14 0 0,4 1 16 0 0,1-1 0 0 0,-1 0 1 0 0,1-1-1 0 0,-1 0 0 0 0,1 0 0 0 0,1-1-30 0 0,-3 0 9 0 0,0-1 0 0 0,0 0 0 0 0,0 0 1 0 0,3-2-10 0 0,29-6 68 0 0,7-3 31 0 0,-32 7-109 0 0,0-1-39 0 0,-13 5 84 0 0,-1 0-112 0 0,1 0-115 0 0,0 0-116 0 0,-1 0 38 0 0,0 1-53 0 0,0-1-54 0 0,0 0-54 0 0,0 1-54 0 0,0-1-55 0 0,0 0-55 0 0,-1 0-57 0 0,4-2-1165 0 0,1-2-1035 0 0</inkml:trace>
  <inkml:trace contextRef="#ctx0" brushRef="#br0" timeOffset="729.04">590 63 7200 0 0,'0'0'165'0'0,"0"0"22"0"0,0 0 6 0 0,0 0 1 0 0,0-1-77 0 0,1 0-47 0 0,1-3 20 0 0,0 3-22 0 0,3-6 467 0 0,1 0-86 0 0,1 1-76 0 0,-1 0-64 0 0,2-1-4 0 0,1 1-55 0 0,-5 3-124 0 0,-1 0 1 0 0,1 1-1 0 0,1 0 1 0 0,-1 0-1 0 0,3-1-126 0 0,-2 2 109 0 0,1 1-44 0 0,-4 0-53 0 0,1 0 1 0 0,-1 0-1 0 0,0 0 0 0 0,1 1 0 0 0,-1-1 0 0 0,0 1 1 0 0,0 0-1 0 0,0 0 0 0 0,1 0-12 0 0,8 5 12 0 0,-9-1-10 0 0,-1-3 5 0 0,2 3 8 0 0,0 0 0 0 0,-1 0-1 0 0,1 0 1 0 0,-1 0-1 0 0,0 0 1 0 0,-1 1-15 0 0,1 0 5 0 0,-1 0 0 0 0,0 1 0 0 0,0-1-1 0 0,0 1 1 0 0,-1-1 0 0 0,0 1 0 0 0,-1 3-5 0 0,-1 1 3 0 0,0 1-1 0 0,0-1 1 0 0,-1-1 0 0 0,-1 3-3 0 0,-10 23 46 0 0,1-15-35 0 0,9-12-1 0 0,3-7 44 0 0,1-2 10 0 0,0 0-22 0 0,1-1-45 0 0,0 0 0 0 0,0 0-1 0 0,0 0 1 0 0,0 0 0 0 0,0 0 0 0 0,1 0-1 0 0,-1 1 1 0 0,0-1 0 0 0,1 0-1 0 0,-1 1 1 0 0,0-1 0 0 0,1 1 0 0 0,0-1 3 0 0,4 0-2 0 0,-1 1 0 0 0,1-1 0 0 0,0 1 0 0 0,-1 1 0 0 0,1-1 0 0 0,-1 1 0 0 0,1 0 0 0 0,-1 0 0 0 0,0 1 0 0 0,2 0 2 0 0,-3-1 1 0 0,-1 0-1 0 0,1 0 1 0 0,0 1 0 0 0,-1 0 0 0 0,0 0 0 0 0,1 0 0 0 0,-1 0 0 0 0,0 0-1 0 0,0 1 1 0 0,0-1 0 0 0,0 1 0 0 0,-1 0 0 0 0,1-1 0 0 0,0 3-1 0 0,4 12 664 0 0,-6 0-85 0 0,-5-1-91 0 0,-4 0-98 0 0,-2-2-103 0 0,-3-1-111 0 0,-1-3-116 0 0,0-2-123 0 0,13-8-107 0 0,0 1 72 0 0,0-1 62 0 0,0 1 49 0 0,0-1 60 0 0,-2 2 262 0 0,2-2-234 0 0,0 1-85 0 0,0-1-101 0 0,1 1-9 0 0,-1-1-38 0 0,1 0-43 0 0,-1 1-47 0 0,0-1-52 0 0,1 1-55 0 0,-1-1-59 0 0,1 0-65 0 0,-1 1-2 0 0,0-1-55 0 0,1 1-58 0 0,-1-1-62 0 0,0 1-1087 0 0,-2 1-978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56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1 172 7856 0 0,'0'0'148'0'0,"0"0"-60"0"0,0-2-41 0 0,0-2 2 0 0,0 2-4 0 0,0-7-84 0 0,0-1 80 0 0,1 1 71 0 0,0 0 64 0 0,1-2 108 0 0,1 0 65 0 0,1-2 135 0 0,3-6 326 0 0,9-9 554 0 0,-10 19-961 0 0,2 1-49 0 0,-2 1-107 0 0,1 1-54 0 0,1 1-60 0 0,0 0-69 0 0,-6 3 113 0 0,1 1-77 0 0,-1 0-48 0 0,0 1-28 0 0,1 0 39 0 0,4-1 49 0 0,-2 2-74 0 0,9 2-172 0 0,-2 3 68 0 0,2 5 67 0 0,-2 3 77 0 0,-8-8-28 0 0,-1 0 0 0 0,0 1 0 0 0,0-1-1 0 0,0 3-49 0 0,1 3 29 0 0,0 0-43 0 0,0-1-48 0 0,-1-1-58 0 0,2 6 32 0 0,-1 0 60 0 0,1 11 79 0 0,-1 37 201 0 0,-4-44-237 0 0,1 0-72 0 0,-1-19 51 0 0,-2 23 6 0 0,-1 0 0 0 0,0 0 0 0 0,-2 0 0 0 0,-3 9 0 0 0,-8 35 0 0 0,4-9-43 0 0,-4 0-180 0 0,-8 13 223 0 0,7-25-30 0 0,-11 35 30 0 0,25-74 37 0 0,-1 4 86 0 0,1-6-68 0 0,1 1-58 0 0,1-6-96 0 0,0 1 24 0 0,-2 3 77 0 0,2-3 76 0 0,1-2 10 0 0,0 0-6 0 0,0 0 8 0 0,0 0 46 0 0,0 0 22 0 0,0 0 2 0 0,0 0-7 0 0,0 0-28 0 0,0 0-11 0 0,0 0-2 0 0,0 0-8 0 0,0 0-28 0 0,0 0 4 0 0,0 0-12 0 0,0 0-4 0 0,0 0 10 0 0,0 0 44 0 0,0 0 10 0 0,0 0 0 0 0,0 0-34 0 0,0 0-140 0 0,0 0-68 0 0,0 0-12 0 0,0 0 32 0 0,0 0 146 0 0,0 0 63 0 0,0 0 12 0 0,1-1-21 0 0,7-3-84 0 0,3 0-78 0 0,1 3-179 0 0,-10 2 175 0 0,2-2 43 0 0,48-8-99 0 0,-9 2 88 0 0,-26 5 28 0 0,-1 1 0 0 0,1 1 0 0 0,0 0 0 0 0,0 1 0 0 0,13 3 0 0 0,-16-3 0 0 0,3 1 0 0 0,-11-1 0 0 0,0 0 0 0 0,0 0 0 0 0,0-1 0 0 0,0 0 0 0 0,0 0 0 0 0,0-1 0 0 0,0 0 0 0 0,4 0 0 0 0,-2 0-16 0 0,-7 1 79 0 0,1 0-57 0 0,-1 0-51 0 0,0 0-49 0 0,1 0-45 0 0,-1 0-39 0 0,1 0-284 0 0,0 0-51 0 0,-1 0-67 0 0,4 0-1493 0 0,-4 0 1246 0 0,0 0-930 0 0,-1 0-996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57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7200 0 0,'0'0'165'0'0,"0"0"22"0"0,0 0 6 0 0,0 0 47 0 0,0 0-93 0 0,0 0 122 0 0,0 0 227 0 0,0 0 15 0 0,0 0-26 0 0,1 2-110 0 0,2 0-262 0 0,0 1 99 0 0,4 6 356 0 0,-5-5-400 0 0,0 0-42 0 0,-1 1-79 0 0,6 18 440 0 0,0 4-28 0 0,-1 5-90 0 0,-1-13-176 0 0,-3-1-53 0 0,8 34 204 0 0,-7-37-187 0 0,0 0 0 0 0,0 9-157 0 0,4 29 231 0 0,0 0-70 0 0,-3-12 127 0 0,5 15-288 0 0,0 4 222 0 0,-5 1 52 0 0,2 63 158 0 0,-5-93-331 0 0,6 42 69 0 0,-4-43-78 0 0,0 0 43 0 0,5 20 187 0 0,-2-16-55 0 0,-5-28-276 0 0,0 0 49 0 0,3 11 230 0 0,-2-9-130 0 0,-1-2-88 0 0,0-1-48 0 0,0 0-47 0 0,0-1-35 0 0,-1 1-47 0 0,0-1-50 0 0,0 1-58 0 0,0-5-897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56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1 132 7256 0 0,'0'0'165'0'0,"0"0"22"0"0,0 0 7 0 0,1 0-23 0 0,1 0-120 0 0,-1 0 0 0 0,1 0-1 0 0,-1 0 1 0 0,1 0 0 0 0,0 0 0 0 0,-1-1 0 0 0,1 1-1 0 0,-1 0 1 0 0,0-1 0 0 0,1 1 0 0 0,-1-1 0 0 0,1 1-1 0 0,-1-1 1 0 0,1 0-51 0 0,1-1 266 0 0,2 1 84 0 0,5-2 412 0 0,1 1-112 0 0,-1-2-100 0 0,0 1-87 0 0,-1 0-140 0 0,-1 0-42 0 0,8-1 180 0 0,-1-1-195 0 0,6-4 24 0 0,-8 4-108 0 0,-11 4-280 0 0,-1 0 44 0 0,3 0 54 0 0,-1 1 98 0 0,4-2 235 0 0,-5 2-272 0 0,0 0-50 0 0,0 0-74 0 0,0-1-101 0 0,-1 1 37 0 0,0 0-33 0 0,0 0-36 0 0,0 0-39 0 0,0 0-41 0 0,0-1-45 0 0,0 1-47 0 0,0 0-50 0 0,0-1-53 0 0,0 1-55 0 0,0 0-58 0 0,0-1-61 0 0,1 1-922 0 0,-2 0-887 0 0</inkml:trace>
  <inkml:trace contextRef="#ctx0" brushRef="#br0" timeOffset="386.96">84 0 8032 0 0,'0'0'182'0'0,"0"0"29"0"0,0 0 12 0 0,0 0 42 0 0,0 0-108 0 0,0 0 125 0 0,0 0 232 0 0,0 0 20 0 0,0 0-24 0 0,0 0-106 0 0,0 0-48 0 0,0 0-10 0 0,0 0-17 0 0,0 0-62 0 0,0 0-31 0 0,0 1-81 0 0,1-1-55 0 0,-1 2-23 0 0,2 1-43 0 0,0-1 6 0 0,-1-1 48 0 0,0 0 74 0 0,7 7 71 0 0,-2 1-59 0 0,-1 2-48 0 0,-1 0-38 0 0,-1 2 4 0 0,-1 1 0 0 0,1 9-92 0 0,-2-6 86 0 0,2-2 57 0 0,0-1-94 0 0,0 0 42 0 0,6 31 286 0 0,-7-30-290 0 0,-1-1-53 0 0,0-4-34 0 0,2-1 10 0 0,-2-7-199 0 0,-1-1 75 0 0,0 0 64 0 0,1 0 55 0 0,-1-1 58 0 0,-1 1 47 0 0,1-1 325 0 0,-1 0-246 0 0,1 1-151 0 0,-1-1-53 0 0,1 1-108 0 0,0-1 10 0 0,0 1-40 0 0,0 0-98 0 0,0 0-74 0 0,0 0-80 0 0,0 1-88 0 0,0-1-94 0 0,1 2-101 0 0,-1-1-108 0 0,1 1-114 0 0,-1-3-899 0 0,0 0-1028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54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0 517 5520 0 0,'0'0'158'0'0,"0"-3"-22"0"0,1-3-86 0 0,1-1-12 0 0,1-1 66 0 0,0-2 82 0 0,4-3 159 0 0,-1-2 16 0 0,4-6 743 0 0,1 2-59 0 0,-3 7-398 0 0,1 0-52 0 0,-2 2-146 0 0,1 1-48 0 0,0-1-55 0 0,1 0-61 0 0,6-4 127 0 0,0 2-55 0 0,1 2-60 0 0,3 1-63 0 0,-15 6-172 0 0,0 0-14 0 0,3 1 30 0 0,4-1 66 0 0,1 4-74 0 0,-10 0-67 0 0,0-1 0 0 0,-1 1 0 0 0,1 0 0 0 0,0 1-1 0 0,0-1 1 0 0,-1 0 0 0 0,1 0 0 0 0,0 2-3 0 0,1 0-2 0 0,0 0 1 0 0,0 0 0 0 0,0 1 0 0 0,-1-1 0 0 0,0 1 0 0 0,1 1 1 0 0,2 8 0 0 0,-1-1 0 0 0,-1 1 0 0 0,0 0 0 0 0,0 0 0 0 0,-2 1 0 0 0,1 11 0 0 0,-1-17 0 0 0,-1 11-6 0 0,-1 10 41 0 0,-1 4 0 0 0,1-17-35 0 0,-1 0 0 0 0,0 0 0 0 0,-1 0 0 0 0,-3 7 0 0 0,-4 21 0 0 0,-25 127-5 0 0,18-98 36 0 0,10-46-4 0 0,-27 92-8 0 0,26-94 25 0 0,0-1 40 0 0,7-21-68 0 0,-3 7 0 0 0,1-5-16 0 0,-2 4 0 0 0,2 4 0 0 0,0-4 0 0 0,7 2 0 0 0,9 7 0 0 0,-3-8 0 0 0,-5-9 0 0 0,-2 0 0 0 0,13 3-33 0 0,-1-2 58 0 0,18-5 144 0 0,-22 1-58 0 0,-1-1-1 0 0,1 0 0 0 0,1-2-110 0 0,6-2 113 0 0,19-13-4 0 0,-25 14-70 0 0,11-4-24 0 0,-21 9-137 0 0,0 1 36 0 0,1-2 3 0 0,0 1 88 0 0,0 0 48 0 0,6-3 245 0 0,-5 2-221 0 0,0 0-102 0 0,-2 1-44 0 0,0 0-45 0 0,0 0-81 0 0,0-1-78 0 0,0 1-89 0 0,1 0-97 0 0,-1 0-107 0 0,0 0-117 0 0,0 0 294 0 0,-1 1-33 0 0,0-1-33 0 0,0 1-37 0 0,3-2-1214 0 0,2-1-970 0 0</inkml:trace>
  <inkml:trace contextRef="#ctx0" brushRef="#br0" timeOffset="576.43">438 99 6392 0 0,'0'0'141'0'0,"0"0"23"0"0,2-1 12 0 0,1-3-72 0 0,10-8 5 0 0,-8 7-36 0 0,1 0 40 0 0,-2 1 22 0 0,-1 0 45 0 0,0 1 53 0 0,0 0 61 0 0,2-3 202 0 0,0 0-60 0 0,1 1-51 0 0,0 0-43 0 0,1-1 22 0 0,0 1-37 0 0,15-10 567 0 0,-18 13-662 0 0,-1 1-48 0 0,1-1-44 0 0,0 1-34 0 0,6-1 42 0 0,5 0-31 0 0,-8 3-106 0 0,3 4-11 0 0,-2 2 0 0 0,-7-4 0 0 0,0-1 0 0 0,1 0 0 0 0,-1 1 0 0 0,0-1 0 0 0,0 1 0 0 0,-1-1 0 0 0,1 1 0 0 0,0 0 0 0 0,-1-1 0 0 0,0 1 0 0 0,0 0 0 0 0,0-1 0 0 0,0 1 0 0 0,0 0 0 0 0,0 2 0 0 0,-2 4 0 0 0,0 0 0 0 0,-1 0 0 0 0,-3 8 0 0 0,6-15 0 0 0,-14 33 62 0 0,-1 2-55 0 0,-5 6-7 0 0,5-15 59 0 0,10-20-59 0 0,1 1 0 0 0,5-2 10 0 0,0-6-7 0 0,0-1 1 0 0,0 1-1 0 0,0-1 0 0 0,0 1 0 0 0,0-1 0 0 0,0 0 1 0 0,0 1-1 0 0,0-1 0 0 0,0 0 0 0 0,0 0 0 0 0,0 0 0 0 0,1 0 1 0 0,-1 0-1 0 0,0 0 0 0 0,0 0 0 0 0,0 0 0 0 0,0-1 0 0 0,0 1 1 0 0,0 0-1 0 0,0-1 0 0 0,1 1-3 0 0,22-10 51 0 0,0-1-68 0 0,-9 5-44 0 0,-2 2-46 0 0,0 2-69 0 0,-2 1-36 0 0,1 2-70 0 0,0 0-80 0 0,0 1-91 0 0,-11-1 189 0 0,1-1-39 0 0,0 1-398 0 0,1-1-271 0 0,2 2-636 0 0,-4-2 1502 0 0</inkml:trace>
  <inkml:trace contextRef="#ctx0" brushRef="#br0" timeOffset="878.65">774 825 7568 0 0,'0'0'166'0'0,"0"0"29"0"0,0 0 14 0 0,1-1-25 0 0,3-2-246 0 0,0 0 66 0 0,0 0 58 0 0,1 0 51 0 0,0 0 80 0 0,1 0 49 0 0,1-1 97 0 0,4-2 222 0 0,0 0 37 0 0,-3 2-248 0 0,-2 1-112 0 0,0-1-66 0 0,16-7 479 0 0,0 3-70 0 0,13-5 213 0 0,-32 11-823 0 0,2 1 43 0 0,3-2 115 0 0,1 1 67 0 0,12 0 334 0 0,-13 2-387 0 0,0-1-59 0 0,0 1-83 0 0,-1 1-103 0 0,-1-1-35 0 0,-1 0-63 0 0,0 0-69 0 0,0 0-76 0 0,-2 1 53 0 0,0-1-43 0 0,0 0-44 0 0,1 0-49 0 0,-1 0-49 0 0,0 0-53 0 0,0 0-54 0 0,-1 0-56 0 0,0 0-956 0 0,-2 0-900 0 0</inkml:trace>
  <inkml:trace contextRef="#ctx0" brushRef="#br0" timeOffset="1167.85">866 665 7344 0 0,'0'0'165'0'0,"0"0"22"0"0,0 0 9 0 0,1 2-20 0 0,3 8 189 0 0,0 0 48 0 0,11 26 1081 0 0,-9-20-882 0 0,-3-6-283 0 0,1 0-36 0 0,0 0-30 0 0,-1 0-64 0 0,1 1-75 0 0,-1-1-86 0 0,4 12 242 0 0,-1 0-73 0 0,0 4-34 0 0,3 14-10 0 0,-7-34-156 0 0,-1 2 33 0 0,0 9 52 0 0,-1-15-55 0 0,2-1-148 0 0,1 5 25 0 0,-3-5-42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24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49 9856 0 0,'0'0'289'0'0,"0"0"-8"0"0,0 0-204 0 0,-1-1-43 0 0,-5-3-27 0 0,3 3 46 0 0,-5 0 461 0 0,0 1-63 0 0,0 0-54 0 0,0 0-50 0 0,1 1-43 0 0,-1 0-37 0 0,-6 3 182 0 0,-26 14 587 0 0,32-13-782 0 0,-1 0 36 0 0,0 0 13 0 0,1 2-46 0 0,1 0-42 0 0,1 1-37 0 0,-1 5 25 0 0,3 0-62 0 0,1 2-50 0 0,3-1-37 0 0,0-7-37 0 0,1 0 0 0 0,0-1 1 0 0,0 1-1 0 0,1-1 0 0 0,-1 1 0 0 0,2-1 0 0 0,1 6-17 0 0,6 6 106 0 0,0-2 85 0 0,12 12 257 0 0,-3-1 48 0 0,-8-14-198 0 0,2 0 46 0 0,2 6 185 0 0,-7 1-61 0 0,-5 1-65 0 0,-7 0-68 0 0,-4 0-71 0 0,-5-3-75 0 0,-3-2-78 0 0,-3-3-82 0 0,16-12-218 0 0,0 0 68 0 0,1 1 59 0 0,-1-1 51 0 0,-3 2 95 0 0,-12 4 441 0 0,15-6-442 0 0,-1 0-37 0 0,-2 1-75 0 0,3-1-39 0 0,0-1-44 0 0,0 1-47 0 0,0-1-53 0 0,0 0-58 0 0,0 0-64 0 0,0 0-67 0 0,1 0-74 0 0,-1 0-77 0 0,0 0-85 0 0,0-1-87 0 0,1 1-94 0 0,-1-1-99 0 0,1 0-103 0 0,-2-1-1381 0 0,-2-2-1360 0 0</inkml:trace>
  <inkml:trace contextRef="#ctx0" brushRef="#br0" timeOffset="413.89">405 288 10680 0 0,'0'0'205'0'0,"1"0"-85"0"0,-1 0-54 0 0,4 0 1 0 0,-2 0-5 0 0,7-2 135 0 0,0 1-46 0 0,6-2 34 0 0,21-6 167 0 0,-25 6-189 0 0,0 0 59 0 0,-2-1 42 0 0,0 1 76 0 0,0-1 90 0 0,0 0 103 0 0,7-5 122 0 0,-2-2-79 0 0,-1-1-87 0 0,0 0-95 0 0,-1 0-103 0 0,0 1-112 0 0,-11 10-163 0 0,0 0-1 0 0,-1 0 1 0 0,1 1 0 0 0,0-1 0 0 0,-1 0 0 0 0,1 0 0 0 0,-1 0-1 0 0,1 0 1 0 0,-1 0 0 0 0,1 0 0 0 0,-1 0 0 0 0,0 0-1 0 0,1-1-15 0 0,0-15 127 0 0,-1 13-104 0 0,-1 1 1 0 0,1 0 0 0 0,-1-1 0 0 0,0 1 0 0 0,0 0 0 0 0,0 0 0 0 0,0 0-1 0 0,-1-1-23 0 0,2 3 9 0 0,-1 0 0 0 0,0-1-1 0 0,0 1 1 0 0,1 0-1 0 0,-1 0 1 0 0,0 0-1 0 0,0 0 1 0 0,0 0-1 0 0,0 1 1 0 0,0-1 0 0 0,-1 0-1 0 0,1 0 1 0 0,0 1-1 0 0,0-1-8 0 0,0 1 2 0 0,-1-1 0 0 0,1 1 0 0 0,0 0 0 0 0,0 0 0 0 0,0 0 0 0 0,-1 0 0 0 0,1 0 0 0 0,0 0 0 0 0,0 0 0 0 0,0 0 0 0 0,-1 0 0 0 0,1 0-1 0 0,0 1 1 0 0,0-1 0 0 0,0 1 0 0 0,0-1 0 0 0,0 1 0 0 0,0-1 0 0 0,-1 1-2 0 0,-1 1-4 0 0,0 0 0 0 0,0 1 0 0 0,0-1 0 0 0,0 1 0 0 0,0-1 0 0 0,0 2 4 0 0,-5 7 11 0 0,-4 6 187 0 0,0 2-42 0 0,3-4 20 0 0,1 1-1 0 0,-5 12-175 0 0,1 10 240 0 0,8-12-20 0 0,3-4 21 0 0,2 0 65 0 0,0-15-174 0 0,0-1 0 0 0,1 1 0 0 0,0-1 0 0 0,0 0 0 0 0,2 5-132 0 0,5 6 239 0 0,-3-8-146 0 0,1 0-39 0 0,1-2-49 0 0,0 0-56 0 0,6-1 81 0 0,11-2 74 0 0,1-5-3 0 0,-10-1-81 0 0,-10 1-162 0 0,0 0 75 0 0,2 0 52 0 0,8-2 49 0 0,-10 2-58 0 0,-1 0-26 0 0,0 0-38 0 0,-1 0-45 0 0,1 0-54 0 0,0 0-94 0 0,0 0-88 0 0,0 0-101 0 0,0-1-111 0 0,1 1-124 0 0,-4 0 303 0 0,1 1-35 0 0,-1-1-36 0 0,1 0-39 0 0,-1 0-39 0 0,1 1-41 0 0,10-4-1783 0 0,6-1-1347 0 0,-18 5 3706 0 0</inkml:trace>
  <inkml:trace contextRef="#ctx0" brushRef="#br0" timeOffset="843.74">1179 22 11488 0 0,'0'0'264'0'0,"0"0"34"0"0,0 0 20 0 0,-1-1-41 0 0,-4-6-126 0 0,-1 2 55 0 0,-1 0 96 0 0,-6 2 223 0 0,-10 4 364 0 0,16 0-635 0 0,0 0-41 0 0,-1 1-29 0 0,1-1-97 0 0,-11 1 255 0 0,1 3-103 0 0,8-2-135 0 0,0 0 1 0 0,0 1 0 0 0,1 0-1 0 0,0 1 1 0 0,-1 0-105 0 0,-1 2 147 0 0,-1 0 41 0 0,-6 11-93 0 0,7 2-37 0 0,9-17-57 0 0,1 0 0 0 0,-1 1 1 0 0,1-1-1 0 0,0 0 0 0 0,0 0 0 0 0,0 0 0 0 0,0 1 1 0 0,1-1-1 0 0,-1 0 0 0 0,1 0 0 0 0,-1 0 0 0 0,1 0 0 0 0,1 2-1 0 0,1 2 12 0 0,-1 0-1 0 0,1-1 0 0 0,0 1 0 0 0,1-1 0 0 0,0 0 0 0 0,0 0 1 0 0,0 0-1 0 0,3 3-11 0 0,17 18 240 0 0,3 5 51 0 0,-7-14-60 0 0,1 1 115 0 0,0 4 105 0 0,-1 1 97 0 0,-6-2 90 0 0,-12-17-431 0 0,-1 0-76 0 0,-1 1-40 0 0,-1 4-5 0 0,1-5-19 0 0,-1-1 43 0 0,1-1-54 0 0,0 1 0 0 0,0-1 1 0 0,-1 0-1 0 0,1 0 0 0 0,-1 0 0 0 0,0 0 0 0 0,0 0 1 0 0,0-1-1 0 0,0 1 0 0 0,-1 0 0 0 0,1 0 1 0 0,-2 1-57 0 0,-11 13 280 0 0,-4-3-50 0 0,-2-1-62 0 0,0-3-72 0 0,-1-2-81 0 0,2-2-92 0 0,12-4-5 0 0,-1 0 34 0 0,-25 5-23 0 0,23-5-5 0 0,0 0-78 0 0,5-2 24 0 0,-1 1-38 0 0,0 0-43 0 0,0-1-49 0 0,1 1-53 0 0,-1-1-58 0 0,0 0-64 0 0,-1 0-69 0 0,-10 0-803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7:53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1 181 7368 0 0,'0'0'165'0'0,"0"0"22"0"0,0 0 10 0 0,0 0-58 0 0,0 0-15 0 0,0 0 37 0 0,0 0 131 0 0,0 0 245 0 0,0 0 21 0 0,0 0-12 0 0,0 0-56 0 0,0 0-30 0 0,0 0-4 0 0,0 0-180 0 0,0-1-99 0 0,0 0-88 0 0,0 0-41 0 0,2-2-6 0 0,-1 1 4 0 0,0 1 74 0 0,-1 0-20 0 0,1 1 32 0 0,11-8 390 0 0,1 2-81 0 0,1 2-75 0 0,1 1-71 0 0,1 1-67 0 0,0 1-62 0 0,0 1-59 0 0,0 0-53 0 0,-10 0-47 0 0,22 2 72 0 0,7 1-14 0 0,-31-3-59 0 0,-5 0 5 0 0,31-6-35 0 0,-30 6-96 0 0,1 0 37 0 0,1 0 12 0 0,0-1 97 0 0,5-1 148 0 0,-4 1-179 0 0,-1 1-56 0 0,0-1-68 0 0,-1 0-81 0 0,1 0-97 0 0,0 0 20 0 0,-1 1-62 0 0,0-1-68 0 0,0 0-74 0 0,-1 1-78 0 0,1-1-85 0 0,0 0-90 0 0,-1 0-95 0 0,1-1-825 0 0,1-3-937 0 0</inkml:trace>
  <inkml:trace contextRef="#ctx0" brushRef="#br0" timeOffset="322.13">115 0 6240 0 0,'0'0'182'0'0,"0"0"42"0"0,0 0 68 0 0,0 0 27 0 0,0 0 8 0 0,0 0-10 0 0,0 2-44 0 0,3 32 903 0 0,0-18-707 0 0,0-1-88 0 0,-2-8-233 0 0,0 0-36 0 0,5 16 293 0 0,0-4-134 0 0,5 36 494 0 0,0-17-306 0 0,1-9-138 0 0,1 0-77 0 0,-9-21-221 0 0,-3-6 25 0 0,2 5-36 0 0,-1-4-39 0 0,-1-2-71 0 0,0 0-72 0 0,-1 0-110 0 0,1 0-130 0 0,-1-1-116 0 0,0 0 68 0 0,0 0-44 0 0,0 0-595 0 0,0 0-476 0 0,0 0-902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02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12608 0 0,'0'0'289'0'0,"0"0"40"0"0,0 0 21 0 0,0 0-150 0 0,0 0-96 0 0,0 0 84 0 0,0 0-39 0 0,0 0 160 0 0,0 0 289 0 0,0 0 30 0 0,0 0-260 0 0,0 0-155 0 0,0 0-43 0 0,0 0 29 0 0,0 0 80 0 0,0 0-21 0 0,0 0-18 0 0,0 0-66 0 0,0 0-29 0 0,0 0-8 0 0,1 2-23 0 0,5 5-92 0 0,-3-3-180 0 0,0-1 51 0 0,1 2 1 0 0,-1-2 38 0 0,-3-2-44 0 0,1-1-71 0 0,-1 1 50 0 0,0-1-33 0 0,0 1-37 0 0,1 0-40 0 0,0 1-44 0 0,0-1-48 0 0,4 8-811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02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6832 0 0,'0'0'200'0'0,"0"1"-8"0"0,0 3-218 0 0,1 0 89 0 0,-1 0 96 0 0,1 1 101 0 0,0 0 109 0 0,0 0 113 0 0,1 0 120 0 0,-1 0 126 0 0,-1-5-537 0 0,0 1-47 0 0,0-1-43 0 0,0 0-39 0 0,0 1-31 0 0,0-1-41 0 0,0 0-65 0 0,0 1-48 0 0,0-1-246 0 0,0 1 301 0 0,0-1 59 0 0,0 1 61 0 0,0 0 65 0 0,1 0 79 0 0,-1 0 87 0 0,1 0 29 0 0,0 0 75 0 0,-1 0 83 0 0,1 1 88 0 0,0-1 95 0 0,0 1 102 0 0,0 0 108 0 0,1 0 115 0 0,-2-1-1105 0 0,0-1 36 0 0,1 1 3 0 0,0 0 111 0 0,0 1 166 0 0,1-1 64 0 0,-2 0-211 0 0,1-1-40 0 0,-1 0-38 0 0,0 1-42 0 0,0-1-49 0 0,0 1-54 0 0,1-1-17 0 0,-1 1-46 0 0,0-1-50 0 0,0 1-53 0 0,-1-1-59 0 0,1 1-60 0 0,0 0-65 0 0,0-1-70 0 0,-5 14-549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02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8264 0 0,'0'0'182'0'0,"0"0"29"0"0,0 0 14 0 0,0 0-66 0 0,0 0-3 0 0,0 0 66 0 0,0 0 197 0 0,0 0 361 0 0,0 0 27 0 0,0 0-15 0 0,0 0-93 0 0,0 0-41 0 0,0 0-8 0 0,0 0-36 0 0,0 0-138 0 0,0 0-57 0 0,0 0-16 0 0,0 0-18 0 0,0 0-63 0 0,0 0-30 0 0,0 2-4 0 0,0 8-29 0 0,0-7-124 0 0,0-3-58 0 0,0 0-12 0 0,0 1-11 0 0,0 3 60 0 0,0-1-42 0 0,0 0-38 0 0,0-1-37 0 0,0 2-96 0 0,0-1-106 0 0,0 0-51 0 0,0-1-48 0 0,0 3-806 0 0,0-2 688 0 0,0-1-782 0 0,0-2-10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04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 8496 0 0,'0'0'190'0'0,"0"0"28"0"0,0 0 10 0 0,0 0-72 0 0,0 0-18 0 0,0 0 44 0 0,0 0 148 0 0,0 0 278 0 0,4 0 22 0 0,-3 0-631 0 0,0 0 46 0 0,3 0 153 0 0,-1-1 94 0 0,7-1 484 0 0,-7 1-585 0 0,-1 0-54 0 0,-1 0 102 0 0,1 0-46 0 0,-1 1-40 0 0,1 0-36 0 0,0-1-14 0 0,-1 2-34 0 0,4-1 39 0 0,-1 1 20 0 0,-1-1 70 0 0,-1 0 80 0 0,0 0-89 0 0,-1-1 38 0 0,7-1 73 0 0,-2 1-58 0 0,0 0-53 0 0,-1 1-47 0 0,2 1-32 0 0,2-2-44 0 0,16-4-30 0 0,-13 4-25 0 0,7 0-99 0 0,-6-5 8 0 0,-7 3 40 0 0,-2 2-106 0 0,-1 0 54 0 0,7-2-46 0 0,-6 2 50 0 0,-1 0-90 0 0,-1 1 40 0 0,0-1-40 0 0,0 1-75 0 0,0 0-67 0 0,0 0-75 0 0,0 0-83 0 0,1 0-93 0 0,-1 0-100 0 0,0 0-109 0 0,1 0-117 0 0,2 0-847 0 0,2 0-981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04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7512 0 0,'0'0'166'0'0,"0"0"29"0"0,0 0 13 0 0,0 0-68 0 0,0 0-12 0 0,0 0 45 0 0,0 0 147 0 0,0 0 271 0 0,0 0 17 0 0,0 0 0 0 0,0 0-28 0 0,0 0-17 0 0,0 0-3 0 0,0 0-22 0 0,0 0-88 0 0,0 0-40 0 0,0 0-8 0 0,0 0-21 0 0,0 0-77 0 0,0 0-31 0 0,0 0-7 0 0,0 0-8 0 0,0 0-22 0 0,0 0-10 0 0,0 0-28 0 0,2 1-98 0 0,5-2-6 0 0,-5 1-33 0 0,-1-1 42 0 0,13-6 52 0 0,0-2-8 0 0,0 2 42 0 0,-10 5-122 0 0,5-2-54 0 0,3 3-13 0 0,-12 1-140 0 0,1 0 34 0 0,0 0-10 0 0,0 0 98 0 0,0 0 50 0 0,1-1 133 0 0,2 1 256 0 0,-2 0-323 0 0,-1 0-55 0 0,0 0-63 0 0,0 0-63 0 0,0 0-76 0 0,1 0-85 0 0,-1 0-35 0 0,0 0-74 0 0,-1 0-83 0 0,1 1-87 0 0,0-1-95 0 0,0 0-102 0 0,0 1-109 0 0,0-1-115 0 0,2 2-1131 0 0,3 1-1180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08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7256 0 0,'0'0'165'0'0,"0"0"22"0"0,0 0 7 0 0,0 0-62 0 0,0 0-16 0 0,0 0 37 0 0,0 0 124 0 0,0 0 229 0 0,0 0 20 0 0,0 0-34 0 0,0 0-340 0 0,0 0 36 0 0,0 0 82 0 0,0 0-12 0 0,0 0-2 0 0,0 0 0 0 0,0 0 0 0 0,0 0 0 0 0,0 0-6 0 0,0 0-23 0 0,0 0-16 0 0,0 0-3 0 0,0 0-10 0 0,0 0-39 0 0,0 0-20 0 0,0 0-3 0 0,0 0-4 0 0,0 0-18 0 0,1 1-8 0 0,7 22 257 0 0,-3 4-81 0 0,-1-2-95 0 0,4 12 83 0 0,-2 1-92 0 0,1 6-56 0 0,-1-8-50 0 0,1 3 44 0 0,-1-13-82 0 0,-4-14-10 0 0,1 15 116 0 0,-3-19-11 0 0,2 0-42 0 0,0 0 29 0 0,-2-2 60 0 0,0-2-86 0 0,0 8 260 0 0,0-9-310 0 0,0-1-77 0 0,0 0 111 0 0,0-2 11 0 0,0 0-14 0 0,0 0-1 0 0,0 0-26 0 0,0 0-72 0 0,0 0-54 0 0,0 0-26 0 0,0 0-100 0 0,0 0-180 0 0,0 0 213 0 0,0 0-30 0 0,0 0-65 0 0,0 0 92 0 0,0 0-35 0 0,0 0-38 0 0,0 0-34 0 0,0 0-379 0 0,0 0 97 0 0,0 0-48 0 0,0 0-719 0 0,0 0-563 0 0,0 0-1070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06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17 412 4656 0 0,'0'0'133'0'0,"-1"1"-5"0"0,1 0-359 0 0,0-1 65 0 0,-1 1 60 0 0,1-1 57 0 0,0 1 50 0 0,-1-1 48 0 0,1 1 42 0 0,-1-1 37 0 0,0 1 217 0 0,0 1 92 0 0,-3 1 1225 0 0,4-2-1339 0 0,-1 0-37 0 0,0 0-45 0 0,0-1-64 0 0,0 1-77 0 0,0-1-88 0 0,-1 1 489 0 0,2-1-11 0 0,0 0-28 0 0,0 0-106 0 0,0 0-48 0 0,0 0-10 0 0,0 0 2 0 0,0 0 17 0 0,0 0 10 0 0,0 0 1 0 0,0 0-15 0 0,0 0-61 0 0,0 0-27 0 0,0 0-78 0 0,0 0-54 0 0,0-2-22 0 0,0-3-39 0 0,0 3 7 0 0,0 0 47 0 0,0 1 72 0 0,1-15 85 0 0,2 1-39 0 0,6-13 106 0 0,0 6-128 0 0,9-9 43 0 0,-2 3-21 0 0,-6 14-78 0 0,8 1-38 0 0,5-4-18 0 0,-20 15-64 0 0,0-1 1 0 0,0 1 0 0 0,0 0 0 0 0,0 0 0 0 0,0 1 0 0 0,0-1 0 0 0,1 1 0 0 0,-1-1 0 0 0,0 1 0 0 0,1 0 0 0 0,0 0-7 0 0,-3 1 0 0 0,10-1 0 0 0,0 2 0 0 0,-7 0 0 0 0,-1-1 0 0 0,0 1 0 0 0,0 0 0 0 0,0 0 0 0 0,0 0 0 0 0,0 1 0 0 0,0-1 0 0 0,-1 1 0 0 0,1 0 0 0 0,0-1 0 0 0,-1 1 0 0 0,1 0 0 0 0,-1 1 0 0 0,0-1 0 0 0,0 0 0 0 0,0 1 0 0 0,0-1 0 0 0,1 3 0 0 0,2 1 0 0 0,-2-1-1 0 0,0-1 0 0 0,0 1 0 0 0,-1-1 0 0 0,0 1 0 0 0,0 0 1 0 0,13 43 51 0 0,-4-8-23 0 0,-8-27-21 0 0,0 1 0 0 0,-1 0 1 0 0,0 0-1 0 0,-1 0 0 0 0,0 0 0 0 0,-1 0 0 0 0,-1 5-7 0 0,0 11 4 0 0,1-23-4 0 0,-1 1 0 0 0,0 0 0 0 0,-2 6 0 0 0,-1 14 0 0 0,1-11 16 0 0,0 0 0 0 0,-1 0 0 0 0,-2 3-16 0 0,-2 13 16 0 0,-13 42-16 0 0,10-37 0 0 0,-3 17 0 0 0,-2 5 0 0 0,4-20 0 0 0,3-10 0 0 0,-2 0 0 0 0,-2 3 0 0 0,-10 9 0 0 0,19-34 0 0 0,0-1 0 0 0,0 1 0 0 0,0-1 0 0 0,-1 0 0 0 0,-2 2 0 0 0,-5 15 0 0 0,12-23 24 0 0,-1 1 46 0 0,0-1 39 0 0,0 1 33 0 0,-2 2 229 0 0,-4 7 631 0 0,6-7-700 0 0,-1-1-68 0 0,2-1-164 0 0,0-1-39 0 0,3-2 60 0 0,18-6 50 0 0,4 1-34 0 0,16-5-2 0 0,-36 9-81 0 0,15-4 124 0 0,0-1 0 0 0,2-2-148 0 0,-11 4 96 0 0,1 1 0 0 0,0 1-1 0 0,10-3-95 0 0,13-3 184 0 0,-27 7-151 0 0,0 0 0 0 0,0 0 0 0 0,0 1 0 0 0,3 0-33 0 0,28-4 53 0 0,-22 2-49 0 0,-16 3-10 0 0,5 2 20 0 0,21-2 49 0 0,-25 0-35 0 0,-2 0-87 0 0,0 0-9 0 0,0 0 19 0 0,0 0-18 0 0,0 0-43 0 0,0 0-113 0 0,0 0-202 0 0,0 0 232 0 0,0 0-36 0 0,0 0-74 0 0,0 0 102 0 0,0 0-39 0 0,0 0-41 0 0,0 0-41 0 0,0 0-36 0 0,0 0-32 0 0,0 0-251 0 0,0 0-53 0 0,0 0-813 0 0,0 0-635 0 0,0 0-1210 0 0</inkml:trace>
  <inkml:trace contextRef="#ctx0" brushRef="#br0" timeOffset="1087.08">673 0 4176 0 0,'0'0'91'0'0,"0"0"11"0"0,0 0 12 0 0,0 2-10 0 0,1 3-175 0 0,-1 1 71 0 0,1-1 61 0 0,0 1 52 0 0,0 0 80 0 0,1 1 49 0 0,3 12 625 0 0,-2-8-376 0 0,-1-3-224 0 0,3 8 369 0 0,-1 0-49 0 0,1-1-51 0 0,0 1-52 0 0,0-3-125 0 0,-1 4 62 0 0,-4-14-309 0 0,1 1 0 0 0,-1-1-1 0 0,1 1 1 0 0,0-1 0 0 0,1 1 0 0 0,0 0-112 0 0,3 8 278 0 0,6 21 459 0 0,-8-23-554 0 0,-1-2-49 0 0,0-1 54 0 0,-1-1-79 0 0,1 13 63 0 0,-2-15-105 0 0,1 0 33 0 0,-1 0 47 0 0,0 1 55 0 0,0-1 67 0 0,0 1 76 0 0,0-1 24 0 0,-3-14-271 0 0,-5-6-31 0 0,-1-4 2 0 0,5-2-49 0 0,2 1-36 0 0,2 14-9 0 0,0-1-1 0 0,1 1 0 0 0,-1 0 1 0 0,3-7 25 0 0,0-13-64 0 0,0 2-5 0 0,2 9 50 0 0,3-1 19 0 0,-6 11 0 0 0,1 1 0 0 0,-1 0 0 0 0,1 0 0 0 0,0 1 0 0 0,1-1 0 0 0,-1 0 0 0 0,1 1 0 0 0,0 0 0 0 0,0 0 0 0 0,1-1 0 0 0,-1-1 0 0 0,-1 1 0 0 0,14-9 0 0 0,-6 6 0 0 0,-1 7 0 0 0,2 1 12 0 0,-1 1 52 0 0,-8 1-43 0 0,0-1-3 0 0,2 3 16 0 0,7 5 54 0 0,-10-8-73 0 0,0 1 0 0 0,-1-1 0 0 0,1 1 0 0 0,-1-1 0 0 0,1 1 0 0 0,-1 0 0 0 0,0 0-1 0 0,1 1-14 0 0,8 18 67 0 0,1 1-24 0 0,-9-19-36 0 0,-1-2-3 0 0,0 1 0 0 0,0 0 1 0 0,0-1-1 0 0,0 1 0 0 0,0 0 0 0 0,0 0 1 0 0,0 0-1 0 0,-1 0 0 0 0,1-1 0 0 0,-1 1 1 0 0,1 1-5 0 0,-1-2 0 0 0,0 0 0 0 0,0 0 0 0 0,1 0 0 0 0,-1 0 0 0 0,0 1 0 0 0,1-1 0 0 0,-1 0 0 0 0,1 0 0 0 0,0 0 0 0 0,-1 0 0 0 0,1 0 0 0 0,0 0 0 0 0,-1 0 0 0 0,1 0 0 0 0,0 0 0 0 0,0-1 0 0 0,0 1 0 0 0,0 0 0 0 0,-1 0 0 0 0,1-1 0 0 0,-1 1 0 0 0,1 0 0 0 0,-1 0 0 0 0,1 0 0 0 0,-1 0 0 0 0,0-1 0 0 0,1 1 0 0 0,-1 0 0 0 0,0 0 0 0 0,1 0 0 0 0,-1 0 0 0 0,0 0 0 0 0,0 0 0 0 0,0 0 0 0 0,0 0 0 0 0,0 1 0 0 0,0 4 4 0 0,-1-3 1 0 0,1 0 0 0 0,1 1 0 0 0,-1-1 0 0 0,0 0 0 0 0,1 0 0 0 0,0 1 0 0 0,-1-1 0 0 0,1 0 0 0 0,1 0 0 0 0,-1 0 0 0 0,0 0 0 0 0,2 3-5 0 0,9 18-19 0 0,-9-16-50 0 0,-1 3-83 0 0,-2-9 24 0 0,2-1-30 0 0,-2-1-17 0 0,0 0 53 0 0,0 0 47 0 0,0 0 41 0 0,1 1 54 0 0,-1-1 71 0 0,3 2 371 0 0,-1-1-357 0 0,-2-1-111 0 0,1 1-54 0 0,-1-1-62 0 0,1 1-74 0 0,0-1-49 0 0,-1 1-74 0 0,0-1-81 0 0,1 1-88 0 0,-1-1-95 0 0,0 0-103 0 0,0 1-109 0 0,0-1-117 0 0,0 0-643 0 0,0 0-880 0 0</inkml:trace>
  <inkml:trace contextRef="#ctx0" brushRef="#br0" timeOffset="1361.35">1148 167 5520 0 0,'0'0'158'0'0,"0"0"-30"0"0,0 0 16 0 0,0 0 74 0 0,0 0 207 0 0,2 0 376 0 0,22-4 1037 0 0,-16 1-1268 0 0,1 0-52 0 0,-2 0-120 0 0,1 0-68 0 0,-1 1-82 0 0,1 0-94 0 0,-1 1 146 0 0,0 0-63 0 0,0 1-53 0 0,-1 0-45 0 0,3-1-17 0 0,0 1-40 0 0,25-7 84 0 0,-30 6-116 0 0,0 0-38 0 0,5-1-88 0 0,0 1-155 0 0,-3 1 41 0 0,0 0-137 0 0,-4 0-79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20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5584 0 0,'0'0'165'0'0,"0"0"-42"0"0,0 0-2 0 0,0 0 49 0 0,0 0 151 0 0,0 0 276 0 0,0 0 19 0 0,0 0-9 0 0,0 0-66 0 0,0 0-28 0 0,0 0-7 0 0,0 0-42 0 0,0 0-328 0 0,0 0 25 0 0,0 0 67 0 0,1 2-17 0 0,2 7 2 0 0,2 1-57 0 0,5 19 148 0 0,0 27 4 0 0,-3-17-103 0 0,-2-14-29 0 0,-3-8-35 0 0,-2-13-94 0 0,1 0 0 0 0,-1 0-1 0 0,1-1 1 0 0,0 1 0 0 0,0 0 0 0 0,1 2-47 0 0,11 29 208 0 0,-5 2-60 0 0,-1-10-56 0 0,0 8 37 0 0,-1 0 1 0 0,-1 0 0 0 0,-2 5-130 0 0,0 48 249 0 0,-3-30-47 0 0,1-33-19 0 0,1-1 1 0 0,1 1-184 0 0,3 24 302 0 0,-4-10-52 0 0,0 0 47 0 0,-2-11-61 0 0,1 5 40 0 0,-1-31-190 0 0,0-2-48 0 0,0 0-48 0 0,0 0-65 0 0,0 0-52 0 0,0 0-196 0 0,0 0 239 0 0,0 0-1 0 0,0 0-18 0 0,0 0-40 0 0,0 0-13 0 0,0 0-41 0 0,0 0-45 0 0,0 0-52 0 0,0 0-55 0 0,0 0-52 0 0,0 0-46 0 0,0 0-40 0 0,0 0-142 0 0,0 0-39 0 0,0 0-173 0 0,0 0-462 0 0</inkml:trace>
  <inkml:trace contextRef="#ctx0" brushRef="#br0" timeOffset="286.21">122 575 6832 0 0,'0'0'170'0'0,"1"0"-71"0"0,-1-1-53 0 0,5 0-10 0 0,-3 1 5 0 0,4-1-120 0 0,-1 0 40 0 0,1-1 37 0 0,-1 1 35 0 0,6-2 126 0 0,1-1 107 0 0,-2 1 46 0 0,0-1 53 0 0,37-15 1573 0 0,-38 15-1563 0 0,6-2 150 0 0,1 0-87 0 0,0 0-84 0 0,-1 1-79 0 0,1 1-76 0 0,0-1-70 0 0,0 1-67 0 0,0 1-63 0 0,-12 2-42 0 0,-2 0 98 0 0,1 0-3 0 0,-1 0-74 0 0,0 1-33 0 0,1-1-23 0 0,0 1-35 0 0,2-1-38 0 0,0 0-43 0 0,-3 1-206 0 0,0 0-112 0 0,-1 0 67 0 0,0 0-42 0 0,1 0-577 0 0,-2 0 1064 0 0,1 0-1519 0 0,-1 0-862 0 0</inkml:trace>
  <inkml:trace contextRef="#ctx0" brushRef="#br0" timeOffset="768.94">444 102 7312 0 0,'0'0'165'0'0,"0"0"22"0"0,0 0 9 0 0,0 0 12 0 0,0 0-14 0 0,0 0-8 0 0,0 0-2 0 0,0 0 10 0 0,-1 1 45 0 0,-3 11 95 0 0,2 1 83 0 0,0-2 7 0 0,2 18 629 0 0,0-24-890 0 0,0-4 25 0 0,1 1-52 0 0,0 2-87 0 0,1 2 54 0 0,3 12 197 0 0,3 9-39 0 0,-1-1-8 0 0,0-3 4 0 0,0 2-57 0 0,-1 0-54 0 0,2-1-55 0 0,5 36 141 0 0,-3-16-58 0 0,-1 2 106 0 0,4 23 227 0 0,3-7 51 0 0,2 1-79 0 0,-16-53-420 0 0,0 4-12 0 0,1 4 1 0 0,2-6 16 0 0,-3-5-27 0 0,0-1 1 0 0,1 1 0 0 0,-2-1-1 0 0,2 5-37 0 0,1 10 44 0 0,-2-11-1 0 0,0-1-22 0 0,-2 0 33 0 0,1-6-1 0 0,2 1-58 0 0,-2-3-102 0 0,-1-1-120 0 0,0 0-15 0 0,0 0 2 0 0,0 0 83 0 0,0 0 16 0 0,0 0-48 0 0,0 0-160 0 0,0 0-298 0 0,0 0-22 0 0</inkml:trace>
  <inkml:trace contextRef="#ctx0" brushRef="#br0" timeOffset="1290.55">826 846 8408 0 0,'0'0'190'0'0,"0"0"28"0"0,0 0 8 0 0,0 0-75 0 0,0 0-22 0 0,0 0 37 0 0,0 0 130 0 0,0 0 242 0 0,0 0 20 0 0,0 0-233 0 0,0 0-138 0 0,0 0-42 0 0,0 0 20 0 0,0 0 58 0 0,0 0-20 0 0,0-1-49 0 0,0 1-69 0 0,1 0-51 0 0,2 0-22 0 0,-2 0 24 0 0,1 1 103 0 0,-2 0-13 0 0,1 0 48 0 0,3 7-47 0 0,5 5 191 0 0,3 7 170 0 0,-8-13-363 0 0,-2 1-39 0 0,2 3 43 0 0,-3-9-108 0 0,0 0-1 0 0,-1 0 1 0 0,1 0-1 0 0,-1 0 1 0 0,1 0-1 0 0,-1 1 0 0 0,0-1 1 0 0,0 1-21 0 0,1 20 93 0 0,2-5-39 0 0,-2-16-111 0 0,-1 0-116 0 0,0-1-121 0 0,0 0-129 0 0,0-1 163 0 0,0 1-35 0 0,0-1-35 0 0,0 0-34 0 0,0 1-37 0 0,0-1-37 0 0,0 0-37 0 0,0 0-38 0 0,0 0-1240 0 0,0 0-991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26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0 163 8576 0 0,'0'0'197'0'0,"0"0"24"0"0,0 0 17 0 0,2-1-38 0 0,4-1-240 0 0,1 0 35 0 0,5-1 77 0 0,-1 0 61 0 0,16-3 255 0 0,-10 2-237 0 0,-8 2-112 0 0,1 0-35 0 0,4 1-191 0 0,-12 1 125 0 0,0 0-111 0 0</inkml:trace>
  <inkml:trace contextRef="#ctx0" brushRef="#br0" timeOffset="378.97">207 62 6824 0 0,'0'0'149'0'0,"0"0"23"0"0,0 0 13 0 0,1-1-21 0 0,2-3-244 0 0,0 0 70 0 0,0 1 64 0 0,0-1 56 0 0,1 1 49 0 0,0-1 43 0 0,4-2 300 0 0,8-8 789 0 0,-10 9-1092 0 0,11-1 387 0 0,-10 4-437 0 0,1 1-41 0 0,4-1-56 0 0,-10 1-52 0 0,15-1 0 0 0,-8 3 0 0 0,-1 2 0 0 0,0 1 0 0 0,0 2 0 0 0,-3 2 0 0 0,-3-3 0 0 0,0-1 0 0 0,-1 1 0 0 0,0 0 0 0 0,0 0 0 0 0,0 0 0 0 0,0 1 0 0 0,-1-1 0 0 0,0 0 0 0 0,0 0 0 0 0,0 0 0 0 0,-1 0 0 0 0,1 0 0 0 0,-1 0 0 0 0,0 0 0 0 0,-2 3 0 0 0,-1 10 0 0 0,3-9 34 0 0,-1 0 55 0 0,-6 21 359 0 0,3-17-298 0 0,3-6-30 0 0,0 0-37 0 0,-2 7-6 0 0,-7 20-115 0 0,5-19 59 0 0,5-13 32 0 0,0-2-91 0 0,0 2-38 0 0,1-1 91 0 0,0 1 40 0 0,0 1 29 0 0,0 1 42 0 0,0 1 49 0 0,0 1 55 0 0,1-5-125 0 0,1 0-43 0 0,11 0 27 0 0,-2-2-33 0 0,-2 0 68 0 0,0-2 73 0 0,-1 0 81 0 0,-1 0-37 0 0,1 1-80 0 0,-1-1-69 0 0,3 1-50 0 0,4-2-61 0 0,0 0-8 0 0,-6 1 50 0 0,-4 2-45 0 0,3 0 59 0 0,-5 0-66 0 0,0 1-45 0 0,-1 0-54 0 0,1-1-69 0 0,0 1-83 0 0,0-1-96 0 0,0 1-110 0 0,0-1-124 0 0,-1 1 255 0 0,0 0-36 0 0,0-1-37 0 0,0 1-40 0 0,3-1-1209 0 0,3-1-959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22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0 213 10064 0 0,'0'0'297'0'0,"1"2"-9"0"0,3 12-349 0 0,0-1 107 0 0,0 1 93 0 0,1 0 80 0 0,-1-2 45 0 0,0 1 47 0 0,4 9 286 0 0,10 29 901 0 0,-12-36-1087 0 0,0 1-55 0 0,0 1 48 0 0,4 9 289 0 0,11 37 1139 0 0,-16-40-1225 0 0,-1 0-83 0 0,-3-12-305 0 0,-1 1-36 0 0,0-1-39 0 0,-1 0-45 0 0,1-8-105 0 0,-1 0 40 0 0,0 2 48 0 0,-1 1 91 0 0,-3-3 79 0 0,2-4-162 0 0,-1-4-47 0 0,-2-7 56 0 0,0-1-41 0 0,1-1-22 0 0,1 1 0 0 0,0-1 0 0 0,-1-12-36 0 0,2 3 7 0 0,2 1-1 0 0,0-6-6 0 0,0-9-17 0 0,0 1-189 0 0,2 0-110 0 0,3-5-128 0 0,-1 17-124 0 0,1 1-1 0 0,8-22 569 0 0,-1 14-353 0 0,-6 19 169 0 0,3-1 33 0 0,12-13-76 0 0,-18 24 211 0 0,0-1 0 0 0,0 1 0 0 0,0 1 0 0 0,0-1 0 0 0,0 0 0 0 0,0 0 1 0 0,1 1-1 0 0,-1 0 0 0 0,1-1 0 0 0,-1 1 0 0 0,1 0 0 0 0,0 0 0 0 0,-1 0 0 0 0,1 1 0 0 0,0-1 0 0 0,-1 1 0 0 0,1-1 0 0 0,0 1 0 0 0,0 0 0 0 0,2 0 16 0 0,10 3-56 0 0,-6 0 36 0 0,-1 4 30 0 0,-3-2-15 0 0,17 18-40 0 0,-18-11 27 0 0,-3-3 17 0 0,2 2-16 0 0,0-1 35 0 0,0 9 97 0 0,-3-16-77 0 0,0 0 0 0 0,-1 1 0 0 0,1-1 0 0 0,-1 1 0 0 0,1-1 0 0 0,-1 0 0 0 0,0 1 0 0 0,0-1 0 0 0,0 0 0 0 0,-2 3-38 0 0,0 0 93 0 0,0 0 0 0 0,-1 0 0 0 0,0 0-1 0 0,0 0 1 0 0,0-1 0 0 0,-1 1 0 0 0,-1 1-93 0 0,-5 2 136 0 0,-1-2-41 0 0,-2-1-57 0 0,-1-3-74 0 0,11-2-72 0 0,-2 0 30 0 0,0-1-1 0 0,2 1-26 0 0,1-1-38 0 0,0 1-69 0 0,0-1-29 0 0,0 0-67 0 0,0 0-78 0 0,1 0-87 0 0,0 0 84 0 0,1 0-58 0 0,0 0-51 0 0,0 0-46 0 0,-1 0-158 0 0,1 0-46 0 0,-1 0-191 0 0,-1 0-519 0 0</inkml:trace>
  <inkml:trace contextRef="#ctx0" brushRef="#br0" timeOffset="381.97">472 198 12640 0 0,'0'2'289'0'0,"3"6"43"0"0,0 0-54 0 0,5 5 95 0 0,-1-3-280 0 0,4 5-83 0 0,-3-5-3 0 0,-3-3 36 0 0,0-1 34 0 0,0 0 51 0 0,-1-2 25 0 0,0 1 51 0 0,1-1 56 0 0,0 1 65 0 0,1 0 107 0 0,0 2-40 0 0,13 15 766 0 0,-12-12-636 0 0,-1 0 81 0 0,0 0 111 0 0,-5-9-260 0 0,-1-1-191 0 0,0 0-122 0 0,-2 6 111 0 0,0-2 66 0 0,0-3-142 0 0,-1 0-87 0 0,-1-2-80 0 0,2 0 1 0 0,1 1 0 0 0,-1-1 0 0 0,1 0 0 0 0,0 0 0 0 0,-1 0-1 0 0,1 0 1 0 0,0 0 0 0 0,0 0 0 0 0,0 0 0 0 0,0 0 0 0 0,0 0-1 0 0,0 0 1 0 0,0-1 0 0 0,0 1 0 0 0,0 0 0 0 0,0-1-10 0 0,-5-13 54 0 0,2 3-34 0 0,2-20-1 0 0,5 1-42 0 0,-1 20-13 0 0,1 1 0 0 0,0-1 0 0 0,0 1 0 0 0,5-8 36 0 0,-1 3-76 0 0,1 0 1 0 0,1 0 0 0 0,1 1 0 0 0,0 0 0 0 0,1 1-1 0 0,4-5 76 0 0,-3 6-50 0 0,1 1-38 0 0,1 1-47 0 0,0 1-54 0 0,-4 2 21 0 0,-1 0-33 0 0,1 0-36 0 0,-1-1-39 0 0,-4 4 105 0 0,12-7-410 0 0,-12 9 368 0 0,1 0-60 0 0,-1-1-125 0 0,-2 2 154 0 0,0 0-34 0 0,1 0-38 0 0,-1 0-40 0 0,0 0-44 0 0,0 0-48 0 0,-1 1 49 0 0,-1-1-52 0 0,0 1-46 0 0,1-1-41 0 0,-1 0-153 0 0,1 1-41 0 0,0-1-184 0 0,1 0-501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24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8 431 4384 0 0,'0'0'127'0'0,"0"-1"-1"0"0,-4-3 200 0 0,1-8 362 0 0,3 10-455 0 0,0-3 181 0 0,0 1-34 0 0,1-7 289 0 0,2 1-106 0 0,1-1-83 0 0,4-6 171 0 0,5-6 227 0 0,-10 19-677 0 0,3-8 170 0 0,1 1-33 0 0,8-11 247 0 0,0 0-108 0 0,1 2-94 0 0,-1 5-133 0 0,0 0-42 0 0,10-3 42 0 0,3 2-51 0 0,1 7-59 0 0,-23 9-102 0 0,-1-1-1 0 0,1 1 1 0 0,-1 0 0 0 0,1 0 0 0 0,0 0 0 0 0,-1 1-1 0 0,1 0 1 0 0,-1 0 0 0 0,1 0 0 0 0,-1 1 0 0 0,3 0-38 0 0,11 8 68 0 0,-2 2-64 0 0,8 14-210 0 0,-6 3 108 0 0,-3 8 89 0 0,-13-26 41 0 0,0 1 0 0 0,-1 0-1 0 0,0 0 1 0 0,0 0-32 0 0,-1 7 89 0 0,-1-1 1 0 0,-1 8-90 0 0,-3 17 81 0 0,-1-9-69 0 0,-1 1-75 0 0,1-14 66 0 0,-1 0 1 0 0,-4 7-4 0 0,-1 3 73 0 0,-4 12 72 0 0,-1 0-80 0 0,-4 9-82 0 0,2 2-95 0 0,0-2 107 0 0,-4 0 47 0 0,-2-1 65 0 0,-2-1 84 0 0,11-16-52 0 0,1-3-48 0 0,3-12-1 0 0,4-5 3 0 0,3-5 35 0 0,-1-2 91 0 0,4-5-123 0 0,1-2 34 0 0,0 0 20 0 0,0 0 2 0 0,0 0-2 0 0,0 0-4 0 0,0 0-2 0 0,0 0 0 0 0,0 0-7 0 0,0 0-28 0 0,0 0-12 0 0,0 0-1 0 0,0 0-1 0 0,20-2 156 0 0,0-4-42 0 0,1-1-36 0 0,-1-1-34 0 0,5-2-6 0 0,6-2 18 0 0,-14 4 7 0 0,1 1 0 0 0,2 1-158 0 0,34-10 190 0 0,57-14 36 0 0,-103 27-171 0 0,-5 2 3 0 0,8 1-48 0 0,-5 0-54 0 0,-2 0-77 0 0,1 0-100 0 0,-4 0-219 0 0,-1 0 241 0 0,0 0-33 0 0,0 0-70 0 0,0 0 102 0 0,0 0-37 0 0,0 0-42 0 0,0 0-38 0 0,0 0-420 0 0,0 0 107 0 0,0 0-53 0 0,0 0-798 0 0,0 0-622 0 0,0 0-1188 0 0</inkml:trace>
  <inkml:trace contextRef="#ctx0" brushRef="#br0" timeOffset="1256.61">728 1 4632 0 0,'0'0'101'0'0,"0"0"22"0"0,0 0 5 0 0,0 2-21 0 0,0 4-80 0 0,0 1 88 0 0,0 2 75 0 0,2-1 58 0 0,0 1 41 0 0,2 4 126 0 0,-1 9 139 0 0,-2-11-257 0 0,0 0 47 0 0,1-2-112 0 0,-1 1 85 0 0,7 22 920 0 0,-6-26-1008 0 0,0-1-38 0 0,0 0 106 0 0,-1 0-68 0 0,-1 0-55 0 0,0 0-39 0 0,2 5 158 0 0,-2-8-29 0 0,-1 1-34 0 0,1 0-37 0 0,-1 0-37 0 0,0 0-41 0 0,1-1-41 0 0,-1 0-43 0 0,1-2-46 0 0,0 2 165 0 0,0-2-38 0 0,0 0-16 0 0,0 0-6 0 0,0 0-6 0 0,0 0-16 0 0,0 0-4 0 0,0 0 0 0 0,-2-6-7 0 0,-2-5-47 0 0,-2-2-13 0 0,1-20 56 0 0,5 0-39 0 0,1 28-15 0 0,-1 1 0 0 0,1-1 0 0 0,0 0-1 0 0,1 1 1 0 0,-1-1 0 0 0,1 1-1 0 0,0-1 1 0 0,0 1 0 0 0,0 0-1 0 0,0-1 1 0 0,1 1 0 0 0,2-2 1 0 0,0-1-48 0 0,-5 6 47 0 0,1 0 0 0 0,0 0 0 0 0,0 0 1 0 0,0 0-1 0 0,0 0 0 0 0,-1 1 0 0 0,1-1 1 0 0,0 0-1 0 0,0 1 0 0 0,0-1 0 0 0,1 1 1 0 0,-1-1-1 0 0,0 1 0 0 0,0-1 0 0 0,0 1 1 0 0,0 0-1 0 0,0-1 0 0 0,1 1 0 0 0,-1 0 1 0 0,0 0-1 0 0,0 0 0 0 0,0 0 0 0 0,0 0 1 0 0,1 0-1 0 0,-1 0 0 0 0,0 1 0 0 0,0-1 1 0 0,0 0-1 0 0,1 1 1 0 0,6 2-36 0 0,-7-3 28 0 0,3 2 11 0 0,-1 0 0 0 0,1 0 1 0 0,0 0-1 0 0,-1 0 0 0 0,1 1 0 0 0,-1-1 0 0 0,1 1 0 0 0,-1 0 0 0 0,2 3-3 0 0,1 2 21 0 0,-1 0-1 0 0,0 1 0 0 0,0 0 1 0 0,-1 0-21 0 0,2 4 18 0 0,-1-5 27 0 0,3 10 57 0 0,-4-8-91 0 0,0-2-11 0 0,3 16-23 0 0,-5-12-110 0 0,-2-12 82 0 0,0 1-51 0 0,0 0 71 0 0,1 1 126 0 0,-1-1-114 0 0,1 0-50 0 0,-1 0-61 0 0,1 0-37 0 0,-1 0-61 0 0,1 1-70 0 0,-1-1-78 0 0,1 0-40 0 0,-1 0-80 0 0,1 0-67 0 0,-1 0-54 0 0,1 1-182 0 0,0 1-458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22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1 142 7856 0 0,'0'0'174'0'0,"0"0"29"0"0,0 0 13 0 0,2 0-31 0 0,3 0-269 0 0,0 0 60 0 0,1 0 55 0 0,-1-1 47 0 0,2 1 73 0 0,-1-1 50 0 0,5 0 174 0 0,-1-1 57 0 0,12-1 516 0 0,-14 3-668 0 0,-1-1-37 0 0,-1 0-79 0 0,0 1-42 0 0,1 0-50 0 0,-1 0-55 0 0,8 0 263 0 0,-4 0-124 0 0,0 0-48 0 0,49 0 196 0 0,-57 0-461 0 0,0 0 78 0 0,1-1 63 0 0,-1 1 52 0 0,0 0 57 0 0,6-2 273 0 0,-5 1-250 0 0,0 0-80 0 0,-1 1-69 0 0,0-1-41 0 0,0 1-49 0 0,-1 0-54 0 0,1-1-61 0 0,0 1-66 0 0,-1 0 61 0 0,0 0-34 0 0,1 0-36 0 0,-1-1-37 0 0,0 1-41 0 0,1 0-41 0 0,-1 0-43 0 0,0 0-45 0 0,1 0-977 0 0,2 0-851 0 0</inkml:trace>
  <inkml:trace contextRef="#ctx0" brushRef="#br0" timeOffset="453.78">184 1 6880 0 0,'0'0'157'0'0,"0"0"23"0"0,0 0 11 0 0,0 0 33 0 0,0 0 136 0 0,0 0 65 0 0,0 0 14 0 0,0 0-41 0 0,0 0-289 0 0,0 0 6 0 0,0 0 29 0 0,0 0-14 0 0,0 0 0 0 0,0 0 12 0 0,2 1 2 0 0,0 3-53 0 0,1-1 0 0 0,-1 1 0 0 0,1-1 0 0 0,-1 1 0 0 0,0 0 0 0 0,0 0-1 0 0,-1 0 1 0 0,2 4-91 0 0,2 7 208 0 0,-1 0-43 0 0,2 4-41 0 0,-1-1 20 0 0,2 11 17 0 0,6 21 118 0 0,-10-33-180 0 0,1 5 59 0 0,0-11-54 0 0,-2 0 0 0 0,-2-3-28 0 0,2 4 43 0 0,0 0-3 0 0,1 3 36 0 0,-2-14-170 0 0,-1 2 121 0 0,1-2-116 0 0,0 0-33 0 0,-1 0-38 0 0,1 0-45 0 0,0 0-52 0 0,5 5 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29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1 468 4952 0 0,'0'-2'108'0'0,"5"-14"121"0"0,-1 1-72 0 0,1 4-139 0 0,-3 6-112 0 0,1-1 43 0 0,0 1 40 0 0,0-1 37 0 0,3-5 126 0 0,0 1 114 0 0,1-1 83 0 0,-1 1 67 0 0,2-1 104 0 0,12-14 749 0 0,-13 17-852 0 0,-1 1-128 0 0,1 1-35 0 0,-1 0-42 0 0,0 0-50 0 0,6-2-57 0 0,0 1 35 0 0,-9 6-83 0 0,1-1 1 0 0,-1 1-1 0 0,1 0 0 0 0,0 0 1 0 0,0 0-1 0 0,-1 0 1 0 0,1 1-1 0 0,0 0 1 0 0,0 0-58 0 0,19 3 292 0 0,-9 3-144 0 0,-4 2-67 0 0,0 1-52 0 0,-3 0-38 0 0,-1-1 0 0 0,0 1 0 0 0,0 0 0 0 0,-1 1 0 0 0,0-1 0 0 0,-1 1 0 0 0,0 0 0 0 0,1 3 9 0 0,4 22 25 0 0,0 0-1 0 0,-3 1 1 0 0,3 36-25 0 0,-8-42-8 0 0,0 1 0 0 0,-2 0 0 0 0,-1 0-1 0 0,-1 0 1 0 0,-3 8 8 0 0,-11 38-57 0 0,-13 35 57 0 0,-11 20 0 0 0,33-111 35 0 0,-7 11 107 0 0,-1 4 35 0 0,8-12-118 0 0,7-22 10 0 0,1 0-17 0 0,0-1 35 0 0,-1 2 288 0 0,0-1-88 0 0,1-1-172 0 0,1 0-99 0 0,0 1-97 0 0,-1-1 162 0 0,5 3 50 0 0,8 3-36 0 0,-9-5 28 0 0,-1-1-43 0 0,8-2 23 0 0,-6 0-41 0 0,15 0 103 0 0,8-4-57 0 0,-5 1-37 0 0,-8 2 15 0 0,8-1 83 0 0,-1-1-1 0 0,13-4-168 0 0,25-5 249 0 0,-30 6-236 0 0,-2-2 145 0 0,14-7-158 0 0,-3 1 18 0 0,-36 14-88 0 0,4-3 36 0 0,-4 3-59 0 0,-1 0-7 0 0,0 0-50 0 0,0 0-143 0 0,-1 1 99 0 0,0 0-35 0 0,0 0-80 0 0,1-1-49 0 0,-1 1-42 0 0,0 0-39 0 0,1 0-130 0 0,-1 0-37 0 0,3 0-1343 0 0,-4 0 1945 0 0</inkml:trace>
  <inkml:trace contextRef="#ctx0" brushRef="#br0" timeOffset="645.27">632 168 5208 0 0,'0'0'116'0'0,"0"0"17"0"0,0 0 11 0 0,0 0-30 0 0,1 1-67 0 0,2 6-91 0 0,-1-4 72 0 0,-2-1 28 0 0,1-1 38 0 0,0 0 48 0 0,-1 0 54 0 0,5 7 350 0 0,-1 0-47 0 0,1 0-42 0 0,-1 0-38 0 0,5 9 317 0 0,-1 1-108 0 0,1 0-37 0 0,-3-2-150 0 0,-3-6-113 0 0,0-5-55 0 0,-2-2-200 0 0,0 1 89 0 0,-2-1 118 0 0,-1 2 226 0 0,-1-3-95 0 0,1-3-185 0 0,-1-1-40 0 0,2-1-146 0 0,0 0-44 0 0,1 1 6 0 0,-3-9 44 0 0,0-1 0 0 0,1 0-1 0 0,0 0 1 0 0,1-1-46 0 0,3-15 39 0 0,0 14-59 0 0,-2 10 4 0 0,1 0 0 0 0,-1 0 0 0 0,1 0 0 0 0,0 0 0 0 0,0 0 0 0 0,0 1 0 0 0,1-1-1 0 0,-1 0 1 0 0,1 1 0 0 0,0-1 0 0 0,1-1 16 0 0,-1 3-5 0 0,0-1 0 0 0,0 1 0 0 0,0 0 0 0 0,0 0 0 0 0,1 0 0 0 0,-1 0 0 0 0,2-1 5 0 0,21-3 0 0 0,-21 6-3 0 0,0 1 1 0 0,-1-1 0 0 0,1 1 0 0 0,0 0-1 0 0,0 0 1 0 0,0 0 0 0 0,0 0 0 0 0,-1 1 0 0 0,1 0-1 0 0,0 0 1 0 0,-1 0 0 0 0,0 0 0 0 0,1 0-1 0 0,-1 1 1 0 0,0-1 0 0 0,0 1 0 0 0,0 0 0 0 0,1 2 2 0 0,2 3-6 0 0,0-1 0 0 0,-1 1 0 0 0,0 0 1 0 0,0 1-1 0 0,-1-1 0 0 0,0 1 1 0 0,-1 0 5 0 0,-1-6 0 0 0,4 13 0 0 0,-7-10 0 0 0,1-5 0 0 0,0 1 1 0 0,0-1 0 0 0,0 0-1 0 0,0 1 1 0 0,0-1 0 0 0,0 0-1 0 0,1 1 1 0 0,-1-1 0 0 0,0 0-1 0 0,1 0 1 0 0,-1 1 0 0 0,1-1-1 0 0,-1 0 1 0 0,1 0 0 0 0,0 1-1 0 0,0-1 0 0 0,1 5-10 0 0,0-1 62 0 0,-1-4 1 0 0,-1 0-86 0 0,0-1-27 0 0,1 1-40 0 0,0 0-46 0 0,0 0-54 0 0,3 4-94 0 0</inkml:trace>
  <inkml:trace contextRef="#ctx0" brushRef="#br0" timeOffset="933.5">990 226 7136 0 0,'0'0'165'0'0,"0"0"22"0"0,0 0 6 0 0,1-1-45 0 0,5-2-97 0 0,1 2-29 0 0,-1-1 41 0 0,7-2 163 0 0,0 1 88 0 0,17-3 536 0 0,-21 4-619 0 0,1 1-41 0 0,-1 0-55 0 0,1 0-75 0 0,0 1-92 0 0,1 0-109 0 0,-11 0 141 0 0,1 0-319 0 0,0 0-94 0 0,0 0 52 0 0,1 0-35 0 0,0 0-472 0 0,1 1-376 0 0,2 1-713 0 0</inkml:trace>
  <inkml:trace contextRef="#ctx0" brushRef="#br0" timeOffset="1375.32">1259 52 6072 0 0,'0'0'133'0'0,"0"0"-1"0"0,0 0-56 0 0,4-4 40 0 0,-2 2-148 0 0,6-5 17 0 0,0 0 110 0 0,0 1 119 0 0,-4 3-59 0 0,0 0 33 0 0,0 0 36 0 0,0 1 35 0 0,1-1 38 0 0,0 1 39 0 0,-1-1 40 0 0,1 1 41 0 0,1 0 42 0 0,-1 1 44 0 0,-1 0-273 0 0,7 1 416 0 0,-7 1-463 0 0,-2-1-102 0 0,0 0-34 0 0,0 0-40 0 0,0 0-46 0 0,3 2 156 0 0,5 5-67 0 0,-7-4-20 0 0,8 5 9 0 0,-10-4-25 0 0,-1-2-3 0 0,3 8 23 0 0,-2-8-21 0 0,-1 0 1 0 0,0-1 0 0 0,0 1 0 0 0,0 0-1 0 0,0 0 1 0 0,0-1 0 0 0,0 1 0 0 0,-1 0-1 0 0,1 0 1 0 0,-1-1 0 0 0,1 1 0 0 0,-1 1-14 0 0,-4 4 14 0 0,1 1 48 0 0,-5 10 106 0 0,7-17-156 0 0,-1 1-1 0 0,-3 6 83 0 0,6-7-162 0 0,0-1-17 0 0,0 0 17 0 0,0 1 14 0 0,2 2 52 0 0,1-1 0 0 0,-1 0 0 0 0,0 1 0 0 0,0-1 0 0 0,1-1 0 0 0,0 1 0 0 0,-1 0 0 0 0,1 0 0 0 0,0-1 0 0 0,-1 0 0 0 0,4 1 2 0 0,2 2-42 0 0,3 2 30 0 0,6 1 80 0 0,1 1 6 0 0,-8-3-70 0 0,-3-2-24 0 0,-3-1 60 0 0,0 0 64 0 0,-1 1 85 0 0,0 3 106 0 0,-1 1 91 0 0,-1 0-52 0 0,-1 1-49 0 0,-1 0-43 0 0,-1 0-40 0 0,-1 0-35 0 0,-5 8 80 0 0,-5 2-63 0 0,9-12-127 0 0,-1 0-1 0 0,-1-1 1 0 0,1 1 0 0 0,-1-1-1 0 0,-1 0-56 0 0,0 0 115 0 0,-1 1 57 0 0,5-4-157 0 0,1 0-41 0 0,2-2-147 0 0,-1 1 57 0 0,1-1 49 0 0,0 0 43 0 0,-1 0 68 0 0,-1 0 316 0 0,2 0-291 0 0,-1 0-111 0 0,1 0-97 0 0,-1 0 26 0 0,1 0-33 0 0,0 0-36 0 0,0 0-39 0 0,-1 0-42 0 0,1 0-45 0 0,-1 0-47 0 0,1 0-51 0 0,0 0-53 0 0,-1 0-57 0 0,1 0-60 0 0,-1 0-61 0 0,-1 1-1157 0 0,-3 1-1020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28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1 184 6536 0 0,'0'0'141'0'0,"0"0"23"0"0,0 0 13 0 0,0 0-51 0 0,0 0-2 0 0,0 0 50 0 0,2 0 156 0 0,4 0 127 0 0,0 0-52 0 0,0 0-51 0 0,0 0-46 0 0,0-1-41 0 0,1 1-39 0 0,6-1 130 0 0,-1 0-127 0 0,0 0-63 0 0,27-4 218 0 0,-23 3-158 0 0,18-5 239 0 0,-19 3-306 0 0,-5 1-107 0 0,0 0-74 0 0,6-2 26 0 0,-1-1-52 0 0,0 0-63 0 0,-1-2-72 0 0,-13 7 51 0 0,0 1 99 0 0,1-1 181 0 0,-2 1-151 0 0,1 0-38 0 0,0-1-115 0 0,-1 1 23 0 0,1 0-41 0 0,0 0-47 0 0,-1-1-52 0 0,1 1-56 0 0,0 0-61 0 0,0-1-11 0 0,0 1-77 0 0,0 0-62 0 0,0-1-49 0 0,1 0-986 0 0</inkml:trace>
  <inkml:trace contextRef="#ctx0" brushRef="#br0" timeOffset="293.2">120 1 6160 0 0,'0'0'133'0'0,"0"0"23"0"0,0 0 13 0 0,2 5-34 0 0,3 4-88 0 0,-1 0 4 0 0,0 0 87 0 0,0 2 113 0 0,1 7 219 0 0,1-2-24 0 0,-3-5-202 0 0,1-2-99 0 0,0-1-74 0 0,0 2 60 0 0,-1 1 55 0 0,0-1 24 0 0,5 34 718 0 0,-5-25-630 0 0,-2-10-201 0 0,1-1-43 0 0,2 9 72 0 0,2 12-36 0 0,-5-18-8 0 0,0-7 235 0 0,1 1-57 0 0,0-1-65 0 0,1-1-77 0 0,-2-1-89 0 0,-1-1-33 0 0,1 1-103 0 0,0-1 40 0 0,0 2 32 0 0,0-1 109 0 0,1 1 236 0 0,-1-2-260 0 0,0-1-68 0 0,-1 1-67 0 0,1-1-81 0 0,0 0-97 0 0,-1 0 63 0 0,0 1-39 0 0,1-1-43 0 0,-1 0-45 0 0,1 0-48 0 0,-1 0-51 0 0,1 1-54 0 0,0-1-57 0 0,1 1-886 0 0,2 2-818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34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19 10032 0 0,'0'0'297'0'0,"0"0"-9"0"0,0 0-114 0 0,0 0-79 0 0,-1-1-64 0 0,0-2-148 0 0,1 2 153 0 0,0 0 87 0 0,-1 0 87 0 0,2 0 116 0 0,-1 1-113 0 0,0 0 39 0 0,0-1 39 0 0,0 1 43 0 0,1 0-455 0 0,-1-1 36 0 0,0 1 27 0 0,1-1 38 0 0,0 1 71 0 0,0-1 111 0 0,2-2 341 0 0,-2 3-382 0 0,0-1-83 0 0,0 1-62 0 0,0-1-77 0 0,0 1-91 0 0,0 0-9 0 0,0-1-59 0 0,0 1-64 0 0,0 0-70 0 0,0 0-75 0 0,0 0-80 0 0,0 0-85 0 0,1 0-90 0 0,1 0-833 0 0,4 0-886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34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8088 0 0,'0'0'182'0'0,"0"0"29"0"0,0 0 12 0 0,0 0 17 0 0,0 0 68 0 0,0 0 32 0 0,0 0-179 0 0,0 0-34 0 0,1 1 36 0 0,0-1-90 0 0,3 1-30 0 0,-1 0 20 0 0,4-1-6 0 0,-1 0-92 0 0,-3 0-22 0 0,1 0-34 0 0,3 0-5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34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11312 0 0,'0'0'256'0'0,"0"0"34"0"0,0 0 21 0 0,0 0-35 0 0,0 0-127 0 0,0 0-54 0 0,0 0 97 0 0,0 0 176 0 0,0 0 15 0 0,0 0-277 0 0,0 0-131 0 0,0 0-104 0 0,0 0 18 0 0,0 0-38 0 0,0 0-41 0 0,0 0-37 0 0,0 0-329 0 0,0 0 65 0 0,0 0-50 0 0,0 0-649 0 0,0 0-509 0 0,0 0-963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34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85 7568 0 0,'0'0'166'0'0,"0"0"29"0"0,0 0 14 0 0,3 0-44 0 0,3-1-108 0 0,2-1-36 0 0,0 0 37 0 0,8 0 149 0 0,-2 0 51 0 0,21 0 410 0 0,-17 1-385 0 0,-8 1-190 0 0,-1-1-43 0 0,7-1 119 0 0,0 1-59 0 0,7-3-28 0 0,1 1-64 0 0,18-4-22 0 0,-26 7-49 0 0,-3 0-11 0 0</inkml:trace>
  <inkml:trace contextRef="#ctx0" brushRef="#br0" timeOffset="362.02">127 1 5584 0 0,'0'0'165'0'0,"0"0"-41"0"0,0 2 3 0 0,5 23 1669 0 0,-1-13-1051 0 0,0-3-252 0 0,-1-1-47 0 0,1 3 29 0 0,-2-7-283 0 0,0 1-34 0 0,3 9 334 0 0,-1 0-87 0 0,0-1-82 0 0,0 1-76 0 0,-1 0-70 0 0,0 0-65 0 0,0 0-58 0 0,-1 1-53 0 0,-3-11 15 0 0,6 7 8 0 0,0 2-20 0 0,-2-6-84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33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1 217 7072 0 0,'0'0'202'0'0,"0"0"-32"0"0,1-2-92 0 0,0 0-60 0 0,2-4-36 0 0,-1 3 90 0 0,6-7 577 0 0,-5 7-422 0 0,0 1 1 0 0,1-1-1 0 0,-1 1 1 0 0,0 0-1 0 0,1 0 0 0 0,-1 0 1 0 0,2 0-228 0 0,7-2 534 0 0,0 0-49 0 0,0 0-68 0 0,0 1-89 0 0,-5 1-166 0 0,0 1-54 0 0,35-9 276 0 0,0 2-90 0 0,1 2-80 0 0,0 0-72 0 0,15-2-45 0 0,-55 8-240 0 0,1 0 56 0 0,-1-1 48 0 0,0 1 40 0 0,4-1 87 0 0,9 0 263 0 0,-12 1-289 0 0,1 0-59 0 0,-2 0-38 0 0,0 0-34 0 0,-1 0-37 0 0,1 0-42 0 0,0 0-64 0 0,0 0-58 0 0,0 0-66 0 0,0 0-70 0 0,0 0-76 0 0,-1 0-82 0 0,1 0-87 0 0,0 0-93 0 0,-2 0 507 0 0,0 0-1269 0 0,-1 0-852 0 0</inkml:trace>
  <inkml:trace contextRef="#ctx0" brushRef="#br0" timeOffset="288.2">248 1 5840 0 0,'0'0'132'0'0,"0"0"17"0"0,0 0 11 0 0,0 0-48 0 0,0 0 0 0 0,0 0 49 0 0,0 0 143 0 0,0 0 263 0 0,2 1 17 0 0,1 3-198 0 0,0 0-49 0 0,0 0-44 0 0,0 0-42 0 0,-1 1-38 0 0,0 0-35 0 0,2 5 89 0 0,-1-1-124 0 0,0 0-49 0 0,3 18 44 0 0,-2-11-32 0 0,-1-5 32 0 0,5 20 498 0 0,0 17-636 0 0,-3-19 358 0 0,1-1-1 0 0,3 5-357 0 0,-7-21 83 0 0,1 1 9 0 0,4 6 53 0 0,-5-16-275 0 0,-1-1 56 0 0,0 0 48 0 0,-1 0 39 0 0,1-1 48 0 0,1 2 218 0 0,-1-2-188 0 0,-1-1-64 0 0,1 1-77 0 0,-1-1-57 0 0,0 0-72 0 0,0 0-84 0 0,0 0-95 0 0,0 1-106 0 0,0-1-118 0 0,0 0 244 0 0,0 1-35 0 0,0-1-34 0 0,0 1-37 0 0,0-1 432 0 0,0 0-1491 0 0,0 0-858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44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7136 0 0,'0'0'165'0'0,"0"0"22"0"0,0 0 6 0 0,0 0 42 0 0,0 0 150 0 0,0 0-189 0 0,0 0-44 0 0,0 0-40 0 0,1 0-33 0 0,0 0 1 0 0,2 0-43 0 0,-1 0 47 0 0,-1 0 36 0 0,1 0 72 0 0,-1-1 89 0 0,0 1 106 0 0,1-1-67 0 0,0 0-35 0 0,4-1 188 0 0,-1 1-114 0 0,1-1-95 0 0,-1 2-92 0 0,0-1-48 0 0,19 0 218 0 0,-22 1-230 0 0,0 1-12 0 0,7 1-56 0 0,-5-2-23 0 0,2 0-5 0 0,10 7 80 0 0,-4-4 13 0 0,13 3-31 0 0,-2-1-78 0 0,-16-4-28 0 0,-2 0-49 0 0,0-1-48 0 0,0 1-70 0 0,-1-1-34 0 0,-1 0-70 0 0,0 1-79 0 0,-1-1-89 0 0,-1 0 189 0 0,-1 0-40 0 0,1 0-421 0 0,-1 0-286 0 0,0 0-665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21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1 258 9328 0 0,'0'0'208'0'0,"0"0"33"0"0,0 0 15 0 0,1 0 11 0 0,27 0 539 0 0,15-1 448 0 0,2 0-1 0 0,-14 1-508 0 0,-16-1-315 0 0,1 0-54 0 0,-1-1-59 0 0,1-1-66 0 0,-2-2-73 0 0,0-1-79 0 0,-1-2-86 0 0,-2-2-91 0 0,-4 3 78 0 0,-6 6 0 0 0,1 0 0 0 0,-1-1 0 0 0,0 1 0 0 0,0 0 0 0 0,0 0 0 0 0,0-1 0 0 0,0 1 0 0 0,0-1 0 0 0,-1 1 0 0 0,1-1 0 0 0,0 1 0 0 0,-1-1 0 0 0,1 0 0 0 0,-1 1 0 0 0,1-1 0 0 0,0-6-43 0 0,0 1-94 0 0,-1 6 88 0 0,0-1-1 0 0,0 1 1 0 0,0 0-1 0 0,-1 0 0 0 0,1-1 1 0 0,0 1-1 0 0,-1 0 1 0 0,1 0-1 0 0,-1 0 0 0 0,1 0 1 0 0,-1-1-1 0 0,1 1 0 0 0,-1 0 1 0 0,0 0 49 0 0,-2-3-123 0 0,-1-2 34 0 0,-17-15-379 0 0,3 8 220 0 0,2 5 103 0 0,0 3 73 0 0,1 4-127 0 0,3 6 74 0 0,1 5 66 0 0,2 3 59 0 0,1 2 49 0 0,3 1 43 0 0,1 13 185 0 0,4-16-196 0 0,1 23 127 0 0,1-24-100 0 0,2 1 43 0 0,5 19 267 0 0,2 3 44 0 0,-1-12-110 0 0,-8-19-245 0 0,0-1-1 0 0,1 1 1 0 0,-1-1-1 0 0,1 1 1 0 0,3 2-107 0 0,6 4 318 0 0,2-2 42 0 0,8-1-1 0 0,1-2-68 0 0,0-4-67 0 0,0-1-66 0 0,0-4-64 0 0,-1-2-63 0 0,0-3-63 0 0,-2-2-62 0 0,-4 1-207 0 0,-11 8 185 0 0,-1-1-55 0 0,0 1-77 0 0,0-1-99 0 0,-1 1 49 0 0,0 0-60 0 0,0 0-68 0 0,-1 0-73 0 0,-1 1 113 0 0,0 0-54 0 0,0 0-47 0 0,0 0-42 0 0,0 0-152 0 0,1 0-41 0 0,-1 0-184 0 0,1-1-497 0 0</inkml:trace>
  <inkml:trace contextRef="#ctx0" brushRef="#br0" timeOffset="272.27">532 1 6896 0 0,'0'0'200'0'0,"0"0"-53"0"0,1 0-73 0 0,-1 1-51 0 0,3 2-52 0 0,0-2 46 0 0,2 2-89 0 0,-1 0 100 0 0,2 1 97 0 0,-1-1 79 0 0,2 2 169 0 0,10 8 593 0 0,20 20 930 0 0,-25-21-1315 0 0,0 0-52 0 0,3 2 17 0 0,25 16 661 0 0,-24-18-689 0 0,1 0 39 0 0,2 4 185 0 0,1-2-33 0 0,1 1-45 0 0,0-1-59 0 0,4 3 50 0 0,-12-8-375 0 0,0 0-37 0 0,-1 1-39 0 0,0-1-42 0 0,0 0-44 0 0,0 1-49 0 0,-6-3 143 0 0,15 9 338 0 0,-20-15-726 0 0,-1-1 55 0 0,0 0 51 0 0,1 0 42 0 0,0 1 64 0 0,-1-1 76 0 0,2 1 430 0 0,-2-1-458 0 0,1 0-34 0 0,-1 0-44 0 0,0 0-56 0 0,0 0-67 0 0,1 0-77 0 0,-1 0-53 0 0,0 0-79 0 0,0 0-84 0 0,0 0-94 0 0,0 0-100 0 0,0 0-109 0 0,0 0-115 0 0,0 0-123 0 0,0 0 536 0 0,0 0-50 0 0,0 0-46 0 0,0 0-38 0 0,0 0-154 0 0,0 0-39 0 0,0 0-186 0 0,0 0-505 0 0</inkml:trace>
  <inkml:trace contextRef="#ctx0" brushRef="#br0" timeOffset="587.41">1004 9 8696 0 0,'0'0'197'0'0,"-1"0"12"0"0,-1 1-72 0 0,0 0-55 0 0,-5 1 63 0 0,5-1-53 0 0,-10 8-109 0 0,1 2 91 0 0,1 1 77 0 0,1 1 61 0 0,-4 10 217 0 0,-4 13 295 0 0,6-13-284 0 0,-1-2-99 0 0,-18 27 605 0 0,-3-2 39 0 0,-14 22 474 0 0,34-50-1057 0 0,-1-1-52 0 0,0 0-48 0 0,-1-1-45 0 0,-8 11 73 0 0,1 0-91 0 0,17-19-240 0 0,-10 10 112 0 0,10-12-136 0 0,-1 0-97 0 0,3-4 11 0 0,0 0-40 0 0,3-2 87 0 0,0 0-11 0 0,0 0-23 0 0,0 0-46 0 0,0 0-17 0 0,0 0-46 0 0,0 0-50 0 0,0 0-59 0 0,0 0-62 0 0,0 0-58 0 0,0 0-51 0 0,0 0-45 0 0,0 0-156 0 0,0 0-46 0 0,0 0-188 0 0,0 0-510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45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 5472 0 0,'0'0'124'0'0,"0"0"17"0"0,0 0 10 0 0,0 0-44 0 0,0 0 12 0 0,0 0 64 0 0,0 0 174 0 0,0 0 319 0 0,0 0 27 0 0,0 0-15 0 0,0 0-95 0 0,0 0-45 0 0,0 0-10 0 0,0 0-20 0 0,0 0-71 0 0,0 0-30 0 0,0 0-7 0 0,0 0-9 0 0,0 0-28 0 0,0 0-11 0 0,3 1-2 0 0,2 0-283 0 0,0 0 36 0 0,21-1 546 0 0,-18-1-524 0 0,-1 0-87 0 0,13-2 50 0 0,7 1-24 0 0,-21 2-25 0 0,1-3-21 0 0,4 0 8 0 0,-7 3-10 0 0,1 0-42 0 0,2 1-67 0 0,0-1-60 0 0,0-1-47 0 0,-1 1-36 0 0,5-4-155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47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8984 0 0,'0'0'200'0'0,"0"0"33"0"0,0 0 15 0 0,3 0-36 0 0,2 0-90 0 0,0-1-96 0 0,-1 1-60 0 0,7-2-119 0 0,-5 1 108 0 0,1 1 82 0 0,-2-1 56 0 0,-1 1 70 0 0,1-1 35 0 0,-1 1 66 0 0,0 0 74 0 0,1 0 80 0 0,7 0 14 0 0,-3 0-226 0 0,-7 0-87 0 0,0 1-20 0 0,7 3-19 0 0,-1 0-85 0 0,-2-1-42 0 0,-1-1-40 0 0,-2-1-37 0 0,2 0-225 0 0,-2-1-114 0 0,0 0 36 0 0,-2 0 160 0 0,0 0-39 0 0,-1 0-405 0 0,1 0-275 0 0,-1 0-642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48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7800 0 0,'0'0'174'0'0,"0"0"29"0"0,0 0 13 0 0,0 0-71 0 0,0 0-14 0 0,0 0 46 0 0,0 0 149 0 0,0 0 280 0 0,0 0 24 0 0,0 0-24 0 0,0 0-104 0 0,0 0-44 0 0,0 0-8 0 0,0 0-13 0 0,0 0-46 0 0,0 0-27 0 0,0 0-4 0 0,0 0-18 0 0,0 0-71 0 0,0 0-30 0 0,0 0-7 0 0,0 0-20 0 0,0 0-74 0 0,0 0-38 0 0,0 0-6 0 0,0 0-6 0 0,0 0-16 0 0,-1 2-5 0 0,-4 6-54 0 0,-3 7-15 0 0,9-10 0 0 0,0-2 0 0 0,0 17 0 0 0,1 0 0 0 0,0 0 0 0 0,4 10 0 0 0,0-3 0 0 0,-4 11-1 0 0,-2-32 3 0 0,1 1-1 0 0,-1 0 1 0 0,1-1-1 0 0,0 1 1 0 0,0-1 0 0 0,1 1-1 0 0,0 1-1 0 0,2 3 49 0 0,-2 18-45 0 0,-2-19 49 0 0,0-1 55 0 0,0-7-36 0 0,0-2-280 0 0,0 0 94 0 0,0 0 78 0 0,0 1 66 0 0,0-1 143 0 0,0 3 423 0 0,0-3-505 0 0,0 1-37 0 0,0-1-46 0 0,0 1-59 0 0,0-1-67 0 0,0 1-78 0 0,0-1-90 0 0,0 1-98 0 0,0-1 68 0 0,0 0-53 0 0,0 1-54 0 0,0-1-58 0 0,0 0-61 0 0,0 0-65 0 0,0 1-66 0 0,0-1-71 0 0,0 0-1198 0 0,0 0-1096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46.9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0 421 6072 0 0,'0'0'133'0'0,"0"0"23"0"0,1-1 12 0 0,5-8-37 0 0,-1 0-88 0 0,9-14-40 0 0,-10 15 44 0 0,1 0 61 0 0,-1 2 45 0 0,0-1 70 0 0,-1 0 83 0 0,1 1 96 0 0,1-2-66 0 0,3-3 272 0 0,0-1 21 0 0,-3 4-281 0 0,2-2 40 0 0,6-4 128 0 0,-3 4-108 0 0,-3 2-101 0 0,5-8 177 0 0,0 2-33 0 0,2 0-40 0 0,2 2-46 0 0,0 2-54 0 0,2 2-59 0 0,1 3-67 0 0,2 4-73 0 0,-15 0-80 0 0,7 0 11 0 0,-4 3 15 0 0,-6 0-51 0 0,1-1 0 0 0,-1 1 0 0 0,0 0 0 0 0,0 0 0 0 0,-1 0 0 0 0,1 0 0 0 0,0 0 0 0 0,-1 0 0 0 0,1 1 0 0 0,-1 0 0 0 0,2 1-7 0 0,4 8 5 0 0,-6-9-12 0 0,7 16 9 0 0,0 13 45 0 0,0 2-32 0 0,1-2 27 0 0,-2 16-23 0 0,1 4 37 0 0,-6-37-49 0 0,-1 0 0 0 0,0 0-1 0 0,-1 0 1 0 0,0 0 0 0 0,-2 3-7 0 0,-7 77 33 0 0,3-41-25 0 0,4-30-8 0 0,0-9 0 0 0,0-1 0 0 0,-2 9 0 0 0,-7 27 0 0 0,-3 1 0 0 0,-1-2 0 0 0,-13 28 0 0 0,22-67 0 0 0,-5 17 0 0 0,-2-1 0 0 0,-1 0 0 0 0,-5 6 0 0 0,-35 50 0 0 0,36-55-26 0 0,10-14 11 0 0,-1 0-1 0 0,-1-1 1 0 0,-3 3 15 0 0,7-5 0 0 0,0-2 10 0 0,4-6 44 0 0,1-2 18 0 0,0 0 29 0 0,0 0-2 0 0,0 0-3 0 0,1 0-10 0 0,0 0-34 0 0,8 0 34 0 0,9 0 116 0 0,0-1 1 0 0,0 0 0 0 0,2-2-203 0 0,8 1 179 0 0,3-1-22 0 0,6-5 15 0 0,-4 4 303 0 0,18-1-475 0 0,-20 3 121 0 0,2 2-63 0 0,1-1-86 0 0,3 1-109 0 0,-26 0 77 0 0,-9 1-37 0 0,5-2 45 0 0,-5 1-6 0 0,0 0-43 0 0,0-1-77 0 0,0 0-85 0 0,1 0-102 0 0,-1-1-117 0 0,8-6-315 0 0</inkml:trace>
  <inkml:trace contextRef="#ctx0" brushRef="#br0" timeOffset="665.22">720 1 6648 0 0,'0'0'149'0'0,"0"0"23"0"0,0 0 12 0 0,1 2-25 0 0,1 6-234 0 0,0 1 77 0 0,1-1 67 0 0,-1 1 58 0 0,1 3 131 0 0,-1 0 71 0 0,4 30 925 0 0,-5-22-786 0 0,-1-12-343 0 0,0 0 38 0 0,2 17 454 0 0,-1-11-262 0 0,-1-5-149 0 0,0-2-65 0 0,1 0-38 0 0,-1-5 83 0 0,0-2-10 0 0,1 0-255 0 0,-1 1 42 0 0,1-1 39 0 0,0 1 32 0 0,-1 0 46 0 0,0 0 34 0 0,1 0 59 0 0,-1 0 129 0 0,0 0 105 0 0,0-1-168 0 0,1-2-27 0 0,-1 1-157 0 0,1-2-44 0 0,-1 1-28 0 0,5-31 15 0 0,-1 2 9 0 0,2 12 41 0 0,4-9-36 0 0,-8 21-13 0 0,0 1 1 0 0,0 0 0 0 0,1-1 0 0 0,0 1 0 0 0,1-2 0 0 0,0 0 0 0 0,-3 5 0 0 0,0 0 0 0 0,0 1 0 0 0,0-1 0 0 0,1 1 0 0 0,-1-1 0 0 0,1 1 0 0 0,-1 0 0 0 0,2-2 0 0 0,3-2 0 0 0,4-1-11 0 0,0 5-32 0 0,-6 2 45 0 0,14 0-78 0 0,-7 2 65 0 0,-7 0 8 0 0,1 1 1 0 0,0-1-1 0 0,-1 1 0 0 0,0 0 1 0 0,0 0-1 0 0,0 1 0 0 0,0-1 1 0 0,0 1-1 0 0,-1-1 0 0 0,0 1 1 0 0,0 1-1 0 0,0-1 0 0 0,1 1 3 0 0,1 3-3 0 0,0 1 0 0 0,-1 0 0 0 0,1 0 0 0 0,-2 0 0 0 0,1 0 0 0 0,0 6 3 0 0,14 62 64 0 0,-18-74 1 0 0,1 1-57 0 0,0 0-49 0 0,-1 0-40 0 0,1 3-135 0 0,1 6-383 0 0,-2-10 183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01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98 1 4504 0 0,'0'0'133'0'0,"0"2"-5"0"0,-1 0-211 0 0,0 0 59 0 0,0 0 53 0 0,0 0 47 0 0,0 1 41 0 0,-1-1 36 0 0,-1 4 234 0 0,-4 7 754 0 0,5-8-694 0 0,1-2-239 0 0,0-1-41 0 0,1 1-50 0 0,0-1-59 0 0,-1 1 215 0 0,1-1-98 0 0,-2 0-61 0 0,0 0-56 0 0,-1-1-16 0 0,2 1 44 0 0,0 0 56 0 0,1 1 87 0 0,-1 2 42 0 0,1-1-66 0 0,-2 2 7 0 0,0-1-78 0 0,-2 7 70 0 0,3-7-109 0 0,1 0 35 0 0,-4 19 267 0 0,-3 3-93 0 0,1-7-121 0 0,2-2-37 0 0,-3 19 96 0 0,3-14-86 0 0,2-7-23 0 0,-7 45 344 0 0,3-28-246 0 0,2 2-36 0 0,4-23-146 0 0,-4 56 240 0 0,7-20-139 0 0,1-18-74 0 0,12 89 182 0 0,6 0-70 0 0,-15-88-176 0 0,7 27 2 0 0,-2-19 34 0 0,5 13-31 0 0,-8-23 17 0 0,2-1 1 0 0,9 19-35 0 0,-6-16 54 0 0,-12-25-41 0 0,1 1-1 0 0,0-1 1 0 0,0 0 0 0 0,0 0-1 0 0,1 0 1 0 0,0-1-1 0 0,0 1 1 0 0,1-1-1 0 0,-1 0 1 0 0,1 0-1 0 0,1 0-12 0 0,3 2 43 0 0,-8-6-38 0 0,0 0 0 0 0,0 0 1 0 0,0 0-1 0 0,1 0 0 0 0,-1-1 0 0 0,0 1 1 0 0,1 0-1 0 0,-1-1 0 0 0,1 1 0 0 0,-1-1 0 0 0,1 1-5 0 0,10-2 23 0 0,-7 0-20 0 0,-2 2-35 0 0,-1-1 0 0 0,0-1 0 0 0,0 1 0 0 0,0 0 0 0 0,0 0 0 0 0,0-1 0 0 0,0 1 0 0 0,0-1 0 0 0,0 1 0 0 0,0-1 0 0 0,0 0 0 0 0,-1 0 0 0 0,1 0-1 0 0,0 0 1 0 0,0 0 0 0 0,-1-1 32 0 0,4 0-81 0 0,5-3-157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02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6016 0 0,'0'0'133'0'0,"0"0"23"0"0,0 0 11 0 0,0 0 31 0 0,0 0 129 0 0,0 0 52 0 0,0 0 6 0 0,0 0-6 0 0,0 0-49 0 0,0 0-18 0 0,0 0-6 0 0,0 0 6 0 0,0 0 34 0 0,2 2 20 0 0,10 12 275 0 0,-1 2-51 0 0,-2 1-64 0 0,-1 1-74 0 0,0 1-86 0 0,-2 1-97 0 0,0-1-108 0 0,0 0-120 0 0,-5-16-47 0 0,3 16 124 0 0,0-2-59 0 0,4 19 29 0 0,-1-7 2 0 0,-1 0 1 0 0,0 13-91 0 0,0-7 78 0 0,0 0 38 0 0,0-3 55 0 0,-2 0 1 0 0,-1 1-172 0 0,5 36 325 0 0,2-16-90 0 0,-4-31-160 0 0,-5-9-21 0 0,-1-4-16 0 0,0-8-99 0 0,0-1 1 0 0,0 0-68 0 0,0 0-78 0 0,0 0 58 0 0,0 0-34 0 0,0 0-38 0 0,0 0-35 0 0,0 0-349 0 0,0 0 81 0 0,0 0-49 0 0,0 0-677 0 0,0 0-534 0 0,0 0-1016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02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6216 0 0,'0'0'133'0'0,"0"0"23"0"0,0 0 15 0 0,0 0-47 0 0,0 0 1 0 0,0 0 52 0 0,0 0 158 0 0,1-1 293 0 0,4-2 233 0 0,-1 2-81 0 0,0-1-78 0 0,1 2-74 0 0,-1 0-69 0 0,0 0-66 0 0,0 1-62 0 0,0 0-58 0 0,0 1-54 0 0,-1 0-51 0 0,1 0-46 0 0,0 1-42 0 0,-1 0-39 0 0,0 0-35 0 0,4 5 18 0 0,0 1-94 0 0,9 19-189 0 0,-11-16 155 0 0,-3-8 45 0 0,1 1 37 0 0,-2 0 42 0 0,1-1 50 0 0,7 19-94 0 0,-2 1 0 0 0,-1 0 0 0 0,1 8-76 0 0,3 13 69 0 0,28 85 100 0 0,-32-104-143 0 0,7 25 146 0 0,4 39-172 0 0,-1-2 283 0 0,-3-19-30 0 0,-5 1 92 0 0,-1 23 200 0 0,0-14-57 0 0,-5-25-191 0 0,-4 1-69 0 0,0-2 44 0 0,2-47-230 0 0,-2 17 102 0 0,-7 2 12 0 0,4-4-51 0 0,3-16-34 0 0,-5 1-67 0 0,6-5 8 0 0,-8 10 52 0 0,10-9-66 0 0,-2 1 11 0 0,-5 3 34 0 0,-7 6 45 0 0,4-6-24 0 0,7-5-25 0 0,2-1-65 0 0,0 0-41 0 0,0 0-176 0 0,0 0-36 0 0,0 0 144 0 0,0 0-60 0 0,0 0-84 0 0,0 0 87 0 0,0 0-40 0 0,0 0-44 0 0,0 0-41 0 0,0 0-39 0 0,0 0-34 0 0,0 0-251 0 0,0 0-57 0 0,0 0-820 0 0,0 0-643 0 0,0 0-1224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07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0 176 6448 0 0,'0'0'141'0'0,"0"0"23"0"0,0 0 13 0 0,0 0-52 0 0,0 0-7 0 0,0 0 46 0 0,0 0 141 0 0,0 0 262 0 0,0 0 17 0 0,0 0-17 0 0,0 0-99 0 0,0 0-42 0 0,0 0-8 0 0,0 0-18 0 0,0 0-67 0 0,0 0-28 0 0,0 0-7 0 0,0 0-9 0 0,2 0-26 0 0,1 1-221 0 0,0 0 86 0 0,1 0 55 0 0,6 2 312 0 0,-5-2-257 0 0,-2 0-159 0 0,-1-1-68 0 0,1 0 133 0 0,-1 1-37 0 0,2 0-3 0 0,-1 1-47 0 0,6 1 63 0 0,-5-3-22 0 0,0-2 64 0 0,1-1-62 0 0,11 0 206 0 0,-9 1-202 0 0,0 1-64 0 0,13-3 119 0 0,-15 2-95 0 0,0-3-58 0 0,-3 3 7 0 0,3 0 9 0 0,0 0 13 0 0,7-6 41 0 0,-4 1-59 0 0,12-9 59 0 0,-4 7-21 0 0,-9 3-55 0 0,-6 4 9 0 0,2-1 34 0 0,6 0-32 0 0,1-3-11 0 0,-4 4-99 0 0,-2-1 38 0 0,4-2-39 0 0,-6 3-29 0 0,0 1 9 0 0,-1 1-51 0 0,2-1-159 0 0,-2 1 114 0 0,1 0-38 0 0,-1 0 91 0 0,-1 0 80 0 0,1 0 72 0 0,0 1 89 0 0,1-1 110 0 0,-1 0-140 0 0,0 0-71 0 0,0 0-33 0 0,-1 0-39 0 0,1 0-46 0 0,0 0-16 0 0,-1 0-39 0 0,1 0-42 0 0,0 0-47 0 0,-1 0-50 0 0,1 0-52 0 0,0-1-57 0 0,0 1-60 0 0,-1 0 207 0 0,0 0-38 0 0,0 0-434 0 0,0 0-286 0 0,0 0-677 0 0</inkml:trace>
  <inkml:trace contextRef="#ctx0" brushRef="#br0" timeOffset="506.64">112 1 7424 0 0,'0'0'166'0'0,"0"0"29"0"0,0 0 12 0 0,0 0 39 0 0,0 0-99 0 0,0 0 114 0 0,0 0 215 0 0,0 0 18 0 0,0 0-22 0 0,0 0-100 0 0,0 0-42 0 0,0 0-112 0 0,1 0-81 0 0,0 2-32 0 0,1 1-58 0 0,-1-1 11 0 0,0-1 72 0 0,0 0 105 0 0,6 14 195 0 0,-2 1-54 0 0,-1-3-157 0 0,1-1-52 0 0,-1 5 55 0 0,-1-5-62 0 0,0-5-88 0 0,-1 0 11 0 0,1-1 0 0 0,-1 0 0 0 0,-1 1 0 0 0,1-1-1 0 0,-1 3-82 0 0,1-2 105 0 0,-1 1 1 0 0,1-1-1 0 0,3 8-105 0 0,8 24 345 0 0,-4-7-73 0 0,0 3-17 0 0,-8-33-174 0 0,2 1 44 0 0,-1 4-66 0 0,-1 4 6 0 0,-1-11-51 0 0,0 3 70 0 0,0-3-11 0 0,0 0 12 0 0,0 0-305 0 0,0 0 88 0 0,0 0 76 0 0,1 0 65 0 0,-1 1 62 0 0,0-1 49 0 0,1 2 401 0 0,0-1-341 0 0,-1-1-115 0 0,0 1-42 0 0,1-1-47 0 0,-1 1-49 0 0,0-1-57 0 0,0 1-62 0 0,1-1-92 0 0,-1 0-89 0 0,0 1-98 0 0,0-1-106 0 0,0 1-115 0 0,0-1-124 0 0,1 0 360 0 0,-1 0-35 0 0,0 0-35 0 0,0 0-36 0 0,0 0-1200 0 0,0 0-992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17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6952 0 0,'0'0'201'0'0,"0"0"54"0"0,0 0 75 0 0,0 0 29 0 0,0 0 8 0 0,0 0-42 0 0,0 0-247 0 0,2 1-9 0 0,13 3-16 0 0,-11-4 9 0 0,12-1-17 0 0,-6 2-76 0 0,3 3-98 0 0,-10-3 91 0 0,0 0 0 0 0,0 0 1 0 0,0-1-1 0 0,0 1 0 0 0,1-1 0 0 0,-1 1 1 0 0,2-1 37 0 0,8 0-160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18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 5152 0 0,'0'0'116'0'0,"0"0"17"0"0,0 0 10 0 0,2 0-23 0 0,4-2-94 0 0,2 0 48 0 0,-1-1 58 0 0,-1 1 68 0 0,-4 1 242 0 0,-2 1 20 0 0,3 0-28 0 0,2 0-302 0 0,0-1 49 0 0,15-5 552 0 0,-12 3-456 0 0,-3 1-150 0 0,0 0-40 0 0,-2 1-53 0 0,1-1-39 0 0,-3 2 155 0 0,2 0-68 0 0,0 0-61 0 0,3 0 2 0 0,11 0 50 0 0,-13 0-60 0 0,8 1-18 0 0,-5 1 28 0 0,4 2 33 0 0,-7-2 29 0 0,-2 4-76 0 0,-1-3 5 0 0,7 6 33 0 0,-7-7-40 0 0,0-1 0 0 0,0 0 0 0 0,0 1 0 0 0,0-1 0 0 0,0 0 0 0 0,0 1 0 0 0,0 0 0 0 0,0-1 0 0 0,0 1 0 0 0,-1-1 0 0 0,1 1 0 0 0,-1 0 1 0 0,1-1-1 0 0,-1 1 0 0 0,0 0 0 0 0,1 1-7 0 0,-1 12 32 0 0,1-7-3 0 0,-1 0 0 0 0,-1 0 0 0 0,1 0 0 0 0,-1 2-29 0 0,-5 5 25 0 0,4-10-7 0 0,-1 0 1 0 0,1 0-1 0 0,0-1 0 0 0,0 1 1 0 0,1 0-1 0 0,0 1 0 0 0,0-1 1 0 0,-1 3-19 0 0,-2 5 39 0 0,-7 5 84 0 0,9-15-101 0 0,0 0 1 0 0,0-1 0 0 0,1 1 0 0 0,-1 0-1 0 0,1 0 1 0 0,-1 0 0 0 0,1 0 0 0 0,0 3-23 0 0,0 15 153 0 0,1-20-137 0 0,0 1 1 0 0,0-1-1 0 0,0 1 0 0 0,0-1 1 0 0,0 1-1 0 0,0-1 0 0 0,0 1 1 0 0,0-1-1 0 0,-1 0 0 0 0,1 1 1 0 0,0-1-1 0 0,-1 1 0 0 0,1-1 1 0 0,-1 0-1 0 0,0 1 0 0 0,1-1 1 0 0,-1 0-1 0 0,0 0 0 0 0,0 1 1 0 0,-1 0-17 0 0,1 2 136 0 0,3 6-8 0 0,-2 1 40 0 0,-2 0 36 0 0,-3 0 36 0 0,4-10-68 0 0,1-1-4 0 0,0 0 0 0 0,0 0-12 0 0,-2 15 97 0 0,2-6-157 0 0,-3-1-73 0 0,2-6 57 0 0,4-2-7 0 0,-1 2-47 0 0,2 1-24 0 0,1-3 53 0 0,7-1-44 0 0,3-2-6 0 0,9 2 44 0 0,-21 1-149 0 0,0 0 35 0 0,3-1 22 0 0,-1 1 82 0 0,11-1 218 0 0,-10 0-199 0 0,-2 0-71 0 0,0 0-57 0 0,0 0-68 0 0,0 0-82 0 0,-1 1 5 0 0,0-1-53 0 0,0 0-59 0 0,0 0-63 0 0,0 0-67 0 0,-1-1-73 0 0,1 1-78 0 0,0 0-82 0 0,2-2-865 0 0,2-3-883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20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224 353 7920 0 0,'0'0'174'0'0,"0"0"29"0"0,0 0-22 0 0,-1 0-77 0 0,1 0-58 0 0,-4 0-16 0 0,2 0 10 0 0,-3 0-87 0 0,0 0 52 0 0,-2 0 74 0 0,0 0 74 0 0,1 0 66 0 0,0 0 55 0 0,-2 0 117 0 0,0 0 54 0 0,-1 1 136 0 0,-4 1 336 0 0,0 0-26 0 0,4 0-356 0 0,2 1-147 0 0,0 0-69 0 0,1-1-117 0 0,0 1-68 0 0,0 0-75 0 0,0 1-86 0 0,-15 10 658 0 0,2 1-86 0 0,2 3-102 0 0,5 3-118 0 0,2 10-197 0 0,9-26-97 0 0,0 0 0 0 0,0 0 1 0 0,1-1-1 0 0,0 1 0 0 0,-1 0 0 0 0,2 0 0 0 0,-1 0 0 0 0,0 0 0 0 0,1 0 0 0 0,0 0 1 0 0,0 0-1 0 0,1-1 0 0 0,0 2-31 0 0,2 1 119 0 0,2-3-59 0 0,-3-3-51 0 0,0 0 0 0 0,0 0 1 0 0,0-1-1 0 0,0 1 0 0 0,0-1 0 0 0,2 1-9 0 0,3-1 67 0 0,-5 0-50 0 0,-1 0 0 0 0,1 0 0 0 0,0 0 0 0 0,-1-1 0 0 0,1 1 0 0 0,-1-1 0 0 0,1 0-1 0 0,-1 0 1 0 0,1 0 0 0 0,-1 0 0 0 0,1 0 0 0 0,-1 0 0 0 0,0-1 0 0 0,2-1-17 0 0,19-15 148 0 0,-10 7-5 0 0,6-10 106 0 0,0 0-106 0 0,2-5-74 0 0,10-16-77 0 0,-29 38 8 0 0,13-20 0 0 0,-15 24 0 0 0,0 0 0 0 0,0-1 0 0 0,0 1 0 0 0,0 0 0 0 0,0-1 0 0 0,0 1 0 0 0,0 0 0 0 0,0-1 0 0 0,0 1 0 0 0,0 0 0 0 0,1-1 0 0 0,-1 1 0 0 0,0 0 0 0 0,0-1 0 0 0,0 1 0 0 0,1 0 0 0 0,-1 0 0 0 0,0-1 0 0 0,0 1 0 0 0,1 0 0 0 0,-1 0 0 0 0,0-1 0 0 0,1 1 0 0 0,-1 0 0 0 0,0 0 0 0 0,0 0 0 0 0,1 0 0 0 0,-1-1 0 0 0,0 1 0 0 0,1 0 0 0 0,-1 0 0 0 0,0 0 0 0 0,1 0 0 0 0,-1 0 0 0 0,1 0 0 0 0,-1 0 0 0 0,0 0 0 0 0,1 0 0 0 0,-1 1 0 0 0,1 0 0 0 0,0-1 0 0 0,-1 1 0 0 0,1 0 0 0 0,-1 0 0 0 0,1 0 0 0 0,-1 0 0 0 0,1 0 0 0 0,-1 0 0 0 0,1 0 0 0 0,-1 0 0 0 0,0 0 0 0 0,0 0 0 0 0,7 37 0 0 0,-6-26 0 0 0,2-3 0 0 0,-1 0 0 0 0,3 3 0 0 0,-1 0 0 0 0,1-1 0 0 0,-3-10-59 0 0,0 0 51 0 0,6 3 125 0 0,-4-3-103 0 0,-2 0-46 0 0,1-1-41 0 0,-1 1-63 0 0,1-1-71 0 0,-1 0-84 0 0,1 1-95 0 0,-2-1-206 0 0,-1 0-36 0 0,2-1-668 0 0,9-1-14 0 0</inkml:trace>
  <inkml:trace contextRef="#ctx0" brushRef="#br0" timeOffset="380.97">618 12 11256 0 0,'0'0'256'0'0,"0"0"-19"0"0,0-1-109 0 0,-1 0-75 0 0,0-1-10 0 0,0 1-3 0 0,1 0 36 0 0,0 0 78 0 0,-1 1 88 0 0,1-4-195 0 0,0 4 138 0 0,0 0 59 0 0,0 0 11 0 0,0 0 1 0 0,0 0 0 0 0,0 0 0 0 0,2 0-32 0 0,-1 2-72 0 0,2 2-20 0 0,1 6 94 0 0,-3-8-124 0 0,3 8 184 0 0,-1 1-39 0 0,3 11 147 0 0,-3-8-213 0 0,0 0-33 0 0,0 7 25 0 0,0 0-40 0 0,5 29 154 0 0,-4-22-208 0 0,0 0 45 0 0,-1 0 52 0 0,0-1 60 0 0,0 2 82 0 0,1 1 82 0 0,0-1 90 0 0,1 0 99 0 0,-3-19-347 0 0,-1-1-40 0 0,2 9 98 0 0,-1-3-141 0 0,1-1-54 0 0,7 31 53 0 0,-6-35-114 0 0,0 1-1 0 0,1 4 44 0 0,-4-13 111 0 0,-1 0-76 0 0,0-1-73 0 0,1 1-68 0 0,-1-1-64 0 0,0-1-58 0 0,-1 1-54 0 0,1-1-51 0 0,0 1-238 0 0,-1-2-97 0 0,0 1 93 0 0,1-1-36 0 0,-2-1-600 0 0,2 1 729 0 0,-1 1-47 0 0,1-1-41 0 0,0 1-38 0 0,-1-1-147 0 0,1 0-40 0 0,-1 0-409 0 0,1 0-43 0 0,-1 1 429 0 0</inkml:trace>
  <inkml:trace contextRef="#ctx0" brushRef="#br0" timeOffset="692.15">585 297 11256 0 0,'0'0'256'0'0,"0"0"34"0"0,1 0 21 0 0,16 3-287 0 0,-1-2 116 0 0,4-1 144 0 0,11-5 283 0 0,0-3 33 0 0,-10 2-257 0 0,-4 0-132 0 0,0 1-95 0 0,-4 0-108 0 0,0 1-84 0 0,-1 0-94 0 0,0 0-108 0 0,-8 3 12 0 0,0 0-55 0 0,0 0-50 0 0,0 0-44 0 0,3-1-519 0 0,1 0-100 0 0,4-2-720 0 0,6-1-1001 0 0,-18 5 2739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19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10800 0 0,'0'0'241'0'0,"0"0"38"0"0,0 0 13 0 0,0 0-26 0 0,0 0-106 0 0,0 0-45 0 0,0 0 120 0 0,0 0 219 0 0,0 0 24 0 0,0 0-202 0 0,0 0-127 0 0,0 0-46 0 0,0 0-10 0 0,0 0 3 0 0,0 0-21 0 0,0 0-45 0 0,0 0-164 0 0,0 0-42 0 0,0 0 71 0 0,0 0 27 0 0,0 0-36 0 0,1 1-16 0 0,-1-1-37 0 0,0 0-42 0 0,1 0-48 0 0,-1 0-52 0 0,1 1-47 0 0,0-1-43 0 0,-1 1-36 0 0,1-1-130 0 0,0 1-36 0 0,3 1-1330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19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9872 0 0,'0'0'222'0'0,"0"0"30"0"0,0 0 20 0 0,0 0 18 0 0,0 0 19 0 0,0 0 10 0 0,0 0 1 0 0,0 0-151 0 0,0 0-121 0 0,0 0-86 0 0,0 0-125 0 0,0 0-175 0 0,2 1-12 0 0,11 2-2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19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7312 0 0,'0'0'165'0'0,"0"0"22"0"0,0 0 9 0 0,2-1-20 0 0,7-2-246 0 0,-2 1 90 0 0,-2 1 136 0 0,-3 1 103 0 0,1-1 212 0 0,-1 0-293 0 0,-1 0 348 0 0,-1 1-552 0 0,1-1 56 0 0,-1 1 52 0 0,1-1 44 0 0,1 1 168 0 0,0 0 80 0 0,6-1 1044 0 0,-5 0-897 0 0,-2 1-314 0 0,0 0-54 0 0,0 0-65 0 0,-1 0-75 0 0,2 0 171 0 0,-2 0-96 0 0,0 0-60 0 0,0 0-36 0 0,0 0-56 0 0,0 0-43 0 0,0 0-168 0 0,0 0 133 0 0,0 0-61 0 0,0 0 74 0 0,0 0-33 0 0,0 0-37 0 0,0 0-43 0 0,0 0-45 0 0,0 0-42 0 0,0 0-38 0 0,0 0-33 0 0,0 0-666 0 0,0 0-694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18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0 256 7920 0 0,'0'0'174'0'0,"0"0"29"0"0,0 0 13 0 0,2 0-31 0 0,7-5-172 0 0,0-2 80 0 0,-4 2 17 0 0,1 1 52 0 0,0 1 58 0 0,1 0 69 0 0,7-2 188 0 0,0-1-69 0 0,21-7 426 0 0,-14 6-378 0 0,1-1-40 0 0,7-2 86 0 0,1 2-60 0 0,-16 5-234 0 0,0-1-38 0 0,13-5 72 0 0,-5 1-117 0 0,12-1-6 0 0,-4 3-118 0 0,3-1-53 0 0,-13 6-83 0 0,-18 0 50 0 0,1 1-1 0 0,-1 0 1 0 0,0 0-1 0 0,1-1 1 0 0,-1 0-1 0 0,0 1 1 0 0,1-1-1 0 0,-1 0 1 0 0,1-1 85 0 0,6-1-467 0 0,5-1-653 0 0,-11 4-50 0 0</inkml:trace>
  <inkml:trace contextRef="#ctx0" brushRef="#br0" timeOffset="317.15">213 1 6968 0 0,'0'0'157'0'0,"0"0"23"0"0,0 0 11 0 0,0 0 33 0 0,0 0 134 0 0,0 0 61 0 0,0 0 12 0 0,0 0 9 0 0,0 0 34 0 0,0 0 20 0 0,0 2 2 0 0,0 2-346 0 0,1 0-1 0 0,-1-1 1 0 0,1 1 0 0 0,0-1 0 0 0,0 1 0 0 0,1-1 0 0 0,-1 0-1 0 0,2 2-149 0 0,4 14 639 0 0,-3-7-255 0 0,0 9 84 0 0,3-2-84 0 0,-4-11-191 0 0,0 0 0 0 0,0 0 1 0 0,0 6-194 0 0,3 8 247 0 0,2 0-60 0 0,3 9-22 0 0,-9-27-151 0 0,-1 1 0 0 0,0 0 0 0 0,-1 0 0 0 0,1 0 0 0 0,-1 2-14 0 0,0-4 5 0 0,1-1 0 0 0,-1 0 0 0 0,0 0-1 0 0,1 0 1 0 0,-1 0 0 0 0,1 0 0 0 0,-1 0-1 0 0,1 0 1 0 0,0 0 0 0 0,0 0 0 0 0,0 0-5 0 0,0 0 1 0 0,0-1 1 0 0,0 1 0 0 0,-1-1-1 0 0,1 1 1 0 0,0 0 0 0 0,-1-1-1 0 0,1 1 1 0 0,-1 0 0 0 0,0 0-1 0 0,0-1 1 0 0,0 1 0 0 0,0 0-1 0 0,0 0 1 0 0,0-1 0 0 0,0 3-2 0 0,0 2-5 0 0,1 5 72 0 0,0-5-47 0 0,-1 8 23 0 0,-1-6-89 0 0,1-6 4 0 0,0 0-39 0 0,0-1-28 0 0,1 0-46 0 0,-1 1-57 0 0,0-1-64 0 0,1-1 48 0 0,-1 1-35 0 0,0-1-360 0 0,0 1 85 0 0,0-1-49 0 0,-1 2-694 0 0,0 2-549 0 0,-1 3-1040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16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0 260 6072 0 0,'0'0'133'0'0,"0"0"23"0"0,0 0 12 0 0,1-2-23 0 0,2-4-116 0 0,0 0 74 0 0,-1-1 59 0 0,0 0 43 0 0,8-18 677 0 0,-5 18-638 0 0,0 1-74 0 0,8-8 413 0 0,-3-1-113 0 0,-3 5-226 0 0,0 1-66 0 0,13-9 122 0 0,2 8-43 0 0,-6 7-124 0 0,1 2-39 0 0,9 4-29 0 0,-21-2-64 0 0,-1 0-1 0 0,1 1 1 0 0,-1-1 0 0 0,0 1 0 0 0,0 0 0 0 0,0 0-1 0 0,0 0 1 0 0,0 1 0 0 0,0-1 0 0 0,0 1 0 0 0,-1 0-1 0 0,3 3 0 0 0,4 4 35 0 0,-6-7-23 0 0,-1 1 0 0 0,1 0 0 0 0,-1 0 0 0 0,0 0 0 0 0,0 0 0 0 0,0 1-12 0 0,9 14 13 0 0,-9-15-14 0 0,0 1 1 0 0,0-1 0 0 0,-1 1-1 0 0,0 0 1 0 0,0 0 0 0 0,2 4 0 0 0,0 5 20 0 0,-1 0 34 0 0,4 32 217 0 0,-6-23-182 0 0,-2 28 217 0 0,-1-16-168 0 0,0-6-119 0 0,0-14-55 0 0,-1-1-36 0 0,-3 31-38 0 0,2-10 40 0 0,-1-10 53 0 0,-5 43-22 0 0,7-40-2 0 0,-5 17 41 0 0,-3 8 0 0 0,4-21 0 0 0,-8 29 0 0 0,-10 7 20 0 0,7-22 97 0 0,16-40-119 0 0,0 0 41 0 0,0 3 79 0 0,1 0 50 0 0,-3 10 217 0 0,0-8-178 0 0,3-9-83 0 0,1-2 4 0 0,0 0 0 0 0,0 0 0 0 0,0 0 0 0 0,21 11 228 0 0,-19-10-328 0 0,5 1-22 0 0,-1-1-1 0 0,1-1 1 0 0,0 1 0 0 0,0-1 0 0 0,0 0 0 0 0,0-1 0 0 0,0 0 0 0 0,4-1-6 0 0,1 1 13 0 0,5-1-37 0 0,0-1 36 0 0,65-9 195 0 0,-55 7-210 0 0,0 1-104 0 0,-13 2 3 0 0,-1 0-41 0 0,1 0-46 0 0,-1 0-50 0 0,3 2-143 0 0</inkml:trace>
  <inkml:trace contextRef="#ctx0" brushRef="#br0" timeOffset="665.22">580 10 5696 0 0,'0'0'132'0'0,"0"0"17"0"0,0 0 10 0 0,0 0 18 0 0,1 2 74 0 0,4 9 168 0 0,0 0-40 0 0,6 13 288 0 0,10 24 496 0 0,-19-44-949 0 0,0-1-63 0 0,0 1-35 0 0,2 1-28 0 0,0 0-22 0 0,-2-1 17 0 0,12 18 424 0 0,-10-16-391 0 0,-1-1-51 0 0,-2-4 81 0 0,-1-1-2 0 0,0 0 1 0 0,0 0 6 0 0,0 0 1 0 0,0 0 0 0 0,0 0 2 0 0,0 0 13 0 0,0 0 8 0 0,0 0 1 0 0,0 0-7 0 0,0 0-28 0 0,0 0-11 0 0,0 0-2 0 0,1 0-33 0 0,-1-2-44 0 0,3-4-33 0 0,-3 4-1 0 0,3-5-6 0 0,-1 0-1 0 0,0 0 1 0 0,0-1 0 0 0,-1 1-1 0 0,0 0 1 0 0,0-1 0 0 0,-1-2-11 0 0,1 5 5 0 0,-1-1 1 0 0,2 1 0 0 0,-1-1 0 0 0,1 1 0 0 0,0-1 0 0 0,0 1-1 0 0,0 0 1 0 0,1 0 0 0 0,0 0 0 0 0,0 0 0 0 0,3-3-6 0 0,7-6 0 0 0,-11 13 0 0 0,9-7 0 0 0,-1 4 0 0 0,6 5 0 0 0,-10 0-11 0 0,-5-1 8 0 0,1 0 0 0 0,0 1 0 0 0,-1-1 0 0 0,1 0 0 0 0,0 1 1 0 0,-1-1-1 0 0,1 1 0 0 0,-1-1 0 0 0,1 1 0 0 0,-1 0 0 0 0,1 0 0 0 0,-1 0 0 0 0,0-1 0 0 0,1 1 1 0 0,-1 1-1 0 0,0-1 3 0 0,5 4-7 0 0,-1-2 4 0 0,11 9-37 0 0,7 18 11 0 0,-18-19 29 0 0,5 13 0 0 0,-5-10 0 0 0,-4-9-15 0 0,-1-2-36 0 0,0-2-114 0 0,0 0 34 0 0,2 1-46 0 0,0 0 76 0 0,2 1-16 0 0,-4-3 23 0 0,2 2-375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22.1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1 147 6896 0 0,'0'0'200'0'0,"1"-2"-8"0"0,5-7-154 0 0,-4 1-35 0 0,-1 3 16 0 0,1 1 26 0 0,8-8 342 0 0,7-10 484 0 0,-7 13-522 0 0,8-6 183 0 0,-10 7-148 0 0,1 1 1 0 0,0 0-1 0 0,0 0 0 0 0,4-1-384 0 0,11-1 579 0 0,-7 5-239 0 0,5-2 69 0 0,0 2-77 0 0,1 3-104 0 0,-11 3-162 0 0,-1 1-36 0 0,-2 1 4 0 0,-2-2-26 0 0,-1 0 1 0 0,0 1 0 0 0,0-1 0 0 0,3 3-9 0 0,-6-3 1 0 0,-1 0-1 0 0,0 0 1 0 0,1 0 0 0 0,-1 0-1 0 0,0 0 1 0 0,0 0 0 0 0,-1 0-1 0 0,1 1 1 0 0,0-1 0 0 0,-1 1 0 0 0,1-1-1 0 0,-1 2 0 0 0,4 6 22 0 0,-2 0 0 0 0,1 0 0 0 0,-1 0 1 0 0,-1 0-1 0 0,0 2-22 0 0,0 1 5 0 0,-1 0 0 0 0,0 0 0 0 0,-1 0 1 0 0,-1 0-1 0 0,0 0 0 0 0,-1 2-5 0 0,-7 32 36 0 0,-5-1 64 0 0,3-16 20 0 0,-1-1 56 0 0,5-8-89 0 0,1-1-56 0 0,-8 21-29 0 0,0-3 16 0 0,0 1-59 0 0,0 2-49 0 0,-11 19-87 0 0,10-19 161 0 0,11-31 17 0 0,1 0-1 0 0,-1 0 0 0 0,-1-1 1 0 0,-2 5-1 0 0,-14 24 20 0 0,15-26 19 0 0,-1 0 48 0 0,1-1 69 0 0,-2 0 86 0 0,7-9-170 0 0,1-2 0 0 0,0 0-2 0 0,0 0-4 0 0,0 0-2 0 0,0 0 0 0 0,0 0 0 0 0,0 0 5 0 0,0 0 16 0 0,6 1 8 0 0,0 1-59 0 0,-5-2-32 0 0,0 0-1 0 0,0 1 1 0 0,0-1 0 0 0,0 0 0 0 0,0 1-1 0 0,0-1 1 0 0,0 0 0 0 0,0 0 0 0 0,0 0-1 0 0,0 0 1 0 0,0 0 0 0 0,0 0 0 0 0,0 0-2 0 0,96-25 534 0 0,-66 15-310 0 0,1-1 47 0 0,-22 7-258 0 0,-1 1-37 0 0,20-6-166 0 0,-12 5 86 0 0,-6 0 70 0 0,52-11 4 0 0,-51 12-2 0 0,1 0-88 0 0,19-6-318 0 0,-27 7 410 0 0,0 0-125 0 0,-1 1-119 0 0,0 0-116 0 0,0 0-110 0 0,0 0-106 0 0,0 0-102 0 0,0 0-97 0 0,0 0-90 0 0,3-1-880 0 0,3-2-1003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23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38 9416 0 0,'0'0'208'0'0,"-1"-2"33"0"0,-4-3-33 0 0,-1-3 65 0 0,4 5-237 0 0,1-3-26 0 0,-1 1 37 0 0,1 1 89 0 0,1 1 75 0 0,-1 2 66 0 0,0 1 272 0 0,0 4 430 0 0,0 6 243 0 0,1-3-503 0 0,0-4-466 0 0,0 0-35 0 0,0 0-41 0 0,0 0-48 0 0,0-1-64 0 0,0 0-35 0 0,2 29 181 0 0,2 0-49 0 0,2-1-43 0 0,0 1-35 0 0,8 35 8 0 0,-1-8-82 0 0,-5-27 47 0 0,-2 0 70 0 0,0 8 43 0 0,-1 1 79 0 0,0-2 45 0 0,5 53 455 0 0,-5-35-350 0 0,-5-21-155 0 0,-2 1-57 0 0,-8 37 69 0 0,2-19-119 0 0,7-42-95 0 0,-6 32 83 0 0,6-40-112 0 0,0 0-1 0 0,0 0 1 0 0,0 0-1 0 0,0 0 1 0 0,-1 0-1 0 0,0 0 1 0 0,0 0-1 0 0,-1 1-12 0 0,2-4-101 0 0,1 0 37 0 0,-1 0 18 0 0,-1 2 8 0 0,2-2-19 0 0,0 0-50 0 0,0 0-43 0 0,-1-1-63 0 0,1 1-76 0 0,0 0-86 0 0,0-1-468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22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1 132 8928 0 0,'0'0'200'0'0,"0"0"33"0"0,0 0 14 0 0,2-1-41 0 0,3-1-275 0 0,1 1 34 0 0,5-1 57 0 0,1 0 106 0 0,1 1 85 0 0,2 0 126 0 0,30 1 796 0 0,-26 1-708 0 0,-8-1-231 0 0,0 1-56 0 0,0-1-69 0 0,-1 0-82 0 0,-1 0 43 0 0,12 0 6 0 0,1-1 1 0 0,0 0-1 0 0,0-2-38 0 0,-16 2-36 0 0,1 1 34 0 0,11 0 80 0 0,-10 0-64 0 0,0 0-44 0 0,-3 0-26 0 0,0 0-36 0 0,-1-1-18 0 0,1 0-33 0 0,-1 0-39 0 0,0 0-40 0 0,-1 0-179 0 0,0 0-106 0 0,-1 0 69 0 0,1 0-40 0 0,0 0-564 0 0,-1 0-443 0 0,-1 1-844 0 0</inkml:trace>
  <inkml:trace contextRef="#ctx0" brushRef="#br0" timeOffset="350.06">166 0 9096 0 0,'0'0'200'0'0,"0"0"33"0"0,0 0 16 0 0,0 0 43 0 0,0 0 131 0 0,0 0 52 0 0,0 2 6 0 0,-1 7-109 0 0,-1-1-41 0 0,1-5-229 0 0,0 0 0 0 0,1-1 0 0 0,-1 1 0 0 0,1 0 1 0 0,-1-1-1 0 0,1 1 0 0 0,0 0 0 0 0,0 0 1 0 0,0 1-103 0 0,2 7 281 0 0,-1 0-71 0 0,1 4-10 0 0,-2-10-121 0 0,1 0-1 0 0,0 0 1 0 0,1 0 0 0 0,-1 1 0 0 0,2 1-79 0 0,5 25 322 0 0,0-4-55 0 0,2 5 146 0 0,-5-11-223 0 0,-2-10-142 0 0,-1-1-51 0 0,-1 2 67 0 0,-1-10-69 0 0,1 0 60 0 0,1 10 264 0 0,-1-7-261 0 0,0-3-78 0 0,-1 0-45 0 0,1 0-53 0 0,0-1-62 0 0,0 4 49 0 0,0-3-52 0 0,0-1-126 0 0,-1-1 13 0 0,0-1-35 0 0,0 0-872 0 0,0 0-56 0 0,0 0-11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21.2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2984 0 0,'0'0'84'0'0,"0"0"52"0"0,0 0 153 0 0,0 0 61 0 0,0 0 15 0 0,0 0-14 0 0,0 0-73 0 0,0 0-28 0 0,0 0-9 0 0,0 0 23 0 0,0 0 101 0 0,0 0 47 0 0,0 0 11 0 0,0 0 27 0 0,0 0 113 0 0,0 0 49 0 0,0 0 11 0 0,0 0-259 0 0,0 0-150 0 0,0 0-38 0 0,0 0 38 0 0,2 0 95 0 0,20 0 178 0 0,1 0-94 0 0,0 0-80 0 0,1 0-67 0 0,-3 0-72 0 0,0 0-34 0 0,78 0 334 0 0,-55 3-315 0 0,1 0-66 0 0,-41-3-201 0 0,-1 0 75 0 0,1 0 67 0 0,0 0 100 0 0,1 0 15 0 0,-2 0-120 0 0,1 0-86 0 0,1 0-99 0 0,0 0-70 0 0,0 0-101 0 0,2 0-117 0 0,-3 0 174 0 0,1 0-35 0 0,-5 0 26 0 0,0 0-40 0 0,0 0-423 0 0,0 0-289 0 0,0 0-670 0 0</inkml:trace>
  <inkml:trace contextRef="#ctx0" brushRef="#br0" timeOffset="269.27">128 1 6832 0 0,'0'0'200'0'0,"0"0"46"0"0,0 0 72 0 0,0 0 30 0 0,0 0 4 0 0,2 1-6 0 0,15 22 359 0 0,-8-10-404 0 0,0-3-40 0 0,15 22 627 0 0,-17-22-623 0 0,0 1-35 0 0,2 4 0 0 0,-2-3-34 0 0,0 1-1 0 0,-1 0 0 0 0,0 2-195 0 0,15 31 468 0 0,-17-38-365 0 0,0 0 1 0 0,-1 0 0 0 0,0 0-1 0 0,0 0 1 0 0,0 4-104 0 0,-1 9 134 0 0,0-8-45 0 0,0-7-101 0 0,0-2-43 0 0,-1 1-53 0 0,-1-5 33 0 0,0 1 34 0 0,0-1 25 0 0,0 1 39 0 0,0 1 46 0 0,1-1-56 0 0,-1 0-53 0 0,0 0-69 0 0,1 0-51 0 0,-1 0-76 0 0,1 1-87 0 0,0 0-102 0 0,-1-2 134 0 0,1 1-43 0 0,-1 0-38 0 0,1-1-34 0 0,-1 1-120 0 0,1 0-32 0 0,1 3-1233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24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7688 0 0,'0'0'166'0'0,"0"0"29"0"0,0 0 14 0 0,0 0-67 0 0,0 0-17 0 0,0 0 38 0 0,0 0 133 0 0,2-2 242 0 0,2-2 38 0 0,2 0-41 0 0,0 1-40 0 0,1-1-40 0 0,0 1-41 0 0,0 0-41 0 0,1 0-40 0 0,-1 0-40 0 0,4-2 65 0 0,-1 1-88 0 0,-4 1-47 0 0,0 1-49 0 0,4-2 17 0 0,0 1-56 0 0,10-4 118 0 0,-4 3-101 0 0,1 2-67 0 0,1 2-57 0 0,0 1-46 0 0,4 0-63 0 0,-19-1 95 0 0,1 0-36 0 0,0 0-49 0 0,-1 1-66 0 0,0-1 4 0 0,-1 0-39 0 0,0 0-44 0 0,0 1-48 0 0,0-1 5 0 0,0 1-38 0 0,0-1-41 0 0,-1 0-43 0 0,1 1-47 0 0,0-1-47 0 0,-1 0-51 0 0,1 1-53 0 0,3 0-1171 0 0,1 3-996 0 0,-6-4 2736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19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0 8576 0 0,'0'0'197'0'0,"0"0"24"0"0,0 0 17 0 0,2 0-38 0 0,8 2-149 0 0,-3 2 114 0 0,-2 2 143 0 0,-2 4 276 0 0,-1-5-228 0 0,3 9 277 0 0,0 0-83 0 0,0 0-74 0 0,-1 1-66 0 0,1 3 7 0 0,-1 0-69 0 0,1 3 2 0 0,2 12 88 0 0,1 5 48 0 0,-3-14-114 0 0,13 42 426 0 0,6 30 435 0 0,-18-64-860 0 0,-2 1-42 0 0,-2-10-73 0 0,3 1-63 0 0,0-2-54 0 0,2-2-41 0 0,-7-18-34 0 0,0-2 13 0 0,0 0-46 0 0,0 0-83 0 0,0 0-40 0 0,0 0-140 0 0,0 0 103 0 0,0 0-66 0 0,0 0-88 0 0,0 0 86 0 0,0 0-41 0 0,0 0-46 0 0,0 0-43 0 0,0 0-39 0 0,0 0-36 0 0,0 0-258 0 0,0 0-59 0 0,0 0-46 0 0,0 0-35 0 0,0 0-1427 0 0,0 0-1264 0 0</inkml:trace>
  <inkml:trace contextRef="#ctx0" brushRef="#br0" timeOffset="373.97">0 323 7848 0 0,'0'0'232'0'0,"0"0"-64"0"0,1 0-81 0 0,0 0-55 0 0,2 0-19 0 0,0-1 59 0 0,4 0 475 0 0,-1 0-36 0 0,0 0-36 0 0,1 0-34 0 0,5-1 345 0 0,1-1-123 0 0,0 0-119 0 0,1 1-101 0 0,13-4 278 0 0,0-2-115 0 0,0-1-108 0 0,0 0-101 0 0,-9 2-186 0 0,0 1-39 0 0,0 0-39 0 0,1 1-35 0 0,-14 3-225 0 0,0 0 45 0 0,1 1 40 0 0,-1-1 34 0 0,5-1 63 0 0,18-6 293 0 0,-16 5-268 0 0,-4 1-96 0 0,0 0-73 0 0,-1 0-90 0 0,1 0-109 0 0,-3 1 8 0 0,1 0-71 0 0,-1 0-76 0 0,0 0-83 0 0,1 0-89 0 0,-1 0-95 0 0,0 0-102 0 0,0 0-108 0 0,2-1-907 0 0,3-1-1023 0 0</inkml:trace>
  <inkml:trace contextRef="#ctx0" brushRef="#br0" timeOffset="787.89">539 122 6056 0 0,'0'0'176'0'0,"0"1"-38"0"0,0 1-70 0 0,0 0-49 0 0,0 6-52 0 0,1-5 49 0 0,5 19 994 0 0,1 1-32 0 0,0-1-42 0 0,0 0-47 0 0,3 6 121 0 0,-2-1-96 0 0,0 1-112 0 0,-4-14-447 0 0,-1 0-33 0 0,-2-7-120 0 0,6 26 653 0 0,-1 0-44 0 0,-2 1-62 0 0,-2-1-80 0 0,-2-26-512 0 0,2 3 33 0 0,0 3 88 0 0,-2-12-86 0 0,0-1-34 0 0,0 0-20 0 0,0 0-2 0 0,0 0-6 0 0,0 0-28 0 0,0 0-7 0 0,0 0-6 0 0,0 0 1 0 0,1-3 0 0 0,4-12-31 0 0,-5 14-34 0 0,13-40-7 0 0,-5 15-36 0 0,5-6-194 0 0,-10 25 139 0 0,1-1-1 0 0,0 1 0 0 0,0 1 0 0 0,1-1 0 0 0,0 1 0 0 0,0-1 0 0 0,1 1 0 0 0,4-3 74 0 0,12-7-157 0 0,-20 15 159 0 0,0 1 0 0 0,-1-1 0 0 0,1 0 0 0 0,0 1 0 0 0,0-1 0 0 0,-1 1 0 0 0,1 0 0 0 0,0-1 0 0 0,0 1 0 0 0,1 0-2 0 0,0 0-16 0 0,1 1 0 0 0,-1-1 0 0 0,1 1 0 0 0,-1-1 0 0 0,1 1-1 0 0,-1 0 1 0 0,0 1 0 0 0,3 0 16 0 0,0 1-42 0 0,0 1 0 0 0,0-1 0 0 0,0 1-1 0 0,1 1 43 0 0,8 8-50 0 0,-2 2 0 0 0,-3 1 59 0 0,1 5 62 0 0,-1 13 99 0 0,-3 0 1 0 0,-5-10-101 0 0,-1-5-60 0 0,-1 0-61 0 0,0-11 19 0 0,0-6-138 0 0,0-2-78 0 0,0 0 179 0 0,0 0-10 0 0,0 0-24 0 0,0 0-47 0 0,0 0-18 0 0,0 0-47 0 0,0 0-53 0 0,0 0-60 0 0,0 0-65 0 0,0 0-59 0 0,0 0-54 0 0,0 0-47 0 0,0 0-162 0 0,0 0-46 0 0,0 0-197 0 0,0 0-529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24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8408 0 0,'0'0'190'0'0,"0"0"28"0"0,0 0 8 0 0,0 0 48 0 0,0 0-120 0 0,0 0 120 0 0,0 0 30 0 0,0 0-92 0 0,0 1-77 0 0,0-1-65 0 0,0 1-49 0 0,0-1-37 0 0,-1 2-121 0 0,1-1 116 0 0,0 0 78 0 0,1 0 12 0 0,-1 0 33 0 0,0-1 42 0 0,0 1 45 0 0,0-1 50 0 0,0 1 55 0 0,1-1 60 0 0,-1 1 64 0 0,0-1 71 0 0,1 1 74 0 0,-1-1-571 0 0,2 1 24 0 0,-1 0 39 0 0,2 1 148 0 0,0 0 81 0 0,4 2 459 0 0,-4-3-556 0 0,0-1-47 0 0,1 0-56 0 0,0 0-116 0 0,11-1 370 0 0,1 0-104 0 0,0 1-83 0 0,1 0-66 0 0,0 1-42 0 0,25-3-12 0 0,-29 1-73 0 0,17 1 28 0 0,-20 0-30 0 0,2 0-65 0 0,-1 0-89 0 0,-2 0-26 0 0,0 1-77 0 0,0-1-87 0 0,0 0-100 0 0,-6 0 145 0 0,0 0-51 0 0,0 0-46 0 0,0 0-40 0 0,1 0-141 0 0,0 0-39 0 0,1 0-170 0 0,2 0-458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25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16 277 5152 0 0,'0'0'116'0'0,"0"0"17"0"0,0 0 10 0 0,0-1-23 0 0,-1-2-103 0 0,0-1-7 0 0,-2-7 61 0 0,1 5 147 0 0,0 0 76 0 0,-4-12 707 0 0,5 12-627 0 0,1 4 29 0 0,1 2-204 0 0,0-1-39 0 0,1-2 61 0 0,-1 0-102 0 0,1-6 57 0 0,-2 7-96 0 0,0 0 35 0 0,4-10 472 0 0,0 0-70 0 0,1 1-64 0 0,1 0-58 0 0,0 0-53 0 0,1 1-48 0 0,0 0-42 0 0,1 1-36 0 0,6-6 65 0 0,0 1-59 0 0,33-26 314 0 0,-30 30-365 0 0,4-3 63 0 0,-17 10-181 0 0,1 0 0 0 0,0 0 0 0 0,0 1-1 0 0,0 0 1 0 0,0 0 0 0 0,0 0 0 0 0,2 0-53 0 0,2 0 98 0 0,-2 1-42 0 0,3 2-25 0 0,-5 0-14 0 0,-1 0 26 0 0,8 4-32 0 0,1-2-11 0 0,-4-1 0 0 0,-2 0 0 0 0,8 10 0 0 0,-5-4 0 0 0,-8-4 6 0 0,1-1 0 0 0,0 1 1 0 0,-1-1-1 0 0,1 1 1 0 0,-1 0-1 0 0,0 0 0 0 0,-1 0 1 0 0,1 0-1 0 0,-1 0 1 0 0,1 1-7 0 0,2 4 11 0 0,-3-7-7 0 0,0 0 0 0 0,0 0 1 0 0,0 1-1 0 0,0-1 0 0 0,-1 0 0 0 0,1 0 0 0 0,-1 0 0 0 0,1 1 1 0 0,-1-1-1 0 0,0 2-4 0 0,6 56 5 0 0,-3-1 1 0 0,-2 13-6 0 0,-3-15 0 0 0,-3 16 0 0 0,3-52 0 0 0,-2 1 0 0 0,-5 21 0 0 0,4-15 0 0 0,5-21 0 0 0,-1 0 0 0 0,-1 0 0 0 0,1 0 0 0 0,-1 0 0 0 0,-11 25 0 0 0,7-20 0 0 0,1 1 0 0 0,-3 12 0 0 0,-24 64 0 0 0,21-64 0 0 0,9-22 0 0 0,1 0 0 0 0,-1 0 0 0 0,1 0 0 0 0,-1 0 0 0 0,1 0 0 0 0,0 0 0 0 0,0 3 0 0 0,-3 6 0 0 0,-7 10 0 0 0,10-14 0 0 0,1-6 0 0 0,0-1 0 0 0,0 1 0 0 0,-1 0 0 0 0,1-1 0 0 0,0 1 0 0 0,-1 0 0 0 0,1-1 0 0 0,-1 1 0 0 0,1-1 0 0 0,-1 1 0 0 0,0-1 0 0 0,0 1 0 0 0,0-1 0 0 0,0 1 0 0 0,0-1 0 0 0,-5 9 0 0 0,0 0 0 0 0,1-2 0 0 0,-4 0 10 0 0,7-6 44 0 0,2-2 14 0 0,0 0 12 0 0,0 0-7 0 0,0 0 12 0 0,0 0-15 0 0,0 0-1 0 0,0 0 16 0 0,0 0-15 0 0,2-2-1 0 0,16-9 144 0 0,14-3-9 0 0,2 0-18 0 0,-17 5-89 0 0,8-1-38 0 0,-9 4 11 0 0,36-10 100 0 0,-23 7-46 0 0,-6 5-51 0 0,-4 0-2 0 0,2-1 21 0 0,-18 4-78 0 0,-1 1-6 0 0,4 0 18 0 0,7 0 39 0 0,-1 0-55 0 0,9-4-135 0 0,-20 4 50 0 0,-1 0-73 0 0,1 0-85 0 0,-1 0 68 0 0,0 0-39 0 0,0 0-41 0 0,0 0-40 0 0,0 0-387 0 0,0 0 90 0 0,0 0-54 0 0,2-1-751 0 0,0 0-108 0 0,1 0-56 0 0,1-1-485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26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7688 0 0,'0'0'166'0'0,"0"0"29"0"0,0 0 14 0 0,0 0 18 0 0,2 2 25 0 0,4 6 12 0 0,-2 2-35 0 0,4 12 151 0 0,0 28 231 0 0,-4-23-232 0 0,0-9-173 0 0,9 24 388 0 0,-11-34-550 0 0,-1-1 46 0 0,1 5 113 0 0,0 0 53 0 0,2 13 341 0 0,-3-17-427 0 0,2-2-34 0 0,-2-3 54 0 0,-1-3-146 0 0,0 0 39 0 0,0 1 174 0 0,0 1 50 0 0,0 1 506 0 0,0-2-393 0 0,0-1-261 0 0,0 0-49 0 0,0-1-59 0 0,0-1-70 0 0,0 0-79 0 0,0-1-91 0 0,1-29 274 0 0,3 0-38 0 0,11-30-35 0 0,-13 57-12 0 0,0 0 0 0 0,0 1 0 0 0,0-1 0 0 0,1 1 0 0 0,-1 0 0 0 0,1-1 0 0 0,2 0 0 0 0,11-20 0 0 0,-15 23 0 0 0,1-1 0 0 0,-1 1 0 0 0,1 0 0 0 0,-1 0 0 0 0,1 0 0 0 0,0 0 0 0 0,0 0 0 0 0,1 0 0 0 0,19-23 0 0 0,-21 24-1 0 0,0-1 1 0 0,1 1-1 0 0,-1-1 1 0 0,0 1-1 0 0,1-1 1 0 0,0 1 0 0 0,-1 0-1 0 0,1 0 1 0 0,0 0-1 0 0,0 0 1 0 0,0 0 0 0 0,0 0-1 0 0,-1 0 1 0 0,2 1 0 0 0,18-5 12 0 0,7 4 56 0 0,-17 2-25 0 0,-2 3-22 0 0,5 3 35 0 0,-3 0-60 0 0,-2 5 59 0 0,-7-8-49 0 0,2 1 0 0 0,-1 0 1 0 0,0 0 0 0 0,-1 0 0 0 0,1 0 0 0 0,-1 1 0 0 0,0-1 0 0 0,-1 1 0 0 0,1-1 0 0 0,-1 1 0 0 0,1 3-7 0 0,-3-7 4 0 0,1 0 1 0 0,0 0 0 0 0,0 0 0 0 0,0 0 0 0 0,0 0-1 0 0,0 0 1 0 0,1 0 0 0 0,-1 0 0 0 0,1 0 0 0 0,-1 0 0 0 0,1 0-1 0 0,0 0-4 0 0,-1 0 6 0 0,1-1 0 0 0,-1 1-1 0 0,1-1 1 0 0,-1 1 0 0 0,0-1-1 0 0,1 1 1 0 0,-1-1-1 0 0,0 1 1 0 0,0 0 0 0 0,0-1-1 0 0,0 1 1 0 0,-1 0-6 0 0,1 16 10 0 0,0 14 55 0 0,0-31-65 0 0,0 0 0 0 0,0 0 0 0 0,0 0 0 0 0,0 1 0 0 0,0-1 0 0 0,0 0 0 0 0,0 0 1 0 0,0 0-1 0 0,0 0 0 0 0,0 0 0 0 0,1 0 0 0 0,-1 0 0 0 0,0 0 0 0 0,1 0 1 0 0,-1 0-1 0 0,1 0-2 0 0,-1 0 0 0 0,1 0 1 0 0,-1 1-1 0 0,0-1 0 0 0,1 0 1 0 0,-1 0-1 0 0,0 0 0 0 0,0 0 1 0 0,0 0-1 0 0,0 0 0 0 0,0 0 1 0 0,0 0-1 0 0,0 0 0 0 0,0 0 1 0 0,-1 1 1 0 0,2 0 30 0 0,-1 0-33 0 0,1 4-86 0 0,0-1-68 0 0,5 8-423 0 0,-5-8 380 0 0,0-4 134 0 0,0 1-114 0 0,-1-2 77 0 0,0 1-37 0 0,0-1-12 0 0,0 0-37 0 0,0 1-42 0 0,0-1-49 0 0,0 1-51 0 0,0-1-49 0 0,0 1-42 0 0,0 0-38 0 0,0 0-133 0 0,0 0-38 0 0,0 2-1389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9:43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1 6216 0 0,'0'0'133'0'0,"0"0"23"0"0,0 0 15 0 0,0 0-51 0 0,0 0-11 0 0,0 0 35 0 0,0 0 119 0 0,0 0 219 0 0,0 0 20 0 0,0 0 6 0 0,0 0 17 0 0,0 0 10 0 0,0 0 1 0 0,-1 2-6 0 0,-1 4-241 0 0,0 2 77 0 0,-2 7 481 0 0,3-13-362 0 0,0 0-45 0 0,0 4-236 0 0,-2 14 559 0 0,2-13-501 0 0,1-3-27 0 0,0-1-76 0 0,-1 0-42 0 0,-1 1-33 0 0,1 0-14 0 0,0-1 19 0 0,1 0 38 0 0,-1 1 67 0 0,3 23 269 0 0,1 1-104 0 0,3 0-89 0 0,1 1-71 0 0,6 17 11 0 0,10 20-16 0 0,-17-47-135 0 0,15 38 59 0 0,20 65 97 0 0,-20-39-20 0 0,-7-21-47 0 0,0 4 101 0 0,-3-1 109 0 0,-8-45-168 0 0,0-1 37 0 0,2 17 257 0 0,-1 15 348 0 0,-4-49-625 0 0,0-2-284 0 0,0 1 40 0 0,0 0 61 0 0,0 0 91 0 0,0 2 261 0 0,0-2-293 0 0,0 1-42 0 0,0-1-58 0 0,0 0-70 0 0,0-1-85 0 0,0 1-100 0 0,0 0-115 0 0,0-1 146 0 0,0 0-34 0 0,0 1-36 0 0,0-1-38 0 0,0 0-40 0 0,0 0-41 0 0,0 0-37 0 0,0 0-63 0 0,0 0-56 0 0,0 0-49 0 0,0 0-183 0 0,0 0-49 0 0,0 0-220 0 0,0 0-596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5:44.9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9096 0 0,'0'0'200'0'0,"0"0"33"0"0,0 0 16 0 0,0 0 46 0 0,0 0 142 0 0,0 0 62 0 0,0 0 12 0 0,0 0-215 0 0,0 0-128 0 0,0 0-42 0 0,0 0 9 0 0,0 0 36 0 0,1 2-13 0 0,4 3-24 0 0,-1 0 41 0 0,-1 1 74 0 0,1 7 179 0 0,-1-5-209 0 0,0-2-98 0 0,3 5 9 0 0,-5-4-50 0 0,2 13 125 0 0,0 0 57 0 0,1 5 417 0 0,-2 1 1 0 0,0 11-680 0 0,-2 36 1166 0 0,0-72-1038 0 0,0-1-7 0 0,0 0-6 0 0,0 0-23 0 0,0 0-11 0 0,0 0-1 0 0,0 0 0 0 0,0 0 0 0 0,0 0 0 0 0,0-1 3 0 0,0-1-36 0 0,1-14-3 0 0,2-20 66 0 0,-3 28-94 0 0,0 1 0 0 0,1-1 0 0 0,0 1 0 0 0,0-1 0 0 0,0 1 0 0 0,2-4-16 0 0,2-1 4 0 0,0 0-1 0 0,0 0 0 0 0,1 0 0 0 0,5-6-3 0 0,-9 15 0 0 0,0-1 0 0 0,1 1 0 0 0,0 0 0 0 0,-1 0 0 0 0,1 0 0 0 0,0 1 0 0 0,1-1 0 0 0,-1 1 0 0 0,0-1 0 0 0,1 1 0 0 0,-1 0 0 0 0,1 1 0 0 0,0-1 0 0 0,-1 0 0 0 0,1 1-1 0 0,4-1 1 0 0,-5 2 0 0 0,1 0 0 0 0,-1 0 0 0 0,1 1 0 0 0,0-1 0 0 0,-1 1 0 0 0,0-1 0 0 0,1 1 0 0 0,-1 0 0 0 0,1 1 0 0 0,-1-1 0 0 0,0 0 0 0 0,0 1 0 0 0,1 0 0 0 0,3 2 0 0 0,0 1 0 0 0,-1 0 0 0 0,1 0 0 0 0,-1 0 0 0 0,0 0 0 0 0,-1 1 0 0 0,1 0 0 0 0,-1 0 0 0 0,0 1 0 0 0,-1-1 0 0 0,1 1 0 0 0,-1 0 0 0 0,-1 0 0 0 0,1 1 0 0 0,-1 1 0 0 0,8 18 0 0 0,-8-22 0 0 0,-1 0 0 0 0,0 0 0 0 0,0 0 0 0 0,0 1 0 0 0,0 3 0 0 0,-2-7-152 0 0,1 0 59 0 0,-1 1 47 0 0,1 0 75 0 0,1 8 282 0 0,-1-6-232 0 0,-1-2-86 0 0,0-1-43 0 0,1 1-53 0 0,-1-1-62 0 0,1 1-102 0 0,-1-1-101 0 0,1 0-112 0 0,-1-1 193 0 0,0 0-33 0 0,1 0-34 0 0,-1 0-36 0 0,0 0-38 0 0,0 0-40 0 0,1 0-40 0 0,-1 0-43 0 0,0-1-43 0 0,0 1-47 0 0,1 0-1456 0 0,-1-1-1184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5:45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9216 0 0,'0'0'208'0'0,"0"0"33"0"0,0 0 14 0 0,0 0-10 0 0,0 0-98 0 0,1 0-61 0 0,3-1 21 0 0,-2 0-23 0 0,8-1 464 0 0,-1 0-68 0 0,1-1-58 0 0,-1 0-46 0 0,8-2 178 0 0,-12 3-314 0 0,1 1-1 0 0,0-1 1 0 0,0 1 0 0 0,0 1 0 0 0,4-1-240 0 0,-1 0 245 0 0,-1-1-109 0 0,0 0-78 0 0,-6 1-55 0 0,0 1 1 0 0,0 0-1 0 0,1 0 1 0 0,-1 0-1 0 0,0 0 0 0 0,0 0 1 0 0,1 0-1 0 0,-1 1 0 0 0,0-1 1 0 0,1 1-4 0 0,-2-1-415 0 0,0 0 47 0 0,0 1 40 0 0,0-1 34 0 0,0 1-175 0 0,0-1-516 0 0,0 1 430 0 0,-1-1 234 0 0,1 0-40 0 0,0 1-1402 0 0,-1-1-1003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5:45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0 8576 0 0,'0'1'177'0'0,"0"0"-67"0"0,-2 8 54 0 0,1-6-49 0 0,1-1 3 0 0,0-1 54 0 0,0 1-143 0 0,0 1-18 0 0,0 5 82 0 0,0-5 486 0 0,1 0-47 0 0,0-1-44 0 0,0 0-42 0 0,1 0-40 0 0,0-1-38 0 0,0 0-36 0 0,1 0-34 0 0,3 0 205 0 0,-1 0-110 0 0,1-1-92 0 0,-1-1-77 0 0,0 1-61 0 0,-4 0-243 0 0,1 1 51 0 0,0-1 45 0 0,0 0 38 0 0,2 0 128 0 0,6 2 552 0 0,-6-1-488 0 0,-1-1-154 0 0,-1 0-88 0 0,0 1-35 0 0,-1-1-38 0 0,1 0-41 0 0,0 1-48 0 0,-1-1-49 0 0,1 0-55 0 0,0 0-59 0 0,-1 0-62 0 0,1 1-67 0 0,0-1-71 0 0,-1 0-75 0 0,1 0-80 0 0,0 0-83 0 0,2 0-1123 0 0,2 0-1078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5:56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7024 0 0,'0'0'157'0'0,"0"0"23"0"0,0 0 12 0 0,0 0-60 0 0,0 0-5 0 0,0 0 147 0 0,0 0-73 0 0,0 0-63 0 0,0 1-52 0 0,0-1-29 0 0,2 2-102 0 0,-2-1 97 0 0,1 0 82 0 0,-1 0 116 0 0,0-1-72 0 0,0 0 40 0 0,1 1 44 0 0,-1-1 48 0 0,0 0 52 0 0,0 0 55 0 0,3 5 248 0 0,0-1-116 0 0,0 0-99 0 0,0 0-85 0 0,-1 0-114 0 0,1-1-38 0 0,0 2 80 0 0,5 9 299 0 0,-7-8-376 0 0,1-1 44 0 0,0 2-67 0 0,1 2 48 0 0,1 4 57 0 0,-2-4-70 0 0,1 16 173 0 0,0-1-102 0 0,-1-1-85 0 0,2 42 260 0 0,-3-36-232 0 0,-2-26-211 0 0,1 0-1 0 0,1 1 1 0 0,-1-1 0 0 0,0 0-1 0 0,1 1 1 0 0,-1-1 0 0 0,1 0-1 0 0,0 0-30 0 0,3 4 83 0 0,-2-2 0 0 0,1 10 186 0 0,-2-11-220 0 0,0-2 15 0 0,-1 3-36 0 0,0-3 20 0 0,3 5-25 0 0,-3 0 20 0 0,1 2-33 0 0,2-4-26 0 0,-3-4-74 0 0,1 1-75 0 0,-1-1 55 0 0,3 4-109 0 0,-3-4 120 0 0,1 0-44 0 0,0 0-61 0 0,-1 1-80 0 0,0-2 43 0 0,1 1-49 0 0,-1 0-52 0 0,0 0-58 0 0,0-1-708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5:56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56 6384 0 0,'0'0'184'0'0,"0"0"-38"0"0,0 0 14 0 0,0 0 78 0 0,0 0 218 0 0,0 0 397 0 0,0 0-528 0 0,0 0-59 0 0,0-1-52 0 0,1 1-46 0 0,-1 0 26 0 0,1 0-83 0 0,2-1 25 0 0,-1 0-2 0 0,-2 1-9 0 0,1 0 54 0 0,0 0 62 0 0,0 0 75 0 0,7 0 267 0 0,13-3 946 0 0,-14 2-1128 0 0,-1-1-80 0 0,0 0 78 0 0,0 0-35 0 0,7-1 264 0 0,-1 1-114 0 0,1 0-94 0 0,1 0-50 0 0,0-1-59 0 0,6 0-109 0 0,0 0-56 0 0,0 2-57 0 0,1-1-55 0 0,-1 1-55 0 0,1-1-56 0 0,-1 0-54 0 0,0-2-54 0 0,-17 4 57 0 0,0-1 37 0 0,11-2-180 0 0,-10 2 112 0 0,0 0-97 0 0,-1 0-7 0 0,1 0-80 0 0,-1 0-95 0 0,1 0-106 0 0,-3 1 182 0 0,0 0-50 0 0,0-1-44 0 0,1 1-39 0 0,-1 0-143 0 0,1-1-38 0 0,0 1-173 0 0,1 0-465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5:57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 7512 0 0,'0'0'166'0'0,"0"0"29"0"0,0 0 13 0 0,0 0 32 0 0,0 0 108 0 0,0 0 48 0 0,0 0 11 0 0,0 0-13 0 0,0 0-235 0 0,0 0-35 0 0,1 1 36 0 0,0 0-79 0 0,2 2-19 0 0,-2-1 12 0 0,12 14 650 0 0,-1 2-107 0 0,1 4 22 0 0,5 12 223 0 0,-2-4-263 0 0,9 19 434 0 0,-19-33-687 0 0,5 22 403 0 0,-9-24-449 0 0,0 1 73 0 0,-2-1 70 0 0,0-13-199 0 0,0-1 4 0 0,0 0-110 0 0,0 0-80 0 0,0 0-43 0 0,0 0 54 0 0,0 0 27 0 0,-3-1 25 0 0,0-2-42 0 0,-2-6-16 0 0,-1-9-62 0 0,4 7 16 0 0,1-1 0 0 0,0 1 0 0 0,1-2-17 0 0,0 1 5 0 0,1 0 0 0 0,1 0 0 0 0,0-1-5 0 0,-1 4 0 0 0,1 1-1 0 0,1-1 1 0 0,-1 1 0 0 0,2 0 0 0 0,-1 0 0 0 0,1 0 0 0 0,0 0 0 0 0,1 0-1 0 0,4-6 1 0 0,-5 10-21 0 0,0-1-1 0 0,0 1 0 0 0,0 0 0 0 0,0 1 0 0 0,1-1 0 0 0,0 1 0 0 0,3-3 22 0 0,0 2-12 0 0,-1 1-1 0 0,0 0 0 0 0,1 0 0 0 0,0 0 0 0 0,1 1 13 0 0,9-2-1 0 0,0 1-1 0 0,0 1 0 0 0,0 1 0 0 0,11 1 2 0 0,-2-1-12 0 0,35-7 81 0 0,-43 5-86 0 0,-1 0-47 0 0,-18 3-122 0 0,1 0 55 0 0,-1 0 51 0 0,0-1 45 0 0,1 1 43 0 0,-1 0 46 0 0,0 0 56 0 0,0 0 113 0 0,0 0 58 0 0,0 0-131 0 0,1 0-74 0 0,-1 0-63 0 0,0 0-62 0 0,1 0-66 0 0,-1 0-76 0 0,1 0-86 0 0,0 0-27 0 0,-1 0-72 0 0,1 0-78 0 0,0 0-85 0 0,1 0-90 0 0,-1 0-95 0 0,1 0-103 0 0,-1 0-106 0 0,-1 0-1272 0 0,0 0-1262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37.8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419 151 5840 0 0,'0'0'112'0'0,"0"0"-47"0"0,-3-6 39 0 0,-1 1 59 0 0,1 0-69 0 0,-1-2-45 0 0,-2-3-35 0 0,0 0 20 0 0,3 3 45 0 0,-1 2 42 0 0,1 0 68 0 0,0 1 30 0 0,-1 0 66 0 0,1 1 73 0 0,-1-1 84 0 0,-3-2 190 0 0,0 0-132 0 0,1 2-61 0 0,-2-1 28 0 0,-8-1 167 0 0,-3 2 42 0 0,-1 1-114 0 0,0 2-99 0 0,0 0-83 0 0,-4 2-14 0 0,0 2-72 0 0,12-1-117 0 0,1 1-1 0 0,-1 0 1 0 0,0 1 0 0 0,-10 4-177 0 0,-2 5 177 0 0,1 3-41 0 0,0 2-39 0 0,4 2-35 0 0,16-17-61 0 0,1 1 0 0 0,0-1 0 0 0,0 1 1 0 0,1-1-1 0 0,-1 1 0 0 0,1 0-1 0 0,-8 15 46 0 0,6-14-38 0 0,1 0 0 0 0,0 0-1 0 0,0 0 1 0 0,0 1 0 0 0,0-1 0 0 0,1 1 0 0 0,0 0 0 0 0,0-1 0 0 0,0 3-8 0 0,1 9 59 0 0,0-1 0 0 0,1 10-59 0 0,0-18 11 0 0,-1-3-11 0 0,1-1-1 0 0,0 1 1 0 0,0 0 0 0 0,0-1-1 0 0,1 1 1 0 0,0 1 0 0 0,1 0 8 0 0,0 0 0 0 0,0 0 0 0 0,1 0-1 0 0,2 3-7 0 0,-2-4 15 0 0,0 0-1 0 0,0-1 0 0 0,0 1 0 0 0,1-1 0 0 0,0 0 0 0 0,-1 0 0 0 0,1-1 0 0 0,1 1 0 0 0,-1-1 1 0 0,5 2-15 0 0,26 12 155 0 0,-24-11-82 0 0,0 0 1 0 0,1-1-1 0 0,0 0 1 0 0,0-1-74 0 0,-7-2 24 0 0,1-1 0 0 0,-1 0 0 0 0,0-1 1 0 0,1 0-1 0 0,-1 1 0 0 0,4-2-24 0 0,28-5 236 0 0,-34 6-197 0 0,0-2 0 0 0,0 1 0 0 0,-1 0 0 0 0,1-1-1 0 0,0 0 1 0 0,0 1 0 0 0,-1-1 0 0 0,0-1 0 0 0,1 1 0 0 0,-1-1 0 0 0,0 1 0 0 0,1-2-39 0 0,5-5 115 0 0,6-7 108 0 0,-4-5-44 0 0,-2-6-1 0 0,-6 13-15 0 0,1-2 0 0 0,-2 1 0 0 0,0-2-163 0 0,0-22 224 0 0,-3 11-156 0 0,0-1-114 0 0,-12-61 24 0 0,6 40-81 0 0,7 28 92 0 0,0 19 10 0 0,1 0-1 0 0,-1 0 1 0 0,0 0 0 0 0,0-1 0 0 0,-1 1-1 0 0,1 0 1 0 0,-1 0 0 0 0,0-1 1 0 0,-1 0-56 0 0,1 4-20 0 0,2 2 14 0 0,8 29-1 0 0,4 19 26 0 0,8 31-11 0 0,-14-54 100 0 0,-1-2 90 0 0,5 19 194 0 0,0 13 276 0 0,-9-50-542 0 0,4 10 59 0 0,-1-7-59 0 0,2 4 37 0 0,-5-9-87 0 0,-2-1-40 0 0,-1-1-26 0 0,0-1-36 0 0,1-1-164 0 0,0-1 179 0 0,0 0-13 0 0,0 0-26 0 0,0 1-50 0 0,0-1-20 0 0,0 0-50 0 0,0 0-56 0 0,0 0-65 0 0,0 1-68 0 0,0-1-64 0 0,0 0-57 0 0,0 1-49 0 0,0 0-174 0 0,0-1-48 0 0,0 1-210 0 0,0 0-560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5:46.5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275 693 5888 0 0,'-1'-6'156'0'0,"0"1"-112"0"0,1 0-35 0 0,-3-12-55 0 0,1 10 70 0 0,1 3 26 0 0,-1-1 36 0 0,1 2 42 0 0,0-1 52 0 0,-1 1 58 0 0,0 0 66 0 0,0 0 73 0 0,0 1 82 0 0,-1-1-147 0 0,1 0-32 0 0,-2-2 196 0 0,0 0-159 0 0,-1-1 103 0 0,4 5-350 0 0,-14-11 741 0 0,5 7-330 0 0,0 2-148 0 0,-3 3-82 0 0,2 1-86 0 0,0 1-45 0 0,-13 8 22 0 0,-20 14-17 0 0,35-18-89 0 0,0 1 0 0 0,0 0 0 0 0,0 1 0 0 0,1 0 1 0 0,0 0-1 0 0,1 0 0 0 0,-2 4-36 0 0,6-7 15 0 0,-1 0 0 0 0,2 0 0 0 0,-1 0 0 0 0,0 1 0 0 0,1 0-1 0 0,0-1 1 0 0,-1 5-15 0 0,1-1 9 0 0,0 0-1 0 0,1 0 1 0 0,0 0 0 0 0,0 7-9 0 0,1-5-1 0 0,1 1 0 0 0,0-1 0 0 0,1 0 0 0 0,1 0 0 0 0,-1 0 0 0 0,2 0 0 0 0,-1 0 0 0 0,2-1 0 0 0,-1 1 0 0 0,1-1 0 0 0,5 6 1 0 0,-7-11 2 0 0,1 0 1 0 0,-1 0-1 0 0,1-1 1 0 0,0 1-1 0 0,0-1 0 0 0,1 0 1 0 0,-1 0-1 0 0,1-1 1 0 0,0 1-1 0 0,0-1 1 0 0,0 0-1 0 0,1 0 0 0 0,-1-1-2 0 0,0 0 10 0 0,0-1-1 0 0,-1 0 1 0 0,1 0-1 0 0,0 0 0 0 0,-1 0 1 0 0,1-1-1 0 0,0 1 0 0 0,0-1 1 0 0,0-1-1 0 0,-1 1 1 0 0,2-1-10 0 0,-2 0 38 0 0,-1 1 0 0 0,0-1 1 0 0,0 0-1 0 0,0 0 0 0 0,0 0 1 0 0,3-2-39 0 0,-3 1 50 0 0,1-1 0 0 0,-1 1 0 0 0,0-1 0 0 0,1 1 0 0 0,-1-1 0 0 0,-1 0 0 0 0,1-1 1 0 0,0 1-1 0 0,-1 0 0 0 0,0-1 0 0 0,1 1 0 0 0,0-4-50 0 0,2-3 124 0 0,-1 0-1 0 0,-1 1 1 0 0,1-4-124 0 0,2-9 134 0 0,-1 0-51 0 0,0 3-62 0 0,-1 2-60 0 0,8-47 170 0 0,-1-13-131 0 0,-8 93 41 0 0,-1-10-13 0 0,-1 0 1 0 0,1 0-1 0 0,-1 1 0 0 0,0 1-28 0 0,0 13 63 0 0,1 1 0 0 0,1-1 0 0 0,6 18-63 0 0,0 6 121 0 0,-4-16-68 0 0,0 1 20 0 0,-2-9 13 0 0,1-4 22 0 0,0 0 44 0 0,-4-15-182 0 0,1-1 60 0 0,0 2 62 0 0,0 2 205 0 0,-1-2-185 0 0,0-2 43 0 0,0-1 6 0 0,0 0 6 0 0,0 0-3 0 0,0 0-18 0 0,0 0-9 0 0,0 0-1 0 0,0 0-9 0 0,0 0-40 0 0,0 0-21 0 0,0 0-2 0 0,0 0-41 0 0,0 0-65 0 0,0 0-67 0 0,0 0-117 0 0,0 0-334 0 0,0 0 76 0 0,0 0 63 0 0,1 0 52 0 0,-1-1-246 0 0,0-1-273 0 0,1 1 474 0 0,-1 0-71 0 0,0 0-96 0 0,1-2-1418 0 0,-1-1-1134 0 0</inkml:trace>
  <inkml:trace contextRef="#ctx0" brushRef="#br0" timeOffset="1014.29">1276 133 5344 0 0,'-2'0'40'0'0,"2"0"-27"0"0,-1 0-2 0 0,-1 0 43 0 0,-1 1 49 0 0,-2 1 70 0 0,1-1 222 0 0,1 1-63 0 0,0 0-57 0 0,0 1-51 0 0,0 0-45 0 0,1 1-37 0 0,-3 3 51 0 0,-5 16 92 0 0,8-19-198 0 0,0 0 33 0 0,-9 30 1331 0 0,-1 10-1451 0 0,-1 10 893 0 0,4-9-240 0 0,5-22-368 0 0,0-1-33 0 0,3-17-196 0 0,-2 14 150 0 0,1 0-33 0 0,-2 19 95 0 0,0 77 310 0 0,13-10 19 0 0,-5-55-309 0 0,-1-31-95 0 0,0-1 0 0 0,2 0 0 0 0,1 4-193 0 0,-2-10 128 0 0,1 0 0 0 0,0-1 1 0 0,1 1-1 0 0,0-1 0 0 0,1 1-128 0 0,-1-5 99 0 0,-1 1 1 0 0,2 0-1 0 0,-1-1 1 0 0,3 2-100 0 0,-2-4 9 0 0,0 1 71 0 0,21 8 301 0 0,-21-11-314 0 0,0-1-34 0 0,1 0-46 0 0,-1-1-57 0 0,-3-1-15 0 0,0 0-34 0 0,0 0-38 0 0,0-1-40 0 0,-3 0-33 0 0,0 1-40 0 0,1 0-375 0 0,0-1 83 0 0,-1 1-54 0 0,2-1-733 0 0,0 1-581 0 0,1 0-1101 0 0</inkml:trace>
  <inkml:trace contextRef="#ctx0" brushRef="#br0" timeOffset="1421.17">1830 348 8408 0 0,'0'0'190'0'0,"0"0"28"0"0,0 0 8 0 0,0 0 37 0 0,0 0 109 0 0,0 0 48 0 0,0 1-217 0 0,0-1-45 0 0,-1 0-39 0 0,1 0-32 0 0,0 1 8 0 0,-2 2-12 0 0,2-1 21 0 0,-1 4 168 0 0,1 1 35 0 0,5 16 784 0 0,-2-13-662 0 0,-1-4-203 0 0,0-1-35 0 0,-1 1-42 0 0,1-1-51 0 0,4 24 457 0 0,0 1-101 0 0,-2 0-84 0 0,2 59 427 0 0,-5 44 326 0 0,-1-94-788 0 0,0-36-425 0 0,0-1 48 0 0,1 2 73 0 0,0 9 399 0 0,0-10-385 0 0,-1 0-83 0 0,0 1-110 0 0,1-3 24 0 0,-1 1-38 0 0,0 0-120 0 0,0 0-82 0 0,0 1-91 0 0,0-1-99 0 0,0-2-276 0 0</inkml:trace>
  <inkml:trace contextRef="#ctx0" brushRef="#br0" timeOffset="1970.73">2266 629 8808 0 0,'0'0'197'0'0,"0"0"24"0"0,0 0 19 0 0,4-3-51 0 0,3 0-124 0 0,-1 1-34 0 0,0 1 59 0 0,0 0 54 0 0,0 0 46 0 0,1 0 92 0 0,1 0 49 0 0,1 0 116 0 0,5-1 290 0 0,11-1 660 0 0,-17 2-978 0 0,1-1-48 0 0,-2 1-108 0 0,0 0-51 0 0,-1-1-59 0 0,1 0-68 0 0,2 0 329 0 0,1 1-90 0 0,0 0-79 0 0,0 1-67 0 0,0 0-47 0 0,-1-1-47 0 0,3 1 19 0 0,4 1-26 0 0,0 0 26 0 0,-15-1 70 0 0,0 0-55 0 0,0 0-53 0 0,0 1-51 0 0,0-1-51 0 0,0 0-50 0 0,0 0-47 0 0,0 1-48 0 0,0-1-45 0 0,-1 1-45 0 0,1-1-44 0 0,0 0-41 0 0,0 1-42 0 0,-1-1-40 0 0,1 1-39 0 0,-1-1-38 0 0,1 0-277 0 0,0 1-70 0 0,0-1-1112 0 0,-1 0-1123 0 0</inkml:trace>
  <inkml:trace contextRef="#ctx0" brushRef="#br0" timeOffset="3587.41">2928 386 6072 0 0,'0'0'133'0'0,"0"0"23"0"0,0 0 12 0 0,0 1 47 0 0,-2 38 1643 0 0,0-18-990 0 0,2-11-487 0 0,-1 1-46 0 0,2-1-54 0 0,-1 0-64 0 0,2 1-70 0 0,0-2-81 0 0,6 36 653 0 0,-2-10-196 0 0,0-12-278 0 0,-3-13-162 0 0,-1 0 47 0 0,0 0 39 0 0,-1 1 34 0 0,1 8 223 0 0,-1 25 679 0 0,-1-40-997 0 0,0-2 68 0 0,0-2 13 0 0,0 0 58 0 0,0 0 29 0 0,0 0 4 0 0,0 0-28 0 0,0 0-118 0 0,0 0-50 0 0,0-1 12 0 0,0-5-58 0 0,-3-12 26 0 0,0-9 32 0 0,6 14-85 0 0,3 1 12 0 0,-2 1-1 0 0,1-1 0 0 0,-2 1 0 0 0,1-1 0 0 0,0-8-22 0 0,-2 7 4 0 0,2 1-1 0 0,-1-1 1 0 0,2 0-1 0 0,-1 1 0 0 0,3-3-3 0 0,-4 9-11 0 0,1 0-1 0 0,-1 1 0 0 0,1-1 1 0 0,0 1-1 0 0,0 0 0 0 0,5-4 12 0 0,-7 7-10 0 0,1 0 0 0 0,0 0-1 0 0,0 0 1 0 0,0 0-1 0 0,1 1 1 0 0,-1-1 0 0 0,0 1-1 0 0,1-1 1 0 0,-1 1-1 0 0,1 0 1 0 0,-1 1 0 0 0,1-1-1 0 0,0 1 11 0 0,3-1-11 0 0,1 1-1 0 0,-1 0 1 0 0,1 1-1 0 0,-1 0 1 0 0,0 0-1 0 0,3 1 12 0 0,15 2-5 0 0,-15-1 5 0 0,-3 0-32 0 0,-3-1-198 0 0,6 0-158 0 0,-5-1 142 0 0,-3 0 35 0 0,1-1-70 0 0,0 1-88 0 0,0-1-101 0 0,5 2-263 0 0</inkml:trace>
  <inkml:trace contextRef="#ctx0" brushRef="#br0" timeOffset="4214.72">3506 140 4800 0 0,'0'0'136'0'0,"1"0"-27"0"0,-1 1 3 0 0,8 11 646 0 0,7 20 1189 0 0,-10-19-1296 0 0,-2-7-375 0 0,0 0-41 0 0,0 0-19 0 0,-1-1 40 0 0,0 4 240 0 0,1 12 752 0 0,-3-14-905 0 0,0 1-46 0 0,0-2-205 0 0,-1 0-71 0 0,0-3 21 0 0,-1 0 19 0 0,-1 1 37 0 0,0 1-58 0 0,0-3 45 0 0,-1-3 143 0 0,2-5-81 0 0,1 1-88 0 0,1 1-47 0 0,0-1-44 0 0,0-1 44 0 0,0 1-1 0 0,1-1 1 0 0,0 1 0 0 0,0-1-1 0 0,0 1 1 0 0,1 0-1 0 0,2-5-11 0 0,-2 5 3 0 0,0-1-1 0 0,1 2 0 0 0,0-1 0 0 0,3-4-2 0 0,13-11-45 0 0,-16 18 23 0 0,0 0-1 0 0,1 0 1 0 0,-1 0 0 0 0,0 0-1 0 0,4-1 23 0 0,-1 0 1 0 0,1-1 53 0 0,11 5 86 0 0,-15 0-139 0 0,-1 0 0 0 0,1-1 0 0 0,-1 1 0 0 0,0 0 0 0 0,1 1 1 0 0,-1-1-1 0 0,0 0 0 0 0,0 1 0 0 0,0-1 0 0 0,0 1 0 0 0,0-1 0 0 0,2 3-1 0 0,0 0 0 0 0,0 1-1 0 0,0 0 0 0 0,0 0 1 0 0,2 4 0 0 0,0 0 0 0 0,-6-9 0 0 0,8 21 0 0 0,-7-19 27 0 0,-1-1 59 0 0,0-1-57 0 0,0 1-41 0 0,1 0-30 0 0,-1 0-34 0 0,2 2-146 0 0,-1 0 59 0 0,0-1-40 0 0,-1-1-208 0 0,0 0-116 0 0,0-1 69 0 0,0 0-43 0 0,0 0-592 0 0,0 0-466 0 0,0 0-884 0 0</inkml:trace>
  <inkml:trace contextRef="#ctx0" brushRef="#br0" timeOffset="4645.58">3888 0 6504 0 0,'0'0'190'0'0,"0"0"-50"0"0,0 0-9 0 0,0 0 111 0 0,0 0-52 0 0,0 1-44 0 0,0-1-38 0 0,1 0 31 0 0,3 2 7 0 0,-2 0-16 0 0,8 4 510 0 0,-1 1-48 0 0,1 0-47 0 0,-1 0-45 0 0,0 1-41 0 0,-1 0-41 0 0,1 1-38 0 0,-1-1-37 0 0,7 11 244 0 0,-2 0-120 0 0,0 1-106 0 0,-1 0-87 0 0,0 6-39 0 0,-1 1-76 0 0,-3-6-48 0 0,-1 1 1 0 0,-1 1 0 0 0,-1 0-112 0 0,0 16 229 0 0,-2-10-40 0 0,-1-1 0 0 0,-2 8-189 0 0,-5 24 296 0 0,-6-11 5 0 0,-5 1 70 0 0,-5-1 59 0 0,11-30-133 0 0,-1-2-1 0 0,-10 15-296 0 0,14-23 97 0 0,-10 14 58 0 0,17-23-278 0 0,-1 1 86 0 0,0 0 59 0 0,1 0 33 0 0,-2 2 204 0 0,1-2-189 0 0,0 0-78 0 0,1 0-36 0 0,0-1-35 0 0,0 1-23 0 0,0-1-35 0 0,-1 1-36 0 0,1-1-41 0 0,0 0-44 0 0,0 0-47 0 0,0 0-50 0 0,0 0-54 0 0,0 0 31 0 0,0 0-57 0 0,0 0-49 0 0,0 0-45 0 0,0 0-154 0 0,0 0-43 0 0,0 0-188 0 0,0 0-502 0 0</inkml:trace>
  <inkml:trace contextRef="#ctx0" brushRef="#br0" timeOffset="8152.21">240 1531 6336 0 0,'0'0'141'0'0,"0"0"23"0"0,2 0 11 0 0,4 0-262 0 0,0 0 57 0 0,0-1 52 0 0,0 1 49 0 0,1-1 43 0 0,-1 0 39 0 0,7-1 255 0 0,3-1 220 0 0,-3 0-25 0 0,18-4 864 0 0,-22 4-1052 0 0,1 1-39 0 0,0-1-7 0 0,1 0-87 0 0,-1 1-108 0 0,-5 0-134 0 0,0 1-33 0 0,31-7 593 0 0,0 2-98 0 0,0 0-88 0 0,1 1-77 0 0,7 0-19 0 0,0 1-76 0 0,9-1-24 0 0,25 0 28 0 0,-56 3-182 0 0,77-5 255 0 0,178-16 766 0 0,-158 12-691 0 0,-66 6-259 0 0,0-1-34 0 0,0 1-40 0 0,-1-1-46 0 0,99-10 120 0 0,200-16 239 0 0,-244 24-293 0 0,0 1-39 0 0,-15 1-33 0 0,147-6 32 0 0,-80 8 75 0 0,129-7 353 0 0,-144 4-312 0 0,-73 4-119 0 0,0 3-36 0 0,182-4-6 0 0,-129 2 16 0 0,1 1 44 0 0,-69 1-17 0 0,11 0 56 0 0,91-3 183 0 0,-103 0-210 0 0,79-2 96 0 0,-30 2-71 0 0,-60 0-50 0 0,14-4-43 0 0,-56 7 127 0 0,-1 0-87 0 0,-1 0-78 0 0,0 1-68 0 0,-1-1-59 0 0,-1 1-52 0 0,0 0-43 0 0,0 0-33 0 0,-13 3-1558 0 0,12-3 1501 0 0,1-1 50 0 0,-8 0-882 0 0</inkml:trace>
  <inkml:trace contextRef="#ctx0" brushRef="#br0" timeOffset="13938.74">711 1017 6648 0 0,'0'0'149'0'0,"0"0"23"0"0,0 0 12 0 0,0 0-56 0 0,0 0 1 0 0,0 0 57 0 0,0 0 167 0 0,0 0 310 0 0,0 0 29 0 0,0 0-14 0 0,0 0-71 0 0,0 0-30 0 0,0 0-7 0 0,0 0-17 0 0,0 0-62 0 0,0 0-31 0 0,0 0-4 0 0,0 0-23 0 0,0 0-94 0 0,0 0-41 0 0,0 0-8 0 0,0 0-10 0 0,0 0-35 0 0,0 0-18 0 0,0 0-3 0 0,0 0-37 0 0,0 1-60 0 0,0 2-11 0 0,0 3-28 0 0,0-3-26 0 0,0-1 50 0 0,1-1 75 0 0,4 20 331 0 0,-2-7-262 0 0,2-1-94 0 0,-5-13-159 0 0,4 9 118 0 0,1 0-34 0 0,-2-3-30 0 0,1 0 0 0 0,0 1 0 0 0,0-1 0 0 0,0-1 0 0 0,2 2-57 0 0,-5-6 64 0 0,-1 0-299 0 0,0-1 102 0 0,0 1 87 0 0,1 0 75 0 0,-1-1 56 0 0,1 1 44 0 0,2 3 649 0 0,-2-3-621 0 0,0 0-107 0 0,0 0-87 0 0,0-1-60 0 0,0 1-69 0 0,-1-1-76 0 0,1 1-56 0 0,0-1-78 0 0,-1 1-86 0 0,1-1-90 0 0,-1 1-98 0 0,1-1-104 0 0,-1 1-111 0 0,1-1-117 0 0,0 2-1037 0 0,1 0-78 0 0,0 0 297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05.9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 7080 0 0,'0'0'157'0'0,"0"0"23"0"0,0 0 13 0 0,0 0-60 0 0,0 0-11 0 0,0 0 42 0 0,0 0 136 0 0,0 0 253 0 0,0 0 21 0 0,0 0-20 0 0,0 0-90 0 0,0 0-42 0 0,0 0-6 0 0,0 0 0 0 0,0 0 0 0 0,0 0 0 0 0,0 0 0 0 0,0 0 10 0 0,0 0 46 0 0,1 0 8 0 0,1 0-62 0 0,1-1-61 0 0,0 1-59 0 0,1-1-58 0 0,-1 0-57 0 0,0 0-54 0 0,-1 0-54 0 0,1 0 164 0 0,0 0-46 0 0,1-2 56 0 0,1 2-105 0 0,0-1-68 0 0,12-3-6 0 0,-8 3 0 0 0,-8 2-258 0 0,0 0 71 0 0,0 0 61 0 0,0 0 52 0 0,2 0 106 0 0,2 1 312 0 0,-3-1-352 0 0,-1 0-79 0 0,0 1-43 0 0,0-1-45 0 0,0 0-49 0 0,0 0-57 0 0,0 1-83 0 0,0-1-80 0 0,0 0-85 0 0,0 0-94 0 0,0 1-100 0 0,-1-1-109 0 0,1 0-114 0 0,0 1-124 0 0,0-1-978 0 0,-1 0-1122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06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7 5792 0 0,'0'0'166'0'0,"-1"1"-6"0"0,0 3-101 0 0,0-2 42 0 0,0-1 105 0 0,1 0 239 0 0,0-1 407 0 0,0 0 39 0 0,0 0-33 0 0,0 0-154 0 0,0 0-61 0 0,0 0-16 0 0,0 0-15 0 0,0 0-50 0 0,6 0 282 0 0,2 1-66 0 0,-1 1-163 0 0,0-1-95 0 0,1-1-113 0 0,-5-1-252 0 0,0 1-36 0 0,12-4 444 0 0,-5 1-204 0 0,0 0-43 0 0,0 1-47 0 0,-1 0-51 0 0,1 0-57 0 0,1 0-62 0 0,-1 2-66 0 0,1-1-72 0 0,-6 1 34 0 0,-1 0-100 0 0,0 1-88 0 0,1-1-79 0 0,-1 0-68 0 0,0 1-58 0 0,1-1-48 0 0,0 1-36 0 0,5 3-324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07.8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 6880 0 0,'0'0'157'0'0,"0"0"23"0"0,0 0 11 0 0,0 0-62 0 0,0 0-4 0 0,0 0 54 0 0,0 0 160 0 0,0 0 293 0 0,0 0 28 0 0,0 0-34 0 0,0 0-421 0 0,0 0 60 0 0,0 0 133 0 0,0 0-12 0 0,0 0-1 0 0,0 0 6 0 0,0 0-218 0 0,0 0-39 0 0,0 1 33 0 0,0-1-93 0 0,0 3-49 0 0,0-2 43 0 0,0 0 40 0 0,-1-1 66 0 0,1 1 80 0 0,0 0 97 0 0,-1 3-105 0 0,-1 0 110 0 0,1 2 64 0 0,-1 7 648 0 0,2-8-766 0 0,-1-1-33 0 0,1 0-9 0 0,0-1-86 0 0,0 0 27 0 0,1 1-57 0 0,0-1-30 0 0,1 3-17 0 0,1 0-15 0 0,-2-3 8 0 0,3 19 148 0 0,0-1-66 0 0,1 0-54 0 0,0 0-41 0 0,13 64 95 0 0,-13-48-21 0 0,-2-7-68 0 0,1-1 47 0 0,1 21 679 0 0,0 37-809 0 0,-5-85-141 0 0,0-2 96 0 0,0 1 66 0 0,0-1 37 0 0,0 0 217 0 0,0 0-204 0 0,0 1-85 0 0,0-1-40 0 0,0 1-36 0 0,0 0-27 0 0,0-1-38 0 0,0 2-40 0 0,0-1-46 0 0,0 0-49 0 0,0 1-52 0 0,0 0-56 0 0,0 0-60 0 0,0-2-912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08.6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0 6648 0 0,'0'0'149'0'0,"0"0"23"0"0,0 0 12 0 0,0 0-54 0 0,0 0 4 0 0,0 0 62 0 0,0 0 181 0 0,0 0 331 0 0,0 0 27 0 0,0 0-352 0 0,-1 1-67 0 0,0-1-56 0 0,0 1-47 0 0,-2 1 85 0 0,-2 3 263 0 0,-5 7 38 0 0,2 1-73 0 0,1-1-66 0 0,1 1-61 0 0,-3 7 101 0 0,2 1-98 0 0,1 1-75 0 0,0 1-54 0 0,1 7-43 0 0,2 0-56 0 0,2 0-47 0 0,2 0-37 0 0,5 30 101 0 0,2 1-191 0 0,-3-22 75 0 0,5 20 63 0 0,5-1-34 0 0,3-1-39 0 0,5 0-40 0 0,-9-33 248 0 0,4-2 109 0 0,9 0 180 0 0,-20-18-374 0 0,-1-1 0 0 0,1 1 1 0 0,0-1-1 0 0,1 0 0 0 0,4 1-188 0 0,-7-3 116 0 0,10 3 313 0 0,-10-3-329 0 0,0-1-41 0 0,-4 0 69 0 0,1 0-10 0 0,4 0-42 0 0,-1 0-7 0 0,-4 0-41 0 0,-1 0-274 0 0,1 0 71 0 0,-1 0 62 0 0,0 0 57 0 0,0 0 65 0 0,1 0 99 0 0,0 0 493 0 0,0 0-507 0 0,-1 0-39 0 0,1 0-52 0 0,-1 0-68 0 0,1 0-81 0 0,-1 0-94 0 0,1 0-64 0 0,-1 0-94 0 0,1 0-105 0 0,-1 0-113 0 0,0 0-124 0 0,0 0 322 0 0,1 0-35 0 0,-1 0-36 0 0,0 0-36 0 0,0 0-37 0 0,0 0-40 0 0,2 0-1686 0 0,2 0-1301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09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7568 0 0,'0'0'166'0'0,"0"0"29"0"0,0 0 14 0 0,0 0-67 0 0,0 0-20 0 0,0 0 37 0 0,0 0 128 0 0,0 0 235 0 0,0 0 20 0 0,0 0 2 0 0,0 0-339 0 0,0 0-39 0 0,0 1 67 0 0,0 0-94 0 0,0-1-88 0 0,0 2 5 0 0,0 0 59 0 0,0-2-16 0 0,0 1 40 0 0,0 0 48 0 0,0-1 55 0 0,0 5 215 0 0,1 0-60 0 0,0 0-54 0 0,0 1-49 0 0,0-1-43 0 0,0 1-37 0 0,2 5 126 0 0,5 26 461 0 0,-4-8-368 0 0,-1-3-144 0 0,0 0-70 0 0,0 3-29 0 0,7 38 195 0 0,-6-42-211 0 0,0-4 23 0 0,0 1 50 0 0,2-1-64 0 0,5 9 157 0 0,-1-3-84 0 0,-4-8-163 0 0,-3-11-18 0 0,-2-5-189 0 0,1 0 101 0 0,-1-1 81 0 0,0 1 186 0 0,-1-3-212 0 0,0 0-48 0 0,0 1-36 0 0,1-1-43 0 0,-1 0-49 0 0,0 0-56 0 0,0 1-65 0 0,0-1-70 0 0,0 1-79 0 0,0 0 2 0 0,0-1-64 0 0,0 0-712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09.9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9488 0 0,'0'0'276'0'0,"0"0"2"0"0,0 0-207 0 0,2 0-43 0 0,2 0 76 0 0,1 0 46 0 0,3 0 258 0 0,0-1 94 0 0,12-1 797 0 0,-14 0-934 0 0,0 1-46 0 0,1-1-21 0 0,-3 0-191 0 0,0 1-34 0 0,-1 0-103 0 0,0 0 42 0 0,3-1 117 0 0,1 0 134 0 0,10-2 484 0 0,-11 3-551 0 0,-1 0-110 0 0,0 0-73 0 0,0 0-90 0 0,-1 1-107 0 0,0-1-27 0 0,-1 0-72 0 0,1 1-79 0 0,-1-1-84 0 0,0 1-92 0 0,1-1-97 0 0,-1 0-105 0 0,0 1-110 0 0,3-1-964 0 0,3-1-1036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12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6592 0 0,'0'0'149'0'0,"0"0"23"0"0,0 0 11 0 0,0 0-58 0 0,0 0 3 0 0,0 0 59 0 0,0 0 170 0 0,0 0 314 0 0,0 0 29 0 0,0 0-39 0 0,0 0-449 0 0,0 0 57 0 0,0 0 131 0 0,0 0-14 0 0,1 1 22 0 0,13 18 1141 0 0,-7-11-961 0 0,-2-2-264 0 0,0 0-76 0 0,0-1-92 0 0,0 2-111 0 0,6 11 444 0 0,1 0-97 0 0,-1 0-83 0 0,1 1-72 0 0,3 8-5 0 0,0 0-86 0 0,4 9 119 0 0,6 19-265 0 0,-18-35 89 0 0,0 1 35 0 0,2 7-127 0 0,-3 1 94 0 0,-1 5 110 0 0,-2 17 215 0 0,-5 0 31 0 0,-2-16-192 0 0,0-7-99 0 0,-2 1-74 0 0,-3 12 683 0 0,-10 30-765 0 0,10-48 122 0 0,-1-1-38 0 0,-1-2 113 0 0,2-6-15 0 0,1-3 54 0 0,3-6-77 0 0,0 0 33 0 0,5-5-354 0 0,0 0 35 0 0,-1 1-29 0 0,1-1 111 0 0,-1 0 91 0 0,1 0 55 0 0,0 1 42 0 0,-2-1 426 0 0,2 0-371 0 0,-1 0-114 0 0,1 1-48 0 0,-1-1-62 0 0,1 0-74 0 0,0 0-84 0 0,-1 0-98 0 0,1 0-107 0 0,0 0-122 0 0,0 0 98 0 0,0 1-62 0 0,-1-1-66 0 0,1 0-70 0 0,0 0-72 0 0,0 0-76 0 0,0 0-80 0 0,0 0-84 0 0,0 0-1478 0 0,0 0-1364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13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1 244 5696 0 0,'0'0'132'0'0,"0"0"17"0"0,0 0 10 0 0,1 0-26 0 0,14 0 361 0 0,-1-1 112 0 0,4 0 165 0 0,24-4 1143 0 0,-27 2-1277 0 0,-4 1-195 0 0,0 0-52 0 0,0 0-65 0 0,0-1-77 0 0,2 0 94 0 0,0 0-41 0 0,1 0-38 0 0,-1 1-34 0 0,14-1 143 0 0,1-1-84 0 0,28-3 173 0 0,1 1-72 0 0,2 3-95 0 0,-14 1-123 0 0,0-2-41 0 0,46-5 131 0 0,54-6 238 0 0,79-10 175 0 0,-73 14-323 0 0,-28 1-162 0 0,0-1-113 0 0,-91 8-55 0 0,110-11 75 0 0,54 5-96 0 0,-27 0 0 0 0,-61 2 0 0 0,14-2 51 0 0,-1-4 33 0 0,3-1 205 0 0,70 4-289 0 0,-66 11 23 0 0,19 0 28 0 0,-48-2-61 0 0,134 4 25 0 0,-108 1 98 0 0,12-6-113 0 0,-7-7-2 0 0,-17 1 46 0 0,0 4 53 0 0,-111 4-161 0 0,-1 0 53 0 0,0 0 46 0 0,-1 0 58 0 0,1 1-34 0 0,0-1-65 0 0,0 0-43 0 0,1 0-50 0 0,0 1-31 0 0,0-1-50 0 0,0 0-55 0 0,2 0-62 0 0,-5 1-49 0 0,0 0 90 0 0,0 1 40 0 0,-2 2-4 0 0,1 0 3 0 0,2-3 8 0 0,-2 0 76 0 0,1 0 16 0 0,1 0-12 0 0,-1-1-38 0 0,0 1-10 0 0,0-1-39 0 0,1 1-44 0 0,-1-1-51 0 0,0 1-55 0 0,0 0-50 0 0,0-1-45 0 0,0 1-39 0 0,0 0-145 0 0,0-1-38 0 0,-1 1-174 0 0,0 1-471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13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7920 0 0,'0'0'174'0'0,"0"0"29"0"0,0 0 13 0 0,0 0-68 0 0,0 0-4 0 0,0 0 59 0 0,0 0 179 0 0,0 0 333 0 0,0 0 21 0 0,0 0-35 0 0,0 0-470 0 0,0 0 68 0 0,0 0 154 0 0,0 0-18 0 0,0 0-17 0 0,0 0-54 0 0,0 0-20 0 0,0 0-6 0 0,0 0-17 0 0,0 1-108 0 0,1-1-93 0 0,0 1-61 0 0,2 2-19 0 0,-2-1 15 0 0,6 10 321 0 0,-1 2-61 0 0,-2 2-53 0 0,-1-1-45 0 0,2 4 26 0 0,4 20 141 0 0,1 21 254 0 0,2 8 100 0 0,-9-52-620 0 0,-3 13 3 0 0,0-24-106 0 0,4 19-3 0 0,-4-23-127 0 0,0 0 56 0 0,0 1 52 0 0,1 2 127 0 0,-1-3-135 0 0,1 0-63 0 0,-1 0-64 0 0,0 0-83 0 0,1 0-101 0 0,-1 0-116 0 0,1 0-108 0 0,-1 0 225 0 0,0 0-36 0 0,3 4-809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38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7632 0 0,'0'0'166'0'0,"0"0"29"0"0,0 0 14 0 0,0 1-61 0 0,0 1-76 0 0,0 0-52 0 0,0 6-55 0 0,1-5 52 0 0,0 3 298 0 0,0 1 35 0 0,2 7 437 0 0,1-1 64 0 0,7 19 1225 0 0,-7-23-1471 0 0,0 1-37 0 0,2 1 39 0 0,-1 0-97 0 0,-3-9-506 0 0,-1 0 88 0 0,0 0 38 0 0,1 0 36 0 0,3 4 477 0 0,-3-4-394 0 0,-1 0-61 0 0,1 0-102 0 0,-1-1 181 0 0,-1-1-102 0 0,0 0-51 0 0,1 0-44 0 0,-1 0-36 0 0,0 1-40 0 0,1 1-83 0 0,-1-2 75 0 0,0 1 44 0 0,0 0 66 0 0,1-1 93 0 0,-1 0 114 0 0,0 0-101 0 0,0 0 36 0 0,0 0 40 0 0,0 0 43 0 0,0-14-160 0 0,-1-1-53 0 0,0-6-26 0 0,2-11-60 0 0,-1 27-23 0 0,1 1 1 0 0,0-1-1 0 0,0 0 0 0 0,0 1 1 0 0,0-1-1 0 0,1 1 0 0 0,0 0 1 0 0,0-1-1 0 0,0 1 0 0 0,0 0 1 0 0,2-2-1 0 0,-3 3 0 0 0,1 0 0 0 0,0 0 0 0 0,0 0-1 0 0,0 0 1 0 0,0 0 0 0 0,0 1 0 0 0,1-1-1 0 0,-1 1 1 0 0,1 0 0 0 0,-1 0 0 0 0,1-1 1 0 0,6 2-70 0 0,-4 1 53 0 0,-1 0-1 0 0,1 1 0 0 0,0-1 0 0 0,0 1 0 0 0,-1 0 1 0 0,1 0-1 0 0,0 0 18 0 0,-2 0-2 0 0,-1 1-1 0 0,0-1 1 0 0,1 0 0 0 0,-1 1 0 0 0,0-1 0 0 0,0 1 0 0 0,0-1-1 0 0,0 1 1 0 0,0 0 0 0 0,0 0 0 0 0,0 0 0 0 0,0 1 2 0 0,9 11-46 0 0,-6-9 34 0 0,8 16 16 0 0,1 11-4 0 0,-11-26-3 0 0,3 12 70 0 0,-4-8-67 0 0,4 1-82 0 0,-2-1 80 0 0,-4-8-86 0 0,0-1-26 0 0,0-1-60 0 0,1 2-73 0 0,0 0-83 0 0,-1-2 50 0 0,0 0-45 0 0,0 1-42 0 0,0-1-37 0 0,0 0-264 0 0,0 0-61 0 0,0 0-50 0 0,0 0-34 0 0,0 0-1459 0 0,0 0-1293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14.2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44 12176 0 0,'0'0'273'0'0,"0"0"40"0"0,0 0-154 0 0,0 0-35 0 0,1 0 38 0 0,-1-1-89 0 0,4-1-21 0 0,-2 1 16 0 0,2-2-130 0 0,1 1 35 0 0,3-3 67 0 0,1 1 106 0 0,1-1 87 0 0,1 1 130 0 0,23-7 839 0 0,-20 9-749 0 0,-11 1-615 0 0,1 1 75 0 0,0-1 66 0 0,0 1 54 0 0,3-1 147 0 0,11 0 442 0 0,-12 1-493 0 0,-1 0-80 0 0,1 0-111 0 0,-3 0-22 0 0,0 0-39 0 0,0 0-45 0 0,0 0-47 0 0,-1 0-53 0 0,1 0-54 0 0,0 0 22 0 0,-1 0-40 0 0,0 0-41 0 0,0 0-44 0 0,1 0-46 0 0,-1 0-47 0 0,0 0-50 0 0,0 0-52 0 0,4 0-1326 0 0,3 0-1110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14.9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1 186 8088 0 0,'0'0'155'0'0,"0"-1"-64"0"0,0 1-42 0 0,0-4 2 0 0,1 2-4 0 0,0-4-83 0 0,1 0 35 0 0,2-6 95 0 0,1 0 116 0 0,0 1 103 0 0,0 2 18 0 0,0 1 54 0 0,1-1 45 0 0,0 1 36 0 0,3-2 184 0 0,18-15 1263 0 0,-15 16-1126 0 0,1 1-141 0 0,-1 1-77 0 0,2 0-92 0 0,-7 4-286 0 0,0 0-35 0 0,0 1-38 0 0,0-1-42 0 0,0 1-45 0 0,1 0-48 0 0,6-1 178 0 0,1-1-37 0 0,7-1 8 0 0,1 2-42 0 0,-14 2-38 0 0,0 0 1 0 0,0 1-1 0 0,9 1-52 0 0,12 5 167 0 0,-28-5-154 0 0,1 0 0 0 0,-1 0 0 0 0,1 0 0 0 0,-1 0 1 0 0,1 1-1 0 0,-1-1 0 0 0,0 1 0 0 0,1-1 0 0 0,-1 1 0 0 0,0 0 0 0 0,0 0 1 0 0,0 0-1 0 0,-1 0 0 0 0,1 0 0 0 0,0 1 0 0 0,0 1-13 0 0,0 0 16 0 0,0 0 1 0 0,0 0-1 0 0,-1 1 0 0 0,1-1 1 0 0,-1 1-1 0 0,0-1 0 0 0,-1 1 0 0 0,1-1 1 0 0,-1 4-17 0 0,0 7 30 0 0,-1-1 0 0 0,0 0 1 0 0,-1 0-1 0 0,-1 0 0 0 0,-1 0 0 0 0,0 2-30 0 0,-2-1 32 0 0,0 0 0 0 0,-8 14-32 0 0,-1 4 11 0 0,6-15 38 0 0,-1 0-36 0 0,-6 6-67 0 0,-2-1-1 0 0,-6 6 55 0 0,6-8-60 0 0,9-12 60 0 0,-1-1 0 0 0,0 0 0 0 0,0-1 0 0 0,-8 5 0 0 0,14-9 0 0 0,1 1-12 0 0,2 0 16 0 0,7 2 79 0 0,2-1 12 0 0,-5-3-69 0 0,-3-2-30 0 0,5 3 66 0 0,0-1 0 0 0,0 0-1 0 0,1 0 1 0 0,-1 0 0 0 0,1-1-62 0 0,28 3 361 0 0,-15-5 18 0 0,1 0 1 0 0,9-3-380 0 0,12 0 391 0 0,-6 0-237 0 0,-13 1-112 0 0,-14 2-40 0 0,11-1-8 0 0,-13 2-39 0 0,0-1-41 0 0,-1 0-25 0 0,0 0-44 0 0,0 0-50 0 0,0 0-57 0 0,3 1-246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10.6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0 271 5848 0 0,'0'0'168'0'0,"0"0"-41"0"0,1 0-63 0 0,-1-1-45 0 0,2-2-44 0 0,0 1 40 0 0,13-18 1644 0 0,0-3-80 0 0,-3 5-395 0 0,2-1-83 0 0,0 2-95 0 0,1 0-111 0 0,1 2-123 0 0,-8 8-437 0 0,1 2-36 0 0,1-1-37 0 0,-1 2-41 0 0,1 1-40 0 0,1 0-43 0 0,8 3 62 0 0,-2 7-84 0 0,-3 4-64 0 0,-1 5-44 0 0,-8-8-21 0 0,0 1 1 0 0,-1 0-1 0 0,0 0 1 0 0,2 7 12 0 0,1 4 26 0 0,-5-11-26 0 0,0 0 0 0 0,-1 0 0 0 0,0-1 0 0 0,0 1 0 0 0,-1 0 0 0 0,0 0 0 0 0,0 0 0 0 0,-1 0 0 0 0,-1 0 0 0 0,1 0 0 0 0,-2 1 0 0 0,-4 17 0 0 0,-2-1 0 0 0,-12 24 0 0 0,-1 3 0 0 0,10-24-6 0 0,-16 37-77 0 0,6-16 84 0 0,5-12-1 0 0,16-30 0 0 0,-2-2 0 0 0,0-1 13 0 0,3-4 59 0 0,0-1 31 0 0,0 0-13 0 0,0-1 10 0 0,6-1-46 0 0,-4 2 41 0 0,15-2 92 0 0,11-4 7 0 0,-20 3-134 0 0,0 1 0 0 0,0 0 0 0 0,0 1 0 0 0,0 0-1 0 0,2 0-59 0 0,11 1 118 0 0,10-3-41 0 0,0 1-13 0 0,-10 1 29 0 0,6 0 35 0 0,-15 0-91 0 0,-1 1 0 0 0,1 0 1 0 0,2 1-38 0 0,13 3 78 0 0,-25-4-249 0 0,-1 1 40 0 0,2-1-24 0 0,0 1 111 0 0,1 0 145 0 0,-2 0 0 0 0,-1-1-75 0 0,0 0-53 0 0,0 0-62 0 0,0 0-44 0 0,-1 0-64 0 0,1 0-74 0 0,-1 0-81 0 0,0 0-12 0 0,1 0-69 0 0,-1 0-75 0 0,0 0-80 0 0,1 0-86 0 0,-1 0-91 0 0,0-1-96 0 0,0 1-103 0 0,0 0-973 0 0,0 0-1088 0 0</inkml:trace>
  <inkml:trace contextRef="#ctx0" brushRef="#br0" timeOffset="701.12">579 0 7016 0 0,'0'0'201'0'0,"0"0"58"0"0,0 1-97 0 0,1 0-58 0 0,1 4 52 0 0,-1-3-53 0 0,4 8 674 0 0,-1 0-60 0 0,1 1-55 0 0,-1-1-47 0 0,2 3 69 0 0,-2 0-47 0 0,2 2 80 0 0,0 7 305 0 0,-6-22-1003 0 0,1 2 37 0 0,-1 0 149 0 0,0 1 161 0 0,0 2 306 0 0,0-3-132 0 0,0-1-252 0 0,0-2-156 0 0,0 0-47 0 0,0 0-57 0 0,0-1-63 0 0,0-7 40 0 0,-1-1-3 0 0,2 1-1 0 0,-1-1 1 0 0,1 0 0 0 0,1 0-2 0 0,-2 8 0 0 0,1-1 0 0 0,0 0 0 0 0,0 1 0 0 0,0-1 0 0 0,0 1 0 0 0,0-1 0 0 0,0 1 0 0 0,1-1 0 0 0,-1 1 0 0 0,1 0 0 0 0,0 0 0 0 0,-1 0 0 0 0,1 0 0 0 0,0 0 0 0 0,0 0 0 0 0,2-1 0 0 0,-1 1-1 0 0,1-1 0 0 0,0 0 0 0 0,0 0 0 0 0,0 1 0 0 0,1 0 0 0 0,-1 0 0 0 0,5-2 1 0 0,-6 3-7 0 0,-1 1 1 0 0,1 0 0 0 0,0-1-1 0 0,-1 1 1 0 0,1 0 0 0 0,-1 0-1 0 0,1 0 1 0 0,0 1 0 0 0,1-1 6 0 0,21 7 34 0 0,-1 3 44 0 0,-2 4 41 0 0,-2 4 40 0 0,-6 0-12 0 0,-9-10-85 0 0,0 0-1 0 0,-1 0 1 0 0,0 0-1 0 0,1 4-61 0 0,-3-10 35 0 0,0 0-25 0 0,0 1-7 0 0,-1 0 27 0 0,-1 4 75 0 0,1-2-13 0 0,-1 2 33 0 0,-1-4-61 0 0,-1 1-24 0 0,1-3-68 0 0,1-1-73 0 0,0 0-50 0 0,0 0-154 0 0,0 0-264 0 0,0 0-20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22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5528 0 0,'0'0'124'0'0,"0"0"17"0"0,0 0 11 0 0,0 0-41 0 0,0 0 10 0 0,0 0 63 0 0,0 0 173 0 0,0 0 319 0 0,0 0 27 0 0,0 0 1 0 0,0 0-25 0 0,0 0-9 0 0,0 0-4 0 0,0 0-32 0 0,0 0-122 0 0,0 0-52 0 0,0 0-10 0 0,0 0-17 0 0,0 0-61 0 0,0 0-27 0 0,0 0-7 0 0,0 0-22 0 0,0 0-84 0 0,0 1-101 0 0,0-1-49 0 0,1 1-20 0 0,3 1 0 0 0,-3-2 17 0 0,0 0 63 0 0,15 1 312 0 0,-1 1-59 0 0,5 1 3 0 0,-7-3-246 0 0,3 1-34 0 0,-13-1-268 0 0,0 0 106 0 0,0 0 70 0 0,2 0 125 0 0,-2 1-136 0 0,-2-1-67 0 0,1 0-58 0 0,-1 0-70 0 0,1 0-82 0 0,0 1-31 0 0,0-1-73 0 0,-1 0-81 0 0,2 0-90 0 0,-3 0-117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22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8264 0 0,'0'0'182'0'0,"0"0"29"0"0,0 0 14 0 0,0 0-66 0 0,0 0-3 0 0,0 0 66 0 0,0 0 197 0 0,0 0 361 0 0,0 0 27 0 0,0 0-329 0 0,0 0-188 0 0,0 0-40 0 0,0 0 73 0 0,0 0 164 0 0,0 0-20 0 0,0 0-2 0 0,0 0 6 0 0,0 0 1 0 0,1 0-162 0 0,-1 0-108 0 0,0 0-98 0 0,1 0-44 0 0,2 1 12 0 0,-2 0-6 0 0,0-1 84 0 0,0 1-30 0 0,-1-1 38 0 0,6 2 165 0 0,0 0-7 0 0,0 0-94 0 0,-1-1-85 0 0,1 0-76 0 0,1 1-70 0 0,2-1-59 0 0,1 1-53 0 0,4 0-43 0 0,-13-2 26 0 0,1 1 97 0 0,-1-1 34 0 0,1 0 18 0 0,0 1-39 0 0,0-1-49 0 0,-1 0-73 0 0,1 0-46 0 0,-1 0-79 0 0,0 0-92 0 0,1 0-103 0 0,-2 0 93 0 0,1 0-56 0 0,0 0-50 0 0,-1 0-43 0 0,1 0-155 0 0,0 0-43 0 0,0 0-186 0 0,0 0-501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23.6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 7920 0 0,'0'0'174'0'0,"0"0"29"0"0,0 0 13 0 0,0 0-72 0 0,0 0-13 0 0,0 0 43 0 0,0 0 145 0 0,0 0 266 0 0,0 0 21 0 0,0 0-20 0 0,0 0-90 0 0,0 0-42 0 0,0 0-6 0 0,0 0-11 0 0,0 0-44 0 0,0 0-17 0 0,0 0-202 0 0,0 0-39 0 0,1 0 42 0 0,-1 1-97 0 0,-1 2-11 0 0,1 0 19 0 0,-2 5 260 0 0,1 1-45 0 0,1 0-40 0 0,0 0-35 0 0,1 9 140 0 0,2 0-85 0 0,0 24 258 0 0,-1 5-53 0 0,3-1-88 0 0,-1-6 327 0 0,-2 14-727 0 0,2 2 376 0 0,-3-47-296 0 0,1-4-31 0 0,2 8 50 0 0,-4-12-3 0 0,1 1-114 0 0,-1-1-98 0 0,1 0-83 0 0,0 0-60 0 0,0-1-49 0 0,4 1-1355 0 0,-3-1 1231 0 0,-1-1 256 0 0,1 1 33 0 0,5-6-1305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23.9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 9672 0 0,'0'0'216'0'0,"0"0"32"0"0,0 0 13 0 0,0 0-80 0 0,0 0-17 0 0,0 0 54 0 0,0 0 178 0 0,0 0 332 0 0,0 0-373 0 0,0 0-77 0 0,0 0-68 0 0,0 1-57 0 0,0-1-54 0 0,1 0-33 0 0,0 0-6 0 0,1-1 23 0 0,-1 1-15 0 0,1 0 44 0 0,8-2 671 0 0,0 0-109 0 0,1 0-100 0 0,-1 0-94 0 0,1-1-84 0 0,-1 0-78 0 0,1 0-69 0 0,-1 1-60 0 0,4-2-24 0 0,-1 0-71 0 0,4 0-49 0 0,8-1-59 0 0,-21 4-12 0 0,5-1 24 0 0,-4 1-53 0 0,-2 1-22 0 0,1-1-48 0 0,-1 0-58 0 0,0 1-70 0 0,0-1-19 0 0,-1 1-62 0 0,1 0-69 0 0,0-1-75 0 0,-1 1-82 0 0,1 0-88 0 0,-1-1-93 0 0,1 1-102 0 0,3-1-1249 0 0,5 1-1191 0 0,-11 0 3273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26.2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6392 0 0,'0'0'141'0'0,"0"0"23"0"0,0 0 12 0 0,0 0-56 0 0,0 0-7 0 0,0 0 44 0 0,0 0 134 0 0,0 0 253 0 0,0 0 22 0 0,0 0-18 0 0,0 0-230 0 0,2 0-68 0 0,4-2 382 0 0,-2 2-306 0 0,-3 0-77 0 0,0 0 57 0 0,16 3 433 0 0,-5-1-301 0 0,-1-1-137 0 0,0 1-83 0 0,-10-2-191 0 0,43 5 646 0 0,0-3-88 0 0,0 0-78 0 0,0-2-69 0 0,0-2-62 0 0,0 0-52 0 0,0-1-43 0 0,1-1-35 0 0,56-4 44 0 0,52 3 27 0 0,-49 2-97 0 0,-34 0-38 0 0,25-2-11 0 0,-23 3-106 0 0,0-1-34 0 0,157-5 38 0 0,-158 3-69 0 0,1 1 39 0 0,-1-1 38 0 0,0 0 38 0 0,0-2 39 0 0,0 0 37 0 0,0-1 38 0 0,-1-2 38 0 0,-14 0 2 0 0,25-11 255 0 0,-65 16-429 0 0,-16 5-100 0 0,4-1 25 0 0,3 1 90 0 0,-7 0-105 0 0,0 0 1 0 0,0 0-1 0 0,1 0 0 0 0,-1 0 0 0 0,0 1 1 0 0,0-1-1 0 0,0 0 0 0 0,0 0 0 0 0,1 0 1 0 0,-1 0-1 0 0,0 0 0 0 0,0 0 0 0 0,0 0 1 0 0,0 1-1 0 0,0-1 0 0 0,1 0 0 0 0,-1 0 0 0 0,0 0 1 0 0,0 0-1 0 0,0 1 0 0 0,0-1 0 0 0,0 0 1 0 0,0 0-1 0 0,0 0 0 0 0,0 1 0 0 0,0-1 1 0 0,0 0-1 0 0,0 0 0 0 0,0 0 0 0 0,0 1-5 0 0,-4 11 162 0 0,3-10-312 0 0,0-1 112 0 0,-1 0 97 0 0,0 2 129 0 0,1-2-82 0 0,0 0-67 0 0,1 0-36 0 0,-1-1-36 0 0,0 1-26 0 0,1 0-35 0 0,-1 0-38 0 0,1 0-43 0 0,-1-1-7 0 0,1 1-34 0 0,0 0-39 0 0,-1 0-40 0 0,1 0-42 0 0,-1 0-46 0 0,1 0-48 0 0,0 0-50 0 0,-4 5-800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26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 8328 0 0,'0'0'241'0'0,"0"0"0"0"0,0 0-132 0 0,0 0-36 0 0,0 0 83 0 0,0 0 168 0 0,0 0 302 0 0,0 0 29 0 0,0 0-299 0 0,1 0-70 0 0,-1-1-63 0 0,1 1-54 0 0,1-1 38 0 0,0 0-110 0 0,3-1 68 0 0,-3 2-81 0 0,-1-1 38 0 0,12-2 761 0 0,0 0-92 0 0,0 2-95 0 0,0 0-99 0 0,-1 1-101 0 0,1 1-105 0 0,0 0-109 0 0,1 2-111 0 0,-10-2-374 0 0,0 0 109 0 0,0-1 88 0 0,-1 1 68 0 0,2 0 62 0 0,5 2 230 0 0,-3-2-216 0 0,-3 0-125 0 0,-1 0-66 0 0,1-1-78 0 0,0 1-94 0 0,-1-1-45 0 0,0 1-83 0 0,0-1-91 0 0,0 0-101 0 0,0 1-108 0 0,-1-1-117 0 0,1 0-125 0 0,-2 0 398 0 0,1 0-35 0 0,1 0-1442 0 0,2 0-1121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27.4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9328 0 0,'0'0'208'0'0,"0"0"33"0"0,0 0 15 0 0,0 0-83 0 0,0 0-10 0 0,0 0 62 0 0,0 0 194 0 0,0 0 354 0 0,0 0 26 0 0,0 0-326 0 0,0 0-186 0 0,0 0-40 0 0,0 0 71 0 0,0 0 161 0 0,0 0-20 0 0,0 0-18 0 0,0 0-186 0 0,0 0-95 0 0,0 1-81 0 0,0-1-37 0 0,0 3 8 0 0,0-2 16 0 0,0 1 85 0 0,1-2-31 0 0,-1 1 36 0 0,2 11 382 0 0,-1 2-96 0 0,0 1-89 0 0,-2 0-79 0 0,1-3-104 0 0,0-1-40 0 0,2 12 32 0 0,6 36 96 0 0,-5-42-166 0 0,-2 0-1 0 0,0-1 0 0 0,-1 5-91 0 0,0 3 122 0 0,-1 0 36 0 0,0 2 57 0 0,1-2 66 0 0,0-16-199 0 0,0 1 46 0 0,0 16 355 0 0,0-24-362 0 0,0-1-353 0 0,0 0 98 0 0,0 1 84 0 0,0-1 71 0 0,0 0 56 0 0,0 1 42 0 0,0 1 625 0 0,0-1-586 0 0,0-1-97 0 0,0 1-86 0 0,0-1-55 0 0,0 1-64 0 0,0-1-72 0 0,0 1-102 0 0,0-1-101 0 0,0 0-109 0 0,0 1-121 0 0,0-1 277 0 0,0 0-33 0 0,0 0-35 0 0,0 0-36 0 0,0 0-37 0 0,0 0-39 0 0,0 0-39 0 0,0 0-40 0 0,0 0-605 0 0,0 0-34 0 0,0 0-2660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4:37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7224 0 0,'0'0'209'0'0,"0"0"-85"0"0,0 0 33 0 0,0 0 281 0 0,0 0 66 0 0,1 0-237 0 0,-1 0-53 0 0,0 1-45 0 0,1-1-39 0 0,1 2 58 0 0,3 4 76 0 0,-4-4-84 0 0,6 8 260 0 0,-1 1-38 0 0,-1 1-36 0 0,0-1-33 0 0,3 13 244 0 0,-1 1-99 0 0,-2-4-152 0 0,-2-1-38 0 0,6 42 467 0 0,-3-19-171 0 0,0 0 36 0 0,-2 0-84 0 0,-1 1-114 0 0,-2-23-264 0 0,1 1-41 0 0,5 73 789 0 0,1-32-376 0 0,-5-37-350 0 0,1 0-34 0 0,0-1-40 0 0,1 1-45 0 0,-4-14 150 0 0,-4-16-61 0 0,1-2-134 0 0,0-1-60 0 0,0 0-75 0 0,1 2-88 0 0,0 0 135 0 0,0 1-78 0 0,0-1-65 0 0,1 0-54 0 0,-1-3-311 0 0,-1-6-464 0 0,2 8 625 0 0,0 4 283 0 0,-1-20-1297 0 0</inkml:trace>
  <inkml:trace contextRef="#ctx0" brushRef="#br0" timeOffset="558.51">93 88 7688 0 0,'0'0'166'0'0,"2"-1"29"0"0,17-9-50 0 0,0 1 64 0 0,1 1 55 0 0,0-1 48 0 0,5 0 114 0 0,0 0 45 0 0,3 0 1070 0 0,20-3-1541 0 0,-1 4 904 0 0,-16 5-358 0 0,-5 2-145 0 0,0 2-65 0 0,-4 1-115 0 0,0 0-61 0 0,0 3-70 0 0,0 0-77 0 0,-14-2-3 0 0,0 0 1 0 0,0 0 0 0 0,0 1 0 0 0,1 1-11 0 0,-2-2 22 0 0,-1 1 0 0 0,0 0 1 0 0,-1 0-1 0 0,1 1 0 0 0,2 2-22 0 0,-5-4 13 0 0,-1 0 0 0 0,1 0 0 0 0,-1 0 0 0 0,0 0 0 0 0,0 0-1 0 0,0 0 1 0 0,0 1 0 0 0,0-1 0 0 0,0 1 0 0 0,-1-1 0 0 0,0 1-1 0 0,0-1 1 0 0,0 1 0 0 0,0 0 0 0 0,0 0 0 0 0,-1-1 0 0 0,0 1 0 0 0,0 0-1 0 0,0 0 1 0 0,0 0 0 0 0,0 0 0 0 0,-2 3-13 0 0,-8 27 119 0 0,6-23-52 0 0,0-1 0 0 0,-1 0 0 0 0,-1 0 1 0 0,1 0-1 0 0,-1-1 0 0 0,-2 2-67 0 0,-9 8 76 0 0,-1-1-58 0 0,-21 16 545 0 0,-39 25-563 0 0,25-23 293 0 0,23-18-93 0 0,-1 0 38 0 0,0-1 43 0 0,-1-1 52 0 0,-13 3 342 0 0,26-14-360 0 0,18-5-171 0 0,1 0 0 0 0,0 0 0 0 0,0 0-10 0 0,0 0-46 0 0,0 0-22 0 0,0 0-2 0 0,5 3 4 0 0,10 0-72 0 0,-14-3 15 0 0,32 10 113 0 0,14 8-124 0 0,6 1 68 0 0,-21-7-16 0 0,-8-1-49 0 0,-2 2 0 0 0,4 2-3 0 0,-5-2 43 0 0,-1 0 50 0 0,-6-3 10 0 0,0-1 39 0 0,18 13 170 0 0,12 15 18 0 0,-11-10-108 0 0,-23-18-86 0 0,12 13 104 0 0,-9-7-31 0 0,-6-8-58 0 0,-1 0 44 0 0,1 0 53 0 0,-1 0 63 0 0,-6-8-467 0 0,1 0 36 0 0,0-2-24 0 0,4-5-120 0 0,-3 6 144 0 0,-1 0-46 0 0,-1 1 56 0 0,1 0-90 0 0,0-1-48 0 0,0 0-45 0 0,0 0-39 0 0,0-2-435 0 0,0-1-109 0 0,2-6-716 0 0</inkml:trace>
  <inkml:trace contextRef="#ctx0" brushRef="#br0" timeOffset="1220.73">876 553 8840 0 0,'1'0'186'0'0,"0"-1"-70"0"0,9 0 86 0 0,-7 1-48 0 0,34-1-19 0 0,1-1 96 0 0,-1 0 101 0 0,0-1 107 0 0,-14 2-113 0 0,0-1 43 0 0,0 0 47 0 0,0 1 46 0 0,0 0-67 0 0,-1-2-36 0 0,23-5 269 0 0,-3 1-126 0 0,0 3-58 0 0,-25 2-273 0 0,10-1 1 0 0,-3 0-46 0 0,-16 1-129 0 0,-6 2-39 0 0,-2 0 88 0 0,0 0 46 0 0,0 0-16 0 0,0 0-10 0 0,0 0 6 0 0,0 0 37 0 0,0 0 31 0 0,-6-1 40 0 0,2-1-95 0 0,-1-2-66 0 0,1-5-52 0 0,1 4 39 0 0,0 0 46 0 0,1 2 21 0 0,0 0 40 0 0,-41-30 11 0 0,30 24-104 0 0,0 1-1 0 0,-1 0 1 0 0,1 1-1 0 0,-12-4-19 0 0,-12 0 70 0 0,29 10-58 0 0,0 0 0 0 0,0 1 0 0 0,1 0 0 0 0,-1 0 0 0 0,0 0 0 0 0,0 1 0 0 0,0 0 0 0 0,-8 3-12 0 0,-10 3 65 0 0,2 2 45 0 0,15-6-49 0 0,-1 2-1 0 0,0-1 0 0 0,1 1 1 0 0,0 1-1 0 0,0 0 0 0 0,-5 4-60 0 0,11-7 29 0 0,-1 1 0 0 0,1 0-1 0 0,-1-1 1 0 0,1 1-1 0 0,0 0 1 0 0,0 1 0 0 0,1-1-1 0 0,-1 0 1 0 0,1 1 0 0 0,0 0-1 0 0,0-1 1 0 0,1 1 0 0 0,0 0-1 0 0,-1 4-28 0 0,0 1 96 0 0,1 1 0 0 0,0-1 0 0 0,1 1-1 0 0,0-1 1 0 0,1 10-96 0 0,1-7 101 0 0,1 1 0 0 0,0-1 0 0 0,1 1 0 0 0,0-1 0 0 0,1 0-1 0 0,6 10-100 0 0,-2-5 156 0 0,1-1 0 0 0,1 0 0 0 0,1-1 1 0 0,7 8-157 0 0,-4-7 256 0 0,1 0 0 0 0,2 0-256 0 0,-12-12 56 0 0,1 0-1 0 0,-1 0 0 0 0,1-1 0 0 0,0 0 0 0 0,0 0 0 0 0,0 0 1 0 0,0-1-1 0 0,1 0-55 0 0,1 0 54 0 0,-1-1-1 0 0,0 0 1 0 0,0-1 0 0 0,1 1 0 0 0,-1-2 0 0 0,1 1-1 0 0,1-1-53 0 0,0-1 55 0 0,0 0-1 0 0,0 0 0 0 0,0-1 0 0 0,0 0 1 0 0,-1-1-1 0 0,2 0-54 0 0,-1-1 58 0 0,1 0-1 0 0,-1-1 1 0 0,0 0 0 0 0,0-1-1 0 0,3-3-57 0 0,-8 6-45 0 0,7-6 14 0 0,-2 2 77 0 0,14-11 117 0 0,-17 12-149 0 0,0 0-38 0 0,0-1-55 0 0,0 1-69 0 0,-1-1-83 0 0,0-1-98 0 0,0 1-112 0 0,-3 3 174 0 0,-1 0-33 0 0,1 0-34 0 0,0-1-38 0 0,-1 1-38 0 0,0 0-40 0 0,7-15-1186 0 0,1 3-17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39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10832 0 0,'0'0'317'0'0,"-1"0"2"0"0,0 0-251 0 0,-3 0-24 0 0,-3 0-32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24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0 296 6624 0 0,'0'0'192'0'0,"1"-1"-7"0"0,3-5 386 0 0,0 0-40 0 0,1 1-38 0 0,0-1-36 0 0,5-3 355 0 0,0 2-121 0 0,1 0-105 0 0,1 1-88 0 0,-1 0-74 0 0,0 2-57 0 0,6-4 130 0 0,1-1 63 0 0,2 1-35 0 0,0 0-51 0 0,1 2-67 0 0,-7 2-180 0 0,0 1-42 0 0,0 2-46 0 0,0 0-50 0 0,1 2 2 0 0,-6 4-96 0 0,-6-2 19 0 0,7 4 43 0 0,-6 4-26 0 0,-3-7-5 0 0,0-1-15 0 0,0 0 1 0 0,0 0 0 0 0,0 0 0 0 0,0 0 0 0 0,0 0 0 0 0,0 0 0 0 0,-1 0 0 0 0,0 0 0 0 0,0 0-1 0 0,0 0 1 0 0,0 0 0 0 0,0 1-12 0 0,0 15 57 0 0,0-17-56 0 0,0 0 1 0 0,1 0 0 0 0,-1-1-1 0 0,0 1 1 0 0,0 0-1 0 0,-1 0 1 0 0,1-1 0 0 0,0 1-1 0 0,0 0 1 0 0,-1 0-1 0 0,1-1 1 0 0,-1 1 0 0 0,0 0-2 0 0,-14 53 0 0 0,7-39 11 0 0,-1 1-73 0 0,-6 11-134 0 0,8-14 115 0 0,-6 6 48 0 0,0 2 19 0 0,5-7-38 0 0,-19 36 19 0 0,-1 3-33 0 0,21-39 31 0 0,3-6 3 0 0,0-1 0 0 0,1 0 1 0 0,-3 9 31 0 0,5-15-3 0 0,1 1 0 0 0,-1-1 0 0 0,0 1 0 0 0,0-1 0 0 0,-1 0 0 0 0,1 1 0 0 0,-1-1 0 0 0,0 1 3 0 0,1 0-2 0 0,-1-1 1 0 0,0 1-1 0 0,1 0 1 0 0,0 0-1 0 0,-1 0 0 0 0,1 0 1 0 0,0 0-1 0 0,0 0 0 0 0,1 0 1 0 0,-1 0-1 0 0,1 1 0 0 0,0-1 1 0 0,0 0-1 0 0,0 0 1 0 0,0 3 1 0 0,0-4 77 0 0,1-2 11 0 0,-1 2-63 0 0,0 0-18 0 0,1-1 31 0 0,0 0 33 0 0,0 0 49 0 0,13 2 337 0 0,0-1-51 0 0,0-3-48 0 0,1 0-50 0 0,0-1-47 0 0,-1-2-48 0 0,1 1-47 0 0,0-1-45 0 0,1-1-39 0 0,0 1-59 0 0,-4 1-6 0 0,6-3 69 0 0,3 0-19 0 0,19-8 85 0 0,-22 6-132 0 0,-10 5-49 0 0,1 0-34 0 0,-1-1-41 0 0,0 1-49 0 0,-3 1-64 0 0,-3 1 92 0 0,0 0-89 0 0,0 0 66 0 0,-1 1-36 0 0,0-1-213 0 0,0 0 150 0 0,0 0-38 0 0,-1 1-39 0 0,1-1-43 0 0,0 1-45 0 0,0-1-50 0 0,0 1-10 0 0,-1-1-46 0 0,1 1-50 0 0,0-1-50 0 0,1 0-1482 0 0,2-1-1188 0 0,-4 2 3284 0 0</inkml:trace>
  <inkml:trace contextRef="#ctx0" brushRef="#br0" timeOffset="576.43">627 1 7568 0 0,'0'0'166'0'0,"0"0"29"0"0,0 0 14 0 0,0 1-44 0 0,1 4-108 0 0,2 6-14 0 0,-1-5 28 0 0,-1 1 35 0 0,0-1 38 0 0,0 0 38 0 0,0 1 354 0 0,0-1-68 0 0,2 0-54 0 0,0 1-40 0 0,4 11 630 0 0,-5-11-598 0 0,0 1-47 0 0,7 17 698 0 0,-4-15-553 0 0,-5-8-406 0 0,1 0 49 0 0,0 0-58 0 0,2 5 38 0 0,-2-4-40 0 0,0 0 23 0 0,-1-1 58 0 0,1 1 106 0 0,-1 0 112 0 0,0-2-144 0 0,-1 1 37 0 0,1-1 38 0 0,0 1 43 0 0,-1-2-262 0 0,-3-1-71 0 0,3 0 54 0 0,3-3-24 0 0,1-4-28 0 0,2-11-23 0 0,0 4 42 0 0,7-4-41 0 0,1-1-9 0 0,-11 16 2 0 0,0 1 0 0 0,1-1-1 0 0,0 1 1 0 0,-1 0-1 0 0,1 0 1 0 0,0 0-1 0 0,0 0 1 0 0,1 0-1 0 0,-1 1 1 0 0,1-1 0 0 0,-1 1-1 0 0,1 0 1 0 0,0 0-1 0 0,-1 0 1 0 0,1 1-1 0 0,0-1 1 0 0,0 1-1 0 0,1 0 1 0 0,-1 0 0 0 0,0 1-1 0 0,0-1 1 0 0,0 1-1 0 0,1 0 1 0 0,-1 0-1 0 0,0 0 1 0 0,0 0-1 0 0,1 1 1 0 0,13 7 2 0 0,-13-5-16 0 0,-1 0 0 0 0,1 0 1 0 0,-1 1-1 0 0,0 0 1 0 0,0 0-1 0 0,0 0 1 0 0,0 0-1 0 0,0 2 14 0 0,6 10 7 0 0,-4 1 66 0 0,-4 0 93 0 0,-3-9-41 0 0,-2 0 34 0 0,2-4 19 0 0,0-1-44 0 0,1 5 33 0 0,-2 1-37 0 0,1-4-128 0 0,1 6 200 0 0,0-7-193 0 0,1-1-70 0 0,0-1-14 0 0,-1 0-34 0 0,1 0-40 0 0,0 0-43 0 0,0-1-49 0 0,-1 1-52 0 0,1 0-58 0 0,0 0-62 0 0,-1-1 84 0 0,1 0-34 0 0,-1 0 69 0 0,0-1-34 0 0,1 1-419 0 0,-1 0-102 0 0,1 0-79 0 0,-1 1-72 0 0,1 0-558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28.4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7424 0 0,'0'0'166'0'0,"0"0"29"0"0,0 0 12 0 0,0 0-63 0 0,0 0 9 0 0,0 0 76 0 0,0 0 215 0 0,0 0 396 0 0,0 0 31 0 0,0 0-27 0 0,0 0-143 0 0,0 0-387 0 0,0 0-82 0 0,0 0-69 0 0,1 0-57 0 0,0 1-16 0 0,0 0-74 0 0,0-1 25 0 0,0 1 68 0 0,0-1 103 0 0,-1 0-24 0 0,1 0 55 0 0,-1 1 62 0 0,1-1 70 0 0,-1 0-445 0 0,1 0 82 0 0,-1 0 68 0 0,1 1 55 0 0,1-1 104 0 0,2 2 578 0 0,-3-2-515 0 0,0 1-114 0 0,0-1-135 0 0,-1 0-32 0 0,1 0 316 0 0,0 0-170 0 0,-1 0-43 0 0,1 0 23 0 0,1 0-103 0 0,2 0 3 0 0,-2 1-2 0 0,-1-1 39 0 0,0 0 61 0 0,2 1-99 0 0,-1 0 0 0 0,1 0 0 0 0,0 0 0 0 0,-1 0 0 0 0,1-1 1 0 0,0 1-1 0 0,0-1-46 0 0,6 1 68 0 0,-1-1-36 0 0,-1 0-39 0 0,1-1-38 0 0,-1 1-42 0 0,0-1-48 0 0,0 0-56 0 0,0 1-61 0 0,0-1-67 0 0,-1 1-71 0 0,1 0-152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28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9384 0 0,'0'0'208'0'0,"0"0"33"0"0,0 0 16 0 0,0 0-80 0 0,0 0-8 0 0,0 0 63 0 0,0 0 202 0 0,0 0 370 0 0,0 0 27 0 0,0 0-24 0 0,0 0-134 0 0,0 0-58 0 0,0 0-392 0 0,1 0-41 0 0,-1 0 77 0 0,0-1-129 0 0,1 1-57 0 0,2-1 17 0 0,-2 1 8 0 0,0-1-6 0 0,-1 1 38 0 0,1 0 46 0 0,0 0 53 0 0,9-1 407 0 0,-3-1-245 0 0,-1 0-96 0 0,1 0-38 0 0,1-1 16 0 0,1 0-98 0 0,0 2-118 0 0,-5 0-78 0 0,0 1-37 0 0,-1 0 132 0 0,1 0-59 0 0,-1-1-54 0 0,0 1-50 0 0,0-1-45 0 0,0 1-41 0 0,3-2-280 0 0,-1 1 15 0 0,0 0-50 0 0,5 0-496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33.0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62 13248 0 0,'0'0'298'0'0,"0"0"46"0"0,0 0-172 0 0,0-1-38 0 0,1 1 41 0 0,-1-1-97 0 0,4-2-25 0 0,-2 2 19 0 0,5-3-16 0 0,0 0 1 0 0,0 1-1 0 0,7-3-56 0 0,-6 3 81 0 0,0 1 42 0 0,-2 0 19 0 0,0-1 43 0 0,0 1 51 0 0,1 0 56 0 0,-1-1 12 0 0,0 1-37 0 0,7-2 165 0 0,1 0-120 0 0,0 1-104 0 0,3 0-70 0 0,0 0-92 0 0,-2 2-60 0 0,18-1-92 0 0,-29 2-71 0 0,-1 1-49 0 0,1-1-91 0 0,1 1-214 0 0,0-1 19 0 0,5 1-538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33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1 7800 0 0,'0'0'174'0'0,"0"0"29"0"0,0 0 13 0 0,0 0-65 0 0,0 0 3 0 0,0 0-137 0 0,-1 0 49 0 0,1 0 46 0 0,0 0 44 0 0,0 0 40 0 0,0 0 37 0 0,-1 0 330 0 0,0 0 95 0 0,0 0 81 0 0,0 0 2 0 0,-2-1 1429 0 0,2 1-1275 0 0,0 0-359 0 0,0 0-37 0 0,1 0-46 0 0,-1 0-55 0 0,0 0-57 0 0,0 1-76 0 0,0-1-85 0 0,1 0-95 0 0,-1 0-102 0 0,0 0-114 0 0,1 1-122 0 0,0-1 78 0 0,-1 0-35 0 0,-3 4 570 0 0,1 0-41 0 0,0 1-37 0 0,0 0-35 0 0,-1 5 154 0 0,2 0-106 0 0,1-1-120 0 0,1 0-44 0 0,0 3-13 0 0,1 5 18 0 0,1 0 13 0 0,-2-5-10 0 0,4 33 131 0 0,5 1-39 0 0,3 13 3 0 0,-2-8-51 0 0,1-3-47 0 0,-4-9-66 0 0,2-1 66 0 0,2 14 132 0 0,-5-27-103 0 0,-4-17-94 0 0,0-1 1 0 0,0 1 0 0 0,-1 0-1 0 0,0 0 1 0 0,-1 3-72 0 0,-1 12 202 0 0,-4 13 157 0 0,5-34-339 0 0,-1 7 86 0 0,1-6-73 0 0,-1 0-1 0 0,1 0 0 0 0,-1 0 0 0 0,0-1 0 0 0,1 1 0 0 0,-1 0 1 0 0,-1 0-1 0 0,1 0 0 0 0,0-1 0 0 0,-1 1 0 0 0,-1 2-32 0 0,3-3 58 0 0,0 4-37 0 0,0-3 22 0 0,0 1-22 0 0,0-3 0 0 0,0-1-58 0 0,0 0-34 0 0,0 0-121 0 0,0 0-28 0 0,0 0 57 0 0,0 0-31 0 0,0 0-252 0 0,0 0 93 0 0,0 0 81 0 0,0 0 69 0 0,0-1 43 0 0,0 1 53 0 0,0-2-80 0 0,-1 0 76 0 0,1 1 7 0 0,0 0-41 0 0,-3-7-1074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32.0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1 259 6072 0 0,'0'0'133'0'0,"0"0"23"0"0,0 0 12 0 0,0-1 76 0 0,0 0-46 0 0,2-4 325 0 0,-1 3-264 0 0,0 0-69 0 0,-1 1 37 0 0,0-7 825 0 0,1-1-124 0 0,1 1-114 0 0,1-1-103 0 0,-1 3-239 0 0,1-1-47 0 0,-1 1-44 0 0,1-1-37 0 0,3-5 246 0 0,0 0-99 0 0,1-2 43 0 0,2-3-74 0 0,2 2-64 0 0,3 2-62 0 0,0 1-55 0 0,3 2-51 0 0,0 3-47 0 0,0 1-41 0 0,1 3-39 0 0,-12 2-90 0 0,0 1-1 0 0,-1 0 0 0 0,1 0 0 0 0,0 1 1 0 0,-1-1-1 0 0,6 2-10 0 0,-6 0 1 0 0,1 0 0 0 0,-1-1 0 0 0,0 2 0 0 0,0-1 0 0 0,0 1 0 0 0,0-1 0 0 0,0 1 0 0 0,-1 1 0 0 0,1-1 0 0 0,-1 1 0 0 0,0 0 1 0 0,0-1-1 0 0,0 2 0 0 0,0-1 0 0 0,-1 0 0 0 0,2 3-1 0 0,9 21 54 0 0,-6 3 59 0 0,-6-18-111 0 0,-2 0 0 0 0,1 0 0 0 0,-2 0 0 0 0,0 0 0 0 0,0-1-1 0 0,-1 3-1 0 0,-8 30-1 0 0,-1 3 1 0 0,9-43 0 0 0,-18 63 6 0 0,-3-1-1 0 0,-27 54-5 0 0,41-101 49 0 0,0 1-37 0 0,-28 78-108 0 0,20-40 96 0 0,16-51 12 0 0,1-7 56 0 0,0-1 39 0 0,0 0-15 0 0,0 0-11 0 0,0 0 6 0 0,0 0 28 0 0,0 0 11 0 0,1-1 30 0 0,1 0-68 0 0,0 0-49 0 0,3-1-1 0 0,-4 2 1 0 0,23-12 231 0 0,7-2-10 0 0,-16 8-179 0 0,1 0-41 0 0,36-7 66 0 0,0 5-95 0 0,-11 5-10 0 0,-24 2 52 0 0,-9 2-32 0 0,-1 2 22 0 0,-3-3-50 0 0,-2 0-54 0 0,-2 0 61 0 0,1 0-128 0 0,-1 0-143 0 0,0 0-229 0 0,0 0 379 0 0,1 0 7 0 0,-1 0-18 0 0,0 0-45 0 0,0 0-15 0 0,0 0-45 0 0,0 0-54 0 0,1 0-60 0 0,-1 0-63 0 0,0 0-60 0 0,1 0-53 0 0,-1 0-46 0 0,1 0-167 0 0,0 0-46 0 0,-1 0-201 0 0,2 0-543 0 0</inkml:trace>
  <inkml:trace contextRef="#ctx0" brushRef="#br0" timeOffset="650.25">575 0 7424 0 0,'0'0'166'0'0,"0"0"29"0"0,0 0 12 0 0,0 0 41 0 0,0 0-58 0 0,0 0 37 0 0,0 0 269 0 0,1 0-256 0 0,-1 0-52 0 0,0 0-46 0 0,0 1-39 0 0,0-1 22 0 0,2 4-23 0 0,-1-2 11 0 0,2 4 298 0 0,3 9 608 0 0,-3-5-455 0 0,-2-5-303 0 0,1 0-53 0 0,-1 1-64 0 0,1-1-77 0 0,4 16 503 0 0,-5-17-421 0 0,1 1 0 0 0,-1-1 0 0 0,0 0 0 0 0,0 1 0 0 0,-1-1 0 0 0,1 3-149 0 0,-1-2 122 0 0,1 1 181 0 0,0 1 211 0 0,-1-4-391 0 0,-1 0-48 0 0,0-2 125 0 0,1-1 7 0 0,0 0 1 0 0,0 1-25 0 0,0-1-103 0 0,0 1-68 0 0,0 1-57 0 0,0-1 60 0 0,0-1 34 0 0,0 1 49 0 0,0-1 60 0 0,0 0 74 0 0,-1 0 87 0 0,1-2-308 0 0,-1 0 0 0 0,0 1 1 0 0,1-1-1 0 0,-1 0 0 0 0,1 0 0 0 0,-1 1 1 0 0,1-1-1 0 0,0 0 0 0 0,0 0 0 0 0,0-1-11 0 0,3-23 25 0 0,-2 22-26 0 0,0-1 1 0 0,0 1-1 0 0,1 0 0 0 0,0-1 0 0 0,0 1 1 0 0,0 0-1 0 0,0 0 0 0 0,1 0 0 0 0,1-2 1 0 0,5-6 0 0 0,-7 10 0 0 0,0-1 0 0 0,0 1 0 0 0,1-1 0 0 0,-1 1 0 0 0,0 0 0 0 0,1-1 0 0 0,-1 1 0 0 0,1 0 0 0 0,0 1 0 0 0,1-2 0 0 0,13-3 0 0 0,-13 5 9 0 0,0 0-1 0 0,0 0 1 0 0,0 0 0 0 0,0 1 0 0 0,0-1 0 0 0,1 1 0 0 0,-1 0 0 0 0,2 1-9 0 0,6 1-18 0 0,1 2-44 0 0,-3 1 59 0 0,8 3-16 0 0,-6-2 39 0 0,-3-1 43 0 0,-1 2 60 0 0,-7-6-84 0 0,0-1 0 0 0,0 2 1 0 0,0-1-1 0 0,0 0 0 0 0,0 0 0 0 0,0 0 0 0 0,-1 0 1 0 0,1 0-1 0 0,-1 1 0 0 0,1-1 0 0 0,0 1-39 0 0,2 17 308 0 0,-4 3-118 0 0,-4 0-110 0 0,5-20-41 0 0,-1 0-45 0 0,1 0-65 0 0,-1 0-57 0 0,1 0-47 0 0,0 0-87 0 0,0 0-40 0 0,2 5-694 0 0,-1-6-6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6:44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 5400 0 0,'0'0'158'0'0,"0"0"-32"0"0,0 0 8 0 0,0 0 65 0 0,0 0 182 0 0,0 0 335 0 0,0 0 27 0 0,0 0-15 0 0,0 0-93 0 0,0 0-41 0 0,0 0-8 0 0,0 0-24 0 0,0 0-88 0 0,0 0-40 0 0,0 0-8 0 0,0 0-4 0 0,0 0-4 0 0,0 0-2 0 0,0 0 0 0 0,0 0-11 0 0,0 0-46 0 0,0 0-27 0 0,0 0-4 0 0,0 0-19 0 0,2 0-78 0 0,23 0 149 0 0,-22 0-207 0 0,0-1-45 0 0,3-1-63 0 0,15-3 143 0 0,-14 3-168 0 0,0-1 66 0 0,-2-1-67 0 0,-2 1-3 0 0,4 3 72 0 0,-1-1-40 0 0,7-1 192 0 0,-3 0-43 0 0,-2 1-116 0 0,-2 1-68 0 0,0 0-64 0 0,9 0 112 0 0,11 0 173 0 0,-7 0-72 0 0,-6 0-102 0 0,-2 0-56 0 0,-1 0-53 0 0,4-1 106 0 0,-7 0-37 0 0,-1-2-18 0 0,-1 0-1 0 0,0 2-7 0 0,1 0-1 0 0,0 0 1 0 0,-1 1-1 0 0,1 0 1 0 0,0 0 0 0 0,-1 0-1 0 0,3 1-13 0 0,17 0 93 0 0,-10-1-34 0 0,2 0 17 0 0,17 0-15 0 0,-19 0-9 0 0,5 0 44 0 0,-13 0-48 0 0,12 0-36 0 0,-4 0-1 0 0,-9 0 32 0 0,4 0-22 0 0,-5 1 22 0 0,11 6-33 0 0,3-1 1 0 0,-13-5 48 0 0,4-1 31 0 0,-4 2-10 0 0,7 9-64 0 0,-12-10-24 0 0,0 1-1 0 0,0-1 0 0 0,0 0 0 0 0,1 0 0 0 0,-1 0 0 0 0,0 1 0 0 0,1-1 1 0 0,-1-1-1 0 0,1 1 0 0 0,0 0 0 0 0,-1 0 0 0 0,2 0 9 0 0,0 0-42 0 0,0 0-90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48:35.823"/>
    </inkml:context>
    <inkml:brush xml:id="br0">
      <inkml:brushProperty name="width" value="0.1" units="cm"/>
      <inkml:brushProperty name="height" value="0.1" units="cm"/>
      <inkml:brushProperty name="color" value="#FFC114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2279 8928 0 0,'0'-7'244'0'0,"0"0"-50"0"0,1-1-43 0 0,-1 1-37 0 0,1-2-18 0 0,1 0-32 0 0,3-18 38 0 0,-1 14-33 0 0,1 0 63 0 0,-1 5 8 0 0,0 0 55 0 0,0 1 18 0 0,0 1 51 0 0,1 0 60 0 0,0 0 64 0 0,6-6-71 0 0,4-6 50 0 0,3 3-98 0 0,-16 14-247 0 0,1-1-1 0 0,-1 1 1 0 0,0 0 0 0 0,1 0 0 0 0,-1 0 0 0 0,1 0 0 0 0,1 0-22 0 0,8 0 27 0 0,2 2-34 0 0,-8 1 7 0 0,1 0 0 0 0,-1 0 0 0 0,1 1 0 0 0,-1 0 0 0 0,0 0 0 0 0,0 0 0 0 0,0 1 0 0 0,-1 0 0 0 0,1 0 0 0 0,-1 0 0 0 0,1 2 0 0 0,4 4 7 0 0,0-1 1 0 0,-1 2-1 0 0,0-1 1 0 0,-1 1 0 0 0,-1 1-1 0 0,1-1 1 0 0,-2 1 0 0 0,0 0-1 0 0,0 1 1 0 0,-1 0-1 0 0,-1 0 1 0 0,0 0 0 0 0,-1 0-1 0 0,0 0 1 0 0,0 4-8 0 0,1 39 77 0 0,-7 0 56 0 0,-8-1 75 0 0,-7-4 92 0 0,-4 1-187 0 0,-20 47 191 0 0,28-66-236 0 0,-1 0-41 0 0,8-18-12 0 0,-6 13 80 0 0,-15 38 225 0 0,16-38-260 0 0,11-26 10 0 0,1-2-193 0 0,0 0 58 0 0,0 1 64 0 0,0 0 100 0 0,0 1 43 0 0,0-1 39 0 0,1 4 510 0 0,0-3-436 0 0,0-1-79 0 0,0-1-133 0 0,0 0-36 0 0,23-1 179 0 0,-15-1-42 0 0,1 0 1 0 0,-1 0-1 0 0,0-1 0 0 0,6-2-144 0 0,5-4 121 0 0,22-6 148 0 0,-13 6-119 0 0,-14 4-91 0 0,5-1-86 0 0,1 1 70 0 0,49-6 295 0 0,-40 8-252 0 0,-15 1-89 0 0,-1 1-41 0 0,1-1-49 0 0,0 0-57 0 0,-13 2 46 0 0,0 0 40 0 0,7-1-43 0 0,-5 1 18 0 0,0 0-89 0 0,-3 0 43 0 0,1 0-39 0 0,0 0-28 0 0,-1 0-42 0 0,0 1-47 0 0,0-1-50 0 0,0 0-42 0 0,-1 0-57 0 0,0 0-52 0 0,1 0-44 0 0,-1 0-158 0 0,0 0-44 0 0,0 0-191 0 0,0 0-511 0 0</inkml:trace>
  <inkml:trace contextRef="#ctx0" brushRef="#br0" timeOffset="1242.65">1423 1878 3456 0 0,'0'0'76'0'0,"0"0"16"0"0,0 0 4 0 0,0 2-16 0 0,0 2-115 0 0,0-1 38 0 0,-1 5 106 0 0,0-2 50 0 0,0 1 53 0 0,-1 5 328 0 0,-3 18 828 0 0,4-20-989 0 0,0 0-98 0 0,1-2-74 0 0,0 13 273 0 0,1 0-65 0 0,0 5 21 0 0,5 13 154 0 0,-1-6-180 0 0,-1 1-97 0 0,-1-4-102 0 0,1-1-41 0 0,6 33 321 0 0,0-1 96 0 0,-4-19-123 0 0,0-1 58 0 0,-2-19-152 0 0,-1 0-38 0 0,2 22 232 0 0,-3-12-217 0 0,0 1-51 0 0,-4 34 184 0 0,1-57-430 0 0,1-1 60 0 0,-1 2 74 0 0,1 4 135 0 0,-1 4-25 0 0,0-4-189 0 0,1-1-107 0 0,-1 2-103 0 0,1-16-207 0 0</inkml:trace>
  <inkml:trace contextRef="#ctx0" brushRef="#br0" timeOffset="353.05">797 2525 6896 0 0,'0'0'200'0'0,"2"0"-8"0"0,5-2-29 0 0,1-1 87 0 0,1 0 136 0 0,6-2 304 0 0,1-1 62 0 0,-5 2-290 0 0,-2 1-130 0 0,0 1-71 0 0,1-1 45 0 0,1-1-79 0 0,6-1 6 0 0,8-1-23 0 0,23 0 189 0 0,-27 2-262 0 0,1 1-73 0 0,-18 3-118 0 0,7-1 144 0 0,-6 0-137 0 0,-3 1-24 0 0,0 0-42 0 0,0-1-50 0 0,0 1-57 0 0,0 0 21 0 0,-1 0-37 0 0,1-1-40 0 0,-1 1-42 0 0,1 0-45 0 0,-1 0-49 0 0,1 0-51 0 0,0-1-54 0 0,2 1-954 0 0,4 0-837 0 0,-8 0 2305 0 0</inkml:trace>
  <inkml:trace contextRef="#ctx0" brushRef="#br0" timeOffset="750.98">861 2348 9184 0 0,'0'0'208'0'0,"0"0"33"0"0,0 0 14 0 0,2 1-13 0 0,-1-1-203 0 0,1 1 0 0 0,0 0 0 0 0,-1 0 0 0 0,1 0 0 0 0,-1 0-1 0 0,1 0 1 0 0,-1 1 0 0 0,1-1 0 0 0,-1 0-39 0 0,9 11 193 0 0,2 5-30 0 0,-6-9-125 0 0,-2-1-35 0 0,-3-7-3 0 0,19 35 124 0 0,-3 2 71 0 0,-6-12-8 0 0,0 0 60 0 0,-6-14-109 0 0,0 6 31 0 0,0 10 33 0 0,-2-6-60 0 0,5 26 49 0 0,-8-45-322 0 0,1 0 53 0 0,-1 0 45 0 0,0-1 36 0 0,0 1 83 0 0,0 0 229 0 0,0-2-270 0 0,0 1-62 0 0,0-1-64 0 0,-1 0-77 0 0,1 0-92 0 0,0 0-106 0 0,0 1-120 0 0,0-1 189 0 0,0 1-35 0 0,0-1-37 0 0,1 1-40 0 0,-1-1-39 0 0,0 1-44 0 0,1 3-1193 0 0,0 2-536 0 0</inkml:trace>
  <inkml:trace contextRef="#ctx0" brushRef="#br1" timeOffset="-1005.98">5442 83 7688 0 0,'0'0'166'0'0,"0"0"29"0"0,0 0 14 0 0,0 0-58 0 0,0 0 5 0 0,2-1 855 0 0,7-10 1447 0 0,-6 6-1636 0 0,0 2-28 0 0,-2 1-441 0 0,0 2-35 0 0,1-3 149 0 0,-1 0-38 0 0,1 0-36 0 0,-2 0-35 0 0,0-2 260 0 0,-1 0-120 0 0,-1 0-104 0 0,-2 1-93 0 0,0 0-77 0 0,-2 1-65 0 0,1-1-55 0 0,-1 2-35 0 0,-14-5 63 0 0,12 5-47 0 0,-1 1 105 0 0,1 0-98 0 0,-7 0 28 0 0,1 0-35 0 0,-15-1-1 0 0,9 1-83 0 0,0 1 1 0 0,0 0-1 0 0,-6 3-1 0 0,21-3 8 0 0,-38 6 39 0 0,23-2-40 0 0,1 0 0 0 0,-3 2-7 0 0,12-3-1 0 0,1 0 1 0 0,-1 1-1 0 0,1 0 1 0 0,-1 1-1 0 0,1 0 1 0 0,1 1-1 0 0,-1 0 1 0 0,1 0-1 0 0,-2 2 1 0 0,3-1 1 0 0,0 0-1 0 0,0 1 1 0 0,1 0 0 0 0,0 0-1 0 0,1 0 1 0 0,0 0-1 0 0,0 1 1 0 0,0 0-1 0 0,-1 5 0 0 0,1-1-4 0 0,1 1-1 0 0,0 0 0 0 0,0 6 5 0 0,-2 21-44 0 0,5-35 43 0 0,1 0 0 0 0,0 0 0 0 0,0-1 0 0 0,1 1 0 0 0,0 0 1 0 0,0 0-1 0 0,0-1 0 0 0,2 5 1 0 0,-1-4-6 0 0,1 1 0 0 0,0-1 0 0 0,1 0 0 0 0,-1 0 0 0 0,1 0 0 0 0,1-1 0 0 0,-1 1 0 0 0,1-1 0 0 0,-1 0 0 0 0,3 2 6 0 0,12 8-23 0 0,1-1 1 0 0,0 0 0 0 0,0-2 0 0 0,19 9 22 0 0,-3-2 9 0 0,28 18-48 0 0,-3 2 0 0 0,-1 3 0 0 0,41 39 39 0 0,-80-61-37 0 0,-2 0-1 0 0,11 14 38 0 0,-9-7 5 0 0,-1-1 44 0 0,-12-13-39 0 0,0 0 1 0 0,0 0-1 0 0,-1 1 1 0 0,-1-1-1 0 0,0 1 1 0 0,0 6-11 0 0,-3-9 14 0 0,0-1 0 0 0,-1 1 1 0 0,0 0-1 0 0,-1 0 0 0 0,0 8-14 0 0,-1-10 14 0 0,0 0-1 0 0,-1 0 1 0 0,-2 6-14 0 0,1-6 45 0 0,-1 1 1 0 0,0-1-1 0 0,-2 3-45 0 0,1-2 87 0 0,0-1 0 0 0,-1 0 0 0 0,-6 7-87 0 0,5-8 86 0 0,0 0-1 0 0,-1-1 1 0 0,1 0-1 0 0,-1 0 1 0 0,-1 0 0 0 0,-4 2-86 0 0,5-4 78 0 0,1-1 1 0 0,-1 0 0 0 0,0 0-1 0 0,-1-1 1 0 0,1 0 0 0 0,-1 0-1 0 0,-7 2-78 0 0,9-4 55 0 0,-1 0 0 0 0,0 0-1 0 0,1 0 1 0 0,-1-1-1 0 0,0 0 1 0 0,0 0-55 0 0,0-1 43 0 0,0 0 1 0 0,1 0-1 0 0,-1-1 0 0 0,1 0 1 0 0,-2 0-44 0 0,1-1 36 0 0,0 0 0 0 0,0 0 0 0 0,0-1 0 0 0,-5-4-36 0 0,-12-9 2 0 0,-10-13-46 0 0,29 25 32 0 0,0-1 0 0 0,0 0 0 0 0,0 0 0 0 0,0 0 0 0 0,1-1 0 0 0,0 1-1 0 0,1-1 1 0 0,-2-4 12 0 0,4 8-140 0 0,0 1 41 0 0,0-3-2 0 0,0 0 95 0 0,0-7 103 0 0,1 9-98 0 0,0-1-42 0 0,1 0-83 0 0,-1-1-107 0 0,1 2-62 0 0,0-1-107 0 0,0 1-123 0 0,0 1 212 0 0,-1 1-36 0 0,1-1-38 0 0,0 0-41 0 0,-1 1-41 0 0,1-1-45 0 0,0 1-45 0 0,0-1-48 0 0,0 1-49 0 0,0-1-51 0 0,2-4-1677 0 0,3-3-1344 0 0</inkml:trace>
  <inkml:trace contextRef="#ctx0" brushRef="#br1" timeOffset="77175.07">705 4860 7832 0 0,'0'0'174'0'0,"0"0"29"0"0,0 0 13 0 0,0 0-7 0 0,0 0-54 0 0,0 0-24 0 0,0 0-3 0 0,0 0 16 0 0,0 0 68 0 0,0 0 32 0 0,0 0 4 0 0,0 0 6 0 0,0 0 28 0 0,0 0 7 0 0,0 0 6 0 0,0 0 11 0 0,0 0 46 0 0,3 0 22 0 0,9 1-44 0 0,1 2-60 0 0,33 12 438 0 0,-30-8-360 0 0,-14-6-60 0 0,-2-1-35 0 0,0 0-18 0 0,0 0-3 0 0,0 0-12 0 0,0 0-50 0 0,2-2-18 0 0,6-4-48 0 0,9-3 187 0 0,-10 8-206 0 0,2 1 47 0 0,2-2-64 0 0,1 0-37 0 0,1 2 14 0 0,2 0 58 0 0,17-1 205 0 0,-12-2-179 0 0,-6 1 49 0 0,8 1 146 0 0,-11 0-169 0 0,0 1-37 0 0,2-2-52 0 0,30-5 240 0 0,1 2-76 0 0,-2 1-118 0 0,-27 2-41 0 0,9 1-9 0 0,11-1 16 0 0,-12 0 37 0 0,20 2-115 0 0,-24 0 17 0 0,-1 0-1 0 0,1-2 1 0 0,4 0-17 0 0,-7 0 38 0 0,1 0-1 0 0,0 1 0 0 0,7 2-37 0 0,20 1 27 0 0,-20-1 30 0 0,-9-4 111 0 0,4-5-77 0 0,-8 2-42 0 0,4 2 20 0 0,1 0-5 0 0,5-3 27 0 0,3-1 12 0 0,6-1-35 0 0,9-6 140 0 0,11-1-208 0 0,13 3 105 0 0,-45 9-98 0 0,10-5 55 0 0,1-1 9 0 0,-9 6-55 0 0,2-2-14 0 0,9-6 47 0 0,2-1-36 0 0,32-10 38 0 0,-13 4-38 0 0,-31 11-18 0 0,10-4 39 0 0,7-3 1 0 0,-10 4-10 0 0,18-6 125 0 0,3-3-17 0 0,-31 16-121 0 0,22-9-12 0 0,-1 1 0 0 0,-29 9 3 0 0,1 0 1 0 0,-2-1 0 0 0,4-1-4 0 0,40-18 84 0 0,-10 3-47 0 0,0-1-41 0 0,-9 2 3 0 0,10-5-81 0 0,-25 12 77 0 0,43-26 5 0 0,5-5 75 0 0,-31 18-36 0 0,8-6 39 0 0,21-21-78 0 0,-9 5 57 0 0,9-8-50 0 0,-17 15-7 0 0,-29 24 0 0 0,0 0 0 0 0,-1 0 0 0 0,11-15 0 0 0,-14 13 0 0 0,-11 15 7 0 0,0-1 1 0 0,-1 0 0 0 0,1-1 0 0 0,-1 1-1 0 0,0-1 1 0 0,0 1 0 0 0,0-4-8 0 0,48-94 10 0 0,-36 67 4 0 0,15-36 50 0 0,-9 25-70 0 0,-11 19 9 0 0,0 0 48 0 0,-1 1-40 0 0,-6 19-11 0 0,-1 1 0 0 0,1-1 0 0 0,0 1 0 0 0,0-1-1 0 0,1 0 1 0 0,-2 4 0 0 0,-1 1 0 0 0,1-1 0 0 0,-1 0 0 0 0,0 0 0 0 0,-1 0 0 0 0,1 0 0 0 0,0-3 0 0 0,5-14 0 0 0,0 4 0 0 0,-1-1 0 0 0,1-4 0 0 0,1-6 0 0 0,2-12-9 0 0,-4-20 48 0 0,1-6-5 0 0,-2 26-34 0 0,-2-1 0 0 0,-2-37 0 0 0,-1 26 0 0 0,-6-22 0 0 0,6 44 16 0 0,-1 0 0 0 0,-1 1 0 0 0,-6-20-16 0 0,-25-82 27 0 0,19 91 28 0 0,0-1-57 0 0,11 30 2 0 0,0-1 0 0 0,-1 1 0 0 0,-1 0 0 0 0,-3-5 0 0 0,-11-19 0 0 0,2-6 0 0 0,1 0 0 0 0,-9-37 0 0 0,14 43 0 0 0,8 24 0 0 0,1 0 0 0 0,0 0 0 0 0,-1-8 0 0 0,3 14 0 0 0,0 0 0 0 0,-1 0 0 0 0,1-1 0 0 0,-1 1 0 0 0,0 0 0 0 0,-1 0 0 0 0,1 0 0 0 0,0 0 0 0 0,1 0 0 0 0,-1 0 0 0 0,1 0 0 0 0,0-1 0 0 0,-1 0 0 0 0,-11-60 0 0 0,-4-7 0 0 0,-1-3 0 0 0,18 75 0 0 0,-7-27 0 0 0,0-20 0 0 0,-2-7 0 0 0,6 37 0 0 0,1 0 0 0 0,0-1 0 0 0,0-7 0 0 0,2 17 0 0 0,1 0 0 0 0,-1-1 0 0 0,1 1 0 0 0,0 0 0 0 0,2-5 0 0 0,0-6 0 0 0,2-10 0 0 0,0 6 0 0 0,1-3 0 0 0,2 6 0 0 0,-4 10 0 0 0,0 0 0 0 0,0 1 0 0 0,5-6 0 0 0,5-9 0 0 0,-2-1 0 0 0,0 0 0 0 0,-1 0 0 0 0,-2-1 0 0 0,1-5 0 0 0,-10 30 0 0 0,3-8 0 0 0,-1 1 0 0 0,-1-1 0 0 0,1-5 0 0 0,2-13 0 0 0,-2 10 0 0 0,-1 0 0 0 0,0 0 0 0 0,-2-1 0 0 0,0 1 0 0 0,0-20 0 0 0,6-43 0 0 0,-4 72 0 0 0,0 0 0 0 0,0 0 0 0 0,1 0 0 0 0,0 1 0 0 0,1-1 0 0 0,0 1 0 0 0,0 0 0 0 0,0-1 0 0 0,5-5 0 0 0,8-20 0 0 0,-12 23 0 0 0,1 0 0 0 0,0 1 0 0 0,1-1 0 0 0,-1 1 0 0 0,2 0 0 0 0,2-3 0 0 0,16-16 0 0 0,-17 17 0 0 0,-7 9 0 0 0,0 1 0 0 0,-1-1 0 0 0,1 1 0 0 0,0-1 0 0 0,0 1 0 0 0,0 0 0 0 0,1-1 0 0 0,-1 1 0 0 0,0 0 0 0 0,1-1 0 0 0,9-8 0 0 0,-10 8 0 0 0,1 0 0 0 0,-1 0 0 0 0,1 0 0 0 0,0 0 0 0 0,0 0 0 0 0,0 1 0 0 0,0-1 0 0 0,0 1 0 0 0,0-1 0 0 0,1 0 0 0 0,6-5 0 0 0,9-10 0 0 0,-14 14-10 0 0,1-1-1 0 0,-1 1 0 0 0,1 0 1 0 0,0 0-1 0 0,0 1 0 0 0,2-1 11 0 0,38-24 0 0 0,5 1 0 0 0,-33 17 0 0 0,0 2 0 0 0,0 0 0 0 0,1 1 0 0 0,5-1 0 0 0,-12 4 0 0 0,15-4-12 0 0,21-3 12 0 0,-20 3-56 0 0,-20 5 55 0 0,0 0 1 0 0,0 1-1 0 0,0 0 0 0 0,0 0 0 0 0,3 0 1 0 0,252 1 0 0 0,-215 0 0 0 0,-2 0 0 0 0,-29 0 0 0 0,-3-1 0 0 0,6-4 0 0 0,-15 4 0 0 0,15-2 0 0 0,7 2 0 0 0,-10 1 0 0 0,-2-1 0 0 0,-13 0-5 0 0,1 1 0 0 0,-1-1 0 0 0,0 1 0 0 0,1-1 0 0 0,-1 1 0 0 0,0 0-1 0 0,1 0 1 0 0,-1 0 0 0 0,1-1 0 0 0,-1 1 0 0 0,1 0 0 0 0,-1 1 0 0 0,0-1-1 0 0,1 0 1 0 0,-1 0 0 0 0,1 1 0 0 0,-1-1 0 0 0,0 1 0 0 0,1-1 5 0 0,4 2-55 0 0,-4-2-30 0 0,-2 0 13 0 0,0 0-37 0 0,0 0-45 0 0,0 0-38 0 0,1 0-154 0 0,1 1-46 0 0,3 0-167 0 0,2 1-322 0 0,-4-1-624 0 0</inkml:trace>
  <inkml:trace contextRef="#ctx0" brushRef="#br1" timeOffset="79042.09">4441 587 7368 0 0,'0'0'165'0'0,"0"0"22"0"0,0 0 10 0 0,0 0 48 0 0,0 0 119 0 0,0 0 55 0 0,0 0 12 0 0,0 0-13 0 0,0 0-54 0 0,0 0-20 0 0,0 0-6 0 0,0 0-181 0 0,0 0-42 0 0,1 1 15 0 0,2 4-31 0 0,-2-3-18 0 0,-1 0 63 0 0,13 32 382 0 0,-10-25-458 0 0,-1 0-44 0 0,3 9 88 0 0,0-3-59 0 0,-3-6-42 0 0,-1 0 50 0 0,-1-1 23 0 0,3 1-34 0 0,1 4 11 0 0,0 26 163 0 0,-2-29-92 0 0,5 2-64 0 0,-3-5-20 0 0,-3-4-17 0 0,0 1 0 0 0,0 0 0 0 0,0 0 1 0 0,-1-1-1 0 0,1 1 0 0 0,-1 0 0 0 0,0 3-31 0 0,0-4 23 0 0,0-1-1 0 0,0 1 0 0 0,0 0 0 0 0,0-1 0 0 0,1 1 0 0 0,-1-1 0 0 0,1 1 0 0 0,0 0 0 0 0,0-1 1 0 0,1 3-23 0 0,0 5 147 0 0,-3 8-56 0 0,1-11-25 0 0,0 17 179 0 0,0 25 357 0 0,0-16-115 0 0,0-31-389 0 0,0-2-2 0 0,-1 3 0 0 0,-4 7-2 0 0,4-7-6 0 0,1-3-9 0 0,0 2-23 0 0,0 5-35 0 0,0-5 33 0 0,0-2 10 0 0,0 0 0 0 0,0 0 0 0 0,0 0 5 0 0,0-2 16 0 0,-5-73 328 0 0,5 69-376 0 0,-1-1 0 0 0,0 1 0 0 0,0 0 0 0 0,-2-6-37 0 0,1 6 34 0 0,0-1 1 0 0,1 1-1 0 0,0 0 1 0 0,0-7-35 0 0,1 7 3 0 0,-1 0 0 0 0,0 0-1 0 0,0 0 1 0 0,-2-5-3 0 0,-2-18-1 0 0,-2-8 65 0 0,0-17-64 0 0,7 50 0 0 0,0 1 0 0 0,0 0 0 0 0,0 0 0 0 0,0-1 0 0 0,-1 1 0 0 0,1 0 0 0 0,-1 0 0 0 0,0 0 0 0 0,0 0 0 0 0,0 0 0 0 0,-4-12 0 0 0,3 4 0 0 0,-2-7 0 0 0,-1 8 9 0 0,4 8-7 0 0,1 0 73 0 0,-1 0-76 0 0,1-3-63 0 0,1 3 101 0 0,-1 1 25 0 0,1 0 38 0 0,-1 1 45 0 0,1 0 53 0 0,8 0-185 0 0,9 0-13 0 0,-17-1 0 0 0,1 1 0 0 0,0 0 0 0 0,-1 0 0 0 0,1 0 0 0 0,-1 0 0 0 0,1 1 0 0 0,-1-1 0 0 0,1 0 0 0 0,-1 1 0 0 0,1-1 0 0 0,-1 1 0 0 0,1-1 0 0 0,-1 1 0 0 0,0-1 0 0 0,2 2 0 0 0,-2-1 0 0 0,1 0 0 0 0,0 0 0 0 0,-1 0 0 0 0,1 0 0 0 0,0-1 0 0 0,0 1 0 0 0,0 0 0 0 0,0-1 0 0 0,0 1 0 0 0,0-1 0 0 0,0 0 0 0 0,0 0 0 0 0,0 1 0 0 0,1-1 0 0 0,-1 0 0 0 0,1 0 0 0 0,-1 0 0 0 0,1 1 0 0 0,0-1 0 0 0,-1 1 0 0 0,1 0 0 0 0,-1 0 0 0 0,0 0 0 0 0,2 0 0 0 0,9 4 0 0 0,0-1 0 0 0,0 0 0 0 0,0-1 0 0 0,7 0 0 0 0,-4 2 0 0 0,-14-4 0 0 0,0 0 0 0 0,0 0 0 0 0,0-1 0 0 0,0 1 0 0 0,0-1 0 0 0,0 1 0 0 0,0-1 0 0 0,0 0 0 0 0,2 0 0 0 0,1-1 0 0 0,-3 1 0 0 0,-1 0 0 0 0,1-1 0 0 0,0 1 0 0 0,0 0 0 0 0,-1 0 0 0 0,1 0 0 0 0,0 0 0 0 0,0 1 0 0 0,-1-1 0 0 0,1 0 0 0 0,0 1 0 0 0,0-1 0 0 0,0 1 0 0 0,2 1 0 0 0,-3-1 0 0 0,0-1 0 0 0,0 1 0 0 0,0 0 0 0 0,0-1 0 0 0,1 1 0 0 0,-1-1 0 0 0,0 0 0 0 0,0 1 0 0 0,1-1 0 0 0,-1 0 0 0 0,0 0 0 0 0,0 1 0 0 0,1-1 0 0 0,0 0 0 0 0,28 6 0 0 0,-17-4 0 0 0,0 2 0 0 0,-4 1 11 0 0,-6-2 32 0 0,2 3-21 0 0,-4-5 37 0 0,-1 1-4 0 0,0 8-45 0 0,-1 5 1 0 0,-4-3 32 0 0,-3 4-2 0 0,6-12-27 0 0,-7 9 5 0 0,-3 3-19 0 0,-5 11 0 0 0,13-21 0 0 0,1 0 0 0 0,-1 0 0 0 0,0 0 0 0 0,-1-1 0 0 0,1 0 0 0 0,-3 3 0 0 0,6-7 0 0 0,-1 1 0 0 0,1-1 0 0 0,-1 1 0 0 0,1 0 0 0 0,0 0 0 0 0,0 0 0 0 0,-1 0 0 0 0,2 0 0 0 0,-1 0 0 0 0,-1 2 0 0 0,1-1 0 0 0,0-1 0 0 0,0 1 0 0 0,0 0 0 0 0,-1-1 0 0 0,1 1 0 0 0,-1-1 0 0 0,-1 2 0 0 0,-1-2 0 0 0,3-1 0 0 0,0 0 0 0 0,0 0 0 0 0,0-1 0 0 0,0 1 0 0 0,0 0 0 0 0,0 0 0 0 0,0 0 0 0 0,0 0 0 0 0,1 0 0 0 0,-1 0 0 0 0,0 0 0 0 0,1 0 0 0 0,-1 0 0 0 0,1 1 0 0 0,-1 0 0 0 0,-1 2 0 0 0,0 1 0 0 0,-11 11 0 0 0,4-6 0 0 0,0 0 0 0 0,2-4 15 0 0,6-5 60 0 0,0 0 16 0 0,0 1-50 0 0,-2 2-19 0 0,2-6 7 0 0,0-3 42 0 0,-1-7-71 0 0,1 0 0 0 0,1 1 0 0 0,0-1 0 0 0,1 0 0 0 0,0 0 0 0 0,1 1 0 0 0,0-1 0 0 0,1 1 0 0 0,1-2 0 0 0,1-10 0 0 0,2-4 0 0 0,-5 18 0 0 0,1 0 0 0 0,-2-1 0 0 0,1 0 0 0 0,-1 1 0 0 0,0-3 0 0 0,-2 4 0 0 0,-6 11 0 0 0,1 3 0 0 0,0 0 0 0 0,0 0 0 0 0,1 1 0 0 0,0 0 0 0 0,-2 3 0 0 0,-10 11 0 0 0,9-14 0 0 0,4-1 0 0 0,3-8 0 0 0,4-13 0 0 0,-1 4 0 0 0,-2 5 0 0 0,1-4 0 0 0,3 7 0 0 0,9-6 0 0 0,-7 1-12 0 0,-5 6-25 0 0,0 4 68 0 0,8 10-20 0 0,-4-11-12 0 0,-2 1 1 0 0,0-1-53 0 0,-1 0 54 0 0,5 4 102 0 0,-4-3-147 0 0,-1-1-36 0 0,0 0-52 0 0,0 1-64 0 0,0-1-73 0 0,0 0-19 0 0,-1 0-63 0 0,1-1-70 0 0,0 1-75 0 0,-1 0-82 0 0,1 0-88 0 0,0 0-92 0 0,-1 0-100 0 0,4 1-1326 0 0,3 0-1244 0 0,-8-2 3399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31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10192 0 0,'0'0'230'0'0,"-1"0"487"0"0,0 1-511 0 0,0-1-37 0 0,1 0-66 0 0,-1 1-41 0 0,1 0-49 0 0,0 0-56 0 0,2 30 908 0 0,5 1-96 0 0,1 0-90 0 0,2-1-83 0 0,-4-10-213 0 0,19 55 805 0 0,-6-26-447 0 0,-2-10-173 0 0,3 0-56 0 0,9 23 397 0 0,-28-57-831 0 0,-1-5-5 0 0,0-1 14 0 0,0 0 9 0 0,0 0 1 0 0,0 0-21 0 0,-1-1 10 0 0,-2-4-32 0 0,-3-5 175 0 0,1-1-80 0 0,1-1-66 0 0,2-1-53 0 0,-1-8-59 0 0,2-11-88 0 0,1 11 69 0 0,-1 16 43 0 0,0-39-11 0 0,1 19 41 0 0,2-21-25 0 0,-1 37 4 0 0,0 0-1 0 0,0 0 0 0 0,1 1 0 0 0,1-1 0 0 0,-1 1 0 0 0,1-1 0 0 0,0 1 1 0 0,1 0-1 0 0,0 0 0 0 0,1 0 0 0 0,4-5-3 0 0,7-3-200 0 0,4 6 56 0 0,2 4 47 0 0,2 5 37 0 0,15 3 17 0 0,13 7 24 0 0,-39-5 16 0 0,0-1 1 0 0,-1 1-1 0 0,1 1 0 0 0,11 6 3 0 0,-12-5 8 0 0,-1 1 0 0 0,0 0 0 0 0,0 1 0 0 0,7 7-8 0 0,-7-6 21 0 0,-1 2 0 0 0,0 0 1 0 0,0 0-1 0 0,1 3-21 0 0,-2 0 50 0 0,0 0 0 0 0,-1 1 0 0 0,5 10-50 0 0,3 16 188 0 0,-11-29-120 0 0,-2 1 0 0 0,1 0 0 0 0,0 11-68 0 0,-3-16 13 0 0,1 10 76 0 0,-1-7-112 0 0,0-5-52 0 0,-1 1-62 0 0,0-1-76 0 0,1 0-90 0 0,-1-4 298 0 0,0-1-91 0 0,0 0-88 0 0,0 0-87 0 0,0 0-84 0 0,1 0-81 0 0,-1 0-79 0 0,0 0-76 0 0,1 0-85 0 0,-1 0-74 0 0,0 0-71 0 0,1 0-68 0 0,-1 2-1406 0 0,0 2-1299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32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96 9384 0 0,'0'-10'143'0'0,"0"-5"169"0"0,0 0 107 0 0,-2 1 82 0 0,-2 1 58 0 0,4 11-475 0 0,-1 1-1 0 0,0-1 1 0 0,1 0-1 0 0,-1 1 1 0 0,0-1-1 0 0,0 1 1 0 0,0 0-1 0 0,0-1 1 0 0,0 1-1 0 0,-1 0 1 0 0,1-1-1 0 0,0 1 1 0 0,0 0-1 0 0,-1 0 1 0 0,1 0-1 0 0,-1 0 1 0 0,1 1-1 0 0,-1-1 0 0 0,1 0 1 0 0,-1 0-84 0 0,-18-2 665 0 0,-7 5-522 0 0,19-1-68 0 0,1 0 0 0 0,0 1-1 0 0,-1 0 1 0 0,1 0 0 0 0,0 1-1 0 0,0 0 1 0 0,-3 2-75 0 0,-7 5 110 0 0,2 3-67 0 0,4-1-14 0 0,0 0 1 0 0,-4 7-30 0 0,6-6 56 0 0,1 1 1 0 0,0-1-1 0 0,0 1 1 0 0,-3 12-57 0 0,7-17 33 0 0,1 0 0 0 0,0 1 0 0 0,1 0 1 0 0,0-1-1 0 0,0 1 0 0 0,1 0 0 0 0,0 10-33 0 0,1-14 10 0 0,1 1 0 0 0,-1-1 0 0 0,1 0 0 0 0,1 1-1 0 0,-1-1 1 0 0,1 0 0 0 0,2 6-10 0 0,-1-7 17 0 0,-1-1-1 0 0,0 1 0 0 0,1 0 1 0 0,0-1-1 0 0,0 0 1 0 0,1 1-1 0 0,-1-1 1 0 0,1-1-1 0 0,0 1 0 0 0,0 0 1 0 0,0-1-1 0 0,0 0 1 0 0,1 0-1 0 0,0 0 0 0 0,-1-1 1 0 0,1 1-1 0 0,0-1 1 0 0,1 0-17 0 0,2 1 25 0 0,-1-1 1 0 0,1 0-1 0 0,-1-1 1 0 0,1 0-1 0 0,5 1-25 0 0,-3-2 20 0 0,0 0-1 0 0,0-1 1 0 0,0 0 0 0 0,2 0-20 0 0,-6 0 9 0 0,0-1 1 0 0,0 1 0 0 0,-1-1 0 0 0,1 0 0 0 0,0-1-1 0 0,3-1-9 0 0,-5 1 17 0 0,1 1-1 0 0,-1-1 1 0 0,0-1-1 0 0,1 1 1 0 0,-2-1-1 0 0,4-3-16 0 0,-2 2 26 0 0,-1-1 0 0 0,1-1-1 0 0,-1 1 1 0 0,-1 0 0 0 0,1-1 0 0 0,-1 0-1 0 0,-1 0 1 0 0,1 0 0 0 0,-1 0 0 0 0,0-3-26 0 0,1-5 55 0 0,0 0 0 0 0,-2-1 0 0 0,0 0 0 0 0,0 1 0 0 0,-3-15-55 0 0,-1-5 51 0 0,-3 3-32 0 0,4 21-9 0 0,1-6-46 0 0,-2-5-33 0 0,0 8 68 0 0,2 10-13 0 0,1 3-55 0 0,0 1-22 0 0,0 0 9 0 0,0 0 20 0 0,0 0 42 0 0,1 6 43 0 0,3 9 126 0 0,1 1-54 0 0,4 8-29 0 0,0-1-63 0 0,9 25-43 0 0,-8-15 90 0 0,4 16 272 0 0,-5-19 310 0 0,4 29-632 0 0,-6-23 335 0 0,0-2-35 0 0,4 28 147 0 0,-3 0-101 0 0,-5-7 911 0 0,-4 53-1257 0 0,-1-84 272 0 0,0-1 1 0 0,-2 1-1 0 0,-1-1 0 0 0,-1 0 1 0 0,-7 19-273 0 0,8-30-56 0 0,-1-1 48 0 0,-2 0 41 0 0,0-1 33 0 0,-10 8 134 0 0,11-12-88 0 0,0 0 0 0 0,-1-1 0 0 0,0 0 1 0 0,0-1-1 0 0,-6 3-112 0 0,-4 0 119 0 0,0-2-58 0 0,-4-1-93 0 0,11-3-35 0 0,0 0-41 0 0,1-2-44 0 0,-1 0-48 0 0,0-1-53 0 0,1-1-56 0 0,0 0-60 0 0,1-2-66 0 0,0 0-68 0 0,0-1-73 0 0,1-1-78 0 0,0-1-80 0 0,1-1-86 0 0,1-1-89 0 0,-3-8-595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41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4 189 9504 0 0,'0'0'216'0'0,"0"0"-7"0"0,0 1-89 0 0,0 0-58 0 0,0 3-6 0 0,0-1 2 0 0,-1 3-177 0 0,0 0 69 0 0,0 1 66 0 0,0-1 60 0 0,1 1 57 0 0,0 0 51 0 0,0 0 46 0 0,1 0 43 0 0,0 6 308 0 0,0 0 95 0 0,1-2 16 0 0,4 20 1371 0 0,-3-19-1211 0 0,-1-3 195 0 0,-1-7-513 0 0,0-1-41 0 0,-1-1-42 0 0,-1-1-44 0 0,0-3 75 0 0,0-1-87 0 0,-1 0-90 0 0,1-1-93 0 0,-1 0-97 0 0,1 0-101 0 0,0 2-104 0 0,1 1-108 0 0,1-13 213 0 0,0 1-92 0 0,2 0-45 0 0,3-17-220 0 0,-3 16 204 0 0,5-18-187 0 0,4-1 46 0 0,-9 29 234 0 0,-1 1-1 0 0,0 0 1 0 0,1 1-1 0 0,0-1 1 0 0,0 0 0 0 0,1 1-1 0 0,-1 0 1 0 0,1 0-1 0 0,0 0 1 0 0,0 0-1 0 0,4-3 46 0 0,-5 5-32 0 0,0 0 0 0 0,1 0 0 0 0,-1 0 0 0 0,0 1 0 0 0,1-1 0 0 0,-1 1-1 0 0,1 0 1 0 0,0 0 0 0 0,-1 0 0 0 0,1 0 0 0 0,0 1 0 0 0,-1-1 0 0 0,1 1-1 0 0,0 0 1 0 0,1 0 32 0 0,9 3-101 0 0,0 2 33 0 0,1 2 45 0 0,-1 2 57 0 0,-2 0-12 0 0,-2 0 47 0 0,4 8 105 0 0,-1 1 55 0 0,10 22 264 0 0,-10-14-240 0 0,-9-19-164 0 0,0 0 0 0 0,0-1 0 0 0,1 1 0 0 0,2 2-89 0 0,6 5 216 0 0,-6-5-23 0 0,0-1 58 0 0,-5-6-67 0 0,-2-2 0 0 0,1 2-30 0 0,3 6-102 0 0,-3-6 54 0 0,-1-2 21 0 0,5-2 16 0 0,-2-2-40 0 0,2-7 7 0 0,-2-13-83 0 0,-2 17-15 0 0,1-16-120 0 0,5-38-123 0 0,0 21 2 0 0,-1 15 9 0 0,0 1-86 0 0,3 0-108 0 0,-4 12 161 0 0,0 0-36 0 0,-4 11 203 0 0,7-13-225 0 0,0 8 98 0 0,-2 7-1 0 0,4 4 121 0 0,-4-2 56 0 0,-3 2 45 0 0,-1-2-14 0 0,4 6 6 0 0,0-1-1 0 0,0 0 0 0 0,-1 1 0 0 0,-1 0 0 0 0,0 1 0 0 0,0-1 0 0 0,1 5 1 0 0,7 28 67 0 0,-9-21 24 0 0,0-1 53 0 0,4 13 54 0 0,0-4-52 0 0,-6-23-224 0 0,0 0 82 0 0,1 3 97 0 0,4 4 146 0 0,-3-7-169 0 0,0-2-49 0 0,0 0-49 0 0,1-1-61 0 0,0 0-77 0 0,0-1-90 0 0,1-1-103 0 0,0 0-117 0 0,-2-1 186 0 0,0 0-35 0 0,-2-1-98 0 0,0 1-64 0 0,0 0-57 0 0,-1 0-49 0 0,2 0-174 0 0,-1-1-48 0 0,0 1-210 0 0,1-1-560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32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23 11088 0 0,'0'0'210'0'0,"0"0"-87"0"0,0-1-56 0 0,-3 0 0 0 0,1 0-4 0 0,-9-2 15 0 0,-1-1 65 0 0,1 1 58 0 0,-1 0 49 0 0,-2 1 76 0 0,1 0 39 0 0,0 1 97 0 0,0 0-1 0 0,1 1 1 0 0,-1 0 0 0 0,0 1-462 0 0,-10 3 561 0 0,6 0-225 0 0,0 1-109 0 0,9-2-162 0 0,-1 0-36 0 0,1 1-40 0 0,0 0-43 0 0,-8 4 165 0 0,1-1-37 0 0,1 1-60 0 0,5-1-54 0 0,1 1-52 0 0,2-2 69 0 0,-4 5 50 0 0,-2 7 81 0 0,11-17-103 0 0,1 0 0 0 0,-1 0 0 0 0,1 1 0 0 0,0-1-1 0 0,-1 0 1 0 0,1 0 0 0 0,0 0 0 0 0,0 0 0 0 0,0 1 0 0 0,0-1 0 0 0,0 0 0 0 0,0 0 0 0 0,0 0-1 0 0,0 0 1 0 0,1 1-5 0 0,6 11-34 0 0,0-6 34 0 0,0 0 1 0 0,1 0-1 0 0,0-1 0 0 0,0 0 0 0 0,0 0 0 0 0,0-1 0 0 0,1 0 0 0 0,0-1 0 0 0,1 1 0 0 0,-3-2 12 0 0,36 17-23 0 0,-1-1-231 0 0,17 13 242 0 0,-25-10-33 0 0,-3 2 91 0 0,-16-11 19 0 0,-1 1 37 0 0,-1 0 43 0 0,-1 1 48 0 0,-7-7-131 0 0,-1 0 45 0 0,-1 0 41 0 0,0 0 34 0 0,-2 8 241 0 0,-1-14-340 0 0,-1 1 0 0 0,1-1-1 0 0,0 1 1 0 0,-1 0 0 0 0,0-1 0 0 0,0 0 0 0 0,1 1 0 0 0,-1-1 0 0 0,-1 1 0 0 0,1-1 0 0 0,0 0 0 0 0,-1 0 0 0 0,1 0 0 0 0,-1 0-1 0 0,0 1-94 0 0,-14 9 553 0 0,6-6-337 0 0,1-1-44 0 0,-10 4 69 0 0,1-3-105 0 0,10-3-75 0 0,0-1 0 0 0,0-1 0 0 0,0 1-1 0 0,-5-1-60 0 0,-33-1 163 0 0,1-5-66 0 0,2-6-62 0 0,1-8-56 0 0,38 16-273 0 0,-1 1 116 0 0,1 0 93 0 0,-1-1 73 0 0,-1 0 60 0 0,-6-4 141 0 0,8 5-160 0 0,0 0-36 0 0,0 0-57 0 0,0-1-77 0 0,-1 1-94 0 0,1-1-111 0 0,1 1-39 0 0,-1 0-99 0 0,1 0-109 0 0,0 0-118 0 0,1 1 308 0 0,0-1-34 0 0,1 1-34 0 0,-1 0-37 0 0,1 0-36 0 0,-1 0-39 0 0,0 0-39 0 0,1-1-41 0 0,-2 0-1571 0 0,-1-2-1257 0 0,4 4 3491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29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488 58 5904 0 0,'0'0'169'0'0,"0"0"-50"0"0,0 0-39 0 0,-1-1-9 0 0,-1-3 11 0 0,1 3-17 0 0,1 0 48 0 0,-1 0 40 0 0,0 0 61 0 0,1 0 73 0 0,0 1 84 0 0,-4-5 400 0 0,-1 1-78 0 0,0 0-73 0 0,0 0-69 0 0,-1 1-62 0 0,0 0-57 0 0,0 1-51 0 0,-1-1-47 0 0,-4 0 118 0 0,0 0-82 0 0,-3 1-4 0 0,-6-2 107 0 0,3 1-11 0 0,-6 0 3 0 0,1 1-82 0 0,0 3-74 0 0,0 0-66 0 0,0 3-57 0 0,1 1-51 0 0,0 1-43 0 0,1 1-33 0 0,-14 9-17 0 0,17-7-35 0 0,0 2-1 0 0,0 0 1 0 0,-4 4-7 0 0,1 2 38 0 0,0 1 40 0 0,15-13-57 0 0,0 1 1 0 0,1-1-1 0 0,-1 1 1 0 0,0 2-22 0 0,2-3-3 0 0,0 0 0 0 0,0 0 0 0 0,1 0 0 0 0,-1 1 0 0 0,2-1 0 0 0,-1 1 0 0 0,0-1 0 0 0,0 5 3 0 0,2-6-3 0 0,0-1 0 0 0,-1 0 0 0 0,1 1 0 0 0,1-1-1 0 0,-1 0 1 0 0,0 1 0 0 0,1-1 0 0 0,-1 0 0 0 0,1 0 0 0 0,0 0 0 0 0,0 1-1 0 0,1-1 1 0 0,-1 0 0 0 0,2 2 3 0 0,-1-2 5 0 0,0 0 0 0 0,0 0 0 0 0,0-1 0 0 0,1 1 0 0 0,-1-1 0 0 0,1 0 0 0 0,-1 1 0 0 0,1-1 0 0 0,0 0 0 0 0,1 0-5 0 0,12 5 1 0 0,0 0 1 0 0,1-1 0 0 0,-1-1 0 0 0,1 0 0 0 0,0-1 0 0 0,17 1-2 0 0,6 2 1 0 0,-38-7-2 0 0,192 43 51 0 0,-97-16 19 0 0,-4 5 37 0 0,-63-20-49 0 0,1 3 67 0 0,-2 3 63 0 0,-2 2 62 0 0,-3 3 60 0 0,-4 3 56 0 0,-5 3 54 0 0,-7 4 53 0 0,-8-29-412 0 0,0 0 0 0 0,0 0 0 0 0,0 0 0 0 0,0-1 0 0 0,-1 1 0 0 0,1 0-1 0 0,-1 0 1 0 0,0-1 0 0 0,0 1 0 0 0,0 0 0 0 0,-1-1 0 0 0,0 2-60 0 0,-12 17 321 0 0,-4-3-37 0 0,-3-1-45 0 0,-2-3-56 0 0,0-3-62 0 0,1-2-73 0 0,-55 17 107 0 0,55-21-124 0 0,0-1 0 0 0,0 0 0 0 0,-1-2-1 0 0,-7 0-30 0 0,-4-2-22 0 0,-2-1 68 0 0,-22-2-46 0 0,18-3-20 0 0,6-1-65 0 0,-1-2-91 0 0,30 6 36 0 0,-1 0 39 0 0,-5-2-6 0 0,-13-8-70 0 0,17 8 77 0 0,0-1-51 0 0,1 0-78 0 0,0-1-92 0 0,1-1-110 0 0,2 4 168 0 0,1 0-35 0 0,0-1-36 0 0,1 0-40 0 0,0 1-41 0 0,0-1-44 0 0,0 0-47 0 0,1 0-48 0 0,0 0-51 0 0,0-1-54 0 0,2-7-779 0 0</inkml:trace>
  <inkml:trace contextRef="#ctx0" brushRef="#br0" timeOffset="436.82">1017 34 10656 0 0,'0'0'241'0'0,"0"0"38"0"0,0 0 10 0 0,0 0-33 0 0,0 0-117 0 0,0 1 144 0 0,-1 0-95 0 0,0 1-74 0 0,-3 5 83 0 0,4-4-79 0 0,-2 3 230 0 0,2 0-41 0 0,-1 6 203 0 0,2 4-38 0 0,1 6 77 0 0,0-10-239 0 0,4 41 604 0 0,1-1-114 0 0,2 1-98 0 0,2 0-80 0 0,-2-1 468 0 0,2 49-1090 0 0,-3-27 430 0 0,-3-38-258 0 0,1 0-39 0 0,-2-6-58 0 0,-3-21-42 0 0,1 1-1 0 0,-1-1 0 0 0,4 7-32 0 0,5 31 120 0 0,-10-47-333 0 0,0 0 96 0 0,0 1 82 0 0,0-1 66 0 0,1 2 113 0 0,-1 3 337 0 0,1-3-369 0 0,-1 1-90 0 0,0-2-61 0 0,0 0-41 0 0,0 0-92 0 0,0 1-86 0 0,1-1-98 0 0,-1 0-109 0 0,0 0-121 0 0,0 0 244 0 0,0-1-34 0 0,0 0-35 0 0,0 1-38 0 0,0-1-38 0 0,0 0-40 0 0,0 0-753 0 0</inkml:trace>
  <inkml:trace contextRef="#ctx0" brushRef="#br0" timeOffset="747.99">824 327 9728 0 0,'0'0'222'0'0,"0"0"30"0"0,0 0 18 0 0,0 0 35 0 0,0 0-92 0 0,1 0-46 0 0,-1 0-39 0 0,0 0-34 0 0,1-1 26 0 0,2 0-2 0 0,-1 0-7 0 0,7-1 369 0 0,0 0-65 0 0,0 0-59 0 0,1 0-53 0 0,-1 1-47 0 0,0 0-41 0 0,9-2 116 0 0,0 1-95 0 0,25-5 228 0 0,33-8 310 0 0,-59 12-630 0 0,0 0-36 0 0,0 0-45 0 0,-1 0-56 0 0,16-4-41 0 0,16-5 112 0 0,-8 2 1 0 0,-14 4-72 0 0,-4 1-52 0 0,1 1-64 0 0,-5 1-43 0 0,1 0-66 0 0,-1 0-75 0 0,0 1-84 0 0,2 2-39 0 0</inkml:trace>
  <inkml:trace contextRef="#ctx0" brushRef="#br0" timeOffset="1274.57">1562 333 9792 0 0,'0'0'222'0'0,"0"0"30"0"0,0 0 18 0 0,0 0-151 0 0,1 1-34 0 0,1 1-34 0 0,1 1-34 0 0,1 1 8 0 0,0 1 47 0 0,0 0 43 0 0,-1 1 39 0 0,2 2 141 0 0,0 1 64 0 0,-2 0 50 0 0,1 1 36 0 0,7 30 1417 0 0,-8-27-1317 0 0,0 0-94 0 0,-1-6-261 0 0,-1-1-40 0 0,0 1-46 0 0,1-1-50 0 0,17 74 978 0 0,-5-16-134 0 0,-6-32-392 0 0,0 0 57 0 0,-7-30-676 0 0,-1-1 33 0 0,1 1 11 0 0,-1 1 107 0 0,1 0 91 0 0,-1 0 101 0 0,1 0 69 0 0,1 2 779 0 0,-2-5-584 0 0,0-1-292 0 0,1-1-45 0 0,-1-1-31 0 0,0-1-119 0 0,0-9 195 0 0,-1 1-53 0 0,1 0-48 0 0,-1 0-41 0 0,0-4-31 0 0,0-1-49 0 0,-7-37-168 0 0,4 30 159 0 0,-2-15-4 0 0,5 31 45 0 0,1 1 0 0 0,0-1 0 0 0,0 1 0 0 0,1-2-12 0 0,-1 5 11 0 0,1 0 0 0 0,0 0-1 0 0,0 0 1 0 0,0 0-1 0 0,0 1 1 0 0,1-1-1 0 0,-1 0 1 0 0,1 1 0 0 0,0-1-1 0 0,0 1 1 0 0,0 0-1 0 0,1 0 1 0 0,-1-1-1 0 0,1 2 1 0 0,0-1 0 0 0,0 0-1 0 0,0 0 1 0 0,2-1-11 0 0,4-2-98 0 0,0 0 34 0 0,10-5 17 0 0,-2 2 113 0 0,1 0 1 0 0,13-4-67 0 0,-17 8-10 0 0,1 0-46 0 0,3 1-91 0 0,0 0-108 0 0,-9 2 78 0 0,0 1-36 0 0,1 0-39 0 0,-1 0-43 0 0,0 0-45 0 0,0 1-49 0 0,0-1-52 0 0,0 1-54 0 0,0 1-58 0 0,0-1-60 0 0,0 1-65 0 0,1 0-66 0 0,-9 0 309 0 0,0-1-53 0 0,0 0-49 0 0,0 0-41 0 0,1 1-162 0 0,-1-1-41 0 0,1 1-197 0 0,1-1-532 0 0</inkml:trace>
  <inkml:trace contextRef="#ctx0" brushRef="#br0" timeOffset="1556.82">2256 368 11488 0 0,'0'0'264'0'0,"0"0"34"0"0,0 0 20 0 0,0 0-41 0 0,0 0-212 0 0,6 7 109 0 0,-4-4-83 0 0,0-1 48 0 0,7 14 648 0 0,1 12 482 0 0,-6-10-519 0 0,-2-6-278 0 0,1 8 231 0 0,-1-5-251 0 0,-1-7-270 0 0,0-1-32 0 0,5 24 563 0 0,-3-9-267 0 0,-1-4-112 0 0,0 0-51 0 0,0-3-96 0 0,0 0-54 0 0,-1 0-62 0 0,0-1-70 0 0,0-1-17 0 0,-1 5 32 0 0,-1-1 1 0 0,0 5-17 0 0,-2-7-42 0 0,1-2-54 0 0,2-13-131 0 0,0 1 91 0 0,-1-1 79 0 0,1 0 63 0 0,0 1 121 0 0,-1 0 338 0 0,1-1-409 0 0,0 0-38 0 0,0 1-50 0 0,-1-1-60 0 0,1 0-72 0 0,0 0-81 0 0,0 0-92 0 0,0 1-104 0 0,0-1 85 0 0,0 0-54 0 0,0 0-56 0 0,0 0-61 0 0,0 0-62 0 0,0 1-67 0 0,0-1-70 0 0,0 0-71 0 0,0 0-387 0 0,0 0-32 0 0,0 0-2548 0 0</inkml:trace>
  <inkml:trace contextRef="#ctx0" brushRef="#br0" timeOffset="1748.31">2200 176 12992 0 0,'-4'-4'249'0'0,"-1"0"-67"0"0,1 0-53 0 0,-1 0-35 0 0,-8-8 104 0 0,4 5 10 0 0,5 4-77 0 0,1 0 36 0 0,-1 1 42 0 0,0-1 49 0 0,3 2-103 0 0,-3-4 93 0 0,3 4-126 0 0,1 0 54 0 0,0 1-6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28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45 9184 0 0,'0'-5'136'0'0,"1"0"40"0"0,0-3 169 0 0,-1 5-248 0 0,0 1 0 0 0,0-1 0 0 0,0 1 0 0 0,-1 0 0 0 0,1-1 0 0 0,-1 1 0 0 0,1 0 0 0 0,-1-1 0 0 0,0 0-97 0 0,1 2 616 0 0,0 1 22 0 0,0 0 153 0 0,0-1-81 0 0,0 1-79 0 0,-1 0-73 0 0,1 0-70 0 0,0 1-65 0 0,0-1-62 0 0,0 1-57 0 0,0-1-54 0 0,0 1-48 0 0,-1 0-45 0 0,1 0-41 0 0,0 1 10 0 0,0 1-113 0 0,-1 0-98 0 0,1 5-243 0 0,-1-6 270 0 0,1 0 54 0 0,0 0 46 0 0,0-1 44 0 0,1 0 53 0 0,-1 0 58 0 0,4 22 95 0 0,0 0-54 0 0,3 6 205 0 0,0-1 0 0 0,9 20-443 0 0,2 8 604 0 0,-4 2-114 0 0,-3 1-91 0 0,-1 0-71 0 0,13 69 245 0 0,-13-85-292 0 0,-3-15-39 0 0,0-4 18 0 0,1-2 74 0 0,-7-19-317 0 0,1 8 9 0 0,-2-9 55 0 0,0-2-5 0 0,0 0-11 0 0,0 0-34 0 0,0 0-128 0 0,0 0-11 0 0,0 0-20 0 0,0 0-127 0 0,0 0-53 0 0,0 0-11 0 0,0 0 94 0 0,0 0-23 0 0,0 0-294 0 0,0-1 114 0 0,0 1 99 0 0,0 0 84 0 0,0-1 52 0 0,0 1 65 0 0,0-3-93 0 0,-1 1 89 0 0,1 1 7 0 0,0 0-49 0 0,-3-8-1285 0 0,-3-2-11 0 0</inkml:trace>
  <inkml:trace contextRef="#ctx0" brushRef="#br0" timeOffset="327.12">0 358 11256 0 0,'0'0'256'0'0,"0"0"34"0"0,0 0 21 0 0,0 0-35 0 0,0 0-208 0 0,2-1-40 0 0,4-3-98 0 0,0 1 65 0 0,1 0 59 0 0,-1 0 50 0 0,3 0 78 0 0,-1 0 50 0 0,3-1 95 0 0,5-1 217 0 0,-1 0-33 0 0,-6 2-200 0 0,0 0-85 0 0,-2 0-42 0 0,15-5 224 0 0,-1 1-37 0 0,0 0-38 0 0,1 1-42 0 0,0 1-43 0 0,-1 0-47 0 0,1 2-48 0 0,0 0-50 0 0,0 0-55 0 0,0 2-54 0 0,1 0-59 0 0,-1 1-60 0 0,0 1-63 0 0,1 0-66 0 0,-1 2-67 0 0,1-1-69 0 0,6 2-326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27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30 128 6968 0 0,'0'0'157'0'0,"0"0"23"0"0,0 0 11 0 0,0 0-65 0 0,0 0-7 0 0,0 0 45 0 0,0 0 141 0 0,0 0 263 0 0,0 0 22 0 0,0 0-6 0 0,0 0-275 0 0,-1 1-59 0 0,1-1-52 0 0,0 1-43 0 0,-1 1 41 0 0,-1 6 98 0 0,2-5-88 0 0,0 4 261 0 0,0-1-35 0 0,2 8 335 0 0,0 0-115 0 0,0 0-102 0 0,2 3-1 0 0,0-1-98 0 0,2 4-2 0 0,3 10 132 0 0,-3-10-178 0 0,-2-7-103 0 0,0-1-19 0 0,-2-2 38 0 0,2 2-183 0 0,-1 0-33 0 0,7 28 175 0 0,-7-27-147 0 0,-1 0 53 0 0,-1-4-38 0 0,1-2-35 0 0,0 12 174 0 0,-1-17-189 0 0,1 5-32 0 0,-1-5-76 0 0,-1 0-39 0 0,0-1-15 0 0,0-1-34 0 0,0 0 100 0 0,0 1-137 0 0,0-1-33 0 0,0 0-133 0 0,0 0-36 0 0,-1-1-888 0 0,-2-4-47 0 0</inkml:trace>
  <inkml:trace contextRef="#ctx0" brushRef="#br0" timeOffset="276.24">1 19 11144 0 0,'0'0'248'0'0,"0"0"34"0"0,0 0 22 0 0,0 0-29 0 0,0-1-205 0 0,0 1-35 0 0,3-5-33 0 0,-1 0 22 0 0,0 3 140 0 0,2 0-65 0 0,6-1 43 0 0,-9 3-107 0 0,6-1 125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26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38 8032 0 0,'0'0'182'0'0,"0"0"29"0"0,0 0 12 0 0,0 0-73 0 0,0 0-2 0 0,0 0 64 0 0,0 0 190 0 0,0 0-105 0 0,0 0-49 0 0,0 0-44 0 0,0 0-42 0 0,0-1-38 0 0,0 1-34 0 0,0 0 0 0 0,0 0-84 0 0,0 0-34 0 0,0-1-71 0 0,0 0-201 0 0,0 1 243 0 0,0 0 40 0 0,0-1 47 0 0,0 1 52 0 0,0 0 62 0 0,0 0 71 0 0,0 0 89 0 0,0 0 94 0 0,0-1 105 0 0,0 1 114 0 0,0 0 126 0 0,0 0-321 0 0,0 0 35 0 0,0 0 36 0 0,0 1 37 0 0,0-1 40 0 0,0 0 40 0 0,-5 7-261 0 0,2 1-56 0 0,2 0-51 0 0,0 2-44 0 0,2 9 93 0 0,2 0-102 0 0,-1 5-14 0 0,1 2 78 0 0,2 1 0 0 0,1 0 0 0 0,4 10-253 0 0,7 34 433 0 0,3 42 201 0 0,-11-36-284 0 0,-4-20-78 0 0,0-10-14 0 0,-3 0 52 0 0,1-16-50 0 0,-2-26-220 0 0,0 1 1 0 0,-1-1-1 0 0,1 1 1 0 0,-1-1-1 0 0,0 0 0 0 0,-1 1 1 0 0,1-1-1 0 0,-1 1 1 0 0,0-1-1 0 0,-1 2-40 0 0,1-6 75 0 0,1 0-16 0 0,-3 3-69 0 0,3-3-100 0 0,0-1-65 0 0,0 0-79 0 0,-1-1 83 0 0,-1 0 47 0 0,-3-2-94 0 0,3 2 97 0 0,1 1 99 0 0,0-1-40 0 0,0 0-43 0 0,-1 0-46 0 0,1 1-48 0 0,1-1-50 0 0,-1 0-53 0 0,0 0-55 0 0,0 0-58 0 0,1 0-59 0 0,-1 0-63 0 0,0 0-64 0 0,1 0-67 0 0,-1 0-70 0 0,1 0-71 0 0,-1 0-75 0 0,0-2-1500 0 0,0 0-1345 0 0</inkml:trace>
  <inkml:trace contextRef="#ctx0" brushRef="#br0" timeOffset="813.81">85 85 7312 0 0,'0'0'165'0'0,"0"0"22"0"0,0 0-22 0 0,0-1-70 0 0,0 1-51 0 0,-2-1-14 0 0,0 1 8 0 0,-1-1-5 0 0,-3-1-28 0 0,-6-1-4 0 0,9 2 36 0 0,0 1 36 0 0,2 0 111 0 0,0 0 215 0 0,1 0-460 0 0,0 0 94 0 0,0-1 86 0 0,-1 1 75 0 0,0 0 129 0 0,0 1 81 0 0,0-1 325 0 0,-1 0 99 0 0,-1 1 1173 0 0,2-1-1383 0 0,1 0-61 0 0,0-1-251 0 0,0 1-39 0 0,0 0-44 0 0,1-1-49 0 0,-1 1-56 0 0,1-1-60 0 0,0 0-67 0 0,0 0-72 0 0,17-9 566 0 0,0 0-109 0 0,2 2-88 0 0,0 2-68 0 0,13-3 409 0 0,15-2-629 0 0,-10 5 200 0 0,1 0-47 0 0,21 1 8 0 0,0 4-55 0 0,-31 3-49 0 0,0 0 0 0 0,-1 2-1 0 0,5 2-56 0 0,-12-2 91 0 0,1 2-1 0 0,10 5-90 0 0,-21-6 34 0 0,0 0 1 0 0,0 0-1 0 0,-1 1 0 0 0,6 4-34 0 0,-7-4 34 0 0,0 1-1 0 0,-1 1 1 0 0,0-1-1 0 0,0 1 1 0 0,0 1-1 0 0,-1-1 1 0 0,0 1 0 0 0,-1 1-1 0 0,0-1 1 0 0,-1 1-1 0 0,0 0 1 0 0,2 4-34 0 0,-4-4 25 0 0,1 0 1 0 0,-1 0-1 0 0,-1 1 0 0 0,0-1 1 0 0,-1 1-1 0 0,1-1 0 0 0,-2 9-25 0 0,0-4 54 0 0,-1-1 39 0 0,0-7-11 0 0,-1 0 0 0 0,1-1 1 0 0,-1 1-1 0 0,0-1 0 0 0,-2 3-82 0 0,-4 8 148 0 0,-3-1-67 0 0,-2 0-108 0 0,-13 8 65 0 0,0-3 36 0 0,11-11 8 0 0,-1 0 1 0 0,0-1 0 0 0,-1 0-1 0 0,-4 0-82 0 0,-35 11 182 0 0,18-9-109 0 0,5-2-57 0 0,0-2-54 0 0,-123 32 292 0 0,104-25-218 0 0,0 0-49 0 0,50-14 14 0 0,0 1 0 0 0,0 0 0 0 0,-1-1 0 0 0,1 1-1 0 0,0-1 1 0 0,-1 0 0 0 0,1 1 0 0 0,-1-1 0 0 0,1 0 0 0 0,0-1-1 0 0,-1 1 1 0 0,1 0 0 0 0,-2-1-1 0 0,-2-3 94 0 0,7-2-67 0 0,5-4-35 0 0,-5 10 12 0 0,16-16 2 0 0,-12 13-15 0 0,1-1 1 0 0,0 1-1 0 0,1 0 0 0 0,2-1 9 0 0,8-1-17 0 0,1 0-1 0 0,8-1 18 0 0,19-3-18 0 0,1 2 0 0 0,0 2-1 0 0,9 2 19 0 0,-26 3-3 0 0,0 1-1 0 0,0 1 1 0 0,0 2 3 0 0,-8 0 27 0 0,1 1 1 0 0,9 3-28 0 0,-22-5 7 0 0,-1 0 1 0 0,0 1-1 0 0,0 0 1 0 0,0 0 0 0 0,0 1-8 0 0,-2-1 19 0 0,-1 0 1 0 0,1 0 0 0 0,-1 0-1 0 0,0 1 1 0 0,-1 0 0 0 0,2 2-20 0 0,-2-3 32 0 0,0 1 0 0 0,-1 0 0 0 0,0 1 0 0 0,0-1 0 0 0,-1 1 0 0 0,1-1 0 0 0,-1 1-32 0 0,4 19 160 0 0,-4 2 37 0 0,-4 3-12 0 0,-5-3-59 0 0,4-21-104 0 0,0 0-1 0 0,0 0 1 0 0,0 0-1 0 0,-1-1 1 0 0,1 1-1 0 0,-1-1 1 0 0,-1 0-1 0 0,1 0 1 0 0,-1 0-1 0 0,0-1 1 0 0,0 1-1 0 0,-1-1-21 0 0,-3 3 30 0 0,0-2 0 0 0,0 1 0 0 0,0-1-1 0 0,-1 0 1 0 0,0-1 0 0 0,-2 0-30 0 0,-4 1 25 0 0,0 0 0 0 0,0-2 0 0 0,-13 2-25 0 0,-17-1 30 0 0,-1-2-1 0 0,-20-3-29 0 0,15 0 55 0 0,-10-2-66 0 0,42 1-87 0 0,10 0 4 0 0,0 1-39 0 0,9 0-99 0 0,-1 1 68 0 0,0-1 60 0 0,-1 0 51 0 0,-1 0 60 0 0,1-1 71 0 0,-5-2 160 0 0,6 2-200 0 0,0 1-38 0 0,1-1-31 0 0,-1 1-34 0 0,1 0-37 0 0,-1-1-44 0 0,1 1-48 0 0,0-1-53 0 0,0 1-58 0 0,0-1-65 0 0,1 0-67 0 0,-1 1-75 0 0,1-1-78 0 0,-1 0-84 0 0,1 0-89 0 0,0 1-95 0 0,0-1-98 0 0,1 0-105 0 0,0-1-1432 0 0,1-2-1406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37.1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 0 0,'3100'0'0'0,"1549"0"0"0,-4466 0 0 0,-193 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49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139 426 6000 0 0,'0'0'174'0'0,"-4"-3"-26"0"0,-2-3-94 0 0,4 4-13 0 0,0 1 75 0 0,0-1 69 0 0,0 0 58 0 0,-2 0 277 0 0,0 0 105 0 0,-11-2 1662 0 0,11 4-1838 0 0,1 0-44 0 0,0 0-53 0 0,-1 1-74 0 0,1 1-89 0 0,0-1-103 0 0,0 1 78 0 0,-3 2 88 0 0,1 0-84 0 0,0-1-67 0 0,-5 7 70 0 0,-10 16 245 0 0,6 4-60 0 0,5 3-52 0 0,4 1-47 0 0,4-22-155 0 0,1 0-1 0 0,1-1 0 0 0,0 1 0 0 0,2 10-101 0 0,-1-12 60 0 0,0-1 0 0 0,1 0 1 0 0,0 0-1 0 0,0 0 1 0 0,5 7-61 0 0,10 9 124 0 0,-14-21-86 0 0,0 0 0 0 0,0 0 0 0 0,0-1-1 0 0,1 1 1 0 0,0 0-38 0 0,-2-3 32 0 0,-1 1 0 0 0,1-1 0 0 0,-1 0 0 0 0,1 0 0 0 0,0 0 0 0 0,0 0 0 0 0,0 0 0 0 0,-1-1 1 0 0,4 1-33 0 0,9-2 193 0 0,-1-6 38 0 0,3-8 264 0 0,-4-1-72 0 0,-2-2-68 0 0,-2-1-62 0 0,-2-1-60 0 0,-2 0-54 0 0,-1-1-50 0 0,-1 0-47 0 0,-3-13-1 0 0,-1 26-81 0 0,0 1 0 0 0,-1-1 0 0 0,1 0 0 0 0,-1 1 0 0 0,-1-1 0 0 0,0 1-1 0 0,0 0 1 0 0,-4-7 0 0 0,5 9-34 0 0,-5-7 21 0 0,5 8-28 0 0,-1-1-57 0 0,1 1-78 0 0,1 1 35 0 0,0 0-34 0 0,-1 1-40 0 0,1-1-42 0 0,0 1-48 0 0,0-1-50 0 0,0 0-55 0 0,0 1-59 0 0,0 1 74 0 0,1 0-55 0 0,0 1-50 0 0,-1-1-42 0 0,1 0-157 0 0,0 1-43 0 0,-1-1-189 0 0,0-1-512 0 0</inkml:trace>
  <inkml:trace contextRef="#ctx0" brushRef="#br0" timeOffset="497.66">651 75 9848 0 0,'0'0'189'0'0,"0"0"-79"0"0,0-1-51 0 0,-2-1 1 0 0,1 0-4 0 0,-6-5-102 0 0,0-1 97 0 0,-1 1 87 0 0,-1 0 74 0 0,-1-1 127 0 0,-1 0 73 0 0,-3 0 154 0 0,-7-1 359 0 0,-1 3-7 0 0,7 4-364 0 0,3 3-155 0 0,0 1-78 0 0,2 1-127 0 0,0 1-78 0 0,0 2-89 0 0,0 2-99 0 0,-20 20 442 0 0,5 1-90 0 0,7 4-105 0 0,14-25-155 0 0,1 0-1 0 0,1 1 1 0 0,-2 5-20 0 0,3-4 69 0 0,-1 0 1 0 0,1-1-1 0 0,1 1 1 0 0,0 1-70 0 0,3 26 140 0 0,5-1-36 0 0,0-12 84 0 0,9 22-188 0 0,3-1 178 0 0,-20-45-175 0 0,4 8 33 0 0,38 90 430 0 0,-24-48-184 0 0,-3 0 48 0 0,-8-20-68 0 0,3 13 65 0 0,-2-1-84 0 0,-8-30-213 0 0,-1 2 37 0 0,6 0 40 0 0,-5-12-25 0 0,0-2-3 0 0,0 0-49 0 0,0 0-55 0 0,0 0-85 0 0,0 0-65 0 0,0 0-250 0 0,0-1-322 0 0,0 1 117 0 0,-1 0 98 0 0,1-1 79 0 0,0 0-13 0 0,-2-1-658 0 0,2 1 591 0 0,0 0 49 0 0,0 1-94 0 0,-2-3-1641 0 0,0-2-1252 0 0</inkml:trace>
  <inkml:trace contextRef="#ctx0" brushRef="#br0" timeOffset="779.9">384 461 8840 0 0,'0'0'197'0'0,"0"0"24"0"0,0 0 19 0 0,0 0-78 0 0,0 0-22 0 0,0 0 102 0 0,0 0-52 0 0,0 0-45 0 0,1 0-37 0 0,0 0 29 0 0,4 0 3 0 0,-3 0-12 0 0,17-1 810 0 0,0-1-125 0 0,0 0-114 0 0,0-1-105 0 0,-1-1-93 0 0,1-1-85 0 0,-1 1-73 0 0,0-1-64 0 0,-1 0-72 0 0,0 1-37 0 0,16-4 92 0 0,-24 7-177 0 0,-6 0-115 0 0,0 1-64 0 0,0-1-62 0 0,-1 1-82 0 0,1-1-99 0 0,0 1-112 0 0,-2-1 178 0 0,0 1-34 0 0,1 0-36 0 0,-1 0-37 0 0,0-1-40 0 0,0 1-40 0 0,0 0-44 0 0,1 0-45 0 0,2-2-1401 0 0,2 1-1111 0 0,-6 1 3057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46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1 178 6448 0 0,'0'0'190'0'0,"0"0"-53"0"0,0 0-18 0 0,0 0 77 0 0,0 0 35 0 0,0 2 272 0 0,0 8 116 0 0,0-1-66 0 0,0 1-61 0 0,0 0-57 0 0,1 0-51 0 0,-1 0-47 0 0,1 0-42 0 0,-1-1-37 0 0,2 9 128 0 0,-1 0-76 0 0,7 41 518 0 0,-4-33-387 0 0,0 0-112 0 0,4 23 328 0 0,6 25 383 0 0,-11-55-792 0 0,0-2-41 0 0,1-5-28 0 0,-4-10-160 0 0,2 3 32 0 0,-1 0 1 0 0,0 0-1 0 0,0 0 0 0 0,-1 1 0 0 0,1-1 0 0 0,-1 0 1 0 0,0 1-52 0 0,-1 1 284 0 0,0-6-104 0 0,-1-3-82 0 0,0-3-57 0 0,-4-13-39 0 0,5 13 43 0 0,-1-16 8 0 0,3-14-54 0 0,0 11 2 0 0,2-36 60 0 0,0 32-60 0 0,2 1 0 0 0,0 0 0 0 0,2 0-1 0 0,3-4 0 0 0,-7 22-15 0 0,0 0-1 0 0,1 1 0 0 0,0-1 0 0 0,1 1 0 0 0,-1 0 0 0 0,2 1 0 0 0,-1-1 0 0 0,1 1 0 0 0,3-3 16 0 0,-6 7-8 0 0,0 0 0 0 0,0 1-1 0 0,0-1 1 0 0,0 1 0 0 0,1-1 0 0 0,-1 1 0 0 0,1 0 0 0 0,0 1 0 0 0,-1-1 0 0 0,1 1-1 0 0,0-1 1 0 0,0 1 0 0 0,0 0 0 0 0,0 1 0 0 0,0-1 0 0 0,0 1 0 0 0,0-1-1 0 0,0 1 1 0 0,0 1 0 0 0,1-1 0 0 0,-1 0 0 0 0,1 1 8 0 0,44 13-54 0 0,-35-8 54 0 0,0 0 0 0 0,0 0 0 0 0,-1 1 0 0 0,0 1 0 0 0,0 0 1 0 0,10 10-1 0 0,-18-14 0 0 0,-1 1 0 0 0,0-1 0 0 0,0 1-1 0 0,0 0 1 0 0,-1 1 0 0 0,1-1 0 0 0,-1 1 0 0 0,-1-1 0 0 0,1 1 0 0 0,-1 0 0 0 0,0 0 0 0 0,0 0 0 0 0,0 0 0 0 0,2 18 0 0 0,0-1 0 0 0,0 23 0 0 0,3 12 0 0 0,3-3 0 0 0,-9-44 1 0 0,2 1 13 0 0,6 9 102 0 0,-8-17-88 0 0,0-1-63 0 0,-1-2-106 0 0,0-1-80 0 0,0 0-320 0 0,0 0-39 0 0</inkml:trace>
  <inkml:trace contextRef="#ctx0" brushRef="#br0" timeOffset="403.91">549 242 8432 0 0,'0'0'190'0'0,"0"0"28"0"0,0 0 10 0 0,1 0-26 0 0,4-2-228 0 0,-1 1 48 0 0,0 1 41 0 0,-1 1 36 0 0,4 1 168 0 0,4 7 490 0 0,-8-6-563 0 0,-1 1-50 0 0,0-2-77 0 0,10 15 426 0 0,-3 1-62 0 0,1 5 24 0 0,2 13 152 0 0,1 3 38 0 0,-1-6-123 0 0,12 47 644 0 0,-21-73-987 0 0,-1 0 0 0 0,2 0 0 0 0,3 7-179 0 0,5 12 415 0 0,-4-10-162 0 0,1 0-51 0 0,-4-9-113 0 0,0 0 1 0 0,1-1 0 0 0,0 1 0 0 0,0-1-1 0 0,1 1-89 0 0,-5-6 82 0 0,2-1 309 0 0,4 0-77 0 0,-4-1-169 0 0,-1 1-67 0 0,5-4 231 0 0,-1-3-76 0 0,-2-1-65 0 0,-1-2-52 0 0,1-7-7 0 0,-2-6-23 0 0,-3 22-85 0 0,2-18 86 0 0,-2 0-1 0 0,0-9-86 0 0,-9-72 126 0 0,3 45-61 0 0,4 41-80 0 0,-3-8 63 0 0,3 10-48 0 0,-1 0-72 0 0,2 4-37 0 0,1 0-64 0 0,0 7-87 0 0,0 1-11 0 0,0 0 73 0 0,0 0-38 0 0,0 0 65 0 0,0 0-32 0 0,0 0-149 0 0,0 0-40 0 0,0 0-1021 0 0,0 0-53 0 0</inkml:trace>
  <inkml:trace contextRef="#ctx0" brushRef="#br0" timeOffset="1227.72">1002 300 8176 0 0,'0'0'182'0'0,"0"0"29"0"0,0 0 13 0 0,1 1-32 0 0,0 3-292 0 0,1 1 42 0 0,-1-1 41 0 0,1 0 37 0 0,1 5 120 0 0,0-1 110 0 0,0 1 81 0 0,0 0 60 0 0,6 21 1026 0 0,-5-17-886 0 0,-2-6-310 0 0,-1-1-43 0 0,1 0-54 0 0,0 1-60 0 0,5 23 565 0 0,-1 1 87 0 0,-1 1 83 0 0,0-1 79 0 0,-2-10-227 0 0,-3-13-417 0 0,3 6 205 0 0,-2-13-244 0 0,-1-1-58 0 0,0 0-29 0 0,0 1 21 0 0,0-1-88 0 0,0 4-117 0 0,0-3 92 0 0,0 0 36 0 0,0 0 50 0 0,-1-1 61 0 0,1 0 74 0 0,0 0 83 0 0,-2-2-309 0 0,1 0 0 0 0,-1 0-1 0 0,1 0 1 0 0,0 0 0 0 0,0 0-1 0 0,-1 0 1 0 0,2 0 0 0 0,-1 0-1 0 0,0 0 1 0 0,0-1-11 0 0,0-3 5 0 0,-1 0 1 0 0,2 1-1 0 0,-1-1 1 0 0,1 0-1 0 0,-1 0 1 0 0,2-5-6 0 0,0-3-3 0 0,1 0 0 0 0,1 1 0 0 0,0-1 0 0 0,2-6 3 0 0,12-29-17 0 0,-12 37-3 0 0,0 1 0 0 0,1-1 0 0 0,1 1 20 0 0,-4 5-18 0 0,1 0 0 0 0,1 0 1 0 0,-1 1-1 0 0,1 0 0 0 0,0 0 0 0 0,1-1 18 0 0,-2 3-20 0 0,1-1 1 0 0,0 1-1 0 0,0 0 0 0 0,0 0 0 0 0,0 1 0 0 0,0-1 1 0 0,0 1-1 0 0,2 0 20 0 0,-5 1-8 0 0,0 1 1 0 0,0-1-1 0 0,0 1 1 0 0,-1 0 0 0 0,1 0-1 0 0,0 0 1 0 0,0 0-1 0 0,0 0 1 0 0,0 0-1 0 0,0 0 1 0 0,-1 0-1 0 0,1 1 1 0 0,0-1 0 0 0,0 1-1 0 0,0-1 1 0 0,-1 1-1 0 0,3 1 8 0 0,-1 0-6 0 0,-1 0 0 0 0,1 0-1 0 0,0 0 1 0 0,-1 0 0 0 0,1 0-1 0 0,-1 1 1 0 0,1 0 0 0 0,-1-1-1 0 0,1 3 7 0 0,4 7-2 0 0,0 0-1 0 0,-1 1 1 0 0,-1-1-1 0 0,3 10 3 0 0,-5-14 0 0 0,3 11 0 0 0,-2 0 0 0 0,0 0 0 0 0,-1 1 0 0 0,-1 4 0 0 0,1 13 3 0 0,-2-22 26 0 0,0 2 68 0 0,-1 0 102 0 0,0-16-133 0 0,0-1 4 0 0,0 0 1 0 0,0 0-6 0 0,0 0-1 0 0,0 0 0 0 0,0 0 0 0 0,0-2 7 0 0,0-10 13 0 0,-1-4-15 0 0,5-10-71 0 0,-2 9 4 0 0,4-27 58 0 0,-3 32-59 0 0,0-1 0 0 0,0 0-1 0 0,1 1 1 0 0,1 0 0 0 0,0 0-1 0 0,6-10 0 0 0,-9 18 0 0 0,1 1 0 0 0,-1 0 0 0 0,1 0-1 0 0,-1-1 1 0 0,1 2 0 0 0,2-3 0 0 0,0 1-25 0 0,1 0 0 0 0,0 0 1 0 0,0 1-1 0 0,0-1 0 0 0,4 0 25 0 0,-10 3 0 0 0,0 1 0 0 0,1 0-1 0 0,-1-1 1 0 0,1 1 0 0 0,-1 0-1 0 0,1-1 1 0 0,-1 1 0 0 0,1 0 0 0 0,-1 0-1 0 0,1 0 1 0 0,-1 0 0 0 0,1-1-1 0 0,0 1 1 0 0,-1 0 0 0 0,1 0 0 0 0,-1 0-1 0 0,1 0 1 0 0,-1 0 0 0 0,1 0-1 0 0,-1 0 1 0 0,1 0 0 0 0,0 0 0 0 0,-1 1-1 0 0,1-1 1 0 0,-1 0 0 0 0,1 0-1 0 0,-1 0 1 0 0,1 1 0 0 0,-1-1 0 0 0,1 0-1 0 0,-1 1 1 0 0,1-1 0 0 0,-1 0-1 0 0,1 1 1 0 0,3 2-1 0 0,2 1-12 0 0,-1 0 0 0 0,0 0 0 0 0,0 0 0 0 0,0 1 0 0 0,2 2 13 0 0,-2-1 0 0 0,0 0 1 0 0,-1 1-1 0 0,0-1 0 0 0,0 1 0 0 0,-1 0 0 0 0,0 0 0 0 0,0 0 0 0 0,-1 0 0 0 0,0 0 0 0 0,0 1 0 0 0,0-1 0 0 0,-1 4 0 0 0,2 7 37 0 0,1-1 46 0 0,4 26 157 0 0,-4 0 0 0 0,-4-41-176 0 0,3 5-36 0 0,-3 0 31 0 0,0 0 9 0 0,0-1-21 0 0,0-5-115 0 0,0-1-11 0 0,0 0-62 0 0,0 0-120 0 0,0 0 1 0 0,0 0-34 0 0,0 0-786 0 0,0 1-52 0 0,0 6-10 0 0</inkml:trace>
  <inkml:trace contextRef="#ctx0" brushRef="#br0" timeOffset="1845.07">1553 52 7800 0 0,'0'-5'70'0'0,"-1"1"81"0"0,1-7 329 0 0,0 6-319 0 0,1-2-82 0 0,0 2-95 0 0,1 1-47 0 0,-1 0 317 0 0,0 1 82 0 0,3 0 859 0 0,-2 3-922 0 0,-1 0-37 0 0,0 1-50 0 0,1 1-64 0 0,-1-1-81 0 0,0 0-39 0 0,1 0-41 0 0,-1 1-45 0 0,3 3 281 0 0,0 0-34 0 0,3 8 83 0 0,10 26 240 0 0,-17-38-485 0 0,11 28 286 0 0,-2 2 36 0 0,17 72 826 0 0,-17-59-691 0 0,0 2-62 0 0,-2-1-109 0 0,-3-23-64 0 0,0 13 188 0 0,0-6-98 0 0,-2-11-171 0 0,3 24 203 0 0,-1-10-118 0 0,0-11-154 0 0,-3-16-62 0 0,0-1 38 0 0,0 0 76 0 0,0-4 42 0 0,1-4 189 0 0,-1-3-183 0 0,0 1-119 0 0,1-1-101 0 0,0-3 118 0 0,1 0-42 0 0,1-10-78 0 0,0 4-63 0 0,-1 1-47 0 0,4-9-776 0 0,7-22 935 0 0,-6 26-194 0 0,-3 10 139 0 0,0 0 35 0 0,-1 3-25 0 0,0 1-1 0 0,1 0 0 0 0,-1 0 0 0 0,1 0 1 0 0,5-4 45 0 0,-5 6-31 0 0,0-1 0 0 0,0 1 0 0 0,1 0 1 0 0,-1 1-1 0 0,1-1 0 0 0,5-1 31 0 0,-7 3-12 0 0,-1 1 0 0 0,1-1 0 0 0,0 1-1 0 0,0 0 1 0 0,0 0 0 0 0,0 1 0 0 0,0-1 0 0 0,0 1 0 0 0,1 0-1 0 0,-1 0 1 0 0,0 0 12 0 0,0 0-5 0 0,-1 1-1 0 0,1 0 1 0 0,-1 0-1 0 0,0 0 1 0 0,1 0-1 0 0,-1 0 1 0 0,0 1-1 0 0,0 0 1 0 0,0-1-1 0 0,0 1 1 0 0,0 0-1 0 0,0 1 1 0 0,-1-1 0 0 0,1 1 5 0 0,3 2-1 0 0,0 1 1 0 0,0 0 0 0 0,-1 0 0 0 0,0 0 0 0 0,0 1 0 0 0,1 3 0 0 0,-4-6 1 0 0,0 1 0 0 0,0 0 0 0 0,0 0 0 0 0,-1 0 0 0 0,0 0 1 0 0,0 0-1 0 0,0 0 0 0 0,0 0 0 0 0,-1 0 0 0 0,0 4-1 0 0,-1 2 40 0 0,0 0 0 0 0,-1 0 0 0 0,0 0 0 0 0,0 0 0 0 0,-2-1 0 0 0,1 1 0 0 0,-1-1-1 0 0,-1 0 1 0 0,0 0 0 0 0,0 0 0 0 0,-1-1 0 0 0,0 0 0 0 0,0 0 0 0 0,-1 0 0 0 0,-3 2-40 0 0,-3 0-4 0 0,7-8 35 0 0,1 1 0 0 0,-1-1 1 0 0,1-1-1 0 0,-1 1 0 0 0,-3 0-31 0 0,-4 1-1 0 0,1-1-64 0 0,3-1-33 0 0,0-1-54 0 0,1-1-62 0 0,-1 1-69 0 0,-1-1-153 0 0</inkml:trace>
  <inkml:trace contextRef="#ctx0" brushRef="#br0" timeOffset="2339.75">2179 364 8208 0 0,'0'0'234'0'0,"0"0"6"0"0,0 0-176 0 0,2 0-37 0 0,5 0-79 0 0,0-1 101 0 0,0 1 89 0 0,-1-1 79 0 0,0 0 19 0 0,-1 0 41 0 0,5-2 377 0 0,0 0 75 0 0,13-6 1038 0 0,-16 5-1277 0 0,-1 0-56 0 0,1 0-66 0 0,0-1-93 0 0,0 1-114 0 0,-3 1-128 0 0,-1 0-36 0 0,4-1 242 0 0,1-3 10 0 0,1 0-51 0 0,-1 0-44 0 0,0 0-36 0 0,1-7 12 0 0,-7 12-118 0 0,-2 0 0 0 0,1 0 0 0 0,0 0 0 0 0,0 0 0 0 0,-1 0 0 0 0,1 0 0 0 0,-1-1 0 0 0,0 1 0 0 0,1 0 0 0 0,-1-1-12 0 0,0 0 4 0 0,-1 1-1 0 0,1-1 0 0 0,0 1 1 0 0,-1-1-1 0 0,0 1 1 0 0,1 0-1 0 0,-1-1 0 0 0,0 1 1 0 0,0 0-1 0 0,-1-1 1 0 0,1 1-1 0 0,0 0 0 0 0,-1 0 1 0 0,1 0-1 0 0,-1 0 1 0 0,0 0-1 0 0,1 1 0 0 0,-1-1 1 0 0,0 1-1 0 0,-1-2-3 0 0,-22-11-36 0 0,0 5-104 0 0,23 9 134 0 0,1-1 0 0 0,-1 1 0 0 0,0 0 0 0 0,1 0-1 0 0,-1 1 1 0 0,0-1 0 0 0,1 0 0 0 0,-1 0 0 0 0,0 1 0 0 0,1-1 0 0 0,-1 1-1 0 0,1 0 1 0 0,-1-1 0 0 0,1 1 0 0 0,-1 0 0 0 0,1 0 0 0 0,-1 0 0 0 0,1 0-1 0 0,0 0 1 0 0,0 0 0 0 0,-1 0 0 0 0,1 1 0 0 0,0-1 6 0 0,-13 17-22 0 0,5-1 52 0 0,1 4 187 0 0,0 1-114 0 0,0 6-90 0 0,0 16-120 0 0,6 0-11 0 0,4-15 113 0 0,3-7 86 0 0,3-1 108 0 0,10 9-114 0 0,-15-26-50 0 0,1 0 0 0 0,0 0 0 0 0,-1 0 0 0 0,1-1 0 0 0,1 1 0 0 0,-1-1 0 0 0,4 3-25 0 0,-4-4 20 0 0,0 0-1 0 0,0 0 1 0 0,0-1-1 0 0,0 1 1 0 0,0-1-1 0 0,0 0 1 0 0,1 0 0 0 0,-1 0-1 0 0,3 0-19 0 0,-2-1 15 0 0,0 0 1 0 0,0 0-1 0 0,0-1 1 0 0,0 1-1 0 0,3-2-15 0 0,6-1-13 0 0,14-9 151 0 0,-20 7-143 0 0,0 0-63 0 0,-2 1-32 0 0,0 0-53 0 0,0 0-60 0 0,0 0-70 0 0,-4 2 171 0 0,-1 1 10 0 0,0 0-16 0 0,0 0-38 0 0,0 0-12 0 0,0 0-39 0 0,0 0-46 0 0,0 0-50 0 0,0 0-55 0 0,-1 0-51 0 0,1 0-46 0 0,0 0-38 0 0,0 0-144 0 0,-1-1-39 0 0,1 1-173 0 0,1-2-467 0 0</inkml:trace>
  <inkml:trace contextRef="#ctx0" brushRef="#br0" timeOffset="2706.76">2508 161 9504 0 0,'0'0'183'0'0,"1"1"-75"0"0,-1 0-50 0 0,2 4 2 0 0,-1-3-5 0 0,3 9-66 0 0,1-1 40 0 0,-1 2 40 0 0,0-1 36 0 0,3 11 207 0 0,0 1 122 0 0,-4-9-121 0 0,1-1 33 0 0,3 15 437 0 0,0 6 279 0 0,3 16 680 0 0,-3-20-678 0 0,0-1-352 0 0,-1-4-145 0 0,-3-9-155 0 0,-1-3-36 0 0,-1-1 39 0 0,-1-11-222 0 0,0-1-220 0 0,0 0 56 0 0,0 1 47 0 0,0 0 36 0 0,-1 1 552 0 0,1-2-517 0 0,-1 0-32 0 0,0-1-46 0 0,0 0-58 0 0,0 0 2 0 0,-1-1 0 0 0,1 1 0 0 0,0 0-1 0 0,0-1 1 0 0,0 1 0 0 0,1-1-1 0 0,-1 1 1 0 0,0-1 0 0 0,1 0-1 0 0,-1 1 1 0 0,0-1-13 0 0,-3-24 86 0 0,3 14-60 0 0,1 0 0 0 0,0 0 0 0 0,1 0-26 0 0,0-2 0 0 0,0-1 0 0 0,1 0 0 0 0,0 1 0 0 0,0-1 0 0 0,2 1 0 0 0,0-1 0 0 0,0 1 0 0 0,4-7 0 0 0,-1 8 0 0 0,-3 3 0 0 0,1 0 0 0 0,1 0 0 0 0,0 1 0 0 0,2-2 0 0 0,7-6-45 0 0,11-5 93 0 0,-14 14-52 0 0,4-1-75 0 0,-3 3-78 0 0,1 1-111 0 0,-7 3 83 0 0,0-1-37 0 0,0 1-42 0 0,1 1-44 0 0,-6 0 269 0 0,0 1-63 0 0,0-1-65 0 0,0 0-68 0 0,0 1-70 0 0,0-1-72 0 0,0 0-74 0 0,0 0-77 0 0,0 0-180 0 0,0 1-109 0 0,1-1-112 0 0,-1 0-115 0 0,3-1-1177 0 0,3 1-1251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44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0 5672 0 0,'0'0'165'0'0,"0"0"-40"0"0,0 0 5 0 0,0 0 57 0 0,0 0 170 0 0,0 0 307 0 0,0 0 28 0 0,0 0 8 0 0,0 0 17 0 0,0 0 10 0 0,0 0 1 0 0,0 0-302 0 0,0 0-175 0 0,0 0-42 0 0,0 0 47 0 0,0 0 119 0 0,0 0-20 0 0,0 0-2 0 0,0 0 6 0 0,0 0 1 0 0,0 0-148 0 0,0 1-41 0 0,0 0 69 0 0,0 1-109 0 0,1 6 45 0 0,-1-5-52 0 0,5 15 557 0 0,-4-13-532 0 0,1 0-40 0 0,-1 0-53 0 0,0 0-65 0 0,1 12-36 0 0,1 0 52 0 0,1 0 41 0 0,0 1 33 0 0,8 32 268 0 0,-8-22-156 0 0,1-1-36 0 0,9 58 188 0 0,-4-28-152 0 0,-2-12 11 0 0,-1 0-1 0 0,-3 0 0 0 0,-1 2-203 0 0,0 101 333 0 0,-3-145-345 0 0,-1 2 125 0 0,1-3-108 0 0,-1 1-56 0 0,1 1-80 0 0,-1 2-105 0 0,1-7-92 0 0,0 0 35 0 0,-1-1-205 0 0,1-1 11 0 0,-2-2-150 0 0,2 3 106 0 0,-3-4-854 0 0</inkml:trace>
  <inkml:trace contextRef="#ctx0" brushRef="#br0" timeOffset="241.35">1 293 8928 0 0,'0'0'200'0'0,"0"0"33"0"0,0 0-26 0 0,0 0-90 0 0,1 0-65 0 0,3-2-20 0 0,-2 1 13 0 0,3 0-129 0 0,0-1 41 0 0,0 0 39 0 0,0 1 36 0 0,4-3 127 0 0,0 1 108 0 0,0 0 45 0 0,-1-1 49 0 0,20-6 950 0 0,-16 6-797 0 0,-4 1-229 0 0,0 0-55 0 0,0 0-70 0 0,1 0-82 0 0,36-13 434 0 0,-13 6-250 0 0,-5 3-122 0 0,0 0-93 0 0,-5 2-94 0 0,1 0-91 0 0,-1 1-104 0 0,0 0-114 0 0,-2 1-86 0 0</inkml:trace>
  <inkml:trace contextRef="#ctx0" brushRef="#br0" timeOffset="763.95">517 56 6016 0 0,'0'0'133'0'0,"0"0"23"0"0,0 0 11 0 0,0 0-60 0 0,0 0-53 0 0,-1 6-47 0 0,0 0 571 0 0,0 0-47 0 0,1 0-43 0 0,0 1-42 0 0,0-1-38 0 0,1 1-37 0 0,2 6 275 0 0,1 1-113 0 0,0-1-92 0 0,1 1-70 0 0,0-1-50 0 0,4 15 319 0 0,3 12-118 0 0,-2 1-96 0 0,1 17 60 0 0,3 37 207 0 0,-9-54-368 0 0,0-4 17 0 0,0 0 63 0 0,0 18-7 0 0,-3-20-119 0 0,1-11-64 0 0,-3-20-187 0 0,0 0 1 0 0,0-1 0 0 0,0 1-1 0 0,-1-1 1 0 0,1 1 0 0 0,-1 0-29 0 0,0 2 34 0 0,-2 2 30 0 0,2-7 0 0 0,1-1 6 0 0,0 0 20 0 0,0 0 1 0 0,-1-11 77 0 0,-1-4-65 0 0,0-12-69 0 0,1 16 8 0 0,2-22-105 0 0,0 1 91 0 0,1 2 49 0 0,6-38 169 0 0,2 19-136 0 0,-4 26-112 0 0,2-1-55 0 0,-2 9-18 0 0,0 0-34 0 0,1 0-38 0 0,1 0-41 0 0,3-1 62 0 0,7 2 36 0 0,-16 13 85 0 0,-1 0 0 0 0,1 0 0 0 0,0 0 0 0 0,0 0 0 0 0,0 0 0 0 0,-1 1 0 0 0,1-1 0 0 0,0 1 0 0 0,2-1 5 0 0,-3 1 1 0 0,0 0 0 0 0,0 0-1 0 0,0 0 1 0 0,1 0-1 0 0,-1 1 1 0 0,0-1 0 0 0,0 0-1 0 0,0 0 1 0 0,0 1 0 0 0,0-1-1 0 0,0 1 1 0 0,0-1-1 0 0,0 1 1 0 0,0-1 0 0 0,-1 1-1 0 0,1-1 1 0 0,0 1-1 0 0,0 0 0 0 0,6 7 0 0 0,0-1 0 0 0,0 2 0 0 0,-1-1 0 0 0,-1 1 0 0 0,1 0 0 0 0,-1 0 0 0 0,-1 0 0 0 0,0 1 0 0 0,0-1 0 0 0,-1 1 0 0 0,2 10 0 0 0,2 10 0 0 0,-2 0 0 0 0,-1 0 0 0 0,-1 14 0 0 0,-1 8 31 0 0,-2-32 7 0 0,0 4 38 0 0,0-7-14 0 0,0-16-137 0 0,0-1-47 0 0,0 0-185 0 0,0 0 226 0 0,0 0-4 0 0,0 0-21 0 0,0 0-43 0 0,0 0-16 0 0,0 0-44 0 0,0 0-51 0 0,0 0-55 0 0,0 0-62 0 0,0 0-55 0 0,0 0-51 0 0,0 0-44 0 0,0 0-154 0 0,0 0-43 0 0,0 0-187 0 0,0 0-502 0 0</inkml:trace>
  <inkml:trace contextRef="#ctx0" brushRef="#br0" timeOffset="1199.79">966 528 8088 0 0,'0'0'182'0'0,"0"0"29"0"0,2 0 12 0 0,2-1-308 0 0,0 0 39 0 0,0 0 37 0 0,0-1 34 0 0,5 0 119 0 0,0 0 108 0 0,-1 0 65 0 0,0-1 63 0 0,7-1 358 0 0,8-4 567 0 0,-14 4-773 0 0,0 0-44 0 0,0 0-81 0 0,0 0-28 0 0,-2-1-44 0 0,0 0-40 0 0,0 0-34 0 0,0-2 13 0 0,0 0-35 0 0,13-18 352 0 0,-18 22-528 0 0,5-6 94 0 0,0-2-38 0 0,2-8 2 0 0,-2-2-46 0 0,-6 18-64 0 0,0-1 0 0 0,0 1 1 0 0,-1 0-1 0 0,1-1 0 0 0,-1 1 0 0 0,0-1 0 0 0,0 1 0 0 0,-1-1 0 0 0,1 1 0 0 0,-1-3-11 0 0,0 4 10 0 0,1 1 1 0 0,-1-1-1 0 0,0 0 0 0 0,1 1 1 0 0,-1-1-1 0 0,0 0 0 0 0,0 1 0 0 0,0-1 1 0 0,0 1-1 0 0,0 0 0 0 0,-1-1 1 0 0,0 0-11 0 0,1 1 3 0 0,-1 0 1 0 0,0-1-1 0 0,1 1 1 0 0,-1 0-1 0 0,1 0 1 0 0,-1 0-1 0 0,0 1 1 0 0,0-1-1 0 0,0 0 1 0 0,1 1-1 0 0,-1-1 1 0 0,0 1-1 0 0,0-1 1 0 0,0 1-1 0 0,0 0 1 0 0,-2 0-4 0 0,2 0 1 0 0,-1 1 1 0 0,0-1 0 0 0,1 1 0 0 0,-1-1-1 0 0,1 1 1 0 0,-1 0 0 0 0,1 0 0 0 0,0 0 0 0 0,-1 1-1 0 0,1-1 1 0 0,-2 1-2 0 0,0 2-4 0 0,-1-1 0 0 0,1 1 0 0 0,0 0 0 0 0,0 0 0 0 0,-1 2 4 0 0,-13 22-63 0 0,12-17 62 0 0,1 1 1 0 0,1 0 0 0 0,0 0 0 0 0,0 0 0 0 0,-1 11 0 0 0,-1 21 32 0 0,2 0 69 0 0,3-32-53 0 0,1-6-9 0 0,-1 0 1 0 0,2 0 0 0 0,-1 0 0 0 0,1 3-40 0 0,0-4 41 0 0,0 0 1 0 0,0 0-1 0 0,1 0 1 0 0,0 0-1 0 0,0 0 1 0 0,0 0-1 0 0,0-1 0 0 0,2 2-41 0 0,-2-3 28 0 0,0 0-1 0 0,0 0 0 0 0,0 0 1 0 0,1-1-1 0 0,-1 1 0 0 0,1-1 1 0 0,0 1-1 0 0,-1-1 0 0 0,1 0 1 0 0,0 0-1 0 0,0-1 0 0 0,1 1-27 0 0,-1 0 20 0 0,0-1-1 0 0,1 0 0 0 0,-1 0 0 0 0,0 0 0 0 0,0-1 0 0 0,1 1 0 0 0,-1-1 0 0 0,4 0-19 0 0,-3 0 103 0 0,-1 0-67 0 0,0 0-44 0 0,0 0-50 0 0,-1 0-38 0 0,0 0-51 0 0,0 0-59 0 0,0 0-66 0 0,0-1-11 0 0,0 1-57 0 0,-1 0-59 0 0,1 0-66 0 0,0-1-69 0 0,0 1-73 0 0,0 0-79 0 0,-1 0-82 0 0,6-2-1348 0 0,3 0-1213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41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9 6648 0 0,'0'0'149'0'0,"0"0"23"0"0,0 0 12 0 0,0 0-47 0 0,0 0 22 0 0,0 0 89 0 0,0 0 244 0 0,0 0 443 0 0,0 0 38 0 0,0 0-394 0 0,0 0-222 0 0,0 0-40 0 0,0 0 106 0 0,0 0 228 0 0,0 0-13 0 0,0 0-36 0 0,0 0-137 0 0,0 0-60 0 0,0 0-108 0 0,-1-1-60 0 0,1 1-51 0 0,-1-1-42 0 0,-1 1-2 0 0,-3-3 141 0 0,3 2-129 0 0,0 1 42 0 0,1-1 84 0 0,-15 0 79 0 0,0 1-101 0 0,4 2-119 0 0,0 1-38 0 0,-12 3 21 0 0,11-3-64 0 0,0 0-1 0 0,0 0 1 0 0,-2-1-58 0 0,-20 1 125 0 0,-12 1-7 0 0,16-2-135 0 0,27-2 78 0 0,1 0 45 0 0,-5 4 372 0 0,5-1-305 0 0,2-1-104 0 0,0 0-37 0 0,-1 0-45 0 0,1 1-54 0 0,0-1-63 0 0,0 1-71 0 0,1-1-80 0 0,-1 1-90 0 0,-2 26 371 0 0,2-10 0 0 0,-1 0 5 0 0,4-5 57 0 0,0 1-14 0 0,3 8-19 0 0,1-5-29 0 0,11 27 0 0 0,-2-13 10 0 0,-2-2 162 0 0,4 19-172 0 0,0 17 167 0 0,-3 1-1 0 0,-2 1-166 0 0,-5-26 40 0 0,0-12 19 0 0,3 0 49 0 0,-2-5 30 0 0,-1 0 46 0 0,-6-20-149 0 0,0 0-53 0 0,0 1 60 0 0,-1 1 78 0 0,0-3-20 0 0,0 2 33 0 0,-1-1-50 0 0,0-1 10 0 0,0-3-229 0 0,0 0 54 0 0,1 0 47 0 0,-1 0 39 0 0,-2 0 89 0 0,-2 0 274 0 0,3-2-295 0 0,-1 1-56 0 0,1 0-99 0 0,1 0-10 0 0,0-1-40 0 0,-1 1-44 0 0,1 0-50 0 0,0 0-52 0 0,0-1-59 0 0,0 1-61 0 0,0 0-67 0 0,0-1-71 0 0,0 1-75 0 0,0 0-80 0 0,1-1-83 0 0,-1 1-89 0 0,0 0-93 0 0,0-1-1246 0 0,-3 0-1244 0 0</inkml:trace>
  <inkml:trace contextRef="#ctx0" brushRef="#br0" timeOffset="531.57">133 452 6160 0 0,'0'0'133'0'0,"0"0"23"0"0,0 0 13 0 0,8-4 336 0 0,-5 3-348 0 0,-1 0 52 0 0,0 0 305 0 0,0 0-56 0 0,1 1-51 0 0,-1-1-46 0 0,0 0-42 0 0,0 0-37 0 0,3 0 191 0 0,0-1-26 0 0,6-2 468 0 0,-7 2-516 0 0,-2 1-93 0 0,0 0-33 0 0,4 0 182 0 0,1 0-101 0 0,0 0-81 0 0,2 0 84 0 0,0 0 36 0 0,1-1-69 0 0,1 0-35 0 0,0 0-99 0 0,-1-1-103 0 0,-2-1-106 0 0,0-1 70 0 0,-1 4-48 0 0,-2 0 7 0 0,1-1-43 0 0,12-3 171 0 0,-13 4-148 0 0,1 0-74 0 0,-3 1-4 0 0,0-1-37 0 0,0 1-41 0 0,0 0-46 0 0,0-1-51 0 0,0 1-55 0 0,0 0-61 0 0,0 0-65 0 0,-3 0 109 0 0,1 0-49 0 0,-1 0-43 0 0,1 0-37 0 0,0 0-135 0 0,-1 0-37 0 0,3 0-1401 0 0</inkml:trace>
  <inkml:trace contextRef="#ctx0" brushRef="#br0" timeOffset="816.81">502 365 5520 0 0,'0'0'158'0'0,"0"1"159"0"0,-1 1-66 0 0,2 8 375 0 0,-1-6-313 0 0,2 6 592 0 0,0 1-115 0 0,1 0-107 0 0,0-1-95 0 0,0 1-86 0 0,0-1-76 0 0,0 0-64 0 0,0 1-56 0 0,3 6 107 0 0,-2-2-127 0 0,5 19 322 0 0,-5-13-158 0 0,-1-3-54 0 0,1 1 37 0 0,4 24 554 0 0,-5-15-406 0 0,-3-4-205 0 0,-1-13-239 0 0,-1 0-40 0 0,0-2-37 0 0,2-8-144 0 0,-1 1 34 0 0,1 1 35 0 0,-1-1 68 0 0,1 2 124 0 0,0-3-156 0 0,0 0-80 0 0,0 0-113 0 0,0-1 32 0 0,0 1-40 0 0,-1-1-132 0 0,1 1-89 0 0,-1-1-100 0 0,1 1-110 0 0,-1-1 252 0 0,1 1-51 0 0,-1-1-45 0 0,1 0-40 0 0,-1 1-142 0 0,0 0-40 0 0,0 0-174 0 0,0 0-466 0 0</inkml:trace>
  <inkml:trace contextRef="#ctx0" brushRef="#br0" timeOffset="1086.08">442 295 8408 0 0,'0'0'190'0'0,"0"0"28"0"0,0 0 8 0 0,1 0-31 0 0,-1 0-60 0 0,0 0-53 0 0,0 0-41 0 0,0-1-34 0 0,1 0-105 0 0,-1 0 89 0 0,1 0 60 0 0,-1 1 84 0 0,1-1 115 0 0,-1 1-73 0 0,0 0 38 0 0,1 0 42 0 0,-1 0 46 0 0,0-1 49 0 0,1 1 53 0 0,0 0-415 0 0,4 1 145 0 0,-3 0-117 0 0,0-1-78 0 0,0 1-108 0 0,-1-1 15 0 0,0 1-50 0 0,0-1-55 0 0,0 1-62 0 0,1-1-67 0 0,-1 1-74 0 0,0-1-78 0 0,0 1-86 0 0,1 1-795 0 0,2 1-813 0 0</inkml:trace>
  <inkml:trace contextRef="#ctx0" brushRef="#br0" timeOffset="1672.53">759 429 5328 0 0,'0'0'116'0'0,"0"0"17"0"0,0 0 12 0 0,0 0 29 0 0,0 0 68 0 0,0 0 29 0 0,0 0 8 0 0,0 0-104 0 0,0 1-34 0 0,0 0 54 0 0,0 1-83 0 0,0 4 51 0 0,0-4-86 0 0,0-1 37 0 0,0 1 87 0 0,0-1 93 0 0,1 8 245 0 0,0 0-42 0 0,1 0-41 0 0,0 1-38 0 0,0-1-36 0 0,1 0-34 0 0,4 10 251 0 0,-1 1-103 0 0,-1-2-103 0 0,6 18 295 0 0,-1 0-103 0 0,-4 2-98 0 0,0-1-69 0 0,-4-25-261 0 0,0-1-1 0 0,-1 0 1 0 0,0 5-157 0 0,0-6 99 0 0,0-3-5 0 0,0 1 89 0 0,-1-4-51 0 0,0 0 33 0 0,0-3-14 0 0,0-1 1 0 0,0 0 0 0 0,0 0-10 0 0,0 0-39 0 0,0 0-20 0 0,0 0-4 0 0,0 0 4 0 0,0 0 10 0 0,-3-1-14 0 0,0-2-35 0 0,-6-8 1 0 0,5 1-33 0 0,1 0 0 0 0,1-1 0 0 0,-1 0 0 0 0,2 0 0 0 0,0 1 0 0 0,0-1 0 0 0,1 0 0 0 0,0 0 0 0 0,1 0 0 0 0,1-8-12 0 0,2-4 11 0 0,5-19-11 0 0,9-18-56 0 0,1 17-11 0 0,-14 33 62 0 0,1 2 1 0 0,0-1-1 0 0,4-5 5 0 0,-5 9 2 0 0,-1 0-1 0 0,1 0 1 0 0,0 0-1 0 0,1 1 1 0 0,-1 0-1 0 0,1 0 1 0 0,0 0-1 0 0,0 1 1 0 0,0-1-1 0 0,0 1 1 0 0,1 1-1 0 0,5-2-1 0 0,-10 3 12 0 0,1 0-1 0 0,0 1 0 0 0,0-1 1 0 0,-1 1-1 0 0,1 0 0 0 0,0 0 1 0 0,1 0-12 0 0,17 6 40 0 0,-17-4-39 0 0,0 1 1 0 0,0-1-1 0 0,-1 1 0 0 0,1 0 0 0 0,-1-1 0 0 0,0 2 0 0 0,0-1 0 0 0,0 0 1 0 0,1 2-2 0 0,2 3-1 0 0,-1 0 0 0 0,0 0 0 0 0,-1 0 1 0 0,0 0-1 0 0,1 3 1 0 0,6 22 61 0 0,-5-10-52 0 0,3 14 137 0 0,3 23-146 0 0,-11-48 59 0 0,2 7-31 0 0,1 8-2 0 0,-1-9 71 0 0,-2-3 84 0 0,-1-8-45 0 0,0 1 37 0 0,0-7-317 0 0,0-1 52 0 0,0 0-74 0 0,0 0-90 0 0,0 0 75 0 0,0 0-40 0 0,0 0-44 0 0,0 0-42 0 0,0 0-39 0 0,0 0-33 0 0,0 0-248 0 0,0 0-57 0 0,0 0-46 0 0,0 0-32 0 0,0 0-1367 0 0,0 0-1212 0 0</inkml:trace>
  <inkml:trace contextRef="#ctx0" brushRef="#br0" timeOffset="2047.52">1547 467 5584 0 0,'0'0'165'0'0,"-4"-7"-28"0"0,-1-2-87 0 0,1 5-12 0 0,0-1 70 0 0,-1 2 64 0 0,0 0 54 0 0,-1 0 108 0 0,-1 1 54 0 0,-2 1 131 0 0,-4 1 322 0 0,0 3 3 0 0,5 0-318 0 0,1 0-129 0 0,1 1-52 0 0,1 0-108 0 0,1 0-53 0 0,0 1-61 0 0,0 0-69 0 0,-11 20 153 0 0,3 2-60 0 0,1 1-49 0 0,2 1-38 0 0,-2 18 4 0 0,-2 23-64 0 0,11-50 100 0 0,2 2-48 0 0,1-16-54 0 0,-1 1 1 0 0,2-1 0 0 0,-1 0 0 0 0,0 0-1 0 0,1 0 1 0 0,1 1 1 0 0,-3-5-5 0 0,1 0-1 0 0,0 0 1 0 0,0 0-1 0 0,0 0 1 0 0,0 0-1 0 0,0 0 1 0 0,1 0-1 0 0,-1 0 1 0 0,1 0-1 0 0,-1-1 1 0 0,1 1-1 0 0,-1 0 1 0 0,1-1-1 0 0,0 0 1 0 0,0 1-1 0 0,0-1 1 0 0,0 0-1 0 0,0 0 1 0 0,0 0-1 0 0,0 0 1 0 0,0 0-1 0 0,0 0 1 0 0,1-1-1 0 0,-1 1 1 0 0,0-1-1 0 0,0 0 1 0 0,1 1-1 0 0,-1-1 1 0 0,0 0-1 0 0,1 0 1 0 0,-1 0-1 0 0,0-1 1 0 0,1 1-1 0 0,-1-1 1 0 0,1 1 5 0 0,2-2-153 0 0,0 1 97 0 0,7-1 86 0 0,-7 0-52 0 0,-3 1-24 0 0,1 0-36 0 0,0 0-43 0 0,-1 0-50 0 0,1 0-15 0 0,-1 0-46 0 0,0 0-50 0 0,0 0-54 0 0,1-1-59 0 0,-1 1-64 0 0,0-1-68 0 0,0 1-73 0 0,3-4-737 0 0,3-2-759 0 0,-8 7 2043 0 0</inkml:trace>
  <inkml:trace contextRef="#ctx0" brushRef="#br0" timeOffset="2475.38">1515 46 7248 0 0,'0'0'209'0'0,"0"0"-54"0"0,0 0-15 0 0,0 0 40 0 0,0 0 144 0 0,0 0 262 0 0,0 0 20 0 0,0 0-25 0 0,0 0-112 0 0,0 0-49 0 0,0 0-10 0 0,0 0-34 0 0,0 1-140 0 0,0 0-94 0 0,0 1-72 0 0,0 5 6 0 0,0-4-8 0 0,4 14 400 0 0,0-1-77 0 0,-1 0-68 0 0,1 0-59 0 0,1 7 24 0 0,0 0-77 0 0,0 0-56 0 0,6 30 142 0 0,-5-20-63 0 0,-3-14-42 0 0,0 1 57 0 0,1 9-33 0 0,5 38 352 0 0,-3 3-14 0 0,1 1-21 0 0,-7-62-483 0 0,6 86 388 0 0,-6-54-206 0 0,0-26-52 0 0,0-1-96 0 0,-1-1-62 0 0,-1 17-37 0 0,0-9 74 0 0,2-11 31 0 0,-1 1 57 0 0,1-4-9 0 0,-1 0 34 0 0,1 0 40 0 0,0 1 43 0 0,0-9-407 0 0,1 0 76 0 0,1 0 22 0 0,-1 0 13 0 0,0 1-42 0 0,-1 0-57 0 0,1-1-71 0 0,0 1 21 0 0,-1-1-43 0 0,0 0-48 0 0,1 1-54 0 0,1-5-685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42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65 8720 0 0,'0'0'197'0'0,"0"0"24"0"0,0-9 195 0 0,0 6-359 0 0,0 0-36 0 0,-1-1 5 0 0,1 0 51 0 0,0 1 43 0 0,-1-1 39 0 0,0-1 181 0 0,-1 0 69 0 0,1 3-258 0 0,1 1-1 0 0,-1 0 0 0 0,0 0 1 0 0,0-1-1 0 0,0 1 0 0 0,0 0 1 0 0,0 0-1 0 0,0 0 0 0 0,0 0 1 0 0,-1 0-151 0 0,-4-3 565 0 0,2 2-330 0 0,-1 1-48 0 0,1 0-57 0 0,-2-1-66 0 0,-15 1 280 0 0,-2 3-89 0 0,-4 3-32 0 0,19-2-158 0 0,1-1 0 0 0,0 1-1 0 0,0 0 1 0 0,-1 1-65 0 0,-19 7 223 0 0,5-3-49 0 0,8 1-124 0 0,9-6-50 0 0,0 1 0 0 0,0 0 0 0 0,0 0 0 0 0,1 0 0 0 0,0 1 0 0 0,0 0 0 0 0,0 0 0 0 0,0 0 0 0 0,0 1 0 0 0,2-3 0 0 0,1 0 0 0 0,0-1 0 0 0,0 1 0 0 0,0 0 0 0 0,0 0 0 0 0,1 0 0 0 0,-1-1 0 0 0,1 1 0 0 0,-1 0 0 0 0,1 0 0 0 0,0 0 0 0 0,0 0 0 0 0,0 0 0 0 0,1 0 0 0 0,-1 0 0 0 0,1 0 0 0 0,0 0 0 0 0,-1 0 0 0 0,1-1 0 0 0,1 3 0 0 0,13 24 47 0 0,-7-17-38 0 0,0 0 0 0 0,1-1 0 0 0,0 0 0 0 0,7 6-9 0 0,5 2 45 0 0,3 0 54 0 0,0-3 74 0 0,2 1 48 0 0,-9-4-44 0 0,-3-2 10 0 0,-1 1 49 0 0,-2-2 8 0 0,-1 1 53 0 0,0 0 60 0 0,-1 0 67 0 0,-5-4-94 0 0,-1 0-40 0 0,-2 0-37 0 0,-2-1-35 0 0,-6 5 125 0 0,-4-1-108 0 0,0-4-112 0 0,-1 0-45 0 0,-2 0-32 0 0,-5 0-34 0 0,14-5-235 0 0,0 0 86 0 0,-1 1 74 0 0,1-1 61 0 0,0 0 48 0 0,0 0 35 0 0,-12 1 285 0 0,9-1-234 0 0,1-1-60 0 0,-1 0-99 0 0,4 1-49 0 0,0-1-54 0 0,-1 0-61 0 0,1-1-69 0 0,-1 1-103 0 0,0 0-95 0 0,0 0-105 0 0,0-1-114 0 0,0 1-121 0 0,3-1 350 0 0,-1 1-34 0 0,1 0-35 0 0,-1-1-36 0 0,1 1-37 0 0,-1 0-39 0 0,-1-1-1547 0 0,-1 1-1229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01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9616 0 0,'0'2'216'0'0,"1"5"51"0"0,-1 1-70 0 0,1-1-61 0 0,-1 1-49 0 0,2 7-23 0 0,4 20-70 0 0,-5-26 41 0 0,1 0 43 0 0,-1 0 58 0 0,0 0 72 0 0,0-3-23 0 0,0 0 43 0 0,-1 0 48 0 0,1 0 50 0 0,0 7 319 0 0,3 20 1057 0 0,-2-23-1228 0 0,0 0-66 0 0,-1-3-172 0 0,0-1-56 0 0,1 1-65 0 0,-1-1-74 0 0,0-2-93 0 0,-1-2-38 0 0,0-2 90 0 0,0 1-156 0 0,0-1-155 0 0,0 0-261 0 0,0 0-17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01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41 10568 0 0,'0'-1'53'0'0,"-2"-2"140"0"0,-1-1-73 0 0,-5-10 102 0 0,6 12-142 0 0,-1-1 32 0 0,1 0 47 0 0,0 0 54 0 0,0 1 66 0 0,-1-1 75 0 0,3 3-477 0 0,0 0 110 0 0,0 0 66 0 0,0 0 42 0 0,-1-1 313 0 0,1 1-287 0 0,-1 0-96 0 0,1-1-64 0 0,0 1-43 0 0,0 0-31 0 0,0 0-43 0 0,0 0-47 0 0,-1 0-51 0 0,1-1-55 0 0,0 1-59 0 0,0 0-63 0 0,0 0-68 0 0,0 0-1242 0 0,0 0-999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03.2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31 6536 0 0,'0'0'141'0'0,"0"0"23"0"0,0 0 13 0 0,0 0-49 0 0,-1-1-66 0 0,-8-6-62 0 0,2 1 1020 0 0,-1 1-97 0 0,1 1-91 0 0,-1 1-86 0 0,0 1-84 0 0,1 0-76 0 0,-1 1-73 0 0,0 1-68 0 0,1 0-63 0 0,-1 1-58 0 0,1 0-55 0 0,-1 1-47 0 0,1 0-46 0 0,0-1-38 0 0,-8 4 38 0 0,6-3-117 0 0,-5 5 34 0 0,2 3-39 0 0,8-7-49 0 0,1 1-1 0 0,0 0 0 0 0,1 0 0 0 0,-1 0 1 0 0,1 0-1 0 0,-1 1-4 0 0,1 0-2 0 0,-1-1 0 0 0,2 1-1 0 0,-1 0 1 0 0,1 0 0 0 0,-1 0 0 0 0,1 0 0 0 0,1 0-1 0 0,-1 0 1 0 0,1 0 0 0 0,0 0 0 0 0,0 0 0 0 0,0 1 2 0 0,2 2-12 0 0,0-1 1 0 0,0 0-1 0 0,0 0 1 0 0,1 1-1 0 0,0-1 1 0 0,0-1 0 0 0,1 1-1 0 0,0 0 1 0 0,0-1-1 0 0,1 0 1 0 0,3 4 11 0 0,26 25-38 0 0,3-3 41 0 0,1 1 57 0 0,-4 2 77 0 0,-22-15 357 0 0,-11-18-421 0 0,-1 1-1 0 0,1-1 1 0 0,-1 0-1 0 0,1 0 1 0 0,-1 0 0 0 0,0 1-1 0 0,0-1 1 0 0,0 0-1 0 0,0 0 1 0 0,0 1 0 0 0,0-1-1 0 0,-1 0-72 0 0,1 1 114 0 0,-1 0 0 0 0,0 0 0 0 0,0 0 0 0 0,0 0 0 0 0,-1 0-1 0 0,1-1 1 0 0,-1 1 0 0 0,-1 1-114 0 0,-11 12 565 0 0,3-6-249 0 0,0-2-40 0 0,-2 0-50 0 0,1-1-58 0 0,-1 0-69 0 0,1-2-78 0 0,0-1-86 0 0,2-1-98 0 0,6-2 211 0 0,0 0-70 0 0,1 0-49 0 0,1 0-58 0 0,-1 0-88 0 0,1-1-93 0 0,-1 1-108 0 0,1 0-122 0 0,0-1 221 0 0,1 1-36 0 0,0-1-37 0 0,0 0-39 0 0,0 0-41 0 0,-1 1-42 0 0,1-1-44 0 0,0 0-45 0 0,-3 1-1617 0 0,-2-1-1264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02.1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 8496 0 0,'0'0'190'0'0,"0"0"28"0"0,0 0 10 0 0,0 1 9 0 0,0-1-94 0 0,0 1-58 0 0,0 2 24 0 0,0-1-26 0 0,1 6 345 0 0,-1 1-60 0 0,1-1-52 0 0,1 0-46 0 0,0 2 2 0 0,0 1-46 0 0,1 1 0 0 0,2 6 61 0 0,1 3 39 0 0,-3-7-64 0 0,0-3 8 0 0,-1 1 66 0 0,2 14 177 0 0,1 1-70 0 0,4 26 397 0 0,-7-35-525 0 0,0-1 38 0 0,-1-9-181 0 0,-1 0-35 0 0,2 10 159 0 0,-1-6-42 0 0,-1-11-98 0 0,0-1 4 0 0,0 0 0 0 0,0 0 0 0 0,0 0 0 0 0,0 0 0 0 0,0 0 0 0 0,0 0-9 0 0,0 0-39 0 0,0 0-15 0 0,0 0-16 0 0,-1-1-35 0 0,-2-4 15 0 0,0-11 60 0 0,2-3-39 0 0,5-18-17 0 0,-4 34-65 0 0,3-14 11 0 0,10-67-6 0 0,-9 63-22 0 0,1 0-1 0 0,1 1 1 0 0,1-1 17 0 0,-3 13-10 0 0,-1-1-1 0 0,1 1 0 0 0,0 0 1 0 0,0 0-1 0 0,1 1 1 0 0,0-1-1 0 0,1 1 1 0 0,-1 0-1 0 0,1 0 0 0 0,1 0 1 0 0,-1 1-1 0 0,1 0 1 0 0,0 1-1 0 0,1-1 1 0 0,-1 1-1 0 0,1 1 0 0 0,5-3 11 0 0,-8 5-5 0 0,-1 1 0 0 0,0-1 0 0 0,1 1 0 0 0,-1 0 0 0 0,1 0 0 0 0,-1 1 0 0 0,1-1-1 0 0,-1 1 1 0 0,1 0 0 0 0,-1 0 0 0 0,1 1 0 0 0,-1-1 0 0 0,1 1 0 0 0,-1 0 0 0 0,1 0-1 0 0,-1 0 1 0 0,0 1 0 0 0,0 0 0 0 0,1 0 0 0 0,-1 0 0 0 0,0 0 0 0 0,-1 0-1 0 0,1 1 1 0 0,0 0 0 0 0,-1 0 0 0 0,1 0 5 0 0,3 3-1 0 0,-1 1 0 0 0,0-1 0 0 0,0 1-1 0 0,0 0 1 0 0,-1 1 0 0 0,0-1 0 0 0,0 1 0 0 0,-1 0-1 0 0,1 3 2 0 0,4 13 0 0 0,-1 0 0 0 0,-1 1 0 0 0,-2-1 0 0 0,0 1 0 0 0,0 18 0 0 0,-4-29 0 0 0,-1 0 0 0 0,0-1 0 0 0,-1 1 0 0 0,-1-1 0 0 0,-2 9 0 0 0,4-21 90 0 0,0 0-57 0 0,0 1-57 0 0,0 0-56 0 0,0 0-55 0 0,0 1-54 0 0,0-1-54 0 0,0 1-54 0 0,0-1-51 0 0,0 0-53 0 0,0 0-50 0 0,0 0-51 0 0,0-1-50 0 0,0 0-49 0 0,0-1-48 0 0,0-1-48 0 0,0 3-1515 0 0,0-2-1257 0 0</inkml:trace>
  <inkml:trace contextRef="#ctx0" brushRef="#br0" timeOffset="618.32">666 21 10336 0 0,'0'0'233'0'0,"0"0"39"0"0,0 0 15 0 0,-1 0-95 0 0,0 0-97 0 0,-5 2-20 0 0,5-1-25 0 0,-1-1 39 0 0,-7 8 208 0 0,1 1-79 0 0,2 1-65 0 0,0 2-49 0 0,1 2 12 0 0,1 0 1 0 0,-1 9-117 0 0,0-3 179 0 0,-7 27 239 0 0,3 3-39 0 0,7-29-156 0 0,0 1-1 0 0,1-1 0 0 0,2 14-222 0 0,-1-29 44 0 0,0-1 0 0 0,1 1 0 0 0,0 0 0 0 0,0-1 0 0 0,1 1 0 0 0,0-1 0 0 0,0 1 0 0 0,0-1 0 0 0,0 0 0 0 0,1 1-44 0 0,7 5 150 0 0,2-4 35 0 0,3-4 45 0 0,3-6 54 0 0,2-7-33 0 0,-3-4-61 0 0,-1-4-49 0 0,-3-3-40 0 0,2-16 3 0 0,-11 26-70 0 0,-1-1 0 0 0,0 0 1 0 0,0-7-35 0 0,4-49-2 0 0,-1 3 10 0 0,1 21 49 0 0,-5 29-75 0 0,0-2-42 0 0,3 4-96 0 0,-5 12 40 0 0,0 1 11 0 0,0 0 2 0 0,0 0 7 0 0,0 0 7 0 0,0 0 1 0 0,0 0-10 0 0,1 0-49 0 0,-1 2 51 0 0,3 10-115 0 0,-1 53 292 0 0,7 32-44 0 0,-4-48 9 0 0,0 0 58 0 0,-4-16 14 0 0,0-1 48 0 0,1 49 331 0 0,-1 40 269 0 0,-4-46-299 0 0,-4 62 393 0 0,5-119-730 0 0,0 2 94 0 0,0 0 0 0 0,-1 0 0 0 0,-2 0-1 0 0,-4 13-223 0 0,3-16 204 0 0,0-2-1 0 0,-6 12-203 0 0,9-22 35 0 0,0 0 0 0 0,0-1-1 0 0,0 1 1 0 0,-1-1-1 0 0,0 1 1 0 0,-1 0-35 0 0,1-1-138 0 0,0-2 58 0 0,0 0 50 0 0,0 0 41 0 0,-3-2 101 0 0,5 0-73 0 0,1 0 1 0 0,0 0-1 0 0,-1 0 0 0 0,1-1 1 0 0,0 1-1 0 0,-1-1 0 0 0,1 1 0 0 0,0-1 1 0 0,0 1-1 0 0,0-1 0 0 0,-1 0-39 0 0,-3-3 93 0 0,1 0-57 0 0,-1-2-98 0 0,2 3-22 0 0,1 0-41 0 0,0 0-46 0 0,0 0-51 0 0,0 0-56 0 0,0 0-59 0 0,0-1-64 0 0,0 1-70 0 0,1 0-73 0 0,-1 0-78 0 0,1 0-83 0 0,-1 0-87 0 0,1 0-92 0 0,0 1-96 0 0,-2-4-1317 0 0,-1-3-1298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00.1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249 163 7424 0 0,'0'0'166'0'0,"-1"-1"123"0"0,0-3-113 0 0,0-2-72 0 0,-2 0-63 0 0,-8-4 591 0 0,-1 3-76 0 0,0 3-73 0 0,-1 3-74 0 0,-1 1-71 0 0,0 2-70 0 0,0 0-68 0 0,0 2-68 0 0,1-2-67 0 0,0 1-56 0 0,-10 2 67 0 0,5 0 47 0 0,-1 1 34 0 0,14-3-90 0 0,-1-1 0 0 0,1 1 0 0 0,0 0 0 0 0,0 1-1 0 0,-1 0-66 0 0,-10 13 172 0 0,15-16-167 0 0,1 0-1 0 0,-1 0 0 0 0,1 0 0 0 0,-1 0 1 0 0,1 0-1 0 0,0 0 0 0 0,-1 0 1 0 0,1 0-1 0 0,0 0 0 0 0,0 1 0 0 0,0-1 1 0 0,-1 0-1 0 0,1 0 0 0 0,0 0 1 0 0,1 1-5 0 0,-1 0 1 0 0,1 0 1 0 0,-1 0 0 0 0,1 1 0 0 0,0-1 0 0 0,0 0-1 0 0,0 0 1 0 0,0 0 0 0 0,0 0 0 0 0,1 0 0 0 0,-1 0-1 0 0,1 1-1 0 0,5 4-1 0 0,-1 0-1 0 0,1 0 0 0 0,1-1 1 0 0,1 1 1 0 0,54 38 0 0 0,-14-12 43 0 0,-36-23 5 0 0,0 0-1 0 0,6 8-47 0 0,-9-9 32 0 0,20 22 73 0 0,-12-9 9 0 0,-5-2 35 0 0,-3 2 70 0 0,-1 2 201 0 0,-4 0-79 0 0,-6 0-88 0 0,1-21-231 0 0,-1 0 0 0 0,0 0 0 0 0,0 0 0 0 0,0-1 0 0 0,0 1 0 0 0,0-1 0 0 0,-2 3-22 0 0,-21 28 988 0 0,4-16-395 0 0,6-8-295 0 0,-1-2-80 0 0,-2-4-100 0 0,8-2-104 0 0,0-2-32 0 0,-4 0 19 0 0,-18-6 135 0 0,20 3-161 0 0,1-1-97 0 0,5 2 12 0 0,1-1-38 0 0,0 1-44 0 0,0-1-47 0 0,1 0 81 0 0,2 2-24 0 0,-1 1 13 0 0,1-1-56 0 0,0 1-66 0 0,0 0-79 0 0,0 0 13 0 0,0 0-51 0 0,1 0-46 0 0,-1 0-40 0 0,0 0-143 0 0,0 0-40 0 0,0 0-173 0 0,0-1-467 0 0</inkml:trace>
  <inkml:trace contextRef="#ctx0" brushRef="#br0" timeOffset="324.13">461 1 10624 0 0,'0'0'309'0'0,"0"0"3"0"0,0 0-243 0 0,0 0-11 0 0,1 1 34 0 0,15 23 411 0 0,-5 3-48 0 0,5 33 349 0 0,-11-38-532 0 0,-1-2 27 0 0,1 1-44 0 0,2 20 153 0 0,0-1-104 0 0,8 56 296 0 0,-12-67-380 0 0,1 0 45 0 0,-3-25-226 0 0,3 31 303 0 0,-2-13-71 0 0,1 3 91 0 0,1 38 512 0 0,-4-59-877 0 0,-2 8 113 0 0,1-8-115 0 0,0 0-49 0 0,0 1-86 0 0,-1-1-108 0 0,1-2 77 0 0,1 0-37 0 0,-1-1-38 0 0,0 1-42 0 0,1-2 21 0 0,0 0-39 0 0,0 0-37 0 0,0 1-33 0 0,-1-1-242 0 0,1 0-55 0 0,0 0-790 0 0,0 0-621 0 0,0 0-1182 0 0</inkml:trace>
  <inkml:trace contextRef="#ctx0" brushRef="#br0" timeOffset="611.34">340 261 9072 0 0,'0'0'200'0'0,"0"0"33"0"0,0 0 15 0 0,2 0-36 0 0,21-7 292 0 0,-1 1-77 0 0,1-2-72 0 0,1 0-63 0 0,6-2 3 0 0,1 1-82 0 0,15-4-16 0 0,1 5-101 0 0,-35 6-53 0 0,1 1-37 0 0,12-3-76 0 0,9-1-117 0 0,-16 3 75 0 0</inkml:trace>
  <inkml:trace contextRef="#ctx0" brushRef="#br0" timeOffset="963.42">846 209 7688 0 0,'1'2'166'0'0,"4"18"-42"0"0,0 2 40 0 0,-1 0 45 0 0,-1 1 51 0 0,0-1 57 0 0,0 1 63 0 0,0 0 68 0 0,-1 0 74 0 0,0-8-120 0 0,-1 1 40 0 0,1-1 40 0 0,0 0 43 0 0,-1 3-139 0 0,1 0 35 0 0,0 19 515 0 0,0-15-327 0 0,-1-1 35 0 0,4 22 725 0 0,-5-41-1539 0 0,1 0 86 0 0,-1 0 77 0 0,1 0 69 0 0,0 1 92 0 0,0 0 74 0 0,0 1 220 0 0,0 0 85 0 0,0-1 411 0 0,0-3-368 0 0,-1-1-274 0 0,0-1-63 0 0,-1-1-79 0 0,0-2-96 0 0,-4-28 16 0 0,1-1-67 0 0,3 0-58 0 0,2-1-48 0 0,6-19-130 0 0,-4 39 116 0 0,1 0 0 0 0,1 1 0 0 0,0-1 0 0 0,3-4 107 0 0,-5 12-15 0 0,1 0 0 0 0,1 0-1 0 0,-1 1 1 0 0,1 0-1 0 0,0 0 1 0 0,1 0 0 0 0,-1 0-1 0 0,7-4 16 0 0,1 1-78 0 0,0 3-55 0 0,-6 3-46 0 0,6 1-7 0 0,-8 1 78 0 0,1 1-58 0 0,0 0-84 0 0,-3 0 65 0 0,0 1-40 0 0,0-1-43 0 0,1 0-49 0 0,-1 1-53 0 0,0-1-58 0 0,0 0-64 0 0,0 1-66 0 0,-2-1 165 0 0,0 0-52 0 0,0 1-45 0 0,0-1-42 0 0,0 0-151 0 0,0 1-39 0 0,0-1-184 0 0,1 1-496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9:59:58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6000 0 0,'0'0'174'0'0,"0"0"-35"0"0,0 0 17 0 0,0 0 79 0 0,0 0 222 0 0,0 0 402 0 0,0 0 34 0 0,0 0-365 0 0,0 0-213 0 0,0 0-51 0 0,0 0 65 0 0,0 0 158 0 0,0 0-27 0 0,0 0-196 0 0,0 0-116 0 0,0 0-38 0 0,0 0 8 0 0,1 0 21 0 0,0 1-55 0 0,5 7 31 0 0,-4-5-33 0 0,0 3 108 0 0,1-1 1 0 0,-1 1 0 0 0,-1-1 0 0 0,2 6-191 0 0,2 25 646 0 0,-2-16-345 0 0,1-2-35 0 0,9 42 145 0 0,-2 0-76 0 0,-1-4-72 0 0,12 100 380 0 0,-13-88-336 0 0,-2-16-32 0 0,6 25 143 0 0,-2-26-187 0 0,-5-26-143 0 0,-7-28 342 0 0,0 0-95 0 0,0-1-98 0 0,0-1-63 0 0,0 0-54 0 0,0-1-46 0 0,0 0-34 0 0,-1-2-35 0 0,-2-16-87 0 0,3 13 75 0 0,1-1 84 0 0,1-27-21 0 0,1 1-63 0 0,4 0-89 0 0,4 0-116 0 0,3 2-15 0 0,-2 9 127 0 0,3 1 35 0 0,-10 21 50 0 0,-1 0-1 0 0,1 0 0 0 0,0 0 0 0 0,1 0 0 0 0,-1 0 1 0 0,1 1-1 0 0,4-4 16 0 0,-5 6-19 0 0,0-1 0 0 0,0 1 1 0 0,0 0-1 0 0,0 0 0 0 0,0 0 1 0 0,1 1-1 0 0,1-1 19 0 0,12 0-84 0 0,-1 4 51 0 0,-13-1 40 0 0,-1 0-1 0 0,1 0 0 0 0,0 1 0 0 0,-1 0 1 0 0,1 0-1 0 0,-1 0 0 0 0,3 1-6 0 0,-1 1 25 0 0,0 1 0 0 0,0-1 0 0 0,0 1-1 0 0,-1 0 1 0 0,1 0 0 0 0,0 2-25 0 0,6 10 37 0 0,-4-3 45 0 0,0-1-39 0 0,3 16-48 0 0,-4 0-82 0 0,-4-16 16 0 0,-1 0 1 0 0,0 0-1 0 0,-1 0 1 0 0,-1 5 70 0 0,-1 4-47 0 0,-2-1 46 0 0,-2 3 81 0 0,-2 0 112 0 0,0-8-320 0 0,0-2 45 0 0,-14 13 22 0 0,-1-7 90 0 0,15-15-6 0 0,0 1 1 0 0,0-1-1 0 0,-1-1 1 0 0,0 0-1 0 0,0 0 0 0 0,-3 1-23 0 0,10-5-116 0 0,0 1 34 0 0,-2 0 7 0 0,0 1 84 0 0,1-1 44 0 0,-15 4 374 0 0,13-3-383 0 0,2-2-61 0 0,0 1-34 0 0,-1-1-121 0 0,2 0 38 0 0,-1 1-35 0 0,1-1-39 0 0,0 0-41 0 0,0 0-44 0 0,-1-1-48 0 0,1 1-51 0 0,0 0-53 0 0,0-1-56 0 0,0 1-59 0 0,-1-1-63 0 0,1 1-65 0 0,0-1-68 0 0,0 0-71 0 0,-1-1-1133 0 0,-3-2-1100 0 0,6 4 3055 0 0</inkml:trace>
  <inkml:trace contextRef="#ctx0" brushRef="#br0" timeOffset="269.27">597 438 9728 0 0,'0'0'189'0'0,"0"1"-79"0"0,0-1-51 0 0,0 4 1 0 0,0-2-4 0 0,1 14 153 0 0,9 22 209 0 0,-6-26-260 0 0,0 0 36 0 0,1 3 127 0 0,0 0 107 0 0,-2-7-167 0 0,-1-1 37 0 0,-1 1 39 0 0,1-1 43 0 0,-2-1-118 0 0,2 6 164 0 0,0-1-60 0 0,-1 1-57 0 0,0 0-55 0 0,0-1-52 0 0,-1 1-51 0 0,-1-1-48 0 0,0 0-46 0 0,0-8-47 0 0,0-1-36 0 0,-2 6-154 0 0,2-6 142 0 0,-3 4-128 0 0</inkml:trace>
  <inkml:trace contextRef="#ctx0" brushRef="#br0" timeOffset="546.54">484 244 10656 0 0,'0'0'241'0'0,"0"0"38"0"0,0 0 10 0 0,0 0-89 0 0,-1 0-95 0 0,1-1-70 0 0,1-2-56 0 0,-1 1 50 0 0,1-2-108 0 0,0 1 88 0 0,1 0 71 0 0,2-3 179 0 0,-2 5-214 0 0,-1 0-51 0 0,0 0-45 0 0,1 0-58 0 0,-1 1-65 0 0,0 0 3 0 0,0-1-43 0 0,0 1-47 0 0,0 0-50 0 0,0-1-53 0 0,0 1-59 0 0,0 0-61 0 0,0 0-65 0 0,-1 0 465 0 0,3-1-1401 0 0,3 1-852 0 0</inkml:trace>
  <inkml:trace contextRef="#ctx0" brushRef="#br0" timeOffset="837.76">916 112 8208 0 0,'0'0'234'0'0,"0"0"6"0"0,0 0-131 0 0,0 0-38 0 0,0 0 83 0 0,0 0 166 0 0,0 0 298 0 0,0 0 29 0 0,0 0-27 0 0,0 0-143 0 0,0 0-58 0 0,0 0-16 0 0,0 0-22 0 0,0 0-133 0 0,0 0-109 0 0,1 1-72 0 0,1 4-21 0 0,-1-3 17 0 0,4 11 267 0 0,0 0-34 0 0,3 14 197 0 0,-2 1-113 0 0,-2 0-93 0 0,-1-6-110 0 0,0 1-37 0 0,1 45 166 0 0,0-11-28 0 0,0-21 5 0 0,0 10 34 0 0,1 0 43 0 0,-2-10-33 0 0,-1-10-29 0 0,-1 1-107 0 0,0 51 162 0 0,-1-76-342 0 0,0-1-79 0 0,0-1 11 0 0,0 0-36 0 0,0 0-74 0 0,0 0-181 0 0,0 0-325 0 0,0 0-28 0 0</inkml:trace>
  <inkml:trace contextRef="#ctx0" brushRef="#br0" timeOffset="1114.02">826 433 9384 0 0,'0'0'208'0'0,"0"0"33"0"0,0 0 16 0 0,0 0-85 0 0,0 0-84 0 0,1-1-58 0 0,2-2-33 0 0,-1 1 44 0 0,6-7 328 0 0,2 1-34 0 0,-1 0-35 0 0,1 1-33 0 0,1 1-35 0 0,0-1-33 0 0,0 2-33 0 0,1-1-34 0 0,11-4 34 0 0,1 1-130 0 0,0 1-128 0 0,0 0-128 0 0,-8 3-2 0 0,-10 3-178 0 0,-1 1-114 0 0,0-1 67 0 0,-1 1-42 0 0,4-1-581 0 0,4-1-460 0 0,5-1-874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05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229 256 5728 0 0,'0'0'166'0'0,"-1"-1"-24"0"0,-4-1-90 0 0,-1 1-10 0 0,0 0 76 0 0,0 1 67 0 0,0 0 54 0 0,-4 1 295 0 0,-16 4 906 0 0,17-2-984 0 0,-1-1-82 0 0,5-1-229 0 0,-1 0-33 0 0,1 0-37 0 0,-1-1-43 0 0,-26 5 53 0 0,29-4-57 0 0,0 0 0 0 0,0 0 0 0 0,0 0 0 0 0,0 0 0 0 0,0 1 0 0 0,1 0 0 0 0,-1-1 0 0 0,0 1 0 0 0,1 0 0 0 0,-1 0 0 0 0,1 0 0 0 0,0 1-1 0 0,-1-1 1 0 0,1 1 0 0 0,1-1 0 0 0,-2 2-28 0 0,-1 1 52 0 0,0 0-50 0 0,0 1 1 0 0,0-1-1 0 0,1 1 1 0 0,0 0-1 0 0,0 0 1 0 0,0 0-1 0 0,1 0 1 0 0,-2 6-3 0 0,0 6-2 0 0,1 1 0 0 0,-1 8 2 0 0,3-21 0 0 0,1 3 0 0 0,0 0 0 0 0,1 0 0 0 0,0 0 0 0 0,1 0 0 0 0,-1 0 0 0 0,2 0 0 0 0,-1 0 0 0 0,3 4 0 0 0,0 0 18 0 0,2-1 35 0 0,9 11 142 0 0,9 1 160 0 0,-19-19-220 0 0,1-1 0 0 0,-1 0 1 0 0,1 0-1 0 0,0-1 1 0 0,5 3-136 0 0,-6-4 116 0 0,1 0 1 0 0,-1 0-1 0 0,1-1 1 0 0,-1 0-1 0 0,1 0 1 0 0,4 0-117 0 0,-6-1 79 0 0,1 0 0 0 0,0-1 0 0 0,-1 1 0 0 0,0-1 0 0 0,1-1-79 0 0,21-8 242 0 0,-3-7-108 0 0,-16 10 153 0 0,-2-1-33 0 0,6-10 168 0 0,-4-2-93 0 0,-2-1-65 0 0,-4 13-161 0 0,-1-1 0 0 0,0 1 0 0 0,0 0 1 0 0,-1-1-1 0 0,0 1 0 0 0,-1-3-103 0 0,-3-13 321 0 0,-2 3-178 0 0,-1 2-75 0 0,0-2-52 0 0,2 10-28 0 0,-1 1-1 0 0,0-1 0 0 0,-2-1 13 0 0,-3-4 19 0 0,9 14-179 0 0,1 0 55 0 0,-1 0 48 0 0,1 0 40 0 0,-3-2 87 0 0,-2-2 175 0 0,3 3-165 0 0,0 0-63 0 0,0 1-95 0 0,1-1-110 0 0,1 2 45 0 0,-1 0-37 0 0,1 0-40 0 0,0-1-44 0 0,0 1-46 0 0,-1 0-50 0 0,1-1-53 0 0,0 1-56 0 0,0 0-59 0 0,0-1-63 0 0,-1 1-65 0 0,1 0-69 0 0,0-2-1098 0 0,-2 0-1030 0 0</inkml:trace>
  <inkml:trace contextRef="#ctx0" brushRef="#br0" timeOffset="502.64">629 18 6824 0 0,'0'0'149'0'0,"-1"0"23"0"0,0 0-58 0 0,-2-1-20 0 0,-6-2 47 0 0,2 2-105 0 0,-10-3-50 0 0,11 3 40 0 0,1-1 38 0 0,-1 1 65 0 0,1-1 79 0 0,-1 1 96 0 0,1 0 114 0 0,0 0 35 0 0,-1 1-34 0 0,-7 2 331 0 0,-2 3 39 0 0,-6 3 287 0 0,13-4-642 0 0,1 2-62 0 0,0 0-57 0 0,1 1-52 0 0,1 1-47 0 0,1 1-42 0 0,-3 9 70 0 0,1 5-84 0 0,4-11-96 0 0,0 0 1 0 0,1 1 0 0 0,1 2-65 0 0,2 20 65 0 0,2-14-16 0 0,0 1-1 0 0,6 16-48 0 0,-2-14 61 0 0,0 0 35 0 0,2 9 110 0 0,-1-1 114 0 0,-4-14-80 0 0,0 0-62 0 0,4 12 22 0 0,5 19 23 0 0,-8-29-103 0 0,1 1 53 0 0,-1 0 78 0 0,-2-11-148 0 0,-1-3-22 0 0,-1-1 4 0 0,-1 1 23 0 0,-1 2 46 0 0,0-6-14 0 0,-1 0-74 0 0,0 0-90 0 0,0-1-109 0 0,1 0 20 0 0,-1-1-33 0 0,0 0-36 0 0,0 0-38 0 0,0 0-41 0 0,0-1-42 0 0,1 1-44 0 0,-1-1-47 0 0,0 1 14 0 0,0-1-55 0 0,1 0-50 0 0,-1 0-42 0 0,0 0-155 0 0,1 0-42 0 0,-1 0-186 0 0,-1 0-502 0 0,2 0 1391 0 0</inkml:trace>
  <inkml:trace contextRef="#ctx0" brushRef="#br0" timeOffset="777.91">407 345 10592 0 0,'0'0'241'0'0,"0"0"38"0"0,0 0 10 0 0,0 0-33 0 0,0 0-192 0 0,2 0-36 0 0,4-2-80 0 0,1 0 57 0 0,0 1 51 0 0,0-1 42 0 0,3 0 79 0 0,-1 0 42 0 0,22-6 593 0 0,-18 4-519 0 0,-8 2-282 0 0,1 0 48 0 0,11-4 260 0 0,-9 4-224 0 0,0-1-90 0 0,-4 2-53 0 0,0 0-41 0 0,0 0-66 0 0,1 0-66 0 0,-1 1-76 0 0,1-1-82 0 0,-1 0-92 0 0,1 0-99 0 0,-1 0-108 0 0,1 1-116 0 0,6-2-898 0 0,6-2-968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08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39 8352 0 0,'0'0'190'0'0,"0"0"-7"0"0,-1 0-77 0 0,1 0-52 0 0,-4-2-5 0 0,3 1 2 0 0,-6-3-80 0 0,0 0 54 0 0,-1 0 49 0 0,1 0 43 0 0,-2 0 74 0 0,0 0 44 0 0,-2 0 94 0 0,-7 0 225 0 0,-11 1 392 0 0,9 4-406 0 0,12 0-358 0 0,0 1-33 0 0,0 1-40 0 0,0 0-44 0 0,-7 7 183 0 0,2 3-63 0 0,4 3-53 0 0,1 3-41 0 0,4-4-27 0 0,1-1 0 0 0,0 1 0 0 0,0 15-64 0 0,2-22 25 0 0,1 0 0 0 0,0 0 0 0 0,1-1 0 0 0,-1 1 1 0 0,1 0-1 0 0,1-1 0 0 0,0 1 0 0 0,1 3-25 0 0,-1-6 23 0 0,-1-1 0 0 0,1 1-1 0 0,0-1 1 0 0,1 1-1 0 0,-1-1 1 0 0,1 0 0 0 0,0 0-1 0 0,0 0 1 0 0,0 0 0 0 0,1 0-1 0 0,-1-1 1 0 0,1 0 0 0 0,1 2-23 0 0,-2-3 19 0 0,0-1 0 0 0,0 1 0 0 0,0 0 0 0 0,0-1 0 0 0,0 0 0 0 0,0 1 0 0 0,0-1 0 0 0,0-1 0 0 0,0 1 0 0 0,1 0 1 0 0,-1-1-1 0 0,0 1 0 0 0,1-1 0 0 0,-1 0 0 0 0,0 0 0 0 0,3-1-19 0 0,-1 0 29 0 0,-1 0-1 0 0,1 0 1 0 0,-1-1-1 0 0,1 1 1 0 0,-1-1-1 0 0,0 0 1 0 0,0 0-1 0 0,0-1 1 0 0,0 0-1 0 0,0 1 1 0 0,0-2-29 0 0,3-1 43 0 0,-1-1 1 0 0,0 0 0 0 0,0-1 0 0 0,0 0 0 0 0,-1 1 0 0 0,1-3-44 0 0,8-16 95 0 0,-4-1-35 0 0,-8 20-34 0 0,-1-1 0 0 0,0 1 0 0 0,0-1 0 0 0,0 0 0 0 0,-1 0 0 0 0,0-1-26 0 0,0 4 6 0 0,0 1-1 0 0,-1-1 1 0 0,1 0-1 0 0,-1 0 1 0 0,0 1-1 0 0,0-1 1 0 0,-1 0-6 0 0,0-5 13 0 0,0 0 27 0 0,-3-1-41 0 0,4 9-63 0 0,1 1-26 0 0,1 2-17 0 0,2 4 69 0 0,-1 1 26 0 0,14 46-68 0 0,3 14 43 0 0,15 33 37 0 0,-23-68 31 0 0,-2 1 69 0 0,0 6 87 0 0,0 22 174 0 0,-5 1 15 0 0,-3-21-163 0 0,-1-7-81 0 0,-1 0-60 0 0,-1-10 64 0 0,0 1 72 0 0,-2 6 111 0 0,-7 16 247 0 0,-5-3 18 0 0,1-17-232 0 0,-1-8-105 0 0,-2-2-60 0 0,0-6-118 0 0,14-8-34 0 0,-1-1 0 0 0,0-1 0 0 0,0 1 0 0 0,0 0 0 0 0,0-1 0 0 0,0 0 0 0 0,0 0 0 0 0,0-1 0 0 0,-4 0-35 0 0,-15-1 90 0 0,0-5-93 0 0,12 1-50 0 0,0 0-44 0 0,1-1-48 0 0,1-1-56 0 0,0-1-61 0 0,1-1-68 0 0,-7-8-205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09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27 7920 0 0,'-1'-1'182'0'0,"1"0"-62"0"0,-5-9 171 0 0,2 7-174 0 0,0-1-20 0 0,-1-3 22 0 0,4 6 61 0 0,0 1 207 0 0,0 0 348 0 0,0 0 29 0 0,0 0-321 0 0,0 0-200 0 0,0 0-68 0 0,0 0-4 0 0,0 0 25 0 0,0 0-32 0 0,0 0-4 0 0,-4 13 246 0 0,3 1-40 0 0,3 1-36 0 0,3 0-35 0 0,8 14 211 0 0,2-2-94 0 0,-11-20-297 0 0,19 35 521 0 0,-4 1-110 0 0,-3 2-95 0 0,-3 0-78 0 0,5 28 89 0 0,3 39 66 0 0,-9-48-224 0 0,-10-56-256 0 0,-2 0 0 0 0,1 0 0 0 0,-1 0 0 0 0,0 0-1 0 0,-1 3-27 0 0,0 22 85 0 0,0-32-225 0 0,1-1 72 0 0,0 1 69 0 0,-1 2 167 0 0,0-3-186 0 0,1 1-82 0 0,-1 0-82 0 0,1-1-110 0 0,0 0 100 0 0,0 0-36 0 0,0 0-37 0 0,0 0-40 0 0,0 0-404 0 0</inkml:trace>
  <inkml:trace contextRef="#ctx0" brushRef="#br0" timeOffset="374.97">1 279 10824 0 0,'0'0'241'0'0,"0"0"38"0"0,0 0 14 0 0,0 0-21 0 0,1 0-179 0 0,4-1-79 0 0,5-4 8 0 0,-1 2 44 0 0,1-1 38 0 0,0 1 35 0 0,2-1 68 0 0,0 0 37 0 0,6-1 178 0 0,1 1 47 0 0,19-3 513 0 0,-13 3-367 0 0,-4 1-174 0 0,0 0-98 0 0,-2 0-148 0 0,-10 2-142 0 0,0-1-33 0 0,2 1-84 0 0,0-1 49 0 0,26-2 110 0 0,-21 2-88 0 0,-5 1-47 0 0,0 0-55 0 0,0 0-68 0 0,0 0-82 0 0,0-1-97 0 0,0 1-112 0 0,-6 0 181 0 0,1 0-33 0 0,-1 1-35 0 0,0-1-37 0 0,-3 0 30 0 0,0 1-48 0 0,0 0-43 0 0,-1-1-37 0 0,2 1-137 0 0,-1 0-36 0 0,4-2-1430 0 0,-6 2 2067 0 0</inkml:trace>
  <inkml:trace contextRef="#ctx0" brushRef="#br0" timeOffset="832.75">532 56 6120 0 0,'0'0'176'0'0,"0"0"-30"0"0,0 2-83 0 0,0 8-51 0 0,0-8 22 0 0,0 0 35 0 0,1 7 711 0 0,-1-1-94 0 0,1 1-85 0 0,1-1-77 0 0,0 3 16 0 0,1-1-81 0 0,1 5 111 0 0,1 0-95 0 0,4 18 495 0 0,-2-9-337 0 0,-1 1-112 0 0,-1-6-178 0 0,0 1-52 0 0,0-1-43 0 0,0 1-35 0 0,2 5 25 0 0,10 47 330 0 0,-9-41-298 0 0,-2-4 20 0 0,0 0 69 0 0,-1-6-151 0 0,3 29 192 0 0,-6-32-206 0 0,-1 1 90 0 0,0-1 109 0 0,-1-16-306 0 0,0-2-21 0 0,0 0-2 0 0,0 0 0 0 0,0 0 0 0 0,0 0 0 0 0,0 0 0 0 0,0-1-2 0 0,3-5-46 0 0,0-12 67 0 0,1 0-43 0 0,0-4-46 0 0,0 0-51 0 0,4-11-103 0 0,0 0-62 0 0,-2 16-27 0 0,0 0 1 0 0,6-11 248 0 0,11-12-267 0 0,-21 38 254 0 0,-1 0-1 0 0,1 0 1 0 0,-1 1-1 0 0,1-1 1 0 0,0 0-1 0 0,0 0 1 0 0,-1 1-1 0 0,1-1 1 0 0,1 1-1 0 0,-1 0 14 0 0,-1 0-8 0 0,1 0 0 0 0,-1 1 0 0 0,1-1-1 0 0,0 1 1 0 0,-1-1 0 0 0,1 1 0 0 0,-1 0-1 0 0,1-1 1 0 0,0 1 0 0 0,-1 0 0 0 0,1 0 0 0 0,0 0 8 0 0,13 4-35 0 0,-1 3 34 0 0,3 6 55 0 0,-1 3 76 0 0,-2 1 87 0 0,-4-2 101 0 0,4 6 26 0 0,-1-2-103 0 0,4 10 56 0 0,-13-20-241 0 0,-1 1 0 0 0,1-1-1 0 0,0 7-55 0 0,-2-8 80 0 0,-3 2-49 0 0,-1-5 7 0 0,-1 2 48 0 0,3-5-83 0 0,0 4 38 0 0,-5 4 39 0 0,5-9-214 0 0,0-1 38 0 0,-1 1-5 0 0,1-1 88 0 0,0 0 35 0 0,-1 1 136 0 0,1-1-123 0 0,0 0-54 0 0,0 0-54 0 0,-1 0-72 0 0,1 0-86 0 0,0 0-102 0 0,-1 1-116 0 0,1-1 176 0 0,0 0-35 0 0,-1 1-37 0 0,1-1-38 0 0,0 0-209 0 0,-1 1-109 0 0,0 0-112 0 0,1-1-77 0 0,-1 1-254 0 0,-1 1-653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06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5784 0 0,'0'0'132'0'0,"0"0"17"0"0,0 0 10 0 0,0 5-39 0 0,0 5-80 0 0,0-6-14 0 0,0 0 49 0 0,0 1 45 0 0,1-1 37 0 0,-1 1 76 0 0,1 0 39 0 0,0 1 92 0 0,1 3 229 0 0,0 6 384 0 0,-1-10-688 0 0,-1 0-33 0 0,1-1-74 0 0,-1 1-34 0 0,0-1-40 0 0,0 0-44 0 0,1 17 588 0 0,1 0-75 0 0,0 0-64 0 0,1 0-52 0 0,0 5 57 0 0,0 1-42 0 0,0 8 56 0 0,0-1-72 0 0,0 7 19 0 0,1 21 149 0 0,9 42 527 0 0,-6-60-592 0 0,-4-30-363 0 0,-3-13-111 0 0,0-1-5 0 0,0 0-10 0 0,0 0 11 0 0,0 0-16 0 0,0 0-46 0 0,0 0-54 0 0,0 0-60 0 0,0 0-128 0 0,0 0-227 0 0,0 0 245 0 0,0 0-26 0 0,0 0-67 0 0,0 0 101 0 0,0 0-37 0 0,0 0-38 0 0,0 0-37 0 0,0 0-404 0 0,0 0 104 0 0,0 0-50 0 0,0 0-764 0 0,0 0-597 0 0,0 0-1137 0 0</inkml:trace>
  <inkml:trace contextRef="#ctx0" brushRef="#br0" timeOffset="528.58">171 412 7688 0 0,'0'0'166'0'0,"0"0"29"0"0,0 0 14 0 0,1 1-44 0 0,4 1-108 0 0,2 0-35 0 0,-1-1 44 0 0,1 0 38 0 0,0-1 35 0 0,1 0 68 0 0,1 0 37 0 0,4-2 178 0 0,0-1 46 0 0,13-3 513 0 0,-9 0-368 0 0,-3 1-174 0 0,0 1-99 0 0,-5 0-170 0 0,0 1-85 0 0,8-3 317 0 0,1 1-57 0 0,-1-1-67 0 0,0 1-44 0 0,0-1-41 0 0,0-1-38 0 0,15-9 52 0 0,-4-3-119 0 0,-13 1-1 0 0,-9 5-65 0 0,-4 2-62 0 0,-2-1-79 0 0,0 11 107 0 0,0 0 0 0 0,-1 0 1 0 0,1 0-1 0 0,0 0 0 0 0,-1 0 1 0 0,0 0-1 0 0,1 0 0 0 0,-1 0 0 0 0,1 1 1 0 0,-1-1-1 0 0,0 0 0 0 0,0 0 1 0 0,1 1-1 0 0,-1-1 0 0 0,0 1 1 0 0,-1-1 11 0 0,-13-8-91 0 0,12 8 71 0 0,-1 0 0 0 0,1 0 0 0 0,-1 0 0 0 0,0 1 0 0 0,1-1 0 0 0,-1 1 0 0 0,0 0 0 0 0,1 0-1 0 0,-2 1 21 0 0,-1 0-22 0 0,1 0 0 0 0,-1 0-1 0 0,1 0 1 0 0,0 1 0 0 0,0 0-1 0 0,-2 1 23 0 0,1 0-15 0 0,0 0 0 0 0,0 1-1 0 0,1-1 1 0 0,-1 1 0 0 0,0 1 15 0 0,2-2-1 0 0,0 1 0 0 0,0 0-1 0 0,0 0 1 0 0,1 1 0 0 0,-3 3 1 0 0,-9 17-72 0 0,2 1 57 0 0,3 1 53 0 0,4 2 49 0 0,3-1 46 0 0,4 1 41 0 0,6-1 38 0 0,6 0 34 0 0,-11-24-216 0 0,1-1 0 0 0,-1 1 0 0 0,1-1-1 0 0,0 1 1 0 0,0-1 0 0 0,1 0 0 0 0,-1 0 0 0 0,1 0 0 0 0,0 0-30 0 0,1 0 33 0 0,0 0 0 0 0,0 0 0 0 0,0-1-1 0 0,0 0 1 0 0,0 0 0 0 0,6 1-33 0 0,-1-1 46 0 0,0 0 0 0 0,1-1 0 0 0,2 0-46 0 0,33 0 96 0 0,-43-1-90 0 0,3 0-46 0 0,0-1 36 0 0,21-4 135 0 0,-17 2-178 0 0,-2-1-94 0 0,-4 3 25 0 0,0-1-35 0 0,0 0-40 0 0,-1 0-44 0 0,1 0-47 0 0,0 0-51 0 0,-3 1-7 0 0,1 0-52 0 0,-1 0-48 0 0,1 0-40 0 0,0 0-142 0 0,0-1-40 0 0,0 1-172 0 0,2-2-461 0 0</inkml:trace>
  <inkml:trace contextRef="#ctx0" brushRef="#br0" timeOffset="981.4">706 192 6936 0 0,'0'0'157'0'0,"0"0"23"0"0,0 0 11 0 0,0 0-69 0 0,0 1-60 0 0,0-1-44 0 0,1 3-42 0 0,1-1 38 0 0,12 15 815 0 0,-2 2-73 0 0,-1 2-65 0 0,-2-1-55 0 0,3 15 291 0 0,4 19 333 0 0,4 11 290 0 0,-16-53-1134 0 0,-1 0-36 0 0,2 12 287 0 0,1 4-32 0 0,2-4-87 0 0,-7-22-70 0 0,-1-1-100 0 0,0 0-89 0 0,-1-1-79 0 0,0 0-68 0 0,0-1-57 0 0,0 0-47 0 0,-1 0-36 0 0,-5-8-159 0 0,5 6 178 0 0,1 0 109 0 0,-1-4-119 0 0,1-1 0 0 0,0 0-1 0 0,0 1 1 0 0,1-1 0 0 0,0 0-1 0 0,0 1 1 0 0,1-3-11 0 0,1-1-5 0 0,-1 1-1 0 0,2-1 1 0 0,-1 1-1 0 0,2 0 1 0 0,1-5 5 0 0,-1 6-20 0 0,1 1 0 0 0,-1-1 0 0 0,1 1 1 0 0,0 0-1 0 0,1 0 0 0 0,1 0 20 0 0,-3 3-22 0 0,1 0-1 0 0,-1 1 1 0 0,1-1 0 0 0,0 1 0 0 0,0 1-1 0 0,1-1 1 0 0,-1 1 0 0 0,1 0-1 0 0,0 0 23 0 0,0 0-18 0 0,0 1-1 0 0,1 0 0 0 0,-1 0 0 0 0,1 0 0 0 0,0 1 1 0 0,-1 0-1 0 0,5 1 19 0 0,-4-1-16 0 0,0 2-1 0 0,1-1 1 0 0,-1 1 0 0 0,0 0 0 0 0,0 0-1 0 0,7 3 17 0 0,-8-2-8 0 0,0 0 0 0 0,0 1 0 0 0,0 0 0 0 0,0 0 0 0 0,0 1 0 0 0,-1-1-1 0 0,4 4 9 0 0,-4-3-1 0 0,-1-1 0 0 0,0 1 0 0 0,0 1 0 0 0,-1-1 0 0 0,1 1 0 0 0,-1-1 0 0 0,0 1 0 0 0,0 0-1 0 0,0 1 2 0 0,4 9 10 0 0,-1 0-1 0 0,5 15-9 0 0,-9-20 24 0 0,0 0-1 0 0,0 0 1 0 0,-1 0-1 0 0,0 0 0 0 0,-1 5-23 0 0,0-14-221 0 0,0 0 84 0 0,0 1 71 0 0,0-1 62 0 0,0 0 47 0 0,1 0 36 0 0,-1 5 451 0 0,0-4-427 0 0,1-1-84 0 0,-1 0-60 0 0,0 0-47 0 0,0 0-55 0 0,1 0-61 0 0,-1 0-89 0 0,1 1-86 0 0,-1-1-94 0 0,1 0-102 0 0,-1 0-110 0 0,1 0-120 0 0,-1 0-126 0 0,1 0 416 0 0,-1 0-36 0 0,1 0-1391 0 0,1 3-1626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42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174 318 9216 0 0,'0'0'208'0'0,"0"0"-5"0"0,0 0-85 0 0,-1 0-56 0 0,-3 0-6 0 0,2-1 1 0 0,-5 0-117 0 0,1 0 62 0 0,-1 1 56 0 0,1-1 49 0 0,0 1 45 0 0,-1-1 38 0 0,-5 2 280 0 0,2 0-11 0 0,-14 8 677 0 0,9 0-516 0 0,5-1-271 0 0,1 1-45 0 0,0 1-39 0 0,2 1-36 0 0,-6 12 144 0 0,4 1-85 0 0,6-15-193 0 0,1-1 1 0 0,1 1-1 0 0,-1 0 1 0 0,2 0-1 0 0,-1 0 1 0 0,1 0 0 0 0,0 2-96 0 0,5 20 373 0 0,-4-27-305 0 0,0 0 0 0 0,1-1 1 0 0,-1 1-1 0 0,1 0 0 0 0,0 0 1 0 0,0-1-1 0 0,1 1 0 0 0,-1-1 1 0 0,0 1-1 0 0,3 1-68 0 0,-1-1 88 0 0,0 0-1 0 0,1 0 0 0 0,-1 0 1 0 0,1-1-1 0 0,0 0 0 0 0,0 0 1 0 0,2 1-88 0 0,0-1 108 0 0,0 0 0 0 0,1 0 0 0 0,-1-1 0 0 0,0 0-1 0 0,5 1-106 0 0,-5-2 92 0 0,0 0 1 0 0,0 0 0 0 0,-1-1 0 0 0,1 0-1 0 0,7-1-93 0 0,-9 0 49 0 0,0 0-1 0 0,1 0 0 0 0,-1-1 0 0 0,0 1 0 0 0,0-1 1 0 0,0-1-1 0 0,0 1 0 0 0,0 0 0 0 0,2-3-48 0 0,14-12 172 0 0,-5-4-37 0 0,-7-3-44 0 0,-5-2-48 0 0,-7-1-55 0 0,-9 0-61 0 0,-3 4-387 0 0,8 12 229 0 0,-2 0-108 0 0,5 5 122 0 0,-1 1-39 0 0,1 0 8 0 0,0 1-34 0 0,0 0-39 0 0,0 0-42 0 0,-1 0-45 0 0,1 1-48 0 0,-1 0-53 0 0,1 0-54 0 0,-6-4-421 0 0</inkml:trace>
  <inkml:trace contextRef="#ctx0" brushRef="#br0" timeOffset="450.79">851 73 9672 0 0,'-10'-9'110'0'0,"-1"1"74"0"0,0 0 65 0 0,0 0 59 0 0,-3 0 125 0 0,-1 1 56 0 0,-2-1 152 0 0,-11-1 378 0 0,0 3-6 0 0,9 4-383 0 0,4 2-153 0 0,-1 1-60 0 0,2 1-125 0 0,1 2-60 0 0,-1 0-69 0 0,1 1-77 0 0,10-4-71 0 0,0 1 0 0 0,0 0 0 0 0,0-1-1 0 0,0 1 1 0 0,0 0 0 0 0,1 1 0 0 0,-1-1-1 0 0,0 0 1 0 0,1 1 0 0 0,0-1 0 0 0,0 1-1 0 0,0 0 1 0 0,0 0 0 0 0,0 0 0 0 0,0 1-15 0 0,0 1 42 0 0,0 0 0 0 0,0 1 0 0 0,0-1 1 0 0,1 1-1 0 0,0-1 0 0 0,0 1 1 0 0,0 0-1 0 0,1 5-42 0 0,1 19 220 0 0,3 0 36 0 0,2-2 41 0 0,1-4 42 0 0,14 41 290 0 0,36 83 641 0 0,-53-138-1165 0 0,4 12 166 0 0,-3 0 46 0 0,-3-11-181 0 0,-2-9-9 0 0,1 0-6 0 0,2 10-21 0 0,-3-4-93 0 0,0-8 10 0 0,0 1 1 0 0,0 0-1 0 0,0-1 1 0 0,0 1-1 0 0,0-1 0 0 0,0 1 1 0 0,0 0-1 0 0,0-1 1 0 0,0 1-1 0 0,0 0 1 0 0,0-1-1 0 0,0 1 0 0 0,-1-1 1 0 0,1 1-1 0 0,0-1 1 0 0,-1 1-1 0 0,1-1 0 0 0,0 1 1 0 0,-1-1-1 0 0,1 1 1 0 0,0-1-1 0 0,-1 1 0 0 0,1-1 1 0 0,-1 1-1 0 0,1-1 1 0 0,-1 0-1 0 0,0 1-17 0 0,-4-1 158 0 0,0-2-105 0 0,0-1-105 0 0,2 1-24 0 0,1 0-38 0 0,1 0-42 0 0,-1-1-46 0 0,1 1-117 0 0,-1-1-59 0 0,-6-8-1649 0 0,5 8 1578 0 0,-4-8-734 0 0</inkml:trace>
  <inkml:trace contextRef="#ctx0" brushRef="#br0" timeOffset="695.13">437 360 10080 0 0,'0'0'230'0'0,"0"0"-10"0"0,0 0-93 0 0,1 0-60 0 0,3 0-5 0 0,-2-1 0 0 0,21-2 42 0 0,-11 1-10 0 0,0 1 37 0 0,0 0 42 0 0,1 1 48 0 0,-1-1 55 0 0,0 1 61 0 0,-4 0-69 0 0,0-1 34 0 0,0 1 34 0 0,0 0 38 0 0,15-1 360 0 0,0 0-111 0 0,-3 1-165 0 0,-1-1-55 0 0,5-1 28 0 0,10-1 153 0 0,-29 2-691 0 0,0 0 51 0 0,0 1 45 0 0,0-1 40 0 0,3 0 93 0 0,0 0 71 0 0,18 0 592 0 0,-15 0-540 0 0,-5 1-176 0 0,0 0-53 0 0,-1 0-60 0 0,1-1-71 0 0,0 1-92 0 0,0 0-98 0 0,-1 0-111 0 0,1-1-120 0 0,-3 1 218 0 0,0 0-33 0 0,0 0-37 0 0,0 0-36 0 0,0 0-39 0 0,0 0-41 0 0,0-1-40 0 0,-1 1-43 0 0,6 0-1532 0 0,1-2-1216 0 0,-9 2 3313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15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7024 0 0,'0'0'157'0'0,"0"0"23"0"0,0 0 12 0 0,0 0-64 0 0,0 0-13 0 0,0 0 36 0 0,0 0 126 0 0,0 0 229 0 0,0 0 20 0 0,0 0-12 0 0,0 0-299 0 0,0 0-47 0 0,0 0-41 0 0,0 1-36 0 0,0-1 19 0 0,3 3-22 0 0,-2-1 13 0 0,8 12 533 0 0,-1 1-107 0 0,-2 0-90 0 0,-1 2-74 0 0,2 10 103 0 0,0 15 98 0 0,-2-14-176 0 0,-1-10-87 0 0,1 13 139 0 0,1 17 114 0 0,0 4 56 0 0,1-18-117 0 0,-8-35-24 0 0,1-1-49 0 0,0 0-55 0 0,-1 0-51 0 0,0-1-47 0 0,1 1-44 0 0,-1-1-42 0 0,0 0-36 0 0,1-1-35 0 0,-1 0-23 0 0,0 0-34 0 0,-1-5-29 0 0,0 0-77 0 0,-1-13-159 0 0,2 15 174 0 0,0 1 36 0 0,1-2 64 0 0,-1 1 91 0 0,4-53-95 0 0,-2 48-59 0 0,1 0-1 0 0,1 0 0 0 0,2-9 2 0 0,-2 14-11 0 0,-1 0 0 0 0,2 0 0 0 0,-1 0 0 0 0,1 0 0 0 0,-1 1-1 0 0,4-4 12 0 0,-3 5-18 0 0,0 0 0 0 0,1 0 0 0 0,0 0 0 0 0,0 0-1 0 0,0 0 1 0 0,1 1 0 0 0,4-3 18 0 0,-3 3-2 0 0,0 1 0 0 0,0-1 0 0 0,0 1 0 0 0,0 0 0 0 0,1 1-1 0 0,6-2 3 0 0,-3 2-9 0 0,0 1-1 0 0,0 0 1 0 0,0 0-1 0 0,0 1 0 0 0,0 1 1 0 0,0 0-1 0 0,4 1 10 0 0,4 1-22 0 0,0 1 0 0 0,0 2 1 0 0,14 5 21 0 0,22 12-10 0 0,-49-20 10 0 0,-1 1 0 0 0,1-1 0 0 0,-1 1-1 0 0,0 0 1 0 0,0 0 0 0 0,0 0 0 0 0,-1 1-1 0 0,1-1 1 0 0,-1 1 0 0 0,-1 1 0 0 0,1-1-1 0 0,0 0 1 0 0,-1 1 0 0 0,0-1 0 0 0,-1 1-1 0 0,1 0 1 0 0,-1 1 0 0 0,3 7 6 0 0,-1 0 1 0 0,-1 0-1 0 0,0 0-6 0 0,6 45 86 0 0,-6-37-23 0 0,-2-14 1 0 0,-1-1 0 0 0,1 0-1 0 0,-2 1 1 0 0,1 0-64 0 0,-1-1 68 0 0,1 0 0 0 0,0 0 0 0 0,0 0 0 0 0,0 0 0 0 0,1 0 0 0 0,2 6-68 0 0,-2-10 9 0 0,-1-1 5 0 0,3 8 104 0 0,-1-5-54 0 0,-1-2 8 0 0,1 2-33 0 0,1 7-59 0 0,-1-1-122 0 0,0-4-116 0 0,-2-6 166 0 0,0 1 26 0 0,0 0-62 0 0,0-1-63 0 0,0 0-99 0 0,0 0-1 0 0,0 0-74 0 0,0 0-85 0 0,0 0-93 0 0,0 0-101 0 0,0 0-110 0 0,1 0-120 0 0,-1 0 389 0 0,0 0-32 0 0,1 2-1790 0 0,1 2-1306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17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6880 0 0,'0'0'157'0'0,"0"0"23"0"0,0 1 11 0 0,3 10-235 0 0,1 0 113 0 0,0-1 97 0 0,0-1 82 0 0,-1-1 30 0 0,1 0 41 0 0,15 25 1360 0 0,-14-24-1276 0 0,0 0-65 0 0,0 0-88 0 0,0 1-110 0 0,13 24 669 0 0,3 7 142 0 0,-8-13-357 0 0,-1 3-52 0 0,15 34 537 0 0,-4 1-100 0 0,-20-58-737 0 0,-1-1-84 0 0,3 4-43 0 0,-1 1-98 0 0,4 7-52 0 0,-5-10 53 0 0,0 0 63 0 0,0 0 96 0 0,-1-1 66 0 0,-1 0 105 0 0,0-4-129 0 0,-1 0 33 0 0,0 0 36 0 0,0 0 36 0 0,-1-12-127 0 0,-1 0-114 0 0,-1 1-36 0 0,-3-9 37 0 0,4 6-81 0 0,1 0-1 0 0,0 0 1 0 0,1 1 0 0 0,0-5-3 0 0,1 2-15 0 0,0 1 0 0 0,0-1 0 0 0,4-10 15 0 0,-3 13-21 0 0,1 0-1 0 0,1 0 1 0 0,-1 1 0 0 0,1-1 0 0 0,1 0 21 0 0,-2 4-25 0 0,0 0 0 0 0,0 0 0 0 0,1 0 0 0 0,0 0 0 0 0,0 1 0 0 0,0 0 0 0 0,5-4 25 0 0,-5 5-16 0 0,0 0 0 0 0,0 1 1 0 0,0-1-1 0 0,0 1 0 0 0,1 0 0 0 0,-1 0 0 0 0,1 0 0 0 0,-1 1 0 0 0,1 0 0 0 0,3-1 16 0 0,-5 2-6 0 0,0-1 0 0 0,0 1 0 0 0,0 0 0 0 0,0 0 0 0 0,0 0 0 0 0,0 1 0 0 0,0-1 1 0 0,0 1-1 0 0,0-1 0 0 0,-1 1 0 0 0,1 0 0 0 0,0 0 0 0 0,0 0 0 0 0,0 1 0 0 0,-1-1 0 0 0,1 1 0 0 0,1 1 6 0 0,1 1-10 0 0,0 0-1 0 0,-1 0 1 0 0,1 1-1 0 0,-1-1 1 0 0,2 4 10 0 0,0 0-5 0 0,-1 1 1 0 0,0-1 0 0 0,1 4 4 0 0,5 13 5 0 0,-2 0 1 0 0,1 6-6 0 0,-3-11-6 0 0,2 20 9 0 0,1 0-42 0 0,-10-38 34 0 0,1-1-119 0 0,0 0-108 0 0,0 1-95 0 0,0-1-175 0 0,0 0-98 0 0,0 0-221 0 0,1 1-541 0 0,0-1-220 0 0,1 2-571 0 0,1 0-1222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17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170 388 8696 0 0,'0'0'197'0'0,"0"0"24"0"0,0 0 18 0 0,0-1-55 0 0,0-4-121 0 0,0 1-10 0 0,-1 1 93 0 0,-1 1 31 0 0,0 0 38 0 0,-5-1 587 0 0,4 3-490 0 0,1 0-66 0 0,0 0-111 0 0,-15 6 404 0 0,1 1-84 0 0,0 2-75 0 0,2 2-67 0 0,1 1-59 0 0,0 1-53 0 0,2 1-43 0 0,1 1-37 0 0,-7 15 38 0 0,12-19-115 0 0,1 0 1 0 0,1 0 0 0 0,0 0 0 0 0,0 0 0 0 0,1 0 0 0 0,0 1-45 0 0,0 15 162 0 0,6-6-10 0 0,5-2-34 0 0,-8-17-113 0 0,-1-1 1 0 0,1 0-1 0 0,0 0 1 0 0,0 0-1 0 0,0 0 0 0 0,0 0 1 0 0,0 0-1 0 0,0-1 1 0 0,0 1-1 0 0,1 0 1 0 0,-1-1-1 0 0,0 1 1 0 0,0 0-1 0 0,1-1 1 0 0,-1 1-1 0 0,0-1 0 0 0,1 0 1 0 0,-1 1-1 0 0,0-1 1 0 0,1 0-1 0 0,-1 0 1 0 0,0 0-1 0 0,1 0 1 0 0,-1 0-1 0 0,0 0 1 0 0,1 0-1 0 0,-1-1 0 0 0,1 1 1 0 0,0-1-6 0 0,3 0 47 0 0,0-1 0 0 0,1-1 0 0 0,-1 1 0 0 0,0-1-1 0 0,3-2-46 0 0,-3 1 36 0 0,0 0 0 0 0,0 0-1 0 0,0 0 1 0 0,-1-1-1 0 0,0 0 1 0 0,0 0-1 0 0,2-2-35 0 0,1-4 79 0 0,-1 0 0 0 0,0 0 1 0 0,1-4-80 0 0,7-19 214 0 0,-5 14-44 0 0,0 0 40 0 0,3-1 177 0 0,-8 14-255 0 0,-3 6-36 0 0,0 0-16 0 0,-1 0-79 0 0,1 1-1 0 0,-1 0 1 0 0,1 0-1 0 0,-1 0 0 0 0,1-1 1 0 0,-1 1-1 0 0,1 0 1 0 0,-1 0-1 0 0,1 0 0 0 0,-1 0 1 0 0,1 0-1 0 0,0 0 1 0 0,-1 0-1 0 0,1 0 0 0 0,-1 0 1 0 0,1 0-1 0 0,-1 1 0 0 0,1-1 1 0 0,-1 0-1 0 0,1 0 1 0 0,-1 0-1 0 0,1 1 0 0 0,-1-1 1 0 0,1 0-1 0 0,-1 1 1 0 0,1-1-1 0 0,-1 0 0 0 0,0 1 1 0 0,1-1-1 0 0,-1 0 0 0 0,0 1 1 0 0,1-1-1 0 0,-1 1 1 0 0,0-1-1 0 0,1 1 0 0 0,-1-1 1 0 0,0 1-1 0 0,0-1 0 0 0,1 1 1 0 0,3 5-1 0 0,1 0 0 0 0,-1 1 0 0 0,-1-1 0 0 0,1 1 0 0 0,-1 0 0 0 0,-1 0 0 0 0,1 0 0 0 0,-1 0 0 0 0,1 4 0 0 0,9 27 75 0 0,-3-21 16 0 0,2-1 47 0 0,-7-11-68 0 0,2 4 158 0 0,-3-5-161 0 0,-1-1-60 0 0,0 1-90 0 0,0-1-48 0 0,-2-3-381 0 0,1 1 59 0 0,-1-1 53 0 0,1 1 43 0 0,-1-1 0 0 0,1 0 34 0 0,2 1-1054 0 0,-3-1 794 0 0,0 0 261 0 0,0 0-35 0 0,1 0-1751 0 0,0 0-1196 0 0</inkml:trace>
  <inkml:trace contextRef="#ctx0" brushRef="#br0" timeOffset="356.03">562 17 10512 0 0,'0'0'260'0'0,"0"-1"-109"0"0,0 1-80 0 0,0-3-12 0 0,0 1 8 0 0,0 0 9 0 0,0-1-44 0 0,2-2 22 0 0,-2 4 16 0 0,0 1 79 0 0,0 0 134 0 0,0 0 6 0 0,0 0 11 0 0,2 1-44 0 0,0 0-49 0 0,0 1-41 0 0,1 0-36 0 0,0 4 40 0 0,4 6 116 0 0,-5-10-180 0 0,4 12 210 0 0,-1 2-47 0 0,-1 18 158 0 0,0-5-127 0 0,11 81 598 0 0,4 34 238 0 0,-2-7-89 0 0,-8-64-538 0 0,-5-27-252 0 0,3 0-87 0 0,-4-36-123 0 0,0 2-13 0 0,-2 6-56 0 0,-1-17-95 0 0,0-1-69 0 0,0 0 75 0 0,0 0 34 0 0,0 0-32 0 0,0 0-13 0 0,0 0-34 0 0,0 0-38 0 0,0 0-43 0 0,0 0-46 0 0,0 0-44 0 0,0 0-41 0 0,0 0-35 0 0,0 0-261 0 0,0 0-61 0 0,0 0-47 0 0,-1 0-34 0 0,-1 0-1444 0 0,-2 0-1277 0 0</inkml:trace>
  <inkml:trace contextRef="#ctx0" brushRef="#br0" timeOffset="565.47">388 368 10080 0 0,'0'0'230'0'0,"0"0"30"0"0,0 0 18 0 0,1 0-120 0 0,0 0-83 0 0,5 2-144 0 0,1 0 63 0 0,0 0 56 0 0,0-1 50 0 0,1 0 79 0 0,1 0 54 0 0,5 0 195 0 0,0-1 62 0 0,13-1 543 0 0,-9 0-419 0 0,-11 0-400 0 0,0 0-32 0 0,0 0-39 0 0,0 1-45 0 0,26-5 706 0 0,0-3-86 0 0,0-1-92 0 0,-1-1-97 0 0,-14 5-280 0 0,0-1-34 0 0,37-9 251 0 0,-31 10-296 0 0,-7 1-99 0 0,0 0-62 0 0,2 0-93 0 0,-10 2-2 0 0,1 0-33 0 0,0 1-37 0 0,-1-1-39 0 0,1 0-43 0 0,-1 1-45 0 0,18-2-384 0 0,1 3-4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16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0 6896 0 0,'0'0'200'0'0,"0"0"-53"0"0,0 0-13 0 0,0 0 42 0 0,0 0 144 0 0,0 0 265 0 0,0 0 21 0 0,0 0-252 0 0,0 0-147 0 0,0 0-40 0 0,0 0 33 0 0,0 0 85 0 0,0 1-33 0 0,0 1-91 0 0,1 0-62 0 0,2 5 65 0 0,-1-4 11 0 0,7 16 482 0 0,0 0-88 0 0,0 0-80 0 0,0 0-68 0 0,2 4 6 0 0,-1 1-69 0 0,2 4 3 0 0,4 15 102 0 0,-6-13-89 0 0,-2 1-61 0 0,3 15 72 0 0,-2 0-70 0 0,15 58 366 0 0,-22-97-652 0 0,-1 0 0 0 0,1-1 0 0 0,-1 1 0 0 0,-1 0 1 0 0,1 0-1 0 0,-1 0 0 0 0,0 0 0 0 0,-1 0-29 0 0,-5 27 44 0 0,6-33-170 0 0,0-1 85 0 0,0 1 70 0 0,0 0 91 0 0,0-1-32 0 0,0 1-109 0 0,0-1-78 0 0,0 1-96 0 0,0-1-58 0 0,0 1-95 0 0,-1-1-108 0 0,1 1-120 0 0,0-1 185 0 0,0 1-60 0 0,-1-1-53 0 0,1 1-47 0 0,0-1-119 0 0,-1 1-40 0 0,1 0-181 0 0,-1 0-489 0 0</inkml:trace>
  <inkml:trace contextRef="#ctx0" brushRef="#br0" timeOffset="294.2">0 267 8552 0 0,'0'0'190'0'0,"0"0"28"0"0,0 0 11 0 0,1-1-57 0 0,1 1-92 0 0,0-2-61 0 0,3-1-42 0 0,-2 0 84 0 0,6-6 535 0 0,4 0-62 0 0,0 1-55 0 0,0 0-48 0 0,-10 7-337 0 0,10-6 237 0 0,1 0-46 0 0,1 1-42 0 0,-1 1-38 0 0,16-5 110 0 0,1 1-102 0 0,2-1-59 0 0,28-6-84 0 0,-33 10-65 0 0,7-2-66 0 0,-17 4-10 0 0,-1-1-36 0 0,-9 3 50 0 0,-2 1-32 0 0,0-1-79 0 0,0 1-110 0 0,-4 0 88 0 0,1 0-40 0 0,0 0-64 0 0,0 0-45 0 0,-1 1-40 0 0,1-1-36 0 0,0 0-122 0 0,0 0-36 0 0,6-2-1266 0 0,-8 3 1821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20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7 6968 0 0,'0'0'157'0'0,"0"0"71"0"0,-3 1-100 0 0,-6 4 47 0 0,5-3-236 0 0,0 1 43 0 0,0 1 39 0 0,0 0 34 0 0,-2 5 143 0 0,1 2 85 0 0,-5 22 671 0 0,7-20-612 0 0,1-6-202 0 0,1 0-50 0 0,-3 7 124 0 0,2 1 0 0 0,0 0 1 0 0,0 0-1 0 0,2 0 0 0 0,-1-1 1 0 0,2 1-1 0 0,1 2-214 0 0,7 43 726 0 0,7-1-42 0 0,-15-56-649 0 0,0 0 0 0 0,1 0 0 0 0,-1 0 0 0 0,1 0 0 0 0,-1 0 0 0 0,1 0 0 0 0,2 1-35 0 0,-2-1 43 0 0,0-1 0 0 0,0 0 0 0 0,0 0 0 0 0,0 0 0 0 0,1 0 0 0 0,-1 0 0 0 0,1-1 0 0 0,0 1-43 0 0,9 3 217 0 0,2-3 33 0 0,-1-4 38 0 0,1-5 39 0 0,1-3 93 0 0,-2-2-68 0 0,-1-1-61 0 0,-1-2-56 0 0,-2 0-47 0 0,-1-2-40 0 0,5-17 55 0 0,-10 20-146 0 0,0 0 0 0 0,-1 0 1 0 0,0 0-1 0 0,-1-1 0 0 0,-1 1 0 0 0,0-4-57 0 0,-1-3 116 0 0,-2 1 41 0 0,-3-3-111 0 0,4 16 0 0 0,-1 1 0 0 0,0-1-1 0 0,0 1 1 0 0,-1-1-1 0 0,0 1 1 0 0,-2-3-46 0 0,-5-4 41 0 0,-1 2-58 0 0,-3 0-97 0 0,7 6 10 0 0,0 1-36 0 0,0 1-40 0 0,-1 0-44 0 0,0 1-47 0 0,-1 0-52 0 0,1 2-322 0 0,1 0-24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21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8232 0 0,'0'0'182'0'0,"0"0"29"0"0,0 0 14 0 0,0 0-73 0 0,1 0-75 0 0,-1 1-49 0 0,3 2-25 0 0,-1-1 51 0 0,6 5 442 0 0,-2 0-53 0 0,1 0-49 0 0,0 0-45 0 0,-1 0-41 0 0,0 1-37 0 0,5 7 172 0 0,-1 0-133 0 0,-1-1-63 0 0,19 36 398 0 0,-18-27-307 0 0,4 11 75 0 0,2 20 311 0 0,0-1-40 0 0,-11-38-440 0 0,5 21 204 0 0,-7-23-231 0 0,-1-2 22 0 0,-1-1 74 0 0,0 1 91 0 0,-1-1 109 0 0,0-9-269 0 0,0-1-117 0 0,0 0-51 0 0,0 0-69 0 0,-1 0-1 0 0,1 0 1 0 0,-1 0-1 0 0,1 0 1 0 0,0 0-1 0 0,-1 0 1 0 0,1-1-1 0 0,-1 1 1 0 0,1 0-1 0 0,0 0 1 0 0,-1 0-1 0 0,1-1 1 0 0,0 1 0 0 0,-1 0-1 0 0,1-1 1 0 0,0 1-1 0 0,-1 0 1 0 0,1-1-1 0 0,0 1 1 0 0,0 0-1 0 0,-1-1-6 0 0,-4-11 60 0 0,-1-12 19 0 0,4 1-78 0 0,0-1 1 0 0,1 0-1 0 0,1 1 0 0 0,2-1 1 0 0,0 1-1 0 0,1-1 0 0 0,2 1 1 0 0,0 0-1 0 0,1 0 0 0 0,3-2-1 0 0,-6 17-19 0 0,1 0-1 0 0,0 1 1 0 0,0 0-1 0 0,2-3 20 0 0,-2 5-5 0 0,0 1 1 0 0,0-1-1 0 0,0 0 0 0 0,1 1 0 0 0,0 0 0 0 0,0 0 0 0 0,0 0 1 0 0,5-2 4 0 0,-6 3-6 0 0,1 1 0 0 0,-1 0 0 0 0,1 0 1 0 0,-1 1-1 0 0,1-1 0 0 0,0 1 0 0 0,0 0 1 0 0,0 1-1 0 0,0-1 0 0 0,-1 1 0 0 0,3 0 6 0 0,-1 0-20 0 0,0 1 0 0 0,-1-1 0 0 0,1 1 0 0 0,0 1-1 0 0,-1-1 1 0 0,5 2 20 0 0,-3 0-2 0 0,0 0 0 0 0,0 1 0 0 0,0-1 0 0 0,3 4 2 0 0,-4-3-8 0 0,0 1-1 0 0,0 0 1 0 0,0 1-1 0 0,0 0 1 0 0,-1 0-1 0 0,0 0 1 0 0,0 0-1 0 0,-1 1 1 0 0,0 0-1 0 0,1 1 9 0 0,2 6-1 0 0,-1 0 0 0 0,0 1 0 0 0,0 2 1 0 0,3 15 53 0 0,0 0 50 0 0,-8-28-86 0 0,6 36-4 0 0,-5-14-55 0 0,-1-4-49 0 0,-1 1-67 0 0,0-21 202 0 0,0 1-114 0 0,0 0-116 0 0,0 0-116 0 0,1 0-121 0 0,-1 0-121 0 0,0 0-123 0 0,1-1-125 0 0,-1 0 333 0 0,0-1-34 0 0,0 1-34 0 0,1-1-35 0 0,-1 4-1588 0 0,0 2-1224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24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11024 0 0,'0'0'248'0'0,"0"0"-9"0"0,0 1-101 0 0,1-1-65 0 0,2 3-5 0 0,-1-1 0 0 0,4 3 160 0 0,-1 1-108 0 0,0 0-78 0 0,8 11-59 0 0,-8-9 51 0 0,-2-4 18 0 0,0 0 33 0 0,0 0 40 0 0,-1 0 48 0 0,9 12 569 0 0,0 0-82 0 0,3 8 213 0 0,0 1-91 0 0,6 9 268 0 0,-14-24-696 0 0,0-1-51 0 0,25 33 888 0 0,-21-30-736 0 0,-5-7-184 0 0,0 1 35 0 0,-4-5-20 0 0,0-1-119 0 0,0-1-42 0 0,2-1 29 0 0,4-3-14 0 0,-5 4-44 0 0,8-10 363 0 0,-1-1-79 0 0,-2-1-68 0 0,0-2-59 0 0,-1 1-52 0 0,-1-1-41 0 0,4-15 70 0 0,-3 9-105 0 0,3-5-104 0 0,7-17 147 0 0,-7 24-127 0 0,2-2-77 0 0,-5 11-33 0 0,1 0-41 0 0,0 1-49 0 0,0 0-55 0 0,1 0-61 0 0,0 1-69 0 0,-6 6 72 0 0,3-2-202 0 0,-3 3 232 0 0,-1 0 74 0 0,0 0-36 0 0,0 0-41 0 0,0 1-48 0 0,0-1-96 0 0,0 0-74 0 0,1 1-83 0 0,-1-1-92 0 0,0 0-100 0 0,0 1-108 0 0,1-1-117 0 0,-1 1-125 0 0,3-1-1315 0 0,1-1-1343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24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0 187 8864 0 0,'1'0'170'0'0,"-1"0"-70"0"0,2 0-45 0 0,2 0 1 0 0,-1 0-4 0 0,4 0 213 0 0,-1-1-109 0 0,0 1-91 0 0,-1 0-44 0 0,13-2-72 0 0,-11 0 66 0 0,0 1 87 0 0,-3 1-6 0 0,0-1 39 0 0,0 0 48 0 0,0 1 53 0 0,6-2 385 0 0,0 0-37 0 0,0 1-35 0 0,0-2-36 0 0,1 1-35 0 0,-1 0-32 0 0,10-3 347 0 0,0 0-124 0 0,0-1-117 0 0,-1 0-111 0 0,0-1-103 0 0,-12 4-200 0 0,1 0 41 0 0,17-10 468 0 0,-11 3-282 0 0,-7 3-176 0 0,-2 1-82 0 0,-2-1-61 0 0,-2 6-34 0 0,-1-1 0 0 0,1 1 0 0 0,-1 0 0 0 0,0-1 0 0 0,0 1 0 0 0,0-1 0 0 0,1 1 0 0 0,-1 0 0 0 0,-1-1 0 0 0,1 1 0 0 0,0-1 0 0 0,0 1 0 0 0,0 0 0 0 0,-1-1-12 0 0,1 1 8 0 0,-1-1 0 0 0,0 1 0 0 0,0-1 0 0 0,0 1 0 0 0,1 0 0 0 0,-1 0 0 0 0,0-1 0 0 0,-1 1 0 0 0,1 0 0 0 0,0 0 0 0 0,0 0 0 0 0,-2-1-8 0 0,0 0 16 0 0,-21-16 190 0 0,-6 5-56 0 0,-1 3-64 0 0,1 4-69 0 0,14 5 216 0 0,1 2-63 0 0,1 4-52 0 0,2 2-45 0 0,-6 8-27 0 0,13-9-55 0 0,1 0 0 0 0,-1 0 0 0 0,-3 7 9 0 0,-6 14-20 0 0,-3 15-155 0 0,15-34 129 0 0,0-1 1 0 0,1 0-1 0 0,0 1 1 0 0,0-1-1 0 0,1 1 46 0 0,2 22-115 0 0,4-7 256 0 0,1-1-35 0 0,-4-13-68 0 0,1 0 0 0 0,1-1 0 0 0,-1 1 0 0 0,1-1 0 0 0,1 0 0 0 0,0 0-38 0 0,17 16 142 0 0,4-4 77 0 0,-7-10-10 0 0,2-2 66 0 0,-11-6-120 0 0,0 0 1 0 0,-1 0-1 0 0,1-1 1 0 0,0-1-1 0 0,0 0 1 0 0,0 0-1 0 0,0-1 1 0 0,0 0-1 0 0,0-1 1 0 0,9-3-156 0 0,12-4 346 0 0,0-2-49 0 0,-1-1-68 0 0,0 0-84 0 0,-3 0-100 0 0,-25 11-219 0 0,0 0 59 0 0,-1 0 52 0 0,1 0 44 0 0,2-2 75 0 0,9-3 351 0 0,-10 5-346 0 0,-1-1-34 0 0,1 0-57 0 0,-1 0-94 0 0,1 0-117 0 0,-2 1 71 0 0,0 0-39 0 0,1 0-158 0 0,0 0-91 0 0,0-1-99 0 0,0 1-106 0 0,-1-1-114 0 0,1 1-123 0 0,-1 0 401 0 0,-1 1-33 0 0,0-1-35 0 0,1 0-36 0 0,1-1-745 0 0,0 1-37 0 0,1-1-314 0 0,2-1-891 0 0,-6 3 2563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23.4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0,1 1-95 0 0,-1 0-41 0 0,3 6 66 0 0,-2-4-49 0 0,0-1-6 0 0,-1-1 35 0 0,4 6 279 0 0,-1 1-41 0 0,0 0-39 0 0,-1 1-36 0 0,3 8 196 0 0,-1 0-104 0 0,0 1-59 0 0,1-1-61 0 0,16 57 334 0 0,-8-25-141 0 0,-3-8 3 0 0,-1 0 105 0 0,-1 1-81 0 0,1 2 860 0 0,2 24-1341 0 0,-9-42 286 0 0,-1-2-64 0 0,0 55 278 0 0,-1-61-399 0 0,0-17 89 0 0,0-1 56 0 0,0 0 8 0 0,0 0-90 0 0,0 0-82 0 0,1-1-58 0 0,0-4-56 0 0,0 3 50 0 0,4-15-26 0 0,0-9 69 0 0,1-1 36 0 0,2-4-6 0 0,0 8-92 0 0,2 2-36 0 0,-6 12 4 0 0,0 1 1 0 0,1 0-1 0 0,6-7 33 0 0,11-9-17 0 0,-14 17 24 0 0,1 0-1 0 0,-1 1 0 0 0,10-5-6 0 0,14-4-51 0 0,-11 9-24 0 0,1 3-40 0 0,0 3-48 0 0,1 3-57 0 0,-6 2 109 0 0,-1 0 89 0 0,4 3 85 0 0,7 8 144 0 0,-4 4 34 0 0,-10-4-118 0 0,-5-1-73 0 0,-2 1-68 0 0,-4-8-239 0 0,0-1 104 0 0,-1 0 92 0 0,1 1 75 0 0,-1-1 60 0 0,-1 0 44 0 0,2 27 616 0 0,-2-24-594 0 0,0-5-109 0 0,0 0-33 0 0,-1 1-50 0 0,1 0-62 0 0,0 0-71 0 0,0 0-80 0 0,-1 0-42 0 0,1-1-75 0 0,0 0-80 0 0,0 1-87 0 0,0-1-92 0 0,0 1-98 0 0,0-1-105 0 0,0 0-109 0 0,0-1-1245 0 0,0 1-1244 0 0</inkml:trace>
  <inkml:trace contextRef="#ctx0" brushRef="#br0" timeOffset="516.61">943 310 10136 0 0,'0'0'230'0'0,"0"0"30"0"0,0 0 19 0 0,-1 0-154 0 0,0-1-36 0 0,-1 1-35 0 0,-1-1-35 0 0,-4-2 8 0 0,-1 1 49 0 0,-2 2 63 0 0,-5 1 129 0 0,-8 6 183 0 0,17-5-341 0 0,0 1-37 0 0,-18 10 411 0 0,-4 1 2 0 0,1 1-82 0 0,3 4-91 0 0,3 5-103 0 0,6-3-59 0 0,9-12-93 0 0,1 0-1 0 0,0 0 0 0 0,1 0 0 0 0,0 1 0 0 0,-2 6-57 0 0,5-13 24 0 0,0 1 0 0 0,0-1 1 0 0,1 1-1 0 0,-1-1 1 0 0,1 0-1 0 0,0 1 0 0 0,0-1 1 0 0,0 1-1 0 0,0-1 0 0 0,1 1 1 0 0,0 2-25 0 0,0-4 24 0 0,0 0 0 0 0,0 0 0 0 0,0 0-1 0 0,0 0 1 0 0,0 0 0 0 0,0 0 0 0 0,0 0 0 0 0,2 1-24 0 0,-1-1 35 0 0,0 0 0 0 0,0 0 1 0 0,0 0-1 0 0,0 0 0 0 0,1 0 0 0 0,-1-1 1 0 0,2 1-36 0 0,5 1 321 0 0,2-2-99 0 0,0-3-77 0 0,0-1-56 0 0,17-10 44 0 0,-19 8-43 0 0,31-25 121 0 0,-31 21-172 0 0,1 1-1 0 0,-1-2 0 0 0,-1 1 0 0 0,1-1 0 0 0,-2 0 0 0 0,1-1 1 0 0,-2 0-1 0 0,1-1-38 0 0,3-11 37 0 0,-6 13-4 0 0,0 0 0 0 0,1 1 0 0 0,2-4-33 0 0,-5 12-43 0 0,2 5 28 0 0,1 4 12 0 0,-5-8-2 0 0,4 10-25 0 0,1 0 0 0 0,-2 0 0 0 0,1 0-1 0 0,0 5 31 0 0,2 10-3 0 0,-2-6 56 0 0,1 0 66 0 0,0-4-42 0 0,3 9 162 0 0,-5-14-172 0 0,1 1-68 0 0,-1 0-110 0 0,-1-5 3 0 0,0-1-40 0 0,-1 0-46 0 0,1 1-50 0 0,-2-5-11 0 0,0-1-41 0 0,1 1-40 0 0,-1-1-35 0 0,0 1-243 0 0,1 0-58 0 0,-1-1-46 0 0,0 1-34 0 0,0-1 752 0 0,1 1-2100 0 0,-1-1-1198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22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54 400 7256 0 0,'0'0'165'0'0,"0"0"22"0"0,-7 8 151 0 0,4-4-276 0 0,-5 5-33 0 0,2 1 53 0 0,0 0 48 0 0,1 1 42 0 0,-1 3 81 0 0,2 0 43 0 0,0 3 98 0 0,0 10 245 0 0,3 0 4 0 0,2-9-242 0 0,0-3-99 0 0,1-1-39 0 0,0-2-81 0 0,0 0-41 0 0,1-1-46 0 0,0-1-52 0 0,2 4 0 0 0,2-2 86 0 0,1-2 70 0 0,1-1 59 0 0,9-1 243 0 0,-16-8-430 0 0,1 1 0 0 0,-1-1-1 0 0,0 0 1 0 0,1 0 0 0 0,-1 0 0 0 0,0 0 0 0 0,1 0 0 0 0,-1 0-1 0 0,0-1 1 0 0,1 1 0 0 0,-1-1 0 0 0,2 0-71 0 0,20-11 539 0 0,-2-4-78 0 0,-2-5-78 0 0,-3-2-77 0 0,-4-3-77 0 0,-3 0-76 0 0,-6-1-74 0 0,-4 0-74 0 0,-3 13-25 0 0,-2 0 48 0 0,3 9 5 0 0,-1-1 1 0 0,0 1 0 0 0,-1 0-1 0 0,1 1 1 0 0,-1-1 0 0 0,0 1-1 0 0,0-1 1 0 0,0 1 0 0 0,-1 0-1 0 0,-2-1-33 0 0,-14-9 17 0 0,10 8-64 0 0,0 1-50 0 0,0 0-56 0 0,-1 1-66 0 0,1 0-73 0 0,0 1-81 0 0,10 3 129 0 0,-1 0-38 0 0,0 0-383 0 0,0-1 90 0 0,0 1-52 0 0,-2 0-738 0 0,0 0-581 0 0,-2 0-1106 0 0</inkml:trace>
  <inkml:trace contextRef="#ctx0" brushRef="#br0" timeOffset="387.96">507 15 8808 0 0,'0'0'197'0'0,"0"0"-45"0"0,0-1-56 0 0,-1 0-22 0 0,0-1-36 0 0,0 1 7 0 0,1 0 51 0 0,-1 0 75 0 0,0 1-138 0 0,0-2-23 0 0,0-1 1 0 0,1 1 30 0 0,0 2-41 0 0,0 0 84 0 0,0-1 93 0 0,0 1 142 0 0,0 0 1 0 0,0 0-7 0 0,0 0-28 0 0,1 4 0 0 0,0 1-69 0 0,-1 2-25 0 0,-1 4 13 0 0,1-2-27 0 0,0-4-28 0 0,2 20 340 0 0,1-1-88 0 0,1 0-79 0 0,0 1-65 0 0,0 3-19 0 0,1 1-59 0 0,12 57 215 0 0,-10-48-189 0 0,0 0 85 0 0,-3-12-28 0 0,1-1 73 0 0,2 20 418 0 0,-3-1 1 0 0,0 11-754 0 0,-6 7 559 0 0,2-57-612 0 0,0-1 50 0 0,0 13 151 0 0,0-10-111 0 0,0 0-82 0 0,0-3-23 0 0,0 0-39 0 0,0 0-99 0 0,0 1-88 0 0,0-1-101 0 0,0 0-115 0 0,0-4 243 0 0,0 1-40 0 0,0-1-412 0 0,0 0 101 0 0,0 0-53 0 0,0 0-789 0 0,0 0-619 0 0,0 0-1178 0 0</inkml:trace>
  <inkml:trace contextRef="#ctx0" brushRef="#br0" timeOffset="586.41">400 429 9792 0 0,'0'0'222'0'0,"0"0"30"0"0,0 0 18 0 0,0 0-151 0 0,2-1-34 0 0,-1-1-34 0 0,2-1-34 0 0,4-3 32 0 0,1 1 82 0 0,21-13 518 0 0,-17 13-438 0 0,-4 1-213 0 0,-1 0 36 0 0,9-4 125 0 0,-1 1 80 0 0,20-11 427 0 0,-24 13-487 0 0,0 0-35 0 0,2-1-39 0 0,1 0-93 0 0,-3 1-90 0 0,0 0-94 0 0,0 0-108 0 0,0 0-120 0 0,-6 3 150 0 0,1-1-35 0 0,-1 1-37 0 0,1 0-39 0 0,-1-1-39 0 0,1 1-43 0 0,-1 0-44 0 0,1 0-45 0 0,4-2-1015 0 0,6-1-881 0 0,-16 5 2373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40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9 9472 0 0,'0'0'216'0'0,"0"0"-19"0"0,-1 0-50 0 0,0-1-40 0 0,0 1-33 0 0,0-1-18 0 0,-5-3 87 0 0,3 2-25 0 0,2 1 3 0 0,1 1 138 0 0,0 0 224 0 0,0 0 12 0 0,0 1-217 0 0,-1-1-54 0 0,1 1-49 0 0,-1 0-42 0 0,0 2 29 0 0,-1 5 43 0 0,2-7-48 0 0,-2 11 397 0 0,1 1-51 0 0,1-1-46 0 0,1 0-42 0 0,0 0-37 0 0,1 1-33 0 0,2 11 263 0 0,0-4-159 0 0,-1 1-37 0 0,0 1-48 0 0,0 0-97 0 0,0-4-101 0 0,0 0-39 0 0,8 42 181 0 0,-5-35-143 0 0,0 1 79 0 0,-3-13-81 0 0,0 0 33 0 0,0-4-11 0 0,-1 1-34 0 0,4 9 63 0 0,1 0-97 0 0,0 0-70 0 0,12 35-75 0 0,-13-31 46 0 0,-2-13-22 0 0,-4-8 11 0 0,1-1 0 0 0,0 1 0 0 0,-1-1 1 0 0,1 1-1 0 0,-1-1 0 0 0,0 1 0 0 0,1-1 1 0 0,-1 1-1 0 0,0-1 0 0 0,0 1 0 0 0,0 0 1 0 0,0-1-1 0 0,0 1 0 0 0,0-1 0 0 0,-1 1-7 0 0,1-1 48 0 0,0-1-118 0 0,0 0-61 0 0,-1 0-49 0 0,1 1 65 0 0,0-1 55 0 0,-1 1 43 0 0,1-1 39 0 0,-1 3 132 0 0,1-1-121 0 0,-1-1-75 0 0,1 0-23 0 0,0 0-35 0 0,-1 0-42 0 0,1 0-47 0 0,0-1-52 0 0,0 1-58 0 0,-1 0-197 0 0,1 0-125 0 0,0-1 260 0 0,-1 0-36 0 0,1 0-38 0 0,0 1-38 0 0,-3 1-869 0 0</inkml:trace>
  <inkml:trace contextRef="#ctx0" brushRef="#br0" timeOffset="248.33">1 320 10368 0 0,'0'0'263'0'0,"0"-2"-92"0"0,1 1-70 0 0,0-5 57 0 0,1 4-59 0 0,3-5 20 0 0,1 0-33 0 0,17-11 62 0 0,-6 9-56 0 0,-7 3 5 0 0,-1 2 20 0 0,-1 0 43 0 0,-5 2-75 0 0,39-18 518 0 0,2 2-85 0 0,1 0-90 0 0,0 3-95 0 0,1 1-100 0 0,0 4-104 0 0,1 2-110 0 0,0 4-114 0 0,-23 4 95 0 0</inkml:trace>
  <inkml:trace contextRef="#ctx0" brushRef="#br0" timeOffset="694.14">516 420 9848 0 0,'0'0'222'0'0,"0"0"-9"0"0,1 0-89 0 0,0 0-59 0 0,2 0-5 0 0,-1 0 1 0 0,9 2-104 0 0,-1-1 86 0 0,-1 0 76 0 0,1-1 65 0 0,-2 0 36 0 0,0-1 36 0 0,1 1 64 0 0,24-6 1049 0 0,-24 3-1049 0 0,0 1-51 0 0,-1 0-86 0 0,18-8 598 0 0,-8 0-307 0 0,-4 1-130 0 0,-1 0-64 0 0,1-1-64 0 0,-11 9-166 0 0,15-12 227 0 0,-1-1-100 0 0,-14 12-153 0 0,0 0 1 0 0,-1-1-1 0 0,1 0 1 0 0,-1 0-1 0 0,0 1 1 0 0,0-1-1 0 0,0-1 1 0 0,0 1-1 0 0,0 0 1 0 0,0-3-25 0 0,-2 5 9 0 0,1 0-1 0 0,-1 0 1 0 0,0 1 0 0 0,0-1-1 0 0,0 0 1 0 0,0 0 0 0 0,0 0 0 0 0,0 0-1 0 0,0 1 1 0 0,0-1 0 0 0,0 0 0 0 0,0 0-1 0 0,0 0 1 0 0,-1 0 0 0 0,1 0 0 0 0,-1 0-9 0 0,-8-11 100 0 0,-6 2-42 0 0,0 2-48 0 0,9 4-28 0 0,-18-6 26 0 0,-1 6-51 0 0,21 3 27 0 0,0 1 0 0 0,-1 0 0 0 0,1 1 1 0 0,0-1-1 0 0,-1 1 0 0 0,1 0 0 0 0,0 0 0 0 0,0 0 0 0 0,0 0 1 0 0,-1 1-1 0 0,1 0 0 0 0,1-1 0 0 0,-1 2 0 0 0,0-1 0 0 0,0 0 0 0 0,1 1 1 0 0,-1 0 15 0 0,0 0-10 0 0,1 1 0 0 0,0-1-1 0 0,0 1 1 0 0,0 0 0 0 0,0-1 0 0 0,-1 4 10 0 0,-2 3-13 0 0,2 0 1 0 0,-1 1-1 0 0,2 0 0 0 0,-1-1 0 0 0,1 1 0 0 0,1 0 1 0 0,0 4 12 0 0,-2 25 7 0 0,5-29-10 0 0,0 0 36 0 0,1 4 44 0 0,3 7 84 0 0,-3-12-78 0 0,1 0-10 0 0,2 1 52 0 0,-3-8-50 0 0,1 1 0 0 0,0-1-1 0 0,0 0 1 0 0,0 0 0 0 0,0 0-1 0 0,0 0 1 0 0,1 1-75 0 0,15 8 280 0 0,-6-6-168 0 0,-2-3-88 0 0,0 0-81 0 0,15 2 101 0 0,-16-3 3 0 0,-1 0 1 0 0,1-1-1 0 0,0 0 1 0 0,2-1-48 0 0,12-2 52 0 0,-18 0-227 0 0,0 1 76 0 0,0 0 63 0 0,0-1 53 0 0,6-1 127 0 0,7-4 218 0 0,-11 4-235 0 0,0 0-58 0 0,0 0-90 0 0,-4 1-48 0 0,1-1-49 0 0,0 1-55 0 0,-1-1-64 0 0,1 1-92 0 0,0-1-87 0 0,0 0-95 0 0,-1 0-103 0 0,1 0-110 0 0,0-1-118 0 0,-1 1-127 0 0,-1 1 434 0 0,-1 0-33 0 0,3-2-1527 0 0,2-4-1184 0 0,-7 8 3261 0 0</inkml:trace>
  <inkml:trace contextRef="#ctx0" brushRef="#br0" timeOffset="1029.24">1062 294 9416 0 0,'0'0'208'0'0,"0"1"16"0"0,0 0-77 0 0,1 2-47 0 0,1 5 59 0 0,-2-5-67 0 0,3 9-182 0 0,1 1 112 0 0,1-1 103 0 0,0 0 93 0 0,1-1 84 0 0,0 1 75 0 0,0-1 63 0 0,0 1 56 0 0,1 1 134 0 0,0 1 47 0 0,12 27 1476 0 0,-13-28-1418 0 0,2 0 42 0 0,5 9 653 0 0,-12-20-1039 0 0,0 0-68 0 0,0-1-59 0 0,0 1-52 0 0,0 1 75 0 0,1 3 242 0 0,-2-4-388 0 0,0-1 36 0 0,-1 0 20 0 0,1 0 46 0 0,-1 0 55 0 0,0 1 61 0 0,-3 0-235 0 0,0-2-47 0 0,-5-5-21 0 0,-5-7-61 0 0,11 8 0 0 0,1 1 0 0 0,-1-1-1 0 0,1 0 1 0 0,0 0 0 0 0,-2-5 5 0 0,1 3 17 0 0,1-1-1 0 0,1 1 1 0 0,-1-1 0 0 0,1 0 0 0 0,0 1 0 0 0,0-4-17 0 0,1-21 40 0 0,3 11-60 0 0,0 4-39 0 0,2 1-51 0 0,5-7-136 0 0,5 1-85 0 0,3 1-85 0 0,0 2-85 0 0,-10 10 224 0 0,-6 6 82 0 0,0 0 65 0 0,-1 0 52 0 0,1 1 40 0 0,4-6 43 0 0,-3 5-76 0 0,-2 1-28 0 0,1-1-57 0 0,-1 1-70 0 0,1 0-82 0 0,-1-1-21 0 0,1 1-72 0 0,-1 0-79 0 0,1 0-88 0 0,-1 0-94 0 0,1 0-100 0 0,0-1-109 0 0,0 1-114 0 0,3-2-1386 0 0,3-2-1338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20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272 371 5072 0 0,'0'0'144'0'0,"0"0"-52"0"0,-1-1-34 0 0,-3-1 46 0 0,2 1-22 0 0,0 0 76 0 0,1 0 112 0 0,-4-2 261 0 0,0 1-38 0 0,0 0-37 0 0,0 0-34 0 0,-7-1 327 0 0,0 1-116 0 0,-1 2-100 0 0,1 0-86 0 0,0 1-69 0 0,1 1-56 0 0,-5 2 56 0 0,-6 2 51 0 0,0 1-109 0 0,2 5-84 0 0,3 5-55 0 0,9-7-156 0 0,1 0 0 0 0,1 1 0 0 0,-3 4-25 0 0,2-1 34 0 0,1 0 1 0 0,1 1-1 0 0,0-1 0 0 0,1 1 1 0 0,0 0-1 0 0,1 1 1 0 0,0 7-35 0 0,2-9 17 0 0,0 1 0 0 0,1-1 0 0 0,1 1 0 0 0,1 6-17 0 0,-1-15-1 0 0,0 0-1 0 0,0 0 1 0 0,1 0 0 0 0,0 0 0 0 0,0 0 0 0 0,0 0 0 0 0,0-1 0 0 0,1 1 0 0 0,0-1 0 0 0,1 0 0 0 0,0 2 1 0 0,-4-7-1 0 0,1 0 0 0 0,-1 1 1 0 0,0-1-1 0 0,0 0 0 0 0,1 1 1 0 0,-1-1-1 0 0,0 0 0 0 0,0 0 1 0 0,0 1-1 0 0,1-1 0 0 0,-1 0 1 0 0,0 1-1 0 0,0-1 1 0 0,0 1-1 0 0,0-1 0 0 0,0 0 1 0 0,0 1-1 0 0,0-1 0 0 0,0 0 1 0 0,0 1-1 0 0,0-1 0 0 0,0 0 1 0 0,0 1-1 0 0,0-1 0 0 0,0 0 1 0 0,0 1-1 0 0,0-1 1 0 0,0 0-1 0 0,-1 1 0 0 0,1-1 1 0 0,0 0-1 0 0,0 1 0 0 0,0-1 1 0 0,0 0-1 0 0,-1 1 0 0 0,1-1 1 0 0,0 0-1 0 0,0 0 0 0 0,-1 1 1 0 0,1-1-1 0 0,0 0 0 0 0,-1 0 1 0 0,1 0-1 0 0,0 1 1 0 0,0-1-1 0 0,-1 0 0 0 0,1 0 1 0 0,-1 0 0 0 0,-20 7-25 0 0,14-5 21 0 0,7-2 4 0 0,0 0 0 0 0,0 0 0 0 0,0 0 0 0 0,0 0 0 0 0,-1 0 0 0 0,1 0 0 0 0,0 0 0 0 0,0 1 0 0 0,0-1 0 0 0,0 0 0 0 0,0 0 0 0 0,0 0 0 0 0,0 0 0 0 0,-1 0 0 0 0,1 0 0 0 0,0 0 0 0 0,0 0 0 0 0,0 1 0 0 0,0-1 0 0 0,0 0 0 0 0,0 0 0 0 0,0 0 0 0 0,0 0 0 0 0,0 0 0 0 0,0 1 0 0 0,0-1 0 0 0,0 0 0 0 0,0 0 0 0 0,0 0 0 0 0,0 0 0 0 0,0 0 0 0 0,0 1 0 0 0,0-1 0 0 0,0 0 0 0 0,0 0 0 0 0,0 0 0 0 0,0 0 0 0 0,0 0 0 0 0,0 1 0 0 0,0-1 0 0 0,0 0 0 0 0,0 0 0 0 0,0 0 0 0 0,0 0 0 0 0,0 0 0 0 0,0 0 0 0 0,0 1 0 0 0,1-1 0 0 0,-1 0 0 0 0,0 0 0 0 0,0 0 0 0 0,10 6 0 0 0,15 3 0 0 0,-18-7-1 0 0,0 0 0 0 0,0-1 1 0 0,0 0-1 0 0,0-1 1 0 0,7 0 0 0 0,-11 0 1 0 0,0 0 0 0 0,1-1 0 0 0,-1 1 0 0 0,1-1 0 0 0,-1 0 1 0 0,0 0-1 0 0,1 0 0 0 0,-1 0 0 0 0,0-1 0 0 0,0 1 0 0 0,0-1 0 0 0,0 0 1 0 0,0 0-2 0 0,7-6 27 0 0,-1 0 1 0 0,0 0 0 0 0,0-2-28 0 0,-2 2-35 0 0,0-1-58 0 0,0 0-99 0 0,0-1-117 0 0,-4 5 103 0 0,0 0-38 0 0,1 0-41 0 0,-1 0-45 0 0,-2 3 50 0 0,0 0-40 0 0,1-2-423 0 0,1 0-286 0 0,0-3-669 0 0,-3 7 1695 0 0</inkml:trace>
  <inkml:trace contextRef="#ctx0" brushRef="#br0" timeOffset="348.06">226 6 5784 0 0,'0'0'132'0'0,"0"0"83"0"0,0-1-112 0 0,0 1-86 0 0,0-1-45 0 0,0 0-193 0 0,0 0 163 0 0,0 0 86 0 0,0 1 33 0 0,0 0 38 0 0,0 0 28 0 0,0 0 39 0 0,0-1 43 0 0,0 1 49 0 0,0 0 51 0 0,0 1 56 0 0,0-1 60 0 0,0 0 64 0 0,0 9-43 0 0,1-1-37 0 0,-1 1-35 0 0,0-1-33 0 0,1 9 248 0 0,0 0-111 0 0,1 4-29 0 0,1-1-114 0 0,2 4-46 0 0,5 13 6 0 0,2 8 329 0 0,-4-16-232 0 0,-3-11-185 0 0,3 9-8 0 0,1 15-2 0 0,-2-9-49 0 0,5 43 317 0 0,-6-31-168 0 0,5 57 439 0 0,-9-79-456 0 0,-1 0 0 0 0,-2 20-280 0 0,0 1 376 0 0,1-43-614 0 0,0-1 98 0 0,-1 1 82 0 0,1 0 71 0 0,0 0 77 0 0,0 0 59 0 0,-1 4 423 0 0,1-3-417 0 0,-1 0-54 0 0,1-1-76 0 0,0 1-98 0 0,0-1-41 0 0,0 0-60 0 0,-1 0-66 0 0,1-1-73 0 0,0 1-8 0 0,0 0-60 0 0,0-1-62 0 0,0 1-66 0 0,0-1-71 0 0,0 0-74 0 0,0 0-78 0 0,0 0-81 0 0,0 0-1199 0 0,0 0-1144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35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10 6592 0 0,'0'0'149'0'0,"0"0"23"0"0,0 0 11 0 0,0 0-70 0 0,0 0-47 0 0,-1 0-33 0 0,-3-1-71 0 0,3 1 69 0 0,0-1 54 0 0,0 1 51 0 0,0 0 71 0 0,0-1 84 0 0,1 1 98 0 0,-9-4 481 0 0,0 2-80 0 0,-1 2-76 0 0,1 1-71 0 0,0 1-69 0 0,1 1-62 0 0,-1 1-60 0 0,1 1-56 0 0,0 1-51 0 0,0 0-48 0 0,1 1-43 0 0,1 0-39 0 0,-6 9 112 0 0,3-1-108 0 0,-1 15 49 0 0,5 2-106 0 0,6 1-84 0 0,5 0-59 0 0,-3-20-28 0 0,1-1 0 0 0,0 0 1 0 0,1 0-1 0 0,0 0 1 0 0,1-1-1 0 0,3 4 9 0 0,14 17 28 0 0,-20-28-26 0 0,1 0 0 0 0,0-1 1 0 0,0 1-1 0 0,0-1 0 0 0,0 0 1 0 0,4 3-3 0 0,18 4 57 0 0,-10-8 33 0 0,0-4 59 0 0,0-5 75 0 0,-1-6 92 0 0,-11 7-183 0 0,7-13 355 0 0,-8 10-314 0 0,3-7 108 0 0,-1-5 38 0 0,-3-7-54 0 0,-1 0-48 0 0,-3 1-42 0 0,-3 1-35 0 0,4 20-113 0 0,-1 0 0 0 0,0 1 1 0 0,-1-1-1 0 0,1 0 0 0 0,-1 1 0 0 0,0 0 0 0 0,-2-3-28 0 0,2 4 14 0 0,-1-1-1 0 0,1 1 1 0 0,-1 0 0 0 0,0 1-1 0 0,-1-1 1 0 0,1 1-1 0 0,0-1 1 0 0,-1 1-1 0 0,0 1-13 0 0,-21-13-66 0 0,15 10 14 0 0,4 2-24 0 0,-1 0-47 0 0,-1 0-85 0 0,-1 0-93 0 0,1 1-110 0 0,4 1 158 0 0,-1 1-34 0 0,-3-2-288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34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135 0 8264 0 0,'0'0'182'0'0,"0"0"29"0"0,0 0 14 0 0,0 0 37 0 0,0 0 103 0 0,0 0 47 0 0,0 0 11 0 0,0 0-17 0 0,0 0-74 0 0,-3 6 538 0 0,2-1-532 0 0,0-2-185 0 0,0-1-35 0 0,1 1-41 0 0,0-1-51 0 0,0 14 377 0 0,2-1-65 0 0,1 1-53 0 0,0 0-41 0 0,2 8 70 0 0,2 15 2 0 0,0-1-66 0 0,21 133 584 0 0,-25-145-692 0 0,3 20 127 0 0,-1 0 35 0 0,-1 0 46 0 0,-3-2 56 0 0,1-24-190 0 0,0-5-72 0 0,-2-14-80 0 0,0-1 3 0 0,0 0 10 0 0,0 0-29 0 0,0 0-124 0 0,0 0-14 0 0,0 0-303 0 0,0-2 41 0 0,-4-8-1135 0 0,1 4 294 0 0</inkml:trace>
  <inkml:trace contextRef="#ctx0" brushRef="#br0" timeOffset="277.24">1 371 9560 0 0,'0'0'216'0'0,"0"0"-36"0"0,0 0-42 0 0,2-2 39 0 0,4-4 58 0 0,-3 2-337 0 0,0 1 48 0 0,0 0 43 0 0,1-1 41 0 0,-1 1 38 0 0,1 0 34 0 0,4-3 192 0 0,-1 0 90 0 0,2 0 70 0 0,18-12 1222 0 0,-15 11-1019 0 0,-6 4-368 0 0,0-1-45 0 0,0 1-51 0 0,0 0-62 0 0,19-8 344 0 0,0 1-88 0 0,0 3-99 0 0,1 2-106 0 0,0 1-118 0 0,-12 2-79 0 0,-1 1-32 0 0,0 0-35 0 0,0 0-34 0 0,0 0-37 0 0,0 0-38 0 0,4 0-114 0 0,-13 0 183 0 0,-2 1 11 0 0,0 0-57 0 0,0 0-71 0 0,0 0-94 0 0,1 0-114 0 0,-2-1 95 0 0,1 1-48 0 0,-1 0-44 0 0,1 0-39 0 0,0-1-139 0 0,0 1-38 0 0,4-1-1451 0 0</inkml:trace>
  <inkml:trace contextRef="#ctx0" brushRef="#br0" timeOffset="1041.21">532 267 8840 0 0,'0'0'197'0'0,"0"0"24"0"0,0 0 19 0 0,0 0 35 0 0,0 0 90 0 0,0 0 34 0 0,0 0-208 0 0,0 0-41 0 0,1 0 44 0 0,-1 1-106 0 0,2 2-19 0 0,-1-1 20 0 0,10 26 469 0 0,-2 1-81 0 0,4 9 76 0 0,11 37 585 0 0,-8-22-349 0 0,-3-18-233 0 0,-2-7-62 0 0,3-1 36 0 0,-13-26-519 0 0,3 5 96 0 0,0 0 46 0 0,2 0 49 0 0,1-3 47 0 0,-3-2-90 0 0,1-3-36 0 0,3-6 44 0 0,3-9 35 0 0,-1-7-51 0 0,-1 0-51 0 0,13-52 58 0 0,-16 58-99 0 0,8-9-58 0 0,-13 25-4 0 0,0 0-1 0 0,1 0 0 0 0,-1 0 0 0 0,1 0 0 0 0,-1 1 0 0 0,1-1 1 0 0,-1 0-1 0 0,1 1 0 0 0,0 0 0 0 0,0-1 0 0 0,0 1 0 0 0,0 0 0 0 0,0 0 1 0 0,0 0-1 0 0,0 0 0 0 0,0 0 0 0 0,0 0 0 0 0,0 1 0 0 0,0-1 0 0 0,1 1 1 0 0,-1-1-1 0 0,0 1 0 0 0,0 0 0 0 0,1 0 0 0 0,-1 0 0 0 0,0 0 1 0 0,1 1-1 0 0,-1-1 0 0 0,0 0 0 0 0,0 1 0 0 0,0 0 0 0 0,1-1 0 0 0,-1 1 1 0 0,0 0 3 0 0,9 5-29 0 0,-1 0 0 0 0,0 0 0 0 0,0 1 0 0 0,0 0 0 0 0,-1 0 0 0 0,2 3 29 0 0,11 9-48 0 0,6 1-16 0 0,39 25 64 0 0,-62-41 0 0 0,-4-3 2 0 0,-1 0-1 0 0,1-1 1 0 0,0 1-1 0 0,0 0 1 0 0,0 0-1 0 0,0-1 0 0 0,0 1 1 0 0,0 0-1 0 0,0-1 1 0 0,0 1-1 0 0,1-1 1 0 0,-1 1-1 0 0,0-1-1 0 0,0 0 91 0 0,-1 0 7 0 0,1 1-2 0 0,3 3-4 0 0,-3-3-17 0 0,-1-1 4 0 0,0 0 54 0 0,0 0 24 0 0,0 0 3 0 0,0 0-10 0 0,3-4 10 0 0,-2-1-56 0 0,-2-3-34 0 0,0-4-26 0 0,-1 0 10 0 0,1-1 4 0 0,0 0 0 0 0,-3-12-58 0 0,1 12 15 0 0,2 0 0 0 0,-1-13-15 0 0,2 15-3 0 0,1 0 0 0 0,0-1 0 0 0,1 1 0 0 0,1 0-1 0 0,2-8 4 0 0,-3 14-86 0 0,4-7-9 0 0,-3 7 14 0 0,0 1-48 0 0,-1 0-83 0 0,0 0-106 0 0,-1 2 112 0 0,0 0-36 0 0,1-1-254 0 0,0 0 57 0 0,0 0-30 0 0,1 0-159 0 0,0 0-418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47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35 7280 0 0,'0'0'209'0'0,"-1"-3"-29"0"0,-2-3-113 0 0,1 0-41 0 0,-1 1 50 0 0,-1 0 44 0 0,0 2 40 0 0,-2 0 79 0 0,0 1 42 0 0,-4 1 204 0 0,-1 1 50 0 0,-13 4 580 0 0,9 1-428 0 0,3 0-204 0 0,6-3-284 0 0,1 0-35 0 0,-2 1-17 0 0,2-1-68 0 0,-7 3 333 0 0,1 0-67 0 0,0 1-65 0 0,0 0-61 0 0,1 1-57 0 0,0 1-53 0 0,0 0-50 0 0,1 0-47 0 0,7-7-3 0 0,0 1 0 0 0,1-1-1 0 0,-1 1 1 0 0,1 0 0 0 0,0 0 0 0 0,0-1 0 0 0,0 1-1 0 0,0 0 1 0 0,-1 1-9 0 0,-3 20 43 0 0,6 1-50 0 0,6-3-64 0 0,-4-17 62 0 0,-1 0 0 0 0,1 0-1 0 0,0 0 1 0 0,0-1 0 0 0,0 1-1 0 0,1-1 1 0 0,0 1 9 0 0,2 0-6 0 0,0 1 0 0 0,0-1 0 0 0,0 0 0 0 0,3 1 6 0 0,29 11 37 0 0,2-2 79 0 0,-16-6 10 0 0,-1 0 44 0 0,-7-2-29 0 0,4 2 74 0 0,0 2 90 0 0,-11-4-106 0 0,-2 2 36 0 0,-1 0 43 0 0,-2 2 47 0 0,-4-9-301 0 0,0-1 0 0 0,0 1 1 0 0,0 0-1 0 0,0 0 0 0 0,0 0 1 0 0,-1 0-1 0 0,1 0 0 0 0,0-1 1 0 0,0 1-1 0 0,0 0 0 0 0,-1 0 1 0 0,1 0-1 0 0,0-1 1 0 0,-1 1-1 0 0,1 0 0 0 0,-1 0-24 0 0,-12 15 289 0 0,-19 11 126 0 0,28-24-355 0 0,-10 7 173 0 0,-2 1-95 0 0,-1-2-111 0 0,9-5-61 0 0,-1 1-33 0 0,1-1-36 0 0,-1-1-39 0 0,0 1-39 0 0,0-1-43 0 0,1-1-43 0 0,-1 1-47 0 0,0-1-48 0 0,1-1-50 0 0,-2 0-241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48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29 158 8864 0 0,'0'0'170'0'0,"1"-1"-70"0"0,-1 1-45 0 0,2-1 1 0 0,0 1-4 0 0,6-2-84 0 0,1 1 58 0 0,0-1 54 0 0,-1 0 47 0 0,6-1 143 0 0,0 0 79 0 0,0-1 61 0 0,-1 0 43 0 0,25-8 897 0 0,-22 5-806 0 0,0-1-16 0 0,-8 4-307 0 0,-1-1-35 0 0,16-14 271 0 0,-12 4-197 0 0,-8 9-225 0 0,-2 5-24 0 0,-1 1-1 0 0,1-1 1 0 0,-1 0-1 0 0,0 1 1 0 0,1-1-1 0 0,-1 1 0 0 0,0-1 1 0 0,1 0-1 0 0,-1 1 1 0 0,0-1-1 0 0,0 0 1 0 0,0 1-1 0 0,0-1 1 0 0,1 0-1 0 0,-1 1 1 0 0,0-1-1 0 0,0 0 1 0 0,0 1-1 0 0,0-1 1 0 0,-1 0-1 0 0,1 0 0 0 0,0 1 1 0 0,0-1-1 0 0,0 0-10 0 0,-8-8 12 0 0,4 5-37 0 0,-1 1 0 0 0,1 0 1 0 0,-1 0-1 0 0,0 0 0 0 0,0 1 1 0 0,0 0-1 0 0,0-1 25 0 0,-25-5-81 0 0,4 6 48 0 0,0 4 43 0 0,-5 6 74 0 0,3 7 100 0 0,23-12-124 0 0,1 0 0 0 0,0 1 0 0 0,0-1 0 0 0,0 1 0 0 0,1 0-60 0 0,-7 9 200 0 0,2 1 37 0 0,4-5-65 0 0,1 0 1 0 0,0 0 0 0 0,-2 10-173 0 0,3-11 85 0 0,1-1 1 0 0,0 1 0 0 0,1 0 0 0 0,0 0-1 0 0,0 1-85 0 0,0-4 38 0 0,0 0 0 0 0,1-1 0 0 0,0 1-1 0 0,0 0 1 0 0,0-1 0 0 0,1 1 0 0 0,-1-1-1 0 0,1 0 1 0 0,0 1 0 0 0,0-1 0 0 0,0 0-1 0 0,1 0 1 0 0,0 0 0 0 0,-1-1 0 0 0,1 1-1 0 0,1-1 1 0 0,-1 1 0 0 0,0-1-1 0 0,3 1-37 0 0,-1 0-136 0 0,1-1 67 0 0,-1 0 59 0 0,1 0 50 0 0,4 2 141 0 0,0-1 44 0 0,13 2 372 0 0,-16-4-441 0 0,0-1-34 0 0,4 1-28 0 0,-5-2-96 0 0,-1 1-40 0 0,1 0-44 0 0,-1-1-50 0 0,1 0-54 0 0,-1 0-58 0 0,0 1-64 0 0,1-1-69 0 0,-1 0-74 0 0,1 0-77 0 0,-1 0-84 0 0,0-1-88 0 0,0 1-92 0 0,0 0-98 0 0,3-1-1282 0 0,4 0-1245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50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 11000 0 0,'0'0'248'0'0,"0"0"34"0"0,0 0 21 0 0,0 0-92 0 0,0 1-102 0 0,1-1-72 0 0,0 3-60 0 0,0-1 53 0 0,0 2-103 0 0,0 0 40 0 0,0 0 38 0 0,1 0 34 0 0,0 2 75 0 0,1 0 56 0 0,2 6 291 0 0,3 7 406 0 0,-5-11-525 0 0,2 5 87 0 0,0 1-35 0 0,5 13 305 0 0,4 6 13 0 0,-3-8-243 0 0,0 0-35 0 0,14 23 408 0 0,-7-18-238 0 0,-1-6-37 0 0,0-1 88 0 0,-7-10-553 0 0,3 1 68 0 0,1-1 63 0 0,1-2 61 0 0,1-2 58 0 0,1-4 55 0 0,0-5 52 0 0,-1-6 49 0 0,-8-1-291 0 0,0-1-43 0 0,4-11 70 0 0,-5 2-127 0 0,2-8-18 0 0,-7 17-74 0 0,5-14 97 0 0,3-21-122 0 0,1-24 68 0 0,0 5-47 0 0,-6 38 32 0 0,1 1-96 0 0,1 0-78 0 0,1-1-60 0 0,-7 23 165 0 0,1-4-144 0 0,-1 1 62 0 0,8-11-37 0 0,-4 9 32 0 0,-3 2-7 0 0,1 1-52 0 0,0 0-20 0 0,0 1-52 0 0,-1 0-58 0 0,1 0-65 0 0,0 0-72 0 0,0 0-80 0 0,0 1-86 0 0,-1 0-94 0 0,5-3-959 0 0</inkml:trace>
  <inkml:trace contextRef="#ctx0" brushRef="#br0" timeOffset="420.86">689 169 8928 0 0,'0'0'170'0'0,"0"1"-70"0"0,1-1-45 0 0,3 1 1 0 0,-3-1-4 0 0,13 2 44 0 0,-1-3 52 0 0,2 0 71 0 0,-1-1 90 0 0,-4 0-44 0 0,-1 0 54 0 0,1 0 59 0 0,-1 0 65 0 0,-1 0-26 0 0,0 1 50 0 0,-1-1 54 0 0,0 1 57 0 0,11-3-59 0 0,0-1-61 0 0,37-14 856 0 0,-32 9-718 0 0,-9 2-59 0 0,-5-1-103 0 0,-3-2-90 0 0,-4 0-80 0 0,-3 0-67 0 0,-4-1-55 0 0,4 9-119 0 0,-1 0 0 0 0,0 1 0 0 0,0-1 0 0 0,0 1 0 0 0,0-1 0 0 0,-1 1 0 0 0,-1-2-23 0 0,-19-11 123 0 0,15 12-65 0 0,0 0 0 0 0,0 0-1 0 0,0 1 1 0 0,0 0 0 0 0,-1 0 0 0 0,-4 0-58 0 0,8 2 35 0 0,0 0 0 0 0,0 0 0 0 0,-1 1 0 0 0,1-1 0 0 0,0 1 0 0 0,0 1 0 0 0,0-1 0 0 0,0 1 0 0 0,-4 1-35 0 0,-8 5 54 0 0,2 1-66 0 0,10-6 21 0 0,1 0 1 0 0,0 0-1 0 0,0 1 0 0 0,0 0 0 0 0,-2 1-9 0 0,1 1 2 0 0,1 0 0 0 0,-1 0 0 0 0,1 1-1 0 0,1-1 1 0 0,-4 7-2 0 0,-1 8 11 0 0,1 0 0 0 0,-5 21-11 0 0,8-25 30 0 0,1-4-11 0 0,0 1 0 0 0,1-1 1 0 0,-1 14-20 0 0,3-17 29 0 0,0 0 1 0 0,1 1 0 0 0,1 3-30 0 0,-1-7 35 0 0,0 1 0 0 0,1-1 1 0 0,0 0-1 0 0,1 0 0 0 0,-1 0 0 0 0,3 3-35 0 0,10 13 160 0 0,5-3 44 0 0,8 0 146 0 0,-19-15-204 0 0,1 0 0 0 0,0 0 0 0 0,0-1-1 0 0,0 0 1 0 0,0 0 0 0 0,1-1-146 0 0,-1-1 163 0 0,-1 0 0 0 0,0-1 0 0 0,9 0-163 0 0,16-2 286 0 0,0-6-78 0 0,-26 4-293 0 0,-1 1 101 0 0,2-1 83 0 0,10-5 233 0 0,-12 5-258 0 0,-2 0-59 0 0,-1 1-49 0 0,1-1-59 0 0,0 0-71 0 0,-2 1-3 0 0,0-1-45 0 0,1 1-51 0 0,-1-1-53 0 0,0 1-59 0 0,-1-1-62 0 0,1 0-66 0 0,0 0-70 0 0,-2 3 80 0 0,-1-1-70 0 0,1 0-62 0 0,-1 0-55 0 0,1 0-198 0 0,-1 0-53 0 0,1 0-239 0 0,0-1-643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49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13 9520 0 0,'0'0'276'0'0,"0"0"2"0"0,0-1-182 0 0,3-4-82 0 0,-3 2 3 0 0,0 2 46 0 0,0 0 67 0 0,0 1 152 0 0,0 0 262 0 0,0 0 28 0 0,2-1-20 0 0,3 0-48 0 0,-1 2-85 0 0,1 0-74 0 0,0 2-67 0 0,-1 1-58 0 0,1 0-47 0 0,3 7 63 0 0,8 19 121 0 0,-13-20-174 0 0,0-3 94 0 0,5 23 122 0 0,0-1-34 0 0,7 30 283 0 0,-1 13 21 0 0,2 36 237 0 0,-14-87-716 0 0,1 0-60 0 0,4 44 125 0 0,-5-36-101 0 0,-1-12-27 0 0,0 0 42 0 0,-1 1 50 0 0,1 2 60 0 0,-1-19-371 0 0,0-1 27 0 0,0 0-19 0 0,0 0-56 0 0,0 0-140 0 0,0 0-236 0 0,0 0 390 0 0,0 0 8 0 0,0 0-18 0 0,0 0-47 0 0,0 0-14 0 0,0 0-48 0 0,0 0-53 0 0,0 0-62 0 0,0 0-65 0 0,0 0-61 0 0,0 0-54 0 0,0 0-48 0 0,0 0-171 0 0,0 0-46 0 0,0 0-206 0 0,0 0-557 0 0</inkml:trace>
  <inkml:trace contextRef="#ctx0" brushRef="#br0" timeOffset="328.12">1 242 8720 0 0,'0'0'197'0'0,"0"0"24"0"0,0 0 19 0 0,0 0 54 0 0,0 0-127 0 0,0 0 130 0 0,0 0 241 0 0,0 0 20 0 0,0 0-21 0 0,0 0-309 0 0,1 0-45 0 0,-1 0-39 0 0,1-1-33 0 0,1 1 50 0 0,5-2 82 0 0,-4 2-74 0 0,14-6 554 0 0,0-1-113 0 0,-5 2-263 0 0,0 0-81 0 0,2 0 7 0 0,0 0-34 0 0,15-5 146 0 0,-3 1-125 0 0,0 0-79 0 0,1 0-63 0 0,0 1-48 0 0,-13 5-76 0 0,1-1 34 0 0,52-11 230 0 0,-42 11-259 0 0,-5 1-99 0 0,-10 1 6 0 0,0 1-33 0 0,0 0-39 0 0,0 0-41 0 0,0 0-46 0 0,1 1-49 0 0,-9 0-15 0 0,1-1-57 0 0,-1 1-53 0 0,1 0-45 0 0,2-1-581 0 0,0 1-104 0 0,4 0-805 0 0,5 0-1114 0 0</inkml:trace>
  <inkml:trace contextRef="#ctx0" brushRef="#br0" timeOffset="607.37">611 169 10568 0 0,'0'16'423'0'0,"2"-1"-90"0"0,-1 1-92 0 0,2 0-90 0 0,-1 0-93 0 0,0 1-104 0 0,-1-6 136 0 0,1 0 105 0 0,-1 0 90 0 0,1 1 74 0 0,1 3 193 0 0,8 26 1204 0 0,-5-23-1053 0 0,0-3-174 0 0,-3-8-315 0 0,1 0-40 0 0,0 2 43 0 0,2 4 189 0 0,1 4 96 0 0,-2-6-216 0 0,0-3-111 0 0,0-1-83 0 0,-5-6-305 0 0,1-1 89 0 0,-1 1 77 0 0,0-1 64 0 0,1 1 50 0 0,-1-1 38 0 0,1 2 560 0 0,-1-1-523 0 0,1-1-88 0 0,-1 1-78 0 0,0-1-49 0 0,0 0-58 0 0,0 1-64 0 0,0-1-93 0 0,0 0-91 0 0,0 1-99 0 0,0-1-108 0 0,0 1-117 0 0,0-1-125 0 0,0 0 364 0 0,0 0-34 0 0,0 1-36 0 0,0-1-37 0 0,0 0-1634 0 0,0 0-1255 0 0</inkml:trace>
  <inkml:trace contextRef="#ctx0" brushRef="#br0" timeOffset="859.7">624 79 11024 0 0,'0'0'248'0'0,"0"0"34"0"0,0 0 22 0 0,0 0-29 0 0,2-3-182 0 0,6-4-79 0 0,-3 3 6 0 0,1 2 33 0 0,-4 1-12 0 0,1 0-1 0 0,0 0 1 0 0,0 0 0 0 0,0 1 0 0 0,0-1-1 0 0,-1 1 1 0 0,1 0 0 0 0,0 0 0 0 0,0 0-41 0 0,7 1 38 0 0,0 0-52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48.9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58 10912 0 0,'0'0'248'0'0,"0"0"-23"0"0,0-1-49 0 0,-1-1-41 0 0,0 1-34 0 0,-2-3 18 0 0,-2-3 66 0 0,1 3-266 0 0,0 1 69 0 0,0 0 42 0 0,1-1 40 0 0,-1 1 33 0 0,-1 0 59 0 0,1-1 35 0 0,-2 0 73 0 0,-3-1 177 0 0,-6-2 293 0 0,3 5-338 0 0,2 1-178 0 0,5 1-162 0 0,-1 1-39 0 0,-4 0 312 0 0,1 2-55 0 0,0 1-51 0 0,1 1-44 0 0,-4 4 17 0 0,1 1-75 0 0,1 2-59 0 0,2 1-42 0 0,3-4-32 0 0,0 0 1 0 0,1 0 0 0 0,-2 4 5 0 0,1 5 18 0 0,0 1 68 0 0,2-1 107 0 0,2 12 45 0 0,7-2-82 0 0,-4-22-134 0 0,0 0 0 0 0,1 0-1 0 0,0 0 1 0 0,0 0 0 0 0,0-1-1 0 0,1 1 1 0 0,-1-1 0 0 0,1 0 0 0 0,1 0-1 0 0,-1 0 1 0 0,1-1 0 0 0,0 1-1 0 0,0-1-21 0 0,1 0 38 0 0,-1 0 0 0 0,1-1 0 0 0,-1 0 0 0 0,1 0 0 0 0,0 0-38 0 0,17 5 180 0 0,1-5 70 0 0,-12-2-252 0 0,22-1 115 0 0,-20-1-93 0 0,-1-1-59 0 0,0 0-79 0 0,-6 1 7 0 0,0 0-35 0 0,1-1-43 0 0,-1 0-45 0 0,0 1-49 0 0,0-1-56 0 0,0-1-58 0 0,0 1-63 0 0,-5 2 77 0 0,0-1-57 0 0,-1 1-51 0 0,1-1-44 0 0,0 0-157 0 0,0 1-44 0 0,0-1-190 0 0,2 0-509 0 0</inkml:trace>
  <inkml:trace contextRef="#ctx0" brushRef="#br0" timeOffset="286.21">457 102 10768 0 0,'0'0'241'0'0,"0"0"38"0"0,0 0-34 0 0,0 0-103 0 0,1 1-78 0 0,0 3-17 0 0,0-1 13 0 0,0 3-125 0 0,1 0 42 0 0,0 1 39 0 0,0-1 37 0 0,2 7 150 0 0,1-1 108 0 0,0 0 42 0 0,1-1 51 0 0,14 24 1050 0 0,-11-22-878 0 0,2 1-6 0 0,2-1-60 0 0,6 2 168 0 0,2-3-69 0 0,-9-6-29 0 0,-1-1 0 0 0,12 2-580 0 0,10 3 856 0 0,-14-9-364 0 0,-3-6-66 0 0,-3-5-59 0 0,-2-4-51 0 0,-2-2-43 0 0,-2-2-36 0 0,0-16 164 0 0,-7 27-375 0 0,0 1-1 0 0,0-1 0 0 0,0 1 0 0 0,0-1 0 0 0,-2-1-25 0 0,-4-20 6 0 0,-1 5-87 0 0,-1 1-105 0 0,5 11 47 0 0,-1 0-35 0 0,2 7 140 0 0,1 1-41 0 0,-1-1-41 0 0,0 1-40 0 0,0 0-38 0 0,0-1-38 0 0,0 1-35 0 0,-1 0-35 0 0,0-2-227 0 0,-1 0-75 0 0,-2-5-655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46.4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27 6968 0 0,'0'0'157'0'0,"0"0"23"0"0,0 0 11 0 0,0 0 41 0 0,0 0-90 0 0,0 0 116 0 0,0 0 214 0 0,0 0 9 0 0,0 0-20 0 0,0 0-202 0 0,0-1 86 0 0,-2-5 981 0 0,1 4-1076 0 0,0 1-38 0 0,1-1-44 0 0,-1 1-63 0 0,0 0-74 0 0,0 1-85 0 0,-7-5 509 0 0,-2 1-54 0 0,0 2-48 0 0,-1 1-45 0 0,0 0-41 0 0,-1 2-35 0 0,-11 2 140 0 0,-4 6-44 0 0,22-7-255 0 0,-1 0 1 0 0,1 1-1 0 0,-1 0 1 0 0,1 0-1 0 0,0 1 1 0 0,0-1-1 0 0,0 1 1 0 0,-3 4-74 0 0,3-2 20 0 0,0 0 1 0 0,0 0-1 0 0,1 0 1 0 0,-3 7-21 0 0,3-5 10 0 0,1-1 0 0 0,-1 1 1 0 0,2 0-1 0 0,-1 0 0 0 0,1 0 0 0 0,1 1 1 0 0,-1-1-1 0 0,1 0 0 0 0,1 1 0 0 0,0-1 1 0 0,0 3-11 0 0,4 21 60 0 0,4 0 34 0 0,-1-14-23 0 0,0 0 0 0 0,1 0 0 0 0,1-1 0 0 0,0 0-1 0 0,4 4-70 0 0,-7-13 37 0 0,0-1-1 0 0,0 1 0 0 0,1-1 0 0 0,0 0 0 0 0,0-1 0 0 0,5 4-36 0 0,-7-6 19 0 0,1-1 0 0 0,0 1 0 0 0,0-1 0 0 0,0 0 0 0 0,0-1 0 0 0,1 1-19 0 0,-1-1-120 0 0,-1-1 46 0 0,0 0 38 0 0,0-1 35 0 0,2 0 47 0 0,0 0 40 0 0,16-6 306 0 0,-14 2-265 0 0,-1 1-82 0 0,-1-2-85 0 0,1 1-111 0 0,-5 1 27 0 0,1 1-37 0 0,0-1-39 0 0,-1 1-44 0 0,1-1-47 0 0,-1 1-48 0 0,1-1-53 0 0,-1 0-55 0 0,0 1-59 0 0,1-1-62 0 0,-2 1 99 0 0,1 0-39 0 0,-1 1-39 0 0,1-1-40 0 0,3-3-1330 0 0,4-2-1083 0 0</inkml:trace>
  <inkml:trace contextRef="#ctx0" brushRef="#br0" timeOffset="348.07">597 37 8088 0 0,'0'0'182'0'0,"0"0"29"0"0,0 0 12 0 0,-1-1 214 0 0,-1 0-142 0 0,-4-2 335 0 0,5 2-404 0 0,0 2 38 0 0,-8 7 109 0 0,2 0-47 0 0,0 1-41 0 0,1 1-38 0 0,-4 11 149 0 0,3 2-101 0 0,2-5-110 0 0,-2 36 248 0 0,5-32-217 0 0,1-8-59 0 0,1 15 66 0 0,5 3-62 0 0,7 4-27 0 0,-9-29-111 0 0,0-1 0 0 0,0 1 1 0 0,1-1-1 0 0,-1 0 0 0 0,2-1 0 0 0,2 4-23 0 0,4 2 2 0 0,0-2 75 0 0,2-2 73 0 0,0-2 67 0 0,1-3 66 0 0,-1-3 60 0 0,1-4 56 0 0,-2-5 53 0 0,7-12 260 0 0,-11 9-395 0 0,-1-1-34 0 0,-2 0-40 0 0,0 0-45 0 0,0-1-52 0 0,-2 0-56 0 0,-2 8-51 0 0,0 0 0 0 0,0 0 0 0 0,-1 0 0 0 0,0 0 0 0 0,0 0 0 0 0,0 0 1 0 0,-1 0-1 0 0,-2-7-39 0 0,-4-9 71 0 0,-2 0-36 0 0,-2 6-41 0 0,0 0-39 0 0,-3 3-46 0 0,-1 2-53 0 0,12 10-88 0 0,-1-1 58 0 0,0 1 51 0 0,1-1 44 0 0,-3 0 30 0 0,1-1 51 0 0,-13-6 126 0 0,10 6-140 0 0,1 1-90 0 0,3 1 8 0 0,1 1-34 0 0,-1-1-39 0 0,1 1-42 0 0,-1 0-47 0 0,0 0-52 0 0,1 0-54 0 0,-1 0-60 0 0,0 1-64 0 0,0-1-68 0 0,0 1-72 0 0,1-1-76 0 0,-1 1-81 0 0,0 0-85 0 0,-1 0-1078 0 0,-3 0-1097 0 0</inkml:trace>
  <inkml:trace contextRef="#ctx0" brushRef="#br0" timeOffset="946.47">926 45 10384 0 0,'0'0'301'0'0,"0"0"4"0"0,0 0-225 0 0,0 0-39 0 0,4 2-25 0 0,-1-1 17 0 0,17 8 683 0 0,-1 5-102 0 0,-2 2-93 0 0,-2 2-87 0 0,-1 2-77 0 0,-1 1-70 0 0,-2 0-63 0 0,0 0-55 0 0,-2-1 176 0 0,13 37 838 0 0,-14-31-754 0 0,-5-15-229 0 0,0 0 20 0 0,-1-3-28 0 0,-1-2 15 0 0,-1 0 54 0 0,0-5-101 0 0,0-1 0 0 0,0 0-1 0 0,0 0-7 0 0,0 0-7 0 0,0 0-1 0 0,0 0-13 0 0,0-1-55 0 0,-6-9 21 0 0,0-10 41 0 0,5 5-76 0 0,-1 0 0 0 0,2-10-62 0 0,2-17-73 0 0,-1 29-12 0 0,1 0 1 0 0,1 0-1 0 0,3-11 85 0 0,-3 16-37 0 0,0 1-1 0 0,0 0 1 0 0,0 0-1 0 0,1 0 0 0 0,0 0 1 0 0,0 1-1 0 0,2-2 38 0 0,-3 4-15 0 0,1 0 0 0 0,0 0 0 0 0,0 0 0 0 0,0 0 0 0 0,0 1 0 0 0,4-2 15 0 0,-5 3 0 0 0,0 0 1 0 0,0 1 0 0 0,0-1-1 0 0,0 1 1 0 0,0 0-1 0 0,0 0 1 0 0,1 0-1 0 0,-1 0-5 0 0,1 1 0 0 0,-1 0 0 0 0,0 0 0 0 0,0 0 0 0 0,0 0 0 0 0,0 0 0 0 0,0 0 5 0 0,2 1-16 0 0,0 1 0 0 0,0-1 1 0 0,-1 1-1 0 0,1 0 0 0 0,0 0 1 0 0,-1 0-1 0 0,0 0 1 0 0,0 1-1 0 0,3 1 16 0 0,4 5-44 0 0,-1-1 0 0 0,0 2 0 0 0,-1-1 0 0 0,1 2 44 0 0,18 22-43 0 0,-19-22 55 0 0,8 10-12 0 0,0 1 0 0 0,-2 1 0 0 0,8 16 0 0 0,-20-33-56 0 0,0 0 62 0 0,1 2 59 0 0,1 4 85 0 0,0-1-36 0 0,-2-4-85 0 0,-1-1-51 0 0,1 0-57 0 0,0-1-38 0 0,-1-1-54 0 0,1 1-62 0 0,0-1-69 0 0,-3-3 34 0 0,0-1-44 0 0,1 1-42 0 0,-1 0-36 0 0,1-1-256 0 0,0 1-61 0 0,-1 0-47 0 0,1 0-33 0 0,1 0-1411 0 0,2 1-1244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53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9 7792 0 0,'-9'-4'20'0'0,"1"2"79"0"0,-1 0 67 0 0,-1 1 54 0 0,-2 2 130 0 0,6-1-124 0 0,1 1 0 0 0,-1 0 0 0 0,1 0 0 0 0,-1 1 0 0 0,-1 0-226 0 0,-6 4 441 0 0,2 1-125 0 0,1 0-109 0 0,7-4-162 0 0,0 0 0 0 0,0 1 1 0 0,0-1-1 0 0,1 1 0 0 0,-1-1 0 0 0,1 1 0 0 0,0 0 1 0 0,0-1-1 0 0,1 1 0 0 0,-1 0 0 0 0,0 4-45 0 0,0-1 89 0 0,0 2 1 0 0,1-1-1 0 0,0 0 0 0 0,0 0 0 0 0,1 0 0 0 0,0 1-89 0 0,2 22 232 0 0,3-1-50 0 0,1-2-70 0 0,0-3-91 0 0,0-7 95 0 0,1 1 1 0 0,0-2 0 0 0,2 1 0 0 0,0-1 0 0 0,11 16-117 0 0,-15-26 49 0 0,0 0 0 0 0,0 0 0 0 0,1 0 0 0 0,0-1 0 0 0,6 6-49 0 0,-5-6 81 0 0,0-1 1 0 0,0 0 0 0 0,6 3-82 0 0,10 3 218 0 0,1-4 70 0 0,1-4 84 0 0,0-5 100 0 0,6-4 102 0 0,-2-4-95 0 0,-20 7-326 0 0,0-1 1 0 0,-1-1-1 0 0,0 0 0 0 0,0 0 1 0 0,0 0-1 0 0,0-1 0 0 0,-1 0 0 0 0,4-5-153 0 0,5-6 299 0 0,-3-2-56 0 0,-3 0-50 0 0,-1-2-44 0 0,-6 12-87 0 0,-1 0 1 0 0,1 0 0 0 0,-1-7-63 0 0,-1 7 27 0 0,0-1-1 0 0,-1 1 1 0 0,0-7-27 0 0,-1 8 3 0 0,0-1 0 0 0,0 0-1 0 0,-1 0 1 0 0,-1 1 0 0 0,1-1 0 0 0,-1 1 0 0 0,0-1 0 0 0,-1 1-1 0 0,0 0 1 0 0,-1 0 0 0 0,1 1 0 0 0,-6-6-3 0 0,-8-7 39 0 0,-3 3 32 0 0,13 11-147 0 0,-1 0 46 0 0,-22-11 73 0 0,17 11-56 0 0,5 2-31 0 0,1 1-37 0 0,1 0-22 0 0,-1 1-38 0 0,1 0-42 0 0,0 0-49 0 0,0 0-54 0 0,0 0-57 0 0,0 1-65 0 0,0-1-69 0 0,5 2 209 0 0,1 0-37 0 0,-1 0-403 0 0,1 0 103 0 0,-1 0-50 0 0,0 0-764 0 0,-1 0-597 0 0,-2 0-1137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38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9416 0 0,'0'0'208'0'0,"0"0"33"0"0,0 0 16 0 0,0 0-77 0 0,-1 2-70 0 0,-1 7 89 0 0,1-6-29 0 0,2 17 784 0 0,0-2-120 0 0,1 1-105 0 0,-1-1-92 0 0,1-1-85 0 0,0 1-63 0 0,-1 0-50 0 0,-1 1-36 0 0,1-5-121 0 0,2 19 217 0 0,-1-23-298 0 0,-1 0 64 0 0,1-4-142 0 0,0 1 135 0 0,3 6 70 0 0,-1 2-159 0 0,-4-10-203 0 0,0-2-93 0 0,0-2-22 0 0,0-1-50 0 0,0 1-301 0 0,0-1 46 0 0,0 0-276 0 0,0 0-534 0 0,0 0-14 0 0</inkml:trace>
  <inkml:trace contextRef="#ctx0" brushRef="#br0" timeOffset="440.82">165 33 9040 0 0,'0'0'200'0'0,"0"0"33"0"0,0 2 15 0 0,3 3-127 0 0,-1 1-47 0 0,1 0-29 0 0,2 4-27 0 0,1 0 5 0 0,-3-3 26 0 0,0-1 29 0 0,-1 0 45 0 0,0-1 22 0 0,0 0 45 0 0,-1 0 51 0 0,0 1 59 0 0,0-3-164 0 0,2 9 332 0 0,-1 0-52 0 0,-1-1-56 0 0,0 1-58 0 0,-1-2-16 0 0,7 15 424 0 0,-3-14-377 0 0,-2-4-50 0 0,1 1 46 0 0,-1 0 56 0 0,0 0 71 0 0,-1-4-223 0 0,0 0-65 0 0,3 8 224 0 0,-2-8-145 0 0,-1-1-69 0 0,0-1 46 0 0,1 0 57 0 0,-1 0 63 0 0,-1-1-116 0 0,0-1-4 0 0,0 0-16 0 0,0 0-69 0 0,0 0-38 0 0,0 0-5 0 0,0 0-5 0 0,0 0-18 0 0,-2-7 15 0 0,-2 0-42 0 0,4 6-43 0 0,-1 0 1 0 0,0 0-1 0 0,1 0 0 0 0,-1 0 1 0 0,0-1-1 0 0,1 1 1 0 0,-1 0-1 0 0,1 0 1 0 0,0 0-1 0 0,-1-1 1 0 0,1 1-1 0 0,0-1-3 0 0,1-15 52 0 0,3-2-54 0 0,7-17-118 0 0,-9 28 75 0 0,0 3 19 0 0,0-1-1 0 0,0 1 1 0 0,1 0-1 0 0,0 0 0 0 0,0 0 1 0 0,0 0-1 0 0,0 1 1 0 0,1-1-1 0 0,0 1 0 0 0,0 0 1 0 0,0 0-1 0 0,0 0 1 0 0,1 1-1 0 0,-1-1 0 0 0,4-1 27 0 0,-5 4-13 0 0,-1-1-1 0 0,1 1 0 0 0,0 0 1 0 0,0 0-1 0 0,0 0 0 0 0,-1 0 1 0 0,1 1-1 0 0,0-1 0 0 0,0 1 0 0 0,0 0 1 0 0,0-1-1 0 0,0 1 0 0 0,0 1 1 0 0,0-1-1 0 0,0 0 0 0 0,2 1 14 0 0,-2 0-7 0 0,0 0-1 0 0,0 0 1 0 0,-1 1-1 0 0,1-1 0 0 0,0 0 1 0 0,-1 1-1 0 0,1 0 1 0 0,-1 0-1 0 0,1 0 0 0 0,-1 0 1 0 0,0 0-1 0 0,0 0 8 0 0,15 18 2 0 0,-13-14 10 0 0,1 1 1 0 0,-2 0 0 0 0,1 0-1 0 0,-1 1 1 0 0,3 6-13 0 0,0 6-12 0 0,3 13 37 0 0,2 17 93 0 0,-9-40-43 0 0,3 16 64 0 0,-3-7-86 0 0,-4 1-58 0 0,1-19-3 0 0,1 0 1 0 0,0 0-1 0 0,-1 0 0 0 0,1 0 1 0 0,-1 0-1 0 0,1 0 0 0 0,-1 0 1 0 0,1 0-1 0 0,-1 0 0 0 0,0 0 1 0 0,1 0-1 0 0,-1-1 0 0 0,0 1 0 0 0,0 0 1 0 0,0 0 7 0 0,0-1-147 0 0,0 1-12 0 0,-1 2-1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54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18 7072 0 0,'0'0'202'0'0,"-1"-1"-24"0"0,-1 0-104 0 0,-9-3-82 0 0,9 4 44 0 0,1-1 42 0 0,-6-1 761 0 0,0 0-76 0 0,-1 0-49 0 0,1 0-84 0 0,0 1-85 0 0,0 0-85 0 0,-1 0-84 0 0,1 1-86 0 0,-1 1-84 0 0,-1 1-85 0 0,-2 1-76 0 0,-5 1 59 0 0,-1 1 41 0 0,8-3-5 0 0,0 1 0 0 0,1 1-1 0 0,-1 0 1 0 0,-5 4-140 0 0,10-6 54 0 0,1 0 0 0 0,0 0 0 0 0,0 1-1 0 0,0-1 1 0 0,0 1 0 0 0,-1 2-54 0 0,-6 12 165 0 0,6-1-75 0 0,5 3-57 0 0,0-14-32 0 0,0-1 0 0 0,0 0 1 0 0,1 0-1 0 0,-1 0 0 0 0,1-1 1 0 0,0 1-1 0 0,0 0 1 0 0,0 0-1 0 0,1-1 0 0 0,-1 0 1 0 0,1 1-1 0 0,0-1 0 0 0,0 0 1 0 0,0 0-1 0 0,2 1-1 0 0,8 5 17 0 0,0 0 0 0 0,0-1 0 0 0,12 5-17 0 0,-12-7 21 0 0,0 1 0 0 0,0 1 0 0 0,8 7-21 0 0,-14-10 76 0 0,1 2 33 0 0,-3-2 19 0 0,0 0 42 0 0,-1 1 81 0 0,-1 0 236 0 0,-1-1-68 0 0,-2 1-61 0 0,-1-1-56 0 0,-2 0-51 0 0,0 0-45 0 0,-1 0-38 0 0,-1-1-33 0 0,-8 6 86 0 0,-20 7 127 0 0,27-15-226 0 0,2 0-331 0 0,0 0 67 0 0,-1 0 58 0 0,1-1 49 0 0,-6 2 65 0 0,-12 1 194 0 0,15-3-222 0 0,0 0-79 0 0,3-1-18 0 0,0 0-42 0 0,-1 0-49 0 0,1 0-55 0 0,0 0-85 0 0,0 0-75 0 0,-1 0-84 0 0,1 0-89 0 0,0 0-99 0 0,0-1-103 0 0,0 1-112 0 0,0-1-118 0 0,-2 0-982 0 0,-2-1-1126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54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9760 0 0,'0'0'284'0'0,"0"0"1"0"0,0 0-118 0 0,0 0-51 0 0,0 0 122 0 0,0 0 41 0 0,0 0-54 0 0,0 1-46 0 0,0 0-39 0 0,0 1 0 0 0,-1-1-47 0 0,0 6 103 0 0,0-5-52 0 0,0 3 172 0 0,1 0-34 0 0,-1 6 189 0 0,1-1-118 0 0,1 1-109 0 0,-1-1-112 0 0,1-2-71 0 0,-1-7-233 0 0,0 0 66 0 0,0 0 57 0 0,0 0 49 0 0,0 0 45 0 0,0 0 36 0 0,0 2 280 0 0,0-1-239 0 0,0 0-72 0 0,1-2-75 0 0,-1 1-38 0 0,0 0-41 0 0,0 0-48 0 0,1 0-69 0 0,-1 0-66 0 0,0-1-75 0 0,0 1-78 0 0,1 0-87 0 0,-1 0-92 0 0,1 0-100 0 0,-1 0-105 0 0,2 1-863 0 0,1 4-960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20:00:55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14312 0 0,'0'0'322'0'0,"0"0"45"0"0,0 0 21 0 0,0 0-156 0 0,0 0-109 0 0,0 0 49 0 0,0 0-82 0 0,0 0 88 0 0,0 0 159 0 0,0 0 13 0 0,0 0-8 0 0,0 0-46 0 0,0 0-22 0 0,0 0-2 0 0,0 0-214 0 0,0 0-80 0 0,0 0-35 0 0,0 0-24 0 0,0 0-37 0 0,0 0-40 0 0,0 0-46 0 0,0 0-50 0 0,0 0-48 0 0,0 0-42 0 0,0 0-39 0 0,0 0-257 0 0,0 0-63 0 0,0 0-52 0 0,0 0-36 0 0,0 0-302 0 0,0 0-32 0 0,0 0-2366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21.2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339 0 3616 0 0,'0'0'441'0'0,"0"0"5"0"0,0 0-4 0 0,0 0 18 0 0,0 0 56 0 0,0 0 19 0 0,0 0 1 0 0,6 4-40 0 0,16 9-159 0 0,-14-3-18 0 0,-13-6 560 0 0,-11-3 514 0 0,16-1-1401 0 0,-28 0 250 0 0,15 0-133 0 0,-1 1 0 0 0,1 0 0 0 0,-1 1 1 0 0,1 1-1 0 0,0 0 0 0 0,-9 3-109 0 0,-6 0 433 0 0,24-6-371 0 0,1 0-1 0 0,-1 1 1 0 0,1-1 0 0 0,0 1-1 0 0,-1 0 1 0 0,1 0 0 0 0,0 0-1 0 0,0 1 1 0 0,-3 0-62 0 0,2 0 53 0 0,0 0 0 0 0,0-1 0 0 0,-1 1 0 0 0,1-1 0 0 0,-1 0 0 0 0,-4 0-53 0 0,-19 5 195 0 0,27-5-178 0 0,0-1-1 0 0,0 0 0 0 0,-1 1 0 0 0,1 0 0 0 0,0-1 0 0 0,0 1 0 0 0,0 0 0 0 0,0-1 0 0 0,0 1 0 0 0,1 0 0 0 0,-1 0 0 0 0,0 0 0 0 0,0 0 0 0 0,0-1 0 0 0,1 1 0 0 0,-1 0 0 0 0,0 1 1 0 0,1-1-1 0 0,-1 0-16 0 0,1 0 19 0 0,-1 0 1 0 0,0 0 0 0 0,0 0 0 0 0,0 1 0 0 0,0-1 0 0 0,0 0-1 0 0,0 0 1 0 0,0-1 0 0 0,0 1 0 0 0,0 0 0 0 0,0 0-1 0 0,0 0 1 0 0,-1-1 0 0 0,1 1 0 0 0,0-1 0 0 0,0 1 0 0 0,-1-1-1 0 0,1 1 1 0 0,0-1 0 0 0,-1 0 0 0 0,1 0 0 0 0,-1 1-20 0 0,2 0 11 0 0,0 1 0 0 0,0-1 0 0 0,1 0 0 0 0,-1 1 0 0 0,0-1 0 0 0,1 1 0 0 0,-1-1 0 0 0,1 0 0 0 0,-1 1 0 0 0,1-1 0 0 0,0 0 0 0 0,-1 1 0 0 0,1-1 0 0 0,1 1-11 0 0,5 3 13 0 0,0 0 0 0 0,1-1 0 0 0,-1 1 0 0 0,1-1-1 0 0,0-1 1 0 0,0 0 0 0 0,1 0 0 0 0,-1 0 0 0 0,1-1-1 0 0,-1-1 1 0 0,2 1-13 0 0,4 1 10 0 0,1 1 0 0 0,-1 0 0 0 0,8 4-10 0 0,-20-7 1 0 0,10 4 14 0 0,-1 0-1 0 0,0 1 1 0 0,0 0 0 0 0,-1 0 0 0 0,0 1-1 0 0,0 1 1 0 0,-1 0 0 0 0,2 1-15 0 0,-7-4 7 0 0,-2-2 2 0 0,1 0 1 0 0,0 0 0 0 0,-1 0-1 0 0,0 0 1 0 0,0 1 0 0 0,0-1-1 0 0,0 1-9 0 0,-2-2 3 0 0,1 0-1 0 0,-1 0 0 0 0,0 0 0 0 0,1 0 0 0 0,-1 0 0 0 0,0 0 0 0 0,0 0 0 0 0,0 0 1 0 0,-1-1-1 0 0,1 1 0 0 0,0 0 0 0 0,-1 0 0 0 0,1 0 0 0 0,-1 0 0 0 0,-1 2-2 0 0,-27 29 54 0 0,26-31-51 0 0,1-1 1 0 0,0 0-1 0 0,0 0 1 0 0,-1 0-1 0 0,1 0 1 0 0,-1 0-1 0 0,1-1 1 0 0,0 1 0 0 0,-1 0-1 0 0,1-1 1 0 0,-1 0-1 0 0,0 0 1 0 0,1 0-1 0 0,-1 0 1 0 0,1 0-1 0 0,-2-1-3 0 0,-13 2 26 0 0,-7 4 16 0 0,18-4-28 0 0,1 1-1 0 0,0-1 0 0 0,-1 0 0 0 0,1-1 1 0 0,-1 1-1 0 0,1-1 0 0 0,-1 0 0 0 0,-3-1-13 0 0,-97-26 247 0 0,101 25-193 0 0,0 0-1 0 0,0 0 1 0 0,0-1 0 0 0,0 1-1 0 0,1-1 1 0 0,-1 0 0 0 0,1-1 0 0 0,0 1-1 0 0,0-1 1 0 0,0 0 0 0 0,0 0-1 0 0,1 0 1 0 0,0 0 0 0 0,-3-5-54 0 0,5 1-1712 0 0,1 8-8053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21.7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5520 0 0,'0'0'842'0'0,"0"0"10"0"0,0 0-1 0 0,0 0-103 0 0,0 0-425 0 0,0 0-107 0 0,0 0 0 0 0,0 0-30 0 0,0 0-115 0 0,0 0-24 0 0,0 0-1 0 0,0 0-12 0 0,0 0-34 0 0,0 0-8 0 0,0 25-40 0 0,1-6 45 0 0,1 0 1 0 0,1 1-1 0 0,5 16 3 0 0,1 3 0 0 0,-4-8 68 0 0,-2 1 0 0 0,0 1-68 0 0,-2-26 29 0 0,0 1-1 0 0,0-1 1 0 0,1 1 0 0 0,1-1 0 0 0,1 5-29 0 0,6 19 16 0 0,-8-26-12 0 0,-1 0-1 0 0,1 1 1 0 0,1-1 0 0 0,-1 0 0 0 0,1-1 0 0 0,0 2-4 0 0,10 21 517 0 0,-15-45 615 0 0,3-20-545 0 0,-1 25-1932 0 0,0 11-6585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22.2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76 6016 0 0,'4'0'59'0'0,"1"0"0"0"0,-1-1 0 0 0,0 0-1 0 0,0 0 1 0 0,0 0 0 0 0,0-1 0 0 0,0 1 0 0 0,2-1-59 0 0,23-8 529 0 0,-23 8-352 0 0,0 1 0 0 0,0-2 0 0 0,0 1 0 0 0,0-1 0 0 0,-1 0 0 0 0,3-1-177 0 0,-2 0 103 0 0,0 1 0 0 0,0 0 0 0 0,1 1 1 0 0,-1-1-1 0 0,1 1 0 0 0,0 0-103 0 0,10 0 188 0 0,-14 2-204 0 0,1 0 0 0 0,-1-1 0 0 0,1 1 0 0 0,-1-1 0 0 0,0 0 0 0 0,1 0 0 0 0,-1 0 0 0 0,1 0 16 0 0,-3 0-24 0 0,0 0-28 0 0,0 0 1 0 0,0 0-1 0 0,0 0 0 0 0,0 0 1 0 0,0 1-1 0 0,0-1 0 0 0,0 0 1 0 0,1 1-1 0 0,-1-1 1 0 0,0 0-1 0 0,0 1 0 0 0,1 0 1 0 0,-1-1-1 0 0,0 1 0 0 0,1 0 1 0 0,-1 0-1 0 0,1-1 0 0 0,-1 1 1 0 0,1 0 51 0 0,5 4-340 0 0,-7-3 227 0 0,-3 8 108 0 0,-60 144-49 0 0,59-139 100 0 0,0 0 0 0 0,1 1 1 0 0,0 6-47 0 0,-7 29 405 0 0,5-38-361 0 0,5-11-30 0 0,0 0 0 0 0,-1-1 0 0 0,1 1 0 0 0,0 0 0 0 0,-1 0-1 0 0,1 0 1 0 0,0 0 0 0 0,0-1 0 0 0,-1 1 0 0 0,1 0 0 0 0,0 0 0 0 0,0 0 0 0 0,0 0 0 0 0,0 0 0 0 0,0-1 0 0 0,1 1-1 0 0,-1 0 1 0 0,0 0 0 0 0,0 0 0 0 0,0 0 0 0 0,1-1 0 0 0,-1 1 0 0 0,0 0 0 0 0,1 0 0 0 0,-1-1 0 0 0,1 1 0 0 0,-1 0-1 0 0,1 0 1 0 0,-1-1 0 0 0,1 1 0 0 0,0-1 0 0 0,0 1-14 0 0,1 7 274 0 0,-2-7-262 0 0,0-1 1 0 0,0 0-1 0 0,0 0 0 0 0,0 0 1 0 0,0 1-1 0 0,-1-1 1 0 0,1 0-1 0 0,0 0 0 0 0,0 0 1 0 0,0 1-1 0 0,0-1 0 0 0,1 0 1 0 0,-1 0-1 0 0,0 0 1 0 0,0 1-1 0 0,0-1 0 0 0,0 0 1 0 0,0 0-1 0 0,0 0 0 0 0,0 1 1 0 0,0-1-1 0 0,0 0 1 0 0,0 0-1 0 0,0 0 0 0 0,1 0 1 0 0,-1 1-1 0 0,0-1 0 0 0,0 0 1 0 0,0 0-1 0 0,0 0 1 0 0,1 0-1 0 0,-1 0 0 0 0,0 0 1 0 0,0 1-1 0 0,0-1 0 0 0,0 0 1 0 0,1 0-1 0 0,-1 0 1 0 0,0 0-1 0 0,0 0 0 0 0,0 0 1 0 0,1 0-1 0 0,-1 0 0 0 0,0 0 1 0 0,0 0-1 0 0,0 0 1 0 0,1 0-1 0 0,-1 0 0 0 0,0 0 1 0 0,0 0-1 0 0,0 0 0 0 0,1 0-12 0 0,19-5 252 0 0,18-6 27 0 0,-34 10-241 0 0,0 0 0 0 0,0 0 1 0 0,0 0-1 0 0,1 1 0 0 0,-1-1 0 0 0,0 1 0 0 0,0 0 1 0 0,2 0-39 0 0,-4 0 26 0 0,1 1 1 0 0,0-1 0 0 0,-1 0-1 0 0,1 0 1 0 0,0-1 0 0 0,-1 1 0 0 0,1 0-1 0 0,0-1 1 0 0,-1 0 0 0 0,1 0 0 0 0,-1 1-1 0 0,1-2 1 0 0,-1 1 0 0 0,1 0-1 0 0,-1 0 1 0 0,0-1 0 0 0,0 1 0 0 0,1-1-1 0 0,0-1-26 0 0,12-7 177 0 0,-14 9-149 0 0,0 1 0 0 0,0-1 0 0 0,0 0 0 0 0,1 1 0 0 0,-1-1-1 0 0,0 0 1 0 0,0 0 0 0 0,0 0 0 0 0,0 0 0 0 0,0 1 0 0 0,-1-1 0 0 0,1-1 0 0 0,0 1 0 0 0,0-1-28 0 0,0 2 7 0 0,-1-1-1 0 0,0 1 0 0 0,0-1 0 0 0,1 1 1 0 0,-1-1-1 0 0,0 1 0 0 0,1 0 1 0 0,-1-1-1 0 0,1 1 0 0 0,-1 0 0 0 0,0-1 1 0 0,1 1-1 0 0,-1 0 0 0 0,1-1 1 0 0,-1 1-1 0 0,1 0 0 0 0,-1 0 0 0 0,1-1 1 0 0,-1 1-1 0 0,1 0 0 0 0,-1 0 1 0 0,1 0-1 0 0,0 0 0 0 0,-1 0 0 0 0,1 0 1 0 0,-1 0-1 0 0,1 0 0 0 0,-1 0-6 0 0,1 0 7 0 0,0 0 0 0 0,0 0 0 0 0,0 0 0 0 0,0 0-1 0 0,0-1 1 0 0,-1 1 0 0 0,1 0 0 0 0,0 0 0 0 0,0-1-1 0 0,0 1 1 0 0,-1 0 0 0 0,1-1 0 0 0,0 1 0 0 0,0-1 0 0 0,-1 1-1 0 0,1-1 1 0 0,0 1 0 0 0,-1-1-7 0 0,5-3 26 0 0,0 1 0 0 0,-1 0 1 0 0,1 0-1 0 0,0 0 0 0 0,0 1 0 0 0,1 0 0 0 0,-1 0 0 0 0,1 0-26 0 0,21-10-1553 0 0,-23 9-5632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22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19 166 4816 0 0,'4'-3'102'0'0,"0"0"1"0"0,0 0-1 0 0,1 0 1 0 0,-1 0-1 0 0,0 1 1 0 0,1-1-1 0 0,1 1-102 0 0,-1 0 105 0 0,-1 0-1 0 0,1 0 0 0 0,-1-1 1 0 0,0 0-1 0 0,0 1 0 0 0,0-1 1 0 0,1-1-105 0 0,17-12 104 0 0,-20 16-104 0 0,0-1 0 0 0,0 0 0 0 0,0 0 0 0 0,0 0 0 0 0,-1 0 0 0 0,1-1 0 0 0,-1 1-1 0 0,1 0 1 0 0,-1-1 0 0 0,1 1 0 0 0,-1-1 0 0 0,0 1 0 0 0,1-1 0 0 0,-1 0 0 0 0,0 0 0 0 0,0 1 0 0 0,0-1-1 0 0,0-1 1 0 0,1 0-2 0 0,-1 0 0 0 0,1 1 0 0 0,0 0 0 0 0,0-1-1 0 0,0 1 1 0 0,0 0 0 0 0,0 0 0 0 0,0 0-1 0 0,1 0 1 0 0,2-1 2 0 0,16-17-6 0 0,-20 19 25 0 0,0 0 0 0 0,-1 0 0 0 0,1 0 0 0 0,-1 0 1 0 0,0 0-1 0 0,1 0 0 0 0,-1 0 0 0 0,0 0 0 0 0,1 0 0 0 0,-1 0 0 0 0,0 0 0 0 0,0 0 0 0 0,0 0 1 0 0,0 0-1 0 0,0 0 0 0 0,0 0 0 0 0,0 0 0 0 0,0 0 0 0 0,-1 0 0 0 0,1 0 0 0 0,0 0 0 0 0,-1 0 1 0 0,1 0-1 0 0,-1 0 0 0 0,1-1-19 0 0,-1 2 109 0 0,1 0 116 0 0,0 0 26 0 0,-28-7 988 0 0,20 8-1138 0 0,-1 0 0 0 0,1 1 0 0 0,0 0 1 0 0,0 0-1 0 0,0 1 0 0 0,1 0 0 0 0,-1 0 0 0 0,0 1 1 0 0,1 0-1 0 0,0 0 0 0 0,0 1 0 0 0,-5 4-101 0 0,8-6 59 0 0,-1 1 1 0 0,2 0-1 0 0,-1 0 0 0 0,0 0 0 0 0,1 0 0 0 0,0 0 0 0 0,0 1 0 0 0,0-1 0 0 0,0 1 0 0 0,1 0 0 0 0,0 0 0 0 0,0 0 0 0 0,0 0 0 0 0,1 0 0 0 0,-1 4-59 0 0,-1 8 187 0 0,0 0 0 0 0,2 0 0 0 0,0 1 0 0 0,1 3-187 0 0,1-18 24 0 0,-1 1 0 0 0,1-1 1 0 0,0 0-1 0 0,0 0 0 0 0,1 0 0 0 0,-1 0 1 0 0,0 0-1 0 0,1 0 0 0 0,0 0 1 0 0,0 0-1 0 0,0-1 0 0 0,0 1 0 0 0,1 0-24 0 0,2 3 54 0 0,0 0 0 0 0,1-1-1 0 0,0 0 1 0 0,-1 0 0 0 0,4 1-54 0 0,-4-4 41 0 0,0 0 1 0 0,0-1 0 0 0,0 0 0 0 0,0 0 0 0 0,1 0-1 0 0,-1 0 1 0 0,0-1 0 0 0,0 0 0 0 0,1 0 0 0 0,-1 0-1 0 0,0-1 1 0 0,0 0 0 0 0,0 0 0 0 0,2-1-42 0 0,30-1 204 0 0,-31 2-178 0 0,0-1-1 0 0,1 1 1 0 0,-1-1-1 0 0,0 0 1 0 0,0 0 0 0 0,0-1-1 0 0,0 0 1 0 0,0 0-1 0 0,-1 0 1 0 0,1-1 0 0 0,-1 1-1 0 0,0-1 1 0 0,2-3-26 0 0,30-17 116 0 0,-34 22-314 0 0,0 1-1 0 0,-1-1 0 0 0,1 0 1 0 0,0 0-1 0 0,-1 0 0 0 0,0 0 1 0 0,1 0-1 0 0,1-3 199 0 0,-2 3-8377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23.2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1 303 5824 0 0,'0'0'433'0'0,"0"0"6"0"0,0 0 1 0 0,0 0-19 0 0,0 0-72 0 0,0 0-10 0 0,8-8 302 0 0,12-1-419 0 0,-16 7-188 0 0,0 1 1 0 0,0 0 0 0 0,-1-1 0 0 0,1 0 0 0 0,-1 0 0 0 0,1 0 0 0 0,2-2-35 0 0,7-7 93 0 0,1 0 114 0 0,1-1 0 0 0,-2-1 1 0 0,0 0-1 0 0,0 0 0 0 0,5-10-207 0 0,-9 11 179 0 0,-4 5-64 0 0,0 1 0 0 0,-1-1 0 0 0,0-1 0 0 0,0 1 0 0 0,0 0 0 0 0,-1-1-1 0 0,0 0 1 0 0,0 0 0 0 0,0-4-115 0 0,-1 2 132 0 0,1 0-1 0 0,0 0 0 0 0,1 0 0 0 0,0 0 0 0 0,0 1-131 0 0,4-1 264 0 0,-7 9-241 0 0,-1 1 0 0 0,1 0-1 0 0,-1-1 1 0 0,0 1 0 0 0,1-1-1 0 0,-1 1 1 0 0,1-1 0 0 0,-1 1 0 0 0,0-1-1 0 0,0 0 1 0 0,1 1 0 0 0,-1-1 0 0 0,0 1-1 0 0,0-1 1 0 0,0 1 0 0 0,1-1-1 0 0,-1 0 1 0 0,0 1 0 0 0,0-1 0 0 0,0 0-1 0 0,0 1 1 0 0,0-1 0 0 0,0 1 0 0 0,-1-1-23 0 0,1 14 330 0 0,0 7-250 0 0,0-1 0 0 0,2 1 1 0 0,0-1-1 0 0,1 1 1 0 0,1 2-81 0 0,4 17-1 0 0,-3 0 0 0 0,0 0 0 0 0,-3 0 0 0 0,-1 0 0 0 0,-3 14 1 0 0,2 2-33 0 0,0-55 25 0 0,0 0-5 0 0,0 0 1 0 0,0 0-7 0 0,0 0-1715 0 0,0 0-6894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23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21 5416 0 0,'-6'0'39'0'0,"5"0"156"0"0,1 0 49 0 0,0 0-2 0 0,0 0-12 0 0,0 0-36 0 0,0 0-10 0 0,0 0 0 0 0,0 0-26 0 0,0 0-102 0 0,0 0-30 0 0,0 0 0 0 0,0 0 22 0 0,0 0 48 0 0,0 0 22 0 0,2 0 0 0 0,82-8 540 0 0,200-1 1332 0 0,-267 7-1616 0 0,-16 2-432 0 0,1-1 0 0 0,-1 1 0 0 0,1 0-1 0 0,-1 0 1 0 0,1-1 0 0 0,-1 1 0 0 0,1 0-1 0 0,-1 0 1 0 0,0 0 0 0 0,1 1 0 0 0,-1-1 0 0 0,1 0-1 0 0,-1 0 1 0 0,1 1 0 0 0,-1-1 0 0 0,1 1-1 0 0,0 0 59 0 0,-1-1-6862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24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 4216 0 0,'6'1'316'0'0,"-1"-1"-1"0"0,0 0 1 0 0,1-1 0 0 0,-1 0 0 0 0,0 0-1 0 0,1 0 1 0 0,-1 0 0 0 0,0-1 0 0 0,0 1-1 0 0,0-2 1 0 0,0 1-316 0 0,-2 2 4 0 0,-1-1 1 0 0,1 1-1 0 0,0 0 0 0 0,-1-1 0 0 0,1 1 1 0 0,-1 0-1 0 0,1 1 0 0 0,0-1 0 0 0,-1 0 1 0 0,1 1-1 0 0,-1 0 0 0 0,1-1 0 0 0,-1 1 1 0 0,1 0-1 0 0,0 1-4 0 0,16 3 15 0 0,35-8-25 0 0,-28 5 24 0 0,0-1 0 0 0,1-2 0 0 0,-1 0 0 0 0,2-2-14 0 0,15 4 92 0 0,-35 0-56 0 0,0-1 0 0 0,0 1-1 0 0,0-2 1 0 0,3 0-36 0 0,1 0 112 0 0,0 1 0 0 0,0 0 0 0 0,0 0 0 0 0,10 2-112 0 0,23 1 103 0 0,130-7 415 0 0,-75-4-455 0 0,-69 5-47 0 0,-25 2 7 0 0,0 0 0 0 0,0 0 0 0 0,0 1 0 0 0,0 0 0 0 0,0 0 0 0 0,0 0 0 0 0,5 2-23 0 0,15 2 237 0 0,1 0 0 0 0,23-1-237 0 0,-34-2 85 0 0,7 1 198 0 0,-1 1 0 0 0,19 6-283 0 0,28 4 542 0 0,-38-9-400 0 0,1-1 0 0 0,0-2-1 0 0,4-2-141 0 0,-5 1 28 0 0,-23 0-19 0 0,0 0-1 0 0,0-1 0 0 0,0 0 0 0 0,0 0 1 0 0,6-2-9 0 0,-5 1 9 0 0,-1 1 0 0 0,1 0 0 0 0,-1 1 0 0 0,1-1 0 0 0,-1 2 0 0 0,1-1 0 0 0,5 2-9 0 0,-3-1 14 0 0,0 0 0 0 0,1-1 0 0 0,-1 0 1 0 0,2-1-15 0 0,10-2 25 0 0,-2 0 5 0 0,0 0-1 0 0,1 2 1 0 0,-1 0 0 0 0,12 2-30 0 0,-19 0 18 0 0,0-1 0 0 0,-1 0 1 0 0,9-2-19 0 0,-10 0 7 0 0,0 1 1 0 0,0 1 0 0 0,0 0 0 0 0,10 2-8 0 0,-16-1 4 0 0,0 0 0 0 0,0 0-1 0 0,0-1 1 0 0,0 0 0 0 0,0 0-1 0 0,0 0 1 0 0,0-1 0 0 0,3-1-4 0 0,-2 1 0 0 0,-1 0 1 0 0,1 1 0 0 0,0 0 0 0 0,-1 0-1 0 0,1 0 1 0 0,5 2-1 0 0,-5-1 1 0 0,-1 0 0 0 0,1-1 0 0 0,-1 0 0 0 0,1 0 0 0 0,0-1 0 0 0,1 0-1 0 0,2 0 1 0 0,0 0-1 0 0,0 0 0 0 0,0 1 1 0 0,8 1-1 0 0,-8-1-1 0 0,0 1 1 0 0,-1-2 0 0 0,1 1-1 0 0,7-2 1 0 0,8-2-7 0 0,-1 1-1 0 0,1 2 1 0 0,9 0 7 0 0,17 0-16 0 0,-43 1 10 0 0,0 0 1 0 0,0 0-1 0 0,-1 1 1 0 0,6 1 5 0 0,-7-1-4 0 0,1 0 1 0 0,-1 0-1 0 0,0-1 1 0 0,1 1-1 0 0,-1-2 1 0 0,2 1 3 0 0,106-3-53 0 0,-96 2 46 0 0,0 2-1 0 0,-1 0 1 0 0,10 2 7 0 0,33 1-18 0 0,-52-3 16 0 0,-1-1 0 0 0,1 2 0 0 0,0-1 0 0 0,0 1 1 0 0,-1 0-1 0 0,5 2 2 0 0,-7-2 0 0 0,1 0 1 0 0,-1 0 0 0 0,1-1-1 0 0,0 0 1 0 0,-1 0-1 0 0,1 0 1 0 0,0-1-1 0 0,0 0 1 0 0,0 0-1 0 0,3 0 0 0 0,4-2 55 0 0,1 1-1 0 0,-1 1 0 0 0,9 0-54 0 0,-8 1 95 0 0,0-1 0 0 0,-1-1 0 0 0,4 0-95 0 0,-9 0 101 0 0,1 1-1 0 0,-1-1 1 0 0,1 2 0 0 0,3 0-101 0 0,30-1 219 0 0,-4-5 25 0 0,0 2 1 0 0,18 1-245 0 0,23-3-672 0 0,-79 5-8353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47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0 109 10680 0 0,'0'0'241'0'0,"0"0"38"0"0,0 0-35 0 0,0 0-104 0 0,0 1-77 0 0,0 4-18 0 0,0-3 15 0 0,1 17-64 0 0,1-1 82 0 0,1 1 73 0 0,1-2 67 0 0,1 1 57 0 0,0 0 52 0 0,1-1 44 0 0,-1 1 35 0 0,8 21 590 0 0,-4-14-300 0 0,-3-11-272 0 0,-2-1 47 0 0,-1 1 55 0 0,-2 0 66 0 0,-1-13-250 0 0,0-1-48 0 0,0 0-26 0 0,0 0-4 0 0,0 0-20 0 0,0 0-84 0 0,0 0-37 0 0,0 0-10 0 0,0 0-6 0 0,0 0-23 0 0,0 0-11 0 0,0 0-1 0 0,0-2 1 0 0,0-8-7 0 0,0-12-11 0 0,1-52 76 0 0,5 1-86 0 0,-4 56-62 0 0,2-1 0 0 0,0 2 0 0 0,2-5 17 0 0,-2 10-39 0 0,1-1 0 0 0,0 1 0 0 0,0 0 0 0 0,8-10 39 0 0,-11 17-17 0 0,2 0 0 0 0,-1 0 0 0 0,0 0 0 0 0,1 1 0 0 0,0-1 0 0 0,0 1 0 0 0,0 0 0 0 0,0 0 0 0 0,0 0 0 0 0,1 1 0 0 0,-1-1 0 0 0,1 1 0 0 0,0 0-1 0 0,0 1 1 0 0,0-1 0 0 0,0 1 0 0 0,0 0 0 0 0,0 0 0 0 0,0 0 0 0 0,0 1 0 0 0,3 0 17 0 0,1 0-34 0 0,0 0 0 0 0,0 1 0 0 0,0 0 0 0 0,0 0 0 0 0,0 1 0 0 0,5 2 34 0 0,-4-1-27 0 0,-1 1 0 0 0,0 0 0 0 0,4 2 27 0 0,6 5-5 0 0,0 0 0 0 0,-1 0 0 0 0,2 4 5 0 0,-13-10 14 0 0,0 2 0 0 0,-1-1 0 0 0,4 6-14 0 0,-4-6 27 0 0,-1 1 0 0 0,-1 0 0 0 0,0 0 0 0 0,2 5-27 0 0,12 35 239 0 0,-15-37-159 0 0,-1-2 13 0 0,-2 3-41 0 0,1-3-3 0 0,-1-6-20 0 0,0-1 1 0 0,0 0-1 0 0,0 0 0 0 0,0 0 0 0 0,0 0 0 0 0,-1 1 0 0 0,1-1 0 0 0,0 0 0 0 0,0 0 0 0 0,-1 0 0 0 0,1 0 0 0 0,-1 0 0 0 0,1 0 0 0 0,-1 0 0 0 0,0 0 0 0 0,1 0 0 0 0,-1 1-29 0 0,1-2 14 0 0,-1 0 0 0 0,1 1 0 0 0,0-1 0 0 0,0 1 0 0 0,-1-1 0 0 0,1 0 0 0 0,0 1 0 0 0,0-1 0 0 0,-1 0 0 0 0,1 1 0 0 0,0-1 0 0 0,-1 0 0 0 0,1 0 0 0 0,-1 1 0 0 0,1-1-1 0 0,0 0 1 0 0,-1 0 0 0 0,1 0 0 0 0,-1 1 0 0 0,1-1 0 0 0,-1 0 0 0 0,1 0 0 0 0,0 0 0 0 0,-1 0 0 0 0,1 0 0 0 0,-1 0 0 0 0,1 0 0 0 0,-1 0 0 0 0,1 0 0 0 0,-1 0 0 0 0,1 0-1 0 0,0 0 1 0 0,-1 0 0 0 0,0-1-14 0 0,-10-11 185 0 0,3-2-55 0 0,3-3-43 0 0,2 0-35 0 0,2 6-42 0 0,1 0 0 0 0,1-1 0 0 0,0 1 0 0 0,0 0 0 0 0,2-4-10 0 0,-1 5 0 0 0,0 0-1 0 0,1 0 0 0 0,1 1 1 0 0,-1-1-1 0 0,5-6 1 0 0,4-3-56 0 0,3 1-78 0 0,3 3-47 0 0,2 3 41 0 0,-18 11 131 0 0,0 1 0 0 0,0-1 0 0 0,0 0 0 0 0,0 1 0 0 0,0 0 0 0 0,0-1 0 0 0,0 1 0 0 0,0 0 0 0 0,1 0 0 0 0,-1 0 0 0 0,0 0 0 0 0,0 1 0 0 0,0-1 0 0 0,0 1 0 0 0,0-1-1 0 0,0 1 1 0 0,0 0 0 0 0,0-1 0 0 0,0 1 0 0 0,0 0 0 0 0,1 1 9 0 0,20 16-6 0 0,8 15 51 0 0,-4 4-38 0 0,-10-12-81 0 0,-13-19 50 0 0,-1 1 1 0 0,1 0-1 0 0,-1 0 0 0 0,0 0 24 0 0,7 30-5 0 0,-5-9 77 0 0,1 20-72 0 0,-4-27-2 0 0,-2-16-64 0 0,0 8 55 0 0,0-7-42 0 0,0-3-10 0 0,0 0-33 0 0,0 0-98 0 0,0 1-88 0 0,1-1-32 0 0,0 0-83 0 0,0 0-92 0 0,0 0-101 0 0,-1-2 152 0 0,1 0-64 0 0,-1-1-58 0 0,0 1-51 0 0,1 0-177 0 0,-1 0-51 0 0,1 0-215 0 0,0 0-580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25.6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141 5 5120 0 0,'0'-3'182'0'0,"0"2"830"0"0,6 5 938 0 0,-6-4-1464 0 0,0 0-67 0 0,0 0 4 0 0,-2 23-551 0 0,-4-24-209 0 0,5 2 299 0 0,-2 4-3 0 0,1-3 37 0 0,0-1 0 0 0,0 1 1 0 0,1 0-1 0 0,-2 0 0 0 0,1-1 1 0 0,0 1-1 0 0,0-1 0 0 0,0 0 0 0 0,-1 0 1 0 0,1 0-1 0 0,-1 0 0 0 0,1 0 1 0 0,-1 0 3 0 0,-1 0-5 0 0,0 1 1 0 0,0-1-1 0 0,1 1 1 0 0,-1 0 0 0 0,1 0-1 0 0,-3 2 5 0 0,-15 13-33 0 0,12-11 47 0 0,2 1 0 0 0,-1-1 0 0 0,1 1-1 0 0,0 0 1 0 0,-1 2-14 0 0,7-7 18 0 0,0 1 0 0 0,0 0 0 0 0,0-1 0 0 0,0 1 0 0 0,0 0 0 0 0,0 0-1 0 0,1 0 1 0 0,-1 0 0 0 0,1 0 0 0 0,0 0 0 0 0,0 0 0 0 0,0 0 0 0 0,0 0 0 0 0,0 0-18 0 0,1 2 15 0 0,0 1 1 0 0,0-1-1 0 0,0 0 0 0 0,0 0 1 0 0,1 1-1 0 0,0-1 1 0 0,0 0-16 0 0,2 3 7 0 0,0 0-1 0 0,1 0 1 0 0,0-1 0 0 0,0 0 0 0 0,1 0 0 0 0,-1 0 0 0 0,8 6-7 0 0,-11-11 1 0 0,1 0 1 0 0,-1 0 0 0 0,1 0 0 0 0,0-1-1 0 0,0 1 1 0 0,-1-1 0 0 0,1 0 0 0 0,0 1-1 0 0,0-1 1 0 0,0 0 0 0 0,0-1 0 0 0,1 1-1 0 0,-1-1 1 0 0,0 1 0 0 0,0-1 0 0 0,0 0-1 0 0,1 0 1 0 0,-1 0 0 0 0,0-1 0 0 0,0 1-1 0 0,0-1 1 0 0,0 1 0 0 0,3-2-2 0 0,43-10 0 0 0,-38 11 0 0 0,0-2 0 0 0,-1 1 0 0 0,1-1 0 0 0,-1-1 0 0 0,0 0 0 0 0,0 0 0 0 0,81-33 0 0 0,-88 35 6 0 0,0 0-1 0 0,-1 0 1 0 0,1 0 0 0 0,-1 0 0 0 0,0 0 0 0 0,1-1-1 0 0,-1 1 1 0 0,0-1 0 0 0,0 0-6 0 0,0 1 8 0 0,-1 0-1 0 0,1 0 1 0 0,0 0-1 0 0,0 0 1 0 0,0 0-1 0 0,0 0 1 0 0,0 0-1 0 0,1 1 1 0 0,0-1-8 0 0,-3 1 15 0 0,1 1 1 0 0,0-1-1 0 0,-1 0 1 0 0,1 1-1 0 0,-1-1 0 0 0,1 0 1 0 0,-1 1-1 0 0,1-1 1 0 0,-1 0-1 0 0,1 0 1 0 0,-1 0-1 0 0,0 1 1 0 0,1-1-1 0 0,-1 0 0 0 0,0 0 1 0 0,0 0-1 0 0,1 0 1 0 0,-1 0-1 0 0,0 1 1 0 0,0-1-1 0 0,0 0 1 0 0,0 0-1 0 0,0 0 1 0 0,0 0-1 0 0,-1 0 0 0 0,1 0 1 0 0,0 0-1 0 0,0 1 1 0 0,-1-1-1 0 0,1 0 1 0 0,0 0-1 0 0,-1 0 1 0 0,1 1-1 0 0,-1-1 1 0 0,1 0-1 0 0,-1 0 0 0 0,1 1 1 0 0,-2-2-16 0 0,1-1 58 0 0,-1 1-1 0 0,0-1 1 0 0,-1 0 0 0 0,1 0-1 0 0,0 1 1 0 0,-1-1 0 0 0,1 1-1 0 0,-1 0 1 0 0,0 0 0 0 0,-2-2-58 0 0,-15-5 108 0 0,-1 1 1 0 0,0 0 0 0 0,-3 1-109 0 0,15 4 44 0 0,0 1 0 0 0,0 1 0 0 0,0 0 0 0 0,0 0 0 0 0,0 0 0 0 0,0 1 0 0 0,0 1 0 0 0,0-1 0 0 0,-2 2-44 0 0,9-1 20 0 0,-1-1 0 0 0,0 1 0 0 0,0-1 0 0 0,1 1 0 0 0,-1-1 0 0 0,0 0 0 0 0,0 0 0 0 0,1 0 0 0 0,-1 0 0 0 0,0-1 0 0 0,0 1-1 0 0,1-1 1 0 0,-1 1 0 0 0,0-1 0 0 0,1 0 0 0 0,-1 0 0 0 0,1 0 0 0 0,-1-1 0 0 0,0 0-20 0 0,2 2 11 0 0,0 0 0 0 0,0-1 0 0 0,0 1 0 0 0,0-1 0 0 0,0 1 0 0 0,0 0 0 0 0,0 0 0 0 0,0 0 0 0 0,0 0 0 0 0,0 0-1 0 0,0 0 1 0 0,0 0 0 0 0,0 0 0 0 0,-1 0 0 0 0,1 0 0 0 0,0 0 0 0 0,0 1-11 0 0,-10 0-1526 0 0,10-1-5983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26.6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4416 0 0,'0'0'681'0'0,"4"5"700"0"0,-2 1-1030 0 0,-1 0-1 0 0,1-1 0 0 0,-1 1 0 0 0,0 0 0 0 0,-1 0 0 0 0,0 0 0 0 0,0 0 0 0 0,0 0 0 0 0,0 0 1 0 0,-2 4-351 0 0,1 0 376 0 0,0-1 1 0 0,1 1 0 0 0,1-1-1 0 0,0 4-376 0 0,8 12 290 0 0,-8-23-268 0 0,0 1 0 0 0,0-1 0 0 0,0 0-1 0 0,0 1 1 0 0,0-1 0 0 0,0 1 0 0 0,0-1-1 0 0,-1 1 1 0 0,0-1 0 0 0,1 1 0 0 0,-1-1-1 0 0,0 1 1 0 0,0 0 0 0 0,-1 0-22 0 0,1 8 81 0 0,-1 0-1 0 0,1 0 1 0 0,1 0 0 0 0,0 0-1 0 0,0-1 1 0 0,1 3-81 0 0,2 16 217 0 0,-2-18-101 0 0,0 0 0 0 0,1 0-1 0 0,1-1 1 0 0,3 10-116 0 0,4 12 108 0 0,-6-16 154 0 0,-2-9 200 0 0,-1 0-1 0 0,0 0 0 0 0,0 0 0 0 0,-1 1 0 0 0,0-1 0 0 0,0 7-461 0 0,-1-14 123 0 0,-2-3-1987 0 0,2 2-8601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34.6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 3912 0 0,'0'-1'33'0'0,"1"1"1"0"0,0 0-1 0 0,-1 0 1 0 0,1 0-1 0 0,0 0 1 0 0,-1 0 0 0 0,1 0-1 0 0,0 1 1 0 0,-1-1-1 0 0,1 0 1 0 0,-1 0-1 0 0,1 0 1 0 0,0 1-1 0 0,-1-1 1 0 0,1 0-1 0 0,-1 1 1 0 0,1-1-1 0 0,-1 0 1 0 0,1 1-1 0 0,0-1 1 0 0,-1 1-1 0 0,0-1 1 0 0,1 1-1 0 0,-1-1 1 0 0,1 1-1 0 0,-1-1 1 0 0,0 1-1 0 0,1-1 1 0 0,-1 1-1 0 0,0 0 1 0 0,1-1 0 0 0,-1 1-1 0 0,0 0-33 0 0,0 0 49 0 0,1 0 0 0 0,-1 0 0 0 0,1-1 0 0 0,-1 1-1 0 0,0 0 1 0 0,1 0 0 0 0,0 0 0 0 0,-1 0 0 0 0,1-1 0 0 0,-1 1 0 0 0,1 0 0 0 0,0-1 0 0 0,0 1-1 0 0,-1 0 1 0 0,1-1 0 0 0,0 1 0 0 0,0-1-49 0 0,0 1 189 0 0,-1 0-172 0 0,1 1-1 0 0,-1-1 0 0 0,0 1 0 0 0,1-1 0 0 0,-1 1 0 0 0,1-1 0 0 0,0 1 0 0 0,-1-1 0 0 0,1 1 0 0 0,0-1 0 0 0,0 0 0 0 0,0 0 0 0 0,0 1 0 0 0,0-1 1 0 0,0 0-1 0 0,0 0 0 0 0,0 0 0 0 0,1 0 0 0 0,-1 0 0 0 0,0 0 0 0 0,1 0 0 0 0,-1-1 0 0 0,0 1 0 0 0,1 0 0 0 0,-1-1 0 0 0,1 1-16 0 0,3 1-8 0 0,0-1 1 0 0,1 1-1 0 0,-1-1 0 0 0,0 0 0 0 0,0 0 0 0 0,0-1 0 0 0,4 1 8 0 0,123-3-125 0 0,85 2 591 0 0,-144 6-163 0 0,-49-3-169 0 0,0-1 1 0 0,0-1 0 0 0,9-1-135 0 0,62-4 161 0 0,-54 3-85 0 0,0-1-1 0 0,6-3-75 0 0,-27 3 90 0 0,0 0-1 0 0,-1 2 1 0 0,8 1-90 0 0,46-3 163 0 0,11-6-23 0 0,1 3 0 0 0,81 6-140 0 0,-87 2 113 0 0,1-3 0 0 0,0-4 0 0 0,15-5-113 0 0,62 4 438 0 0,-76 0-143 0 0,62 4-295 0 0,-56 3 497 0 0,36-7-497 0 0,-83 1 117 0 0,-1 2-1 0 0,1 2 1 0 0,5 2-117 0 0,-6 0 182 0 0,1-3 0 0 0,36-4-182 0 0,18-1 372 0 0,86-7 246 0 0,-95 9 62 0 0,-1 5-1 0 0,56 8-679 0 0,-135-9 58 0 0,0 0 0 0 0,0 0 1 0 0,0 0-1 0 0,0-1 0 0 0,0 1 0 0 0,0-1 0 0 0,0 0 0 0 0,0-1 1 0 0,2 0-59 0 0,1 0 113 0 0,13 10 738 0 0,-20-8-750 0 0,-5-11 661 0 0,3 10-847 0 0,1 1 1 0 0,0 0-1 0 0,-1-1 1 0 0,1 1-1 0 0,0 0 1 0 0,-1-1 0 0 0,1 1-1 0 0,0 0 1 0 0,0-1-1 0 0,0 1 1 0 0,-1-1-1 0 0,1 1 1 0 0,0-1 0 0 0,0 1-1 0 0,0 0 1 0 0,0-1-1 0 0,0 1 1 0 0,0-1 0 0 0,-1 1-1 0 0,1-1 1 0 0,0 1-1 0 0,1-1 85 0 0,-1 1-9718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38.5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74 5224 0 0,'0'0'729'0'0,"0"0"3"0"0,0 0-7 0 0,0 0-58 0 0,0 0-266 0 0,-3-5-70 0 0,0 0-247 0 0,1 1-1 0 0,-1 0 1 0 0,0 0-1 0 0,0 0 1 0 0,0 1-1 0 0,-1-1 1 0 0,1 1-1 0 0,-1-1 1 0 0,0 1-1 0 0,0 0 1 0 0,0 1-1 0 0,0-1 1 0 0,0 1-1 0 0,-1-1 1 0 0,1 1-1 0 0,-5-1-83 0 0,-14-4 582 0 0,21 6-558 0 0,-1 0-1 0 0,1 1 0 0 0,0-1 0 0 0,-1 0 0 0 0,0 1 1 0 0,1-1-1 0 0,-1 1 0 0 0,1 0 0 0 0,-1 0 0 0 0,1 0 1 0 0,-1 0-1 0 0,0 0 0 0 0,1 0 0 0 0,-1 1 0 0 0,1-1 1 0 0,-1 1-1 0 0,1 0 0 0 0,-1 0-23 0 0,-13 4 59 0 0,13-4-32 0 0,0-1 0 0 0,-1 1-1 0 0,1 0 1 0 0,0 1 0 0 0,0-1 0 0 0,0 1-1 0 0,0-1 1 0 0,0 1-27 0 0,2-1 15 0 0,0 0 0 0 0,0 1 1 0 0,0-1-1 0 0,0 0 0 0 0,0 0 0 0 0,0 1 0 0 0,0-1 0 0 0,1 0 0 0 0,-1 1 1 0 0,1-1-1 0 0,-1 1 0 0 0,1-1 0 0 0,-1 1 0 0 0,1-1 0 0 0,-1 1 0 0 0,1-1 1 0 0,0 1-1 0 0,0-1 0 0 0,0 1 0 0 0,0 1-15 0 0,0-2 9 0 0,0 1 0 0 0,0 0 1 0 0,0-1-1 0 0,0 1 0 0 0,1 0 0 0 0,-1-1 0 0 0,0 1 1 0 0,1-1-1 0 0,-1 1 0 0 0,1-1 0 0 0,0 1 1 0 0,-1-1-1 0 0,1 1 0 0 0,0-1 0 0 0,0 1 0 0 0,0-1 1 0 0,0 0-1 0 0,0 1 0 0 0,0-1 0 0 0,0 0 0 0 0,0 0 1 0 0,1 0-1 0 0,-1 0 0 0 0,0 0 0 0 0,1 0 0 0 0,-1 0 1 0 0,1-1-1 0 0,-1 1 0 0 0,1 0-9 0 0,2 1 4 0 0,71 41 125 0 0,-51-30-194 0 0,0 0-1 0 0,0 2 1 0 0,-2 1-1 0 0,0 1 0 0 0,0 0 1 0 0,-2 2 65 0 0,-7-6-82 0 0,-8-8 44 0 0,0-1 0 0 0,0 1 0 0 0,-1 0 1 0 0,0 0-1 0 0,0 1 0 0 0,0-1 0 0 0,-1 1 1 0 0,1 0-1 0 0,-1 0 0 0 0,-1 0 0 0 0,2 4 38 0 0,-3-7-66 0 0,0 1 0 0 0,0 0-1 0 0,0 0 1 0 0,-1 0 0 0 0,1 0 0 0 0,-1 0-1 0 0,0 0 1 0 0,0 0 0 0 0,-1 0 0 0 0,1 0-1 0 0,-1 2 67 0 0,0-4-22 0 0,1-1 1 0 0,-1 0-1 0 0,0 1 0 0 0,0-1 0 0 0,1 0 0 0 0,-1 0 0 0 0,0 1 1 0 0,0-1-1 0 0,0 0 0 0 0,0 0 0 0 0,-1 0 0 0 0,1 0 0 0 0,0 0 1 0 0,0 0-1 0 0,-1-1 0 0 0,1 1 0 0 0,0 0 0 0 0,-1-1 0 0 0,1 1 1 0 0,0-1-1 0 0,-1 1 0 0 0,1-1 0 0 0,-1 1 0 0 0,1-1 1 0 0,-1 0-1 0 0,1 0 0 0 0,-1 0 0 0 0,1 0 0 0 0,-1 0 0 0 0,0 0 22 0 0,-1 0-6 0 0,1 1 1 0 0,0 0-1 0 0,-1 0 0 0 0,1 0 0 0 0,0 0 0 0 0,0 0 0 0 0,0 1 0 0 0,0-1 0 0 0,0 1 0 0 0,0-1 0 0 0,-2 2 6 0 0,-6 5-4 0 0,1-4 28 0 0,1 0 1 0 0,-1-1-1 0 0,0 0 1 0 0,0-1-1 0 0,0 0 0 0 0,0 0 1 0 0,0-1-1 0 0,0 0 0 0 0,0-1 1 0 0,-1 0-1 0 0,-7-1-24 0 0,-7 1 417 0 0,1-11-479 0 0,23 11-7370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38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3000 0 0,'0'1'132'0'0,"0"0"-1"0"0,0 0 1 0 0,0 0 0 0 0,0-1-1 0 0,0 1 1 0 0,0 0 0 0 0,0 0-1 0 0,1-1 1 0 0,-1 1 0 0 0,0 0-1 0 0,0 0 1 0 0,1-1 0 0 0,-1 1-1 0 0,1 0 1 0 0,-1-1 0 0 0,0 1-1 0 0,1 0 1 0 0,-1-1-1 0 0,1 1 1 0 0,0-1 0 0 0,-1 1-1 0 0,1 0 1 0 0,-1-1 0 0 0,1 0-1 0 0,0 1 1 0 0,0-1-132 0 0,8 9 873 0 0,-8-9-851 0 0,-1 0 1 0 0,0 1-1 0 0,0-1 1 0 0,1 0-1 0 0,-1 0 1 0 0,1 0-1 0 0,-1 1 1 0 0,0-1-1 0 0,1 0 1 0 0,-1 0-1 0 0,0 0 1 0 0,1 0-1 0 0,-1 0 1 0 0,1 0-1 0 0,-1 0 1 0 0,0 0 0 0 0,1 0-1 0 0,-1 0 1 0 0,1 0-1 0 0,-1 0 1 0 0,0 0-1 0 0,1 0 1 0 0,-1 0-1 0 0,1 0 1 0 0,-1-1-1 0 0,0 1 1 0 0,1 0-1 0 0,-1 0 1 0 0,0 0-1 0 0,1 0 1 0 0,-1-1-1 0 0,0 1 1 0 0,1 0-1 0 0,-1-1 1 0 0,0 1-23 0 0,1-1-2 0 0,-1 1 0 0 0,1 0 0 0 0,-1-1 0 0 0,1 1 0 0 0,-1 0 1 0 0,1-1-1 0 0,0 1 0 0 0,-1 0 0 0 0,1 0 0 0 0,0-1 0 0 0,-1 1 0 0 0,1 0 0 0 0,-1 0 0 0 0,1 0 1 0 0,0 0-1 0 0,-1 0 0 0 0,1 0 0 0 0,0 0 0 0 0,-1 0 0 0 0,1 0 0 0 0,0 0 0 0 0,-1 0 1 0 0,1 1-1 0 0,0-1 0 0 0,-1 0 0 0 0,1 0 0 0 0,0 1 2 0 0,2 2-3 0 0,0 1-1 0 0,0-1 0 0 0,-1 1 1 0 0,1 0-1 0 0,-1-1 1 0 0,0 1-1 0 0,0 1 1 0 0,0-1-1 0 0,0 0 1 0 0,-1 0-1 0 0,1 1 1 0 0,-1-1-1 0 0,0 2 4 0 0,10 62 25 0 0,-11-65-23 0 0,1 5 4 0 0,1-1 0 0 0,0 0 0 0 0,1 1 0 0 0,-1-1 0 0 0,3 4-6 0 0,-2-5 36 0 0,-1-1 1 0 0,0 0-1 0 0,0 1 1 0 0,0-1-1 0 0,-1 1 1 0 0,0 0-1 0 0,0-1 1 0 0,0 2-37 0 0,-1-6 72 0 0,0-1 0 0 0,-1 2-58 0 0,1-1 1 0 0,-1 1 0 0 0,1-1-1 0 0,0 1 1 0 0,-1-1-1 0 0,1 1 1 0 0,0-1 0 0 0,0 1-1 0 0,0-1 1 0 0,0 1 0 0 0,1-1-1 0 0,-1 1 1 0 0,0 0-1 0 0,0-1 1 0 0,1 1 0 0 0,-1-1-1 0 0,1 0 1 0 0,0 1 0 0 0,-1-1-1 0 0,1 1 1 0 0,0-1-1 0 0,0 0 1 0 0,0 0 0 0 0,0 1-1 0 0,0-1 1 0 0,0 0-1 0 0,0 0 1 0 0,0 0-15 0 0,9 14 167 0 0,-9-9 98 0 0,-1-8-1470 0 0,0 1-4599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39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5416 0 0,'4'0'69'0'0,"0"-1"0"0"0,0 1 0 0 0,1-1 1 0 0,-1 0-1 0 0,0 0 0 0 0,0-1 0 0 0,0 1 1 0 0,0-1-1 0 0,0 0 0 0 0,2-1-69 0 0,26-9 434 0 0,-18 9-356 0 0,-1 2 0 0 0,1 0-1 0 0,0 0 1 0 0,0 1-1 0 0,0 1 1 0 0,4 1-78 0 0,-16-1 2 0 0,0 0 0 0 0,-1 0 0 0 0,1 0 0 0 0,0 1 0 0 0,-1-1 0 0 0,1 0 0 0 0,-1 1 0 0 0,0-1 0 0 0,1 1 0 0 0,-1 0 0 0 0,0-1 0 0 0,0 1 0 0 0,0 0 0 0 0,0 0-2 0 0,14 29 57 0 0,-15-28-23 0 0,0 0-1 0 0,1 1 0 0 0,-1-1 1 0 0,-1 1-1 0 0,1-1 1 0 0,0 0-1 0 0,-1 1 1 0 0,1-1-1 0 0,-1 0 0 0 0,0 1 1 0 0,0-1-1 0 0,-1 0 1 0 0,1 0-1 0 0,-1 0-33 0 0,1-1 21 0 0,-2 15 142 0 0,3-15-151 0 0,0-1 0 0 0,0 0 1 0 0,0 1-1 0 0,-1-1 0 0 0,1 0 0 0 0,0 1 1 0 0,-1-1-1 0 0,1 0 0 0 0,-1 0 0 0 0,1 1 1 0 0,-1-1-1 0 0,0 0 0 0 0,0 0 0 0 0,1 0 1 0 0,-1 0-1 0 0,0 0 0 0 0,-1 1-12 0 0,-14 19 137 0 0,14-18-107 0 0,-1 1 0 0 0,1-1-1 0 0,-1 0 1 0 0,0 0 0 0 0,1 0-1 0 0,-1 0 1 0 0,-1-1 0 0 0,-1 3-30 0 0,4-4 18 0 0,0 0 0 0 0,0 0 0 0 0,0 1 0 0 0,0-1 0 0 0,0 0 0 0 0,1 1 0 0 0,-1-1 1 0 0,0 1-1 0 0,1-1 0 0 0,-1 0 0 0 0,1 1 0 0 0,0 0 0 0 0,0-1 0 0 0,-1 1 0 0 0,1-1 0 0 0,0 1 0 0 0,0-1 1 0 0,0 1-1 0 0,1 0-18 0 0,-1 1 46 0 0,0-1 1 0 0,0 1-1 0 0,-1 0 1 0 0,1-1-1 0 0,-1 1 1 0 0,1-1-1 0 0,-1 1 1 0 0,0-1-1 0 0,0 1-46 0 0,1-3 19 0 0,-1 1-1 0 0,1-1 1 0 0,0 0-1 0 0,-1 1 0 0 0,1-1 1 0 0,0 1-1 0 0,-1-1 0 0 0,1 1 1 0 0,0-1-1 0 0,0 1 1 0 0,-1-1-1 0 0,1 1 0 0 0,0-1 1 0 0,0 1-1 0 0,0-1 0 0 0,0 1 1 0 0,0 0-1 0 0,0-1 1 0 0,-1 1-1 0 0,1-1 0 0 0,1 1 1 0 0,-1-1-1 0 0,0 1 1 0 0,0-1-1 0 0,0 1 0 0 0,0 0 1 0 0,0-1-1 0 0,0 1 0 0 0,1-1 1 0 0,-1 1-1 0 0,0-1 1 0 0,0 1-1 0 0,1-1 0 0 0,-1 0 1 0 0,0 1-1 0 0,1-1 0 0 0,-1 1 1 0 0,1-1-19 0 0,5 11 331 0 0,39-12 702 0 0,30-2-841 0 0,-38-2-103 0 0,-30 4-75 0 0,-1 0 1 0 0,1 0-1 0 0,0 0 1 0 0,-1 1-1 0 0,1 0-14 0 0,17-4 48 0 0,-22 3-47 0 0,0 1 0 0 0,0-1-1 0 0,0 1 1 0 0,0-1 0 0 0,0 1-1 0 0,0 0 1 0 0,0 0 0 0 0,0 0-1 0 0,0 0 1 0 0,1 0-1 0 0,6 1-1441 0 0,-7-1-5791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39.8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3 285 4616 0 0,'2'1'24'0'0,"0"-2"0"0"0,0 1-1 0 0,0 0 1 0 0,0 0 0 0 0,0-1 0 0 0,0 1 0 0 0,-1-1 0 0 0,1 1 0 0 0,0-1 0 0 0,0 0 0 0 0,0 0-1 0 0,-1 0 1 0 0,1 0 0 0 0,-1 0 0 0 0,1 0 0 0 0,-1 0 0 0 0,2-2-24 0 0,17-26 782 0 0,-18 25-697 0 0,1-1 1 0 0,-1 1 0 0 0,1 0 0 0 0,0 0 0 0 0,1 0-1 0 0,2-3-85 0 0,-1 3 20 0 0,0-1 0 0 0,0 1 0 0 0,-1-1 0 0 0,1 0 0 0 0,-1 0 0 0 0,0 0 0 0 0,-1-1 0 0 0,1 1-1 0 0,-1-1 1 0 0,0 0 0 0 0,0 0 0 0 0,0-4-20 0 0,11-14 112 0 0,3-6 116 0 0,-17 29-215 0 0,1 0 0 0 0,-1 0 0 0 0,1 0 0 0 0,-1 0 0 0 0,0 0 0 0 0,1 0 0 0 0,-1-1 0 0 0,0 1 0 0 0,0 0 0 0 0,0 0 0 0 0,0 0 0 0 0,0 0 0 0 0,0-1 0 0 0,-1 1 1 0 0,1 0-1 0 0,0 0 0 0 0,0 0 0 0 0,-1 0 0 0 0,1-1 0 0 0,-1 1 0 0 0,1 0 0 0 0,-1 0 0 0 0,0 0-13 0 0,-6-19 404 0 0,7 19-367 0 0,0 0-1 0 0,0-1 0 0 0,0 1 0 0 0,0 0 0 0 0,0 0 0 0 0,-1 0 0 0 0,1-1 1 0 0,-1 1-1 0 0,1 0 0 0 0,-1 0 0 0 0,1 0 0 0 0,-1 0 0 0 0,1 0 0 0 0,-1 0 1 0 0,0 0-1 0 0,0 0 0 0 0,0 0 0 0 0,1 0 0 0 0,-1 0 0 0 0,0 1 0 0 0,0-1 1 0 0,0 0-1 0 0,0 0 0 0 0,0 1 0 0 0,-1-1-36 0 0,-9-5 364 0 0,10 5-342 0 0,1 1-1 0 0,0-1 0 0 0,-1 1 1 0 0,1 0-1 0 0,0-1 1 0 0,-1 1-1 0 0,1 0 0 0 0,-1-1 1 0 0,1 1-1 0 0,-1 0 0 0 0,1 0 1 0 0,-1 0-1 0 0,1-1 1 0 0,-1 1-1 0 0,1 0 0 0 0,-1 0 1 0 0,1 0-1 0 0,-1 0 1 0 0,1 0-1 0 0,-1 0 0 0 0,1 0 1 0 0,-1 0-1 0 0,1 0 1 0 0,-1 0-1 0 0,1 0 0 0 0,-1 0 1 0 0,1 0-1 0 0,-1 0 1 0 0,1 1-1 0 0,-1-1 0 0 0,1 0 1 0 0,-1 0-1 0 0,1 1 1 0 0,0-1-1 0 0,-1 0 0 0 0,1 0 1 0 0,-1 1-1 0 0,1-1 1 0 0,0 1-1 0 0,-1-1 0 0 0,1 1-21 0 0,-11 2 437 0 0,10-3-419 0 0,-1 0 1 0 0,1 0-1 0 0,0 0 0 0 0,0 0 0 0 0,0 0 0 0 0,0 0 0 0 0,1 1 1 0 0,-1-1-1 0 0,0 0 0 0 0,0 1 0 0 0,0-1 0 0 0,0 1 0 0 0,0-1 1 0 0,0 1-1 0 0,0-1 0 0 0,1 1 0 0 0,-1-1 0 0 0,0 1-18 0 0,-10 15 49 0 0,0 0 0 0 0,1 1 0 0 0,1 0-1 0 0,1 1 1 0 0,1-1 0 0 0,-2 6-49 0 0,3-7 22 0 0,4-8-21 0 0,1 1-1 0 0,0-1 1 0 0,0 1-1 0 0,0 0 1 0 0,1-1-1 0 0,1 1 1 0 0,0 0-1 0 0,0-1 1 0 0,0 1-1 0 0,1-1 0 0 0,-1-5-1 0 0,0-1 1 0 0,0 0-1 0 0,0 1 0 0 0,0-1 0 0 0,0 0 0 0 0,0 0 0 0 0,1 0 1 0 0,-1 0-1 0 0,1 0 0 0 0,-1 0 0 0 0,1-1 0 0 0,0 1 1 0 0,11 15-14 0 0,-11-15 13 0 0,-1 0 0 0 0,1 0 0 0 0,-1 0-1 0 0,1 0 1 0 0,-1 0 0 0 0,1-1-1 0 0,0 1 1 0 0,0-1 0 0 0,0 1 0 0 0,0-1-1 0 0,0 0 1 0 0,0 0 0 0 0,1 1-1 0 0,-1-2 1 0 0,0 1 0 0 0,1 0 0 0 0,-1 0-1 0 0,0-1 1 0 0,1 1 0 0 0,-1-1 1 0 0,9 2 17 0 0,1-1 1 0 0,-1-1-1 0 0,8 0-17 0 0,-10 0 23 0 0,43-6 274 0 0,-48 5-348 0 0,0 0 1 0 0,0 0-1 0 0,0 0 1 0 0,-1 0-1 0 0,1 0 0 0 0,0-1 1 0 0,-1 0-1 0 0,1 0 1 0 0,-1 0-1 0 0,0 0 1 0 0,1-1 50 0 0,-2 2-337 0 0,-1 0-6995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40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 7232 0 0,'0'0'0'0'0,"0"0"0"0"0,0-4 0 0 0,0 4 336 0 0,0 0 0 0 0,4-2 0 0 0,4-9 0 0 0,3 5-336 0 0,-5 6 0 0 0,-2-4 0 0 0,7-3 0 0 0,-11 7-6432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0:40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0 129 4616 0 0,'2'-4'96'0'0,"3"-4"284"0"0,-5 7-364 0 0,0 1 0 0 0,0 0 0 0 0,0-1 0 0 0,0 1 0 0 0,1 0 0 0 0,-1 0 1 0 0,0-1-1 0 0,0 1 0 0 0,0 0 0 0 0,1 0 0 0 0,-1-1 0 0 0,0 1 0 0 0,0 0 0 0 0,1 0 0 0 0,-1 0 1 0 0,0-1-1 0 0,1 1 0 0 0,-1 0 0 0 0,0 0 0 0 0,0 0 0 0 0,1 0 0 0 0,-1 0 0 0 0,0 0 0 0 0,1 0 1 0 0,-1 0-1 0 0,0-1 0 0 0,1 1 0 0 0,-1 0 0 0 0,0 0 0 0 0,1 1 0 0 0,-1-1 0 0 0,0 0 0 0 0,1 0 0 0 0,-1 0 1 0 0,0 0-1 0 0,1 0 0 0 0,-1 0-16 0 0,18-17 1016 0 0,-14 13-992 0 0,0 0 0 0 0,0 0 0 0 0,0 0 1 0 0,1 1-1 0 0,-1-1 0 0 0,2 0-24 0 0,14-12 71 0 0,-16 12-30 0 0,0 0 1 0 0,0 0-1 0 0,0 0 1 0 0,1 1-1 0 0,-1-1 1 0 0,1 1-1 0 0,0 0 0 0 0,0 1 1 0 0,0-1-1 0 0,0 1 1 0 0,2-1-42 0 0,7-4 227 0 0,-14 7-223 0 0,1-1 1 0 0,0 0 0 0 0,0 1 0 0 0,-1-1 0 0 0,1 1-1 0 0,0-1 1 0 0,0 1 0 0 0,0 0 0 0 0,-1-1 0 0 0,1 1-1 0 0,0 0 1 0 0,0 0 0 0 0,0-1 0 0 0,0 1 0 0 0,0 0-1 0 0,0 0 1 0 0,-1 0 0 0 0,1 0 0 0 0,0 0 0 0 0,0 0-1 0 0,0 0 1 0 0,0 1 0 0 0,0-1 0 0 0,0 0 0 0 0,0 0-1 0 0,-1 1 1 0 0,1-1 0 0 0,1 1-5 0 0,-1-1 6 0 0,0 1 0 0 0,1-1 0 0 0,-1 1 1 0 0,0-1-1 0 0,1 0 0 0 0,-1 1 0 0 0,0-1 0 0 0,1 0 0 0 0,-1 0 0 0 0,1 0 0 0 0,-1 0 0 0 0,0 0 1 0 0,1 0-7 0 0,-1-1 6 0 0,-1 1 1 0 0,1 0-1 0 0,0 0 1 0 0,0 0 0 0 0,0 0-1 0 0,0 0 1 0 0,0 0 0 0 0,0 0-1 0 0,-1 0 1 0 0,1 0 0 0 0,0 1-1 0 0,0-1 1 0 0,0 0-1 0 0,-1 0 1 0 0,1 1 0 0 0,0-1-1 0 0,0 0 1 0 0,0 1 0 0 0,-1-1-1 0 0,1 1 1 0 0,0-1 0 0 0,-1 1-1 0 0,1 0 1 0 0,0-1 0 0 0,-1 1-1 0 0,1-1 1 0 0,-1 1-1 0 0,1 0 1 0 0,-1 0 0 0 0,1 0-7 0 0,9 11 151 0 0,-9-12-144 0 0,0 1 1 0 0,-1 0 0 0 0,1 0 0 0 0,0-1-1 0 0,0 1 1 0 0,-1 0 0 0 0,1 0 0 0 0,0 0-1 0 0,-1 0 1 0 0,1 0 0 0 0,-1 0 0 0 0,1 0-1 0 0,-1 0 1 0 0,0 0 0 0 0,1 0 0 0 0,-1 0-1 0 0,0 0 1 0 0,0 0 0 0 0,0 0 0 0 0,1 1-1 0 0,-1-1 1 0 0,-1 0-8 0 0,0 18 67 0 0,-1-1 0 0 0,-1 1 0 0 0,-1-1 1 0 0,-1 0-1 0 0,-1 0 0 0 0,0 0 0 0 0,-1-1 0 0 0,-1 1-67 0 0,-12 32 91 0 0,9-5-19 0 0,10-37-24 0 0,-1 0 0 0 0,1-1 1 0 0,-2 1-1 0 0,1 0 0 0 0,-1-1 0 0 0,0 1 0 0 0,-1-1 0 0 0,0 1-48 0 0,-9 32 231 0 0,8-12-19 0 0,2-25-145 0 0,3-3-47 0 0,0 0-12 0 0,0 2 53 0 0,-1-1 0 0 0,1 1 0 0 0,1-1 0 0 0,-1 1 0 0 0,0-1 1 0 0,0 1-1 0 0,1-1 0 0 0,-1 1 0 0 0,0-1 0 0 0,1 1 0 0 0,0-1 0 0 0,-1 1 1 0 0,1-1-1 0 0,0 1-61 0 0,11-2 110 0 0,-1 1 0 0 0,1 0 1 0 0,-1 0-1 0 0,1 1 1 0 0,7 3-111 0 0,-13-4 32 0 0,0 0 0 0 0,0-1 0 0 0,-1 1 0 0 0,1-1 0 0 0,0-1 0 0 0,0 1 0 0 0,0-1 0 0 0,2 0-32 0 0,25-3 238 0 0,-26 4-182 0 0,-1-1 1 0 0,1 0-1 0 0,0-1 0 0 0,-1 1 0 0 0,1-1 0 0 0,5-3-56 0 0,-5 3 51 0 0,0-1 1 0 0,0 1-1 0 0,0 1 0 0 0,0-1 1 0 0,2 1-52 0 0,-6 1 25 0 0,-1-1 0 0 0,1 1 0 0 0,-1-1 0 0 0,0 1 0 0 0,0-1 0 0 0,1 0 0 0 0,-1 0 0 0 0,0 0 0 0 0,0 0 0 0 0,0 0 0 0 0,0 0 0 0 0,0-1 0 0 0,0 1 1 0 0,0-1-1 0 0,0 1-25 0 0,1-5-1606 0 0,-2 4-6420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1:01.9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239 57 2400 0 0,'0'0'119'0'0,"0"0"-5"0"0,0 0 5 0 0,0 0 30 0 0,0 0 119 0 0,0 0 34 0 0,0 0-4 0 0,0 0 26 0 0,0 0 88 0 0,0 0 27 0 0,0 0 1 0 0,5-6-44 0 0,15-17-175 0 0,-20 23-169 0 0,1-1 0 0 0,0 0 0 0 0,0 0 0 0 0,-1 0 0 0 0,1 1 0 0 0,-1-1 0 0 0,1 0 0 0 0,-1 0 0 0 0,1 0 0 0 0,-1 0 0 0 0,0 0 0 0 0,1 0 0 0 0,-1 0 0 0 0,0 0 0 0 0,0 0 0 0 0,0 0 0 0 0,0-1-52 0 0,0 2 23 0 0,0-1 0 0 0,0 1 0 0 0,0-1 1 0 0,0 1-1 0 0,-1-1 0 0 0,1 1 0 0 0,0 0 1 0 0,0-1-1 0 0,-1 1 0 0 0,1-1 0 0 0,0 1 0 0 0,-1 0 1 0 0,1-1-1 0 0,0 1 0 0 0,-1 0 0 0 0,1-1 1 0 0,-1 1-1 0 0,1 0 0 0 0,0 0 0 0 0,-1 0 1 0 0,1-1-1 0 0,-1 1 0 0 0,1 0 0 0 0,-1 0-23 0 0,-27-3 398 0 0,25 3-397 0 0,-6 1 40 0 0,0 0 1 0 0,0 1-1 0 0,0 0 0 0 0,1 1 0 0 0,-1-1 1 0 0,1 2-1 0 0,-1-1 0 0 0,1 1 0 0 0,-3 2-41 0 0,-42 17 248 0 0,51-22-245 0 0,-1-1 1 0 0,1 1 0 0 0,0 0 0 0 0,0 0-1 0 0,0 0 1 0 0,0 1 0 0 0,0-1 0 0 0,0 0-1 0 0,1 1 1 0 0,-1-1 0 0 0,0 1 0 0 0,1 0-1 0 0,-1-1 1 0 0,1 1 0 0 0,-1 1-4 0 0,-9 9 37 0 0,-3-2 15 0 0,12-9-47 0 0,1-1 0 0 0,0 1 0 0 0,0 0 0 0 0,0-1 0 0 0,-1 1 0 0 0,1 0 0 0 0,0 0 0 0 0,0 0 0 0 0,0 0 0 0 0,0 0 0 0 0,1 0 0 0 0,-1 0 0 0 0,0 0 0 0 0,0 0 0 0 0,1 0 0 0 0,-1 0 0 0 0,0 1 0 0 0,1-1 0 0 0,-1 0 0 0 0,1 1-5 0 0,-8 7 25 0 0,7-9-24 0 0,1 0 0 0 0,0 0 0 0 0,-1 0 0 0 0,1 0 0 0 0,0 0 0 0 0,-1 0 0 0 0,1 1 0 0 0,0-1 0 0 0,-1 0-1 0 0,1 0 1 0 0,0 1 0 0 0,-1-1 0 0 0,1 0 0 0 0,0 0 0 0 0,0 1 0 0 0,-1-1 0 0 0,1 0 0 0 0,0 0 0 0 0,0 1 0 0 0,0-1 0 0 0,-1 0 0 0 0,1 1 0 0 0,0-1 0 0 0,0 1 0 0 0,0-1 0 0 0,0 0 0 0 0,0 1 0 0 0,0-1 0 0 0,0 0 0 0 0,0 1 0 0 0,0-1-1 0 0,0 0 1 0 0,0 1 0 0 0,0-1 0 0 0,0 1 0 0 0,0-1 0 0 0,0 0 0 0 0,0 1 0 0 0,0-1 0 0 0,0 0 0 0 0,1 1 0 0 0,-1-1 0 0 0,0 0 0 0 0,0 1 0 0 0,0-1 0 0 0,1 0 0 0 0,-1 1 0 0 0,0-1-1 0 0,4 12 19 0 0,-4-11-18 0 0,0-1 0 0 0,0 1 0 0 0,1 0 0 0 0,-1-1 0 0 0,0 1 0 0 0,0-1 0 0 0,0 1 0 0 0,0 0 0 0 0,0-1 0 0 0,1 1 1 0 0,-1-1-1 0 0,0 1 0 0 0,0 0 0 0 0,1-1 0 0 0,-1 1 0 0 0,1-1 0 0 0,-1 1 0 0 0,0-1 0 0 0,1 1 0 0 0,-1-1 0 0 0,1 0 0 0 0,-1 1 0 0 0,1-1 1 0 0,-1 1-1 0 0,1-1 0 0 0,-1 0 0 0 0,1 1-1 0 0,20 10 287 0 0,-1 2 0 0 0,4 3-287 0 0,14 9 195 0 0,-25-16-97 0 0,-1 1 0 0 0,0 0 0 0 0,-1 0 0 0 0,1 1 0 0 0,-2 0 0 0 0,0 1 0 0 0,0 1 0 0 0,-1-1 0 0 0,-1 1 0 0 0,0 1 0 0 0,-1 0 0 0 0,1 3-98 0 0,-7-14 27 0 0,0 0-1 0 0,-1 0 1 0 0,1 1 0 0 0,-1-1-1 0 0,0 0 1 0 0,0 1-1 0 0,0-1 1 0 0,0 0 0 0 0,0 1-1 0 0,-1 1-26 0 0,0 10 181 0 0,0-14-170 0 0,1 1 1 0 0,0-1-1 0 0,-1 1 1 0 0,1-1-1 0 0,-1 0 1 0 0,1 1-1 0 0,-1-1 1 0 0,0 0-1 0 0,1 1 1 0 0,-1-1-1 0 0,0 0 1 0 0,0 0-1 0 0,0 0 1 0 0,0 0-1 0 0,0 0 1 0 0,0 0-1 0 0,0 0 1 0 0,0 0-1 0 0,-1 0 1 0 0,1 0-12 0 0,-28 13 4 0 0,18-10 88 0 0,-1-1-1 0 0,1-1 0 0 0,-1 0 1 0 0,0 0-1 0 0,0-1 0 0 0,-8-1-91 0 0,-1 6 156 0 0,-7 1-49 0 0,28-7-146 0 0,0 1 1 0 0,-1-1-1 0 0,1 0 0 0 0,-1 0 1 0 0,1 0-1 0 0,-1 0 0 0 0,1 0 1 0 0,0 0-1 0 0,-1 0 0 0 0,1 0 1 0 0,-1 0-1 0 0,1 0 0 0 0,-1 0 1 0 0,1-1-1 0 0,0 1 0 0 0,-1 0 1 0 0,1 0-1 0 0,-1 0 0 0 0,1 0 1 0 0,0-1-1 0 0,-1 1 0 0 0,1 0 1 0 0,0 0-1 0 0,-1-1 0 0 0,1 1 1 0 0,0 0-1 0 0,-1-1 0 0 0,1 1 1 0 0,0 0-1 0 0,0-1 0 0 0,-1 1 1 0 0,1 0-1 0 0,0-1 0 0 0,0 1 1 0 0,0-1-1 0 0,-1 1 0 0 0,1 0 1 0 0,0-1-1 0 0,0 1 0 0 0,0-1 1 0 0,0 1-1 0 0,0-1 0 0 0,0 1 1 0 0,0-1 38 0 0,0 0-7544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48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0 204 9504 0 0,'0'0'216'0'0,"2"0"32"0"0,4 2-233 0 0,1-1 44 0 0,-1 0 40 0 0,1-1 37 0 0,8-1 236 0 0,1-1 110 0 0,-3-1-32 0 0,-1 0 42 0 0,23-8 1112 0 0,-29 10-1301 0 0,-3 0-158 0 0,10-4 583 0 0,19-5 1060 0 0,-14 4-770 0 0,-5 1-391 0 0,-6 3-358 0 0,-1-1-35 0 0,1 0-20 0 0,1 0-55 0 0,-1 0-61 0 0,0 0-65 0 0,0 0-74 0 0,1-1-77 0 0,-1 1-85 0 0,1-1-90 0 0,-4 2 176 0 0,0-1 35 0 0,7-2 3 0 0,0-1 114 0 0,2-2 113 0 0,1-7 180 0 0,-8 7-242 0 0,-5 7-67 0 0,0 0-1 0 0,0-1 0 0 0,0 1 0 0 0,0-1 0 0 0,0 0 0 0 0,0 1 1 0 0,0-1-1 0 0,-1 0 0 0 0,1 0-18 0 0,-2-7 37 0 0,-6-2-41 0 0,4 8 31 0 0,-1-1-1 0 0,0 1 1 0 0,1 0 0 0 0,-1 0-1 0 0,-3-1-26 0 0,-21-9 84 0 0,-3 5-48 0 0,0 4-44 0 0,26 4 8 0 0,0 0 0 0 0,1 0 0 0 0,-1 0 0 0 0,0 0 0 0 0,1 1 0 0 0,-1 0 0 0 0,0 0 0 0 0,1 0 0 0 0,-1 1 0 0 0,1 0 0 0 0,-1-1 0 0 0,1 2 0 0 0,0-1 0 0 0,0 0 0 0 0,0 1 0 0 0,0 0 0 0 0,0 0 0 0 0,1 0 0 0 0,-1 0 0 0 0,0 1 0 0 0,3-2 0 0 0,-17 22 50 0 0,15-19-21 0 0,0 0 0 0 0,1 0 1 0 0,-1 0-1 0 0,1 1 0 0 0,0-1 1 0 0,-1 4-30 0 0,0 3 72 0 0,0 1 1 0 0,1 0 0 0 0,0 4-73 0 0,1 1 98 0 0,2 1 34 0 0,5 21 219 0 0,6-5 69 0 0,-9-29-293 0 0,0 0 1 0 0,1 0 0 0 0,-1 0 0 0 0,2 1-128 0 0,24 23 628 0 0,-5-12-234 0 0,-7-8-174 0 0,-1-4-80 0 0,1-2-54 0 0,10 1-15 0 0,23 3-22 0 0,-43-8-77 0 0,0 1-57 0 0,0-1-56 0 0,0 1-56 0 0,3-1-185 0 0,1 1-116 0 0,-1 0-115 0 0,0-1-112 0 0,0 1-114 0 0,1-1-111 0 0,-1 0-110 0 0,1 0-111 0 0,-6 0-170 0 0,1 0-37 0 0,10 0-2885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1:02.3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3616 0 0,'5'4'0'0'0,"-5"-4"-2720"0"0</inkml:trace>
  <inkml:trace contextRef="#ctx0" brushRef="#br0" timeOffset="1">13 30 3576 0 0,'15'13'-34'0'0,"-6"-6"92"0"0,-9-7-38 0 0,0 0 0 0 0,0 0 1 0 0,0 0-1 0 0,0 0 0 0 0,0 0 0 0 0,0 0 0 0 0,0 0 1 0 0,0 0-1 0 0,0 0 0 0 0,0 0 0 0 0,0 0 0 0 0,-1 1 1 0 0,1-1-1 0 0,0 0 0 0 0,0 0 0 0 0,0 0 0 0 0,0 0 1 0 0,0 0-1 0 0,0 0 0 0 0,0 0 0 0 0,0 0 0 0 0,0 0 1 0 0,0 0-1 0 0,0 0 0 0 0,0 0 0 0 0,0 0 1 0 0,0 0-1 0 0,0 0 0 0 0,0 0 0 0 0,0 0 0 0 0,0 1 1 0 0,0-1-1 0 0,0 0 0 0 0,0 0 0 0 0,0 0 0 0 0,0 0 1 0 0,0 0-1 0 0,0 0 0 0 0,0 0 0 0 0,0 0 0 0 0,0 0 1 0 0,0 0-1 0 0,0 0 0 0 0,0 0 0 0 0,0 0 0 0 0,0 1 1 0 0,0-1-1 0 0,0 0 0 0 0,0 0 0 0 0,0 0 0 0 0,0 0 1 0 0,0 0-1 0 0,0 0 0 0 0,0 0 0 0 0,0 0 1 0 0,0 0-1 0 0,0 0 0 0 0,1 0 0 0 0,-1 0 0 0 0,0 0 1 0 0,0 0-1 0 0,0 0 0 0 0,0 0 0 0 0,0 0-20 0 0,-1 22 392 0 0,2-7-331 0 0,1 0 0 0 0,0 0 0 0 0,1 0 0 0 0,0-1 0 0 0,3 6-61 0 0,-2-6 82 0 0,0 0-1 0 0,-1 1 0 0 0,0 0 1 0 0,-2-1-1 0 0,1 6-81 0 0,-2-15 44 0 0,0 0 0 0 0,1 0 0 0 0,0 0 0 0 0,0 0 0 0 0,0 0 0 0 0,1 0 0 0 0,0 0 0 0 0,0 0 0 0 0,0 0 0 0 0,0-1 0 0 0,1 1 0 0 0,0 1-44 0 0,8 13 184 0 0,11 29 692 0 0,-20-45-770 0 0,-1 0 0 0 0,0 0 0 0 0,0 0 0 0 0,0 0 0 0 0,0 0 0 0 0,-1 0 0 0 0,1 1 0 0 0,-1-1 0 0 0,0 0 0 0 0,0 1-1 0 0,0-1 1 0 0,0 0 0 0 0,0 0 0 0 0,-1 1 0 0 0,0 2-106 0 0,-1 15-473 0 0,2-20-5748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1:02.6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83 4416 0 0,'1'1'35'0'0,"-1"-1"0"0"0,1 1 0 0 0,-1 0 0 0 0,1-1 0 0 0,0 1-1 0 0,-1 0 1 0 0,1-1 0 0 0,0 1 0 0 0,0-1 0 0 0,-1 1 0 0 0,1-1 0 0 0,0 0 0 0 0,0 1 0 0 0,0-1 0 0 0,-1 0 0 0 0,1 1 0 0 0,0-1 0 0 0,0 0 0 0 0,0 0 0 0 0,0 0 0 0 0,0 0-35 0 0,9-10 1290 0 0,1-4-777 0 0,-6 9-472 0 0,1 1 0 0 0,0-1-1 0 0,1 1 1 0 0,-1 0 0 0 0,1 1-1 0 0,-1 0 1 0 0,4-1-41 0 0,-2 0-9 0 0,1 0 0 0 0,-1-1-1 0 0,0 0 1 0 0,2-1 9 0 0,-7 4-36 0 0,0 0-1 0 0,0 1 1 0 0,0 0-1 0 0,-1 0 1 0 0,1 0-1 0 0,0 0 1 0 0,0 0-1 0 0,0 0 1 0 0,1 1-1 0 0,-1-1 1 0 0,0 1-1 0 0,0 0 1 0 0,0 0-1 0 0,0 0 1 0 0,3 1 36 0 0,7-1-30 0 0,-13 0 29 0 0,1 1 1 0 0,-1-1-1 0 0,1 0 0 0 0,-1 0 1 0 0,1 1-1 0 0,-1-1 0 0 0,1 0 1 0 0,-1 1-1 0 0,1-1 1 0 0,-1 0-1 0 0,0 1 0 0 0,1-1 1 0 0,-1 1-1 0 0,0-1 1 0 0,1 1-1 0 0,-1-1 0 0 0,0 1 1 0 0,1-1-1 0 0,-1 1 0 0 0,0-1 1 0 0,0 1-1 0 0,0-1 1 0 0,1 1-1 0 0,-1-1 0 0 0,0 1 1 0 0,0 0-1 0 0,0-1 1 0 0,0 1-1 0 0,0-1 0 0 0,0 1 1 0 0,0 0 0 0 0,0 23-12 0 0,-1-19 11 0 0,1 11 4 0 0,-1 0-1 0 0,0 1 1 0 0,-1-1 0 0 0,-1 0 0 0 0,-1 0 0 0 0,0-1 0 0 0,-1 1-1 0 0,-1-1 1 0 0,-3 6-3 0 0,-30 65 31 0 0,11-13 162 0 0,27-70-154 0 0,-1 0 0 0 0,1 1 1 0 0,0-1-1 0 0,1 0 0 0 0,-1 1 0 0 0,1-1 0 0 0,-1 1 0 0 0,1-1 1 0 0,0 4-40 0 0,-2 15 287 0 0,2 14 390 0 0,0-36-562 0 0,0 0 2 0 0,0 0-2 0 0,0 0 0 0 0,0 0-14 0 0,0 0 0 0 0,0 1-59 0 0,0 1 0 0 0,0-1 0 0 0,0 1 0 0 0,0-1 0 0 0,0 1 0 0 0,0-1 0 0 0,0 1 0 0 0,1-1 0 0 0,-1 0 0 0 0,1 1 0 0 0,-1-1 0 0 0,1 0 0 0 0,0 2-42 0 0,5-2 53 0 0,1 0-1 0 0,0 0 1 0 0,0-1 0 0 0,0 0 0 0 0,0 0 0 0 0,-1 0 0 0 0,6-2-53 0 0,10 1 86 0 0,20 2 88 0 0,-28 0-92 0 0,0 0-1 0 0,1-1 1 0 0,-1-1 0 0 0,0 0 0 0 0,1-1 0 0 0,-1-1-1 0 0,0 0-81 0 0,-8 0-1278 0 0,-5 2-5358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1:02.9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32 149 4512 0 0,'63'-4'1015'0'0,"-59"4"-908"0"0,1-1-1 0 0,0 0 0 0 0,-1 0 1 0 0,0-1-1 0 0,1 1 0 0 0,-1-1 1 0 0,0 0-1 0 0,1 0 0 0 0,-1-1 1 0 0,-1 1-1 0 0,5-4-106 0 0,-7 5 53 0 0,0 0 0 0 0,1 1 1 0 0,-1-1-1 0 0,1 0 0 0 0,-1 1 0 0 0,1-1 0 0 0,-1 1 1 0 0,1-1-1 0 0,0 1 0 0 0,-1 0 0 0 0,1-1 0 0 0,-1 1 0 0 0,1 0 1 0 0,1 0-54 0 0,14-3 192 0 0,-1-5-185 0 0,15-9 8 0 0,-29 15-15 0 0,-1 2 0 0 0,0 0 1 0 0,-1-1-1 0 0,1 1 0 0 0,-1-1 1 0 0,1 1-1 0 0,-1 0 0 0 0,1-1 1 0 0,-1 1-1 0 0,0-1 1 0 0,1 1-1 0 0,-1-1 0 0 0,1 1 1 0 0,-1-1-1 0 0,0 1 0 0 0,1-1 1 0 0,-1 1-1 0 0,0-1 1 0 0,0 0-1 0 0,0 1 0 0 0,1-1 1 0 0,-1 1-1 0 0,0-1 0 0 0,0 0 1 0 0,0 1-1 0 0,0-1 0 0 0,3-3 44 0 0,-1 1 369 0 0,-8-4-110 0 0,-10-2-174 0 0,1 1 0 0 0,-1 0 1 0 0,-1 1-1 0 0,0 1 0 0 0,0 0 0 0 0,0 1 0 0 0,0 1 0 0 0,-8 0-129 0 0,24 4 15 0 0,-1 0 0 0 0,1 0-1 0 0,0 0 1 0 0,-1 0 0 0 0,1 0-1 0 0,0 1 1 0 0,0-1-1 0 0,-1 0 1 0 0,1 1 0 0 0,0-1-1 0 0,0 1 1 0 0,0-1 0 0 0,0 1-1 0 0,0 0 1 0 0,0 0-1 0 0,0-1 1 0 0,0 1 0 0 0,-1 0-15 0 0,-16 8 166 0 0,16-8-143 0 0,1-1 1 0 0,-1 1-1 0 0,1 0 0 0 0,-1-1 1 0 0,1 1-1 0 0,-1 0 1 0 0,1 0-1 0 0,0 0 1 0 0,-1 0-1 0 0,1 0 1 0 0,0 0-1 0 0,0 0 0 0 0,0 0 1 0 0,0 0-1 0 0,0 1 1 0 0,0-1-1 0 0,0 1 1 0 0,0-1-1 0 0,0 2-23 0 0,-14 31 428 0 0,14-30-395 0 0,-1 4 6 0 0,0 0 1 0 0,0-1-1 0 0,1 1 0 0 0,0 0 0 0 0,0 0 0 0 0,1 0 0 0 0,0 0 0 0 0,1 0 0 0 0,0 0 0 0 0,0-1 1 0 0,0 1-1 0 0,2 1-39 0 0,-2-3 15 0 0,0-1 1 0 0,1 0-1 0 0,0 0 1 0 0,0 0-1 0 0,0 0 1 0 0,1 0-1 0 0,0-1 0 0 0,0 1 1 0 0,0-1-1 0 0,0 1 1 0 0,1-1-1 0 0,-1 0 1 0 0,1 0-1 0 0,0-1 1 0 0,0 1-1 0 0,1-1 1 0 0,-1 0-1 0 0,3 1-15 0 0,-5-3 2 0 0,10 5 22 0 0,-1 0-1 0 0,1 1 1 0 0,-1 0-1 0 0,4 4-23 0 0,-10-8 9 0 0,0 0 1 0 0,0-1-1 0 0,0 1 0 0 0,0-1 0 0 0,0 0 0 0 0,1-1 0 0 0,-1 1 0 0 0,1-1 1 0 0,-1 0-1 0 0,1-1 0 0 0,3 1-9 0 0,30 5 70 0 0,-34-4-182 0 0,0-1 0 0 0,1 0 0 0 0,-1 0 0 0 0,1 0-1 0 0,-1-1 1 0 0,1 0 0 0 0,-1 0 0 0 0,1 0 0 0 0,0-1 0 0 0,-1 1 0 0 0,1-2 0 0 0,3 0 112 0 0,-8 1-7480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1:04.0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54 6128 0 0,'0'8'870'0'0,"0"-5"-251"0"0,0-6-292 0 0,27-4 138 0 0,-17 6-460 0 0,0-2-1 0 0,-1 1 1 0 0,1-1-1 0 0,-1-1 1 0 0,7-2-5 0 0,-7 2 3 0 0,0 0 1 0 0,0 1 0 0 0,0 0 0 0 0,0 0 0 0 0,1 1-1 0 0,4 0-3 0 0,99-12 82 0 0,-112 14-78 0 0,0 0 1 0 0,0 0-1 0 0,0-1 1 0 0,1 1 0 0 0,-1 0-1 0 0,0 0 1 0 0,0 0-1 0 0,0 0 1 0 0,0 0-1 0 0,0 1 1 0 0,0-1 0 0 0,0 0-1 0 0,0 0 1 0 0,0 1-1 0 0,0-1 1 0 0,0 1-1 0 0,0-1 1 0 0,0 1 0 0 0,0-1-1 0 0,0 1 1 0 0,0-1-1 0 0,0 1 1 0 0,0 0 0 0 0,0 0-1 0 0,-1-1 1 0 0,1 1-1 0 0,0 0 1 0 0,-1 0-1 0 0,1 0 1 0 0,0 0 0 0 0,-1 0-1 0 0,1 0 1 0 0,-1 0-1 0 0,0 0 1 0 0,1 0-1 0 0,-1 0 1 0 0,0 0 0 0 0,1 0-1 0 0,-1 0 1 0 0,0 0-1 0 0,0 0 1 0 0,0 0-1 0 0,0 0 1 0 0,0 1 0 0 0,0-1-1 0 0,0 0 1 0 0,-1 0-1 0 0,1 0-4 0 0,-1 7 38 0 0,-1 0-1 0 0,1 0 1 0 0,-2-1-1 0 0,1 1 0 0 0,-4 6-37 0 0,-8 22 120 0 0,6-14-77 0 0,-1-1 1 0 0,-1 0-1 0 0,-6 9-43 0 0,13-25 15 0 0,0-1 0 0 0,-1 0 0 0 0,0 0 0 0 0,0 0 0 0 0,-3 2-15 0 0,4-4 14 0 0,1 0 1 0 0,-1 0-1 0 0,1 0 1 0 0,-1 1-1 0 0,1-1 0 0 0,0 1 1 0 0,0 0-1 0 0,0 0 1 0 0,0-1-1 0 0,1 1 0 0 0,-1 0 1 0 0,0 2-15 0 0,-8 14 179 0 0,9-17-146 0 0,0-1 1 0 0,0 1-1 0 0,0-1 1 0 0,0 1-1 0 0,0 0 0 0 0,0 0 1 0 0,0-1-1 0 0,1 1 1 0 0,-1 0-1 0 0,1 0 0 0 0,-1 0-33 0 0,-11-1 481 0 0,12-2-472 0 0,0 1-1 0 0,0 0 0 0 0,0 0 0 0 0,0 0 1 0 0,0 0-1 0 0,1 0 0 0 0,-1 0 0 0 0,0 0 1 0 0,0 0-1 0 0,0-1 0 0 0,0 1 0 0 0,0 0 1 0 0,0 0-1 0 0,0 0 0 0 0,0 0 0 0 0,0 0 0 0 0,1-1 1 0 0,-1 1-1 0 0,0 0 0 0 0,0 0 0 0 0,0 0 1 0 0,0 0-1 0 0,0-1 0 0 0,0 1 0 0 0,0 0 1 0 0,0 0-1 0 0,0 0 0 0 0,0 0 0 0 0,0-1 1 0 0,0 1-1 0 0,0 0 0 0 0,0 0 0 0 0,0 0 1 0 0,-1 0-1 0 0,1-1 0 0 0,0 1 0 0 0,0 0 0 0 0,0 0 1 0 0,0 0-1 0 0,0 0 0 0 0,0 0 0 0 0,0-1 1 0 0,0 1-1 0 0,0 0 0 0 0,-1 0 0 0 0,1 0 1 0 0,0 0-1 0 0,0 0 0 0 0,0 0 0 0 0,0 0 1 0 0,0 0-1 0 0,-1 0 0 0 0,1-1 0 0 0,0 1 1 0 0,0 0-1 0 0,0 0 0 0 0,0 0-8 0 0,10-2 54 0 0,0 0 0 0 0,0 0 0 0 0,1 1 0 0 0,-1 0 0 0 0,4 1-54 0 0,-9 0 23 0 0,21-2 63 0 0,-20 1-78 0 0,1 0 1 0 0,0 0-1 0 0,0 1 0 0 0,0 0 0 0 0,-1 0 1 0 0,1 1-1 0 0,0 0 0 0 0,0 0 0 0 0,-1 1 1 0 0,1-1-1 0 0,0 1 0 0 0,-1 1 0 0 0,0-1 1 0 0,1 1-9 0 0,-4 0-4 0 0,22 15 112 0 0,-24-16-95 0 0,0-1 1 0 0,0 1-1 0 0,0 0 0 0 0,0 0 1 0 0,-1-1-1 0 0,1 1 1 0 0,0 0-1 0 0,-1 0 0 0 0,0 0 1 0 0,1 0-1 0 0,-1-1 1 0 0,0 1-1 0 0,0 0 1 0 0,0 0-1 0 0,0 0-13 0 0,0 3 53 0 0,-1-1-1 0 0,0 1 1 0 0,0-1-1 0 0,0 0 1 0 0,0 0-1 0 0,0 0 1 0 0,-1 1 0 0 0,0-1-1 0 0,0 0 1 0 0,0-1-1 0 0,0 1 1 0 0,-1 0 0 0 0,0-1-1 0 0,1 1 1 0 0,-1-1-1 0 0,0 0 1 0 0,-1 0-1 0 0,1 0 1 0 0,0 0 0 0 0,-3 0-53 0 0,-4 4 71 0 0,0 0 1 0 0,-1-1-1 0 0,0 0 1 0 0,0-1 0 0 0,-1-1-1 0 0,-10 4-71 0 0,-78 15 551 0 0,93-22-355 0 0,0 0 0 0 0,0-1 0 0 0,0 0 0 0 0,-6-1-196 0 0,-3 1 488 0 0,16 0-361 0 0,0 0-94 0 0,0 0-1925 0 0,0 0-7625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1:05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 4312 0 0,'15'6'1927'0'0,"-13"-5"-1824"0"0,-1-1 0 0 0,0 1 1 0 0,1 0-1 0 0,-1 0 1 0 0,0-1-1 0 0,1 1 0 0 0,-1-1 1 0 0,1 1-1 0 0,-1-1 0 0 0,1 0 1 0 0,1 1-104 0 0,66 5 1056 0 0,-49-5-969 0 0,0 1 1 0 0,1 0 0 0 0,13 5-88 0 0,35 5 90 0 0,-62-11-64 0 0,-1 0 1 0 0,0 1-1 0 0,0-1 0 0 0,-1 2 0 0 0,1-1 1 0 0,5 3-27 0 0,-6-2 29 0 0,1 0 0 0 0,0-1 0 0 0,0 0 0 0 0,0 0 0 0 0,0-1 0 0 0,2 1-29 0 0,27 2 170 0 0,53 5 319 0 0,-40-3-291 0 0,-35-4-146 0 0,0-1 0 0 0,0 0 0 0 0,0-1 0 0 0,0 0-52 0 0,88 0 433 0 0,-53 0-208 0 0,0-4 46 0 0,-37 3-191 0 0,0 0 0 0 0,0 0 1 0 0,0 1-1 0 0,7 0-80 0 0,-5 2 82 0 0,-1-2 0 0 0,1 0 0 0 0,0 0 0 0 0,0-1 0 0 0,-1-1 0 0 0,1 0 0 0 0,-1 0 0 0 0,2-2-82 0 0,42-5 546 0 0,-15 3-243 0 0,-12 2 76 0 0,1 1 0 0 0,23 0-379 0 0,-9 1 217 0 0,22 4 78 0 0,-47-1-194 0 0,0 0 0 0 0,14-2-101 0 0,27-2 235 0 0,0 2-1 0 0,40 5-234 0 0,-78-3 110 0 0,0-2 0 0 0,7-1-110 0 0,-11 1 29 0 0,0 0 0 0 0,0 1 0 0 0,16 2-29 0 0,-22 0 9 0 0,-9-1-5 0 0,0-1 0 0 0,0 1 0 0 0,1-1 0 0 0,-1 0 0 0 0,0 0 1 0 0,0 0-1 0 0,1 0 0 0 0,-1 0 0 0 0,0-1 0 0 0,0 1 0 0 0,0-1 0 0 0,0 0 0 0 0,1 0 0 0 0,-1 0 1 0 0,1-1-5 0 0,1 0 24 0 0,1 1 0 0 0,-1-1 0 0 0,1 1 1 0 0,-1 0-1 0 0,1 1 0 0 0,-1 0 1 0 0,1-1-1 0 0,-1 2 0 0 0,1-1 0 0 0,1 1-24 0 0,-1 0 23 0 0,0-1-1 0 0,0 0 1 0 0,0 0-1 0 0,0 0 1 0 0,0-1-1 0 0,0 0 1 0 0,0 0-1 0 0,-1 0 1 0 0,1-1-23 0 0,2 0 28 0 0,-1 0 1 0 0,1 0 0 0 0,0 1-1 0 0,0 0 1 0 0,-1 1 0 0 0,1-1-1 0 0,0 1 1 0 0,0 1-1 0 0,5 0-28 0 0,38 0 110 0 0,96-24 329 0 0,-121 19-397 0 0,-1 2 0 0 0,1 1-1 0 0,20 1-41 0 0,1 0 34 0 0,130 3 147 0 0,-90-1-144 0 0,-54-1-3 0 0,23-1-34 0 0,-37-1 5 0 0,-8-1-2 0 0,1 2 0 0 0,0-1 0 0 0,0 2 0 0 0,6 0-3 0 0,171 18 39 0 0,-165-17-30 0 0,1-1-1 0 0,-1-1 0 0 0,0-2 1 0 0,22-3-9 0 0,37-2 54 0 0,13-1 14 0 0,-43 3 72 0 0,19 2-140 0 0,-10 0 86 0 0,-36 1 3 0 0,-1 2 0 0 0,20 1-89 0 0,60 6 281 0 0,-88-8-197 0 0,2 1 56 0 0,-18 0-132 0 0,-1 0 0 0 0,1 0-1 0 0,-1 1 1 0 0,1-1 0 0 0,-1 0 0 0 0,1 1 0 0 0,-1-1-1 0 0,1 0 1 0 0,-1 1 0 0 0,0-1 0 0 0,1 1 0 0 0,-1-1-1 0 0,1 0 1 0 0,-1 1 0 0 0,0-1 0 0 0,1 1 0 0 0,-1-1-1 0 0,0 1 1 0 0,0-1 0 0 0,0 1 0 0 0,1 0 0 0 0,-1-1-1 0 0,0 1 1 0 0,0-1 0 0 0,0 1 0 0 0,0-1 0 0 0,0 1-1 0 0,0 0 1 0 0,0-1 0 0 0,0 1 0 0 0,0 0-8 0 0,-2-1 37 0 0,2 0-36 0 0,-1-1-1 0 0,1 1 0 0 0,0 0 1 0 0,-1 0-1 0 0,1 0 0 0 0,-1 0 1 0 0,1 0-1 0 0,-1 0 0 0 0,1 0 1 0 0,0 0-1 0 0,-1 0 1 0 0,1 1-1 0 0,-1-1 0 0 0,1 0 1 0 0,-1 0-1 0 0,1 0 0 0 0,0 0 1 0 0,-1 1-1 0 0,1-1 0 0 0,0 0 1 0 0,-1 0-1 0 0,1 1 0 0 0,0-1 1 0 0,-1 0-1 0 0,1 0 0 0 0,0 1 0 0 0,-2 1-1 0 0,1 1 0 0 0,-1-1 0 0 0,0 1 0 0 0,0-1 0 0 0,0 0 0 0 0,0 0 0 0 0,0 0 0 0 0,-1 0 0 0 0,1 0 0 0 0,0 0-1 0 0,-1-1 1 0 0,1 1 0 0 0,-1-1 0 0 0,0 0 0 0 0,0 1 0 0 0,-2-1 1 0 0,-3 4-8 0 0,-25 11-2301 0 0,3-1-9116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15.0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54 3912 0 0,'0'0'257'0'0,"0"0"5"0"0,0 0-4 0 0,0 0 6 0 0,0 0 7 0 0,0 0 2 0 0,0 0 6 0 0,0 0-11 0 0,0 0-48 0 0,0 0-14 0 0,0 0-3 0 0,0 0 1 0 0,0 0-9 0 0,0 0-3 0 0,0 0 1 0 0,0 0-25 0 0,0 0-120 0 0,0 0-25 0 0,0 0 1 0 0,0 0 22 0 0,-5-2 92 0 0,-6-1 46 0 0,0 0-1 0 0,0 1 1 0 0,0 0 0 0 0,-2 0-184 0 0,8 2 95 0 0,-1-1-1 0 0,1 1 1 0 0,0 0-1 0 0,0 1 1 0 0,0-1-1 0 0,-1 1 0 0 0,1 0 1 0 0,0 0-1 0 0,0 1 1 0 0,0-1-1 0 0,-4 3-94 0 0,-2 2 129 0 0,-9 4 367 0 0,1 1 0 0 0,0 1 0 0 0,1 0 1 0 0,-6 6-497 0 0,23-17 46 0 0,0 0 0 0 0,0 1 1 0 0,0-1-1 0 0,1 0 0 0 0,-1 1 1 0 0,0-1-1 0 0,1 0 1 0 0,-1 1-1 0 0,1-1 0 0 0,-1 1 1 0 0,1-1-1 0 0,0 1 0 0 0,0-1 1 0 0,0 1-1 0 0,-1 1-46 0 0,2 28 471 0 0,0-17-364 0 0,-1-9-86 0 0,0-1 1 0 0,0 0-1 0 0,1 1 1 0 0,-1-1-1 0 0,1 0 1 0 0,0 0-1 0 0,1 0 0 0 0,-1 0 1 0 0,1 0-1 0 0,-1 0 1 0 0,1 0-1 0 0,0 0 1 0 0,2 2-22 0 0,3 2 54 0 0,1 1 1 0 0,0-1 0 0 0,0 0 0 0 0,6 4-55 0 0,-11-9 14 0 0,49 32 107 0 0,-2-1-41 0 0,-43-29-65 0 0,1 0 0 0 0,0 0 0 0 0,1-1 0 0 0,-1 0-1 0 0,1-1 1 0 0,-1 0 0 0 0,1 0 0 0 0,0-1 0 0 0,0 0-1 0 0,0 0 1 0 0,0-1 0 0 0,5 0-15 0 0,6 0 28 0 0,0-1 0 0 0,-1-1 1 0 0,1-1-1 0 0,-1 0 0 0 0,10-3-28 0 0,-18 1 16 0 0,-1 1 0 0 0,0-2 0 0 0,0 1 0 0 0,0-1 0 0 0,-1-1 0 0 0,0 1 0 0 0,0-2 0 0 0,0 1 0 0 0,-1-1 0 0 0,0 0 0 0 0,0-1 0 0 0,-1 0 0 0 0,1-1-16 0 0,-4 4 21 0 0,0-1-1 0 0,-1 0 1 0 0,0 1-1 0 0,0-1 1 0 0,0 0 0 0 0,0-1-1 0 0,-1 1 1 0 0,0 0 0 0 0,-1-1-1 0 0,1 1 1 0 0,-1-1-1 0 0,0 1 1 0 0,-1-1 0 0 0,0 0-1 0 0,0 1 1 0 0,0-1 0 0 0,-1-2-21 0 0,-1-2 50 0 0,0-1 0 0 0,-1 1 0 0 0,-1 0 0 0 0,0 0 1 0 0,0 1-1 0 0,-1-1 0 0 0,0 1 0 0 0,0 0 1 0 0,-6-6-51 0 0,7 11 33 0 0,-1 0 0 0 0,-1 0 0 0 0,1 0 0 0 0,-1 0 0 0 0,1 1 0 0 0,-1 0 0 0 0,0 0 0 0 0,-1 1 1 0 0,1-1-1 0 0,-1 1 0 0 0,1 1 0 0 0,-1-1 0 0 0,0 1 0 0 0,-4 0-33 0 0,-35-15 261 0 0,40 15-232 0 0,-1 0 0 0 0,0 0 0 0 0,0 0 0 0 0,0 1 0 0 0,0 1 0 0 0,0-1 0 0 0,0 1 0 0 0,0 0 0 0 0,0 0 0 0 0,0 1 0 0 0,0 0 1 0 0,0 1-1 0 0,0-1 0 0 0,0 1 0 0 0,0 1 0 0 0,-3 1-29 0 0,-11 14-1956 0 0,21-18-8297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15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7 5120 0 0,'0'0'25'0'0,"0"-1"-1"0"0,0 1 1 0 0,0 0 0 0 0,0 0-1 0 0,0 0 1 0 0,0-1 0 0 0,0 1 0 0 0,0 0-1 0 0,0 0 1 0 0,0-1 0 0 0,-1 1-1 0 0,1 0 1 0 0,0 0 0 0 0,0-1 0 0 0,0 1-1 0 0,0 0 1 0 0,0 0 0 0 0,0 0-1 0 0,0-1 1 0 0,-1 1 0 0 0,1 0 0 0 0,0 0-1 0 0,0 0 1 0 0,0 0 0 0 0,0-1 0 0 0,-1 1-1 0 0,1 0 1 0 0,0 0 0 0 0,0 0-1 0 0,0 0 1 0 0,-1 0 0 0 0,1 0 0 0 0,0 0-1 0 0,0-1 1 0 0,-1 1 0 0 0,1 0-1 0 0,0 0 1 0 0,0 0 0 0 0,-1 0 0 0 0,1 0-1 0 0,0 0 1 0 0,0 0 0 0 0,0 0-1 0 0,-1 0 1 0 0,1 0 0 0 0,0 0 0 0 0,0 1-1 0 0,-1-1 1 0 0,1 0 0 0 0,0 0-1 0 0,0 0 1 0 0,-1 0 0 0 0,1 0 0 0 0,0 0-1 0 0,0 0 1 0 0,0 1 0 0 0,-1-1 0 0 0,1 0-1 0 0,0 0 1 0 0,0 0 0 0 0,0 0-1 0 0,0 1 1 0 0,0-1 0 0 0,-1 0-25 0 0,-18 16 2386 0 0,12-9-1993 0 0,-29 23-341 0 0,1 3 0 0 0,1 1 0 0 0,2 1 0 0 0,-15 24-52 0 0,33-40 89 0 0,9-15-64 0 0,1 1 0 0 0,0 1 0 0 0,0-1 0 0 0,0 0 0 0 0,1 1 0 0 0,0 0 0 0 0,0 0 1 0 0,1 0-1 0 0,-1 0 0 0 0,1 0 0 0 0,0 0 0 0 0,1 1 0 0 0,0-1 0 0 0,0 1 0 0 0,0 4-25 0 0,1-6 25 0 0,0 0 0 0 0,0-1 0 0 0,0 1-1 0 0,1-1 1 0 0,0 1 0 0 0,-1 0 0 0 0,2-1-1 0 0,-1 0 1 0 0,1 1 0 0 0,-1-1 0 0 0,1 1-26 0 0,0-3 13 0 0,0 1-1 0 0,0 0 0 0 0,1-1 1 0 0,-1 0-1 0 0,0 0 0 0 0,1 0 0 0 0,-1 0 1 0 0,1 0-1 0 0,0 0 0 0 0,0 0 1 0 0,-1-1-1 0 0,1 0 0 0 0,0 1 0 0 0,0-1 1 0 0,0 0-1 0 0,1-1 0 0 0,0 1-11 0 0,14 4 28 0 0,0-2-1 0 0,0 0 1 0 0,0-1-1 0 0,1-1 1 0 0,-1-1-1 0 0,1-1 1 0 0,12-2-28 0 0,-17 2 19 0 0,-1-1 1 0 0,1-1-1 0 0,-1-1 1 0 0,0 0 0 0 0,0 0-1 0 0,-1-1 1 0 0,1-1-1 0 0,-1 0 1 0 0,0-1-1 0 0,9-6-19 0 0,29-21 417 0 0,-36 25-264 0 0,0 0-1 0 0,0-1 1 0 0,-1-1 0 0 0,9-8-153 0 0,-14 11 88 0 0,-2 2-1 0 0,0-1 1 0 0,0 0-1 0 0,0 0 1 0 0,4-8-88 0 0,-9 13 33 0 0,0 0-1 0 0,0 0 1 0 0,0 0 0 0 0,0 0-1 0 0,0 0 1 0 0,-1-1 0 0 0,1 1-1 0 0,-1 0 1 0 0,1-1 0 0 0,-1 1-1 0 0,0 0 1 0 0,0-1 0 0 0,0 1-1 0 0,0 0 1 0 0,-1 0 0 0 0,1-1 0 0 0,0 1-1 0 0,-1 0 1 0 0,0-1 0 0 0,1 1-1 0 0,-2-1-32 0 0,-3-9 141 0 0,5 10-102 0 0,-1 0 0 0 0,0 0 0 0 0,0 0-1 0 0,0 0 1 0 0,0 0 0 0 0,0 0 0 0 0,0 0-1 0 0,0 1 1 0 0,-1-1 0 0 0,1 0 0 0 0,-1 1-1 0 0,1-1 1 0 0,-1 1 0 0 0,1-1-1 0 0,-1 1 1 0 0,0 0 0 0 0,0 0 0 0 0,0 0-1 0 0,0 0 1 0 0,0 0 0 0 0,-1-1-39 0 0,3 2 1 0 0,-9-4 66 0 0,0 0 1 0 0,0 0-1 0 0,-1 1 0 0 0,1 0 1 0 0,-1 1-1 0 0,0 0 0 0 0,0 0 0 0 0,0 1 1 0 0,0 0-1 0 0,0 1 0 0 0,-4 0-67 0 0,11 1 17 0 0,-27 2 93 0 0,0 2 0 0 0,1 2 0 0 0,-1 0-110 0 0,-2-3-1908 0 0,30-4-7593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16.2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233 0 4912 0 0,'-1'0'26'0'0,"1"0"0"0"0,0 0 0 0 0,0 0 0 0 0,0 0 0 0 0,0 0 0 0 0,-1 0 0 0 0,1 0 0 0 0,0 0 0 0 0,0 0 0 0 0,0 0 0 0 0,0 0 0 0 0,-1 0 0 0 0,1 0 0 0 0,0 0 0 0 0,0 0 0 0 0,0 0 0 0 0,0 0 0 0 0,-1 0 0 0 0,1 0 0 0 0,0 1 0 0 0,0-1 0 0 0,0 0 0 0 0,0 0 0 0 0,0 0 0 0 0,-1 0 0 0 0,1 0 0 0 0,0 0 0 0 0,0 0 0 0 0,0 1 0 0 0,0-1 0 0 0,0 0 0 0 0,0 0 0 0 0,0 0 0 0 0,0 0 0 0 0,0 0 0 0 0,-1 1 0 0 0,1-1 0 0 0,0 0 0 0 0,0 0 0 0 0,0 0 0 0 0,0 0 0 0 0,0 1 0 0 0,0-1 0 0 0,0 0 0 0 0,0 0 0 0 0,0 0 0 0 0,0 0 0 0 0,0 1 0 0 0,0-1 0 0 0,0 0 1 0 0,0 0-1 0 0,1 0 0 0 0,-1 0 0 0 0,0 1 0 0 0,0-1 0 0 0,0 0 0 0 0,0 0 0 0 0,0 0 0 0 0,0 0 0 0 0,0 0 0 0 0,0 0 0 0 0,1 1-26 0 0,-1 1 1077 0 0,-6-4-513 0 0,5 2-289 0 0,-3 1-191 0 0,0 0 0 0 0,0 1 0 0 0,-1-1 0 0 0,2 1 0 0 0,-1 0 0 0 0,0 0 0 0 0,0 1 0 0 0,1-1 0 0 0,-1 1 0 0 0,1 0 0 0 0,0 0-1 0 0,-1 0 1 0 0,0 2-84 0 0,-20 15-38 0 0,20-18 33 0 0,-4 3-22 0 0,0 0 0 0 0,0 1-1 0 0,0 0 1 0 0,0 0 0 0 0,1 1 0 0 0,0 0 0 0 0,1 0 0 0 0,0 0 0 0 0,0 1 0 0 0,0 0-1 0 0,-1 3 28 0 0,-34 68 10 0 0,34-68-13 0 0,6-10 3 0 0,0-1 1 0 0,1 1 0 0 0,-1 0 0 0 0,1-1-1 0 0,-1 1 1 0 0,1 0 0 0 0,-1 0 0 0 0,1-1-1 0 0,-1 1 1 0 0,1 0 0 0 0,0 0-1 0 0,-1 0 1 0 0,1 0 0 0 0,0-1 0 0 0,0 1-1 0 0,0 0 1 0 0,0 0 0 0 0,-1 0 0 0 0,1 0-1 0 0,0 0 1 0 0,1 0 0 0 0,-1 0 0 0 0,0-1-1 0 0,0 1 1 0 0,0 0 0 0 0,0 0-1 0 0,2 6 57 0 0,0-1 0 0 0,1 1-1 0 0,-1-1 1 0 0,1 0 0 0 0,0 0 0 0 0,1 0 0 0 0,0 0 0 0 0,0 1-57 0 0,-1-4 17 0 0,-1-1 0 0 0,1 1 0 0 0,-1 0 1 0 0,1-1-1 0 0,0 0 0 0 0,0 1 0 0 0,0-1 0 0 0,0 0 0 0 0,1-1 0 0 0,-1 1 0 0 0,0 0 1 0 0,1-1-1 0 0,-1 0 0 0 0,1 0 0 0 0,0 0 0 0 0,-1 0-17 0 0,15 1 78 0 0,0-2 0 0 0,0 1 0 0 0,0-2-1 0 0,0 0 1 0 0,0-2 0 0 0,0 0 0 0 0,0 0 0 0 0,4-3-78 0 0,20-3 233 0 0,-35 7-204 0 0,0 0-1 0 0,0 0 1 0 0,0 0-1 0 0,-1-1 1 0 0,1 0 0 0 0,-1-1-1 0 0,1 1 1 0 0,-1-1-1 0 0,0 0 1 0 0,0-1 0 0 0,-1 1-1 0 0,1-1 1 0 0,-1 0 0 0 0,0-1-1 0 0,0 1 1 0 0,-1-1-1 0 0,0 0 1 0 0,0 0 0 0 0,0-1-1 0 0,-1 1 1 0 0,0-1-1 0 0,0 1 1 0 0,0-1 0 0 0,-1-1-29 0 0,0 4 25 0 0,-1 0 1 0 0,0 0 0 0 0,0 0 0 0 0,-1 0 0 0 0,1 0 0 0 0,-1 0 0 0 0,0-1-1 0 0,0 1 1 0 0,0 0 0 0 0,-1 0 0 0 0,0-3-26 0 0,-1 2 35 0 0,0 0 1 0 0,-1-1-1 0 0,0 1 1 0 0,0 0-1 0 0,0 1 1 0 0,0-1-1 0 0,-1 0 1 0 0,0 1-36 0 0,1 1 21 0 0,0 0-1 0 0,0 0 1 0 0,0 0 0 0 0,-1 0 0 0 0,1 1 0 0 0,-1 0 0 0 0,1 0 0 0 0,-1 0 0 0 0,0 0 0 0 0,0 0 0 0 0,0 1 0 0 0,0 0 0 0 0,0-1 0 0 0,-1 2 0 0 0,1-1-1 0 0,0 0 1 0 0,-3 1-21 0 0,-14-4 35 0 0,18 3-30 0 0,1 1 1 0 0,-1-1-1 0 0,1 1 0 0 0,-1 0 0 0 0,1 0 0 0 0,-1 0 1 0 0,1 0-1 0 0,-1 0 0 0 0,1 1 0 0 0,-1-1 0 0 0,1 1 0 0 0,0-1 1 0 0,-1 1-1 0 0,1 0 0 0 0,0 0 0 0 0,-1 0 0 0 0,0 1-5 0 0,3-2-33 0 0,0 0-1 0 0,0 0 0 0 0,0 0 0 0 0,0 0 0 0 0,0 1 0 0 0,-1-1 0 0 0,1 0 0 0 0,0 0 0 0 0,0 0 0 0 0,0 0 1 0 0,0 1-1 0 0,-1-1 0 0 0,1 0 0 0 0,0 0 0 0 0,0 0 0 0 0,0 0 0 0 0,0 0 0 0 0,-1 0 0 0 0,1 0 0 0 0,0 0 0 0 0,0 0 0 0 0,-1 0 0 0 0,1 1 0 0 0,0-1 0 0 0,0 0 0 0 0,0 0 0 0 0,-1 0 0 0 0,1 0 0 0 0,0-1 0 0 0,0 1 0 0 0,0 0 0 0 0,-1 0 0 0 0,1 0 0 0 0,0 0 1 0 0,0 0-1 0 0,-1 0 0 0 0,1 0 0 0 0,0 0 0 0 0,0 0 0 0 0,0 0 0 0 0,0-1 0 0 0,-1 1 0 0 0,1 0 0 0 0,0 0 0 0 0,0 0 0 0 0,0 0 34 0 0,-1-1-7845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16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 6016 0 0,'0'0'376'0'0,"0"0"0"0"0,0 0 0 0 0,0 0-22 0 0,0 0-83 0 0,0 0-18 0 0,0 0-2 0 0,0 0-23 0 0,0 0-105 0 0,0 0-26 0 0,-2 12 208 0 0,2 19 366 0 0,1-6-293 0 0,-1 1-1 0 0,-2-1 1 0 0,-4 24-378 0 0,2-20 369 0 0,1-1 0 0 0,2 1 0 0 0,1-1-369 0 0,0 82 1767 0 0,0-110-1669 0 0,0 0 18 0 0,0 0 30 0 0,0 0 6 0 0,0 16-1639 0 0,0-15-7610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17.3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4512 0 0,'1'0'83'0'0,"0"0"0"0"0,-1 0 0 0 0,1 1 0 0 0,0-1 0 0 0,-1 0 0 0 0,1 0-1 0 0,0 1 1 0 0,-1-1 0 0 0,1 0 0 0 0,0 1 0 0 0,-1-1 0 0 0,1 1 0 0 0,-1-1 0 0 0,1 1 0 0 0,-1-1 0 0 0,1 1 0 0 0,-1-1 0 0 0,1 1 0 0 0,-1 0 0 0 0,1-1 0 0 0,-1 1 0 0 0,0 0-1 0 0,1-1 1 0 0,-1 1 0 0 0,0 0 0 0 0,0-1-83 0 0,1 1 95 0 0,-1 0-1 0 0,0 0 1 0 0,1-1-1 0 0,-1 1 1 0 0,0 0 0 0 0,1-1-1 0 0,-1 1 1 0 0,1 0-1 0 0,-1-1 1 0 0,1 1-1 0 0,-1-1 1 0 0,1 1-1 0 0,-1-1 1 0 0,1 1-1 0 0,0-1 1 0 0,-1 1 0 0 0,1-1-1 0 0,0 0 1 0 0,-1 1-1 0 0,1-1 1 0 0,0 0-1 0 0,0 1 1 0 0,-1-1-1 0 0,1 0 1 0 0,0 0-1 0 0,0 0-94 0 0,3 39 1043 0 0,0-25-972 0 0,-1 0-1 0 0,0 1 1 0 0,-1-1 0 0 0,-1 1-1 0 0,0 0 1 0 0,-1 0-1 0 0,0-1 1 0 0,-2 8-71 0 0,0 23 131 0 0,2-44-109 0 0,0 0 0 0 0,0 0 0 0 0,0 0 0 0 0,0 0 0 0 0,0 0 0 0 0,0 0 0 0 0,0-1 0 0 0,0 1 0 0 0,0 0 0 0 0,1 0 0 0 0,-1 0 0 0 0,0 0 0 0 0,1 0 0 0 0,-1 0 0 0 0,0 0 0 0 0,1-1 0 0 0,-1 1 0 0 0,1 0 0 0 0,-1 0 0 0 0,1-1 0 0 0,0 1 0 0 0,-1 0 0 0 0,1-1 0 0 0,0 1 0 0 0,-1 0 0 0 0,1-1 0 0 0,0 1 0 0 0,0-1 0 0 0,0 1 0 0 0,-1-1 0 0 0,1 0 1 0 0,0 1-1 0 0,0-1 0 0 0,0 0 0 0 0,0 0 0 0 0,0 1 0 0 0,0-1 0 0 0,0 0 0 0 0,0 0 0 0 0,0 0 0 0 0,0 0-22 0 0,-1-6 576 0 0,0 12-71 0 0,0-6-2041 0 0,0 0-6553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48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104 141 10368 0 0,'0'0'233'0'0,"-1"0"31"0"0,0 0-90 0 0,-2 0-35 0 0,-3-1-3 0 0,4 0-50 0 0,-3 0-129 0 0,1 1 51 0 0,0 0 45 0 0,0 1 41 0 0,0 0 63 0 0,-1 1 42 0 0,1 1 81 0 0,-3 3 195 0 0,-2 5 331 0 0,4-3-359 0 0,2-2-191 0 0,1-3-181 0 0,1 0-42 0 0,0-1-41 0 0,-13 29 681 0 0,10-18-398 0 0,0 0-1 0 0,1 0 0 0 0,0 0 1 0 0,1 0-1 0 0,1 0 1 0 0,0 12-275 0 0,1-17 194 0 0,1 0 0 0 0,-1 0-1 0 0,2 0 1 0 0,0 2-194 0 0,-1-5 117 0 0,1 0-1 0 0,-1-1 0 0 0,1 1 0 0 0,0-1 0 0 0,1 2-116 0 0,-1-3 73 0 0,0 0-1 0 0,0 0 0 0 0,1 0 0 0 0,-1 0 1 0 0,1 0-1 0 0,-1 0 0 0 0,1 0 0 0 0,0-1 1 0 0,0 0-1 0 0,1 1-72 0 0,-2-2 58 0 0,1 1 1 0 0,0-1-1 0 0,0 1 1 0 0,0-1 0 0 0,0 0-1 0 0,0 0 1 0 0,0 0-1 0 0,0-1 1 0 0,0 1-1 0 0,1-1 1 0 0,-1 0-1 0 0,0 0-58 0 0,1 0 78 0 0,0 0 0 0 0,0 0 0 0 0,0-1 0 0 0,0 0-1 0 0,-1 0 1 0 0,1 0 0 0 0,0 0-78 0 0,14-8 233 0 0,-2-2-39 0 0,-4-3-45 0 0,-2-3-52 0 0,-4 3-43 0 0,-4 11-40 0 0,-1 0-1 0 0,0 0 0 0 0,1 0 0 0 0,-1 0 1 0 0,0 0-1 0 0,-1 0 0 0 0,1 0 1 0 0,0 0-1 0 0,-1 0 0 0 0,0 0 1 0 0,1 0-1 0 0,-1 0 0 0 0,-1-1 0 0 0,1-2-13 0 0,-3-5 21 0 0,1-1 0 0 0,-2 1-1 0 0,-1-4-20 0 0,-1 1-16 0 0,-1 0-37 0 0,0 3-27 0 0,-1 0-40 0 0,-1-1-47 0 0,0 1-52 0 0,6 8-21 0 0,1 0 73 0 0,-1 1 61 0 0,1-1 53 0 0,-3-2 58 0 0,-6-7 173 0 0,7 9-194 0 0,1 0-82 0 0,1 0-13 0 0,-1 1-45 0 0,1 0-53 0 0,0 0-58 0 0,0 0-90 0 0,-1 0-82 0 0,1 0-88 0 0,0 0-97 0 0,-1 0-104 0 0,1-1-111 0 0,-1 1-119 0 0,1 0-127 0 0,-2-1-1165 0 0,-2-3-1269 0 0</inkml:trace>
  <inkml:trace contextRef="#ctx0" brushRef="#br0" timeOffset="337.09">367 247 12032 0 0,'3'9'217'0'0,"4"7"264"0"0,-4-11-378 0 0,0 0-64 0 0,0 0-12 0 0,0 0 50 0 0,2 2 108 0 0,-1 1 55 0 0,5 8 288 0 0,-2-6-265 0 0,-7-9-527 0 0,1 0 59 0 0,-1-1 54 0 0,1 1 53 0 0,0 0 49 0 0,-1 0 47 0 0,1 0 44 0 0,0 0 42 0 0,0 1 66 0 0,0-1 52 0 0,0 1 45 0 0,0-1 41 0 0,0 1 106 0 0,0-1 44 0 0,0 1 283 0 0,0 1 54 0 0,1 1 1426 0 0,-2-4-1526 0 0,0 1-67 0 0,-1-1-271 0 0,1-1-40 0 0,-1 1-45 0 0,0-1-51 0 0,0 0-55 0 0,0 0-62 0 0,-1-1-67 0 0,0 1-72 0 0,-9-12 318 0 0,3-3-88 0 0,0-1-71 0 0,3-1-53 0 0,-1-6 5 0 0,-2-25-56 0 0,7 44 15 0 0,-1-4-13 0 0,1-1-1 0 0,0 0 0 0 0,0 0 1 0 0,1 0-1 0 0,0 0 0 0 0,1 0 1 0 0,0 0-1 0 0,1-2-1 0 0,9-22 88 0 0,-1 13-93 0 0,-3 10-46 0 0,3 0-47 0 0,1 2-59 0 0,2 1-68 0 0,-9 7-41 0 0,0-1 80 0 0,0 0 69 0 0,0 0 58 0 0,5-1 63 0 0,5-2 148 0 0,-8 3-111 0 0,1 0-60 0 0,-1 0-93 0 0,-2 1-13 0 0,0 1-50 0 0,0-1-59 0 0,0 0-64 0 0,0 1-101 0 0,0 0-91 0 0,0-1-98 0 0,0 1-108 0 0,0 0-115 0 0,1 0-124 0 0,-3 1 419 0 0,0-1-35 0 0,0 0-35 0 0,0 0-36 0 0,2 1-1752 0 0,3 1-1342 0 0,-7-2 3704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17.8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154 1 4816 0 0,'-14'16'956'0'0,"13"-13"-727"0"0,-1-1-1 0 0,0 1 1 0 0,0-1 0 0 0,0 0 0 0 0,0 0 0 0 0,0 0 0 0 0,-1 0 0 0 0,1 0 0 0 0,0-1 0 0 0,-1 1 0 0 0,0-1-1 0 0,1 1-228 0 0,-3 0 35 0 0,1 1-1 0 0,0 0 0 0 0,0 0 1 0 0,0 0-1 0 0,0 1 0 0 0,0-1 1 0 0,1 1-1 0 0,0 0 0 0 0,0 0 1 0 0,0 0-1 0 0,-2 4-34 0 0,-16 20 32 0 0,16-23-83 0 0,1 1 1 0 0,0 0-1 0 0,0 1 1 0 0,0-1-1 0 0,1 0 1 0 0,0 1-1 0 0,0 0 1 0 0,1 0-1 0 0,0 0 0 0 0,0 0 1 0 0,0 0-1 0 0,1 0 1 0 0,0 0-1 0 0,1 7 51 0 0,-4 12-91 0 0,4-20 65 0 0,0-1 0 0 0,0 1-1 0 0,0 0 1 0 0,0-1 0 0 0,1 1-1 0 0,0 0 1 0 0,1-1 0 0 0,-1 1 0 0 0,1-1-1 0 0,0 0 1 0 0,0 1 0 0 0,3 3 26 0 0,-3-5-12 0 0,0 0 0 0 0,0 0 0 0 0,1-1 1 0 0,-1 1-1 0 0,1-1 0 0 0,0 1 0 0 0,0-1 0 0 0,0 0 1 0 0,0 0-1 0 0,0 0 0 0 0,1-1 0 0 0,0 1 0 0 0,-1-1 1 0 0,1 0-1 0 0,0 0 0 0 0,3 1 12 0 0,20 6-58 0 0,-20-6 55 0 0,0-1-1 0 0,0 1 0 0 0,1-1 0 0 0,0 0 0 0 0,-1-1 0 0 0,1 0 0 0 0,0 0 1 0 0,0 0-1 0 0,-1-1 0 0 0,1 0 0 0 0,0-1 0 0 0,3-1 4 0 0,11-3 214 0 0,-1-2 0 0 0,18-7-214 0 0,-32 11 83 0 0,0-1 1 0 0,-1 1 0 0 0,0-1-1 0 0,0 0 1 0 0,0 0-1 0 0,0-1 1 0 0,0 0 0 0 0,-1 0-1 0 0,0 0 1 0 0,2-4-84 0 0,15-15 440 0 0,-19 22-367 0 0,0-1 1 0 0,-1 0 0 0 0,1 0 0 0 0,-1 0 0 0 0,1 0 0 0 0,-1 0-1 0 0,0 0 1 0 0,0-1 0 0 0,0 1 0 0 0,-1-1 0 0 0,1 1 0 0 0,-1-1 0 0 0,0 0-1 0 0,0 0-73 0 0,0-2 99 0 0,0 0 0 0 0,0 0 1 0 0,0 0-1 0 0,-1 0 0 0 0,0 0 0 0 0,0 0 0 0 0,0 0 0 0 0,-1 0 0 0 0,0 0 0 0 0,0 0 0 0 0,-1-1-99 0 0,1 4 42 0 0,-1 0 1 0 0,1-1-1 0 0,-1 1 0 0 0,0 0 1 0 0,0 0-1 0 0,0-1 1 0 0,0 2-1 0 0,-1-1 0 0 0,1 0 1 0 0,-1 0-1 0 0,0 1 0 0 0,0 0 1 0 0,0-1-1 0 0,0 1 0 0 0,0 0 1 0 0,0 0-1 0 0,-1 1 1 0 0,1-1-1 0 0,-1 1-42 0 0,-36-17 221 0 0,-3-1-6 0 0,-22-6-215 0 0,60 23 11 0 0,1 1 14 0 0,0-1 1 0 0,-1 1-1 0 0,1 0 1 0 0,-1 0-1 0 0,1 0 1 0 0,-1 0-1 0 0,1 1 0 0 0,-1 0 1 0 0,1 0-1 0 0,-1 0 1 0 0,-2 1-26 0 0,5-1-116 0 0,0 1 0 0 0,-1-1 1 0 0,1 0-1 0 0,-1 1 1 0 0,1-2-1 0 0,-1 1 1 0 0,1 0-1 0 0,-1 0 0 0 0,1-1 1 0 0,-1 1-1 0 0,1-1 1 0 0,-1 0-1 0 0,-1 0 116 0 0,3 0-8129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18.5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3616 0 0,'0'0'817'0'0,"0"0"5"0"0,0 0-4 0 0,0 0-55 0 0,0 0-239 0 0,0 0-60 0 0,0 0 1 0 0,0 0-41 0 0,0 0-184 0 0,0 0-41 0 0,0 0 1 0 0,0 0-2 0 0,0 0-3 0 0,0 0 4 0 0,0 21 618 0 0,23 26-94 0 0,-20-28-557 0 0,7 15 174 0 0,-5-16-61 0 0,0 1 0 0 0,0-1-1 0 0,-2 1 1 0 0,1 15-279 0 0,-4-5 241 0 0,0-29-9779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19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2400 0 0,'7'14'849'0'0,"3"6"2592"0"0,-8-1-2187 0 0,-2-12-992 0 0,0-1 0 0 0,1 1 0 0 0,-1-1 0 0 0,1 0 0 0 0,1 1 0 0 0,-1-1 0 0 0,1 0 0 0 0,1 0 0 0 0,1 4-262 0 0,-2-3 75 0 0,0 0 0 0 0,0 1-1 0 0,0-1 1 0 0,-1 0-1 0 0,0 1 1 0 0,0-1 0 0 0,-1 1-1 0 0,0 3-74 0 0,-1-3 94 0 0,2 1-1 0 0,-1 0 0 0 0,1-1 0 0 0,1 1 0 0 0,-1-1 0 0 0,3 6-93 0 0,-2-8 73 0 0,-1 0 0 0 0,0 0 0 0 0,-1 0-1 0 0,1 0 1 0 0,-1 0 0 0 0,0 0-1 0 0,-1 5-72 0 0,0-8 59 0 0,1 1-1 0 0,0 0 0 0 0,-1 0 0 0 0,1-1 0 0 0,1 1 0 0 0,-1 0 1 0 0,0 0-1 0 0,1-1 0 0 0,0 1 0 0 0,0 0 0 0 0,0-1 0 0 0,0 1 0 0 0,1-1 1 0 0,-1 1-1 0 0,1-1 0 0 0,0 1 0 0 0,0-1 0 0 0,1 1-58 0 0,11 16 1076 0 0,-14-14-1186 0 0,0-6-9878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24.8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330 1 5920 0 0,'0'0'513'0'0,"0"0"6"0"0,0 0 1 0 0,0 0-40 0 0,0 0-160 0 0,0 0-40 0 0,0 0 1 0 0,0 0-28 0 0,0 0-131 0 0,0 0-34 0 0,0 0 1 0 0,-7 5-10 0 0,-22 12 2 0 0,-1-1 1 0 0,0-1 0 0 0,-1-2-1 0 0,-10 3-81 0 0,34-13 98 0 0,0 0-1 0 0,0 1 1 0 0,0 0-1 0 0,1 0 1 0 0,-1 1-1 0 0,-5 5-97 0 0,-24 15 449 0 0,33-21-420 0 0,-1-1 1 0 0,1 0 0 0 0,0 1 0 0 0,0-1-1 0 0,0 1 1 0 0,0 0 0 0 0,1 0-1 0 0,-1 0 1 0 0,1 1 0 0 0,0-1 0 0 0,1 0-1 0 0,-2 5-29 0 0,-6 10 53 0 0,-14 27 106 0 0,22-43-149 0 0,0 0 0 0 0,0 0 1 0 0,0 0-1 0 0,1 0 1 0 0,-1 0-1 0 0,1 0 0 0 0,0 0 1 0 0,0 0-1 0 0,0 0 0 0 0,0 0 1 0 0,0 0-1 0 0,0 0 1 0 0,1 0-1 0 0,0 3-10 0 0,2 15 16 0 0,-4-15-9 0 0,2 0 0 0 0,-1 0 1 0 0,0 0-1 0 0,1 0 0 0 0,0 0 0 0 0,1 0 1 0 0,0 0-1 0 0,0 0-7 0 0,0-2 13 0 0,-1 0 0 0 0,2-1 0 0 0,-1 1 1 0 0,0-1-1 0 0,1 0 0 0 0,0 0 0 0 0,-1 0 0 0 0,1 0 0 0 0,1 0 1 0 0,-1 0-1 0 0,0-1 0 0 0,2 2-13 0 0,4 2 19 0 0,-1 1 0 0 0,1-1 0 0 0,1-1 0 0 0,-1 0 0 0 0,1 0 0 0 0,-1-1 0 0 0,1 0 0 0 0,0-1 0 0 0,1 0 0 0 0,-1-1 0 0 0,5 1-19 0 0,-11-3 6 0 0,17 3 57 0 0,1-1-1 0 0,-1-2 1 0 0,0 0-1 0 0,18-3-62 0 0,-12-1 36 0 0,-6 2-10 0 0,0-2 0 0 0,0-1 0 0 0,-1 0 0 0 0,2-2-26 0 0,-16 5 2 0 0,-1 0-1 0 0,1-1 0 0 0,-1 0 0 0 0,0 0 0 0 0,0 0 0 0 0,0 0 1 0 0,0-1-1 0 0,0 0 0 0 0,-1 0 0 0 0,0 0 0 0 0,0-1 0 0 0,0 1 0 0 0,0-1 1 0 0,-1 0-1 0 0,1 0 0 0 0,0-3-1 0 0,5-10 5 0 0,22-40 69 0 0,-30 55-62 0 0,0 1 0 0 0,0-1 0 0 0,0 1 0 0 0,0-1-1 0 0,-1 0 1 0 0,1 1 0 0 0,-1-1 0 0 0,0 0 0 0 0,0 0 0 0 0,0 1 0 0 0,0-1 0 0 0,0 0 0 0 0,-1 1 0 0 0,1-1 0 0 0,-1 0 0 0 0,0 1 0 0 0,0-1 0 0 0,0-1-12 0 0,-22-47 247 0 0,23 51-245 0 0,-5-11 20 0 0,1 3 5 0 0,0 0 0 0 0,0 0-1 0 0,-1 0 1 0 0,0 0 0 0 0,0 1 0 0 0,-1-1 0 0 0,1 2-1 0 0,-2-1 1 0 0,1 0 0 0 0,-1 1 0 0 0,0 1 0 0 0,-3-3-27 0 0,5 5 34 0 0,-1 0 0 0 0,1-1 0 0 0,0 1 1 0 0,0-1-1 0 0,1 0 0 0 0,-1-1 1 0 0,-1-1-35 0 0,5 4-31 0 0,-1 1 0 0 0,1-1 1 0 0,-1 1-1 0 0,0 0 1 0 0,0-1-1 0 0,0 1 1 0 0,0 0-1 0 0,0 0 1 0 0,0 0-1 0 0,0 1 1 0 0,0-1-1 0 0,0 0 0 0 0,0 1 1 0 0,0-1-1 0 0,0 1 1 0 0,0 0-1 0 0,-1 0 1 0 0,1 0-1 0 0,0 0 1 0 0,0 0-1 0 0,0 0 1 0 0,-1 0 30 0 0,-3 0-820 0 0,6 0-7776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25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177 4 4816 0 0,'-29'-4'1288'0'0,"28"4"-1136"0"0,-9 5 356 0 0,-7 8-387 0 0,1 2 0 0 0,1 0 0 0 0,0 1 0 0 0,-9 14-121 0 0,18-22 27 0 0,0 1 0 0 0,1 0 0 0 0,0 0 0 0 0,1 1 0 0 0,-1-1 0 0 0,2 1 0 0 0,0 0 0 0 0,0 0 0 0 0,0 0 0 0 0,1 0 0 0 0,1 2-27 0 0,-1-2 12 0 0,1 0 1 0 0,1 1-1 0 0,0-1 0 0 0,0 0 0 0 0,1 0 1 0 0,0 0-1 0 0,1 1 0 0 0,0-1 0 0 0,1 0 1 0 0,0-1-1 0 0,1 4-12 0 0,1-1 15 0 0,1 0 1 0 0,0-1-1 0 0,1 0 0 0 0,0 0 1 0 0,2 2-16 0 0,-5-9 8 0 0,0 1 0 0 0,0-1 0 0 0,0-1 1 0 0,0 1-1 0 0,1-1 0 0 0,0 0 0 0 0,-1 0 1 0 0,1 0-1 0 0,0 0 0 0 0,0-1 0 0 0,1 0 1 0 0,-1 0-1 0 0,1 0-8 0 0,8 1 70 0 0,0 0 0 0 0,0 0 1 0 0,1-1-1 0 0,-1-1 0 0 0,0 0 0 0 0,1-2 1 0 0,-1 1-1 0 0,0-2 0 0 0,4 0-70 0 0,3-2 236 0 0,1-1-1 0 0,-1-2 0 0 0,0 0 1 0 0,-1 0-1 0 0,13-8-235 0 0,-25 10 100 0 0,1 0 0 0 0,-1-1 1 0 0,-1 1-1 0 0,1-1 0 0 0,-1-1 0 0 0,0 0 0 0 0,0 0 0 0 0,1-3-100 0 0,5-6 285 0 0,-1 0-1 0 0,-1-1 1 0 0,4-8-285 0 0,-12 19 62 0 0,0 0 1 0 0,0-1 0 0 0,-1 1 0 0 0,0-1 0 0 0,0 1 0 0 0,0-1 0 0 0,-1 0-1 0 0,0 1 1 0 0,0-1 0 0 0,-1 0 0 0 0,0 0 0 0 0,0 0 0 0 0,0 0-1 0 0,-1 1 1 0 0,-1-3-63 0 0,0 2 71 0 0,-2 1 0 0 0,1 0-1 0 0,-1-1 1 0 0,1 1 0 0 0,-2 1-1 0 0,1-1 1 0 0,-1 0 0 0 0,0 1-1 0 0,0 0 1 0 0,0 0 0 0 0,-4-2-71 0 0,2 2 73 0 0,-1 0 1 0 0,1 0-1 0 0,-1 1 1 0 0,1 0-1 0 0,-1 1 1 0 0,0-1-1 0 0,-1 1 1 0 0,1 1-1 0 0,-1 0 1 0 0,1 0-1 0 0,-1 1 1 0 0,1 0-1 0 0,-1 0 1 0 0,0 1-1 0 0,0 0 1 0 0,1 0-1 0 0,-1 1 1 0 0,0 0 0 0 0,1 1-1 0 0,-1 0 1 0 0,-4 2-74 0 0,-6 0 178 0 0,16-4-140 0 0,0 0 1 0 0,1 0 0 0 0,-1 0-1 0 0,0 1 1 0 0,1-1-1 0 0,-1 1 1 0 0,1 0-1 0 0,-1 0 1 0 0,1 0-1 0 0,-1 0 1 0 0,1 0-1 0 0,0 1 1 0 0,-1-1-1 0 0,1 0 1 0 0,0 1-1 0 0,0 0 1 0 0,0 0 0 0 0,0 0-39 0 0,2-2 17 0 0,0 2-1917 0 0,0-2-7809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25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376 11 5720 0 0,'0'0'686'0'0,"-23"-6"2733"0"0,17 5-3397 0 0,1 0 0 0 0,-1 0 0 0 0,0 0 0 0 0,0 0 0 0 0,0 1 0 0 0,0 0 0 0 0,0 0 0 0 0,-5 2-22 0 0,-12-1 16 0 0,3 1 106 0 0,0 0 0 0 0,0 2-1 0 0,0 0 1 0 0,1 1 0 0 0,-1 1 0 0 0,-15 8-122 0 0,9-5 156 0 0,21-7-124 0 0,0 1 1 0 0,1 0-1 0 0,-1-1 1 0 0,0 2 0 0 0,1-1-1 0 0,0 0 1 0 0,-1 1-1 0 0,1 0 1 0 0,1 0 0 0 0,-1 0-1 0 0,1 1 1 0 0,-3 2-33 0 0,1 1 132 0 0,-1 1 1 0 0,1 0-1 0 0,0 1 0 0 0,1-1 1 0 0,0 1-1 0 0,0 2-132 0 0,3-8 33 0 0,1-1 0 0 0,0 0 0 0 0,0 0 0 0 0,0 1 0 0 0,0-1 0 0 0,1 0 0 0 0,-1 0 0 0 0,1 1 0 0 0,0-1 0 0 0,-1 0 0 0 0,2 0 0 0 0,-1 0 0 0 0,0 0 0 0 0,1 0 0 0 0,-1 0 0 0 0,1 0 0 0 0,0-1 0 0 0,0 1 0 0 0,1 1-33 0 0,1 2 21 0 0,1 0-1 0 0,0-1 1 0 0,0 0 0 0 0,1 1 0 0 0,0-2 0 0 0,0 1-1 0 0,0-1 1 0 0,1 1-21 0 0,2-1 34 0 0,1 1 0 0 0,0-2 1 0 0,-1 1-1 0 0,1-2 0 0 0,1 1 0 0 0,-1-1 0 0 0,0-1 0 0 0,5 1-34 0 0,5-1 36 0 0,0-1 0 0 0,0 0 1 0 0,19-4-37 0 0,-25 1 9 0 0,0 0 1 0 0,-1-1 0 0 0,0-1 0 0 0,1 0 0 0 0,-2-1-1 0 0,1 0 1 0 0,-1-1 0 0 0,0-1 0 0 0,0 0 0 0 0,-1 0-1 0 0,0-1 1 0 0,0 0 0 0 0,-1-1 0 0 0,3-5-10 0 0,-5 6 63 0 0,-2-1 0 0 0,1 0 0 0 0,-1 0 0 0 0,3-8-63 0 0,-8 14 27 0 0,0 2-17 0 0,-1 1 1 0 0,1-1 0 0 0,-1 0-1 0 0,0 1 1 0 0,0-1 0 0 0,0 0-1 0 0,0 1 1 0 0,0-1 0 0 0,0 0 0 0 0,-1 1-1 0 0,1-1 1 0 0,-1 0 0 0 0,1 1-1 0 0,-1-1 1 0 0,1 1 0 0 0,-1-1-1 0 0,0 1 1 0 0,0-1 0 0 0,0 0-11 0 0,-2-3 18 0 0,0 0-1 0 0,-1 0 1 0 0,1 1 0 0 0,-1-1 0 0 0,-3-2-18 0 0,0 1 22 0 0,0 0 1 0 0,-1 1 0 0 0,0 0-1 0 0,0 0 1 0 0,0 1 0 0 0,-1 0 0 0 0,0 0-1 0 0,1 1 1 0 0,-1 0 0 0 0,0 1-1 0 0,-1 0 1 0 0,1 0 0 0 0,0 1-1 0 0,-4 0-22 0 0,-6 0 50 0 0,0 1-1 0 0,0 1 0 0 0,0 0 0 0 0,0 2 1 0 0,0 0-1 0 0,-12 4-49 0 0,27-6-131 0 0,1 0-1 0 0,-1 0 1 0 0,1 0 0 0 0,-1 0 0 0 0,1 1 0 0 0,0-1-1 0 0,0 1 1 0 0,-1 0 0 0 0,1 0 0 0 0,0 0-1 0 0,0 1 1 0 0,0 0 131 0 0,2-2-9298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26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0 1896 0 0,'0'3'880'0'0,"0"-3"-779"0"0,0 1 0 0 0,0-1 0 0 0,0 0 0 0 0,0 1 0 0 0,0-1 1 0 0,1 0-1 0 0,-1 0 0 0 0,0 1 0 0 0,0-1 0 0 0,0 0 0 0 0,0 1 1 0 0,0-1-1 0 0,0 0 0 0 0,0 1 0 0 0,-1-1 0 0 0,1 0 0 0 0,0 0 0 0 0,0 1 1 0 0,0-1-1 0 0,0 0 0 0 0,0 0 0 0 0,0 1 0 0 0,0-1 0 0 0,-1 0 0 0 0,1 0 1 0 0,0 1-1 0 0,0-1 0 0 0,0 0 0 0 0,-1 0 0 0 0,1 1 0 0 0,0-1 1 0 0,0 0-1 0 0,-1 0 0 0 0,1 0 0 0 0,0 0 0 0 0,0 1 0 0 0,-1-1 0 0 0,1 0 1 0 0,0 0-1 0 0,0 0 0 0 0,-1 0 0 0 0,1 0 0 0 0,0 0 0 0 0,-1 0 1 0 0,1 0-1 0 0,0 0 0 0 0,0 0 0 0 0,-1 0 0 0 0,1 0 0 0 0,0 0 0 0 0,-1 0-101 0 0,0 0 491 0 0,0 0-387 0 0,1 0-1 0 0,-1 0 1 0 0,0 0-1 0 0,0 0 1 0 0,0 0-1 0 0,0 1 1 0 0,0-1-1 0 0,0 0 1 0 0,0 0-1 0 0,0 1 1 0 0,0-1-1 0 0,0 1 1 0 0,1-1-1 0 0,-1 1 1 0 0,0-1-1 0 0,0 1-103 0 0,-8 4-1 0 0,1 1-1 0 0,-1-2 0 0 0,0 1 1 0 0,-6 1 1 0 0,7-3-42 0 0,1 0 1 0 0,-1 1-1 0 0,1 0 1 0 0,-1 0-1 0 0,1 1 0 0 0,0 0 1 0 0,-1 1 41 0 0,3-1-44 0 0,0-1 0 0 0,0 1 1 0 0,1 0-1 0 0,-1 0 0 0 0,1 0 1 0 0,0 0-1 0 0,1 1 1 0 0,-1 0-1 0 0,1 0 0 0 0,1 0 1 0 0,-1 0-1 0 0,1 0 0 0 0,0 0 1 0 0,0 1-1 0 0,0-1 0 0 0,1 1 1 0 0,0 0-1 0 0,1-1 0 0 0,-1 5 44 0 0,1-7-34 0 0,0 1-1 0 0,0 0 1 0 0,1-1-1 0 0,-1 1 1 0 0,1 0-1 0 0,0-1 0 0 0,0 1 1 0 0,1-1-1 0 0,-1 0 1 0 0,1 1-1 0 0,0-1 1 0 0,0 0 34 0 0,0-1-5 0 0,1 0 0 0 0,-1 0 0 0 0,1 0 0 0 0,0-1 0 0 0,0 1 0 0 0,0-1 0 0 0,0 0 0 0 0,0 0 0 0 0,0 0 0 0 0,0 0 0 0 0,1 0 0 0 0,-1-1 0 0 0,1 0 0 0 0,0 1 0 0 0,1-1 5 0 0,11 4 3 0 0,1-1 1 0 0,-1 0-1 0 0,1-1 0 0 0,0-1 0 0 0,0-1 0 0 0,0 0 1 0 0,0-2-1 0 0,0 1 0 0 0,0-2 0 0 0,0 0 1 0 0,-1-2-1 0 0,3 0-3 0 0,-9 2 0 0 0,2-1 2 0 0,1 0 1 0 0,0-1-1 0 0,-1 0 1 0 0,0-1-1 0 0,0-1 1 0 0,0 1-1 0 0,1-3-2 0 0,8-4 64 0 0,-17 10-10 0 0,1-1 0 0 0,-1 1 0 0 0,1-1 0 0 0,-1 0 0 0 0,0-1 0 0 0,0 1-1 0 0,0-1 1 0 0,-1 1 0 0 0,4-4-54 0 0,-7 6 14 0 0,0 0 1 0 0,0 0-1 0 0,1 0 0 0 0,-1 0 0 0 0,0 0 0 0 0,0 0 0 0 0,0 0 0 0 0,0 0 0 0 0,0 0 0 0 0,0 0 0 0 0,0 0 0 0 0,0 0 0 0 0,-1 0 0 0 0,1 0 1 0 0,0 0-1 0 0,-1 0 0 0 0,1 0 0 0 0,0 0 0 0 0,-1 1 0 0 0,1-1 0 0 0,-1 0 0 0 0,1 0 0 0 0,-1 0 0 0 0,0 1 0 0 0,1-1 0 0 0,-1 0 0 0 0,0 1 0 0 0,1-1 1 0 0,-1 0-1 0 0,0 1 0 0 0,0-1 0 0 0,0 1 0 0 0,0-1 0 0 0,0 1 0 0 0,0-1-14 0 0,-38-20 142 0 0,34 19-95 0 0,-12-6 12 0 0,1 2 0 0 0,-2 0 1 0 0,1 1-1 0 0,0 0 1 0 0,-9 1-60 0 0,-22-3 576 0 0,-18 2-576 0 0,50 4 181 0 0,14 1-152 0 0,1 0-1 0 0,0 0 0 0 0,0 0 0 0 0,0 0 1 0 0,0 0-1 0 0,0 0 0 0 0,-1 0 0 0 0,1-1 1 0 0,0 1-1 0 0,0 0 0 0 0,0-1 0 0 0,0 1 1 0 0,0-1-1 0 0,0 1 0 0 0,0-1 0 0 0,0 0 1 0 0,0 1-1 0 0,0-1 0 0 0,1 0 0 0 0,-1 0 1 0 0,-1 0-29 0 0,2 0-1319 0 0,0 1-5882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27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19 4416 0 0,'-17'-2'1323'0'0,"14"2"-934"0"0,0-1-1 0 0,0 1 1 0 0,-1 0 0 0 0,1 0 0 0 0,0 0 0 0 0,-1 0-1 0 0,1 0 1 0 0,0 1 0 0 0,-1-1 0 0 0,1 1 0 0 0,0 0-389 0 0,-123 55 168 0 0,119-53-195 0 0,-1 0 0 0 0,1 1 0 0 0,1 0 0 0 0,-1 0 0 0 0,0 0 1 0 0,1 1-1 0 0,0 0 0 0 0,0 0 0 0 0,1 1 0 0 0,-1 0 0 0 0,1 0 0 0 0,0 0 1 0 0,1 0-1 0 0,-3 6 27 0 0,4-5-14 0 0,1 1 0 0 0,1 0 0 0 0,-1 0 0 0 0,2 0 0 0 0,-1 0 0 0 0,1 1 0 0 0,0-1 0 0 0,0 0 0 0 0,2 2 14 0 0,-2-8-2 0 0,0 2-4 0 0,1 1-1 0 0,0 0 1 0 0,0 0 0 0 0,1-1 0 0 0,0 1 0 0 0,-1-1 0 0 0,1 1 0 0 0,1-1-1 0 0,-1 0 1 0 0,1 1 0 0 0,0-1 0 0 0,-1-1 0 0 0,2 1 0 0 0,0 1 6 0 0,1 0-8 0 0,0 0 0 0 0,0-1 0 0 0,0 0 0 0 0,0 0 1 0 0,1 0-1 0 0,0 0 0 0 0,-1-1 0 0 0,1 0 1 0 0,1 0-1 0 0,-1-1 8 0 0,19 7 0 0 0,1-2 0 0 0,-1-1 0 0 0,2-1 0 0 0,0-1 0 0 0,-13-2 7 0 0,0-2 0 0 0,0 1 0 0 0,0-2 0 0 0,-1 0 1 0 0,1 0-1 0 0,0-1 0 0 0,-1-1 0 0 0,9-3-7 0 0,-9 2 15 0 0,-4 2 5 0 0,0-1 0 0 0,0 1 0 0 0,-1-1 0 0 0,1-1-1 0 0,-1 0 1 0 0,0 0 0 0 0,0-1 0 0 0,0 0 0 0 0,-1 0 0 0 0,0-1 0 0 0,0 0-1 0 0,3-3-19 0 0,-5 3 47 0 0,0 0-1 0 0,0 0 1 0 0,-1 0-1 0 0,0-1 1 0 0,0 1-1 0 0,0-1 1 0 0,-1 0-1 0 0,0 0 1 0 0,-1-1-1 0 0,0 1 0 0 0,0 0 1 0 0,0-1-1 0 0,-1 1 1 0 0,0-1-1 0 0,-1 0 1 0 0,1 1-1 0 0,-1-1 1 0 0,-1 0-1 0 0,0 1 1 0 0,0-1-1 0 0,0 1 0 0 0,-1-1 1 0 0,0 1-1 0 0,0-1 1 0 0,-1 1-1 0 0,-1-2-46 0 0,1 4 30 0 0,-1 0 0 0 0,1 0 1 0 0,-1 1-1 0 0,0-1 0 0 0,0 1 0 0 0,-1 0 0 0 0,1 0 0 0 0,-1 0 0 0 0,0 1 0 0 0,-2-2-30 0 0,-2 0 91 0 0,1 0 1 0 0,-1 0-1 0 0,0 1 0 0 0,0 1 1 0 0,-7-3-92 0 0,13 5 47 0 0,0 0-1 0 0,0 0 1 0 0,1 0 0 0 0,-1-1 0 0 0,1 1 0 0 0,-1-1 0 0 0,1 1 0 0 0,0-1 0 0 0,-2-2-47 0 0,2 2 35 0 0,0 1 1 0 0,0-1 0 0 0,1 1 0 0 0,-1 0 0 0 0,0-1 0 0 0,0 1 0 0 0,0 0 0 0 0,-1 0 0 0 0,1 0 0 0 0,0 1 0 0 0,-1-1-36 0 0,1-1-1471 0 0,1 2-6483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27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0 7832 0 0,'-3'64'3753'0'0,"1"-49"-3761"0"0,0 1 0 0 0,2-1 0 0 0,0 0 1 0 0,0 1-1 0 0,2-1 0 0 0,0 0 0 0 0,0 0 0 0 0,3 7 8 0 0,-1-9 73 0 0,1-1-1 0 0,0 0 0 0 0,1 0 1 0 0,1 1-73 0 0,-6-11 38 0 0,-1-1 1 0 0,1 1-1 0 0,0 0 1 0 0,-1-1-1 0 0,1 1 1 0 0,-1 0-1 0 0,0 0 1 0 0,0-1-1 0 0,1 1 1 0 0,-1 0-1 0 0,0 0 1 0 0,-1-1 0 0 0,1 1-1 0 0,0 0 1 0 0,0 1-39 0 0,-1-2 17 0 0,1 0 0 0 0,0 0 0 0 0,-1 0 0 0 0,1 0 0 0 0,0 0 1 0 0,0 0-1 0 0,0 0 0 0 0,0 0 0 0 0,0 0 0 0 0,0 0 0 0 0,0 0 1 0 0,1 0-1 0 0,-1 0 0 0 0,0 0 0 0 0,1 0 0 0 0,-1 0 1 0 0,0 0-1 0 0,1 0 0 0 0,-1 0 0 0 0,1 0 0 0 0,-1 0 0 0 0,1 0 1 0 0,0-1-1 0 0,-1 1 0 0 0,1 0 0 0 0,0 0 0 0 0,0-1 0 0 0,-1 1 1 0 0,2 0-18 0 0,-2-1 41 0 0,1 1 0 0 0,-1-1 1 0 0,1 1-1 0 0,-1-1 0 0 0,0 1 1 0 0,0-1-1 0 0,1 1 1 0 0,-1-1-1 0 0,0 1 0 0 0,0-1 1 0 0,0 1-1 0 0,1 0 0 0 0,-1-1 1 0 0,0 1-1 0 0,0-1 1 0 0,0 1-1 0 0,0-1 0 0 0,0 1 1 0 0,0 0-1 0 0,0-1 0 0 0,0 1 1 0 0,-1-1-1 0 0,1 1 1 0 0,0-1-1 0 0,0 1 0 0 0,0-1 1 0 0,-1 1-1 0 0,1 0 0 0 0,0-1 1 0 0,0 0-1 0 0,-1 1-41 0 0,0-1 164 0 0,1 0-2 0 0,0 0-6 0 0,0 0-15 0 0,0 0 0 0 0,0 0-2 0 0,0 0-12 0 0,-19 0-1546 0 0,17 0-8426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28.9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163 139 3504 0 0,'0'0'1224'0'0,"0"0"-2"0"0,0 0-3 0 0,0 0-102 0 0,0 0-418 0 0,0 0-102 0 0,0 0-2 0 0,0 0-98 0 0,-13 5-1054 0 0,-39 38-192 0 0,37-32 655 0 0,1 1 1 0 0,0 0 0 0 0,-4 5 93 0 0,14-12-21 0 0,1 0 0 0 0,0 0 0 0 0,0 0 0 0 0,0 0 0 0 0,1 1 0 0 0,0-1 0 0 0,0 1 0 0 0,0 0 0 0 0,1-1 0 0 0,-1 4 21 0 0,-1 9-43 0 0,0 1 0 0 0,0 15 43 0 0,3-23-6 0 0,0 0 1 0 0,0 0 0 0 0,1 1-1 0 0,1-1 1 0 0,-1 0 0 0 0,2 0-1 0 0,0 0 1 0 0,0 0 0 0 0,1-1-1 0 0,0 1 1 0 0,1-1 0 0 0,3 5 5 0 0,-5-11 9 0 0,0-1 1 0 0,0 0 0 0 0,1 0-1 0 0,-1 0 1 0 0,1 0 0 0 0,0 0 0 0 0,0-1-1 0 0,0 1 1 0 0,0-1 0 0 0,0 0-1 0 0,1 0 1 0 0,-1-1 0 0 0,1 1-1 0 0,-1-1 1 0 0,1 0 0 0 0,-1 0-1 0 0,1-1 1 0 0,0 1 0 0 0,-1-1-1 0 0,4 0-9 0 0,-1 0 23 0 0,1-1 0 0 0,-1 0-1 0 0,0 0 1 0 0,1 0 0 0 0,-1-1-1 0 0,0 0 1 0 0,0 0 0 0 0,0-1-1 0 0,0 0 1 0 0,-1 0-1 0 0,1-1 1 0 0,5-4-23 0 0,4-3 113 0 0,-1 0-1 0 0,0-2 1 0 0,-1 0-1 0 0,-1 0 1 0 0,0-1-1 0 0,0-1 1 0 0,-2 0-1 0 0,0-1 1 0 0,-1 0-1 0 0,0-1 1 0 0,-1 0-1 0 0,-1 0 1 0 0,-1-1-1 0 0,0 0 1 0 0,0-6-113 0 0,4-13 274 0 0,5-27 192 0 0,-15 58-408 0 0,-1 0 0 0 0,1 0 0 0 0,-1 0 0 0 0,0 0 0 0 0,0-1 0 0 0,-1 1 1 0 0,0 0-1 0 0,0 0 0 0 0,-1-1-58 0 0,-2-13 159 0 0,3 17-132 0 0,1 0 0 0 0,-1 1 0 0 0,1-1 0 0 0,-1 0 0 0 0,0 0-1 0 0,0 0 1 0 0,0 1 0 0 0,-1-1 0 0 0,1 0 0 0 0,-1 1 0 0 0,1-1-1 0 0,-1 1 1 0 0,0 0 0 0 0,0-1 0 0 0,0 1 0 0 0,0 0 0 0 0,-1 0-27 0 0,-4-4 41 0 0,-1 1 1 0 0,1 0-1 0 0,-2 1 1 0 0,1 0 0 0 0,0 0-1 0 0,-1 0 1 0 0,1 1 0 0 0,-1 1-1 0 0,0-1 1 0 0,0 1-1 0 0,0 1 1 0 0,0 0 0 0 0,-1 0-1 0 0,-2 1-41 0 0,-12-2 31 0 0,22 2-98 0 0,-1-1 0 0 0,0 1-1 0 0,0-1 1 0 0,0 1 0 0 0,0 0 0 0 0,1 0 0 0 0,-1 0 0 0 0,0 0-1 0 0,0 1 1 0 0,0-1 0 0 0,0 1 0 0 0,1 0 0 0 0,-1 0 0 0 0,0 0-1 0 0,1 0 1 0 0,-1 0 0 0 0,1 1 0 0 0,-1-1 0 0 0,1 1-1 0 0,-1-1 1 0 0,1 1 67 0 0,1-1-8546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46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37 7920 0 0,'-11'-2'251'0'0,"-1"1"-62"0"0,7 1-102 0 0,0 0-1 0 0,-1 1 1 0 0,1 0-1 0 0,0 0 1 0 0,-2 0-87 0 0,-10 5 285 0 0,9-3-90 0 0,1 0 47 0 0,-4 2 173 0 0,7-2-162 0 0,-1 0 34 0 0,0 0-154 0 0,0 0 0 0 0,1 1 0 0 0,-1-1 0 0 0,-3 4-133 0 0,3-1 180 0 0,0 0 0 0 0,0 0 0 0 0,0 1 0 0 0,1 0 1 0 0,-2 3-181 0 0,1-1 220 0 0,1 0 1 0 0,0 1-1 0 0,1-1 1 0 0,0 1-1 0 0,0-1 1 0 0,1 1-1 0 0,0 5-220 0 0,1 10 445 0 0,4-1-43 0 0,4 0-39 0 0,3-2-37 0 0,-7-17-256 0 0,0-1 0 0 0,0 0 0 0 0,1 0 0 0 0,-1 0-1 0 0,1 0 1 0 0,0 0 0 0 0,0-1 0 0 0,0 1-70 0 0,0-2 51 0 0,0 1 0 0 0,0-1 0 0 0,0 1 0 0 0,1-1 0 0 0,-1-1 0 0 0,0 1 0 0 0,1-1 0 0 0,0 1 0 0 0,1-1-51 0 0,6 1 145 0 0,-1 0 0 0 0,0-1 1 0 0,7-1-146 0 0,15-3 256 0 0,-6-5-82 0 0,0-4-49 0 0,-23 10-113 0 0,13-8 65 0 0,-14 8-47 0 0,1-1-1 0 0,0 1 1 0 0,0-1-1 0 0,-1 0 1 0 0,1 0-1 0 0,-1 0 1 0 0,0-1-1 0 0,0 0-29 0 0,6-10 51 0 0,-1-11 64 0 0,-7 19-75 0 0,0 1-1 0 0,0-1 0 0 0,-1 0 0 0 0,0 0 1 0 0,0 0-1 0 0,0 1 0 0 0,-1-1 0 0 0,0 0 1 0 0,0-1-40 0 0,-5-15 81 0 0,-8-12-248 0 0,2 11 7 0 0,1 4-31 0 0,1 1-70 0 0,7 14 181 0 0,-14-20-480 0 0,8 15 270 0 0,4 4 93 0 0,0 1-36 0 0,0 0-44 0 0,0 0-50 0 0,4 3-103 0 0,1 1-10 0 0,0 0-35 0 0,0 0-18 0 0,0 0 291 0 0,0 0-2 0 0,0 0-43 0 0,0 0-95 0 0,0 0-113 0 0,0 0-101 0 0,0 0 85 0 0,0 0-38 0 0,0 0-591 0 0,0 0-459 0 0,0 0-876 0 0</inkml:trace>
  <inkml:trace contextRef="#ctx0" brushRef="#br0" timeOffset="283.21">388 94 9328 0 0,'7'9'211'0'0,"1"0"-41"0"0,7 7 82 0 0,6 8 45 0 0,-12-13-143 0 0,0 2 70 0 0,-1 0 80 0 0,-4-8-34 0 0,-1 0 66 0 0,2 2 131 0 0,2 2 300 0 0,-1-2-160 0 0,-3-2-231 0 0,0-2-92 0 0,-1 0-37 0 0,-2-1 165 0 0,1-1-49 0 0,-1 0-43 0 0,0 0-37 0 0,0 2 169 0 0,-4 3 612 0 0,2-4-534 0 0,2-1-260 0 0,-1 0 33 0 0,-1 2-59 0 0,-1-1 34 0 0,-4 4 725 0 0,4-5-601 0 0,-2-1-11 0 0,2 0-238 0 0,0-2-50 0 0,-1 1-59 0 0,0-1-68 0 0,-7-5 215 0 0,2-2-36 0 0,6 6-118 0 0,1 0-1 0 0,0 0 1 0 0,1 0-1 0 0,-1 1 0 0 0,0-2 1 0 0,0 0-37 0 0,-4-21 121 0 0,5-3-70 0 0,2 22-49 0 0,0-1 1 0 0,0 1-1 0 0,1-1 1 0 0,0 1-1 0 0,0 0 0 0 0,0-1 1 0 0,1 1-1 0 0,0 0 1 0 0,0 0-1 0 0,2-2-2 0 0,-2 4 15 0 0,0 0-1 0 0,0 1 1 0 0,0-1 0 0 0,0 1-1 0 0,3-2-14 0 0,5-5 106 0 0,2-1 47 0 0,-3 4-93 0 0,8-1-279 0 0,1 0 0 0 0,-1 2 0 0 0,4-1 219 0 0,5 0-178 0 0,-2 2 62 0 0,-20 5-69 0 0,-1-1 105 0 0,0 0 69 0 0,6 1 45 0 0,-7-1-58 0 0,0 1-37 0 0,0 0-80 0 0,1 0-94 0 0,-2 0-47 0 0,1 0-92 0 0,0 0-105 0 0,0 0-117 0 0,-2 0 251 0 0,1 0-35 0 0,-1 0-34 0 0,1 0-38 0 0,-1 0-38 0 0,1 0-41 0 0,-1 0-41 0 0,0 1-43 0 0,3-1-611 0 0,-1 0-34 0 0,8 2-2640 0 0,-11-2 3896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29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33 4416 0 0,'0'-2'124'0'0,"0"1"0"0"0,0-1-1 0 0,-1 0 1 0 0,1 0 0 0 0,0 0 0 0 0,-1 1 0 0 0,1-1 0 0 0,-1 0 0 0 0,0 1-1 0 0,0-1 1 0 0,1 1 0 0 0,-1-1 0 0 0,0 0 0 0 0,0 1 0 0 0,0 0 0 0 0,-1-1 0 0 0,1 1-1 0 0,0 0 1 0 0,0 0 0 0 0,-1-1-124 0 0,-5 35 1293 0 0,6-28-1239 0 0,-1-1-1 0 0,1 0 0 0 0,0 0 0 0 0,0 1 0 0 0,1-1 0 0 0,-1 1 0 0 0,1-1 0 0 0,0 0 0 0 0,0 1 0 0 0,1-1 1 0 0,0 3-54 0 0,13 50 533 0 0,-3-13-155 0 0,-5-19-108 0 0,0 1-1 0 0,4 6-269 0 0,4 12 251 0 0,-8-22-121 0 0,-5-14-62 0 0,1-1 1 0 0,0 0-1 0 0,1 1 0 0 0,-1-1 1 0 0,2 0-1 0 0,-1 0 0 0 0,1-1 1 0 0,0 1-1 0 0,3 4-68 0 0,-5-10 10 0 0,-1 1 1 0 0,0 0-1 0 0,1 0 1 0 0,-1 1-1 0 0,0-1 1 0 0,0 0-1 0 0,0 0 1 0 0,0 0-1 0 0,-1 1 0 0 0,1-1 1 0 0,-1 0-1 0 0,1 2-10 0 0,-1-4 35 0 0,0 0-2 0 0,0 0-18 0 0,0 0 1 0 0,0 0 5 0 0,0 0-5 0 0,0 0-6 0 0,0 0-2 0 0,0 0 0 0 0,0 0-1442 0 0,0 0-5764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0.2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61 4512 0 0,'-2'-3'10'0'0,"-1"-2"198"0"0,0 0-1 0 0,0 0 1 0 0,-1 1-1 0 0,1 0 1 0 0,-1-1-1 0 0,0 1 0 0 0,-4-2-207 0 0,7 5 50 0 0,0 1 0 0 0,-1-1 0 0 0,1 0-1 0 0,-1 1 1 0 0,1-1 0 0 0,-1 1-1 0 0,0-1 1 0 0,1 1 0 0 0,-1 0-1 0 0,1-1 1 0 0,-1 1 0 0 0,0 0-1 0 0,1 0 1 0 0,-1 0 0 0 0,1 0-1 0 0,-1 1 1 0 0,0-1 0 0 0,1 0 0 0 0,-1 1-1 0 0,1-1 1 0 0,-1 1 0 0 0,1-1-1 0 0,-1 1 1 0 0,1 0 0 0 0,-1 0-1 0 0,1 0 1 0 0,0 0 0 0 0,-1 0-1 0 0,1 0 1 0 0,0 0-50 0 0,-10 7 119 0 0,-8 5 36 0 0,2 1-1 0 0,0 1 1 0 0,0 1-155 0 0,11-9 80 0 0,0 0 0 0 0,1 0 0 0 0,0 0 0 0 0,0 1 0 0 0,0 0 0 0 0,1 0 0 0 0,0 0 0 0 0,1 1 0 0 0,-1 1-80 0 0,-2 9 97 0 0,-3 8 180 0 0,0 0 0 0 0,-3 25-277 0 0,11-41 84 0 0,0-1 0 0 0,0 1-1 0 0,1 0 1 0 0,0-1 0 0 0,1 1 0 0 0,0 0-1 0 0,1-1 1 0 0,0 1 0 0 0,2 5-84 0 0,-1-9 61 0 0,-1 0 0 0 0,1 0 0 0 0,0-1 1 0 0,0 1-1 0 0,1 0 0 0 0,0-1 0 0 0,0 0 0 0 0,1 0 0 0 0,0 0 1 0 0,4 4-62 0 0,-6-7 26 0 0,1 0 1 0 0,-1 0 0 0 0,0-1 0 0 0,1 0-1 0 0,-1 1 1 0 0,1-1 0 0 0,0-1 0 0 0,0 1-1 0 0,0 0 1 0 0,0-1 0 0 0,0 0 0 0 0,0 0-1 0 0,0 0 1 0 0,0 0 0 0 0,0-1 0 0 0,0 0-1 0 0,0 0 1 0 0,1 0 0 0 0,2 0-27 0 0,6-2 24 0 0,3 1 3 0 0,0-1 1 0 0,0-1-1 0 0,0-1 1 0 0,0 0-1 0 0,0-1 1 0 0,-1 0-1 0 0,9-6-27 0 0,-4 0 110 0 0,-1-2 0 0 0,-1 0 1 0 0,0-1-1 0 0,-1 0 0 0 0,0-2 0 0 0,-1 0 1 0 0,-1-1-1 0 0,0 0 0 0 0,-2-1 0 0 0,0-1 1 0 0,-1 0-1 0 0,-1-1 0 0 0,0 0 0 0 0,-2-1 1 0 0,0 0-1 0 0,1-11-110 0 0,-8 27 33 0 0,-1 0 1 0 0,0 0-1 0 0,0-1 1 0 0,0 1-1 0 0,-1 0 1 0 0,0 0-1 0 0,0-1 1 0 0,0 1-1 0 0,0 0 1 0 0,-1-1-1 0 0,0 1 1 0 0,0 0-1 0 0,-1 0 1 0 0,1 0-1 0 0,-1 0 1 0 0,0 0-1 0 0,-1 0 1 0 0,1 0-1 0 0,-1 1 0 0 0,0-1 1 0 0,0 1-1 0 0,0 0 1 0 0,-1 0-1 0 0,1 0 1 0 0,-1 0-1 0 0,0 1 1 0 0,0-1-1 0 0,0 1 1 0 0,-1 0-1 0 0,1 0 1 0 0,-1 1-1 0 0,0-1 1 0 0,0 1-1 0 0,0 0 1 0 0,0 0-1 0 0,0 1 1 0 0,-4-2-34 0 0,-19-2-173 0 0,-1 1 0 0 0,1 1 0 0 0,-1 2 0 0 0,0 0 0 0 0,0 2 1 0 0,0 1-1 0 0,0 2 0 0 0,-14 3 173 0 0,18 0-9377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1.6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212 2 2608 0 0,'-7'0'400'0'0,"6"0"-181"0"0,-1-1-1 0 0,1 1 1 0 0,-1 0 0 0 0,1 0-1 0 0,-1 0 1 0 0,0 0 0 0 0,1 0-1 0 0,-1 0 1 0 0,1 0 0 0 0,-1 1-1 0 0,1-1 1 0 0,-1 1-1 0 0,1-1 1 0 0,-1 1 0 0 0,1-1-1 0 0,0 1 1 0 0,-1 0 0 0 0,0 0-219 0 0,0 2 124 0 0,-1 0 1 0 0,0-1 0 0 0,0 1-1 0 0,0-1 1 0 0,0 0 0 0 0,0 0-1 0 0,-1 0 1 0 0,1 0-1 0 0,-1 0 1 0 0,1-1 0 0 0,-1 1-1 0 0,0-1 1 0 0,1 0-1 0 0,-5 1-124 0 0,-27 11-160 0 0,30-10 102 0 0,0 2 0 0 0,-1-1 0 0 0,2 0 1 0 0,-1 1-1 0 0,0 0 0 0 0,1 0 0 0 0,-2 3 58 0 0,-16 18-246 0 0,20-23 223 0 0,-1-1 1 0 0,1 1-1 0 0,0 1 0 0 0,0-1 1 0 0,1 0-1 0 0,-1 0 0 0 0,1 1 1 0 0,0-1-1 0 0,0 1 0 0 0,0-1 1 0 0,0 1-1 0 0,0-1 0 0 0,1 2 23 0 0,-4 50-100 0 0,4-41 80 0 0,-1-7 3 0 0,1 0-1 0 0,0 1 1 0 0,0-1-1 0 0,1 0 1 0 0,0 0 0 0 0,0 0-1 0 0,0 0 1 0 0,1 0-1 0 0,0 0 1 0 0,1 0 0 0 0,0-1-1 0 0,2 5 18 0 0,1-1 2 0 0,0-1 0 0 0,1 1 0 0 0,1-1 0 0 0,0 0 0 0 0,0-1-1 0 0,0 0 1 0 0,1 0 0 0 0,0-1 0 0 0,1 0 0 0 0,0-1 0 0 0,0 0 0 0 0,0 0 0 0 0,1-1 0 0 0,0 0 0 0 0,0-1-1 0 0,0-1 1 0 0,0 1 0 0 0,0-2 0 0 0,1 0 0 0 0,0 0 0 0 0,-1-1 0 0 0,1 0 0 0 0,0-1 0 0 0,-1 0 0 0 0,1-1-1 0 0,3-1-1 0 0,4-2 76 0 0,0-1-1 0 0,0-1 1 0 0,0-1-1 0 0,-1 0 1 0 0,1-2-76 0 0,-2 1 109 0 0,-6 3-20 0 0,-1 0-1 0 0,0-1 1 0 0,0-1 0 0 0,-1 0-1 0 0,1 0 1 0 0,-2-1-1 0 0,1 0 1 0 0,-1 0 0 0 0,0-1-1 0 0,-1 0 1 0 0,0 0 0 0 0,0-1-1 0 0,-1 0 1 0 0,0 0-1 0 0,-1-1 1 0 0,0 1 0 0 0,2-10-89 0 0,-6 15 41 0 0,0 1 1 0 0,0-1-1 0 0,-1 0 0 0 0,0 1 1 0 0,0-1-1 0 0,0 0 1 0 0,0 1-1 0 0,-1-1 1 0 0,0 0-1 0 0,0 1 0 0 0,0-1 1 0 0,-1 1-1 0 0,1-1 1 0 0,-1 1-1 0 0,0 0 0 0 0,0 0 1 0 0,-3-4-42 0 0,-1-1 101 0 0,0 0 0 0 0,-1 0 1 0 0,0 0-1 0 0,-1 1 0 0 0,0 0 1 0 0,-8-6-102 0 0,5 6 89 0 0,1 0 1 0 0,-1 0-1 0 0,-1 1 0 0 0,0 1 1 0 0,0 0-1 0 0,0 1 1 0 0,0 0-1 0 0,-1 1 1 0 0,0 0-1 0 0,0 1 1 0 0,-12-2-90 0 0,-3 1 147 0 0,13 1-69 0 0,-1 0 0 0 0,0 1 0 0 0,0 1 0 0 0,0 1 1 0 0,0 0-1 0 0,-1 2-78 0 0,1-1 78 0 0,14-1-220 0 0,0 0 0 0 0,0 0 0 0 0,0 0 0 0 0,0 0-1 0 0,0 1 1 0 0,0-1 0 0 0,0 1 0 0 0,0-1 0 0 0,1 1 0 0 0,-1 0-1 0 0,-1 0 143 0 0,3 0-7666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2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5224 0 0,'0'0'0'0'0,"0"1"0"0"0,0-1 1 0 0,0 1-1 0 0,0-1 0 0 0,0 0 0 0 0,0 1 1 0 0,0-1-1 0 0,0 1 0 0 0,0-1 0 0 0,0 0 1 0 0,0 1-1 0 0,1-1 0 0 0,-1 0 1 0 0,0 1-1 0 0,0-1 0 0 0,0 0 0 0 0,0 1 1 0 0,1-1-1 0 0,-1 0 0 0 0,0 1 0 0 0,0-1 1 0 0,1 0-1 0 0,-1 1 0 0 0,0-1 0 0 0,0 0 1 0 0,1 0-1 0 0,-1 1 0 0 0,0-1 0 0 0,1 0 1 0 0,-1 0-1 0 0,0 0 0 0 0,1 0 1 0 0,-1 1-1 0 0,1-1 0 0 0,5 5 135 0 0,-6-3-44 0 0,0-1-76 0 0,0-1 0 0 0,0 0 0 0 0,1 0-1 0 0,-1 1 1 0 0,0-1 0 0 0,0 0-1 0 0,0 1 1 0 0,0-1 0 0 0,1 0 0 0 0,-1 0-1 0 0,0 1 1 0 0,0-1 0 0 0,0 0-1 0 0,1 0 1 0 0,-1 0 0 0 0,0 1-1 0 0,0-1 1 0 0,1 0 0 0 0,-1 0 0 0 0,0 0-1 0 0,1 0 1 0 0,-1 0 0 0 0,0 1-1 0 0,0-1 1 0 0,1 0 0 0 0,-1 0 0 0 0,0 0-1 0 0,1 0 1 0 0,-1 0 0 0 0,0 0-1 0 0,1 0 1 0 0,-1 0 0 0 0,0 0 0 0 0,1 0-1 0 0,-1 0 1 0 0,0 0 0 0 0,1 0-1 0 0,-1-1 1 0 0,0 1 0 0 0,1 0-15 0 0,-1 0 16 0 0,0 0 1 0 0,1 0-1 0 0,-1 0 1 0 0,0 1-1 0 0,0-1 1 0 0,1 0-1 0 0,-1 0 1 0 0,0 0-1 0 0,1 0 1 0 0,-1 1-1 0 0,0-1 1 0 0,0 0-1 0 0,1 0 1 0 0,-1 1-1 0 0,0-1 1 0 0,0 0-1 0 0,1 0 1 0 0,-1 1-1 0 0,0-1 1 0 0,0 0-1 0 0,0 1 1 0 0,0-1-1 0 0,1 0 1 0 0,-1 0-1 0 0,0 1 1 0 0,0-1-1 0 0,0 0 1 0 0,0 1-1 0 0,0-1 1 0 0,0 0-1 0 0,0 1 1 0 0,0-1-1 0 0,0 1-16 0 0,0 17 323 0 0,1-1 91 0 0,4 15 18 0 0,4 27 304 0 0,4 14 385 0 0,-8-44-625 0 0,2 15 663 0 0,-7-44-1129 0 0,0 1 0 0 0,0 0 0 0 0,0-1-1 0 0,0 1 1 0 0,0-1 0 0 0,0 1 0 0 0,1 0 0 0 0,-1-1 0 0 0,0 1 0 0 0,0-1 0 0 0,1 1-1 0 0,-1-1 1 0 0,0 1 0 0 0,1-1 0 0 0,-1 1 0 0 0,1-1 0 0 0,-1 1 0 0 0,1-1 0 0 0,-1 1-1 0 0,0-1 1 0 0,1 0 0 0 0,0 1-30 0 0,0-1 29 0 0,-1 1-1 0 0,1-1 0 0 0,-1 1 1 0 0,1-1-1 0 0,-1 0 1 0 0,1 1-1 0 0,-1-1 0 0 0,0 1 1 0 0,1-1-1 0 0,-1 1 1 0 0,1 0-1 0 0,-1-1 1 0 0,0 1-1 0 0,0-1 0 0 0,1 1 1 0 0,-1 0-1 0 0,0-1 1 0 0,0 1-1 0 0,0 0 0 0 0,0-1 1 0 0,0 1-1 0 0,1-1 1 0 0,-1 1-29 0 0,0 4-1180 0 0,0-5-6968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2.6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4616 0 0,'0'23'1533'0'0,"1"0"0"0"0,1-1 0 0 0,1 1 0 0 0,1-1 0 0 0,3 11-1533 0 0,3 6 171 0 0,6 20-17 0 0,-10-32-38 0 0,-5-24-97 0 0,-1 1 0 0 0,1-1 1 0 0,0 1-1 0 0,-1-1 0 0 0,1 0 1 0 0,1 0-1 0 0,-1 1 0 0 0,0-1 1 0 0,2 2-20 0 0,-2-2 22 0 0,0-1 0 0 0,0 1 0 0 0,0-1 0 0 0,-1 1 0 0 0,1-1 0 0 0,-1 1 0 0 0,0 0 0 0 0,0-1 0 0 0,0 1 0 0 0,0-1 0 0 0,0 1 0 0 0,-1 2-22 0 0,0 5 169 0 0,1-9-100 0 0,0-1-3 0 0,-3 0-176 0 0,0 0 0 0 0,0 0 0 0 0,0 0 0 0 0,0 1 1 0 0,0-1-1 0 0,0 1 0 0 0,0 0 0 0 0,0 0 0 0 0,0 0 0 0 0,1 0 1 0 0,-4 2 109 0 0,5-2-8760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3.5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5520 0 0,'3'0'97'0'0,"-3"0"-6"0"0,1 0 0 0 0,-1 0 0 0 0,1-1 0 0 0,0 1 1 0 0,-1 0-1 0 0,1 0 0 0 0,-1 0 0 0 0,1 0 0 0 0,-1 0 0 0 0,1 0 0 0 0,-1 0 0 0 0,1 0 1 0 0,-1 0-1 0 0,1 0 0 0 0,-1 0 0 0 0,1 1 0 0 0,0-1 0 0 0,-1 0 0 0 0,1 0 1 0 0,-1 0-1 0 0,1 1 0 0 0,-1-1 0 0 0,0 0 0 0 0,1 1 0 0 0,-1-1 0 0 0,1 0 0 0 0,-1 1 1 0 0,0-1-1 0 0,1 1 0 0 0,-1-1 0 0 0,0 0 0 0 0,1 1 0 0 0,-1-1 0 0 0,0 1 1 0 0,1-1-1 0 0,-1 1 0 0 0,0-1 0 0 0,0 1 0 0 0,0-1 0 0 0,0 1 0 0 0,1-1 1 0 0,-1 1-1 0 0,0 0 0 0 0,0-1 0 0 0,0 1 0 0 0,0-1-91 0 0,0 1 392 0 0,0 26 856 0 0,6 17-755 0 0,0-6-474 0 0,-4-7 9 0 0,1-1-1 0 0,2 0 1 0 0,1 1 0 0 0,2 1-28 0 0,-7-29 16 0 0,-1 0 0 0 0,1 0 1 0 0,0 0-1 0 0,0 0 0 0 0,1 0 1 0 0,-1 0-1 0 0,1 0 0 0 0,-1-1 0 0 0,1 1 1 0 0,0-1-1 0 0,0 1 0 0 0,0-1 1 0 0,0 0-1 0 0,0 1 0 0 0,1-1 1 0 0,-1 0-1 0 0,1 0-16 0 0,11-1 443 0 0,-14-30-1363 0 0,0 28-7560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4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171 42 3616 0 0,'-1'-1'151'0'0,"0"0"1"0"0,0 1-1 0 0,0-1 1 0 0,0 0-1 0 0,0 1 0 0 0,-1-1 1 0 0,1 1-1 0 0,0 0 1 0 0,0-1-1 0 0,0 1 1 0 0,-1 0-1 0 0,1 0 0 0 0,0-1 1 0 0,0 1-1 0 0,-1 0 1 0 0,1 0-1 0 0,0 0 0 0 0,0 1 1 0 0,0-1-1 0 0,-1 0 1 0 0,1 0-1 0 0,0 1 1 0 0,0-1-1 0 0,0 1 0 0 0,-1-1-151 0 0,-18 4 1601 0 0,16-4-1591 0 0,1 1-1 0 0,0 0 1 0 0,0 0 0 0 0,0 0-1 0 0,-1 0 1 0 0,1 1-1 0 0,0-1 1 0 0,0 1-1 0 0,1 0 1 0 0,-1 0-1 0 0,0 0 1 0 0,0 0-1 0 0,1 0 1 0 0,0 0-1 0 0,-1 1 1 0 0,1-1 0 0 0,-2 4-10 0 0,-1 0 22 0 0,0 0 1 0 0,1 1-1 0 0,0 0 1 0 0,0 0-1 0 0,0 0 1 0 0,1 1-1 0 0,-1 3-22 0 0,-4 13 27 0 0,2 0-1 0 0,1 0 0 0 0,1 1 0 0 0,1-1 0 0 0,0 17-26 0 0,1-11 8 0 0,1-24-5 0 0,0-1 1 0 0,1 1 0 0 0,0 0 0 0 0,0 0-1 0 0,1 4-3 0 0,-1-8 3 0 0,1 1 0 0 0,0-1 0 0 0,-1 0 0 0 0,1 0 0 0 0,0 0 0 0 0,0 0 1 0 0,0 0-1 0 0,0 0 0 0 0,1 0 0 0 0,-1 0 0 0 0,1 0 0 0 0,-1-1 0 0 0,1 1 0 0 0,-1-1 0 0 0,1 1 0 0 0,2 1-3 0 0,11 9 35 0 0,-11-9-32 0 0,-1 0 0 0 0,1 0 0 0 0,-1 0 0 0 0,1-1 0 0 0,0 1 1 0 0,0-1-1 0 0,0 0 0 0 0,0 0 0 0 0,0 0 0 0 0,0-1 0 0 0,0 1 0 0 0,1-1 1 0 0,-1 0-1 0 0,1 0 0 0 0,-1-1 0 0 0,1 1-3 0 0,6-2 10 0 0,-1 0-1 0 0,1-1 1 0 0,-1 1 0 0 0,1-2-1 0 0,-1 0 1 0 0,0 0-1 0 0,0-1 1 0 0,0 0 0 0 0,-1-1-1 0 0,1 0 1 0 0,-1 0-1 0 0,0-1 1 0 0,0 0 0 0 0,0-1-10 0 0,7-7 107 0 0,0 0 1 0 0,-1-1 0 0 0,0-1 0 0 0,-2 0 0 0 0,0-1-1 0 0,6-11-107 0 0,-15 22 58 0 0,0-1-1 0 0,0 0 1 0 0,-1 0-1 0 0,0 0 1 0 0,-1 0-1 0 0,0 0 1 0 0,0-1-1 0 0,0 1 1 0 0,-1-1-1 0 0,0 1 1 0 0,0-1-1 0 0,-1 0 1 0 0,0 1-1 0 0,-1-1 1 0 0,1 1-1 0 0,-1-1 0 0 0,-2-5-57 0 0,0 3 78 0 0,0 0-1 0 0,0 1 0 0 0,-1-1 0 0 0,0 1 1 0 0,-1 0-1 0 0,0 1 0 0 0,-1-1 0 0 0,1 1 1 0 0,-2 0-1 0 0,1 0 0 0 0,-1 0 0 0 0,0 1 1 0 0,-1 0-78 0 0,7 6-45 0 0,-1 0 1 0 0,0 0-1 0 0,0 0 1 0 0,0 0-1 0 0,0 0 1 0 0,0 0 0 0 0,0 1-1 0 0,0-1 1 0 0,0 1-1 0 0,0-1 1 0 0,0 1-1 0 0,0 0 1 0 0,0 0-1 0 0,0 0 1 0 0,0 0 0 0 0,-1 0-1 0 0,1 0 1 0 0,0 1-1 0 0,0-1 1 0 0,0 1-1 0 0,0-1 1 0 0,0 1-1 0 0,0 0 1 0 0,0 0 0 0 0,0 0-1 0 0,0 0 1 0 0,0 0 44 0 0,1 0-7984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4.4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 30 5120 0 0,'-2'0'20'0'0,"0"0"0"0"0,0 0 0 0 0,0 1 0 0 0,0-1 1 0 0,0 1-1 0 0,0 0 0 0 0,1 0 0 0 0,-1-1 0 0 0,0 1 0 0 0,0 0 1 0 0,1 0-1 0 0,-1 1 0 0 0,-1 0-20 0 0,-17 9 252 0 0,17-10-218 0 0,0-1-14 0 0,0 1-1 0 0,1-1 0 0 0,-1 1 0 0 0,0 0 0 0 0,1 0 1 0 0,-1 0-1 0 0,0 0 0 0 0,1 1 0 0 0,0-1 0 0 0,-1 1 1 0 0,1-1-1 0 0,0 1 0 0 0,0 0 0 0 0,-1 0 1 0 0,1 0-1 0 0,1 0 0 0 0,-1 0 0 0 0,0 0 0 0 0,1 1 1 0 0,-1-1-1 0 0,0 1-19 0 0,-16 28 120 0 0,13-23-91 0 0,0 0 0 0 0,0 0 0 0 0,1 0 0 0 0,0 1 0 0 0,-2 8-29 0 0,-6 18 62 0 0,7-23-38 0 0,1 0 1 0 0,0 0-1 0 0,1 0 1 0 0,1 0-1 0 0,-1 10-24 0 0,2-18 24 0 0,1 0 1 0 0,1 0-1 0 0,-1 0 0 0 0,0 0 1 0 0,1 0-1 0 0,0 0 0 0 0,0 0 1 0 0,0 0-1 0 0,1 0 0 0 0,-1-1 1 0 0,1 1-1 0 0,0 0 0 0 0,0-1 1 0 0,0 1-1 0 0,0-1 0 0 0,1 0 1 0 0,-1 0-1 0 0,1 0 0 0 0,0 0 1 0 0,1 1-25 0 0,1-1 29 0 0,0 0-1 0 0,1 0 1 0 0,-1 0 0 0 0,1 0 0 0 0,0-1 0 0 0,0 0 0 0 0,0 0 0 0 0,0-1-1 0 0,0 0 1 0 0,0 0 0 0 0,0 0 0 0 0,4 0-29 0 0,13 2 68 0 0,-10-1-32 0 0,0-2-1 0 0,0 1 1 0 0,0-1-1 0 0,0-1 1 0 0,0 0-1 0 0,-1-1 1 0 0,1-1-1 0 0,0 0 1 0 0,-1 0-1 0 0,1-1 1 0 0,-1-1-1 0 0,11-5-35 0 0,7-5 219 0 0,-1-2-1 0 0,-1-1 1 0 0,-1-1-1 0 0,12-11-218 0 0,-29 21 150 0 0,0 1 0 0 0,-1-2 0 0 0,0 0-1 0 0,-1 0 1 0 0,0 0 0 0 0,0-1-1 0 0,-1-1-149 0 0,-5 8 79 0 0,-1 0-1 0 0,0-1 1 0 0,0 1-1 0 0,0 0 1 0 0,-1-1-1 0 0,1 1 1 0 0,-1-1-1 0 0,0 1 1 0 0,-1-1-1 0 0,1 1 1 0 0,-1-1-1 0 0,0 1 1 0 0,0 0-1 0 0,0-1 1 0 0,0 1-1 0 0,-1 0 1 0 0,0 0-1 0 0,0 0 1 0 0,0 0-1 0 0,0 0 0 0 0,-1 1 1 0 0,-1-4-79 0 0,-12-7 424 0 0,0 0 0 0 0,-17-11-424 0 0,26 21 74 0 0,0 0 1 0 0,0 0-1 0 0,-1 1 0 0 0,0 0 1 0 0,1 0-1 0 0,-1 0 1 0 0,0 1-1 0 0,0 1 0 0 0,-3-1-74 0 0,-80-6-1305 0 0,87 7-7060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5.3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5224 0 0,'0'0'929'0'0,"0"0"6"0"0,0 29 2225 0 0,0-25-3135 0 0,0 5-27 0 0,0-1 0 0 0,0 0-1 0 0,1 1 1 0 0,0-1 0 0 0,0 0-1 0 0,1 0 1 0 0,2 6 2 0 0,-1-5-15 0 0,-1 0-1 0 0,0 0 1 0 0,0 0 0 0 0,-1 0-1 0 0,0 3 16 0 0,5 28-12 0 0,-2-19 7 0 0,7 27-16 0 0,10 27 21 0 0,-11-40-18 0 0,-8-25 96 0 0,0 0 0 0 0,1-1 0 0 0,0 0 0 0 0,1 1 0 0 0,0-1 0 0 0,3 4-78 0 0,19 39 1224 0 0,-26-52-1235 0 0,0 0 0 0 0,0 1 0 0 0,0-1 0 0 0,0 0 0 0 0,0 1 0 0 0,1-1 1 0 0,-1 0-1 0 0,0 0 0 0 0,0 1 0 0 0,0-1 0 0 0,0 0 0 0 0,1 0 0 0 0,-1 1 0 0 0,0-1 1 0 0,0 0-1 0 0,1 0 0 0 0,-1 0 0 0 0,0 0 0 0 0,1 1 0 0 0,-1-1 0 0 0,0 0 0 0 0,0 0 1 0 0,1 0-1 0 0,-1 0 0 0 0,0 0 0 0 0,1 0 0 0 0,-1 0 0 0 0,0 0 0 0 0,1 0 0 0 0,-1 0 1 0 0,0 0-1 0 0,1 0 0 0 0,-1 0 0 0 0,0 0 0 0 0,0 0 0 0 0,1 0 0 0 0,-1 0 0 0 0,0 0 1 0 0,1 0-1 0 0,-1 0 0 0 0,0 0 0 0 0,1-1 0 0 0,-1 1 0 0 0,0 0 0 0 0,0 0 0 0 0,1 0 1 0 0,-1-1-1 0 0,0 1 0 0 0,0 0 0 0 0,0 0 0 0 0,1-1 0 0 0,-1 1 0 0 0,0 0 0 0 0,0 0 1 0 0,0-1-1 0 0,0 1 0 0 0,1 0 0 0 0,-1-1 0 0 0,0 1 0 0 0,0 0 0 0 0,0 0 0 0 0,0-1 1 0 0,0 1-1 0 0,0-1 11 0 0,0 1-7944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5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 46 2504 0 0,'-32'-1'2664'0'0,"9"19"-1895"0"0,17-13-721 0 0,1-1 1 0 0,0 1-1 0 0,0 0 0 0 0,0 0 0 0 0,1 0 0 0 0,-1 0 1 0 0,1 1-1 0 0,1 0 0 0 0,-2 1-48 0 0,-5 8 73 0 0,1-2-4 0 0,1 1 1 0 0,0 0-1 0 0,0 0 1 0 0,1 1-1 0 0,1 0 1 0 0,-2 9-70 0 0,5-14 29 0 0,1-1 1 0 0,0 1-1 0 0,0 0 1 0 0,1 0-1 0 0,0 0 1 0 0,0 0-1 0 0,1 1 1 0 0,1-1-1 0 0,0 0 1 0 0,0 0-1 0 0,1 1-29 0 0,1-1 127 0 0,-2-4-71 0 0,0-1 0 0 0,1 1 0 0 0,-1-1 0 0 0,1 0 1 0 0,1 0-1 0 0,-1 1-56 0 0,-1-5 6 0 0,0 0 0 0 0,-1 0 0 0 0,1 1 0 0 0,0-1 0 0 0,0 0 0 0 0,0 0 0 0 0,0 0 0 0 0,0 0 0 0 0,0-1 0 0 0,0 1 0 0 0,1 0 0 0 0,-1 0 1 0 0,0-1-1 0 0,0 1 0 0 0,1 0 0 0 0,-1-1 0 0 0,0 1 0 0 0,1-1 0 0 0,-1 0 0 0 0,0 1 0 0 0,1-1 0 0 0,-1 0 0 0 0,1 0 0 0 0,-1 0 0 0 0,0 0 0 0 0,2 0-6 0 0,11-1 51 0 0,-6 1 43 0 0,0-1 0 0 0,0 1 0 0 0,0-2 0 0 0,0 1 0 0 0,-1-1 0 0 0,1 0 0 0 0,0 0 1 0 0,-1-1-1 0 0,5-2-94 0 0,1-4 118 0 0,1-1 1 0 0,-2 0-1 0 0,1 0 1 0 0,-1-2-1 0 0,0 0-118 0 0,35-30 322 0 0,-38 35-242 0 0,-1 1-1 0 0,1-1 0 0 0,-1-1 1 0 0,0 1-1 0 0,0-1 0 0 0,-1-1 1 0 0,0 1-1 0 0,-1-1 0 0 0,0-1 1 0 0,0 1-1 0 0,-1-1 0 0 0,0 0 1 0 0,-1 0-1 0 0,0 0 0 0 0,0-1 1 0 0,-1 0-80 0 0,14-64 561 0 0,-17 73-536 0 0,1 1 0 0 0,-1-1 0 0 0,0 0 0 0 0,0 1 0 0 0,1-1-1 0 0,-1 0 1 0 0,0 1 0 0 0,-1-1 0 0 0,1 0 0 0 0,0 1 0 0 0,0-1 0 0 0,-1 0 0 0 0,1 1 0 0 0,-1-1 0 0 0,1 1 0 0 0,-1-1 0 0 0,0 0-1 0 0,0 0-24 0 0,-4-15 245 0 0,4 16-223 0 0,0-1-1 0 0,0 1 0 0 0,0-1 1 0 0,0 1-1 0 0,0 0 0 0 0,0 0 0 0 0,0-1 1 0 0,0 1-1 0 0,-1 0 0 0 0,1 0 1 0 0,0 0-1 0 0,-1 0 0 0 0,1 1 1 0 0,0-1-1 0 0,-1 0 0 0 0,1 0 0 0 0,-1 1 1 0 0,0-1-1 0 0,1 1 0 0 0,-1 0 1 0 0,1-1-1 0 0,-1 1 0 0 0,0 0 1 0 0,0 0-22 0 0,-43-6 215 0 0,44 6-210 0 0,-14 0-5 0 0,-1 1-1 0 0,1 1 1 0 0,0 0 0 0 0,-1 2-1 0 0,1-1 1 0 0,0 2-1 0 0,-13 5 1 0 0,0 0-1285 0 0,7-4-6989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4:41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7200 0 0,'0'0'165'0'0,"0"0"22"0"0,0 0 6 0 0,0 0 43 0 0,0 0-95 0 0,0 0 113 0 0,0 0 211 0 0,0 0 14 0 0,0 0-14 0 0,0 0-60 0 0,1 0-224 0 0,-1 0-41 0 0,0 0 44 0 0,1 0-91 0 0,2 2-16 0 0,-1-1 10 0 0,8 4 483 0 0,-1 3-67 0 0,-1 1-61 0 0,-2 2-57 0 0,0 1-52 0 0,-1 0-46 0 0,0 1-42 0 0,-1-1-37 0 0,4 10 111 0 0,7 21 239 0 0,-1 0-34 0 0,-2 0-35 0 0,-1 0-38 0 0,-1 1-37 0 0,-2 0-38 0 0,-1 0-40 0 0,0 0-41 0 0,-3-10-30 0 0,10 59 361 0 0,-7-54-325 0 0,-3-17-43 0 0,3 7 263 0 0,1 0-100 0 0,-3-5-238 0 0,-4-17-118 0 0,-1-6-1 0 0,0-1 0 0 0,0 0 0 0 0,0 0 0 0 0,0 0 3 0 0,0 0 10 0 0,3 0-126 0 0,1-4 129 0 0,-3 2-131 0 0,0 0-79 0 0,-1 0-106 0 0,1 1 69 0 0,-1 0-36 0 0,0 0-41 0 0,0 0-44 0 0,1 0-117 0 0,-1 0-73 0 0,0 0-79 0 0,0 0-84 0 0,1 0-90 0 0,-1 0-96 0 0,0 0-101 0 0,1 1-107 0 0,1-3-1292 0 0,1 0-1311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45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278 10 6296 0 0,'0'0'184'0'0,"0"0"-51"0"0,0 0-67 0 0,-1-1-45 0 0,-1 0-38 0 0,1 0 41 0 0,-1 1 102 0 0,2-1-8 0 0,-1 1 48 0 0,-6-2 490 0 0,-1 0-42 0 0,1 1-42 0 0,-1 1-40 0 0,1 0-37 0 0,-1 1-38 0 0,1 0-35 0 0,-1 0-34 0 0,-6 4 292 0 0,-1 1-118 0 0,1 1-108 0 0,0 1-95 0 0,4 0-132 0 0,-1 0-49 0 0,1 0-41 0 0,0 1-36 0 0,-2 1-20 0 0,1 1-32 0 0,-18 20 0 0 0,22-24-42 0 0,1 0 0 0 0,0 1 0 0 0,1 0 0 0 0,-1 0 1 0 0,2 1-1 0 0,-1-1 0 0 0,1 1 0 0 0,1 0 0 0 0,-1 0 0 0 0,1 0 0 0 0,1 1 0 0 0,0-1 0 0 0,0 5-7 0 0,1-9 4 0 0,1 1 0 0 0,0-1 0 0 0,0 1 0 0 0,0-1 0 0 0,1 0 0 0 0,0 1 0 0 0,0-1 0 0 0,0 1 0 0 0,1-1 0 0 0,0 0 0 0 0,0 0 0 0 0,0 0 0 0 0,0 0 0 0 0,1 0 0 0 0,0 0 0 0 0,0-1 0 0 0,0 1 0 0 0,1-1 0 0 0,-1 0 0 0 0,1 0 0 0 0,0 0 0 0 0,0-1 0 0 0,3 3-4 0 0,28 15 94 0 0,3-6 43 0 0,-30-13-91 0 0,0 0 0 0 0,0-1 0 0 0,1 0 0 0 0,-1 0 0 0 0,0-1 0 0 0,1 0 0 0 0,-1 0 0 0 0,6-1-46 0 0,-4-1 71 0 0,-1 1 1 0 0,1-2-1 0 0,-1 1 1 0 0,1-1-1 0 0,-1 0 1 0 0,0-1-72 0 0,12-8 190 0 0,-1-4 46 0 0,-2-1-76 0 0,-2-3-36 0 0,-11 13-94 0 0,-1 0 1 0 0,0 0 0 0 0,0 0 0 0 0,-1-1 0 0 0,1-1-31 0 0,-2 3 11 0 0,0 1 0 0 0,0-1 0 0 0,-1 0-1 0 0,0 1 1 0 0,0-6-11 0 0,-1 6 1 0 0,0 0 0 0 0,0 0 0 0 0,-1 1 0 0 0,1-1 0 0 0,-1 0 0 0 0,0 0 0 0 0,-1 1 0 0 0,1-1 0 0 0,-1 0 0 0 0,0 1 1 0 0,-2-4-2 0 0,3 5-127 0 0,-1 1 36 0 0,-1-4-2 0 0,-1 1 88 0 0,-5-8 96 0 0,6 8-125 0 0,0 2-49 0 0,1-1-65 0 0,-1 1-79 0 0,0 0-95 0 0,1 0 27 0 0,0 1-60 0 0,0 0-66 0 0,-1-1-71 0 0,1 1-77 0 0,0 0-81 0 0,0-1-86 0 0,-1 1-93 0 0,-2-3-999 0 0,-3-2-1030 0 0</inkml:trace>
  <inkml:trace contextRef="#ctx0" brushRef="#br0" timeOffset="435.83">602 81 10944 0 0,'0'0'210'0'0,"0"1"-87"0"0,0-1-56 0 0,0 4 0 0 0,1-2-4 0 0,1 7 240 0 0,1 0-103 0 0,-1-3-106 0 0,0 0-38 0 0,3 7-24 0 0,4 12-58 0 0,-6-17 53 0 0,-1 0 43 0 0,2 6 249 0 0,0 1 47 0 0,11 47 1492 0 0,-12-48-1497 0 0,-1 0-41 0 0,-1-4-107 0 0,0 0 42 0 0,1 8 303 0 0,0 1 121 0 0,-2-1 108 0 0,-3-1 100 0 0,3-14-625 0 0,-1 0-38 0 0,0 4 199 0 0,-5 1 127 0 0,2-7-287 0 0,-1-4-67 0 0,1-4-95 0 0,-1-10-55 0 0,5 14-41 0 0,-2-3-5 0 0,1 0 1 0 0,1 1-1 0 0,-1-1 0 0 0,1 0 0 0 0,0 0 0 0 0,0 0 0 0 0,1 0 0 0 0,0 0 0 0 0,1-4 0 0 0,4-17-62 0 0,-5 18 18 0 0,12-31-132 0 0,-8 31 103 0 0,-1 0 0 0 0,1 0 0 0 0,0 1 0 0 0,1-1 0 0 0,3-3 73 0 0,-4 6-47 0 0,0 1 0 0 0,0-1 0 0 0,1 2 1 0 0,-1-1-1 0 0,1 0 0 0 0,0 1 0 0 0,5-3 48 0 0,-6 5-20 0 0,1 0 1 0 0,-1-1 0 0 0,0 1 0 0 0,0 1 0 0 0,1-1 0 0 0,2 1 18 0 0,10 0-27 0 0,-4 5-26 0 0,8 6-11 0 0,-1 2 51 0 0,12 12 72 0 0,-24-16-19 0 0,0 0 1 0 0,-1 1-1 0 0,0 0 0 0 0,0 1 0 0 0,-1 0 1 0 0,5 7-41 0 0,1 8 20 0 0,-2 3-62 0 0,-10-24 50 0 0,0 1 0 0 0,0-1 1 0 0,0 0-1 0 0,0 1 0 0 0,-1 0 0 0 0,0-1 0 0 0,0 1 0 0 0,0 0-8 0 0,-1 0 0 0 0,1 0 1 0 0,-1-1 0 0 0,0 1 0 0 0,-1 0-1 0 0,1-1 1 0 0,-1 1 0 0 0,0-1-1 0 0,0 0 1 0 0,0 1 0 0 0,-1-1-1 0 0,-1 3 0 0 0,3-7-115 0 0,1 1 44 0 0,-1 0 40 0 0,1 0 33 0 0,-2 1 72 0 0,-2 3 224 0 0,3-3-242 0 0,0 0-48 0 0,0-1-83 0 0,1 0-6 0 0,-1 0-34 0 0,0 0-50 0 0,1 0-48 0 0,0 0-52 0 0,-1 0-56 0 0,1 0-62 0 0,0-1-66 0 0,0 1-70 0 0,0 0-76 0 0,0-1 163 0 0,0 0-60 0 0,0 0-54 0 0,0 0-46 0 0,0 0-171 0 0,0 0-46 0 0,0 0-207 0 0,0 0-557 0 0</inkml:trace>
  <inkml:trace contextRef="#ctx0" brushRef="#br0" timeOffset="885.63">1164 303 9440 0 0,'0'0'216'0'0,"0"0"32"0"0,2 0 9 0 0,10 4-254 0 0,1-3 79 0 0,0-1 71 0 0,0-1 66 0 0,1-1 60 0 0,0-1 52 0 0,0 0 46 0 0,-1 0 41 0 0,4-1 190 0 0,0 0 46 0 0,-6 2-288 0 0,0-1-42 0 0,12-3 227 0 0,43-16 811 0 0,-52 17-1032 0 0,1-1-41 0 0,50-23 879 0 0,-55 25-964 0 0,-6 2-101 0 0,3-1 39 0 0,0-1-60 0 0,-5 3-71 0 0,1-1-1 0 0,0 0 0 0 0,-1 0 0 0 0,0 0 1 0 0,1 0-1 0 0,-1 0 0 0 0,0 0 0 0 0,1-2-10 0 0,6-11 67 0 0,-9 15-65 0 0,1-1 0 0 0,-1 0 1 0 0,0 1-1 0 0,0-1 0 0 0,0 0 0 0 0,0 1 0 0 0,0-1 0 0 0,0 0 0 0 0,0 0 0 0 0,0 1 0 0 0,0-1 0 0 0,0 0 0 0 0,0 1 0 0 0,0-1 0 0 0,0 0 0 0 0,-1 1 0 0 0,1-1 0 0 0,0 0 0 0 0,0 1 0 0 0,-1-1 0 0 0,1 0 0 0 0,0 1 0 0 0,-1-1 0 0 0,1 1 0 0 0,-1-1 0 0 0,1 1 0 0 0,-1-1 0 0 0,1 1 0 0 0,-1-1 0 0 0,1 1 0 0 0,-1-1 0 0 0,0 1 0 0 0,0 0-2 0 0,-25-14 28 0 0,17 10 1 0 0,1 0-29 0 0,-1 1 0 0 0,1 0 0 0 0,-9-2 0 0 0,-4-1 0 0 0,-3-1 14 0 0,17 6-22 0 0,0-1 1 0 0,0 1-1 0 0,0 0 1 0 0,-4 1 7 0 0,8 0-3 0 0,0 0 1 0 0,1 0 0 0 0,-1 0 0 0 0,0 1 0 0 0,1-1 0 0 0,-1 1 0 0 0,0-1-1 0 0,1 1 1 0 0,-1 0 0 0 0,1 0 0 0 0,0 0 0 0 0,-1 1 0 0 0,1-1 0 0 0,0 0-1 0 0,0 1 1 0 0,-1 0 0 0 0,1-1 0 0 0,1 1 0 0 0,-1 0 0 0 0,0 0 0 0 0,0 0-1 0 0,-1 2 3 0 0,0 1 1 0 0,1-1 0 0 0,-1 1 0 0 0,1-1 0 0 0,0 1 0 0 0,0 0 0 0 0,1 0 0 0 0,-1 0 0 0 0,1 0 0 0 0,0 0 0 0 0,1 0 0 0 0,-1 0 0 0 0,1 1-1 0 0,0 1 0 0 0,-1 16 84 0 0,0 3-7 0 0,3-9 41 0 0,6 11 125 0 0,1 7-22 0 0,-7-29-188 0 0,1 0 1 0 0,-1-1-1 0 0,1 1 0 0 0,4 4-33 0 0,-1 0 38 0 0,1-1 42 0 0,-4-6-16 0 0,0 1 1 0 0,0-1-1 0 0,0 0 0 0 0,1 0 0 0 0,-1 0 0 0 0,3 1-64 0 0,8 3 134 0 0,-5-4-89 0 0,1-1-35 0 0,11 0-196 0 0,-1-1 101 0 0,-1-1 66 0 0,25-4 57 0 0,-13-2-74 0 0,-15 3-42 0 0,0-1-57 0 0,-6 2 5 0 0,0-1-35 0 0,0 1-40 0 0,1-1-44 0 0,0 0-106 0 0,1 0-73 0 0,19-3-495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6.2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6016 0 0,'0'0'576'0'0,"-6"18"2592"0"0,6-8-2872 0 0,-1-7-195 0 0,1 0-1 0 0,0 0 0 0 0,0-1 0 0 0,0 1 0 0 0,0 0 1 0 0,1 0-1 0 0,-1-1 0 0 0,1 1 0 0 0,-1 0 1 0 0,1-1-1 0 0,0 1 0 0 0,0 0 0 0 0,0-1 0 0 0,0 1 1 0 0,1 0-101 0 0,0-1 54 0 0,-1 1-1 0 0,0-1 1 0 0,0 1 0 0 0,0-1 0 0 0,-1 1 0 0 0,1-1 0 0 0,0 1 0 0 0,-1 0 0 0 0,0-1 0 0 0,0 1 0 0 0,0 2-54 0 0,3 17 271 0 0,6 17 46 0 0,-1 0-1 0 0,-2 0 1 0 0,-1 16-317 0 0,-1-25 140 0 0,-3-25-105 0 0,0 0 0 0 0,0 0 1 0 0,-1 0-1 0 0,1 0 0 0 0,-1 1 1 0 0,-1-1-1 0 0,1 0 0 0 0,-1 0 1 0 0,1 0-36 0 0,-5 36 462 0 0,5-33-297 0 0,-1 0 0 0 0,0-1 0 0 0,0 1 0 0 0,0-1 0 0 0,-1 1 0 0 0,0-1-165 0 0,-2 16-1011 0 0,4-23-9182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6.9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4512 0 0,'0'0'1024'0'0,"0"0"0"0"0,0 0 0 0 0,0 0-46 0 0,0 0-243 0 0,0 0-296 0 0,0 0-95 0 0,0 0-130 0 0,0 0-35 0 0,0 0 2 0 0,0 0-30 0 0,0 0-106 0 0,0 0-41 0 0,1 0-1 0 0,-1-1 0 0 0,1 1 0 0 0,-1 0 0 0 0,0 0 1 0 0,1 0-1 0 0,-1 0 0 0 0,1 0 0 0 0,-1 0 0 0 0,1 0 1 0 0,-1 0-1 0 0,1 0 0 0 0,-1 0 0 0 0,1 0 1 0 0,-1 0-1 0 0,1 0 0 0 0,-1 0 0 0 0,0 0 0 0 0,1 1 1 0 0,-1-1-1 0 0,1 0 0 0 0,-1 0-3 0 0,2 3 3 0 0,0-1-1 0 0,0 1 1 0 0,0 0-1 0 0,-1 0 1 0 0,1-1-1 0 0,-1 1 1 0 0,0 0 0 0 0,0 0-1 0 0,0 0 1 0 0,0 1-1 0 0,-1-1 1 0 0,1 0 0 0 0,-1 0-1 0 0,0 0 1 0 0,0 2-3 0 0,3 12 8 0 0,4 8 9 0 0,1 0 1 0 0,3 6-18 0 0,6 18 70 0 0,-15-46-52 0 0,-1 1-1 0 0,1-1 1 0 0,0 0 0 0 0,-1 0 0 0 0,1-1-1 0 0,1 1 1 0 0,-1 0 0 0 0,0-1 0 0 0,1 1-1 0 0,-1-1 1 0 0,1 0 0 0 0,2 2-18 0 0,-2-2 53 0 0,-1 0 0 0 0,0 0 0 0 0,1 0 0 0 0,-1 0 0 0 0,0 1 1 0 0,0-1-1 0 0,0 1 0 0 0,0-1 0 0 0,-1 1 0 0 0,2 1-53 0 0,0 3 66 0 0,0-1 0 0 0,1 1 0 0 0,0-1 0 0 0,0 0 0 0 0,1-1 1 0 0,0 1-1 0 0,4 3-66 0 0,-1-8-1286 0 0,-8-1-6572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7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5224 0 0,'0'11'153'0'0,"0"-9"164"0"0,0 1 0 0 0,-1-1 0 0 0,1 1 0 0 0,0-1 0 0 0,0 1 1 0 0,1-1-1 0 0,-1 1 0 0 0,0-1 0 0 0,1 1 0 0 0,0-1 0 0 0,-1 0 0 0 0,2 2-317 0 0,-1 14 1887 0 0,-1 35-1840 0 0,2 0 0 0 0,3 0 0 0 0,4 13-47 0 0,-7-56 57 0 0,-1 2 38 0 0,1-1-1 0 0,1 0 0 0 0,0 1 1 0 0,0-1-1 0 0,1-1 0 0 0,1 1 1 0 0,2 4-95 0 0,-7-14 21 0 0,1 0 1 0 0,0 1-1 0 0,-1-1 1 0 0,1 1-1 0 0,-1-1 1 0 0,0 1 0 0 0,1-1-1 0 0,-1 1 1 0 0,0-1-1 0 0,0 1 1 0 0,0-1-1 0 0,0 1 1 0 0,0 1-22 0 0,0 9-822 0 0,0-12-7316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7.7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130 149 7736 0 0,'-6'0'166'0'0,"5"0"16"0"0,-1 0 0 0 0,1 0 0 0 0,-1 0-1 0 0,1 0 1 0 0,0 0 0 0 0,-1 0 0 0 0,1 0-1 0 0,-1 0 1 0 0,1 1 0 0 0,0-1 0 0 0,-1 0-1 0 0,1 1 1 0 0,0-1 0 0 0,-1 1 0 0 0,1 0-1 0 0,0-1 1 0 0,0 1 0 0 0,0 0 0 0 0,0 0-1 0 0,-1 0 1 0 0,1 0 0 0 0,0 0-182 0 0,0 1 34 0 0,-1-1-1 0 0,0 0 1 0 0,1 0-1 0 0,-1 0 1 0 0,0 0-1 0 0,0 0 1 0 0,0 0-1 0 0,0-1 1 0 0,0 1 0 0 0,-1 0-34 0 0,1-1-1 0 0,0 1 0 0 0,0-1 0 0 0,0 1 0 0 0,0 0 0 0 0,0 0 0 0 0,0 0 0 0 0,0 0 0 0 0,0 0 0 0 0,0 1 0 0 0,1-1 0 0 0,-1 0 0 0 0,-1 2 1 0 0,-3 3 0 0 0,1 1 0 0 0,-1 0-1 0 0,1 0 1 0 0,0 0 0 0 0,1 1 0 0 0,0 0 0 0 0,-2 2 0 0 0,5-6 0 0 0,0 0 0 0 0,0 1 0 0 0,0-1 0 0 0,0 0 0 0 0,1 0 0 0 0,0 0 0 0 0,-1 1 0 0 0,2-1 0 0 0,-1 0 0 0 0,0 1 0 0 0,1-1 0 0 0,0 0 0 0 0,0 0 0 0 0,0 0 0 0 0,0 0 0 0 0,1 1 0 0 0,0 1-1 0 0,-1-3 4 0 0,0 0-1 0 0,0 0 1 0 0,0 0-1 0 0,0 0 0 0 0,1 0 1 0 0,-1 0-1 0 0,1 0 1 0 0,0 0-1 0 0,0-1 0 0 0,0 1 1 0 0,0 0-1 0 0,0-1 1 0 0,1 0-1 0 0,-1 0 1 0 0,1 1-1 0 0,-1-1 0 0 0,1-1 1 0 0,0 1-1 0 0,0 0 1 0 0,0-1-3 0 0,13 8 12 0 0,-13-6-8 0 0,1-1 0 0 0,-1 0 0 0 0,1 0-1 0 0,0 0 1 0 0,-1-1 0 0 0,1 1 0 0 0,0-1 0 0 0,0 0 0 0 0,0 0 0 0 0,1 0 0 0 0,-1 0 0 0 0,0-1 0 0 0,0 0-1 0 0,0 0 1 0 0,2 0-4 0 0,3-1 11 0 0,1-1-1 0 0,0 0 0 0 0,-1-1 1 0 0,1 0-1 0 0,-1 0 0 0 0,0-1 1 0 0,0-1-1 0 0,-1 1 0 0 0,1-1 1 0 0,-1-1-1 0 0,0 1 0 0 0,2-3-10 0 0,14-13 99 0 0,0-1-1 0 0,-2-1 0 0 0,13-17-98 0 0,-33 36 27 0 0,1-1 1 0 0,0 0-1 0 0,-1 1 1 0 0,0-1-1 0 0,0 0 1 0 0,0 0-1 0 0,-1 0 1 0 0,0 0-1 0 0,0-1 0 0 0,0 1-27 0 0,1-3 88 0 0,-1 0-1 0 0,1 1 1 0 0,1-1-1 0 0,1-3-87 0 0,-3 8 11 0 0,1 0-1 0 0,-2 1 1 0 0,1-1 0 0 0,0 0-1 0 0,0 0 1 0 0,-1 1-1 0 0,1-1 1 0 0,-1 0 0 0 0,0 0-1 0 0,0 0 1 0 0,0 0 0 0 0,0 0-1 0 0,-1 1 1 0 0,1-1 0 0 0,-1 0-1 0 0,0 0 1 0 0,0 0-1 0 0,1 1 1 0 0,-2-1 0 0 0,1 0-1 0 0,0 1 1 0 0,-1-1 0 0 0,1 1-1 0 0,-1 0 1 0 0,0-1-11 0 0,-1-1 13 0 0,0 1-1 0 0,-1-1 1 0 0,0 1-1 0 0,1-1 1 0 0,-2 1 0 0 0,1 1-1 0 0,0-1 1 0 0,0 0 0 0 0,-1 1-1 0 0,1 0 1 0 0,-1 0-1 0 0,0 0 1 0 0,0 1 0 0 0,-2-1-13 0 0,-18-4 30 0 0,-20-4 105 0 0,-14-1-135 0 0,36 7-1745 0 0,0-3-7007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8.3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4912 0 0,'-7'0'819'0'0,"9"0"989"0"0,-1 0-1667 0 0,0 0 0 0 0,-1 0 0 0 0,1 0 0 0 0,0 0 0 0 0,-1 1 0 0 0,1-1 0 0 0,0 0 0 0 0,-1 0 0 0 0,1 1 0 0 0,0-1 0 0 0,-1 0 0 0 0,1 1-1 0 0,-1-1 1 0 0,1 0 0 0 0,0 1 0 0 0,-1-1 0 0 0,1 1 0 0 0,-1-1 0 0 0,1 1-141 0 0,7 17 105 0 0,1 0 1 0 0,-2 1-1 0 0,-1-1 0 0 0,0 1 1 0 0,1 9-106 0 0,-3-11 389 0 0,2 1 1 0 0,5 9-390 0 0,-7-17 275 0 0,1 1 0 0 0,-2-1 0 0 0,1 1 0 0 0,-2 0 0 0 0,1 0 0 0 0,-2 0 0 0 0,2 11-275 0 0,-3-21-1107 0 0,0-1-7706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8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6632 0 0,'2'0'58'0'0,"-1"0"0"0"0,0 0-1 0 0,0 0 1 0 0,0 0 0 0 0,0 0 0 0 0,0 0 0 0 0,0 0 0 0 0,0 1 0 0 0,1-1 0 0 0,-1 0 0 0 0,0 1 0 0 0,0-1-1 0 0,0 0 1 0 0,0 1 0 0 0,0-1 0 0 0,0 1 0 0 0,0 0 0 0 0,0-1 0 0 0,0 1-58 0 0,0 2 138 0 0,0-1 1 0 0,1 1-1 0 0,-1-1 1 0 0,0 1-1 0 0,-1-1 1 0 0,1 1-1 0 0,0 0 1 0 0,0 2-139 0 0,48 206 1304 0 0,-47-206-1236 0 0,-1 2 100 0 0,1 0-1 0 0,0 0 1 0 0,0-1 0 0 0,1 1 0 0 0,0-1-1 0 0,3 6-167 0 0,14 7 968 0 0,-20-19-932 0 0,0 1-1 0 0,0-1 0 0 0,1 1 1 0 0,-1-1-1 0 0,0 0 0 0 0,1 1 1 0 0,-1-1-1 0 0,0 0 0 0 0,1 1 1 0 0,-1-1-1 0 0,0 0 0 0 0,1 0 1 0 0,-1 1-1 0 0,1-1 0 0 0,-1 0 1 0 0,0 0-1 0 0,1 0 0 0 0,-1 1 1 0 0,1-1-1 0 0,-1 0 0 0 0,1 0 1 0 0,-1 0-36 0 0,1 0 27 0 0,-1 0 1 0 0,0 0-1 0 0,1 0 1 0 0,-1 0 0 0 0,0 1-1 0 0,1-1 1 0 0,-1 0-1 0 0,0 0 1 0 0,1 0-1 0 0,-1 0 1 0 0,0 1-1 0 0,0-1 1 0 0,1 0-1 0 0,-1 0 1 0 0,0 1 0 0 0,0-1-1 0 0,0 0 1 0 0,1 0-1 0 0,-1 1 1 0 0,0-1-1 0 0,0 0 1 0 0,0 0-1 0 0,0 1 1 0 0,1-1 0 0 0,-1 0-1 0 0,0 1 1 0 0,0-1-1 0 0,0 0 1 0 0,0 1-1 0 0,0-1 1 0 0,0 0-1 0 0,0 1 1 0 0,0-1-1 0 0,0 0 1 0 0,0 1 0 0 0,0-1-1 0 0,0 0 1 0 0,0 1-1 0 0,0-1 1 0 0,-1 0-1 0 0,1 1 1 0 0,0-1-28 0 0,0 20-1591 0 0,0-19-7363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8:36:39.1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5520 0 0,'2'8'630'0'0,"5"-8"1482"0"0,-4 1-910 0 0,-3-1-1169 0 0,0 0-1 0 0,0 0 1 0 0,0 0 0 0 0,0 0 0 0 0,0 0 0 0 0,0 0-1 0 0,0 0 1 0 0,0 0 0 0 0,0 1 0 0 0,0-1 0 0 0,0 0 0 0 0,0 0-1 0 0,0 0 1 0 0,1 0 0 0 0,-1 0 0 0 0,0 0 0 0 0,0 0 0 0 0,0 0-1 0 0,0 0 1 0 0,0 0 0 0 0,0 0 0 0 0,0 0 0 0 0,0 0 0 0 0,0 0-1 0 0,0 0 1 0 0,0 0 0 0 0,0 1 0 0 0,0-1 0 0 0,0 0 0 0 0,0 0-1 0 0,1 0 1 0 0,-1 0 0 0 0,0 0 0 0 0,0 0 0 0 0,0 0-1 0 0,0 0 1 0 0,0 0 0 0 0,0 0 0 0 0,0 0 0 0 0,0 0 0 0 0,0 0-1 0 0,0 0 1 0 0,0 0 0 0 0,1 0 0 0 0,-1 0 0 0 0,0 0 0 0 0,0 0-1 0 0,0-1 1 0 0,0 1 0 0 0,0 0 0 0 0,0 0 0 0 0,0 0 0 0 0,0 0-1 0 0,0 0 1 0 0,0 0 0 0 0,0 0 0 0 0,0 0 0 0 0,0 0 0 0 0,0 0-1 0 0,1 0 1 0 0,-1 0 0 0 0,0 0 0 0 0,0 0 0 0 0,0 0-1 0 0,0 0 1 0 0,0-1 0 0 0,0 1 0 0 0,0 0 0 0 0,0 0 0 0 0,0 0-33 0 0,8 10 511 0 0,8 18-382 0 0,1 29 205 0 0,6 13-80 0 0,-12-43-164 0 0,-6-13 8 0 0,1 0-1 0 0,0-1 1 0 0,1 1-1 0 0,7 9-97 0 0,-10-18 61 0 0,0 1-1 0 0,-1-1 1 0 0,0 1-1 0 0,0 0 0 0 0,0 0 1 0 0,1 4-61 0 0,6 4 20 0 0,-10-14-17 0 0,1 1 0 0 0,0 0 0 0 0,0 0 0 0 0,0 0 0 0 0,-1-1 0 0 0,1 1 0 0 0,0 0 1 0 0,-1 0-1 0 0,1 0 0 0 0,-1 0 0 0 0,1 0 0 0 0,-1 0 0 0 0,0 0 0 0 0,1 1 0 0 0,-1-1 0 0 0,0 0-3 0 0,0 0-3 0 0,0 0 0 0 0,0 0 0 0 0,1 0-1 0 0,-1 0 1 0 0,0 0 0 0 0,1 0 0 0 0,-1 0-1 0 0,0 0 1 0 0,1 0 0 0 0,-1 0 0 0 0,1 0-1 0 0,-1 0 1 0 0,1 0 0 0 0,0-1 0 0 0,0 2 3 0 0,0-1 143 0 0,0 0 0 0 0,-1 0 0 0 0,1 0 0 0 0,0 0 0 0 0,-1 0 0 0 0,1 0 0 0 0,-1 0 1 0 0,1 0-1 0 0,-1 0 0 0 0,1 0 0 0 0,-1 1 0 0 0,0-1 0 0 0,1 0 0 0 0,-1 0 0 0 0,0 0 1 0 0,0 1-144 0 0,-4-7-1111 0 0,4 4-9626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3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10656 0 0,'0'0'205'0'0,"-1"1"-85"0"0,1 0-54 0 0,-2 4 1 0 0,2-3-5 0 0,-1 6 201 0 0,1-1-79 0 0,1 0-66 0 0,0 1-53 0 0,0 0-38 0 0,0 6-36 0 0,-1-9 33 0 0,0 0 43 0 0,1-1 40 0 0,-1 1 34 0 0,2 5 229 0 0,0 0 87 0 0,2 18 1041 0 0,-3-15-930 0 0,-1-3-53 0 0,2 1 57 0 0,6 22 1287 0 0,-5-21-1126 0 0,-2-7-457 0 0,1-1-41 0 0,0 4 144 0 0,8 22 371 0 0,-9-25-762 0 0,0-3-32 0 0,0 0-77 0 0,-1-2-58 0 0,0 0-261 0 0,0 0 234 0 0,0 0-40 0 0,0 0 99 0 0,0 0-33 0 0,0 0-37 0 0,0 0-43 0 0,0 0-44 0 0,0 0-44 0 0,0 0-39 0 0,0 0-36 0 0,0 0-270 0 0,0 0-58 0 0,0 0-47 0 0,0 0-33 0 0,0 0-1485 0 0,0 0-1308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3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9528 0 0,'0'0'216'0'0,"0"0"32"0"0,0 0 10 0 0,0 0 18 0 0,0 0 31 0 0,0 0 12 0 0,0 0-230 0 0,0 0-106 0 0,0 0-84 0 0,0 0-106 0 0,0 0-126 0 0,0 0-112 0 0,0 0 51 0 0,0 0-42 0 0,0 0-527 0 0,0 0-422 0 0,0 0-799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4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41 7344 0 0,'0'0'165'0'0,"-1"-1"-51"0"0,-2-8 260 0 0,2 7-297 0 0,0 0-47 0 0,-6-6 7 0 0,1 2 72 0 0,-1 1 61 0 0,0 1 56 0 0,-1 2 108 0 0,0 1 55 0 0,-2 1 132 0 0,-5 4 326 0 0,1 3 10 0 0,5-1-317 0 0,1-1-130 0 0,1 1-49 0 0,1-1-107 0 0,0 0-51 0 0,1 0-58 0 0,-1-1-67 0 0,0 2 189 0 0,1 0 1 0 0,-1 0-1 0 0,1 1 1 0 0,-3 5-268 0 0,-9 18 620 0 0,8-10-304 0 0,1-1-73 0 0,1 1-89 0 0,1-1-105 0 0,-4 23 53 0 0,6-7 45 0 0,4 0 38 0 0,0-30-149 0 0,1 0 0 0 0,-1 1 1 0 0,1-1-1 0 0,1 0 0 0 0,-1 0 0 0 0,1 1 0 0 0,0-1 0 0 0,0-1 1 0 0,1 1-1 0 0,-1 0 0 0 0,2 1-36 0 0,-2-3 22 0 0,1 1 0 0 0,0-1 0 0 0,0-1 0 0 0,0 1 0 0 0,0 0 0 0 0,0-1 0 0 0,0 1 0 0 0,0-1 0 0 0,1 0 0 0 0,1 1-22 0 0,1-1 76 0 0,-1 1 1 0 0,1-1-1 0 0,0 0 1 0 0,3 0-77 0 0,0 0 97 0 0,-1-1-1 0 0,0 0 1 0 0,0-1 0 0 0,0 0 0 0 0,1 0 0 0 0,-1-1-1 0 0,0 0 1 0 0,0 0 0 0 0,1-1-97 0 0,20-7 272 0 0,-1-4-67 0 0,-4-3-97 0 0,-13 7-99 0 0,-1-1-35 0 0,-6 5 55 0 0,-1 1 1 0 0,0-1-1 0 0,0 0 0 0 0,0 0 1 0 0,-1 0-1 0 0,1 0 0 0 0,-1 0 1 0 0,0-4-30 0 0,3-14 68 0 0,-4 6-69 0 0,-4 2-58 0 0,-1 0 44 0 0,-7-20 18 0 0,-1 15-45 0 0,-5-3-455 0 0,7 10 153 0 0,0 0-57 0 0,6 8 97 0 0,-5-7-251 0 0,6 8 283 0 0,1 0-41 0 0,-1 0-100 0 0,2 2 160 0 0,-1 0-33 0 0,1 1-38 0 0,0-1-41 0 0,0 0-16 0 0,0 1-50 0 0,0 0-44 0 0,0-1-38 0 0,-1 0-147 0 0,1 1-38 0 0,0-1-177 0 0,-1-2-480 0 0,2 4 1335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4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86 9504 0 0,'0'0'216'0'0,"0"0"32"0"0,0 0 9 0 0,0 0-83 0 0,0 0-8 0 0,0 0 154 0 0,0 0-77 0 0,0 1-68 0 0,-1-1-55 0 0,1 0-41 0 0,0 1-42 0 0,-1 0-32 0 0,0 0 34 0 0,1 0 21 0 0,0-1 37 0 0,0 1 144 0 0,-1-1-71 0 0,1 1 39 0 0,0-1 43 0 0,0 0 46 0 0,0 1 50 0 0,0-1 54 0 0,0 7 141 0 0,0-1-36 0 0,1 1-39 0 0,-1-1-38 0 0,1 0-39 0 0,1 1-42 0 0,-1-1-42 0 0,1 1-43 0 0,2 4 127 0 0,-1 0-67 0 0,1 0-48 0 0,6 19 399 0 0,-5-17-357 0 0,-2-6-70 0 0,0 0-39 0 0,3 7 111 0 0,-1-1-135 0 0,0 0-67 0 0,2 2-46 0 0,11 24-6 0 0,-9-24-5 0 0,0-2 58 0 0,0-1 91 0 0,-1-4-15 0 0,-6-7-170 0 0,-1 0-1 0 0,1 0 1 0 0,-1-1-1 0 0,1 1 0 0 0,-1 0 1 0 0,1 0-1 0 0,0-1 1 0 0,-1 1-1 0 0,1-1 0 0 0,0 1 1 0 0,-1-1-1 0 0,1 0 1 0 0,0 0-1 0 0,0 0 1 0 0,0 0-25 0 0,9-2 207 0 0,-1-3 72 0 0,-5 1-94 0 0,-1 0 38 0 0,3-4-48 0 0,-1-1-54 0 0,-1 0-46 0 0,0-1-37 0 0,1-1-29 0 0,7-24-66 0 0,-9 21 56 0 0,0 3 36 0 0,-2 4-24 0 0,-1 1 0 0 0,1 0 0 0 0,-1 0 1 0 0,-1-1-1 0 0,1 1 0 0 0,-1-1 0 0 0,0 1 0 0 0,-1 0 0 0 0,1-1 0 0 0,-2-2-11 0 0,-7-26-22 0 0,4 18-46 0 0,-1 1-52 0 0,0 1 30 0 0,2 1-97 0 0,-1-2-108 0 0,-4-8-246 0 0,7 21 506 0 0,1 0-38 0 0,-1-1-36 0 0,1 1-35 0 0,-2-3-239 0 0,0 0-118 0 0,-1 0-105 0 0,1 0-92 0 0,0 1-79 0 0,-1-1-65 0 0,0 0-508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5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31 8264 0 0,'0'0'182'0'0,"1"0"-38"0"0,-1 0-53 0 0,0-1-20 0 0,0-2-35 0 0,-1 2 5 0 0,1 0 49 0 0,-1 0 71 0 0,-3-3-186 0 0,-2 0 60 0 0,1 1 56 0 0,-1 0 47 0 0,0 0 43 0 0,-1 2 36 0 0,-6-2 301 0 0,-26 1 1151 0 0,30 2-1343 0 0,1 0-35 0 0,-2 0 3 0 0,1 0-88 0 0,0 1 186 0 0,0 0-59 0 0,0 1-50 0 0,0 1-40 0 0,-2 1 9 0 0,-17 11 361 0 0,18-8-326 0 0,4-2-107 0 0,0 2-59 0 0,1 0-50 0 0,1 1-41 0 0,0 3-37 0 0,3-7-13 0 0,0 0-1 0 0,0 1 1 0 0,0-1-1 0 0,1 0 0 0 0,0 1 1 0 0,0 1 20 0 0,1 7-17 0 0,2-2 64 0 0,1 0 84 0 0,5 2-308 0 0,2-1 97 0 0,1-1 76 0 0,2-1 55 0 0,28 14 198 0 0,-24-15-178 0 0,-3-2-68 0 0,-1 0-69 0 0,51 22 60 0 0,-29-14-2 0 0,-13-4 34 0 0,-4-1 25 0 0,-1 2 38 0 0,-16-10-76 0 0,0-1 44 0 0,2 5 262 0 0,-3-4-210 0 0,0-1-76 0 0,-1 0-35 0 0,1 1 208 0 0,-1-2-27 0 0,0 1-75 0 0,0 0-49 0 0,-1 4-3 0 0,1-3 0 0 0,-3 6 220 0 0,-3-2-62 0 0,-1-1-53 0 0,-1 0-45 0 0,-6 0-2 0 0,-9 0-31 0 0,7-2-15 0 0,3 0-102 0 0,-1 1 34 0 0,-51 7 114 0 0,42-9-158 0 0,11-1-26 0 0,-1-1-43 0 0,1-1-52 0 0,0 0-58 0 0,9 1 219 0 0,1 0-101 0 0,0-1-106 0 0,0 1-108 0 0,0-1-113 0 0,0 1-114 0 0,0-1-118 0 0,1 1-122 0 0,0 0 331 0 0,0-1-35 0 0,0 1-33 0 0,1 0-36 0 0,-2 0-1539 0 0,2 0-1188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8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11952 0 0,'0'0'266'0'0,"0"0"44"0"0,0 0 14 0 0,0 0-95 0 0,0 1-110 0 0,0-1-80 0 0,0 4-65 0 0,0-2 58 0 0,2 6-42 0 0,1 1 72 0 0,-1-1 65 0 0,1 0 58 0 0,0 2 104 0 0,1 0 62 0 0,2 5 264 0 0,0 0 71 0 0,3 9 458 0 0,-3-8-422 0 0,-1-2-185 0 0,-1-1-92 0 0,0-2 31 0 0,0 1-39 0 0,5 9 339 0 0,-8-20-533 0 0,0 2-155 0 0,-1-1 54 0 0,-3 6 481 0 0,1-6-397 0 0,-1 0-96 0 0,2-1-120 0 0,-1 0-45 0 0,-1-1 142 0 0,-1-7-56 0 0,1-3-14 0 0,0-18-66 0 0,2-1-72 0 0,3-1-67 0 0,3 1-60 0 0,4 1-54 0 0,3 2-48 0 0,5 3-42 0 0,5 3-36 0 0,-6 9 181 0 0,0 4 79 0 0,4 4 44 0 0,-16 3 92 0 0,0 0 1 0 0,0 1-1 0 0,-1 0 1 0 0,1-1-1 0 0,0 1 1 0 0,0 0-1 0 0,2 2 12 0 0,22 8-118 0 0,-1 2 52 0 0,-1 2 72 0 0,-2 2 90 0 0,-8-4 28 0 0,-2 1 54 0 0,0 1 60 0 0,-1 1 64 0 0,-7-7-182 0 0,6 7 218 0 0,-2 0-1 0 0,3 4-337 0 0,-10-13 94 0 0,0 0 0 0 0,0-1 0 0 0,0 1 0 0 0,0 5-94 0 0,-2-8-39 0 0,0 1 53 0 0,-1 0 56 0 0,0 2 98 0 0,0-2 67 0 0,-1-6-171 0 0,0-2-67 0 0,-1-10 2 0 0,1-1-39 0 0,4-13-136 0 0,4-7-157 0 0,-3 22 32 0 0,1 0 0 0 0,4-10 301 0 0,2 4-325 0 0,3 3 48 0 0,2 1 47 0 0,2 4 46 0 0,1 2 47 0 0,1 5 44 0 0,0 4 44 0 0,-1 6 44 0 0,1 3-33 0 0,-2 1 100 0 0,0 2 77 0 0,-1 1 55 0 0,-11-9-86 0 0,-1 1 0 0 0,1 0 0 0 0,-1 0 0 0 0,-1 0 0 0 0,1 1 0 0 0,1 4-108 0 0,5 13 235 0 0,-9-15-189 0 0,0 0 0 0 0,-1 0-1 0 0,0 1 1 0 0,0-1 0 0 0,-1 0-1 0 0,-1 3-45 0 0,1-5 32 0 0,1 1-34 0 0,1-4-43 0 0,-1-2-31 0 0,-1-1-165 0 0,0-1 43 0 0,0 0 42 0 0,0 0 37 0 0,0 1-18 0 0,0-1 112 0 0,0 1 119 0 0,0 1 456 0 0,0-2-464 0 0,0 1-38 0 0,0-1-48 0 0,0 0-50 0 0,0 1-58 0 0,0-1-69 0 0,0 0-118 0 0,0 0-113 0 0,0 0 157 0 0,0 1-33 0 0,0-1-35 0 0,0 0-36 0 0,0 0-39 0 0,0 0-39 0 0,0 0-42 0 0,0 0-44 0 0,0 0-44 0 0,0 0-46 0 0,0 0-49 0 0,0 0-50 0 0,0 0-1632 0 0,0 0-1322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8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253 115 8984 0 0,'0'0'204'0'0,"0"-2"-68"0"0,0 0-40 0 0,0-4 62 0 0,0 3-71 0 0,0-8 103 0 0,-2 1 34 0 0,-3-9 312 0 0,-5 1 214 0 0,8 15-548 0 0,0 0-1 0 0,-1 0 0 0 0,1 0 0 0 0,-1 1 1 0 0,0-1-1 0 0,-3-1-201 0 0,-7-4 581 0 0,0 2-53 0 0,3 3-218 0 0,0 1-44 0 0,1 1-83 0 0,1 0-41 0 0,-1 0-46 0 0,0 1-50 0 0,1 0 175 0 0,-23 0 579 0 0,8 3-328 0 0,10 1-231 0 0,0 1-55 0 0,2 3-69 0 0,3 2-82 0 0,3-3-30 0 0,1-1-3 0 0,0 0-1 0 0,1 0 1 0 0,0 0-1 0 0,-2 5-1 0 0,4-10 0 0 0,1 1 0 0 0,-1-1 0 0 0,1 1 0 0 0,0 0 0 0 0,-1-1 0 0 0,1 1 0 0 0,0 0 0 0 0,0-1 0 0 0,0 1 0 0 0,0 0 0 0 0,0 0 0 0 0,1-1 0 0 0,-1 1 0 0 0,0 0 0 0 0,1-1 0 0 0,-1 1 0 0 0,1-1 0 0 0,0 1 0 0 0,-1-1 0 0 0,1 1 0 0 0,0 0-1 0 0,10 14 1 0 0,0-1 0 0 0,2 1 0 0 0,5 5 0 0 0,10 3 94 0 0,3 0 61 0 0,2 2 89 0 0,1 2 104 0 0,-19-14-129 0 0,0 1 33 0 0,-1 0 37 0 0,-1 1 38 0 0,-3 1 49 0 0,-5-2-34 0 0,-4 0-34 0 0,-4-2-35 0 0,-3 0-35 0 0,-4-1-38 0 0,-2-2-37 0 0,-3 0-39 0 0,0-3-18 0 0,0-2-37 0 0,4-3-40 0 0,0 0 0 0 0,-1 0 0 0 0,1-2 1 0 0,-1 1-1 0 0,-2-2-29 0 0,8 1 15 0 0,-25-4-82 0 0,21 2-38 0 0,5 0 10 0 0,0 1-38 0 0,1-1-40 0 0,1 1 53 0 0,-10-6-137 0 0,10 4 171 0 0,-1 0-120 0 0,2 1 56 0 0,0 0-39 0 0,0-1-75 0 0,1 1-65 0 0,-1-1-73 0 0,0 0-82 0 0,0 1-89 0 0,1-1-98 0 0,-1 0-107 0 0,1 0-115 0 0,1 2 474 0 0,-1 0-46 0 0,1 1-42 0 0,0-1-36 0 0,-1 0-149 0 0,1 0-37 0 0,-1-2-1580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8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 14224 0 0,'0'0'322'0'0,"0"0"45"0"0,0 0 20 0 0,0 0-158 0 0,0 0-109 0 0,0 0-208 0 0,-1 0 88 0 0,0 0 76 0 0,-1 0 62 0 0,0 1 47 0 0,0-1 37 0 0,-7 1 970 0 0,7-1-895 0 0,0 0-91 0 0,2 0-268 0 0,0 0 49 0 0,-1 0 66 0 0,0 0 108 0 0,1 0-117 0 0,-1 0-42 0 0,1 0-65 0 0,-1 0-65 0 0,1 0-82 0 0,-1 0-99 0 0,0 0-112 0 0,1 0 29 0 0,0 0-67 0 0,0 0-59 0 0,0 0-52 0 0,0 0-173 0 0,0 0-50 0 0,0 0-209 0 0,0 0-556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6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5 7848 0 0,'0'0'232'0'0,"0"-1"-14"0"0,0 0-150 0 0,0 0 28 0 0,0 0 97 0 0,0 1 222 0 0,0 0 375 0 0,0 0 30 0 0,0 0-27 0 0,0 0-129 0 0,0 0-59 0 0,0 0-11 0 0,0 0-10 0 0,0 0-35 0 0,0 0-18 0 0,0 0-3 0 0,0 0-12 0 0,0 0-50 0 0,0 1-204 0 0,0-1-37 0 0,1 2 125 0 0,0 0-162 0 0,0 0-52 0 0,2 2 24 0 0,0 2-23 0 0,-2-4-47 0 0,5 18 162 0 0,-1 0-43 0 0,3 20 116 0 0,3 16 37 0 0,-7-38-117 0 0,-1 0 0 0 0,1 11-245 0 0,-3-13 237 0 0,2 1 0 0 0,3 14-237 0 0,6 17 215 0 0,-7-26-56 0 0,1-1 0 0 0,7 17-159 0 0,-10-29 56 0 0,-1-1 0 0 0,1 1 0 0 0,-2 0 0 0 0,1 2-56 0 0,1 9 68 0 0,0-2-72 0 0,-3-9-32 0 0,-2-2 72 0 0,-1 0 62 0 0,-1-1 52 0 0,0 2 95 0 0,1 0 46 0 0,2-6-393 0 0,0 0 46 0 0,0 1 53 0 0,-1-2 97 0 0,-2 0 201 0 0,3-1-261 0 0,-1-1-60 0 0,1 1-109 0 0,0-1 15 0 0,0 0-40 0 0,1 1-44 0 0,-1-1-48 0 0,0 1-53 0 0,1-1-55 0 0,-1 0-62 0 0,1 1-63 0 0,-1-1-69 0 0,1 0-73 0 0,-1 1-76 0 0,1-1-80 0 0,0 1-86 0 0,0-1-87 0 0,-1 0-290 0 0,1 0-33 0 0,0-4-2672 0 0,0 5 3943 0 0</inkml:trace>
  <inkml:trace contextRef="#ctx0" brushRef="#br0" timeOffset="314.15">1 247 10592 0 0,'0'0'241'0'0,"0"0"38"0"0,0 0 10 0 0,0 0-33 0 0,0 0-188 0 0,1 0-34 0 0,4 0-9 0 0,-2 0 15 0 0,14-4 671 0 0,-1-1-82 0 0,0 1-77 0 0,0-1-71 0 0,0 0-66 0 0,0 0-59 0 0,0 0-55 0 0,0 0-48 0 0,0 0-46 0 0,-1 1-37 0 0,16-6 88 0 0,-3 2-93 0 0,40-8 152 0 0,-59 14-336 0 0,1 1 33 0 0,19-5 128 0 0,-9 2-68 0 0,-6 1-90 0 0,-3 1-62 0 0,0 0-74 0 0,-2 1-44 0 0,1-1-73 0 0,-1 0-82 0 0,0 1-92 0 0,-7 0 77 0 0,1 1-58 0 0,-1 0-50 0 0,1-1-45 0 0,0 1-154 0 0,-1 0-44 0 0,2-1-186 0 0,1 1-500 0 0,-5 0 1369 0 0</inkml:trace>
  <inkml:trace contextRef="#ctx0" brushRef="#br0" timeOffset="748.99">485 448 6896 0 0,'0'0'200'0'0,"0"0"-44"0"0,2 0-80 0 0,0 1-56 0 0,5 3-59 0 0,-5-3 58 0 0,1 1-26 0 0,0-1 113 0 0,0 1 98 0 0,0-1 81 0 0,0-1 59 0 0,0 1 49 0 0,11 0 1656 0 0,-10-1-1501 0 0,-2 0-314 0 0,0-1-34 0 0,1 1-12 0 0,-1-1-64 0 0,1 1-73 0 0,0-1-82 0 0,3-1 503 0 0,0 1-42 0 0,1-1-39 0 0,-1 0-36 0 0,7-2 255 0 0,0-1-117 0 0,2 0-24 0 0,0-1-102 0 0,-1 0-95 0 0,15-9 299 0 0,-18 7-260 0 0,0 0-68 0 0,1-1-25 0 0,1 1-54 0 0,-2 2-20 0 0,0 0-42 0 0,5-6-7 0 0,-1-1-48 0 0,-11 8-33 0 0,0 1 0 0 0,0-1 0 0 0,-1 1-1 0 0,0-1 1 0 0,2-4-14 0 0,4-14 116 0 0,-10 11-47 0 0,-4-1-55 0 0,-3 1-52 0 0,-2 4-51 0 0,3 4 58 0 0,0 1-1 0 0,0 0 1 0 0,-1 0 0 0 0,-6-2 31 0 0,-8 4-13 0 0,20 1 23 0 0,-1 0 1 0 0,0 1-1 0 0,0 0 1 0 0,1-1-1 0 0,-1 1 1 0 0,1 0-1 0 0,-2 1-10 0 0,-20 11 121 0 0,-8 8-84 0 0,28-16-43 0 0,-1-1 0 0 0,0 1 0 0 0,1-1 0 0 0,-3 6 6 0 0,-7 13 11 0 0,0 13 81 0 0,10-23-21 0 0,1 0 1 0 0,0 0-1 0 0,1 0 0 0 0,1 0 0 0 0,-1 12-71 0 0,3-22 25 0 0,-1 0-1 0 0,0 0 0 0 0,1 0 0 0 0,0 0 0 0 0,-1 0 0 0 0,1 0 0 0 0,1 2-24 0 0,10 19 263 0 0,-4-7-23 0 0,-7-16-230 0 0,-1 0-1 0 0,1 1 1 0 0,0-1-1 0 0,0 0 1 0 0,0 0-1 0 0,0 0 1 0 0,0 0-1 0 0,0 0 0 0 0,0 0 1 0 0,1 0-10 0 0,21 13 70 0 0,-15-10-45 0 0,-5-2-10 0 0,0-1 1 0 0,0 1-1 0 0,1-1 1 0 0,-1 1-1 0 0,1-1 1 0 0,1 0-16 0 0,22 3 51 0 0,-15-4-31 0 0,1-1 1 0 0,-1 0-1 0 0,1-1-20 0 0,3-1-62 0 0,0 0-1 0 0,7-3 63 0 0,-5 0-152 0 0,-9 3 22 0 0,0-1-47 0 0,-2 1-12 0 0,1 0-42 0 0,-1 0-47 0 0,0 0-51 0 0,0-1-55 0 0,-1 1-59 0 0,1-1-65 0 0,-1 0-68 0 0,11-6-904 0 0</inkml:trace>
  <inkml:trace contextRef="#ctx0" brushRef="#br0" timeOffset="1104.04">1088 262 9096 0 0,'0'0'200'0'0,"0"2"33"0"0,1 13-155 0 0,0 0 56 0 0,2 0 58 0 0,1 1 59 0 0,0-1 61 0 0,1 0 63 0 0,0 1 65 0 0,1-1 67 0 0,0 2 144 0 0,-1 0 89 0 0,0-1 92 0 0,0 1 95 0 0,-2-6-206 0 0,7 13 874 0 0,-7-17-1088 0 0,-1 0 49 0 0,1-1 66 0 0,-1 1 80 0 0,-2-6-264 0 0,0-1-113 0 0,0 0-49 0 0,0 0-11 0 0,0 0-18 0 0,0 0-72 0 0,0 0-30 0 0,0 0-8 0 0,0 0-7 0 0,0 0-30 0 0,-2-2 37 0 0,-7-2-32 0 0,4 1-25 0 0,-4-4 32 0 0,2-1-36 0 0,-3-10-8 0 0,4 1-76 0 0,1-9-65 0 0,-1 1-19 0 0,4 12 83 0 0,1 0-57 0 0,2-3-67 0 0,2-7-122 0 0,-1 11 115 0 0,-2 9 104 0 0,1 1 0 0 0,-1-1-1 0 0,1 1 1 0 0,0 0-1 0 0,0-1 1 0 0,0 1 0 0 0,0 0-1 0 0,2-2 37 0 0,14-17-341 0 0,3 3-66 0 0,0 3-84 0 0,-17 13 389 0 0,6-4-134 0 0,-1 1 33 0 0,33-11-594 0 0,-24 11 397 0 0,-9 1 150 0 0,1 1-42 0 0,-5 1 105 0 0,0 1 41 0 0,8-3-213 0 0,-7 2 167 0 0,0 1-86 0 0,-2 0 94 0 0,-1 1-36 0 0,1-1-75 0 0,1 1-60 0 0,-1-1-66 0 0,0 1-75 0 0,0 0-81 0 0,0-1-89 0 0,1 1-96 0 0,-1 0-104 0 0,6-1-1137 0 0,5 1-1123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4:42.2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70 7312 0 0,'-1'0'172'0'0,"0"-2"-60"0"0,-6-7 152 0 0,2 3-377 0 0,0 1 82 0 0,0 0 73 0 0,-1-1 66 0 0,-1 0 98 0 0,0 0 71 0 0,-4-2 240 0 0,-1 2 84 0 0,-13-3 669 0 0,16 8-875 0 0,0 1-37 0 0,2 1-97 0 0,-1 0-43 0 0,1 2-50 0 0,-1 0-57 0 0,-21 13 222 0 0,9-5 146 0 0,1 1-1 0 0,-9 9-478 0 0,6-3 306 0 0,1 2-67 0 0,4 2-98 0 0,9-10-117 0 0,1 0-35 0 0,-4 14 73 0 0,6 5 49 0 0,1 31 151 0 0,4-56-241 0 0,0 8 45 0 0,1 0 0 0 0,1 8-66 0 0,-2-19 8 0 0,1 1 0 0 0,0 0 0 0 0,0-1 0 0 0,0 1-1 0 0,0-1 1 0 0,0 1 0 0 0,1-1 0 0 0,0 0 0 0 0,0 1 0 0 0,0-1 0 0 0,0 0 0 0 0,1 0-8 0 0,2 3-65 0 0,1 0 34 0 0,5 4 52 0 0,-1-2 68 0 0,0 0 46 0 0,-4-5 5 0 0,0 1 1 0 0,0-1 0 0 0,0 0 0 0 0,6 1-141 0 0,5 1 197 0 0,1-2-92 0 0,-8-2-103 0 0,0-1-42 0 0,-2 0 71 0 0,1-1 0 0 0,0 0 0 0 0,0 0 0 0 0,-1-1 0 0 0,2 0-31 0 0,-1-1 38 0 0,-1 0 1 0 0,0 0-1 0 0,0-1 1 0 0,0 0-1 0 0,0 0 1 0 0,-1-1-1 0 0,1 0 1 0 0,-1 0-1 0 0,-1-1 1 0 0,1 0-1 0 0,-1 0 1 0 0,2-3-39 0 0,18-25 145 0 0,-6-4-38 0 0,-5-3-55 0 0,-5-2-72 0 0,-8 35 41 0 0,4-27 28 0 0,-4 22-48 0 0,-1 1 0 0 0,0-1 0 0 0,-1 0 0 0 0,0 0-1 0 0,-2-6 0 0 0,1 7 35 0 0,2 0 46 0 0,-1 3 22 0 0,0 5-3 0 0,-1 3 174 0 0,1 3-154 0 0,0 1-57 0 0,0-1-70 0 0,1 1-50 0 0,15 94 606 0 0,-13-64-299 0 0,0-1 81 0 0,-1-10-78 0 0,0 0 33 0 0,2 19 295 0 0,-3-12-231 0 0,0-11-120 0 0,0 2 48 0 0,-3-8-2 0 0,2-12-439 0 0,0 1 58 0 0,0-1 50 0 0,0 1 46 0 0,-1-1 78 0 0,1 1 81 0 0,0 0 539 0 0,0-1-481 0 0,0 0-162 0 0,0 0-55 0 0,0 1-66 0 0,0-1-76 0 0,0 0-97 0 0,0 0-105 0 0,0 0-117 0 0,0 1 188 0 0,1-1-34 0 0,-1 0-36 0 0,0 0-35 0 0,0 0-40 0 0,0 0-38 0 0,0 0-42 0 0,0 1-43 0 0,0-1-43 0 0,0 0-46 0 0,0 0-677 0 0,0 0-38 0 0,0 0-2837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2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1 207 8696 0 0,'0'0'197'0'0,"1"1"24"0"0,1 0-143 0 0,-2 0-44 0 0,3 0 29 0 0,1 1 40 0 0,3 0 63 0 0,-3 0-233 0 0,0-1 39 0 0,0 0 35 0 0,0 0 35 0 0,4 1 133 0 0,1-1 102 0 0,0 0 76 0 0,0-1 59 0 0,21-3 1106 0 0,-18 1-909 0 0,-7 1-335 0 0,1-1-34 0 0,0 0-41 0 0,-1 0-48 0 0,6-5 516 0 0,2-2-89 0 0,0-1-98 0 0,-4 0-108 0 0,-5 7-267 0 0,0-1-12 0 0,3-2 23 0 0,-1-2 34 0 0,-5 7-132 0 0,0-1 0 0 0,0 0 0 0 0,0 1-1 0 0,0-1 1 0 0,0 0 0 0 0,-1 0 0 0 0,1 0 0 0 0,-1 0 0 0 0,1-1-18 0 0,-1 1 13 0 0,1 1 1 0 0,-1-1-1 0 0,0 0 0 0 0,0 1 1 0 0,-1-1-1 0 0,1 0 1 0 0,0 1-1 0 0,0-1 0 0 0,-1 0-13 0 0,-7-13 74 0 0,-1 3-52 0 0,5 7-9 0 0,-1 0 0 0 0,0 1 0 0 0,1-1 0 0 0,-2 1 1 0 0,1 0-1 0 0,0 0 0 0 0,-1 1 0 0 0,-3-2-13 0 0,7 4 0 0 0,1 1 1 0 0,-1-1-1 0 0,0 1 0 0 0,0-1 1 0 0,1 1-1 0 0,-1 0 1 0 0,0 0-1 0 0,0 0 0 0 0,0 0 1 0 0,1 0-1 0 0,-1 0 1 0 0,0 0-1 0 0,0 1 0 0 0,0-1 1 0 0,1 0-1 0 0,-1 1 1 0 0,0 0-1 0 0,1-1 0 0 0,-1 1 1 0 0,0 0-1 0 0,1 0 0 0 0,-1 0 1 0 0,1 0-1 0 0,-1 0 1 0 0,1 0-1 0 0,0 1 0 0 0,-1-1 1 0 0,1 0-1 0 0,0 1 1 0 0,0-1-1 0 0,0 1 0 0 0,-1 1 0 0 0,-1 1-16 0 0,0 0 0 0 0,1 1 0 0 0,-1 0-1 0 0,1 0 1 0 0,0 1 16 0 0,-7 27 25 0 0,4 1 80 0 0,4-2 55 0 0,3 1 3 0 0,-1-23-72 0 0,1-1 1 0 0,0 1-1 0 0,1-1 0 0 0,0 2-91 0 0,-1-5 61 0 0,1 0-1 0 0,0 0 1 0 0,-1-1 0 0 0,2 1-1 0 0,-1-1 1 0 0,4 5-61 0 0,-4-7 27 0 0,0 0-1 0 0,1 1 1 0 0,-1-1 0 0 0,1 0 0 0 0,-1-1 0 0 0,2 1-27 0 0,10 6 109 0 0,-2-7-75 0 0,-5-1-17 0 0,6 2 9 0 0,-10-3-1 0 0,1 1-1 0 0,1-1 1 0 0,-1 0-1 0 0,0-1 1 0 0,0 1-25 0 0,13-4 12 0 0,-3-1-102 0 0,-8 3-3 0 0,0-1-39 0 0,1 0-44 0 0,-1-1-49 0 0,0 1-55 0 0,0 0-59 0 0,-1 0 0 0 0,0 0-50 0 0,0 1-53 0 0,0-1-56 0 0,0 0-60 0 0,0 1-62 0 0,0 0-66 0 0,0 0-69 0 0,8-2-653 0 0</inkml:trace>
  <inkml:trace contextRef="#ctx0" brushRef="#br0" timeOffset="466.75">510 0 8864 0 0,'0'0'200'0'0,"0"0"33"0"0,0 0 14 0 0,0 1 32 0 0,0-1-102 0 0,1 0-61 0 0,2 3 63 0 0,-1-1-64 0 0,4 3 649 0 0,0 1-54 0 0,0 0-52 0 0,0 0-49 0 0,0 0-47 0 0,-1 1-46 0 0,1 0-41 0 0,-1 0-42 0 0,0 0-37 0 0,0 0-37 0 0,5 8 260 0 0,0 0-118 0 0,0-1-101 0 0,-1 1-76 0 0,1 0-69 0 0,18 30 440 0 0,-1 2 85 0 0,-2-2 40 0 0,-20-37-639 0 0,0 1-39 0 0,17 27 323 0 0,-17-30-332 0 0,1 1 35 0 0,-5-6-72 0 0,-1-1 6 0 0,0 0 20 0 0,0 0 6 0 0,0 0 0 0 0,0 0-10 0 0,0 0-40 0 0,1-2 79 0 0,7-7-23 0 0,-3-11 27 0 0,-7-12-74 0 0,0 7-46 0 0,1-3-41 0 0,1 15 0 0 0,0 0 0 0 0,0 0 0 0 0,1 0 0 0 0,0 0 0 0 0,2 0 0 0 0,0-3 0 0 0,-2 15-10 0 0,2-10-38 0 0,5-13 46 0 0,-6 17-26 0 0,1 1-38 0 0,0 1-30 0 0,0-1-44 0 0,0 1-54 0 0,1 1-61 0 0,-1-1-71 0 0,2 0-79 0 0,-1 1-86 0 0,1-1-96 0 0,-2 4 334 0 0,-1-1-58 0 0,0 0-49 0 0,0 0-41 0 0,2-2-518 0 0,3-2-683 0 0,-3 4 944 0 0,-1 0 44 0 0,0 0 83 0 0,7-1-1187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6:51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4 129 6880 0 0,'0'0'157'0'0,"0"0"23"0"0,0 0 11 0 0,-2 6-47 0 0,0 4-96 0 0,2-4-18 0 0,1 0 56 0 0,-1 1 51 0 0,1-1 43 0 0,0 5 207 0 0,1 0 79 0 0,6 25 1259 0 0,-4-21-1065 0 0,-1-7-381 0 0,-1-1-52 0 0,1 1-62 0 0,-1-1-74 0 0,3 8 314 0 0,-1 1-37 0 0,0 0-36 0 0,0 0-33 0 0,1 4 15 0 0,0-1-43 0 0,8 34 408 0 0,-3 2-77 0 0,0-3 582 0 0,4 9-1184 0 0,-2-14 510 0 0,-5-15-201 0 0,0 1-24 0 0,1 1-63 0 0,-7-31-211 0 0,0 0-12 0 0,0 1 30 0 0,2 3 34 0 0,-2-6 12 0 0,-1 0-20 0 0,0 2-58 0 0,0-2-42 0 0,0 0-51 0 0,0-1-112 0 0,0 0-200 0 0,0 0-231 0 0,0 0 93 0 0,0 0 79 0 0,0 0 65 0 0,0-1 60 0 0,0 1 36 0 0,0-3-591 0 0,0 2 481 0 0,0-1-81 0 0,-1 0-110 0 0,0-1-1427 0 0,-1-3-1149 0 0,2 6 3162 0 0</inkml:trace>
  <inkml:trace contextRef="#ctx0" brushRef="#br0" timeOffset="342.07">71 138 7136 0 0,'1'-1'208'0'0,"3"-9"-308"0"0,0 0 109 0 0,1 0 96 0 0,0 0 86 0 0,2-2 135 0 0,0-1 88 0 0,2-1 169 0 0,7-5 401 0 0,2 3 28 0 0,-5 7-378 0 0,-1 3-159 0 0,1 1-69 0 0,-2 3-136 0 0,1 1-73 0 0,0 2-84 0 0,1 1-96 0 0,7 4 254 0 0,-1 2-71 0 0,-2 4-62 0 0,-1 1-52 0 0,5 13-26 0 0,-16-18-63 0 0,0 0 0 0 0,0 1 0 0 0,-1 0 1 0 0,1 2 2 0 0,6 25-11 0 0,-7-11 34 0 0,-2-4 27 0 0,-2-1 40 0 0,-2-3 21 0 0,0-1 39 0 0,-2-1 44 0 0,-1 0 49 0 0,-6 8 89 0 0,0-1-36 0 0,-2-1-37 0 0,-1-2-40 0 0,-2-1-40 0 0,-1-2-42 0 0,-2 0-44 0 0,-2 0-45 0 0,21-16-48 0 0,-19 12 32 0 0,-13 7 75 0 0,14-12-72 0 0,1-3-41 0 0,5-2-30 0 0,0-3-35 0 0,-1-2-40 0 0,10 0 42 0 0,0 1-43 0 0,1-1-27 0 0,0 0-51 0 0,0 0-61 0 0,0-1-70 0 0,-2-4-220 0 0</inkml:trace>
  <inkml:trace contextRef="#ctx0" brushRef="#br0" timeOffset="751.98">495 132 8752 0 0,'0'0'197'0'0,"0"0"24"0"0,0 0 19 0 0,3 4-51 0 0,1 5-124 0 0,-3-6-39 0 0,1 1 50 0 0,0 0 44 0 0,0-1 37 0 0,1 1 74 0 0,0 0 35 0 0,6 9 649 0 0,-2-4-223 0 0,-2-2-304 0 0,-2-2-140 0 0,1 0-91 0 0,5 12 600 0 0,1-2-81 0 0,10 17 629 0 0,-13-17-711 0 0,8 9 506 0 0,0 1-188 0 0,-14-23-824 0 0,0 0 1 0 0,0 1-1 0 0,0-1 0 0 0,0 1 0 0 0,0-1 0 0 0,-1 1 1 0 0,1 0-1 0 0,-1-1 0 0 0,0 3-88 0 0,1 3 187 0 0,2 2-43 0 0,1 8 101 0 0,-4-17-180 0 0,0-1-1 0 0,0 0 0 0 0,0 0 0 0 0,0 0 0 0 0,0 0 0 0 0,0 0 2 0 0,-2-2 49 0 0,-4-9-16 0 0,1-5-32 0 0,0-13-18 0 0,2 12-21 0 0,2 7-12 0 0,0 0 0 0 0,0 0 0 0 0,0 0 0 0 0,2 0-16 0 0,-1 2 5 0 0,1-1 0 0 0,0 0 1 0 0,1 1-1 0 0,1-5-5 0 0,-1 5-5 0 0,1 0-1 0 0,0 0 1 0 0,1 1 0 0 0,3-7 5 0 0,-2 7-16 0 0,0-1 0 0 0,0 1 0 0 0,1 0 0 0 0,5-4 16 0 0,4-3 15 0 0,0 1-44 0 0,17-11-137 0 0,-1 1-100 0 0,-28 20 82 0 0,1 1 70 0 0,0-1 43 0 0,5-3-28 0 0,-5 4 32 0 0,-2 1-14 0 0,1-1-33 0 0,0 1-42 0 0,-1-1-50 0 0,1 1-89 0 0,0 0-81 0 0,0 0-92 0 0,0-1-103 0 0,0 1-112 0 0,0 0-124 0 0,-2 1 354 0 0,1-1-35 0 0,-1 1-36 0 0,0 0-38 0 0,5-2-1737 0 0,3 1-1300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09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38 7520 0 0,'-3'-31'217'0'0,"1"25"-111"0"0,1 10-26 0 0,1 3-29 0 0,0-4-33 0 0,0-2 31 0 0,0 0 136 0 0,0 1 103 0 0,0 0 63 0 0,1 1 544 0 0,-1-1-646 0 0,0-1-33 0 0,1 0-19 0 0,-1 0-82 0 0,1-1 234 0 0,-1 0-184 0 0,0 1-43 0 0,0-1 20 0 0,-1 1-94 0 0,1 1-17 0 0,1-1 25 0 0,-1 0 54 0 0,0 0 113 0 0,0 0-65 0 0,0-1 35 0 0,1 4-37 0 0,0 0 0 0 0,0 0-1 0 0,0 1 1 0 0,-1-1-1 0 0,1 0 1 0 0,-2 4-156 0 0,3 17 713 0 0,1-7-268 0 0,-3 1-78 0 0,1 3-15 0 0,3 0-105 0 0,2 3 457 0 0,3 20-704 0 0,3 11 588 0 0,-5-26-304 0 0,-3 1-59 0 0,-1-1-47 0 0,-1 1-33 0 0,4 32 114 0 0,-3-37-101 0 0,0-1-35 0 0,2 54 179 0 0,-5-45-147 0 0,1-16-14 0 0,0 1 29 0 0,-2-7-100 0 0,0-3-34 0 0,3 20 126 0 0,0-15-113 0 0,-1-13-86 0 0,0-7-60 0 0,-1 6-76 0 0,0-1 63 0 0,0 0 54 0 0,1 0 47 0 0,-1 0 78 0 0,1-2 263 0 0,-1 2-260 0 0,0 0-45 0 0,1 0-63 0 0,-1 0-80 0 0,0 1-15 0 0,0-1-49 0 0,1 0-54 0 0,-1 1-60 0 0,0-1 0 0 0,0 0-48 0 0,0 1-51 0 0,0-1-54 0 0,0 0-58 0 0,0 1-60 0 0,0-1-64 0 0,0 0-66 0 0,0 1 300 0 0,0-1-44 0 0,0 0-37 0 0,0 1-33 0 0,0-3-821 0 0,0 0-827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13.5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213 326 5528 0 0,'-2'3'53'0'0,"1"0"-1"0"0,-1 0 1 0 0,0 1 0 0 0,-1-1-1 0 0,1-1 1 0 0,0 1 0 0 0,-1 0 0 0 0,-1 1-53 0 0,-11 4 256 0 0,-4-4 35 0 0,6-2 259 0 0,-14 2 731 0 0,23-3-1107 0 0,1 0 0 0 0,-1 1-1 0 0,1-1 1 0 0,0 1-1 0 0,0 0 1 0 0,0 0 0 0 0,-1 0-174 0 0,-9 8 620 0 0,1 0-97 0 0,1 2-86 0 0,1 0-76 0 0,-1 4-14 0 0,1 1-79 0 0,1 5-24 0 0,7-16-177 0 0,1 1 1 0 0,-1-1-1 0 0,1 1 0 0 0,0 2-67 0 0,-3 24 134 0 0,3-23-118 0 0,-1-1 0 0 0,2 1 1 0 0,-1 0-1 0 0,1-1 0 0 0,1 1 1 0 0,-1 0-1 0 0,3 7-16 0 0,1-4 15 0 0,0 0 0 0 0,1 1 0 0 0,1-2 0 0 0,0 1 0 0 0,2 3-15 0 0,-6-14 0 0 0,0 1 0 0 0,0-1 0 0 0,1 1 0 0 0,-1-1 0 0 0,0 0 0 0 0,1 0 0 0 0,-1 0 0 0 0,1 0 0 0 0,0 0 0 0 0,0-1 0 0 0,0 1 0 0 0,0-1 0 0 0,0 1 0 0 0,0-1 0 0 0,0 0 0 0 0,0-1 0 0 0,0 1 0 0 0,3 0 0 0 0,-1 0 0 0 0,0 0 0 0 0,0-1 0 0 0,0 0 0 0 0,0 0 0 0 0,1 0 0 0 0,-1 0 0 0 0,0-1 0 0 0,0 0 0 0 0,0 0 0 0 0,0 0 0 0 0,4-2 0 0 0,-4 0 0 0 0,0 0 0 0 0,0 0 0 0 0,0-1 0 0 0,-1 1 0 0 0,1-1 0 0 0,-1 0 0 0 0,0 0 0 0 0,0-1 0 0 0,0 1 0 0 0,-1-1 0 0 0,1 0 0 0 0,-1 0 0 0 0,0 0 0 0 0,-1 0 0 0 0,1-1 0 0 0,-1 1 0 0 0,0-1 0 0 0,0 1 0 0 0,-1-2 0 0 0,3-6 10 0 0,-1 4 8 0 0,-1 0 0 0 0,0 0 0 0 0,1-5-18 0 0,-2 6-2 0 0,1-16 27 0 0,0 0 1 0 0,-2 0-1 0 0,-2-15-25 0 0,1 21 45 0 0,-1-26-20 0 0,2 29 23 0 0,3 8-48 0 0,0-4 0 0 0,-5 6 0 0 0,1 1 0 0 0,6 26-100 0 0,5 9 65 0 0,-8-25 34 0 0,30 109 2 0 0,-18-65 72 0 0,-10-31-30 0 0,-2-13-39 0 0,-1 0 0 0 0,0 1 1 0 0,-1-1-1 0 0,0 1 0 0 0,0 5-4 0 0,0-2 42 0 0,2 2-35 0 0,1 3 7 0 0,-2 0 47 0 0,0-12-13 0 0,0-1-36 0 0,4 4-70 0 0,-2-2-74 0 0,-2-1-116 0 0,2 2-28 0 0</inkml:trace>
  <inkml:trace contextRef="#ctx0" brushRef="#br0" timeOffset="349.06">468 2 7968 0 0,'-2'0'25'0'0,"0"-1"36"0"0,0 1 48 0 0,1 0 103 0 0,0 3 166 0 0,1-1-189 0 0,1 0-128 0 0,-1 0-60 0 0,1-1 244 0 0,-1 0 10 0 0,10 26 495 0 0,-3 1-88 0 0,-2 1-102 0 0,0 1-115 0 0,-2-9-207 0 0,0-1-69 0 0,13 49 455 0 0,2 17 96 0 0,-2 7 48 0 0,-6-40-332 0 0,-5-30-142 0 0,-1 0 0 0 0,-1 2-294 0 0,7 41 520 0 0,-8-55-497 0 0,1 4 81 0 0,-2-8-88 0 0,-1 0-51 0 0,1 0-81 0 0,4 9-356 0 0,-4-15 224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10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24 307 6384 0 0,'-9'-22'184'0'0,"6"19"-147"0"0,1 2 55 0 0,-3 6 207 0 0,0 9 433 0 0,6-4-166 0 0,2 4 457 0 0,-2-8-611 0 0,1 1-7 0 0,0 0-97 0 0,-2-4-201 0 0,1 0-37 0 0,-1 1-41 0 0,0-1-45 0 0,1 7 307 0 0,2 14 518 0 0,-1-14-530 0 0,-2-5-182 0 0,1 0-37 0 0,2 23 505 0 0,2 0-76 0 0,-2-5-154 0 0,0-1-70 0 0,-2-13-111 0 0,1 2 27 0 0,0-2-9 0 0,-1-2-22 0 0,-1-1 12 0 0,0 2 45 0 0,0-1-85 0 0,0 1 0 0 0,0-1 0 0 0,1 1 0 0 0,0 0 0 0 0,0-1 0 0 0,1 0 0 0 0,2 8-122 0 0,-2-10 265 0 0,-1 0-59 0 0,-1 2 81 0 0,-1-6-74 0 0,0-9 33 0 0,1 5-134 0 0,-3-3-77 0 0,-1 0-38 0 0,-1-20 103 0 0,5 18-85 0 0,0 1 0 0 0,0-1 0 0 0,0 1 0 0 0,1 0 0 0 0,1-1 0 0 0,0-3-15 0 0,6-44 11 0 0,-6 36-11 0 0,1 0 0 0 0,1 1-1 0 0,3-11 1 0 0,-1 14-19 0 0,0 0-1 0 0,1 0 1 0 0,1 0-1 0 0,0 1 1 0 0,1 0-1 0 0,11-12 20 0 0,-10 11-10 0 0,-8 10 10 0 0,1 1 0 0 0,0 0 0 0 0,0 0 0 0 0,1 0 0 0 0,-1 0 0 0 0,1 1 0 0 0,-1-1 0 0 0,1 1-1 0 0,1 0 1 0 0,10-8-2 0 0,13-8 5 0 0,-26 18-9 0 0,0 0 0 0 0,0 0 0 0 0,0 1 0 0 0,0-1 0 0 0,0 1 0 0 0,0-1 0 0 0,0 1 0 0 0,1 0 0 0 0,-1 0 6 0 0,-1-1 0 0 0,0 1-1 0 0,1 0 1 0 0,-1 0-1 0 0,0 0 1 0 0,0 0-1 0 0,0 0 1 0 0,1 0-1 0 0,-1 0 1 0 0,0 1-1 0 0,0-1 0 0 0,0 0 1 0 0,1 1-1 0 0,-1-1 1 0 0,0 1-1 0 0,0-1 1 0 0,0 1-1 0 0,0-1 1 0 0,0 1-1 0 0,1 0 1 0 0,0 1-1 0 0,0 0 1 0 0,0 1 0 0 0,0-1 0 0 0,0 0 0 0 0,-1 0 0 0 0,1 1 0 0 0,-1-1 0 0 0,1 1 0 0 0,-1 0 0 0 0,0-1 0 0 0,0 1 0 0 0,0 0 0 0 0,-1 0 0 0 0,1 1 0 0 0,8 19 0 0 0,-6-16 0 0 0,0 0 0 0 0,0 1 0 0 0,0-1 0 0 0,-1 1 0 0 0,1 5 0 0 0,3 13 11 0 0,-2-14 16 0 0,1 2-1 0 0,-2 0 0 0 0,1-1 0 0 0,-2 1 0 0 0,1 4-26 0 0,-2-12 21 0 0,0 0 1 0 0,0-1-1 0 0,1 1 0 0 0,-1-1 1 0 0,2 2-22 0 0,4 16 142 0 0,-3-2-38 0 0,4 28 61 0 0,-5-29-49 0 0,0 0 76 0 0,-2-10-98 0 0,0-2-37 0 0,-1 9 0 0 0,0-8-11 0 0,0-8 20 0 0,0-1 14 0 0,0 0 0 0 0,0 0-26 0 0,0 0-76 0 0,0 0-47 0 0,0 0-200 0 0,0 0-49 0 0,0 0 169 0 0,0 0-52 0 0,0 0-81 0 0,0 0 91 0 0,0 0-40 0 0,0 0-43 0 0,0 0-40 0 0,0 0-38 0 0,0 0-33 0 0,0 0-247 0 0,0 0-56 0 0,0-1-807 0 0,0 0-633 0 0,0-3-1205 0 0</inkml:trace>
  <inkml:trace contextRef="#ctx0" brushRef="#br0" timeOffset="384.97">610 262 7016 0 0,'-2'-6'50'0'0,"0"2"148"0"0,-1 6-2 0 0,0 2-150 0 0,3-4 439 0 0,0 0-49 0 0,0 1-46 0 0,-1-1-44 0 0,1 1-41 0 0,1 0-38 0 0,-1-1-35 0 0,0 1-33 0 0,0 0 0 0 0,0 0-39 0 0,1 1 62 0 0,-1 0-84 0 0,1 2-59 0 0,0-2-2 0 0,-1-1 39 0 0,1 0 46 0 0,-1 0 79 0 0,1 5 394 0 0,2 1-103 0 0,0 0-140 0 0,-1 0-89 0 0,1 8 180 0 0,2 0-73 0 0,1 4 3 0 0,-3 1-125 0 0,-3-19-273 0 0,4 35 429 0 0,5 49 751 0 0,-5-60-887 0 0,-1 0-72 0 0,-1-15-122 0 0,1-1-37 0 0,0 3-19 0 0,-1 6-18 0 0,-2-13-109 0 0,0 0 70 0 0,3 6 142 0 0,-2-9-134 0 0,0 1-34 0 0,0-1-47 0 0,-1 1-58 0 0,1 0 6 0 0,-1-1-35 0 0,0 0-39 0 0,0 1-40 0 0,0-3-22 0 0,0 0-42 0 0,0 0-39 0 0,0 0-33 0 0,0 0-246 0 0,0 1-56 0 0,0-1-46 0 0,0 0-32 0 0,1 1-716 0 0,-1 1-87 0 0,2 0-832 0 0</inkml:trace>
  <inkml:trace contextRef="#ctx0" brushRef="#br0" timeOffset="645.27">505 169 7512 0 0,'0'0'166'0'0,"0"0"29"0"0,0 0 13 0 0,1 0-29 0 0,0-1-234 0 0,0 1 37 0 0,2-1 76 0 0,-1-1 133 0 0,1-2 210 0 0,-1 2-164 0 0,0 1-114 0 0,-1 0-56 0 0,0 0-39 0 0,1 0 6 0 0,3 0-24 0 0,-5 1-10 0 0</inkml:trace>
  <inkml:trace contextRef="#ctx0" brushRef="#br0" timeOffset="1078.1">1101 1 7920 0 0,'0'0'174'0'0,"0"0"29"0"0,0 0 13 0 0,0 0 44 0 0,0 0-109 0 0,0 0 117 0 0,0 0 221 0 0,1 1 14 0 0,0 4-159 0 0,-1 1 87 0 0,2 7 511 0 0,-1-9-669 0 0,0 0-47 0 0,2 4 309 0 0,-3 5 143 0 0,1 3 77 0 0,0-8-485 0 0,-1 0-33 0 0,1 8 149 0 0,-1 0-94 0 0,0 0-70 0 0,1 32 280 0 0,0-6-173 0 0,-2-28-176 0 0,0 0 42 0 0,0-3 5 0 0,1 0 44 0 0,-1 1 51 0 0,1-1 55 0 0,0-4-69 0 0,0 0-44 0 0,0 0-42 0 0,0 0-38 0 0,0 0-36 0 0,-1 0-33 0 0,1 7 0 0 0,-1 3-111 0 0,0 1-104 0 0,-2 33-497 0 0,2-33 450 0 0,1-8 125 0 0,-1-1 35 0 0,0 8 42 0 0,0 10 54 0 0,0-8 43 0 0,1 0 0 0 0,1 4-125 0 0,5 12 83 0 0,-5-33-78 0 0,-1-1 0 0 0,0 1 0 0 0,1 0 0 0 0,-1-1 0 0 0,0 1 0 0 0,0 0-1 0 0,0-1 1 0 0,-1 1 0 0 0,1 0 0 0 0,0-1 0 0 0,-1 1 0 0 0,1-1 0 0 0,-1 2-5 0 0,1-2 6 0 0,-1 1 1 0 0,1 0-1 0 0,-1 0 0 0 0,1-1 1 0 0,0 1-1 0 0,0 0 0 0 0,0 0 0 0 0,0-1 1 0 0,0 1-1 0 0,0 0 0 0 0,0 1-6 0 0,1 3 28 0 0,-5 8 104 0 0,2-10-136 0 0,0 0-49 0 0,0-1-41 0 0,1 0-54 0 0,-1 1-65 0 0,1 0-73 0 0,0-4 108 0 0,1 1 46 0 0,-1 0-25 0 0,1 0 100 0 0,-3 0 18 0 0,2 0-20 0 0,0-1-55 0 0,0 0-117 0 0,1 1 68 0 0,-1-1-38 0 0,1 0-93 0 0,-1 0-66 0 0,0 1-72 0 0,1-1-79 0 0,-1 0-85 0 0,1 0-91 0 0,-1 1-99 0 0,0-1-105 0 0,0 0-1148 0 0,-1 1-1147 0 0,2-1 3130 0 0</inkml:trace>
  <inkml:trace contextRef="#ctx0" brushRef="#br0" timeOffset="1479.05">841 273 6824 0 0,'-2'37'149'0'0,"2"-29"23"0"0,0-6 13 0 0,0 4-68 0 0,0-2-55 0 0,0-1-39 0 0,1 1-38 0 0,-1-2 20 0 0,1-2 52 0 0,-1 0 48 0 0,0 0 66 0 0,0 0-58 0 0,0 0 359 0 0,0 0-224 0 0,1 0-48 0 0,-1 1-42 0 0,1-1-36 0 0,1 2 44 0 0,2 1 106 0 0,-2-2-143 0 0,-1 0 56 0 0,3 0 251 0 0,-1 0-59 0 0,1-1-54 0 0,0 0-47 0 0,1-1 1 0 0,0-1-47 0 0,1 0-2 0 0,3-2 57 0 0,1-1 68 0 0,-3 3-64 0 0,6-2-1 0 0,0-3-41 0 0,0 0-39 0 0,0 0-35 0 0,12-8 76 0 0,2 4-112 0 0,2 3-41 0 0,13-6-30 0 0,-1 0 1 0 0,-18 6-49 0 0,12-8 76 0 0,2 1-20 0 0,-13 6-100 0 0,-3 4-72 0 0,1 1-95 0 0,-19 4 63 0 0,2 0 75 0 0,-2-1 31 0 0,0 1-30 0 0,-1 0-36 0 0,0 0-57 0 0,0-1-29 0 0,0 1-59 0 0,0 0-68 0 0,0 0-75 0 0,0 0 59 0 0,-1 0-46 0 0,0 0-41 0 0,0 0-36 0 0,1 0-129 0 0,0 0-35 0 0,2 0-1335 0 0</inkml:trace>
  <inkml:trace contextRef="#ctx0" brushRef="#br0" timeOffset="1768.27">1445 202 7168 0 0,'-3'10'35'0'0,"-4"13"50"0"0,4-7 15 0 0,2-2 32 0 0,2 0 61 0 0,0-1-194 0 0,1 0 56 0 0,0-2 45 0 0,0 1 49 0 0,-1 0 48 0 0,1 0 51 0 0,-1 0 50 0 0,0 0 52 0 0,-1-1 53 0 0,1 1 53 0 0,0 3-11 0 0,2 8 283 0 0,2 1 29 0 0,-4-7-287 0 0,1 20 515 0 0,-1-23-489 0 0,-1 0 0 0 0,0 0 0 0 0,0 2-496 0 0,-1 19 524 0 0,1-11-226 0 0,1-8-152 0 0,-1 0-62 0 0,2 2-23 0 0,-1-5-9 0 0,-2-4-48 0 0,1-7-147 0 0,0 0 110 0 0,0 0 73 0 0,1 0 126 0 0,0-2-146 0 0,-1 0-38 0 0,1 0-34 0 0,-1 1-42 0 0,0-1-49 0 0,1 0-56 0 0,-1 1-63 0 0,0-1-72 0 0,0 1-77 0 0,1 0-86 0 0,-1-1 148 0 0,0 0-50 0 0,0 0-46 0 0,0 0-40 0 0,0 0-140 0 0,0 0-40 0 0,0 0-170 0 0,0 0-460 0 0</inkml:trace>
  <inkml:trace contextRef="#ctx0" brushRef="#br0" timeOffset="1945.8">1461 115 9584 0 0,'0'0'216'0'0,"0"0"32"0"0,0 1 12 0 0,0 2-106 0 0,-1-1-79 0 0,-3 2-8 0 0,5-5 44 0 0,-1 0-33 0 0,1-1-39 0 0,0 0-46 0 0,0-1-52 0 0,0 0-57 0 0,-1 0-66 0 0,1 0-70 0 0,0 0-144 0 0,-1 0-119 0 0,1 2 211 0 0,-1 0-33 0 0,1 0-35 0 0,-1 0-36 0 0,2-4-909 0 0,2-2-754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16.4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127 368 7136 0 0,'0'0'165'0'0,"0"0"22"0"0,0 0-25 0 0,-1 0-69 0 0,1 0-52 0 0,-4 0-15 0 0,1 1 10 0 0,-6 1-2 0 0,0-1-8 0 0,5-3 53 0 0,2 1 16 0 0,1 0-52 0 0,0 1 0 0 0,-1 0 0 0 0,1 0 0 0 0,0 0 0 0 0,-1 0 0 0 0,1 0 0 0 0,0 0 0 0 0,0 0 0 0 0,-1 1 0 0 0,1-1 0 0 0,-1 1-43 0 0,0-1 74 0 0,0 1 0 0 0,1 0 0 0 0,-1 0 0 0 0,0 0 0 0 0,0 0 1 0 0,1 0-1 0 0,-1 1 0 0 0,1-1 0 0 0,-1 1 0 0 0,1-1 0 0 0,-1 1-74 0 0,-7 12 479 0 0,3-4-192 0 0,2-2-78 0 0,0 0-34 0 0,0-1-47 0 0,1 0-46 0 0,-8 22 426 0 0,6-8-210 0 0,2-3-90 0 0,0 0-47 0 0,1-2-68 0 0,0 2 18 0 0,0 1 0 0 0,2 13-111 0 0,0-22 66 0 0,1-1 0 0 0,0 0 0 0 0,2 9-66 0 0,-2-15 9 0 0,-1 0 0 0 0,1 0 0 0 0,0-1 0 0 0,0 1 0 0 0,0 0-1 0 0,1-1 1 0 0,-1 1 0 0 0,1-1 0 0 0,-1 1 0 0 0,1-1 0 0 0,0 0 0 0 0,0 0 0 0 0,0 0 0 0 0,0 0 0 0 0,0 0 0 0 0,0 0 0 0 0,0 0 0 0 0,1-1 0 0 0,-1 1 0 0 0,1-1 0 0 0,-1 0 0 0 0,1 0 0 0 0,-1 0 0 0 0,1 0 0 0 0,0 0 0 0 0,0 0 0 0 0,-1-1 0 0 0,1 1 0 0 0,0-1 0 0 0,0 0 0 0 0,0 0 0 0 0,0 0 0 0 0,0 0 0 0 0,-1 0 0 0 0,1-1 0 0 0,0 1 0 0 0,0-1 0 0 0,0 0 0 0 0,-1 0 0 0 0,1 0 0 0 0,0 0 0 0 0,-1 0 0 0 0,1-1 0 0 0,-1 1 0 0 0,0-1 0 0 0,1 1 0 0 0,-1-1 0 0 0,0 0 0 0 0,2-2-9 0 0,4-5 57 0 0,-1-1-37 0 0,12-12-5 0 0,2 1 39 0 0,-3-1-80 0 0,4-11-106 0 0,-16 23 73 0 0,-1 0 0 0 0,-1-1 0 0 0,0 1 0 0 0,0-1 0 0 0,-1 0 1 0 0,-1 0-1 0 0,1-3 59 0 0,3-10-118 0 0,-5 20 93 0 0,1 0-1 0 0,-1 0 1 0 0,0 0-1 0 0,-1-1 1 0 0,1 1-1 0 0,-1 0 1 0 0,0-4 25 0 0,-2-21-130 0 0,-2-13-19 0 0,4 30 107 0 0,-1 1 0 0 0,-1-1 0 0 0,0 0 0 0 0,-2-7 42 0 0,-9-24-30 0 0,12 37 35 0 0,-4-6-5 0 0,0 0 0 0 0,0 0 0 0 0,-4-4 0 0 0,4 7 0 0 0,1 0 0 0 0,-1-1 0 0 0,2 1 0 0 0,-1 0 0 0 0,1-1 0 0 0,0-4 0 0 0,-3-6 0 0 0,5 17 0 0 0,0 0 0 0 0,-1 0 0 0 0,2 0 0 0 0,-1 0 0 0 0,0 0 0 0 0,1-1 0 0 0,-1 1 0 0 0,1 0 0 0 0,0 0 0 0 0,0 0 0 0 0,0 0 0 0 0,0-1 0 0 0,1 1 0 0 0,-1 0 0 0 0,1 0 0 0 0,0 0 0 0 0,0 0 0 0 0,0 0 0 0 0,0-1 0 0 0,1 1-9 0 0,-1 0 43 0 0,0 0 47 0 0,-1 1 83 0 0,-1 2-8 0 0,2 1-90 0 0,0 1-51 0 0,0 0-49 0 0,9 14 284 0 0,-1 1-34 0 0,7 17 137 0 0,-4-2-98 0 0,10 45 269 0 0,-19-68-450 0 0,6 36 262 0 0,-5-19 125 0 0,-1 17-461 0 0,-4 73 756 0 0,-1-42-193 0 0,1-12 92 0 0,0-42-410 0 0,-1 0 33 0 0,0 0 32 0 0,0 5 134 0 0,3-7-207 0 0,0-14-196 0 0,-1 3 56 0 0,-3 5 32 0 0,2-8-84 0 0,2-5-152 0 0,0-1-49 0 0,0 1-51 0 0,0-1-50 0 0,0 1-53 0 0,1-1-52 0 0,-1 1-54 0 0,0 0-54 0 0,1-1-198 0 0,0 1-90 0 0,-1-1-90 0 0,0 0-93 0 0,2-2-1214 0 0,-1-3-1221 0 0,-2 7 3361 0 0</inkml:trace>
  <inkml:trace contextRef="#ctx0" brushRef="#br0" timeOffset="273.26">554 479 10944 0 0,'0'1'248'0'0,"3"6"61"0"0,-1-1-76 0 0,0 1-66 0 0,0 0-53 0 0,1 7-6 0 0,2 9-58 0 0,-3-12 1 0 0,0-1 64 0 0,0 0 94 0 0,-1-3-28 0 0,0-1 53 0 0,-1-1 57 0 0,1 1 64 0 0,-1 1-35 0 0,-1 0-40 0 0,0 1 6 0 0,2 0-55 0 0,2 6 132 0 0,-2-5-174 0 0,0-2-83 0 0,0 2-60 0 0,0-8-92 0 0,-1 0 67 0 0,0 1 93 0 0,1-2-104 0 0,-1 2-48 0 0,1 0-72 0 0,0 0-93 0 0,1 2-115 0 0,-2-4 94 0 0,0 0-39 0 0,0 1-365 0 0,0-1 80 0 0,0 0-52 0 0,0 0-715 0 0,0 0-567 0 0,0 0-1078 0 0</inkml:trace>
  <inkml:trace contextRef="#ctx0" brushRef="#br0" timeOffset="761.95">520 183 6392 0 0,'0'-1'133'0'0,"-1"0"-49"0"0,-4-6 63 0 0,4 5-30 0 0,1 1-76 0 0,-2-1 31 0 0,-4-1 15 0 0,5 2 0 0 0</inkml:trace>
  <inkml:trace contextRef="#ctx0" brushRef="#br0" timeOffset="1035.23">924 6 7800 0 0,'0'0'174'0'0,"0"0"29"0"0,0 0 13 0 0,0 0-72 0 0,0 0-17 0 0,0 0 40 0 0,0 0 139 0 0,0 0 254 0 0,0 0-215 0 0,0 0-103 0 0,0-1-87 0 0,0 1-73 0 0,0 0-56 0 0,0-1-40 0 0,0 0-135 0 0,0 0 127 0 0,0 0 83 0 0,0 1 15 0 0,0 0 37 0 0,0 0 46 0 0,0 0 50 0 0,0 0 56 0 0,0 0 60 0 0,0 0 66 0 0,0 0 73 0 0,0 0 78 0 0,0 0 83 0 0,0 8-328 0 0,-1 1-63 0 0,-1 2-9 0 0,2 6 33 0 0,4 11 55 0 0,0 9 114 0 0,1-12-173 0 0,0 1-51 0 0,1-1-81 0 0,9 44 44 0 0,-8-40-56 0 0,-3-9 5 0 0,-1-1 1 0 0,0 2-116 0 0,5 29 242 0 0,-5-32-129 0 0,0-1-1 0 0,-1 0 1 0 0,-1 1 0 0 0,-1-1-1 0 0,0 1 1 0 0,-2 0-113 0 0,2 2 202 0 0,0 0 0 0 0,1 2-202 0 0,1 21 245 0 0,1-2-11 0 0,0-21-156 0 0,-2-1-38 0 0,-1 1 77 0 0,0 11-16 0 0,0-31-357 0 0,0 0 103 0 0,0 1 89 0 0,0 0 74 0 0,0-1 50 0 0,0 1 38 0 0,0 5 545 0 0,0-4-506 0 0,0-1-60 0 0,0 1-86 0 0,0 0-108 0 0,0-1-33 0 0,0 0-66 0 0,0 0-72 0 0,0 0-79 0 0,0 0-5 0 0,0 0-63 0 0,0-1-69 0 0,0 1-72 0 0,0 0-75 0 0,0-1-81 0 0,0 0-83 0 0,0 1-89 0 0,0-1-1272 0 0,0 0-1233 0 0</inkml:trace>
  <inkml:trace contextRef="#ctx0" brushRef="#br0" timeOffset="1651.58">723 359 6648 0 0,'11'2'149'0'0,"-8"-1"23"0"0,-3-1 12 0 0,0 0 29 0 0,0 0 98 0 0,0 0 45 0 0,0 0 11 0 0,0 0 13 0 0,0 0 49 0 0,0 0-155 0 0,0 0-53 0 0,1 0-45 0 0,0 0-38 0 0,2 0 50 0 0,5 0 107 0 0,-6 0-163 0 0,1 0 55 0 0,-1 0 136 0 0,-1 0-110 0 0,-1-1 39 0 0,11-1 101 0 0,0-1-37 0 0,0 0-34 0 0,0 0-34 0 0,10-2 157 0 0,1-1-110 0 0,3 0-82 0 0,-1-1-95 0 0,-6 3-82 0 0,1-1-36 0 0,18-4-72 0 0,2 3 126 0 0,-28 4-54 0 0,0 1 0 0 0,1-2 0 0 0,7-2 0 0 0,-16 4-135 0 0,1 0 47 0 0,-1 0 41 0 0,1 0 32 0 0,3 0 56 0 0,11-1 159 0 0,-13 1-185 0 0,1 1-54 0 0,0 0-103 0 0,-2 0 22 0 0,-1-1-38 0 0,1 1-57 0 0,-1 0-53 0 0,1 0-57 0 0,-1 0-62 0 0,1 0-68 0 0,-1 0-71 0 0,1 0-77 0 0,-1 0-82 0 0,0 0 123 0 0,4 0-1006 0 0,5 0-886 0 0</inkml:trace>
  <inkml:trace contextRef="#ctx0" brushRef="#br0" timeOffset="1957.76">1248 344 6592 0 0,'2'7'52'0'0,"0"-1"32"0"0,-2 15 284 0 0,0-13-223 0 0,1-3-111 0 0,1 2-26 0 0,1 6-11 0 0,-1-6-45 0 0,-1 0 46 0 0,1 0 39 0 0,-1 0 36 0 0,4 7 159 0 0,-1 0 87 0 0,7 23 670 0 0,-8-24-705 0 0,-2-1-66 0 0,2 39 945 0 0,-3-34-725 0 0,0 0 60 0 0,1 10 310 0 0,0-10-299 0 0,1 4 41 0 0,-2-11-314 0 0,0 1-34 0 0,-1-2-77 0 0,-1-1-79 0 0,1 3-105 0 0,1-11-347 0 0,-3 0-30 0 0</inkml:trace>
  <inkml:trace contextRef="#ctx0" brushRef="#br0" timeOffset="2236.01">1123 138 6504 0 0,'2'-2'-53'0'0,"-1"1"35"0"0,0-2 75 0 0,1 0 141 0 0,-1 1 17 0 0,-1 1 33 0 0,0-2 270 0 0,-2 1-221 0 0,1 0-121 0 0,-1 0-93 0 0,2-1 324 0 0,6 1 3 0 0,-2 1-238 0 0,-1 1-42 0 0,1 0-56 0 0,-3-1-68 0 0,2 1 9 0 0,-1 0-92 0 0,1 0-95 0 0,-1 0-98 0 0,1 0-103 0 0,-1 0-107 0 0,0 0-109 0 0,0 0-115 0 0,-1 0-429 0 0,-1 0-644 0 0</inkml:trace>
  <inkml:trace contextRef="#ctx0" brushRef="#br0" timeOffset="2527.23">1686 261 7080 0 0,'1'-1'40'0'0,"0"-1"53"0"0,-3-1 341 0 0,-1 1-201 0 0,1 1-149 0 0,0 1-83 0 0,1-1-80 0 0,-19-4 1048 0 0,2 3-125 0 0,1 4-116 0 0,2 3-104 0 0,0 3-96 0 0,2 2-84 0 0,2 2-75 0 0,0 2-65 0 0,-1 5-9 0 0,2 1-62 0 0,2-1-54 0 0,1 2 130 0 0,0 0 1 0 0,-1 13-310 0 0,-1 21 327 0 0,7-39-240 0 0,1 0-1 0 0,1 0 1 0 0,0 1 0 0 0,2 5-87 0 0,-1-13 52 0 0,1 1 0 0 0,0-1 0 0 0,0 1 0 0 0,2 2-52 0 0,11 18 170 0 0,2-8 2 0 0,5-2 38 0 0,-9-12-38 0 0,2-5-48 0 0,9-3-6 0 0,0-6-54 0 0,-17 4-44 0 0,0-1 1 0 0,-1 0-1 0 0,1-1 0 0 0,-1 1 0 0 0,5-5-20 0 0,10-11 154 0 0,-16 12-151 0 0,0 0-1 0 0,-1 0 1 0 0,1 0 0 0 0,-1 0 0 0 0,-1 0 0 0 0,0-1 0 0 0,3-7-3 0 0,3-21 44 0 0,-2-1 47 0 0,-6 26-78 0 0,0-1 0 0 0,-1 1 0 0 0,-1 0 0 0 0,0 0 1 0 0,-1-2-14 0 0,0-13 21 0 0,0 12-7 0 0,-1 0 0 0 0,0 0 0 0 0,-1 1 0 0 0,-1 0 0 0 0,-1-3-14 0 0,-4-14-6 0 0,8 25 3 0 0,0 1-1 0 0,0-1 0 0 0,0 1 0 0 0,-1-1 0 0 0,1 1 0 0 0,-1 0 0 0 0,-2-1 4 0 0,-12-15-129 0 0,16 19 116 0 0,-7-9-148 0 0,5 6 40 0 0,0 0-75 0 0,0 3 3 0 0,-1 0-62 0 0,3 0-405 0 0,1 1-32 0 0,0 0-4 0 0</inkml:trace>
  <inkml:trace contextRef="#ctx0" brushRef="#br0" timeOffset="3018.93">1891 306 7920 0 0,'0'0'148'0'0,"0"0"-60"0"0,0 1-41 0 0,0 3 2 0 0,1-3-4 0 0,3 20 204 0 0,0-7-97 0 0,-2-4-114 0 0,-1-2-5 0 0,1-1 60 0 0,1 5 132 0 0,0 0 68 0 0,3 13 391 0 0,-4-17-494 0 0,-1 0-43 0 0,11 58 2436 0 0,-11-55-2139 0 0,2 0-32 0 0,1 19 698 0 0,-6-16-610 0 0,1-9-407 0 0,0 0 33 0 0,-1 4 142 0 0,0 13 439 0 0,1-16-522 0 0,1 0-39 0 0,0-5 14 0 0,0-1-10 0 0,0 0-48 0 0,0 0-26 0 0,0 0-4 0 0,0 0 2 0 0,0 0 4 0 0,0 0 2 0 0,0 0 0 0 0,0 0 0 0 0,-2-3 60 0 0,-2-9-40 0 0,2-23-35 0 0,4 0-40 0 0,11-37-51 0 0,-7 44 4 0 0,-3 15-114 0 0,1 0 0 0 0,0 0-1 0 0,1 0 1 0 0,0 1 0 0 0,1 0 0 0 0,0 0 0 0 0,1 0 0 0 0,1 1 0 0 0,0 0-1 0 0,7-7 137 0 0,0 3-183 0 0,10-3 45 0 0,-14 11 76 0 0,-7 5 45 0 0,0 0 0 0 0,0 1 0 0 0,0-1 0 0 0,0 1 1 0 0,0 0-1 0 0,0 0 0 0 0,1 0 0 0 0,-1 1 0 0 0,0 0 1 0 0,1-1-1 0 0,-1 1 0 0 0,0 1 0 0 0,0-1 0 0 0,5 2 17 0 0,5 1-15 0 0,-2 2 34 0 0,-4 3-19 0 0,4 11-9 0 0,-4 2 108 0 0,-3-2 54 0 0,3 29 283 0 0,-4-22-244 0 0,-2-9-36 0 0,0 1-1 0 0,-1 0 1 0 0,-1-1-156 0 0,0-7 120 0 0,-1 0 1 0 0,0 0-1 0 0,-2 7-120 0 0,2-13 3 0 0,1-1 0 0 0,0 0-1 0 0,0 0 1 0 0,0 0-1 0 0,0 0 1 0 0,0 0 0 0 0,1 0-1 0 0,0 1-2 0 0,1 15-1 0 0,-2-16-16 0 0,2 1 89 0 0,-1-3-81 0 0,1 0-42 0 0,-2-1-21 0 0,1 1-34 0 0,0-1-42 0 0,0 1-46 0 0,0-1-84 0 0,1 0-72 0 0,-1 0-80 0 0,0 0-89 0 0,0 0-96 0 0,0 0-104 0 0,0 0-111 0 0,0 0-121 0 0,2-1-1181 0 0,1 0-1214 0 0</inkml:trace>
  <inkml:trace contextRef="#ctx0" brushRef="#br0" timeOffset="3638.27">2570 206 7568 0 0,'0'0'182'0'0,"-1"-1"-62"0"0,1-1-48 0 0,-3-4 49 0 0,2 4-46 0 0,-1-3 72 0 0,0 1-74 0 0,0-2-53 0 0,-2-2-56 0 0,1 2 19 0 0,1 3 34 0 0,1-1 25 0 0,0 1 33 0 0,-2-3 143 0 0,3 3-56 0 0,-1 0 40 0 0,0-1-95 0 0,-1 1 81 0 0,0-1 49 0 0,-2-4 381 0 0,0 4-299 0 0,3 2-187 0 0,-1 1-62 0 0,1 0 244 0 0,-2 0 245 0 0,-3 0-110 0 0,3 1-272 0 0,0 0-35 0 0,0-1-37 0 0,1 2-41 0 0,-8 2 166 0 0,0 2-90 0 0,-2 3-53 0 0,-5 5-31 0 0,4-2 20 0 0,4-4 35 0 0,-6 3-12 0 0,9-5-79 0 0,0 0-1 0 0,1 0 0 0 0,-1 1 1 0 0,1-1-1 0 0,-1 3-19 0 0,-2 5 91 0 0,6-5-29 0 0,3-3-60 0 0,0-3 1 0 0,0 2-3 0 0,-1 0 0 0 0,2 1 0 0 0,-1-1 0 0 0,0 0 0 0 0,1 0 0 0 0,0 1 0 0 0,1 0 0 0 0,0-1 0 0 0,0-1 0 0 0,-1 1 0 0 0,1 0 0 0 0,0-1 0 0 0,4 4 0 0 0,12 15 9 0 0,-10-10 33 0 0,1-2 35 0 0,-6-6-36 0 0,0 1 1 0 0,0 0 0 0 0,0 0 0 0 0,2 4-42 0 0,5 6 10 0 0,9 17-111 0 0,-7-10 21 0 0,-2-8 60 0 0,6 9 81 0 0,-1-1 30 0 0,-8-10-18 0 0,3 8 148 0 0,-3-4-35 0 0,-1 3 138 0 0,-5 3 67 0 0,-2 0 64 0 0,-2-2 63 0 0,-4 1 52 0 0,-5-3-82 0 0,-4-3-83 0 0,-3-2-79 0 0,-1-3-80 0 0,-2-3-77 0 0,0-2-76 0 0,2-4-76 0 0,-11-5 81 0 0,23 2-97 0 0,-2 0-53 0 0,1 1-80 0 0,0-1-106 0 0,4 2 71 0 0,0 0-36 0 0,2 0-123 0 0,1-1 95 0 0,0 1 47 0 0,-1-3-156 0 0,1 3 173 0 0,1-1 26 0 0,0 1-33 0 0,-1-1-40 0 0,1 1-46 0 0,-1 0-130 0 0,1-1-56 0 0,-1 1-49 0 0,0-1-43 0 0,0 1-156 0 0,1-1-42 0 0,-2 1-190 0 0,1-1-508 0 0,1 1 1421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14.8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89 5672 0 0,'0'0'165'0'0,"0"0"-39"0"0,0 0 9 0 0,1-1 352 0 0,3-2 714 0 0,-2 1-806 0 0,0 1-25 0 0,-2-1-76 0 0,2-2 155 0 0,-2 0-54 0 0,0 0-51 0 0,-1 1-46 0 0,1-1-41 0 0,-2 1-37 0 0,-1-3 128 0 0,-3-1-53 0 0,-8-7 210 0 0,9 10-285 0 0,1 0-58 0 0,-2 2-35 0 0,-22-8 312 0 0,17 7-172 0 0,0 0 0 0 0,-1 1 0 0 0,-10-1-267 0 0,-6 6 313 0 0,15 1-205 0 0,-1 3-44 0 0,8-4-37 0 0,0 1-1 0 0,1 0 1 0 0,0 0-1 0 0,-1 0 1 0 0,2 1-1 0 0,-1-1 1 0 0,0 1-1 0 0,1 0 1 0 0,0 1 0 0 0,-2 2-27 0 0,5-5 18 0 0,-8 11 34 0 0,5-8-47 0 0,0 1 0 0 0,0 0 0 0 0,1 0 0 0 0,0 2-5 0 0,-5 9 66 0 0,6-16-53 0 0,1 1 0 0 0,-1-1 0 0 0,1 1 1 0 0,0 0-1 0 0,0-1 0 0 0,0 1 0 0 0,1 0 0 0 0,-1 0 0 0 0,0 0 1 0 0,1 0-14 0 0,0 16 69 0 0,0 0 1 0 0,1 0 0 0 0,1-1 0 0 0,1 1 0 0 0,0 0 0 0 0,2-1 0 0 0,1 4-70 0 0,17 40 261 0 0,-16-49-174 0 0,0 0 1 0 0,1 0-1 0 0,5 7-87 0 0,4 3 78 0 0,-5-7-64 0 0,-8-11-3 0 0,1 0 0 0 0,0 0 1 0 0,0 0-1 0 0,0 0 0 0 0,1-1 1 0 0,0 0-1 0 0,-1 0 0 0 0,2 0-11 0 0,49 24 120 0 0,-13-13-1 0 0,-32-13-114 0 0,-1 0-30 0 0,-1 0-35 0 0,0 0-43 0 0,0-1-53 0 0,-8 0 155 0 0,1-1-50 0 0,0 0-46 0 0,-1 0-43 0 0,1 0-43 0 0,-1 0-39 0 0,1-1-36 0 0,-1 1-35 0 0,2 0-388 0 0,0-1-109 0 0,0 0-90 0 0,0 0-72 0 0,2-1-934 0 0,3-2-1070 0 0,-8 4 2940 0 0</inkml:trace>
  <inkml:trace contextRef="#ctx0" brushRef="#br0" timeOffset="395.94">496 119 6880 0 0,'0'0'169'0'0,"-1"1"-57"0"0,0 1-46 0 0,-3 3 115 0 0,-2 1-61 0 0,2 3-58 0 0,3-6-52 0 0,-4 7 38 0 0,1 1 78 0 0,2 0 50 0 0,0 17 300 0 0,2-12-241 0 0,0-10-166 0 0,3 21 383 0 0,0-6-121 0 0,-3-7-147 0 0,-2 12 252 0 0,2-1 0 0 0,1 0 1 0 0,4 25-437 0 0,4 3 618 0 0,1-26-307 0 0,-7-19-230 0 0,1-1 0 0 0,0 0 0 0 0,0 0 0 0 0,0 0 0 0 0,1-1 0 0 0,0 0 0 0 0,4 3-81 0 0,-6-6 38 0 0,1-1 0 0 0,0 1 1 0 0,0-1-1 0 0,1 0 0 0 0,-1-1 0 0 0,0 1 0 0 0,1-1 0 0 0,-1 0 0 0 0,1 0 0 0 0,0 0-38 0 0,0 0 42 0 0,0 0 0 0 0,-1-1-1 0 0,1 1 1 0 0,0-1 0 0 0,4-1-42 0 0,-6 0 17 0 0,1 0 0 0 0,-1 0 0 0 0,0 0 0 0 0,0-1 0 0 0,1 1 0 0 0,-1-1 0 0 0,0 0 0 0 0,-1 0 0 0 0,1 0 0 0 0,0-1 0 0 0,0 1 0 0 0,-1 0-17 0 0,2-2 17 0 0,-1 1 0 0 0,0-1 0 0 0,0 0 0 0 0,0 1 0 0 0,0-1 0 0 0,-1 0 0 0 0,1-1 0 0 0,1-2-17 0 0,5-23 136 0 0,-6 22-118 0 0,-2 0 0 0 0,1 0 0 0 0,-1 0 0 0 0,0 0-1 0 0,-1-1 1 0 0,0 1 0 0 0,0-6-18 0 0,-2-1 25 0 0,-1 1 0 0 0,0-1 0 0 0,0 1 1 0 0,-2-1-1 0 0,-3-7-25 0 0,-9-18 13 0 0,14 35-5 0 0,0-1 0 0 0,0 1 0 0 0,-1-1 0 0 0,1 1 0 0 0,-1 0 1 0 0,0 1-1 0 0,-1-2-8 0 0,-33-26 8 0 0,3 2-24 0 0,34 29-84 0 0,1 1-130 0 0,0 0 68 0 0,-1 0 60 0 0,1 0 51 0 0,-1 0 63 0 0,-1 0 71 0 0,-2 0 173 0 0,3 0-209 0 0,0 0-37 0 0,0 0-63 0 0,-1 0-94 0 0,1 0-114 0 0,0 0 80 0 0,1 0-37 0 0,-1 0-40 0 0,1 0-42 0 0,0 0-46 0 0,-1 0-47 0 0,1 0-51 0 0,0 0-53 0 0,0 0-57 0 0,0 0-58 0 0,0 0-964 0 0,0 0-892 0 0</inkml:trace>
  <inkml:trace contextRef="#ctx0" brushRef="#br0" timeOffset="947.47">771 155 6968 0 0,'0'0'157'0'0,"0"0"23"0"0,0 1 11 0 0,0 9-107 0 0,4 12 48 0 0,0-8 37 0 0,-2-7-5 0 0,1 1 69 0 0,1 0 86 0 0,0 0 100 0 0,5 14 247 0 0,-4-7-318 0 0,1 7 133 0 0,4 13 282 0 0,-2-7-11 0 0,-5-7 49 0 0,0 0 0 0 0,-1 1-801 0 0,0-2 557 0 0,0 0 72 0 0,1-7-319 0 0,-1 4 85 0 0,-3-7-186 0 0,0-1-17 0 0,0 1-51 0 0,-1 22 161 0 0,2-19-139 0 0,0-12-90 0 0,0-1-1 0 0,0 0 2 0 0,0 0 4 0 0,0 0 22 0 0,0-6-56 0 0,5-14 89 0 0,-2-2-79 0 0,6-26-49 0 0,-3 14-6 0 0,-4 15-20 0 0,4-2-41 0 0,5-8-47 0 0,0 2-1 0 0,2-1 0 0 0,3-1 110 0 0,14-16-90 0 0,-28 43 82 0 0,1-1 1 0 0,-1 1 0 0 0,1-1 0 0 0,-1 1 0 0 0,1 0 0 0 0,0 0-1 0 0,0 0 1 0 0,0 0 0 0 0,0 1 0 0 0,0-1 0 0 0,0 1 0 0 0,1 0 0 0 0,-1 0-1 0 0,0 0 1 0 0,1 0 0 0 0,-1 0 0 0 0,1 1 0 0 0,-1 0 0 0 0,2-1 7 0 0,0 1-18 0 0,1 1 1 0 0,0-1-1 0 0,0 1 0 0 0,0 0 1 0 0,0 0-1 0 0,-1 1 1 0 0,1 0-1 0 0,0 0 0 0 0,-1 0 1 0 0,0 0-1 0 0,1 2 18 0 0,-3-3-15 0 0,0 1-1 0 0,0 0 1 0 0,-1 0-1 0 0,1 0 1 0 0,-1 0-1 0 0,1 1 1 0 0,-1-1-1 0 0,1 3 16 0 0,1-1-11 0 0,-1 1 0 0 0,0 0 0 0 0,-1 0 0 0 0,3 5 11 0 0,0 6-17 0 0,1 1 0 0 0,2 15 17 0 0,-7-24-12 0 0,3 26 17 0 0,-6 17 111 0 0,0-8-29 0 0,3-40-61 0 0,-1 1-111 0 0,1 0-131 0 0,0-1-7 0 0,0 0-32 0 0,1 2-318 0 0,-1-4-197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22.2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72 7256 0 0,'0'0'165'0'0,"0"0"22"0"0,0 0-23 0 0,0 0-70 0 0,-1 0-52 0 0,-1 1-14 0 0,0-1 9 0 0,-7 2-52 0 0,1 0 58 0 0,-1 1 106 0 0,2 0 71 0 0,-5 0 265 0 0,3-2-220 0 0,7-1 127 0 0,2 1-180 0 0,-1 0-49 0 0,1 0-41 0 0,-1-1-36 0 0,-1 2 3 0 0,-3 1-14 0 0,4-2-31 0 0,0-1 37 0 0,-8 7 292 0 0,1 0-73 0 0,-1 1-65 0 0,1 0-54 0 0,-3 4-4 0 0,1 0-66 0 0,5-5-58 0 0,0 1-1 0 0,0 0 1 0 0,1 0 0 0 0,-2 6-53 0 0,-2 7 172 0 0,-2 8-58 0 0,7-22-102 0 0,0 1 1 0 0,0-1-1 0 0,1 1 0 0 0,0 0 1 0 0,0 5-13 0 0,1 0 2 0 0,-1 12 58 0 0,1-10 49 0 0,0 0-1 0 0,3 13-108 0 0,1-6 27 0 0,-2-16-11 0 0,0 1-1 0 0,0 0 1 0 0,1-1 0 0 0,1 1-1 0 0,-1-1 1 0 0,3 5-16 0 0,-3-8 5 0 0,0 0 0 0 0,0-1 0 0 0,0 1 0 0 0,0-1 0 0 0,0 0 1 0 0,1 0-1 0 0,-1 0 0 0 0,1 0 0 0 0,0 0 0 0 0,-1 0 0 0 0,1 0 1 0 0,0-1-1 0 0,0 0 0 0 0,0 1 0 0 0,2-1-5 0 0,32 12 123 0 0,-28-13-48 0 0,3-3-70 0 0,-2 0-5 0 0,0 0 1 0 0,-1 0 1 0 0,1 0-1 0 0,-1-1 1 0 0,0 0-1 0 0,0-1 0 0 0,0 0 1 0 0,0 0-1 0 0,-1-1 1 0 0,6-4-2 0 0,-8 4 36 0 0,0 1 0 0 0,0-1 0 0 0,0 0 1 0 0,4-7-37 0 0,-4 5 16 0 0,-1-1 0 0 0,1 0 0 0 0,-1-1 1 0 0,-1 1-1 0 0,0-1 0 0 0,0 0 0 0 0,-1 0 0 0 0,0 0 1 0 0,1-9-17 0 0,-4 13 6 0 0,-1 0 0 0 0,1 0 1 0 0,-1-1-1 0 0,0 1 1 0 0,-1 0-1 0 0,0 1 0 0 0,1-1 1 0 0,-2 0-1 0 0,1 0 1 0 0,-2-1-7 0 0,-10-19 28 0 0,0 0 1 0 0,-10-11-29 0 0,10 16 7 0 0,3 0-7 0 0,8 15 0 0 0,5 0-15 0 0,1 5-22 0 0,7 12-75 0 0,3 11-18 0 0,-8-12 96 0 0,6 11 33 0 0,0-1 14 0 0,-6-4 35 0 0,4 10 5 0 0,5 22 75 0 0,-9-15 27 0 0,0 1 71 0 0,0-2-34 0 0,-3-17-87 0 0,2 5 2 0 0,1 7 32 0 0,-4-8 16 0 0,-1-17-244 0 0,0 0 81 0 0,0 0 63 0 0,2 3 148 0 0,-2-4-170 0 0,1 0-42 0 0,0 0-40 0 0,-1 1-49 0 0,1-1-58 0 0,-1 0-42 0 0,1 0-62 0 0,0 0-68 0 0,-1 0-75 0 0,0-1 85 0 0,0 0-48 0 0,0 0-44 0 0,0 0-38 0 0,0 0-132 0 0,0 0-38 0 0,0 0-1367 0 0</inkml:trace>
  <inkml:trace contextRef="#ctx0" brushRef="#br0" timeOffset="375.02">415 51 8232 0 0,'3'1'241'0'0,"0"0"-45"0"0,0 0-39 0 0,-1 1-37 0 0,3 3 30 0 0,-1 2-90 0 0,5 15-83 0 0,-5-13 67 0 0,-2-1 97 0 0,0-4-21 0 0,-1-1 42 0 0,6 14 112 0 0,1 0 58 0 0,1 4 126 0 0,11 28 680 0 0,-14-31-760 0 0,-1 2-21 0 0,-1-1-70 0 0,-1-7-70 0 0,3 5 175 0 0,1 6 172 0 0,-5-8-249 0 0,-2-3 35 0 0,4 3 253 0 0,-2-3-180 0 0,-1-5-194 0 0,-1-1-88 0 0,-1 0-58 0 0,1-3-152 0 0,0-1 82 0 0,0 1 69 0 0,-1-1 54 0 0,1 1 120 0 0,-1 3 431 0 0,0-5-483 0 0,0 1-50 0 0,0 0-95 0 0,0-1 99 0 0,1-1-20 0 0,-2-1 27 0 0,1-2-72 0 0,-1 0-52 0 0,1-4-2 0 0,0 6-2 0 0,-5-21 165 0 0,1-1-110 0 0,1 1-73 0 0,3 10-31 0 0,1-1-1 0 0,0 1 1 0 0,0-2 12 0 0,2-1 16 0 0,0-1 35 0 0,0 2-43 0 0,0 6-8 0 0,-1 0 1 0 0,1 1-1 0 0,0-1 1 0 0,1 0-1 0 0,-1 0 0 0 0,2 0 0 0 0,7-18 0 0 0,-8 20 0 0 0,0-1 0 0 0,0 1 0 0 0,0-1 0 0 0,1 1 0 0 0,-1 0 0 0 0,2 0 0 0 0,11-18-37 0 0,1-1-26 0 0,-14 21 43 0 0,0 0-1 0 0,1 1 1 0 0,-1-1-1 0 0,1 1 1 0 0,1-1 20 0 0,2-2-124 0 0,2 0-32 0 0,0-1-38 0 0,1 1-43 0 0,1 0-46 0 0,0 1-51 0 0,0 1-57 0 0,0 2-60 0 0,5-1-330 0 0,-1-3-17 0 0</inkml:trace>
  <inkml:trace contextRef="#ctx0" brushRef="#br0" timeOffset="856.71">924 237 7224 0 0,'0'0'209'0'0,"0"0"-55"0"0,0 0-19 0 0,0 0 94 0 0,0 0-49 0 0,0 0-42 0 0,0 0-36 0 0,1 0 28 0 0,3 0 2 0 0,-2 0-11 0 0,5-1 431 0 0,-1 0-56 0 0,1 0-51 0 0,-1-1-47 0 0,1-1-41 0 0,-1 0-37 0 0,6-5 225 0 0,3-2-11 0 0,15-15 535 0 0,-26 21-902 0 0,5-4 175 0 0,-2-2-57 0 0,0 0-56 0 0,0-2-53 0 0,-2 1-51 0 0,0-1-48 0 0,-1 0-47 0 0,-1 1-43 0 0,-3 4 14 0 0,-1 3 42 0 0,0 1 0 0 0,0-1 0 0 0,0 1 0 0 0,-1-1 0 0 0,1 1 0 0 0,-1-1-43 0 0,-3-3 42 0 0,-4-3 140 0 0,-1 3-36 0 0,8 6-124 0 0,0 0 0 0 0,0 0 0 0 0,0 0 0 0 0,0 0 0 0 0,0 1 0 0 0,1-1 0 0 0,-1 1 0 0 0,0 0 0 0 0,-2-1-22 0 0,2 1 14 0 0,0 0 1 0 0,-1 1-1 0 0,1-1 1 0 0,-1 0 0 0 0,1 1-1 0 0,0-1 1 0 0,-2 2-15 0 0,-17 8 42 0 0,15-5-32 0 0,0 0 1 0 0,0 0-1 0 0,0 1 1 0 0,0 0-1 0 0,1 0 0 0 0,-2 3-10 0 0,-4 7 72 0 0,2 0 55 0 0,-1 2 56 0 0,1 1 1 0 0,-3 14-184 0 0,0 4 238 0 0,3 2 52 0 0,5-22-155 0 0,-4 21 185 0 0,4 2 41 0 0,5-10-82 0 0,-1-20-144 0 0,1-1 0 0 0,0 1 0 0 0,1 0 0 0 0,0-1 0 0 0,1 0-1 0 0,1 3-134 0 0,2 5 198 0 0,4 11 155 0 0,0-11-160 0 0,2-2 5 0 0,2-1-41 0 0,-8-9-103 0 0,0-1 0 0 0,0 0-1 0 0,0 0 1 0 0,1 1-54 0 0,25 8 112 0 0,-26-12-98 0 0,1 1 0 0 0,-1-1 0 0 0,1 0-1 0 0,0 0 1 0 0,-1-1 0 0 0,1 0 0 0 0,0 0 0 0 0,-1-1 0 0 0,1 1 0 0 0,-1-2 0 0 0,2 1-14 0 0,6-3 63 0 0,0 0-46 0 0,-1 0-54 0 0,1 0-60 0 0,-2 1-50 0 0,0-1-63 0 0,0 1-66 0 0,0-1-74 0 0,12-2-304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26.8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0 11088 0 0,'-1'2'248'0'0,"-4"17"243"0"0,5-7-224 0 0,2-1-119 0 0,1 0-97 0 0,-1-5-9 0 0,-1 1-37 0 0,2 13-75 0 0,-3-11 83 0 0,1-2 54 0 0,0 1 73 0 0,-1-1 91 0 0,2 1 112 0 0,-1-2-67 0 0,0 1 98 0 0,0 15 1111 0 0,-1-17-1194 0 0,-1 0-37 0 0,1 0-15 0 0,-1 1-88 0 0,1 4 120 0 0,3 4 73 0 0,-1-2-39 0 0,-1-2-57 0 0,-1-6-182 0 0,0 1 39 0 0,2 10 333 0 0,-1-6-188 0 0,-1-4-114 0 0,0-1-54 0 0,0 0-38 0 0,1-2 59 0 0,3 0-66 0 0,-2 0-19 0 0,-2-1 46 0 0,-1 0-295 0 0,1-1 74 0 0,0 0 65 0 0,0 0 57 0 0,-1 1 83 0 0,1-1 101 0 0,-2 1 567 0 0,2 0-604 0 0,-1-1-45 0 0,1 0-57 0 0,0 0-74 0 0,0 1-88 0 0,-1-1-101 0 0,1 0-70 0 0,0 0-102 0 0,0 0-112 0 0,0 0-122 0 0,0 0 281 0 0,0 1-35 0 0,0-1-35 0 0,0 0-36 0 0,0 0-39 0 0,0 0-39 0 0,-1 0-40 0 0,1 0-42 0 0,0 0-1500 0 0,0 0-1213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27.3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9040 0 0,'0'0'266'0'0,"1"1"1"0"0,2 3-245 0 0,-1 0-1 0 0,0 0 1 0 0,0 0-1 0 0,0 0 1 0 0,-1 1-1 0 0,1-1-21 0 0,1 8 88 0 0,0 0 47 0 0,1 4 148 0 0,-2-9-88 0 0,1 1 42 0 0,-1 0-24 0 0,1 6 217 0 0,-1 1 82 0 0,1-6-201 0 0,1 0 85 0 0,-2 0 0 0 0,1 1 0 0 0,-1-1 0 0 0,-1 2-396 0 0,3 22 1116 0 0,-2-15-458 0 0,1 0 40 0 0,-2-8-378 0 0,-1-2-54 0 0,2 9 258 0 0,-1-11-318 0 0,2 1 34 0 0,-2-2 62 0 0,1-1-47 0 0,-2 1-42 0 0,0-1-36 0 0,0 1-7 0 0,-1-1-38 0 0,0 2-12 0 0,-4 2 12 0 0,5-7-17 0 0,0-1-10 0 0,0 0-1 0 0,0 0-1 0 0,0 0-7 0 0,0-7 25 0 0,1 0-34 0 0,-2-7 11 0 0,2-17-30 0 0,3 17-1 0 0,9-29-23 0 0,6-13 9 0 0,-15 49-60 0 0,-1-1 0 0 0,1 1 0 0 0,1 1 1 0 0,-1-1 6 0 0,2-2-83 0 0,0-1 1 0 0,-1 0-1 0 0,2-3 83 0 0,0-2-126 0 0,0 0-78 0 0,4 2-23 0 0,-5 8 102 0 0,2-1-75 0 0,0 0-98 0 0,-3 3 48 0 0,0-1-59 0 0,1 1-67 0 0,-1 0-75 0 0,0 1-83 0 0,0-1-91 0 0,0 0-99 0 0,0 1-108 0 0,-4 1 429 0 0,1 1-47 0 0,-1-1-40 0 0,1 0-37 0 0,0 1-146 0 0,0-1-35 0 0,4-1-1541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4:44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365 248 7112 0 0,'0'0'157'0'0,"0"0"23"0"0,0 0 13 0 0,0-1-51 0 0,-1 1-75 0 0,1-2-50 0 0,-2-1-39 0 0,1 1 61 0 0,-5-5 236 0 0,-1 3 43 0 0,3 2-110 0 0,0 1 0 0 0,0-1 0 0 0,0 1 0 0 0,0 0 0 0 0,-1 0 0 0 0,1 1 1 0 0,0-1-1 0 0,-1 1-208 0 0,-5-1 360 0 0,-1 0-63 0 0,-8-1 260 0 0,-3 3-86 0 0,0 4-72 0 0,0 1-61 0 0,-13 8 108 0 0,22-8-173 0 0,2 0 1 0 0,-10 7-274 0 0,-12 13 317 0 0,4 5-82 0 0,21-22-178 0 0,2 1 1 0 0,-1 0-1 0 0,1 0 0 0 0,0 1 1 0 0,1 0-1 0 0,1 0 1 0 0,-1 0-1 0 0,2 0 1 0 0,0 1-1 0 0,-1 5-57 0 0,0 13 157 0 0,3 0 35 0 0,6 26 69 0 0,-3-45-182 0 0,1 0 0 0 0,0 0 0 0 0,0 0 0 0 0,1 0-79 0 0,-2-6 43 0 0,0 1-1 0 0,1-1 0 0 0,0 1 0 0 0,0-1 1 0 0,1 0-1 0 0,-1 0 0 0 0,1 0 0 0 0,0-1 1 0 0,0 1-1 0 0,0-1 0 0 0,1 0 1 0 0,0 0-1 0 0,0-1 0 0 0,0 1 0 0 0,0-1 1 0 0,0 0-1 0 0,5 1-42 0 0,17 6 176 0 0,1-4 38 0 0,-16-4-60 0 0,1-1 0 0 0,-1-1 0 0 0,1 0 0 0 0,0-1 0 0 0,10-1-154 0 0,28-10 476 0 0,-18 1-186 0 0,-6 0-79 0 0,-1-1-38 0 0,-13 5-67 0 0,-1 0 1 0 0,0-1-1 0 0,0 0 0 0 0,0-1 0 0 0,0-1-106 0 0,19-22 215 0 0,-6-4-36 0 0,-6-3-37 0 0,-16 30-108 0 0,0 0 1 0 0,-1 1-1 0 0,1-8-34 0 0,-2 8 15 0 0,0 0 1 0 0,-1 0-1 0 0,1-1 1 0 0,-2-1-16 0 0,0 2 5 0 0,0 0-1 0 0,0-1 1 0 0,-1 1 0 0 0,-2-3-5 0 0,-4-13 49 0 0,-1 2-74 0 0,-2 2-58 0 0,-4 1-43 0 0,11 15 14 0 0,1 1 44 0 0,-4-5 37 0 0,0 1 97 0 0,-9-9 197 0 0,11 12-221 0 0,0-1-48 0 0,-1-1-87 0 0,2 4 3 0 0,1-1-34 0 0,0 0-50 0 0,0 0-48 0 0,-1 1-52 0 0,1-1-56 0 0,0 0-60 0 0,-1 0-66 0 0,1 1-69 0 0,-1-1-74 0 0,-2-3-615 0 0</inkml:trace>
  <inkml:trace contextRef="#ctx0" brushRef="#br0" timeOffset="479.71">729 363 10480 0 0,'1'15'395'0'0,"1"1"-83"0"0,1-1-84 0 0,1 1-84 0 0,-1 0-82 0 0,-1-6-146 0 0,0 0 43 0 0,0 1 41 0 0,0-1 40 0 0,0 1 36 0 0,0-1 35 0 0,2 11 205 0 0,-2-8-72 0 0,0-1 36 0 0,2 14 375 0 0,1 4 260 0 0,2 15 609 0 0,0-4-126 0 0,-7-38-1159 0 0,0-1-81 0 0,1 1-55 0 0,-1 3 71 0 0,0-2-9 0 0,0-1-10 0 0,-1-1 62 0 0,1 0 73 0 0,0 1 88 0 0,0-1 104 0 0,0 0 117 0 0,0-3-481 0 0,-2-1-38 0 0,0 0-21 0 0,-3-2-18 0 0,-1-1 33 0 0,-5-15 49 0 0,3-2-47 0 0,5 10-58 0 0,0 1 0 0 0,1-1 0 0 0,0-1-18 0 0,0-9 0 0 0,1-1 0 0 0,1-1 0 0 0,1-4 25 0 0,4-31-116 0 0,-2 40 9 0 0,1 1-1 0 0,1-4 83 0 0,-1 10-90 0 0,0-1 0 0 0,1 0 0 0 0,3-4 90 0 0,7-9-183 0 0,4 1-38 0 0,-16 21 200 0 0,21-23-115 0 0,-20 23 118 0 0,0 1 1 0 0,0-1-1 0 0,0 1 0 0 0,0 0 1 0 0,1 0-1 0 0,-1 1 1 0 0,1-1-1 0 0,0 1 0 0 0,2-1 18 0 0,30-6-113 0 0,0 8 42 0 0,-30 1 65 0 0,1 1 0 0 0,-1 1-1 0 0,1-1 1 0 0,-1 1 0 0 0,0 0 0 0 0,0 1-1 0 0,0 0 1 0 0,0 0 0 0 0,0 0-1 0 0,-1 1 1 0 0,0 0 0 0 0,1 0 0 0 0,-1 1-1 0 0,-1 0 1 0 0,1 0 0 0 0,-1 0 0 0 0,0 0-1 0 0,0 1 1 0 0,0 0 0 0 0,-1 0-1 0 0,3 6 7 0 0,13 27 11 0 0,-6 3 96 0 0,-2 2 82 0 0,-1 0 66 0 0,-3-7 6 0 0,-5-25-139 0 0,-1 1-1 0 0,-1-1 1 0 0,0 1-1 0 0,0 0 1 0 0,-1 3-122 0 0,-2 1 99 0 0,-1 0-34 0 0,1-11 8 0 0,1-3-23 0 0,0-2-9 0 0,1 0-35 0 0,-1 1-45 0 0,-2 1-57 0 0,3-3-146 0 0,0 0 35 0 0,0 0-117 0 0,0 0 97 0 0,0-1 69 0 0,0 0-189 0 0,0 0 180 0 0,0 1-73 0 0,0-1-37 0 0,0 1-87 0 0,0-1-103 0 0,0 1-120 0 0,0-1 138 0 0,0 1-57 0 0,1-1-51 0 0,-1 1-45 0 0,0-1-171 0 0,0 0-43 0 0,1 1-207 0 0,-1-2-559 0 0,0 2 1580 0 0</inkml:trace>
  <inkml:trace contextRef="#ctx0" brushRef="#br0" timeOffset="929.51">1630 122 8744 0 0,'0'0'205'0'0,"0"-1"-55"0"0,1 0-49 0 0,-1-1-37 0 0,1 0-26 0 0,3-6 9 0 0,-2 3-112 0 0,0-1 83 0 0,-1 1 75 0 0,0-1 67 0 0,-1-1 108 0 0,-1 0 70 0 0,-1-1 140 0 0,-3-3 333 0 0,-6-7 588 0 0,7 13-976 0 0,-1 0-45 0 0,0 1-108 0 0,1 1-50 0 0,-1 0-58 0 0,1 0-67 0 0,-7-2 222 0 0,0 1-44 0 0,0 2-40 0 0,0 2-36 0 0,-10 2 99 0 0,-1 5-104 0 0,-2 6-60 0 0,19-9-114 0 0,-1 0 1 0 0,1 0 0 0 0,0 1-1 0 0,1 0 1 0 0,-1 0 0 0 0,1 0-1 0 0,0 0 1 0 0,-1 2-19 0 0,-9 20-121 0 0,8 1 45 0 0,6-24 71 0 0,0 1-1 0 0,0-1 0 0 0,0 1 0 0 0,1-1 1 0 0,-1 1-1 0 0,1-1 0 0 0,0 1 0 0 0,0-1 6 0 0,1 1 2 0 0,0 0-1 0 0,0-1 0 0 0,0 1 0 0 0,1-1 0 0 0,-1 1 0 0 0,1-1 1 0 0,2 2-2 0 0,11 14-12 0 0,1-1 37 0 0,18 18 119 0 0,5 7 151 0 0,-2 2 88 0 0,-32-37-241 0 0,19 25 478 0 0,-3 1 107 0 0,-5 3 89 0 0,-14-31-594 0 0,-1 1 0 0 0,0-1 0 0 0,-1 1-1 0 0,1 2-221 0 0,0 7 316 0 0,-1-10-130 0 0,0 1 1 0 0,0 0-1 0 0,-1-1 0 0 0,0 2-186 0 0,-1-5 52 0 0,1-1-1 0 0,-1 0 1 0 0,0 0 0 0 0,1 0-1 0 0,-1 0 1 0 0,-1 0-1 0 0,1 0 1 0 0,0 0 0 0 0,-1-1-1 0 0,1 1 1 0 0,-1 0-1 0 0,0 0-51 0 0,-15 16 136 0 0,11-14-65 0 0,0 1-1 0 0,0-2 1 0 0,-1 1 0 0 0,1-1-1 0 0,-1 0 1 0 0,-5 2-71 0 0,-8 2 101 0 0,7-4-72 0 0,0 0-34 0 0,0-2-42 0 0,-1 0-46 0 0,1-1-56 0 0,-1 0-60 0 0,1-2-68 0 0,-1 0-74 0 0,1-1-651 0 0,-5-4-640 0 0,5-2 267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27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0 137 5344 0 0,'0'0'157'0'0,"1"0"-9"0"0,11 2 411 0 0,-10-2-420 0 0,0 0 1 0 0,0-1-1 0 0,0 1 1 0 0,0-1-1 0 0,1 0 0 0 0,-1 1 1 0 0,-1-1-1 0 0,1 0 0 0 0,0 0 1 0 0,0-1-140 0 0,3 0 333 0 0,-1 0-36 0 0,10-3 476 0 0,-10 3-489 0 0,0 0-1 0 0,0-1 1 0 0,0 1-1 0 0,0-1 1 0 0,0 0-1 0 0,0 0 1 0 0,1-2-284 0 0,6-8 906 0 0,-7 8-551 0 0,4-2 53 0 0,1-1 37 0 0,-4 1-85 0 0,-4 3-181 0 0,1 1-66 0 0,0 0-51 0 0,1 0-40 0 0,3-6-58 0 0,-4 4 56 0 0,0-2 12 0 0,1-2 55 0 0,-4 1 35 0 0,1 8-111 0 0,-1-1 0 0 0,0 0 0 0 0,1 1 1 0 0,-1-1-1 0 0,0 1 0 0 0,0-1 0 0 0,1 1 0 0 0,-1-1 1 0 0,0 1-1 0 0,0-1 0 0 0,0 1 0 0 0,0 0 1 0 0,0-1-1 0 0,1 1 0 0 0,-1 0 0 0 0,0 0 1 0 0,0 0-1 0 0,0 0 0 0 0,0 0 0 0 0,0 0 1 0 0,0 0-1 0 0,0 0 0 0 0,0 0 0 0 0,0 0-11 0 0,0 0 54 0 0,-1 1-1 0 0,1-1 1 0 0,0 1-1 0 0,0-1 1 0 0,-1 1-1 0 0,1-1 1 0 0,0 1 0 0 0,0 0-1 0 0,0-1 1 0 0,0 1-1 0 0,0 0 1 0 0,0 0-1 0 0,0 0 1 0 0,-1 0-54 0 0,-6 9 318 0 0,4-6-203 0 0,1 0-41 0 0,1-1-49 0 0,-7 10 180 0 0,2 2-37 0 0,-5 7 19 0 0,7-13-98 0 0,0-1 0 0 0,1 1 0 0 0,0 0 0 0 0,1 0 0 0 0,-1 1 0 0 0,1 4-89 0 0,-8 35 289 0 0,6-28-209 0 0,4-13-51 0 0,-1 0-1 0 0,1 0 1 0 0,1 0-1 0 0,0 7-28 0 0,2 4 74 0 0,3-4 19 0 0,3-1 40 0 0,4-2 49 0 0,3-2 60 0 0,13 1-207 0 0,-17-9-44 0 0,3-2-56 0 0,0-1-90 0 0,2-2 3 0 0,-10 2 21 0 0,-2 0 10 0 0,-1 0-45 0 0,1 0-56 0 0,-1 0-63 0 0,0 1-9 0 0,0-1-57 0 0,0 0-62 0 0,0 0-67 0 0,0 0-72 0 0,0 0-79 0 0,0 0-83 0 0,0 0-89 0 0,6-1-1265 0 0,5-2-1172 0 0,-14 4 3212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28.3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156 376 9312 0 0,'-21'0'210'0'0,"1"2"77"0"0,-1 1 63 0 0,2 3 53 0 0,16-5-282 0 0,-1 1 0 0 0,0 0-1 0 0,0 0 1 0 0,1 0 0 0 0,-1 0 0 0 0,0 2-121 0 0,1-2 97 0 0,0 1 1 0 0,0-1 0 0 0,1 1 0 0 0,-1 0 0 0 0,1 0 0 0 0,0 0 0 0 0,0 0 0 0 0,0 1 0 0 0,0-1 0 0 0,1 0 0 0 0,0 1 0 0 0,-1 1-98 0 0,-3 8 200 0 0,2-7-92 0 0,1 1 0 0 0,0-1-1 0 0,1 1 1 0 0,-1-1 0 0 0,1 2-108 0 0,-2 32 1817 0 0,1 40-1817 0 0,4-50 408 0 0,3-1-53 0 0,2 0-70 0 0,3-2-87 0 0,-8-24-173 0 0,0 1 1 0 0,-1-1 0 0 0,1 0 0 0 0,0 0-1 0 0,1 0 1 0 0,-1 0 0 0 0,0-1 0 0 0,1 1-1 0 0,-1 0 1 0 0,1-1 0 0 0,0 0 0 0 0,0 0 0 0 0,0 0-1 0 0,0 0 1 0 0,1 0 0 0 0,-1-1 0 0 0,0 1-26 0 0,0-1 20 0 0,0 0 0 0 0,0-1 1 0 0,-1 1-1 0 0,1-1 0 0 0,0 1 1 0 0,0-1-1 0 0,0 0 1 0 0,-1 0-1 0 0,4-1-20 0 0,9-3 54 0 0,1-4-38 0 0,8-10-62 0 0,-2-4-93 0 0,-2-1-79 0 0,-3-2-65 0 0,7-18-275 0 0,-16 24 70 0 0,-1 0 1 0 0,3-11 487 0 0,-3 1-449 0 0,-4-1 61 0 0,-3-1 59 0 0,-1 0 59 0 0,-3 0 59 0 0,-1 0 58 0 0,0 1 58 0 0,-1 0 57 0 0,0 0 60 0 0,-7-32-135 0 0,-8-19 113 0 0,1 21-24 0 0,12 42 88 0 0,1 2 64 0 0,-11-18 241 0 0,11 24-284 0 0,0 2-35 0 0,2 3 62 0 0,2 4 46 0 0,2 11 208 0 0,2-2-172 0 0,1 1-66 0 0,0-4-98 0 0,-1-1-57 0 0,63 142 1522 0 0,-50-108-505 0 0,6 35-990 0 0,-7-13 1385 0 0,4 53-1385 0 0,-13-60 812 0 0,-1-1-1 0 0,-5 43-811 0 0,0-64 269 0 0,-1 0-46 0 0,-8 30 110 0 0,10-59-314 0 0,0 2 103 0 0,-1-1-121 0 0,1-1-66 0 0,0 0-66 0 0,0-1-82 0 0,0 0-95 0 0,0 0-34 0 0,0 0-87 0 0,0 0-94 0 0,0 0-105 0 0,0-1-112 0 0,-1 1-122 0 0,2-1 382 0 0,-1 0-33 0 0,0 0-35 0 0,1 0-35 0 0,-4-2-1839 0 0,-2-1-1372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28.6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 14024 0 0,'0'0'314'0'0,"0"0"46"0"0,0 0-127 0 0,0 0-39 0 0,-1 0-49 0 0,0 0-60 0 0,1 0-71 0 0,-1 0-81 0 0,1 1-93 0 0,1 0-102 0 0,5 6-520 0 0,4-3-44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26.2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297 115 8288 0 0,'0'0'190'0'0,"0"0"28"0"0,-7-6 167 0 0,3 2-314 0 0,0 1-29 0 0,-1 0 76 0 0,-3 0 168 0 0,-2 1 88 0 0,-10 1 448 0 0,14 1-580 0 0,0 0-39 0 0,1 1-78 0 0,1-1-43 0 0,-4 0 305 0 0,-1 1-49 0 0,1 0-44 0 0,0 1-35 0 0,-12 5 251 0 0,17-6-405 0 0,-1 1 0 0 0,1 0 0 0 0,0 0 0 0 0,-1 1 1 0 0,1-1-1 0 0,-1 2-105 0 0,-10 8 240 0 0,0 0-36 0 0,3-4-35 0 0,1 0 0 0 0,1 1 0 0 0,-4 5-169 0 0,-8 12 80 0 0,14-17-23 0 0,1 0 0 0 0,0 0 0 0 0,1 1 0 0 0,0 0 0 0 0,-3 8-57 0 0,1 4 60 0 0,3 3-37 0 0,5-15-13 0 0,0-8-1 0 0,1-1 0 0 0,-1 1-1 0 0,0-1 1 0 0,0 1 0 0 0,0-1 0 0 0,1 0-1 0 0,-1 1 1 0 0,1-1 0 0 0,-1 0 0 0 0,1 0-1 0 0,-1 0 1 0 0,1 0 0 0 0,0-1 0 0 0,-1 1-1 0 0,1 0 1 0 0,0-1 0 0 0,0 1-9 0 0,2 0 18 0 0,0-1 0 0 0,0 1 0 0 0,0-1 0 0 0,0 0 0 0 0,-1 0 0 0 0,1 0 0 0 0,0 0 0 0 0,3-2-18 0 0,-1 1 26 0 0,0 0 0 0 0,-1-1 0 0 0,1 0 0 0 0,0 0 0 0 0,-1 0 0 0 0,1-1 0 0 0,-1 0 0 0 0,0 0 0 0 0,0 0 0 0 0,0-1 0 0 0,2-2-26 0 0,3-4 29 0 0,-1 0 1 0 0,0-1-1 0 0,-1 0 1 0 0,0-1 0 0 0,-1 1-1 0 0,0-2 1 0 0,-1 1-1 0 0,1-4-29 0 0,-3 7 14 0 0,-1-1 0 0 0,0 0 0 0 0,0 0 0 0 0,-1-1 0 0 0,-1 1 0 0 0,1-1 0 0 0,-2 1-1 0 0,0-1 1 0 0,0 1 0 0 0,-1-1 0 0 0,0 1-14 0 0,0-7 50 0 0,-3-8-46 0 0,4 25-6 0 0,0 0 1 0 0,0 0-1 0 0,0 0 1 0 0,0 0-1 0 0,0 0 1 0 0,0 1-1 0 0,0-1 1 0 0,0 0-1 0 0,0 0 1 0 0,0 0 0 0 0,-1 0-1 0 0,1 0 1 0 0,0 0-1 0 0,0 0 1 0 0,0 0-1 0 0,0 0 1 0 0,0 0-1 0 0,0 0 1 0 0,0 0-1 0 0,0 0 1 0 0,0 0 0 0 0,0 0-1 0 0,0 0 1 0 0,0 0-1 0 0,0 0 1 0 0,0 0-1 0 0,0 0 1 0 0,0 0-1 0 0,-1 0 1 0 0,1 0-1 0 0,0 0 1 0 0,0 0 0 0 0,0 0-1 0 0,0 0 1 0 0,0-1-1 0 0,0 1 1 0 0,0 0-1 0 0,0 0 1 0 0,0 0-1 0 0,0 0 1 0 0,0 0 0 0 0,0 0-1 0 0,0 0 1 0 0,0 0-1 0 0,0 0 1 0 0,0 0-1 0 0,0 0 1 0 0,0 0-1 0 0,0 0 1 0 0,0 0-1 0 0,0 0 1 0 0,0 0 0 0 0,0 0-1 0 0,0 0 1 0 0,0-1-1 0 0,0 1 1 0 0,0 0 1 0 0,-3 10-13 0 0,0 13 21 0 0,3 20 2 0 0,1-1 34 0 0,1 42 139 0 0,1 0 126 0 0,2-1 120 0 0,1-6 31 0 0,-1-38-7 0 0,-3 0 1 0 0,-2 23-454 0 0,0-40 225 0 0,1 0 1 0 0,2 10-226 0 0,0 26 357 0 0,-1-12-20 0 0,-1 0 38 0 0,-2-41-348 0 0,1 1 5 0 0,4 7 70 0 0,-4-12-97 0 0,0-1 0 0 0,0 0 0 0 0,0 1 1 0 0,0-1-1 0 0,1 0 0 0 0,-1 1 0 0 0,0-1 0 0 0,0 0 0 0 0,0 1 0 0 0,0-1 0 0 0,0 0 0 0 0,0 1 0 0 0,0-1 0 0 0,0 0 0 0 0,-1 1 0 0 0,1-1 0 0 0,0 0 0 0 0,0 1 0 0 0,0-1 0 0 0,0 0 0 0 0,0 1 0 0 0,0-1 0 0 0,-1 0-5 0 0,0-1 20 0 0,0-4-53 0 0,1 2-90 0 0,0 1 38 0 0,0-2 2 0 0,1-6-35 0 0,-1 7 39 0 0,1 1-48 0 0,-1-2-89 0 0,0 1-102 0 0,0 1 115 0 0,1 1-34 0 0,-1-1-36 0 0,0 0-39 0 0,0 1-42 0 0,0-1-44 0 0,0 0-47 0 0,0 0-50 0 0,0 0-53 0 0,0 0-55 0 0,0 1-58 0 0,0-1-61 0 0,0-7-1615 0 0,0-5-1324 0 0</inkml:trace>
  <inkml:trace contextRef="#ctx0" brushRef="#br0" timeOffset="366.01">447 0 9184 0 0,'0'0'208'0'0,"0"0"33"0"0,0 0 14 0 0,0 2-42 0 0,-1-1-210 0 0,1 1 1 0 0,0-1-1 0 0,0 1 0 0 0,0-1 1 0 0,0 0-1 0 0,0 1 0 0 0,1-1 1 0 0,-1 1-1 0 0,0-1 0 0 0,1 0 0 0 0,-1 1 1 0 0,1-1-1 0 0,-1 0 0 0 0,2 2-3 0 0,6 12 79 0 0,-2-5 20 0 0,-1 1 46 0 0,3 12 47 0 0,0-1 89 0 0,1 5 168 0 0,0 1 95 0 0,6 7 211 0 0,-8-21-153 0 0,1-1-1 0 0,7 11-601 0 0,-11-20 167 0 0,-1 0 0 0 0,1 0-1 0 0,0-1 1 0 0,0 1 0 0 0,4 2-167 0 0,1 1 233 0 0,1-1-51 0 0,1 1-63 0 0,-1-3 60 0 0,11-1 136 0 0,0-4-49 0 0,-10 0-176 0 0,-10 1-68 0 0,1-1 0 0 0,0 1 0 0 0,-1-1 0 0 0,1 1 0 0 0,0-1 0 0 0,-1 1 0 0 0,1-1 0 0 0,0 0 0 0 0,-1 0 0 0 0,2-1-22 0 0,12-13 148 0 0,-10 6-70 0 0,0 1 0 0 0,0-1 0 0 0,1-5-78 0 0,1 0 121 0 0,-5 9-63 0 0,0 0-1 0 0,0-1 1 0 0,0 1-1 0 0,-1 0 1 0 0,0-1-1 0 0,1-5-57 0 0,-1-18 176 0 0,-5 5-83 0 0,-2 1-63 0 0,4 16-48 0 0,-1-2 34 0 0,0-3 17 0 0,0 4-42 0 0,0 1-40 0 0,0 1-52 0 0,2 2-41 0 0,-3-6 9 0 0,2 7 70 0 0,1 0-40 0 0,0 1-55 0 0,0-1-73 0 0,0 2 31 0 0,1-1-44 0 0,-1 0-48 0 0,0 1-52 0 0,0-1-976 0 0,1-1-57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25.1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7200 0 0,'0'0'165'0'0,"0"0"22"0"0,0 0 6 0 0,1 1-28 0 0,1 5-173 0 0,1 0 38 0 0,-1 0 36 0 0,1 0 36 0 0,4 7 202 0 0,-1 0 124 0 0,1 0 46 0 0,-2 1-33 0 0,2 8 172 0 0,-1 0-40 0 0,3 11 262 0 0,1 4-125 0 0,-1 2-71 0 0,-2-1-80 0 0,-1 1-90 0 0,-1-7-156 0 0,1-1-71 0 0,4 9 139 0 0,-2-14-88 0 0,-6-19-173 0 0,-1 0 1 0 0,0-1-1 0 0,0 1 1 0 0,0 5-121 0 0,0-1 155 0 0,3 6 25 0 0,0-2-12 0 0,-3-6-29 0 0,-1-7-40 0 0,0-2-17 0 0,0 0-2 0 0,0 0-2 0 0,0 0-12 0 0,0 0-2 0 0,0 0 0 0 0,0 0 6 0 0,0 0 20 0 0,0 0 6 0 0,-1-1 0 0 0,1 0-41 0 0,-6-9 0 0 0,2 0 4 0 0,0 0 0 0 0,0 0 0 0 0,0-3-59 0 0,-5-31 81 0 0,6 13-73 0 0,2 1 0 0 0,1-1-8 0 0,0 23 11 0 0,1 0 0 0 0,0 0 0 0 0,0 0 0 0 0,1 0-1 0 0,0 1 1 0 0,3-6-11 0 0,10-23-15 0 0,-13 31-2 0 0,1 1 1 0 0,0-1-1 0 0,0 1 1 0 0,1 0-1 0 0,-1 0 1 0 0,1 0 0 0 0,3-3 16 0 0,32-23-36 0 0,-27 22 41 0 0,4-5-13 0 0,1 1 31 0 0,-6 3-37 0 0,-1 3-38 0 0,0 1-55 0 0,4-1-108 0 0,-3 1 50 0 0,-4 2-11 0 0,-1 1-44 0 0,0 0-90 0 0,0 0-33 0 0,-1 1-92 0 0,1 1-105 0 0,0 0-116 0 0,-5 0 289 0 0,0 0-51 0 0,0 0-45 0 0,0 0-40 0 0,1 0-143 0 0,-1 0-40 0 0,0 0-175 0 0,1 0-472 0 0</inkml:trace>
  <inkml:trace contextRef="#ctx0" brushRef="#br0" timeOffset="449.82">468 324 6768 0 0,'0'2'181'0'0,"0"-1"-39"0"0,1 2 44 0 0,0-1-93 0 0,1 1-92 0 0,0-1 2 0 0,-1 0 55 0 0,-1-1-56 0 0,1 1 1 0 0,0-1-1 0 0,0 1 0 0 0,0-1 1 0 0,1 1-1 0 0,-1-1 0 0 0,0 0 1 0 0,0 1-1 0 0,1-1 1 0 0,0 0-3 0 0,8 4 82 0 0,-2-3 57 0 0,-1-1 86 0 0,-1 0 74 0 0,6 1 178 0 0,1-3 39 0 0,-5 0 36 0 0,1 0 0 0 0,0-1 1 0 0,7-2-553 0 0,9-5 976 0 0,-9 2-375 0 0,-4 1-148 0 0,-2 0-56 0 0,-4 2-171 0 0,-1 0-44 0 0,5-4 78 0 0,11-7 59 0 0,-11 7-267 0 0,4-10 92 0 0,-13 17-129 0 0,0-1-1 0 0,-1 0 1 0 0,1 0-1 0 0,0 1 1 0 0,-1-1-1 0 0,1 0 1 0 0,-1 0-1 0 0,0 0 1 0 0,1 0-1 0 0,-1 0-14 0 0,-3-11 54 0 0,2 12-43 0 0,1 0 1 0 0,-1 0-1 0 0,0 0 1 0 0,0 0 0 0 0,0 0-1 0 0,0 0 1 0 0,0 0 0 0 0,0 0-1 0 0,0 0 1 0 0,0 1 0 0 0,-1-2-12 0 0,-17-5 76 0 0,13 5-49 0 0,0 1 0 0 0,-1 0 0 0 0,1 0 0 0 0,-6 0-27 0 0,-11-2 14 0 0,21 3-9 0 0,-1-1 0 0 0,0 0 0 0 0,0 1 0 0 0,1 0 0 0 0,-1 0 1 0 0,0 0-1 0 0,0 0 0 0 0,1 0 0 0 0,-1 0 0 0 0,0 1 0 0 0,0-1 1 0 0,-2 2-6 0 0,-12 5-72 0 0,11-4 69 0 0,1 0 1 0 0,-1 1 0 0 0,1-1-1 0 0,0 1 1 0 0,0 0-1 0 0,0 1 1 0 0,0 0 2 0 0,-10 13-53 0 0,8-8 53 0 0,1 0 0 0 0,0 0-1 0 0,1 0 1 0 0,0 1 0 0 0,1 0-1 0 0,0 0 1 0 0,1 0 0 0 0,0 0 0 0 0,1 0-1 0 0,-1 7 1 0 0,2-6 12 0 0,0 0-1 0 0,1 0 1 0 0,0-1-1 0 0,2 11-11 0 0,-1-12 17 0 0,1-1 0 0 0,1 1 0 0 0,-1-1 0 0 0,2 1 0 0 0,2 6-17 0 0,0-1 41 0 0,-4-10-38 0 0,0-1 0 0 0,0 1 0 0 0,0-1 0 0 0,1 1-1 0 0,1 1-2 0 0,-2-4 3 0 0,-1-1-1 0 0,0 1 1 0 0,0-1-1 0 0,1 0 1 0 0,-1 0-1 0 0,1 0 1 0 0,-1 0-1 0 0,1 0 1 0 0,0 0-3 0 0,13 4 48 0 0,-12-5-138 0 0,1 1 50 0 0,4 0 67 0 0,6 2 163 0 0,-7-2-186 0 0,-3-1-52 0 0,-1 1-46 0 0,1-1-56 0 0,-1 0-65 0 0,0 0-21 0 0,0 0-56 0 0,0 0-63 0 0,0 0-66 0 0,0 0-73 0 0,0-1-78 0 0,0 1-82 0 0,0-1-89 0 0,5-1-1086 0 0,4-2-1044 0 0,-12 4 2854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36.1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74 6392 0 0,'0'0'141'0'0,"0"1"23"0"0,5 13-10 0 0,3 21 102 0 0,-6-24-141 0 0,0 0 47 0 0,0 1 91 0 0,0 1 99 0 0,-1-7-131 0 0,0 0 32 0 0,-1 0 37 0 0,1 0 38 0 0,2 16 452 0 0,5 12 282 0 0,-3-12-325 0 0,-2-6-217 0 0,1 5 259 0 0,6 35 1532 0 0,-5-38-1628 0 0,-3-9-384 0 0,1 0-34 0 0,1 18 414 0 0,-4-21-501 0 0,0-1 34 0 0,0 1 37 0 0,0-5-85 0 0,0-1-11 0 0,-1 1-87 0 0,1-1-56 0 0,-1 3-43 0 0,0-2 91 0 0,0-1 27 0 0,1 0 51 0 0,0 0 63 0 0,-1 0 71 0 0,-8-23-20 0 0,6-2-109 0 0,5-2-80 0 0,2 1-49 0 0,-1 5-20 0 0,2-3 22 0 0,2-2-40 0 0,2 0-39 0 0,2 0-38 0 0,2 1-36 0 0,2 1-36 0 0,2 3-34 0 0,1 3-33 0 0,-11 12 184 0 0,0 0 0 0 0,0 1 0 0 0,0 0-1 0 0,7-2 59 0 0,-7 3-38 0 0,1 1 1 0 0,0 0-1 0 0,0 0 0 0 0,0 1 0 0 0,1-1 38 0 0,-2 2-29 0 0,1 0 1 0 0,-1 0 0 0 0,0 1 0 0 0,1 0-1 0 0,6 0 29 0 0,-7 1-14 0 0,0 0-1 0 0,-1 1 1 0 0,1-1-1 0 0,-1 1 1 0 0,1 0-1 0 0,4 3 15 0 0,12 7-61 0 0,-1 2 54 0 0,-1 2 45 0 0,-3 1 36 0 0,-12-10-18 0 0,-1 0 0 0 0,0-1 0 0 0,4 7-56 0 0,-6-6 43 0 0,1 0-1 0 0,-1 0 1 0 0,0 0-1 0 0,0 1 1 0 0,-1-1-1 0 0,0 1 1 0 0,0 0-43 0 0,3 16 199 0 0,-1 1 1 0 0,-1-1-1 0 0,-1 11-199 0 0,-2-31-226 0 0,0-1 102 0 0,0 1 85 0 0,0-1 72 0 0,1 0 46 0 0,-1 0 35 0 0,2 9 563 0 0,-2-9-549 0 0,0 1-59 0 0,1-1-82 0 0,-1 1-100 0 0,1-1-29 0 0,-1 0-59 0 0,0 0-66 0 0,0 0-72 0 0,1-1-3 0 0,-1 1-58 0 0,0 0-60 0 0,0 0-65 0 0,0 0-68 0 0,0 0-72 0 0,0 1-74 0 0,0-1-79 0 0,0-2-333 0 0,0 0-35 0 0,0 3-2490 0 0</inkml:trace>
  <inkml:trace contextRef="#ctx0" brushRef="#br0" timeOffset="463.76">681 250 8272 0 0,'0'0'241'0'0,"2"0"-10"0"0,5 0-221 0 0,0 0 34 0 0,6 0 132 0 0,1-1 102 0 0,-1-1 84 0 0,4 0 203 0 0,31-8 1225 0 0,-27 4-1102 0 0,-12 3-427 0 0,0-1-37 0 0,0 1-44 0 0,0-1-52 0 0,-4 1-23 0 0,16-6 314 0 0,0 0-53 0 0,-7 4-170 0 0,0 0-48 0 0,-8 2-73 0 0,-1 0 1 0 0,1 0 0 0 0,0 0 0 0 0,2-3-76 0 0,18-9 247 0 0,-12 8-102 0 0,-1 0 0 0 0,9-7-145 0 0,-9 5 96 0 0,0-2 1 0 0,5-4-97 0 0,-11 8 59 0 0,-1 0-33 0 0,3-9-72 0 0,-9 15 31 0 0,1 0-1 0 0,-1 0 1 0 0,0 0 0 0 0,1-1 0 0 0,-1 1-1 0 0,0 0 1 0 0,0 0 0 0 0,0 0 0 0 0,0-1-1 0 0,0 1 1 0 0,0-1 15 0 0,0 1-18 0 0,-1 0-1 0 0,1 0 0 0 0,0 0 1 0 0,-1 0-1 0 0,1 0 0 0 0,-1 0 1 0 0,1 0-1 0 0,-1 1 1 0 0,1-1-1 0 0,-1 0 0 0 0,0 0 1 0 0,1 0-1 0 0,-1 1 0 0 0,0-1 1 0 0,0 0 18 0 0,-19-13-490 0 0,11 8 295 0 0,0 2 33 0 0,-1 1 35 0 0,0 1 36 0 0,-1 2 36 0 0,-2 1 36 0 0,-2 1-37 0 0,1 2 95 0 0,-2 4 100 0 0,14-7-105 0 0,0 1 1 0 0,0-1-1 0 0,0 1 0 0 0,0 0 1 0 0,0-1-1 0 0,1 1 0 0 0,-1 0 1 0 0,1 0-1 0 0,-2 2-34 0 0,-5 7 162 0 0,6-9-124 0 0,0 0 0 0 0,1 1 0 0 0,-1-1-1 0 0,1 0 1 0 0,-1 1 0 0 0,1-1 0 0 0,0 1-38 0 0,-7 20 141 0 0,1 1 69 0 0,2 0 66 0 0,1 0 63 0 0,2 1 60 0 0,2-1 56 0 0,0 1 53 0 0,3 0 50 0 0,-3-21-456 0 0,1 1 0 0 0,0-1 0 0 0,0 0 0 0 0,1 1 0 0 0,-1-1-1 0 0,1 0 1 0 0,0 0 0 0 0,0 0 0 0 0,0 0 0 0 0,1 0 0 0 0,-1-1 0 0 0,1 1 0 0 0,0-1 0 0 0,0 1 0 0 0,1 0-102 0 0,15 9 415 0 0,-8-9-257 0 0,1 0-43 0 0,-4-3-53 0 0,14 3 97 0 0,0 0-35 0 0,24-1 47 0 0,-38-3-353 0 0,1 0 81 0 0,-1-1 69 0 0,0 1 59 0 0,8 0 145 0 0,10-2 252 0 0,-15 1-271 0 0,0 1-61 0 0,0-1-97 0 0,-5 0-45 0 0,0 1-39 0 0,0-1-43 0 0,-1 1-46 0 0,1-1-53 0 0,0 1-54 0 0,0-1-61 0 0,0 1-65 0 0,-2-1 37 0 0,1 1-46 0 0,-1 0-47 0 0,1-1-50 0 0,0 1-53 0 0,-1-1-53 0 0,1 1-57 0 0,-1 0-58 0 0,4-1-503 0 0,-1 0-35 0 0,16 0-2679 0 0,-23 1 3951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33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197 320 8088 0 0,'-1'0'221'0'0,"0"0"-82"0"0,0 1-63 0 0,-4-1 31 0 0,2 0-34 0 0,-3-2-106 0 0,0 1 43 0 0,-1 0 38 0 0,0 1 35 0 0,-7-1 177 0 0,0 1 101 0 0,3 2-17 0 0,0 0 35 0 0,8-2-228 0 0,0 1 0 0 0,-1 0-1 0 0,1 1 1 0 0,0-1 0 0 0,0 0 0 0 0,0 1 0 0 0,1 0-1 0 0,-2 0-150 0 0,-5 5 383 0 0,0 0-81 0 0,2 0-67 0 0,0 0-57 0 0,-4 7 44 0 0,-4 12 28 0 0,9-13-118 0 0,-6 30 126 0 0,6 4-86 0 0,6-32-108 0 0,0-1 1 0 0,2 15-65 0 0,0-18 20 0 0,0-1 1 0 0,0 1-1 0 0,1 0 1 0 0,1-1 0 0 0,-1 1-1 0 0,3 3-20 0 0,-2-7 17 0 0,0-1-1 0 0,0 0 1 0 0,1 0-1 0 0,-1 0 1 0 0,1 0-1 0 0,1-1 1 0 0,-1 1-1 0 0,1-2 1 0 0,0 1-1 0 0,0 0 1 0 0,1-1-17 0 0,-5-2 13 0 0,0-1 0 0 0,1 0 0 0 0,-1 0 0 0 0,1 0 1 0 0,-1 0-1 0 0,1 0 0 0 0,0-1 0 0 0,-1 1 0 0 0,1-1 1 0 0,0 0-1 0 0,-1 1 0 0 0,1-1 0 0 0,0 0 0 0 0,-1-1 1 0 0,1 1-1 0 0,0 0 0 0 0,-1-1 0 0 0,1 0 0 0 0,0 1 0 0 0,-1-1 1 0 0,1 0-1 0 0,-1 0-13 0 0,11-5 98 0 0,-1 1-1 0 0,-1-2 1 0 0,11-6-98 0 0,-18 11 21 0 0,7-6 26 0 0,0 0 0 0 0,-1-1 1 0 0,0 0-1 0 0,4-6-47 0 0,7-8 39 0 0,-9 4-58 0 0,-2-5-48 0 0,-1-1-45 0 0,-3 3-41 0 0,-5 16 110 0 0,0 0 1 0 0,-1 0-1 0 0,1 0 0 0 0,-1 0 1 0 0,0 0-1 0 0,-1-1 43 0 0,-5-37-200 0 0,4 30 143 0 0,-3-10-5 0 0,0 1 34 0 0,-16-49 34 0 0,9 32-26 0 0,-14-39-187 0 0,13 40 165 0 0,1 1 51 0 0,5 10-32 0 0,5 16 7 0 0,-2 0-1 0 0,1 1 1 0 0,-2-2 16 0 0,-5-8 0 0 0,8 20 6 0 0,2 7 11 0 0,2 6 26 0 0,24 62 323 0 0,-5-6 339 0 0,6 41-705 0 0,-9-10 488 0 0,-9-33-112 0 0,-5-34-184 0 0,3 36 263 0 0,-7-22-80 0 0,-1-31-254 0 0,0 1 52 0 0,-1 37 521 0 0,1-32-454 0 0,1-20-222 0 0,0 22 276 0 0,-2-15-211 0 0,2-7-10 0 0,0-1-1 0 0,0 0-30 0 0,0 0-120 0 0,0 0 7 0 0,0 0-85 0 0,0 0 46 0 0,0 0-33 0 0,0 0-38 0 0,0 0-43 0 0,0 0-46 0 0,0 0-44 0 0,0 0-39 0 0,0 0-37 0 0,0 0-255 0 0,0 0-59 0 0,0 0-47 0 0,0 0-35 0 0,0 0-1410 0 0,0 0-1249 0 0</inkml:trace>
  <inkml:trace contextRef="#ctx0" brushRef="#br0" timeOffset="459.76">496 443 8840 0 0,'1'0'178'0'0,"-1"1"-57"0"0,2 0-8 0 0,2 1-20 0 0,-2-1-28 0 0,-1 0 48 0 0,1 0 73 0 0,6 4-192 0 0,1 0 76 0 0,1-1 68 0 0,1 0 60 0 0,-1-1 52 0 0,1-2 43 0 0,8-3 391 0 0,-14 0-388 0 0,0 0-55 0 0,0 1-48 0 0,0 0-38 0 0,1-1 4 0 0,10-4 188 0 0,-9 2-162 0 0,8-5 97 0 0,-2 1-71 0 0,0-1-37 0 0,14-8 91 0 0,-4 1-96 0 0,-8 4-12 0 0,-1 0 1 0 0,7-7-158 0 0,-21 19 72 0 0,1-1-12 0 0,-1 1-60 0 0,0 0 0 0 0,0 0 0 0 0,0 0 1 0 0,0 0-1 0 0,0-1 0 0 0,0 1 1 0 0,1 0-1 0 0,-1 0 0 0 0,0 0 1 0 0,0-1-1 0 0,0 1 0 0 0,0 0 0 0 0,0 0 1 0 0,0 0-1 0 0,0-1 0 0 0,0 1 1 0 0,0 0-1 0 0,0 0 0 0 0,0-1 1 0 0,0 1-1 0 0,0 0 0 0 0,0 0 0 0 0,0 0 1 0 0,-1-1-1 0 0,1 1 0 0 0,0 0 1 0 0,0 0-1 0 0,0 0 0 0 0,0 0 1 0 0,0-1-1 0 0,0 1 0 0 0,0 0 0 0 0,-1 0 1 0 0,1 0-1 0 0,0 0 0 0 0,0 0 1 0 0,0-1-1 0 0,0 1 0 0 0,-1 0 1 0 0,1 0-1 0 0,0 0 0 0 0,0 0 0 0 0,0 0 1 0 0,-1 0-1 0 0,1 0 0 0 0,0 0 1 0 0,0 0-1 0 0,0 0 0 0 0,-1 0 1 0 0,1 0-1 0 0,-10-4-3 0 0,9 4 3 0 0,-50-9 64 0 0,50 9-64 0 0,-1 0 0 0 0,0 0 0 0 0,1 0 0 0 0,-1 0 1 0 0,0 0-1 0 0,1 0 0 0 0,-1 0 0 0 0,0 0 0 0 0,-1 1 0 0 0,-15 7 64 0 0,1 4 67 0 0,1 1 74 0 0,10-8-62 0 0,3-3-108 0 0,1 1 0 0 0,0-1 0 0 0,1 1 0 0 0,-1-1 0 0 0,0 1 1 0 0,1 0-1 0 0,-1-1 0 0 0,1 1 0 0 0,0 0 0 0 0,-1 2-35 0 0,-7 30 319 0 0,8-33-292 0 0,-3 33 308 0 0,6 1-66 0 0,4-1-63 0 0,3-3-63 0 0,-7-28-128 0 0,-1 0 0 0 0,1 0-1 0 0,0-1 1 0 0,-1 1 0 0 0,2 0 0 0 0,-1-1 0 0 0,0 1-1 0 0,1-1 1 0 0,0 0 0 0 0,-1 0 0 0 0,1 0 0 0 0,1 0-1 0 0,-1-1 1 0 0,0 1 0 0 0,1-1 0 0 0,-1 1-1 0 0,1-1 1 0 0,-1 0 0 0 0,1-1 0 0 0,0 1 0 0 0,0-1-1 0 0,0 0 1 0 0,2 1-15 0 0,2 0 26 0 0,41 7 141 0 0,-43-9-157 0 0,0 0 0 0 0,0 0 0 0 0,1 0 0 0 0,2-2-10 0 0,-5 2-133 0 0,1-1 43 0 0,4-1 19 0 0,0 1 114 0 0,14-4 206 0 0,-15 3-231 0 0,-2 0-69 0 0,0 0-74 0 0,1 1-92 0 0,-1-1-108 0 0,-2 1 17 0 0,0-1-71 0 0,1 1-76 0 0,-1-1-83 0 0,0 1-89 0 0,1-1-95 0 0,-1 1-102 0 0,1-1-107 0 0,3-1-1047 0 0,4-3-1117 0 0,-12 6 3079 0 0</inkml:trace>
  <inkml:trace contextRef="#ctx0" brushRef="#br0" timeOffset="1017.27">1436 150 7920 0 0,'0'0'174'0'0,"-1"-2"-51"0"0,-3-9 281 0 0,3 8-321 0 0,0 1-51 0 0,-1-1-7 0 0,1 0 46 0 0,-4-3 181 0 0,1 2-32 0 0,-8-6 482 0 0,7 6-428 0 0,0 1-76 0 0,2 0-64 0 0,-27-12 1378 0 0,19 11-1028 0 0,2-1-92 0 0,4 2-86 0 0,-1 1-62 0 0,1 1-54 0 0,-1-1-44 0 0,-7 0 47 0 0,-16 2 118 0 0,21 2-155 0 0,1 0 74 0 0,-4 4-80 0 0,-1 2-71 0 0,-2 7-49 0 0,12-11-32 0 0,-1 0 1 0 0,1 0 0 0 0,-1-1 0 0 0,1 1-1 0 0,0 1 1 0 0,1-1 0 0 0,-1 0 0 0 0,1 0 0 0 0,-1 2 1 0 0,-1 12 260 0 0,1-1-60 0 0,1 0-54 0 0,1-2-42 0 0,1 12 0 0 0,7 33-4 0 0,-4-34 16 0 0,2 15 39 0 0,-1-2 82 0 0,-2-16-59 0 0,0-1 33 0 0,1 0 36 0 0,-1 1 38 0 0,-1-7-18 0 0,1 0-70 0 0,1 8 3 0 0,1 13-48 0 0,-2-4 4 0 0,-1-17-33 0 0,0 1 38 0 0,1-4-12 0 0,-3-11-132 0 0,1 0 1 0 0,-1 0-1 0 0,0 0 1 0 0,1-1-1 0 0,-1 1 1 0 0,0 0-1 0 0,0 0 1 0 0,0 0-1 0 0,0 0 1 0 0,-1 0-1 0 0,1-1 1 0 0,0 1-1 0 0,-1 1-17 0 0,0 1 80 0 0,1-3 0 0 0,0-1 15 0 0,0 0 62 0 0,0 0 31 0 0,0 0 4 0 0,0 0-88 0 0,0 0-70 0 0,0 0-46 0 0,0 0-68 0 0,0 0-112 0 0,0-1-196 0 0,-2-5-376 0 0,1 4 410 0 0,0-1-40 0 0,-1-3-377 0 0,1 4 426 0 0,0 0-100 0 0,1 1 173 0 0,-1-1-38 0 0,1 1-45 0 0,0 0-48 0 0,-1 0-5 0 0,1 0-46 0 0,0 0-42 0 0,-1-1-35 0 0,1 1-148 0 0,0 0-35 0 0,-1-4-1552 0 0</inkml:trace>
  <inkml:trace contextRef="#ctx0" brushRef="#br0" timeOffset="1679.5">964 439 9072 0 0,'0'0'177'0'0,"0"0"-52"0"0,0 1-45 0 0,-1-1-35 0 0,1 0-34 0 0,-3 1-100 0 0,3 0 99 0 0,-1-1 63 0 0,1 0 88 0 0,0 1 116 0 0,0-1-17 0 0,0 0 70 0 0,1 0 78 0 0,-1 0 85 0 0,23-2 110 0 0,1-2-90 0 0,1-3-79 0 0,-1 0-67 0 0,14-5 86 0 0,-2 5-88 0 0,-18 3-226 0 0,1 1-37 0 0,17-6 20 0 0,-7 2-46 0 0,0 2 1 0 0,1 0-77 0 0,14-1 56 0 0,-25 3-62 0 0,0 0-34 0 0,1 2-45 0 0,-1 0-58 0 0,0 2-313 0 0,-9 0 41 0 0,1 1-1 0 0,-1 1 0 0 0,5 1 416 0 0,-2 0-335 0 0,-1 2 67 0 0,-4-1 32 0 0,0 3 111 0 0,-1 1 75 0 0,6 10 5 0 0,-11-16 25 0 0,6 13 219 0 0,-3 3 41 0 0,-1 0 47 0 0,-1 1 54 0 0,1 2 164 0 0,0 5 111 0 0,-2 40 987 0 0,-3-47-1152 0 0,1 1-58 0 0,-1-8-174 0 0,1 1-40 0 0,0-1-48 0 0,0 0-52 0 0,0-5-5 0 0,0-6 4 0 0,0-2-57 0 0,0 0-90 0 0,0 0-107 0 0,0 0-233 0 0,0 0-411 0 0,0 0 470 0 0,0-1 192 0 0,-1 1-36 0 0,1 0-2 0 0,0 0-35 0 0,0-1-41 0 0,0 1-47 0 0,0-1-49 0 0,0 1-46 0 0,-1-1-41 0 0,1 0-35 0 0,0 0-140 0 0,-1 0-34 0 0,0-2-1453 0 0</inkml:trace>
  <inkml:trace contextRef="#ctx0" brushRef="#br0" timeOffset="2015.61">1530 164 8208 0 0,'0'-1'256'0'0,"1"1"-45"0"0,-1-2-43 0 0,1 1-39 0 0,1-1 24 0 0,1 0-117 0 0,0 1-74 0 0,1 0-46 0 0,13-1-305 0 0,-15 2 100 0 0,1 0-82 0 0,1 0-303 0 0,0 0-96 0 0,1 0-327 0 0,3 0-624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32.3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172 1 7632 0 0,'0'0'166'0'0,"0"0"29"0"0,0 0 14 0 0,0 0-68 0 0,0 0-70 0 0,0 0-50 0 0,0 2-48 0 0,-1-2 43 0 0,0 2-373 0 0,-1-1 125 0 0,1 0 114 0 0,-1 0 103 0 0,1 0 94 0 0,0 0 83 0 0,-1-1 73 0 0,1 1 62 0 0,0 0 59 0 0,0-1 44 0 0,-1 1 339 0 0,0 2 1062 0 0,2-2-1303 0 0,0 0-56 0 0,1 0-112 0 0,-1 0-72 0 0,1 1-87 0 0,0-1-100 0 0,1 3 255 0 0,0 0-51 0 0,0 1-45 0 0,-1 0-41 0 0,1 2-6 0 0,-1 0-41 0 0,0 1-11 0 0,1 5 18 0 0,0 4 75 0 0,9 50 374 0 0,-9-43-347 0 0,0-1 1 0 0,-2 0-1 0 0,-1 8-251 0 0,1-19 104 0 0,1-1 1 0 0,0 1-1 0 0,0-1 0 0 0,3 9-104 0 0,3 27 296 0 0,-2-8 283 0 0,5 22-579 0 0,-9-57 19 0 0,2 23 151 0 0,-3-22-137 0 0,0-1 0 0 0,1 0 0 0 0,-1 1 0 0 0,1-1 0 0 0,0 0 0 0 0,1 0 0 0 0,0 3-33 0 0,-1-5 15 0 0,-1 0 1 0 0,1 0-1 0 0,-1 0 0 0 0,0 0 0 0 0,1 1 0 0 0,-1-1 1 0 0,0 0-1 0 0,0 0 0 0 0,-1 0 0 0 0,1 1-15 0 0,0-1 11 0 0,-1 1-1 0 0,1-1 1 0 0,0 0-1 0 0,0 0 1 0 0,0 0-1 0 0,1 0 1 0 0,-1 0-1 0 0,0 0 1 0 0,1 0-1 0 0,0 1-10 0 0,0 2 179 0 0,-1-2-95 0 0,0 0-58 0 0,0-1-57 0 0,0 0-49 0 0,-1-1-60 0 0,1 1-69 0 0,-1-1-77 0 0,1-1 52 0 0,0 1-40 0 0,0-1-43 0 0,0 0-44 0 0,0 0-48 0 0,1-1-51 0 0,-1 1-51 0 0,1-1-57 0 0,-1-1-298 0 0,2 1-114 0 0,0-3-1245 0 0,0-2-1264 0 0</inkml:trace>
  <inkml:trace contextRef="#ctx0" brushRef="#br0" timeOffset="350.06">0 309 7800 0 0,'0'0'174'0'0,"0"0"-98"0"0,0 1 36 0 0,0-1 199 0 0,1 3 1011 0 0,-1-2-1081 0 0,1-1-50 0 0,-1 1-64 0 0,1 0-84 0 0,0 0-100 0 0,0-1-118 0 0,10 5 547 0 0,0-3-63 0 0,1-1-55 0 0,1-1-46 0 0,7-2 47 0 0,10-4 16 0 0,-10 1-99 0 0,-10 4-235 0 0,0-1 41 0 0,9-2 84 0 0,4-1 142 0 0,11-3 209 0 0,-16 5-231 0 0,-1-1-58 0 0,-6 1-88 0 0,1 1-49 0 0,-3 0-41 0 0,1 0-47 0 0,-1 0-50 0 0,1 0-57 0 0,-2 1-13 0 0,0 0-46 0 0,0-1-49 0 0,0 1-52 0 0,0 0-56 0 0,0 0-59 0 0,0-1-61 0 0,0 1-66 0 0,0 0-912 0 0,5-2-878 0 0,-13 3 2388 0 0</inkml:trace>
  <inkml:trace contextRef="#ctx0" brushRef="#br0" timeOffset="683.17">549 303 5584 0 0,'2'0'81'0'0,"-1"0"-75"0"0,3-1-78 0 0,-3 2 93 0 0,-1 0 58 0 0,0 0 79 0 0,0 2 99 0 0,0-2-84 0 0,-1 1 33 0 0,-4 15 847 0 0,1-4-390 0 0,1-2-155 0 0,1 0-54 0 0,-1-2-127 0 0,1 0-56 0 0,1 0-64 0 0,-1-1-71 0 0,0 6 158 0 0,2-1-50 0 0,-3 12 178 0 0,0 11 49 0 0,4-14-32 0 0,2 0 1 0 0,4 19-440 0 0,-6-34 79 0 0,0-2-20 0 0,0-1 0 0 0,0 0 0 0 0,1 1 0 0 0,-1-1 1 0 0,3 3-60 0 0,-2-2 75 0 0,1-1 1 0 0,-1 0 0 0 0,1 0-1 0 0,0 0 1 0 0,2 1-76 0 0,-2-2 73 0 0,-1 0 1 0 0,1-1-1 0 0,0 1 0 0 0,1-1 0 0 0,-1 0 1 0 0,3 2-74 0 0,-3-3 53 0 0,-1 0 1 0 0,1 0-1 0 0,-1 0 0 0 0,1 0 1 0 0,-1-1-1 0 0,1 1 1 0 0,0-1-1 0 0,-1 1 1 0 0,3-1-54 0 0,6-1 229 0 0,-1-2-35 0 0,10-7 109 0 0,12-16 144 0 0,-29 23-398 0 0,0 1-17 0 0,-1 0-1 0 0,0-1 1 0 0,0 1 0 0 0,0-1-1 0 0,0 0 1 0 0,0 1-1 0 0,-1-1 1 0 0,1 0-1 0 0,0-3-31 0 0,5-15 159 0 0,0 1-56 0 0,-6 17-89 0 0,0 0 1 0 0,-1 0 0 0 0,1-1 0 0 0,-1 1 0 0 0,1 0 0 0 0,-1 0 0 0 0,0 0 0 0 0,0-1 0 0 0,0 0-15 0 0,-1-1 19 0 0,0 0-1 0 0,0 0 1 0 0,0-1 0 0 0,-1 1-1 0 0,0-2-18 0 0,-4-5 33 0 0,0 0-1 0 0,-1 0 0 0 0,0 1 1 0 0,-1-1-33 0 0,-7-6 32 0 0,-3-5 11 0 0,10 11-94 0 0,3 8 72 0 0,1-1 0 0 0,-1 1 0 0 0,0 0 0 0 0,0 0 0 0 0,-4-2-21 0 0,1 1-7 0 0,-1 0-33 0 0,2 2-34 0 0,0-1-44 0 0,-1 1-52 0 0,1 1-58 0 0,4 1 3 0 0,-5 1-136 0 0,6 0 180 0 0,-1 0-84 0 0,2 0 79 0 0,0 0-37 0 0,0 0-42 0 0,-1 0-45 0 0,1 0-39 0 0,0 0-49 0 0,0 0-41 0 0,0 0-38 0 0,0 0-137 0 0,0 0-37 0 0,-3 0-1430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40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41 8640 0 0,'0'0'197'0'0,"0"0"-10"0"0,0 1-79 0 0,0 0-50 0 0,0 3-5 0 0,0-1 0 0 0,-2 8 67 0 0,-1 1-30 0 0,5 1-60 0 0,0-9 11 0 0,-1 0 74 0 0,0 0 64 0 0,0 0 53 0 0,1 5 333 0 0,1 6 491 0 0,-2-9-629 0 0,0 0-47 0 0,0 0-89 0 0,0-1-132 0 0,3 42 2503 0 0,-4-31-1818 0 0,-2-2-65 0 0,-2-2 59 0 0,-1-4-360 0 0,1-4-166 0 0,-1-1-107 0 0,4-2-105 0 0,1-1-4 0 0,0 0 10 0 0,0-8 177 0 0,-1 2-105 0 0,1-2-69 0 0,0-4-57 0 0,6-24-65 0 0,-1-4 46 0 0,1 14-73 0 0,2 5-76 0 0,2 1-110 0 0,-2 6 53 0 0,1-1-68 0 0,-6 10 109 0 0,1-1 1 0 0,0 1-1 0 0,0 0 1 0 0,0 0 0 0 0,1-1 131 0 0,6-2-213 0 0,2 3 40 0 0,0 2 55 0 0,3 5 74 0 0,-11 0 43 0 0,0 0 0 0 0,0 0 0 0 0,0 0 0 0 0,-1 1 0 0 0,1-1 0 0 0,-1 1 0 0 0,1 0 0 0 0,-1 0 0 0 0,0 1 0 0 0,0-1 0 0 0,3 5 1 0 0,1 1 0 0 0,0 1 0 0 0,-1 0 0 0 0,0 0 0 0 0,3 7 0 0 0,-8-12 0 0 0,0 0 0 0 0,0 0 0 0 0,0 1 0 0 0,-1-1 0 0 0,0 0 0 0 0,1 4 0 0 0,-1-2 0 0 0,0-1 0 0 0,1 0 0 0 0,-1 0 0 0 0,3 4 0 0 0,2 5-4 0 0,-2 0 59 0 0,0 5 67 0 0,-2 6 113 0 0,-2-25-165 0 0,0-1 20 0 0,0 0 6 0 0,0 0 0 0 0,0 0-5 0 0,0 0-22 0 0,0 0-5 0 0,-1-1 39 0 0,0-3-42 0 0,0-14 31 0 0,6-7 7 0 0,0 1-102 0 0,5-5-102 0 0,-7 22 36 0 0,0 0 0 0 0,1-1 0 0 0,0 1 0 0 0,2-2 69 0 0,14-19-358 0 0,-14 20 145 0 0,1 0 1 0 0,0 0-1 0 0,8-5 213 0 0,5-1-297 0 0,2 5 56 0 0,-5 7 127 0 0,0 4 47 0 0,-10 0 40 0 0,0 0 0 0 0,0 0-1 0 0,0 0 1 0 0,0 1-1 0 0,0 0 1 0 0,-1 1-1 0 0,0-1 1 0 0,2 2 27 0 0,14 13-42 0 0,-3 7 93 0 0,-11-11 29 0 0,-1 2 42 0 0,-5-12-81 0 0,-1-1-1 0 0,0 1 0 0 0,0 0 0 0 0,-1 0 0 0 0,1 0 0 0 0,-1 0 0 0 0,0 0 1 0 0,0 0-1 0 0,0 3-40 0 0,0 5 94 0 0,4 4 55 0 0,0-1 110 0 0,-4-14-318 0 0,1 0-38 0 0,1 2-197 0 0,1 0-196 0 0,2 2-407 0 0,-3-3 53 0 0,-1-1-178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40.7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62 8576 0 0,'0'0'197'0'0,"0"0"24"0"0,0 0-22 0 0,0 0-85 0 0,0-1-64 0 0,1-2-19 0 0,0 1 13 0 0,2-3 40 0 0,0-2 333 0 0,-4 0-59 0 0,-2 2-50 0 0,-2 0-40 0 0,-6-2 99 0 0,-5 0 121 0 0,13 5-314 0 0,-7-1 168 0 0,0 1-61 0 0,-5 0 50 0 0,-1 1-71 0 0,-11 0 158 0 0,22 0-389 0 0,0 1-1 0 0,0 0 1 0 0,0 0 0 0 0,0 0 0 0 0,-2 1-29 0 0,1 0 50 0 0,0 0 0 0 0,1 0-1 0 0,-1 1 1 0 0,1 0-1 0 0,0 0 1 0 0,-1 1 0 0 0,0 0-50 0 0,-17 12 204 0 0,8-3-99 0 0,4-1-47 0 0,0 1-37 0 0,9-11-26 0 0,1 1 1 0 0,-1 0 0 0 0,1 0 0 0 0,0 0 0 0 0,0 0-1 0 0,0 0 1 0 0,0 0 0 0 0,0 0 0 0 0,1 0 0 0 0,-1 0 0 0 0,0 0-1 0 0,1 0 1 0 0,0 1 0 0 0,-1-1 0 0 0,1 0 0 0 0,0 0 0 0 0,0 0-1 0 0,0 1 1 0 0,1-1 0 0 0,-1 0 0 0 0,0 0 0 0 0,1 0-1 0 0,0 1 1 0 0,-1-1 0 0 0,1 0 0 0 0,0 0 0 0 0,0 0 0 0 0,0 0-1 0 0,0 0 1 0 0,1 0 4 0 0,8 7-1 0 0,0 1 0 0 0,1-2-1 0 0,0 0 1 0 0,0 0 0 0 0,1-1-1 0 0,0 0 1 0 0,0-1 0 0 0,10 3 1 0 0,-4 0 18 0 0,9 6 58 0 0,9 5 46 0 0,0 0 273 0 0,-16-3-68 0 0,-9-4-54 0 0,-4 1 78 0 0,-1 1 98 0 0,-5 2 117 0 0,-1-9-147 0 0,-1 0-50 0 0,-1 0-46 0 0,-1-1-42 0 0,0 0-38 0 0,0 0-35 0 0,-6 7 117 0 0,0-4-136 0 0,0-1-46 0 0,4-5-69 0 0,-1 1 1 0 0,0-1-1 0 0,1 0 0 0 0,-5 1-74 0 0,-10 4 145 0 0,-1-3-54 0 0,-1-2-51 0 0,1-1-51 0 0,19-3 11 0 0,0 1 0 0 0,0-1 0 0 0,0 0 0 0 0,0 0 0 0 0,-1 0 0 0 0,1 0 0 0 0,0 0 0 0 0,0 0 0 0 0,0-1 0 0 0,0 1 0 0 0,0-1 0 0 0,-2 0 0 0 0,0 0 0 0 0,4 1-121 0 0,0-1 36 0 0,-1 1 8 0 0,0 0 90 0 0,1 0 53 0 0,-1-1 294 0 0,1 1-248 0 0,-1-1-99 0 0,1 1-60 0 0,0 0-46 0 0,-1 0-62 0 0,1-1-67 0 0,0 1-74 0 0,-1 0-83 0 0,1-1-90 0 0,-1 1-98 0 0,0-1-106 0 0,1 1-115 0 0,-6-6-459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4:42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1 8496 0 0,'0'0'190'0'0,"0"0"28"0"0,0 0 10 0 0,0 0 28 0 0,0 0 56 0 0,0 0 28 0 0,0 0 4 0 0,0 0 1 0 0,0 0-179 0 0,0 0-37 0 0,-1 0 41 0 0,1 1-82 0 0,-1 2-12 0 0,0-2 6 0 0,-3 12 606 0 0,1 1-105 0 0,1 0-97 0 0,0 1-88 0 0,2 1-79 0 0,0-1-69 0 0,1-1-62 0 0,0 0-52 0 0,3 36 428 0 0,3-1-78 0 0,0 1-59 0 0,1-1-45 0 0,5 38 250 0 0,-9-51-249 0 0,-1-1-38 0 0,-1-5-78 0 0,1-1-43 0 0,1 13 642 0 0,-2 24-866 0 0,0-21 411 0 0,1 0 33 0 0,-2-16-128 0 0,-1-1-69 0 0,-1-14-135 0 0,1-1 1 0 0,1 0 0 0 0,0 0-1 0 0,0 0 1 0 0,2 2-113 0 0,-2-12 66 0 0,-1-1 42 0 0,0 4 614 0 0,-1-7-531 0 0,0 1-139 0 0,0-1-37 0 0,0 0-45 0 0,0 0-51 0 0,0-1-59 0 0,0 0-65 0 0,-1-1-194 0 0,1 0 91 0 0,-3-5-491 0 0,3 6 589 0 0,0 0-40 0 0,1 0-59 0 0,-1 0-68 0 0,0 0-79 0 0,0 0-93 0 0,1 1 120 0 0,-1 0-52 0 0,1 0-57 0 0,-1-1-58 0 0,1 1-65 0 0,-1 0-67 0 0,0-1-72 0 0,1 1-75 0 0,-1-1-488 0 0,0 0-36 0 0,-1-2-1457 0 0</inkml:trace>
  <inkml:trace contextRef="#ctx0" brushRef="#br0" timeOffset="463.75">0 506 8592 0 0,'0'0'250'0'0,"6"-3"34"0"0,-2 1-230 0 0,-1 1-34 0 0,4-1 2 0 0,3-1 85 0 0,0-1 76 0 0,1 1 67 0 0,-1 0 55 0 0,10-2 412 0 0,29-7 1163 0 0,-34 9-1366 0 0,0 0-83 0 0,-6 2-224 0 0,1 0-47 0 0,-1 1-52 0 0,0-1-58 0 0,34-1 261 0 0,2 0-77 0 0,0 1-75 0 0,0 1-73 0 0,46-3 38 0 0,-61 1-124 0 0,0-1-38 0 0,-21 3 1 0 0,0-1-62 0 0,1 1-54 0 0,-1-1-50 0 0,2 1-96 0 0,0 0-52 0 0,6 1-249 0 0,0-1-60 0 0,9 1-377 0 0,-9-1 375 0 0,-6 0 415 0 0,-1 2 54 0 0,-1 0 51 0 0,-1 1 47 0 0,0 1 44 0 0,-2 0 41 0 0,0 2 35 0 0,0 0 34 0 0,1 4 94 0 0,0 3 61 0 0,-1 3 102 0 0,0 12 224 0 0,-3-13-134 0 0,-1 0-40 0 0,2 16 272 0 0,-1-4-146 0 0,0-8 48 0 0,1 0 0 0 0,1 6-540 0 0,-2-15 161 0 0,0 1 44 0 0,9 41 954 0 0,-8-35-858 0 0,-1-1-109 0 0,-1-10-75 0 0,-1 1 1 0 0,0-1-1 0 0,0 0 0 0 0,-1 0 1 0 0,0 1-1 0 0,0 4-117 0 0,-2-1 110 0 0,-1 0-44 0 0,3-9-7 0 0,-1-1-52 0 0,1 1-51 0 0,-1-1-51 0 0,1 1-49 0 0,-1-1-48 0 0,1 0-46 0 0,-1 0-47 0 0,1 0-44 0 0,-1 1-44 0 0,1-1-42 0 0,-1 0-41 0 0,0 0-41 0 0,1 0-39 0 0,-1 0-38 0 0,0 0-36 0 0,-1 0-1498 0 0,-1 0-1204 0 0</inkml:trace>
  <inkml:trace contextRef="#ctx0" brushRef="#br0" timeOffset="798.84">660 201 10800 0 0,'0'0'241'0'0,"0"0"38"0"0,0 0 13 0 0,0 0-26 0 0,1 0-173 0 0,7-5-79 0 0,-5 4 74 0 0,-1 0-182 0 0,1 1 50 0 0,-1-1 41 0 0,0 1 35 0 0,3 0 104 0 0,8 0 290 0 0,-10 0-344 0 0,1 0-57 0 0,1 1-99 0 0,-3-1-13 0 0,1 1-41 0 0,-1-1-58 0 0,0 1-55 0 0,1-1-60 0 0,-1 1-67 0 0,0-1-70 0 0,1 1-76 0 0,-1-1-81 0 0,0 1-86 0 0,3 0-822 0 0,1 0-862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38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0 8576 0 0,'0'0'197'0'0,"0"0"24"0"0,0 0 17 0 0,1 2-38 0 0,1 9-188 0 0,0 1 50 0 0,1 12 171 0 0,4 24 392 0 0,-2-28-403 0 0,19 76 945 0 0,-21-84-866 0 0,-1 0 0 0 0,1 12-301 0 0,0 1 333 0 0,2 0 88 0 0,8 34 705 0 0,-6-20-418 0 0,0-13-307 0 0,-1 8 146 0 0,-6-28-451 0 0,1-1-1 0 0,-1 1 0 0 0,1 0 1 0 0,1-1-1 0 0,-1 1 0 0 0,1-1 1 0 0,0 1-1 0 0,0-1 0 0 0,1 0 1 0 0,1 3-96 0 0,-4-7 85 0 0,0-1-53 0 0,0 0-47 0 0,0 0-44 0 0,0 0-88 0 0,0 0-156 0 0,0 0 224 0 0,0 0-4 0 0,0 0-21 0 0,0 0-43 0 0,0 0-15 0 0,0 0-44 0 0,0 1-49 0 0,0-1-55 0 0,0 1-61 0 0,0-1-54 0 0,0 1-50 0 0,0-1-44 0 0,0 1-151 0 0,0 0-43 0 0,0 0-183 0 0,0 1-495 0 0</inkml:trace>
  <inkml:trace contextRef="#ctx0" brushRef="#br0" timeOffset="307.16">0 309 8776 0 0,'15'-14'541'0'0,"3"3"-45"0"0,2 4-51 0 0,1 0-61 0 0,-5 2-130 0 0,-1 0-46 0 0,11-4 81 0 0,14-2 31 0 0,-12 4-108 0 0,-22 5-303 0 0,0 1 106 0 0,0-1 69 0 0,8-1 199 0 0,-5 1-190 0 0,-4 1-113 0 0,0 0-83 0 0,-1 0-34 0 0,0 1-62 0 0,-1-1-69 0 0,1 0-77 0 0,0 0-85 0 0,-1 0-92 0 0,1 1-100 0 0,0-1-108 0 0,3-1-761 0 0,3-2-855 0 0</inkml:trace>
  <inkml:trace contextRef="#ctx0" brushRef="#br0" timeOffset="743.99">482 413 5960 0 0,'0'0'132'0'0,"0"0"-30"0"0,0 1-37 0 0,0-1-26 0 0,3 4 27 0 0,-2-2 0 0 0,0-1 50 0 0,5 3-199 0 0,0 0 85 0 0,1-2 77 0 0,0 0 69 0 0,2-1 109 0 0,1-1 71 0 0,5-1 267 0 0,0-2 81 0 0,15-7 719 0 0,-21 6-971 0 0,0 0-44 0 0,-1 1-108 0 0,-2-1-50 0 0,1 0-58 0 0,-1 1-67 0 0,3-4 312 0 0,0 0-111 0 0,2-1-52 0 0,9-15 227 0 0,-15 14-248 0 0,-1 2-144 0 0,2-1 91 0 0,2-5 137 0 0,-7 7-247 0 0,0-2-39 0 0,-1-1-23 0 0,0 8 0 0 0,1-1 0 0 0,-1 1 0 0 0,0 0 0 0 0,0-1 0 0 0,0 1 0 0 0,0 0 0 0 0,-1 0 0 0 0,1-1 0 0 0,0 1 0 0 0,0 0 0 0 0,-1 0 0 0 0,1 0 0 0 0,-1-1 0 0 0,1 1 0 0 0,-1 0 0 0 0,0-1 0 0 0,0 0 1 0 0,-1 0-1 0 0,1 0 1 0 0,0 0 0 0 0,-1 1-1 0 0,1-1 1 0 0,-1 0-1 0 0,0 1 1 0 0,1-1 0 0 0,-1 1-1 0 0,0 0 1 0 0,0 0 0 0 0,0 0-1 0 0,0 0 1 0 0,0 0-1 0 0,0 0 1 0 0,0 0 0 0 0,0 1-1 0 0,-1-1 1 0 0,1 1-1 0 0,0-1 1 0 0,0 1 0 0 0,0 0-1 0 0,-3 0 0 0 0,2 0 4 0 0,-1 0 0 0 0,0 0 0 0 0,0 1 0 0 0,1 0 0 0 0,-1 0 0 0 0,1 0 0 0 0,-1 0-1 0 0,1 0 1 0 0,-1 1 0 0 0,1-1 0 0 0,0 1 0 0 0,0 0 0 0 0,-1 0 0 0 0,-1 2-4 0 0,-7 6 147 0 0,2 1-69 0 0,6-7-66 0 0,0 0-1 0 0,1 1 0 0 0,0-1 0 0 0,0 1 0 0 0,0-1 1 0 0,1 1-1 0 0,-3 5-11 0 0,0 11 103 0 0,1 5 66 0 0,2-15-95 0 0,1-1 0 0 0,-1 1 0 0 0,2 0 0 0 0,0 0 1 0 0,0 1-75 0 0,2 4 89 0 0,2 23 164 0 0,-3-34-202 0 0,0 0 0 0 0,1-1 0 0 0,-1 1 0 0 0,1 0 0 0 0,0-1 0 0 0,2 4-51 0 0,2 2 88 0 0,-2-2 12 0 0,1-1 0 0 0,-1 0 1 0 0,5 5-101 0 0,-7-10 20 0 0,0 0 1 0 0,1 1-1 0 0,-1-1 1 0 0,1 0-1 0 0,0 0 1 0 0,0 0-1 0 0,0-1 1 0 0,-1 1-1 0 0,2-1 1 0 0,-1 1-1 0 0,0-1-20 0 0,17 5 22 0 0,0-2 39 0 0,-11-3 2 0 0,0-1 0 0 0,0 1 0 0 0,0-1 0 0 0,0-1 0 0 0,8-1-63 0 0,10-4 110 0 0,3-3-71 0 0,-15 3-74 0 0,0-1-46 0 0,0 1-54 0 0,0-2-61 0 0,0 1-70 0 0,0 0-76 0 0,-7 3 126 0 0,14-8-450 0 0,-4-1-6 0 0</inkml:trace>
  <inkml:trace contextRef="#ctx0" brushRef="#br0" timeOffset="1073.09">984 228 9072 0 0,'4'2'58'0'0,"-1"0"34"0"0,7 14 492 0 0,-7-10-439 0 0,1 0-88 0 0,1 2-7 0 0,1 1 93 0 0,-1-1 78 0 0,-1 1 65 0 0,1 0 45 0 0,-1-1 37 0 0,9 21 933 0 0,-8-16-774 0 0,1 0-61 0 0,-1 0-109 0 0,-3-7-229 0 0,1 1-42 0 0,0 0 299 0 0,-1 1-43 0 0,4 15 584 0 0,-3-11-402 0 0,-2-6-225 0 0,1 0 35 0 0,-1-2-272 0 0,0 0 104 0 0,-1 0 37 0 0,1 0 41 0 0,0 8 668 0 0,-2-7-556 0 0,0-1-75 0 0,0-1-184 0 0,0-2-37 0 0,1 0 179 0 0,0-1-38 0 0,0 0-10 0 0,-5 1 23 0 0,1 0-53 0 0,-1-1 9 0 0,-5-4-15 0 0,7 2-136 0 0,1-1-1 0 0,-1 1 1 0 0,0-1-1 0 0,1 1 1 0 0,-1-1-1 0 0,1 0 1 0 0,0 0-1 0 0,0 0 1 0 0,-2-4-19 0 0,2 2 18 0 0,0 1 0 0 0,0-1 0 0 0,1 0 0 0 0,-1 0 0 0 0,1 0 0 0 0,0 0 0 0 0,0-1-18 0 0,1 0 15 0 0,0-1-1 0 0,-1 1 0 0 0,2-1 0 0 0,-1 1 0 0 0,2-5-14 0 0,-1 6 1 0 0,0-1-1 0 0,1 1 0 0 0,0-1 0 0 0,0 1 0 0 0,0 0 0 0 0,1-2 0 0 0,1 1-232 0 0,-1 0 80 0 0,1 0 68 0 0,0 1 57 0 0,4-6 92 0 0,6-5 177 0 0,-7 9-168 0 0,0 1-61 0 0,0 0-97 0 0,-3 2-25 0 0,1 1-52 0 0,-1-1-60 0 0,1 1-67 0 0,0 0-100 0 0,0-1-94 0 0,0 1-100 0 0,0 0-109 0 0,0 0-117 0 0,0 0-127 0 0,-2 2 418 0 0,0-1-34 0 0,-1 1-37 0 0,1 0-36 0 0,3-2-1732 0 0,2 0-1333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46.7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0 178 8032 0 0,'0'0'233'0'0,"2"0"-9"0"0,0 0-192 0 0,1 0-20 0 0,1 0 23 0 0,4 0 37 0 0,-5 0 196 0 0,0-1-40 0 0,2 0 122 0 0,1-1-68 0 0,3-2-2 0 0,-2 1-22 0 0,-2 2-3 0 0,17-7 628 0 0,-2-2-114 0 0,-1-1-111 0 0,-1-1-105 0 0,0 1-131 0 0,-7 3-149 0 0,0-1-54 0 0,-2 1-63 0 0,0 2-44 0 0,-7 4-89 0 0,0 0 0 0 0,0 0 0 0 0,0 0-1 0 0,0 0 1 0 0,0 0 0 0 0,0-1 0 0 0,-1 1 0 0 0,1 0-1 0 0,-1-1 1 0 0,1-1-23 0 0,3-7 46 0 0,-3 4-27 0 0,-3 6-5 0 0,1 0 0 0 0,0-1 0 0 0,0 1-1 0 0,0-1 1 0 0,-1 1 0 0 0,1 0 0 0 0,-1-1-1 0 0,1 1 1 0 0,-1 0 0 0 0,1-1 0 0 0,-2 0-14 0 0,-1-2 39 0 0,2 2-34 0 0,-1 1-1 0 0,1-1 1 0 0,-1 1-1 0 0,1 0 1 0 0,-1 0 0 0 0,0-1-1 0 0,0 1 1 0 0,0 0-1 0 0,1 0 1 0 0,-1 1-1 0 0,0-1 1 0 0,0 0 0 0 0,0 0-1 0 0,0 1 1 0 0,0 0-1 0 0,0-1 1 0 0,-1 1-1 0 0,1 0 1 0 0,0 0 0 0 0,0 0-1 0 0,0 0 1 0 0,0 0-1 0 0,-1 1-4 0 0,-1 0 1 0 0,1 0 0 0 0,0 0 0 0 0,-1 0 0 0 0,1 1 0 0 0,0 0 0 0 0,0-1-1 0 0,0 1 1 0 0,0 0 0 0 0,0 1 0 0 0,1-1 0 0 0,-1 0 0 0 0,0 1 0 0 0,1-1 0 0 0,-1 2-1 0 0,-5 6-49 0 0,1 0 48 0 0,-7 10 109 0 0,6-6 20 0 0,-12 27 314 0 0,14-23-279 0 0,1-1-66 0 0,1 0-65 0 0,1 6 127 0 0,4 0 72 0 0,0-19-179 0 0,0 0 1 0 0,0 0-1 0 0,0-1 1 0 0,0 1-1 0 0,0 0 0 0 0,1-1 1 0 0,0 1-1 0 0,0-1 1 0 0,0 0-1 0 0,0 0 1 0 0,0 1-1 0 0,1-1 0 0 0,-1-1 1 0 0,1 1-1 0 0,0 0 1 0 0,2 2-53 0 0,4 1-68 0 0,0-1 97 0 0,0 0 63 0 0,12 3 183 0 0,-14-6-218 0 0,-1-1-34 0 0,3 0-54 0 0,-1-1-83 0 0,1-1-121 0 0,-5 1 66 0 0,1-1-37 0 0,0 0-42 0 0,-1 0-43 0 0,1-1-47 0 0,0 1-50 0 0,8-3-661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47.0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1 10336 0 0,'0'0'233'0'0,"-1"0"118"0"0,-1 1-86 0 0,-2 0-95 0 0,1 1-109 0 0,-3 3-48 0 0,1 0 34 0 0,-6 7 129 0 0,3 0 48 0 0,-11 17 362 0 0,8-13-318 0 0,-8 23 442 0 0,9-17-308 0 0,6-13-115 0 0,0 1 1 0 0,1-1-1 0 0,0 1 0 0 0,1 0 0 0 0,0 0 1 0 0,-1 8-288 0 0,2-1 335 0 0,-1-1-38 0 0,0 0-49 0 0,2 8 191 0 0,6-3-51 0 0,3-2-56 0 0,4-3-60 0 0,4-4-67 0 0,2-2-71 0 0,3-3-77 0 0,0-4-83 0 0,-20-3 76 0 0,0 0-39 0 0,0 1-43 0 0,1-1-44 0 0,0 0-120 0 0,0 0-106 0 0,0 0-114 0 0,0 1-123 0 0,-1-1 222 0 0,-1 0-33 0 0,1 0-35 0 0,-1 0-34 0 0,1 0-37 0 0,-1 0-37 0 0,1 0-37 0 0,-1 0-39 0 0,5 0-1639 0 0,2 0-1260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45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97 8408 0 0,'0'0'190'0'0,"0"0"-42"0"0,0 0-54 0 0,-1 0-22 0 0,0 1-36 0 0,1 0 5 0 0,0 0 49 0 0,0 0 71 0 0,3 15-121 0 0,10 11 176 0 0,1 1 64 0 0,4 17 299 0 0,3 0 122 0 0,-2-7-11 0 0,-2 2 77 0 0,-3-1-60 0 0,-1 1 1010 0 0,1 11-1717 0 0,-2 6 987 0 0,-6-15-364 0 0,-2 1-100 0 0,-3-25-281 0 0,2 24 274 0 0,-1 0-38 0 0,-3 0-48 0 0,-5-2-57 0 0,4-35-113 0 0,-1-6-98 0 0,0-4-77 0 0,0-5-59 0 0,-7-29-118 0 0,10 39 92 0 0,-6-29-181 0 0,1 8 0 0 0,1 0 0 0 0,1-2 181 0 0,-11-65-405 0 0,0-6-70 0 0,11 61 321 0 0,-5-68-418 0 0,8 77 344 0 0,0 0-1 0 0,2 0 0 0 0,2-6 229 0 0,-2 16-93 0 0,1-1-1 0 0,0 2 1 0 0,2-1-1 0 0,4-11 94 0 0,-4 13-60 0 0,1 0 1 0 0,1 0-1 0 0,2-2 60 0 0,9-11-60 0 0,-13 19 33 0 0,0 0 0 0 0,1 1 0 0 0,0 0 1 0 0,0 0-1 0 0,0 0 27 0 0,-3 2-14 0 0,1 1 1 0 0,-1 0-1 0 0,1 0 0 0 0,0 0 1 0 0,-1 1-1 0 0,1-1 0 0 0,0 1 1 0 0,0 0-1 0 0,0 0 0 0 0,0 0 1 0 0,0 0-1 0 0,1 1 0 0 0,-1 0 1 0 0,0 0-1 0 0,0 0 0 0 0,0 0 1 0 0,3 1 13 0 0,0 1-15 0 0,1-1 0 0 0,-1 2 0 0 0,1-1 0 0 0,-1 1 0 0 0,0 0 0 0 0,3 2 15 0 0,-3-1-3 0 0,-1 0 1 0 0,1 0-1 0 0,-1 1 0 0 0,0 0 0 0 0,-1 0 1 0 0,4 4 2 0 0,-5-5 1 0 0,-1 1 1 0 0,1-1-1 0 0,-1 1 0 0 0,1 0 1 0 0,-1 0-1 0 0,-1 0 1 0 0,1 1-1 0 0,-1-1 1 0 0,0 1-1 0 0,0-1 0 0 0,-1 1 1 0 0,1 0-1 0 0,-1 0 1 0 0,0 0-1 0 0,-1 0 1 0 0,0-1-1 0 0,0 1 1 0 0,0 4-2 0 0,-1 0 55 0 0,-1 0 1 0 0,0 0-1 0 0,-1 0 1 0 0,0-1-1 0 0,0 1 1 0 0,-3 5-56 0 0,-11 13 115 0 0,4-8-12 0 0,11-14-59 0 0,-1-1 0 0 0,-1 0 0 0 0,1-1 0 0 0,-1 1 0 0 0,1-1 1 0 0,-5 4-45 0 0,6-6-31 0 0,-3 2-8 0 0,-1 1 60 0 0,-15 12 210 0 0,12-11-178 0 0,4-3-69 0 0,-1 1-49 0 0,0-1-61 0 0,0-1-73 0 0,0 1-84 0 0,0-1-96 0 0,0-1-107 0 0,-1 0-119 0 0,6-1 245 0 0,0 0-52 0 0,0 0-47 0 0,0 0-41 0 0,0 0-147 0 0,0 1-40 0 0,0-1-177 0 0,-1 0-475 0 0</inkml:trace>
  <inkml:trace contextRef="#ctx0" brushRef="#br0" timeOffset="368.01">613 52 11024 0 0,'1'1'248'0'0,"3"5"-25"0"0,0-1-37 0 0,2 7 89 0 0,1 5-86 0 0,-3-4-120 0 0,0 0-38 0 0,4 11-9 0 0,-2-8 27 0 0,-2-6 117 0 0,0 1 71 0 0,0-1 55 0 0,0 1 40 0 0,7 21 712 0 0,-5-19-637 0 0,-3-5-145 0 0,1 2 54 0 0,-1 1 52 0 0,0 1 47 0 0,-2 0 44 0 0,0-1 41 0 0,-2-1 35 0 0,-2-1 34 0 0,3-9-301 0 0,0 0-11 0 0,0 0-13 0 0,0 0-52 0 0,0 0-28 0 0,0 0-4 0 0,0 0-6 0 0,-7-4 73 0 0,0-6-101 0 0,0-10 6 0 0,7 20-125 0 0,-7-32 93 0 0,3 1-51 0 0,4 21-47 0 0,1 1-1 0 0,-1 0 1 0 0,1 0-1 0 0,1 0 1 0 0,-1 0-1 0 0,2 0 1 0 0,-1 1-1 0 0,1-1 0 0 0,2-3-1 0 0,0 1-86 0 0,1-1 48 0 0,17-26 25 0 0,-11 23-53 0 0,-4 6-22 0 0,0 1-49 0 0,0 0-59 0 0,0 0-71 0 0,1 2-80 0 0,0-1-92 0 0,0 2-101 0 0,1 0-113 0 0,-9 5 364 0 0,0 0-42 0 0,0-1-36 0 0,0 1-35 0 0,0-1-256 0 0,1 1-57 0 0,1-1-834 0 0,1-1-654 0 0,2 1-1244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44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203 336 8496 0 0,'-18'0'164'0'0,"13"0"-72"0"0,-1 0 60 0 0,-8 2 143 0 0,8-1-170 0 0,-2 0-73 0 0,0-1 15 0 0,-1 2 118 0 0,0 0 40 0 0,1 1 47 0 0,-17 11 742 0 0,15-7-620 0 0,2 1-85 0 0,5-4-204 0 0,0 1-42 0 0,2-4-18 0 0,-4 8 281 0 0,0 0-36 0 0,-6 11 206 0 0,3-3-117 0 0,-9 24 451 0 0,13-30-627 0 0,1-3-38 0 0,1-4-96 0 0,1-1 0 0 0,-1 0 1 0 0,1 0-1 0 0,0 1 1 0 0,1-1-1 0 0,-1 3-69 0 0,1 7 216 0 0,2 0-15 0 0,-2-11-167 0 0,0 0-1 0 0,0 0 0 0 0,0 1 1 0 0,0-1-1 0 0,1 0 1 0 0,0 0-1 0 0,-1 1 0 0 0,1-1 1 0 0,0 0-1 0 0,0 0 1 0 0,0 0-1 0 0,0 0 0 0 0,0 0 1 0 0,0 0-1 0 0,1-1 1 0 0,-1 1-34 0 0,0-1 19 0 0,0 1 1 0 0,0-1 0 0 0,0 0 0 0 0,0 0 0 0 0,1 0 0 0 0,-1 0 0 0 0,0 0 0 0 0,0-1 0 0 0,1 1 0 0 0,-1 0 0 0 0,0 0 0 0 0,1-1 0 0 0,-1 1 0 0 0,1-1 0 0 0,0 1-20 0 0,10-1 68 0 0,5-3 111 0 0,-3-3-42 0 0,-9 4-102 0 0,-1-1-1 0 0,1 0 1 0 0,-1 0 0 0 0,0 0 0 0 0,0-1-35 0 0,6-5 53 0 0,-1-1 0 0 0,0-1 0 0 0,4-6-53 0 0,-7 9 29 0 0,4-8 29 0 0,-3 1-46 0 0,7-13-16 0 0,-10 23 2 0 0,-1 0 0 0 0,1-1-1 0 0,-2 1 1 0 0,1-1-1 0 0,0 0 1 0 0,-1-1 2 0 0,-2 7-7 0 0,1-1 0 0 0,-1 0 0 0 0,1 1 0 0 0,-1-1 1 0 0,1 0-1 0 0,-1 1 0 0 0,1-1 0 0 0,0 1 0 0 0,-1-1 0 0 0,1 1 0 0 0,-1-1 1 0 0,1 1-1 0 0,0 0 0 0 0,0-1 0 0 0,0 1 7 0 0,-1 0-5 0 0,1 0 1 0 0,-1-1-1 0 0,1 1 0 0 0,-1 0 0 0 0,1 0 1 0 0,0 0-1 0 0,-1 0 0 0 0,1 0 1 0 0,-1 1-1 0 0,1-1 0 0 0,-1 0 1 0 0,1 0-1 0 0,-1 0 0 0 0,1 0 1 0 0,-1 1-1 0 0,1-1 0 0 0,-1 0 0 0 0,1 0 1 0 0,-1 1-1 0 0,1-1 0 0 0,-1 0 1 0 0,1 1-1 0 0,-1-1 0 0 0,0 0 1 0 0,1 1-1 0 0,-1-1 0 0 0,0 1 0 0 0,1-1 1 0 0,-1 1-1 0 0,0-1 0 0 0,1 1 1 0 0,-1-1-1 0 0,0 1 0 0 0,0-1 1 0 0,0 1-1 0 0,0-1 0 0 0,1 1 0 0 0,-1-1 5 0 0,2 8-48 0 0,0-1-1 0 0,0 0 0 0 0,0 0 1 0 0,0 6 48 0 0,0 15-78 0 0,-2-25 78 0 0,1 1 0 0 0,0-1 0 0 0,0 1 0 0 0,0-1 0 0 0,0 0 0 0 0,1 1 0 0 0,-1-1 0 0 0,1 0 0 0 0,1 2 0 0 0,6 14 0 0 0,-7-15-52 0 0,0 0 50 0 0,4 7 98 0 0,-4-8-94 0 0,0 0-33 0 0,-1 0-45 0 0,1 0-56 0 0,-1-1 6 0 0,0 1-33 0 0,0-1-38 0 0,0 1-40 0 0,-1-3-7 0 0,0 1-41 0 0,1-1-35 0 0,-1 1-34 0 0,0 0-230 0 0,1 0-55 0 0,0 0-756 0 0,2 1-598 0 0,0 0-1134 0 0</inkml:trace>
  <inkml:trace contextRef="#ctx0" brushRef="#br0" timeOffset="372">564 1 11312 0 0,'0'0'166'0'0,"0"0"-40"0"0,-1 0 31 0 0,0 0-89 0 0,-2 1 11 0 0,2-1-12 0 0,1 1 48 0 0,-2 3-96 0 0,1 0-1 0 0,0 0 0 0 0,0-1 1 0 0,0 1-1 0 0,0 0 1 0 0,1 0-1 0 0,-1 0 0 0 0,1 0 1 0 0,0 0-1 0 0,0 0-18 0 0,2 20 120 0 0,1 0 40 0 0,0-8-10 0 0,1 19 101 0 0,0 0 46 0 0,0 1 42 0 0,0-1 36 0 0,0 36 474 0 0,-2 0 102 0 0,2 37 560 0 0,-3-88-1211 0 0,0 0-2 0 0,-2-6-130 0 0,-1 5-10 0 0,3-11-120 0 0,-1 2-79 0 0,0-8-70 0 0,0-2 14 0 0,0 0-59 0 0,0 0-119 0 0,0 0 6 0 0,0 0-35 0 0,0 0-808 0 0,0-1 658 0 0,0 1 263 0 0,0 0-34 0 0,0 0 6 0 0,0 0-34 0 0,-1 0-39 0 0,1-1-43 0 0,0 1-47 0 0,-1 0-44 0 0,1-1-38 0 0,-1 1-35 0 0,1-1-137 0 0,-1 0-33 0 0,-1-1-1456 0 0</inkml:trace>
  <inkml:trace contextRef="#ctx0" brushRef="#br0" timeOffset="685.16">412 372 8696 0 0,'0'0'197'0'0,"0"0"24"0"0,0 0 18 0 0,2 0-34 0 0,4 0-227 0 0,1-1 39 0 0,6-1 109 0 0,0-2 63 0 0,16-6 338 0 0,-19 6-376 0 0,0 1-43 0 0,-1 0-58 0 0,1 0-77 0 0,-1 1-115 0 0,0 0 60 0 0,0-1 51 0 0,-1 1 42 0 0,10-3 103 0 0,21-6 296 0 0,-27 7-339 0 0,0 0-67 0 0,-2 1-64 0 0,0 0-72 0 0,0 1-82 0 0,-1-1-95 0 0,1 0-108 0 0,0 0-119 0 0,-5 1 219 0 0,1 1-34 0 0,-1-1-36 0 0,0 1-38 0 0,9-3-892 0 0,7-2-754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43.5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118 1 9096 0 0,'0'0'200'0'0,"0"0"33"0"0,0 0 16 0 0,1 1 13 0 0,1 3 257 0 0,0-1-111 0 0,1 2-95 0 0,-1-1-75 0 0,1 2-27 0 0,1 11 206 0 0,-4-11-191 0 0,1 15 422 0 0,2-6-252 0 0,1-3-105 0 0,0 0-46 0 0,1 0-61 0 0,-2 0-64 0 0,8 26 293 0 0,-2-10-81 0 0,-8-22-247 0 0,0-1-1 0 0,0 1 1 0 0,-1 0 0 0 0,0 0 0 0 0,0 3-85 0 0,0-3 72 0 0,0-1 0 0 0,0 1 1 0 0,1 0-1 0 0,0 0 0 0 0,0-1 0 0 0,1 3-72 0 0,9 33 893 0 0,3 19-893 0 0,1 6 624 0 0,-14-60-552 0 0,0 0 0 0 0,0 0 0 0 0,0-1 0 0 0,-1 1 0 0 0,0 0 0 0 0,0 0 0 0 0,0 1-72 0 0,-3 14 175 0 0,3-17-134 0 0,0 0 0 0 0,0 0 0 0 0,0-1 0 0 0,0 1 0 0 0,1 0 0 0 0,0 0 0 0 0,-1 0 0 0 0,1 0 0 0 0,2 3-41 0 0,-2-4 36 0 0,0 1 0 0 0,1 0-1 0 0,-2 0 1 0 0,1 0 0 0 0,0 0 0 0 0,-1 0 0 0 0,0 0 0 0 0,0 4-36 0 0,-1 15 158 0 0,4-13-125 0 0,-3-9-26 0 0,1 0 0 0 0,-1 0 0 0 0,0 1 0 0 0,0-1 0 0 0,0 0 1 0 0,0 1-1 0 0,0-1 0 0 0,0 0 0 0 0,0 0 0 0 0,0 2-7 0 0,-1-2 4 0 0,1-1 0 0 0,0 1 0 0 0,0 0-1 0 0,0 0 1 0 0,0-1 0 0 0,0 1 0 0 0,0 0 0 0 0,0 0 0 0 0,0 0 0 0 0,0-1-1 0 0,0 1 1 0 0,0 0 0 0 0,0 0 0 0 0,1-1 0 0 0,-1 1 0 0 0,0 0 0 0 0,0-1-1 0 0,1 1 1 0 0,-1 0 0 0 0,1-1 0 0 0,-1 1 0 0 0,0 0 0 0 0,1 0-4 0 0,-1-1 137 0 0,0 0-37 0 0,0 0-43 0 0,-1 0-50 0 0,1 1-55 0 0,-1-1-61 0 0,0 0-70 0 0,1 1-73 0 0,-1-1-82 0 0,0 0-87 0 0,0 0-93 0 0,0 0-100 0 0,0 0-107 0 0,0 1-112 0 0,0-1-118 0 0,1 0-126 0 0,-3 0-1154 0 0,-3 0-1263 0 0</inkml:trace>
  <inkml:trace contextRef="#ctx0" brushRef="#br0" timeOffset="303.46">8 318 7824 0 0,'-1'0'204'0'0,"0"-1"-97"0"0,-3 0-10 0 0,3 1-45 0 0,1 0 37 0 0,-1 0 10 0 0,1 0 111 0 0,3-1 143 0 0,0-1-86 0 0,2 0-31 0 0,1-3 15 0 0,2 0 84 0 0,3-1-24 0 0,1-1-47 0 0,3-1 10 0 0,0 0-44 0 0,32-14 365 0 0,-19 10-430 0 0,23-9 219 0 0,-33 16-300 0 0,-1 0-51 0 0,-9 4-62 0 0,-1-1-60 0 0,-1 0-60 0 0,1 0-65 0 0,0 0-66 0 0,-1-1-68 0 0,1 1-71 0 0,0-1-72 0 0,1 0-175 0 0,0 0-105 0 0,1 0-734 0 0,3-1-851 0 0,-12 4 2345 0 0</inkml:trace>
  <inkml:trace contextRef="#ctx0" brushRef="#br0" timeOffset="772.93">472 157 7424 0 0,'0'0'166'0'0,"0"0"29"0"0,0 2 12 0 0,5 10-239 0 0,0 1 81 0 0,-2-1 72 0 0,1 1 62 0 0,-1 3 107 0 0,1 0 63 0 0,-1 3 130 0 0,2 10 310 0 0,0 6 144 0 0,0-13-386 0 0,-1-3-174 0 0,1-1-104 0 0,10 46 1129 0 0,-10-42-923 0 0,0 1-45 0 0,7 43 943 0 0,-11-56-1164 0 0,1 14 194 0 0,-2-17-224 0 0,0 1 63 0 0,0-2-3 0 0,0-1 58 0 0,-1-2-200 0 0,-1 6-3 0 0,2-9-91 0 0,-1 1-1 0 0,1-1 0 0 0,0 1 0 0 0,0-1 0 0 0,0 1 1 0 0,-1-1-1 0 0,1 1 0 0 0,0-1 0 0 0,-1 0 1 0 0,1 1-1 0 0,0-1 0 0 0,-1 1 0 0 0,1-1 1 0 0,-1 0-1 0 0,1 1 0 0 0,-1-1 0 0 0,1 0 1 0 0,-1 1-1 0 0,1-1 0 0 0,-1 0 0 0 0,1 0 0 0 0,-1 1 1 0 0,1-1-1 0 0,-1 0 0 0 0,1 0-6 0 0,-1 0 76 0 0,1 0-11 0 0,0-17-9 0 0,2 0-48 0 0,0-1-43 0 0,1 0-41 0 0,7-16-176 0 0,4 4-110 0 0,-7 18 129 0 0,13-19-358 0 0,-4 13 246 0 0,-4 10 174 0 0,1 4 48 0 0,1 4 58 0 0,2 6 71 0 0,-14-5-7 0 0,4 2-1 0 0,0 1 0 0 0,0-1 0 0 0,0 1 1 0 0,-1 0-1 0 0,0 0 0 0 0,0 1 0 0 0,1 0 2 0 0,10 10-85 0 0,-12-10 42 0 0,1-1-1 0 0,0 1 0 0 0,-1 0 0 0 0,0 0 1 0 0,0 1-1 0 0,-1-1 0 0 0,1 1 1 0 0,0 1 43 0 0,3 8-12 0 0,-2-1 1 0 0,4 14 11 0 0,-4-8 48 0 0,-4 0 79 0 0,-1-19-254 0 0,0 1 36 0 0,1 0 4 0 0,-1 1 112 0 0,1-1 173 0 0,0-1 39 0 0,0 0-143 0 0,0-1-98 0 0,-1 0-107 0 0,1 0-57 0 0,-1 0-86 0 0,1 0-99 0 0,-1 0-110 0 0,0 0-123 0 0,0 1 243 0 0,0-1-34 0 0,1 0-37 0 0,-1 0-39 0 0,0 1-39 0 0,0-1-41 0 0,0 0-1365 0 0,0 0-1086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50.1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0 241 7920 0 0,'0'0'174'0'0,"0"0"29"0"0,0 0 13 0 0,3-1-31 0 0,7-1-252 0 0,2 0 78 0 0,-1 0 70 0 0,1 1 65 0 0,3-1 96 0 0,-1 0 69 0 0,0-1 58 0 0,0-1 48 0 0,4-1 49 0 0,0 0-39 0 0,2-1-5 0 0,-1 0-39 0 0,0 0-37 0 0,0 0-34 0 0,19-8 223 0 0,-2-3-100 0 0,-21 10-149 0 0,-1-1 0 0 0,6-4-286 0 0,-16 8 79 0 0,1 1 0 0 0,-1-1-1 0 0,0 1 1 0 0,0-1 0 0 0,0-1-1 0 0,-1 1 1 0 0,1 0 0 0 0,0-3-79 0 0,-2 1 187 0 0,-4-1-43 0 0,-7-7 39 0 0,-2 4-110 0 0,-2-1-20 0 0,2 2 55 0 0,-1 1-34 0 0,5 3-41 0 0,0 1 0 0 0,0 0-1 0 0,0 1 1 0 0,-4-2-33 0 0,-9 0 81 0 0,0 5 59 0 0,6 4 5 0 0,1 4 54 0 0,-2 6-37 0 0,2 1-47 0 0,7-7-71 0 0,0 1 0 0 0,1 0 0 0 0,0 0 0 0 0,1 0 0 0 0,-1 1-44 0 0,-5 20 140 0 0,2 1 93 0 0,4-11 0 0 0,2-1 81 0 0,0 18 125 0 0,1-27-312 0 0,2 1 0 0 0,0-1 0 0 0,0 0 0 0 0,2 7-127 0 0,-2-12 49 0 0,1-1 0 0 0,-1 1 0 0 0,1-1 0 0 0,0 0 0 0 0,0 0 0 0 0,0 0 0 0 0,0 0 0 0 0,1 0 0 0 0,0 0-1 0 0,2 3-48 0 0,-2-5 45 0 0,0 1 1 0 0,-1-1-1 0 0,1 0 0 0 0,0 1 0 0 0,0-2 0 0 0,1 1 0 0 0,-1 0 0 0 0,0-1 0 0 0,2 2-45 0 0,21 5 265 0 0,0-2-47 0 0,0-1-43 0 0,1-3-36 0 0,5-1-13 0 0,-1-3-34 0 0,-11-1-35 0 0,0 0-1 0 0,-1-1 1 0 0,17-6-57 0 0,6-4 33 0 0,56-18 57 0 0,-66 22-109 0 0,0 0-50 0 0,-22 7-112 0 0,-1 1-51 0 0,5-2-188 0 0,0 1-57 0 0,10-3-388 0 0,-3 0 18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49.0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1 425 9760 0 0,'0'0'189'0'0,"0"0"-79"0"0,0 0-51 0 0,3 0 1 0 0,-2 0-4 0 0,6 0 196 0 0,-1 0-86 0 0,1 1-63 0 0,0-1-60 0 0,16-1-67 0 0,-13 0 58 0 0,-5 1 20 0 0,0-1 35 0 0,0 1 42 0 0,0-1 48 0 0,28-1 900 0 0,-22 2-753 0 0,0 0-57 0 0,0-2-74 0 0,0-1-96 0 0,28-6 337 0 0,-31 8-344 0 0,-1 0 1 0 0,1-1 0 0 0,-1 0-1 0 0,1 0 1 0 0,0-1-93 0 0,-4 1 45 0 0,1-1-11 0 0,-2 0 11 0 0,2-2 36 0 0,1-4 21 0 0,-7 2-70 0 0,-5 1-52 0 0,-4 1-38 0 0,-23-2-171 0 0,23 7 165 0 0,-5 3 3 0 0,0-1 46 0 0,10-1 1 0 0,0 0 1 0 0,0 1 0 0 0,0 0 0 0 0,-1 0 0 0 0,2 0-1 0 0,-1 0 1 0 0,0 1 0 0 0,0-1 0 0 0,1 1 0 0 0,-5 4 13 0 0,-19 19 54 0 0,23-20-30 0 0,1-1 0 0 0,-1 0 0 0 0,1 1 0 0 0,1 0 0 0 0,-1 0 0 0 0,1 0 0 0 0,0 0 0 0 0,0 2-24 0 0,-3 20 58 0 0,4-16 3 0 0,2-10-55 0 0,-1 1 0 0 0,1-1 0 0 0,0 0 0 0 0,-1 1 0 0 0,1-1 0 0 0,0 0 0 0 0,1 0 0 0 0,-1 1 0 0 0,0-1 0 0 0,1 0 0 0 0,-1 0 0 0 0,1 1 0 0 0,0-1-1 0 0,-1 0 1 0 0,1 0 0 0 0,0 0 0 0 0,1 1-6 0 0,9 14 10 0 0,1-2 43 0 0,-5-8 0 0 0,-1 0 0 0 0,1-1 1 0 0,0 0-1 0 0,1-1 0 0 0,-1 1 1 0 0,1-2-1 0 0,0 1 0 0 0,9 3-53 0 0,9 1 55 0 0,2-3-102 0 0,-8-4-72 0 0,1-2-84 0 0,-1-2-101 0 0,0-3-113 0 0,-18 4 196 0 0,1 1-33 0 0,1-2-345 0 0,0 2 82 0 0,-1-1-45 0 0,4-1-664 0 0,1 0-519 0 0,4-1-990 0 0,-12 3 2730 0 0</inkml:trace>
  <inkml:trace contextRef="#ctx0" brushRef="#br0" timeOffset="601.39">634 341 7920 0 0,'0'0'174'0'0,"-1"0"-51"0"0,-8 4 281 0 0,7-3-321 0 0,-1 1-51 0 0,-1 1-14 0 0,-1 0 34 0 0,-4 4 141 0 0,1 1 42 0 0,1-1 48 0 0,-17 21 772 0 0,15-15-648 0 0,2 0-90 0 0,4-6-212 0 0,0-1-42 0 0,-2 6 192 0 0,1 1 55 0 0,-3 28 835 0 0,6-23-718 0 0,-1-2-145 0 0,1-8-189 0 0,0 0-40 0 0,1-6-28 0 0,-1 1 0 0 0,1-1 0 0 0,0 0-1 0 0,0 0 1 0 0,0 1 0 0 0,1-1 0 0 0,-1 0 0 0 0,1 0 0 0 0,0 2-25 0 0,-1-2 25 0 0,1 0 1 0 0,0 0-1 0 0,0 0 1 0 0,0-1-1 0 0,1 1 1 0 0,-1 0-1 0 0,0-1 1 0 0,0 1-1 0 0,1-1 1 0 0,-1 0-1 0 0,1 1 1 0 0,0-1-1 0 0,-1 0 1 0 0,1 0-1 0 0,0 0 1 0 0,0 0-1 0 0,-1 0 1 0 0,1 0-1 0 0,0-1 1 0 0,0 1-1 0 0,0 0 1 0 0,0-1-1 0 0,0 0-25 0 0,17 2 187 0 0,1-4-35 0 0,-2-3-47 0 0,-2-4-63 0 0,-7 2 67 0 0,0 0-38 0 0,8-9-30 0 0,-6 3-85 0 0,0 0-53 0 0,5-15-213 0 0,-13 21 198 0 0,0 0-1 0 0,0 0 1 0 0,-1 0 0 0 0,0 0-1 0 0,0-1 1 0 0,-1 1 0 0 0,1-6 112 0 0,-2-10-219 0 0,-3-1 65 0 0,-10-44 42 0 0,-13-32 91 0 0,11 41 5 0 0,6 20-27 0 0,5 19 46 0 0,1 1 0 0 0,0-18-3 0 0,2 5 71 0 0,1 29-54 0 0,1-2 20 0 0,1-4 45 0 0,-1 6-190 0 0,-1 0 91 0 0,1 0 74 0 0,-1 2 61 0 0,1-1 81 0 0,0 1 155 0 0,1 3-18 0 0,-1 0-169 0 0,1 0-87 0 0,0 1-71 0 0,4 7 111 0 0,0 0 0 0 0,-1 0 0 0 0,-1 1 1 0 0,0 0-1 0 0,0-1 0 0 0,-1 2-120 0 0,7 25 740 0 0,-2 7-740 0 0,2 7 496 0 0,-2-8 603 0 0,2 39-1099 0 0,2 17 861 0 0,-7-71-500 0 0,-2 0-55 0 0,-1 0-44 0 0,-2-1-37 0 0,1-19-132 0 0,0 2-57 0 0,0-4-13 0 0,0-1 20 0 0,-1 1 23 0 0,0 0 36 0 0,0-5-183 0 0,0-1-58 0 0,0 0-12 0 0,0 0 21 0 0,0 0 45 0 0,0 0-34 0 0,0 0-42 0 0,0 0-37 0 0,1 0-152 0 0,-1-1-44 0 0,0 1 394 0 0,2-3-560 0 0,2-2-323 0 0,3-7-628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54.6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1 223 8896 0 0,'0'1'164'0'0,"1"-1"-76"0"0,0 0-52 0 0,3 1-21 0 0,-3-1 29 0 0,0 1 23 0 0,0-1 40 0 0,0 0 47 0 0,0-1 57 0 0,7 0-319 0 0,-1-1 117 0 0,1 0 101 0 0,1 1 85 0 0,-1-1 73 0 0,1 0 53 0 0,18-4 887 0 0,-15 2-720 0 0,-1 0-80 0 0,-5 2-253 0 0,-1-1-41 0 0,7-3 315 0 0,0 0-56 0 0,1 0-49 0 0,-1 0-43 0 0,2 0-14 0 0,0-1-38 0 0,6-3 57 0 0,-1-1-43 0 0,1-2 28 0 0,-4 3-108 0 0,1 1-62 0 0,-4 3 2 0 0,0-2 1 0 0,8-5-104 0 0,9-5 124 0 0,-21 11-82 0 0,1 0 43 0 0,-9 5-5 0 0,2-10 19 0 0,-3 10-22 0 0,-1 1-64 0 0,0-1-1 0 0,-4-4 59 0 0,3 4-62 0 0,0 1 0 0 0,-1-1 0 0 0,1 1-1 0 0,-1-1 1 0 0,0 1 0 0 0,1 0 0 0 0,-1 0-1 0 0,0 0 1 0 0,0 1 0 0 0,-1-1-9 0 0,-30-6 64 0 0,24 6-60 0 0,-1 1 0 0 0,1-1 0 0 0,-1 1 0 0 0,1 1 0 0 0,-1 0 0 0 0,1 1 0 0 0,0 0 0 0 0,-6 2-4 0 0,9-2 12 0 0,-1 1-1 0 0,1 0 0 0 0,0 0 1 0 0,0 1-1 0 0,-2 1-11 0 0,-11 11 70 0 0,3 2 38 0 0,-2 8 81 0 0,12-15-120 0 0,0 0 0 0 0,1 1 0 0 0,0 0 0 0 0,1 0 1 0 0,0 0-70 0 0,-2 15 144 0 0,4 1 37 0 0,5-1 53 0 0,7-1 69 0 0,-7-22-245 0 0,0 0-1 0 0,0 0 0 0 0,1 0 0 0 0,0-1 0 0 0,-1 1 0 0 0,1-1 1 0 0,0 0-1 0 0,1 0 0 0 0,-1 0 0 0 0,0 0 0 0 0,1 0 0 0 0,2 1-57 0 0,22 9 293 0 0,3-4-42 0 0,2-5-46 0 0,0-2-51 0 0,-1-3-57 0 0,-4-1-63 0 0,-18 1-111 0 0,0 0 35 0 0,10-1 46 0 0,-1-1 79 0 0,25-5 198 0 0,-31 6-228 0 0,0-1-41 0 0,1 0-56 0 0,0 0-72 0 0,-1 0-88 0 0,1 0-102 0 0,0 0-119 0 0,-7 1 163 0 0,0 1-36 0 0,0-1-37 0 0,-1 1-39 0 0,1-1-41 0 0,0 1-44 0 0,-4 0 18 0 0,-1 1-60 0 0,0-1-55 0 0,1 1-47 0 0,0-1-173 0 0,-1 0-47 0 0,2 0-209 0 0,1 0-567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7T17:57:53.4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0 9672 0 0,'0'0'282'0'0,"0"0"-2"0"0,-1 1-184 0 0,-2 5-82 0 0,1 4 25 0 0,1 1 63 0 0,1 21 393 0 0,3-17-346 0 0,0 5 105 0 0,-2 9 62 0 0,1-6-65 0 0,-1-8-55 0 0,3 41 492 0 0,-4-19-200 0 0,0-2 2 0 0,2-2 66 0 0,0 6 38 0 0,-1-11 124 0 0,1-1 0 0 0,3 10-718 0 0,-2-25 165 0 0,-1 0 39 0 0,8 39 751 0 0,-5-35-697 0 0,2-2-87 0 0,-6-13-107 0 0,-2 1 44 0 0,3 6-62 0 0,0-4 23 0 0,-2-2 99 0 0,0-2-327 0 0,0 0 106 0 0,0 0 88 0 0,-1 1 278 0 0,0-1-230 0 0,1 1-110 0 0,0-1-38 0 0,-1 0-42 0 0,1 1-28 0 0,0-1-42 0 0,0 0-46 0 0,0 0-49 0 0,0 0-55 0 0,0 1-58 0 0,0-1-62 0 0,0 0-67 0 0,0 0-656 0 0</inkml:trace>
  <inkml:trace contextRef="#ctx0" brushRef="#br0" timeOffset="313.16">8 326 8032 0 0,'-2'-1'-36'0'0,"0"0"41"0"0,1 0 56 0 0,-1 0 67 0 0,2-1 127 0 0,1 0 11 0 0,1 1-122 0 0,0-1-63 0 0,1 0-49 0 0,49-17 566 0 0,-31 11-381 0 0,0 1-40 0 0,72-29 527 0 0,-42 13-435 0 0,-16 9-145 0 0,-14 5-83 0 0,1-1-35 0 0,-1 1-43 0 0,1-1-48 0 0,-18 8 101 0 0,0 1-53 0 0,0-1-57 0 0,1 0-65 0 0,-2 1-14 0 0,1-1-47 0 0,-1 1-48 0 0,0-1-51 0 0,1 1-56 0 0,-1-1-57 0 0,0 1-60 0 0,0-1-64 0 0,4-2-762 0 0,3-3-749 0 0</inkml:trace>
  <inkml:trace contextRef="#ctx0" brushRef="#br0" timeOffset="697.13">584 75 5960 0 0,'-1'1'121'0'0,"-1"1"195"0"0,2 2-189 0 0,3 4-75 0 0,-1-1-16 0 0,1 0 66 0 0,-1 0 55 0 0,0 0 45 0 0,2 4 178 0 0,4 14 604 0 0,-5-15-675 0 0,0 0-45 0 0,0 0-98 0 0,4 16 388 0 0,0 1 36 0 0,13 62 1430 0 0,-12-51-1187 0 0,1 7 66 0 0,-7-34-687 0 0,-1 0 58 0 0,5 21 697 0 0,-4-19-612 0 0,-1-1-53 0 0,1-3-144 0 0,-1-1-46 0 0,0-6-102 0 0,-1 2 66 0 0,2 7 182 0 0,-2-9-214 0 0,0 0-41 0 0,-1 4 89 0 0,0-5 62 0 0,1-1-1 0 0,0 0-8 0 0,0 0-7 0 0,1-2-7 0 0,1-1-61 0 0,2-7 15 0 0,-4 10-69 0 0,6-17 75 0 0,-1 1-37 0 0,3-9-34 0 0,1 1-72 0 0,2 1-63 0 0,4 0-55 0 0,-1 5-12 0 0,-11 15 119 0 0,0-1 0 0 0,1 0 0 0 0,0 1 1 0 0,-1 0-1 0 0,5-2 63 0 0,-6 3-19 0 0,-1 1 0 0 0,1 0 0 0 0,0 1 0 0 0,0-1 0 0 0,0 0 0 0 0,0 0 0 0 0,0 1 1 0 0,0-1-1 0 0,0 1 0 0 0,0 0 0 0 0,0 0 0 0 0,0-1 0 0 0,0 1 0 0 0,1 1 19 0 0,-1-1-9 0 0,0 0 0 0 0,0 1 0 0 0,0-1-1 0 0,0 1 1 0 0,0 0 0 0 0,0 0 0 0 0,0 0 0 0 0,0 0-1 0 0,0 0 1 0 0,0 0 9 0 0,13 10-101 0 0,-2 1 53 0 0,-8-7 49 0 0,0 0-1 0 0,0 0 1 0 0,0 1 0 0 0,-1 0 0 0 0,0 0-1 0 0,0 0 1 0 0,-1 0 0 0 0,1 3-1 0 0,2 8-20 0 0,0 4-40 0 0,-1 0 58 0 0,1 5 76 0 0,-6-24-90 0 0,3 11 89 0 0,1-5-108 0 0,-4-7-116 0 0,1-1 65 0 0,-1 1 44 0 0,1 0 37 0 0,1 1-32 0 0,-1-1-79 0 0,-1 0-74 0 0,1 0-115 0 0,0 0-54 0 0,-1-1-113 0 0,0 1 189 0 0,0-1-33 0 0,0 0-36 0 0,0 0-38 0 0,0 0 29 0 0,0 0-44 0 0,0 0-40 0 0,0 0-35 0 0,0 0-135 0 0,0 0-34 0 0,0 0-1417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7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3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2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6A20-4901-472B-A444-655EE2EA2DC7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2507-56C8-416A-99B6-15370D2CB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99" Type="http://schemas.openxmlformats.org/officeDocument/2006/relationships/image" Target="../media/image168.png"/><Relationship Id="rId21" Type="http://schemas.openxmlformats.org/officeDocument/2006/relationships/image" Target="../media/image29.png"/><Relationship Id="rId63" Type="http://schemas.openxmlformats.org/officeDocument/2006/relationships/image" Target="../media/image50.png"/><Relationship Id="rId159" Type="http://schemas.openxmlformats.org/officeDocument/2006/relationships/image" Target="../media/image98.png"/><Relationship Id="rId324" Type="http://schemas.openxmlformats.org/officeDocument/2006/relationships/customXml" Target="../ink/ink161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86.png"/><Relationship Id="rId5" Type="http://schemas.openxmlformats.org/officeDocument/2006/relationships/image" Target="../media/image21.png"/><Relationship Id="rId181" Type="http://schemas.openxmlformats.org/officeDocument/2006/relationships/image" Target="../media/image109.png"/><Relationship Id="rId237" Type="http://schemas.openxmlformats.org/officeDocument/2006/relationships/image" Target="../media/image137.png"/><Relationship Id="rId279" Type="http://schemas.openxmlformats.org/officeDocument/2006/relationships/image" Target="../media/image158.png"/><Relationship Id="rId43" Type="http://schemas.openxmlformats.org/officeDocument/2006/relationships/image" Target="../media/image40.png"/><Relationship Id="rId139" Type="http://schemas.openxmlformats.org/officeDocument/2006/relationships/image" Target="../media/image88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85" Type="http://schemas.openxmlformats.org/officeDocument/2006/relationships/image" Target="../media/image61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76.png"/><Relationship Id="rId357" Type="http://schemas.openxmlformats.org/officeDocument/2006/relationships/image" Target="../media/image197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99.png"/><Relationship Id="rId217" Type="http://schemas.openxmlformats.org/officeDocument/2006/relationships/image" Target="../media/image127.png"/><Relationship Id="rId259" Type="http://schemas.openxmlformats.org/officeDocument/2006/relationships/image" Target="../media/image148.png"/><Relationship Id="rId23" Type="http://schemas.openxmlformats.org/officeDocument/2006/relationships/image" Target="../media/image30.png"/><Relationship Id="rId119" Type="http://schemas.openxmlformats.org/officeDocument/2006/relationships/image" Target="../media/image78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51.png"/><Relationship Id="rId130" Type="http://schemas.openxmlformats.org/officeDocument/2006/relationships/customXml" Target="../ink/ink64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59.png"/><Relationship Id="rId337" Type="http://schemas.openxmlformats.org/officeDocument/2006/relationships/image" Target="../media/image187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89.png"/><Relationship Id="rId7" Type="http://schemas.openxmlformats.org/officeDocument/2006/relationships/image" Target="../media/image22.png"/><Relationship Id="rId183" Type="http://schemas.openxmlformats.org/officeDocument/2006/relationships/image" Target="../media/image110.png"/><Relationship Id="rId239" Type="http://schemas.openxmlformats.org/officeDocument/2006/relationships/image" Target="../media/image138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41.png"/><Relationship Id="rId87" Type="http://schemas.openxmlformats.org/officeDocument/2006/relationships/image" Target="../media/image62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61" Type="http://schemas.openxmlformats.org/officeDocument/2006/relationships/image" Target="../media/image149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77.png"/><Relationship Id="rId359" Type="http://schemas.openxmlformats.org/officeDocument/2006/relationships/image" Target="../media/image198.png"/><Relationship Id="rId98" Type="http://schemas.openxmlformats.org/officeDocument/2006/relationships/customXml" Target="../ink/ink48.xml"/><Relationship Id="rId121" Type="http://schemas.openxmlformats.org/officeDocument/2006/relationships/image" Target="../media/image79.png"/><Relationship Id="rId163" Type="http://schemas.openxmlformats.org/officeDocument/2006/relationships/image" Target="../media/image100.png"/><Relationship Id="rId219" Type="http://schemas.openxmlformats.org/officeDocument/2006/relationships/image" Target="../media/image128.png"/><Relationship Id="rId230" Type="http://schemas.openxmlformats.org/officeDocument/2006/relationships/customXml" Target="../ink/ink114.xml"/><Relationship Id="rId25" Type="http://schemas.openxmlformats.org/officeDocument/2006/relationships/image" Target="../media/image31.png"/><Relationship Id="rId67" Type="http://schemas.openxmlformats.org/officeDocument/2006/relationships/image" Target="../media/image52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88" Type="http://schemas.openxmlformats.org/officeDocument/2006/relationships/customXml" Target="../ink/ink43.xml"/><Relationship Id="rId111" Type="http://schemas.openxmlformats.org/officeDocument/2006/relationships/image" Target="../media/image74.png"/><Relationship Id="rId132" Type="http://schemas.openxmlformats.org/officeDocument/2006/relationships/customXml" Target="../ink/ink65.xml"/><Relationship Id="rId153" Type="http://schemas.openxmlformats.org/officeDocument/2006/relationships/image" Target="../media/image95.png"/><Relationship Id="rId174" Type="http://schemas.openxmlformats.org/officeDocument/2006/relationships/customXml" Target="../ink/ink86.xml"/><Relationship Id="rId195" Type="http://schemas.openxmlformats.org/officeDocument/2006/relationships/image" Target="../media/image116.png"/><Relationship Id="rId209" Type="http://schemas.openxmlformats.org/officeDocument/2006/relationships/image" Target="../media/image123.png"/><Relationship Id="rId360" Type="http://schemas.openxmlformats.org/officeDocument/2006/relationships/customXml" Target="../ink/ink179.xml"/><Relationship Id="rId220" Type="http://schemas.openxmlformats.org/officeDocument/2006/relationships/customXml" Target="../ink/ink109.xml"/><Relationship Id="rId241" Type="http://schemas.openxmlformats.org/officeDocument/2006/relationships/image" Target="../media/image139.png"/><Relationship Id="rId15" Type="http://schemas.openxmlformats.org/officeDocument/2006/relationships/image" Target="../media/image26.png"/><Relationship Id="rId36" Type="http://schemas.openxmlformats.org/officeDocument/2006/relationships/customXml" Target="../ink/ink17.xml"/><Relationship Id="rId57" Type="http://schemas.openxmlformats.org/officeDocument/2006/relationships/image" Target="../media/image47.png"/><Relationship Id="rId262" Type="http://schemas.openxmlformats.org/officeDocument/2006/relationships/customXml" Target="../ink/ink130.xml"/><Relationship Id="rId283" Type="http://schemas.openxmlformats.org/officeDocument/2006/relationships/image" Target="../media/image160.png"/><Relationship Id="rId318" Type="http://schemas.openxmlformats.org/officeDocument/2006/relationships/customXml" Target="../ink/ink158.xml"/><Relationship Id="rId339" Type="http://schemas.openxmlformats.org/officeDocument/2006/relationships/image" Target="../media/image188.png"/><Relationship Id="rId78" Type="http://schemas.openxmlformats.org/officeDocument/2006/relationships/customXml" Target="../ink/ink38.xml"/><Relationship Id="rId99" Type="http://schemas.openxmlformats.org/officeDocument/2006/relationships/image" Target="../media/image68.png"/><Relationship Id="rId101" Type="http://schemas.openxmlformats.org/officeDocument/2006/relationships/image" Target="../media/image69.png"/><Relationship Id="rId122" Type="http://schemas.openxmlformats.org/officeDocument/2006/relationships/customXml" Target="../ink/ink60.xml"/><Relationship Id="rId143" Type="http://schemas.openxmlformats.org/officeDocument/2006/relationships/image" Target="../media/image90.png"/><Relationship Id="rId164" Type="http://schemas.openxmlformats.org/officeDocument/2006/relationships/customXml" Target="../ink/ink81.xml"/><Relationship Id="rId185" Type="http://schemas.openxmlformats.org/officeDocument/2006/relationships/image" Target="../media/image111.png"/><Relationship Id="rId350" Type="http://schemas.openxmlformats.org/officeDocument/2006/relationships/customXml" Target="../ink/ink174.xml"/><Relationship Id="rId9" Type="http://schemas.openxmlformats.org/officeDocument/2006/relationships/image" Target="../media/image23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34.png"/><Relationship Id="rId252" Type="http://schemas.openxmlformats.org/officeDocument/2006/relationships/customXml" Target="../ink/ink125.xml"/><Relationship Id="rId273" Type="http://schemas.openxmlformats.org/officeDocument/2006/relationships/image" Target="../media/image155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329" Type="http://schemas.openxmlformats.org/officeDocument/2006/relationships/image" Target="../media/image183.png"/><Relationship Id="rId47" Type="http://schemas.openxmlformats.org/officeDocument/2006/relationships/image" Target="../media/image42.png"/><Relationship Id="rId68" Type="http://schemas.openxmlformats.org/officeDocument/2006/relationships/customXml" Target="../ink/ink33.xml"/><Relationship Id="rId89" Type="http://schemas.openxmlformats.org/officeDocument/2006/relationships/image" Target="../media/image63.png"/><Relationship Id="rId112" Type="http://schemas.openxmlformats.org/officeDocument/2006/relationships/customXml" Target="../ink/ink55.xml"/><Relationship Id="rId133" Type="http://schemas.openxmlformats.org/officeDocument/2006/relationships/image" Target="../media/image85.png"/><Relationship Id="rId154" Type="http://schemas.openxmlformats.org/officeDocument/2006/relationships/customXml" Target="../ink/ink76.xml"/><Relationship Id="rId175" Type="http://schemas.openxmlformats.org/officeDocument/2006/relationships/image" Target="../media/image106.png"/><Relationship Id="rId340" Type="http://schemas.openxmlformats.org/officeDocument/2006/relationships/customXml" Target="../ink/ink169.xml"/><Relationship Id="rId361" Type="http://schemas.openxmlformats.org/officeDocument/2006/relationships/image" Target="../media/image199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29.png"/><Relationship Id="rId242" Type="http://schemas.openxmlformats.org/officeDocument/2006/relationships/customXml" Target="../ink/ink120.xml"/><Relationship Id="rId263" Type="http://schemas.openxmlformats.org/officeDocument/2006/relationships/image" Target="../media/image150.png"/><Relationship Id="rId284" Type="http://schemas.openxmlformats.org/officeDocument/2006/relationships/customXml" Target="../ink/ink141.xml"/><Relationship Id="rId319" Type="http://schemas.openxmlformats.org/officeDocument/2006/relationships/image" Target="../media/image178.png"/><Relationship Id="rId37" Type="http://schemas.openxmlformats.org/officeDocument/2006/relationships/image" Target="../media/image37.png"/><Relationship Id="rId58" Type="http://schemas.openxmlformats.org/officeDocument/2006/relationships/customXml" Target="../ink/ink28.xml"/><Relationship Id="rId79" Type="http://schemas.openxmlformats.org/officeDocument/2006/relationships/image" Target="../media/image58.png"/><Relationship Id="rId102" Type="http://schemas.openxmlformats.org/officeDocument/2006/relationships/customXml" Target="../ink/ink50.xml"/><Relationship Id="rId123" Type="http://schemas.openxmlformats.org/officeDocument/2006/relationships/image" Target="../media/image80.png"/><Relationship Id="rId144" Type="http://schemas.openxmlformats.org/officeDocument/2006/relationships/customXml" Target="../ink/ink71.xml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101.png"/><Relationship Id="rId186" Type="http://schemas.openxmlformats.org/officeDocument/2006/relationships/customXml" Target="../ink/ink92.xml"/><Relationship Id="rId351" Type="http://schemas.openxmlformats.org/officeDocument/2006/relationships/image" Target="../media/image194.png"/><Relationship Id="rId211" Type="http://schemas.openxmlformats.org/officeDocument/2006/relationships/image" Target="../media/image124.png"/><Relationship Id="rId232" Type="http://schemas.openxmlformats.org/officeDocument/2006/relationships/customXml" Target="../ink/ink115.xml"/><Relationship Id="rId253" Type="http://schemas.openxmlformats.org/officeDocument/2006/relationships/image" Target="../media/image145.png"/><Relationship Id="rId274" Type="http://schemas.openxmlformats.org/officeDocument/2006/relationships/customXml" Target="../ink/ink136.xml"/><Relationship Id="rId295" Type="http://schemas.openxmlformats.org/officeDocument/2006/relationships/image" Target="../media/image166.png"/><Relationship Id="rId309" Type="http://schemas.openxmlformats.org/officeDocument/2006/relationships/image" Target="../media/image173.png"/><Relationship Id="rId27" Type="http://schemas.openxmlformats.org/officeDocument/2006/relationships/image" Target="../media/image32.png"/><Relationship Id="rId48" Type="http://schemas.openxmlformats.org/officeDocument/2006/relationships/customXml" Target="../ink/ink23.xml"/><Relationship Id="rId69" Type="http://schemas.openxmlformats.org/officeDocument/2006/relationships/image" Target="../media/image53.png"/><Relationship Id="rId113" Type="http://schemas.openxmlformats.org/officeDocument/2006/relationships/image" Target="../media/image75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96.png"/><Relationship Id="rId176" Type="http://schemas.openxmlformats.org/officeDocument/2006/relationships/customXml" Target="../ink/ink87.xml"/><Relationship Id="rId197" Type="http://schemas.openxmlformats.org/officeDocument/2006/relationships/image" Target="../media/image117.png"/><Relationship Id="rId341" Type="http://schemas.openxmlformats.org/officeDocument/2006/relationships/image" Target="../media/image189.png"/><Relationship Id="rId362" Type="http://schemas.openxmlformats.org/officeDocument/2006/relationships/customXml" Target="../ink/ink180.xml"/><Relationship Id="rId201" Type="http://schemas.openxmlformats.org/officeDocument/2006/relationships/image" Target="../media/image119.png"/><Relationship Id="rId222" Type="http://schemas.openxmlformats.org/officeDocument/2006/relationships/customXml" Target="../ink/ink110.xml"/><Relationship Id="rId243" Type="http://schemas.openxmlformats.org/officeDocument/2006/relationships/image" Target="../media/image140.png"/><Relationship Id="rId264" Type="http://schemas.openxmlformats.org/officeDocument/2006/relationships/customXml" Target="../ink/ink131.xml"/><Relationship Id="rId285" Type="http://schemas.openxmlformats.org/officeDocument/2006/relationships/image" Target="../media/image161.png"/><Relationship Id="rId17" Type="http://schemas.openxmlformats.org/officeDocument/2006/relationships/image" Target="../media/image27.png"/><Relationship Id="rId38" Type="http://schemas.openxmlformats.org/officeDocument/2006/relationships/customXml" Target="../ink/ink18.xml"/><Relationship Id="rId59" Type="http://schemas.openxmlformats.org/officeDocument/2006/relationships/image" Target="../media/image48.png"/><Relationship Id="rId103" Type="http://schemas.openxmlformats.org/officeDocument/2006/relationships/image" Target="../media/image70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64.png"/><Relationship Id="rId145" Type="http://schemas.openxmlformats.org/officeDocument/2006/relationships/image" Target="../media/image91.png"/><Relationship Id="rId166" Type="http://schemas.openxmlformats.org/officeDocument/2006/relationships/customXml" Target="../ink/ink82.xml"/><Relationship Id="rId187" Type="http://schemas.openxmlformats.org/officeDocument/2006/relationships/image" Target="../media/image112.png"/><Relationship Id="rId331" Type="http://schemas.openxmlformats.org/officeDocument/2006/relationships/image" Target="../media/image184.png"/><Relationship Id="rId352" Type="http://schemas.openxmlformats.org/officeDocument/2006/relationships/customXml" Target="../ink/ink17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35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43.png"/><Relationship Id="rId114" Type="http://schemas.openxmlformats.org/officeDocument/2006/relationships/customXml" Target="../ink/ink56.xml"/><Relationship Id="rId275" Type="http://schemas.openxmlformats.org/officeDocument/2006/relationships/image" Target="../media/image156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59.png"/><Relationship Id="rId135" Type="http://schemas.openxmlformats.org/officeDocument/2006/relationships/image" Target="../media/image86.png"/><Relationship Id="rId156" Type="http://schemas.openxmlformats.org/officeDocument/2006/relationships/customXml" Target="../ink/ink77.xml"/><Relationship Id="rId177" Type="http://schemas.openxmlformats.org/officeDocument/2006/relationships/image" Target="../media/image107.png"/><Relationship Id="rId198" Type="http://schemas.openxmlformats.org/officeDocument/2006/relationships/customXml" Target="../ink/ink98.xml"/><Relationship Id="rId321" Type="http://schemas.openxmlformats.org/officeDocument/2006/relationships/image" Target="../media/image179.png"/><Relationship Id="rId342" Type="http://schemas.openxmlformats.org/officeDocument/2006/relationships/customXml" Target="../ink/ink170.xml"/><Relationship Id="rId363" Type="http://schemas.openxmlformats.org/officeDocument/2006/relationships/image" Target="../media/image200.png"/><Relationship Id="rId202" Type="http://schemas.openxmlformats.org/officeDocument/2006/relationships/customXml" Target="../ink/ink100.xml"/><Relationship Id="rId223" Type="http://schemas.openxmlformats.org/officeDocument/2006/relationships/image" Target="../media/image130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38.png"/><Relationship Id="rId265" Type="http://schemas.openxmlformats.org/officeDocument/2006/relationships/image" Target="../media/image151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81.png"/><Relationship Id="rId146" Type="http://schemas.openxmlformats.org/officeDocument/2006/relationships/customXml" Target="../ink/ink72.xml"/><Relationship Id="rId167" Type="http://schemas.openxmlformats.org/officeDocument/2006/relationships/image" Target="../media/image102.png"/><Relationship Id="rId188" Type="http://schemas.openxmlformats.org/officeDocument/2006/relationships/customXml" Target="../ink/ink93.xml"/><Relationship Id="rId311" Type="http://schemas.openxmlformats.org/officeDocument/2006/relationships/image" Target="../media/image174.png"/><Relationship Id="rId332" Type="http://schemas.openxmlformats.org/officeDocument/2006/relationships/customXml" Target="../ink/ink165.xml"/><Relationship Id="rId353" Type="http://schemas.openxmlformats.org/officeDocument/2006/relationships/image" Target="../media/image195.png"/><Relationship Id="rId71" Type="http://schemas.openxmlformats.org/officeDocument/2006/relationships/image" Target="../media/image54.png"/><Relationship Id="rId92" Type="http://schemas.openxmlformats.org/officeDocument/2006/relationships/customXml" Target="../ink/ink45.xml"/><Relationship Id="rId213" Type="http://schemas.openxmlformats.org/officeDocument/2006/relationships/image" Target="../media/image125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33.png"/><Relationship Id="rId255" Type="http://schemas.openxmlformats.org/officeDocument/2006/relationships/image" Target="../media/image146.png"/><Relationship Id="rId276" Type="http://schemas.openxmlformats.org/officeDocument/2006/relationships/customXml" Target="../ink/ink137.xml"/><Relationship Id="rId297" Type="http://schemas.openxmlformats.org/officeDocument/2006/relationships/image" Target="../media/image167.png"/><Relationship Id="rId40" Type="http://schemas.openxmlformats.org/officeDocument/2006/relationships/customXml" Target="../ink/ink19.xml"/><Relationship Id="rId115" Type="http://schemas.openxmlformats.org/officeDocument/2006/relationships/image" Target="../media/image76.png"/><Relationship Id="rId136" Type="http://schemas.openxmlformats.org/officeDocument/2006/relationships/customXml" Target="../ink/ink67.xml"/><Relationship Id="rId157" Type="http://schemas.openxmlformats.org/officeDocument/2006/relationships/image" Target="../media/image97.png"/><Relationship Id="rId178" Type="http://schemas.openxmlformats.org/officeDocument/2006/relationships/customXml" Target="../ink/ink88.xml"/><Relationship Id="rId301" Type="http://schemas.openxmlformats.org/officeDocument/2006/relationships/image" Target="../media/image169.png"/><Relationship Id="rId322" Type="http://schemas.openxmlformats.org/officeDocument/2006/relationships/customXml" Target="../ink/ink160.xml"/><Relationship Id="rId343" Type="http://schemas.openxmlformats.org/officeDocument/2006/relationships/image" Target="../media/image190.png"/><Relationship Id="rId364" Type="http://schemas.openxmlformats.org/officeDocument/2006/relationships/customXml" Target="../ink/ink181.xml"/><Relationship Id="rId61" Type="http://schemas.openxmlformats.org/officeDocument/2006/relationships/image" Target="../media/image49.png"/><Relationship Id="rId82" Type="http://schemas.openxmlformats.org/officeDocument/2006/relationships/customXml" Target="../ink/ink40.xml"/><Relationship Id="rId199" Type="http://schemas.openxmlformats.org/officeDocument/2006/relationships/image" Target="../media/image118.png"/><Relationship Id="rId203" Type="http://schemas.openxmlformats.org/officeDocument/2006/relationships/image" Target="../media/image120.png"/><Relationship Id="rId19" Type="http://schemas.openxmlformats.org/officeDocument/2006/relationships/image" Target="../media/image28.png"/><Relationship Id="rId224" Type="http://schemas.openxmlformats.org/officeDocument/2006/relationships/customXml" Target="../ink/ink111.xml"/><Relationship Id="rId245" Type="http://schemas.openxmlformats.org/officeDocument/2006/relationships/image" Target="../media/image141.png"/><Relationship Id="rId266" Type="http://schemas.openxmlformats.org/officeDocument/2006/relationships/customXml" Target="../ink/ink132.xml"/><Relationship Id="rId287" Type="http://schemas.openxmlformats.org/officeDocument/2006/relationships/image" Target="../media/image162.png"/><Relationship Id="rId30" Type="http://schemas.openxmlformats.org/officeDocument/2006/relationships/customXml" Target="../ink/ink14.xml"/><Relationship Id="rId105" Type="http://schemas.openxmlformats.org/officeDocument/2006/relationships/image" Target="../media/image71.png"/><Relationship Id="rId126" Type="http://schemas.openxmlformats.org/officeDocument/2006/relationships/customXml" Target="../ink/ink62.xml"/><Relationship Id="rId147" Type="http://schemas.openxmlformats.org/officeDocument/2006/relationships/image" Target="../media/image92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85.png"/><Relationship Id="rId354" Type="http://schemas.openxmlformats.org/officeDocument/2006/relationships/customXml" Target="../ink/ink176.xml"/><Relationship Id="rId51" Type="http://schemas.openxmlformats.org/officeDocument/2006/relationships/image" Target="../media/image44.png"/><Relationship Id="rId72" Type="http://schemas.openxmlformats.org/officeDocument/2006/relationships/customXml" Target="../ink/ink35.xml"/><Relationship Id="rId93" Type="http://schemas.openxmlformats.org/officeDocument/2006/relationships/image" Target="../media/image65.png"/><Relationship Id="rId189" Type="http://schemas.openxmlformats.org/officeDocument/2006/relationships/image" Target="../media/image113.png"/><Relationship Id="rId214" Type="http://schemas.openxmlformats.org/officeDocument/2006/relationships/customXml" Target="../ink/ink106.xml"/><Relationship Id="rId235" Type="http://schemas.openxmlformats.org/officeDocument/2006/relationships/image" Target="../media/image136.png"/><Relationship Id="rId256" Type="http://schemas.openxmlformats.org/officeDocument/2006/relationships/customXml" Target="../ink/ink127.xml"/><Relationship Id="rId277" Type="http://schemas.openxmlformats.org/officeDocument/2006/relationships/image" Target="../media/image157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87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80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39.png"/><Relationship Id="rId62" Type="http://schemas.openxmlformats.org/officeDocument/2006/relationships/customXml" Target="../ink/ink30.xml"/><Relationship Id="rId83" Type="http://schemas.openxmlformats.org/officeDocument/2006/relationships/image" Target="../media/image60.png"/><Relationship Id="rId179" Type="http://schemas.openxmlformats.org/officeDocument/2006/relationships/image" Target="../media/image108.png"/><Relationship Id="rId365" Type="http://schemas.openxmlformats.org/officeDocument/2006/relationships/image" Target="../media/image201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31.png"/><Relationship Id="rId246" Type="http://schemas.openxmlformats.org/officeDocument/2006/relationships/customXml" Target="../ink/ink122.xml"/><Relationship Id="rId267" Type="http://schemas.openxmlformats.org/officeDocument/2006/relationships/image" Target="../media/image152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82.png"/><Relationship Id="rId313" Type="http://schemas.openxmlformats.org/officeDocument/2006/relationships/image" Target="../media/image175.png"/><Relationship Id="rId10" Type="http://schemas.openxmlformats.org/officeDocument/2006/relationships/customXml" Target="../ink/ink4.xml"/><Relationship Id="rId31" Type="http://schemas.openxmlformats.org/officeDocument/2006/relationships/image" Target="../media/image34.png"/><Relationship Id="rId52" Type="http://schemas.openxmlformats.org/officeDocument/2006/relationships/customXml" Target="../ink/ink25.xml"/><Relationship Id="rId73" Type="http://schemas.openxmlformats.org/officeDocument/2006/relationships/image" Target="../media/image55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103.png"/><Relationship Id="rId334" Type="http://schemas.openxmlformats.org/officeDocument/2006/relationships/customXml" Target="../ink/ink166.xml"/><Relationship Id="rId355" Type="http://schemas.openxmlformats.org/officeDocument/2006/relationships/image" Target="../media/image196.png"/><Relationship Id="rId180" Type="http://schemas.openxmlformats.org/officeDocument/2006/relationships/customXml" Target="../ink/ink89.xml"/><Relationship Id="rId215" Type="http://schemas.openxmlformats.org/officeDocument/2006/relationships/image" Target="../media/image126.png"/><Relationship Id="rId236" Type="http://schemas.openxmlformats.org/officeDocument/2006/relationships/customXml" Target="../ink/ink117.xml"/><Relationship Id="rId257" Type="http://schemas.openxmlformats.org/officeDocument/2006/relationships/image" Target="../media/image147.png"/><Relationship Id="rId278" Type="http://schemas.openxmlformats.org/officeDocument/2006/relationships/customXml" Target="../ink/ink138.xml"/><Relationship Id="rId303" Type="http://schemas.openxmlformats.org/officeDocument/2006/relationships/image" Target="../media/image170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91.png"/><Relationship Id="rId191" Type="http://schemas.openxmlformats.org/officeDocument/2006/relationships/image" Target="../media/image114.png"/><Relationship Id="rId205" Type="http://schemas.openxmlformats.org/officeDocument/2006/relationships/image" Target="../media/image121.png"/><Relationship Id="rId247" Type="http://schemas.openxmlformats.org/officeDocument/2006/relationships/image" Target="../media/image142.png"/><Relationship Id="rId107" Type="http://schemas.openxmlformats.org/officeDocument/2006/relationships/image" Target="../media/image72.png"/><Relationship Id="rId289" Type="http://schemas.openxmlformats.org/officeDocument/2006/relationships/image" Target="../media/image163.png"/><Relationship Id="rId11" Type="http://schemas.openxmlformats.org/officeDocument/2006/relationships/image" Target="../media/image24.png"/><Relationship Id="rId53" Type="http://schemas.openxmlformats.org/officeDocument/2006/relationships/image" Target="../media/image45.png"/><Relationship Id="rId149" Type="http://schemas.openxmlformats.org/officeDocument/2006/relationships/image" Target="../media/image93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95" Type="http://schemas.openxmlformats.org/officeDocument/2006/relationships/image" Target="../media/image66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81.png"/><Relationship Id="rId171" Type="http://schemas.openxmlformats.org/officeDocument/2006/relationships/image" Target="../media/image104.png"/><Relationship Id="rId227" Type="http://schemas.openxmlformats.org/officeDocument/2006/relationships/image" Target="../media/image132.png"/><Relationship Id="rId269" Type="http://schemas.openxmlformats.org/officeDocument/2006/relationships/image" Target="../media/image153.png"/><Relationship Id="rId33" Type="http://schemas.openxmlformats.org/officeDocument/2006/relationships/image" Target="../media/image35.png"/><Relationship Id="rId129" Type="http://schemas.openxmlformats.org/officeDocument/2006/relationships/image" Target="../media/image83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56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64.png"/><Relationship Id="rId305" Type="http://schemas.openxmlformats.org/officeDocument/2006/relationships/image" Target="../media/image171.png"/><Relationship Id="rId347" Type="http://schemas.openxmlformats.org/officeDocument/2006/relationships/image" Target="../media/image192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94.png"/><Relationship Id="rId193" Type="http://schemas.openxmlformats.org/officeDocument/2006/relationships/image" Target="../media/image115.png"/><Relationship Id="rId207" Type="http://schemas.openxmlformats.org/officeDocument/2006/relationships/image" Target="../media/image122.png"/><Relationship Id="rId249" Type="http://schemas.openxmlformats.org/officeDocument/2006/relationships/image" Target="../media/image143.png"/><Relationship Id="rId13" Type="http://schemas.openxmlformats.org/officeDocument/2006/relationships/image" Target="../media/image25.png"/><Relationship Id="rId109" Type="http://schemas.openxmlformats.org/officeDocument/2006/relationships/image" Target="../media/image73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46.png"/><Relationship Id="rId97" Type="http://schemas.openxmlformats.org/officeDocument/2006/relationships/image" Target="../media/image67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54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84.png"/><Relationship Id="rId327" Type="http://schemas.openxmlformats.org/officeDocument/2006/relationships/image" Target="../media/image182.png"/><Relationship Id="rId173" Type="http://schemas.openxmlformats.org/officeDocument/2006/relationships/image" Target="../media/image105.png"/><Relationship Id="rId229" Type="http://schemas.openxmlformats.org/officeDocument/2006/relationships/image" Target="../media/image133.png"/><Relationship Id="rId240" Type="http://schemas.openxmlformats.org/officeDocument/2006/relationships/customXml" Target="../ink/ink119.xml"/><Relationship Id="rId35" Type="http://schemas.openxmlformats.org/officeDocument/2006/relationships/image" Target="../media/image36.png"/><Relationship Id="rId77" Type="http://schemas.openxmlformats.org/officeDocument/2006/relationships/image" Target="../media/image57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251" Type="http://schemas.openxmlformats.org/officeDocument/2006/relationships/image" Target="../media/image144.png"/><Relationship Id="rId46" Type="http://schemas.openxmlformats.org/officeDocument/2006/relationships/customXml" Target="../ink/ink22.xml"/><Relationship Id="rId293" Type="http://schemas.openxmlformats.org/officeDocument/2006/relationships/image" Target="../media/image165.png"/><Relationship Id="rId307" Type="http://schemas.openxmlformats.org/officeDocument/2006/relationships/image" Target="../media/image172.png"/><Relationship Id="rId349" Type="http://schemas.openxmlformats.org/officeDocument/2006/relationships/image" Target="../media/image19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3.xml"/><Relationship Id="rId21" Type="http://schemas.openxmlformats.org/officeDocument/2006/relationships/image" Target="../media/image211.png"/><Relationship Id="rId42" Type="http://schemas.openxmlformats.org/officeDocument/2006/relationships/customXml" Target="../ink/ink201.xml"/><Relationship Id="rId47" Type="http://schemas.openxmlformats.org/officeDocument/2006/relationships/image" Target="../media/image224.png"/><Relationship Id="rId63" Type="http://schemas.openxmlformats.org/officeDocument/2006/relationships/image" Target="../media/image232.png"/><Relationship Id="rId68" Type="http://schemas.openxmlformats.org/officeDocument/2006/relationships/customXml" Target="../ink/ink214.xml"/><Relationship Id="rId84" Type="http://schemas.openxmlformats.org/officeDocument/2006/relationships/customXml" Target="../ink/ink222.xml"/><Relationship Id="rId89" Type="http://schemas.openxmlformats.org/officeDocument/2006/relationships/image" Target="../media/image244.png"/><Relationship Id="rId16" Type="http://schemas.openxmlformats.org/officeDocument/2006/relationships/customXml" Target="../ink/ink188.xml"/><Relationship Id="rId107" Type="http://schemas.openxmlformats.org/officeDocument/2006/relationships/image" Target="../media/image253.png"/><Relationship Id="rId11" Type="http://schemas.openxmlformats.org/officeDocument/2006/relationships/image" Target="../media/image206.png"/><Relationship Id="rId32" Type="http://schemas.openxmlformats.org/officeDocument/2006/relationships/customXml" Target="../ink/ink196.xml"/><Relationship Id="rId37" Type="http://schemas.openxmlformats.org/officeDocument/2006/relationships/image" Target="../media/image219.png"/><Relationship Id="rId53" Type="http://schemas.openxmlformats.org/officeDocument/2006/relationships/image" Target="../media/image227.png"/><Relationship Id="rId58" Type="http://schemas.openxmlformats.org/officeDocument/2006/relationships/customXml" Target="../ink/ink209.xml"/><Relationship Id="rId74" Type="http://schemas.openxmlformats.org/officeDocument/2006/relationships/customXml" Target="../ink/ink217.xml"/><Relationship Id="rId79" Type="http://schemas.openxmlformats.org/officeDocument/2006/relationships/image" Target="../media/image239.png"/><Relationship Id="rId102" Type="http://schemas.openxmlformats.org/officeDocument/2006/relationships/customXml" Target="../ink/ink231.xml"/><Relationship Id="rId5" Type="http://schemas.openxmlformats.org/officeDocument/2006/relationships/image" Target="../media/image203.png"/><Relationship Id="rId90" Type="http://schemas.openxmlformats.org/officeDocument/2006/relationships/customXml" Target="../ink/ink225.xml"/><Relationship Id="rId95" Type="http://schemas.openxmlformats.org/officeDocument/2006/relationships/image" Target="../media/image247.png"/><Relationship Id="rId22" Type="http://schemas.openxmlformats.org/officeDocument/2006/relationships/customXml" Target="../ink/ink191.xml"/><Relationship Id="rId27" Type="http://schemas.openxmlformats.org/officeDocument/2006/relationships/image" Target="../media/image214.png"/><Relationship Id="rId43" Type="http://schemas.openxmlformats.org/officeDocument/2006/relationships/image" Target="../media/image222.png"/><Relationship Id="rId48" Type="http://schemas.openxmlformats.org/officeDocument/2006/relationships/customXml" Target="../ink/ink204.xml"/><Relationship Id="rId64" Type="http://schemas.openxmlformats.org/officeDocument/2006/relationships/customXml" Target="../ink/ink212.xml"/><Relationship Id="rId69" Type="http://schemas.openxmlformats.org/officeDocument/2006/relationships/image" Target="../media/image235.png"/><Relationship Id="rId80" Type="http://schemas.openxmlformats.org/officeDocument/2006/relationships/customXml" Target="../ink/ink220.xml"/><Relationship Id="rId85" Type="http://schemas.openxmlformats.org/officeDocument/2006/relationships/image" Target="../media/image242.png"/><Relationship Id="rId12" Type="http://schemas.openxmlformats.org/officeDocument/2006/relationships/customXml" Target="../ink/ink186.xml"/><Relationship Id="rId17" Type="http://schemas.openxmlformats.org/officeDocument/2006/relationships/image" Target="../media/image209.png"/><Relationship Id="rId33" Type="http://schemas.openxmlformats.org/officeDocument/2006/relationships/image" Target="../media/image217.png"/><Relationship Id="rId38" Type="http://schemas.openxmlformats.org/officeDocument/2006/relationships/customXml" Target="../ink/ink199.xml"/><Relationship Id="rId59" Type="http://schemas.openxmlformats.org/officeDocument/2006/relationships/image" Target="../media/image230.png"/><Relationship Id="rId103" Type="http://schemas.openxmlformats.org/officeDocument/2006/relationships/image" Target="../media/image251.png"/><Relationship Id="rId108" Type="http://schemas.openxmlformats.org/officeDocument/2006/relationships/customXml" Target="../ink/ink234.xml"/><Relationship Id="rId54" Type="http://schemas.openxmlformats.org/officeDocument/2006/relationships/customXml" Target="../ink/ink207.xml"/><Relationship Id="rId70" Type="http://schemas.openxmlformats.org/officeDocument/2006/relationships/customXml" Target="../ink/ink215.xml"/><Relationship Id="rId75" Type="http://schemas.openxmlformats.org/officeDocument/2006/relationships/image" Target="../media/image238.png"/><Relationship Id="rId91" Type="http://schemas.openxmlformats.org/officeDocument/2006/relationships/image" Target="../media/image245.png"/><Relationship Id="rId96" Type="http://schemas.openxmlformats.org/officeDocument/2006/relationships/customXml" Target="../ink/ink2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3.xml"/><Relationship Id="rId15" Type="http://schemas.openxmlformats.org/officeDocument/2006/relationships/image" Target="../media/image208.png"/><Relationship Id="rId23" Type="http://schemas.openxmlformats.org/officeDocument/2006/relationships/image" Target="../media/image212.png"/><Relationship Id="rId28" Type="http://schemas.openxmlformats.org/officeDocument/2006/relationships/customXml" Target="../ink/ink194.xml"/><Relationship Id="rId36" Type="http://schemas.openxmlformats.org/officeDocument/2006/relationships/customXml" Target="../ink/ink198.xml"/><Relationship Id="rId49" Type="http://schemas.openxmlformats.org/officeDocument/2006/relationships/image" Target="../media/image225.png"/><Relationship Id="rId57" Type="http://schemas.openxmlformats.org/officeDocument/2006/relationships/image" Target="../media/image229.png"/><Relationship Id="rId106" Type="http://schemas.openxmlformats.org/officeDocument/2006/relationships/customXml" Target="../ink/ink233.xml"/><Relationship Id="rId10" Type="http://schemas.openxmlformats.org/officeDocument/2006/relationships/customXml" Target="../ink/ink185.xml"/><Relationship Id="rId31" Type="http://schemas.openxmlformats.org/officeDocument/2006/relationships/image" Target="../media/image216.png"/><Relationship Id="rId44" Type="http://schemas.openxmlformats.org/officeDocument/2006/relationships/customXml" Target="../ink/ink202.xml"/><Relationship Id="rId52" Type="http://schemas.openxmlformats.org/officeDocument/2006/relationships/customXml" Target="../ink/ink206.xml"/><Relationship Id="rId60" Type="http://schemas.openxmlformats.org/officeDocument/2006/relationships/customXml" Target="../ink/ink210.xml"/><Relationship Id="rId65" Type="http://schemas.openxmlformats.org/officeDocument/2006/relationships/image" Target="../media/image233.png"/><Relationship Id="rId73" Type="http://schemas.openxmlformats.org/officeDocument/2006/relationships/image" Target="../media/image237.png"/><Relationship Id="rId78" Type="http://schemas.openxmlformats.org/officeDocument/2006/relationships/customXml" Target="../ink/ink219.xml"/><Relationship Id="rId81" Type="http://schemas.openxmlformats.org/officeDocument/2006/relationships/image" Target="../media/image240.png"/><Relationship Id="rId86" Type="http://schemas.openxmlformats.org/officeDocument/2006/relationships/customXml" Target="../ink/ink223.xml"/><Relationship Id="rId94" Type="http://schemas.openxmlformats.org/officeDocument/2006/relationships/customXml" Target="../ink/ink227.xml"/><Relationship Id="rId99" Type="http://schemas.openxmlformats.org/officeDocument/2006/relationships/image" Target="../media/image249.png"/><Relationship Id="rId101" Type="http://schemas.openxmlformats.org/officeDocument/2006/relationships/image" Target="../media/image250.png"/><Relationship Id="rId9" Type="http://schemas.openxmlformats.org/officeDocument/2006/relationships/image" Target="../media/image205.png"/><Relationship Id="rId13" Type="http://schemas.openxmlformats.org/officeDocument/2006/relationships/image" Target="../media/image207.png"/><Relationship Id="rId18" Type="http://schemas.openxmlformats.org/officeDocument/2006/relationships/customXml" Target="../ink/ink189.xml"/><Relationship Id="rId39" Type="http://schemas.openxmlformats.org/officeDocument/2006/relationships/image" Target="../media/image220.png"/><Relationship Id="rId109" Type="http://schemas.openxmlformats.org/officeDocument/2006/relationships/image" Target="../media/image254.png"/><Relationship Id="rId34" Type="http://schemas.openxmlformats.org/officeDocument/2006/relationships/customXml" Target="../ink/ink197.xml"/><Relationship Id="rId50" Type="http://schemas.openxmlformats.org/officeDocument/2006/relationships/customXml" Target="../ink/ink205.xml"/><Relationship Id="rId55" Type="http://schemas.openxmlformats.org/officeDocument/2006/relationships/image" Target="../media/image228.png"/><Relationship Id="rId76" Type="http://schemas.openxmlformats.org/officeDocument/2006/relationships/customXml" Target="../ink/ink218.xml"/><Relationship Id="rId97" Type="http://schemas.openxmlformats.org/officeDocument/2006/relationships/image" Target="../media/image248.png"/><Relationship Id="rId104" Type="http://schemas.openxmlformats.org/officeDocument/2006/relationships/customXml" Target="../ink/ink232.xml"/><Relationship Id="rId7" Type="http://schemas.openxmlformats.org/officeDocument/2006/relationships/image" Target="../media/image204.png"/><Relationship Id="rId71" Type="http://schemas.openxmlformats.org/officeDocument/2006/relationships/image" Target="../media/image236.png"/><Relationship Id="rId92" Type="http://schemas.openxmlformats.org/officeDocument/2006/relationships/customXml" Target="../ink/ink226.xml"/><Relationship Id="rId2" Type="http://schemas.openxmlformats.org/officeDocument/2006/relationships/customXml" Target="../ink/ink182.xml"/><Relationship Id="rId29" Type="http://schemas.openxmlformats.org/officeDocument/2006/relationships/image" Target="../media/image215.png"/><Relationship Id="rId24" Type="http://schemas.openxmlformats.org/officeDocument/2006/relationships/customXml" Target="../ink/ink192.xml"/><Relationship Id="rId40" Type="http://schemas.openxmlformats.org/officeDocument/2006/relationships/customXml" Target="../ink/ink200.xml"/><Relationship Id="rId45" Type="http://schemas.openxmlformats.org/officeDocument/2006/relationships/image" Target="../media/image223.png"/><Relationship Id="rId66" Type="http://schemas.openxmlformats.org/officeDocument/2006/relationships/customXml" Target="../ink/ink213.xml"/><Relationship Id="rId87" Type="http://schemas.openxmlformats.org/officeDocument/2006/relationships/image" Target="../media/image243.png"/><Relationship Id="rId110" Type="http://schemas.openxmlformats.org/officeDocument/2006/relationships/customXml" Target="../ink/ink235.xml"/><Relationship Id="rId61" Type="http://schemas.openxmlformats.org/officeDocument/2006/relationships/image" Target="../media/image231.png"/><Relationship Id="rId82" Type="http://schemas.openxmlformats.org/officeDocument/2006/relationships/customXml" Target="../ink/ink221.xml"/><Relationship Id="rId19" Type="http://schemas.openxmlformats.org/officeDocument/2006/relationships/image" Target="../media/image210.png"/><Relationship Id="rId14" Type="http://schemas.openxmlformats.org/officeDocument/2006/relationships/customXml" Target="../ink/ink187.xml"/><Relationship Id="rId30" Type="http://schemas.openxmlformats.org/officeDocument/2006/relationships/customXml" Target="../ink/ink195.xml"/><Relationship Id="rId35" Type="http://schemas.openxmlformats.org/officeDocument/2006/relationships/image" Target="../media/image218.png"/><Relationship Id="rId56" Type="http://schemas.openxmlformats.org/officeDocument/2006/relationships/customXml" Target="../ink/ink208.xml"/><Relationship Id="rId77" Type="http://schemas.openxmlformats.org/officeDocument/2006/relationships/image" Target="../media/image82.png"/><Relationship Id="rId100" Type="http://schemas.openxmlformats.org/officeDocument/2006/relationships/customXml" Target="../ink/ink230.xml"/><Relationship Id="rId105" Type="http://schemas.openxmlformats.org/officeDocument/2006/relationships/image" Target="../media/image252.png"/><Relationship Id="rId8" Type="http://schemas.openxmlformats.org/officeDocument/2006/relationships/customXml" Target="../ink/ink184.xml"/><Relationship Id="rId51" Type="http://schemas.openxmlformats.org/officeDocument/2006/relationships/image" Target="../media/image226.png"/><Relationship Id="rId72" Type="http://schemas.openxmlformats.org/officeDocument/2006/relationships/customXml" Target="../ink/ink216.xml"/><Relationship Id="rId93" Type="http://schemas.openxmlformats.org/officeDocument/2006/relationships/image" Target="../media/image246.png"/><Relationship Id="rId98" Type="http://schemas.openxmlformats.org/officeDocument/2006/relationships/customXml" Target="../ink/ink229.xml"/><Relationship Id="rId25" Type="http://schemas.openxmlformats.org/officeDocument/2006/relationships/image" Target="../media/image213.png"/><Relationship Id="rId46" Type="http://schemas.openxmlformats.org/officeDocument/2006/relationships/customXml" Target="../ink/ink203.xml"/><Relationship Id="rId67" Type="http://schemas.openxmlformats.org/officeDocument/2006/relationships/image" Target="../media/image234.png"/><Relationship Id="rId20" Type="http://schemas.openxmlformats.org/officeDocument/2006/relationships/customXml" Target="../ink/ink190.xml"/><Relationship Id="rId41" Type="http://schemas.openxmlformats.org/officeDocument/2006/relationships/image" Target="../media/image221.png"/><Relationship Id="rId62" Type="http://schemas.openxmlformats.org/officeDocument/2006/relationships/customXml" Target="../ink/ink211.xml"/><Relationship Id="rId83" Type="http://schemas.openxmlformats.org/officeDocument/2006/relationships/image" Target="../media/image241.png"/><Relationship Id="rId88" Type="http://schemas.openxmlformats.org/officeDocument/2006/relationships/customXml" Target="../ink/ink224.xml"/><Relationship Id="rId111" Type="http://schemas.openxmlformats.org/officeDocument/2006/relationships/image" Target="../media/image25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3.png"/><Relationship Id="rId21" Type="http://schemas.openxmlformats.org/officeDocument/2006/relationships/image" Target="../media/image265.png"/><Relationship Id="rId63" Type="http://schemas.openxmlformats.org/officeDocument/2006/relationships/image" Target="../media/image286.png"/><Relationship Id="rId159" Type="http://schemas.openxmlformats.org/officeDocument/2006/relationships/image" Target="../media/image334.png"/><Relationship Id="rId170" Type="http://schemas.openxmlformats.org/officeDocument/2006/relationships/customXml" Target="../ink/ink319.xml"/><Relationship Id="rId226" Type="http://schemas.openxmlformats.org/officeDocument/2006/relationships/customXml" Target="../ink/ink347.xml"/><Relationship Id="rId268" Type="http://schemas.openxmlformats.org/officeDocument/2006/relationships/customXml" Target="../ink/ink366.xml"/><Relationship Id="rId32" Type="http://schemas.openxmlformats.org/officeDocument/2006/relationships/customXml" Target="../ink/ink250.xml"/><Relationship Id="rId74" Type="http://schemas.openxmlformats.org/officeDocument/2006/relationships/customXml" Target="../ink/ink271.xml"/><Relationship Id="rId128" Type="http://schemas.openxmlformats.org/officeDocument/2006/relationships/customXml" Target="../ink/ink298.xml"/><Relationship Id="rId5" Type="http://schemas.openxmlformats.org/officeDocument/2006/relationships/image" Target="../media/image257.png"/><Relationship Id="rId181" Type="http://schemas.openxmlformats.org/officeDocument/2006/relationships/image" Target="../media/image345.png"/><Relationship Id="rId237" Type="http://schemas.openxmlformats.org/officeDocument/2006/relationships/image" Target="../media/image373.png"/><Relationship Id="rId279" Type="http://schemas.openxmlformats.org/officeDocument/2006/relationships/image" Target="../media/image397.png"/><Relationship Id="rId43" Type="http://schemas.openxmlformats.org/officeDocument/2006/relationships/image" Target="../media/image276.png"/><Relationship Id="rId139" Type="http://schemas.openxmlformats.org/officeDocument/2006/relationships/image" Target="../media/image324.png"/><Relationship Id="rId85" Type="http://schemas.openxmlformats.org/officeDocument/2006/relationships/image" Target="../media/image297.png"/><Relationship Id="rId150" Type="http://schemas.openxmlformats.org/officeDocument/2006/relationships/customXml" Target="../ink/ink309.xml"/><Relationship Id="rId171" Type="http://schemas.openxmlformats.org/officeDocument/2006/relationships/image" Target="../media/image340.png"/><Relationship Id="rId192" Type="http://schemas.openxmlformats.org/officeDocument/2006/relationships/customXml" Target="../ink/ink330.xml"/><Relationship Id="rId206" Type="http://schemas.openxmlformats.org/officeDocument/2006/relationships/customXml" Target="../ink/ink337.xml"/><Relationship Id="rId227" Type="http://schemas.openxmlformats.org/officeDocument/2006/relationships/image" Target="../media/image368.png"/><Relationship Id="rId248" Type="http://schemas.openxmlformats.org/officeDocument/2006/relationships/customXml" Target="../ink/ink358.xml"/><Relationship Id="rId269" Type="http://schemas.openxmlformats.org/officeDocument/2006/relationships/image" Target="../media/image391.png"/><Relationship Id="rId12" Type="http://schemas.openxmlformats.org/officeDocument/2006/relationships/customXml" Target="../ink/ink240.xml"/><Relationship Id="rId33" Type="http://schemas.openxmlformats.org/officeDocument/2006/relationships/image" Target="../media/image271.png"/><Relationship Id="rId108" Type="http://schemas.openxmlformats.org/officeDocument/2006/relationships/customXml" Target="../ink/ink288.xml"/><Relationship Id="rId129" Type="http://schemas.openxmlformats.org/officeDocument/2006/relationships/image" Target="../media/image319.png"/><Relationship Id="rId280" Type="http://schemas.openxmlformats.org/officeDocument/2006/relationships/customXml" Target="../ink/ink371.xml"/><Relationship Id="rId54" Type="http://schemas.openxmlformats.org/officeDocument/2006/relationships/customXml" Target="../ink/ink261.xml"/><Relationship Id="rId75" Type="http://schemas.openxmlformats.org/officeDocument/2006/relationships/image" Target="../media/image292.png"/><Relationship Id="rId96" Type="http://schemas.openxmlformats.org/officeDocument/2006/relationships/customXml" Target="../ink/ink282.xml"/><Relationship Id="rId140" Type="http://schemas.openxmlformats.org/officeDocument/2006/relationships/customXml" Target="../ink/ink304.xml"/><Relationship Id="rId161" Type="http://schemas.openxmlformats.org/officeDocument/2006/relationships/image" Target="../media/image335.png"/><Relationship Id="rId182" Type="http://schemas.openxmlformats.org/officeDocument/2006/relationships/customXml" Target="../ink/ink325.xml"/><Relationship Id="rId217" Type="http://schemas.openxmlformats.org/officeDocument/2006/relationships/image" Target="../media/image363.png"/><Relationship Id="rId6" Type="http://schemas.openxmlformats.org/officeDocument/2006/relationships/customXml" Target="../ink/ink237.xml"/><Relationship Id="rId238" Type="http://schemas.openxmlformats.org/officeDocument/2006/relationships/customXml" Target="../ink/ink353.xml"/><Relationship Id="rId259" Type="http://schemas.openxmlformats.org/officeDocument/2006/relationships/image" Target="../media/image384.png"/><Relationship Id="rId23" Type="http://schemas.openxmlformats.org/officeDocument/2006/relationships/image" Target="../media/image266.png"/><Relationship Id="rId119" Type="http://schemas.openxmlformats.org/officeDocument/2006/relationships/image" Target="../media/image314.png"/><Relationship Id="rId270" Type="http://schemas.openxmlformats.org/officeDocument/2006/relationships/image" Target="../media/image5.png"/><Relationship Id="rId44" Type="http://schemas.openxmlformats.org/officeDocument/2006/relationships/customXml" Target="../ink/ink256.xml"/><Relationship Id="rId65" Type="http://schemas.openxmlformats.org/officeDocument/2006/relationships/image" Target="../media/image287.png"/><Relationship Id="rId86" Type="http://schemas.openxmlformats.org/officeDocument/2006/relationships/customXml" Target="../ink/ink277.xml"/><Relationship Id="rId130" Type="http://schemas.openxmlformats.org/officeDocument/2006/relationships/customXml" Target="../ink/ink299.xml"/><Relationship Id="rId151" Type="http://schemas.openxmlformats.org/officeDocument/2006/relationships/image" Target="../media/image330.png"/><Relationship Id="rId172" Type="http://schemas.openxmlformats.org/officeDocument/2006/relationships/customXml" Target="../ink/ink320.xml"/><Relationship Id="rId193" Type="http://schemas.openxmlformats.org/officeDocument/2006/relationships/image" Target="../media/image351.png"/><Relationship Id="rId207" Type="http://schemas.openxmlformats.org/officeDocument/2006/relationships/image" Target="../media/image358.png"/><Relationship Id="rId228" Type="http://schemas.openxmlformats.org/officeDocument/2006/relationships/customXml" Target="../ink/ink348.xml"/><Relationship Id="rId249" Type="http://schemas.openxmlformats.org/officeDocument/2006/relationships/image" Target="../media/image379.png"/><Relationship Id="rId13" Type="http://schemas.openxmlformats.org/officeDocument/2006/relationships/image" Target="../media/image261.png"/><Relationship Id="rId109" Type="http://schemas.openxmlformats.org/officeDocument/2006/relationships/image" Target="../media/image309.png"/><Relationship Id="rId260" Type="http://schemas.openxmlformats.org/officeDocument/2006/relationships/customXml" Target="../ink/ink364.xml"/><Relationship Id="rId281" Type="http://schemas.openxmlformats.org/officeDocument/2006/relationships/image" Target="../media/image398.png"/><Relationship Id="rId34" Type="http://schemas.openxmlformats.org/officeDocument/2006/relationships/customXml" Target="../ink/ink251.xml"/><Relationship Id="rId55" Type="http://schemas.openxmlformats.org/officeDocument/2006/relationships/image" Target="../media/image282.png"/><Relationship Id="rId76" Type="http://schemas.openxmlformats.org/officeDocument/2006/relationships/customXml" Target="../ink/ink272.xml"/><Relationship Id="rId97" Type="http://schemas.openxmlformats.org/officeDocument/2006/relationships/image" Target="../media/image303.png"/><Relationship Id="rId120" Type="http://schemas.openxmlformats.org/officeDocument/2006/relationships/customXml" Target="../ink/ink294.xml"/><Relationship Id="rId141" Type="http://schemas.openxmlformats.org/officeDocument/2006/relationships/image" Target="../media/image325.png"/><Relationship Id="rId7" Type="http://schemas.openxmlformats.org/officeDocument/2006/relationships/image" Target="../media/image258.png"/><Relationship Id="rId162" Type="http://schemas.openxmlformats.org/officeDocument/2006/relationships/customXml" Target="../ink/ink315.xml"/><Relationship Id="rId183" Type="http://schemas.openxmlformats.org/officeDocument/2006/relationships/image" Target="../media/image346.png"/><Relationship Id="rId218" Type="http://schemas.openxmlformats.org/officeDocument/2006/relationships/customXml" Target="../ink/ink343.xml"/><Relationship Id="rId239" Type="http://schemas.openxmlformats.org/officeDocument/2006/relationships/image" Target="../media/image374.png"/><Relationship Id="rId250" Type="http://schemas.openxmlformats.org/officeDocument/2006/relationships/customXml" Target="../ink/ink359.xml"/><Relationship Id="rId271" Type="http://schemas.openxmlformats.org/officeDocument/2006/relationships/image" Target="../media/image6.svg"/><Relationship Id="rId24" Type="http://schemas.openxmlformats.org/officeDocument/2006/relationships/customXml" Target="../ink/ink246.xml"/><Relationship Id="rId45" Type="http://schemas.openxmlformats.org/officeDocument/2006/relationships/image" Target="../media/image277.png"/><Relationship Id="rId66" Type="http://schemas.openxmlformats.org/officeDocument/2006/relationships/customXml" Target="../ink/ink267.xml"/><Relationship Id="rId87" Type="http://schemas.openxmlformats.org/officeDocument/2006/relationships/image" Target="../media/image298.png"/><Relationship Id="rId110" Type="http://schemas.openxmlformats.org/officeDocument/2006/relationships/customXml" Target="../ink/ink289.xml"/><Relationship Id="rId131" Type="http://schemas.openxmlformats.org/officeDocument/2006/relationships/image" Target="../media/image320.png"/><Relationship Id="rId152" Type="http://schemas.openxmlformats.org/officeDocument/2006/relationships/customXml" Target="../ink/ink310.xml"/><Relationship Id="rId173" Type="http://schemas.openxmlformats.org/officeDocument/2006/relationships/image" Target="../media/image341.png"/><Relationship Id="rId194" Type="http://schemas.openxmlformats.org/officeDocument/2006/relationships/customXml" Target="../ink/ink331.xml"/><Relationship Id="rId208" Type="http://schemas.openxmlformats.org/officeDocument/2006/relationships/customXml" Target="../ink/ink338.xml"/><Relationship Id="rId229" Type="http://schemas.openxmlformats.org/officeDocument/2006/relationships/image" Target="../media/image369.png"/><Relationship Id="rId240" Type="http://schemas.openxmlformats.org/officeDocument/2006/relationships/customXml" Target="../ink/ink354.xml"/><Relationship Id="rId261" Type="http://schemas.openxmlformats.org/officeDocument/2006/relationships/image" Target="../media/image385.png"/><Relationship Id="rId14" Type="http://schemas.openxmlformats.org/officeDocument/2006/relationships/customXml" Target="../ink/ink241.xml"/><Relationship Id="rId35" Type="http://schemas.openxmlformats.org/officeDocument/2006/relationships/image" Target="../media/image272.png"/><Relationship Id="rId56" Type="http://schemas.openxmlformats.org/officeDocument/2006/relationships/customXml" Target="../ink/ink262.xml"/><Relationship Id="rId77" Type="http://schemas.openxmlformats.org/officeDocument/2006/relationships/image" Target="../media/image293.png"/><Relationship Id="rId100" Type="http://schemas.openxmlformats.org/officeDocument/2006/relationships/customXml" Target="../ink/ink284.xml"/><Relationship Id="rId282" Type="http://schemas.openxmlformats.org/officeDocument/2006/relationships/customXml" Target="../ink/ink372.xml"/><Relationship Id="rId8" Type="http://schemas.openxmlformats.org/officeDocument/2006/relationships/customXml" Target="../ink/ink238.xml"/><Relationship Id="rId98" Type="http://schemas.openxmlformats.org/officeDocument/2006/relationships/customXml" Target="../ink/ink283.xml"/><Relationship Id="rId121" Type="http://schemas.openxmlformats.org/officeDocument/2006/relationships/image" Target="../media/image315.png"/><Relationship Id="rId142" Type="http://schemas.openxmlformats.org/officeDocument/2006/relationships/customXml" Target="../ink/ink305.xml"/><Relationship Id="rId163" Type="http://schemas.openxmlformats.org/officeDocument/2006/relationships/image" Target="../media/image336.png"/><Relationship Id="rId184" Type="http://schemas.openxmlformats.org/officeDocument/2006/relationships/customXml" Target="../ink/ink326.xml"/><Relationship Id="rId219" Type="http://schemas.openxmlformats.org/officeDocument/2006/relationships/image" Target="../media/image364.png"/><Relationship Id="rId230" Type="http://schemas.openxmlformats.org/officeDocument/2006/relationships/customXml" Target="../ink/ink349.xml"/><Relationship Id="rId251" Type="http://schemas.openxmlformats.org/officeDocument/2006/relationships/image" Target="../media/image380.png"/><Relationship Id="rId25" Type="http://schemas.openxmlformats.org/officeDocument/2006/relationships/image" Target="../media/image267.png"/><Relationship Id="rId46" Type="http://schemas.openxmlformats.org/officeDocument/2006/relationships/customXml" Target="../ink/ink257.xml"/><Relationship Id="rId67" Type="http://schemas.openxmlformats.org/officeDocument/2006/relationships/image" Target="../media/image288.png"/><Relationship Id="rId272" Type="http://schemas.openxmlformats.org/officeDocument/2006/relationships/customXml" Target="../ink/ink367.xml"/><Relationship Id="rId88" Type="http://schemas.openxmlformats.org/officeDocument/2006/relationships/customXml" Target="../ink/ink278.xml"/><Relationship Id="rId111" Type="http://schemas.openxmlformats.org/officeDocument/2006/relationships/image" Target="../media/image310.png"/><Relationship Id="rId132" Type="http://schemas.openxmlformats.org/officeDocument/2006/relationships/customXml" Target="../ink/ink300.xml"/><Relationship Id="rId153" Type="http://schemas.openxmlformats.org/officeDocument/2006/relationships/image" Target="../media/image331.png"/><Relationship Id="rId174" Type="http://schemas.openxmlformats.org/officeDocument/2006/relationships/customXml" Target="../ink/ink321.xml"/><Relationship Id="rId195" Type="http://schemas.openxmlformats.org/officeDocument/2006/relationships/image" Target="../media/image352.png"/><Relationship Id="rId209" Type="http://schemas.openxmlformats.org/officeDocument/2006/relationships/image" Target="../media/image359.png"/><Relationship Id="rId220" Type="http://schemas.openxmlformats.org/officeDocument/2006/relationships/customXml" Target="../ink/ink344.xml"/><Relationship Id="rId241" Type="http://schemas.openxmlformats.org/officeDocument/2006/relationships/image" Target="../media/image375.png"/><Relationship Id="rId15" Type="http://schemas.openxmlformats.org/officeDocument/2006/relationships/image" Target="../media/image262.png"/><Relationship Id="rId36" Type="http://schemas.openxmlformats.org/officeDocument/2006/relationships/customXml" Target="../ink/ink252.xml"/><Relationship Id="rId57" Type="http://schemas.openxmlformats.org/officeDocument/2006/relationships/image" Target="../media/image283.png"/><Relationship Id="rId262" Type="http://schemas.openxmlformats.org/officeDocument/2006/relationships/customXml" Target="../ink/ink365.xml"/><Relationship Id="rId283" Type="http://schemas.openxmlformats.org/officeDocument/2006/relationships/image" Target="../media/image399.png"/><Relationship Id="rId78" Type="http://schemas.openxmlformats.org/officeDocument/2006/relationships/customXml" Target="../ink/ink273.xml"/><Relationship Id="rId99" Type="http://schemas.openxmlformats.org/officeDocument/2006/relationships/image" Target="../media/image304.png"/><Relationship Id="rId101" Type="http://schemas.openxmlformats.org/officeDocument/2006/relationships/image" Target="../media/image305.png"/><Relationship Id="rId122" Type="http://schemas.openxmlformats.org/officeDocument/2006/relationships/customXml" Target="../ink/ink295.xml"/><Relationship Id="rId143" Type="http://schemas.openxmlformats.org/officeDocument/2006/relationships/image" Target="../media/image326.png"/><Relationship Id="rId164" Type="http://schemas.openxmlformats.org/officeDocument/2006/relationships/customXml" Target="../ink/ink316.xml"/><Relationship Id="rId185" Type="http://schemas.openxmlformats.org/officeDocument/2006/relationships/image" Target="../media/image347.png"/><Relationship Id="rId9" Type="http://schemas.openxmlformats.org/officeDocument/2006/relationships/image" Target="../media/image259.png"/><Relationship Id="rId210" Type="http://schemas.openxmlformats.org/officeDocument/2006/relationships/customXml" Target="../ink/ink339.xml"/><Relationship Id="rId26" Type="http://schemas.openxmlformats.org/officeDocument/2006/relationships/customXml" Target="../ink/ink247.xml"/><Relationship Id="rId231" Type="http://schemas.openxmlformats.org/officeDocument/2006/relationships/image" Target="../media/image370.png"/><Relationship Id="rId252" Type="http://schemas.openxmlformats.org/officeDocument/2006/relationships/customXml" Target="../ink/ink360.xml"/><Relationship Id="rId273" Type="http://schemas.openxmlformats.org/officeDocument/2006/relationships/customXml" Target="../ink/ink368.xml"/><Relationship Id="rId47" Type="http://schemas.openxmlformats.org/officeDocument/2006/relationships/image" Target="../media/image278.png"/><Relationship Id="rId68" Type="http://schemas.openxmlformats.org/officeDocument/2006/relationships/customXml" Target="../ink/ink268.xml"/><Relationship Id="rId89" Type="http://schemas.openxmlformats.org/officeDocument/2006/relationships/image" Target="../media/image299.png"/><Relationship Id="rId112" Type="http://schemas.openxmlformats.org/officeDocument/2006/relationships/customXml" Target="../ink/ink290.xml"/><Relationship Id="rId133" Type="http://schemas.openxmlformats.org/officeDocument/2006/relationships/image" Target="../media/image321.png"/><Relationship Id="rId154" Type="http://schemas.openxmlformats.org/officeDocument/2006/relationships/customXml" Target="../ink/ink311.xml"/><Relationship Id="rId175" Type="http://schemas.openxmlformats.org/officeDocument/2006/relationships/image" Target="../media/image342.png"/><Relationship Id="rId196" Type="http://schemas.openxmlformats.org/officeDocument/2006/relationships/customXml" Target="../ink/ink332.xml"/><Relationship Id="rId200" Type="http://schemas.openxmlformats.org/officeDocument/2006/relationships/customXml" Target="../ink/ink334.xml"/><Relationship Id="rId16" Type="http://schemas.openxmlformats.org/officeDocument/2006/relationships/customXml" Target="../ink/ink242.xml"/><Relationship Id="rId221" Type="http://schemas.openxmlformats.org/officeDocument/2006/relationships/image" Target="../media/image365.png"/><Relationship Id="rId242" Type="http://schemas.openxmlformats.org/officeDocument/2006/relationships/customXml" Target="../ink/ink355.xml"/><Relationship Id="rId263" Type="http://schemas.openxmlformats.org/officeDocument/2006/relationships/image" Target="../media/image386.png"/><Relationship Id="rId284" Type="http://schemas.openxmlformats.org/officeDocument/2006/relationships/customXml" Target="../ink/ink373.xml"/><Relationship Id="rId37" Type="http://schemas.openxmlformats.org/officeDocument/2006/relationships/image" Target="../media/image273.png"/><Relationship Id="rId58" Type="http://schemas.openxmlformats.org/officeDocument/2006/relationships/customXml" Target="../ink/ink263.xml"/><Relationship Id="rId79" Type="http://schemas.openxmlformats.org/officeDocument/2006/relationships/image" Target="../media/image294.png"/><Relationship Id="rId102" Type="http://schemas.openxmlformats.org/officeDocument/2006/relationships/customXml" Target="../ink/ink285.xml"/><Relationship Id="rId123" Type="http://schemas.openxmlformats.org/officeDocument/2006/relationships/image" Target="../media/image316.png"/><Relationship Id="rId144" Type="http://schemas.openxmlformats.org/officeDocument/2006/relationships/customXml" Target="../ink/ink306.xml"/><Relationship Id="rId90" Type="http://schemas.openxmlformats.org/officeDocument/2006/relationships/customXml" Target="../ink/ink279.xml"/><Relationship Id="rId165" Type="http://schemas.openxmlformats.org/officeDocument/2006/relationships/image" Target="../media/image337.png"/><Relationship Id="rId186" Type="http://schemas.openxmlformats.org/officeDocument/2006/relationships/customXml" Target="../ink/ink327.xml"/><Relationship Id="rId211" Type="http://schemas.openxmlformats.org/officeDocument/2006/relationships/image" Target="../media/image360.png"/><Relationship Id="rId232" Type="http://schemas.openxmlformats.org/officeDocument/2006/relationships/customXml" Target="../ink/ink350.xml"/><Relationship Id="rId253" Type="http://schemas.openxmlformats.org/officeDocument/2006/relationships/image" Target="../media/image381.png"/><Relationship Id="rId274" Type="http://schemas.openxmlformats.org/officeDocument/2006/relationships/image" Target="../media/image7.png"/><Relationship Id="rId27" Type="http://schemas.openxmlformats.org/officeDocument/2006/relationships/image" Target="../media/image268.png"/><Relationship Id="rId48" Type="http://schemas.openxmlformats.org/officeDocument/2006/relationships/customXml" Target="../ink/ink258.xml"/><Relationship Id="rId69" Type="http://schemas.openxmlformats.org/officeDocument/2006/relationships/image" Target="../media/image289.png"/><Relationship Id="rId113" Type="http://schemas.openxmlformats.org/officeDocument/2006/relationships/image" Target="../media/image311.png"/><Relationship Id="rId134" Type="http://schemas.openxmlformats.org/officeDocument/2006/relationships/customXml" Target="../ink/ink301.xml"/><Relationship Id="rId80" Type="http://schemas.openxmlformats.org/officeDocument/2006/relationships/customXml" Target="../ink/ink274.xml"/><Relationship Id="rId155" Type="http://schemas.openxmlformats.org/officeDocument/2006/relationships/image" Target="../media/image332.png"/><Relationship Id="rId176" Type="http://schemas.openxmlformats.org/officeDocument/2006/relationships/customXml" Target="../ink/ink322.xml"/><Relationship Id="rId197" Type="http://schemas.openxmlformats.org/officeDocument/2006/relationships/image" Target="../media/image353.png"/><Relationship Id="rId201" Type="http://schemas.openxmlformats.org/officeDocument/2006/relationships/image" Target="../media/image355.png"/><Relationship Id="rId222" Type="http://schemas.openxmlformats.org/officeDocument/2006/relationships/customXml" Target="../ink/ink345.xml"/><Relationship Id="rId243" Type="http://schemas.openxmlformats.org/officeDocument/2006/relationships/image" Target="../media/image376.png"/><Relationship Id="rId264" Type="http://schemas.openxmlformats.org/officeDocument/2006/relationships/image" Target="../media/image1.png"/><Relationship Id="rId285" Type="http://schemas.openxmlformats.org/officeDocument/2006/relationships/image" Target="../media/image400.png"/><Relationship Id="rId17" Type="http://schemas.openxmlformats.org/officeDocument/2006/relationships/image" Target="../media/image263.png"/><Relationship Id="rId38" Type="http://schemas.openxmlformats.org/officeDocument/2006/relationships/customXml" Target="../ink/ink253.xml"/><Relationship Id="rId59" Type="http://schemas.openxmlformats.org/officeDocument/2006/relationships/image" Target="../media/image284.png"/><Relationship Id="rId103" Type="http://schemas.openxmlformats.org/officeDocument/2006/relationships/image" Target="../media/image306.png"/><Relationship Id="rId124" Type="http://schemas.openxmlformats.org/officeDocument/2006/relationships/customXml" Target="../ink/ink296.xml"/><Relationship Id="rId70" Type="http://schemas.openxmlformats.org/officeDocument/2006/relationships/customXml" Target="../ink/ink269.xml"/><Relationship Id="rId91" Type="http://schemas.openxmlformats.org/officeDocument/2006/relationships/image" Target="../media/image300.png"/><Relationship Id="rId145" Type="http://schemas.openxmlformats.org/officeDocument/2006/relationships/image" Target="../media/image327.png"/><Relationship Id="rId166" Type="http://schemas.openxmlformats.org/officeDocument/2006/relationships/customXml" Target="../ink/ink317.xml"/><Relationship Id="rId187" Type="http://schemas.openxmlformats.org/officeDocument/2006/relationships/image" Target="../media/image34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40.xml"/><Relationship Id="rId233" Type="http://schemas.openxmlformats.org/officeDocument/2006/relationships/image" Target="../media/image371.png"/><Relationship Id="rId254" Type="http://schemas.openxmlformats.org/officeDocument/2006/relationships/customXml" Target="../ink/ink361.xml"/><Relationship Id="rId28" Type="http://schemas.openxmlformats.org/officeDocument/2006/relationships/customXml" Target="../ink/ink248.xml"/><Relationship Id="rId49" Type="http://schemas.openxmlformats.org/officeDocument/2006/relationships/image" Target="../media/image279.png"/><Relationship Id="rId114" Type="http://schemas.openxmlformats.org/officeDocument/2006/relationships/customXml" Target="../ink/ink291.xml"/><Relationship Id="rId275" Type="http://schemas.openxmlformats.org/officeDocument/2006/relationships/image" Target="../media/image8.svg"/><Relationship Id="rId60" Type="http://schemas.openxmlformats.org/officeDocument/2006/relationships/customXml" Target="../ink/ink264.xml"/><Relationship Id="rId81" Type="http://schemas.openxmlformats.org/officeDocument/2006/relationships/image" Target="../media/image295.png"/><Relationship Id="rId135" Type="http://schemas.openxmlformats.org/officeDocument/2006/relationships/image" Target="../media/image322.png"/><Relationship Id="rId156" Type="http://schemas.openxmlformats.org/officeDocument/2006/relationships/customXml" Target="../ink/ink312.xml"/><Relationship Id="rId177" Type="http://schemas.openxmlformats.org/officeDocument/2006/relationships/image" Target="../media/image343.png"/><Relationship Id="rId198" Type="http://schemas.openxmlformats.org/officeDocument/2006/relationships/customXml" Target="../ink/ink333.xml"/><Relationship Id="rId202" Type="http://schemas.openxmlformats.org/officeDocument/2006/relationships/customXml" Target="../ink/ink335.xml"/><Relationship Id="rId223" Type="http://schemas.openxmlformats.org/officeDocument/2006/relationships/image" Target="../media/image366.png"/><Relationship Id="rId244" Type="http://schemas.openxmlformats.org/officeDocument/2006/relationships/customXml" Target="../ink/ink356.xml"/><Relationship Id="rId18" Type="http://schemas.openxmlformats.org/officeDocument/2006/relationships/customXml" Target="../ink/ink243.xml"/><Relationship Id="rId39" Type="http://schemas.openxmlformats.org/officeDocument/2006/relationships/image" Target="../media/image274.png"/><Relationship Id="rId265" Type="http://schemas.openxmlformats.org/officeDocument/2006/relationships/image" Target="../media/image2.svg"/><Relationship Id="rId286" Type="http://schemas.openxmlformats.org/officeDocument/2006/relationships/customXml" Target="../ink/ink374.xml"/><Relationship Id="rId50" Type="http://schemas.openxmlformats.org/officeDocument/2006/relationships/customXml" Target="../ink/ink259.xml"/><Relationship Id="rId104" Type="http://schemas.openxmlformats.org/officeDocument/2006/relationships/customXml" Target="../ink/ink286.xml"/><Relationship Id="rId125" Type="http://schemas.openxmlformats.org/officeDocument/2006/relationships/image" Target="../media/image317.png"/><Relationship Id="rId146" Type="http://schemas.openxmlformats.org/officeDocument/2006/relationships/customXml" Target="../ink/ink307.xml"/><Relationship Id="rId167" Type="http://schemas.openxmlformats.org/officeDocument/2006/relationships/image" Target="../media/image338.png"/><Relationship Id="rId188" Type="http://schemas.openxmlformats.org/officeDocument/2006/relationships/customXml" Target="../ink/ink328.xml"/><Relationship Id="rId71" Type="http://schemas.openxmlformats.org/officeDocument/2006/relationships/image" Target="../media/image290.png"/><Relationship Id="rId92" Type="http://schemas.openxmlformats.org/officeDocument/2006/relationships/customXml" Target="../ink/ink280.xml"/><Relationship Id="rId213" Type="http://schemas.openxmlformats.org/officeDocument/2006/relationships/image" Target="../media/image361.png"/><Relationship Id="rId234" Type="http://schemas.openxmlformats.org/officeDocument/2006/relationships/customXml" Target="../ink/ink351.xml"/><Relationship Id="rId2" Type="http://schemas.openxmlformats.org/officeDocument/2006/relationships/customXml" Target="../ink/ink236.xml"/><Relationship Id="rId29" Type="http://schemas.openxmlformats.org/officeDocument/2006/relationships/image" Target="../media/image269.png"/><Relationship Id="rId255" Type="http://schemas.openxmlformats.org/officeDocument/2006/relationships/image" Target="../media/image382.png"/><Relationship Id="rId276" Type="http://schemas.openxmlformats.org/officeDocument/2006/relationships/customXml" Target="../ink/ink369.xml"/><Relationship Id="rId40" Type="http://schemas.openxmlformats.org/officeDocument/2006/relationships/customXml" Target="../ink/ink254.xml"/><Relationship Id="rId115" Type="http://schemas.openxmlformats.org/officeDocument/2006/relationships/image" Target="../media/image312.png"/><Relationship Id="rId136" Type="http://schemas.openxmlformats.org/officeDocument/2006/relationships/customXml" Target="../ink/ink302.xml"/><Relationship Id="rId157" Type="http://schemas.openxmlformats.org/officeDocument/2006/relationships/image" Target="../media/image333.png"/><Relationship Id="rId178" Type="http://schemas.openxmlformats.org/officeDocument/2006/relationships/customXml" Target="../ink/ink323.xml"/><Relationship Id="rId61" Type="http://schemas.openxmlformats.org/officeDocument/2006/relationships/image" Target="../media/image285.png"/><Relationship Id="rId82" Type="http://schemas.openxmlformats.org/officeDocument/2006/relationships/customXml" Target="../ink/ink275.xml"/><Relationship Id="rId199" Type="http://schemas.openxmlformats.org/officeDocument/2006/relationships/image" Target="../media/image354.png"/><Relationship Id="rId203" Type="http://schemas.openxmlformats.org/officeDocument/2006/relationships/image" Target="../media/image356.png"/><Relationship Id="rId19" Type="http://schemas.openxmlformats.org/officeDocument/2006/relationships/image" Target="../media/image264.png"/><Relationship Id="rId224" Type="http://schemas.openxmlformats.org/officeDocument/2006/relationships/customXml" Target="../ink/ink346.xml"/><Relationship Id="rId245" Type="http://schemas.openxmlformats.org/officeDocument/2006/relationships/image" Target="../media/image377.png"/><Relationship Id="rId266" Type="http://schemas.openxmlformats.org/officeDocument/2006/relationships/image" Target="../media/image3.png"/><Relationship Id="rId287" Type="http://schemas.openxmlformats.org/officeDocument/2006/relationships/image" Target="../media/image401.png"/><Relationship Id="rId30" Type="http://schemas.openxmlformats.org/officeDocument/2006/relationships/customXml" Target="../ink/ink249.xml"/><Relationship Id="rId105" Type="http://schemas.openxmlformats.org/officeDocument/2006/relationships/image" Target="../media/image307.png"/><Relationship Id="rId126" Type="http://schemas.openxmlformats.org/officeDocument/2006/relationships/customXml" Target="../ink/ink297.xml"/><Relationship Id="rId147" Type="http://schemas.openxmlformats.org/officeDocument/2006/relationships/image" Target="../media/image328.png"/><Relationship Id="rId168" Type="http://schemas.openxmlformats.org/officeDocument/2006/relationships/customXml" Target="../ink/ink318.xml"/><Relationship Id="rId51" Type="http://schemas.openxmlformats.org/officeDocument/2006/relationships/image" Target="../media/image280.png"/><Relationship Id="rId72" Type="http://schemas.openxmlformats.org/officeDocument/2006/relationships/customXml" Target="../ink/ink270.xml"/><Relationship Id="rId93" Type="http://schemas.openxmlformats.org/officeDocument/2006/relationships/image" Target="../media/image301.png"/><Relationship Id="rId189" Type="http://schemas.openxmlformats.org/officeDocument/2006/relationships/image" Target="../media/image349.png"/><Relationship Id="rId214" Type="http://schemas.openxmlformats.org/officeDocument/2006/relationships/customXml" Target="../ink/ink341.xml"/><Relationship Id="rId235" Type="http://schemas.openxmlformats.org/officeDocument/2006/relationships/image" Target="../media/image372.png"/><Relationship Id="rId256" Type="http://schemas.openxmlformats.org/officeDocument/2006/relationships/customXml" Target="../ink/ink362.xml"/><Relationship Id="rId277" Type="http://schemas.openxmlformats.org/officeDocument/2006/relationships/image" Target="../media/image396.png"/><Relationship Id="rId116" Type="http://schemas.openxmlformats.org/officeDocument/2006/relationships/customXml" Target="../ink/ink292.xml"/><Relationship Id="rId137" Type="http://schemas.openxmlformats.org/officeDocument/2006/relationships/image" Target="../media/image323.png"/><Relationship Id="rId158" Type="http://schemas.openxmlformats.org/officeDocument/2006/relationships/customXml" Target="../ink/ink313.xml"/><Relationship Id="rId20" Type="http://schemas.openxmlformats.org/officeDocument/2006/relationships/customXml" Target="../ink/ink244.xml"/><Relationship Id="rId41" Type="http://schemas.openxmlformats.org/officeDocument/2006/relationships/image" Target="../media/image275.png"/><Relationship Id="rId62" Type="http://schemas.openxmlformats.org/officeDocument/2006/relationships/customXml" Target="../ink/ink265.xml"/><Relationship Id="rId83" Type="http://schemas.openxmlformats.org/officeDocument/2006/relationships/image" Target="../media/image296.png"/><Relationship Id="rId179" Type="http://schemas.openxmlformats.org/officeDocument/2006/relationships/image" Target="../media/image344.png"/><Relationship Id="rId190" Type="http://schemas.openxmlformats.org/officeDocument/2006/relationships/customXml" Target="../ink/ink329.xml"/><Relationship Id="rId204" Type="http://schemas.openxmlformats.org/officeDocument/2006/relationships/customXml" Target="../ink/ink336.xml"/><Relationship Id="rId225" Type="http://schemas.openxmlformats.org/officeDocument/2006/relationships/image" Target="../media/image367.png"/><Relationship Id="rId246" Type="http://schemas.openxmlformats.org/officeDocument/2006/relationships/customXml" Target="../ink/ink357.xml"/><Relationship Id="rId267" Type="http://schemas.openxmlformats.org/officeDocument/2006/relationships/image" Target="../media/image4.svg"/><Relationship Id="rId288" Type="http://schemas.openxmlformats.org/officeDocument/2006/relationships/customXml" Target="../ink/ink375.xml"/><Relationship Id="rId106" Type="http://schemas.openxmlformats.org/officeDocument/2006/relationships/customXml" Target="../ink/ink287.xml"/><Relationship Id="rId127" Type="http://schemas.openxmlformats.org/officeDocument/2006/relationships/image" Target="../media/image318.png"/><Relationship Id="rId10" Type="http://schemas.openxmlformats.org/officeDocument/2006/relationships/customXml" Target="../ink/ink239.xml"/><Relationship Id="rId31" Type="http://schemas.openxmlformats.org/officeDocument/2006/relationships/image" Target="../media/image270.png"/><Relationship Id="rId52" Type="http://schemas.openxmlformats.org/officeDocument/2006/relationships/customXml" Target="../ink/ink260.xml"/><Relationship Id="rId73" Type="http://schemas.openxmlformats.org/officeDocument/2006/relationships/image" Target="../media/image291.png"/><Relationship Id="rId94" Type="http://schemas.openxmlformats.org/officeDocument/2006/relationships/customXml" Target="../ink/ink281.xml"/><Relationship Id="rId148" Type="http://schemas.openxmlformats.org/officeDocument/2006/relationships/customXml" Target="../ink/ink308.xml"/><Relationship Id="rId169" Type="http://schemas.openxmlformats.org/officeDocument/2006/relationships/image" Target="../media/image339.png"/><Relationship Id="rId180" Type="http://schemas.openxmlformats.org/officeDocument/2006/relationships/customXml" Target="../ink/ink324.xml"/><Relationship Id="rId215" Type="http://schemas.openxmlformats.org/officeDocument/2006/relationships/image" Target="../media/image362.png"/><Relationship Id="rId236" Type="http://schemas.openxmlformats.org/officeDocument/2006/relationships/customXml" Target="../ink/ink352.xml"/><Relationship Id="rId257" Type="http://schemas.openxmlformats.org/officeDocument/2006/relationships/image" Target="../media/image383.png"/><Relationship Id="rId278" Type="http://schemas.openxmlformats.org/officeDocument/2006/relationships/customXml" Target="../ink/ink370.xml"/><Relationship Id="rId42" Type="http://schemas.openxmlformats.org/officeDocument/2006/relationships/customXml" Target="../ink/ink255.xml"/><Relationship Id="rId84" Type="http://schemas.openxmlformats.org/officeDocument/2006/relationships/customXml" Target="../ink/ink276.xml"/><Relationship Id="rId138" Type="http://schemas.openxmlformats.org/officeDocument/2006/relationships/customXml" Target="../ink/ink303.xml"/><Relationship Id="rId191" Type="http://schemas.openxmlformats.org/officeDocument/2006/relationships/image" Target="../media/image350.png"/><Relationship Id="rId205" Type="http://schemas.openxmlformats.org/officeDocument/2006/relationships/image" Target="../media/image357.png"/><Relationship Id="rId247" Type="http://schemas.openxmlformats.org/officeDocument/2006/relationships/image" Target="../media/image378.png"/><Relationship Id="rId107" Type="http://schemas.openxmlformats.org/officeDocument/2006/relationships/image" Target="../media/image308.png"/><Relationship Id="rId289" Type="http://schemas.openxmlformats.org/officeDocument/2006/relationships/image" Target="../media/image402.png"/><Relationship Id="rId11" Type="http://schemas.openxmlformats.org/officeDocument/2006/relationships/image" Target="../media/image260.png"/><Relationship Id="rId53" Type="http://schemas.openxmlformats.org/officeDocument/2006/relationships/image" Target="../media/image281.png"/><Relationship Id="rId149" Type="http://schemas.openxmlformats.org/officeDocument/2006/relationships/image" Target="../media/image329.png"/><Relationship Id="rId95" Type="http://schemas.openxmlformats.org/officeDocument/2006/relationships/image" Target="../media/image302.png"/><Relationship Id="rId160" Type="http://schemas.openxmlformats.org/officeDocument/2006/relationships/customXml" Target="../ink/ink314.xml"/><Relationship Id="rId216" Type="http://schemas.openxmlformats.org/officeDocument/2006/relationships/customXml" Target="../ink/ink342.xml"/><Relationship Id="rId258" Type="http://schemas.openxmlformats.org/officeDocument/2006/relationships/customXml" Target="../ink/ink363.xml"/><Relationship Id="rId22" Type="http://schemas.openxmlformats.org/officeDocument/2006/relationships/customXml" Target="../ink/ink245.xml"/><Relationship Id="rId64" Type="http://schemas.openxmlformats.org/officeDocument/2006/relationships/customXml" Target="../ink/ink266.xml"/><Relationship Id="rId118" Type="http://schemas.openxmlformats.org/officeDocument/2006/relationships/customXml" Target="../ink/ink29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04.png"/><Relationship Id="rId2" Type="http://schemas.openxmlformats.org/officeDocument/2006/relationships/customXml" Target="../ink/ink3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7.xml"/><Relationship Id="rId5" Type="http://schemas.openxmlformats.org/officeDocument/2006/relationships/image" Target="../media/image2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0.xml"/><Relationship Id="rId13" Type="http://schemas.openxmlformats.org/officeDocument/2006/relationships/image" Target="../media/image410.png"/><Relationship Id="rId7" Type="http://schemas.openxmlformats.org/officeDocument/2006/relationships/image" Target="../media/image407.png"/><Relationship Id="rId12" Type="http://schemas.openxmlformats.org/officeDocument/2006/relationships/customXml" Target="../ink/ink382.xml"/><Relationship Id="rId17" Type="http://schemas.openxmlformats.org/officeDocument/2006/relationships/image" Target="../media/image412.png"/><Relationship Id="rId2" Type="http://schemas.openxmlformats.org/officeDocument/2006/relationships/customXml" Target="../ink/ink378.xml"/><Relationship Id="rId16" Type="http://schemas.openxmlformats.org/officeDocument/2006/relationships/customXml" Target="../ink/ink3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9.xml"/><Relationship Id="rId11" Type="http://schemas.openxmlformats.org/officeDocument/2006/relationships/image" Target="../media/image409.png"/><Relationship Id="rId5" Type="http://schemas.openxmlformats.org/officeDocument/2006/relationships/image" Target="../media/image406.png"/><Relationship Id="rId15" Type="http://schemas.openxmlformats.org/officeDocument/2006/relationships/image" Target="../media/image411.png"/><Relationship Id="rId10" Type="http://schemas.openxmlformats.org/officeDocument/2006/relationships/customXml" Target="../ink/ink381.xml"/><Relationship Id="rId9" Type="http://schemas.openxmlformats.org/officeDocument/2006/relationships/image" Target="../media/image408.png"/><Relationship Id="rId14" Type="http://schemas.openxmlformats.org/officeDocument/2006/relationships/customXml" Target="../ink/ink38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0.png"/><Relationship Id="rId21" Type="http://schemas.openxmlformats.org/officeDocument/2006/relationships/image" Target="../media/image422.png"/><Relationship Id="rId42" Type="http://schemas.openxmlformats.org/officeDocument/2006/relationships/customXml" Target="../ink/ink404.xml"/><Relationship Id="rId63" Type="http://schemas.openxmlformats.org/officeDocument/2006/relationships/image" Target="../media/image443.png"/><Relationship Id="rId84" Type="http://schemas.openxmlformats.org/officeDocument/2006/relationships/customXml" Target="../ink/ink425.xml"/><Relationship Id="rId138" Type="http://schemas.openxmlformats.org/officeDocument/2006/relationships/customXml" Target="../ink/ink452.xml"/><Relationship Id="rId159" Type="http://schemas.openxmlformats.org/officeDocument/2006/relationships/image" Target="../media/image489.png"/><Relationship Id="rId170" Type="http://schemas.openxmlformats.org/officeDocument/2006/relationships/customXml" Target="../ink/ink468.xml"/><Relationship Id="rId191" Type="http://schemas.openxmlformats.org/officeDocument/2006/relationships/image" Target="../media/image505.png"/><Relationship Id="rId205" Type="http://schemas.openxmlformats.org/officeDocument/2006/relationships/image" Target="../media/image512.png"/><Relationship Id="rId226" Type="http://schemas.openxmlformats.org/officeDocument/2006/relationships/customXml" Target="../ink/ink496.xml"/><Relationship Id="rId247" Type="http://schemas.openxmlformats.org/officeDocument/2006/relationships/image" Target="../media/image533.png"/><Relationship Id="rId107" Type="http://schemas.openxmlformats.org/officeDocument/2006/relationships/image" Target="../media/image465.png"/><Relationship Id="rId11" Type="http://schemas.openxmlformats.org/officeDocument/2006/relationships/image" Target="../media/image417.png"/><Relationship Id="rId32" Type="http://schemas.openxmlformats.org/officeDocument/2006/relationships/customXml" Target="../ink/ink399.xml"/><Relationship Id="rId53" Type="http://schemas.openxmlformats.org/officeDocument/2006/relationships/image" Target="../media/image438.png"/><Relationship Id="rId74" Type="http://schemas.openxmlformats.org/officeDocument/2006/relationships/customXml" Target="../ink/ink420.xml"/><Relationship Id="rId128" Type="http://schemas.openxmlformats.org/officeDocument/2006/relationships/customXml" Target="../ink/ink447.xml"/><Relationship Id="rId149" Type="http://schemas.openxmlformats.org/officeDocument/2006/relationships/image" Target="../media/image485.png"/><Relationship Id="rId5" Type="http://schemas.openxmlformats.org/officeDocument/2006/relationships/image" Target="../media/image414.png"/><Relationship Id="rId95" Type="http://schemas.openxmlformats.org/officeDocument/2006/relationships/image" Target="../media/image459.png"/><Relationship Id="rId160" Type="http://schemas.openxmlformats.org/officeDocument/2006/relationships/customXml" Target="../ink/ink463.xml"/><Relationship Id="rId181" Type="http://schemas.openxmlformats.org/officeDocument/2006/relationships/image" Target="../media/image500.png"/><Relationship Id="rId216" Type="http://schemas.openxmlformats.org/officeDocument/2006/relationships/customXml" Target="../ink/ink491.xml"/><Relationship Id="rId237" Type="http://schemas.openxmlformats.org/officeDocument/2006/relationships/image" Target="../media/image528.png"/><Relationship Id="rId22" Type="http://schemas.openxmlformats.org/officeDocument/2006/relationships/customXml" Target="../ink/ink394.xml"/><Relationship Id="rId43" Type="http://schemas.openxmlformats.org/officeDocument/2006/relationships/image" Target="../media/image433.png"/><Relationship Id="rId64" Type="http://schemas.openxmlformats.org/officeDocument/2006/relationships/customXml" Target="../ink/ink415.xml"/><Relationship Id="rId118" Type="http://schemas.openxmlformats.org/officeDocument/2006/relationships/customXml" Target="../ink/ink442.xml"/><Relationship Id="rId139" Type="http://schemas.openxmlformats.org/officeDocument/2006/relationships/image" Target="../media/image480.png"/><Relationship Id="rId85" Type="http://schemas.openxmlformats.org/officeDocument/2006/relationships/image" Target="../media/image454.png"/><Relationship Id="rId150" Type="http://schemas.openxmlformats.org/officeDocument/2006/relationships/customXml" Target="../ink/ink458.xml"/><Relationship Id="rId171" Type="http://schemas.openxmlformats.org/officeDocument/2006/relationships/image" Target="../media/image495.png"/><Relationship Id="rId192" Type="http://schemas.openxmlformats.org/officeDocument/2006/relationships/customXml" Target="../ink/ink479.xml"/><Relationship Id="rId206" Type="http://schemas.openxmlformats.org/officeDocument/2006/relationships/customXml" Target="../ink/ink486.xml"/><Relationship Id="rId227" Type="http://schemas.openxmlformats.org/officeDocument/2006/relationships/image" Target="../media/image523.png"/><Relationship Id="rId248" Type="http://schemas.openxmlformats.org/officeDocument/2006/relationships/customXml" Target="../ink/ink507.xml"/><Relationship Id="rId12" Type="http://schemas.openxmlformats.org/officeDocument/2006/relationships/customXml" Target="../ink/ink389.xml"/><Relationship Id="rId33" Type="http://schemas.openxmlformats.org/officeDocument/2006/relationships/image" Target="../media/image428.png"/><Relationship Id="rId108" Type="http://schemas.openxmlformats.org/officeDocument/2006/relationships/customXml" Target="../ink/ink437.xml"/><Relationship Id="rId129" Type="http://schemas.openxmlformats.org/officeDocument/2006/relationships/image" Target="../media/image475.png"/><Relationship Id="rId54" Type="http://schemas.openxmlformats.org/officeDocument/2006/relationships/customXml" Target="../ink/ink410.xml"/><Relationship Id="rId75" Type="http://schemas.openxmlformats.org/officeDocument/2006/relationships/image" Target="../media/image449.png"/><Relationship Id="rId96" Type="http://schemas.openxmlformats.org/officeDocument/2006/relationships/customXml" Target="../ink/ink431.xml"/><Relationship Id="rId140" Type="http://schemas.openxmlformats.org/officeDocument/2006/relationships/customXml" Target="../ink/ink453.xml"/><Relationship Id="rId161" Type="http://schemas.openxmlformats.org/officeDocument/2006/relationships/image" Target="../media/image490.png"/><Relationship Id="rId182" Type="http://schemas.openxmlformats.org/officeDocument/2006/relationships/customXml" Target="../ink/ink474.xml"/><Relationship Id="rId217" Type="http://schemas.openxmlformats.org/officeDocument/2006/relationships/image" Target="../media/image518.png"/><Relationship Id="rId6" Type="http://schemas.openxmlformats.org/officeDocument/2006/relationships/customXml" Target="../ink/ink386.xml"/><Relationship Id="rId238" Type="http://schemas.openxmlformats.org/officeDocument/2006/relationships/customXml" Target="../ink/ink502.xml"/><Relationship Id="rId23" Type="http://schemas.openxmlformats.org/officeDocument/2006/relationships/image" Target="../media/image423.png"/><Relationship Id="rId119" Type="http://schemas.openxmlformats.org/officeDocument/2006/relationships/image" Target="../media/image471.png"/><Relationship Id="rId44" Type="http://schemas.openxmlformats.org/officeDocument/2006/relationships/customXml" Target="../ink/ink405.xml"/><Relationship Id="rId65" Type="http://schemas.openxmlformats.org/officeDocument/2006/relationships/image" Target="../media/image444.png"/><Relationship Id="rId86" Type="http://schemas.openxmlformats.org/officeDocument/2006/relationships/customXml" Target="../ink/ink426.xml"/><Relationship Id="rId130" Type="http://schemas.openxmlformats.org/officeDocument/2006/relationships/customXml" Target="../ink/ink448.xml"/><Relationship Id="rId151" Type="http://schemas.openxmlformats.org/officeDocument/2006/relationships/image" Target="../media/image486.png"/><Relationship Id="rId172" Type="http://schemas.openxmlformats.org/officeDocument/2006/relationships/customXml" Target="../ink/ink469.xml"/><Relationship Id="rId193" Type="http://schemas.openxmlformats.org/officeDocument/2006/relationships/image" Target="../media/image506.png"/><Relationship Id="rId207" Type="http://schemas.openxmlformats.org/officeDocument/2006/relationships/image" Target="../media/image513.png"/><Relationship Id="rId228" Type="http://schemas.openxmlformats.org/officeDocument/2006/relationships/customXml" Target="../ink/ink497.xml"/><Relationship Id="rId249" Type="http://schemas.openxmlformats.org/officeDocument/2006/relationships/image" Target="../media/image534.png"/><Relationship Id="rId13" Type="http://schemas.openxmlformats.org/officeDocument/2006/relationships/image" Target="../media/image418.png"/><Relationship Id="rId109" Type="http://schemas.openxmlformats.org/officeDocument/2006/relationships/image" Target="../media/image466.png"/><Relationship Id="rId34" Type="http://schemas.openxmlformats.org/officeDocument/2006/relationships/customXml" Target="../ink/ink400.xml"/><Relationship Id="rId55" Type="http://schemas.openxmlformats.org/officeDocument/2006/relationships/image" Target="../media/image439.png"/><Relationship Id="rId76" Type="http://schemas.openxmlformats.org/officeDocument/2006/relationships/customXml" Target="../ink/ink421.xml"/><Relationship Id="rId97" Type="http://schemas.openxmlformats.org/officeDocument/2006/relationships/image" Target="../media/image460.png"/><Relationship Id="rId120" Type="http://schemas.openxmlformats.org/officeDocument/2006/relationships/customXml" Target="../ink/ink443.xml"/><Relationship Id="rId141" Type="http://schemas.openxmlformats.org/officeDocument/2006/relationships/image" Target="../media/image481.png"/><Relationship Id="rId7" Type="http://schemas.openxmlformats.org/officeDocument/2006/relationships/image" Target="../media/image415.png"/><Relationship Id="rId162" Type="http://schemas.openxmlformats.org/officeDocument/2006/relationships/customXml" Target="../ink/ink464.xml"/><Relationship Id="rId183" Type="http://schemas.openxmlformats.org/officeDocument/2006/relationships/image" Target="../media/image501.png"/><Relationship Id="rId218" Type="http://schemas.openxmlformats.org/officeDocument/2006/relationships/customXml" Target="../ink/ink492.xml"/><Relationship Id="rId239" Type="http://schemas.openxmlformats.org/officeDocument/2006/relationships/image" Target="../media/image529.png"/><Relationship Id="rId24" Type="http://schemas.openxmlformats.org/officeDocument/2006/relationships/customXml" Target="../ink/ink395.xml"/><Relationship Id="rId45" Type="http://schemas.openxmlformats.org/officeDocument/2006/relationships/image" Target="../media/image434.png"/><Relationship Id="rId66" Type="http://schemas.openxmlformats.org/officeDocument/2006/relationships/customXml" Target="../ink/ink416.xml"/><Relationship Id="rId87" Type="http://schemas.openxmlformats.org/officeDocument/2006/relationships/image" Target="../media/image455.png"/><Relationship Id="rId110" Type="http://schemas.openxmlformats.org/officeDocument/2006/relationships/customXml" Target="../ink/ink438.xml"/><Relationship Id="rId131" Type="http://schemas.openxmlformats.org/officeDocument/2006/relationships/image" Target="../media/image476.png"/><Relationship Id="rId152" Type="http://schemas.openxmlformats.org/officeDocument/2006/relationships/customXml" Target="../ink/ink459.xml"/><Relationship Id="rId173" Type="http://schemas.openxmlformats.org/officeDocument/2006/relationships/image" Target="../media/image496.png"/><Relationship Id="rId194" Type="http://schemas.openxmlformats.org/officeDocument/2006/relationships/customXml" Target="../ink/ink480.xml"/><Relationship Id="rId208" Type="http://schemas.openxmlformats.org/officeDocument/2006/relationships/customXml" Target="../ink/ink487.xml"/><Relationship Id="rId229" Type="http://schemas.openxmlformats.org/officeDocument/2006/relationships/image" Target="../media/image524.png"/><Relationship Id="rId240" Type="http://schemas.openxmlformats.org/officeDocument/2006/relationships/customXml" Target="../ink/ink503.xml"/><Relationship Id="rId14" Type="http://schemas.openxmlformats.org/officeDocument/2006/relationships/customXml" Target="../ink/ink390.xml"/><Relationship Id="rId35" Type="http://schemas.openxmlformats.org/officeDocument/2006/relationships/image" Target="../media/image429.png"/><Relationship Id="rId56" Type="http://schemas.openxmlformats.org/officeDocument/2006/relationships/customXml" Target="../ink/ink411.xml"/><Relationship Id="rId77" Type="http://schemas.openxmlformats.org/officeDocument/2006/relationships/image" Target="../media/image450.png"/><Relationship Id="rId100" Type="http://schemas.openxmlformats.org/officeDocument/2006/relationships/customXml" Target="../ink/ink433.xml"/><Relationship Id="rId8" Type="http://schemas.openxmlformats.org/officeDocument/2006/relationships/customXml" Target="../ink/ink387.xml"/><Relationship Id="rId98" Type="http://schemas.openxmlformats.org/officeDocument/2006/relationships/customXml" Target="../ink/ink432.xml"/><Relationship Id="rId121" Type="http://schemas.openxmlformats.org/officeDocument/2006/relationships/image" Target="../media/image472.png"/><Relationship Id="rId142" Type="http://schemas.openxmlformats.org/officeDocument/2006/relationships/customXml" Target="../ink/ink454.xml"/><Relationship Id="rId163" Type="http://schemas.openxmlformats.org/officeDocument/2006/relationships/image" Target="../media/image491.png"/><Relationship Id="rId184" Type="http://schemas.openxmlformats.org/officeDocument/2006/relationships/customXml" Target="../ink/ink475.xml"/><Relationship Id="rId219" Type="http://schemas.openxmlformats.org/officeDocument/2006/relationships/image" Target="../media/image519.png"/><Relationship Id="rId230" Type="http://schemas.openxmlformats.org/officeDocument/2006/relationships/customXml" Target="../ink/ink498.xml"/><Relationship Id="rId25" Type="http://schemas.openxmlformats.org/officeDocument/2006/relationships/image" Target="../media/image424.png"/><Relationship Id="rId46" Type="http://schemas.openxmlformats.org/officeDocument/2006/relationships/customXml" Target="../ink/ink406.xml"/><Relationship Id="rId67" Type="http://schemas.openxmlformats.org/officeDocument/2006/relationships/image" Target="../media/image445.png"/><Relationship Id="rId88" Type="http://schemas.openxmlformats.org/officeDocument/2006/relationships/customXml" Target="../ink/ink427.xml"/><Relationship Id="rId111" Type="http://schemas.openxmlformats.org/officeDocument/2006/relationships/image" Target="../media/image467.png"/><Relationship Id="rId132" Type="http://schemas.openxmlformats.org/officeDocument/2006/relationships/customXml" Target="../ink/ink449.xml"/><Relationship Id="rId153" Type="http://schemas.openxmlformats.org/officeDocument/2006/relationships/image" Target="../media/image487.png"/><Relationship Id="rId174" Type="http://schemas.openxmlformats.org/officeDocument/2006/relationships/customXml" Target="../ink/ink470.xml"/><Relationship Id="rId195" Type="http://schemas.openxmlformats.org/officeDocument/2006/relationships/image" Target="../media/image507.png"/><Relationship Id="rId209" Type="http://schemas.openxmlformats.org/officeDocument/2006/relationships/image" Target="../media/image514.png"/><Relationship Id="rId220" Type="http://schemas.openxmlformats.org/officeDocument/2006/relationships/customXml" Target="../ink/ink493.xml"/><Relationship Id="rId241" Type="http://schemas.openxmlformats.org/officeDocument/2006/relationships/image" Target="../media/image530.png"/><Relationship Id="rId15" Type="http://schemas.openxmlformats.org/officeDocument/2006/relationships/image" Target="../media/image419.png"/><Relationship Id="rId36" Type="http://schemas.openxmlformats.org/officeDocument/2006/relationships/customXml" Target="../ink/ink401.xml"/><Relationship Id="rId57" Type="http://schemas.openxmlformats.org/officeDocument/2006/relationships/image" Target="../media/image440.png"/><Relationship Id="rId10" Type="http://schemas.openxmlformats.org/officeDocument/2006/relationships/customXml" Target="../ink/ink388.xml"/><Relationship Id="rId31" Type="http://schemas.openxmlformats.org/officeDocument/2006/relationships/image" Target="../media/image427.png"/><Relationship Id="rId52" Type="http://schemas.openxmlformats.org/officeDocument/2006/relationships/customXml" Target="../ink/ink409.xml"/><Relationship Id="rId73" Type="http://schemas.openxmlformats.org/officeDocument/2006/relationships/image" Target="../media/image448.png"/><Relationship Id="rId78" Type="http://schemas.openxmlformats.org/officeDocument/2006/relationships/customXml" Target="../ink/ink422.xml"/><Relationship Id="rId94" Type="http://schemas.openxmlformats.org/officeDocument/2006/relationships/customXml" Target="../ink/ink430.xml"/><Relationship Id="rId99" Type="http://schemas.openxmlformats.org/officeDocument/2006/relationships/image" Target="../media/image461.png"/><Relationship Id="rId101" Type="http://schemas.openxmlformats.org/officeDocument/2006/relationships/image" Target="../media/image462.png"/><Relationship Id="rId122" Type="http://schemas.openxmlformats.org/officeDocument/2006/relationships/customXml" Target="../ink/ink444.xml"/><Relationship Id="rId143" Type="http://schemas.openxmlformats.org/officeDocument/2006/relationships/image" Target="../media/image482.png"/><Relationship Id="rId148" Type="http://schemas.openxmlformats.org/officeDocument/2006/relationships/customXml" Target="../ink/ink457.xml"/><Relationship Id="rId164" Type="http://schemas.openxmlformats.org/officeDocument/2006/relationships/customXml" Target="../ink/ink465.xml"/><Relationship Id="rId169" Type="http://schemas.openxmlformats.org/officeDocument/2006/relationships/image" Target="../media/image494.png"/><Relationship Id="rId185" Type="http://schemas.openxmlformats.org/officeDocument/2006/relationships/image" Target="../media/image502.png"/><Relationship Id="rId9" Type="http://schemas.openxmlformats.org/officeDocument/2006/relationships/image" Target="../media/image416.png"/><Relationship Id="rId180" Type="http://schemas.openxmlformats.org/officeDocument/2006/relationships/customXml" Target="../ink/ink473.xml"/><Relationship Id="rId210" Type="http://schemas.openxmlformats.org/officeDocument/2006/relationships/customXml" Target="../ink/ink488.xml"/><Relationship Id="rId215" Type="http://schemas.openxmlformats.org/officeDocument/2006/relationships/image" Target="../media/image517.png"/><Relationship Id="rId236" Type="http://schemas.openxmlformats.org/officeDocument/2006/relationships/customXml" Target="../ink/ink501.xml"/><Relationship Id="rId26" Type="http://schemas.openxmlformats.org/officeDocument/2006/relationships/customXml" Target="../ink/ink396.xml"/><Relationship Id="rId231" Type="http://schemas.openxmlformats.org/officeDocument/2006/relationships/image" Target="../media/image525.png"/><Relationship Id="rId47" Type="http://schemas.openxmlformats.org/officeDocument/2006/relationships/image" Target="../media/image435.png"/><Relationship Id="rId68" Type="http://schemas.openxmlformats.org/officeDocument/2006/relationships/customXml" Target="../ink/ink417.xml"/><Relationship Id="rId89" Type="http://schemas.openxmlformats.org/officeDocument/2006/relationships/image" Target="../media/image456.png"/><Relationship Id="rId112" Type="http://schemas.openxmlformats.org/officeDocument/2006/relationships/customXml" Target="../ink/ink439.xml"/><Relationship Id="rId133" Type="http://schemas.openxmlformats.org/officeDocument/2006/relationships/image" Target="../media/image477.png"/><Relationship Id="rId154" Type="http://schemas.openxmlformats.org/officeDocument/2006/relationships/customXml" Target="../ink/ink460.xml"/><Relationship Id="rId175" Type="http://schemas.openxmlformats.org/officeDocument/2006/relationships/image" Target="../media/image497.png"/><Relationship Id="rId196" Type="http://schemas.openxmlformats.org/officeDocument/2006/relationships/customXml" Target="../ink/ink481.xml"/><Relationship Id="rId200" Type="http://schemas.openxmlformats.org/officeDocument/2006/relationships/customXml" Target="../ink/ink483.xml"/><Relationship Id="rId16" Type="http://schemas.openxmlformats.org/officeDocument/2006/relationships/customXml" Target="../ink/ink391.xml"/><Relationship Id="rId221" Type="http://schemas.openxmlformats.org/officeDocument/2006/relationships/image" Target="../media/image520.png"/><Relationship Id="rId242" Type="http://schemas.openxmlformats.org/officeDocument/2006/relationships/customXml" Target="../ink/ink504.xml"/><Relationship Id="rId37" Type="http://schemas.openxmlformats.org/officeDocument/2006/relationships/image" Target="../media/image430.png"/><Relationship Id="rId58" Type="http://schemas.openxmlformats.org/officeDocument/2006/relationships/customXml" Target="../ink/ink412.xml"/><Relationship Id="rId79" Type="http://schemas.openxmlformats.org/officeDocument/2006/relationships/image" Target="../media/image451.png"/><Relationship Id="rId102" Type="http://schemas.openxmlformats.org/officeDocument/2006/relationships/customXml" Target="../ink/ink434.xml"/><Relationship Id="rId123" Type="http://schemas.openxmlformats.org/officeDocument/2006/relationships/image" Target="../media/image473.png"/><Relationship Id="rId144" Type="http://schemas.openxmlformats.org/officeDocument/2006/relationships/customXml" Target="../ink/ink455.xml"/><Relationship Id="rId90" Type="http://schemas.openxmlformats.org/officeDocument/2006/relationships/customXml" Target="../ink/ink428.xml"/><Relationship Id="rId165" Type="http://schemas.openxmlformats.org/officeDocument/2006/relationships/image" Target="../media/image492.png"/><Relationship Id="rId186" Type="http://schemas.openxmlformats.org/officeDocument/2006/relationships/customXml" Target="../ink/ink476.xml"/><Relationship Id="rId211" Type="http://schemas.openxmlformats.org/officeDocument/2006/relationships/image" Target="../media/image515.png"/><Relationship Id="rId232" Type="http://schemas.openxmlformats.org/officeDocument/2006/relationships/customXml" Target="../ink/ink499.xml"/><Relationship Id="rId27" Type="http://schemas.openxmlformats.org/officeDocument/2006/relationships/image" Target="../media/image425.png"/><Relationship Id="rId48" Type="http://schemas.openxmlformats.org/officeDocument/2006/relationships/customXml" Target="../ink/ink407.xml"/><Relationship Id="rId69" Type="http://schemas.openxmlformats.org/officeDocument/2006/relationships/image" Target="../media/image446.png"/><Relationship Id="rId113" Type="http://schemas.openxmlformats.org/officeDocument/2006/relationships/image" Target="../media/image468.png"/><Relationship Id="rId134" Type="http://schemas.openxmlformats.org/officeDocument/2006/relationships/customXml" Target="../ink/ink450.xml"/><Relationship Id="rId80" Type="http://schemas.openxmlformats.org/officeDocument/2006/relationships/customXml" Target="../ink/ink423.xml"/><Relationship Id="rId155" Type="http://schemas.openxmlformats.org/officeDocument/2006/relationships/image" Target="../media/image385.png"/><Relationship Id="rId176" Type="http://schemas.openxmlformats.org/officeDocument/2006/relationships/customXml" Target="../ink/ink471.xml"/><Relationship Id="rId197" Type="http://schemas.openxmlformats.org/officeDocument/2006/relationships/image" Target="../media/image508.png"/><Relationship Id="rId201" Type="http://schemas.openxmlformats.org/officeDocument/2006/relationships/image" Target="../media/image510.png"/><Relationship Id="rId222" Type="http://schemas.openxmlformats.org/officeDocument/2006/relationships/customXml" Target="../ink/ink494.xml"/><Relationship Id="rId243" Type="http://schemas.openxmlformats.org/officeDocument/2006/relationships/image" Target="../media/image531.png"/><Relationship Id="rId17" Type="http://schemas.openxmlformats.org/officeDocument/2006/relationships/image" Target="../media/image420.png"/><Relationship Id="rId38" Type="http://schemas.openxmlformats.org/officeDocument/2006/relationships/customXml" Target="../ink/ink402.xml"/><Relationship Id="rId59" Type="http://schemas.openxmlformats.org/officeDocument/2006/relationships/image" Target="../media/image441.png"/><Relationship Id="rId103" Type="http://schemas.openxmlformats.org/officeDocument/2006/relationships/image" Target="../media/image463.png"/><Relationship Id="rId124" Type="http://schemas.openxmlformats.org/officeDocument/2006/relationships/customXml" Target="../ink/ink445.xml"/><Relationship Id="rId70" Type="http://schemas.openxmlformats.org/officeDocument/2006/relationships/customXml" Target="../ink/ink418.xml"/><Relationship Id="rId91" Type="http://schemas.openxmlformats.org/officeDocument/2006/relationships/image" Target="../media/image457.png"/><Relationship Id="rId145" Type="http://schemas.openxmlformats.org/officeDocument/2006/relationships/image" Target="../media/image483.png"/><Relationship Id="rId166" Type="http://schemas.openxmlformats.org/officeDocument/2006/relationships/customXml" Target="../ink/ink466.xml"/><Relationship Id="rId187" Type="http://schemas.openxmlformats.org/officeDocument/2006/relationships/image" Target="../media/image50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89.xml"/><Relationship Id="rId233" Type="http://schemas.openxmlformats.org/officeDocument/2006/relationships/image" Target="../media/image526.png"/><Relationship Id="rId28" Type="http://schemas.openxmlformats.org/officeDocument/2006/relationships/customXml" Target="../ink/ink397.xml"/><Relationship Id="rId49" Type="http://schemas.openxmlformats.org/officeDocument/2006/relationships/image" Target="../media/image436.png"/><Relationship Id="rId114" Type="http://schemas.openxmlformats.org/officeDocument/2006/relationships/customXml" Target="../ink/ink440.xml"/><Relationship Id="rId60" Type="http://schemas.openxmlformats.org/officeDocument/2006/relationships/customXml" Target="../ink/ink413.xml"/><Relationship Id="rId81" Type="http://schemas.openxmlformats.org/officeDocument/2006/relationships/image" Target="../media/image452.png"/><Relationship Id="rId135" Type="http://schemas.openxmlformats.org/officeDocument/2006/relationships/image" Target="../media/image478.png"/><Relationship Id="rId156" Type="http://schemas.openxmlformats.org/officeDocument/2006/relationships/customXml" Target="../ink/ink461.xml"/><Relationship Id="rId177" Type="http://schemas.openxmlformats.org/officeDocument/2006/relationships/image" Target="../media/image498.png"/><Relationship Id="rId198" Type="http://schemas.openxmlformats.org/officeDocument/2006/relationships/customXml" Target="../ink/ink482.xml"/><Relationship Id="rId202" Type="http://schemas.openxmlformats.org/officeDocument/2006/relationships/customXml" Target="../ink/ink484.xml"/><Relationship Id="rId223" Type="http://schemas.openxmlformats.org/officeDocument/2006/relationships/image" Target="../media/image521.png"/><Relationship Id="rId244" Type="http://schemas.openxmlformats.org/officeDocument/2006/relationships/customXml" Target="../ink/ink505.xml"/><Relationship Id="rId18" Type="http://schemas.openxmlformats.org/officeDocument/2006/relationships/customXml" Target="../ink/ink392.xml"/><Relationship Id="rId39" Type="http://schemas.openxmlformats.org/officeDocument/2006/relationships/image" Target="../media/image431.png"/><Relationship Id="rId50" Type="http://schemas.openxmlformats.org/officeDocument/2006/relationships/customXml" Target="../ink/ink408.xml"/><Relationship Id="rId104" Type="http://schemas.openxmlformats.org/officeDocument/2006/relationships/customXml" Target="../ink/ink435.xml"/><Relationship Id="rId125" Type="http://schemas.openxmlformats.org/officeDocument/2006/relationships/image" Target="../media/image474.png"/><Relationship Id="rId146" Type="http://schemas.openxmlformats.org/officeDocument/2006/relationships/customXml" Target="../ink/ink456.xml"/><Relationship Id="rId167" Type="http://schemas.openxmlformats.org/officeDocument/2006/relationships/image" Target="../media/image493.png"/><Relationship Id="rId188" Type="http://schemas.openxmlformats.org/officeDocument/2006/relationships/customXml" Target="../ink/ink477.xml"/><Relationship Id="rId71" Type="http://schemas.openxmlformats.org/officeDocument/2006/relationships/image" Target="../media/image447.png"/><Relationship Id="rId92" Type="http://schemas.openxmlformats.org/officeDocument/2006/relationships/customXml" Target="../ink/ink429.xml"/><Relationship Id="rId213" Type="http://schemas.openxmlformats.org/officeDocument/2006/relationships/image" Target="../media/image516.png"/><Relationship Id="rId234" Type="http://schemas.openxmlformats.org/officeDocument/2006/relationships/customXml" Target="../ink/ink500.xml"/><Relationship Id="rId2" Type="http://schemas.openxmlformats.org/officeDocument/2006/relationships/customXml" Target="../ink/ink385.xml"/><Relationship Id="rId29" Type="http://schemas.openxmlformats.org/officeDocument/2006/relationships/image" Target="../media/image426.png"/><Relationship Id="rId40" Type="http://schemas.openxmlformats.org/officeDocument/2006/relationships/customXml" Target="../ink/ink403.xml"/><Relationship Id="rId115" Type="http://schemas.openxmlformats.org/officeDocument/2006/relationships/image" Target="../media/image469.png"/><Relationship Id="rId136" Type="http://schemas.openxmlformats.org/officeDocument/2006/relationships/customXml" Target="../ink/ink451.xml"/><Relationship Id="rId157" Type="http://schemas.openxmlformats.org/officeDocument/2006/relationships/image" Target="../media/image488.png"/><Relationship Id="rId178" Type="http://schemas.openxmlformats.org/officeDocument/2006/relationships/customXml" Target="../ink/ink472.xml"/><Relationship Id="rId61" Type="http://schemas.openxmlformats.org/officeDocument/2006/relationships/image" Target="../media/image442.png"/><Relationship Id="rId82" Type="http://schemas.openxmlformats.org/officeDocument/2006/relationships/customXml" Target="../ink/ink424.xml"/><Relationship Id="rId199" Type="http://schemas.openxmlformats.org/officeDocument/2006/relationships/image" Target="../media/image509.png"/><Relationship Id="rId203" Type="http://schemas.openxmlformats.org/officeDocument/2006/relationships/image" Target="../media/image511.png"/><Relationship Id="rId19" Type="http://schemas.openxmlformats.org/officeDocument/2006/relationships/image" Target="../media/image421.png"/><Relationship Id="rId224" Type="http://schemas.openxmlformats.org/officeDocument/2006/relationships/customXml" Target="../ink/ink495.xml"/><Relationship Id="rId245" Type="http://schemas.openxmlformats.org/officeDocument/2006/relationships/image" Target="../media/image532.png"/><Relationship Id="rId30" Type="http://schemas.openxmlformats.org/officeDocument/2006/relationships/customXml" Target="../ink/ink398.xml"/><Relationship Id="rId105" Type="http://schemas.openxmlformats.org/officeDocument/2006/relationships/image" Target="../media/image464.png"/><Relationship Id="rId126" Type="http://schemas.openxmlformats.org/officeDocument/2006/relationships/customXml" Target="../ink/ink446.xml"/><Relationship Id="rId147" Type="http://schemas.openxmlformats.org/officeDocument/2006/relationships/image" Target="../media/image484.png"/><Relationship Id="rId168" Type="http://schemas.openxmlformats.org/officeDocument/2006/relationships/customXml" Target="../ink/ink467.xml"/><Relationship Id="rId51" Type="http://schemas.openxmlformats.org/officeDocument/2006/relationships/image" Target="../media/image437.png"/><Relationship Id="rId72" Type="http://schemas.openxmlformats.org/officeDocument/2006/relationships/customXml" Target="../ink/ink419.xml"/><Relationship Id="rId93" Type="http://schemas.openxmlformats.org/officeDocument/2006/relationships/image" Target="../media/image458.png"/><Relationship Id="rId189" Type="http://schemas.openxmlformats.org/officeDocument/2006/relationships/image" Target="../media/image504.png"/><Relationship Id="rId214" Type="http://schemas.openxmlformats.org/officeDocument/2006/relationships/customXml" Target="../ink/ink490.xml"/><Relationship Id="rId235" Type="http://schemas.openxmlformats.org/officeDocument/2006/relationships/image" Target="../media/image527.png"/><Relationship Id="rId116" Type="http://schemas.openxmlformats.org/officeDocument/2006/relationships/customXml" Target="../ink/ink441.xml"/><Relationship Id="rId137" Type="http://schemas.openxmlformats.org/officeDocument/2006/relationships/image" Target="../media/image479.png"/><Relationship Id="rId158" Type="http://schemas.openxmlformats.org/officeDocument/2006/relationships/customXml" Target="../ink/ink462.xml"/><Relationship Id="rId20" Type="http://schemas.openxmlformats.org/officeDocument/2006/relationships/customXml" Target="../ink/ink393.xml"/><Relationship Id="rId41" Type="http://schemas.openxmlformats.org/officeDocument/2006/relationships/image" Target="../media/image432.png"/><Relationship Id="rId62" Type="http://schemas.openxmlformats.org/officeDocument/2006/relationships/customXml" Target="../ink/ink414.xml"/><Relationship Id="rId83" Type="http://schemas.openxmlformats.org/officeDocument/2006/relationships/image" Target="../media/image453.png"/><Relationship Id="rId179" Type="http://schemas.openxmlformats.org/officeDocument/2006/relationships/image" Target="../media/image499.png"/><Relationship Id="rId190" Type="http://schemas.openxmlformats.org/officeDocument/2006/relationships/customXml" Target="../ink/ink478.xml"/><Relationship Id="rId204" Type="http://schemas.openxmlformats.org/officeDocument/2006/relationships/customXml" Target="../ink/ink485.xml"/><Relationship Id="rId225" Type="http://schemas.openxmlformats.org/officeDocument/2006/relationships/image" Target="../media/image522.png"/><Relationship Id="rId246" Type="http://schemas.openxmlformats.org/officeDocument/2006/relationships/customXml" Target="../ink/ink506.xml"/><Relationship Id="rId106" Type="http://schemas.openxmlformats.org/officeDocument/2006/relationships/customXml" Target="../ink/ink436.xml"/><Relationship Id="rId127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1.png"/><Relationship Id="rId21" Type="http://schemas.openxmlformats.org/officeDocument/2006/relationships/image" Target="../media/image544.png"/><Relationship Id="rId42" Type="http://schemas.openxmlformats.org/officeDocument/2006/relationships/customXml" Target="../ink/ink527.xml"/><Relationship Id="rId63" Type="http://schemas.openxmlformats.org/officeDocument/2006/relationships/image" Target="../media/image565.png"/><Relationship Id="rId84" Type="http://schemas.openxmlformats.org/officeDocument/2006/relationships/customXml" Target="../ink/ink548.xml"/><Relationship Id="rId138" Type="http://schemas.openxmlformats.org/officeDocument/2006/relationships/customXml" Target="../ink/ink575.xml"/><Relationship Id="rId159" Type="http://schemas.openxmlformats.org/officeDocument/2006/relationships/image" Target="../media/image612.png"/><Relationship Id="rId170" Type="http://schemas.openxmlformats.org/officeDocument/2006/relationships/customXml" Target="../ink/ink591.xml"/><Relationship Id="rId191" Type="http://schemas.openxmlformats.org/officeDocument/2006/relationships/image" Target="../media/image628.png"/><Relationship Id="rId107" Type="http://schemas.openxmlformats.org/officeDocument/2006/relationships/image" Target="../media/image586.png"/><Relationship Id="rId11" Type="http://schemas.openxmlformats.org/officeDocument/2006/relationships/image" Target="../media/image539.png"/><Relationship Id="rId32" Type="http://schemas.openxmlformats.org/officeDocument/2006/relationships/customXml" Target="../ink/ink522.xml"/><Relationship Id="rId53" Type="http://schemas.openxmlformats.org/officeDocument/2006/relationships/image" Target="../media/image560.png"/><Relationship Id="rId74" Type="http://schemas.openxmlformats.org/officeDocument/2006/relationships/customXml" Target="../ink/ink543.xml"/><Relationship Id="rId128" Type="http://schemas.openxmlformats.org/officeDocument/2006/relationships/customXml" Target="../ink/ink570.xml"/><Relationship Id="rId149" Type="http://schemas.openxmlformats.org/officeDocument/2006/relationships/image" Target="../media/image607.png"/><Relationship Id="rId5" Type="http://schemas.openxmlformats.org/officeDocument/2006/relationships/image" Target="../media/image536.png"/><Relationship Id="rId95" Type="http://schemas.openxmlformats.org/officeDocument/2006/relationships/image" Target="../media/image580.png"/><Relationship Id="rId160" Type="http://schemas.openxmlformats.org/officeDocument/2006/relationships/customXml" Target="../ink/ink586.xml"/><Relationship Id="rId181" Type="http://schemas.openxmlformats.org/officeDocument/2006/relationships/image" Target="../media/image623.png"/><Relationship Id="rId22" Type="http://schemas.openxmlformats.org/officeDocument/2006/relationships/customXml" Target="../ink/ink517.xml"/><Relationship Id="rId43" Type="http://schemas.openxmlformats.org/officeDocument/2006/relationships/image" Target="../media/image555.png"/><Relationship Id="rId64" Type="http://schemas.openxmlformats.org/officeDocument/2006/relationships/customXml" Target="../ink/ink538.xml"/><Relationship Id="rId118" Type="http://schemas.openxmlformats.org/officeDocument/2006/relationships/customXml" Target="../ink/ink565.xml"/><Relationship Id="rId139" Type="http://schemas.openxmlformats.org/officeDocument/2006/relationships/image" Target="../media/image602.png"/><Relationship Id="rId85" Type="http://schemas.openxmlformats.org/officeDocument/2006/relationships/image" Target="../media/image576.png"/><Relationship Id="rId150" Type="http://schemas.openxmlformats.org/officeDocument/2006/relationships/customXml" Target="../ink/ink581.xml"/><Relationship Id="rId171" Type="http://schemas.openxmlformats.org/officeDocument/2006/relationships/image" Target="../media/image618.png"/><Relationship Id="rId192" Type="http://schemas.openxmlformats.org/officeDocument/2006/relationships/customXml" Target="../ink/ink602.xml"/><Relationship Id="rId12" Type="http://schemas.openxmlformats.org/officeDocument/2006/relationships/customXml" Target="../ink/ink512.xml"/><Relationship Id="rId33" Type="http://schemas.openxmlformats.org/officeDocument/2006/relationships/image" Target="../media/image550.png"/><Relationship Id="rId108" Type="http://schemas.openxmlformats.org/officeDocument/2006/relationships/customXml" Target="../ink/ink560.xml"/><Relationship Id="rId129" Type="http://schemas.openxmlformats.org/officeDocument/2006/relationships/image" Target="../media/image597.png"/><Relationship Id="rId54" Type="http://schemas.openxmlformats.org/officeDocument/2006/relationships/customXml" Target="../ink/ink533.xml"/><Relationship Id="rId75" Type="http://schemas.openxmlformats.org/officeDocument/2006/relationships/image" Target="../media/image571.png"/><Relationship Id="rId96" Type="http://schemas.openxmlformats.org/officeDocument/2006/relationships/customXml" Target="../ink/ink554.xml"/><Relationship Id="rId140" Type="http://schemas.openxmlformats.org/officeDocument/2006/relationships/customXml" Target="../ink/ink576.xml"/><Relationship Id="rId161" Type="http://schemas.openxmlformats.org/officeDocument/2006/relationships/image" Target="../media/image613.png"/><Relationship Id="rId182" Type="http://schemas.openxmlformats.org/officeDocument/2006/relationships/customXml" Target="../ink/ink597.xml"/><Relationship Id="rId6" Type="http://schemas.openxmlformats.org/officeDocument/2006/relationships/customXml" Target="../ink/ink509.xml"/><Relationship Id="rId23" Type="http://schemas.openxmlformats.org/officeDocument/2006/relationships/image" Target="../media/image545.png"/><Relationship Id="rId119" Type="http://schemas.openxmlformats.org/officeDocument/2006/relationships/image" Target="../media/image592.png"/><Relationship Id="rId44" Type="http://schemas.openxmlformats.org/officeDocument/2006/relationships/customXml" Target="../ink/ink528.xml"/><Relationship Id="rId65" Type="http://schemas.openxmlformats.org/officeDocument/2006/relationships/image" Target="../media/image566.png"/><Relationship Id="rId86" Type="http://schemas.openxmlformats.org/officeDocument/2006/relationships/customXml" Target="../ink/ink549.xml"/><Relationship Id="rId130" Type="http://schemas.openxmlformats.org/officeDocument/2006/relationships/customXml" Target="../ink/ink571.xml"/><Relationship Id="rId151" Type="http://schemas.openxmlformats.org/officeDocument/2006/relationships/image" Target="../media/image608.png"/><Relationship Id="rId172" Type="http://schemas.openxmlformats.org/officeDocument/2006/relationships/customXml" Target="../ink/ink592.xml"/><Relationship Id="rId193" Type="http://schemas.openxmlformats.org/officeDocument/2006/relationships/image" Target="../media/image629.png"/><Relationship Id="rId13" Type="http://schemas.openxmlformats.org/officeDocument/2006/relationships/image" Target="../media/image540.png"/><Relationship Id="rId109" Type="http://schemas.openxmlformats.org/officeDocument/2006/relationships/image" Target="../media/image587.png"/><Relationship Id="rId34" Type="http://schemas.openxmlformats.org/officeDocument/2006/relationships/customXml" Target="../ink/ink523.xml"/><Relationship Id="rId55" Type="http://schemas.openxmlformats.org/officeDocument/2006/relationships/image" Target="../media/image561.png"/><Relationship Id="rId76" Type="http://schemas.openxmlformats.org/officeDocument/2006/relationships/customXml" Target="../ink/ink544.xml"/><Relationship Id="rId97" Type="http://schemas.openxmlformats.org/officeDocument/2006/relationships/image" Target="../media/image581.png"/><Relationship Id="rId120" Type="http://schemas.openxmlformats.org/officeDocument/2006/relationships/customXml" Target="../ink/ink566.xml"/><Relationship Id="rId141" Type="http://schemas.openxmlformats.org/officeDocument/2006/relationships/image" Target="../media/image603.png"/><Relationship Id="rId7" Type="http://schemas.openxmlformats.org/officeDocument/2006/relationships/image" Target="../media/image537.png"/><Relationship Id="rId71" Type="http://schemas.openxmlformats.org/officeDocument/2006/relationships/image" Target="../media/image569.png"/><Relationship Id="rId92" Type="http://schemas.openxmlformats.org/officeDocument/2006/relationships/customXml" Target="../ink/ink552.xml"/><Relationship Id="rId162" Type="http://schemas.openxmlformats.org/officeDocument/2006/relationships/customXml" Target="../ink/ink587.xml"/><Relationship Id="rId183" Type="http://schemas.openxmlformats.org/officeDocument/2006/relationships/image" Target="../media/image624.png"/><Relationship Id="rId2" Type="http://schemas.openxmlformats.org/officeDocument/2006/relationships/customXml" Target="../ink/ink508.xml"/><Relationship Id="rId29" Type="http://schemas.openxmlformats.org/officeDocument/2006/relationships/image" Target="../media/image548.png"/><Relationship Id="rId24" Type="http://schemas.openxmlformats.org/officeDocument/2006/relationships/customXml" Target="../ink/ink518.xml"/><Relationship Id="rId40" Type="http://schemas.openxmlformats.org/officeDocument/2006/relationships/customXml" Target="../ink/ink526.xml"/><Relationship Id="rId45" Type="http://schemas.openxmlformats.org/officeDocument/2006/relationships/image" Target="../media/image556.png"/><Relationship Id="rId66" Type="http://schemas.openxmlformats.org/officeDocument/2006/relationships/customXml" Target="../ink/ink539.xml"/><Relationship Id="rId87" Type="http://schemas.openxmlformats.org/officeDocument/2006/relationships/image" Target="../media/image577.png"/><Relationship Id="rId110" Type="http://schemas.openxmlformats.org/officeDocument/2006/relationships/customXml" Target="../ink/ink561.xml"/><Relationship Id="rId115" Type="http://schemas.openxmlformats.org/officeDocument/2006/relationships/image" Target="../media/image590.png"/><Relationship Id="rId131" Type="http://schemas.openxmlformats.org/officeDocument/2006/relationships/image" Target="../media/image598.png"/><Relationship Id="rId136" Type="http://schemas.openxmlformats.org/officeDocument/2006/relationships/customXml" Target="../ink/ink574.xml"/><Relationship Id="rId157" Type="http://schemas.openxmlformats.org/officeDocument/2006/relationships/image" Target="../media/image611.png"/><Relationship Id="rId178" Type="http://schemas.openxmlformats.org/officeDocument/2006/relationships/customXml" Target="../ink/ink595.xml"/><Relationship Id="rId61" Type="http://schemas.openxmlformats.org/officeDocument/2006/relationships/image" Target="../media/image564.png"/><Relationship Id="rId82" Type="http://schemas.openxmlformats.org/officeDocument/2006/relationships/customXml" Target="../ink/ink547.xml"/><Relationship Id="rId152" Type="http://schemas.openxmlformats.org/officeDocument/2006/relationships/customXml" Target="../ink/ink582.xml"/><Relationship Id="rId173" Type="http://schemas.openxmlformats.org/officeDocument/2006/relationships/image" Target="../media/image619.png"/><Relationship Id="rId194" Type="http://schemas.openxmlformats.org/officeDocument/2006/relationships/customXml" Target="../ink/ink603.xml"/><Relationship Id="rId199" Type="http://schemas.openxmlformats.org/officeDocument/2006/relationships/image" Target="../media/image632.png"/><Relationship Id="rId19" Type="http://schemas.openxmlformats.org/officeDocument/2006/relationships/image" Target="../media/image543.png"/><Relationship Id="rId14" Type="http://schemas.openxmlformats.org/officeDocument/2006/relationships/customXml" Target="../ink/ink513.xml"/><Relationship Id="rId30" Type="http://schemas.openxmlformats.org/officeDocument/2006/relationships/customXml" Target="../ink/ink521.xml"/><Relationship Id="rId35" Type="http://schemas.openxmlformats.org/officeDocument/2006/relationships/image" Target="../media/image551.png"/><Relationship Id="rId56" Type="http://schemas.openxmlformats.org/officeDocument/2006/relationships/customXml" Target="../ink/ink534.xml"/><Relationship Id="rId77" Type="http://schemas.openxmlformats.org/officeDocument/2006/relationships/image" Target="../media/image572.png"/><Relationship Id="rId100" Type="http://schemas.openxmlformats.org/officeDocument/2006/relationships/customXml" Target="../ink/ink556.xml"/><Relationship Id="rId105" Type="http://schemas.openxmlformats.org/officeDocument/2006/relationships/image" Target="../media/image585.png"/><Relationship Id="rId126" Type="http://schemas.openxmlformats.org/officeDocument/2006/relationships/customXml" Target="../ink/ink569.xml"/><Relationship Id="rId147" Type="http://schemas.openxmlformats.org/officeDocument/2006/relationships/image" Target="../media/image606.png"/><Relationship Id="rId168" Type="http://schemas.openxmlformats.org/officeDocument/2006/relationships/customXml" Target="../ink/ink590.xml"/><Relationship Id="rId8" Type="http://schemas.openxmlformats.org/officeDocument/2006/relationships/customXml" Target="../ink/ink510.xml"/><Relationship Id="rId51" Type="http://schemas.openxmlformats.org/officeDocument/2006/relationships/image" Target="../media/image559.png"/><Relationship Id="rId72" Type="http://schemas.openxmlformats.org/officeDocument/2006/relationships/customXml" Target="../ink/ink542.xml"/><Relationship Id="rId93" Type="http://schemas.openxmlformats.org/officeDocument/2006/relationships/image" Target="../media/image82.png"/><Relationship Id="rId98" Type="http://schemas.openxmlformats.org/officeDocument/2006/relationships/customXml" Target="../ink/ink555.xml"/><Relationship Id="rId121" Type="http://schemas.openxmlformats.org/officeDocument/2006/relationships/image" Target="../media/image593.png"/><Relationship Id="rId142" Type="http://schemas.openxmlformats.org/officeDocument/2006/relationships/customXml" Target="../ink/ink577.xml"/><Relationship Id="rId163" Type="http://schemas.openxmlformats.org/officeDocument/2006/relationships/image" Target="../media/image614.png"/><Relationship Id="rId184" Type="http://schemas.openxmlformats.org/officeDocument/2006/relationships/customXml" Target="../ink/ink598.xml"/><Relationship Id="rId189" Type="http://schemas.openxmlformats.org/officeDocument/2006/relationships/image" Target="../media/image627.png"/><Relationship Id="rId25" Type="http://schemas.openxmlformats.org/officeDocument/2006/relationships/image" Target="../media/image546.png"/><Relationship Id="rId46" Type="http://schemas.openxmlformats.org/officeDocument/2006/relationships/customXml" Target="../ink/ink529.xml"/><Relationship Id="rId67" Type="http://schemas.openxmlformats.org/officeDocument/2006/relationships/image" Target="../media/image567.png"/><Relationship Id="rId116" Type="http://schemas.openxmlformats.org/officeDocument/2006/relationships/customXml" Target="../ink/ink564.xml"/><Relationship Id="rId137" Type="http://schemas.openxmlformats.org/officeDocument/2006/relationships/image" Target="../media/image601.png"/><Relationship Id="rId158" Type="http://schemas.openxmlformats.org/officeDocument/2006/relationships/customXml" Target="../ink/ink585.xml"/><Relationship Id="rId20" Type="http://schemas.openxmlformats.org/officeDocument/2006/relationships/customXml" Target="../ink/ink516.xml"/><Relationship Id="rId41" Type="http://schemas.openxmlformats.org/officeDocument/2006/relationships/image" Target="../media/image554.png"/><Relationship Id="rId62" Type="http://schemas.openxmlformats.org/officeDocument/2006/relationships/customXml" Target="../ink/ink537.xml"/><Relationship Id="rId83" Type="http://schemas.openxmlformats.org/officeDocument/2006/relationships/image" Target="../media/image575.png"/><Relationship Id="rId88" Type="http://schemas.openxmlformats.org/officeDocument/2006/relationships/customXml" Target="../ink/ink550.xml"/><Relationship Id="rId111" Type="http://schemas.openxmlformats.org/officeDocument/2006/relationships/image" Target="../media/image588.png"/><Relationship Id="rId132" Type="http://schemas.openxmlformats.org/officeDocument/2006/relationships/customXml" Target="../ink/ink572.xml"/><Relationship Id="rId153" Type="http://schemas.openxmlformats.org/officeDocument/2006/relationships/image" Target="../media/image609.png"/><Relationship Id="rId174" Type="http://schemas.openxmlformats.org/officeDocument/2006/relationships/customXml" Target="../ink/ink593.xml"/><Relationship Id="rId179" Type="http://schemas.openxmlformats.org/officeDocument/2006/relationships/image" Target="../media/image622.png"/><Relationship Id="rId195" Type="http://schemas.openxmlformats.org/officeDocument/2006/relationships/image" Target="../media/image630.png"/><Relationship Id="rId190" Type="http://schemas.openxmlformats.org/officeDocument/2006/relationships/customXml" Target="../ink/ink601.xml"/><Relationship Id="rId15" Type="http://schemas.openxmlformats.org/officeDocument/2006/relationships/image" Target="../media/image541.png"/><Relationship Id="rId36" Type="http://schemas.openxmlformats.org/officeDocument/2006/relationships/customXml" Target="../ink/ink524.xml"/><Relationship Id="rId57" Type="http://schemas.openxmlformats.org/officeDocument/2006/relationships/image" Target="../media/image562.png"/><Relationship Id="rId106" Type="http://schemas.openxmlformats.org/officeDocument/2006/relationships/customXml" Target="../ink/ink559.xml"/><Relationship Id="rId127" Type="http://schemas.openxmlformats.org/officeDocument/2006/relationships/image" Target="../media/image596.png"/><Relationship Id="rId10" Type="http://schemas.openxmlformats.org/officeDocument/2006/relationships/customXml" Target="../ink/ink511.xml"/><Relationship Id="rId31" Type="http://schemas.openxmlformats.org/officeDocument/2006/relationships/image" Target="../media/image549.png"/><Relationship Id="rId52" Type="http://schemas.openxmlformats.org/officeDocument/2006/relationships/customXml" Target="../ink/ink532.xml"/><Relationship Id="rId73" Type="http://schemas.openxmlformats.org/officeDocument/2006/relationships/image" Target="../media/image570.png"/><Relationship Id="rId78" Type="http://schemas.openxmlformats.org/officeDocument/2006/relationships/customXml" Target="../ink/ink545.xml"/><Relationship Id="rId94" Type="http://schemas.openxmlformats.org/officeDocument/2006/relationships/customXml" Target="../ink/ink553.xml"/><Relationship Id="rId99" Type="http://schemas.openxmlformats.org/officeDocument/2006/relationships/image" Target="../media/image582.png"/><Relationship Id="rId101" Type="http://schemas.openxmlformats.org/officeDocument/2006/relationships/image" Target="../media/image583.png"/><Relationship Id="rId122" Type="http://schemas.openxmlformats.org/officeDocument/2006/relationships/customXml" Target="../ink/ink567.xml"/><Relationship Id="rId143" Type="http://schemas.openxmlformats.org/officeDocument/2006/relationships/image" Target="../media/image604.png"/><Relationship Id="rId148" Type="http://schemas.openxmlformats.org/officeDocument/2006/relationships/customXml" Target="../ink/ink580.xml"/><Relationship Id="rId164" Type="http://schemas.openxmlformats.org/officeDocument/2006/relationships/customXml" Target="../ink/ink588.xml"/><Relationship Id="rId169" Type="http://schemas.openxmlformats.org/officeDocument/2006/relationships/image" Target="../media/image617.png"/><Relationship Id="rId185" Type="http://schemas.openxmlformats.org/officeDocument/2006/relationships/image" Target="../media/image625.png"/><Relationship Id="rId9" Type="http://schemas.openxmlformats.org/officeDocument/2006/relationships/image" Target="../media/image538.png"/><Relationship Id="rId180" Type="http://schemas.openxmlformats.org/officeDocument/2006/relationships/customXml" Target="../ink/ink596.xml"/><Relationship Id="rId26" Type="http://schemas.openxmlformats.org/officeDocument/2006/relationships/customXml" Target="../ink/ink519.xml"/><Relationship Id="rId47" Type="http://schemas.openxmlformats.org/officeDocument/2006/relationships/image" Target="../media/image557.png"/><Relationship Id="rId68" Type="http://schemas.openxmlformats.org/officeDocument/2006/relationships/customXml" Target="../ink/ink540.xml"/><Relationship Id="rId89" Type="http://schemas.openxmlformats.org/officeDocument/2006/relationships/image" Target="../media/image578.png"/><Relationship Id="rId112" Type="http://schemas.openxmlformats.org/officeDocument/2006/relationships/customXml" Target="../ink/ink562.xml"/><Relationship Id="rId133" Type="http://schemas.openxmlformats.org/officeDocument/2006/relationships/image" Target="../media/image599.png"/><Relationship Id="rId154" Type="http://schemas.openxmlformats.org/officeDocument/2006/relationships/customXml" Target="../ink/ink583.xml"/><Relationship Id="rId175" Type="http://schemas.openxmlformats.org/officeDocument/2006/relationships/image" Target="../media/image620.png"/><Relationship Id="rId196" Type="http://schemas.openxmlformats.org/officeDocument/2006/relationships/customXml" Target="../ink/ink604.xml"/><Relationship Id="rId200" Type="http://schemas.openxmlformats.org/officeDocument/2006/relationships/customXml" Target="../ink/ink606.xml"/><Relationship Id="rId16" Type="http://schemas.openxmlformats.org/officeDocument/2006/relationships/customXml" Target="../ink/ink514.xml"/><Relationship Id="rId37" Type="http://schemas.openxmlformats.org/officeDocument/2006/relationships/image" Target="../media/image552.png"/><Relationship Id="rId58" Type="http://schemas.openxmlformats.org/officeDocument/2006/relationships/customXml" Target="../ink/ink535.xml"/><Relationship Id="rId79" Type="http://schemas.openxmlformats.org/officeDocument/2006/relationships/image" Target="../media/image573.png"/><Relationship Id="rId102" Type="http://schemas.openxmlformats.org/officeDocument/2006/relationships/customXml" Target="../ink/ink557.xml"/><Relationship Id="rId123" Type="http://schemas.openxmlformats.org/officeDocument/2006/relationships/image" Target="../media/image594.png"/><Relationship Id="rId144" Type="http://schemas.openxmlformats.org/officeDocument/2006/relationships/customXml" Target="../ink/ink578.xml"/><Relationship Id="rId90" Type="http://schemas.openxmlformats.org/officeDocument/2006/relationships/customXml" Target="../ink/ink551.xml"/><Relationship Id="rId165" Type="http://schemas.openxmlformats.org/officeDocument/2006/relationships/image" Target="../media/image615.png"/><Relationship Id="rId186" Type="http://schemas.openxmlformats.org/officeDocument/2006/relationships/customXml" Target="../ink/ink599.xml"/><Relationship Id="rId27" Type="http://schemas.openxmlformats.org/officeDocument/2006/relationships/image" Target="../media/image547.png"/><Relationship Id="rId48" Type="http://schemas.openxmlformats.org/officeDocument/2006/relationships/customXml" Target="../ink/ink530.xml"/><Relationship Id="rId69" Type="http://schemas.openxmlformats.org/officeDocument/2006/relationships/image" Target="../media/image568.png"/><Relationship Id="rId113" Type="http://schemas.openxmlformats.org/officeDocument/2006/relationships/image" Target="../media/image589.png"/><Relationship Id="rId134" Type="http://schemas.openxmlformats.org/officeDocument/2006/relationships/customXml" Target="../ink/ink573.xml"/><Relationship Id="rId80" Type="http://schemas.openxmlformats.org/officeDocument/2006/relationships/customXml" Target="../ink/ink546.xml"/><Relationship Id="rId155" Type="http://schemas.openxmlformats.org/officeDocument/2006/relationships/image" Target="../media/image610.png"/><Relationship Id="rId176" Type="http://schemas.openxmlformats.org/officeDocument/2006/relationships/customXml" Target="../ink/ink594.xml"/><Relationship Id="rId197" Type="http://schemas.openxmlformats.org/officeDocument/2006/relationships/image" Target="../media/image631.png"/><Relationship Id="rId201" Type="http://schemas.openxmlformats.org/officeDocument/2006/relationships/image" Target="../media/image633.png"/><Relationship Id="rId17" Type="http://schemas.openxmlformats.org/officeDocument/2006/relationships/image" Target="../media/image542.png"/><Relationship Id="rId38" Type="http://schemas.openxmlformats.org/officeDocument/2006/relationships/customXml" Target="../ink/ink525.xml"/><Relationship Id="rId59" Type="http://schemas.openxmlformats.org/officeDocument/2006/relationships/image" Target="../media/image563.png"/><Relationship Id="rId103" Type="http://schemas.openxmlformats.org/officeDocument/2006/relationships/image" Target="../media/image584.png"/><Relationship Id="rId124" Type="http://schemas.openxmlformats.org/officeDocument/2006/relationships/customXml" Target="../ink/ink568.xml"/><Relationship Id="rId70" Type="http://schemas.openxmlformats.org/officeDocument/2006/relationships/customXml" Target="../ink/ink541.xml"/><Relationship Id="rId91" Type="http://schemas.openxmlformats.org/officeDocument/2006/relationships/image" Target="../media/image579.png"/><Relationship Id="rId145" Type="http://schemas.openxmlformats.org/officeDocument/2006/relationships/image" Target="../media/image605.png"/><Relationship Id="rId166" Type="http://schemas.openxmlformats.org/officeDocument/2006/relationships/customXml" Target="../ink/ink589.xml"/><Relationship Id="rId187" Type="http://schemas.openxmlformats.org/officeDocument/2006/relationships/image" Target="../media/image62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520.xml"/><Relationship Id="rId49" Type="http://schemas.openxmlformats.org/officeDocument/2006/relationships/image" Target="../media/image558.png"/><Relationship Id="rId114" Type="http://schemas.openxmlformats.org/officeDocument/2006/relationships/customXml" Target="../ink/ink563.xml"/><Relationship Id="rId60" Type="http://schemas.openxmlformats.org/officeDocument/2006/relationships/customXml" Target="../ink/ink536.xml"/><Relationship Id="rId81" Type="http://schemas.openxmlformats.org/officeDocument/2006/relationships/image" Target="../media/image574.png"/><Relationship Id="rId135" Type="http://schemas.openxmlformats.org/officeDocument/2006/relationships/image" Target="../media/image600.png"/><Relationship Id="rId156" Type="http://schemas.openxmlformats.org/officeDocument/2006/relationships/customXml" Target="../ink/ink584.xml"/><Relationship Id="rId177" Type="http://schemas.openxmlformats.org/officeDocument/2006/relationships/image" Target="../media/image621.png"/><Relationship Id="rId198" Type="http://schemas.openxmlformats.org/officeDocument/2006/relationships/customXml" Target="../ink/ink605.xml"/><Relationship Id="rId18" Type="http://schemas.openxmlformats.org/officeDocument/2006/relationships/customXml" Target="../ink/ink515.xml"/><Relationship Id="rId39" Type="http://schemas.openxmlformats.org/officeDocument/2006/relationships/image" Target="../media/image553.png"/><Relationship Id="rId50" Type="http://schemas.openxmlformats.org/officeDocument/2006/relationships/customXml" Target="../ink/ink531.xml"/><Relationship Id="rId104" Type="http://schemas.openxmlformats.org/officeDocument/2006/relationships/customXml" Target="../ink/ink558.xml"/><Relationship Id="rId125" Type="http://schemas.openxmlformats.org/officeDocument/2006/relationships/image" Target="../media/image595.png"/><Relationship Id="rId146" Type="http://schemas.openxmlformats.org/officeDocument/2006/relationships/customXml" Target="../ink/ink579.xml"/><Relationship Id="rId167" Type="http://schemas.openxmlformats.org/officeDocument/2006/relationships/image" Target="../media/image616.png"/><Relationship Id="rId188" Type="http://schemas.openxmlformats.org/officeDocument/2006/relationships/customXml" Target="../ink/ink60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780084" y="1920324"/>
            <a:ext cx="84393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Modeling with Recurrence Relations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AC656A4-8287-4A0C-B4C8-04B1596201B3}"/>
                  </a:ext>
                </a:extLst>
              </p14:cNvPr>
              <p14:cNvContentPartPr/>
              <p14:nvPr/>
            </p14:nvContentPartPr>
            <p14:xfrm>
              <a:off x="737543" y="544235"/>
              <a:ext cx="110520" cy="150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AC656A4-8287-4A0C-B4C8-04B1596201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543" y="526235"/>
                <a:ext cx="1461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B29C5A7-BD25-4F4D-B48B-507DC57F5FE6}"/>
                  </a:ext>
                </a:extLst>
              </p14:cNvPr>
              <p14:cNvContentPartPr/>
              <p14:nvPr/>
            </p14:nvContentPartPr>
            <p14:xfrm>
              <a:off x="204383" y="322115"/>
              <a:ext cx="421920" cy="373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B29C5A7-BD25-4F4D-B48B-507DC57F5F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743" y="304115"/>
                <a:ext cx="4575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6115C3C-94D9-4FCD-B801-20F9C901F8AB}"/>
                  </a:ext>
                </a:extLst>
              </p14:cNvPr>
              <p14:cNvContentPartPr/>
              <p14:nvPr/>
            </p14:nvContentPartPr>
            <p14:xfrm>
              <a:off x="2256023" y="513275"/>
              <a:ext cx="452520" cy="177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6115C3C-94D9-4FCD-B801-20F9C901F8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383" y="495311"/>
                <a:ext cx="488160" cy="21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1C8D2E7-1370-4EFB-9E0D-AF765B5AEDF6}"/>
                  </a:ext>
                </a:extLst>
              </p14:cNvPr>
              <p14:cNvContentPartPr/>
              <p14:nvPr/>
            </p14:nvContentPartPr>
            <p14:xfrm>
              <a:off x="979103" y="482315"/>
              <a:ext cx="1125360" cy="2455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1C8D2E7-1370-4EFB-9E0D-AF765B5AED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1109" y="464315"/>
                <a:ext cx="1160989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65AA45-17A4-4D47-89A2-955F9502146B}"/>
                  </a:ext>
                </a:extLst>
              </p14:cNvPr>
              <p14:cNvContentPartPr/>
              <p14:nvPr/>
            </p14:nvContentPartPr>
            <p14:xfrm>
              <a:off x="3035783" y="386607"/>
              <a:ext cx="538200" cy="316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65AA45-17A4-4D47-89A2-955F950214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7783" y="368627"/>
                <a:ext cx="573840" cy="351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31944F0-97E2-4A91-9E7D-7838ABE934BE}"/>
                  </a:ext>
                </a:extLst>
              </p14:cNvPr>
              <p14:cNvContentPartPr/>
              <p14:nvPr/>
            </p14:nvContentPartPr>
            <p14:xfrm>
              <a:off x="3682023" y="408451"/>
              <a:ext cx="79200" cy="264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31944F0-97E2-4A91-9E7D-7838ABE934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64023" y="390811"/>
                <a:ext cx="1148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8721938-E3B9-49DA-9039-66CAF8B74679}"/>
                  </a:ext>
                </a:extLst>
              </p14:cNvPr>
              <p14:cNvContentPartPr/>
              <p14:nvPr/>
            </p14:nvContentPartPr>
            <p14:xfrm>
              <a:off x="3926103" y="513211"/>
              <a:ext cx="151560" cy="156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8721938-E3B9-49DA-9039-66CAF8B746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08103" y="495211"/>
                <a:ext cx="1872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F02D183-38A3-4B3D-86E3-274B2FF6D7E6}"/>
                  </a:ext>
                </a:extLst>
              </p14:cNvPr>
              <p14:cNvContentPartPr/>
              <p14:nvPr/>
            </p14:nvContentPartPr>
            <p14:xfrm>
              <a:off x="4626663" y="405571"/>
              <a:ext cx="604080" cy="260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F02D183-38A3-4B3D-86E3-274B2FF6D7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08674" y="387931"/>
                <a:ext cx="639699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3AD81F5-9501-4C4C-A3E1-A9F6597FDE95}"/>
                  </a:ext>
                </a:extLst>
              </p14:cNvPr>
              <p14:cNvContentPartPr/>
              <p14:nvPr/>
            </p14:nvContentPartPr>
            <p14:xfrm>
              <a:off x="4184223" y="351211"/>
              <a:ext cx="290520" cy="317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3AD81F5-9501-4C4C-A3E1-A9F6597FDE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66223" y="333211"/>
                <a:ext cx="3261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6DC0343-02E8-4ED2-AC2B-162E066BC619}"/>
                  </a:ext>
                </a:extLst>
              </p14:cNvPr>
              <p14:cNvContentPartPr/>
              <p14:nvPr/>
            </p14:nvContentPartPr>
            <p14:xfrm>
              <a:off x="122884" y="944466"/>
              <a:ext cx="51530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6DC0343-02E8-4ED2-AC2B-162E066BC6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884" y="926826"/>
                <a:ext cx="518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50182E5-794B-4EA9-9BE3-00ECBA29C7E4}"/>
                  </a:ext>
                </a:extLst>
              </p14:cNvPr>
              <p14:cNvContentPartPr/>
              <p14:nvPr/>
            </p14:nvContentPartPr>
            <p14:xfrm>
              <a:off x="1707253" y="1413133"/>
              <a:ext cx="114480" cy="161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50182E5-794B-4EA9-9BE3-00ECBA29C7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9253" y="1395493"/>
                <a:ext cx="1501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8ABAA62-06D5-4C1F-ACDA-D984C3764FB8}"/>
                  </a:ext>
                </a:extLst>
              </p14:cNvPr>
              <p14:cNvContentPartPr/>
              <p14:nvPr/>
            </p14:nvContentPartPr>
            <p14:xfrm>
              <a:off x="1230973" y="1331053"/>
              <a:ext cx="228960" cy="278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8ABAA62-06D5-4C1F-ACDA-D984C3764F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13305" y="1313053"/>
                <a:ext cx="264656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0341C01-674F-47CA-9DB7-E7FDABCA215B}"/>
                  </a:ext>
                </a:extLst>
              </p14:cNvPr>
              <p14:cNvContentPartPr/>
              <p14:nvPr/>
            </p14:nvContentPartPr>
            <p14:xfrm>
              <a:off x="852253" y="1414933"/>
              <a:ext cx="291240" cy="169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0341C01-674F-47CA-9DB7-E7FDABCA21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4613" y="1396933"/>
                <a:ext cx="3268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17316F5-F26A-4978-9C4F-76811FD804DC}"/>
                  </a:ext>
                </a:extLst>
              </p14:cNvPr>
              <p14:cNvContentPartPr/>
              <p14:nvPr/>
            </p14:nvContentPartPr>
            <p14:xfrm>
              <a:off x="328813" y="1266973"/>
              <a:ext cx="408240" cy="309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17316F5-F26A-4978-9C4F-76811FD804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0813" y="1248973"/>
                <a:ext cx="4438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D8FAA93-5153-49E8-ACC0-96E0962ACC18}"/>
                  </a:ext>
                </a:extLst>
              </p14:cNvPr>
              <p14:cNvContentPartPr/>
              <p14:nvPr/>
            </p14:nvContentPartPr>
            <p14:xfrm>
              <a:off x="2115587" y="1378347"/>
              <a:ext cx="2169000" cy="2120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D8FAA93-5153-49E8-ACC0-96E0962ACC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97590" y="1360316"/>
                <a:ext cx="2204634" cy="24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FB41D28-6878-460D-A908-334C25BD458F}"/>
                  </a:ext>
                </a:extLst>
              </p14:cNvPr>
              <p14:cNvContentPartPr/>
              <p14:nvPr/>
            </p14:nvContentPartPr>
            <p14:xfrm>
              <a:off x="4551713" y="1390093"/>
              <a:ext cx="87120" cy="142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FB41D28-6878-460D-A908-334C25BD45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33713" y="1372093"/>
                <a:ext cx="122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9AC3687-19E1-4A0B-ACDC-D3785FDA3E18}"/>
                  </a:ext>
                </a:extLst>
              </p14:cNvPr>
              <p14:cNvContentPartPr/>
              <p14:nvPr/>
            </p14:nvContentPartPr>
            <p14:xfrm>
              <a:off x="4727753" y="1415653"/>
              <a:ext cx="156240" cy="123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9AC3687-19E1-4A0B-ACDC-D3785FDA3E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09753" y="1398013"/>
                <a:ext cx="1918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5CF0FF2-5070-46F7-8F09-6F0E4CD3A4DA}"/>
                  </a:ext>
                </a:extLst>
              </p14:cNvPr>
              <p14:cNvContentPartPr/>
              <p14:nvPr/>
            </p14:nvContentPartPr>
            <p14:xfrm>
              <a:off x="4982273" y="1304413"/>
              <a:ext cx="46440" cy="228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5CF0FF2-5070-46F7-8F09-6F0E4CD3A4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64273" y="1286413"/>
                <a:ext cx="820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3F23B63-18FE-4F16-A091-4150411BABED}"/>
                  </a:ext>
                </a:extLst>
              </p14:cNvPr>
              <p14:cNvContentPartPr/>
              <p14:nvPr/>
            </p14:nvContentPartPr>
            <p14:xfrm>
              <a:off x="5175593" y="1405573"/>
              <a:ext cx="117360" cy="110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3F23B63-18FE-4F16-A091-4150411BABE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57593" y="1387933"/>
                <a:ext cx="153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6EACBB9-8512-417E-BE32-B8DE161FBD95}"/>
                  </a:ext>
                </a:extLst>
              </p14:cNvPr>
              <p14:cNvContentPartPr/>
              <p14:nvPr/>
            </p14:nvContentPartPr>
            <p14:xfrm>
              <a:off x="5786873" y="1390813"/>
              <a:ext cx="134640" cy="153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6EACBB9-8512-417E-BE32-B8DE161FBD9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69233" y="1373173"/>
                <a:ext cx="1702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EF0B7D-4961-4CC2-9B81-04AF49AC17CD}"/>
                  </a:ext>
                </a:extLst>
              </p14:cNvPr>
              <p14:cNvContentPartPr/>
              <p14:nvPr/>
            </p14:nvContentPartPr>
            <p14:xfrm>
              <a:off x="6035633" y="1401613"/>
              <a:ext cx="198360" cy="136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EF0B7D-4961-4CC2-9B81-04AF49AC17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17993" y="1383973"/>
                <a:ext cx="2340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47CA800-38EB-404C-9A7E-6B0E79DC633D}"/>
                  </a:ext>
                </a:extLst>
              </p14:cNvPr>
              <p14:cNvContentPartPr/>
              <p14:nvPr/>
            </p14:nvContentPartPr>
            <p14:xfrm>
              <a:off x="5378273" y="1293973"/>
              <a:ext cx="290880" cy="2350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47CA800-38EB-404C-9A7E-6B0E79DC63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60273" y="1276333"/>
                <a:ext cx="3265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3CA9B39-7423-4940-8F76-F04F05126C47}"/>
                  </a:ext>
                </a:extLst>
              </p14:cNvPr>
              <p14:cNvContentPartPr/>
              <p14:nvPr/>
            </p14:nvContentPartPr>
            <p14:xfrm>
              <a:off x="7674940" y="1394071"/>
              <a:ext cx="199080" cy="1472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3CA9B39-7423-4940-8F76-F04F05126C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56940" y="1376431"/>
                <a:ext cx="234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17CA235-ECEB-492D-B9FC-0A942878A019}"/>
                  </a:ext>
                </a:extLst>
              </p14:cNvPr>
              <p14:cNvContentPartPr/>
              <p14:nvPr/>
            </p14:nvContentPartPr>
            <p14:xfrm>
              <a:off x="7219180" y="1276711"/>
              <a:ext cx="362880" cy="261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17CA235-ECEB-492D-B9FC-0A942878A0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01540" y="1258711"/>
                <a:ext cx="3985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C2D3B7B-7AB2-4056-89B9-F9A950606A75}"/>
                  </a:ext>
                </a:extLst>
              </p14:cNvPr>
              <p14:cNvContentPartPr/>
              <p14:nvPr/>
            </p14:nvContentPartPr>
            <p14:xfrm>
              <a:off x="6504220" y="1259791"/>
              <a:ext cx="475200" cy="285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C2D3B7B-7AB2-4056-89B9-F9A950606A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86234" y="1242151"/>
                <a:ext cx="510813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7429497-3BFF-478C-A3CA-4B7249AA21FD}"/>
                  </a:ext>
                </a:extLst>
              </p14:cNvPr>
              <p14:cNvContentPartPr/>
              <p14:nvPr/>
            </p14:nvContentPartPr>
            <p14:xfrm>
              <a:off x="8714930" y="1413871"/>
              <a:ext cx="98280" cy="100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7429497-3BFF-478C-A3CA-4B7249AA21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96930" y="1395871"/>
                <a:ext cx="133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C1854F4-B711-4E57-8D68-B812A83F4777}"/>
                  </a:ext>
                </a:extLst>
              </p14:cNvPr>
              <p14:cNvContentPartPr/>
              <p14:nvPr/>
            </p14:nvContentPartPr>
            <p14:xfrm>
              <a:off x="9377690" y="1362031"/>
              <a:ext cx="95040" cy="127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C1854F4-B711-4E57-8D68-B812A83F47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59690" y="1344391"/>
                <a:ext cx="130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7B1B8D4-9BF0-48CE-83A0-29AA50880152}"/>
                  </a:ext>
                </a:extLst>
              </p14:cNvPr>
              <p14:cNvContentPartPr/>
              <p14:nvPr/>
            </p14:nvContentPartPr>
            <p14:xfrm>
              <a:off x="9581450" y="1370671"/>
              <a:ext cx="179640" cy="135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7B1B8D4-9BF0-48CE-83A0-29AA508801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63450" y="1353031"/>
                <a:ext cx="2152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1AB8814-5A21-4EDB-A790-55531EF8861A}"/>
                  </a:ext>
                </a:extLst>
              </p14:cNvPr>
              <p14:cNvContentPartPr/>
              <p14:nvPr/>
            </p14:nvContentPartPr>
            <p14:xfrm>
              <a:off x="8897450" y="1374631"/>
              <a:ext cx="349560" cy="107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1AB8814-5A21-4EDB-A790-55531EF8861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79810" y="1356991"/>
                <a:ext cx="3852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ED80701-C3AB-45D7-B06B-E82324420AD3}"/>
                  </a:ext>
                </a:extLst>
              </p14:cNvPr>
              <p14:cNvContentPartPr/>
              <p14:nvPr/>
            </p14:nvContentPartPr>
            <p14:xfrm>
              <a:off x="8114090" y="1344391"/>
              <a:ext cx="500040" cy="2160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ED80701-C3AB-45D7-B06B-E82324420A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96103" y="1326751"/>
                <a:ext cx="535654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7428BDE-A555-445E-A67B-FEE79529CAD7}"/>
                  </a:ext>
                </a:extLst>
              </p14:cNvPr>
              <p14:cNvContentPartPr/>
              <p14:nvPr/>
            </p14:nvContentPartPr>
            <p14:xfrm>
              <a:off x="10030898" y="1196431"/>
              <a:ext cx="113400" cy="3038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7428BDE-A555-445E-A67B-FEE79529CAD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12898" y="1178431"/>
                <a:ext cx="1490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3846258-950F-4A2A-B325-ECD5BF2C4412}"/>
                  </a:ext>
                </a:extLst>
              </p14:cNvPr>
              <p14:cNvContentPartPr/>
              <p14:nvPr/>
            </p14:nvContentPartPr>
            <p14:xfrm>
              <a:off x="10304138" y="1325671"/>
              <a:ext cx="114120" cy="148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3846258-950F-4A2A-B325-ECD5BF2C441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86138" y="1308031"/>
                <a:ext cx="1497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192AA4B-BC45-4EBD-B417-2F4AE64C6921}"/>
                  </a:ext>
                </a:extLst>
              </p14:cNvPr>
              <p14:cNvContentPartPr/>
              <p14:nvPr/>
            </p14:nvContentPartPr>
            <p14:xfrm>
              <a:off x="10541378" y="1436191"/>
              <a:ext cx="84960" cy="622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192AA4B-BC45-4EBD-B417-2F4AE64C692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523738" y="1418191"/>
                <a:ext cx="1206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43E1372-2C9D-437E-BE56-67666885D965}"/>
                  </a:ext>
                </a:extLst>
              </p14:cNvPr>
              <p14:cNvContentPartPr/>
              <p14:nvPr/>
            </p14:nvContentPartPr>
            <p14:xfrm>
              <a:off x="10718498" y="1128751"/>
              <a:ext cx="155880" cy="3488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43E1372-2C9D-437E-BE56-67666885D96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00498" y="1111111"/>
                <a:ext cx="1915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C337674-EFAF-4F5A-BD7A-4EF818322949}"/>
                  </a:ext>
                </a:extLst>
              </p14:cNvPr>
              <p14:cNvContentPartPr/>
              <p14:nvPr/>
            </p14:nvContentPartPr>
            <p14:xfrm>
              <a:off x="535831" y="1883671"/>
              <a:ext cx="85680" cy="144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C337674-EFAF-4F5A-BD7A-4EF8183229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7831" y="1866031"/>
                <a:ext cx="1213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3CA6599-119B-45FD-AEFC-CC83203CCA56}"/>
                  </a:ext>
                </a:extLst>
              </p14:cNvPr>
              <p14:cNvContentPartPr/>
              <p14:nvPr/>
            </p14:nvContentPartPr>
            <p14:xfrm>
              <a:off x="1446271" y="1945951"/>
              <a:ext cx="599760" cy="2037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3CA6599-119B-45FD-AEFC-CC83203CCA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28271" y="1928311"/>
                <a:ext cx="6354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526CC40-021E-4C39-9C31-86CEC64D8630}"/>
                  </a:ext>
                </a:extLst>
              </p14:cNvPr>
              <p14:cNvContentPartPr/>
              <p14:nvPr/>
            </p14:nvContentPartPr>
            <p14:xfrm>
              <a:off x="879631" y="1876831"/>
              <a:ext cx="334080" cy="1670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526CC40-021E-4C39-9C31-86CEC64D863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1991" y="1858831"/>
                <a:ext cx="369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8C9009F-E94C-4CA6-93E7-DAB23B202FF6}"/>
                  </a:ext>
                </a:extLst>
              </p14:cNvPr>
              <p14:cNvContentPartPr/>
              <p14:nvPr/>
            </p14:nvContentPartPr>
            <p14:xfrm>
              <a:off x="419551" y="1852351"/>
              <a:ext cx="24480" cy="180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8C9009F-E94C-4CA6-93E7-DAB23B202F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1911" y="1834351"/>
                <a:ext cx="60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BDD5AEF-3B28-47AA-B95E-BAF30E67638E}"/>
                  </a:ext>
                </a:extLst>
              </p14:cNvPr>
              <p14:cNvContentPartPr/>
              <p14:nvPr/>
            </p14:nvContentPartPr>
            <p14:xfrm>
              <a:off x="2678911" y="1942711"/>
              <a:ext cx="326160" cy="120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BDD5AEF-3B28-47AA-B95E-BAF30E67638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61271" y="1924765"/>
                <a:ext cx="361800" cy="156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C144A26-9E70-4EFA-8596-BCFCCF0B5CC0}"/>
                  </a:ext>
                </a:extLst>
              </p14:cNvPr>
              <p14:cNvContentPartPr/>
              <p14:nvPr/>
            </p14:nvContentPartPr>
            <p14:xfrm>
              <a:off x="2191831" y="1852351"/>
              <a:ext cx="358560" cy="207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C144A26-9E70-4EFA-8596-BCFCCF0B5CC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73849" y="1834382"/>
                <a:ext cx="394164" cy="242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5131E73-3815-48C0-98F1-A3D27ED96419}"/>
                  </a:ext>
                </a:extLst>
              </p14:cNvPr>
              <p14:cNvContentPartPr/>
              <p14:nvPr/>
            </p14:nvContentPartPr>
            <p14:xfrm>
              <a:off x="5083953" y="1879711"/>
              <a:ext cx="77760" cy="117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5131E73-3815-48C0-98F1-A3D27ED9641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65953" y="1862071"/>
                <a:ext cx="1134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BA51B04-EA2C-4B5A-ACCD-E472FEF55CBC}"/>
                  </a:ext>
                </a:extLst>
              </p14:cNvPr>
              <p14:cNvContentPartPr/>
              <p14:nvPr/>
            </p14:nvContentPartPr>
            <p14:xfrm>
              <a:off x="5252433" y="1842991"/>
              <a:ext cx="81720" cy="135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BA51B04-EA2C-4B5A-ACCD-E472FEF55CB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34793" y="1825351"/>
                <a:ext cx="1173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9529F8-2F17-4C40-AE94-21E5BCCF4B50}"/>
                  </a:ext>
                </a:extLst>
              </p14:cNvPr>
              <p14:cNvContentPartPr/>
              <p14:nvPr/>
            </p14:nvContentPartPr>
            <p14:xfrm>
              <a:off x="5423073" y="1818511"/>
              <a:ext cx="424800" cy="187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9529F8-2F17-4C40-AE94-21E5BCCF4B5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05418" y="1800871"/>
                <a:ext cx="46047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7CBCD35-A9E4-4841-A7FC-D11355BB28D3}"/>
                  </a:ext>
                </a:extLst>
              </p14:cNvPr>
              <p14:cNvContentPartPr/>
              <p14:nvPr/>
            </p14:nvContentPartPr>
            <p14:xfrm>
              <a:off x="4697313" y="1853071"/>
              <a:ext cx="289800" cy="222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7CBCD35-A9E4-4841-A7FC-D11355BB28D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79335" y="1835431"/>
                <a:ext cx="325396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5564497-7823-4A5E-899F-1F3283BED488}"/>
                  </a:ext>
                </a:extLst>
              </p14:cNvPr>
              <p14:cNvContentPartPr/>
              <p14:nvPr/>
            </p14:nvContentPartPr>
            <p14:xfrm>
              <a:off x="4237953" y="1866031"/>
              <a:ext cx="361440" cy="1760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5564497-7823-4A5E-899F-1F3283BED48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20313" y="1848391"/>
                <a:ext cx="3970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C4BF880-835B-4B79-BFE0-749A59F61CA3}"/>
                  </a:ext>
                </a:extLst>
              </p14:cNvPr>
              <p14:cNvContentPartPr/>
              <p14:nvPr/>
            </p14:nvContentPartPr>
            <p14:xfrm>
              <a:off x="3660513" y="1827511"/>
              <a:ext cx="312120" cy="2041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C4BF880-835B-4B79-BFE0-749A59F61CA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42534" y="1809871"/>
                <a:ext cx="347719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20DD8DD-3BFB-4655-B0DC-1C93389E4458}"/>
                  </a:ext>
                </a:extLst>
              </p14:cNvPr>
              <p14:cNvContentPartPr/>
              <p14:nvPr/>
            </p14:nvContentPartPr>
            <p14:xfrm>
              <a:off x="3228153" y="1843711"/>
              <a:ext cx="318960" cy="1998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20DD8DD-3BFB-4655-B0DC-1C93389E445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10173" y="1825711"/>
                <a:ext cx="3545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D2EAD2C-8A55-4432-822A-C4224F4FE95D}"/>
                  </a:ext>
                </a:extLst>
              </p14:cNvPr>
              <p14:cNvContentPartPr/>
              <p14:nvPr/>
            </p14:nvContentPartPr>
            <p14:xfrm>
              <a:off x="6159165" y="1810951"/>
              <a:ext cx="161640" cy="1652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D2EAD2C-8A55-4432-822A-C4224F4FE95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41525" y="1793311"/>
                <a:ext cx="1972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62594AD-2969-4C4B-807B-BDB625A8E752}"/>
                  </a:ext>
                </a:extLst>
              </p14:cNvPr>
              <p14:cNvContentPartPr/>
              <p14:nvPr/>
            </p14:nvContentPartPr>
            <p14:xfrm>
              <a:off x="6432765" y="1942711"/>
              <a:ext cx="88560" cy="615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62594AD-2969-4C4B-807B-BDB625A8E75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14765" y="1924711"/>
                <a:ext cx="124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8034DA5-054C-4679-8F35-5525A9BBFF5A}"/>
                  </a:ext>
                </a:extLst>
              </p14:cNvPr>
              <p14:cNvContentPartPr/>
              <p14:nvPr/>
            </p14:nvContentPartPr>
            <p14:xfrm>
              <a:off x="6833445" y="1785391"/>
              <a:ext cx="540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8034DA5-054C-4679-8F35-5525A9BBFF5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815805" y="1767751"/>
                <a:ext cx="41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F1A9811-8146-4B94-9DE5-045510564589}"/>
                  </a:ext>
                </a:extLst>
              </p14:cNvPr>
              <p14:cNvContentPartPr/>
              <p14:nvPr/>
            </p14:nvContentPartPr>
            <p14:xfrm>
              <a:off x="7776285" y="1850191"/>
              <a:ext cx="209160" cy="1238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F1A9811-8146-4B94-9DE5-04551056458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58285" y="1832191"/>
                <a:ext cx="244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BA03205-CBFC-423B-BF10-9C70C06D25C9}"/>
                  </a:ext>
                </a:extLst>
              </p14:cNvPr>
              <p14:cNvContentPartPr/>
              <p14:nvPr/>
            </p14:nvContentPartPr>
            <p14:xfrm>
              <a:off x="8128725" y="1807351"/>
              <a:ext cx="95400" cy="1738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BA03205-CBFC-423B-BF10-9C70C06D25C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10725" y="1789711"/>
                <a:ext cx="131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D8B7F40-E53F-49BE-818A-F26DDEE7211F}"/>
                  </a:ext>
                </a:extLst>
              </p14:cNvPr>
              <p14:cNvContentPartPr/>
              <p14:nvPr/>
            </p14:nvContentPartPr>
            <p14:xfrm>
              <a:off x="8448405" y="1759471"/>
              <a:ext cx="315000" cy="2203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D8B7F40-E53F-49BE-818A-F26DDEE7211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30765" y="1741500"/>
                <a:ext cx="350640" cy="255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A7DCF5B-8A44-4A3D-A207-040CC7C814EC}"/>
                  </a:ext>
                </a:extLst>
              </p14:cNvPr>
              <p14:cNvContentPartPr/>
              <p14:nvPr/>
            </p14:nvContentPartPr>
            <p14:xfrm>
              <a:off x="7207845" y="1770271"/>
              <a:ext cx="446760" cy="208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A7DCF5B-8A44-4A3D-A207-040CC7C814E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90191" y="1752271"/>
                <a:ext cx="482429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B895847-6259-42D9-BD0E-5B818F1EB18D}"/>
                  </a:ext>
                </a:extLst>
              </p14:cNvPr>
              <p14:cNvContentPartPr/>
              <p14:nvPr/>
            </p14:nvContentPartPr>
            <p14:xfrm>
              <a:off x="6831285" y="1868191"/>
              <a:ext cx="167040" cy="1332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B895847-6259-42D9-BD0E-5B818F1EB18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13285" y="1850503"/>
                <a:ext cx="202680" cy="168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7F5C069-49BE-4A45-B03D-CD76D54B4BF9}"/>
                  </a:ext>
                </a:extLst>
              </p14:cNvPr>
              <p14:cNvContentPartPr/>
              <p14:nvPr/>
            </p14:nvContentPartPr>
            <p14:xfrm>
              <a:off x="10296151" y="1814191"/>
              <a:ext cx="259560" cy="1375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7F5C069-49BE-4A45-B03D-CD76D54B4BF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78151" y="1796191"/>
                <a:ext cx="295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0C9B290-5BCA-452C-93F4-80213A50E6D5}"/>
                  </a:ext>
                </a:extLst>
              </p14:cNvPr>
              <p14:cNvContentPartPr/>
              <p14:nvPr/>
            </p14:nvContentPartPr>
            <p14:xfrm>
              <a:off x="11010031" y="1798351"/>
              <a:ext cx="158760" cy="1393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0C9B290-5BCA-452C-93F4-80213A50E6D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992031" y="1780711"/>
                <a:ext cx="1944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6049A75-FBE2-4F63-8A2F-40AB4061E78E}"/>
                  </a:ext>
                </a:extLst>
              </p14:cNvPr>
              <p14:cNvContentPartPr/>
              <p14:nvPr/>
            </p14:nvContentPartPr>
            <p14:xfrm>
              <a:off x="10687831" y="1800151"/>
              <a:ext cx="198720" cy="155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6049A75-FBE2-4F63-8A2F-40AB4061E78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70191" y="1782151"/>
                <a:ext cx="2343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F5F1690-7BDC-49F3-9AC8-041E9DA6B4C9}"/>
                  </a:ext>
                </a:extLst>
              </p14:cNvPr>
              <p14:cNvContentPartPr/>
              <p14:nvPr/>
            </p14:nvContentPartPr>
            <p14:xfrm>
              <a:off x="9763711" y="1828231"/>
              <a:ext cx="253080" cy="1296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F5F1690-7BDC-49F3-9AC8-041E9DA6B4C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746046" y="1810542"/>
                <a:ext cx="288771" cy="165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7D6EC81-5581-43C3-9C83-B83D12F8C243}"/>
                  </a:ext>
                </a:extLst>
              </p14:cNvPr>
              <p14:cNvContentPartPr/>
              <p14:nvPr/>
            </p14:nvContentPartPr>
            <p14:xfrm>
              <a:off x="8969191" y="1827151"/>
              <a:ext cx="609840" cy="1512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7D6EC81-5581-43C3-9C83-B83D12F8C24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951541" y="1809511"/>
                <a:ext cx="645501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363472C-8431-410A-B6DE-FBFB5ACDD27C}"/>
                  </a:ext>
                </a:extLst>
              </p14:cNvPr>
              <p14:cNvContentPartPr/>
              <p14:nvPr/>
            </p14:nvContentPartPr>
            <p14:xfrm>
              <a:off x="1302631" y="2434111"/>
              <a:ext cx="16560" cy="950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363472C-8431-410A-B6DE-FBFB5ACDD27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284991" y="2416111"/>
                <a:ext cx="522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0BFF63C-6D92-47F7-B4DC-FEB55BBA3365}"/>
                  </a:ext>
                </a:extLst>
              </p14:cNvPr>
              <p14:cNvContentPartPr/>
              <p14:nvPr/>
            </p14:nvContentPartPr>
            <p14:xfrm>
              <a:off x="1287151" y="2376511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0BFF63C-6D92-47F7-B4DC-FEB55BBA336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69511" y="23588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F58D076-779E-4E34-83EE-D29E9B082066}"/>
                  </a:ext>
                </a:extLst>
              </p14:cNvPr>
              <p14:cNvContentPartPr/>
              <p14:nvPr/>
            </p14:nvContentPartPr>
            <p14:xfrm>
              <a:off x="1444471" y="2395591"/>
              <a:ext cx="109440" cy="1486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F58D076-779E-4E34-83EE-D29E9B08206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426831" y="2377951"/>
                <a:ext cx="145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07DC060-7CC1-4AB9-B9B6-225DD93F926B}"/>
                  </a:ext>
                </a:extLst>
              </p14:cNvPr>
              <p14:cNvContentPartPr/>
              <p14:nvPr/>
            </p14:nvContentPartPr>
            <p14:xfrm>
              <a:off x="1675231" y="2412511"/>
              <a:ext cx="82800" cy="1393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07DC060-7CC1-4AB9-B9B6-225DD93F926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57231" y="2394511"/>
                <a:ext cx="118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5B36674-515B-482F-B182-D1D9A3F777F6}"/>
                  </a:ext>
                </a:extLst>
              </p14:cNvPr>
              <p14:cNvContentPartPr/>
              <p14:nvPr/>
            </p14:nvContentPartPr>
            <p14:xfrm>
              <a:off x="1920391" y="2393791"/>
              <a:ext cx="113760" cy="1407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5B36674-515B-482F-B182-D1D9A3F777F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02751" y="2376151"/>
                <a:ext cx="149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A530A96-3A84-48F3-B18C-F0B3E758D0EA}"/>
                  </a:ext>
                </a:extLst>
              </p14:cNvPr>
              <p14:cNvContentPartPr/>
              <p14:nvPr/>
            </p14:nvContentPartPr>
            <p14:xfrm>
              <a:off x="2886991" y="2425111"/>
              <a:ext cx="256320" cy="954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A530A96-3A84-48F3-B18C-F0B3E758D0E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69351" y="2407111"/>
                <a:ext cx="2919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3BFB172-5C57-4B5C-A22B-A9D78D9F7110}"/>
                  </a:ext>
                </a:extLst>
              </p14:cNvPr>
              <p14:cNvContentPartPr/>
              <p14:nvPr/>
            </p14:nvContentPartPr>
            <p14:xfrm>
              <a:off x="3313951" y="2363551"/>
              <a:ext cx="93240" cy="1666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3BFB172-5C57-4B5C-A22B-A9D78D9F711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95951" y="2345911"/>
                <a:ext cx="128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F4DAB47-C409-4EEA-A721-FA4117D7CB60}"/>
                  </a:ext>
                </a:extLst>
              </p14:cNvPr>
              <p14:cNvContentPartPr/>
              <p14:nvPr/>
            </p14:nvContentPartPr>
            <p14:xfrm>
              <a:off x="3603391" y="2502871"/>
              <a:ext cx="10080" cy="10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F4DAB47-C409-4EEA-A721-FA4117D7CB6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585391" y="2485231"/>
                <a:ext cx="457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7FA8572-3D3B-4475-B848-76840F96607C}"/>
                  </a:ext>
                </a:extLst>
              </p14:cNvPr>
              <p14:cNvContentPartPr/>
              <p14:nvPr/>
            </p14:nvContentPartPr>
            <p14:xfrm>
              <a:off x="2270311" y="2334391"/>
              <a:ext cx="486360" cy="1987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7FA8572-3D3B-4475-B848-76840F96607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252671" y="2316751"/>
                <a:ext cx="522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7A694E7-64F4-43C1-AF6B-E998F3F3ACFD}"/>
                  </a:ext>
                </a:extLst>
              </p14:cNvPr>
              <p14:cNvContentPartPr/>
              <p14:nvPr/>
            </p14:nvContentPartPr>
            <p14:xfrm>
              <a:off x="900511" y="2412511"/>
              <a:ext cx="306000" cy="1306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7A694E7-64F4-43C1-AF6B-E998F3F3ACF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82871" y="2394511"/>
                <a:ext cx="3416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82DFD40-6BDE-4021-A68B-28A489A60235}"/>
                  </a:ext>
                </a:extLst>
              </p14:cNvPr>
              <p14:cNvContentPartPr/>
              <p14:nvPr/>
            </p14:nvContentPartPr>
            <p14:xfrm>
              <a:off x="492271" y="2395231"/>
              <a:ext cx="299880" cy="2761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82DFD40-6BDE-4021-A68B-28A489A6023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4271" y="2377231"/>
                <a:ext cx="3355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B0F3D95-D0ED-4B8A-A627-89A66D5AE390}"/>
                  </a:ext>
                </a:extLst>
              </p14:cNvPr>
              <p14:cNvContentPartPr/>
              <p14:nvPr/>
            </p14:nvContentPartPr>
            <p14:xfrm>
              <a:off x="350791" y="2939551"/>
              <a:ext cx="31680" cy="2710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B0F3D95-D0ED-4B8A-A627-89A66D5AE39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32791" y="2921911"/>
                <a:ext cx="673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CF48160-4580-4F36-AA19-7781BCD0886B}"/>
                  </a:ext>
                </a:extLst>
              </p14:cNvPr>
              <p14:cNvContentPartPr/>
              <p14:nvPr/>
            </p14:nvContentPartPr>
            <p14:xfrm>
              <a:off x="1106791" y="2923351"/>
              <a:ext cx="212760" cy="2707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CF48160-4580-4F36-AA19-7781BCD0886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88791" y="2905711"/>
                <a:ext cx="2484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67DC641-DD44-4C88-A68B-978921F3C0DF}"/>
                  </a:ext>
                </a:extLst>
              </p14:cNvPr>
              <p14:cNvContentPartPr/>
              <p14:nvPr/>
            </p14:nvContentPartPr>
            <p14:xfrm>
              <a:off x="460951" y="2953951"/>
              <a:ext cx="529560" cy="258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67DC641-DD44-4C88-A68B-978921F3C0D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2963" y="2936286"/>
                <a:ext cx="565176" cy="293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27490B2-416C-45FE-B813-94EC6923871A}"/>
                  </a:ext>
                </a:extLst>
              </p14:cNvPr>
              <p14:cNvContentPartPr/>
              <p14:nvPr/>
            </p14:nvContentPartPr>
            <p14:xfrm>
              <a:off x="2080591" y="2925151"/>
              <a:ext cx="934920" cy="2804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27490B2-416C-45FE-B813-94EC6923871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062951" y="2907511"/>
                <a:ext cx="9705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52E8-7AD8-4252-8DFB-576CD351BD40}"/>
                  </a:ext>
                </a:extLst>
              </p14:cNvPr>
              <p14:cNvContentPartPr/>
              <p14:nvPr/>
            </p14:nvContentPartPr>
            <p14:xfrm>
              <a:off x="1569751" y="2984911"/>
              <a:ext cx="414720" cy="2070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52E8-7AD8-4252-8DFB-576CD351BD4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552111" y="2966911"/>
                <a:ext cx="4503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7C8C80F-FCFB-4ED6-BDE6-0E7EED3DC26B}"/>
                  </a:ext>
                </a:extLst>
              </p14:cNvPr>
              <p14:cNvContentPartPr/>
              <p14:nvPr/>
            </p14:nvContentPartPr>
            <p14:xfrm>
              <a:off x="3225801" y="2960791"/>
              <a:ext cx="428400" cy="2127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7C8C80F-FCFB-4ED6-BDE6-0E7EED3DC26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07801" y="2942791"/>
                <a:ext cx="4640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DEB2167-3CA0-4976-9247-BDC910064437}"/>
                  </a:ext>
                </a:extLst>
              </p14:cNvPr>
              <p14:cNvContentPartPr/>
              <p14:nvPr/>
            </p14:nvContentPartPr>
            <p14:xfrm>
              <a:off x="4558521" y="3023071"/>
              <a:ext cx="11880" cy="1036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DEB2167-3CA0-4976-9247-BDC91006443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540881" y="3005071"/>
                <a:ext cx="47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937DCC6C-AC6E-4AA1-B7F0-394F96DBB900}"/>
                  </a:ext>
                </a:extLst>
              </p14:cNvPr>
              <p14:cNvContentPartPr/>
              <p14:nvPr/>
            </p14:nvContentPartPr>
            <p14:xfrm>
              <a:off x="4668681" y="3001471"/>
              <a:ext cx="90000" cy="1220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937DCC6C-AC6E-4AA1-B7F0-394F96DBB90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650681" y="2983831"/>
                <a:ext cx="1256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32ABFEE-01E9-4BBD-9DF8-C9AC31BB5F02}"/>
                  </a:ext>
                </a:extLst>
              </p14:cNvPr>
              <p14:cNvContentPartPr/>
              <p14:nvPr/>
            </p14:nvContentPartPr>
            <p14:xfrm>
              <a:off x="4879641" y="3004351"/>
              <a:ext cx="75240" cy="126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32ABFEE-01E9-4BBD-9DF8-C9AC31BB5F0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861641" y="2986711"/>
                <a:ext cx="1108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AC5BE34-C731-4978-846B-091CB9ACC340}"/>
                  </a:ext>
                </a:extLst>
              </p14:cNvPr>
              <p14:cNvContentPartPr/>
              <p14:nvPr/>
            </p14:nvContentPartPr>
            <p14:xfrm>
              <a:off x="5081601" y="2841631"/>
              <a:ext cx="100440" cy="2912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AC5BE34-C731-4978-846B-091CB9ACC34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063601" y="2823631"/>
                <a:ext cx="1360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133530EB-F5F1-4C9D-8F3E-6596A46512A0}"/>
                  </a:ext>
                </a:extLst>
              </p14:cNvPr>
              <p14:cNvContentPartPr/>
              <p14:nvPr/>
            </p14:nvContentPartPr>
            <p14:xfrm>
              <a:off x="4453041" y="2874031"/>
              <a:ext cx="6480" cy="50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133530EB-F5F1-4C9D-8F3E-6596A46512A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435041" y="2856391"/>
                <a:ext cx="42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908359F-B5BE-458E-BA2D-D9D4CE9EC162}"/>
                  </a:ext>
                </a:extLst>
              </p14:cNvPr>
              <p14:cNvContentPartPr/>
              <p14:nvPr/>
            </p14:nvContentPartPr>
            <p14:xfrm>
              <a:off x="4211841" y="3017671"/>
              <a:ext cx="268200" cy="3214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908359F-B5BE-458E-BA2D-D9D4CE9EC16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194177" y="2999671"/>
                <a:ext cx="303888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3E9F26F-5009-4CA9-9901-DF7E8C23EEE4}"/>
                  </a:ext>
                </a:extLst>
              </p14:cNvPr>
              <p14:cNvContentPartPr/>
              <p14:nvPr/>
            </p14:nvContentPartPr>
            <p14:xfrm>
              <a:off x="3879561" y="2959351"/>
              <a:ext cx="259560" cy="2134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3E9F26F-5009-4CA9-9901-DF7E8C23EEE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861586" y="2941711"/>
                <a:ext cx="295151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E7B7CC25-DCCB-4434-BD2E-3F977ED4C60B}"/>
                  </a:ext>
                </a:extLst>
              </p14:cNvPr>
              <p14:cNvContentPartPr/>
              <p14:nvPr/>
            </p14:nvContentPartPr>
            <p14:xfrm>
              <a:off x="6491763" y="2900528"/>
              <a:ext cx="472320" cy="1630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E7B7CC25-DCCB-4434-BD2E-3F977ED4C60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474110" y="2882528"/>
                <a:ext cx="507987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355A04E-7B5D-47C0-A2EA-B0E2140A870E}"/>
                  </a:ext>
                </a:extLst>
              </p14:cNvPr>
              <p14:cNvContentPartPr/>
              <p14:nvPr/>
            </p14:nvContentPartPr>
            <p14:xfrm>
              <a:off x="5843043" y="2823488"/>
              <a:ext cx="571680" cy="2588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355A04E-7B5D-47C0-A2EA-B0E2140A870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825043" y="2805488"/>
                <a:ext cx="6073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44EBEF9-9F1A-4C41-8389-BAE07AF4A43D}"/>
                  </a:ext>
                </a:extLst>
              </p14:cNvPr>
              <p14:cNvContentPartPr/>
              <p14:nvPr/>
            </p14:nvContentPartPr>
            <p14:xfrm>
              <a:off x="5381523" y="2873888"/>
              <a:ext cx="263880" cy="2372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44EBEF9-9F1A-4C41-8389-BAE07AF4A43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363523" y="2856248"/>
                <a:ext cx="2995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4DD6070F-0CAE-45EF-8D4D-BDCE40874DFF}"/>
                  </a:ext>
                </a:extLst>
              </p14:cNvPr>
              <p14:cNvContentPartPr/>
              <p14:nvPr/>
            </p14:nvContentPartPr>
            <p14:xfrm>
              <a:off x="7655911" y="2901692"/>
              <a:ext cx="208080" cy="914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4DD6070F-0CAE-45EF-8D4D-BDCE40874DF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638271" y="2883692"/>
                <a:ext cx="243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F652DBF-86FB-45BE-9847-60B0C1541778}"/>
                  </a:ext>
                </a:extLst>
              </p14:cNvPr>
              <p14:cNvContentPartPr/>
              <p14:nvPr/>
            </p14:nvContentPartPr>
            <p14:xfrm>
              <a:off x="7964431" y="2839412"/>
              <a:ext cx="102240" cy="1681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F652DBF-86FB-45BE-9847-60B0C154177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946431" y="2821772"/>
                <a:ext cx="1378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FB8A90A-8620-44DD-AD39-1C9D7584A470}"/>
                  </a:ext>
                </a:extLst>
              </p14:cNvPr>
              <p14:cNvContentPartPr/>
              <p14:nvPr/>
            </p14:nvContentPartPr>
            <p14:xfrm>
              <a:off x="7123111" y="2812052"/>
              <a:ext cx="422280" cy="2188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FB8A90A-8620-44DD-AD39-1C9D7584A47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05111" y="2794082"/>
                <a:ext cx="457920" cy="2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B59A1245-FB89-4F83-BA79-3EF9E7C8CBC0}"/>
                  </a:ext>
                </a:extLst>
              </p14:cNvPr>
              <p14:cNvContentPartPr/>
              <p14:nvPr/>
            </p14:nvContentPartPr>
            <p14:xfrm>
              <a:off x="9467699" y="2822316"/>
              <a:ext cx="79560" cy="1119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B59A1245-FB89-4F83-BA79-3EF9E7C8CBC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49699" y="2804676"/>
                <a:ext cx="115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1913E25F-3EA1-4CA8-A0E1-584DA1E7B2CE}"/>
                  </a:ext>
                </a:extLst>
              </p14:cNvPr>
              <p14:cNvContentPartPr/>
              <p14:nvPr/>
            </p14:nvContentPartPr>
            <p14:xfrm>
              <a:off x="9664979" y="2790996"/>
              <a:ext cx="56160" cy="138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1913E25F-3EA1-4CA8-A0E1-584DA1E7B2C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646979" y="2773356"/>
                <a:ext cx="918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E81D227A-99C0-4FB5-9393-E9763466D7C7}"/>
                  </a:ext>
                </a:extLst>
              </p14:cNvPr>
              <p14:cNvContentPartPr/>
              <p14:nvPr/>
            </p14:nvContentPartPr>
            <p14:xfrm>
              <a:off x="9088259" y="2827716"/>
              <a:ext cx="295920" cy="2887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E81D227A-99C0-4FB5-9393-E9763466D7C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070619" y="2810054"/>
                <a:ext cx="331560" cy="324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EE8C8F43-ABE2-4D32-BA8D-AA8C6867BC54}"/>
                  </a:ext>
                </a:extLst>
              </p14:cNvPr>
              <p14:cNvContentPartPr/>
              <p14:nvPr/>
            </p14:nvContentPartPr>
            <p14:xfrm>
              <a:off x="8633219" y="2740236"/>
              <a:ext cx="271080" cy="2167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EE8C8F43-ABE2-4D32-BA8D-AA8C6867BC5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615556" y="2722596"/>
                <a:ext cx="306767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D08A827A-A838-40A5-B34D-841D6D9AE63D}"/>
                  </a:ext>
                </a:extLst>
              </p14:cNvPr>
              <p14:cNvContentPartPr/>
              <p14:nvPr/>
            </p14:nvContentPartPr>
            <p14:xfrm>
              <a:off x="8253059" y="2746716"/>
              <a:ext cx="292680" cy="2386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D08A827A-A838-40A5-B34D-841D6D9AE63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235059" y="2729076"/>
                <a:ext cx="3283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A59C813-BFC4-4037-B643-55A8394B3B32}"/>
                  </a:ext>
                </a:extLst>
              </p14:cNvPr>
              <p14:cNvContentPartPr/>
              <p14:nvPr/>
            </p14:nvContentPartPr>
            <p14:xfrm>
              <a:off x="10229325" y="2772871"/>
              <a:ext cx="270360" cy="1378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A59C813-BFC4-4037-B643-55A8394B3B3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211325" y="2755231"/>
                <a:ext cx="306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0494E12-371B-4771-84B9-57B94DAD2C8C}"/>
                  </a:ext>
                </a:extLst>
              </p14:cNvPr>
              <p14:cNvContentPartPr/>
              <p14:nvPr/>
            </p14:nvContentPartPr>
            <p14:xfrm>
              <a:off x="9827925" y="2703391"/>
              <a:ext cx="279720" cy="2318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0494E12-371B-4771-84B9-57B94DAD2C8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810262" y="2685419"/>
                <a:ext cx="315406" cy="267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AF642D8-909B-4A43-A4D7-32E7568F15A2}"/>
                  </a:ext>
                </a:extLst>
              </p14:cNvPr>
              <p14:cNvContentPartPr/>
              <p14:nvPr/>
            </p14:nvContentPartPr>
            <p14:xfrm>
              <a:off x="11137420" y="2776111"/>
              <a:ext cx="206280" cy="1231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AF642D8-909B-4A43-A4D7-32E7568F15A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119780" y="2758111"/>
                <a:ext cx="241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B0F168F9-7B9B-4773-8F00-A9549EF90A2D}"/>
                  </a:ext>
                </a:extLst>
              </p14:cNvPr>
              <p14:cNvContentPartPr/>
              <p14:nvPr/>
            </p14:nvContentPartPr>
            <p14:xfrm>
              <a:off x="10698580" y="2681791"/>
              <a:ext cx="337320" cy="2091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B0F168F9-7B9B-4773-8F00-A9549EF90A2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680959" y="2663791"/>
                <a:ext cx="372922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886136DF-B012-4DBD-BD7C-B70F1631C032}"/>
                  </a:ext>
                </a:extLst>
              </p14:cNvPr>
              <p14:cNvContentPartPr/>
              <p14:nvPr/>
            </p14:nvContentPartPr>
            <p14:xfrm>
              <a:off x="660751" y="3602671"/>
              <a:ext cx="47880" cy="1195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886136DF-B012-4DBD-BD7C-B70F1631C03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42751" y="3584671"/>
                <a:ext cx="83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4AE7B406-1570-4600-A025-28E4E4D3A2E0}"/>
                  </a:ext>
                </a:extLst>
              </p14:cNvPr>
              <p14:cNvContentPartPr/>
              <p14:nvPr/>
            </p14:nvContentPartPr>
            <p14:xfrm>
              <a:off x="497311" y="3562711"/>
              <a:ext cx="75600" cy="1720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4AE7B406-1570-4600-A025-28E4E4D3A2E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79311" y="3544711"/>
                <a:ext cx="1112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3C4B2949-70CD-465F-B85D-DF65DA11015D}"/>
                  </a:ext>
                </a:extLst>
              </p14:cNvPr>
              <p14:cNvContentPartPr/>
              <p14:nvPr/>
            </p14:nvContentPartPr>
            <p14:xfrm>
              <a:off x="3257791" y="3397831"/>
              <a:ext cx="509760" cy="2718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3C4B2949-70CD-465F-B85D-DF65DA11015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240151" y="3380191"/>
                <a:ext cx="5454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A873CB1-E465-4EB0-9B1A-477C3D0C938E}"/>
                  </a:ext>
                </a:extLst>
              </p14:cNvPr>
              <p14:cNvContentPartPr/>
              <p14:nvPr/>
            </p14:nvContentPartPr>
            <p14:xfrm>
              <a:off x="2140351" y="3468031"/>
              <a:ext cx="932400" cy="2286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A873CB1-E465-4EB0-9B1A-477C3D0C938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22711" y="3450391"/>
                <a:ext cx="9680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DFF5EC65-0B45-46AA-BE16-C36B34398819}"/>
                  </a:ext>
                </a:extLst>
              </p14:cNvPr>
              <p14:cNvContentPartPr/>
              <p14:nvPr/>
            </p14:nvContentPartPr>
            <p14:xfrm>
              <a:off x="1190311" y="3452551"/>
              <a:ext cx="747720" cy="2538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DFF5EC65-0B45-46AA-BE16-C36B3439881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72671" y="3434551"/>
                <a:ext cx="7833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82D65C6-2F4F-4194-8E43-C64C5206D782}"/>
                  </a:ext>
                </a:extLst>
              </p14:cNvPr>
              <p14:cNvContentPartPr/>
              <p14:nvPr/>
            </p14:nvContentPartPr>
            <p14:xfrm>
              <a:off x="796471" y="3479911"/>
              <a:ext cx="189720" cy="2602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82D65C6-2F4F-4194-8E43-C64C5206D78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78471" y="3461911"/>
                <a:ext cx="225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53CDC312-E078-46AE-A16B-A487819A3CA0}"/>
                  </a:ext>
                </a:extLst>
              </p14:cNvPr>
              <p14:cNvContentPartPr/>
              <p14:nvPr/>
            </p14:nvContentPartPr>
            <p14:xfrm>
              <a:off x="290311" y="3431671"/>
              <a:ext cx="120960" cy="2930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53CDC312-E078-46AE-A16B-A487819A3CA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72364" y="3413671"/>
                <a:ext cx="156494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A18C0BD5-9AEB-480C-B9C8-7CC5533499E8}"/>
                  </a:ext>
                </a:extLst>
              </p14:cNvPr>
              <p14:cNvContentPartPr/>
              <p14:nvPr/>
            </p14:nvContentPartPr>
            <p14:xfrm>
              <a:off x="4681415" y="3439231"/>
              <a:ext cx="106200" cy="1206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A18C0BD5-9AEB-480C-B9C8-7CC5533499E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663775" y="3421231"/>
                <a:ext cx="141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DD6CBE3E-105A-463F-89DE-40678AFB718B}"/>
                  </a:ext>
                </a:extLst>
              </p14:cNvPr>
              <p14:cNvContentPartPr/>
              <p14:nvPr/>
            </p14:nvContentPartPr>
            <p14:xfrm>
              <a:off x="4868255" y="3439951"/>
              <a:ext cx="90000" cy="1414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DD6CBE3E-105A-463F-89DE-40678AFB718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50255" y="3422311"/>
                <a:ext cx="1256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E138CEF-04FF-488C-96B8-D6D998A56A0F}"/>
                  </a:ext>
                </a:extLst>
              </p14:cNvPr>
              <p14:cNvContentPartPr/>
              <p14:nvPr/>
            </p14:nvContentPartPr>
            <p14:xfrm>
              <a:off x="5529575" y="3405391"/>
              <a:ext cx="321480" cy="1875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E138CEF-04FF-488C-96B8-D6D998A56A0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511595" y="3387751"/>
                <a:ext cx="3570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7BF53D70-A732-4647-8463-3EFA68C6E923}"/>
                  </a:ext>
                </a:extLst>
              </p14:cNvPr>
              <p14:cNvContentPartPr/>
              <p14:nvPr/>
            </p14:nvContentPartPr>
            <p14:xfrm>
              <a:off x="5069495" y="3418351"/>
              <a:ext cx="369000" cy="1652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7BF53D70-A732-4647-8463-3EFA68C6E92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051495" y="3400711"/>
                <a:ext cx="404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10ADC126-7E98-437A-8864-ED982BA79595}"/>
                  </a:ext>
                </a:extLst>
              </p14:cNvPr>
              <p14:cNvContentPartPr/>
              <p14:nvPr/>
            </p14:nvContentPartPr>
            <p14:xfrm>
              <a:off x="4324655" y="3462631"/>
              <a:ext cx="275040" cy="1558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10ADC126-7E98-437A-8864-ED982BA7959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306992" y="3444991"/>
                <a:ext cx="310727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7C8D8DD6-597F-420A-AEB6-2A7D3D145E97}"/>
                  </a:ext>
                </a:extLst>
              </p14:cNvPr>
              <p14:cNvContentPartPr/>
              <p14:nvPr/>
            </p14:nvContentPartPr>
            <p14:xfrm>
              <a:off x="3960335" y="3452191"/>
              <a:ext cx="263160" cy="15444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7C8D8DD6-597F-420A-AEB6-2A7D3D145E9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942695" y="3434191"/>
                <a:ext cx="298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9212669F-8CD1-4079-88C5-9670D23112DF}"/>
                  </a:ext>
                </a:extLst>
              </p14:cNvPr>
              <p14:cNvContentPartPr/>
              <p14:nvPr/>
            </p14:nvContentPartPr>
            <p14:xfrm>
              <a:off x="6475889" y="3336631"/>
              <a:ext cx="41760" cy="1951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9212669F-8CD1-4079-88C5-9670D23112D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457889" y="3318631"/>
                <a:ext cx="774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8DF90E3C-A716-4F22-B010-4491550C55B7}"/>
                  </a:ext>
                </a:extLst>
              </p14:cNvPr>
              <p14:cNvContentPartPr/>
              <p14:nvPr/>
            </p14:nvContentPartPr>
            <p14:xfrm>
              <a:off x="7118849" y="3406831"/>
              <a:ext cx="84240" cy="15048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8DF90E3C-A716-4F22-B010-4491550C55B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100849" y="3388831"/>
                <a:ext cx="119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98036671-8962-43DA-B554-D8476B28C358}"/>
                  </a:ext>
                </a:extLst>
              </p14:cNvPr>
              <p14:cNvContentPartPr/>
              <p14:nvPr/>
            </p14:nvContentPartPr>
            <p14:xfrm>
              <a:off x="7284449" y="3408271"/>
              <a:ext cx="194040" cy="14868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98036671-8962-43DA-B554-D8476B28C35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266449" y="3390271"/>
                <a:ext cx="2296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0A9F149-34CF-4089-802D-9C06942ED956}"/>
                  </a:ext>
                </a:extLst>
              </p14:cNvPr>
              <p14:cNvContentPartPr/>
              <p14:nvPr/>
            </p14:nvContentPartPr>
            <p14:xfrm>
              <a:off x="6628169" y="3305311"/>
              <a:ext cx="362160" cy="2548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0A9F149-34CF-4089-802D-9C06942ED95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10169" y="3287646"/>
                <a:ext cx="397800" cy="290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7DD86C57-588E-4A30-A5F5-837EC2B0450C}"/>
                  </a:ext>
                </a:extLst>
              </p14:cNvPr>
              <p14:cNvContentPartPr/>
              <p14:nvPr/>
            </p14:nvContentPartPr>
            <p14:xfrm>
              <a:off x="6089249" y="3394591"/>
              <a:ext cx="288720" cy="1699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7DD86C57-588E-4A30-A5F5-837EC2B0450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071609" y="3376914"/>
                <a:ext cx="324360" cy="205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8BF7E6BA-C04D-455F-8401-444E74A2E111}"/>
                  </a:ext>
                </a:extLst>
              </p14:cNvPr>
              <p14:cNvContentPartPr/>
              <p14:nvPr/>
            </p14:nvContentPartPr>
            <p14:xfrm>
              <a:off x="7894306" y="3399271"/>
              <a:ext cx="86760" cy="1220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8BF7E6BA-C04D-455F-8401-444E74A2E11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876666" y="3381271"/>
                <a:ext cx="1224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8E071174-4DFE-4516-AA12-6ED0D5B7BA7A}"/>
                  </a:ext>
                </a:extLst>
              </p14:cNvPr>
              <p14:cNvContentPartPr/>
              <p14:nvPr/>
            </p14:nvContentPartPr>
            <p14:xfrm>
              <a:off x="8566066" y="3340951"/>
              <a:ext cx="98280" cy="1674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8E071174-4DFE-4516-AA12-6ED0D5B7BA7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548426" y="3322951"/>
                <a:ext cx="133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1ACE82F1-5440-4CD0-BC0B-50A293B5E714}"/>
                  </a:ext>
                </a:extLst>
              </p14:cNvPr>
              <p14:cNvContentPartPr/>
              <p14:nvPr/>
            </p14:nvContentPartPr>
            <p14:xfrm>
              <a:off x="8107786" y="3289111"/>
              <a:ext cx="305640" cy="2235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1ACE82F1-5440-4CD0-BC0B-50A293B5E71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090167" y="3271111"/>
                <a:ext cx="341238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49BA0A6-B88B-4052-9294-D9A301CA1C01}"/>
                  </a:ext>
                </a:extLst>
              </p14:cNvPr>
              <p14:cNvContentPartPr/>
              <p14:nvPr/>
            </p14:nvContentPartPr>
            <p14:xfrm>
              <a:off x="7676866" y="3328711"/>
              <a:ext cx="139320" cy="2192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49BA0A6-B88B-4052-9294-D9A301CA1C0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658866" y="3311071"/>
                <a:ext cx="1749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3F63CFB9-894E-46BB-96C4-9E24E2C038EA}"/>
                  </a:ext>
                </a:extLst>
              </p14:cNvPr>
              <p14:cNvContentPartPr/>
              <p14:nvPr/>
            </p14:nvContentPartPr>
            <p14:xfrm>
              <a:off x="10221614" y="3437791"/>
              <a:ext cx="1080" cy="252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3F63CFB9-894E-46BB-96C4-9E24E2C038E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203974" y="3419791"/>
                <a:ext cx="36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86E9B25D-DC7B-4268-9AA2-445A06680660}"/>
                  </a:ext>
                </a:extLst>
              </p14:cNvPr>
              <p14:cNvContentPartPr/>
              <p14:nvPr/>
            </p14:nvContentPartPr>
            <p14:xfrm>
              <a:off x="9760814" y="3238351"/>
              <a:ext cx="303480" cy="24084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86E9B25D-DC7B-4268-9AA2-445A0668066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742835" y="3220711"/>
                <a:ext cx="339078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C48A8E32-D14C-4D4B-A9AE-BA9EC97FDC5B}"/>
                  </a:ext>
                </a:extLst>
              </p14:cNvPr>
              <p14:cNvContentPartPr/>
              <p14:nvPr/>
            </p14:nvContentPartPr>
            <p14:xfrm>
              <a:off x="8936774" y="3236551"/>
              <a:ext cx="697680" cy="2736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C48A8E32-D14C-4D4B-A9AE-BA9EC97FDC5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919134" y="3218551"/>
                <a:ext cx="7333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4E97770-2299-44B9-987A-1122EBE3627E}"/>
                  </a:ext>
                </a:extLst>
              </p14:cNvPr>
              <p14:cNvContentPartPr/>
              <p14:nvPr/>
            </p14:nvContentPartPr>
            <p14:xfrm>
              <a:off x="848063" y="4312969"/>
              <a:ext cx="120240" cy="1339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4E97770-2299-44B9-987A-1122EBE3627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30063" y="4295329"/>
                <a:ext cx="1558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8F8CC90F-E027-4B2A-88B3-FDD6551FFB16}"/>
                  </a:ext>
                </a:extLst>
              </p14:cNvPr>
              <p14:cNvContentPartPr/>
              <p14:nvPr/>
            </p14:nvContentPartPr>
            <p14:xfrm>
              <a:off x="3135863" y="4039729"/>
              <a:ext cx="156960" cy="2696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8F8CC90F-E027-4B2A-88B3-FDD6551FFB1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118223" y="4021729"/>
                <a:ext cx="1926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39FAC8EE-BAB3-49DC-ACC1-4CFA52F4D39E}"/>
                  </a:ext>
                </a:extLst>
              </p14:cNvPr>
              <p14:cNvContentPartPr/>
              <p14:nvPr/>
            </p14:nvContentPartPr>
            <p14:xfrm>
              <a:off x="3362663" y="4140529"/>
              <a:ext cx="129960" cy="1353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39FAC8EE-BAB3-49DC-ACC1-4CFA52F4D39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344663" y="4122889"/>
                <a:ext cx="165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607FA49A-D608-492D-84EF-43BFDD41CE45}"/>
                  </a:ext>
                </a:extLst>
              </p14:cNvPr>
              <p14:cNvContentPartPr/>
              <p14:nvPr/>
            </p14:nvContentPartPr>
            <p14:xfrm>
              <a:off x="4239623" y="4109569"/>
              <a:ext cx="9360" cy="1054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607FA49A-D608-492D-84EF-43BFDD41CE4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221623" y="4091929"/>
                <a:ext cx="450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9BF10F23-FC79-4823-82D0-75191C865702}"/>
                  </a:ext>
                </a:extLst>
              </p14:cNvPr>
              <p14:cNvContentPartPr/>
              <p14:nvPr/>
            </p14:nvContentPartPr>
            <p14:xfrm>
              <a:off x="4253663" y="3993649"/>
              <a:ext cx="360" cy="21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9BF10F23-FC79-4823-82D0-75191C86570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235663" y="3975649"/>
                <a:ext cx="36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69F36B68-A6AB-45F1-93B6-A3B994917D0E}"/>
                  </a:ext>
                </a:extLst>
              </p14:cNvPr>
              <p14:cNvContentPartPr/>
              <p14:nvPr/>
            </p14:nvContentPartPr>
            <p14:xfrm>
              <a:off x="3566423" y="4033249"/>
              <a:ext cx="587160" cy="25344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69F36B68-A6AB-45F1-93B6-A3B994917D0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548772" y="4015275"/>
                <a:ext cx="622822" cy="289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332765B4-6242-428F-B42E-74D5CD42AF59}"/>
                  </a:ext>
                </a:extLst>
              </p14:cNvPr>
              <p14:cNvContentPartPr/>
              <p14:nvPr/>
            </p14:nvContentPartPr>
            <p14:xfrm>
              <a:off x="2591543" y="4068169"/>
              <a:ext cx="285480" cy="31284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332765B4-6242-428F-B42E-74D5CD42AF5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573543" y="4050529"/>
                <a:ext cx="3211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7FED205D-8B63-4FD5-BF8A-8BFA46A86569}"/>
                  </a:ext>
                </a:extLst>
              </p14:cNvPr>
              <p14:cNvContentPartPr/>
              <p14:nvPr/>
            </p14:nvContentPartPr>
            <p14:xfrm>
              <a:off x="1668143" y="4198489"/>
              <a:ext cx="714240" cy="26424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7FED205D-8B63-4FD5-BF8A-8BFA46A8656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650152" y="4180849"/>
                <a:ext cx="749862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DE3841F9-B22E-460A-9B30-72477988632F}"/>
                  </a:ext>
                </a:extLst>
              </p14:cNvPr>
              <p14:cNvContentPartPr/>
              <p14:nvPr/>
            </p14:nvContentPartPr>
            <p14:xfrm>
              <a:off x="1209143" y="4287769"/>
              <a:ext cx="324000" cy="18684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DE3841F9-B22E-460A-9B30-72477988632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91143" y="4269769"/>
                <a:ext cx="3596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EE5847C7-3244-4AE3-AFA7-D8B6800A182B}"/>
                  </a:ext>
                </a:extLst>
              </p14:cNvPr>
              <p14:cNvContentPartPr/>
              <p14:nvPr/>
            </p14:nvContentPartPr>
            <p14:xfrm>
              <a:off x="277103" y="4196689"/>
              <a:ext cx="493560" cy="25776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EE5847C7-3244-4AE3-AFA7-D8B6800A182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59463" y="4178689"/>
                <a:ext cx="5292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7F14FC5C-38CA-4963-97D4-D92508238CC5}"/>
                  </a:ext>
                </a:extLst>
              </p14:cNvPr>
              <p14:cNvContentPartPr/>
              <p14:nvPr/>
            </p14:nvContentPartPr>
            <p14:xfrm>
              <a:off x="4358721" y="4069503"/>
              <a:ext cx="159840" cy="15840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7F14FC5C-38CA-4963-97D4-D92508238CC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340721" y="4051503"/>
                <a:ext cx="195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0BBC61E1-AE98-4BCB-A7A1-1AB3B8FF74BC}"/>
                  </a:ext>
                </a:extLst>
              </p14:cNvPr>
              <p14:cNvContentPartPr/>
              <p14:nvPr/>
            </p14:nvContentPartPr>
            <p14:xfrm>
              <a:off x="4803681" y="4050783"/>
              <a:ext cx="41400" cy="2102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0BBC61E1-AE98-4BCB-A7A1-1AB3B8FF74B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786041" y="4032783"/>
                <a:ext cx="770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DD69EE1F-8BCE-44E6-82C5-4A0701283009}"/>
                  </a:ext>
                </a:extLst>
              </p14:cNvPr>
              <p14:cNvContentPartPr/>
              <p14:nvPr/>
            </p14:nvContentPartPr>
            <p14:xfrm>
              <a:off x="4928241" y="4056183"/>
              <a:ext cx="136440" cy="17172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DD69EE1F-8BCE-44E6-82C5-4A070128300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910601" y="4038543"/>
                <a:ext cx="1720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281BF865-BABD-431B-B21A-7BF6ED30F8B5}"/>
                  </a:ext>
                </a:extLst>
              </p14:cNvPr>
              <p14:cNvContentPartPr/>
              <p14:nvPr/>
            </p14:nvContentPartPr>
            <p14:xfrm>
              <a:off x="4868841" y="3932703"/>
              <a:ext cx="9000" cy="828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281BF865-BABD-431B-B21A-7BF6ED30F8B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851201" y="3915063"/>
                <a:ext cx="446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C97F6852-F25C-4ADC-9FE3-30FDDAC5A1EC}"/>
                  </a:ext>
                </a:extLst>
              </p14:cNvPr>
              <p14:cNvContentPartPr/>
              <p14:nvPr/>
            </p14:nvContentPartPr>
            <p14:xfrm>
              <a:off x="5315601" y="4071663"/>
              <a:ext cx="148680" cy="17352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C97F6852-F25C-4ADC-9FE3-30FDDAC5A1E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97961" y="4054023"/>
                <a:ext cx="1843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0E51A565-CCE9-4639-8A7F-50D7320D75BF}"/>
                  </a:ext>
                </a:extLst>
              </p14:cNvPr>
              <p14:cNvContentPartPr/>
              <p14:nvPr/>
            </p14:nvContentPartPr>
            <p14:xfrm>
              <a:off x="7641140" y="4043102"/>
              <a:ext cx="124920" cy="1551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0E51A565-CCE9-4639-8A7F-50D7320D75B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623500" y="4025102"/>
                <a:ext cx="1605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30CE8CC3-2BC0-4A79-B25B-EC3C6B581F26}"/>
                  </a:ext>
                </a:extLst>
              </p14:cNvPr>
              <p14:cNvContentPartPr/>
              <p14:nvPr/>
            </p14:nvContentPartPr>
            <p14:xfrm>
              <a:off x="8239460" y="4034102"/>
              <a:ext cx="129960" cy="18180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30CE8CC3-2BC0-4A79-B25B-EC3C6B581F2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221820" y="4016462"/>
                <a:ext cx="1656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B59F2270-9635-473C-8B73-050E8CF1BA9C}"/>
                  </a:ext>
                </a:extLst>
              </p14:cNvPr>
              <p14:cNvContentPartPr/>
              <p14:nvPr/>
            </p14:nvContentPartPr>
            <p14:xfrm>
              <a:off x="8555540" y="3948782"/>
              <a:ext cx="148680" cy="24192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B59F2270-9635-473C-8B73-050E8CF1BA9C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537900" y="3931142"/>
                <a:ext cx="1843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2899B151-E7A7-4EC5-A5E9-C56B0A47D2DC}"/>
                  </a:ext>
                </a:extLst>
              </p14:cNvPr>
              <p14:cNvContentPartPr/>
              <p14:nvPr/>
            </p14:nvContentPartPr>
            <p14:xfrm>
              <a:off x="9833900" y="3898742"/>
              <a:ext cx="117000" cy="55296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2899B151-E7A7-4EC5-A5E9-C56B0A47D2D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815955" y="3881102"/>
                <a:ext cx="152531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FF71291D-3DAF-4CD8-962C-6E6FC5CE4CA2}"/>
                  </a:ext>
                </a:extLst>
              </p14:cNvPr>
              <p14:cNvContentPartPr/>
              <p14:nvPr/>
            </p14:nvContentPartPr>
            <p14:xfrm>
              <a:off x="8954780" y="3953462"/>
              <a:ext cx="789480" cy="22968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FF71291D-3DAF-4CD8-962C-6E6FC5CE4CA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937140" y="3935462"/>
                <a:ext cx="825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74FAEF91-C386-441C-B7B1-BBC07F2E8DA5}"/>
                  </a:ext>
                </a:extLst>
              </p14:cNvPr>
              <p14:cNvContentPartPr/>
              <p14:nvPr/>
            </p14:nvContentPartPr>
            <p14:xfrm>
              <a:off x="7875140" y="3881822"/>
              <a:ext cx="289440" cy="35460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74FAEF91-C386-441C-B7B1-BBC07F2E8DA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857162" y="3863840"/>
                <a:ext cx="325036" cy="390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06180683-AD2D-47C4-96ED-5A4058CD4209}"/>
                  </a:ext>
                </a:extLst>
              </p14:cNvPr>
              <p14:cNvContentPartPr/>
              <p14:nvPr/>
            </p14:nvContentPartPr>
            <p14:xfrm>
              <a:off x="7199060" y="3878582"/>
              <a:ext cx="329040" cy="38232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06180683-AD2D-47C4-96ED-5A4058CD420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181420" y="3860599"/>
                <a:ext cx="364680" cy="41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9F478F2E-0A45-46B9-A000-E4DBC6270A0F}"/>
                  </a:ext>
                </a:extLst>
              </p14:cNvPr>
              <p14:cNvContentPartPr/>
              <p14:nvPr/>
            </p14:nvContentPartPr>
            <p14:xfrm>
              <a:off x="10205693" y="3788582"/>
              <a:ext cx="208800" cy="30384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9F478F2E-0A45-46B9-A000-E4DBC6270A0F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187693" y="3770942"/>
                <a:ext cx="2444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8351290C-2BA8-448A-994C-AC5F59D32FBB}"/>
                  </a:ext>
                </a:extLst>
              </p14:cNvPr>
              <p14:cNvContentPartPr/>
              <p14:nvPr/>
            </p14:nvContentPartPr>
            <p14:xfrm>
              <a:off x="10535813" y="3902342"/>
              <a:ext cx="81720" cy="16884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8351290C-2BA8-448A-994C-AC5F59D32FBB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0517813" y="3884342"/>
                <a:ext cx="1173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FF990FDA-3292-4DE2-9CFA-83C976C3D208}"/>
                  </a:ext>
                </a:extLst>
              </p14:cNvPr>
              <p14:cNvContentPartPr/>
              <p14:nvPr/>
            </p14:nvContentPartPr>
            <p14:xfrm>
              <a:off x="11262293" y="3996662"/>
              <a:ext cx="4320" cy="180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FF990FDA-3292-4DE2-9CFA-83C976C3D20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1244653" y="3978662"/>
                <a:ext cx="399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B41981A2-25FA-454A-897E-81B6182BB8BB}"/>
                  </a:ext>
                </a:extLst>
              </p14:cNvPr>
              <p14:cNvContentPartPr/>
              <p14:nvPr/>
            </p14:nvContentPartPr>
            <p14:xfrm>
              <a:off x="10750373" y="3866342"/>
              <a:ext cx="401040" cy="19008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B41981A2-25FA-454A-897E-81B6182BB8B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732357" y="3848342"/>
                <a:ext cx="436712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E946076D-EA97-4274-B848-004C02A3D47F}"/>
                  </a:ext>
                </a:extLst>
              </p14:cNvPr>
              <p14:cNvContentPartPr/>
              <p14:nvPr/>
            </p14:nvContentPartPr>
            <p14:xfrm>
              <a:off x="3648653" y="4741502"/>
              <a:ext cx="187560" cy="13860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E946076D-EA97-4274-B848-004C02A3D47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630653" y="4723502"/>
                <a:ext cx="2232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DA53FFB5-0514-48A1-9BBA-43BF53A00282}"/>
                  </a:ext>
                </a:extLst>
              </p14:cNvPr>
              <p14:cNvContentPartPr/>
              <p14:nvPr/>
            </p14:nvContentPartPr>
            <p14:xfrm>
              <a:off x="3916853" y="4679942"/>
              <a:ext cx="83520" cy="21780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DA53FFB5-0514-48A1-9BBA-43BF53A00282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898853" y="4661942"/>
                <a:ext cx="1191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7D61A620-E3A9-4993-B493-9056DC608074}"/>
                  </a:ext>
                </a:extLst>
              </p14:cNvPr>
              <p14:cNvContentPartPr/>
              <p14:nvPr/>
            </p14:nvContentPartPr>
            <p14:xfrm>
              <a:off x="4248773" y="4652582"/>
              <a:ext cx="194400" cy="16848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7D61A620-E3A9-4993-B493-9056DC60807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231133" y="4634942"/>
                <a:ext cx="2300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A255694C-C5E7-4801-810E-81687423D7C2}"/>
                  </a:ext>
                </a:extLst>
              </p14:cNvPr>
              <p14:cNvContentPartPr/>
              <p14:nvPr/>
            </p14:nvContentPartPr>
            <p14:xfrm>
              <a:off x="4452173" y="4560422"/>
              <a:ext cx="7560" cy="180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A255694C-C5E7-4801-810E-81687423D7C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434173" y="4542422"/>
                <a:ext cx="43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426A8B65-46D4-44B2-BC1B-0C242D639366}"/>
                  </a:ext>
                </a:extLst>
              </p14:cNvPr>
              <p14:cNvContentPartPr/>
              <p14:nvPr/>
            </p14:nvContentPartPr>
            <p14:xfrm>
              <a:off x="4533173" y="4560422"/>
              <a:ext cx="398520" cy="28332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426A8B65-46D4-44B2-BC1B-0C242D63936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515189" y="4542422"/>
                <a:ext cx="434128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D4E6E3CA-8BCE-48E7-AE3C-0448654A8DBA}"/>
                  </a:ext>
                </a:extLst>
              </p14:cNvPr>
              <p14:cNvContentPartPr/>
              <p14:nvPr/>
            </p14:nvContentPartPr>
            <p14:xfrm>
              <a:off x="1624373" y="4687862"/>
              <a:ext cx="362160" cy="30996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D4E6E3CA-8BCE-48E7-AE3C-0448654A8DBA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606733" y="4670222"/>
                <a:ext cx="3978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7CBA3AAC-09F1-4301-894C-E48D55D69CDF}"/>
                  </a:ext>
                </a:extLst>
              </p14:cNvPr>
              <p14:cNvContentPartPr/>
              <p14:nvPr/>
            </p14:nvContentPartPr>
            <p14:xfrm>
              <a:off x="5164166" y="4529822"/>
              <a:ext cx="197640" cy="30096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7CBA3AAC-09F1-4301-894C-E48D55D69CD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146166" y="4512182"/>
                <a:ext cx="2332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9A7831BE-6DD5-4DEA-B84F-23FA20BCD224}"/>
                  </a:ext>
                </a:extLst>
              </p14:cNvPr>
              <p14:cNvContentPartPr/>
              <p14:nvPr/>
            </p14:nvContentPartPr>
            <p14:xfrm>
              <a:off x="7005566" y="4565102"/>
              <a:ext cx="174600" cy="16164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9A7831BE-6DD5-4DEA-B84F-23FA20BCD22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987566" y="4547102"/>
                <a:ext cx="210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BBEFAB9C-EE83-4F68-838A-FC8D656DA0DE}"/>
                  </a:ext>
                </a:extLst>
              </p14:cNvPr>
              <p14:cNvContentPartPr/>
              <p14:nvPr/>
            </p14:nvContentPartPr>
            <p14:xfrm>
              <a:off x="7392566" y="4694702"/>
              <a:ext cx="12240" cy="19044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BBEFAB9C-EE83-4F68-838A-FC8D656DA0DE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374566" y="4676702"/>
                <a:ext cx="478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690F73A4-2CA7-4860-A896-3B8810C5B094}"/>
                  </a:ext>
                </a:extLst>
              </p14:cNvPr>
              <p14:cNvContentPartPr/>
              <p14:nvPr/>
            </p14:nvContentPartPr>
            <p14:xfrm>
              <a:off x="5607686" y="3930782"/>
              <a:ext cx="1281054" cy="85248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690F73A4-2CA7-4860-A896-3B8810C5B09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589684" y="3913135"/>
                <a:ext cx="1316699" cy="888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98BEC4BF-C295-49A9-BEB7-9C4A9F36D898}"/>
                  </a:ext>
                </a:extLst>
              </p14:cNvPr>
              <p14:cNvContentPartPr/>
              <p14:nvPr/>
            </p14:nvContentPartPr>
            <p14:xfrm>
              <a:off x="7549911" y="4502462"/>
              <a:ext cx="197640" cy="26856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98BEC4BF-C295-49A9-BEB7-9C4A9F36D898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532271" y="4484822"/>
                <a:ext cx="2332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DE67E6AE-5B15-47D2-9208-30BA0C77559B}"/>
                  </a:ext>
                </a:extLst>
              </p14:cNvPr>
              <p14:cNvContentPartPr/>
              <p14:nvPr/>
            </p14:nvContentPartPr>
            <p14:xfrm>
              <a:off x="7845471" y="4568702"/>
              <a:ext cx="91440" cy="17352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DE67E6AE-5B15-47D2-9208-30BA0C77559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827471" y="4551062"/>
                <a:ext cx="1270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5B9A7D6D-C8B4-4A88-8ECA-2CF472F8905E}"/>
                  </a:ext>
                </a:extLst>
              </p14:cNvPr>
              <p14:cNvContentPartPr/>
              <p14:nvPr/>
            </p14:nvContentPartPr>
            <p14:xfrm>
              <a:off x="8011431" y="4555742"/>
              <a:ext cx="242640" cy="19368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5B9A7D6D-C8B4-4A88-8ECA-2CF472F8905E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993791" y="4537742"/>
                <a:ext cx="2782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4FDF8CF8-1C91-45DB-87A7-7B59C6867F32}"/>
                  </a:ext>
                </a:extLst>
              </p14:cNvPr>
              <p14:cNvContentPartPr/>
              <p14:nvPr/>
            </p14:nvContentPartPr>
            <p14:xfrm>
              <a:off x="8487711" y="4528382"/>
              <a:ext cx="298800" cy="19152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4FDF8CF8-1C91-45DB-87A7-7B59C6867F32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470071" y="4510742"/>
                <a:ext cx="334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C79B1351-DB01-4E46-A643-97EFD19FC2E8}"/>
                  </a:ext>
                </a:extLst>
              </p14:cNvPr>
              <p14:cNvContentPartPr/>
              <p14:nvPr/>
            </p14:nvContentPartPr>
            <p14:xfrm>
              <a:off x="9775071" y="4552502"/>
              <a:ext cx="219240" cy="15984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C79B1351-DB01-4E46-A643-97EFD19FC2E8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757071" y="4534502"/>
                <a:ext cx="254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2939AA8C-A4CA-4790-BE02-DE32B135EAA3}"/>
                  </a:ext>
                </a:extLst>
              </p14:cNvPr>
              <p14:cNvContentPartPr/>
              <p14:nvPr/>
            </p14:nvContentPartPr>
            <p14:xfrm>
              <a:off x="10110951" y="4585622"/>
              <a:ext cx="13320" cy="8388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2939AA8C-A4CA-4790-BE02-DE32B135EAA3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0092951" y="4567622"/>
                <a:ext cx="489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6EF8391D-0811-4C6D-B1D0-C14B787EFA4C}"/>
                  </a:ext>
                </a:extLst>
              </p14:cNvPr>
              <p14:cNvContentPartPr/>
              <p14:nvPr/>
            </p14:nvContentPartPr>
            <p14:xfrm>
              <a:off x="10069551" y="4467542"/>
              <a:ext cx="14400" cy="828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6EF8391D-0811-4C6D-B1D0-C14B787EFA4C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051911" y="4449542"/>
                <a:ext cx="500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DD394FE6-30AE-4356-A19B-AB8DBB910B26}"/>
                  </a:ext>
                </a:extLst>
              </p14:cNvPr>
              <p14:cNvContentPartPr/>
              <p14:nvPr/>
            </p14:nvContentPartPr>
            <p14:xfrm>
              <a:off x="10232991" y="4458182"/>
              <a:ext cx="43560" cy="23688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DD394FE6-30AE-4356-A19B-AB8DBB910B26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215351" y="4440182"/>
                <a:ext cx="792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B4395484-8DC9-41AA-AD51-0BB0A4469BAF}"/>
                  </a:ext>
                </a:extLst>
              </p14:cNvPr>
              <p14:cNvContentPartPr/>
              <p14:nvPr/>
            </p14:nvContentPartPr>
            <p14:xfrm>
              <a:off x="10380951" y="4405622"/>
              <a:ext cx="33120" cy="30204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B4395484-8DC9-41AA-AD51-0BB0A4469BAF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0362951" y="4387982"/>
                <a:ext cx="687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4832F81B-5607-443B-BD17-C1AA4F0FFC1C}"/>
                  </a:ext>
                </a:extLst>
              </p14:cNvPr>
              <p14:cNvContentPartPr/>
              <p14:nvPr/>
            </p14:nvContentPartPr>
            <p14:xfrm>
              <a:off x="8907471" y="4488782"/>
              <a:ext cx="614160" cy="46656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4832F81B-5607-443B-BD17-C1AA4F0FFC1C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889471" y="4470782"/>
                <a:ext cx="6498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1AA34ABE-44BF-484B-8FE6-CFEE8ABA3B7C}"/>
                  </a:ext>
                </a:extLst>
              </p14:cNvPr>
              <p14:cNvContentPartPr/>
              <p14:nvPr/>
            </p14:nvContentPartPr>
            <p14:xfrm>
              <a:off x="10681973" y="4371782"/>
              <a:ext cx="214560" cy="29196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1AA34ABE-44BF-484B-8FE6-CFEE8ABA3B7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663973" y="4353782"/>
                <a:ext cx="2502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B10E120E-372A-461A-9E9E-541E7BD1BE4A}"/>
                  </a:ext>
                </a:extLst>
              </p14:cNvPr>
              <p14:cNvContentPartPr/>
              <p14:nvPr/>
            </p14:nvContentPartPr>
            <p14:xfrm>
              <a:off x="10999133" y="4518662"/>
              <a:ext cx="170640" cy="18432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B10E120E-372A-461A-9E9E-541E7BD1BE4A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981133" y="4501022"/>
                <a:ext cx="2062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7BA85928-81B6-4C6B-B715-D8AE9710D796}"/>
                  </a:ext>
                </a:extLst>
              </p14:cNvPr>
              <p14:cNvContentPartPr/>
              <p14:nvPr/>
            </p14:nvContentPartPr>
            <p14:xfrm>
              <a:off x="400203" y="4724118"/>
              <a:ext cx="9360" cy="22860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7BA85928-81B6-4C6B-B715-D8AE9710D796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82203" y="4706478"/>
                <a:ext cx="450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928867CF-CBA6-413B-84E7-2C9FC3CC5DD0}"/>
                  </a:ext>
                </a:extLst>
              </p14:cNvPr>
              <p14:cNvContentPartPr/>
              <p14:nvPr/>
            </p14:nvContentPartPr>
            <p14:xfrm>
              <a:off x="1201563" y="4832478"/>
              <a:ext cx="183240" cy="12168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928867CF-CBA6-413B-84E7-2C9FC3CC5DD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183923" y="4814478"/>
                <a:ext cx="2188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6B3A07D8-82C8-4527-9D8F-172DEF36142B}"/>
                  </a:ext>
                </a:extLst>
              </p14:cNvPr>
              <p14:cNvContentPartPr/>
              <p14:nvPr/>
            </p14:nvContentPartPr>
            <p14:xfrm>
              <a:off x="802683" y="4734918"/>
              <a:ext cx="308880" cy="24264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6B3A07D8-82C8-4527-9D8F-172DEF36142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85043" y="4717278"/>
                <a:ext cx="344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62CF6363-0869-4176-8E43-88086553841D}"/>
                  </a:ext>
                </a:extLst>
              </p14:cNvPr>
              <p14:cNvContentPartPr/>
              <p14:nvPr/>
            </p14:nvContentPartPr>
            <p14:xfrm>
              <a:off x="491283" y="4716918"/>
              <a:ext cx="113760" cy="23688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62CF6363-0869-4176-8E43-88086553841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473643" y="4698918"/>
                <a:ext cx="1494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AC1B03E7-794C-4B1E-A199-0D61B5857307}"/>
                  </a:ext>
                </a:extLst>
              </p14:cNvPr>
              <p14:cNvContentPartPr/>
              <p14:nvPr/>
            </p14:nvContentPartPr>
            <p14:xfrm>
              <a:off x="868563" y="5123702"/>
              <a:ext cx="625680" cy="25992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AC1B03E7-794C-4B1E-A199-0D61B5857307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50563" y="5105702"/>
                <a:ext cx="6613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07F40DF3-6B9F-47C4-9A37-20987EED05A5}"/>
                  </a:ext>
                </a:extLst>
              </p14:cNvPr>
              <p14:cNvContentPartPr/>
              <p14:nvPr/>
            </p14:nvContentPartPr>
            <p14:xfrm>
              <a:off x="410643" y="5194982"/>
              <a:ext cx="387000" cy="27144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07F40DF3-6B9F-47C4-9A37-20987EED05A5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392987" y="5177319"/>
                <a:ext cx="422673" cy="307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DD577AA8-5423-4792-AF2E-AAA12C0034F9}"/>
                  </a:ext>
                </a:extLst>
              </p14:cNvPr>
              <p14:cNvContentPartPr/>
              <p14:nvPr/>
            </p14:nvContentPartPr>
            <p14:xfrm>
              <a:off x="1742283" y="5158622"/>
              <a:ext cx="13320" cy="252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DD577AA8-5423-4792-AF2E-AAA12C0034F9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724283" y="5140982"/>
                <a:ext cx="489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4A6B8CC0-D645-4D13-A2E4-2CEB30A12F0E}"/>
                  </a:ext>
                </a:extLst>
              </p14:cNvPr>
              <p14:cNvContentPartPr/>
              <p14:nvPr/>
            </p14:nvContentPartPr>
            <p14:xfrm>
              <a:off x="1722123" y="5254022"/>
              <a:ext cx="157680" cy="11196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4A6B8CC0-D645-4D13-A2E4-2CEB30A12F0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04123" y="5236022"/>
                <a:ext cx="1933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9BB67CDA-5515-4947-A012-922A8A8503E4}"/>
                  </a:ext>
                </a:extLst>
              </p14:cNvPr>
              <p14:cNvContentPartPr/>
              <p14:nvPr/>
            </p14:nvContentPartPr>
            <p14:xfrm>
              <a:off x="2083733" y="4595702"/>
              <a:ext cx="1492920" cy="74484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9BB67CDA-5515-4947-A012-922A8A8503E4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065733" y="4577702"/>
                <a:ext cx="1528560" cy="78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80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4943E5-4BF0-4F76-A52F-DB9374E55D99}"/>
                  </a:ext>
                </a:extLst>
              </p14:cNvPr>
              <p14:cNvContentPartPr/>
              <p14:nvPr/>
            </p14:nvContentPartPr>
            <p14:xfrm>
              <a:off x="257131" y="269948"/>
              <a:ext cx="196560" cy="38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4943E5-4BF0-4F76-A52F-DB9374E55D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131" y="252308"/>
                <a:ext cx="2322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E44582-1B70-40CD-975C-8C7480B2384B}"/>
                  </a:ext>
                </a:extLst>
              </p14:cNvPr>
              <p14:cNvContentPartPr/>
              <p14:nvPr/>
            </p14:nvContentPartPr>
            <p14:xfrm>
              <a:off x="556651" y="360308"/>
              <a:ext cx="358920" cy="281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E44582-1B70-40CD-975C-8C7480B238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011" y="342668"/>
                <a:ext cx="3945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CAE6A9-AF01-439A-B3CD-5BC3895A57E3}"/>
                  </a:ext>
                </a:extLst>
              </p14:cNvPr>
              <p14:cNvContentPartPr/>
              <p14:nvPr/>
            </p14:nvContentPartPr>
            <p14:xfrm>
              <a:off x="2939491" y="403508"/>
              <a:ext cx="111600" cy="165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CAE6A9-AF01-439A-B3CD-5BC3895A57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1851" y="385508"/>
                <a:ext cx="1472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5AF598-8365-45F6-9465-E9C87F93E222}"/>
                  </a:ext>
                </a:extLst>
              </p14:cNvPr>
              <p14:cNvContentPartPr/>
              <p14:nvPr/>
            </p14:nvContentPartPr>
            <p14:xfrm>
              <a:off x="5017771" y="276788"/>
              <a:ext cx="395640" cy="295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5AF598-8365-45F6-9465-E9C87F93E2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0115" y="258788"/>
                <a:ext cx="431312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862D63E-1C78-4EEB-AA95-B8364EDDBFCF}"/>
                  </a:ext>
                </a:extLst>
              </p14:cNvPr>
              <p14:cNvContentPartPr/>
              <p14:nvPr/>
            </p14:nvContentPartPr>
            <p14:xfrm>
              <a:off x="3357451" y="335828"/>
              <a:ext cx="1387080" cy="275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862D63E-1C78-4EEB-AA95-B8364EDDBF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39456" y="317828"/>
                <a:ext cx="1422711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DDDEF9A-CC7E-4F33-872F-9B9EECB03C69}"/>
                  </a:ext>
                </a:extLst>
              </p14:cNvPr>
              <p14:cNvContentPartPr/>
              <p14:nvPr/>
            </p14:nvContentPartPr>
            <p14:xfrm>
              <a:off x="2438011" y="283628"/>
              <a:ext cx="402120" cy="301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DDDEF9A-CC7E-4F33-872F-9B9EECB03C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9995" y="265628"/>
                <a:ext cx="437792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DD628CF-AF65-4320-A8EF-0DF60A0F5068}"/>
                  </a:ext>
                </a:extLst>
              </p14:cNvPr>
              <p14:cNvContentPartPr/>
              <p14:nvPr/>
            </p14:nvContentPartPr>
            <p14:xfrm>
              <a:off x="1841491" y="346988"/>
              <a:ext cx="311760" cy="297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DD628CF-AF65-4320-A8EF-0DF60A0F50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23491" y="329348"/>
                <a:ext cx="3474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F49EC4A-4EC6-4D41-A6F4-2A549336C373}"/>
                  </a:ext>
                </a:extLst>
              </p14:cNvPr>
              <p14:cNvContentPartPr/>
              <p14:nvPr/>
            </p14:nvContentPartPr>
            <p14:xfrm>
              <a:off x="1194211" y="458228"/>
              <a:ext cx="352080" cy="246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F49EC4A-4EC6-4D41-A6F4-2A549336C3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6571" y="440228"/>
                <a:ext cx="3877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21F03BA-1E7B-4196-8A79-88817BCD31C8}"/>
                  </a:ext>
                </a:extLst>
              </p14:cNvPr>
              <p14:cNvContentPartPr/>
              <p14:nvPr/>
            </p14:nvContentPartPr>
            <p14:xfrm>
              <a:off x="7203629" y="376148"/>
              <a:ext cx="179280" cy="166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21F03BA-1E7B-4196-8A79-88817BCD31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85629" y="358148"/>
                <a:ext cx="2149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237A02-8A6D-4E75-8D8D-E0717B59D0A0}"/>
                  </a:ext>
                </a:extLst>
              </p14:cNvPr>
              <p14:cNvContentPartPr/>
              <p14:nvPr/>
            </p14:nvContentPartPr>
            <p14:xfrm>
              <a:off x="6242069" y="274268"/>
              <a:ext cx="808200" cy="283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237A02-8A6D-4E75-8D8D-E0717B59D0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24069" y="256628"/>
                <a:ext cx="8438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800C3A8-1FFB-44F7-B937-E024C07C04A2}"/>
                  </a:ext>
                </a:extLst>
              </p14:cNvPr>
              <p14:cNvContentPartPr/>
              <p14:nvPr/>
            </p14:nvContentPartPr>
            <p14:xfrm>
              <a:off x="5731949" y="248348"/>
              <a:ext cx="412200" cy="298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800C3A8-1FFB-44F7-B937-E024C07C04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14309" y="230348"/>
                <a:ext cx="4478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2AD3E51-28DE-4D5D-A89E-A6166FDFC177}"/>
                  </a:ext>
                </a:extLst>
              </p14:cNvPr>
              <p14:cNvContentPartPr/>
              <p14:nvPr/>
            </p14:nvContentPartPr>
            <p14:xfrm>
              <a:off x="8721749" y="310268"/>
              <a:ext cx="123120" cy="174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2AD3E51-28DE-4D5D-A89E-A6166FDFC1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03749" y="292628"/>
                <a:ext cx="158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D28F01D-7AF6-4F4E-8048-6046EDF34BCF}"/>
                  </a:ext>
                </a:extLst>
              </p14:cNvPr>
              <p14:cNvContentPartPr/>
              <p14:nvPr/>
            </p14:nvContentPartPr>
            <p14:xfrm>
              <a:off x="8206589" y="249428"/>
              <a:ext cx="428400" cy="22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D28F01D-7AF6-4F4E-8048-6046EDF34B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88949" y="231788"/>
                <a:ext cx="4640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AD8F1F2-A8FE-452B-A725-6CA130CA7E88}"/>
                  </a:ext>
                </a:extLst>
              </p14:cNvPr>
              <p14:cNvContentPartPr/>
              <p14:nvPr/>
            </p14:nvContentPartPr>
            <p14:xfrm>
              <a:off x="7619429" y="290828"/>
              <a:ext cx="455040" cy="252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AD8F1F2-A8FE-452B-A725-6CA130CA7E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01429" y="272828"/>
                <a:ext cx="490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F57B0F-50D7-4CEC-AFDB-B55B6F65C059}"/>
                  </a:ext>
                </a:extLst>
              </p14:cNvPr>
              <p14:cNvContentPartPr/>
              <p14:nvPr/>
            </p14:nvContentPartPr>
            <p14:xfrm>
              <a:off x="9730757" y="274268"/>
              <a:ext cx="92160" cy="288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F57B0F-50D7-4CEC-AFDB-B55B6F65C0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13117" y="256628"/>
                <a:ext cx="1278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4141F85-6139-495B-93A8-3DFC2A9D3A82}"/>
                  </a:ext>
                </a:extLst>
              </p14:cNvPr>
              <p14:cNvContentPartPr/>
              <p14:nvPr/>
            </p14:nvContentPartPr>
            <p14:xfrm>
              <a:off x="10044317" y="236828"/>
              <a:ext cx="321480" cy="296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4141F85-6139-495B-93A8-3DFC2A9D3A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26317" y="219188"/>
                <a:ext cx="3571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696962-D43E-4140-9154-B5DF48957C21}"/>
                  </a:ext>
                </a:extLst>
              </p14:cNvPr>
              <p14:cNvContentPartPr/>
              <p14:nvPr/>
            </p14:nvContentPartPr>
            <p14:xfrm>
              <a:off x="9137837" y="348428"/>
              <a:ext cx="472320" cy="203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696962-D43E-4140-9154-B5DF48957C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19837" y="330428"/>
                <a:ext cx="507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B33D206-F647-419C-8F12-A86DC1F02DFA}"/>
                  </a:ext>
                </a:extLst>
              </p14:cNvPr>
              <p14:cNvContentPartPr/>
              <p14:nvPr/>
            </p14:nvContentPartPr>
            <p14:xfrm>
              <a:off x="10642277" y="303428"/>
              <a:ext cx="207000" cy="210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B33D206-F647-419C-8F12-A86DC1F02D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624277" y="285788"/>
                <a:ext cx="2426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6865C61-01A0-4FEC-8AEA-2E8EEDB32446}"/>
                  </a:ext>
                </a:extLst>
              </p14:cNvPr>
              <p14:cNvContentPartPr/>
              <p14:nvPr/>
            </p14:nvContentPartPr>
            <p14:xfrm>
              <a:off x="376291" y="954668"/>
              <a:ext cx="193320" cy="269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6865C61-01A0-4FEC-8AEA-2E8EEDB324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8651" y="936668"/>
                <a:ext cx="2289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AA6DE21-4969-4F62-8784-3C63C0CB20F8}"/>
                  </a:ext>
                </a:extLst>
              </p14:cNvPr>
              <p14:cNvContentPartPr/>
              <p14:nvPr/>
            </p14:nvContentPartPr>
            <p14:xfrm>
              <a:off x="1782451" y="971948"/>
              <a:ext cx="103680" cy="294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AA6DE21-4969-4F62-8784-3C63C0CB20F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64811" y="954308"/>
                <a:ext cx="1393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94C591A-FC72-4F98-A47D-E9CCA090046B}"/>
                  </a:ext>
                </a:extLst>
              </p14:cNvPr>
              <p14:cNvContentPartPr/>
              <p14:nvPr/>
            </p14:nvContentPartPr>
            <p14:xfrm>
              <a:off x="2017171" y="1097228"/>
              <a:ext cx="137880" cy="176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94C591A-FC72-4F98-A47D-E9CCA09004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99171" y="1079588"/>
                <a:ext cx="1735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9E5D2DE-9904-4CC8-A7F7-A4EA23135749}"/>
                  </a:ext>
                </a:extLst>
              </p14:cNvPr>
              <p14:cNvContentPartPr/>
              <p14:nvPr/>
            </p14:nvContentPartPr>
            <p14:xfrm>
              <a:off x="2678131" y="1083188"/>
              <a:ext cx="160560" cy="1879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9E5D2DE-9904-4CC8-A7F7-A4EA231357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60491" y="1065188"/>
                <a:ext cx="196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A9865F4-B7DD-4C2D-AE7E-5B427D3B38E1}"/>
                  </a:ext>
                </a:extLst>
              </p14:cNvPr>
              <p14:cNvContentPartPr/>
              <p14:nvPr/>
            </p14:nvContentPartPr>
            <p14:xfrm>
              <a:off x="2964331" y="1184708"/>
              <a:ext cx="77400" cy="133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A9865F4-B7DD-4C2D-AE7E-5B427D3B38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46331" y="1166708"/>
                <a:ext cx="1130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8515F79-BD2E-4F70-BC6C-E00EFEF36AD7}"/>
                  </a:ext>
                </a:extLst>
              </p14:cNvPr>
              <p14:cNvContentPartPr/>
              <p14:nvPr/>
            </p14:nvContentPartPr>
            <p14:xfrm>
              <a:off x="3190051" y="1049708"/>
              <a:ext cx="9720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8515F79-BD2E-4F70-BC6C-E00EFEF36A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72411" y="1031708"/>
                <a:ext cx="1328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3AC350D-118D-4330-98BC-86C2C1E10437}"/>
                  </a:ext>
                </a:extLst>
              </p14:cNvPr>
              <p14:cNvContentPartPr/>
              <p14:nvPr/>
            </p14:nvContentPartPr>
            <p14:xfrm>
              <a:off x="3233251" y="1139708"/>
              <a:ext cx="59040" cy="7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3AC350D-118D-4330-98BC-86C2C1E104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15251" y="1122068"/>
                <a:ext cx="946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3B76389-3428-4AEF-8409-62710D2CC5EA}"/>
                  </a:ext>
                </a:extLst>
              </p14:cNvPr>
              <p14:cNvContentPartPr/>
              <p14:nvPr/>
            </p14:nvContentPartPr>
            <p14:xfrm>
              <a:off x="2288971" y="971948"/>
              <a:ext cx="153000" cy="265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3B76389-3428-4AEF-8409-62710D2CC5E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71331" y="954308"/>
                <a:ext cx="1886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E937091-A33A-49AD-BEE7-86FB95AFB62C}"/>
                  </a:ext>
                </a:extLst>
              </p14:cNvPr>
              <p14:cNvContentPartPr/>
              <p14:nvPr/>
            </p14:nvContentPartPr>
            <p14:xfrm>
              <a:off x="711451" y="1046468"/>
              <a:ext cx="772920" cy="201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E937091-A33A-49AD-BEE7-86FB95AFB62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3451" y="1028828"/>
                <a:ext cx="808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FE8A4AE-99E7-42E4-B9C3-3709EE6497B5}"/>
                  </a:ext>
                </a:extLst>
              </p14:cNvPr>
              <p14:cNvContentPartPr/>
              <p14:nvPr/>
            </p14:nvContentPartPr>
            <p14:xfrm>
              <a:off x="3477691" y="915068"/>
              <a:ext cx="163800" cy="357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FE8A4AE-99E7-42E4-B9C3-3709EE6497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59691" y="897428"/>
                <a:ext cx="1994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860D7DF-D33B-4497-9CBD-F38FA0319012}"/>
                  </a:ext>
                </a:extLst>
              </p14:cNvPr>
              <p14:cNvContentPartPr/>
              <p14:nvPr/>
            </p14:nvContentPartPr>
            <p14:xfrm>
              <a:off x="4435857" y="900308"/>
              <a:ext cx="99360" cy="359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860D7DF-D33B-4497-9CBD-F38FA031901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17857" y="882668"/>
                <a:ext cx="1350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9C7B307-B031-4A27-AD4C-6DCC6C732617}"/>
                  </a:ext>
                </a:extLst>
              </p14:cNvPr>
              <p14:cNvContentPartPr/>
              <p14:nvPr/>
            </p14:nvContentPartPr>
            <p14:xfrm>
              <a:off x="4840497" y="1083908"/>
              <a:ext cx="186840" cy="189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9C7B307-B031-4A27-AD4C-6DCC6C73261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22497" y="1065908"/>
                <a:ext cx="2224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668D769-BA2A-4F56-9142-7E30ACFD53E5}"/>
                  </a:ext>
                </a:extLst>
              </p14:cNvPr>
              <p14:cNvContentPartPr/>
              <p14:nvPr/>
            </p14:nvContentPartPr>
            <p14:xfrm>
              <a:off x="3932217" y="1086428"/>
              <a:ext cx="390240" cy="192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668D769-BA2A-4F56-9142-7E30ACFD53E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4577" y="1068788"/>
                <a:ext cx="425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C411AF4-C562-41EC-A682-F011B69E203A}"/>
                  </a:ext>
                </a:extLst>
              </p14:cNvPr>
              <p14:cNvContentPartPr/>
              <p14:nvPr/>
            </p14:nvContentPartPr>
            <p14:xfrm>
              <a:off x="5133177" y="1244468"/>
              <a:ext cx="102240" cy="100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C411AF4-C562-41EC-A682-F011B69E203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15537" y="1226828"/>
                <a:ext cx="137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EB1EB53-38B8-45A9-AB48-1EDD282D8534}"/>
                  </a:ext>
                </a:extLst>
              </p14:cNvPr>
              <p14:cNvContentPartPr/>
              <p14:nvPr/>
            </p14:nvContentPartPr>
            <p14:xfrm>
              <a:off x="5407137" y="1164548"/>
              <a:ext cx="72360" cy="56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EB1EB53-38B8-45A9-AB48-1EDD282D853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89137" y="1147020"/>
                <a:ext cx="108000" cy="91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27C0A4C-3676-4815-AAFF-F58B70481971}"/>
                  </a:ext>
                </a:extLst>
              </p14:cNvPr>
              <p14:cNvContentPartPr/>
              <p14:nvPr/>
            </p14:nvContentPartPr>
            <p14:xfrm>
              <a:off x="5739933" y="964028"/>
              <a:ext cx="204840" cy="295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27C0A4C-3676-4815-AAFF-F58B704819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22293" y="946028"/>
                <a:ext cx="2404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3930DF1-7089-421C-B155-DE6133735D60}"/>
                  </a:ext>
                </a:extLst>
              </p14:cNvPr>
              <p14:cNvContentPartPr/>
              <p14:nvPr/>
            </p14:nvContentPartPr>
            <p14:xfrm>
              <a:off x="6101373" y="1117388"/>
              <a:ext cx="131760" cy="189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3930DF1-7089-421C-B155-DE6133735D6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83373" y="1099748"/>
                <a:ext cx="1674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636D3AB-59A5-49B7-A207-E083D8155BC8}"/>
                  </a:ext>
                </a:extLst>
              </p14:cNvPr>
              <p14:cNvContentPartPr/>
              <p14:nvPr/>
            </p14:nvContentPartPr>
            <p14:xfrm>
              <a:off x="6339333" y="1305668"/>
              <a:ext cx="292320" cy="80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636D3AB-59A5-49B7-A207-E083D8155B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21333" y="1288028"/>
                <a:ext cx="3279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39C98CC-F5E1-4547-B64D-4161756C4030}"/>
                  </a:ext>
                </a:extLst>
              </p14:cNvPr>
              <p14:cNvContentPartPr/>
              <p14:nvPr/>
            </p14:nvContentPartPr>
            <p14:xfrm>
              <a:off x="6805173" y="1327628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39C98CC-F5E1-4547-B64D-4161756C403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87173" y="130962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CE294F1-2EBC-4871-A2C6-918DF99920FD}"/>
                  </a:ext>
                </a:extLst>
              </p14:cNvPr>
              <p14:cNvContentPartPr/>
              <p14:nvPr/>
            </p14:nvContentPartPr>
            <p14:xfrm>
              <a:off x="7444628" y="1125845"/>
              <a:ext cx="153360" cy="136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CE294F1-2EBC-4871-A2C6-918DF99920F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26988" y="1107845"/>
                <a:ext cx="1890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9FFC95E-2BF2-4E7D-AEA8-E36D21A73F5C}"/>
                  </a:ext>
                </a:extLst>
              </p14:cNvPr>
              <p14:cNvContentPartPr/>
              <p14:nvPr/>
            </p14:nvContentPartPr>
            <p14:xfrm>
              <a:off x="8116028" y="1031525"/>
              <a:ext cx="155880" cy="222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9FFC95E-2BF2-4E7D-AEA8-E36D21A73F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98388" y="1013525"/>
                <a:ext cx="1915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38DDE4-B205-451A-92B2-A5AC37193693}"/>
                  </a:ext>
                </a:extLst>
              </p14:cNvPr>
              <p14:cNvContentPartPr/>
              <p14:nvPr/>
            </p14:nvContentPartPr>
            <p14:xfrm>
              <a:off x="8360468" y="1096325"/>
              <a:ext cx="112320" cy="147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38DDE4-B205-451A-92B2-A5AC3719369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42828" y="1078325"/>
                <a:ext cx="1479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8CBD7F8-7D63-4684-BA85-8CEC651DA4DA}"/>
                  </a:ext>
                </a:extLst>
              </p14:cNvPr>
              <p14:cNvContentPartPr/>
              <p14:nvPr/>
            </p14:nvContentPartPr>
            <p14:xfrm>
              <a:off x="7893908" y="949445"/>
              <a:ext cx="144720" cy="3103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8CBD7F8-7D63-4684-BA85-8CEC651DA4D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75908" y="931445"/>
                <a:ext cx="1803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C24F40F-D090-499B-A0FD-0165D8F68B7E}"/>
                  </a:ext>
                </a:extLst>
              </p14:cNvPr>
              <p14:cNvContentPartPr/>
              <p14:nvPr/>
            </p14:nvContentPartPr>
            <p14:xfrm>
              <a:off x="7685468" y="971765"/>
              <a:ext cx="64080" cy="290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C24F40F-D090-499B-A0FD-0165D8F68B7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67828" y="954125"/>
                <a:ext cx="997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6E93398-CC85-45A7-9A97-2C815F1377E8}"/>
                  </a:ext>
                </a:extLst>
              </p14:cNvPr>
              <p14:cNvContentPartPr/>
              <p14:nvPr/>
            </p14:nvContentPartPr>
            <p14:xfrm>
              <a:off x="7097588" y="974285"/>
              <a:ext cx="257760" cy="288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6E93398-CC85-45A7-9A97-2C815F1377E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79948" y="956645"/>
                <a:ext cx="2934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3910A56-D01F-48AD-AF06-7A03B95DD4C7}"/>
                  </a:ext>
                </a:extLst>
              </p14:cNvPr>
              <p14:cNvContentPartPr/>
              <p14:nvPr/>
            </p14:nvContentPartPr>
            <p14:xfrm>
              <a:off x="9263997" y="1113245"/>
              <a:ext cx="108720" cy="253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3910A56-D01F-48AD-AF06-7A03B95DD4C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46357" y="1095605"/>
                <a:ext cx="1443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81750F3-3EDA-4802-9DB3-22FF2E7533A2}"/>
                  </a:ext>
                </a:extLst>
              </p14:cNvPr>
              <p14:cNvContentPartPr/>
              <p14:nvPr/>
            </p14:nvContentPartPr>
            <p14:xfrm>
              <a:off x="9693117" y="1086965"/>
              <a:ext cx="115200" cy="1728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81750F3-3EDA-4802-9DB3-22FF2E7533A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75117" y="1069325"/>
                <a:ext cx="150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27FA0F9-5E0E-4119-BD1C-47E5E4F2B7A0}"/>
                  </a:ext>
                </a:extLst>
              </p14:cNvPr>
              <p14:cNvContentPartPr/>
              <p14:nvPr/>
            </p14:nvContentPartPr>
            <p14:xfrm>
              <a:off x="9878517" y="1143485"/>
              <a:ext cx="12960" cy="87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27FA0F9-5E0E-4119-BD1C-47E5E4F2B7A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60877" y="1125485"/>
                <a:ext cx="486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81A9F74-8719-49EE-9CE7-B751CCB1788B}"/>
                  </a:ext>
                </a:extLst>
              </p14:cNvPr>
              <p14:cNvContentPartPr/>
              <p14:nvPr/>
            </p14:nvContentPartPr>
            <p14:xfrm>
              <a:off x="9857637" y="1001285"/>
              <a:ext cx="8640" cy="2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81A9F74-8719-49EE-9CE7-B751CCB1788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39637" y="983285"/>
                <a:ext cx="442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144FAB7-6566-43CF-868D-03B238640A34}"/>
                  </a:ext>
                </a:extLst>
              </p14:cNvPr>
              <p14:cNvContentPartPr/>
              <p14:nvPr/>
            </p14:nvContentPartPr>
            <p14:xfrm>
              <a:off x="9966357" y="953045"/>
              <a:ext cx="205560" cy="3236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144FAB7-6566-43CF-868D-03B238640A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48717" y="935045"/>
                <a:ext cx="2412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6ADEBB8-E002-430A-AD23-8F44AE76E4BF}"/>
                  </a:ext>
                </a:extLst>
              </p14:cNvPr>
              <p14:cNvContentPartPr/>
              <p14:nvPr/>
            </p14:nvContentPartPr>
            <p14:xfrm>
              <a:off x="9470997" y="1023605"/>
              <a:ext cx="96480" cy="238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6ADEBB8-E002-430A-AD23-8F44AE76E4B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3357" y="1005938"/>
                <a:ext cx="132120" cy="274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48E6E4F-E6C5-421A-86F6-DAF338A9723C}"/>
                  </a:ext>
                </a:extLst>
              </p14:cNvPr>
              <p14:cNvContentPartPr/>
              <p14:nvPr/>
            </p14:nvContentPartPr>
            <p14:xfrm>
              <a:off x="8797437" y="1072925"/>
              <a:ext cx="359280" cy="2458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48E6E4F-E6C5-421A-86F6-DAF338A9723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79437" y="1054925"/>
                <a:ext cx="3949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086909E-21DA-4722-A09C-71DF6CFDCA56}"/>
                  </a:ext>
                </a:extLst>
              </p14:cNvPr>
              <p14:cNvContentPartPr/>
              <p14:nvPr/>
            </p14:nvContentPartPr>
            <p14:xfrm>
              <a:off x="10907476" y="1097765"/>
              <a:ext cx="160560" cy="162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086909E-21DA-4722-A09C-71DF6CFDCA5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889836" y="1080125"/>
                <a:ext cx="1962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69A74EB-A9EA-4F96-AFBB-88FAF679A643}"/>
                  </a:ext>
                </a:extLst>
              </p14:cNvPr>
              <p14:cNvContentPartPr/>
              <p14:nvPr/>
            </p14:nvContentPartPr>
            <p14:xfrm>
              <a:off x="11726116" y="1095965"/>
              <a:ext cx="214200" cy="207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69A74EB-A9EA-4F96-AFBB-88FAF679A64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708146" y="1078325"/>
                <a:ext cx="2497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3DFCE04-F11F-4E1A-A7EA-FD4F00E98861}"/>
                  </a:ext>
                </a:extLst>
              </p14:cNvPr>
              <p14:cNvContentPartPr/>
              <p14:nvPr/>
            </p14:nvContentPartPr>
            <p14:xfrm>
              <a:off x="11161276" y="941885"/>
              <a:ext cx="487800" cy="357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3DFCE04-F11F-4E1A-A7EA-FD4F00E9886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143636" y="924245"/>
                <a:ext cx="5234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FC74D71-3F99-4063-A9F8-1C5F596C8FCC}"/>
                  </a:ext>
                </a:extLst>
              </p14:cNvPr>
              <p14:cNvContentPartPr/>
              <p14:nvPr/>
            </p14:nvContentPartPr>
            <p14:xfrm>
              <a:off x="10440196" y="943685"/>
              <a:ext cx="370440" cy="3384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FC74D71-3F99-4063-A9F8-1C5F596C8F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422556" y="925685"/>
                <a:ext cx="40608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25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AE1B3A7-02E9-4F6F-9584-4467965B5136}"/>
                  </a:ext>
                </a:extLst>
              </p14:cNvPr>
              <p14:cNvContentPartPr/>
              <p14:nvPr/>
            </p14:nvContentPartPr>
            <p14:xfrm>
              <a:off x="9156114" y="1158631"/>
              <a:ext cx="174960" cy="149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AE1B3A7-02E9-4F6F-9584-4467965B51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8114" y="1140631"/>
                <a:ext cx="2106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492E8D9-3C89-449D-BEB9-07D15D0EE4C6}"/>
                  </a:ext>
                </a:extLst>
              </p14:cNvPr>
              <p14:cNvContentPartPr/>
              <p14:nvPr/>
            </p14:nvContentPartPr>
            <p14:xfrm>
              <a:off x="9840834" y="1013911"/>
              <a:ext cx="118800" cy="285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492E8D9-3C89-449D-BEB9-07D15D0EE4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22834" y="996271"/>
                <a:ext cx="1544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CAABAA1-88E5-4C8D-8722-EB382527C74F}"/>
                  </a:ext>
                </a:extLst>
              </p14:cNvPr>
              <p14:cNvContentPartPr/>
              <p14:nvPr/>
            </p14:nvContentPartPr>
            <p14:xfrm>
              <a:off x="10220994" y="1121551"/>
              <a:ext cx="133920" cy="1476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CAABAA1-88E5-4C8D-8722-EB382527C7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02994" y="1103911"/>
                <a:ext cx="1695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EDECF76-DDBB-467E-9776-A8E0A361565B}"/>
                  </a:ext>
                </a:extLst>
              </p14:cNvPr>
              <p14:cNvContentPartPr/>
              <p14:nvPr/>
            </p14:nvContentPartPr>
            <p14:xfrm>
              <a:off x="10458594" y="1142791"/>
              <a:ext cx="221400" cy="134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EDECF76-DDBB-467E-9776-A8E0A36156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40954" y="1124791"/>
                <a:ext cx="2570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8370713-5B80-47ED-A942-BD650BBB0083}"/>
                  </a:ext>
                </a:extLst>
              </p14:cNvPr>
              <p14:cNvContentPartPr/>
              <p14:nvPr/>
            </p14:nvContentPartPr>
            <p14:xfrm>
              <a:off x="10924794" y="1093111"/>
              <a:ext cx="181440" cy="1562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8370713-5B80-47ED-A942-BD650BBB00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07154" y="1075111"/>
                <a:ext cx="2170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16DACD2-5195-4C76-9C6F-BDC17034A4E6}"/>
                  </a:ext>
                </a:extLst>
              </p14:cNvPr>
              <p14:cNvContentPartPr/>
              <p14:nvPr/>
            </p14:nvContentPartPr>
            <p14:xfrm>
              <a:off x="11195874" y="1123351"/>
              <a:ext cx="155160" cy="117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16DACD2-5195-4C76-9C6F-BDC17034A4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178234" y="1105351"/>
                <a:ext cx="1908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0C83271-7580-4743-AC7B-35F1ADAAB0B2}"/>
                  </a:ext>
                </a:extLst>
              </p14:cNvPr>
              <p14:cNvContentPartPr/>
              <p14:nvPr/>
            </p14:nvContentPartPr>
            <p14:xfrm>
              <a:off x="9411714" y="1117591"/>
              <a:ext cx="299880" cy="184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0C83271-7580-4743-AC7B-35F1ADAAB0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94074" y="1099951"/>
                <a:ext cx="3355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D8A9E39-A3CA-45DA-8248-A3A35FE877B6}"/>
                  </a:ext>
                </a:extLst>
              </p14:cNvPr>
              <p14:cNvContentPartPr/>
              <p14:nvPr/>
            </p14:nvContentPartPr>
            <p14:xfrm>
              <a:off x="8737794" y="1093831"/>
              <a:ext cx="311760" cy="3128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D8A9E39-A3CA-45DA-8248-A3A35FE877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20154" y="1076171"/>
                <a:ext cx="347400" cy="348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C5C6ECB-994E-4B34-B180-C8BFCBD9C51B}"/>
                  </a:ext>
                </a:extLst>
              </p14:cNvPr>
              <p14:cNvContentPartPr/>
              <p14:nvPr/>
            </p14:nvContentPartPr>
            <p14:xfrm>
              <a:off x="8226594" y="1103191"/>
              <a:ext cx="229320" cy="221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C5C6ECB-994E-4B34-B180-C8BFCBD9C5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08622" y="1085191"/>
                <a:ext cx="264904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601CB14-3C54-4498-8106-4C236FE44F5C}"/>
                  </a:ext>
                </a:extLst>
              </p14:cNvPr>
              <p14:cNvContentPartPr/>
              <p14:nvPr/>
            </p14:nvContentPartPr>
            <p14:xfrm>
              <a:off x="8448170" y="1744351"/>
              <a:ext cx="160200" cy="123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601CB14-3C54-4498-8106-4C236FE44F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30170" y="1726351"/>
                <a:ext cx="1958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1E8DDE1-F94F-4A53-804D-4629C47B5B9A}"/>
                  </a:ext>
                </a:extLst>
              </p14:cNvPr>
              <p14:cNvContentPartPr/>
              <p14:nvPr/>
            </p14:nvContentPartPr>
            <p14:xfrm>
              <a:off x="8064050" y="1744351"/>
              <a:ext cx="295920" cy="1339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1E8DDE1-F94F-4A53-804D-4629C47B5B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46050" y="1726399"/>
                <a:ext cx="331560" cy="169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5D287BC-0559-41D0-9E1E-30C3B56F8472}"/>
                  </a:ext>
                </a:extLst>
              </p14:cNvPr>
              <p14:cNvContentPartPr/>
              <p14:nvPr/>
            </p14:nvContentPartPr>
            <p14:xfrm>
              <a:off x="195415" y="175240"/>
              <a:ext cx="7644355" cy="1921551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5D287BC-0559-41D0-9E1E-30C3B56F84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7416" y="157241"/>
                <a:ext cx="7679994" cy="1957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1365A80-B6ED-453C-A57B-9146769D6A69}"/>
                  </a:ext>
                </a:extLst>
              </p14:cNvPr>
              <p14:cNvContentPartPr/>
              <p14:nvPr/>
            </p14:nvContentPartPr>
            <p14:xfrm>
              <a:off x="9390433" y="1733551"/>
              <a:ext cx="93960" cy="1288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1365A80-B6ED-453C-A57B-9146769D6A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72433" y="1715551"/>
                <a:ext cx="129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8500E8F-B177-46F7-AE11-86CD90DE62A5}"/>
                  </a:ext>
                </a:extLst>
              </p14:cNvPr>
              <p14:cNvContentPartPr/>
              <p14:nvPr/>
            </p14:nvContentPartPr>
            <p14:xfrm>
              <a:off x="9742513" y="1715191"/>
              <a:ext cx="271800" cy="132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8500E8F-B177-46F7-AE11-86CD90DE62A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24513" y="1697191"/>
                <a:ext cx="3074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62A8B5E-F5DA-4953-A894-D23FA25C7679}"/>
                  </a:ext>
                </a:extLst>
              </p14:cNvPr>
              <p14:cNvContentPartPr/>
              <p14:nvPr/>
            </p14:nvContentPartPr>
            <p14:xfrm>
              <a:off x="10100713" y="1737871"/>
              <a:ext cx="87840" cy="96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62A8B5E-F5DA-4953-A894-D23FA25C76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82713" y="1720231"/>
                <a:ext cx="123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15D8B13-046E-45C5-9B22-96A5960BD4C2}"/>
                  </a:ext>
                </a:extLst>
              </p14:cNvPr>
              <p14:cNvContentPartPr/>
              <p14:nvPr/>
            </p14:nvContentPartPr>
            <p14:xfrm>
              <a:off x="8823793" y="1647511"/>
              <a:ext cx="429480" cy="2458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15D8B13-046E-45C5-9B22-96A5960BD4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06153" y="1629511"/>
                <a:ext cx="465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B318663-8990-4418-8B3E-7660145DC475}"/>
                  </a:ext>
                </a:extLst>
              </p14:cNvPr>
              <p14:cNvContentPartPr/>
              <p14:nvPr/>
            </p14:nvContentPartPr>
            <p14:xfrm>
              <a:off x="11042514" y="1677391"/>
              <a:ext cx="105120" cy="160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B318663-8990-4418-8B3E-7660145DC4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24514" y="1659391"/>
                <a:ext cx="1407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7C94DDE-7283-4C8C-851E-2812665141DE}"/>
                  </a:ext>
                </a:extLst>
              </p14:cNvPr>
              <p14:cNvContentPartPr/>
              <p14:nvPr/>
            </p14:nvContentPartPr>
            <p14:xfrm>
              <a:off x="11367594" y="1676671"/>
              <a:ext cx="121320" cy="144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7C94DDE-7283-4C8C-851E-2812665141D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349594" y="1658671"/>
                <a:ext cx="1569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BF0CE98-B42A-4FE3-A221-A2CD31D9D569}"/>
                  </a:ext>
                </a:extLst>
              </p14:cNvPr>
              <p14:cNvContentPartPr/>
              <p14:nvPr/>
            </p14:nvContentPartPr>
            <p14:xfrm>
              <a:off x="11616354" y="1610791"/>
              <a:ext cx="45360" cy="2059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BF0CE98-B42A-4FE3-A221-A2CD31D9D56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98354" y="1592791"/>
                <a:ext cx="810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3793F9D-0AFB-4B67-AA92-A58FED46A0DF}"/>
                  </a:ext>
                </a:extLst>
              </p14:cNvPr>
              <p14:cNvContentPartPr/>
              <p14:nvPr/>
            </p14:nvContentPartPr>
            <p14:xfrm>
              <a:off x="11760714" y="1538791"/>
              <a:ext cx="113040" cy="2869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3793F9D-0AFB-4B67-AA92-A58FED46A0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742714" y="1520791"/>
                <a:ext cx="1486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CA60222-5930-45D8-9BF0-D8805DD905A2}"/>
                  </a:ext>
                </a:extLst>
              </p14:cNvPr>
              <p14:cNvContentPartPr/>
              <p14:nvPr/>
            </p14:nvContentPartPr>
            <p14:xfrm>
              <a:off x="12014874" y="1769191"/>
              <a:ext cx="1800" cy="21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CA60222-5930-45D8-9BF0-D8805DD905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97234" y="1751551"/>
                <a:ext cx="37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968EF00-5F85-428C-B8FC-12C4C8382549}"/>
                  </a:ext>
                </a:extLst>
              </p14:cNvPr>
              <p14:cNvContentPartPr/>
              <p14:nvPr/>
            </p14:nvContentPartPr>
            <p14:xfrm>
              <a:off x="10309914" y="1639951"/>
              <a:ext cx="644760" cy="2188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968EF00-5F85-428C-B8FC-12C4C83825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91914" y="1621951"/>
                <a:ext cx="680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B2A0E28-CC89-48BB-8827-DB233629947E}"/>
                  </a:ext>
                </a:extLst>
              </p14:cNvPr>
              <p14:cNvContentPartPr/>
              <p14:nvPr/>
            </p14:nvContentPartPr>
            <p14:xfrm>
              <a:off x="2889871" y="2388098"/>
              <a:ext cx="88560" cy="1476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B2A0E28-CC89-48BB-8827-DB233629947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71871" y="2370098"/>
                <a:ext cx="1242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8A67BD0-2C4B-48F8-AEC7-2F8ADEFDB92A}"/>
                  </a:ext>
                </a:extLst>
              </p14:cNvPr>
              <p14:cNvContentPartPr/>
              <p14:nvPr/>
            </p14:nvContentPartPr>
            <p14:xfrm>
              <a:off x="3209551" y="2286218"/>
              <a:ext cx="156600" cy="265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8A67BD0-2C4B-48F8-AEC7-2F8ADEFDB92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91911" y="2268578"/>
                <a:ext cx="1922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67643E5-E6C5-433D-BB86-D88B0730AC5A}"/>
                  </a:ext>
                </a:extLst>
              </p14:cNvPr>
              <p14:cNvContentPartPr/>
              <p14:nvPr/>
            </p14:nvContentPartPr>
            <p14:xfrm>
              <a:off x="2528431" y="2382338"/>
              <a:ext cx="272880" cy="140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67643E5-E6C5-433D-BB86-D88B0730AC5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10431" y="2364338"/>
                <a:ext cx="3085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65717C2-E27F-4576-945B-A08452F94758}"/>
                  </a:ext>
                </a:extLst>
              </p14:cNvPr>
              <p14:cNvContentPartPr/>
              <p14:nvPr/>
            </p14:nvContentPartPr>
            <p14:xfrm>
              <a:off x="1558591" y="2257058"/>
              <a:ext cx="774000" cy="4993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65717C2-E27F-4576-945B-A08452F9475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40951" y="2239058"/>
                <a:ext cx="8096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CE0D560-A619-408E-AD55-CC31496B2504}"/>
                  </a:ext>
                </a:extLst>
              </p14:cNvPr>
              <p14:cNvContentPartPr/>
              <p14:nvPr/>
            </p14:nvContentPartPr>
            <p14:xfrm>
              <a:off x="1101031" y="2378738"/>
              <a:ext cx="280440" cy="1634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CE0D560-A619-408E-AD55-CC31496B250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83031" y="2361098"/>
                <a:ext cx="3160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A33A317-22AD-4D44-9AFB-44E32349893B}"/>
                  </a:ext>
                </a:extLst>
              </p14:cNvPr>
              <p14:cNvContentPartPr/>
              <p14:nvPr/>
            </p14:nvContentPartPr>
            <p14:xfrm>
              <a:off x="739591" y="2298098"/>
              <a:ext cx="282600" cy="2430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A33A317-22AD-4D44-9AFB-44E3234989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1614" y="2280098"/>
                <a:ext cx="318195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3852D38-3CA6-45D0-8B5E-78A19912781A}"/>
                  </a:ext>
                </a:extLst>
              </p14:cNvPr>
              <p14:cNvContentPartPr/>
              <p14:nvPr/>
            </p14:nvContentPartPr>
            <p14:xfrm>
              <a:off x="483631" y="2286218"/>
              <a:ext cx="165240" cy="2610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3852D38-3CA6-45D0-8B5E-78A19912781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991" y="2268218"/>
                <a:ext cx="2008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A760CB0-3CCC-4216-9428-6FFE89D9E8D8}"/>
                  </a:ext>
                </a:extLst>
              </p14:cNvPr>
              <p14:cNvContentPartPr/>
              <p14:nvPr/>
            </p14:nvContentPartPr>
            <p14:xfrm>
              <a:off x="4467257" y="2341231"/>
              <a:ext cx="154440" cy="207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A760CB0-3CCC-4216-9428-6FFE89D9E8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49617" y="2323591"/>
                <a:ext cx="190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10773A9-10A1-41A0-9844-D114656FCF9C}"/>
                  </a:ext>
                </a:extLst>
              </p14:cNvPr>
              <p14:cNvContentPartPr/>
              <p14:nvPr/>
            </p14:nvContentPartPr>
            <p14:xfrm>
              <a:off x="3559697" y="2312071"/>
              <a:ext cx="814680" cy="2156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10773A9-10A1-41A0-9844-D114656FCF9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41705" y="2294402"/>
                <a:ext cx="850304" cy="251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1E4BEF5-AF03-4A12-AC7B-B786233D1A1B}"/>
                  </a:ext>
                </a:extLst>
              </p14:cNvPr>
              <p14:cNvContentPartPr/>
              <p14:nvPr/>
            </p14:nvContentPartPr>
            <p14:xfrm>
              <a:off x="4724297" y="2379391"/>
              <a:ext cx="184680" cy="1810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1E4BEF5-AF03-4A12-AC7B-B786233D1A1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06657" y="2361391"/>
                <a:ext cx="220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FBFCAD8-A755-4C39-8040-F63A392CF783}"/>
                  </a:ext>
                </a:extLst>
              </p14:cNvPr>
              <p14:cNvContentPartPr/>
              <p14:nvPr/>
            </p14:nvContentPartPr>
            <p14:xfrm>
              <a:off x="5110577" y="2416111"/>
              <a:ext cx="110160" cy="1094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FBFCAD8-A755-4C39-8040-F63A392CF78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92577" y="2398111"/>
                <a:ext cx="1458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BF2603E6-0511-4559-8F8C-33FEB0B55CE6}"/>
                  </a:ext>
                </a:extLst>
              </p14:cNvPr>
              <p14:cNvContentPartPr/>
              <p14:nvPr/>
            </p14:nvContentPartPr>
            <p14:xfrm>
              <a:off x="5301377" y="2327551"/>
              <a:ext cx="43920" cy="1854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BF2603E6-0511-4559-8F8C-33FEB0B55CE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83737" y="2309551"/>
                <a:ext cx="795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090FDB4-FAB8-4AD2-9868-668F2B374468}"/>
                  </a:ext>
                </a:extLst>
              </p14:cNvPr>
              <p14:cNvContentPartPr/>
              <p14:nvPr/>
            </p14:nvContentPartPr>
            <p14:xfrm>
              <a:off x="5470577" y="2306671"/>
              <a:ext cx="111240" cy="2271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090FDB4-FAB8-4AD2-9868-668F2B37446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52577" y="2289031"/>
                <a:ext cx="146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EFE8ACF6-300D-43D8-9F61-D051242C3BCE}"/>
                  </a:ext>
                </a:extLst>
              </p14:cNvPr>
              <p14:cNvContentPartPr/>
              <p14:nvPr/>
            </p14:nvContentPartPr>
            <p14:xfrm>
              <a:off x="5706017" y="2511511"/>
              <a:ext cx="13680" cy="864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EFE8ACF6-300D-43D8-9F61-D051242C3BC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88017" y="2493511"/>
                <a:ext cx="493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D7FC4D5-00A1-44DC-9D46-D462D2D2252A}"/>
                  </a:ext>
                </a:extLst>
              </p14:cNvPr>
              <p14:cNvContentPartPr/>
              <p14:nvPr/>
            </p14:nvContentPartPr>
            <p14:xfrm>
              <a:off x="5958586" y="2419711"/>
              <a:ext cx="173520" cy="1346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D7FC4D5-00A1-44DC-9D46-D462D2D2252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40586" y="2401711"/>
                <a:ext cx="209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FD0114B-249E-481A-801D-9C62BEB71911}"/>
                  </a:ext>
                </a:extLst>
              </p14:cNvPr>
              <p14:cNvContentPartPr/>
              <p14:nvPr/>
            </p14:nvContentPartPr>
            <p14:xfrm>
              <a:off x="6239746" y="2414671"/>
              <a:ext cx="150480" cy="1220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FD0114B-249E-481A-801D-9C62BEB719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21746" y="2396671"/>
                <a:ext cx="1861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8FC944F-5101-45FE-B03B-6E41DACDB4FF}"/>
                  </a:ext>
                </a:extLst>
              </p14:cNvPr>
              <p14:cNvContentPartPr/>
              <p14:nvPr/>
            </p14:nvContentPartPr>
            <p14:xfrm>
              <a:off x="7084666" y="2415391"/>
              <a:ext cx="138240" cy="2127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8FC944F-5101-45FE-B03B-6E41DACDB4F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66666" y="2397391"/>
                <a:ext cx="1738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65EC4C4-64B3-477A-BAA7-D4FADC8410F3}"/>
                  </a:ext>
                </a:extLst>
              </p14:cNvPr>
              <p14:cNvContentPartPr/>
              <p14:nvPr/>
            </p14:nvContentPartPr>
            <p14:xfrm>
              <a:off x="7635826" y="2412511"/>
              <a:ext cx="111960" cy="921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65EC4C4-64B3-477A-BAA7-D4FADC8410F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18186" y="2394511"/>
                <a:ext cx="1476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FB72666-4C99-4B2F-A281-1BF2EF8E0C14}"/>
                  </a:ext>
                </a:extLst>
              </p14:cNvPr>
              <p14:cNvContentPartPr/>
              <p14:nvPr/>
            </p14:nvContentPartPr>
            <p14:xfrm>
              <a:off x="7536466" y="2302351"/>
              <a:ext cx="18720" cy="46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FB72666-4C99-4B2F-A281-1BF2EF8E0C1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18826" y="2284351"/>
                <a:ext cx="543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E73A970-6BDA-4257-9E90-6437C32143B3}"/>
                  </a:ext>
                </a:extLst>
              </p14:cNvPr>
              <p14:cNvContentPartPr/>
              <p14:nvPr/>
            </p14:nvContentPartPr>
            <p14:xfrm>
              <a:off x="7338826" y="2417911"/>
              <a:ext cx="210240" cy="1234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E73A970-6BDA-4257-9E90-6437C32143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21156" y="2399963"/>
                <a:ext cx="245941" cy="159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E2FC6F2-9748-4125-A93E-912BB19A62F1}"/>
                  </a:ext>
                </a:extLst>
              </p14:cNvPr>
              <p14:cNvContentPartPr/>
              <p14:nvPr/>
            </p14:nvContentPartPr>
            <p14:xfrm>
              <a:off x="6488506" y="2326111"/>
              <a:ext cx="306720" cy="2264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E2FC6F2-9748-4125-A93E-912BB19A62F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70506" y="2308111"/>
                <a:ext cx="3423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C018C5D-9F56-4F36-A477-AA1A0E5A33AD}"/>
                  </a:ext>
                </a:extLst>
              </p14:cNvPr>
              <p14:cNvContentPartPr/>
              <p14:nvPr/>
            </p14:nvContentPartPr>
            <p14:xfrm>
              <a:off x="8582325" y="2352031"/>
              <a:ext cx="122760" cy="1447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C018C5D-9F56-4F36-A477-AA1A0E5A33A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64325" y="2334031"/>
                <a:ext cx="1584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964E7B0-D849-4907-BAEA-70231ABFFE6A}"/>
                  </a:ext>
                </a:extLst>
              </p14:cNvPr>
              <p14:cNvContentPartPr/>
              <p14:nvPr/>
            </p14:nvContentPartPr>
            <p14:xfrm>
              <a:off x="8821365" y="2261671"/>
              <a:ext cx="1042560" cy="2347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964E7B0-D849-4907-BAEA-70231ABFFE6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03365" y="2243671"/>
                <a:ext cx="10782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0663B58E-9D02-4281-89EF-55EB924B735A}"/>
                  </a:ext>
                </a:extLst>
              </p14:cNvPr>
              <p14:cNvContentPartPr/>
              <p14:nvPr/>
            </p14:nvContentPartPr>
            <p14:xfrm>
              <a:off x="8021445" y="2300191"/>
              <a:ext cx="324720" cy="2156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0663B58E-9D02-4281-89EF-55EB924B735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03445" y="2282191"/>
                <a:ext cx="3603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D9D887A-D87A-4818-AF82-416FF04EBC88}"/>
                  </a:ext>
                </a:extLst>
              </p14:cNvPr>
              <p14:cNvContentPartPr/>
              <p14:nvPr/>
            </p14:nvContentPartPr>
            <p14:xfrm>
              <a:off x="10527773" y="2370391"/>
              <a:ext cx="111240" cy="1238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D9D887A-D87A-4818-AF82-416FF04EBC8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10133" y="2352751"/>
                <a:ext cx="1468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6E53A06-9106-462B-8D1A-EC6F7A5993E5}"/>
                  </a:ext>
                </a:extLst>
              </p14:cNvPr>
              <p14:cNvContentPartPr/>
              <p14:nvPr/>
            </p14:nvContentPartPr>
            <p14:xfrm>
              <a:off x="10736573" y="2264551"/>
              <a:ext cx="109800" cy="2325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6E53A06-9106-462B-8D1A-EC6F7A5993E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718933" y="2246911"/>
                <a:ext cx="145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B28F9ED-5735-4940-A4AA-02D2156234FE}"/>
                  </a:ext>
                </a:extLst>
              </p14:cNvPr>
              <p14:cNvContentPartPr/>
              <p14:nvPr/>
            </p14:nvContentPartPr>
            <p14:xfrm>
              <a:off x="10935653" y="2358151"/>
              <a:ext cx="74160" cy="1105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B28F9ED-5735-4940-A4AA-02D2156234F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917653" y="2340511"/>
                <a:ext cx="1098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504EA4D-6221-4037-AE62-D77A64086E1C}"/>
                  </a:ext>
                </a:extLst>
              </p14:cNvPr>
              <p14:cNvContentPartPr/>
              <p14:nvPr/>
            </p14:nvContentPartPr>
            <p14:xfrm>
              <a:off x="11495453" y="2325391"/>
              <a:ext cx="69840" cy="1814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504EA4D-6221-4037-AE62-D77A64086E1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477453" y="2307391"/>
                <a:ext cx="1054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F93E136-7B90-4DA7-A028-92F3FABAECC8}"/>
                  </a:ext>
                </a:extLst>
              </p14:cNvPr>
              <p14:cNvContentPartPr/>
              <p14:nvPr/>
            </p14:nvContentPartPr>
            <p14:xfrm>
              <a:off x="11132933" y="2341231"/>
              <a:ext cx="233280" cy="1306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F93E136-7B90-4DA7-A028-92F3FABAECC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14961" y="2323591"/>
                <a:ext cx="268865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2A63C54-42E7-45DE-B311-8703DA414948}"/>
                  </a:ext>
                </a:extLst>
              </p14:cNvPr>
              <p14:cNvContentPartPr/>
              <p14:nvPr/>
            </p14:nvContentPartPr>
            <p14:xfrm>
              <a:off x="10115213" y="2347711"/>
              <a:ext cx="325080" cy="2340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2A63C54-42E7-45DE-B311-8703DA41494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097213" y="2329711"/>
                <a:ext cx="3607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0FCD480B-1E9E-4E51-B973-59E3CBD993E1}"/>
                  </a:ext>
                </a:extLst>
              </p14:cNvPr>
              <p14:cNvContentPartPr/>
              <p14:nvPr/>
            </p14:nvContentPartPr>
            <p14:xfrm>
              <a:off x="2624191" y="2922631"/>
              <a:ext cx="103320" cy="1022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0FCD480B-1E9E-4E51-B973-59E3CBD993E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06191" y="2904631"/>
                <a:ext cx="1389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536096A-15B4-409B-BC49-4253E25D6D2A}"/>
                  </a:ext>
                </a:extLst>
              </p14:cNvPr>
              <p14:cNvContentPartPr/>
              <p14:nvPr/>
            </p14:nvContentPartPr>
            <p14:xfrm>
              <a:off x="2494231" y="2854231"/>
              <a:ext cx="20880" cy="57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536096A-15B4-409B-BC49-4253E25D6D2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76591" y="2836231"/>
                <a:ext cx="565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78649CB-5219-4CBD-989E-66A4145703FD}"/>
                  </a:ext>
                </a:extLst>
              </p14:cNvPr>
              <p14:cNvContentPartPr/>
              <p14:nvPr/>
            </p14:nvContentPartPr>
            <p14:xfrm>
              <a:off x="2326831" y="2917591"/>
              <a:ext cx="211680" cy="1202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78649CB-5219-4CBD-989E-66A4145703F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08831" y="2899951"/>
                <a:ext cx="247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E95B297-0367-4A14-8308-3B90A71AA946}"/>
                  </a:ext>
                </a:extLst>
              </p14:cNvPr>
              <p14:cNvContentPartPr/>
              <p14:nvPr/>
            </p14:nvContentPartPr>
            <p14:xfrm>
              <a:off x="2085631" y="2904631"/>
              <a:ext cx="147600" cy="2451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E95B297-0367-4A14-8308-3B90A71AA94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67675" y="2886991"/>
                <a:ext cx="183153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93DC768-EE4D-4683-9BDD-E268EAB9EAA0}"/>
                  </a:ext>
                </a:extLst>
              </p14:cNvPr>
              <p14:cNvContentPartPr/>
              <p14:nvPr/>
            </p14:nvContentPartPr>
            <p14:xfrm>
              <a:off x="1310551" y="2885191"/>
              <a:ext cx="551520" cy="1972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93DC768-EE4D-4683-9BDD-E268EAB9EAA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292563" y="2867191"/>
                <a:ext cx="587137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01288EA-5CA4-4F27-B40B-A33153C117A6}"/>
                  </a:ext>
                </a:extLst>
              </p14:cNvPr>
              <p14:cNvContentPartPr/>
              <p14:nvPr/>
            </p14:nvContentPartPr>
            <p14:xfrm>
              <a:off x="985471" y="2870071"/>
              <a:ext cx="248760" cy="1983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01288EA-5CA4-4F27-B40B-A33153C117A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7831" y="2852431"/>
                <a:ext cx="284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558A1B8D-C56B-4D71-8BA4-C5C41CA0318F}"/>
                  </a:ext>
                </a:extLst>
              </p14:cNvPr>
              <p14:cNvContentPartPr/>
              <p14:nvPr/>
            </p14:nvContentPartPr>
            <p14:xfrm>
              <a:off x="534751" y="2922631"/>
              <a:ext cx="354240" cy="1580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558A1B8D-C56B-4D71-8BA4-C5C41CA0318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6751" y="2904991"/>
                <a:ext cx="389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8037B1F6-858E-4A4D-B9B1-7E0BEABA3379}"/>
                  </a:ext>
                </a:extLst>
              </p14:cNvPr>
              <p14:cNvContentPartPr/>
              <p14:nvPr/>
            </p14:nvContentPartPr>
            <p14:xfrm>
              <a:off x="2974253" y="2924431"/>
              <a:ext cx="132120" cy="1634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8037B1F6-858E-4A4D-B9B1-7E0BEABA337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56253" y="2906431"/>
                <a:ext cx="1677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9B92340-6D02-4F6B-83D1-398F2893BD8C}"/>
                  </a:ext>
                </a:extLst>
              </p14:cNvPr>
              <p14:cNvContentPartPr/>
              <p14:nvPr/>
            </p14:nvContentPartPr>
            <p14:xfrm>
              <a:off x="3182333" y="2944591"/>
              <a:ext cx="119880" cy="1292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9B92340-6D02-4F6B-83D1-398F2893BD8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64693" y="2926951"/>
                <a:ext cx="155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2039740E-524C-4343-9D13-A4D0C268512A}"/>
                  </a:ext>
                </a:extLst>
              </p14:cNvPr>
              <p14:cNvContentPartPr/>
              <p14:nvPr/>
            </p14:nvContentPartPr>
            <p14:xfrm>
              <a:off x="3912053" y="2964751"/>
              <a:ext cx="291960" cy="1105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2039740E-524C-4343-9D13-A4D0C268512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894053" y="2946751"/>
                <a:ext cx="327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13D8E1D4-B793-4C18-9109-95D6238CE993}"/>
                  </a:ext>
                </a:extLst>
              </p14:cNvPr>
              <p14:cNvContentPartPr/>
              <p14:nvPr/>
            </p14:nvContentPartPr>
            <p14:xfrm>
              <a:off x="4315613" y="2973751"/>
              <a:ext cx="87120" cy="1087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13D8E1D4-B793-4C18-9109-95D6238CE99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97613" y="2955751"/>
                <a:ext cx="1227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5EB81732-0466-46BC-A0C8-20AA8E262097}"/>
                  </a:ext>
                </a:extLst>
              </p14:cNvPr>
              <p14:cNvContentPartPr/>
              <p14:nvPr/>
            </p14:nvContentPartPr>
            <p14:xfrm>
              <a:off x="4944533" y="2863591"/>
              <a:ext cx="141840" cy="1933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5EB81732-0466-46BC-A0C8-20AA8E26209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926533" y="2845591"/>
                <a:ext cx="177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521B759A-33F8-41D4-8ABC-1E945BF36FEC}"/>
                  </a:ext>
                </a:extLst>
              </p14:cNvPr>
              <p14:cNvContentPartPr/>
              <p14:nvPr/>
            </p14:nvContentPartPr>
            <p14:xfrm>
              <a:off x="5175653" y="3016591"/>
              <a:ext cx="2880" cy="111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521B759A-33F8-41D4-8ABC-1E945BF36FE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57653" y="2998951"/>
                <a:ext cx="38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F0C44D20-40F2-4619-B242-236C1C0AC8A2}"/>
                  </a:ext>
                </a:extLst>
              </p14:cNvPr>
              <p14:cNvContentPartPr/>
              <p14:nvPr/>
            </p14:nvContentPartPr>
            <p14:xfrm>
              <a:off x="4505333" y="2838751"/>
              <a:ext cx="319680" cy="229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F0C44D20-40F2-4619-B242-236C1C0AC8A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487673" y="2821111"/>
                <a:ext cx="3553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F7EDD232-ACD7-47DD-B83C-064602781B52}"/>
                  </a:ext>
                </a:extLst>
              </p14:cNvPr>
              <p14:cNvContentPartPr/>
              <p14:nvPr/>
            </p14:nvContentPartPr>
            <p14:xfrm>
              <a:off x="3410573" y="2868991"/>
              <a:ext cx="233640" cy="2116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F7EDD232-ACD7-47DD-B83C-064602781B5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92906" y="2850991"/>
                <a:ext cx="269335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870BB22F-09C1-4794-9617-9113E97BA34E}"/>
                  </a:ext>
                </a:extLst>
              </p14:cNvPr>
              <p14:cNvContentPartPr/>
              <p14:nvPr/>
            </p14:nvContentPartPr>
            <p14:xfrm>
              <a:off x="5714540" y="2883391"/>
              <a:ext cx="952920" cy="1850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870BB22F-09C1-4794-9617-9113E97BA34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696533" y="2865426"/>
                <a:ext cx="988573" cy="220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E9B822E-8985-42E9-9145-6A69F36E91DB}"/>
                  </a:ext>
                </a:extLst>
              </p14:cNvPr>
              <p14:cNvContentPartPr/>
              <p14:nvPr/>
            </p14:nvContentPartPr>
            <p14:xfrm>
              <a:off x="6753860" y="2924071"/>
              <a:ext cx="403200" cy="3272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E9B822E-8985-42E9-9145-6A69F36E91D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735876" y="2906071"/>
                <a:ext cx="438808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3C36DA84-5077-46F0-837D-817D5CDD8849}"/>
                  </a:ext>
                </a:extLst>
              </p14:cNvPr>
              <p14:cNvContentPartPr/>
              <p14:nvPr/>
            </p14:nvContentPartPr>
            <p14:xfrm>
              <a:off x="5457140" y="2839831"/>
              <a:ext cx="176040" cy="2052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3C36DA84-5077-46F0-837D-817D5CDD884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439500" y="2821831"/>
                <a:ext cx="2116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3DB1F03F-265F-4E51-83E4-B88F8812979B}"/>
                  </a:ext>
                </a:extLst>
              </p14:cNvPr>
              <p14:cNvContentPartPr/>
              <p14:nvPr/>
            </p14:nvContentPartPr>
            <p14:xfrm>
              <a:off x="7862902" y="2980951"/>
              <a:ext cx="110520" cy="1008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3DB1F03F-265F-4E51-83E4-B88F8812979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845262" y="2962951"/>
                <a:ext cx="1461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22717BBB-161E-4F0E-8D07-3E87D6410ECF}"/>
                  </a:ext>
                </a:extLst>
              </p14:cNvPr>
              <p14:cNvContentPartPr/>
              <p14:nvPr/>
            </p14:nvContentPartPr>
            <p14:xfrm>
              <a:off x="8213182" y="2915431"/>
              <a:ext cx="141120" cy="1274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22717BBB-161E-4F0E-8D07-3E87D6410EC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95542" y="2897791"/>
                <a:ext cx="1767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3C0F8A53-E62D-4980-8121-B23F984C405A}"/>
                  </a:ext>
                </a:extLst>
              </p14:cNvPr>
              <p14:cNvContentPartPr/>
              <p14:nvPr/>
            </p14:nvContentPartPr>
            <p14:xfrm>
              <a:off x="9440422" y="2869711"/>
              <a:ext cx="98280" cy="1688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3C0F8A53-E62D-4980-8121-B23F984C405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22422" y="2851711"/>
                <a:ext cx="1339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F6D0381E-3407-42E9-AD62-F3C3CB0BDD25}"/>
                  </a:ext>
                </a:extLst>
              </p14:cNvPr>
              <p14:cNvContentPartPr/>
              <p14:nvPr/>
            </p14:nvContentPartPr>
            <p14:xfrm>
              <a:off x="9184102" y="2839831"/>
              <a:ext cx="155520" cy="1944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F6D0381E-3407-42E9-AD62-F3C3CB0BDD2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66102" y="2821831"/>
                <a:ext cx="191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1E06124-B9ED-496E-84AA-BE5B58FC2929}"/>
                  </a:ext>
                </a:extLst>
              </p14:cNvPr>
              <p14:cNvContentPartPr/>
              <p14:nvPr/>
            </p14:nvContentPartPr>
            <p14:xfrm>
              <a:off x="8429542" y="2847031"/>
              <a:ext cx="664200" cy="2055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1E06124-B9ED-496E-84AA-BE5B58FC292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411892" y="2829031"/>
                <a:ext cx="699859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D4274AE-943C-4EB3-AB20-10EA95A007ED}"/>
                  </a:ext>
                </a:extLst>
              </p14:cNvPr>
              <p14:cNvContentPartPr/>
              <p14:nvPr/>
            </p14:nvContentPartPr>
            <p14:xfrm>
              <a:off x="7403542" y="2875471"/>
              <a:ext cx="362520" cy="1933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D4274AE-943C-4EB3-AB20-10EA95A007E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385560" y="2857798"/>
                <a:ext cx="398125" cy="22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97E7B55-671A-4BC1-BD39-A2A5FA76BA9A}"/>
                  </a:ext>
                </a:extLst>
              </p14:cNvPr>
              <p14:cNvContentPartPr/>
              <p14:nvPr/>
            </p14:nvContentPartPr>
            <p14:xfrm>
              <a:off x="9905007" y="2889871"/>
              <a:ext cx="177120" cy="1515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97E7B55-671A-4BC1-BD39-A2A5FA76BA9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887007" y="2872231"/>
                <a:ext cx="2127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A15DF5AB-F7AB-447D-99CA-776C727ECA3A}"/>
                  </a:ext>
                </a:extLst>
              </p14:cNvPr>
              <p14:cNvContentPartPr/>
              <p14:nvPr/>
            </p14:nvContentPartPr>
            <p14:xfrm>
              <a:off x="10643007" y="2907871"/>
              <a:ext cx="73080" cy="10692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A15DF5AB-F7AB-447D-99CA-776C727ECA3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625007" y="2889871"/>
                <a:ext cx="1087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266795F-1812-4F14-8B9D-3C44EA1CBFDB}"/>
                  </a:ext>
                </a:extLst>
              </p14:cNvPr>
              <p14:cNvContentPartPr/>
              <p14:nvPr/>
            </p14:nvContentPartPr>
            <p14:xfrm>
              <a:off x="10830927" y="2908231"/>
              <a:ext cx="99360" cy="1000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266795F-1812-4F14-8B9D-3C44EA1CBFD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813287" y="2890591"/>
                <a:ext cx="1350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AC40B8D-1BD5-4D59-B1A0-51DD3CAAB408}"/>
                  </a:ext>
                </a:extLst>
              </p14:cNvPr>
              <p14:cNvContentPartPr/>
              <p14:nvPr/>
            </p14:nvContentPartPr>
            <p14:xfrm>
              <a:off x="11157447" y="2749471"/>
              <a:ext cx="124560" cy="2804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AC40B8D-1BD5-4D59-B1A0-51DD3CAAB40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139807" y="2731831"/>
                <a:ext cx="1602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F0F4400F-62C9-4660-9670-1CAFD6AE7F41}"/>
                  </a:ext>
                </a:extLst>
              </p14:cNvPr>
              <p14:cNvContentPartPr/>
              <p14:nvPr/>
            </p14:nvContentPartPr>
            <p14:xfrm>
              <a:off x="11362647" y="2904631"/>
              <a:ext cx="45720" cy="11952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F0F4400F-62C9-4660-9670-1CAFD6AE7F4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345007" y="2886991"/>
                <a:ext cx="813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C4D5251E-DE00-4D22-8170-02055C68553D}"/>
                  </a:ext>
                </a:extLst>
              </p14:cNvPr>
              <p14:cNvContentPartPr/>
              <p14:nvPr/>
            </p14:nvContentPartPr>
            <p14:xfrm>
              <a:off x="11408007" y="2836591"/>
              <a:ext cx="2520" cy="79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C4D5251E-DE00-4D22-8170-02055C68553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390007" y="2818951"/>
                <a:ext cx="38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E25457A7-9EF7-491D-90C0-0F0026EED77F}"/>
                  </a:ext>
                </a:extLst>
              </p14:cNvPr>
              <p14:cNvContentPartPr/>
              <p14:nvPr/>
            </p14:nvContentPartPr>
            <p14:xfrm>
              <a:off x="11525367" y="2888791"/>
              <a:ext cx="116640" cy="1238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E25457A7-9EF7-491D-90C0-0F0026EED77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507367" y="2871151"/>
                <a:ext cx="1522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77DF85B-3EAF-498F-82F4-83F7189EDC7F}"/>
                  </a:ext>
                </a:extLst>
              </p14:cNvPr>
              <p14:cNvContentPartPr/>
              <p14:nvPr/>
            </p14:nvContentPartPr>
            <p14:xfrm>
              <a:off x="11849007" y="2932351"/>
              <a:ext cx="29880" cy="1728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77DF85B-3EAF-498F-82F4-83F7189EDC7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831367" y="2914711"/>
                <a:ext cx="65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F8B128C1-2AB7-4970-B5D5-567F91C4CFFE}"/>
                  </a:ext>
                </a:extLst>
              </p14:cNvPr>
              <p14:cNvContentPartPr/>
              <p14:nvPr/>
            </p14:nvContentPartPr>
            <p14:xfrm>
              <a:off x="10182567" y="2907151"/>
              <a:ext cx="365040" cy="1216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F8B128C1-2AB7-4970-B5D5-567F91C4CFF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64567" y="2889151"/>
                <a:ext cx="400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54F0886D-8B30-49E3-9D71-64DBF39BE62E}"/>
                  </a:ext>
                </a:extLst>
              </p14:cNvPr>
              <p14:cNvContentPartPr/>
              <p14:nvPr/>
            </p14:nvContentPartPr>
            <p14:xfrm>
              <a:off x="1364191" y="3507321"/>
              <a:ext cx="145080" cy="1432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54F0886D-8B30-49E3-9D71-64DBF39BE62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346191" y="3489321"/>
                <a:ext cx="1807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3626EE9-8F9D-4643-A121-BE5D948FEDD3}"/>
                  </a:ext>
                </a:extLst>
              </p14:cNvPr>
              <p14:cNvContentPartPr/>
              <p14:nvPr/>
            </p14:nvContentPartPr>
            <p14:xfrm>
              <a:off x="1718791" y="3494361"/>
              <a:ext cx="65880" cy="13464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3626EE9-8F9D-4643-A121-BE5D948FEDD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701151" y="3476361"/>
                <a:ext cx="1015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FE9A609A-76CF-429C-93FB-7EAE1F540D4F}"/>
                  </a:ext>
                </a:extLst>
              </p14:cNvPr>
              <p14:cNvContentPartPr/>
              <p14:nvPr/>
            </p14:nvContentPartPr>
            <p14:xfrm>
              <a:off x="1877551" y="3501201"/>
              <a:ext cx="81360" cy="1454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FE9A609A-76CF-429C-93FB-7EAE1F540D4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859551" y="3483201"/>
                <a:ext cx="117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6FAF21A3-B17E-4151-87AF-07228C90E7FB}"/>
                  </a:ext>
                </a:extLst>
              </p14:cNvPr>
              <p14:cNvContentPartPr/>
              <p14:nvPr/>
            </p14:nvContentPartPr>
            <p14:xfrm>
              <a:off x="2389111" y="3491121"/>
              <a:ext cx="87840" cy="1296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6FAF21A3-B17E-4151-87AF-07228C90E7F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371111" y="3473481"/>
                <a:ext cx="1234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9B31AF42-B494-4772-8F95-E800003EBBCF}"/>
                  </a:ext>
                </a:extLst>
              </p14:cNvPr>
              <p14:cNvContentPartPr/>
              <p14:nvPr/>
            </p14:nvContentPartPr>
            <p14:xfrm>
              <a:off x="2556151" y="3487521"/>
              <a:ext cx="102600" cy="1274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9B31AF42-B494-4772-8F95-E800003EBBC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538151" y="3469881"/>
                <a:ext cx="138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659BFC35-8EB3-403D-B13D-C2BE22A82FA4}"/>
                  </a:ext>
                </a:extLst>
              </p14:cNvPr>
              <p14:cNvContentPartPr/>
              <p14:nvPr/>
            </p14:nvContentPartPr>
            <p14:xfrm>
              <a:off x="3222871" y="3502641"/>
              <a:ext cx="102240" cy="1515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659BFC35-8EB3-403D-B13D-C2BE22A82FA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205231" y="3484641"/>
                <a:ext cx="137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3B7AD522-D3CE-48BB-8B89-F19386DBC386}"/>
                  </a:ext>
                </a:extLst>
              </p14:cNvPr>
              <p14:cNvContentPartPr/>
              <p14:nvPr/>
            </p14:nvContentPartPr>
            <p14:xfrm>
              <a:off x="3430951" y="3481401"/>
              <a:ext cx="156240" cy="15192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3B7AD522-D3CE-48BB-8B89-F19386DBC38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412951" y="3463401"/>
                <a:ext cx="1918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A655B587-970E-46F4-A4F1-4DD0DD8A8DB6}"/>
                  </a:ext>
                </a:extLst>
              </p14:cNvPr>
              <p14:cNvContentPartPr/>
              <p14:nvPr/>
            </p14:nvContentPartPr>
            <p14:xfrm>
              <a:off x="2766031" y="3492921"/>
              <a:ext cx="325080" cy="1512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A655B587-970E-46F4-A4F1-4DD0DD8A8DB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748391" y="3475281"/>
                <a:ext cx="360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94E0D49D-73C5-4011-B995-AA8D5ED06FDA}"/>
                  </a:ext>
                </a:extLst>
              </p14:cNvPr>
              <p14:cNvContentPartPr/>
              <p14:nvPr/>
            </p14:nvContentPartPr>
            <p14:xfrm>
              <a:off x="2049991" y="3491121"/>
              <a:ext cx="252720" cy="1519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94E0D49D-73C5-4011-B995-AA8D5ED06FD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031991" y="3473481"/>
                <a:ext cx="288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4D851342-AA20-42DC-A519-99CA672C8D34}"/>
                  </a:ext>
                </a:extLst>
              </p14:cNvPr>
              <p14:cNvContentPartPr/>
              <p14:nvPr/>
            </p14:nvContentPartPr>
            <p14:xfrm>
              <a:off x="888631" y="3450441"/>
              <a:ext cx="302400" cy="2271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4D851342-AA20-42DC-A519-99CA672C8D3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70631" y="3432801"/>
                <a:ext cx="338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93F23F5B-A9F7-445A-BF40-D8E13718179D}"/>
                  </a:ext>
                </a:extLst>
              </p14:cNvPr>
              <p14:cNvContentPartPr/>
              <p14:nvPr/>
            </p14:nvContentPartPr>
            <p14:xfrm>
              <a:off x="590191" y="3399681"/>
              <a:ext cx="221040" cy="28008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93F23F5B-A9F7-445A-BF40-D8E13718179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72551" y="3382018"/>
                <a:ext cx="256680" cy="315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FD034471-6DF6-4FB2-82B9-C8DC5B7FD111}"/>
                  </a:ext>
                </a:extLst>
              </p14:cNvPr>
              <p14:cNvContentPartPr/>
              <p14:nvPr/>
            </p14:nvContentPartPr>
            <p14:xfrm>
              <a:off x="4188977" y="3459834"/>
              <a:ext cx="57600" cy="2041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FD034471-6DF6-4FB2-82B9-C8DC5B7FD11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170977" y="3442194"/>
                <a:ext cx="932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BE2BCBCF-DD0E-44B2-BA1C-B3FC96348BEF}"/>
                  </a:ext>
                </a:extLst>
              </p14:cNvPr>
              <p14:cNvContentPartPr/>
              <p14:nvPr/>
            </p14:nvContentPartPr>
            <p14:xfrm>
              <a:off x="4983137" y="3525354"/>
              <a:ext cx="295920" cy="1159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BE2BCBCF-DD0E-44B2-BA1C-B3FC96348BE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965137" y="3507354"/>
                <a:ext cx="3315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A1962229-368C-4CA1-93DF-ED69E5ACEDD9}"/>
                  </a:ext>
                </a:extLst>
              </p14:cNvPr>
              <p14:cNvContentPartPr/>
              <p14:nvPr/>
            </p14:nvContentPartPr>
            <p14:xfrm>
              <a:off x="4362857" y="3410154"/>
              <a:ext cx="473760" cy="2556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A1962229-368C-4CA1-93DF-ED69E5ACEDD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345204" y="3392154"/>
                <a:ext cx="509427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674B59FA-6F39-4679-B867-D246DFF6CA13}"/>
                  </a:ext>
                </a:extLst>
              </p14:cNvPr>
              <p14:cNvContentPartPr/>
              <p14:nvPr/>
            </p14:nvContentPartPr>
            <p14:xfrm>
              <a:off x="3799097" y="3489714"/>
              <a:ext cx="308880" cy="16452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674B59FA-6F39-4679-B867-D246DFF6CA1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781118" y="3472074"/>
                <a:ext cx="344479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3D67262E-7DF8-4202-BB6D-7C64ED6712A1}"/>
                  </a:ext>
                </a:extLst>
              </p14:cNvPr>
              <p14:cNvContentPartPr/>
              <p14:nvPr/>
            </p14:nvContentPartPr>
            <p14:xfrm>
              <a:off x="6416740" y="3460948"/>
              <a:ext cx="159120" cy="1983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3D67262E-7DF8-4202-BB6D-7C64ED6712A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398740" y="3442948"/>
                <a:ext cx="194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5F2EC3C3-CBE8-4607-AE85-13EF43771D25}"/>
                  </a:ext>
                </a:extLst>
              </p14:cNvPr>
              <p14:cNvContentPartPr/>
              <p14:nvPr/>
            </p14:nvContentPartPr>
            <p14:xfrm>
              <a:off x="6652180" y="3530068"/>
              <a:ext cx="122760" cy="12744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5F2EC3C3-CBE8-4607-AE85-13EF43771D2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634180" y="3512428"/>
                <a:ext cx="158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E6EF6CAB-725A-47B7-8B99-12B31E375446}"/>
                  </a:ext>
                </a:extLst>
              </p14:cNvPr>
              <p14:cNvContentPartPr/>
              <p14:nvPr/>
            </p14:nvContentPartPr>
            <p14:xfrm>
              <a:off x="5507020" y="3414148"/>
              <a:ext cx="822960" cy="24408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E6EF6CAB-725A-47B7-8B99-12B31E37544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489028" y="3396508"/>
                <a:ext cx="858584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206F54D8-4DDD-4BE2-A936-452B55D8C947}"/>
                  </a:ext>
                </a:extLst>
              </p14:cNvPr>
              <p14:cNvContentPartPr/>
              <p14:nvPr/>
            </p14:nvContentPartPr>
            <p14:xfrm>
              <a:off x="8260660" y="3526828"/>
              <a:ext cx="76680" cy="11772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206F54D8-4DDD-4BE2-A936-452B55D8C94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242660" y="3508828"/>
                <a:ext cx="112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E46770A1-01EC-4A51-8D14-7B0D79CFA60D}"/>
                  </a:ext>
                </a:extLst>
              </p14:cNvPr>
              <p14:cNvContentPartPr/>
              <p14:nvPr/>
            </p14:nvContentPartPr>
            <p14:xfrm>
              <a:off x="7544260" y="3405868"/>
              <a:ext cx="637560" cy="24660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E46770A1-01EC-4A51-8D14-7B0D79CFA60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526620" y="3387868"/>
                <a:ext cx="673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CD50E860-2B0D-42C4-9804-ECB5BD607970}"/>
                  </a:ext>
                </a:extLst>
              </p14:cNvPr>
              <p14:cNvContentPartPr/>
              <p14:nvPr/>
            </p14:nvContentPartPr>
            <p14:xfrm>
              <a:off x="7057180" y="3499468"/>
              <a:ext cx="390240" cy="1494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CD50E860-2B0D-42C4-9804-ECB5BD60797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039197" y="3481468"/>
                <a:ext cx="425847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AD8E85A-0223-4C0B-8649-6BDD766A76F9}"/>
                  </a:ext>
                </a:extLst>
              </p14:cNvPr>
              <p14:cNvContentPartPr/>
              <p14:nvPr/>
            </p14:nvContentPartPr>
            <p14:xfrm>
              <a:off x="9255801" y="3457867"/>
              <a:ext cx="148320" cy="1328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AD8E85A-0223-4C0B-8649-6BDD766A76F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238161" y="3439867"/>
                <a:ext cx="1839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8CDB4BC6-E41F-4A19-BC3C-7BB127985BA0}"/>
                  </a:ext>
                </a:extLst>
              </p14:cNvPr>
              <p14:cNvContentPartPr/>
              <p14:nvPr/>
            </p14:nvContentPartPr>
            <p14:xfrm>
              <a:off x="9489081" y="3485587"/>
              <a:ext cx="137880" cy="11520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8CDB4BC6-E41F-4A19-BC3C-7BB127985BA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471081" y="3467947"/>
                <a:ext cx="1735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07C5E407-1654-4771-BD55-D958C3CB0E80}"/>
                  </a:ext>
                </a:extLst>
              </p14:cNvPr>
              <p14:cNvContentPartPr/>
              <p14:nvPr/>
            </p14:nvContentPartPr>
            <p14:xfrm>
              <a:off x="10658361" y="3449227"/>
              <a:ext cx="158760" cy="1875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07C5E407-1654-4771-BD55-D958C3CB0E8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640361" y="3431587"/>
                <a:ext cx="194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5408627E-420F-46B7-8242-480DF54A3785}"/>
                  </a:ext>
                </a:extLst>
              </p14:cNvPr>
              <p14:cNvContentPartPr/>
              <p14:nvPr/>
            </p14:nvContentPartPr>
            <p14:xfrm>
              <a:off x="10346601" y="3358507"/>
              <a:ext cx="178560" cy="2318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5408627E-420F-46B7-8242-480DF54A378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328601" y="3340507"/>
                <a:ext cx="214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5D240581-EBB2-4D2A-922B-09FB44BC303C}"/>
                  </a:ext>
                </a:extLst>
              </p14:cNvPr>
              <p14:cNvContentPartPr/>
              <p14:nvPr/>
            </p14:nvContentPartPr>
            <p14:xfrm>
              <a:off x="9717681" y="3404947"/>
              <a:ext cx="536040" cy="2343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5D240581-EBB2-4D2A-922B-09FB44BC303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699681" y="3387280"/>
                <a:ext cx="571680" cy="270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7D2193DD-1F5F-4A30-9770-10EB4CC72274}"/>
                  </a:ext>
                </a:extLst>
              </p14:cNvPr>
              <p14:cNvContentPartPr/>
              <p14:nvPr/>
            </p14:nvContentPartPr>
            <p14:xfrm>
              <a:off x="8625081" y="3419347"/>
              <a:ext cx="296640" cy="22932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7D2193DD-1F5F-4A30-9770-10EB4CC7227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607081" y="3401707"/>
                <a:ext cx="3322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BD3953B3-028E-428A-965D-CFB25634CAAB}"/>
                  </a:ext>
                </a:extLst>
              </p14:cNvPr>
              <p14:cNvContentPartPr/>
              <p14:nvPr/>
            </p14:nvContentPartPr>
            <p14:xfrm>
              <a:off x="11119647" y="3472351"/>
              <a:ext cx="119520" cy="13068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BD3953B3-028E-428A-965D-CFB25634CAA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102007" y="3454711"/>
                <a:ext cx="1551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C7D46CF4-7EAF-4A2F-BF27-0D3069D8951E}"/>
                  </a:ext>
                </a:extLst>
              </p14:cNvPr>
              <p14:cNvContentPartPr/>
              <p14:nvPr/>
            </p14:nvContentPartPr>
            <p14:xfrm>
              <a:off x="11371287" y="3507991"/>
              <a:ext cx="145800" cy="10548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C7D46CF4-7EAF-4A2F-BF27-0D3069D8951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353287" y="3490351"/>
                <a:ext cx="181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55247400-EEEF-40AE-8D55-BDC7393261BF}"/>
                  </a:ext>
                </a:extLst>
              </p14:cNvPr>
              <p14:cNvContentPartPr/>
              <p14:nvPr/>
            </p14:nvContentPartPr>
            <p14:xfrm>
              <a:off x="1035511" y="4043487"/>
              <a:ext cx="90000" cy="10908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55247400-EEEF-40AE-8D55-BDC7393261B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17511" y="4025847"/>
                <a:ext cx="1256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4DFFCCAA-6F61-417E-B584-35F90690488C}"/>
                  </a:ext>
                </a:extLst>
              </p14:cNvPr>
              <p14:cNvContentPartPr/>
              <p14:nvPr/>
            </p14:nvContentPartPr>
            <p14:xfrm>
              <a:off x="1505311" y="4000647"/>
              <a:ext cx="33120" cy="16848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4DFFCCAA-6F61-417E-B584-35F90690488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487311" y="3983007"/>
                <a:ext cx="687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42A7DCAB-4B9E-4F39-A4D8-C960F8C21A1C}"/>
                  </a:ext>
                </a:extLst>
              </p14:cNvPr>
              <p14:cNvContentPartPr/>
              <p14:nvPr/>
            </p14:nvContentPartPr>
            <p14:xfrm>
              <a:off x="1615831" y="4001367"/>
              <a:ext cx="102240" cy="16092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42A7DCAB-4B9E-4F39-A4D8-C960F8C21A1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597831" y="3983727"/>
                <a:ext cx="1378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229D2D0A-0890-4A33-B03E-1FF71B64FD97}"/>
                  </a:ext>
                </a:extLst>
              </p14:cNvPr>
              <p14:cNvContentPartPr/>
              <p14:nvPr/>
            </p14:nvContentPartPr>
            <p14:xfrm>
              <a:off x="1510351" y="3896607"/>
              <a:ext cx="8640" cy="504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229D2D0A-0890-4A33-B03E-1FF71B64FD9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492351" y="3878967"/>
                <a:ext cx="44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2E694E86-DAF6-4DA8-8D3A-FBAC9818B54B}"/>
                  </a:ext>
                </a:extLst>
              </p14:cNvPr>
              <p14:cNvContentPartPr/>
              <p14:nvPr/>
            </p14:nvContentPartPr>
            <p14:xfrm>
              <a:off x="1880071" y="3950967"/>
              <a:ext cx="49680" cy="21672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2E694E86-DAF6-4DA8-8D3A-FBAC9818B54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862431" y="3932967"/>
                <a:ext cx="853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47F5875F-4BB7-4800-B795-E2BABE34CB13}"/>
                  </a:ext>
                </a:extLst>
              </p14:cNvPr>
              <p14:cNvContentPartPr/>
              <p14:nvPr/>
            </p14:nvContentPartPr>
            <p14:xfrm>
              <a:off x="2497111" y="3882567"/>
              <a:ext cx="79920" cy="25272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47F5875F-4BB7-4800-B795-E2BABE34CB1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479471" y="3864567"/>
                <a:ext cx="1155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D8CF7E70-C0C5-4C8F-B1A9-A8148C0096B7}"/>
                  </a:ext>
                </a:extLst>
              </p14:cNvPr>
              <p14:cNvContentPartPr/>
              <p14:nvPr/>
            </p14:nvContentPartPr>
            <p14:xfrm>
              <a:off x="2042431" y="4029807"/>
              <a:ext cx="348480" cy="11772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D8CF7E70-C0C5-4C8F-B1A9-A8148C0096B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024773" y="4011807"/>
                <a:ext cx="384157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0402C513-DD3A-4668-B310-5DD178CE9D8C}"/>
                  </a:ext>
                </a:extLst>
              </p14:cNvPr>
              <p14:cNvContentPartPr/>
              <p14:nvPr/>
            </p14:nvContentPartPr>
            <p14:xfrm>
              <a:off x="629071" y="3947727"/>
              <a:ext cx="325080" cy="21672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0402C513-DD3A-4668-B310-5DD178CE9D8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11431" y="3930087"/>
                <a:ext cx="360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03D10047-5867-4C30-960C-4ED8029B66B0}"/>
                  </a:ext>
                </a:extLst>
              </p14:cNvPr>
              <p14:cNvContentPartPr/>
              <p14:nvPr/>
            </p14:nvContentPartPr>
            <p14:xfrm>
              <a:off x="2961151" y="3935487"/>
              <a:ext cx="1000440" cy="23220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03D10047-5867-4C30-960C-4ED8029B66B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943151" y="3917487"/>
                <a:ext cx="1036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97AF222C-9F1A-4936-AFA0-CAC90974E9D8}"/>
                  </a:ext>
                </a:extLst>
              </p14:cNvPr>
              <p14:cNvContentPartPr/>
              <p14:nvPr/>
            </p14:nvContentPartPr>
            <p14:xfrm>
              <a:off x="4300786" y="4042289"/>
              <a:ext cx="176040" cy="13608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97AF222C-9F1A-4936-AFA0-CAC90974E9D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283146" y="4024649"/>
                <a:ext cx="2116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29E99E4E-903A-42FD-8AE8-BB5A57DDEB8B}"/>
                  </a:ext>
                </a:extLst>
              </p14:cNvPr>
              <p14:cNvContentPartPr/>
              <p14:nvPr/>
            </p14:nvContentPartPr>
            <p14:xfrm>
              <a:off x="4813066" y="4050929"/>
              <a:ext cx="316800" cy="11844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29E99E4E-903A-42FD-8AE8-BB5A57DDEB8B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795426" y="4032929"/>
                <a:ext cx="352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1F22C0BB-E91B-48F1-8C10-A3445CEF99EA}"/>
                  </a:ext>
                </a:extLst>
              </p14:cNvPr>
              <p14:cNvContentPartPr/>
              <p14:nvPr/>
            </p14:nvContentPartPr>
            <p14:xfrm>
              <a:off x="5218426" y="4056329"/>
              <a:ext cx="92160" cy="9216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1F22C0BB-E91B-48F1-8C10-A3445CEF99E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200786" y="4038329"/>
                <a:ext cx="1278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02D2097A-95F2-438C-B7AA-E913706E0D48}"/>
                  </a:ext>
                </a:extLst>
              </p14:cNvPr>
              <p14:cNvContentPartPr/>
              <p14:nvPr/>
            </p14:nvContentPartPr>
            <p14:xfrm>
              <a:off x="5859226" y="3959129"/>
              <a:ext cx="160560" cy="21240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02D2097A-95F2-438C-B7AA-E913706E0D4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841226" y="3941129"/>
                <a:ext cx="196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6CD65981-8111-4E19-88D5-2787450957C4}"/>
                  </a:ext>
                </a:extLst>
              </p14:cNvPr>
              <p14:cNvContentPartPr/>
              <p14:nvPr/>
            </p14:nvContentPartPr>
            <p14:xfrm>
              <a:off x="6122746" y="3998729"/>
              <a:ext cx="75960" cy="15264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6CD65981-8111-4E19-88D5-2787450957C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105106" y="3981089"/>
                <a:ext cx="111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C04CC3BD-CCA6-4DD6-8EFE-1041A28858D8}"/>
                  </a:ext>
                </a:extLst>
              </p14:cNvPr>
              <p14:cNvContentPartPr/>
              <p14:nvPr/>
            </p14:nvContentPartPr>
            <p14:xfrm>
              <a:off x="6349186" y="4122209"/>
              <a:ext cx="2520" cy="360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C04CC3BD-CCA6-4DD6-8EFE-1041A28858D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331186" y="4104209"/>
                <a:ext cx="38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66C74496-FD4B-4A0A-8500-A5AF8A981CAB}"/>
                  </a:ext>
                </a:extLst>
              </p14:cNvPr>
              <p14:cNvContentPartPr/>
              <p14:nvPr/>
            </p14:nvContentPartPr>
            <p14:xfrm>
              <a:off x="5401306" y="3933569"/>
              <a:ext cx="334440" cy="23400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66C74496-FD4B-4A0A-8500-A5AF8A981CA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383666" y="3915929"/>
                <a:ext cx="370080" cy="269640"/>
              </a:xfrm>
              <a:prstGeom prst="rect">
                <a:avLst/>
              </a:prstGeom>
            </p:spPr>
          </p:pic>
        </mc:Fallback>
      </mc:AlternateContent>
      <p:pic>
        <p:nvPicPr>
          <p:cNvPr id="446" name="Graphic 445">
            <a:extLst>
              <a:ext uri="{FF2B5EF4-FFF2-40B4-BE49-F238E27FC236}">
                <a16:creationId xmlns:a16="http://schemas.microsoft.com/office/drawing/2014/main" id="{63A46F25-4F7E-424A-AA58-C5FCB89DCF95}"/>
              </a:ext>
            </a:extLst>
          </p:cNvPr>
          <p:cNvPicPr>
            <a:picLocks noChangeAspect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1186094" y="4393971"/>
            <a:ext cx="734745" cy="604866"/>
          </a:xfrm>
          <a:prstGeom prst="rect">
            <a:avLst/>
          </a:prstGeom>
        </p:spPr>
      </p:pic>
      <p:pic>
        <p:nvPicPr>
          <p:cNvPr id="448" name="Graphic 447">
            <a:extLst>
              <a:ext uri="{FF2B5EF4-FFF2-40B4-BE49-F238E27FC236}">
                <a16:creationId xmlns:a16="http://schemas.microsoft.com/office/drawing/2014/main" id="{C9B303B7-D0D6-4331-BD11-BEEC4F89089E}"/>
              </a:ext>
            </a:extLst>
          </p:cNvPr>
          <p:cNvPicPr>
            <a:picLocks noChangeAspect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1924326" y="4388264"/>
            <a:ext cx="734745" cy="604866"/>
          </a:xfrm>
          <a:prstGeom prst="rect">
            <a:avLst/>
          </a:prstGeom>
        </p:spPr>
      </p:pic>
      <p:pic>
        <p:nvPicPr>
          <p:cNvPr id="449" name="Graphic 448">
            <a:extLst>
              <a:ext uri="{FF2B5EF4-FFF2-40B4-BE49-F238E27FC236}">
                <a16:creationId xmlns:a16="http://schemas.microsoft.com/office/drawing/2014/main" id="{FF9BD493-C383-42CC-9448-608D2357FE4D}"/>
              </a:ext>
            </a:extLst>
          </p:cNvPr>
          <p:cNvPicPr>
            <a:picLocks noChangeAspect="1"/>
          </p:cNvPicPr>
          <p:nvPr/>
        </p:nvPicPr>
        <p:blipFill>
          <a:blip r:embed="rId2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7"/>
              </a:ext>
            </a:extLst>
          </a:blip>
          <a:stretch>
            <a:fillRect/>
          </a:stretch>
        </p:blipFill>
        <p:spPr>
          <a:xfrm>
            <a:off x="1186093" y="5102963"/>
            <a:ext cx="734745" cy="604866"/>
          </a:xfrm>
          <a:prstGeom prst="rect">
            <a:avLst/>
          </a:prstGeom>
        </p:spPr>
      </p:pic>
      <p:pic>
        <p:nvPicPr>
          <p:cNvPr id="450" name="Graphic 449">
            <a:extLst>
              <a:ext uri="{FF2B5EF4-FFF2-40B4-BE49-F238E27FC236}">
                <a16:creationId xmlns:a16="http://schemas.microsoft.com/office/drawing/2014/main" id="{58E47AE3-2F17-4059-99D0-F3C9E54B002C}"/>
              </a:ext>
            </a:extLst>
          </p:cNvPr>
          <p:cNvPicPr>
            <a:picLocks noChangeAspect="1"/>
          </p:cNvPicPr>
          <p:nvPr/>
        </p:nvPicPr>
        <p:blipFill>
          <a:blip r:embed="rId2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7"/>
              </a:ext>
            </a:extLst>
          </a:blip>
          <a:stretch>
            <a:fillRect/>
          </a:stretch>
        </p:blipFill>
        <p:spPr>
          <a:xfrm>
            <a:off x="1924326" y="5102963"/>
            <a:ext cx="734745" cy="6048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F4463FF5-EC28-4E88-9119-B704F4E6152E}"/>
                  </a:ext>
                </a:extLst>
              </p14:cNvPr>
              <p14:cNvContentPartPr/>
              <p14:nvPr/>
            </p14:nvContentPartPr>
            <p14:xfrm>
              <a:off x="350007" y="6135407"/>
              <a:ext cx="650880" cy="15084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F4463FF5-EC28-4E88-9119-B704F4E6152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32007" y="6117725"/>
                <a:ext cx="686520" cy="186565"/>
              </a:xfrm>
              <a:prstGeom prst="rect">
                <a:avLst/>
              </a:prstGeom>
            </p:spPr>
          </p:pic>
        </mc:Fallback>
      </mc:AlternateContent>
      <p:pic>
        <p:nvPicPr>
          <p:cNvPr id="482" name="Graphic 481">
            <a:extLst>
              <a:ext uri="{FF2B5EF4-FFF2-40B4-BE49-F238E27FC236}">
                <a16:creationId xmlns:a16="http://schemas.microsoft.com/office/drawing/2014/main" id="{719618B2-1FFF-45F4-84EB-7CEB766EDCF3}"/>
              </a:ext>
            </a:extLst>
          </p:cNvPr>
          <p:cNvPicPr>
            <a:picLocks noChangeAspect="1"/>
          </p:cNvPicPr>
          <p:nvPr/>
        </p:nvPicPr>
        <p:blipFill>
          <a:blip r:embed="rId2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1"/>
              </a:ext>
            </a:extLst>
          </a:blip>
          <a:stretch>
            <a:fillRect/>
          </a:stretch>
        </p:blipFill>
        <p:spPr>
          <a:xfrm>
            <a:off x="1252802" y="5832974"/>
            <a:ext cx="734745" cy="604866"/>
          </a:xfrm>
          <a:prstGeom prst="rect">
            <a:avLst/>
          </a:prstGeom>
        </p:spPr>
      </p:pic>
      <p:pic>
        <p:nvPicPr>
          <p:cNvPr id="483" name="Graphic 482">
            <a:extLst>
              <a:ext uri="{FF2B5EF4-FFF2-40B4-BE49-F238E27FC236}">
                <a16:creationId xmlns:a16="http://schemas.microsoft.com/office/drawing/2014/main" id="{9783DCA7-011F-41CC-8B9F-97E505309A5C}"/>
              </a:ext>
            </a:extLst>
          </p:cNvPr>
          <p:cNvPicPr>
            <a:picLocks noChangeAspect="1"/>
          </p:cNvPicPr>
          <p:nvPr/>
        </p:nvPicPr>
        <p:blipFill>
          <a:blip r:embed="rId2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1"/>
              </a:ext>
            </a:extLst>
          </a:blip>
          <a:stretch>
            <a:fillRect/>
          </a:stretch>
        </p:blipFill>
        <p:spPr>
          <a:xfrm>
            <a:off x="1991035" y="5832974"/>
            <a:ext cx="734745" cy="604866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6DB60CAA-8862-455B-BC15-42B703993D6F}"/>
              </a:ext>
            </a:extLst>
          </p:cNvPr>
          <p:cNvPicPr>
            <a:picLocks noChangeAspect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2740228" y="5808011"/>
            <a:ext cx="734745" cy="604866"/>
          </a:xfrm>
          <a:prstGeom prst="rect">
            <a:avLst/>
          </a:prstGeom>
        </p:spPr>
      </p:pic>
      <p:pic>
        <p:nvPicPr>
          <p:cNvPr id="487" name="Graphic 486">
            <a:extLst>
              <a:ext uri="{FF2B5EF4-FFF2-40B4-BE49-F238E27FC236}">
                <a16:creationId xmlns:a16="http://schemas.microsoft.com/office/drawing/2014/main" id="{C7C5E0C3-A244-4580-AC61-2D93B1A10C82}"/>
              </a:ext>
            </a:extLst>
          </p:cNvPr>
          <p:cNvPicPr>
            <a:picLocks noChangeAspect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3478460" y="5802304"/>
            <a:ext cx="734745" cy="6048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77C4DD1A-A42C-458A-8DA4-2158FA0F024F}"/>
                  </a:ext>
                </a:extLst>
              </p14:cNvPr>
              <p14:cNvContentPartPr/>
              <p14:nvPr/>
            </p14:nvContentPartPr>
            <p14:xfrm>
              <a:off x="4985150" y="4648529"/>
              <a:ext cx="650880" cy="15084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77C4DD1A-A42C-458A-8DA4-2158FA0F024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967150" y="4630847"/>
                <a:ext cx="686520" cy="186565"/>
              </a:xfrm>
              <a:prstGeom prst="rect">
                <a:avLst/>
              </a:prstGeom>
            </p:spPr>
          </p:pic>
        </mc:Fallback>
      </mc:AlternateContent>
      <p:pic>
        <p:nvPicPr>
          <p:cNvPr id="490" name="Graphic 489">
            <a:extLst>
              <a:ext uri="{FF2B5EF4-FFF2-40B4-BE49-F238E27FC236}">
                <a16:creationId xmlns:a16="http://schemas.microsoft.com/office/drawing/2014/main" id="{F8C3C6B8-CD96-473E-9480-A7C023348F6B}"/>
              </a:ext>
            </a:extLst>
          </p:cNvPr>
          <p:cNvPicPr>
            <a:picLocks noChangeAspect="1"/>
          </p:cNvPicPr>
          <p:nvPr/>
        </p:nvPicPr>
        <p:blipFill>
          <a:blip r:embed="rId2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1"/>
              </a:ext>
            </a:extLst>
          </a:blip>
          <a:stretch>
            <a:fillRect/>
          </a:stretch>
        </p:blipFill>
        <p:spPr>
          <a:xfrm>
            <a:off x="5887945" y="4346096"/>
            <a:ext cx="734745" cy="604866"/>
          </a:xfrm>
          <a:prstGeom prst="rect">
            <a:avLst/>
          </a:prstGeom>
        </p:spPr>
      </p:pic>
      <p:pic>
        <p:nvPicPr>
          <p:cNvPr id="491" name="Graphic 490">
            <a:extLst>
              <a:ext uri="{FF2B5EF4-FFF2-40B4-BE49-F238E27FC236}">
                <a16:creationId xmlns:a16="http://schemas.microsoft.com/office/drawing/2014/main" id="{7010386A-F433-473E-9EF8-EF032B9C994D}"/>
              </a:ext>
            </a:extLst>
          </p:cNvPr>
          <p:cNvPicPr>
            <a:picLocks noChangeAspect="1"/>
          </p:cNvPicPr>
          <p:nvPr/>
        </p:nvPicPr>
        <p:blipFill>
          <a:blip r:embed="rId2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1"/>
              </a:ext>
            </a:extLst>
          </a:blip>
          <a:stretch>
            <a:fillRect/>
          </a:stretch>
        </p:blipFill>
        <p:spPr>
          <a:xfrm>
            <a:off x="6626178" y="4346096"/>
            <a:ext cx="734745" cy="604866"/>
          </a:xfrm>
          <a:prstGeom prst="rect">
            <a:avLst/>
          </a:prstGeom>
        </p:spPr>
      </p:pic>
      <p:pic>
        <p:nvPicPr>
          <p:cNvPr id="492" name="Graphic 491">
            <a:extLst>
              <a:ext uri="{FF2B5EF4-FFF2-40B4-BE49-F238E27FC236}">
                <a16:creationId xmlns:a16="http://schemas.microsoft.com/office/drawing/2014/main" id="{0D9A23AD-0744-4799-8F19-BF3F31EF2F18}"/>
              </a:ext>
            </a:extLst>
          </p:cNvPr>
          <p:cNvPicPr>
            <a:picLocks noChangeAspect="1"/>
          </p:cNvPicPr>
          <p:nvPr/>
        </p:nvPicPr>
        <p:blipFill>
          <a:blip r:embed="rId2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7"/>
              </a:ext>
            </a:extLst>
          </a:blip>
          <a:stretch>
            <a:fillRect/>
          </a:stretch>
        </p:blipFill>
        <p:spPr>
          <a:xfrm>
            <a:off x="7375371" y="4321133"/>
            <a:ext cx="734745" cy="604866"/>
          </a:xfrm>
          <a:prstGeom prst="rect">
            <a:avLst/>
          </a:prstGeom>
        </p:spPr>
      </p:pic>
      <p:pic>
        <p:nvPicPr>
          <p:cNvPr id="493" name="Graphic 492">
            <a:extLst>
              <a:ext uri="{FF2B5EF4-FFF2-40B4-BE49-F238E27FC236}">
                <a16:creationId xmlns:a16="http://schemas.microsoft.com/office/drawing/2014/main" id="{184D5CC4-A1C1-4D60-8435-53F197D5E722}"/>
              </a:ext>
            </a:extLst>
          </p:cNvPr>
          <p:cNvPicPr>
            <a:picLocks noChangeAspect="1"/>
          </p:cNvPicPr>
          <p:nvPr/>
        </p:nvPicPr>
        <p:blipFill>
          <a:blip r:embed="rId2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7"/>
              </a:ext>
            </a:extLst>
          </a:blip>
          <a:stretch>
            <a:fillRect/>
          </a:stretch>
        </p:blipFill>
        <p:spPr>
          <a:xfrm>
            <a:off x="8113603" y="4315426"/>
            <a:ext cx="734745" cy="604866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97376701-F554-49D2-8CF8-CC026D0BED6B}"/>
              </a:ext>
            </a:extLst>
          </p:cNvPr>
          <p:cNvPicPr>
            <a:picLocks noChangeAspect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8862797" y="4302394"/>
            <a:ext cx="734745" cy="604866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7F765A5F-B540-4840-99C2-E7B42CFE29FB}"/>
              </a:ext>
            </a:extLst>
          </p:cNvPr>
          <p:cNvPicPr>
            <a:picLocks noChangeAspect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9601029" y="4296687"/>
            <a:ext cx="734745" cy="6048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30085F6D-ADB1-40D6-93CB-39EFFFD77704}"/>
                  </a:ext>
                </a:extLst>
              </p14:cNvPr>
              <p14:cNvContentPartPr/>
              <p14:nvPr/>
            </p14:nvContentPartPr>
            <p14:xfrm>
              <a:off x="5010823" y="5311795"/>
              <a:ext cx="650880" cy="15084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30085F6D-ADB1-40D6-93CB-39EFFFD7770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992823" y="5294113"/>
                <a:ext cx="686520" cy="186565"/>
              </a:xfrm>
              <a:prstGeom prst="rect">
                <a:avLst/>
              </a:prstGeom>
            </p:spPr>
          </p:pic>
        </mc:Fallback>
      </mc:AlternateContent>
      <p:pic>
        <p:nvPicPr>
          <p:cNvPr id="498" name="Graphic 497">
            <a:extLst>
              <a:ext uri="{FF2B5EF4-FFF2-40B4-BE49-F238E27FC236}">
                <a16:creationId xmlns:a16="http://schemas.microsoft.com/office/drawing/2014/main" id="{FA07A3B9-1572-4D43-8413-045C0B61151A}"/>
              </a:ext>
            </a:extLst>
          </p:cNvPr>
          <p:cNvPicPr>
            <a:picLocks noChangeAspect="1"/>
          </p:cNvPicPr>
          <p:nvPr/>
        </p:nvPicPr>
        <p:blipFill>
          <a:blip r:embed="rId2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1"/>
              </a:ext>
            </a:extLst>
          </a:blip>
          <a:stretch>
            <a:fillRect/>
          </a:stretch>
        </p:blipFill>
        <p:spPr>
          <a:xfrm>
            <a:off x="5913618" y="5009362"/>
            <a:ext cx="734745" cy="604866"/>
          </a:xfrm>
          <a:prstGeom prst="rect">
            <a:avLst/>
          </a:prstGeom>
        </p:spPr>
      </p:pic>
      <p:pic>
        <p:nvPicPr>
          <p:cNvPr id="499" name="Graphic 498">
            <a:extLst>
              <a:ext uri="{FF2B5EF4-FFF2-40B4-BE49-F238E27FC236}">
                <a16:creationId xmlns:a16="http://schemas.microsoft.com/office/drawing/2014/main" id="{67288F80-0FA6-44DE-B7D3-04BE3B98607A}"/>
              </a:ext>
            </a:extLst>
          </p:cNvPr>
          <p:cNvPicPr>
            <a:picLocks noChangeAspect="1"/>
          </p:cNvPicPr>
          <p:nvPr/>
        </p:nvPicPr>
        <p:blipFill>
          <a:blip r:embed="rId2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1"/>
              </a:ext>
            </a:extLst>
          </a:blip>
          <a:stretch>
            <a:fillRect/>
          </a:stretch>
        </p:blipFill>
        <p:spPr>
          <a:xfrm>
            <a:off x="6651851" y="5009362"/>
            <a:ext cx="734745" cy="604866"/>
          </a:xfrm>
          <a:prstGeom prst="rect">
            <a:avLst/>
          </a:prstGeom>
        </p:spPr>
      </p:pic>
      <p:pic>
        <p:nvPicPr>
          <p:cNvPr id="500" name="Graphic 499">
            <a:extLst>
              <a:ext uri="{FF2B5EF4-FFF2-40B4-BE49-F238E27FC236}">
                <a16:creationId xmlns:a16="http://schemas.microsoft.com/office/drawing/2014/main" id="{9575769D-65E8-428F-8B55-4CFBCF636822}"/>
              </a:ext>
            </a:extLst>
          </p:cNvPr>
          <p:cNvPicPr>
            <a:picLocks noChangeAspect="1"/>
          </p:cNvPicPr>
          <p:nvPr/>
        </p:nvPicPr>
        <p:blipFill>
          <a:blip r:embed="rId2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1"/>
              </a:ext>
            </a:extLst>
          </a:blip>
          <a:stretch>
            <a:fillRect/>
          </a:stretch>
        </p:blipFill>
        <p:spPr>
          <a:xfrm>
            <a:off x="7401044" y="4984399"/>
            <a:ext cx="734745" cy="604866"/>
          </a:xfrm>
          <a:prstGeom prst="rect">
            <a:avLst/>
          </a:prstGeom>
        </p:spPr>
      </p:pic>
      <p:pic>
        <p:nvPicPr>
          <p:cNvPr id="501" name="Graphic 500">
            <a:extLst>
              <a:ext uri="{FF2B5EF4-FFF2-40B4-BE49-F238E27FC236}">
                <a16:creationId xmlns:a16="http://schemas.microsoft.com/office/drawing/2014/main" id="{0E34FE58-713E-4245-8275-86FDC28CBD66}"/>
              </a:ext>
            </a:extLst>
          </p:cNvPr>
          <p:cNvPicPr>
            <a:picLocks noChangeAspect="1"/>
          </p:cNvPicPr>
          <p:nvPr/>
        </p:nvPicPr>
        <p:blipFill>
          <a:blip r:embed="rId2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1"/>
              </a:ext>
            </a:extLst>
          </a:blip>
          <a:stretch>
            <a:fillRect/>
          </a:stretch>
        </p:blipFill>
        <p:spPr>
          <a:xfrm>
            <a:off x="8139276" y="4978692"/>
            <a:ext cx="734745" cy="604866"/>
          </a:xfrm>
          <a:prstGeom prst="rect">
            <a:avLst/>
          </a:prstGeom>
        </p:spPr>
      </p:pic>
      <p:pic>
        <p:nvPicPr>
          <p:cNvPr id="503" name="Graphic 502">
            <a:extLst>
              <a:ext uri="{FF2B5EF4-FFF2-40B4-BE49-F238E27FC236}">
                <a16:creationId xmlns:a16="http://schemas.microsoft.com/office/drawing/2014/main" id="{7C1DD517-0537-4DE4-A8B1-6E7F15415101}"/>
              </a:ext>
            </a:extLst>
          </p:cNvPr>
          <p:cNvPicPr>
            <a:picLocks noChangeAspect="1"/>
          </p:cNvPicPr>
          <p:nvPr/>
        </p:nvPicPr>
        <p:blipFill>
          <a:blip r:embed="rId2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7"/>
              </a:ext>
            </a:extLst>
          </a:blip>
          <a:stretch>
            <a:fillRect/>
          </a:stretch>
        </p:blipFill>
        <p:spPr>
          <a:xfrm>
            <a:off x="8888470" y="4965660"/>
            <a:ext cx="734745" cy="604866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09B02EFA-FA07-41FE-9283-B2C277355F36}"/>
              </a:ext>
            </a:extLst>
          </p:cNvPr>
          <p:cNvPicPr>
            <a:picLocks noChangeAspect="1"/>
          </p:cNvPicPr>
          <p:nvPr/>
        </p:nvPicPr>
        <p:blipFill>
          <a:blip r:embed="rId2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7"/>
              </a:ext>
            </a:extLst>
          </a:blip>
          <a:stretch>
            <a:fillRect/>
          </a:stretch>
        </p:blipFill>
        <p:spPr>
          <a:xfrm>
            <a:off x="9626702" y="4959953"/>
            <a:ext cx="734745" cy="604866"/>
          </a:xfrm>
          <a:prstGeom prst="rect">
            <a:avLst/>
          </a:prstGeom>
        </p:spPr>
      </p:pic>
      <p:pic>
        <p:nvPicPr>
          <p:cNvPr id="506" name="Graphic 505">
            <a:extLst>
              <a:ext uri="{FF2B5EF4-FFF2-40B4-BE49-F238E27FC236}">
                <a16:creationId xmlns:a16="http://schemas.microsoft.com/office/drawing/2014/main" id="{72BC9BD4-C01C-46F1-9E27-EBC431B53886}"/>
              </a:ext>
            </a:extLst>
          </p:cNvPr>
          <p:cNvPicPr>
            <a:picLocks noChangeAspect="1"/>
          </p:cNvPicPr>
          <p:nvPr/>
        </p:nvPicPr>
        <p:blipFill>
          <a:blip r:embed="rId2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5"/>
              </a:ext>
            </a:extLst>
          </a:blip>
          <a:stretch>
            <a:fillRect/>
          </a:stretch>
        </p:blipFill>
        <p:spPr>
          <a:xfrm>
            <a:off x="5954253" y="5714779"/>
            <a:ext cx="734745" cy="604866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2BE6BA22-E5BC-46F2-B842-A67B8D34C216}"/>
              </a:ext>
            </a:extLst>
          </p:cNvPr>
          <p:cNvPicPr>
            <a:picLocks noChangeAspect="1"/>
          </p:cNvPicPr>
          <p:nvPr/>
        </p:nvPicPr>
        <p:blipFill>
          <a:blip r:embed="rId2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5"/>
              </a:ext>
            </a:extLst>
          </a:blip>
          <a:stretch>
            <a:fillRect/>
          </a:stretch>
        </p:blipFill>
        <p:spPr>
          <a:xfrm>
            <a:off x="6692485" y="5709072"/>
            <a:ext cx="734745" cy="604866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2C5A6A27-1FAE-4812-B5A1-D1B78F7790FF}"/>
              </a:ext>
            </a:extLst>
          </p:cNvPr>
          <p:cNvPicPr>
            <a:picLocks noChangeAspect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7441679" y="5696040"/>
            <a:ext cx="734745" cy="604866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BA02A152-B396-4F8B-9ACB-D10AFA06D673}"/>
              </a:ext>
            </a:extLst>
          </p:cNvPr>
          <p:cNvPicPr>
            <a:picLocks noChangeAspect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8179911" y="5690333"/>
            <a:ext cx="734745" cy="6048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024" name="Ink 1023">
                <a:extLst>
                  <a:ext uri="{FF2B5EF4-FFF2-40B4-BE49-F238E27FC236}">
                    <a16:creationId xmlns:a16="http://schemas.microsoft.com/office/drawing/2014/main" id="{219594FD-AC2D-4997-8715-004CEF9E8125}"/>
                  </a:ext>
                </a:extLst>
              </p14:cNvPr>
              <p14:cNvContentPartPr/>
              <p14:nvPr/>
            </p14:nvContentPartPr>
            <p14:xfrm>
              <a:off x="1045399" y="4607496"/>
              <a:ext cx="7920" cy="170280"/>
            </p14:xfrm>
          </p:contentPart>
        </mc:Choice>
        <mc:Fallback xmlns="">
          <p:pic>
            <p:nvPicPr>
              <p:cNvPr id="1024" name="Ink 1023">
                <a:extLst>
                  <a:ext uri="{FF2B5EF4-FFF2-40B4-BE49-F238E27FC236}">
                    <a16:creationId xmlns:a16="http://schemas.microsoft.com/office/drawing/2014/main" id="{219594FD-AC2D-4997-8715-004CEF9E8125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27759" y="4589856"/>
                <a:ext cx="43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1C42F0D6-D128-4062-BF53-596594B10261}"/>
                  </a:ext>
                </a:extLst>
              </p14:cNvPr>
              <p14:cNvContentPartPr/>
              <p14:nvPr/>
            </p14:nvContentPartPr>
            <p14:xfrm>
              <a:off x="351807" y="4630176"/>
              <a:ext cx="549232" cy="217440"/>
            </p14:xfrm>
          </p:contentPart>
        </mc:Choice>
        <mc:Fallback xmlns=""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1C42F0D6-D128-4062-BF53-596594B10261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33811" y="4612507"/>
                <a:ext cx="584864" cy="253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B702BE3F-A746-4BBD-B2FA-3B1AF3C389C4}"/>
                  </a:ext>
                </a:extLst>
              </p14:cNvPr>
              <p14:cNvContentPartPr/>
              <p14:nvPr/>
            </p14:nvContentPartPr>
            <p14:xfrm>
              <a:off x="353479" y="5359176"/>
              <a:ext cx="139320" cy="172080"/>
            </p14:xfrm>
          </p:contentPart>
        </mc:Choice>
        <mc:Fallback xmlns=""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B702BE3F-A746-4BBD-B2FA-3B1AF3C389C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35479" y="5341176"/>
                <a:ext cx="174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89953506-4622-4CF8-9B7B-55DB1915A456}"/>
                  </a:ext>
                </a:extLst>
              </p14:cNvPr>
              <p14:cNvContentPartPr/>
              <p14:nvPr/>
            </p14:nvContentPartPr>
            <p14:xfrm>
              <a:off x="581127" y="5308416"/>
              <a:ext cx="550672" cy="213095"/>
            </p14:xfrm>
          </p:contentPart>
        </mc:Choice>
        <mc:Fallback xmlns=""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89953506-4622-4CF8-9B7B-55DB1915A45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63131" y="5290778"/>
                <a:ext cx="586304" cy="248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49607183-D376-4915-A5F7-01623C1DBD3C}"/>
                  </a:ext>
                </a:extLst>
              </p14:cNvPr>
              <p14:cNvContentPartPr/>
              <p14:nvPr/>
            </p14:nvContentPartPr>
            <p14:xfrm>
              <a:off x="1103719" y="6029856"/>
              <a:ext cx="73440" cy="158760"/>
            </p14:xfrm>
          </p:contentPart>
        </mc:Choice>
        <mc:Fallback xmlns=""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49607183-D376-4915-A5F7-01623C1DBD3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85719" y="6012216"/>
                <a:ext cx="1090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EC0653D3-E49C-44C4-AAC5-FB0041648123}"/>
                  </a:ext>
                </a:extLst>
              </p14:cNvPr>
              <p14:cNvContentPartPr/>
              <p14:nvPr/>
            </p14:nvContentPartPr>
            <p14:xfrm>
              <a:off x="5791140" y="5250578"/>
              <a:ext cx="71280" cy="175680"/>
            </p14:xfrm>
          </p:contentPart>
        </mc:Choice>
        <mc:Fallback xmlns=""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EC0653D3-E49C-44C4-AAC5-FB004164812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73500" y="5232578"/>
                <a:ext cx="106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68F0BE28-5AD5-42CB-96EF-201C0B2B7804}"/>
                  </a:ext>
                </a:extLst>
              </p14:cNvPr>
              <p14:cNvContentPartPr/>
              <p14:nvPr/>
            </p14:nvContentPartPr>
            <p14:xfrm>
              <a:off x="5745420" y="4599338"/>
              <a:ext cx="79560" cy="153720"/>
            </p14:xfrm>
          </p:contentPart>
        </mc:Choice>
        <mc:Fallback xmlns=""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68F0BE28-5AD5-42CB-96EF-201C0B2B780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727420" y="4581338"/>
                <a:ext cx="115200" cy="1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5D287BC-0559-41D0-9E1E-30C3B56F8472}"/>
                  </a:ext>
                </a:extLst>
              </p14:cNvPr>
              <p14:cNvContentPartPr/>
              <p14:nvPr/>
            </p14:nvContentPartPr>
            <p14:xfrm>
              <a:off x="195415" y="175240"/>
              <a:ext cx="7364520" cy="6156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5D287BC-0559-41D0-9E1E-30C3B56F84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415" y="157240"/>
                <a:ext cx="740016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8EBCDFA5-B759-49AF-AF20-BB8D25501FB5}"/>
                  </a:ext>
                </a:extLst>
              </p14:cNvPr>
              <p14:cNvContentPartPr/>
              <p14:nvPr/>
            </p14:nvContentPartPr>
            <p14:xfrm>
              <a:off x="339716" y="433800"/>
              <a:ext cx="4237560" cy="628776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8EBCDFA5-B759-49AF-AF20-BB8D25501F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076" y="415800"/>
                <a:ext cx="4273200" cy="63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83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F378132-9083-4203-8286-917174670A35}"/>
                  </a:ext>
                </a:extLst>
              </p14:cNvPr>
              <p14:cNvContentPartPr/>
              <p14:nvPr/>
            </p14:nvContentPartPr>
            <p14:xfrm>
              <a:off x="2987138" y="322418"/>
              <a:ext cx="20880" cy="114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F378132-9083-4203-8286-917174670A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138" y="304778"/>
                <a:ext cx="56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CFF90A-9E84-4C13-8793-F3155BB9D216}"/>
                  </a:ext>
                </a:extLst>
              </p14:cNvPr>
              <p14:cNvContentPartPr/>
              <p14:nvPr/>
            </p14:nvContentPartPr>
            <p14:xfrm>
              <a:off x="2995418" y="207218"/>
              <a:ext cx="5400" cy="4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CFF90A-9E84-4C13-8793-F3155BB9D2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7418" y="189578"/>
                <a:ext cx="41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97CA62F-9DD5-4473-9D5A-21E5086B737A}"/>
                  </a:ext>
                </a:extLst>
              </p14:cNvPr>
              <p14:cNvContentPartPr/>
              <p14:nvPr/>
            </p14:nvContentPartPr>
            <p14:xfrm>
              <a:off x="2183618" y="190298"/>
              <a:ext cx="699480" cy="270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97CA62F-9DD5-4473-9D5A-21E5086B73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5978" y="172634"/>
                <a:ext cx="735120" cy="306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BCD464-6C97-46AD-A04B-EB882ED4D712}"/>
                  </a:ext>
                </a:extLst>
              </p14:cNvPr>
              <p14:cNvContentPartPr/>
              <p14:nvPr/>
            </p14:nvContentPartPr>
            <p14:xfrm>
              <a:off x="1652618" y="184538"/>
              <a:ext cx="313560" cy="272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BCD464-6C97-46AD-A04B-EB882ED4D7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4639" y="166538"/>
                <a:ext cx="349159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C3C88A9-B623-42CB-8F23-703256FF4254}"/>
                  </a:ext>
                </a:extLst>
              </p14:cNvPr>
              <p14:cNvContentPartPr/>
              <p14:nvPr/>
            </p14:nvContentPartPr>
            <p14:xfrm>
              <a:off x="1083818" y="295418"/>
              <a:ext cx="382680" cy="177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C3C88A9-B623-42CB-8F23-703256FF42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6178" y="277418"/>
                <a:ext cx="418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999A12-DC51-4CA9-A0B6-2C01F660BDC5}"/>
                  </a:ext>
                </a:extLst>
              </p14:cNvPr>
              <p14:cNvContentPartPr/>
              <p14:nvPr/>
            </p14:nvContentPartPr>
            <p14:xfrm>
              <a:off x="185978" y="189938"/>
              <a:ext cx="817560" cy="27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999A12-DC51-4CA9-A0B6-2C01F660BD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978" y="172275"/>
                <a:ext cx="853200" cy="310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A56674B-373D-40D7-9F87-E81C548A7EDF}"/>
                  </a:ext>
                </a:extLst>
              </p14:cNvPr>
              <p14:cNvContentPartPr/>
              <p14:nvPr/>
            </p14:nvContentPartPr>
            <p14:xfrm>
              <a:off x="286418" y="679538"/>
              <a:ext cx="297684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A56674B-373D-40D7-9F87-E81C548A7E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8418" y="661898"/>
                <a:ext cx="301248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ylinder 26">
            <a:extLst>
              <a:ext uri="{FF2B5EF4-FFF2-40B4-BE49-F238E27FC236}">
                <a16:creationId xmlns:a16="http://schemas.microsoft.com/office/drawing/2014/main" id="{26E8C401-F112-4568-AE55-C29160938EAA}"/>
              </a:ext>
            </a:extLst>
          </p:cNvPr>
          <p:cNvSpPr/>
          <p:nvPr/>
        </p:nvSpPr>
        <p:spPr>
          <a:xfrm>
            <a:off x="2124433" y="1527208"/>
            <a:ext cx="419928" cy="266547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D9353E59-33C3-4FD1-A5DF-CF41BC9491B3}"/>
              </a:ext>
            </a:extLst>
          </p:cNvPr>
          <p:cNvSpPr/>
          <p:nvPr/>
        </p:nvSpPr>
        <p:spPr>
          <a:xfrm>
            <a:off x="5267077" y="1518458"/>
            <a:ext cx="419928" cy="266547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271F0395-DC7D-4CC6-811F-C7857C6C2939}"/>
              </a:ext>
            </a:extLst>
          </p:cNvPr>
          <p:cNvSpPr/>
          <p:nvPr/>
        </p:nvSpPr>
        <p:spPr>
          <a:xfrm>
            <a:off x="8488553" y="1518458"/>
            <a:ext cx="419928" cy="266547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1147155C-F505-487D-A2D4-E5E0EE20B1D8}"/>
              </a:ext>
            </a:extLst>
          </p:cNvPr>
          <p:cNvSpPr/>
          <p:nvPr/>
        </p:nvSpPr>
        <p:spPr>
          <a:xfrm>
            <a:off x="770710" y="3994438"/>
            <a:ext cx="3121450" cy="18936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52F9795D-188C-4B90-8830-ADE937C2FA29}"/>
              </a:ext>
            </a:extLst>
          </p:cNvPr>
          <p:cNvSpPr/>
          <p:nvPr/>
        </p:nvSpPr>
        <p:spPr>
          <a:xfrm>
            <a:off x="1045918" y="3805074"/>
            <a:ext cx="2549207" cy="18864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99F64E8F-5C4A-4B79-8DAE-B8119775EFEE}"/>
              </a:ext>
            </a:extLst>
          </p:cNvPr>
          <p:cNvSpPr/>
          <p:nvPr/>
        </p:nvSpPr>
        <p:spPr>
          <a:xfrm>
            <a:off x="1342953" y="3616430"/>
            <a:ext cx="1962517" cy="18828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DC21E35-D666-4970-955D-7858D7276F90}"/>
              </a:ext>
            </a:extLst>
          </p:cNvPr>
          <p:cNvSpPr/>
          <p:nvPr/>
        </p:nvSpPr>
        <p:spPr>
          <a:xfrm>
            <a:off x="1652618" y="3423718"/>
            <a:ext cx="1452938" cy="18504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686E5CB5-379F-47ED-9C7B-FE47D22B842D}"/>
              </a:ext>
            </a:extLst>
          </p:cNvPr>
          <p:cNvSpPr/>
          <p:nvPr/>
        </p:nvSpPr>
        <p:spPr>
          <a:xfrm>
            <a:off x="1852532" y="3234840"/>
            <a:ext cx="1030566" cy="185044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56CA84-01B1-42BE-8E33-FABAD09145E6}"/>
                  </a:ext>
                </a:extLst>
              </p14:cNvPr>
              <p14:cNvContentPartPr/>
              <p14:nvPr/>
            </p14:nvContentPartPr>
            <p14:xfrm>
              <a:off x="222973" y="166453"/>
              <a:ext cx="5000040" cy="486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56CA84-01B1-42BE-8E33-FABAD09145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333" y="148453"/>
                <a:ext cx="503568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2B8CFA3-3E59-41B2-908C-AE4F0133DD0E}"/>
                  </a:ext>
                </a:extLst>
              </p14:cNvPr>
              <p14:cNvContentPartPr/>
              <p14:nvPr/>
            </p14:nvContentPartPr>
            <p14:xfrm>
              <a:off x="661453" y="1144213"/>
              <a:ext cx="214200" cy="318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2B8CFA3-3E59-41B2-908C-AE4F0133DD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453" y="1126573"/>
                <a:ext cx="2498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E201AC-72C1-42E3-8535-2A0D25AA51B0}"/>
                  </a:ext>
                </a:extLst>
              </p14:cNvPr>
              <p14:cNvContentPartPr/>
              <p14:nvPr/>
            </p14:nvContentPartPr>
            <p14:xfrm>
              <a:off x="1005613" y="1423573"/>
              <a:ext cx="91080" cy="108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E201AC-72C1-42E3-8535-2A0D25AA51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7613" y="1405573"/>
                <a:ext cx="126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19663F-C38F-4753-A1C3-86F4BE9FF643}"/>
                  </a:ext>
                </a:extLst>
              </p14:cNvPr>
              <p14:cNvContentPartPr/>
              <p14:nvPr/>
            </p14:nvContentPartPr>
            <p14:xfrm>
              <a:off x="1239613" y="1315933"/>
              <a:ext cx="73800" cy="8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19663F-C38F-4753-A1C3-86F4BE9FF6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1613" y="1298293"/>
                <a:ext cx="109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6030A9E-F0ED-49C0-A841-2EF745036B48}"/>
                  </a:ext>
                </a:extLst>
              </p14:cNvPr>
              <p14:cNvContentPartPr/>
              <p14:nvPr/>
            </p14:nvContentPartPr>
            <p14:xfrm>
              <a:off x="1275973" y="1398373"/>
              <a:ext cx="54360" cy="3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6030A9E-F0ED-49C0-A841-2EF745036B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8333" y="1380733"/>
                <a:ext cx="90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0FC30E7-46C4-410E-8AD1-43B8B560C319}"/>
                  </a:ext>
                </a:extLst>
              </p14:cNvPr>
              <p14:cNvContentPartPr/>
              <p14:nvPr/>
            </p14:nvContentPartPr>
            <p14:xfrm>
              <a:off x="1595653" y="1110733"/>
              <a:ext cx="174960" cy="338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0FC30E7-46C4-410E-8AD1-43B8B560C3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78013" y="1093093"/>
                <a:ext cx="2106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8FB0C45-5773-42D2-A527-F19881499DF1}"/>
                  </a:ext>
                </a:extLst>
              </p14:cNvPr>
              <p14:cNvContentPartPr/>
              <p14:nvPr/>
            </p14:nvContentPartPr>
            <p14:xfrm>
              <a:off x="2856733" y="1088773"/>
              <a:ext cx="25920" cy="304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8FB0C45-5773-42D2-A527-F19881499D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8733" y="1070773"/>
                <a:ext cx="615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11CC5C-1D06-487D-8171-F522544ED7F7}"/>
                  </a:ext>
                </a:extLst>
              </p14:cNvPr>
              <p14:cNvContentPartPr/>
              <p14:nvPr/>
            </p14:nvContentPartPr>
            <p14:xfrm>
              <a:off x="2576653" y="1246453"/>
              <a:ext cx="91800" cy="105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11CC5C-1D06-487D-8171-F522544ED7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58653" y="1228453"/>
                <a:ext cx="1274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549409C-06BE-40A9-8B9E-9E4FC81B4488}"/>
                  </a:ext>
                </a:extLst>
              </p14:cNvPr>
              <p14:cNvContentPartPr/>
              <p14:nvPr/>
            </p14:nvContentPartPr>
            <p14:xfrm>
              <a:off x="1908853" y="1162573"/>
              <a:ext cx="533160" cy="340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549409C-06BE-40A9-8B9E-9E4FC81B44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1201" y="1144933"/>
                <a:ext cx="568824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5A2D956-A104-4678-9E91-F5D039AF5593}"/>
                  </a:ext>
                </a:extLst>
              </p14:cNvPr>
              <p14:cNvContentPartPr/>
              <p14:nvPr/>
            </p14:nvContentPartPr>
            <p14:xfrm>
              <a:off x="1299013" y="1868173"/>
              <a:ext cx="52200" cy="11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5A2D956-A104-4678-9E91-F5D039AF55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81013" y="1850533"/>
                <a:ext cx="87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D754EA9-9162-45F0-B2D1-22B22A97F83C}"/>
                  </a:ext>
                </a:extLst>
              </p14:cNvPr>
              <p14:cNvContentPartPr/>
              <p14:nvPr/>
            </p14:nvContentPartPr>
            <p14:xfrm>
              <a:off x="1318093" y="1958533"/>
              <a:ext cx="41400" cy="4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D754EA9-9162-45F0-B2D1-22B22A97F8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00093" y="1940533"/>
                <a:ext cx="77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8EF0D8B-FC5B-4CB8-A23C-FCD1D7041474}"/>
                  </a:ext>
                </a:extLst>
              </p14:cNvPr>
              <p14:cNvContentPartPr/>
              <p14:nvPr/>
            </p14:nvContentPartPr>
            <p14:xfrm>
              <a:off x="1594933" y="1792933"/>
              <a:ext cx="153000" cy="306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8EF0D8B-FC5B-4CB8-A23C-FCD1D70414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77293" y="1774933"/>
                <a:ext cx="1886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80171D7-30DE-4069-AB61-8C2F4FDD3E0E}"/>
                  </a:ext>
                </a:extLst>
              </p14:cNvPr>
              <p14:cNvContentPartPr/>
              <p14:nvPr/>
            </p14:nvContentPartPr>
            <p14:xfrm>
              <a:off x="1909933" y="1752613"/>
              <a:ext cx="1029960" cy="445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80171D7-30DE-4069-AB61-8C2F4FDD3E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92293" y="1734613"/>
                <a:ext cx="10656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8B41F5B-258B-46B7-A85A-6E23C5C60034}"/>
                  </a:ext>
                </a:extLst>
              </p14:cNvPr>
              <p14:cNvContentPartPr/>
              <p14:nvPr/>
            </p14:nvContentPartPr>
            <p14:xfrm>
              <a:off x="3892453" y="1785733"/>
              <a:ext cx="39960" cy="33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8B41F5B-258B-46B7-A85A-6E23C5C600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74813" y="1768093"/>
                <a:ext cx="756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3D615ED-4813-4145-9A5F-628A224415F6}"/>
                  </a:ext>
                </a:extLst>
              </p14:cNvPr>
              <p14:cNvContentPartPr/>
              <p14:nvPr/>
            </p14:nvContentPartPr>
            <p14:xfrm>
              <a:off x="3626053" y="1913533"/>
              <a:ext cx="122040" cy="112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3D615ED-4813-4145-9A5F-628A224415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08053" y="1895533"/>
                <a:ext cx="1576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59B015E-47F1-4322-ACAA-301658F09092}"/>
                  </a:ext>
                </a:extLst>
              </p14:cNvPr>
              <p14:cNvContentPartPr/>
              <p14:nvPr/>
            </p14:nvContentPartPr>
            <p14:xfrm>
              <a:off x="3281533" y="1682773"/>
              <a:ext cx="234360" cy="482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59B015E-47F1-4322-ACAA-301658F090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63533" y="1665133"/>
                <a:ext cx="2700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0A6E9BA-7597-48B2-AF76-5C199F813A47}"/>
                  </a:ext>
                </a:extLst>
              </p14:cNvPr>
              <p14:cNvContentPartPr/>
              <p14:nvPr/>
            </p14:nvContentPartPr>
            <p14:xfrm>
              <a:off x="3048973" y="1921813"/>
              <a:ext cx="119880" cy="113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0A6E9BA-7597-48B2-AF76-5C199F813A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31333" y="1904173"/>
                <a:ext cx="1555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C0F6F69-757A-46EF-9687-EB6CA240BAE7}"/>
                  </a:ext>
                </a:extLst>
              </p14:cNvPr>
              <p14:cNvContentPartPr/>
              <p14:nvPr/>
            </p14:nvContentPartPr>
            <p14:xfrm>
              <a:off x="1370109" y="2508654"/>
              <a:ext cx="26280" cy="3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C0F6F69-757A-46EF-9687-EB6CA240BA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52109" y="2491014"/>
                <a:ext cx="61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0D2D196-37CD-4A86-AD86-766E404549A6}"/>
                  </a:ext>
                </a:extLst>
              </p14:cNvPr>
              <p14:cNvContentPartPr/>
              <p14:nvPr/>
            </p14:nvContentPartPr>
            <p14:xfrm>
              <a:off x="1371549" y="2578494"/>
              <a:ext cx="40680" cy="11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0D2D196-37CD-4A86-AD86-766E404549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53909" y="2560854"/>
                <a:ext cx="76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827FC07-DAB5-4EF0-A0D0-DCF30803BC22}"/>
                  </a:ext>
                </a:extLst>
              </p14:cNvPr>
              <p14:cNvContentPartPr/>
              <p14:nvPr/>
            </p14:nvContentPartPr>
            <p14:xfrm>
              <a:off x="1639389" y="2478054"/>
              <a:ext cx="185040" cy="297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827FC07-DAB5-4EF0-A0D0-DCF30803BC2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21389" y="2460054"/>
                <a:ext cx="2206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BEEC101-D6D3-4F87-97D0-8739FCE00DBB}"/>
                  </a:ext>
                </a:extLst>
              </p14:cNvPr>
              <p14:cNvContentPartPr/>
              <p14:nvPr/>
            </p14:nvContentPartPr>
            <p14:xfrm>
              <a:off x="2452629" y="2420814"/>
              <a:ext cx="395640" cy="455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BEEC101-D6D3-4F87-97D0-8739FCE00DB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34973" y="2403174"/>
                <a:ext cx="431312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AC7D84E-B20A-42F6-8A5B-5676EF7F86A4}"/>
                  </a:ext>
                </a:extLst>
              </p14:cNvPr>
              <p14:cNvContentPartPr/>
              <p14:nvPr/>
            </p14:nvContentPartPr>
            <p14:xfrm>
              <a:off x="1946829" y="2466174"/>
              <a:ext cx="353160" cy="383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AC7D84E-B20A-42F6-8A5B-5676EF7F86A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28829" y="2448534"/>
                <a:ext cx="3888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4F25FD6-63F9-4DFF-8412-5F8B756A19F0}"/>
                  </a:ext>
                </a:extLst>
              </p14:cNvPr>
              <p14:cNvContentPartPr/>
              <p14:nvPr/>
            </p14:nvContentPartPr>
            <p14:xfrm>
              <a:off x="2965989" y="2519814"/>
              <a:ext cx="502920" cy="362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4F25FD6-63F9-4DFF-8412-5F8B756A19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48349" y="2501814"/>
                <a:ext cx="5385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7473ED1-C1F1-4559-9A3A-28B9880F213B}"/>
                  </a:ext>
                </a:extLst>
              </p14:cNvPr>
              <p14:cNvContentPartPr/>
              <p14:nvPr/>
            </p14:nvContentPartPr>
            <p14:xfrm>
              <a:off x="4953549" y="2337654"/>
              <a:ext cx="34200" cy="416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7473ED1-C1F1-4559-9A3A-28B9880F213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35909" y="2320014"/>
                <a:ext cx="698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33CDEC0-3AA0-44B9-A8A5-0481E676DAE9}"/>
                  </a:ext>
                </a:extLst>
              </p14:cNvPr>
              <p14:cNvContentPartPr/>
              <p14:nvPr/>
            </p14:nvContentPartPr>
            <p14:xfrm>
              <a:off x="4686069" y="2518734"/>
              <a:ext cx="115200" cy="135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33CDEC0-3AA0-44B9-A8A5-0481E676DAE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68069" y="2501094"/>
                <a:ext cx="150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1A1D860-98E7-4C78-8294-F0A49813D143}"/>
                  </a:ext>
                </a:extLst>
              </p14:cNvPr>
              <p14:cNvContentPartPr/>
              <p14:nvPr/>
            </p14:nvContentPartPr>
            <p14:xfrm>
              <a:off x="4276749" y="2330454"/>
              <a:ext cx="262080" cy="519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1A1D860-98E7-4C78-8294-F0A49813D1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59109" y="2312454"/>
                <a:ext cx="29772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5CAAE71-7DE4-42A1-822F-3B4B0043A357}"/>
                  </a:ext>
                </a:extLst>
              </p14:cNvPr>
              <p14:cNvContentPartPr/>
              <p14:nvPr/>
            </p14:nvContentPartPr>
            <p14:xfrm>
              <a:off x="4069029" y="2592174"/>
              <a:ext cx="95040" cy="126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5CAAE71-7DE4-42A1-822F-3B4B0043A3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51029" y="2574534"/>
                <a:ext cx="1306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0F98A56-67F5-43C2-B698-38C3888B4679}"/>
                  </a:ext>
                </a:extLst>
              </p14:cNvPr>
              <p14:cNvContentPartPr/>
              <p14:nvPr/>
            </p14:nvContentPartPr>
            <p14:xfrm>
              <a:off x="3576189" y="2383734"/>
              <a:ext cx="400680" cy="492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0F98A56-67F5-43C2-B698-38C3888B467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58533" y="2366094"/>
                <a:ext cx="436352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F71F7C5-618E-4019-97C4-5CA179306A63}"/>
                  </a:ext>
                </a:extLst>
              </p14:cNvPr>
              <p14:cNvContentPartPr/>
              <p14:nvPr/>
            </p14:nvContentPartPr>
            <p14:xfrm>
              <a:off x="4565128" y="1836248"/>
              <a:ext cx="164880" cy="24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F71F7C5-618E-4019-97C4-5CA179306A6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47488" y="1818248"/>
                <a:ext cx="2005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DC585A3-DC2C-4D85-9309-4311323B4929}"/>
                  </a:ext>
                </a:extLst>
              </p14:cNvPr>
              <p14:cNvContentPartPr/>
              <p14:nvPr/>
            </p14:nvContentPartPr>
            <p14:xfrm>
              <a:off x="4598248" y="1957568"/>
              <a:ext cx="115200" cy="20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DC585A3-DC2C-4D85-9309-4311323B492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80608" y="1939568"/>
                <a:ext cx="1508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4B760C8-3D6F-49C8-B2DB-D3FA9AC6539B}"/>
                  </a:ext>
                </a:extLst>
              </p14:cNvPr>
              <p14:cNvContentPartPr/>
              <p14:nvPr/>
            </p14:nvContentPartPr>
            <p14:xfrm>
              <a:off x="5757088" y="1952528"/>
              <a:ext cx="315360" cy="115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4B760C8-3D6F-49C8-B2DB-D3FA9AC6539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39109" y="1934888"/>
                <a:ext cx="350959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54870BF-E8B8-4CF0-B2F8-A093995323AC}"/>
                  </a:ext>
                </a:extLst>
              </p14:cNvPr>
              <p14:cNvContentPartPr/>
              <p14:nvPr/>
            </p14:nvContentPartPr>
            <p14:xfrm>
              <a:off x="5499328" y="1709888"/>
              <a:ext cx="155160" cy="2638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54870BF-E8B8-4CF0-B2F8-A093995323A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81286" y="1691913"/>
                <a:ext cx="190883" cy="299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3D59A4D-B5B7-4FF8-81DE-C96560254F5E}"/>
                  </a:ext>
                </a:extLst>
              </p14:cNvPr>
              <p14:cNvContentPartPr/>
              <p14:nvPr/>
            </p14:nvContentPartPr>
            <p14:xfrm>
              <a:off x="5094328" y="1591448"/>
              <a:ext cx="264240" cy="412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3D59A4D-B5B7-4FF8-81DE-C96560254F5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76688" y="1573432"/>
                <a:ext cx="299880" cy="447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13F61AF-9094-4D2D-A72C-D7204F43BB4A}"/>
                  </a:ext>
                </a:extLst>
              </p14:cNvPr>
              <p14:cNvContentPartPr/>
              <p14:nvPr/>
            </p14:nvContentPartPr>
            <p14:xfrm>
              <a:off x="6564568" y="1721048"/>
              <a:ext cx="194760" cy="293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13F61AF-9094-4D2D-A72C-D7204F43BB4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46928" y="1703048"/>
                <a:ext cx="230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E28AC71-5244-45FA-BC41-2A01019781CA}"/>
                  </a:ext>
                </a:extLst>
              </p14:cNvPr>
              <p14:cNvContentPartPr/>
              <p14:nvPr/>
            </p14:nvContentPartPr>
            <p14:xfrm>
              <a:off x="7105288" y="1700528"/>
              <a:ext cx="6480" cy="257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E28AC71-5244-45FA-BC41-2A01019781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87648" y="1682888"/>
                <a:ext cx="421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1CEC4D2-403E-4FEF-819C-820EA6916574}"/>
                  </a:ext>
                </a:extLst>
              </p14:cNvPr>
              <p14:cNvContentPartPr/>
              <p14:nvPr/>
            </p14:nvContentPartPr>
            <p14:xfrm>
              <a:off x="6838888" y="1774328"/>
              <a:ext cx="106560" cy="1144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1CEC4D2-403E-4FEF-819C-820EA69165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20888" y="1756328"/>
                <a:ext cx="1422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E55866D-BAF2-4375-A63A-12706E39D4FF}"/>
                  </a:ext>
                </a:extLst>
              </p14:cNvPr>
              <p14:cNvContentPartPr/>
              <p14:nvPr/>
            </p14:nvContentPartPr>
            <p14:xfrm>
              <a:off x="6271528" y="1834808"/>
              <a:ext cx="141480" cy="134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E55866D-BAF2-4375-A63A-12706E39D4F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53528" y="1817168"/>
                <a:ext cx="177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AD1AA22-101C-4DC9-AEF9-6B723391CA02}"/>
                  </a:ext>
                </a:extLst>
              </p14:cNvPr>
              <p14:cNvContentPartPr/>
              <p14:nvPr/>
            </p14:nvContentPartPr>
            <p14:xfrm>
              <a:off x="5336608" y="2555528"/>
              <a:ext cx="78480" cy="630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AD1AA22-101C-4DC9-AEF9-6B723391CA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18887" y="2537888"/>
                <a:ext cx="114284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470B695-3B4E-4A2D-82B2-CB1CAECFCB1F}"/>
                  </a:ext>
                </a:extLst>
              </p14:cNvPr>
              <p14:cNvContentPartPr/>
              <p14:nvPr/>
            </p14:nvContentPartPr>
            <p14:xfrm>
              <a:off x="6307888" y="2671088"/>
              <a:ext cx="338760" cy="1573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470B695-3B4E-4A2D-82B2-CB1CAECFCB1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89888" y="2653448"/>
                <a:ext cx="374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C110428-7867-4C2C-986A-DADC587FB8AE}"/>
                  </a:ext>
                </a:extLst>
              </p14:cNvPr>
              <p14:cNvContentPartPr/>
              <p14:nvPr/>
            </p14:nvContentPartPr>
            <p14:xfrm>
              <a:off x="6044008" y="2492888"/>
              <a:ext cx="176400" cy="270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C110428-7867-4C2C-986A-DADC587FB8A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26008" y="2475248"/>
                <a:ext cx="2120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9E7D7F7-D71A-4BAF-B428-3D5D9D1786FA}"/>
                  </a:ext>
                </a:extLst>
              </p14:cNvPr>
              <p14:cNvContentPartPr/>
              <p14:nvPr/>
            </p14:nvContentPartPr>
            <p14:xfrm>
              <a:off x="5614168" y="2333048"/>
              <a:ext cx="296640" cy="426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9E7D7F7-D71A-4BAF-B428-3D5D9D1786F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96168" y="2315408"/>
                <a:ext cx="3322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649B98-B3C8-4BCB-BFDE-4DE774A9F3FE}"/>
                  </a:ext>
                </a:extLst>
              </p14:cNvPr>
              <p14:cNvContentPartPr/>
              <p14:nvPr/>
            </p14:nvContentPartPr>
            <p14:xfrm>
              <a:off x="7428965" y="2428088"/>
              <a:ext cx="150120" cy="301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649B98-B3C8-4BCB-BFDE-4DE774A9F3F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11325" y="2410088"/>
                <a:ext cx="1857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D8F8664-9CB3-4CB5-B184-EE1D914CDAA3}"/>
                  </a:ext>
                </a:extLst>
              </p14:cNvPr>
              <p14:cNvContentPartPr/>
              <p14:nvPr/>
            </p14:nvContentPartPr>
            <p14:xfrm>
              <a:off x="7849085" y="2360048"/>
              <a:ext cx="55080" cy="3679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D8F8664-9CB3-4CB5-B184-EE1D914CDAA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31445" y="2342048"/>
                <a:ext cx="907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5FA4E62-4511-4FB8-B299-B24DB94B4CFE}"/>
                  </a:ext>
                </a:extLst>
              </p14:cNvPr>
              <p14:cNvContentPartPr/>
              <p14:nvPr/>
            </p14:nvContentPartPr>
            <p14:xfrm>
              <a:off x="7652885" y="2562368"/>
              <a:ext cx="70200" cy="99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5FA4E62-4511-4FB8-B299-B24DB94B4CF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35245" y="2544368"/>
                <a:ext cx="105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A88B65B-2981-462F-A9EB-A95810D9353A}"/>
                  </a:ext>
                </a:extLst>
              </p14:cNvPr>
              <p14:cNvContentPartPr/>
              <p14:nvPr/>
            </p14:nvContentPartPr>
            <p14:xfrm>
              <a:off x="6958085" y="2330528"/>
              <a:ext cx="379800" cy="428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A88B65B-2981-462F-A9EB-A95810D9353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40102" y="2312543"/>
                <a:ext cx="415406" cy="464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594BEA1-CF11-4EEB-BD41-FC069352FC34}"/>
                  </a:ext>
                </a:extLst>
              </p14:cNvPr>
              <p14:cNvContentPartPr/>
              <p14:nvPr/>
            </p14:nvContentPartPr>
            <p14:xfrm>
              <a:off x="6793565" y="2591888"/>
              <a:ext cx="92880" cy="1076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594BEA1-CF11-4EEB-BD41-FC069352FC3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75925" y="2573888"/>
                <a:ext cx="128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80752D8-EE70-4899-82D2-9020FDBAC0F3}"/>
                  </a:ext>
                </a:extLst>
              </p14:cNvPr>
              <p14:cNvContentPartPr/>
              <p14:nvPr/>
            </p14:nvContentPartPr>
            <p14:xfrm>
              <a:off x="2641770" y="3225757"/>
              <a:ext cx="10800" cy="147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80752D8-EE70-4899-82D2-9020FDBAC0F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24130" y="3207757"/>
                <a:ext cx="464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A71754C-C7AA-4AE7-8946-917C2DC3245F}"/>
                  </a:ext>
                </a:extLst>
              </p14:cNvPr>
              <p14:cNvContentPartPr/>
              <p14:nvPr/>
            </p14:nvContentPartPr>
            <p14:xfrm>
              <a:off x="2670210" y="3337717"/>
              <a:ext cx="8640" cy="313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A71754C-C7AA-4AE7-8946-917C2DC3245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52570" y="3320077"/>
                <a:ext cx="442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79F5F2E-7DB9-4500-B130-E4AB33391F08}"/>
                  </a:ext>
                </a:extLst>
              </p14:cNvPr>
              <p14:cNvContentPartPr/>
              <p14:nvPr/>
            </p14:nvContentPartPr>
            <p14:xfrm>
              <a:off x="2699010" y="3484597"/>
              <a:ext cx="360" cy="18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79F5F2E-7DB9-4500-B130-E4AB33391F0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81010" y="3466597"/>
                <a:ext cx="36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4EC8B95-B951-4FB0-92B0-D0D259329939}"/>
                  </a:ext>
                </a:extLst>
              </p14:cNvPr>
              <p14:cNvContentPartPr/>
              <p14:nvPr/>
            </p14:nvContentPartPr>
            <p14:xfrm>
              <a:off x="1324530" y="4150237"/>
              <a:ext cx="82440" cy="133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4EC8B95-B951-4FB0-92B0-D0D25932993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06530" y="4132597"/>
                <a:ext cx="1180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D96C3E9-526A-468E-92B4-9E8A6CD4C574}"/>
                  </a:ext>
                </a:extLst>
              </p14:cNvPr>
              <p14:cNvContentPartPr/>
              <p14:nvPr/>
            </p14:nvContentPartPr>
            <p14:xfrm>
              <a:off x="1369530" y="4263277"/>
              <a:ext cx="41040" cy="12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D96C3E9-526A-468E-92B4-9E8A6CD4C57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51890" y="4245637"/>
                <a:ext cx="766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38C0413-66D8-4FF9-8F48-266AEA39E6DF}"/>
                  </a:ext>
                </a:extLst>
              </p14:cNvPr>
              <p14:cNvContentPartPr/>
              <p14:nvPr/>
            </p14:nvContentPartPr>
            <p14:xfrm>
              <a:off x="2277810" y="3934237"/>
              <a:ext cx="24480" cy="140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38C0413-66D8-4FF9-8F48-266AEA39E6D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59810" y="3916597"/>
                <a:ext cx="60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0074B52-954C-4EF8-A2B6-7C54229B2307}"/>
                  </a:ext>
                </a:extLst>
              </p14:cNvPr>
              <p14:cNvContentPartPr/>
              <p14:nvPr/>
            </p14:nvContentPartPr>
            <p14:xfrm>
              <a:off x="1677330" y="3987157"/>
              <a:ext cx="482400" cy="4276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0074B52-954C-4EF8-A2B6-7C54229B230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59343" y="3969157"/>
                <a:ext cx="518013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2D26F04-782C-434F-88F9-8D9C647E6313}"/>
                  </a:ext>
                </a:extLst>
              </p14:cNvPr>
              <p14:cNvContentPartPr/>
              <p14:nvPr/>
            </p14:nvContentPartPr>
            <p14:xfrm>
              <a:off x="2464795" y="4099195"/>
              <a:ext cx="316440" cy="354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2D26F04-782C-434F-88F9-8D9C647E631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446795" y="4081537"/>
                <a:ext cx="352080" cy="390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6660541-FA8B-40A4-A031-683A9FDA97F4}"/>
                  </a:ext>
                </a:extLst>
              </p14:cNvPr>
              <p14:cNvContentPartPr/>
              <p14:nvPr/>
            </p14:nvContentPartPr>
            <p14:xfrm>
              <a:off x="3645955" y="3965275"/>
              <a:ext cx="171720" cy="104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6660541-FA8B-40A4-A031-683A9FDA97F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27955" y="3947275"/>
                <a:ext cx="2073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965B43E-0E53-4512-9ED0-6568E6377596}"/>
                  </a:ext>
                </a:extLst>
              </p14:cNvPr>
              <p14:cNvContentPartPr/>
              <p14:nvPr/>
            </p14:nvContentPartPr>
            <p14:xfrm>
              <a:off x="3221515" y="3988315"/>
              <a:ext cx="330120" cy="4089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965B43E-0E53-4512-9ED0-6568E637759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203856" y="3970675"/>
                <a:ext cx="365799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32C2475-9FA2-40C9-B40E-84C41E17D730}"/>
                  </a:ext>
                </a:extLst>
              </p14:cNvPr>
              <p14:cNvContentPartPr/>
              <p14:nvPr/>
            </p14:nvContentPartPr>
            <p14:xfrm>
              <a:off x="2954755" y="4200355"/>
              <a:ext cx="100080" cy="111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32C2475-9FA2-40C9-B40E-84C41E17D73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37115" y="4182715"/>
                <a:ext cx="1357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83138B0-7F14-4C10-82F6-ED9FA1D96BF2}"/>
                  </a:ext>
                </a:extLst>
              </p14:cNvPr>
              <p14:cNvContentPartPr/>
              <p14:nvPr/>
            </p14:nvContentPartPr>
            <p14:xfrm>
              <a:off x="4168315" y="3958075"/>
              <a:ext cx="534960" cy="4374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83138B0-7F14-4C10-82F6-ED9FA1D96BF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50663" y="3940435"/>
                <a:ext cx="570624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15CED2C-C03C-42D9-8C25-6650AE8EA42C}"/>
                  </a:ext>
                </a:extLst>
              </p14:cNvPr>
              <p14:cNvContentPartPr/>
              <p14:nvPr/>
            </p14:nvContentPartPr>
            <p14:xfrm>
              <a:off x="3925315" y="4266955"/>
              <a:ext cx="100080" cy="1123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15CED2C-C03C-42D9-8C25-6650AE8EA42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07675" y="4249315"/>
                <a:ext cx="1357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A74BC6B-D119-4953-91A5-AB8DD16EE257}"/>
                  </a:ext>
                </a:extLst>
              </p14:cNvPr>
              <p14:cNvContentPartPr/>
              <p14:nvPr/>
            </p14:nvContentPartPr>
            <p14:xfrm>
              <a:off x="5232018" y="4370829"/>
              <a:ext cx="11520" cy="6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A74BC6B-D119-4953-91A5-AB8DD16EE25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14018" y="4353189"/>
                <a:ext cx="47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8AE72C7-31D0-45FA-9DE6-CC48A99E9044}"/>
                  </a:ext>
                </a:extLst>
              </p14:cNvPr>
              <p14:cNvContentPartPr/>
              <p14:nvPr/>
            </p14:nvContentPartPr>
            <p14:xfrm>
              <a:off x="5306538" y="4354269"/>
              <a:ext cx="13320" cy="1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8AE72C7-31D0-45FA-9DE6-CC48A99E904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88538" y="4336269"/>
                <a:ext cx="48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59078C7-B75C-4769-9BEB-B63E868EF076}"/>
                  </a:ext>
                </a:extLst>
              </p14:cNvPr>
              <p14:cNvContentPartPr/>
              <p14:nvPr/>
            </p14:nvContentPartPr>
            <p14:xfrm>
              <a:off x="5400138" y="4348869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59078C7-B75C-4769-9BEB-B63E868EF07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82138" y="43308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6A67B19-2F93-4ECC-B7CB-F84AABAB1EF4}"/>
                  </a:ext>
                </a:extLst>
              </p14:cNvPr>
              <p14:cNvContentPartPr/>
              <p14:nvPr/>
            </p14:nvContentPartPr>
            <p14:xfrm>
              <a:off x="5527218" y="4214589"/>
              <a:ext cx="100080" cy="81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6A67B19-2F93-4ECC-B7CB-F84AABAB1EF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09218" y="4196949"/>
                <a:ext cx="1357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3BA7571-27A6-4FF5-98DB-C37064D88DE6}"/>
                  </a:ext>
                </a:extLst>
              </p14:cNvPr>
              <p14:cNvContentPartPr/>
              <p14:nvPr/>
            </p14:nvContentPartPr>
            <p14:xfrm>
              <a:off x="4852578" y="4204149"/>
              <a:ext cx="149760" cy="1227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3BA7571-27A6-4FF5-98DB-C37064D88DE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34938" y="4186509"/>
                <a:ext cx="185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54B0DDA-C098-4DBA-96FC-BF588F54716B}"/>
                  </a:ext>
                </a:extLst>
              </p14:cNvPr>
              <p14:cNvContentPartPr/>
              <p14:nvPr/>
            </p14:nvContentPartPr>
            <p14:xfrm>
              <a:off x="1368582" y="4945616"/>
              <a:ext cx="73440" cy="104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54B0DDA-C098-4DBA-96FC-BF588F54716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350942" y="4927616"/>
                <a:ext cx="109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F54AD40-0746-42F7-A596-2C06EE081D89}"/>
                  </a:ext>
                </a:extLst>
              </p14:cNvPr>
              <p14:cNvContentPartPr/>
              <p14:nvPr/>
            </p14:nvContentPartPr>
            <p14:xfrm>
              <a:off x="1397022" y="5046056"/>
              <a:ext cx="61920" cy="6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F54AD40-0746-42F7-A596-2C06EE081D8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379022" y="5028056"/>
                <a:ext cx="97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7B7C038-36D4-4A80-8A5B-D935522BDA8A}"/>
                  </a:ext>
                </a:extLst>
              </p14:cNvPr>
              <p14:cNvContentPartPr/>
              <p14:nvPr/>
            </p14:nvContentPartPr>
            <p14:xfrm>
              <a:off x="2129262" y="4841216"/>
              <a:ext cx="50040" cy="61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7B7C038-36D4-4A80-8A5B-D935522BDA8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111262" y="4823576"/>
                <a:ext cx="85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9F27B8B-4FD6-40AA-B774-042319AF5C42}"/>
                  </a:ext>
                </a:extLst>
              </p14:cNvPr>
              <p14:cNvContentPartPr/>
              <p14:nvPr/>
            </p14:nvContentPartPr>
            <p14:xfrm>
              <a:off x="2243382" y="4776776"/>
              <a:ext cx="12960" cy="1130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9F27B8B-4FD6-40AA-B774-042319AF5C4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225382" y="4759136"/>
                <a:ext cx="48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5BE568A-37AA-4231-BE10-C4182D5D5AA9}"/>
                  </a:ext>
                </a:extLst>
              </p14:cNvPr>
              <p14:cNvContentPartPr/>
              <p14:nvPr/>
            </p14:nvContentPartPr>
            <p14:xfrm>
              <a:off x="1703742" y="4805936"/>
              <a:ext cx="351360" cy="4622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5BE568A-37AA-4231-BE10-C4182D5D5AA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85760" y="4788282"/>
                <a:ext cx="386964" cy="497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80329F6-DA1C-496B-8C6C-E824C20F916F}"/>
                  </a:ext>
                </a:extLst>
              </p14:cNvPr>
              <p14:cNvContentPartPr/>
              <p14:nvPr/>
            </p14:nvContentPartPr>
            <p14:xfrm>
              <a:off x="2457942" y="4805936"/>
              <a:ext cx="102960" cy="431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80329F6-DA1C-496B-8C6C-E824C20F916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39942" y="4788296"/>
                <a:ext cx="1386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FE044CC-164D-4B3B-9DF9-920029CC44AC}"/>
                  </a:ext>
                </a:extLst>
              </p14:cNvPr>
              <p14:cNvContentPartPr/>
              <p14:nvPr/>
            </p14:nvContentPartPr>
            <p14:xfrm>
              <a:off x="2622102" y="4895936"/>
              <a:ext cx="55440" cy="2354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FE044CC-164D-4B3B-9DF9-920029CC44A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604102" y="4877936"/>
                <a:ext cx="910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F36948C-0598-459F-9FEB-971467DB9441}"/>
                  </a:ext>
                </a:extLst>
              </p14:cNvPr>
              <p14:cNvContentPartPr/>
              <p14:nvPr/>
            </p14:nvContentPartPr>
            <p14:xfrm>
              <a:off x="2742342" y="4820336"/>
              <a:ext cx="96120" cy="4420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F36948C-0598-459F-9FEB-971467DB944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724702" y="4802696"/>
                <a:ext cx="13176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5F89FC6-D3A3-436A-9C37-D37EEF4BFD74}"/>
                  </a:ext>
                </a:extLst>
              </p14:cNvPr>
              <p14:cNvContentPartPr/>
              <p14:nvPr/>
            </p14:nvContentPartPr>
            <p14:xfrm>
              <a:off x="3046902" y="5035976"/>
              <a:ext cx="96480" cy="1159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5F89FC6-D3A3-436A-9C37-D37EEF4BFD7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28902" y="5018336"/>
                <a:ext cx="132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0587B07-B63E-4EC2-8D70-8791289E57CF}"/>
                  </a:ext>
                </a:extLst>
              </p14:cNvPr>
              <p14:cNvContentPartPr/>
              <p14:nvPr/>
            </p14:nvContentPartPr>
            <p14:xfrm>
              <a:off x="3740622" y="4877576"/>
              <a:ext cx="36360" cy="540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0587B07-B63E-4EC2-8D70-8791289E57C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722982" y="4859576"/>
                <a:ext cx="72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0D2C637-9D9B-43E8-BE3F-0984880FDE68}"/>
                  </a:ext>
                </a:extLst>
              </p14:cNvPr>
              <p14:cNvContentPartPr/>
              <p14:nvPr/>
            </p14:nvContentPartPr>
            <p14:xfrm>
              <a:off x="3868782" y="4800896"/>
              <a:ext cx="94680" cy="135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0D2C637-9D9B-43E8-BE3F-0984880FDE6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51142" y="4783256"/>
                <a:ext cx="1303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001A1DD-976C-4BEE-B086-EB78246DC8DF}"/>
                  </a:ext>
                </a:extLst>
              </p14:cNvPr>
              <p14:cNvContentPartPr/>
              <p14:nvPr/>
            </p14:nvContentPartPr>
            <p14:xfrm>
              <a:off x="4354062" y="5177096"/>
              <a:ext cx="3960" cy="25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001A1DD-976C-4BEE-B086-EB78246DC8D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336062" y="5159096"/>
                <a:ext cx="396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60448E3-0A83-4005-A439-71E83A5C61B5}"/>
                  </a:ext>
                </a:extLst>
              </p14:cNvPr>
              <p14:cNvContentPartPr/>
              <p14:nvPr/>
            </p14:nvContentPartPr>
            <p14:xfrm>
              <a:off x="4424622" y="5183936"/>
              <a:ext cx="6120" cy="18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60448E3-0A83-4005-A439-71E83A5C61B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406982" y="5166296"/>
                <a:ext cx="41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5F55D5E-1E71-44ED-A6AF-63E941296CB3}"/>
                  </a:ext>
                </a:extLst>
              </p14:cNvPr>
              <p14:cNvContentPartPr/>
              <p14:nvPr/>
            </p14:nvContentPartPr>
            <p14:xfrm>
              <a:off x="4489782" y="5179256"/>
              <a:ext cx="19440" cy="54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5F55D5E-1E71-44ED-A6AF-63E941296CB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472142" y="5161256"/>
                <a:ext cx="55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A5EB8D35-658B-42F4-82C0-28686233DF20}"/>
                  </a:ext>
                </a:extLst>
              </p14:cNvPr>
              <p14:cNvContentPartPr/>
              <p14:nvPr/>
            </p14:nvContentPartPr>
            <p14:xfrm>
              <a:off x="4031862" y="5018336"/>
              <a:ext cx="163080" cy="1350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A5EB8D35-658B-42F4-82C0-28686233DF2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013862" y="5000696"/>
                <a:ext cx="1987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1F21A5F-F67F-43D9-95D6-136655689785}"/>
                  </a:ext>
                </a:extLst>
              </p14:cNvPr>
              <p14:cNvContentPartPr/>
              <p14:nvPr/>
            </p14:nvContentPartPr>
            <p14:xfrm>
              <a:off x="3366942" y="4860656"/>
              <a:ext cx="312480" cy="384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1F21A5F-F67F-43D9-95D6-13665568978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48942" y="4842999"/>
                <a:ext cx="348120" cy="419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3EA23DD-AA2D-4ED6-962C-3CE7DD48D281}"/>
                  </a:ext>
                </a:extLst>
              </p14:cNvPr>
              <p14:cNvContentPartPr/>
              <p14:nvPr/>
            </p14:nvContentPartPr>
            <p14:xfrm>
              <a:off x="4916742" y="4877216"/>
              <a:ext cx="195840" cy="2901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3EA23DD-AA2D-4ED6-962C-3CE7DD48D28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899102" y="4859216"/>
                <a:ext cx="2314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8A79DB6-361A-4E01-97D7-F840AF4D6AF9}"/>
                  </a:ext>
                </a:extLst>
              </p14:cNvPr>
              <p14:cNvContentPartPr/>
              <p14:nvPr/>
            </p14:nvContentPartPr>
            <p14:xfrm>
              <a:off x="5486262" y="4810976"/>
              <a:ext cx="32760" cy="3286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8A79DB6-361A-4E01-97D7-F840AF4D6AF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468262" y="4793336"/>
                <a:ext cx="684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B817F89-4DFC-47B8-9A61-82921086D1D5}"/>
                  </a:ext>
                </a:extLst>
              </p14:cNvPr>
              <p14:cNvContentPartPr/>
              <p14:nvPr/>
            </p14:nvContentPartPr>
            <p14:xfrm>
              <a:off x="5255862" y="4945616"/>
              <a:ext cx="129240" cy="1144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B817F89-4DFC-47B8-9A61-82921086D1D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38222" y="4927616"/>
                <a:ext cx="164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E399390-6BCB-4234-9BE9-FE47509DB7FA}"/>
                  </a:ext>
                </a:extLst>
              </p14:cNvPr>
              <p14:cNvContentPartPr/>
              <p14:nvPr/>
            </p14:nvContentPartPr>
            <p14:xfrm>
              <a:off x="4674102" y="4955336"/>
              <a:ext cx="137880" cy="1213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E399390-6BCB-4234-9BE9-FE47509DB7F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656102" y="4937696"/>
                <a:ext cx="1735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511D126-2423-4492-B9D9-66E24C0A6FC6}"/>
                  </a:ext>
                </a:extLst>
              </p14:cNvPr>
              <p14:cNvContentPartPr/>
              <p14:nvPr/>
            </p14:nvContentPartPr>
            <p14:xfrm>
              <a:off x="1382262" y="5742296"/>
              <a:ext cx="96120" cy="230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511D126-2423-4492-B9D9-66E24C0A6FC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364262" y="5724296"/>
                <a:ext cx="13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826D764-8CF8-4F10-8888-E44852F06F28}"/>
                  </a:ext>
                </a:extLst>
              </p14:cNvPr>
              <p14:cNvContentPartPr/>
              <p14:nvPr/>
            </p14:nvContentPartPr>
            <p14:xfrm>
              <a:off x="1431582" y="5820776"/>
              <a:ext cx="108000" cy="86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826D764-8CF8-4F10-8888-E44852F06F2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13582" y="5802776"/>
                <a:ext cx="1436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8E3FB6C-F25E-47B1-8D02-1E89788D966A}"/>
                  </a:ext>
                </a:extLst>
              </p14:cNvPr>
              <p14:cNvContentPartPr/>
              <p14:nvPr/>
            </p14:nvContentPartPr>
            <p14:xfrm>
              <a:off x="1782222" y="5694056"/>
              <a:ext cx="194400" cy="328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8E3FB6C-F25E-47B1-8D02-1E89788D966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764222" y="5676056"/>
                <a:ext cx="2300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27D5CE7-1B45-4522-835B-76F513447E92}"/>
                  </a:ext>
                </a:extLst>
              </p14:cNvPr>
              <p14:cNvContentPartPr/>
              <p14:nvPr/>
            </p14:nvContentPartPr>
            <p14:xfrm>
              <a:off x="2050422" y="5584256"/>
              <a:ext cx="121320" cy="100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27D5CE7-1B45-4522-835B-76F513447E9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032782" y="5566256"/>
                <a:ext cx="1569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7C6D0D6F-67B7-4255-AB23-B8ADB8E88A1E}"/>
                  </a:ext>
                </a:extLst>
              </p14:cNvPr>
              <p14:cNvContentPartPr/>
              <p14:nvPr/>
            </p14:nvContentPartPr>
            <p14:xfrm>
              <a:off x="2935662" y="5681096"/>
              <a:ext cx="71280" cy="337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7C6D0D6F-67B7-4255-AB23-B8ADB8E88A1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917662" y="5663456"/>
                <a:ext cx="1069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EB8FD3C7-0AE6-4BB3-98CD-E7463204E150}"/>
                  </a:ext>
                </a:extLst>
              </p14:cNvPr>
              <p14:cNvContentPartPr/>
              <p14:nvPr/>
            </p14:nvContentPartPr>
            <p14:xfrm>
              <a:off x="7912760" y="3639433"/>
              <a:ext cx="112320" cy="979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EB8FD3C7-0AE6-4BB3-98CD-E7463204E15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895120" y="3621433"/>
                <a:ext cx="147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9225F15-A85A-40AD-98F0-F17D68C47042}"/>
                  </a:ext>
                </a:extLst>
              </p14:cNvPr>
              <p14:cNvContentPartPr/>
              <p14:nvPr/>
            </p14:nvContentPartPr>
            <p14:xfrm>
              <a:off x="8183120" y="3483193"/>
              <a:ext cx="57960" cy="1152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9225F15-A85A-40AD-98F0-F17D68C4704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165480" y="3465553"/>
                <a:ext cx="936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3EC7C7A0-2E7A-4305-A0DA-D6C30E9E598E}"/>
                  </a:ext>
                </a:extLst>
              </p14:cNvPr>
              <p14:cNvContentPartPr/>
              <p14:nvPr/>
            </p14:nvContentPartPr>
            <p14:xfrm>
              <a:off x="8215520" y="3548713"/>
              <a:ext cx="36720" cy="190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3EC7C7A0-2E7A-4305-A0DA-D6C30E9E598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197880" y="3530713"/>
                <a:ext cx="723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6EBA437E-AAEF-4626-9C02-12096148CE3F}"/>
                  </a:ext>
                </a:extLst>
              </p14:cNvPr>
              <p14:cNvContentPartPr/>
              <p14:nvPr/>
            </p14:nvContentPartPr>
            <p14:xfrm>
              <a:off x="9093200" y="3546193"/>
              <a:ext cx="31680" cy="13680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6EBA437E-AAEF-4626-9C02-12096148CE3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075560" y="3528553"/>
                <a:ext cx="67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0DD01054-DAE7-4E12-B99E-E6B19C5E8A58}"/>
                  </a:ext>
                </a:extLst>
              </p14:cNvPr>
              <p14:cNvContentPartPr/>
              <p14:nvPr/>
            </p14:nvContentPartPr>
            <p14:xfrm>
              <a:off x="9250520" y="3598393"/>
              <a:ext cx="125280" cy="201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0DD01054-DAE7-4E12-B99E-E6B19C5E8A5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232520" y="3580753"/>
                <a:ext cx="1609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7AB1B1CB-B578-4311-9593-B96922D005FC}"/>
                  </a:ext>
                </a:extLst>
              </p14:cNvPr>
              <p14:cNvContentPartPr/>
              <p14:nvPr/>
            </p14:nvContentPartPr>
            <p14:xfrm>
              <a:off x="9487760" y="3564913"/>
              <a:ext cx="169920" cy="1054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7AB1B1CB-B578-4311-9593-B96922D005F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469760" y="3547273"/>
                <a:ext cx="2055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257057DD-7BB2-441B-BCC8-2D766D011E17}"/>
                  </a:ext>
                </a:extLst>
              </p14:cNvPr>
              <p14:cNvContentPartPr/>
              <p14:nvPr/>
            </p14:nvContentPartPr>
            <p14:xfrm>
              <a:off x="8512160" y="2893513"/>
              <a:ext cx="1607760" cy="5511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257057DD-7BB2-441B-BCC8-2D766D011E1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494516" y="2875525"/>
                <a:ext cx="1643408" cy="586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4B64A290-5437-4058-B18C-FB2F6A4C0B23}"/>
                  </a:ext>
                </a:extLst>
              </p14:cNvPr>
              <p14:cNvContentPartPr/>
              <p14:nvPr/>
            </p14:nvContentPartPr>
            <p14:xfrm>
              <a:off x="8241800" y="4217953"/>
              <a:ext cx="33840" cy="75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4B64A290-5437-4058-B18C-FB2F6A4C0B2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223800" y="4200313"/>
                <a:ext cx="694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2E634FDA-1FEF-461D-B039-8271CD2AFAF0}"/>
                  </a:ext>
                </a:extLst>
              </p14:cNvPr>
              <p14:cNvContentPartPr/>
              <p14:nvPr/>
            </p14:nvContentPartPr>
            <p14:xfrm>
              <a:off x="8259440" y="4287793"/>
              <a:ext cx="66600" cy="75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2E634FDA-1FEF-461D-B039-8271CD2AFAF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241440" y="4269793"/>
                <a:ext cx="102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CD2D4AF4-51EF-459E-8BBC-678EA2C5BEAA}"/>
                  </a:ext>
                </a:extLst>
              </p14:cNvPr>
              <p14:cNvContentPartPr/>
              <p14:nvPr/>
            </p14:nvContentPartPr>
            <p14:xfrm>
              <a:off x="8640680" y="3994033"/>
              <a:ext cx="24480" cy="1785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CD2D4AF4-51EF-459E-8BBC-678EA2C5BEA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23040" y="3976393"/>
                <a:ext cx="601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C1B2A37B-FD25-4919-9CD4-E166ADB8C725}"/>
                  </a:ext>
                </a:extLst>
              </p14:cNvPr>
              <p14:cNvContentPartPr/>
              <p14:nvPr/>
            </p14:nvContentPartPr>
            <p14:xfrm>
              <a:off x="8834720" y="3956593"/>
              <a:ext cx="90720" cy="27072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C1B2A37B-FD25-4919-9CD4-E166ADB8C72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816720" y="3938593"/>
                <a:ext cx="126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9038FF60-24B1-4774-B92E-1E8812F4DF37}"/>
                  </a:ext>
                </a:extLst>
              </p14:cNvPr>
              <p14:cNvContentPartPr/>
              <p14:nvPr/>
            </p14:nvContentPartPr>
            <p14:xfrm>
              <a:off x="9087440" y="4022833"/>
              <a:ext cx="33840" cy="16344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9038FF60-24B1-4774-B92E-1E8812F4DF3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069440" y="4004833"/>
                <a:ext cx="694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045937C-1FBE-4EAF-A6A0-F9CF8B28BBB7}"/>
                  </a:ext>
                </a:extLst>
              </p14:cNvPr>
              <p14:cNvContentPartPr/>
              <p14:nvPr/>
            </p14:nvContentPartPr>
            <p14:xfrm>
              <a:off x="9204440" y="4109233"/>
              <a:ext cx="64080" cy="122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045937C-1FBE-4EAF-A6A0-F9CF8B28BBB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186440" y="4091593"/>
                <a:ext cx="99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C761DFC-7B2C-4AC2-8E35-B75DE2B3F33B}"/>
                  </a:ext>
                </a:extLst>
              </p14:cNvPr>
              <p14:cNvContentPartPr/>
              <p14:nvPr/>
            </p14:nvContentPartPr>
            <p14:xfrm>
              <a:off x="9799160" y="3889993"/>
              <a:ext cx="72000" cy="2930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C761DFC-7B2C-4AC2-8E35-B75DE2B3F33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781160" y="3872353"/>
                <a:ext cx="1076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636C1A24-2B28-42EE-83D2-F3B5B27CB441}"/>
                  </a:ext>
                </a:extLst>
              </p14:cNvPr>
              <p14:cNvContentPartPr/>
              <p14:nvPr/>
            </p14:nvContentPartPr>
            <p14:xfrm>
              <a:off x="8554640" y="4300033"/>
              <a:ext cx="1378440" cy="878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636C1A24-2B28-42EE-83D2-F3B5B27CB44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537000" y="4282393"/>
                <a:ext cx="14140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DEAEFB25-2AE3-4C42-B1F7-30C27ACEA129}"/>
                  </a:ext>
                </a:extLst>
              </p14:cNvPr>
              <p14:cNvContentPartPr/>
              <p14:nvPr/>
            </p14:nvContentPartPr>
            <p14:xfrm>
              <a:off x="8990240" y="4490473"/>
              <a:ext cx="27720" cy="1249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DEAEFB25-2AE3-4C42-B1F7-30C27ACEA12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972240" y="4472473"/>
                <a:ext cx="633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BE43B48B-311A-4530-BA9D-3D309D34FA00}"/>
                  </a:ext>
                </a:extLst>
              </p14:cNvPr>
              <p14:cNvContentPartPr/>
              <p14:nvPr/>
            </p14:nvContentPartPr>
            <p14:xfrm>
              <a:off x="9220280" y="4544833"/>
              <a:ext cx="75600" cy="1620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BE43B48B-311A-4530-BA9D-3D309D34FA0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202640" y="4526833"/>
                <a:ext cx="1112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0F54F770-0DDC-4DF5-A8BD-3F639B82EB55}"/>
                  </a:ext>
                </a:extLst>
              </p14:cNvPr>
              <p14:cNvContentPartPr/>
              <p14:nvPr/>
            </p14:nvContentPartPr>
            <p14:xfrm>
              <a:off x="9416120" y="4439353"/>
              <a:ext cx="169200" cy="1782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0F54F770-0DDC-4DF5-A8BD-3F639B82EB5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398480" y="4421353"/>
                <a:ext cx="2048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E91577DD-61F9-4501-A492-C9EEFFD7A37C}"/>
                  </a:ext>
                </a:extLst>
              </p14:cNvPr>
              <p14:cNvContentPartPr/>
              <p14:nvPr/>
            </p14:nvContentPartPr>
            <p14:xfrm>
              <a:off x="9403880" y="3915553"/>
              <a:ext cx="307080" cy="2448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E91577DD-61F9-4501-A492-C9EEFFD7A37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385880" y="3897579"/>
                <a:ext cx="342720" cy="280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0278AC09-4E0C-45F2-8B16-AD0D713E3935}"/>
                  </a:ext>
                </a:extLst>
              </p14:cNvPr>
              <p14:cNvContentPartPr/>
              <p14:nvPr/>
            </p14:nvContentPartPr>
            <p14:xfrm>
              <a:off x="8276720" y="5089873"/>
              <a:ext cx="42840" cy="50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0278AC09-4E0C-45F2-8B16-AD0D713E393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259080" y="5071873"/>
                <a:ext cx="78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5E35ED1-1F79-43C4-8953-40C3A6213040}"/>
                  </a:ext>
                </a:extLst>
              </p14:cNvPr>
              <p14:cNvContentPartPr/>
              <p14:nvPr/>
            </p14:nvContentPartPr>
            <p14:xfrm>
              <a:off x="8294360" y="5147833"/>
              <a:ext cx="36360" cy="75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5E35ED1-1F79-43C4-8953-40C3A621304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276360" y="5130193"/>
                <a:ext cx="72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ADB3F1FD-EE06-40EA-80EE-F96F83F8A1C1}"/>
                  </a:ext>
                </a:extLst>
              </p14:cNvPr>
              <p14:cNvContentPartPr/>
              <p14:nvPr/>
            </p14:nvContentPartPr>
            <p14:xfrm>
              <a:off x="8683160" y="4957033"/>
              <a:ext cx="19080" cy="1432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ADB3F1FD-EE06-40EA-80EE-F96F83F8A1C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665520" y="4939393"/>
                <a:ext cx="547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2D3AEA9D-DBDF-4FB4-BB18-005E4748B341}"/>
                  </a:ext>
                </a:extLst>
              </p14:cNvPr>
              <p14:cNvContentPartPr/>
              <p14:nvPr/>
            </p14:nvContentPartPr>
            <p14:xfrm>
              <a:off x="8843000" y="4999153"/>
              <a:ext cx="82440" cy="169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2D3AEA9D-DBDF-4FB4-BB18-005E4748B34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825360" y="4981153"/>
                <a:ext cx="118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0D64A11F-9B3C-47FD-8081-178B640AC3E4}"/>
                  </a:ext>
                </a:extLst>
              </p14:cNvPr>
              <p14:cNvContentPartPr/>
              <p14:nvPr/>
            </p14:nvContentPartPr>
            <p14:xfrm>
              <a:off x="8652200" y="5231713"/>
              <a:ext cx="738720" cy="489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0D64A11F-9B3C-47FD-8081-178B640AC3E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634560" y="5213713"/>
                <a:ext cx="774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087B119A-56A6-499D-A0C3-50C561544790}"/>
                  </a:ext>
                </a:extLst>
              </p14:cNvPr>
              <p14:cNvContentPartPr/>
              <p14:nvPr/>
            </p14:nvContentPartPr>
            <p14:xfrm>
              <a:off x="8866400" y="5439433"/>
              <a:ext cx="72720" cy="684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087B119A-56A6-499D-A0C3-50C56154479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48760" y="5421793"/>
                <a:ext cx="1083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BCE67883-ED35-4EC5-BB6F-68693E0A4651}"/>
                  </a:ext>
                </a:extLst>
              </p14:cNvPr>
              <p14:cNvContentPartPr/>
              <p14:nvPr/>
            </p14:nvContentPartPr>
            <p14:xfrm>
              <a:off x="9071240" y="5394793"/>
              <a:ext cx="7200" cy="1407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BCE67883-ED35-4EC5-BB6F-68693E0A465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053240" y="5377153"/>
                <a:ext cx="428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1D92BDDC-95A0-473C-90F3-88CFD98F3214}"/>
                  </a:ext>
                </a:extLst>
              </p14:cNvPr>
              <p14:cNvContentPartPr/>
              <p14:nvPr/>
            </p14:nvContentPartPr>
            <p14:xfrm>
              <a:off x="9080960" y="4856233"/>
              <a:ext cx="319680" cy="26496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1D92BDDC-95A0-473C-90F3-88CFD98F321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062960" y="4838593"/>
                <a:ext cx="3553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CF2B54E-6412-41E7-985E-592BDBA62B33}"/>
                  </a:ext>
                </a:extLst>
              </p14:cNvPr>
              <p14:cNvContentPartPr/>
              <p14:nvPr/>
            </p14:nvContentPartPr>
            <p14:xfrm>
              <a:off x="8260520" y="5988793"/>
              <a:ext cx="48600" cy="612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CF2B54E-6412-41E7-985E-592BDBA62B3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242880" y="5971153"/>
                <a:ext cx="84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2010DD18-6ABE-4A07-98F1-80CD9D0694F7}"/>
                  </a:ext>
                </a:extLst>
              </p14:cNvPr>
              <p14:cNvContentPartPr/>
              <p14:nvPr/>
            </p14:nvContentPartPr>
            <p14:xfrm>
              <a:off x="8294360" y="6046393"/>
              <a:ext cx="42840" cy="90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2010DD18-6ABE-4A07-98F1-80CD9D0694F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276360" y="6028393"/>
                <a:ext cx="784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C730E536-F015-4308-B756-7374A1104023}"/>
                  </a:ext>
                </a:extLst>
              </p14:cNvPr>
              <p14:cNvContentPartPr/>
              <p14:nvPr/>
            </p14:nvContentPartPr>
            <p14:xfrm>
              <a:off x="9052160" y="6034513"/>
              <a:ext cx="90360" cy="2232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C730E536-F015-4308-B756-7374A110402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034520" y="6016513"/>
                <a:ext cx="1260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6AF4737D-3B9F-4E59-82EB-BDCCA2721B88}"/>
                  </a:ext>
                </a:extLst>
              </p14:cNvPr>
              <p14:cNvContentPartPr/>
              <p14:nvPr/>
            </p14:nvContentPartPr>
            <p14:xfrm>
              <a:off x="9270320" y="5887633"/>
              <a:ext cx="32760" cy="24912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6AF4737D-3B9F-4E59-82EB-BDCCA2721B8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252680" y="5869633"/>
                <a:ext cx="684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97F9C65F-CCE7-4DE8-87A3-2FEB87DC587E}"/>
                  </a:ext>
                </a:extLst>
              </p14:cNvPr>
              <p14:cNvContentPartPr/>
              <p14:nvPr/>
            </p14:nvContentPartPr>
            <p14:xfrm>
              <a:off x="8620880" y="5871433"/>
              <a:ext cx="293760" cy="30168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97F9C65F-CCE7-4DE8-87A3-2FEB87DC587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603240" y="5853433"/>
                <a:ext cx="3294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4EC660CB-5EFC-4F8B-A744-F5D77845F7DE}"/>
                  </a:ext>
                </a:extLst>
              </p14:cNvPr>
              <p14:cNvContentPartPr/>
              <p14:nvPr/>
            </p14:nvContentPartPr>
            <p14:xfrm>
              <a:off x="2418680" y="5881640"/>
              <a:ext cx="214200" cy="1728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4EC660CB-5EFC-4F8B-A744-F5D77845F7D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401040" y="5864000"/>
                <a:ext cx="249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23FBD23E-46F6-4737-A876-4220E75BB998}"/>
                  </a:ext>
                </a:extLst>
              </p14:cNvPr>
              <p14:cNvContentPartPr/>
              <p14:nvPr/>
            </p14:nvContentPartPr>
            <p14:xfrm>
              <a:off x="5744298" y="3298153"/>
              <a:ext cx="2025902" cy="1759705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23FBD23E-46F6-4737-A876-4220E75BB99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726303" y="3280513"/>
                <a:ext cx="2061533" cy="17953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1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7EC56A-3506-4CC3-B597-62B482A17376}"/>
                  </a:ext>
                </a:extLst>
              </p14:cNvPr>
              <p14:cNvContentPartPr/>
              <p14:nvPr/>
            </p14:nvContentPartPr>
            <p14:xfrm>
              <a:off x="2256775" y="414435"/>
              <a:ext cx="216360" cy="156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7EC56A-3506-4CC3-B597-62B482A173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775" y="396435"/>
                <a:ext cx="2520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DD5773-5093-47FE-9BE2-85516F43D8E3}"/>
                  </a:ext>
                </a:extLst>
              </p14:cNvPr>
              <p14:cNvContentPartPr/>
              <p14:nvPr/>
            </p14:nvContentPartPr>
            <p14:xfrm>
              <a:off x="2608135" y="408315"/>
              <a:ext cx="150120" cy="345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DD5773-5093-47FE-9BE2-85516F43D8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0495" y="390315"/>
                <a:ext cx="18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1A95A7-75EE-409B-9922-1DF318EA34E9}"/>
                  </a:ext>
                </a:extLst>
              </p14:cNvPr>
              <p14:cNvContentPartPr/>
              <p14:nvPr/>
            </p14:nvContentPartPr>
            <p14:xfrm>
              <a:off x="2902615" y="388515"/>
              <a:ext cx="145080" cy="180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1A95A7-75EE-409B-9922-1DF318EA34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4615" y="370875"/>
                <a:ext cx="1807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E1B751E-4936-46F9-8E22-592906B7669B}"/>
                  </a:ext>
                </a:extLst>
              </p14:cNvPr>
              <p14:cNvContentPartPr/>
              <p14:nvPr/>
            </p14:nvContentPartPr>
            <p14:xfrm>
              <a:off x="1298095" y="291675"/>
              <a:ext cx="834480" cy="288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1B751E-4936-46F9-8E22-592906B766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0095" y="273675"/>
                <a:ext cx="8701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5DF684-8BB9-4603-A481-0567D3183E24}"/>
                  </a:ext>
                </a:extLst>
              </p14:cNvPr>
              <p14:cNvContentPartPr/>
              <p14:nvPr/>
            </p14:nvContentPartPr>
            <p14:xfrm>
              <a:off x="889495" y="331635"/>
              <a:ext cx="177480" cy="242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5DF684-8BB9-4603-A481-0567D3183E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1495" y="313635"/>
                <a:ext cx="2131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01A7AE-61C2-470B-B227-E37CBDFA6183}"/>
                  </a:ext>
                </a:extLst>
              </p14:cNvPr>
              <p14:cNvContentPartPr/>
              <p14:nvPr/>
            </p14:nvContentPartPr>
            <p14:xfrm>
              <a:off x="761335" y="380955"/>
              <a:ext cx="37080" cy="17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01A7AE-61C2-470B-B227-E37CBDFA61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3522" y="362955"/>
                <a:ext cx="73069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279BCF4-F28F-4FFB-A4BB-C4AE976FD555}"/>
                  </a:ext>
                </a:extLst>
              </p14:cNvPr>
              <p14:cNvContentPartPr/>
              <p14:nvPr/>
            </p14:nvContentPartPr>
            <p14:xfrm>
              <a:off x="369295" y="262155"/>
              <a:ext cx="274680" cy="311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279BCF4-F28F-4FFB-A4BB-C4AE976FD5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1319" y="244155"/>
                <a:ext cx="310273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ABA9D5-4FA9-43E8-B04C-24DB3F29BEA1}"/>
                  </a:ext>
                </a:extLst>
              </p14:cNvPr>
              <p14:cNvContentPartPr/>
              <p14:nvPr/>
            </p14:nvContentPartPr>
            <p14:xfrm>
              <a:off x="386935" y="881355"/>
              <a:ext cx="285588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ABA9D5-4FA9-43E8-B04C-24DB3F29BE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9295" y="863715"/>
                <a:ext cx="2891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BB33A4C-18E9-4699-BEF3-E4425232985B}"/>
                  </a:ext>
                </a:extLst>
              </p14:cNvPr>
              <p14:cNvContentPartPr/>
              <p14:nvPr/>
            </p14:nvContentPartPr>
            <p14:xfrm>
              <a:off x="3068215" y="1136595"/>
              <a:ext cx="235800" cy="271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BB33A4C-18E9-4699-BEF3-E442523298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0242" y="1118595"/>
                <a:ext cx="271386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EDBED6-88AB-4D38-B0E9-C56E25B2DD3A}"/>
                  </a:ext>
                </a:extLst>
              </p14:cNvPr>
              <p14:cNvContentPartPr/>
              <p14:nvPr/>
            </p14:nvContentPartPr>
            <p14:xfrm>
              <a:off x="1872655" y="1241355"/>
              <a:ext cx="1011240" cy="23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EDBED6-88AB-4D38-B0E9-C56E25B2DD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55009" y="1223715"/>
                <a:ext cx="1046893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0F20F95-6FB9-4DF4-A1F5-A53CB5A5808A}"/>
                  </a:ext>
                </a:extLst>
              </p14:cNvPr>
              <p14:cNvContentPartPr/>
              <p14:nvPr/>
            </p14:nvContentPartPr>
            <p14:xfrm>
              <a:off x="1258855" y="1225155"/>
              <a:ext cx="425880" cy="260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0F20F95-6FB9-4DF4-A1F5-A53CB5A580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41215" y="1207155"/>
                <a:ext cx="4615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BF104D-F185-46C9-908E-6CEAB504DC7A}"/>
                  </a:ext>
                </a:extLst>
              </p14:cNvPr>
              <p14:cNvContentPartPr/>
              <p14:nvPr/>
            </p14:nvContentPartPr>
            <p14:xfrm>
              <a:off x="489535" y="1170075"/>
              <a:ext cx="577080" cy="304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BF104D-F185-46C9-908E-6CEAB504DC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1535" y="1152414"/>
                <a:ext cx="612720" cy="339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968FA82-BFE5-42CD-8D67-D36DD30D4131}"/>
                  </a:ext>
                </a:extLst>
              </p14:cNvPr>
              <p14:cNvContentPartPr/>
              <p14:nvPr/>
            </p14:nvContentPartPr>
            <p14:xfrm>
              <a:off x="4641785" y="1283335"/>
              <a:ext cx="12240" cy="87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968FA82-BFE5-42CD-8D67-D36DD30D41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23785" y="1265695"/>
                <a:ext cx="478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C07BE82-5B40-4ED2-94E7-EBA35FB1EC32}"/>
                  </a:ext>
                </a:extLst>
              </p14:cNvPr>
              <p14:cNvContentPartPr/>
              <p14:nvPr/>
            </p14:nvContentPartPr>
            <p14:xfrm>
              <a:off x="4628825" y="1146895"/>
              <a:ext cx="11160" cy="15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C07BE82-5B40-4ED2-94E7-EBA35FB1EC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0825" y="1128895"/>
                <a:ext cx="468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4B62154-2A8A-49D9-82CA-16F7BE6B75F8}"/>
                  </a:ext>
                </a:extLst>
              </p14:cNvPr>
              <p14:cNvContentPartPr/>
              <p14:nvPr/>
            </p14:nvContentPartPr>
            <p14:xfrm>
              <a:off x="5152265" y="1216015"/>
              <a:ext cx="72720" cy="180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4B62154-2A8A-49D9-82CA-16F7BE6B75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34625" y="1198015"/>
                <a:ext cx="108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8591D34-59E2-4014-8ACD-C590FA05B27E}"/>
                  </a:ext>
                </a:extLst>
              </p14:cNvPr>
              <p14:cNvContentPartPr/>
              <p14:nvPr/>
            </p14:nvContentPartPr>
            <p14:xfrm>
              <a:off x="4781465" y="1233655"/>
              <a:ext cx="290520" cy="366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8591D34-59E2-4014-8ACD-C590FA05B2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63443" y="1215655"/>
                <a:ext cx="326204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02F18FD-3325-43B4-903C-57C828C8199E}"/>
                  </a:ext>
                </a:extLst>
              </p14:cNvPr>
              <p14:cNvContentPartPr/>
              <p14:nvPr/>
            </p14:nvContentPartPr>
            <p14:xfrm>
              <a:off x="4171985" y="1166695"/>
              <a:ext cx="385560" cy="235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02F18FD-3325-43B4-903C-57C828C819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53985" y="1149055"/>
                <a:ext cx="4212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6035214-56D7-463B-92E0-A98E533C7156}"/>
                  </a:ext>
                </a:extLst>
              </p14:cNvPr>
              <p14:cNvContentPartPr/>
              <p14:nvPr/>
            </p14:nvContentPartPr>
            <p14:xfrm>
              <a:off x="3595985" y="1151935"/>
              <a:ext cx="389880" cy="2786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6035214-56D7-463B-92E0-A98E533C71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77985" y="1134295"/>
                <a:ext cx="4255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5F92CA-B13F-4A40-94A9-5A2DB182D3E0}"/>
                  </a:ext>
                </a:extLst>
              </p14:cNvPr>
              <p14:cNvContentPartPr/>
              <p14:nvPr/>
            </p14:nvContentPartPr>
            <p14:xfrm>
              <a:off x="5521712" y="1136455"/>
              <a:ext cx="226800" cy="226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5F92CA-B13F-4A40-94A9-5A2DB182D3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03683" y="1118484"/>
                <a:ext cx="262497" cy="26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037888-4FDA-459C-BCB5-2AF64120C42A}"/>
                  </a:ext>
                </a:extLst>
              </p14:cNvPr>
              <p14:cNvContentPartPr/>
              <p14:nvPr/>
            </p14:nvContentPartPr>
            <p14:xfrm>
              <a:off x="6510632" y="1225735"/>
              <a:ext cx="119160" cy="320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037888-4FDA-459C-BCB5-2AF64120C42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92992" y="1208095"/>
                <a:ext cx="1548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F3DBD64-A535-4E2D-BF58-716F0A19AE45}"/>
                  </a:ext>
                </a:extLst>
              </p14:cNvPr>
              <p14:cNvContentPartPr/>
              <p14:nvPr/>
            </p14:nvContentPartPr>
            <p14:xfrm>
              <a:off x="6690272" y="1146895"/>
              <a:ext cx="331920" cy="228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F3DBD64-A535-4E2D-BF58-716F0A19AE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72632" y="1128895"/>
                <a:ext cx="3675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5B57AF8-1E7D-491A-869F-C16FA11EC674}"/>
                  </a:ext>
                </a:extLst>
              </p14:cNvPr>
              <p14:cNvContentPartPr/>
              <p14:nvPr/>
            </p14:nvContentPartPr>
            <p14:xfrm>
              <a:off x="6018872" y="1138615"/>
              <a:ext cx="415800" cy="207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5B57AF8-1E7D-491A-869F-C16FA11EC6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01232" y="1120615"/>
                <a:ext cx="4514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1AD189C-9E5E-49C2-9B77-913EAB8C0F1D}"/>
                  </a:ext>
                </a:extLst>
              </p14:cNvPr>
              <p14:cNvContentPartPr/>
              <p14:nvPr/>
            </p14:nvContentPartPr>
            <p14:xfrm>
              <a:off x="7291112" y="1235815"/>
              <a:ext cx="203760" cy="165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1AD189C-9E5E-49C2-9B77-913EAB8C0F1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73472" y="1217815"/>
                <a:ext cx="2394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A00DC35-5C10-4C84-840C-E92AB2042D77}"/>
                  </a:ext>
                </a:extLst>
              </p14:cNvPr>
              <p14:cNvContentPartPr/>
              <p14:nvPr/>
            </p14:nvContentPartPr>
            <p14:xfrm>
              <a:off x="8028645" y="1170571"/>
              <a:ext cx="175320" cy="188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A00DC35-5C10-4C84-840C-E92AB2042D7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11005" y="1152931"/>
                <a:ext cx="2109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7A88E23-26F7-48E0-9F3D-07D48368F8D8}"/>
                  </a:ext>
                </a:extLst>
              </p14:cNvPr>
              <p14:cNvContentPartPr/>
              <p14:nvPr/>
            </p14:nvContentPartPr>
            <p14:xfrm>
              <a:off x="8297205" y="1118731"/>
              <a:ext cx="340920" cy="258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7A88E23-26F7-48E0-9F3D-07D48368F8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79205" y="1100731"/>
                <a:ext cx="3765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6313E39-4373-459C-B134-B5ACE3FF9B95}"/>
                  </a:ext>
                </a:extLst>
              </p14:cNvPr>
              <p14:cNvContentPartPr/>
              <p14:nvPr/>
            </p14:nvContentPartPr>
            <p14:xfrm>
              <a:off x="7801845" y="1155091"/>
              <a:ext cx="155160" cy="207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6313E39-4373-459C-B134-B5ACE3FF9B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83845" y="1137091"/>
                <a:ext cx="1908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CCB76AA-0115-412F-B764-97D2E03C6C12}"/>
                  </a:ext>
                </a:extLst>
              </p14:cNvPr>
              <p14:cNvContentPartPr/>
              <p14:nvPr/>
            </p14:nvContentPartPr>
            <p14:xfrm>
              <a:off x="9140176" y="1215655"/>
              <a:ext cx="75240" cy="142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CCB76AA-0115-412F-B764-97D2E03C6C1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22176" y="1198015"/>
                <a:ext cx="110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69D3F5E-7706-4879-B6D1-304226416D63}"/>
                  </a:ext>
                </a:extLst>
              </p14:cNvPr>
              <p14:cNvContentPartPr/>
              <p14:nvPr/>
            </p14:nvContentPartPr>
            <p14:xfrm>
              <a:off x="9449416" y="1203055"/>
              <a:ext cx="184680" cy="149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69D3F5E-7706-4879-B6D1-304226416D6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31416" y="1185415"/>
                <a:ext cx="2203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36B26D9-69E7-49DA-9E1F-048394D83D89}"/>
                  </a:ext>
                </a:extLst>
              </p14:cNvPr>
              <p14:cNvContentPartPr/>
              <p14:nvPr/>
            </p14:nvContentPartPr>
            <p14:xfrm>
              <a:off x="10691056" y="1163815"/>
              <a:ext cx="136440" cy="116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36B26D9-69E7-49DA-9E1F-048394D83D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73416" y="1145815"/>
                <a:ext cx="1720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549BAEB-A973-480B-8632-56C69844D616}"/>
                  </a:ext>
                </a:extLst>
              </p14:cNvPr>
              <p14:cNvContentPartPr/>
              <p14:nvPr/>
            </p14:nvContentPartPr>
            <p14:xfrm>
              <a:off x="10921096" y="1154815"/>
              <a:ext cx="201240" cy="1360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549BAEB-A973-480B-8632-56C69844D61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03096" y="1137175"/>
                <a:ext cx="236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5EF32B5-41C8-4852-8386-E19D02DDD0AF}"/>
                  </a:ext>
                </a:extLst>
              </p14:cNvPr>
              <p14:cNvContentPartPr/>
              <p14:nvPr/>
            </p14:nvContentPartPr>
            <p14:xfrm>
              <a:off x="10228816" y="1066615"/>
              <a:ext cx="367560" cy="226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5EF32B5-41C8-4852-8386-E19D02DDD0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10834" y="1048615"/>
                <a:ext cx="403165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D7DC461-021E-45FE-AB27-FDA10B198288}"/>
                  </a:ext>
                </a:extLst>
              </p14:cNvPr>
              <p14:cNvContentPartPr/>
              <p14:nvPr/>
            </p14:nvContentPartPr>
            <p14:xfrm>
              <a:off x="9730576" y="1066615"/>
              <a:ext cx="254520" cy="2512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D7DC461-021E-45FE-AB27-FDA10B1982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12576" y="1048615"/>
                <a:ext cx="2901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A3BCEBB-7904-4AF8-9603-9BA3FE04B30A}"/>
                  </a:ext>
                </a:extLst>
              </p14:cNvPr>
              <p14:cNvContentPartPr/>
              <p14:nvPr/>
            </p14:nvContentPartPr>
            <p14:xfrm>
              <a:off x="8930296" y="1092895"/>
              <a:ext cx="119160" cy="2779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A3BCEBB-7904-4AF8-9603-9BA3FE04B30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12603" y="1074895"/>
                <a:ext cx="154908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BF22AA6-233C-4CD8-BD47-D4FE01DBA570}"/>
                  </a:ext>
                </a:extLst>
              </p14:cNvPr>
              <p14:cNvContentPartPr/>
              <p14:nvPr/>
            </p14:nvContentPartPr>
            <p14:xfrm>
              <a:off x="1044655" y="1853650"/>
              <a:ext cx="78480" cy="129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BF22AA6-233C-4CD8-BD47-D4FE01DBA57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6655" y="1836010"/>
                <a:ext cx="1141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B12C357-EDB8-4F43-A33C-F42F948099A9}"/>
                  </a:ext>
                </a:extLst>
              </p14:cNvPr>
              <p14:cNvContentPartPr/>
              <p14:nvPr/>
            </p14:nvContentPartPr>
            <p14:xfrm>
              <a:off x="552175" y="1764370"/>
              <a:ext cx="386640" cy="219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B12C357-EDB8-4F43-A33C-F42F948099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4519" y="1746370"/>
                <a:ext cx="422313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FF9C34C-C9E3-4B4E-8AD8-A37C4CF6DCC0}"/>
                  </a:ext>
                </a:extLst>
              </p14:cNvPr>
              <p14:cNvContentPartPr/>
              <p14:nvPr/>
            </p14:nvContentPartPr>
            <p14:xfrm>
              <a:off x="2037535" y="1821610"/>
              <a:ext cx="98640" cy="158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FF9C34C-C9E3-4B4E-8AD8-A37C4CF6DC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19895" y="1803970"/>
                <a:ext cx="1342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937DBCF-12AD-4F97-83AC-0B5D68704083}"/>
                  </a:ext>
                </a:extLst>
              </p14:cNvPr>
              <p14:cNvContentPartPr/>
              <p14:nvPr/>
            </p14:nvContentPartPr>
            <p14:xfrm>
              <a:off x="2229775" y="1854730"/>
              <a:ext cx="90000" cy="103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937DBCF-12AD-4F97-83AC-0B5D6870408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12135" y="1836730"/>
                <a:ext cx="1256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38ECE5D-CC93-4B8B-9037-8756B7294B9F}"/>
                  </a:ext>
                </a:extLst>
              </p14:cNvPr>
              <p14:cNvContentPartPr/>
              <p14:nvPr/>
            </p14:nvContentPartPr>
            <p14:xfrm>
              <a:off x="3132295" y="1769410"/>
              <a:ext cx="372960" cy="165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38ECE5D-CC93-4B8B-9037-8756B7294B9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14638" y="1751770"/>
                <a:ext cx="408634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8817E7D-0399-433B-8C12-22F3ACECF899}"/>
                  </a:ext>
                </a:extLst>
              </p14:cNvPr>
              <p14:cNvContentPartPr/>
              <p14:nvPr/>
            </p14:nvContentPartPr>
            <p14:xfrm>
              <a:off x="2791735" y="1742050"/>
              <a:ext cx="250920" cy="2084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8817E7D-0399-433B-8C12-22F3ACECF8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74070" y="1724050"/>
                <a:ext cx="286611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6F27A29-F37C-435F-AE96-310B4F5B35B9}"/>
                  </a:ext>
                </a:extLst>
              </p14:cNvPr>
              <p14:cNvContentPartPr/>
              <p14:nvPr/>
            </p14:nvContentPartPr>
            <p14:xfrm>
              <a:off x="2411575" y="1840690"/>
              <a:ext cx="267120" cy="114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6F27A29-F37C-435F-AE96-310B4F5B35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93575" y="1822690"/>
                <a:ext cx="3027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F15EFF0-C5B8-426E-93A7-F5969AF809C8}"/>
                  </a:ext>
                </a:extLst>
              </p14:cNvPr>
              <p14:cNvContentPartPr/>
              <p14:nvPr/>
            </p14:nvContentPartPr>
            <p14:xfrm>
              <a:off x="1416535" y="1843210"/>
              <a:ext cx="528120" cy="156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F15EFF0-C5B8-426E-93A7-F5969AF809C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98895" y="1825210"/>
                <a:ext cx="5637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255A069-5AA0-4E91-BD41-9BC6436543E8}"/>
                  </a:ext>
                </a:extLst>
              </p14:cNvPr>
              <p14:cNvContentPartPr/>
              <p14:nvPr/>
            </p14:nvContentPartPr>
            <p14:xfrm>
              <a:off x="3760427" y="1729375"/>
              <a:ext cx="159840" cy="165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255A069-5AA0-4E91-BD41-9BC6436543E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42427" y="1711375"/>
                <a:ext cx="195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504DE5A-093C-41DD-85DC-5E522897EB85}"/>
                  </a:ext>
                </a:extLst>
              </p14:cNvPr>
              <p14:cNvContentPartPr/>
              <p14:nvPr/>
            </p14:nvContentPartPr>
            <p14:xfrm>
              <a:off x="4076867" y="1757455"/>
              <a:ext cx="80280" cy="128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504DE5A-093C-41DD-85DC-5E522897EB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58867" y="1739455"/>
                <a:ext cx="1159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65DEC2C-F727-4A22-AB19-CEBC0DB9104F}"/>
                  </a:ext>
                </a:extLst>
              </p14:cNvPr>
              <p14:cNvContentPartPr/>
              <p14:nvPr/>
            </p14:nvContentPartPr>
            <p14:xfrm>
              <a:off x="4038707" y="1645495"/>
              <a:ext cx="4320" cy="38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65DEC2C-F727-4A22-AB19-CEBC0DB9104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20707" y="1627855"/>
                <a:ext cx="39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20B17C1-BFEE-4B0E-A42A-92DB02C2CB42}"/>
                  </a:ext>
                </a:extLst>
              </p14:cNvPr>
              <p14:cNvContentPartPr/>
              <p14:nvPr/>
            </p14:nvContentPartPr>
            <p14:xfrm>
              <a:off x="4261907" y="1887775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20B17C1-BFEE-4B0E-A42A-92DB02C2CB4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44267" y="186977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CF992F8-EF2D-4AA1-9988-FEDBF04640E1}"/>
              </a:ext>
            </a:extLst>
          </p:cNvPr>
          <p:cNvGrpSpPr/>
          <p:nvPr/>
        </p:nvGrpSpPr>
        <p:grpSpPr>
          <a:xfrm>
            <a:off x="775185" y="2206835"/>
            <a:ext cx="1110600" cy="491760"/>
            <a:chOff x="775185" y="2206835"/>
            <a:chExt cx="111060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E0DAF09-2AB0-441F-96DC-94BAC26A9A92}"/>
                    </a:ext>
                  </a:extLst>
                </p14:cNvPr>
                <p14:cNvContentPartPr/>
                <p14:nvPr/>
              </p14:nvContentPartPr>
              <p14:xfrm>
                <a:off x="791025" y="2237075"/>
                <a:ext cx="135360" cy="133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E0DAF09-2AB0-441F-96DC-94BAC26A9A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3025" y="2219075"/>
                  <a:ext cx="171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775F7A6-FD93-48F9-810A-1715638C6BE0}"/>
                    </a:ext>
                  </a:extLst>
                </p14:cNvPr>
                <p14:cNvContentPartPr/>
                <p14:nvPr/>
              </p14:nvContentPartPr>
              <p14:xfrm>
                <a:off x="1004505" y="2276315"/>
                <a:ext cx="31320" cy="142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775F7A6-FD93-48F9-810A-1715638C6B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6865" y="2258315"/>
                  <a:ext cx="66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D06645-E542-4D07-B354-946AAB99AA5F}"/>
                    </a:ext>
                  </a:extLst>
                </p14:cNvPr>
                <p14:cNvContentPartPr/>
                <p14:nvPr/>
              </p14:nvContentPartPr>
              <p14:xfrm>
                <a:off x="1097025" y="2278475"/>
                <a:ext cx="158040" cy="120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D06645-E542-4D07-B354-946AAB99AA5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9025" y="2260475"/>
                  <a:ext cx="193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8AF6306-E455-43A3-B8CD-D6D7F5A9DCC1}"/>
                    </a:ext>
                  </a:extLst>
                </p14:cNvPr>
                <p14:cNvContentPartPr/>
                <p14:nvPr/>
              </p14:nvContentPartPr>
              <p14:xfrm>
                <a:off x="1308345" y="2297555"/>
                <a:ext cx="115560" cy="105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8AF6306-E455-43A3-B8CD-D6D7F5A9DC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90345" y="2279555"/>
                  <a:ext cx="151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DF9FC89-03F1-4305-9244-12015369BD7C}"/>
                    </a:ext>
                  </a:extLst>
                </p14:cNvPr>
                <p14:cNvContentPartPr/>
                <p14:nvPr/>
              </p14:nvContentPartPr>
              <p14:xfrm>
                <a:off x="1626225" y="2206835"/>
                <a:ext cx="97920" cy="157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DF9FC89-03F1-4305-9244-12015369BD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08585" y="2189195"/>
                  <a:ext cx="133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E06C99C-5D96-409A-9CAE-77EE8A83C2F6}"/>
                    </a:ext>
                  </a:extLst>
                </p14:cNvPr>
                <p14:cNvContentPartPr/>
                <p14:nvPr/>
              </p14:nvContentPartPr>
              <p14:xfrm>
                <a:off x="1645305" y="2397275"/>
                <a:ext cx="149400" cy="7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E06C99C-5D96-409A-9CAE-77EE8A83C2F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27305" y="2379275"/>
                  <a:ext cx="185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1BC9F01-5515-450D-AE7A-065EB505A91F}"/>
                    </a:ext>
                  </a:extLst>
                </p14:cNvPr>
                <p14:cNvContentPartPr/>
                <p14:nvPr/>
              </p14:nvContentPartPr>
              <p14:xfrm>
                <a:off x="775185" y="2505995"/>
                <a:ext cx="1110600" cy="18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1BC9F01-5515-450D-AE7A-065EB505A9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7185" y="2488355"/>
                  <a:ext cx="1146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DDE75FD-D815-4A3B-8CAF-DD7FCF721284}"/>
                    </a:ext>
                  </a:extLst>
                </p14:cNvPr>
                <p14:cNvContentPartPr/>
                <p14:nvPr/>
              </p14:nvContentPartPr>
              <p14:xfrm>
                <a:off x="1241745" y="2592755"/>
                <a:ext cx="143640" cy="105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DDE75FD-D815-4A3B-8CAF-DD7FCF7212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24105" y="2575115"/>
                  <a:ext cx="17928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7D7FCCB-DDE9-48A8-9A38-CA01D4536F15}"/>
                  </a:ext>
                </a:extLst>
              </p14:cNvPr>
              <p14:cNvContentPartPr/>
              <p14:nvPr/>
            </p14:nvContentPartPr>
            <p14:xfrm>
              <a:off x="1335345" y="2797595"/>
              <a:ext cx="29160" cy="1674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7D7FCCB-DDE9-48A8-9A38-CA01D4536F1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17705" y="2779955"/>
                <a:ext cx="648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B9937C5-57FD-4B4A-B766-2930E7717D02}"/>
                  </a:ext>
                </a:extLst>
              </p14:cNvPr>
              <p14:cNvContentPartPr/>
              <p14:nvPr/>
            </p14:nvContentPartPr>
            <p14:xfrm>
              <a:off x="895425" y="3487355"/>
              <a:ext cx="1171800" cy="35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B9937C5-57FD-4B4A-B766-2930E7717D0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77785" y="3469715"/>
                <a:ext cx="120744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1F81941-3426-4A63-BAAD-D1271DC5EE0D}"/>
              </a:ext>
            </a:extLst>
          </p:cNvPr>
          <p:cNvGrpSpPr/>
          <p:nvPr/>
        </p:nvGrpSpPr>
        <p:grpSpPr>
          <a:xfrm>
            <a:off x="936465" y="3275675"/>
            <a:ext cx="590040" cy="160560"/>
            <a:chOff x="936465" y="3275675"/>
            <a:chExt cx="59004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667DAE9-BDCE-49CE-ACC4-98D98212C2E4}"/>
                    </a:ext>
                  </a:extLst>
                </p14:cNvPr>
                <p14:cNvContentPartPr/>
                <p14:nvPr/>
              </p14:nvContentPartPr>
              <p14:xfrm>
                <a:off x="936465" y="3275675"/>
                <a:ext cx="118080" cy="160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667DAE9-BDCE-49CE-ACC4-98D98212C2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8465" y="3258035"/>
                  <a:ext cx="153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1AC28F3-40CE-437F-AE44-DE42E6DAA591}"/>
                    </a:ext>
                  </a:extLst>
                </p14:cNvPr>
                <p14:cNvContentPartPr/>
                <p14:nvPr/>
              </p14:nvContentPartPr>
              <p14:xfrm>
                <a:off x="1145985" y="3317435"/>
                <a:ext cx="51480" cy="113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1AC28F3-40CE-437F-AE44-DE42E6DAA5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8345" y="3299435"/>
                  <a:ext cx="87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D1BA107-B199-45FB-938C-7E6CEF178DAF}"/>
                    </a:ext>
                  </a:extLst>
                </p14:cNvPr>
                <p14:cNvContentPartPr/>
                <p14:nvPr/>
              </p14:nvContentPartPr>
              <p14:xfrm>
                <a:off x="1238505" y="3318155"/>
                <a:ext cx="143640" cy="101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D1BA107-B199-45FB-938C-7E6CEF178D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20865" y="3300155"/>
                  <a:ext cx="179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DB36BFE-6489-4E58-9384-5437B79B71B5}"/>
                    </a:ext>
                  </a:extLst>
                </p14:cNvPr>
                <p14:cNvContentPartPr/>
                <p14:nvPr/>
              </p14:nvContentPartPr>
              <p14:xfrm>
                <a:off x="1440465" y="3300155"/>
                <a:ext cx="86040" cy="116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DB36BFE-6489-4E58-9384-5437B79B71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22465" y="3282515"/>
                  <a:ext cx="12168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66B6186-3176-40D8-956F-06873949BAFE}"/>
                  </a:ext>
                </a:extLst>
              </p14:cNvPr>
              <p14:cNvContentPartPr/>
              <p14:nvPr/>
            </p14:nvContentPartPr>
            <p14:xfrm>
              <a:off x="1232385" y="3172355"/>
              <a:ext cx="16200" cy="126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66B6186-3176-40D8-956F-06873949BAF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214745" y="3154355"/>
                <a:ext cx="518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DC86007-F441-4F4C-BFFA-A9E9FC13A9A2}"/>
                  </a:ext>
                </a:extLst>
              </p14:cNvPr>
              <p14:cNvContentPartPr/>
              <p14:nvPr/>
            </p14:nvContentPartPr>
            <p14:xfrm>
              <a:off x="1778505" y="3222755"/>
              <a:ext cx="155520" cy="1746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DC86007-F441-4F4C-BFFA-A9E9FC13A9A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760505" y="3204755"/>
                <a:ext cx="191160" cy="21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182064B-3827-4ABD-AC13-BB3CE36995F7}"/>
              </a:ext>
            </a:extLst>
          </p:cNvPr>
          <p:cNvGrpSpPr/>
          <p:nvPr/>
        </p:nvGrpSpPr>
        <p:grpSpPr>
          <a:xfrm>
            <a:off x="857265" y="4764275"/>
            <a:ext cx="612000" cy="226080"/>
            <a:chOff x="857265" y="4764275"/>
            <a:chExt cx="61200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7992EDF-B623-4864-B8A1-EFE573804CCA}"/>
                    </a:ext>
                  </a:extLst>
                </p14:cNvPr>
                <p14:cNvContentPartPr/>
                <p14:nvPr/>
              </p14:nvContentPartPr>
              <p14:xfrm>
                <a:off x="857265" y="4764275"/>
                <a:ext cx="97920" cy="182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7992EDF-B623-4864-B8A1-EFE573804CC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9625" y="4746275"/>
                  <a:ext cx="133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C642500-AD04-432D-AD7B-2E6D14BA34E5}"/>
                    </a:ext>
                  </a:extLst>
                </p14:cNvPr>
                <p14:cNvContentPartPr/>
                <p14:nvPr/>
              </p14:nvContentPartPr>
              <p14:xfrm>
                <a:off x="1062105" y="4784435"/>
                <a:ext cx="47520" cy="168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C642500-AD04-432D-AD7B-2E6D14BA34E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4105" y="4766795"/>
                  <a:ext cx="83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396E73-1463-4F94-B856-1AC485BCF168}"/>
                    </a:ext>
                  </a:extLst>
                </p14:cNvPr>
                <p14:cNvContentPartPr/>
                <p14:nvPr/>
              </p14:nvContentPartPr>
              <p14:xfrm>
                <a:off x="1162905" y="4794875"/>
                <a:ext cx="123840" cy="175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396E73-1463-4F94-B856-1AC485BCF1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44905" y="4776875"/>
                  <a:ext cx="159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E15EF0D-58A2-4941-AE7D-38AF9EA7B8C8}"/>
                    </a:ext>
                  </a:extLst>
                </p14:cNvPr>
                <p14:cNvContentPartPr/>
                <p14:nvPr/>
              </p14:nvContentPartPr>
              <p14:xfrm>
                <a:off x="1356585" y="4869395"/>
                <a:ext cx="112680" cy="120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E15EF0D-58A2-4941-AE7D-38AF9EA7B8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38585" y="4851755"/>
                  <a:ext cx="1483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88AAD10-DDC6-4055-965D-A70219BADC7A}"/>
                  </a:ext>
                </a:extLst>
              </p14:cNvPr>
              <p14:cNvContentPartPr/>
              <p14:nvPr/>
            </p14:nvContentPartPr>
            <p14:xfrm>
              <a:off x="1763385" y="4794155"/>
              <a:ext cx="136800" cy="183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88AAD10-DDC6-4055-965D-A70219BADC7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45385" y="4776155"/>
                <a:ext cx="172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95DB471-5546-492D-9995-4CA210D221A3}"/>
                  </a:ext>
                </a:extLst>
              </p14:cNvPr>
              <p14:cNvContentPartPr/>
              <p14:nvPr/>
            </p14:nvContentPartPr>
            <p14:xfrm>
              <a:off x="809745" y="5097635"/>
              <a:ext cx="1352160" cy="370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95DB471-5546-492D-9995-4CA210D221A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2105" y="5079995"/>
                <a:ext cx="13878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9B74A59-1866-4C81-BBF3-89A39179AE32}"/>
              </a:ext>
            </a:extLst>
          </p:cNvPr>
          <p:cNvGrpSpPr/>
          <p:nvPr/>
        </p:nvGrpSpPr>
        <p:grpSpPr>
          <a:xfrm>
            <a:off x="1225905" y="3626315"/>
            <a:ext cx="430920" cy="398880"/>
            <a:chOff x="1225905" y="3626315"/>
            <a:chExt cx="43092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A6A2245-A287-4894-B916-97412939A684}"/>
                    </a:ext>
                  </a:extLst>
                </p14:cNvPr>
                <p14:cNvContentPartPr/>
                <p14:nvPr/>
              </p14:nvContentPartPr>
              <p14:xfrm>
                <a:off x="1225905" y="3664475"/>
                <a:ext cx="205560" cy="146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A6A2245-A287-4894-B916-97412939A68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07905" y="3646835"/>
                  <a:ext cx="24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4176FC9-250B-4CF2-B58F-F1A4DFDB7E16}"/>
                    </a:ext>
                  </a:extLst>
                </p14:cNvPr>
                <p14:cNvContentPartPr/>
                <p14:nvPr/>
              </p14:nvContentPartPr>
              <p14:xfrm>
                <a:off x="1460265" y="3626315"/>
                <a:ext cx="196560" cy="156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4176FC9-250B-4CF2-B58F-F1A4DFDB7E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42625" y="3608315"/>
                  <a:ext cx="232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CEDF4C7-AE66-4AFC-8D9B-D8969751B4B6}"/>
                    </a:ext>
                  </a:extLst>
                </p14:cNvPr>
                <p14:cNvContentPartPr/>
                <p14:nvPr/>
              </p14:nvContentPartPr>
              <p14:xfrm>
                <a:off x="1271625" y="3899195"/>
                <a:ext cx="152640" cy="1260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CEDF4C7-AE66-4AFC-8D9B-D8969751B4B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53625" y="3881195"/>
                  <a:ext cx="188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3E3423E-802F-4429-B35E-B37D49A0F49E}"/>
                    </a:ext>
                  </a:extLst>
                </p14:cNvPr>
                <p14:cNvContentPartPr/>
                <p14:nvPr/>
              </p14:nvContentPartPr>
              <p14:xfrm>
                <a:off x="1602105" y="3870395"/>
                <a:ext cx="6480" cy="147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3E3423E-802F-4429-B35E-B37D49A0F49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84105" y="3852755"/>
                  <a:ext cx="421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563CD5B5-E86B-41EB-95F4-3A9FA3907DF7}"/>
              </a:ext>
            </a:extLst>
          </p:cNvPr>
          <p:cNvGrpSpPr/>
          <p:nvPr/>
        </p:nvGrpSpPr>
        <p:grpSpPr>
          <a:xfrm>
            <a:off x="1388625" y="4155875"/>
            <a:ext cx="339480" cy="326880"/>
            <a:chOff x="1388625" y="4155875"/>
            <a:chExt cx="33948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4AD824B-B4A7-442F-BF22-9658AAD33E2C}"/>
                    </a:ext>
                  </a:extLst>
                </p14:cNvPr>
                <p14:cNvContentPartPr/>
                <p14:nvPr/>
              </p14:nvContentPartPr>
              <p14:xfrm>
                <a:off x="1388625" y="4158395"/>
                <a:ext cx="24480" cy="98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4AD824B-B4A7-442F-BF22-9658AAD33E2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70625" y="4140395"/>
                  <a:ext cx="60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E981771-CB69-4ED3-8EC3-509C5BEF7A71}"/>
                    </a:ext>
                  </a:extLst>
                </p14:cNvPr>
                <p14:cNvContentPartPr/>
                <p14:nvPr/>
              </p14:nvContentPartPr>
              <p14:xfrm>
                <a:off x="1581585" y="4155875"/>
                <a:ext cx="146520" cy="144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E981771-CB69-4ED3-8EC3-509C5BEF7A7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63945" y="4138235"/>
                  <a:ext cx="182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9757702-5FB4-458E-BD58-28DA2B857C00}"/>
                    </a:ext>
                  </a:extLst>
                </p14:cNvPr>
                <p14:cNvContentPartPr/>
                <p14:nvPr/>
              </p14:nvContentPartPr>
              <p14:xfrm>
                <a:off x="1421025" y="4386995"/>
                <a:ext cx="21600" cy="932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9757702-5FB4-458E-BD58-28DA2B857C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03385" y="4369355"/>
                  <a:ext cx="57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AECC0CA-951E-426B-A09C-8682AB32D197}"/>
                    </a:ext>
                  </a:extLst>
                </p14:cNvPr>
                <p14:cNvContentPartPr/>
                <p14:nvPr/>
              </p14:nvContentPartPr>
              <p14:xfrm>
                <a:off x="1693545" y="4337315"/>
                <a:ext cx="31320" cy="145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AECC0CA-951E-426B-A09C-8682AB32D19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75905" y="4319315"/>
                  <a:ext cx="6696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CF1191D-9BBE-4459-AB0B-6821EC968FF6}"/>
              </a:ext>
            </a:extLst>
          </p:cNvPr>
          <p:cNvGrpSpPr/>
          <p:nvPr/>
        </p:nvGrpSpPr>
        <p:grpSpPr>
          <a:xfrm>
            <a:off x="805785" y="5229395"/>
            <a:ext cx="659160" cy="176400"/>
            <a:chOff x="805785" y="5229395"/>
            <a:chExt cx="65916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18D79E0-6F0C-4CA9-8A84-F1EAE379EA38}"/>
                    </a:ext>
                  </a:extLst>
                </p14:cNvPr>
                <p14:cNvContentPartPr/>
                <p14:nvPr/>
              </p14:nvContentPartPr>
              <p14:xfrm>
                <a:off x="805785" y="5229395"/>
                <a:ext cx="199800" cy="174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18D79E0-6F0C-4CA9-8A84-F1EAE379EA3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8145" y="5211755"/>
                  <a:ext cx="235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4BA68FD-7EB2-4FCE-9DC6-2E3BA0FED25A}"/>
                    </a:ext>
                  </a:extLst>
                </p14:cNvPr>
                <p14:cNvContentPartPr/>
                <p14:nvPr/>
              </p14:nvContentPartPr>
              <p14:xfrm>
                <a:off x="1058505" y="5238755"/>
                <a:ext cx="196920" cy="165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4BA68FD-7EB2-4FCE-9DC6-2E3BA0FED2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0865" y="5220755"/>
                  <a:ext cx="232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56696D9-983B-41B1-94DB-5381AF3C2973}"/>
                    </a:ext>
                  </a:extLst>
                </p14:cNvPr>
                <p14:cNvContentPartPr/>
                <p14:nvPr/>
              </p14:nvContentPartPr>
              <p14:xfrm>
                <a:off x="1289625" y="5297435"/>
                <a:ext cx="175320" cy="108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56696D9-983B-41B1-94DB-5381AF3C29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71985" y="5279435"/>
                  <a:ext cx="21096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F070527-FB0D-4E6C-BE87-22CA4B648F80}"/>
              </a:ext>
            </a:extLst>
          </p:cNvPr>
          <p:cNvGrpSpPr/>
          <p:nvPr/>
        </p:nvGrpSpPr>
        <p:grpSpPr>
          <a:xfrm>
            <a:off x="1792905" y="5246315"/>
            <a:ext cx="505800" cy="139320"/>
            <a:chOff x="1792905" y="5246315"/>
            <a:chExt cx="50580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C6A8864-7E23-418D-A282-E303137015FC}"/>
                    </a:ext>
                  </a:extLst>
                </p14:cNvPr>
                <p14:cNvContentPartPr/>
                <p14:nvPr/>
              </p14:nvContentPartPr>
              <p14:xfrm>
                <a:off x="1792905" y="5248475"/>
                <a:ext cx="165600" cy="111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C6A8864-7E23-418D-A282-E303137015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74905" y="5230475"/>
                  <a:ext cx="201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E3AC92E-107E-4B69-90F6-6FAB1434EE39}"/>
                    </a:ext>
                  </a:extLst>
                </p14:cNvPr>
                <p14:cNvContentPartPr/>
                <p14:nvPr/>
              </p14:nvContentPartPr>
              <p14:xfrm>
                <a:off x="1973985" y="5246315"/>
                <a:ext cx="189000" cy="136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E3AC92E-107E-4B69-90F6-6FAB1434EE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56345" y="5228315"/>
                  <a:ext cx="224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599DA20-18F1-4B24-894C-92CEB85D00AA}"/>
                    </a:ext>
                  </a:extLst>
                </p14:cNvPr>
                <p14:cNvContentPartPr/>
                <p14:nvPr/>
              </p14:nvContentPartPr>
              <p14:xfrm>
                <a:off x="2278545" y="5261435"/>
                <a:ext cx="20160" cy="124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599DA20-18F1-4B24-894C-92CEB85D00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60905" y="5243435"/>
                  <a:ext cx="558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FFC81E4-9966-480B-A75C-032D9E6C4CEE}"/>
              </a:ext>
            </a:extLst>
          </p:cNvPr>
          <p:cNvGrpSpPr/>
          <p:nvPr/>
        </p:nvGrpSpPr>
        <p:grpSpPr>
          <a:xfrm>
            <a:off x="831705" y="5626115"/>
            <a:ext cx="632520" cy="200880"/>
            <a:chOff x="831705" y="5626115"/>
            <a:chExt cx="63252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E836EC3-146A-403A-8088-0C5F76CAAC7F}"/>
                    </a:ext>
                  </a:extLst>
                </p14:cNvPr>
                <p14:cNvContentPartPr/>
                <p14:nvPr/>
              </p14:nvContentPartPr>
              <p14:xfrm>
                <a:off x="831705" y="5626115"/>
                <a:ext cx="154440" cy="200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E836EC3-146A-403A-8088-0C5F76CAAC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065" y="5608475"/>
                  <a:ext cx="1900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FDA40E1-BA99-46A3-B471-42BAEF9AB81B}"/>
                    </a:ext>
                  </a:extLst>
                </p14:cNvPr>
                <p14:cNvContentPartPr/>
                <p14:nvPr/>
              </p14:nvContentPartPr>
              <p14:xfrm>
                <a:off x="1090905" y="5640875"/>
                <a:ext cx="41400" cy="159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FDA40E1-BA99-46A3-B471-42BAEF9AB81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2905" y="5622875"/>
                  <a:ext cx="77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FF36A0B-5F77-40C4-9B18-E2F945F14960}"/>
                    </a:ext>
                  </a:extLst>
                </p14:cNvPr>
                <p14:cNvContentPartPr/>
                <p14:nvPr/>
              </p14:nvContentPartPr>
              <p14:xfrm>
                <a:off x="1271985" y="5627195"/>
                <a:ext cx="192240" cy="183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FF36A0B-5F77-40C4-9B18-E2F945F1496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54345" y="5609195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B71C3FA-CC91-4D54-89D6-283AE6954244}"/>
              </a:ext>
            </a:extLst>
          </p:cNvPr>
          <p:cNvGrpSpPr/>
          <p:nvPr/>
        </p:nvGrpSpPr>
        <p:grpSpPr>
          <a:xfrm>
            <a:off x="1833225" y="5576435"/>
            <a:ext cx="516600" cy="166320"/>
            <a:chOff x="1833225" y="5576435"/>
            <a:chExt cx="51660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A4C0AFC-47A3-4046-B78F-881CFDA1020C}"/>
                    </a:ext>
                  </a:extLst>
                </p14:cNvPr>
                <p14:cNvContentPartPr/>
                <p14:nvPr/>
              </p14:nvContentPartPr>
              <p14:xfrm>
                <a:off x="1833225" y="5577875"/>
                <a:ext cx="204480" cy="1648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A4C0AFC-47A3-4046-B78F-881CFDA1020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15585" y="5560235"/>
                  <a:ext cx="240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E0EFED6-43A9-456F-B50F-162D8A50AF62}"/>
                    </a:ext>
                  </a:extLst>
                </p14:cNvPr>
                <p14:cNvContentPartPr/>
                <p14:nvPr/>
              </p14:nvContentPartPr>
              <p14:xfrm>
                <a:off x="2143545" y="5621795"/>
                <a:ext cx="30600" cy="120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E0EFED6-43A9-456F-B50F-162D8A50AF6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25545" y="5603795"/>
                  <a:ext cx="66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8261894-00D5-4BED-AF64-AE9D8A00B111}"/>
                    </a:ext>
                  </a:extLst>
                </p14:cNvPr>
                <p14:cNvContentPartPr/>
                <p14:nvPr/>
              </p14:nvContentPartPr>
              <p14:xfrm>
                <a:off x="2326065" y="5576435"/>
                <a:ext cx="23760" cy="1310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8261894-00D5-4BED-AF64-AE9D8A00B1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308065" y="5558435"/>
                  <a:ext cx="594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349046B-A3DA-4575-B9D3-D13201234557}"/>
              </a:ext>
            </a:extLst>
          </p:cNvPr>
          <p:cNvGrpSpPr/>
          <p:nvPr/>
        </p:nvGrpSpPr>
        <p:grpSpPr>
          <a:xfrm>
            <a:off x="939345" y="5998715"/>
            <a:ext cx="621720" cy="164160"/>
            <a:chOff x="939345" y="5998715"/>
            <a:chExt cx="62172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01A5014-CE60-45FA-B3E5-DCFE30E4C674}"/>
                    </a:ext>
                  </a:extLst>
                </p14:cNvPr>
                <p14:cNvContentPartPr/>
                <p14:nvPr/>
              </p14:nvContentPartPr>
              <p14:xfrm>
                <a:off x="939345" y="6036155"/>
                <a:ext cx="36720" cy="117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01A5014-CE60-45FA-B3E5-DCFE30E4C6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1705" y="6018155"/>
                  <a:ext cx="72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BC44080-611B-4B9B-8298-0B61948FB45F}"/>
                    </a:ext>
                  </a:extLst>
                </p14:cNvPr>
                <p14:cNvContentPartPr/>
                <p14:nvPr/>
              </p14:nvContentPartPr>
              <p14:xfrm>
                <a:off x="1136265" y="6003395"/>
                <a:ext cx="141120" cy="159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BC44080-611B-4B9B-8298-0B61948FB45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8625" y="5985755"/>
                  <a:ext cx="176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C70ADD1-DA9D-4D05-A523-C5D547A0DDE1}"/>
                    </a:ext>
                  </a:extLst>
                </p14:cNvPr>
                <p14:cNvContentPartPr/>
                <p14:nvPr/>
              </p14:nvContentPartPr>
              <p14:xfrm>
                <a:off x="1366665" y="5998715"/>
                <a:ext cx="194400" cy="1450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C70ADD1-DA9D-4D05-A523-C5D547A0DDE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48665" y="5980715"/>
                  <a:ext cx="23004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405775A-7DEA-4A73-B2C8-18A9EF5C077B}"/>
              </a:ext>
            </a:extLst>
          </p:cNvPr>
          <p:cNvGrpSpPr/>
          <p:nvPr/>
        </p:nvGrpSpPr>
        <p:grpSpPr>
          <a:xfrm>
            <a:off x="1959945" y="5919875"/>
            <a:ext cx="500400" cy="198000"/>
            <a:chOff x="1959945" y="5919875"/>
            <a:chExt cx="50040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54D702A-26D0-4057-A7CD-0150414F3DEF}"/>
                    </a:ext>
                  </a:extLst>
                </p14:cNvPr>
                <p14:cNvContentPartPr/>
                <p14:nvPr/>
              </p14:nvContentPartPr>
              <p14:xfrm>
                <a:off x="1959945" y="5934275"/>
                <a:ext cx="49680" cy="183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54D702A-26D0-4057-A7CD-0150414F3DE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42305" y="5916635"/>
                  <a:ext cx="85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5A1BBB7-9163-4DDF-BB63-2DDC3F522F5C}"/>
                    </a:ext>
                  </a:extLst>
                </p14:cNvPr>
                <p14:cNvContentPartPr/>
                <p14:nvPr/>
              </p14:nvContentPartPr>
              <p14:xfrm>
                <a:off x="2127345" y="5951915"/>
                <a:ext cx="143280" cy="153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5A1BBB7-9163-4DDF-BB63-2DDC3F522F5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09345" y="5934275"/>
                  <a:ext cx="178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0327E1E-B799-4048-8CCD-7D583BE14AE3}"/>
                    </a:ext>
                  </a:extLst>
                </p14:cNvPr>
                <p14:cNvContentPartPr/>
                <p14:nvPr/>
              </p14:nvContentPartPr>
              <p14:xfrm>
                <a:off x="2439825" y="5919875"/>
                <a:ext cx="20520" cy="1792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0327E1E-B799-4048-8CCD-7D583BE14AE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22185" y="5902235"/>
                  <a:ext cx="5616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720B7A6-ADD6-4AF7-A2C2-9AD84927359A}"/>
              </a:ext>
            </a:extLst>
          </p:cNvPr>
          <p:cNvGrpSpPr/>
          <p:nvPr/>
        </p:nvGrpSpPr>
        <p:grpSpPr>
          <a:xfrm>
            <a:off x="969585" y="6355835"/>
            <a:ext cx="258840" cy="182520"/>
            <a:chOff x="969585" y="6355835"/>
            <a:chExt cx="25884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B3581FC-FBCF-4CB1-B888-A5D65C6CFF2C}"/>
                    </a:ext>
                  </a:extLst>
                </p14:cNvPr>
                <p14:cNvContentPartPr/>
                <p14:nvPr/>
              </p14:nvContentPartPr>
              <p14:xfrm>
                <a:off x="969585" y="6424955"/>
                <a:ext cx="62280" cy="113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B3581FC-FBCF-4CB1-B888-A5D65C6CFF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1945" y="6407315"/>
                  <a:ext cx="97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5D5660A-0811-4BC7-B20A-C1DEE569F676}"/>
                    </a:ext>
                  </a:extLst>
                </p14:cNvPr>
                <p14:cNvContentPartPr/>
                <p14:nvPr/>
              </p14:nvContentPartPr>
              <p14:xfrm>
                <a:off x="1207905" y="6355835"/>
                <a:ext cx="20520" cy="153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5D5660A-0811-4BC7-B20A-C1DEE569F67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89905" y="6338195"/>
                  <a:ext cx="561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DFC05F2-EE2E-44B1-807F-678E7A8B346D}"/>
                  </a:ext>
                </a:extLst>
              </p14:cNvPr>
              <p14:cNvContentPartPr/>
              <p14:nvPr/>
            </p14:nvContentPartPr>
            <p14:xfrm>
              <a:off x="1430385" y="6350075"/>
              <a:ext cx="142200" cy="145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DFC05F2-EE2E-44B1-807F-678E7A8B346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412385" y="6332075"/>
                <a:ext cx="177840" cy="18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D174DDF-A32B-421E-869A-A9C31E56AB89}"/>
              </a:ext>
            </a:extLst>
          </p:cNvPr>
          <p:cNvGrpSpPr/>
          <p:nvPr/>
        </p:nvGrpSpPr>
        <p:grpSpPr>
          <a:xfrm>
            <a:off x="2005305" y="6282395"/>
            <a:ext cx="238680" cy="178920"/>
            <a:chOff x="2005305" y="6282395"/>
            <a:chExt cx="23868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6C5028C-89E2-4C53-BAB7-0B95A463DE0C}"/>
                    </a:ext>
                  </a:extLst>
                </p14:cNvPr>
                <p14:cNvContentPartPr/>
                <p14:nvPr/>
              </p14:nvContentPartPr>
              <p14:xfrm>
                <a:off x="2005305" y="6357995"/>
                <a:ext cx="3780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6C5028C-89E2-4C53-BAB7-0B95A463DE0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87665" y="6340355"/>
                  <a:ext cx="73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863731E-789E-4623-833B-CBFFF19F00D0}"/>
                    </a:ext>
                  </a:extLst>
                </p14:cNvPr>
                <p14:cNvContentPartPr/>
                <p14:nvPr/>
              </p14:nvContentPartPr>
              <p14:xfrm>
                <a:off x="2195025" y="6282395"/>
                <a:ext cx="48960" cy="128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863731E-789E-4623-833B-CBFFF19F00D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77025" y="6264755"/>
                  <a:ext cx="84600" cy="16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E48160E-40E3-4226-9259-B1EE434869CF}"/>
                  </a:ext>
                </a:extLst>
              </p14:cNvPr>
              <p14:cNvContentPartPr/>
              <p14:nvPr/>
            </p14:nvContentPartPr>
            <p14:xfrm>
              <a:off x="2444865" y="6280595"/>
              <a:ext cx="67680" cy="1400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E48160E-40E3-4226-9259-B1EE434869C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427225" y="6262595"/>
                <a:ext cx="103320" cy="1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79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926431" y="2391252"/>
            <a:ext cx="100064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Principle of Inclusion-Exclusion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13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20</cp:revision>
  <dcterms:created xsi:type="dcterms:W3CDTF">2018-05-07T17:37:14Z</dcterms:created>
  <dcterms:modified xsi:type="dcterms:W3CDTF">2020-04-17T18:52:25Z</dcterms:modified>
</cp:coreProperties>
</file>