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notesSlides/notesSlide1.xml" ContentType="application/vnd.openxmlformats-officedocument.presentationml.notesSlide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notesSlides/notesSlide2.xml" ContentType="application/vnd.openxmlformats-officedocument.presentationml.notesSlide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3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A3AB6F-4DAD-4684-BB91-FBACF71F41AA}" v="9" dt="2020-04-16T19:32:35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89395" autoAdjust="0"/>
  </p:normalViewPr>
  <p:slideViewPr>
    <p:cSldViewPr snapToGrid="0">
      <p:cViewPr varScale="1">
        <p:scale>
          <a:sx n="38" d="100"/>
          <a:sy n="38" d="100"/>
        </p:scale>
        <p:origin x="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mberly Brehm" userId="8c2b6ab9-3f19-41de-a892-34e3c36865ec" providerId="ADAL" clId="{F1A3AB6F-4DAD-4684-BB91-FBACF71F41AA}"/>
    <pc:docChg chg="undo custSel addSld delSld modSld sldOrd">
      <pc:chgData name="Kimberly Brehm" userId="8c2b6ab9-3f19-41de-a892-34e3c36865ec" providerId="ADAL" clId="{F1A3AB6F-4DAD-4684-BB91-FBACF71F41AA}" dt="2020-04-16T19:32:35.089" v="85"/>
      <pc:docMkLst>
        <pc:docMk/>
      </pc:docMkLst>
      <pc:sldChg chg="del">
        <pc:chgData name="Kimberly Brehm" userId="8c2b6ab9-3f19-41de-a892-34e3c36865ec" providerId="ADAL" clId="{F1A3AB6F-4DAD-4684-BB91-FBACF71F41AA}" dt="2020-04-16T19:02:16.782" v="6" actId="2696"/>
        <pc:sldMkLst>
          <pc:docMk/>
          <pc:sldMk cId="331391812" sldId="256"/>
        </pc:sldMkLst>
      </pc:sldChg>
      <pc:sldChg chg="addSp delSp modSp ord">
        <pc:chgData name="Kimberly Brehm" userId="8c2b6ab9-3f19-41de-a892-34e3c36865ec" providerId="ADAL" clId="{F1A3AB6F-4DAD-4684-BB91-FBACF71F41AA}" dt="2020-04-16T19:29:25.104" v="78" actId="20578"/>
        <pc:sldMkLst>
          <pc:docMk/>
          <pc:sldMk cId="465109677" sldId="261"/>
        </pc:sldMkLst>
        <pc:picChg chg="add mod">
          <ac:chgData name="Kimberly Brehm" userId="8c2b6ab9-3f19-41de-a892-34e3c36865ec" providerId="ADAL" clId="{F1A3AB6F-4DAD-4684-BB91-FBACF71F41AA}" dt="2020-04-16T19:26:09.958" v="75"/>
          <ac:picMkLst>
            <pc:docMk/>
            <pc:sldMk cId="465109677" sldId="261"/>
            <ac:picMk id="7" creationId="{12122DA1-ADAA-4AAF-BE1F-AAB6392B48E6}"/>
          </ac:picMkLst>
        </pc:picChg>
        <pc:picChg chg="del">
          <ac:chgData name="Kimberly Brehm" userId="8c2b6ab9-3f19-41de-a892-34e3c36865ec" providerId="ADAL" clId="{F1A3AB6F-4DAD-4684-BB91-FBACF71F41AA}" dt="2020-04-16T19:26:09.958" v="75"/>
          <ac:picMkLst>
            <pc:docMk/>
            <pc:sldMk cId="465109677" sldId="261"/>
            <ac:picMk id="115" creationId="{15361F4E-54E4-47D0-A77F-2D7EF0FF4AF4}"/>
          </ac:picMkLst>
        </pc:picChg>
        <pc:inkChg chg="add">
          <ac:chgData name="Kimberly Brehm" userId="8c2b6ab9-3f19-41de-a892-34e3c36865ec" providerId="ADAL" clId="{F1A3AB6F-4DAD-4684-BB91-FBACF71F41AA}" dt="2020-04-16T19:26:09.958" v="75"/>
          <ac:inkMkLst>
            <pc:docMk/>
            <pc:sldMk cId="465109677" sldId="261"/>
            <ac:inkMk id="5" creationId="{F45E5ABB-B1E4-4DC4-9E40-FA3789F05962}"/>
          </ac:inkMkLst>
        </pc:inkChg>
        <pc:inkChg chg="del">
          <ac:chgData name="Kimberly Brehm" userId="8c2b6ab9-3f19-41de-a892-34e3c36865ec" providerId="ADAL" clId="{F1A3AB6F-4DAD-4684-BB91-FBACF71F41AA}" dt="2020-04-16T19:26:09.958" v="75"/>
          <ac:inkMkLst>
            <pc:docMk/>
            <pc:sldMk cId="465109677" sldId="261"/>
            <ac:inkMk id="114" creationId="{D7274B47-1646-46F3-B87D-3B8BEEA894B8}"/>
          </ac:inkMkLst>
        </pc:inkChg>
      </pc:sldChg>
      <pc:sldChg chg="addSp delSp modSp">
        <pc:chgData name="Kimberly Brehm" userId="8c2b6ab9-3f19-41de-a892-34e3c36865ec" providerId="ADAL" clId="{F1A3AB6F-4DAD-4684-BB91-FBACF71F41AA}" dt="2020-04-16T19:32:23.654" v="84"/>
        <pc:sldMkLst>
          <pc:docMk/>
          <pc:sldMk cId="2012393505" sldId="262"/>
        </pc:sldMkLst>
        <pc:picChg chg="add del mod">
          <ac:chgData name="Kimberly Brehm" userId="8c2b6ab9-3f19-41de-a892-34e3c36865ec" providerId="ADAL" clId="{F1A3AB6F-4DAD-4684-BB91-FBACF71F41AA}" dt="2020-04-16T19:31:09.274" v="83"/>
          <ac:picMkLst>
            <pc:docMk/>
            <pc:sldMk cId="2012393505" sldId="262"/>
            <ac:picMk id="5" creationId="{3EA004CD-8B61-477A-B06B-EBF60892B01B}"/>
          </ac:picMkLst>
        </pc:picChg>
        <pc:picChg chg="add del mod">
          <ac:chgData name="Kimberly Brehm" userId="8c2b6ab9-3f19-41de-a892-34e3c36865ec" providerId="ADAL" clId="{F1A3AB6F-4DAD-4684-BB91-FBACF71F41AA}" dt="2020-04-16T19:32:23.654" v="84"/>
          <ac:picMkLst>
            <pc:docMk/>
            <pc:sldMk cId="2012393505" sldId="262"/>
            <ac:picMk id="9" creationId="{61932249-92A6-42F6-B159-F479A390BC46}"/>
          </ac:picMkLst>
        </pc:picChg>
        <pc:picChg chg="add mod">
          <ac:chgData name="Kimberly Brehm" userId="8c2b6ab9-3f19-41de-a892-34e3c36865ec" providerId="ADAL" clId="{F1A3AB6F-4DAD-4684-BB91-FBACF71F41AA}" dt="2020-04-16T19:32:23.654" v="84"/>
          <ac:picMkLst>
            <pc:docMk/>
            <pc:sldMk cId="2012393505" sldId="262"/>
            <ac:picMk id="11" creationId="{17571187-BB84-4DB4-933F-01E092043FC9}"/>
          </ac:picMkLst>
        </pc:picChg>
        <pc:picChg chg="del">
          <ac:chgData name="Kimberly Brehm" userId="8c2b6ab9-3f19-41de-a892-34e3c36865ec" providerId="ADAL" clId="{F1A3AB6F-4DAD-4684-BB91-FBACF71F41AA}" dt="2020-04-16T19:30:45.548" v="82"/>
          <ac:picMkLst>
            <pc:docMk/>
            <pc:sldMk cId="2012393505" sldId="262"/>
            <ac:picMk id="191" creationId="{99E680A7-0776-406B-A4ED-22790F015152}"/>
          </ac:picMkLst>
        </pc:picChg>
        <pc:inkChg chg="add">
          <ac:chgData name="Kimberly Brehm" userId="8c2b6ab9-3f19-41de-a892-34e3c36865ec" providerId="ADAL" clId="{F1A3AB6F-4DAD-4684-BB91-FBACF71F41AA}" dt="2020-04-16T19:30:21.348" v="80" actId="9405"/>
          <ac:inkMkLst>
            <pc:docMk/>
            <pc:sldMk cId="2012393505" sldId="262"/>
            <ac:inkMk id="3" creationId="{D86A7A1D-74CE-4A62-86B9-12F9D64A4B32}"/>
          </ac:inkMkLst>
        </pc:inkChg>
        <pc:inkChg chg="add">
          <ac:chgData name="Kimberly Brehm" userId="8c2b6ab9-3f19-41de-a892-34e3c36865ec" providerId="ADAL" clId="{F1A3AB6F-4DAD-4684-BB91-FBACF71F41AA}" dt="2020-04-16T19:30:22.953" v="81" actId="9405"/>
          <ac:inkMkLst>
            <pc:docMk/>
            <pc:sldMk cId="2012393505" sldId="262"/>
            <ac:inkMk id="4" creationId="{DFF2F893-0ABF-44A3-81AF-D678EB22FE69}"/>
          </ac:inkMkLst>
        </pc:inkChg>
        <pc:inkChg chg="add">
          <ac:chgData name="Kimberly Brehm" userId="8c2b6ab9-3f19-41de-a892-34e3c36865ec" providerId="ADAL" clId="{F1A3AB6F-4DAD-4684-BB91-FBACF71F41AA}" dt="2020-04-16T19:32:23.654" v="84"/>
          <ac:inkMkLst>
            <pc:docMk/>
            <pc:sldMk cId="2012393505" sldId="262"/>
            <ac:inkMk id="10" creationId="{B2E0EFA2-DD12-4B43-B7C1-11F62520A3EE}"/>
          </ac:inkMkLst>
        </pc:inkChg>
        <pc:inkChg chg="del">
          <ac:chgData name="Kimberly Brehm" userId="8c2b6ab9-3f19-41de-a892-34e3c36865ec" providerId="ADAL" clId="{F1A3AB6F-4DAD-4684-BB91-FBACF71F41AA}" dt="2020-04-16T19:29:53.775" v="79"/>
          <ac:inkMkLst>
            <pc:docMk/>
            <pc:sldMk cId="2012393505" sldId="262"/>
            <ac:inkMk id="104" creationId="{3432C70E-A6B4-4254-93BB-92B650917505}"/>
          </ac:inkMkLst>
        </pc:inkChg>
        <pc:inkChg chg="del">
          <ac:chgData name="Kimberly Brehm" userId="8c2b6ab9-3f19-41de-a892-34e3c36865ec" providerId="ADAL" clId="{F1A3AB6F-4DAD-4684-BB91-FBACF71F41AA}" dt="2020-04-16T19:30:45.548" v="82"/>
          <ac:inkMkLst>
            <pc:docMk/>
            <pc:sldMk cId="2012393505" sldId="262"/>
            <ac:inkMk id="190" creationId="{1E6EA958-9400-4DF6-9807-9E9F82C6276F}"/>
          </ac:inkMkLst>
        </pc:inkChg>
      </pc:sldChg>
      <pc:sldChg chg="addSp delSp modSp add">
        <pc:chgData name="Kimberly Brehm" userId="8c2b6ab9-3f19-41de-a892-34e3c36865ec" providerId="ADAL" clId="{F1A3AB6F-4DAD-4684-BB91-FBACF71F41AA}" dt="2020-04-16T19:05:06.191" v="73"/>
        <pc:sldMkLst>
          <pc:docMk/>
          <pc:sldMk cId="4186269951" sldId="263"/>
        </pc:sldMkLst>
        <pc:spChg chg="mod">
          <ac:chgData name="Kimberly Brehm" userId="8c2b6ab9-3f19-41de-a892-34e3c36865ec" providerId="ADAL" clId="{F1A3AB6F-4DAD-4684-BB91-FBACF71F41AA}" dt="2020-04-16T19:02:43.040" v="44" actId="1076"/>
          <ac:spMkLst>
            <pc:docMk/>
            <pc:sldMk cId="4186269951" sldId="263"/>
            <ac:spMk id="105" creationId="{D1DE2816-61E5-4F24-94C5-ADC024D6C6C2}"/>
          </ac:spMkLst>
        </pc:spChg>
        <pc:spChg chg="mod">
          <ac:chgData name="Kimberly Brehm" userId="8c2b6ab9-3f19-41de-a892-34e3c36865ec" providerId="ADAL" clId="{F1A3AB6F-4DAD-4684-BB91-FBACF71F41AA}" dt="2020-04-16T19:02:24.007" v="8" actId="20577"/>
          <ac:spMkLst>
            <pc:docMk/>
            <pc:sldMk cId="4186269951" sldId="263"/>
            <ac:spMk id="113" creationId="{EB37F254-1F37-4D6F-B88B-E4B0ADE1D2AD}"/>
          </ac:spMkLst>
        </pc:spChg>
        <pc:picChg chg="add del mod">
          <ac:chgData name="Kimberly Brehm" userId="8c2b6ab9-3f19-41de-a892-34e3c36865ec" providerId="ADAL" clId="{F1A3AB6F-4DAD-4684-BB91-FBACF71F41AA}" dt="2020-04-16T19:05:06.191" v="73"/>
          <ac:picMkLst>
            <pc:docMk/>
            <pc:sldMk cId="4186269951" sldId="263"/>
            <ac:picMk id="2" creationId="{78AC3EE8-36A8-47A6-87E9-662368212B97}"/>
          </ac:picMkLst>
        </pc:picChg>
        <pc:picChg chg="add mod">
          <ac:chgData name="Kimberly Brehm" userId="8c2b6ab9-3f19-41de-a892-34e3c36865ec" providerId="ADAL" clId="{F1A3AB6F-4DAD-4684-BB91-FBACF71F41AA}" dt="2020-04-16T19:05:06.191" v="73"/>
          <ac:picMkLst>
            <pc:docMk/>
            <pc:sldMk cId="4186269951" sldId="263"/>
            <ac:picMk id="3" creationId="{97E0A3A9-607C-44B0-A201-5EB193B7DDCD}"/>
          </ac:picMkLst>
        </pc:picChg>
        <pc:picChg chg="del">
          <ac:chgData name="Kimberly Brehm" userId="8c2b6ab9-3f19-41de-a892-34e3c36865ec" providerId="ADAL" clId="{F1A3AB6F-4DAD-4684-BB91-FBACF71F41AA}" dt="2020-04-16T19:02:58.608" v="45"/>
          <ac:picMkLst>
            <pc:docMk/>
            <pc:sldMk cId="4186269951" sldId="263"/>
            <ac:picMk id="6" creationId="{53C6D053-5C78-44E9-96AE-9B82549D7A0A}"/>
          </ac:picMkLst>
        </pc:picChg>
      </pc:sldChg>
      <pc:sldChg chg="addSp delSp modSp add ord">
        <pc:chgData name="Kimberly Brehm" userId="8c2b6ab9-3f19-41de-a892-34e3c36865ec" providerId="ADAL" clId="{F1A3AB6F-4DAD-4684-BB91-FBACF71F41AA}" dt="2020-04-16T19:32:35.089" v="85"/>
        <pc:sldMkLst>
          <pc:docMk/>
          <pc:sldMk cId="3505249617" sldId="264"/>
        </pc:sldMkLst>
        <pc:spChg chg="mod">
          <ac:chgData name="Kimberly Brehm" userId="8c2b6ab9-3f19-41de-a892-34e3c36865ec" providerId="ADAL" clId="{F1A3AB6F-4DAD-4684-BB91-FBACF71F41AA}" dt="2020-04-16T19:03:37.436" v="72" actId="1076"/>
          <ac:spMkLst>
            <pc:docMk/>
            <pc:sldMk cId="3505249617" sldId="264"/>
            <ac:spMk id="2" creationId="{E1F50E47-2DF8-46E4-A54E-B5A634162102}"/>
          </ac:spMkLst>
        </pc:spChg>
        <pc:picChg chg="add del mod">
          <ac:chgData name="Kimberly Brehm" userId="8c2b6ab9-3f19-41de-a892-34e3c36865ec" providerId="ADAL" clId="{F1A3AB6F-4DAD-4684-BB91-FBACF71F41AA}" dt="2020-04-16T19:31:09.274" v="83"/>
          <ac:picMkLst>
            <pc:docMk/>
            <pc:sldMk cId="3505249617" sldId="264"/>
            <ac:picMk id="4" creationId="{6D050C76-31A7-47E9-B557-0A61B6F29097}"/>
          </ac:picMkLst>
        </pc:picChg>
        <pc:picChg chg="add del mod">
          <ac:chgData name="Kimberly Brehm" userId="8c2b6ab9-3f19-41de-a892-34e3c36865ec" providerId="ADAL" clId="{F1A3AB6F-4DAD-4684-BB91-FBACF71F41AA}" dt="2020-04-16T19:32:35.089" v="85"/>
          <ac:picMkLst>
            <pc:docMk/>
            <pc:sldMk cId="3505249617" sldId="264"/>
            <ac:picMk id="5" creationId="{85AF95B0-B4AF-40EB-9F7F-93A87CC47DB0}"/>
          </ac:picMkLst>
        </pc:picChg>
        <pc:picChg chg="del">
          <ac:chgData name="Kimberly Brehm" userId="8c2b6ab9-3f19-41de-a892-34e3c36865ec" providerId="ADAL" clId="{F1A3AB6F-4DAD-4684-BB91-FBACF71F41AA}" dt="2020-04-16T19:05:24.238" v="74"/>
          <ac:picMkLst>
            <pc:docMk/>
            <pc:sldMk cId="3505249617" sldId="264"/>
            <ac:picMk id="5" creationId="{E1A1804D-2F57-4CD8-985C-5581CBE2970A}"/>
          </ac:picMkLst>
        </pc:picChg>
        <pc:picChg chg="add mod">
          <ac:chgData name="Kimberly Brehm" userId="8c2b6ab9-3f19-41de-a892-34e3c36865ec" providerId="ADAL" clId="{F1A3AB6F-4DAD-4684-BB91-FBACF71F41AA}" dt="2020-04-16T19:32:35.089" v="85"/>
          <ac:picMkLst>
            <pc:docMk/>
            <pc:sldMk cId="3505249617" sldId="264"/>
            <ac:picMk id="6" creationId="{11D8C067-1E55-42FC-BA7D-264EDFB64A67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26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 0 6896 0 0,'0'0'200'0'0,"-4"0"5"0"0,-2 0 186 0 0,5 0-243 0 0,0 0 36 0 0,-1 0 168 0 0,1 0-127 0 0,0 0 40 0 0,0 0 566 0 0,1 0 0 0 0,0 0-34 0 0,0 0-315 0 0,0 3 711 0 0,-1-2-808 0 0,1 0-107 0 0,-1-1-49 0 0,1 1-63 0 0,-1-1-75 0 0,0 1 228 0 0,0 0-70 0 0,0 1-59 0 0,0 1-50 0 0,-1 2 18 0 0,-2 9 26 0 0,4-11-53 0 0,-3 12 109 0 0,1 0 0 0 0,1-1 0 0 0,0 1 0 0 0,1 0 0 0 0,1 5-240 0 0,-1 10 334 0 0,0 17 23 0 0,1 24 72 0 0,0 1-28 0 0,-1-25-99 0 0,-1-14-189 0 0,1 1 93 0 0,-1 3 88 0 0,2 48 469 0 0,1-56-533 0 0,2-5-171 0 0,0-2 101 0 0,-5 2 63 0 0,2-2 25 0 0,-1-19-194 0 0,1 0 0 0 0,-1 1 0 0 0,0-1 0 0 0,0 1 0 0 0,-1-1 0 0 0,0 3-54 0 0,0 1-55 0 0,1 0 90 0 0,0 0 108 0 0,0-7-127 0 0,0 1 0 0 0,0-1 0 0 0,-1 1 0 0 0,1-1 0 0 0,0 0 1 0 0,0 1-1 0 0,0-1 0 0 0,-1 1 0 0 0,1-1 0 0 0,0 1 0 0 0,0-1 1 0 0,-1 0-1 0 0,1 1 0 0 0,0-1 0 0 0,-1 0 0 0 0,1 1 0 0 0,0-1 1 0 0,-1 0-1 0 0,1 1-16 0 0,-1 0 158 0 0,1-1 11 0 0,0 1-72 0 0,1 1-62 0 0,0 1-53 0 0,0 0-58 0 0,1 0-45 0 0,0 4-343 0 0,-2-5 79 0 0,1-2 215 0 0,-1 1-35 0 0,0 0 1 0 0,1 0-36 0 0,-1 0-39 0 0,0 0-45 0 0,0-1 16 0 0,1 1-38 0 0,-1-1-40 0 0,0 1-44 0 0,0-1-45 0 0,0 0-49 0 0,0 0-52 0 0,0 0-55 0 0,0 0 191 0 0,0 0-49 0 0,0 0-44 0 0,0 0-37 0 0,0 0-158 0 0,0 0-38 0 0,0 0-1662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43.3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146 1 5936 0 0,'0'0'169'0'0,"0"0"-34"0"0,0 0 2 0 0,0 0 56 0 0,0 0 169 0 0,0 0 310 0 0,0 0-381 0 0,0 0-46 0 0,0 0-42 0 0,-1 0-38 0 0,0 0 44 0 0,0 0-69 0 0,-4 0 122 0 0,3 0-101 0 0,1 0-37 0 0,0 0 39 0 0,1 1 49 0 0,0-1 55 0 0,-3 5 129 0 0,-1-1-47 0 0,1 0-40 0 0,-1 0-37 0 0,-5 5 232 0 0,-1 8 110 0 0,4-2-129 0 0,0 1-40 0 0,1 1-40 0 0,1-1-39 0 0,-4 11 168 0 0,-2 1-115 0 0,4-3-36 0 0,2 2-56 0 0,-2 13 90 0 0,1-20-215 0 0,1 1-51 0 0,-1 3-18 0 0,-1 13 15 0 0,-2 6 42 0 0,3-13 5 0 0,0-6 127 0 0,2 1 0 0 0,0 18-322 0 0,1 52 551 0 0,2-74-435 0 0,2 2 74 0 0,0-1 1 0 0,1 1-1 0 0,5 14-190 0 0,-2-6 203 0 0,1-13-58 0 0,-5-15-99 0 0,0 1 0 0 0,1-1 0 0 0,0 0 0 0 0,-1 0 1 0 0,1-1-1 0 0,3 3-46 0 0,-2-1 53 0 0,1-1 0 0 0,-1-1-1 0 0,1 1 1 0 0,0 0 0 0 0,0-1-53 0 0,13 4 122 0 0,-13-5-96 0 0,0 0 0 0 0,0-1 0 0 0,0 1-1 0 0,0-1 1 0 0,0 0 0 0 0,0 0-1 0 0,0-1 1 0 0,0 0 0 0 0,0 1 0 0 0,0-2-1 0 0,0 1 1 0 0,0 0 0 0 0,0-1-1 0 0,2-2-25 0 0,12-4 68 0 0,14-9-55 0 0,-19 6 42 0 0,-5 4-7 0 0,-1 0 1 0 0,1-1-1 0 0,-2 0 0 0 0,1 0 0 0 0,3-6-48 0 0,1-7 32 0 0,-1-3-49 0 0,-10 21 17 0 0,1-1 0 0 0,0-1 0 0 0,0 0 0 0 0,-1 1 0 0 0,1-1 0 0 0,-1 0 0 0 0,-1 0 0 0 0,1 0 0 0 0,-1 0 0 0 0,1 0 0 0 0,-1 0 0 0 0,-1 0 0 0 0,1 0-16 0 0,-1-1 0 0 0,0 1 0 0 0,-1-1 0 0 0,-1-4 16 0 0,2 6-2 0 0,-1 1 1 0 0,0-1 0 0 0,0 0 0 0 0,0 0 0 0 0,-1 1-1 0 0,-1-2 2 0 0,4 4 0 0 0,-1 0 1 0 0,0 0-1 0 0,-1 1 0 0 0,1-1 0 0 0,0 1 0 0 0,0-1 0 0 0,0 1 0 0 0,0-1 0 0 0,0 1 0 0 0,0-1 0 0 0,-1 1 0 0 0,1 0 0 0 0,-8-3-13 0 0,3 4-50 0 0,-5 3 66 0 0,10-3-15 0 0,-2 0 3 0 0,0 1-1 0 0,1-1 0 0 0,0 1 0 0 0,-1 0 1 0 0,1-1-1 0 0,0 1 0 0 0,0 0 0 0 0,-1 1 10 0 0,-23 33-58 0 0,9-12 2 0 0,10-15 26 0 0,-8 9-9 0 0,7-5-17 0 0,3-2-36 0 0,3 1-61 0 0,2-9 44 0 0,0 3-18 0 0,1 6-70 0 0,0-9 91 0 0,0 0-53 0 0,0 1-101 0 0,0 0-113 0 0,0-2 137 0 0,1 0-38 0 0,-1 0-41 0 0,0 0-43 0 0,0-2 67 0 0,-1 1-43 0 0,0-1-38 0 0,1 0-35 0 0,-1 1-260 0 0,1-1-57 0 0,-1 0-46 0 0,1 0-32 0 0,1 1-1434 0 0,2-1-1264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17.3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59 30 8840 0 0,'0'0'197'0'0,"0"0"24"0"0,0-2 19 0 0,-1 0-138 0 0,0-1 11 0 0,-8-4-74 0 0,7 6-12 0 0,1 0 52 0 0,0 0 43 0 0,-1 0 39 0 0,1 0 99 0 0,-1-1 41 0 0,-3 0 697 0 0,3 2-537 0 0,1 1-92 0 0,0 1-198 0 0,1 1-79 0 0,-2 4 175 0 0,0 8 239 0 0,0 0-56 0 0,2 1-56 0 0,3 2-56 0 0,1 6-3 0 0,-1 3-44 0 0,2 26 199 0 0,-1-12-146 0 0,-1 3 17 0 0,0 0-33 0 0,1 31 158 0 0,5 34 175 0 0,-3-3-42 0 0,-4-37-217 0 0,-2-30-77 0 0,2 0-1 0 0,2 2-324 0 0,0-10 176 0 0,-3 1 34 0 0,1-7 281 0 0,3 20-491 0 0,-4-19 287 0 0,-1-25-214 0 0,0-1-1 0 0,0 0 2 0 0,0 0 4 0 0,0 0 2 0 0,0 0 0 0 0,0 0-45 0 0,0 0-50 0 0,0 0-192 0 0,0 0 81 0 0,0-1 50 0 0,-1-3-18 0 0,1 2 24 0 0,-1-1 52 0 0,0 0-55 0 0,0 0-54 0 0,1 0-49 0 0,-1 0-49 0 0,0 0-44 0 0,1 0-42 0 0,-1 0-40 0 0,1 0-37 0 0,-1 0-34 0 0,1-3-514 0 0,0 1-104 0 0,0-1-84 0 0,1 4 700 0 0,-1 1-48 0 0,0 0-43 0 0,0 0-36 0 0,1 0-151 0 0,-1-1-37 0 0,1-2-1604 0 0</inkml:trace>
  <inkml:trace contextRef="#ctx0" brushRef="#br0" timeOffset="486.06">27 116 8264 0 0,'0'0'182'0'0,"-1"-1"29"0"0,1 0-196 0 0,-14-26 365 0 0,12 16-312 0 0,2 6-39 0 0,-1 2 51 0 0,0-2 68 0 0,-2 0 140 0 0,0-4 158 0 0,2 4-229 0 0,1 3 199 0 0,0 2 0 0 0,0 0-156 0 0,1-1-56 0 0,0 0-48 0 0,0 0-40 0 0,2-1 22 0 0,3-4 87 0 0,-5 5-87 0 0,8-3 182 0 0,-1 1-35 0 0,1 0-38 0 0,0 1-37 0 0,0 0-40 0 0,0 0-41 0 0,0 1-42 0 0,1 0-44 0 0,0-1-45 0 0,0 0-52 0 0,22 1 50 0 0,19 8 54 0 0,-22-2-12 0 0,21 4 103 0 0,24 7-141 0 0,-12 2 24 0 0,-2 2-33 0 0,-47-14 9 0 0,0 0 0 0 0,0 1 0 0 0,0 0 0 0 0,0 1 0 0 0,-1 1 0 0 0,6 5 0 0 0,-1 1 0 0 0,0 1 0 0 0,-1 1 0 0 0,12 15 0 0 0,-23-25 21 0 0,0 0 1 0 0,-1 0 0 0 0,0 0-1 0 0,0 1 1 0 0,0 0 0 0 0,1 4-22 0 0,-4-6 11 0 0,1-1 0 0 0,-1 0 0 0 0,0 1 0 0 0,0 4-11 0 0,0-6-2 0 0,-1-1 0 0 0,0 1 0 0 0,-1-1 0 0 0,1 1 0 0 0,-1-1 0 0 0,1 1 0 0 0,-2 2 2 0 0,0 1 20 0 0,-1 1 1 0 0,0-1-1 0 0,-1 0 0 0 0,-1 2-20 0 0,1-3 34 0 0,0 1 0 0 0,-1-1 0 0 0,0 0 0 0 0,-1 1-34 0 0,-24 19 191 0 0,-7-3 57 0 0,7-8-97 0 0,-5 4-61 0 0,15-9-50 0 0,-1-1-1 0 0,0 0 1 0 0,-1-2-40 0 0,17-5 5 0 0,-46 14 142 0 0,-47 7-147 0 0,30-15 93 0 0,51-7-63 0 0,-38 0 185 0 0,23-6-83 0 0,13-4-78 0 0,15 6-18 0 0,4 1-149 0 0,4-5 46 0 0,-3 5-40 0 0,0 1 3 0 0,0 0-42 0 0,0 0-48 0 0,-1 0-57 0 0,1 1 15 0 0,0-1-37 0 0,1 0-372 0 0,0 0 87 0 0,0 1-52 0 0,2-2-718 0 0,2 0-569 0 0,4-2-1078 0 0</inkml:trace>
  <inkml:trace contextRef="#ctx0" brushRef="#br0" timeOffset="1045.83">837 327 9432 0 0,'0'0'274'0'0,"0"0"0"0"0,0 0-124 0 0,0 0-55 0 0,0 0 94 0 0,0 0 167 0 0,0 0 18 0 0,0 0-4 0 0,-1 0-22 0 0,0 1-292 0 0,-1-1-1 0 0,1 1 0 0 0,0 0 0 0 0,0 0 1 0 0,0-1-1 0 0,-1 1 0 0 0,1 0 1 0 0,0 0-1 0 0,0 0 0 0 0,0 0 0 0 0,1 1 1 0 0,-1-1-1 0 0,-1 1-55 0 0,-4 12 439 0 0,2 6 38 0 0,1 1-108 0 0,2-11-224 0 0,0-1-47 0 0,-2 23 207 0 0,4 17 83 0 0,1-11-52 0 0,0 6 92 0 0,2 0-44 0 0,6 18 657 0 0,4 5-1041 0 0,3 0 644 0 0,6-4 64 0 0,-18-50-534 0 0,1 3 75 0 0,-1-6-8 0 0,-1-2 39 0 0,0 0 96 0 0,-3-7-93 0 0,-1-1-155 0 0,0 0-55 0 0,0 0 31 0 0,0-2 100 0 0,1-1-64 0 0,1-1-36 0 0,0-2-24 0 0,0 1-18 0 0,-1 2 8 0 0,2-8 110 0 0,-1 8-133 0 0,-1 0-1 0 0,-1 0 0 0 0,1 0 0 0 0,0-1 0 0 0,-1 1 0 0 0,1 0 1 0 0,-1 0-1 0 0,0 0 0 0 0,0-1 0 0 0,-1 1 0 0 0,1-3-46 0 0,-4-12 215 0 0,2-1-83 0 0,0 0-71 0 0,0-1-57 0 0,0-3-52 0 0,-2-11-92 0 0,0 2 72 0 0,-2-6 110 0 0,-6-51 228 0 0,9 62-233 0 0,0 0-62 0 0,2 18 26 0 0,1-1-1 0 0,0 1 0 0 0,0-1 0 0 0,1 1 0 0 0,1 0 0 0 0,-1-1 1 0 0,1 1-1 0 0,1 0 0 0 0,0 0 0 0 0,0 0 0 0 0,1 1 0 0 0,0-1 1 0 0,0 1-1 0 0,1 0 0 0 0,0 0 0 0 0,2-1 0 0 0,16-16-53 0 0,6 5-57 0 0,-6 8-117 0 0,0 1 84 0 0,5-1 54 0 0,16-1 59 0 0,0 5 27 0 0,-13 6-38 0 0,-6 2-44 0 0,2 3-66 0 0,-11-1-162 0 0,22 4-220 0 0,-27-4 318 0 0,0 1-69 0 0,-3-1 23 0 0,0 0-60 0 0,0 0-67 0 0,1 0-80 0 0,10 3-792 0 0,-2 2-39 0 0</inkml:trace>
  <inkml:trace contextRef="#ctx0" brushRef="#br0" timeOffset="1436.22">1666 367 10304 0 0,'0'0'233'0'0,"0"0"39"0"0,0 0 15 0 0,0 0-125 0 0,-1 2-84 0 0,-1 3-14 0 0,1 0 35 0 0,-1 6 191 0 0,1 1 101 0 0,1 0 74 0 0,3 23 1002 0 0,-1-20-871 0 0,0-6-280 0 0,-1-1-39 0 0,0 1-50 0 0,-1-1-58 0 0,3 28 587 0 0,0 0-97 0 0,0 1-96 0 0,0-1-92 0 0,0 1-90 0 0,1 0-88 0 0,-1-1-84 0 0,1 0-81 0 0,-4-17-95 0 0,-1-16-24 0 0,1-1 0 0 0,0 1 0 0 0,0-1 0 0 0,0 1-1 0 0,0-1 1 0 0,0 1 0 0 0,1-1 0 0 0,-1 1 0 0 0,1-1-9 0 0,6 34 140 0 0,-6-29-116 0 0,-1-6-19 0 0,0-1-57 0 0,0 0-82 0 0,0 0-145 0 0,0-1-263 0 0,0 1 62 0 0,0-1 54 0 0,0 1 47 0 0,0-1-25 0 0,0 0 43 0 0,0 0-595 0 0,0 0 372 0 0,0 0 142 0 0,0 0 22 0 0,0 0-60 0 0,0-3-1782 0 0,0-5-1280 0 0</inkml:trace>
  <inkml:trace contextRef="#ctx0" brushRef="#br0" timeOffset="1698.92">1637 68 10944 0 0,'-7'-10'243'0'0,"-9"-14"400"0"0,5 10-320 0 0,3 4-183 0 0,0 1-109 0 0,7 9 166 0 0,0 0-27 0 0,1 1-72 0 0,-1 0-47 0 0,0 0-41 0 0,1 1 25 0 0,-2 0-34 0 0,-1 1-47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14.1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666 140 5960 0 0,'0'0'132'0'0,"0"0"17"0"0,0 0 12 0 0,0 0-41 0 0,0 0 11 0 0,0 0 66 0 0,0 0 185 0 0,0 0 342 0 0,0 0 32 0 0,0 0-27 0 0,0 0-128 0 0,0 0-51 0 0,0 0-8 0 0,0 0-24 0 0,0 0-85 0 0,0 0-32 0 0,0 0-7 0 0,0 0-8 0 0,0 0-22 0 0,0 0-118 0 0,0 0-77 0 0,0 0-67 0 0,0-1-55 0 0,-1 0-63 0 0,0-1-192 0 0,1 1 198 0 0,-1 1 96 0 0,1-1 5 0 0,0 1 38 0 0,-1 0 44 0 0,1 0 47 0 0,0 0 157 0 0,-1 0 106 0 0,1 0 116 0 0,0 0-251 0 0,0 0 32 0 0,-8 21 136 0 0,2 1-118 0 0,2 0-100 0 0,1 2-85 0 0,2-5-91 0 0,0 0-35 0 0,-1 39 51 0 0,1-5-19 0 0,-1-19 47 0 0,-5 101 360 0 0,6 0 43 0 0,1-112-472 0 0,-3 67 441 0 0,1 4 91 0 0,0-45-258 0 0,0 2 25 0 0,0-26-232 0 0,0 0 73 0 0,-2 24 300 0 0,4-48-465 0 0,0-1 4 0 0,0 0 16 0 0,0 0 4 0 0,0 0 0 0 0,0 0-4 0 0,0 0-59 0 0,0 0-55 0 0,0 0-83 0 0,0 0-61 0 0,0 0-236 0 0,0 0 300 0 0,0 0 7 0 0,0 0-17 0 0,0 0-38 0 0,0 0-11 0 0,0 0-40 0 0,0 0-45 0 0,0 0-50 0 0,0 0-54 0 0,0 0-52 0 0,0 0-47 0 0,0 0-43 0 0,0 0-315 0 0,-1 0-71 0 0,1-1-56 0 0,-1 1-39 0 0,-1-1-1547 0 0,-3 0-1424 0 0,5 1 3443 0 0</inkml:trace>
  <inkml:trace contextRef="#ctx0" brushRef="#br0" timeOffset="552.63">1 243 7136 0 0,'0'0'165'0'0,"0"0"22"0"0,0 0 6 0 0,0 0-63 0 0,0 0-11 0 0,0 0 44 0 0,0 0 137 0 0,0 0 253 0 0,0 0-283 0 0,0 0-59 0 0,0 0-52 0 0,0 0-43 0 0,1 0 10 0 0,3-2-14 0 0,-3 2-59 0 0,0-1 34 0 0,9-2 564 0 0,1-1-79 0 0,-1 1-73 0 0,0 0-65 0 0,6 0 110 0 0,1-1-107 0 0,-1 1-84 0 0,1 1-61 0 0,23-6 326 0 0,-6 1-200 0 0,1 0-48 0 0,-1 0-42 0 0,1 0-36 0 0,8-1 36 0 0,1-1-34 0 0,87-17 515 0 0,-69 12-440 0 0,-1 0-66 0 0,6-3-39 0 0,2 3-56 0 0,18-3-53 0 0,187-32 58 0 0,-264 48-226 0 0,46-7 114 0 0,-37 7-164 0 0,-10 1-17 0 0,0-1-42 0 0,-9 1-88 0 0,0 0 57 0 0,1 1 53 0 0,-1-1 46 0 0,1 0 48 0 0,0 0 82 0 0,1 1 381 0 0,-1-1-346 0 0,0 0-114 0 0,0 1-55 0 0,-1-1-65 0 0,1 0-77 0 0,-1 0-51 0 0,0 0-77 0 0,1 0-84 0 0,-1 0-94 0 0,0 0-99 0 0,0 0-108 0 0,0 1-115 0 0,0-1-123 0 0,0 0 564 0 0,0 0-42 0 0,0 0-535 0 0,0 0-336 0 0,0 0-809 0 0</inkml:trace>
  <inkml:trace contextRef="#ctx0" brushRef="#br0" timeOffset="1432.06">1264 151 5672 0 0,'0'0'165'0'0,"0"0"-39"0"0,0 0 9 0 0,0 0 64 0 0,0 0 184 0 0,0 0 338 0 0,0 0 23 0 0,0 0-19 0 0,0-2-105 0 0,0 4 3 0 0,0-1-46 0 0,0 1-44 0 0,0 0-42 0 0,0 1-40 0 0,0-1-39 0 0,0 1-37 0 0,0 0-36 0 0,0 1 65 0 0,0 0-57 0 0,0 1-54 0 0,-1-1-49 0 0,1 1-45 0 0,0 1-42 0 0,0-1-37 0 0,0 1-33 0 0,0 5 3 0 0,0 0-82 0 0,1 28-178 0 0,0-31 165 0 0,-1-1 33 0 0,1 1 46 0 0,0 0 58 0 0,0-1 69 0 0,0-1 79 0 0,2 14-211 0 0,1 9-44 0 0,0 5-28 0 0,1-10 36 0 0,-2-5 67 0 0,-1 13 101 0 0,1 4 10 0 0,4 15 104 0 0,3 22 185 0 0,-7-48-248 0 0,-1 0 0 0 0,-2 0 0 0 0,-1 19-252 0 0,0-8 547 0 0,2 15-547 0 0,1 18 445 0 0,0-4-57 0 0,-1-35-194 0 0,2 9 100 0 0,2 0 57 0 0,-5-34-339 0 0,1 1 41 0 0,-2 12 226 0 0,1-9-134 0 0,0-7-57 0 0,0-2-1 0 0,0 0-6 0 0,0 0-1 0 0,0 0 0 0 0,0 0 3 0 0,1-2-6 0 0,2-7-56 0 0,2-12 96 0 0,-4 13-110 0 0,0 1-36 0 0,-2 0-44 0 0,1 1-54 0 0,-1-1-65 0 0,2-9-374 0 0,1 7 245 0 0,-2 0-53 0 0,-1 6 242 0 0,0-9-358 0 0,0 9 283 0 0,1-1-61 0 0,1 0-18 0 0,-1 1-71 0 0,1-1-85 0 0,1 0-97 0 0,-2 3 242 0 0,1-1-37 0 0,-1-1-435 0 0,1 1 118 0 0,0 0-52 0 0,0-2-812 0 0,0-2-627 0 0,1-2-1200 0 0,-2 8 3330 0 0</inkml:trace>
  <inkml:trace contextRef="#ctx0" brushRef="#br0" timeOffset="2026.03">1293 746 6448 0 0,'0'-7'112'0'0,"-2"-12"320"0"0,1 13-340 0 0,-1 1-56 0 0,1 2-17 0 0,0 1 51 0 0,1 2-70 0 0,0-1 145 0 0,0 1 169 0 0,0 0 283 0 0,0 0-357 0 0,0 0-43 0 0,0-1-38 0 0,0 1-33 0 0,0-1-13 0 0,0 0-33 0 0,0-3 37 0 0,0 1-55 0 0,0 1 15 0 0,0 0 29 0 0,0 1 54 0 0,0 0 24 0 0,0 0 55 0 0,0 0 63 0 0,0 1 71 0 0,0-2-102 0 0,0 0-42 0 0,2-3 121 0 0,2-1-68 0 0,2-3 8 0 0,-3 4-90 0 0,-2 3-22 0 0,4-6 143 0 0,1 1-50 0 0,1 0-42 0 0,1 0-38 0 0,2-1-2 0 0,0 0-34 0 0,19-9 206 0 0,7-2 33 0 0,0 0-41 0 0,2 2-43 0 0,0 1-46 0 0,0 1-47 0 0,1 2-50 0 0,0 2-51 0 0,0 2-54 0 0,-34 7-62 0 0,-3 1 1 0 0,-1 0 1 0 0,1 1-1 0 0,-1 0 0 0 0,0-1 1 0 0,1 1-1 0 0,-1 0 0 0 0,1 0 0 0 0,-1 0 1 0 0,1 0-1 0 0,-1 0 0 0 0,1 0 1 0 0,-1 0-1 0 0,0 1 0 0 0,1-1 1 0 0,-1 0-1 0 0,1 1-1 0 0,21 1 225 0 0,-21-1-130 0 0,0 1-41 0 0,3 5-14 0 0,-4-5-8 0 0,13 16 129 0 0,-12-13-130 0 0,0-1 1 0 0,0 0-1 0 0,-1 1 0 0 0,0-1 0 0 0,0 1 1 0 0,1 3-32 0 0,-1 8 96 0 0,0 0 1 0 0,-1 0 0 0 0,-1 0-97 0 0,1 11 167 0 0,-3 13 96 0 0,1-4-57 0 0,3-12-181 0 0,2 12-51 0 0,0 0 79 0 0,-1-1 60 0 0,1 1 47 0 0,10 69 452 0 0,-10-84-482 0 0,3 21 212 0 0,1-11-87 0 0,-3-16-87 0 0,0 2 49 0 0,0 5 53 0 0,5-2 52 0 0,-7-17-207 0 0,-1 1 138 0 0,1-1 82 0 0,-1-2-165 0 0,0-1-110 0 0,0-1-48 0 0,1-1-60 0 0,0-1-70 0 0,1 0-156 0 0,4-7-202 0 0,-4 6 228 0 0,-1 0-40 0 0,0 1-100 0 0,-1 2 149 0 0,0-1-34 0 0,0 0-37 0 0,0 1-41 0 0,-1-1 27 0 0,1 1-41 0 0,-1 0-38 0 0,1 0-33 0 0,0-1-274 0 0,-1 0-55 0 0,1-2-886 0 0,0-2-685 0 0,-1-4-1309 0 0</inkml:trace>
  <inkml:trace contextRef="#ctx0" brushRef="#br0" timeOffset="2621.03">2013 824 11224 0 0,'0'-2'211'0'0,"1"0"-36"0"0,2-3 77 0 0,3 0-86 0 0,0 1-110 0 0,0 1-36 0 0,7-3-2 0 0,-4 3 45 0 0,-2 1 64 0 0,-2 1 98 0 0,42-11 500 0 0,10-3 205 0 0,47-3 205 0 0,-74 13-864 0 0,-1 0-46 0 0,1 0-64 0 0,0-1-76 0 0,27-7 44 0 0,81-8 78 0 0,-128 21-181 0 0,0 0 0 0 0,0 0-1 0 0,0 0 1 0 0,1 2-26 0 0,11-1 60 0 0,4 0 53 0 0,-25-1-21 0 0,-1 0 88 0 0,0 0 26 0 0,0 0 2 0 0,0 0-2 0 0,0 0-13 0 0,0 0-8 0 0,-1 2-1 0 0,-1-1-209 0 0,0 0 62 0 0,-1 2 125 0 0,-7 2 365 0 0,7-4-423 0 0,1 0-70 0 0,0-1 63 0 0,2 0-1 0 0,0 0-5 0 0,-1 0-22 0 0,-4 0 1 0 0,4 0 18 0 0,1 0-7 0 0,-2-4 31 0 0,-5-11-8 0 0,-2-12 74 0 0,-3-2-104 0 0,2 9-72 0 0,-1 0 0 0 0,-1 0-1 0 0,-1 1-1 0 0,11 16 9 0 0,-1-1 0 0 0,-1 0 0 0 0,1 1 0 0 0,0 0 0 0 0,-1 0 0 0 0,-2-2-9 0 0,-1 0 3 0 0,-1 1 0 0 0,0 0-1 0 0,0 0 1 0 0,-5-1-3 0 0,3 1-1 0 0,6 2 1 0 0,0 1 0 0 0,0 0 0 0 0,0 1 0 0 0,0-1 0 0 0,0 1 0 0 0,0 0 0 0 0,0 0 0 0 0,0 0 0 0 0,0 0 0 0 0,0 1 0 0 0,0-1 0 0 0,0 1 0 0 0,0 0 0 0 0,-13 4 0 0 0,0 1 0 0 0,-7 3 0 0 0,17-6 0 0 0,-27 14-10 0 0,5 5 36 0 0,7-3 103 0 0,-10 14-129 0 0,20-21 37 0 0,3-2-37 0 0,1 0 0 0 0,0 0 1 0 0,1 0-1 0 0,-6 12 0 0 0,-10 26 36 0 0,15-25 97 0 0,-5 18-133 0 0,6-10 118 0 0,1 0 44 0 0,4-17 2 0 0,0 1 0 0 0,2 14-164 0 0,0-15 125 0 0,1 0 1 0 0,1 0-1 0 0,0-1 0 0 0,1 1 1 0 0,1 2-126 0 0,12 24 293 0 0,4-3-62 0 0,-2-14-131 0 0,2-3-55 0 0,-13-14 27 0 0,1 1 0 0 0,0-1 0 0 0,1-1 0 0 0,8 5-72 0 0,-5-5 95 0 0,0 0 0 0 0,1 0 0 0 0,-1-1 0 0 0,1-1 0 0 0,10 2-95 0 0,-2-2 149 0 0,1-1 0 0 0,-1 0 0 0 0,5-2-149 0 0,32-3 238 0 0,-9-4-47 0 0,-2-6-70 0 0,45-21 52 0 0,-76 27-135 0 0,4-2 42 0 0,-1-1-1 0 0,0-1 1 0 0,9-7-80 0 0,8-6 54 0 0,-24 16-60 0 0,-9 6-160 0 0,1-1 42 0 0,3-2-22 0 0,0 0 97 0 0,8-8 40 0 0,-10 9-29 0 0,0 0-45 0 0,0-1-96 0 0,1-1-115 0 0,-2 2-58 0 0,1 0-113 0 0,-3 1 184 0 0,0 1-34 0 0,0 0-36 0 0,0 0-39 0 0,0 0-40 0 0,0-1-43 0 0,0 1-44 0 0,0 0-46 0 0,0 0-49 0 0,0-1-50 0 0,0 1-52 0 0,0 0-55 0 0,2-3-605 0 0,-1 1-37 0 0,7-10-2946 0 0,-10 14 4328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40.156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45 1 0 0,'-29'0'0'0,"15"0"0"0,12 0 0 0,5 0 0 0,10005 0 0 0,5005 0 0 0,-12531 0 0 0,-827 0 0 0,-1643 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13.0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362 36 7856 0 0,'0'0'174'0'0,"0"0"29"0"0,0 0 13 0 0,0 0 40 0 0,0 0 141 0 0,0 0 62 0 0,0 0 12 0 0,0 0-19 0 0,0 0-86 0 0,0 0-40 0 0,0 0-6 0 0,0 0-155 0 0,0 0-35 0 0,0 1 45 0 0,0 0-75 0 0,-2 3 14 0 0,1-2-18 0 0,-2 8 527 0 0,1-1-99 0 0,1 1-88 0 0,-1 0-75 0 0,2 3-11 0 0,-1-1-70 0 0,2 3-9 0 0,-1 8 78 0 0,1-3 2 0 0,-1-7-52 0 0,0 6 6 0 0,1-1-35 0 0,0 18 193 0 0,1 37 346 0 0,5 60 591 0 0,-5-100-1080 0 0,0 1-34 0 0,0-1-46 0 0,-2 0-58 0 0,0-25-137 0 0,0 23 28 0 0,0-23 3 0 0,0 0 60 0 0,0-7-70 0 0,0-1-14 0 0,0 0-108 0 0,0 0-12 0 0,0 0 1 0 0,0 0-63 0 0,0 0-113 0 0,0 0-271 0 0,-1-1-489 0 0,1 1 1003 0 0,-1 0-236 0 0,0-1 48 0 0,1 0-4 0 0,-1 1-42 0 0,0-1-1 0 0,1 0-44 0 0,-1 1-48 0 0,0-1-57 0 0,1 0-56 0 0,-1 0-56 0 0,0 1-49 0 0,1-1-42 0 0,-1 0-166 0 0,0 0-42 0 0,0 0-200 0 0,0-1-544 0 0,1 2 1514 0 0</inkml:trace>
  <inkml:trace contextRef="#ctx0" brushRef="#br0" timeOffset="441.85">1 63 6880 0 0,'0'0'157'0'0,"0"0"23"0"0,0 0 11 0 0,0 0-65 0 0,0 0-11 0 0,0 0 42 0 0,0 0 135 0 0,0 0 252 0 0,0 0 22 0 0,0 0-32 0 0,0 0-139 0 0,0 0-62 0 0,0 0-11 0 0,0 0 8 0 0,0 0 44 0 0,0 0 11 0 0,0 0-201 0 0,0 0-41 0 0,1 0 45 0 0,0 0-91 0 0,4 0-12 0 0,-3 0 6 0 0,8 0 378 0 0,0 0-55 0 0,-1 1-59 0 0,0-1-49 0 0,1 0-48 0 0,0-2-45 0 0,17-3 179 0 0,1 1-69 0 0,0-1-61 0 0,0 1-53 0 0,6-1-18 0 0,1 1-52 0 0,6 0-20 0 0,20 0 10 0 0,-26 2-116 0 0,46-5 78 0 0,-46 4-90 0 0,0 0-62 0 0,0 1-88 0 0,0 1-116 0 0,-31 0 273 0 0,0 1-37 0 0,0 0-37 0 0,1 0-38 0 0,-1 0-39 0 0,0-1-39 0 0,0 1-40 0 0,0 0-42 0 0,0-1-41 0 0,1 1-42 0 0,-1 0-44 0 0,-1-1-44 0 0,1 1-44 0 0,0 0-46 0 0,0-1-46 0 0,0 1-47 0 0,7-1-1290 0 0,5-1-1080 0 0,-16 1 2975 0 0</inkml:trace>
  <inkml:trace contextRef="#ctx0" brushRef="#br0" timeOffset="1068.22">794 53 8032 0 0,'-1'-1'67'0'0,"-1"0"-39"0"0,0 1 30 0 0,1-1 52 0 0,-1 2 84 0 0,-1 0-176 0 0,-1 1 45 0 0,0 3 165 0 0,1 0 56 0 0,1 6 440 0 0,2-6-450 0 0,-3 9 427 0 0,2 0-109 0 0,0 0-95 0 0,0-1-78 0 0,2 0-98 0 0,0-1-39 0 0,6 48 839 0 0,-6-56-1036 0 0,8 62 697 0 0,0-18-153 0 0,-1 1-45 0 0,1 50 482 0 0,-6-68-710 0 0,1 0 39 0 0,-3 15 199 0 0,-1-29-419 0 0,0-16-92 0 0,0-1 10 0 0,0 0 3 0 0,-1 0 94 0 0,-2-1-66 0 0,0-1-60 0 0,0-1-58 0 0,2 0 6 0 0,-1 0 0 0 0,0-1 0 0 0,1 1 0 0 0,-1 0 0 0 0,1 0 0 0 0,0-1 0 0 0,0 1 0 0 0,0-4-12 0 0,0 1 8 0 0,1 1-1 0 0,0-1 1 0 0,0 1-1 0 0,0-1 1 0 0,1-2-8 0 0,1-6 0 0 0,2-1 1 0 0,-1 1 0 0 0,6-12-1 0 0,-4 13-5 0 0,1 1 0 0 0,0-1-1 0 0,2 0 6 0 0,7-12-67 0 0,1 3-56 0 0,10-9-30 0 0,-14 19 107 0 0,-1 1 0 0 0,2 1 0 0 0,-1 0-1 0 0,13-7 47 0 0,-20 14-6 0 0,-1 1-1 0 0,0-1 0 0 0,1 1 1 0 0,-1 1-1 0 0,1-1 0 0 0,0 1 1 0 0,0-1-1 0 0,0 1 0 0 0,-1 1 1 0 0,1-1-1 0 0,0 1 1 0 0,0-1-1 0 0,0 2 0 0 0,0-1 1 0 0,3 1 6 0 0,-4-1-9 0 0,0 1 1 0 0,-1 0 0 0 0,1 1 0 0 0,0-1 0 0 0,0 1 0 0 0,-1-1 0 0 0,1 1 0 0 0,-1 0 0 0 0,1 1 8 0 0,-1-1-14 0 0,1 1 0 0 0,-1 0-1 0 0,0 0 1 0 0,0 0-1 0 0,0 0 1 0 0,0 1 0 0 0,-1-1-1 0 0,0 1 1 0 0,1 0 14 0 0,8 14-24 0 0,-1 1 0 0 0,-1 0-1 0 0,-1 1 25 0 0,0 8 10 0 0,-1 1 45 0 0,6 29 55 0 0,-8-37-52 0 0,0 0 43 0 0,0-2-17 0 0,2 4 4 0 0,-6 0 60 0 0,1-17 69 0 0,-1-4-185 0 0,1 1-40 0 0,-1-1-38 0 0,1 0-42 0 0,-1 0-51 0 0,1 0-55 0 0,-1-1-17 0 0,0 1-48 0 0,1-1-51 0 0,-1 0-57 0 0,0 0-60 0 0,0-1-64 0 0,0 1-68 0 0,0-1-72 0 0,-1 0-615 0 0</inkml:trace>
  <inkml:trace contextRef="#ctx0" brushRef="#br0" timeOffset="1518.81">1399 481 9488 0 0,'0'0'276'0'0,"0"0"2"0"0,0 0-207 0 0,2 0-43 0 0,15-4-19 0 0,-11 2 55 0 0,0-1 67 0 0,-1 2 13 0 0,-1-1 51 0 0,1 0 59 0 0,-1 1 66 0 0,7-3 304 0 0,0 1-35 0 0,0-1-35 0 0,0 0-36 0 0,5-2 126 0 0,-1 1-76 0 0,0 0-80 0 0,1 1-85 0 0,-7 1-76 0 0,1-1-73 0 0,-1 0-59 0 0,0 0-47 0 0,5-3 9 0 0,7 0 23 0 0,6-4-122 0 0,-11 4-21 0 0,-4-1 21 0 0,8-7-79 0 0,-20 14-94 0 0,-3-2 14 0 0,-1-1-35 0 0,3 2 120 0 0,0-1-1 0 0,0 1 1 0 0,0 0-1 0 0,0 0 1 0 0,-1 0-1 0 0,1 0 1 0 0,-1 0-1 0 0,1 0 0 0 0,-1 0 1 0 0,0 1-1 0 0,0-1 1 0 0,0 1-1 0 0,0-1 1 0 0,0 1-1 0 0,0 0 1 0 0,0-1-1 0 0,0 1 0 0 0,-1 0 1 0 0,1 1-1 0 0,0-1 1 0 0,-1 0-1 0 0,1 1 1 0 0,-1-1-1 0 0,-1 1 17 0 0,-1-1-25 0 0,0 0 0 0 0,0 1-1 0 0,0 0 1 0 0,0 0 0 0 0,0 0 0 0 0,0 1 25 0 0,1 0-14 0 0,0-1-1 0 0,1 1 1 0 0,-1 0 0 0 0,0 1 0 0 0,0-1 0 0 0,1 0 0 0 0,-2 2 14 0 0,-21 13-56 0 0,1 5 96 0 0,3 2 82 0 0,1 3 70 0 0,0 7 115 0 0,3 3 63 0 0,13-24-187 0 0,1 0 0 0 0,0 1 0 0 0,1-1 0 0 0,1 1-1 0 0,-1 0 1 0 0,2 0 0 0 0,-1 12-183 0 0,3-22 64 0 0,-1 1-1 0 0,0 0 1 0 0,1 0 0 0 0,-1 0-1 0 0,1-1 1 0 0,1 4-64 0 0,-1-4 46 0 0,0 0 0 0 0,1-1 0 0 0,-1 1 0 0 0,1 0 0 0 0,0 0 0 0 0,-1-1 0 0 0,2 1-46 0 0,16 14 271 0 0,5-6-46 0 0,-16-8-155 0 0,0-1-1 0 0,0 0 0 0 0,0-1 0 0 0,0 0 0 0 0,8 0-69 0 0,-5-1 63 0 0,-1 0-1 0 0,1-1 1 0 0,-1 0-1 0 0,2-1-62 0 0,-6 0-136 0 0,1 1 37 0 0,14-2-126 0 0,-11 1 95 0 0,0 1-104 0 0,-5 0 67 0 0,0 0-41 0 0,0 0-48 0 0,0 0-54 0 0,0 0-61 0 0,0 0-67 0 0,-2 1 0 0 0,0-1-62 0 0,0 1-56 0 0,0-1-49 0 0,1 0-176 0 0,-1 0-48 0 0,2 1-212 0 0,1-2-573 0 0,-6 2 1613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22.0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248 271 8408 0 0,'0'0'190'0'0,"0"0"-7"0"0,-1 0-77 0 0,1 0-51 0 0,-2 1-6 0 0,0-1 2 0 0,-16 4 39 0 0,-2-1 36 0 0,-5 1 103 0 0,-1 3 92 0 0,3 3 110 0 0,13-3-168 0 0,2 1 35 0 0,-19 22 288 0 0,1-3-82 0 0,21-21-388 0 0,1 0-1 0 0,0 0 1 0 0,0 0-1 0 0,0 0 1 0 0,1 1 0 0 0,-2 5-116 0 0,-4 11 383 0 0,2 0-42 0 0,-4 25 237 0 0,9-39-461 0 0,1 1-1 0 0,1-1 1 0 0,0 1 0 0 0,0 0-117 0 0,1-3 78 0 0,0 0 0 0 0,0 1 0 0 0,1-1 0 0 0,-1 0 1 0 0,3 5-79 0 0,-2-8 52 0 0,0 0 0 0 0,0 0 0 0 0,0 0 1 0 0,1 0-1 0 0,-1 0 0 0 0,1-1 1 0 0,0 1-1 0 0,0-1 0 0 0,0 0 1 0 0,1 0-1 0 0,-1 0 0 0 0,1 0 1 0 0,2 1-53 0 0,0 0 84 0 0,0-1 0 0 0,0 0 0 0 0,1 0 1 0 0,-1-1-1 0 0,5 2-84 0 0,17 2 233 0 0,2-3-35 0 0,-2-4-40 0 0,-1-3-51 0 0,-18 2-41 0 0,-1 0 0 0 0,0-1-1 0 0,7-3-65 0 0,24-14 151 0 0,-4-7-53 0 0,-5-3-62 0 0,-12 10-36 0 0,-13 15 0 0 0,0 1 0 0 0,-1-1 0 0 0,0 0 0 0 0,0 0 0 0 0,-1 0 0 0 0,1 0 0 0 0,-1-1 0 0 0,0 1 0 0 0,0-1 0 0 0,0-2 0 0 0,0-1-1 0 0,-1 1 0 0 0,0-1 0 0 0,0 1 0 0 0,0-1 0 0 0,-1 0 0 0 0,-1 0 0 0 0,0 0 1 0 0,0 3 6 0 0,0 0-1 0 0,-1 1 0 0 0,0-1 0 0 0,0 1 0 0 0,-2-4-5 0 0,1 3 24 0 0,0 1-1 0 0,-1-1 1 0 0,1 1-1 0 0,-1 0 0 0 0,-3-4-23 0 0,-5-6 32 0 0,1 2-91 0 0,0 3-46 0 0,5 5 31 0 0,0 1-1 0 0,-1 0 0 0 0,1 0 1 0 0,-3 0 74 0 0,1 0-146 0 0,1 1 54 0 0,-17-6-48 0 0,13 6 47 0 0,4 1-1 0 0,0 1-41 0 0,0 0-16 0 0,1 1-42 0 0,0-1-47 0 0,0 1-53 0 0,0 0-59 0 0,-1 0-65 0 0,1 1-70 0 0,-1-1-76 0 0,5 0 225 0 0,0 0-45 0 0,0 1-39 0 0,0-1-35 0 0,0 0-131 0 0,0 0-34 0 0,-3 1-1370 0 0,4-1 1901 0 0</inkml:trace>
  <inkml:trace contextRef="#ctx0" brushRef="#br0" timeOffset="452.03">1054 155 7344 0 0,'-20'-13'135'0'0,"-4"-10"196"0"0,4 4-95 0 0,4 7-178 0 0,13 10-39 0 0,-1 0 36 0 0,-3-3 148 0 0,-2-1 173 0 0,2 1-28 0 0,1 1 34 0 0,-8-6 435 0 0,5 4-331 0 0,2 1-161 0 0,-1 0-108 0 0,-17-7 894 0 0,0 1-93 0 0,7 6-417 0 0,1-1-84 0 0,15 5-466 0 0,-13-2 456 0 0,0 3-103 0 0,-1 2-86 0 0,0 2-71 0 0,-9 6 41 0 0,19-7-211 0 0,0 0 1 0 0,0 1-1 0 0,0 0 1 0 0,-1 1-78 0 0,-9 11 181 0 0,4 1-50 0 0,0 12-9 0 0,4 3-62 0 0,6-16-38 0 0,1 0-1 0 0,0 0 0 0 0,2 2-21 0 0,1 25 103 0 0,4-1 180 0 0,-1-21-131 0 0,0 0-1 0 0,3 1-151 0 0,16 39 279 0 0,-6-20-38 0 0,-6-15-38 0 0,-2-1 50 0 0,5 9 97 0 0,3 8 142 0 0,-7-13-192 0 0,-8-19-250 0 0,4 10 81 0 0,-5-8-75 0 0,-2-10 144 0 0,0-1-92 0 0,1 1-88 0 0,-1 0-80 0 0,1 1-106 0 0,0-1-92 0 0,-1 0-86 0 0,0-1-75 0 0,0 0-67 0 0,-1-1-58 0 0,-1-1-50 0 0,0-1-40 0 0,1 2 325 0 0,1 0-37 0 0,-1-2-440 0 0,0 2 125 0 0,1-1-50 0 0,-1-1-817 0 0,-1-1-631 0 0,0-3-1206 0 0</inkml:trace>
  <inkml:trace contextRef="#ctx0" brushRef="#br0" timeOffset="697.71">616 389 9760 0 0,'-8'0'186'0'0,"0"-1"142"0"0,8-2-209 0 0,4-2-72 0 0,-1 3-24 0 0,1 0 43 0 0,4-2 171 0 0,2 1 149 0 0,16-3 661 0 0,-18 4-740 0 0,-3 2-176 0 0,-1-1-34 0 0,13-2 462 0 0,0 0-50 0 0,1 0-46 0 0,-1-1-45 0 0,0 1-43 0 0,1 1-41 0 0,-1-1-40 0 0,0 0-36 0 0,13-1 109 0 0,-11 3-159 0 0,-4 0-87 0 0,1 0-71 0 0,-6 0-64 0 0,0 1-42 0 0,0-1-48 0 0,0 0-53 0 0,0 0-58 0 0,0 0-63 0 0,1 0-70 0 0,-1-1-74 0 0,9 0-218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15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7 256 7400 0 0,'0'0'216'0'0,"-2"4"176"0"0,0 1-92 0 0,0-1 12 0 0,2 0 84 0 0,0 1 82 0 0,0 1-64 0 0,1-1-58 0 0,0 0-53 0 0,0 1 1 0 0,0 0-56 0 0,2 3 41 0 0,0 0-66 0 0,2 8 150 0 0,-3-9-186 0 0,-1 1 76 0 0,1 0 84 0 0,-1 5 118 0 0,2 0 0 0 0,0-1 0 0 0,2 5-465 0 0,8 22 879 0 0,-4-13-330 0 0,-1 1-84 0 0,3 22 128 0 0,-2-11-119 0 0,1-1 35 0 0,9 10 249 0 0,-17-39-602 0 0,-1 2 7 0 0,-1-8-115 0 0,0-2 33 0 0,0-1 3 0 0,0 0-36 0 0,-1 1 42 0 0,1 0 58 0 0,1 0 121 0 0,-1 0 63 0 0,-1 0-163 0 0,1-2-102 0 0,0 0-39 0 0,-1 0-48 0 0,0-1-56 0 0,-6-21 259 0 0,3-1-92 0 0,3-6-65 0 0,4-14-54 0 0,-1 10 41 0 0,1-7 22 0 0,4-1-35 0 0,-2 21-29 0 0,0 1 0 0 0,2 0 0 0 0,2-4 29 0 0,-3 9-44 0 0,1 1 0 0 0,0 0 0 0 0,2 0-1 0 0,4-6 45 0 0,-6 12-39 0 0,0-1-1 0 0,0 1 1 0 0,0 0-1 0 0,1 1 0 0 0,0 0 1 0 0,8-5 39 0 0,7 0 157 0 0,0 7-113 0 0,-19 5-55 0 0,-1 0 1 0 0,1 0 0 0 0,-1 0-1 0 0,1 1 1 0 0,0-1 0 0 0,0 1 10 0 0,1 1-40 0 0,0-1 1 0 0,0 1-1 0 0,-1 0 1 0 0,1 1-1 0 0,0-1 0 0 0,2 3 40 0 0,1 0-93 0 0,0 1 0 0 0,-1 1-1 0 0,3 2 94 0 0,10 12-138 0 0,-4-3 89 0 0,-2-1 87 0 0,11 18-79 0 0,-10-10 59 0 0,-3-3 41 0 0,-1-1 53 0 0,-5-10-23 0 0,7 19 213 0 0,-7-14-181 0 0,1-1-91 0 0,-2-5-26 0 0,-1 0-1 0 0,0 0 1 0 0,0 2-4 0 0,1 2-30 0 0,0 0-64 0 0,-3-10 51 0 0,2 5 2 0 0,-4 6 82 0 0,0-13-162 0 0,0-1 36 0 0,0 1 2 0 0,0 1 89 0 0,0 4 117 0 0,0-5-142 0 0,0 0-51 0 0,0 0-63 0 0,0 0-77 0 0,0 0-92 0 0,0 0 23 0 0,0-1-60 0 0,0 1-64 0 0,0-1-69 0 0,0 1-75 0 0,0-1-80 0 0,0 0-84 0 0,0 1-91 0 0,0-2 392 0 0,0 0-46 0 0,0 0-40 0 0,0 0-35 0 0,0 0-146 0 0,0 0-34 0 0,0 0-1545 0 0</inkml:trace>
  <inkml:trace contextRef="#ctx0" brushRef="#br0" timeOffset="393.89">786 279 9560 0 0,'0'0'216'0'0,"0"0"-48"0"0,0 0-61 0 0,-1 0-24 0 0,0 1-42 0 0,1 0 5 0 0,-1 0 56 0 0,0-1 81 0 0,0 2-218 0 0,-1 0 46 0 0,1 1 41 0 0,0 0 38 0 0,0 1 60 0 0,0 0 38 0 0,0 2 77 0 0,1 3 185 0 0,-1 7 319 0 0,2-6-333 0 0,-1-3-175 0 0,0-3-179 0 0,0-1-37 0 0,2 11 348 0 0,1 9 271 0 0,-1-10-322 0 0,0-1-39 0 0,-2-4-133 0 0,1 0-35 0 0,4 22 517 0 0,5-2-77 0 0,0 0-66 0 0,-4-12-54 0 0,0-1 1 0 0,7 14-456 0 0,9 9 547 0 0,-20-34-483 0 0,1-1 0 0 0,-1 1 0 0 0,1-1 0 0 0,0 0 0 0 0,0 0 0 0 0,1 0-64 0 0,1 1 116 0 0,0 0 0 0 0,0-1 0 0 0,1 0 0 0 0,-1 0 0 0 0,1 0 0 0 0,3 1-116 0 0,15 3 335 0 0,-1-4-51 0 0,-8-2-138 0 0,-1-3-45 0 0,-10 2-48 0 0,-1-1 0 0 0,1 0 0 0 0,0-1 1 0 0,-1 1-1 0 0,0-1 0 0 0,1 1 0 0 0,-1-1-53 0 0,16-11 197 0 0,-6 1-98 0 0,-3 0-81 0 0,-5 6 26 0 0,-1-1 0 0 0,0 0 0 0 0,-1 0 0 0 0,3-7-44 0 0,-2 3 36 0 0,-1-1 1 0 0,0 1 0 0 0,0-1 0 0 0,1-12-37 0 0,-4 10 22 0 0,0-1 1 0 0,0 0-1 0 0,-1 0 0 0 0,-1 0 0 0 0,-1 0-22 0 0,-1-8-15 0 0,-1 1-50 0 0,-1 0-66 0 0,1 1-84 0 0,3 15 159 0 0,-1-1-35 0 0,-2-7-162 0 0,-2-8-262 0 0,4 13 326 0 0,3 7 31 0 0,-1 1 34 0 0,1-2-36 0 0,-2 0 87 0 0,0-2 98 0 0,1 2 6 0 0,0 0-54 0 0,0 1-47 0 0,0 0-61 0 0,1 0-37 0 0,-1 0-64 0 0,1 1-71 0 0,0-1-82 0 0,0 1-3 0 0,0-1-69 0 0,0 1-73 0 0,1-1-79 0 0,-1 1-83 0 0,1 0-88 0 0,0-1-95 0 0,0 1-100 0 0,0 0-1196 0 0,1-1-1221 0 0,-2 2 3385 0 0</inkml:trace>
  <inkml:trace contextRef="#ctx0" brushRef="#br0" timeOffset="4426.13">1368 241 7632 0 0,'0'0'166'0'0,"0"0"29"0"0,0 0 14 0 0,0 0-68 0 0,0 1-70 0 0,0 0-50 0 0,-1 3-48 0 0,0-1 43 0 0,1 2 86 0 0,-1 0 55 0 0,0 0 48 0 0,-1 0 39 0 0,1 4 253 0 0,-3 14 759 0 0,4-16-862 0 0,0 1-51 0 0,1-4-214 0 0,0 0-32 0 0,4 31 1060 0 0,-2-14-519 0 0,2-1-108 0 0,-1-4-134 0 0,0 9 318 0 0,-1-4-168 0 0,-1-7-283 0 0,2 0 31 0 0,0 1-75 0 0,2 7 9 0 0,10 30 138 0 0,-10-37-206 0 0,1-1 64 0 0,0-1 10 0 0,1-1-63 0 0,1-1-67 0 0,0-1-69 0 0,-5-4 9 0 0,0 1 3 0 0,-3-5 12 0 0,1-1 37 0 0,3 1-30 0 0,-4-1 0 0 0,-1-1 4 0 0,0-5 34 0 0,0-3 34 0 0,0-1-47 0 0,-4-18 68 0 0,1 8-147 0 0,-1-40-62 0 0,4 34 53 0 0,1 2 45 0 0,0 2 62 0 0,-1 11-84 0 0,1 0 0 0 0,1 1 0 0 0,1-7-26 0 0,0 6 3 0 0,1-1 0 0 0,0 1-1 0 0,1-3-2 0 0,0 4-24 0 0,0 0 0 0 0,0 1 0 0 0,4-6 24 0 0,-4 8-42 0 0,1-1 1 0 0,-1 1-1 0 0,1 1 1 0 0,3-3 41 0 0,11-7-148 0 0,-16 12 131 0 0,1 0 0 0 0,0 0-1 0 0,-1 0 1 0 0,1 1 0 0 0,0 0 0 0 0,0 0 0 0 0,1 1 0 0 0,-1-1-1 0 0,4 0 18 0 0,-3 1-23 0 0,1 1-1 0 0,-1-1 0 0 0,1 1 0 0 0,-1 0 0 0 0,3 1 24 0 0,-5 0-10 0 0,-1-1-1 0 0,1 1 1 0 0,-1 1-1 0 0,1-1 1 0 0,-1 1-1 0 0,0-1 1 0 0,0 1-1 0 0,0 0 1 0 0,0 0-1 0 0,2 1 11 0 0,2 3-20 0 0,-1 0-1 0 0,1 0 0 0 0,-1 0 1 0 0,3 5 20 0 0,-1-1-25 0 0,-1 0 0 0 0,6 11 25 0 0,-1 3-6 0 0,-2 0 0 0 0,7 19 6 0 0,-7-9-8 0 0,0 1 37 0 0,-3-6 37 0 0,2-1 47 0 0,-6-13-54 0 0,-2-14-50 0 0,-1 1 1 0 0,0 0-1 0 0,1 0 1 0 0,-1-1-1 0 0,1 1 1 0 0,0 0-1 0 0,-1 0 1 0 0,1-1-1 0 0,0 1-9 0 0,2 1 255 0 0,-2-3-64 0 0,0-1-54 0 0,0-2-41 0 0,-1-4-7 0 0,-2-5-18 0 0,2 3 50 0 0,0-15 66 0 0,1 0-87 0 0,1 2-64 0 0,0 6-38 0 0,1 0 0 0 0,4-14 2 0 0,1 4 33 0 0,-4 20-33 0 0,0-1 0 0 0,0 0 0 0 0,0 1 0 0 0,1 0 0 0 0,0 0 0 0 0,0 0 0 0 0,3-2 0 0 0,3-4 0 0 0,-3 5 4 0 0,0 0-44 0 0,6-4-97 0 0,-7 6 3 0 0,0 1 0 0 0,1 0 0 0 0,7-2 134 0 0,-3 1-73 0 0,0 2 55 0 0,-9 2 9 0 0,0 1 0 0 0,1 0 0 0 0,-1-1 1 0 0,0 1-1 0 0,0 1 0 0 0,0-1 0 0 0,0 0 0 0 0,0 1 0 0 0,0 0 1 0 0,0-1-1 0 0,0 1 0 0 0,0 0 0 0 0,-1 1 0 0 0,1-1 1 0 0,0 0-1 0 0,-1 1 0 0 0,1-1 0 0 0,0 1 0 0 0,-1 0 1 0 0,0 0 8 0 0,23 21-68 0 0,-7 1 34 0 0,-10-10 34 0 0,-1 1 0 0 0,0 0 0 0 0,-1 0 0 0 0,0 0 0 0 0,-2 0 0 0 0,0 1 0 0 0,2 14 0 0 0,-2 0 0 0 0,-1-19-23 0 0,-2 6-138 0 0,-1-2-23 0 0,1-13 91 0 0,-1-1 45 0 0,0 2 44 0 0,1 0-21 0 0,-1-2-81 0 0,0 1-72 0 0,0-1-107 0 0,0 0-51 0 0,0 1-105 0 0,1 0-118 0 0,-1-2 230 0 0,0 1-34 0 0,0 6-1101 0 0</inkml:trace>
  <inkml:trace contextRef="#ctx0" brushRef="#br0" timeOffset="5045.18">2271 0 9848 0 0,'0'0'222'0'0,"0"0"30"0"0,0 0 19 0 0,0 0 9 0 0,0 0 8 0 0,0 0 7 0 0,0 2 1 0 0,1 5-70 0 0,0 0-35 0 0,1 8 110 0 0,3 22 248 0 0,0-22-262 0 0,15 49 758 0 0,-10-31-568 0 0,-1 0-36 0 0,-1 0-42 0 0,0 0-46 0 0,0 1-52 0 0,0-1-55 0 0,0 7 64 0 0,-2-7 611 0 0,2 30-921 0 0,-7-29 244 0 0,0-20-145 0 0,0 1-1 0 0,1 0 0 0 0,2 7-98 0 0,2 10 176 0 0,-3 1 61 0 0,-2-21-148 0 0,1-1-36 0 0,1 9 16 0 0,-3-17 33 0 0,0-2 72 0 0,1-2 254 0 0,-1-1-209 0 0,0-2-99 0 0,0 2-123 0 0,-1-1-86 0 0,-3-16 216 0 0,3 0-38 0 0,6-21-12 0 0,-2 18-84 0 0,-1 14 6 0 0,-1 1-1 0 0,1-1 0 0 0,0 0 0 0 0,1 1 1 0 0,1-4 1 0 0,1 0-38 0 0,0 1 0 0 0,1 0 0 0 0,4-6 38 0 0,6-5-104 0 0,2 1-36 0 0,1 1-40 0 0,0 3-43 0 0,-8 6 67 0 0,13-8-147 0 0,-6 8 151 0 0,-17 10 142 0 0,10-5-108 0 0,0 0 0 0 0,1 1 0 0 0,3 0 118 0 0,-11 3-34 0 0,1 0-1 0 0,0 1 1 0 0,-1-1 0 0 0,1 1-1 0 0,-1 0 1 0 0,1 0 0 0 0,0 1-1 0 0,-1 0 1 0 0,1-1-1 0 0,1 2 35 0 0,1 0-41 0 0,0 0 0 0 0,0 1 0 0 0,7 3 41 0 0,-3 1-20 0 0,0 0 0 0 0,0 0-1 0 0,2 3 21 0 0,-10-8 0 0 0,-1 0 0 0 0,0 0 0 0 0,0 0 0 0 0,0 1 0 0 0,0-1 0 0 0,-1 1 0 0 0,1-1 0 0 0,-1 1 0 0 0,1 0 0 0 0,-1-1 0 0 0,0 1 0 0 0,0 0 0 0 0,0 0 0 0 0,0 0 0 0 0,-1 0 0 0 0,1 0 0 0 0,-1 0 0 0 0,0 0 0 0 0,0 0 0 0 0,1 6 0 0 0,-2-1 0 0 0,1 0 0 0 0,-1 0 0 0 0,-1 1 0 0 0,1-1 0 0 0,-2 2 0 0 0,-3 11 25 0 0,3-13 33 0 0,-1 1 1 0 0,0-1 0 0 0,0 0-1 0 0,-2 3-58 0 0,4-7 20 0 0,-5 6 91 0 0,0 1 1 0 0,0-1-1 0 0,0-1 0 0 0,-9 9-111 0 0,-11 2 108 0 0,16-14-75 0 0,0-1-1 0 0,-1 0 0 0 0,0-1 1 0 0,0 0-1 0 0,0 0 0 0 0,0-2 1 0 0,-8 2-33 0 0,-34 1 51 0 0,28-4-63 0 0,-1 0-32 0 0,24-1-107 0 0,1-1 47 0 0,-1 1 42 0 0,0 0 34 0 0,-4-1 60 0 0,-8-1 202 0 0,9 0-225 0 0,2 1-71 0 0,0 0-79 0 0,0-1-98 0 0,0 1-116 0 0,1 0 20 0 0,0 0-75 0 0,0-1-82 0 0,1 1-89 0 0,-1 0-95 0 0,0-1-102 0 0,1 1-108 0 0,-1-1-116 0 0,-1-1-1172 0 0,-2-2-1230 0 0</inkml:trace>
  <inkml:trace contextRef="#ctx0" brushRef="#br0" timeOffset="5620.77">3027 454 8840 0 0,'0'0'197'0'0,"0"0"24"0"0,0 0 19 0 0,2 0-29 0 0,1 0-274 0 0,0 0 43 0 0,0 0 39 0 0,0 0 35 0 0,2 1 86 0 0,0-1 59 0 0,0 0 46 0 0,1 1 34 0 0,11 0 674 0 0,-10-1-578 0 0,2 0-34 0 0,-5 1-213 0 0,-1-1-35 0 0,31 0 959 0 0,-18 0-582 0 0,1 1-49 0 0,-1-1-61 0 0,1 1-62 0 0,-1-1-70 0 0,0 0-77 0 0,-13 0-117 0 0,1-1 0 0 0,0 1 0 0 0,0-1 0 0 0,0 0 0 0 0,0 0 0 0 0,-1-1 0 0 0,1 1 0 0 0,0-1 0 0 0,-1 0 0 0 0,1 1 0 0 0,-1-2 0 0 0,0 1 0 0 0,2-2-34 0 0,-3 3 18 0 0,0-1 1 0 0,0 1 0 0 0,-1-1-1 0 0,1 0 1 0 0,-1 0-1 0 0,1 0 1 0 0,-1 0-1 0 0,1 0 1 0 0,-1-1-1 0 0,0 1-18 0 0,0 1 9 0 0,-1-1-1 0 0,0 1 0 0 0,1 0 0 0 0,-1-1 1 0 0,0 1-1 0 0,0-1 0 0 0,1 1 0 0 0,-1 0 1 0 0,0-1-1 0 0,0 1 0 0 0,-1-1 0 0 0,1 1 1 0 0,0-1-1 0 0,0 1 0 0 0,-1 0 0 0 0,1-1 1 0 0,-1 0-9 0 0,-13-21-8 0 0,8 15-28 0 0,-1 1-1 0 0,-1 1 1 0 0,1-1-1 0 0,-1 1 1 0 0,-3-2 36 0 0,-4-2-26 0 0,13 8 24 0 0,-1 0 1 0 0,0 0 0 0 0,0 0 0 0 0,1 1-1 0 0,-2 0 1 0 0,1-1 0 0 0,0 1 0 0 0,0 0-1 0 0,0 0 1 0 0,0 0 0 0 0,-1 1 0 0 0,1-1-1 0 0,0 1 1 0 0,-1 0 0 0 0,1 0 0 0 0,0 0 0 0 0,-1 0 1 0 0,0 1 4 0 0,-1 0 1 0 0,1 0 0 0 0,-1 1 0 0 0,1-1 0 0 0,0 1-1 0 0,-1 0 1 0 0,1 0 0 0 0,0 1 0 0 0,0-1 0 0 0,1 1-1 0 0,-2 1-4 0 0,-18 17 73 0 0,2 3 39 0 0,5 1 48 0 0,2-1 55 0 0,-1 7 137 0 0,-3 17 305 0 0,16-40-494 0 0,0 0 1 0 0,0 0-1 0 0,1 0 1 0 0,-1 9-164 0 0,5 17 345 0 0,5-4-40 0 0,-6-23-221 0 0,1 1 1 0 0,-1-1-1 0 0,2 0 0 0 0,2 4-84 0 0,-4-7 43 0 0,1 0 1 0 0,0 0 0 0 0,0 0 0 0 0,0-1-1 0 0,0 1 1 0 0,1-1 0 0 0,3 3-44 0 0,-3-3 50 0 0,0-1 1 0 0,0 1-1 0 0,1-1 1 0 0,0 0-1 0 0,0 1-50 0 0,4 0 45 0 0,1 0-1 0 0,0 0 0 0 0,0-1 0 0 0,0-1 1 0 0,0 0-1 0 0,0 0 0 0 0,0 0 0 0 0,0-2 0 0 0,0 1 1 0 0,0-1-1 0 0,1-1-44 0 0,15-3 62 0 0,1-1-46 0 0,-6-2-51 0 0,0 0-51 0 0,0-1-61 0 0,0-1-70 0 0,-2 0-76 0 0,0-1-87 0 0,0 0-95 0 0,-2-1-103 0 0,-13 9 277 0 0,0 0 38 0 0,8-6-482 0 0,-7 4 401 0 0,0 1-72 0 0,0 0-104 0 0,-2 1 174 0 0,-1 1-50 0 0,1-1-56 0 0,0 0-61 0 0,-1 1-68 0 0,1-1-75 0 0,-1 0-80 0 0,1 1-87 0 0,3-5-1058 0 0,2-1-1035 0 0</inkml:trace>
  <inkml:trace contextRef="#ctx0" brushRef="#br0" timeOffset="5976.65">3550 258 8840 0 0,'-3'5'389'0'0,"2"1"-119"0"0,1 0-96 0 0,0 0-75 0 0,2 2-49 0 0,4 11-24 0 0,-3-11 33 0 0,0-1 75 0 0,-1 1 108 0 0,-2-5-71 0 0,1 1 40 0 0,0 8 129 0 0,2 1 37 0 0,8 26 872 0 0,-6-20-632 0 0,-1-7-233 0 0,2 9 278 0 0,11 26 962 0 0,-8-24-847 0 0,-1 1-66 0 0,-3-8-290 0 0,-1 0-57 0 0,3 8 365 0 0,-3-13-370 0 0,-1 0 82 0 0,-2-4-78 0 0,0 0 72 0 0,-1-6-242 0 0,0-1 13 0 0,0 0 55 0 0,0 0 24 0 0,0 0 3 0 0,0 0-30 0 0,-5-1-105 0 0,0-2-55 0 0,-2-3-38 0 0,-2-3-40 0 0,-1-1-17 0 0,3 3-3 0 0,1 1 0 0 0,-1-1 0 0 0,2-1 0 0 0,-1 1 0 0 0,0-1 0 0 0,2 0 0 0 0,-1-1 0 0 0,1 1 0 0 0,0-1 0 0 0,0 0 0 0 0,1-1 0 0 0,2 7 0 0 0,1 0 0 0 0,0 0 0 0 0,0 0 0 0 0,0 0 0 0 0,0 0 0 0 0,0 1 0 0 0,1-1 0 0 0,-1 0 0 0 0,1 0 0 0 0,0 0 0 0 0,0 1 0 0 0,0-1 0 0 0,0 0 0 0 0,3-5 0 0 0,-1 0 0 0 0,2 0 0 0 0,2-4 0 0 0,1 1 0 0 0,1 1-1 0 0,0 0 0 0 0,0 0 1 0 0,1 1-1 0 0,0 0 0 0 0,0 1 1 0 0,4-2 0 0 0,18-10-77 0 0,-16 11 0 0 0,0 1-33 0 0,-13 7-87 0 0,0-1 53 0 0,0 1 48 0 0,0 0 38 0 0,3-1 27 0 0,10-3 95 0 0,-12 4-93 0 0,1-1-61 0 0,-2 2 0 0 0,0-1-34 0 0,0 0-38 0 0,0 1-43 0 0,0-1-66 0 0,0 0-60 0 0,0 1-65 0 0,0-1-70 0 0,0 0-77 0 0,0 1-81 0 0,0-1-87 0 0,0 1-94 0 0,0-1 1 0 0,0 1-82 0 0,1-1-360 0 0,1 0-32 0 0,8 0-2673 0 0,-13 1 3942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26.8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8 611 5008 0 0,'0'0'144'0'0,"0"0"59"0"0,0 0 119 0 0,0 0 50 0 0,0 0 11 0 0,0 0 38 0 0,0 0-148 0 0,0 0 34 0 0,0 0 349 0 0,0 0 15 0 0,0 0-523 0 0,0 0 38 0 0,1 0 281 0 0,0 0 77 0 0,4 2 818 0 0,-3-2-980 0 0,-1 0-44 0 0,1 1-53 0 0,-1-1-77 0 0,1 0-93 0 0,-1 0-110 0 0,14 0 747 0 0,-2-1-109 0 0,1 0-96 0 0,0-2-85 0 0,2 0-1 0 0,-1-3-83 0 0,3-2-4 0 0,9-10 102 0 0,3-10 16 0 0,-12 6-221 0 0,-4 3-110 0 0,-1-1-81 0 0,-12 19-73 0 0,0-1 0 0 0,0 0-1 0 0,-1 0 1 0 0,1 1 0 0 0,0-1 0 0 0,-1 0 0 0 0,1 0 0 0 0,-1 0 0 0 0,0 0 0 0 0,0 0 0 0 0,0 0 0 0 0,0 0 0 0 0,0 0-1 0 0,0 0 1 0 0,0 0 0 0 0,0 1 0 0 0,-1-1 0 0 0,1 0 0 0 0,-1 0 0 0 0,1 0 0 0 0,-1 0 0 0 0,-1-1-7 0 0,1 1 10 0 0,0-1 0 0 0,-1 0 0 0 0,0 1 0 0 0,0-1 0 0 0,0 1 1 0 0,0-1-1 0 0,0 1 0 0 0,0 0 0 0 0,-1 0 0 0 0,1 0 0 0 0,-1 0 1 0 0,1 0-1 0 0,-2 0-10 0 0,-14-5-6 0 0,14 6-14 0 0,1 1-1 0 0,0-1 0 0 0,-1 1 1 0 0,1 0-1 0 0,-1 0 1 0 0,-2 0 20 0 0,-21 6-108 0 0,9 1 131 0 0,14-5-24 0 0,-1 0 0 0 0,1 0 0 0 0,0 1 0 0 0,0 0 0 0 0,1 0 0 0 0,-1 0 0 0 0,0 0 0 0 0,-2 4 1 0 0,-11 12 19 0 0,4 1 85 0 0,0 4 18 0 0,1 3 90 0 0,8-14-25 0 0,0 0 0 0 0,1 1-1 0 0,0 0 1 0 0,1-1-1 0 0,0 12-186 0 0,1-5 174 0 0,2-1-34 0 0,0-13-95 0 0,-1 0-1 0 0,2 0 0 0 0,-1 0 0 0 0,0-1 0 0 0,1 1 1 0 0,1 0-45 0 0,-1-1 38 0 0,0 0 0 0 0,1 0 1 0 0,0-1-1 0 0,0 0 0 0 0,0 1 1 0 0,1 0-39 0 0,0 0 36 0 0,1-1 0 0 0,0 1 0 0 0,0-1 0 0 0,0 0 0 0 0,1 0 0 0 0,-1-1 1 0 0,1 0-1 0 0,0 0 0 0 0,0 0 0 0 0,4 1-36 0 0,-1-1 35 0 0,1 0-1 0 0,-1-1 1 0 0,1 0 0 0 0,-1-1 0 0 0,1 0-1 0 0,0 0 1 0 0,2-1-35 0 0,-2-1 23 0 0,0 1 1 0 0,0-1-1 0 0,0-1 1 0 0,0 0-1 0 0,0-1 0 0 0,8-2-23 0 0,-8 1-89 0 0,0 0 40 0 0,41-15-9 0 0,-34 11-66 0 0,-9 4 11 0 0,0 0-43 0 0,2-1-111 0 0,0-1-92 0 0,0 0-107 0 0,-1 0-120 0 0,-4 2 244 0 0,-1 1-35 0 0,1-1-37 0 0,-1 0-39 0 0,0 0-40 0 0,1 0-42 0 0,-1 0-43 0 0,-1 0-46 0 0,-1 2 209 0 0,-1 1-44 0 0,0-1-40 0 0,1 1-34 0 0,-1-2-146 0 0,1 1-34 0 0,3-4-1547 0 0,-5 6 2246 0 0</inkml:trace>
  <inkml:trace contextRef="#ctx0" brushRef="#br0" timeOffset="433.5">560 380 11664 0 0,'0'1'264'0'0,"5"12"-98"0"0,3 22 422 0 0,-5-21-406 0 0,-1-7-129 0 0,0-1-34 0 0,1 5 33 0 0,0 1 99 0 0,-1-1 88 0 0,1 0 77 0 0,-1-1 1 0 0,1-1 40 0 0,1 10 454 0 0,-2-6-232 0 0,8 36 1819 0 0,-7-35-1811 0 0,-1-1-56 0 0,0 1-66 0 0,1 0-96 0 0,-1 0-114 0 0,-1-7-176 0 0,0 0-35 0 0,-1-6-100 0 0,0 1 47 0 0,1 0 43 0 0,-1 0 39 0 0,0 0 58 0 0,0 0 41 0 0,0 2 146 0 0,0-1 46 0 0,0 1 474 0 0,0-3-366 0 0,0-2-257 0 0,1-1-87 0 0,-1-2-107 0 0,0 2-58 0 0,1-1-34 0 0,0-15 175 0 0,-1-1-51 0 0,-1 11-35 0 0,1 0 0 0 0,1-1-1 0 0,-1 1 1 0 0,2 0 0 0 0,-1-1-18 0 0,7-20-4 0 0,0 1-43 0 0,1 0-54 0 0,2 1-66 0 0,1 1-75 0 0,3 1-86 0 0,3 2-96 0 0,3 2-109 0 0,-17 18 488 0 0,-1 0-1 0 0,0 1 1 0 0,1 0 0 0 0,-1-1-1 0 0,1 1 1 0 0,0 1-1 0 0,0-1 46 0 0,-1 0-33 0 0,1 1 0 0 0,-1 0 0 0 0,1 1-1 0 0,-1-1 1 0 0,1 0 0 0 0,-1 1-1 0 0,2 0 34 0 0,0 0-30 0 0,-1 0 0 0 0,0 1-1 0 0,1-1 1 0 0,-1 1-1 0 0,4 1 31 0 0,21 10-75 0 0,-1 5 72 0 0,-2 4 68 0 0,-2 1 64 0 0,-3-2 60 0 0,-14-12-59 0 0,0 1 1 0 0,0-1 0 0 0,-1 1 0 0 0,0 1 0 0 0,0-1-1 0 0,2 7-130 0 0,4 10 220 0 0,-2-1-46 0 0,-3-8-90 0 0,-6-14-78 0 0,2 3 56 0 0,0 0 0 0 0,-1 1 0 0 0,0 0 1 0 0,1 6-63 0 0,-1 4-22 0 0,-2-7-44 0 0,1 2-47 0 0,-1-12-105 0 0,0 0 68 0 0,0 1 58 0 0,0-1 53 0 0,0 0 69 0 0,0 0 91 0 0,0 1 483 0 0,0 0-512 0 0,0-1-41 0 0,0 0-52 0 0,0 0-67 0 0,0 1-79 0 0,0-1-92 0 0,0 0-63 0 0,0 1-91 0 0,0-1-103 0 0,0 0-110 0 0,0 1-119 0 0,0-1 314 0 0,0 0-32 0 0,0 0-35 0 0,0 1-36 0 0,0-1-36 0 0,0 0-38 0 0,0 0 123 0 0,0 0-53 0 0,0 0-47 0 0,0 0-39 0 0,0 0-167 0 0,0 0-40 0 0,0 0-201 0 0,0 0-549 0 0</inkml:trace>
  <inkml:trace contextRef="#ctx0" brushRef="#br0" timeOffset="744.13">1287 9 12464 0 0,'-16'-7'281'0'0,"12"5"40"0"0,4 2 22 0 0,0 0-143 0 0,0 0-96 0 0,1 0-29 0 0,0 1-43 0 0,2 0-7 0 0,12 4 107 0 0,-9 0-23 0 0,-4 1 38 0 0,-4 3 21 0 0,2-8-144 0 0,-1 1-1 0 0,1-1 0 0 0,0 0 1 0 0,0 1-1 0 0,-1-1 0 0 0,1 0 0 0 0,0 1 1 0 0,0-1-1 0 0,0 0 0 0 0,0 1 1 0 0,0-1-1 0 0,1 0-23 0 0,2 12 223 0 0,-1-4-38 0 0,0-1 0 0 0,0 1 0 0 0,-1-1 0 0 0,0 1 0 0 0,-1 0 0 0 0,0 5-185 0 0,0-7 144 0 0,0 0-1 0 0,0-1 1 0 0,1 1 0 0 0,0 1-144 0 0,3 15 350 0 0,-1-6-122 0 0,-2-10-109 0 0,-1 0-1 0 0,0 0 1 0 0,0 0-1 0 0,-1 0 1 0 0,0 5-119 0 0,0-6 83 0 0,0 0 1 0 0,0 0 0 0 0,1 0 0 0 0,0 0-1 0 0,1 1 1 0 0,0 2-84 0 0,8 19 318 0 0,-7-22-227 0 0,0 0 0 0 0,0-1 0 0 0,-1 1-1 0 0,1 5-90 0 0,-1 27 398 0 0,-1-27-237 0 0,0 0 0 0 0,1 0-1 0 0,0 3-160 0 0,7 19 314 0 0,-5-24-220 0 0,0 0-1 0 0,-1 0 0 0 0,-1 0 0 0 0,0 2-93 0 0,0-2 92 0 0,0 0 1 0 0,0 0-1 0 0,1-1 0 0 0,1 4-92 0 0,5 7 110 0 0,-7-15-88 0 0,1-1 1 0 0,-1 1-1 0 0,0-1 1 0 0,0 1 0 0 0,-1-1-1 0 0,1 1 1 0 0,-1 0-1 0 0,0-1 1 0 0,0 1 0 0 0,0 0-1 0 0,-1 1-22 0 0,1 1 21 0 0,0-1-1 0 0,0 0 0 0 0,0 0 1 0 0,1 0-1 0 0,0 3-20 0 0,0-7 3 0 0,-1 1 0 0 0,0-1 0 0 0,0 0 0 0 0,1 0 0 0 0,-1 1 0 0 0,0-1 0 0 0,0 0 0 0 0,0 1 0 0 0,0-1 0 0 0,-1 0 0 0 0,1 1-1 0 0,0-1 1 0 0,0 0 0 0 0,-1 1 0 0 0,1-1 0 0 0,-1 0 0 0 0,1 0 0 0 0,-1 0 0 0 0,0 1 0 0 0,1-1 0 0 0,-1 0 0 0 0,0 0 0 0 0,0 0 0 0 0,0 0-1 0 0,0 0 1 0 0,0 0-3 0 0,-1 1 0 0 0,1 3 4 0 0,1 4-1 0 0,0-8-193 0 0,0-1 41 0 0,0 0 37 0 0,0 0 35 0 0,0 0 13 0 0,0 0 102 0 0,-1 1 107 0 0,0-1 495 0 0,1 0-429 0 0,-1 0-151 0 0,1 1-53 0 0,0-1-65 0 0,0 0-77 0 0,-1 0-88 0 0,1 0-100 0 0,0 0-111 0 0,0 0-123 0 0,0 0 112 0 0,-1 1-64 0 0,1-1-66 0 0,0 0-70 0 0,0 0-73 0 0,0 0-78 0 0,0 0-79 0 0,0 0-85 0 0,0 0-1502 0 0,0 0-1394 0 0</inkml:trace>
  <inkml:trace contextRef="#ctx0" brushRef="#br0" timeOffset="954.73">1165 348 11888 0 0,'0'0'266'0'0,"0"0"44"0"0,0 0 14 0 0,0 0-132 0 0,0 0-91 0 0,1 0-13 0 0,0-1-54 0 0,5-3-76 0 0,-3 2 65 0 0,-1 1 101 0 0,-1 0-7 0 0,-1 1 44 0 0,3-2 150 0 0,0 0-53 0 0,1 0-45 0 0,0 1-40 0 0,1-1-10 0 0,1 1-41 0 0,0 0-14 0 0,4-1 11 0 0,0 0 45 0 0,16-4 195 0 0,-11 3-188 0 0,0-1-36 0 0,16-1 35 0 0,-10 1-14 0 0,0-1 1 0 0,3-2-157 0 0,6-1 85 0 0,0 1-85 0 0,-18 5 82 0 0,1-1-81 0 0,0 0-112 0 0,-7 2 5 0 0,1-1-39 0 0,1 0-117 0 0,1-1-85 0 0,0 1-95 0 0,0-1-102 0 0,16-5-552 0 0</inkml:trace>
  <inkml:trace contextRef="#ctx0" brushRef="#br0" timeOffset="1465.81">2060 275 9560 0 0,'0'0'216'0'0,"0"0"32"0"0,0 0 10 0 0,0 0-85 0 0,0 0-19 0 0,0 0 48 0 0,0 0 167 0 0,0 0 309 0 0,0 0 24 0 0,0 0-328 0 0,0-1-78 0 0,0 1-68 0 0,0-1-57 0 0,0 0-56 0 0,0 0-34 0 0,0-1 2 0 0,0-3 37 0 0,0 3-47 0 0,0 1 40 0 0,-2-5 289 0 0,0 1-60 0 0,-2 0-55 0 0,0 0-49 0 0,-1 0-44 0 0,0 1-37 0 0,-7-3 68 0 0,1 2-101 0 0,-15-3 97 0 0,12 5-18 0 0,-2 1-88 0 0,-2 0-36 0 0,-19 1-2 0 0,28 1-75 0 0,1 0 1 0 0,-1 1-1 0 0,1 0 1 0 0,-1 1-1 0 0,1 0 1 0 0,0 0-1 0 0,-1 1-2 0 0,5-1 2 0 0,0 1 0 0 0,0-1 0 0 0,1 1 0 0 0,-1 0 0 0 0,1 0 0 0 0,-3 3-2 0 0,-1 0 42 0 0,6-5-41 0 0,0 0-1 0 0,1 0 1 0 0,-1 0 0 0 0,0 0 0 0 0,1-1-1 0 0,-1 1 1 0 0,1 0 0 0 0,-1 1 0 0 0,1-1-1 0 0,0 0 1 0 0,-1 0 0 0 0,1 0 0 0 0,0 0 0 0 0,0 0-1 0 0,-1 1 0 0 0,1-1 0 0 0,0 0 0 0 0,0 0 0 0 0,0 0 0 0 0,0 0 0 0 0,-1 0 0 0 0,1 0 0 0 0,0 0 0 0 0,-1 0 0 0 0,1 0 0 0 0,-1 0 0 0 0,1 0 0 0 0,-1-1 0 0 0,1 1 0 0 0,-1 0-1 0 0,0 0 1 0 0,-3 2 0 0 0,-1 2 0 0 0,6 8 0 0 0,-3 4 1 0 0,2-16-2 0 0,-1 1 0 0 0,1 0 0 0 0,-1 0 0 0 0,1 0 0 0 0,0 0-1 0 0,0-1 1 0 0,0 1 0 0 0,0 0 0 0 0,0 0 0 0 0,0 1 1 0 0,2 0-5 0 0,-1 0 0 0 0,0 1 0 0 0,1-1 0 0 0,0 0 1 0 0,-1 0-1 0 0,1 0 0 0 0,0 0 0 0 0,1-1 0 0 0,-1 1 0 0 0,0-1 0 0 0,1 1 1 0 0,2 1 4 0 0,5 3 3 0 0,0 0 0 0 0,1 0 0 0 0,0-1-3 0 0,11 7-5 0 0,27 14-45 0 0,-33-18 47 0 0,1 0-1 0 0,-2 0 1 0 0,0 2 0 0 0,1 0 2 0 0,-2 0 1 0 0,-9-7 0 0 0,-1-1 0 0 0,1 1 0 0 0,-1 0 0 0 0,0 0 0 0 0,0 0 0 0 0,0 0 0 0 0,-1 1 0 0 0,3 4 0 0 0,9 12 40 0 0,-6-10 34 0 0,-2 1 67 0 0,-4 2 88 0 0,-4 2 110 0 0,-8 5 440 0 0,-3-2-112 0 0,-3-4-112 0 0,-3-3-112 0 0,-2-3-112 0 0,-1-2-113 0 0,0-3-113 0 0,-1-1-114 0 0,-4 0 63 0 0,19-2-50 0 0,-1 0 1 0 0,1-1-1 0 0,0 0 0 0 0,0 0 1 0 0,0 0-1 0 0,-4-1-4 0 0,6 0-4 0 0,-12-3 3 0 0,11 2-34 0 0,0 0-38 0 0,1 0-66 0 0,-6 0-117 0 0,7 1 130 0 0,0 1-52 0 0,1 0-12 0 0,0 0-54 0 0,0-1-60 0 0,0 1-70 0 0,0-1-78 0 0,-1 1-86 0 0,1-1-96 0 0,0 0-103 0 0,2 0 296 0 0,0 1-54 0 0,0 0-49 0 0,0 0-42 0 0,0-1-164 0 0,0 1-42 0 0,0 0-199 0 0,-1-1-540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03.3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738 240 1176 0 0,'0'0'72'0'0</inkml:trace>
  <inkml:trace contextRef="#ctx0" brushRef="#br0" timeOffset="21310.02">74 430 8264 0 0,'0'0'151'0'0,"0"0"-72"0"0,1 0-47 0 0,0 0-20 0 0,-1 0 29 0 0,0 0 21 0 0,1 0 37 0 0,-1 0 45 0 0,1 1 52 0 0,0-1-236 0 0,1 1 81 0 0,-1 1 66 0 0,1-1 51 0 0,-1 0 53 0 0,4 2 339 0 0,-2-1-259 0 0,-1-1-142 0 0,1 0-74 0 0,12 1 628 0 0,-5 0-202 0 0,1 0-48 0 0,-3-2-190 0 0,0-1-39 0 0,-1-1 10 0 0,0 1-39 0 0,6-2 97 0 0,-4 1-148 0 0,0-1-36 0 0,21-7 162 0 0,-17 4-113 0 0,4-1 10 0 0,0-1-59 0 0,-3 0-42 0 0,0 0 1 0 0,0 0 0 0 0,2-3-67 0 0,-3 0 76 0 0,-12 10-76 0 0,-1 1 0 0 0,1-1 0 0 0,-1 0 0 0 0,0 1 0 0 0,0-1 0 0 0,1 0 0 0 0,-1 0 0 0 0,0 0 0 0 0,0 1 0 0 0,0-1 0 0 0,0 0 0 0 0,0 0 0 0 0,0 1 0 0 0,0-1 0 0 0,0 0 0 0 0,0 0 0 0 0,0 0 0 0 0,0 0 0 0 0,-2-1-6 0 0,0 1-1 0 0,0-1 1 0 0,0 1 0 0 0,0-1-1 0 0,0 1 1 0 0,0 0 0 0 0,0 0 0 0 0,0 0-1 0 0,0 0 1 0 0,0 0 0 0 0,-1 0 0 0 0,1 1-1 0 0,0-1 1 0 0,-1 1 0 0 0,1 0-1 0 0,-1-1 1 0 0,-1 1 6 0 0,-13-3-18 0 0,10 1 7 0 0,0 1 1 0 0,-1-1 0 0 0,1 1 0 0 0,-4 0 10 0 0,4 1-18 0 0,-1 0 0 0 0,0 1 0 0 0,1 0 0 0 0,-1 0 0 0 0,0 0 0 0 0,-3 2 18 0 0,2 0-20 0 0,0 1-1 0 0,0-1 1 0 0,0 1 0 0 0,1 1 0 0 0,-3 1 20 0 0,-22 18-28 0 0,21-13 24 0 0,0 1-1 0 0,1 0 0 0 0,0 0 1 0 0,-4 8 4 0 0,9-11 5 0 0,0 0-1 0 0,1 0 1 0 0,-1 3-5 0 0,3-4 20 0 0,0-1-1 0 0,0 1 0 0 0,1 0 1 0 0,-1 4-20 0 0,-1 17 144 0 0,4-23-113 0 0,0 1 0 0 0,0-1 1 0 0,0 0-1 0 0,1 0 0 0 0,0 0 0 0 0,0 0 0 0 0,0-1 0 0 0,1 1 0 0 0,0 0-31 0 0,6 12 119 0 0,3 1 38 0 0,-2-6-39 0 0,0 0 0 0 0,0-1 1 0 0,2 0-1 0 0,-1 0 0 0 0,2-1 1 0 0,-1-1-1 0 0,7 4-118 0 0,-10-8 68 0 0,0 0 0 0 0,0-1 0 0 0,1-1 0 0 0,0 1-1 0 0,0-1 1 0 0,1-1 0 0 0,-1 0 0 0 0,1 0 0 0 0,-1-1 0 0 0,1 0-1 0 0,0 0 1 0 0,2-1-68 0 0,18-2 121 0 0,-21 0-63 0 0,0 0 0 0 0,-1-1-1 0 0,1 0 1 0 0,-1-1 0 0 0,1 0 0 0 0,4-2-58 0 0,8-6 86 0 0,-1-2-48 0 0,0-1-67 0 0,-1-2-87 0 0,-12 10-29 0 0,3-1 30 0 0,-2 1-8 0 0,-3 2-30 0 0,-1 0-46 0 0,0 0-83 0 0,-1 0-31 0 0,0 0-81 0 0,0 0-92 0 0,-1 0-103 0 0,-1 2 221 0 0,-1 1-51 0 0,1 0-43 0 0,0-1-40 0 0,-1 0-143 0 0,1 1-39 0 0,0-1-174 0 0,0-1-470 0 0,-1 3 1328 0 0</inkml:trace>
  <inkml:trace contextRef="#ctx0" brushRef="#br0" timeOffset="21746.42">653 15 10384 0 0,'-5'-12'301'0'0,"4"10"4"0"0,1 2-134 0 0,0 0-62 0 0,0 0 110 0 0,0 0 198 0 0,0 0 21 0 0,0 0-4 0 0,-3 1-69 0 0,-1 1-51 0 0,0 2-42 0 0,1 1-33 0 0,-2 3 92 0 0,1 1 114 0 0,1 0-99 0 0,2 0-71 0 0,0 0-61 0 0,1-1-51 0 0,1 7 33 0 0,6 23 82 0 0,0-6-39 0 0,8 26 233 0 0,-7-32-279 0 0,-1 1 47 0 0,8 28 287 0 0,-1-5 610 0 0,3 26-1137 0 0,-2-9 591 0 0,0-14-132 0 0,-7-30-61 0 0,-2 0-1 0 0,1 10-397 0 0,0-9 240 0 0,-2-8-30 0 0,-1-4-16 0 0,-1-2 52 0 0,-2-8-70 0 0,-1-2 0 0 0,0 1-29 0 0,3 3-107 0 0,-3-3 15 0 0,5-2 106 0 0,-3 0-160 0 0,-1 0-57 0 0,0-2-473 0 0,-1-4-625 0 0,0 4 701 0 0,0 1 35 0 0,0 0-51 0 0,-1 0-63 0 0,1-1-75 0 0,0 2 194 0 0,0 0-34 0 0,0-1-39 0 0,0 1-41 0 0,0 0-44 0 0,0 0-46 0 0,0 0-50 0 0,0 0-52 0 0,0-3-1621 0 0,0 0-1306 0 0</inkml:trace>
  <inkml:trace contextRef="#ctx0" brushRef="#br0" timeOffset="22291.93">1041 576 10336 0 0,'0'0'233'0'0,"0"0"39"0"0,0 0 15 0 0,0 0-125 0 0,2 1-84 0 0,3 2-29 0 0,2 0 65 0 0,-1-1 56 0 0,1 1 51 0 0,2-2 99 0 0,1 1 49 0 0,1-1 123 0 0,7 0 300 0 0,0-2 2 0 0,-6 1-299 0 0,-2-1-120 0 0,0 0-49 0 0,-2 0-100 0 0,0 0-48 0 0,0 1-56 0 0,0-1-64 0 0,-1 0-71 0 0,0 0-83 0 0,38-7 456 0 0,-22 2-218 0 0,-1 0-34 0 0,0 0-37 0 0,1 0-49 0 0,-18 6-11 0 0,-4 0-9 0 0,-1 0 0 0 0,0 0 0 0 0,1 0 0 0 0,-1 0 1 0 0,0-1-1 0 0,1 1 0 0 0,-1 0 0 0 0,0 0 0 0 0,1 0 0 0 0,-1 0 0 0 0,0 0 0 0 0,1-1 0 0 0,-1 1 0 0 0,0 0 0 0 0,0 0 0 0 0,1 0 1 0 0,-1-1-1 0 0,0 1 0 0 0,0 0 0 0 0,0 0 0 0 0,1-1 0 0 0,-1 1 0 0 0,0-1-2 0 0,3-9 11 0 0,-2-9-20 0 0,-1 17 12 0 0,0 0-12 0 0,0-1 0 0 0,-1 1 0 0 0,1-1 0 0 0,-1 0 0 0 0,0 1 0 0 0,1-1 0 0 0,-1 1 0 0 0,-1 0 0 0 0,1-1 0 0 0,0 1-1 0 0,0 0 1 0 0,-1-1 9 0 0,-21-26-47 0 0,5 7-17 0 0,16 19 63 0 0,0 1-1 0 0,0-1 0 0 0,-1 1 0 0 0,1 0 1 0 0,-1-1-1 0 0,1 1 0 0 0,-3-1 2 0 0,-7-7 0 0 0,0 3-4 0 0,9 5-3 0 0,0 1-1 0 0,-1 0 1 0 0,1 1-1 0 0,0-1 1 0 0,-1 1-1 0 0,1-1 1 0 0,0 1-1 0 0,-1 0 1 0 0,0 0 7 0 0,-6 2 7 0 0,-4 2-43 0 0,1 4 110 0 0,-1 4 121 0 0,-3 10 210 0 0,3 4-12 0 0,7-8-219 0 0,2-3-125 0 0,3-8-68 0 0,0 0-32 0 0,-5 27 174 0 0,5 0 112 0 0,2 1 109 0 0,2-1 108 0 0,-1-25-316 0 0,2 15 165 0 0,5 1-87 0 0,6 4-45 0 0,-9-22-135 0 0,0 0-1 0 0,0-1 1 0 0,0 1 0 0 0,6 4-34 0 0,-7-6 16 0 0,1-1-1 0 0,0 0 0 0 0,0-1 0 0 0,0 1 1 0 0,1-1-1 0 0,2 1-15 0 0,-4-2 18 0 0,0 0-1 0 0,1-1 1 0 0,-1 1 0 0 0,1-1-1 0 0,2 0-17 0 0,18 0 118 0 0,1-8 59 0 0,-7 1-116 0 0,-2 0-3 0 0,-6 1-48 0 0,-2 0-34 0 0,0-2-41 0 0,-4 3-29 0 0,4-2 81 0 0,-6 3-17 0 0,2-1-81 0 0,-2 2-79 0 0,-1 0 53 0 0,0 1-34 0 0,0-1-36 0 0,0 1-41 0 0,-1 0-44 0 0,1-1-47 0 0,0 1-7 0 0,-1 0-45 0 0,1-1-45 0 0,0 1-49 0 0,-1 0-51 0 0,1 0-53 0 0,0-1-57 0 0,-1 1-59 0 0,3-2-506 0 0,-1 1-33 0 0,6-7-2606 0 0,-9 9 3842 0 0</inkml:trace>
  <inkml:trace contextRef="#ctx0" brushRef="#br0" timeOffset="22988.03">1614 286 11000 0 0,'-3'3'299'0'0,"2"0"-49"0"0,-1 0-44 0 0,2 1-39 0 0,-1 0-12 0 0,1 1-43 0 0,0 2-8 0 0,2 1-51 0 0,2 8 3 0 0,-1-5 27 0 0,0-4 68 0 0,0 0 113 0 0,-1-2 56 0 0,4 14 304 0 0,1 0-56 0 0,0 5 60 0 0,2 11 264 0 0,0-4-84 0 0,-3-10-229 0 0,-1-3-56 0 0,1-1 50 0 0,0 0-103 0 0,6 32 676 0 0,-7-28-613 0 0,-5-20-519 0 0,4 15 246 0 0,8 23 427 0 0,-15-49-140 0 0,1-1-113 0 0,0-1-103 0 0,1-2-91 0 0,0 0-81 0 0,1-2-70 0 0,1 0-59 0 0,-1 0-48 0 0,3-12-89 0 0,0 6-256 0 0,6-21 363 0 0,-4 25-67 0 0,1 1 54 0 0,-3 10-86 0 0,0 0 0 0 0,1-1 0 0 0,0 2 0 0 0,1-3 99 0 0,5-4-328 0 0,0 0 0 0 0,10-8 328 0 0,-3 8-191 0 0,4 7 60 0 0,-18 5 115 0 0,1 1-1 0 0,0 0 0 0 0,-1 0 0 0 0,1 0 1 0 0,-1 0-1 0 0,2 1 17 0 0,-2 0-10 0 0,0-1 1 0 0,0 1 0 0 0,0 0-1 0 0,0 0 1 0 0,0 0 0 0 0,0 1-1 0 0,-1-1 1 0 0,1 1 0 0 0,-1-1-1 0 0,1 1 1 0 0,0 1 9 0 0,11 9-25 0 0,-2 0 0 0 0,3 4 25 0 0,1 4 9 0 0,-7-5 44 0 0,-2 1 59 0 0,3 10 40 0 0,9 34 378 0 0,-14-41-429 0 0,0 1-77 0 0,3 22 116 0 0,-6-24 2 0 0,0 0 0 0 0,-1 9-142 0 0,-1-26 69 0 0,0-1 24 0 0,0 0 2 0 0,0 0-6 0 0,0 0-1 0 0,4-6 28 0 0,-1-1-48 0 0,0-19-10 0 0,-2 17-30 0 0,4-22 51 0 0,4 0-80 0 0,2 0-73 0 0,3 0-64 0 0,3 2-57 0 0,1 2-49 0 0,-9 15 44 0 0,1 1 0 0 0,0 0-1 0 0,4-2 201 0 0,-9 8-99 0 0,1 0 0 0 0,-1 1 0 0 0,1 0 0 0 0,1 0 99 0 0,-3 2-48 0 0,0 0 0 0 0,0 0 0 0 0,0 0 1 0 0,0 1-1 0 0,0 0 0 0 0,4-1 48 0 0,-5 1-20 0 0,-1 1 0 0 0,1 0 0 0 0,0 0 0 0 0,0 0 0 0 0,-1 0 0 0 0,1 0 0 0 0,0 0 0 0 0,0 1 0 0 0,-1 0 0 0 0,3 0 20 0 0,-2 0-12 0 0,-1 0 0 0 0,1 0 0 0 0,0 1-1 0 0,-1-1 1 0 0,1 1 0 0 0,-1 0 0 0 0,0-1 0 0 0,1 1-1 0 0,-1 0 1 0 0,0 1 0 0 0,0-1 12 0 0,4 6-21 0 0,0 0 1 0 0,-1 0-1 0 0,1 1 0 0 0,-2-1 1 0 0,1 1-1 0 0,-2 0 0 0 0,2 3 21 0 0,4 14 7 0 0,-2-1 55 0 0,-5-14-42 0 0,0-1 34 0 0,0 11 127 0 0,2 17 225 0 0,-2-30-355 0 0,0 5-18 0 0,0 1 17 0 0,-2-12-41 0 0,1 0-1 0 0,-1 0 1 0 0,1 0 0 0 0,-1 0 0 0 0,1 0 0 0 0,0 0 0 0 0,0 0-1 0 0,0 0 1 0 0,0 0-9 0 0,4 3 4 0 0,0 1-79 0 0,-4-5-208 0 0,0 0 62 0 0,-1 0 51 0 0,1 0 43 0 0,1 1-29 0 0,3 2-51 0 0,-4-3 92 0 0,0 0-64 0 0,0 0 31 0 0,0 0-36 0 0,0-1-41 0 0,0 1-47 0 0,0-1-76 0 0,0 1-65 0 0,0-1-71 0 0,0 1-78 0 0,0-1-82 0 0,0 1-90 0 0,0-1-95 0 0,0 1-102 0 0,1 0-1520 0 0,2 0-1382 0 0,-4-1 3832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31.7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58 19 11544 0 0,'-4'-1'31'0'0,"0"0"42"0"0,-3-1 106 0 0,-12-3 487 0 0,11 3-437 0 0,1-1-121 0 0,4 1-100 0 0,0 0-38 0 0,0 1 14 0 0,3 2-48 0 0,2 2 48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34.2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34 8896 0 0,'-2'-3'94'0'0,"-2"-7"247"0"0,2 6-222 0 0,0-3-49 0 0,0 3-29 0 0,1 1 76 0 0,-1 1 66 0 0,0 2 54 0 0,-2 1 231 0 0,0 4 352 0 0,-1 4 170 0 0,3-5-699 0 0,1-1-35 0 0,0-1-76 0 0,0 1-35 0 0,1-2-43 0 0,-1 1-46 0 0,-4 32 545 0 0,5-10-16 0 0,1 0 0 0 0,1 10-585 0 0,1-7 439 0 0,0-3-98 0 0,3 0-39 0 0,1 7 62 0 0,5 21 222 0 0,5 0-36 0 0,-13-41-423 0 0,0 0 0 0 0,2-1 0 0 0,-1 0-1 0 0,1 0 1 0 0,0-1 0 0 0,1 0 0 0 0,0 0 0 0 0,4 3-127 0 0,-8-9 45 0 0,0 0 0 0 0,0-1 0 0 0,0 1 0 0 0,1-1 0 0 0,-1 0 0 0 0,1 0 0 0 0,-1 0 0 0 0,1-1 0 0 0,0 1 0 0 0,-1-1 0 0 0,2 1-45 0 0,0-1 52 0 0,0 0 1 0 0,0-1-1 0 0,0 1 1 0 0,0-1-1 0 0,1 0 0 0 0,-1 0 1 0 0,0-1-1 0 0,2 0-52 0 0,0 0 65 0 0,1-1-1 0 0,-1 0 1 0 0,0 0-1 0 0,0-1 1 0 0,4-1-65 0 0,-4 0 51 0 0,1 0 0 0 0,-1-1 0 0 0,1 0 0 0 0,2-2-51 0 0,-9 5 10 0 0,1 0-1 0 0,0 0 0 0 0,-1 0 0 0 0,1 1 0 0 0,-1-2 0 0 0,0 1 1 0 0,0 0-1 0 0,0 0 0 0 0,0 0 0 0 0,0 0 0 0 0,0-1 0 0 0,0 1 1 0 0,-1-1-1 0 0,1 1 0 0 0,-1 0 0 0 0,0-1 0 0 0,0 0-9 0 0,1-1 13 0 0,-1 0-1 0 0,1 0 0 0 0,0 0 0 0 0,0 0 0 0 0,1 0 1 0 0,-1 0-13 0 0,1-3 12 0 0,0 1 1 0 0,0 0-1 0 0,-1-1 0 0 0,0 1 1 0 0,0-1-1 0 0,0 1 1 0 0,-1-1-1 0 0,0 1 1 0 0,-1-5-13 0 0,1-19 37 0 0,1 7-4 0 0,-2 0-47 0 0,-1 0-45 0 0,-2 0-46 0 0,-1 1-44 0 0,-1 0-43 0 0,-1 0-42 0 0,-1 1-41 0 0,2-3-109 0 0,5 14 188 0 0,0 2 2 0 0,0 0-47 0 0,-1 0-60 0 0,0 0-72 0 0,2 8 62 0 0,0 0 36 0 0,0-1-174 0 0,0 1 117 0 0,0-1 98 0 0,0 1 82 0 0,0-1 55 0 0,1-1-50 0 0,-1 2 49 0 0,1-1-101 0 0,-1 1 46 0 0,1-1-45 0 0,-1 1-106 0 0,0 0-85 0 0,1 0-95 0 0,-1-1-108 0 0,6-1-1040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44.3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483 291 7424 0 0,'0'0'166'0'0,"0"0"29"0"0,0 0 12 0 0,0 0-71 0 0,0 0-10 0 0,0 0 47 0 0,0 0 146 0 0,0 0 272 0 0,0 0-305 0 0,0 0-62 0 0,0 0-55 0 0,0 0-46 0 0,-1 0 11 0 0,-2 0-16 0 0,1 0-63 0 0,1 0 36 0 0,-1 1-66 0 0,0-1 37 0 0,-2 1 156 0 0,-2-1 164 0 0,-3 2 294 0 0,4-1-341 0 0,1 0-52 0 0,1-1-137 0 0,0 0-46 0 0,-5 2 463 0 0,0-1-107 0 0,1 1-90 0 0,-1 0-78 0 0,-1 0-23 0 0,0 1-65 0 0,-18 6 263 0 0,19-7-292 0 0,0 1 47 0 0,-50 17-155 0 0,31-10 24 0 0,-1 0 52 0 0,0-2 65 0 0,0-1 76 0 0,0 0 0 0 0,-9 2 58 0 0,-5-2-28 0 0,35-7-148 0 0,2 1-65 0 0,-4-1 36 0 0,3-1-50 0 0,0 0-66 0 0,1-1-16 0 0,1 1 0 0 0,-1 0-1 0 0,1-1 1 0 0,-1 0 0 0 0,1 0-1 0 0,-2-2 0 0 0,3 1 0 0 0,3-3 0 0 0,2-2 0 0 0,0 0 0 0 0,1 0 0 0 0,0 0 0 0 0,0 0 0 0 0,1 0 0 0 0,0 1 0 0 0,4-7 0 0 0,4-8 0 0 0,-10 18 0 0 0,0 0 0 0 0,0 0 0 0 0,0 0 0 0 0,1 1 0 0 0,-1-1 0 0 0,2-1 0 0 0,-1 1 0 0 0,1 0 0 0 0,-1 0 0 0 0,-1-1 0 0 0,1 1 0 0 0,-1-1 0 0 0,1-1 0 0 0,13-22 0 0 0,4 0 0 0 0,-15 19 0 0 0,1 1 0 0 0,0 0 0 0 0,2-3 0 0 0,-2 5 0 0 0,-1-1-1 0 0,0-1 0 0 0,0 1 0 0 0,1-4 1 0 0,2-3 25 0 0,0 2 45 0 0,4-5 31 0 0,-2 2-21 0 0,-3 6-79 0 0,-1 1-56 0 0,0 2-66 0 0,-3 3 44 0 0,-1 1 79 0 0,2-6-22 0 0,-3 9-36 0 0,-1 0 57 0 0,1-1 1 0 0,-1 1-1 0 0,1 0 0 0 0,-1-1 1 0 0,1 1-1 0 0,-1 0 0 0 0,1-1 1 0 0,-1 1-1 0 0,0 0 0 0 0,1 0 1 0 0,-1-1-1 0 0,0 1 0 0 0,1 0 1 0 0,-1 0-1 0 0,0 0 0 0 0,0-1 1 0 0,0 1-1 0 0,0 0 0 0 0,0 0 1 0 0,0 0-1 0 0,0-1 0 0 0,0 1 0 0 0,0 0 1 0 0,-1 0-2 0 0,1 3 25 0 0,-1 7 116 0 0,1 1-57 0 0,-1 12-35 0 0,-1 10-78 0 0,2-20 44 0 0,-2 29-15 0 0,0-28 22 0 0,2-1-1 0 0,0 1 0 0 0,1 12-21 0 0,5 45 112 0 0,-2-12 66 0 0,-2 3 36 0 0,-3-21-16 0 0,1-16-24 0 0,-1-1 56 0 0,0 1 30 0 0,-1 0-65 0 0,-1 16 10 0 0,3-32-173 0 0,0-1 0 0 0,1 1 0 0 0,1 3-32 0 0,1 19 80 0 0,-1 1 45 0 0,-1-5 38 0 0,2 1 63 0 0,-3-25-120 0 0,1 1-47 0 0,-1 8 5 0 0,0-8-15 0 0,1 1 58 0 0,-1-3 9 0 0,0 0 47 0 0,1 0 14 0 0,-1 0 43 0 0,0-1 47 0 0,1 1 53 0 0,-1-4-275 0 0,0 1-60 0 0,0-1-55 0 0,0 1-50 0 0,0-1-48 0 0,0 0-44 0 0,1 1-39 0 0,-1-1-35 0 0,1 0-307 0 0,-1-1-80 0 0,1 1-7 0 0,1-2-1332 0 0,-2 2 1176 0 0,1 0 119 0 0,-1 1 78 0 0,1-2-617 0 0,-1 1-32 0 0,3-3-2692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34.7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17 101 10088 0 0,'-7'5'287'0'0,"6"-4"-251"0"0,0 0 1 0 0,0 0-1 0 0,0 0 1 0 0,0 1-1 0 0,1-1 1 0 0,-1 0-1 0 0,0 0 1 0 0,1 1-1 0 0,-1-1 1 0 0,1 1-1 0 0,0-1 1 0 0,-1 0 0 0 0,1 1-37 0 0,-1 6 198 0 0,1-1 74 0 0,0-2-27 0 0,0 9 511 0 0,2 19 930 0 0,0-23-1140 0 0,1 1 37 0 0,2 5 189 0 0,-1 10 509 0 0,-2-14-714 0 0,0 0-66 0 0,-1-4-220 0 0,1 0-53 0 0,1 2 172 0 0,0 1 15 0 0,1-1-86 0 0,-3-9-144 0 0,-1 0-105 0 0,0-1-69 0 0,0 3-53 0 0,0-3 59 0 0,0 1 36 0 0,0-1 51 0 0,0 1 63 0 0,0-1 76 0 0,-1 0 88 0 0,-3 0-190 0 0,0-5-79 0 0,0-7-30 0 0,3 12-23 0 0,0-4 13 0 0,1 0 0 0 0,-1 0 0 0 0,0 0 0 0 0,1 0 0 0 0,0 0 0 0 0,0-3-22 0 0,6-42 95 0 0,-6 45-86 0 0,5-17-4 0 0,0 1-1 0 0,1 0 1 0 0,3-6-5 0 0,3-3-46 0 0,1 3-70 0 0,-10 20 92 0 0,0 0 0 0 0,0 1 0 0 0,1-1-1 0 0,0 1 1 0 0,0 0 0 0 0,0 0-1 0 0,1 0 1 0 0,0 0 0 0 0,0 1 0 0 0,0 0-1 0 0,0 0 1 0 0,1 0 0 0 0,-1 1 0 0 0,1 0-1 0 0,0 0 1 0 0,0 0 0 0 0,0 1 0 0 0,0-1-1 0 0,1 2 1 0 0,1-1 24 0 0,-1 0-20 0 0,0 1-1 0 0,0 0 1 0 0,0 1 0 0 0,0 0-1 0 0,2 0 21 0 0,-6 0-2 0 0,1 1 0 0 0,0 0 0 0 0,-1 0 0 0 0,1 0 0 0 0,-1 0-1 0 0,0 0 1 0 0,1 1 0 0 0,-1-1 0 0 0,0 1 0 0 0,0 0 0 0 0,2 1 2 0 0,6 6-22 0 0,0 0 1 0 0,0 1-1 0 0,-1 0 0 0 0,-1 1 1 0 0,1 0 21 0 0,11 19-4 0 0,-5-1 58 0 0,-5 1 102 0 0,-3 3 88 0 0,-2-1 75 0 0,4 12 248 0 0,-5-15-526 0 0,2 3-43 0 0,0-14 67 0 0,-7-17 7 0 0,0-1 6 0 0,0 0-59 0 0,0 0-94 0 0,2 0-259 0 0,-1 0 33 0 0,4-1-595 0 0,-3 1 477 0 0,-1-1-79 0 0,1 0-108 0 0,-1 1 210 0 0,0-1-51 0 0,-1 1-56 0 0,1-1-62 0 0,0 0-69 0 0,0 0-74 0 0,0 0-82 0 0,-1 1-86 0 0,2-3-1524 0 0,0 0-1344 0 0,-2 3 3742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35.0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12096 0 0,'0'2'273'0'0,"0"4"-10"0"0,1 0-49 0 0,-1 0-44 0 0,1 1-39 0 0,0 3 14 0 0,1 1-73 0 0,0 0-48 0 0,4 13-26 0 0,-2-8 59 0 0,-2-9 15 0 0,1 1 40 0 0,-1 0 50 0 0,1 0 58 0 0,-1-1-7 0 0,0 2 64 0 0,0 1 116 0 0,1 7 249 0 0,-1-4-166 0 0,0-5-194 0 0,-1-1-82 0 0,0-1-39 0 0,5 30 1012 0 0,-6-12-445 0 0,1-12-390 0 0,-1 0-33 0 0,1 0-39 0 0,1-1-47 0 0,-2-6-50 0 0,-3 0-96 0 0,3-5-68 0 0,0 0-1 0 0,0 1 0 0 0,-1-1 1 0 0,1 1-1 0 0,0-1 1 0 0,0 0-1 0 0,0 1 1 0 0,-1-1-1 0 0,1 1 0 0 0,0-1 1 0 0,0 0-1 0 0,0 1 1 0 0,0-1-1 0 0,0 1 1 0 0,0-1-1 0 0,0 1 0 0 0,0-1 1 0 0,0 1-1 0 0,0-1 1 0 0,0 0-5 0 0,0 1 210 0 0,0 0-81 0 0,1-1-80 0 0,-1 1-79 0 0,0 0-77 0 0,1 0-77 0 0,-1 0-75 0 0,1 0-73 0 0,-1-1-73 0 0,0 1-72 0 0,1 0-70 0 0,-1 0-69 0 0,1-1-68 0 0,-1 1-66 0 0,0-1-66 0 0,1 1-64 0 0,-1-1-297 0 0,1 0-34 0 0,1-1-2537 0 0,-2 1 3730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35.17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18 11600 0 0,'0'0'264'0'0,"0"0"34"0"0,0 0 21 0 0,0 0-133 0 0,0 0-89 0 0,0 0-28 0 0,0-1-41 0 0,0-3 5 0 0,0 3 83 0 0,1 0 29 0 0,0 0-37 0 0,5-1 9 0 0,1 0-114 0 0,-2 2-71 0 0,-2 0-37 0 0,23-3-531 0 0,-9 1 302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35.6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17 9384 0 0,'0'0'203'0'0,"-2"-1"-69"0"0,0 0-49 0 0,-4-2 58 0 0,2 2-2 0 0,-9-4-171 0 0,-2 2 105 0 0,1 1 88 0 0,-1 1 73 0 0,0 2 51 0 0,0 1 40 0 0,7-1-95 0 0,0 1 1 0 0,1 0-1 0 0,-1 0 1 0 0,1 1-1 0 0,-2 0-232 0 0,-9 7 451 0 0,1 2-82 0 0,9-5-232 0 0,1 0-39 0 0,-4 5 155 0 0,5-5-75 0 0,-1 0 1 0 0,1 1 0 0 0,0-1 0 0 0,1 1 0 0 0,0 1 0 0 0,0-1 0 0 0,0 1 0 0 0,-2 7-179 0 0,3-3 282 0 0,0 0 0 0 0,0 1 0 0 0,1 2-282 0 0,0 3 223 0 0,3 2-84 0 0,0-15-113 0 0,-1 8 55 0 0,2-1 0 0 0,0 1 0 0 0,1 5-81 0 0,7 9 158 0 0,-6-23-101 0 0,-1 1 0 0 0,1-1 0 0 0,1 0-1 0 0,1 2-56 0 0,0-2 61 0 0,-1 0-1 0 0,1 0 1 0 0,0 0-1 0 0,0-1 1 0 0,1 0-1 0 0,-1 0 1 0 0,1 0-1 0 0,0-1 1 0 0,4 3-61 0 0,-1-3 74 0 0,-1 1 1 0 0,1-2-1 0 0,0 1 1 0 0,0-1-1 0 0,0 0 1 0 0,9 0-75 0 0,19-1 179 0 0,1-5-33 0 0,-2-4-36 0 0,-2-3-41 0 0,-25 7-34 0 0,0 0-1 0 0,0-1 1 0 0,-1 0-1 0 0,3-2-34 0 0,-3 1 25 0 0,0-1-1 0 0,0 0 1 0 0,0 0-1 0 0,1-3-24 0 0,-5 5 8 0 0,1 1-1 0 0,-2-1 1 0 0,1-1 0 0 0,0 1 0 0 0,-1-1 0 0 0,0 1-1 0 0,0-1 1 0 0,-1 0 0 0 0,0 0 0 0 0,0 0-1 0 0,0 0 1 0 0,-1-1 0 0 0,0 1 0 0 0,0 0-1 0 0,0-4-7 0 0,-3-19-3 0 0,-4 2-62 0 0,-1 10-27 0 0,0 1-50 0 0,-1 3-22 0 0,-1 0-46 0 0,-1 0-53 0 0,-1 0-56 0 0,10 12 234 0 0,-1-2-50 0 0,-1 1 43 0 0,-5-7-99 0 0,5 5 63 0 0,-1 0-98 0 0,2 2 63 0 0,0 0-41 0 0,0 0-79 0 0,0 0-65 0 0,0 0-75 0 0,0 0-81 0 0,0 0-91 0 0,-1 0-97 0 0,1 0-107 0 0,0 0-113 0 0,-4-3-1062 0 0,-2-2-1109 0 0</inkml:trace>
  <inkml:trace contextRef="#ctx0" brushRef="#br0" timeOffset="434.17">529 186 8568 0 0,'6'9'114'0'0,"2"7"107"0"0,2 1-9 0 0,-3-7-159 0 0,0 2 1 0 0,0-1 116 0 0,-4-5-38 0 0,-1 0 34 0 0,0 0 34 0 0,0 1 36 0 0,1 1 295 0 0,0 0 47 0 0,9 16 1257 0 0,-8-16-1239 0 0,0 0-45 0 0,0 0-67 0 0,-1 0-84 0 0,0 0 108 0 0,1-1-67 0 0,0 2-19 0 0,0 0-122 0 0,-3-4-201 0 0,0-1-37 0 0,-1 1-38 0 0,-1-1-40 0 0,1-3-151 0 0,0 0 47 0 0,0-1 44 0 0,0 1 42 0 0,0 0 38 0 0,0 0 35 0 0,0 0 134 0 0,1 1 144 0 0,-1 0 98 0 0,1-1 55 0 0,1 3 690 0 0,-2-3-833 0 0,1 0-34 0 0,-1 0-5 0 0,1 0-82 0 0,-1-1-129 0 0,1 1 130 0 0,-1-1-2 0 0,0 0 32 0 0,0 0-40 0 0,0 0-5 0 0,0 0-1 0 0,0 0-66 0 0,0 0-46 0 0,0-1-18 0 0,0-3 0 0 0,0 2 13 0 0,0 1 59 0 0,0-21-51 0 0,-1 0-33 0 0,0-11-20 0 0,0 17-26 0 0,2 0-1 0 0,0 0 1 0 0,3-14-3 0 0,3 3 31 0 0,1 0-70 0 0,9-23-104 0 0,-6 26 22 0 0,4 2-43 0 0,6-1-54 0 0,-16 18 142 0 0,1 0 0 0 0,-1 1-1 0 0,1 0 1 0 0,-1 0 0 0 0,1 0 0 0 0,2 0 76 0 0,14-3-206 0 0,-20 7 191 0 0,0 0-1 0 0,0-1 1 0 0,0 2-1 0 0,0-1 1 0 0,0 0-1 0 0,0 0 1 0 0,0 0-1 0 0,0 1 1 0 0,1 0 15 0 0,11 6-38 0 0,-1 7 56 0 0,3 6-18 0 0,-2 1 0 0 0,11 21 0 0 0,-7-3 92 0 0,-17-35-84 0 0,6 14 88 0 0,-1 0 81 0 0,-1 0 48 0 0,6 23 361 0 0,-7-14-292 0 0,0 3 68 0 0,0 1 54 0 0,-3-10-40 0 0,-1-4-65 0 0,0-11-255 0 0,0-2-63 0 0,0-2 21 0 0,0-2-84 0 0,0 0-32 0 0,0 0-41 0 0,0 0-228 0 0,0 0-515 0 0,0 0 671 0 0,0 0 32 0 0,0 0-12 0 0,0 0-53 0 0,-1 0-8 0 0,1 0-55 0 0,0 0-61 0 0,0-1-68 0 0,-1 1-75 0 0,1 0-68 0 0,0 0-62 0 0,-1 0-53 0 0,0 0-199 0 0,1-1-54 0 0,-1 1-241 0 0,0-1-652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32.4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247 1 9384 0 0,'0'0'208'0'0,"0"0"33"0"0,0 0 16 0 0,0 0 46 0 0,0 0-67 0 0,0 0-46 0 0,-1 2 81 0 0,1 0-104 0 0,-2 5 118 0 0,2-5-154 0 0,0-1 53 0 0,0 8 302 0 0,0 0-37 0 0,1 0-35 0 0,0 0-33 0 0,2 9 292 0 0,1 0-102 0 0,0 6 74 0 0,-1 0-104 0 0,1 4-74 0 0,2-1-106 0 0,-1-3-101 0 0,-1 12 74 0 0,-1-2 131 0 0,2-1-1 0 0,1 4-464 0 0,4 7 423 0 0,12 62 625 0 0,-17-83-787 0 0,-1-1-59 0 0,7 47 257 0 0,-10-64-366 0 0,-1 1-67 0 0,3 10-92 0 0,-2-8 113 0 0,-1-4 34 0 0,1 0 53 0 0,-1 1 143 0 0,1-3-88 0 0,-1 1 36 0 0,0-3-71 0 0,0 1-81 0 0,0 1-41 0 0,0 0-80 0 0,0-2-52 0 0,0 1-120 0 0,-5-14-678 0 0,2 9 564 0 0,0 0-35 0 0,-1-1-146 0 0,1 0-84 0 0,0 0-100 0 0,1 0-119 0 0,1-6-738 0 0,-1 1-10 0 0</inkml:trace>
  <inkml:trace contextRef="#ctx0" brushRef="#br0" timeOffset="280.9">0 305 10192 0 0,'0'0'230'0'0,"0"0"30"0"0,0 0 19 0 0,0 0-30 0 0,1 0-53 0 0,0 0-36 0 0,7 0 263 0 0,-5-1-211 0 0,4 0 91 0 0,-1 0-36 0 0,7-2 171 0 0,2-1-48 0 0,-4 1-167 0 0,1 0-38 0 0,11-4 154 0 0,-8 3-72 0 0,14-3 51 0 0,-1-1-40 0 0,13-3 65 0 0,2 1-85 0 0,-1 2-80 0 0,2 3-79 0 0,-37 4-250 0 0,1 1 70 0 0,0-1 60 0 0,-1 0 49 0 0,2 0 52 0 0,17-2 259 0 0,-15 2-222 0 0,-4 0-74 0 0,0 0-35 0 0,0 0-43 0 0,0 1-51 0 0,0-1-59 0 0,0 0-68 0 0,-1 0-76 0 0,1 1-86 0 0,-2-1 75 0 0,-1 1-45 0 0,1-1-46 0 0,0 1-48 0 0,-1 0-53 0 0,1-1-53 0 0,-1 1-56 0 0,1 0-59 0 0,7-1-1270 0 0,5 1-1097 0 0</inkml:trace>
  <inkml:trace contextRef="#ctx0" brushRef="#br0" timeOffset="743.23">704 156 8480 0 0,'0'0'248'0'0,"0"0"-6"0"0,1 1-140 0 0,0 2-68 0 0,0 0 16 0 0,10 19 1100 0 0,-3-3-286 0 0,0 1-100 0 0,-1 1-202 0 0,-1 0-47 0 0,-1 0-40 0 0,1 1-36 0 0,0 4 47 0 0,0 0-37 0 0,0 5 55 0 0,3 17 210 0 0,2 6 71 0 0,-2-10-143 0 0,-3-14-261 0 0,-3-5-114 0 0,0 1-61 0 0,0-9-59 0 0,4-1 59 0 0,-6-12-143 0 0,1 0 68 0 0,-2 8-12 0 0,0-8-38 0 0,-1-1 71 0 0,0-2 103 0 0,0-1-78 0 0,1 0 36 0 0,-2-3-114 0 0,2 0-39 0 0,3-9 4 0 0,-2 9-37 0 0,2-17-8 0 0,-3 12 3 0 0,2 0 1 0 0,-1 0-1 0 0,3-8-22 0 0,12-25 23 0 0,3 0-93 0 0,-9 21-9 0 0,1 1-33 0 0,1 0-37 0 0,0 0-40 0 0,6-4-10 0 0,-7 12 105 0 0,0 0 1 0 0,0 1-1 0 0,9-6 94 0 0,-18 15-14 0 0,0-1 0 0 0,0 1 0 0 0,0-1 0 0 0,1 1 0 0 0,-1 0 0 0 0,0 0 0 0 0,1 0 0 0 0,-1 1 0 0 0,1-1 14 0 0,-1 1-8 0 0,0-1 0 0 0,-1 1 0 0 0,1 0 1 0 0,0 0-1 0 0,0 0 0 0 0,-1 0 0 0 0,1 1 0 0 0,0-1 0 0 0,0 0 0 0 0,-1 1 0 0 0,1-1 8 0 0,1 1-8 0 0,0 1 0 0 0,0-1 1 0 0,0 1-1 0 0,-1 0 0 0 0,1 0 1 0 0,-1 0-1 0 0,1 0 0 0 0,-1 0 1 0 0,0 0-1 0 0,1 1 0 0 0,-1-1 1 0 0,0 1-1 0 0,0 0 8 0 0,3 6-17 0 0,0-1 0 0 0,0 1 0 0 0,-1-1 1 0 0,-1 1-1 0 0,3 6 17 0 0,3 20-100 0 0,-5 0 206 0 0,-2 0 45 0 0,-1-12-11 0 0,1 0 40 0 0,-2-8-85 0 0,-1-1-62 0 0,1-8-33 0 0,0 0 0 0 0,0 0 0 0 0,0 0 0 0 0,1 3 0 0 0,0 3 6 0 0,2 4 42 0 0,-2-15-170 0 0,0 0 38 0 0,0 1 7 0 0,1-1 86 0 0,3 2 121 0 0,-4-2-117 0 0,1-1-38 0 0,-1 0-73 0 0,1 1-96 0 0,0-1-60 0 0,0 0-97 0 0,-1-1-112 0 0,0 1 186 0 0,0 0-34 0 0,0 0-35 0 0,-1 0-35 0 0,1 0-40 0 0,0-1-39 0 0,0 1-42 0 0,0 0-43 0 0,-1-1-45 0 0,1 1-48 0 0,1-1-1158 0 0,1 0-1013 0 0,-2 0 1620 0 0</inkml:trace>
  <inkml:trace contextRef="#ctx0" brushRef="#br0" timeOffset="1160.95">1378 434 10512 0 0,'0'0'306'0'0,"0"0"-4"0"0,0 0-226 0 0,2 0-44 0 0,7-1-116 0 0,-1 1 72 0 0,1-2 64 0 0,0 1 57 0 0,2-1 86 0 0,0-1 58 0 0,2 0 110 0 0,7-2 257 0 0,14-4 457 0 0,-12 4-370 0 0,1-1-54 0 0,-1 0-59 0 0,0-1-64 0 0,0 0-69 0 0,0-1-74 0 0,0 0-80 0 0,-1-1-84 0 0,-9 5-100 0 0,-1 1-56 0 0,13-5-9 0 0,-3-3-75 0 0,-24 10-169 0 0,-3-1 98 0 0,-5-2-35 0 0,-10 4-79 0 0,2 1 89 0 0,-3 2 62 0 0,-12 5 55 0 0,8 2-89 0 0,2 6 94 0 0,1 2 82 0 0,1 4 70 0 0,-8 16 212 0 0,15-14-100 0 0,-2 13 177 0 0,13-28-308 0 0,1 1 0 0 0,0 0-1 0 0,1-1 1 0 0,-2 10-142 0 0,4-14 61 0 0,-1-1 0 0 0,1 0-1 0 0,0 1 1 0 0,1-1 0 0 0,-1 0 0 0 0,1 1-1 0 0,0 3-60 0 0,9 21 323 0 0,3-5-79 0 0,6-3-70 0 0,-15-18-151 0 0,0 0-1 0 0,1 0 1 0 0,-1-1-1 0 0,1 1 1 0 0,0-1-23 0 0,22 6 90 0 0,-9-5-84 0 0,-3-3-76 0 0,1 0-99 0 0,-8 0 32 0 0,0 1-39 0 0,0-1-42 0 0,1 0-47 0 0,-6 1 235 0 0,0-1-41 0 0,1 0-42 0 0,-1 0-42 0 0,0 0-44 0 0,0 0-43 0 0,1 0-46 0 0,-1 0-46 0 0,0 0-46 0 0,1 0-47 0 0,-1 0-49 0 0,0 0-49 0 0,1 0-50 0 0,-1 0-50 0 0,1-1-52 0 0,-1 1-52 0 0,8-1-1536 0 0,7-1-1274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31.0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10 8144 0 0,'0'0'-82'0'0,"-1"-1"51"0"0,1 1 46 0 0,-1-1 41 0 0,1 1 98 0 0,-1-1 70 0 0,0 1 54 0 0,1 0 42 0 0,0 0 769 0 0,0 0-650 0 0,2 0-29 0 0,-1 0-250 0 0,0 0-36 0 0,-1 0 512 0 0,0 2-301 0 0,1 0-52 0 0,-1 0-46 0 0,1 0-41 0 0,0 0-8 0 0,0 1-43 0 0,1 0-16 0 0,0 2 6 0 0,2 2 57 0 0,-2-2 14 0 0,15 46 962 0 0,-12-33-826 0 0,0-1-41 0 0,-1-2-90 0 0,0 0-44 0 0,0-1-49 0 0,0 1-57 0 0,2 11 72 0 0,0 0 84 0 0,15 55 666 0 0,-15-61-687 0 0,-2-8-80 0 0,4 11 148 0 0,-7-21-521 0 0,0 0 111 0 0,0-1 101 0 0,-1 0 40 0 0,1 0 91 0 0,0 1 87 0 0,0 1 320 0 0,-1-2-381 0 0,1-1-46 0 0,-1 1-71 0 0,0-1-115 0 0,0 1-87 0 0,0-1-115 0 0,1 0 113 0 0,-1 1-34 0 0,0-1-36 0 0,0 0-39 0 0,0 0-40 0 0,0 0-43 0 0,0 0-43 0 0,0 0-47 0 0,0 0-48 0 0,0 0-50 0 0,0 1-52 0 0,0-1-53 0 0,0 0-1446 0 0,0 0-1216 0 0</inkml:trace>
  <inkml:trace contextRef="#ctx0" brushRef="#br0" timeOffset="478.51">305 1 10136 0 0,'0'0'230'0'0,"0"0"30"0"0,1 1 19 0 0,10 31-67 0 0,-4-16-66 0 0,0 0 36 0 0,1 0 54 0 0,-1 1 55 0 0,-1 0 62 0 0,-1 0 72 0 0,3 16 411 0 0,7 48 1311 0 0,-11-57-1540 0 0,-2 0-70 0 0,0-14-249 0 0,2 1 59 0 0,0 2 11 0 0,-3-3-86 0 0,-1-9-159 0 0,0-1-3 0 0,-1 1 90 0 0,1 1 223 0 0,0-2-356 0 0,-1-1-35 0 0,1-1-42 0 0,0-1-52 0 0,-3-16 150 0 0,2 1-45 0 0,0 7-39 0 0,1 1-1 0 0,1-1 0 0 0,0 1 0 0 0,1-4-3 0 0,9-34 3 0 0,-7 37-33 0 0,0 0-1 0 0,6-10 31 0 0,-6 13-25 0 0,1 0 1 0 0,0 0-1 0 0,0 0 0 0 0,1 1 1 0 0,0 0-1 0 0,1 0 1 0 0,-1 1-1 0 0,1-1 0 0 0,2 0 25 0 0,-7 5-9 0 0,1 1 0 0 0,-1-1 0 0 0,1 0 0 0 0,0 1 0 0 0,-1 0 0 0 0,1 0 0 0 0,0-1 0 0 0,0 2 0 0 0,0-1 0 0 0,0 0 0 0 0,0 0 0 0 0,0 1 0 0 0,0 0 0 0 0,0 0 0 0 0,0 0 0 0 0,0 0 0 0 0,1 0 9 0 0,0 1-13 0 0,1 0 0 0 0,-1 0 0 0 0,1 0 0 0 0,-1 1 0 0 0,1 0 0 0 0,-1 0 1 0 0,0 0-1 0 0,0 0 0 0 0,0 1 0 0 0,2 1 13 0 0,2 2-20 0 0,0 1 0 0 0,0 0 0 0 0,-1 0 1 0 0,5 7 19 0 0,-4-4-2 0 0,-1 0-1 0 0,0 1 1 0 0,1 2 2 0 0,4 12 62 0 0,-2 2 55 0 0,-6-15-30 0 0,-1 0 0 0 0,-1 0 0 0 0,0 1 0 0 0,-1-1 0 0 0,0 1 1 0 0,-1 0-1 0 0,0-1 0 0 0,-1 1 0 0 0,-1 4-87 0 0,2-1 261 0 0,1-15-117 0 0,-1-1-72 0 0,0 0-66 0 0,0 0-278 0 0,0 0 75 0 0,0 0 68 0 0,-1 0 58 0 0,1 1 62 0 0,0-1 107 0 0,0 2 494 0 0,-1-2-498 0 0,1 0-41 0 0,0 1-53 0 0,0-1-71 0 0,0 0-83 0 0,0 1-97 0 0,0-1-66 0 0,-1 0-99 0 0,1 1-109 0 0,0-1-117 0 0,0 0 273 0 0,0 0-33 0 0,0 0-34 0 0,0 0-36 0 0,0 0-37 0 0,0 0-38 0 0,0 0-39 0 0,0 0-41 0 0,0 0-1686 0 0,0 0-1310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39.7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0 9560 0 0,'0'0'216'0'0,"0"0"32"0"0,0 0 10 0 0,0 0 42 0 0,0 0 132 0 0,0 0 59 0 0,0 0 12 0 0,0 0-274 0 0,1 0-51 0 0,-1 0-44 0 0,0 1-37 0 0,1-1 16 0 0,2 4-34 0 0,-3-2 24 0 0,8 20 813 0 0,-2 2-122 0 0,-2 1-110 0 0,-1 0-99 0 0,-2-18-440 0 0,4 31 236 0 0,-1 1-59 0 0,3 30 203 0 0,-1-23-123 0 0,1-3-59 0 0,-4-17-61 0 0,1 0 0 0 0,2 2-282 0 0,-3-14 193 0 0,0 1 0 0 0,-1 9-193 0 0,-1-9 144 0 0,1-1 38 0 0,-1-7-53 0 0,-1 13 280 0 0,-1-14-311 0 0,0 1-69 0 0,-2-2-111 0 0,2-2-16 0 0,1-1 52 0 0,1 2 24 0 0,-3 2-56 0 0,1-5-5 0 0,1-1-94 0 0,0 0-76 0 0,0 0 64 0 0,0 0 55 0 0,0 0 50 0 0,0 1 35 0 0,0-1 89 0 0,-1 2 319 0 0,1-2-310 0 0,-1 0-34 0 0,1 1-46 0 0,0-1-58 0 0,0 0-70 0 0,0 1-81 0 0,-1-1-53 0 0,1 0-82 0 0,0 1-91 0 0,0-1-99 0 0,0 0-108 0 0,0 0-114 0 0,0 0-125 0 0,0 0 408 0 0,0 0-35 0 0,0 0-1728 0 0,0 0-1284 0 0</inkml:trace>
  <inkml:trace contextRef="#ctx0" brushRef="#br0" timeOffset="271.17">1 299 10336 0 0,'0'0'233'0'0,"0"0"-7"0"0,0 0-110 0 0,0-1-72 0 0,0 0-36 0 0,0 0 51 0 0,0 1 34 0 0,0 0 56 0 0,1-1 69 0 0,0 1 80 0 0,14-4 318 0 0,1-1-57 0 0,-4 1-221 0 0,-1 0-43 0 0,1 1-46 0 0,0 0-54 0 0,93-23 1277 0 0,-80 21-1217 0 0,0-1-95 0 0,6-1-66 0 0,14-4-75 0 0,0 1-37 0 0,-16 3 44 0 0,15-3-79 0 0,-30 7-40 0 0,-6 2 7 0 0,-1-1-34 0 0,5 0-169 0 0,-6 1 96 0 0,0 0-37 0 0,0 0-40 0 0,0 0-43 0 0,0 0-47 0 0,0 0-49 0 0,-3 1 61 0 0,-1 0-46 0 0,0-1-43 0 0,0 1-37 0 0,0 0-136 0 0,0-1-36 0 0,5 0-1421 0 0</inkml:trace>
  <inkml:trace contextRef="#ctx0" brushRef="#br0" timeOffset="801.75">689 153 7856 0 0,'0'0'174'0'0,"0"0"-2"0"0,0 1-73 0 0,-1-1-47 0 0,0 3-4 0 0,0-1 0 0 0,0 5-52 0 0,0 1 37 0 0,1-1 37 0 0,0 1 34 0 0,0 1 36 0 0,1-1 33 0 0,0 8 271 0 0,0-6-133 0 0,0-1 41 0 0,0 0 37 0 0,-1-1 39 0 0,0 5 4 0 0,1 0-64 0 0,-1 7 92 0 0,1-1-76 0 0,0 21 322 0 0,0-14-153 0 0,-1 0 21 0 0,2-5-28 0 0,3 28 787 0 0,0-19-595 0 0,-3-23-465 0 0,0 0-50 0 0,2 4 76 0 0,-2-7-198 0 0,0-1-1 0 0,-1 0 0 0 0,1 1 1 0 0,1-1-1 0 0,-1 0 0 0 0,1 0-100 0 0,3 3 238 0 0,0-2 59 0 0,-4-3-63 0 0,0 0-43 0 0,0-1-38 0 0,1 0-32 0 0,2-2 63 0 0,4-1-64 0 0,-4 1-4 0 0,4-2 0 0 0,0-2-37 0 0,6-11 5 0 0,8-21 16 0 0,-11 13-90 0 0,-10 17-10 0 0,2 1 0 0 0,-1 0 0 0 0,1 0 0 0 0,0 0 0 0 0,0 0 0 0 0,1 1 0 0 0,0-1 0 0 0,0 1 0 0 0,13-17-14 0 0,-18 23 5 0 0,1-1 1 0 0,-1 1 0 0 0,0-1 0 0 0,1 1-1 0 0,-1 0 1 0 0,1-1 0 0 0,-1 1-1 0 0,1-1 1 0 0,-1 1 0 0 0,1 0-1 0 0,-1 0 1 0 0,1-1 0 0 0,-1 1-1 0 0,1 0 1 0 0,0 0 0 0 0,-1 0 0 0 0,1-1-1 0 0,-1 1 1 0 0,1 0 0 0 0,0 0-1 0 0,-1 0 1 0 0,1 0 0 0 0,-1 0-1 0 0,1 0 1 0 0,0 0 0 0 0,-1 0 8 0 0,2 1-14 0 0,0-1 0 0 0,-1 1 0 0 0,1 0 0 0 0,-1-1 0 0 0,1 1 0 0 0,-1 0 0 0 0,1 0 0 0 0,-1 0 0 0 0,1 0 0 0 0,-1 0 14 0 0,14 14-61 0 0,-5-1 84 0 0,-6-7-31 0 0,1 1-45 0 0,11 15-240 0 0,-8-12 148 0 0,-3-3 76 0 0,-1-2 41 0 0,0 0 32 0 0,-2-2 0 0 0,0-1 0 0 0,1 1 0 0 0,0-1 0 0 0,-1 0 0 0 0,1 0 0 0 0,3 2-4 0 0,-2-1-4 0 0,0-1 0 0 0,1 0 0 0 0,-1-1 1 0 0,1 1-1 0 0,0-1 0 0 0,0 0 0 0 0,0 0 0 0 0,0 0 0 0 0,0-1 0 0 0,0 0 0 0 0,0 0 1 0 0,6 1 3 0 0,16-2 4 0 0,0-3 41 0 0,-1-2 56 0 0,-2-4 75 0 0,-7-1-79 0 0,-12 6-67 0 0,0-1 1 0 0,-1 1-1 0 0,1-1 0 0 0,-1 0 0 0 0,3-5-30 0 0,6-9 160 0 0,-10 15-123 0 0,0 1-1 0 0,-1-1 0 0 0,0 0 0 0 0,0 0 1 0 0,0 0-1 0 0,1-2-36 0 0,-1 0 55 0 0,-1 0 1 0 0,1 0 0 0 0,-1 0 0 0 0,0 0-1 0 0,0-1 1 0 0,-1 1 0 0 0,0-1-56 0 0,-1-19 183 0 0,-4 0-33 0 0,-5-6-35 0 0,-2 8-110 0 0,2 8-65 0 0,3 4-54 0 0,0 0-85 0 0,4 6 119 0 0,1 3-7 0 0,1 0-93 0 0,0 1-15 0 0,0 0-76 0 0,0 0-23 0 0,1 0-71 0 0,-1 1-78 0 0,1-1-87 0 0,0 1 221 0 0,0 1-43 0 0,0 0-38 0 0,0 0-36 0 0,0 0-271 0 0,0 0-58 0 0,0 0-46 0 0,0 0-33 0 0,0 0-1487 0 0,0 0-1308 0 0</inkml:trace>
  <inkml:trace contextRef="#ctx0" brushRef="#br0" timeOffset="1246.81">1719 270 6304 0 0,'3'0'49'0'0,"1"1"-52"0"0,-1-1 6 0 0,0 1 67 0 0,0-1 63 0 0,0 1 95 0 0,-2-2-148 0 0,-1 0 101 0 0,0-1 33 0 0,0 1 41 0 0,0-6 683 0 0,0 4-575 0 0,0 1-75 0 0,0 2-189 0 0,-1-1-36 0 0,-5-3 700 0 0,-1 0-87 0 0,-1 1-81 0 0,0 1-75 0 0,0 1-67 0 0,-1 0-62 0 0,0 1-54 0 0,0 1-49 0 0,-5 1 88 0 0,0 2-80 0 0,2 1-77 0 0,9-4-143 0 0,-1 1-1 0 0,1 0 1 0 0,0 0-1 0 0,0 0 0 0 0,0 1 1 0 0,0 0-76 0 0,-5 3 151 0 0,0 0-39 0 0,-8 4 18 0 0,12-7-120 0 0,-1-1-1 0 0,1 1 1 0 0,0 0 0 0 0,0 0 0 0 0,1 0 0 0 0,-1 0 0 0 0,1 1-1 0 0,-1-1 1 0 0,1 1 0 0 0,0 0 0 0 0,-2 4-10 0 0,-11 27 130 0 0,12-22-54 0 0,0 0 0 0 0,0 0-1 0 0,2 0 1 0 0,-1 0-1 0 0,2 0 1 0 0,0 1 0 0 0,0 4-76 0 0,1-8 58 0 0,1 1 0 0 0,0-1 1 0 0,2 6-59 0 0,4 8 101 0 0,-4-17-79 0 0,0 0 1 0 0,0 0 0 0 0,1-1 0 0 0,0 1 0 0 0,0-1 0 0 0,1 0 0 0 0,0 0 0 0 0,2 2-23 0 0,16 11 106 0 0,4-4-17 0 0,1-5 80 0 0,-24-9-136 0 0,0 0-1 0 0,-1-1 1 0 0,1 1-1 0 0,0-1 0 0 0,0 0 1 0 0,0 0-1 0 0,0 0 1 0 0,0-1-1 0 0,-1 1 0 0 0,1-1 1 0 0,0 0-1 0 0,0 0 1 0 0,-1-1-1 0 0,4 0-32 0 0,2-3 179 0 0,0 1-1 0 0,-1-1 1 0 0,7-5-179 0 0,-6 3 155 0 0,-1 0 0 0 0,1-1 0 0 0,0 0-155 0 0,20-28 368 0 0,-16 16-228 0 0,-1 0-33 0 0,-9 14-89 0 0,0-1 0 0 0,-1 0 0 0 0,0 0 0 0 0,0 1 0 0 0,-1-1-1 0 0,1-1-17 0 0,1-14 80 0 0,-1 9 6 0 0,-1-12 66 0 0,-4 1-34 0 0,1 16-81 0 0,-1 0 0 0 0,1 1 1 0 0,-2-1-1 0 0,-3-6-37 0 0,-14-21 58 0 0,-14-11-32 0 0,27 36-25 0 0,-4-4-39 0 0,-1 0-79 0 0,-1 0-109 0 0,7 7 63 0 0,0 1-39 0 0,4 4-40 0 0,-5-2-238 0 0,6 3 301 0 0,-1 0-38 0 0,0 0-86 0 0,1 1-82 0 0,-1-1-102 0 0,1 0-119 0 0,0 1-8 0 0,1 0 211 0 0,1 0-50 0 0,0 0-45 0 0,0 0-39 0 0,-1 0-151 0 0,1 0-38 0 0,0 0-183 0 0,0 0-497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38.4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202 330 7344 0 0,'0'0'216'0'0,"-2"0"-11"0"0,-10-2-239 0 0,0 0 98 0 0,-1 2 82 0 0,1 0 66 0 0,-7 2 216 0 0,11-1-142 0 0,1 1 0 0 0,0 0 1 0 0,-1 0-1 0 0,-5 4-286 0 0,-2 1 348 0 0,1 2-73 0 0,6-3-189 0 0,2-1-41 0 0,2-1 24 0 0,0 0 1 0 0,0 0 0 0 0,1 0 0 0 0,0 0 0 0 0,0 1-1 0 0,0 0 1 0 0,0-1 0 0 0,0 4-70 0 0,0-2 79 0 0,0 1 0 0 0,1 0 1 0 0,0 0-1 0 0,1 0 0 0 0,-1 0 0 0 0,1 1-79 0 0,0 2 96 0 0,1 0-1 0 0,0 1 1 0 0,0-1 0 0 0,1 2-96 0 0,1 0 93 0 0,0-1 0 0 0,0 1 1 0 0,2 3-94 0 0,4 8-21 0 0,2-2 36 0 0,-6-14 10 0 0,0 0-1 0 0,0 0 1 0 0,0-1 0 0 0,1 1-1 0 0,0-1 1 0 0,1 0 0 0 0,2 2-25 0 0,-4-4 17 0 0,1-1 0 0 0,0 1 1 0 0,0-1-1 0 0,0 0 1 0 0,0 0-1 0 0,0 0 1 0 0,1-1-1 0 0,-1 0 0 0 0,1 0 1 0 0,1 0-18 0 0,16 2 16 0 0,3-3-35 0 0,9-7 281 0 0,-25 3-159 0 0,0-1 0 0 0,-1 0-1 0 0,0 0 1 0 0,0-1-1 0 0,0 0 1 0 0,0 0-1 0 0,3-4-102 0 0,12-11 233 0 0,-3-2-43 0 0,-1-1-60 0 0,-4-2-81 0 0,-14 20-38 0 0,0 0 1 0 0,0 1-1 0 0,0-1 1 0 0,0-1 0 0 0,-1 1-1 0 0,1 0 1 0 0,-1 0-1 0 0,-1 0 1 0 0,1-1 0 0 0,-1 1-1 0 0,0 0 1 0 0,0-1-1 0 0,-1 1 1 0 0,0-2-12 0 0,1 2 8 0 0,-1 0 0 0 0,-1 0-1 0 0,1 0 1 0 0,-1 1 0 0 0,0-1 0 0 0,0 0 0 0 0,-1 0-8 0 0,1 2 1 0 0,0-1 0 0 0,0 1-1 0 0,-1 0 1 0 0,1-1 0 0 0,-1 1 0 0 0,0 0 0 0 0,0 1 0 0 0,-3-3-1 0 0,-7-5-44 0 0,2 2-65 0 0,0 0-50 0 0,-26-14-448 0 0,20 13 14 0 0,5 2 56 0 0,-2 1-94 0 0,1 3-9 0 0</inkml:trace>
  <inkml:trace contextRef="#ctx0" brushRef="#br0" timeOffset="452.34">946 73 9184 0 0,'0'0'177'0'0,"0"0"-74"0"0,-1 0-46 0 0,-2-2 2 0 0,1 1-6 0 0,-6-5-53 0 0,0 0 75 0 0,-1-1 67 0 0,1 0 59 0 0,-2-1 99 0 0,0 0 58 0 0,-2-1 132 0 0,-7-2 324 0 0,16 9-659 0 0,0 1 0 0 0,0 0 0 0 0,-1 0 0 0 0,1 0 1 0 0,0 1-1 0 0,0-1 0 0 0,-1 1 0 0 0,1-1 0 0 0,-3 1-155 0 0,-6 2 430 0 0,-2 2-39 0 0,1 2 28 0 0,1 1-69 0 0,0 2-63 0 0,1 0-57 0 0,-4 6 22 0 0,2 2-94 0 0,2 1-73 0 0,1 1-53 0 0,5-7-38 0 0,1 1 1 0 0,0-1 0 0 0,-2 9 5 0 0,2 5 27 0 0,0 2 89 0 0,4-14-9 0 0,-1 0 39 0 0,1 4-87 0 0,0 5 10 0 0,1 0 0 0 0,1 7-69 0 0,5 1 91 0 0,1 1 227 0 0,1 16-318 0 0,-4-17 186 0 0,-2-16-54 0 0,1 0 32 0 0,0 4 96 0 0,0 0-110 0 0,0-1-72 0 0,4 25 32 0 0,-6-30-44 0 0,0 1 37 0 0,-1-11-226 0 0,-1 0 88 0 0,1-1 81 0 0,0 2 128 0 0,0-1 50 0 0,0 1-164 0 0,0-1-117 0 0,-1-1-20 0 0,0 0-39 0 0,0 3-176 0 0,0-2 94 0 0,1 0-37 0 0,-1 0-41 0 0,0 1-43 0 0,0 0-46 0 0,0 0-49 0 0,0-4 10 0 0,0 0-59 0 0,0 0-52 0 0,0 0-46 0 0,0 0-164 0 0,0 0-45 0 0,0 0-198 0 0,0 0-533 0 0</inkml:trace>
  <inkml:trace contextRef="#ctx0" brushRef="#br0" timeOffset="817.83">578 421 9760 0 0,'0'0'250'0'0,"1"0"-50"0"0,1-1-45 0 0,0 0-36 0 0,4-1 37 0 0,9-4 99 0 0,-11 5-124 0 0,0 0 61 0 0,4 0-123 0 0,1-1 41 0 0,8-1 211 0 0,0 0 88 0 0,23-3 662 0 0,-28 4-775 0 0,0 0-42 0 0,3-1-29 0 0,0 1-110 0 0,-3 0-122 0 0,0 0-111 0 0,-6 2 14 0 0,0-1-35 0 0,0 0-34 0 0,0 0-38 0 0,0 0-39 0 0,1 0-42 0 0,-1 0-42 0 0,0 0-45 0 0,0 0-48 0 0,0 0-48 0 0,0 1-51 0 0,0-1-53 0 0,6-1-1102 0 0,6-2-960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45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1 194 7848 0 0,'2'1'232'0'0,"3"2"-297"0"0,1-1 42 0 0,0 0 41 0 0,0 0 38 0 0,0-1 37 0 0,0 0 34 0 0,8 0 222 0 0,-1-1 113 0 0,0-1 97 0 0,1 0 81 0 0,-1 0 66 0 0,8-1 516 0 0,-2-1-616 0 0,26-12 977 0 0,-30 9-1109 0 0,-2 1-57 0 0,10-4 219 0 0,-1-4-98 0 0,-2-3-97 0 0,-2-1-98 0 0,-7-1-191 0 0,-8-1-35 0 0,-3 17-104 0 0,0-1-1 0 0,-1 0 1 0 0,1 0 0 0 0,-1 0-1 0 0,0 0 1 0 0,0 0 0 0 0,0 1-1 0 0,0-1 1 0 0,0 0 0 0 0,-1 1-1 0 0,1-1 1 0 0,-1 1-13 0 0,-1-2 13 0 0,0 0 0 0 0,0 0-1 0 0,0 1 1 0 0,-1 0 0 0 0,-3-3-13 0 0,4 3 5 0 0,-1 0 0 0 0,0 1 1 0 0,1 0-1 0 0,-1 0 0 0 0,0 0 0 0 0,0 0 1 0 0,0 1-1 0 0,-1-1 0 0 0,-2 0-5 0 0,6 2-5 0 0,-1 0-1 0 0,1 0 0 0 0,0 0 1 0 0,-1 0-1 0 0,1 0 1 0 0,-1 0-1 0 0,1 1 1 0 0,0-1-1 0 0,0 0 1 0 0,-1 1-1 0 0,1-1 1 0 0,0 1-1 0 0,0-1 0 0 0,-1 1 6 0 0,-17 13-43 0 0,11-5 38 0 0,0-1 0 0 0,-6 10 5 0 0,3 0 67 0 0,0 2 46 0 0,6-11-29 0 0,2 0-1 0 0,-1 1 1 0 0,1 0-1 0 0,0-1 1 0 0,1 1-1 0 0,0 4-83 0 0,1 17 183 0 0,6-10-20 0 0,6-1-38 0 0,2-2-35 0 0,2-2-35 0 0,-14-15-53 0 0,1 1-134 0 0,0 0 48 0 0,0-1 43 0 0,0 1 36 0 0,3 2 91 0 0,8 3 289 0 0,-7-4-313 0 0,-2-1-83 0 0,0 0-79 0 0,0-1-99 0 0,0 1-116 0 0,-1-1 8 0 0,0 0-76 0 0,-1 0-83 0 0,1 0-89 0 0,0 0-97 0 0,0 0-102 0 0,-1 0-110 0 0,1 0-117 0 0,4 1-1295 0 0,4 1-1298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46.1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285 11 8840 0 0,'-6'-3'222'0'0,"1"1"-37"0"0,-6-2 92 0 0,-3 2-77 0 0,5 2-130 0 0,-4 1-6 0 0,-9 2 21 0 0,8 0 28 0 0,2 0 58 0 0,1 0 101 0 0,10-3-227 0 0,-37 13 604 0 0,2 3-97 0 0,27-12-425 0 0,-30 18 511 0 0,27-14-476 0 0,2 0-52 0 0,0 2 36 0 0,3 2-60 0 0,2 3-38 0 0,5-14-46 0 0,-1 0 0 0 0,1 1 0 0 0,0-1-1 0 0,0 1 1 0 0,0-1 0 0 0,1 1 0 0 0,-1-1 0 0 0,0 1-1 0 0,0-1 1 0 0,1 0 0 0 0,-1 1 0 0 0,1-1 0 0 0,0 0 0 0 0,-1 1-2 0 0,9 14 0 0 0,6 9 11 0 0,-1-9 51 0 0,7 0 26 0 0,0 0 1 0 0,3 0-89 0 0,34 25 204 0 0,-44-28-45 0 0,1 1 32 0 0,-1 1 36 0 0,-1 1 37 0 0,0 0 41 0 0,-1 0 41 0 0,0 1 44 0 0,-2-1 47 0 0,-6-2-261 0 0,-4 1 49 0 0,0-13-190 0 0,-1 0 0 0 0,1-1 0 0 0,-1 1 0 0 0,1 0 1 0 0,-1-1-1 0 0,0 1 0 0 0,0 0 0 0 0,0-1 0 0 0,0 1 1 0 0,0-1-1 0 0,0 1 0 0 0,0-1 0 0 0,0 0 1 0 0,-1 1-1 0 0,1-1 0 0 0,-1 0 0 0 0,1 0 0 0 0,-1 0 1 0 0,1 0-1 0 0,-1 0 0 0 0,1 0 0 0 0,-1 0 0 0 0,0-1-35 0 0,-10 4 187 0 0,-8 3 29 0 0,0-2-84 0 0,14-4-111 0 0,0 1 0 0 0,0-2 0 0 0,0 1 1 0 0,0-1-1 0 0,0 1 0 0 0,0-2 0 0 0,0 1 1 0 0,-1-1-1 0 0,1 0-21 0 0,-5-1-83 0 0,1 0 79 0 0,-18-3 99 0 0,19 3-126 0 0,1-1-79 0 0,3 1-11 0 0,0-1-50 0 0,0 0-55 0 0,0 0-64 0 0,0-1-69 0 0,0 0-78 0 0,1-1-84 0 0,-1-1-90 0 0,5 5 233 0 0,-1 1-53 0 0,0-1-46 0 0,1 0-42 0 0,-1 0-149 0 0,0 0-40 0 0,0 0-182 0 0,0-1-487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48.88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0 8232 0 0,'0'0'182'0'0,"0"0"29"0"0,0 0 14 0 0,0 0 53 0 0,0 0-72 0 0,0 0 37 0 0,0 0 285 0 0,0 0 15 0 0,0 0-22 0 0,0 0-94 0 0,0 0-41 0 0,1 1-8 0 0,2 7 15 0 0,0 1-68 0 0,-2 3-59 0 0,-1 0-47 0 0,-1 8 56 0 0,-3 5 47 0 0,0 1-35 0 0,3 1-52 0 0,2 16 45 0 0,2-1-58 0 0,-1-11-68 0 0,1 10 137 0 0,1 0-50 0 0,2 9 2 0 0,4 25 77 0 0,-8-57-242 0 0,4 29 193 0 0,4 86 288 0 0,-9-76-261 0 0,-1-55-235 0 0,0 1-56 0 0,2 4-39 0 0,-2-4 50 0 0,0-1 34 0 0,0-1 26 0 0,-1 1 39 0 0,1-2 45 0 0,-1 1 53 0 0,1-3-98 0 0,0-1-52 0 0,0-8 1 0 0,0 10-42 0 0,-1-19 71 0 0,1 1-41 0 0,-1-5-28 0 0,1 10-35 0 0,0 1-1 0 0,1-1 1 0 0,2-11 9 0 0,4-3 13 0 0,7-7 4 0 0,3 2-78 0 0,5-2-71 0 0,-13 23 56 0 0,0 1 0 0 0,0 0 0 0 0,1 1 0 0 0,1 0-1 0 0,9-7 77 0 0,9-3-99 0 0,-24 17 101 0 0,0 0-1 0 0,1 0 0 0 0,-1 1 0 0 0,1 0 0 0 0,4-2-1 0 0,-8 4-1 0 0,0 0-1 0 0,0-1 0 0 0,0 1 0 0 0,0 0 1 0 0,0 0-1 0 0,0 0 0 0 0,0 0 1 0 0,0 0-1 0 0,0 1 0 0 0,2 0 2 0 0,10 7-55 0 0,-5-1-15 0 0,-1 1 35 0 0,-4-3 29 0 0,-1-1 0 0 0,1 1 1 0 0,-1 0-1 0 0,2 4 6 0 0,2 6-50 0 0,0 3 47 0 0,-1 1 0 0 0,0-1 0 0 0,-2 1 0 0 0,1 5 3 0 0,1 3 0 0 0,6 19 0 0 0,-5-17 52 0 0,-1 1-38 0 0,4 23-16 0 0,-6-44 2 0 0,-3-8 0 0 0,0 0 0 0 0,-1 0 0 0 0,1 1 0 0 0,-1-1 0 0 0,1 0 0 0 0,-1 1 0 0 0,0-1 0 0 0,1 0 0 0 0,-1 1 0 0 0,0 0 0 0 0,1 8 100 0 0,0-6-91 0 0,0 1-34 0 0,0-2-30 0 0,-1 0-39 0 0,1 1-46 0 0,0-1-53 0 0,0 0-15 0 0,0 0-46 0 0,0-1-50 0 0,0 0-56 0 0,0 1-58 0 0,-1-1-63 0 0,1 0-68 0 0,0-1-72 0 0,-1 1-721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44.09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0 225 9440 0 0,'0'0'216'0'0,"0"0"32"0"0,0 0 9 0 0,1 0-109 0 0,-1 2-77 0 0,3 4-101 0 0,0 1 77 0 0,-1 1 74 0 0,0 1 66 0 0,1 2 169 0 0,0-1 103 0 0,1 2 152 0 0,0 1-94 0 0,-2-3-181 0 0,0-1-35 0 0,2 10 227 0 0,2 10 198 0 0,-1-9-196 0 0,5 16 422 0 0,-1 1-88 0 0,1-1-120 0 0,0 0-118 0 0,-9-33-487 0 0,-1-1-89 0 0,0 5-79 0 0,0-4 96 0 0,0-2 14 0 0,0 1 41 0 0,0-1 50 0 0,1 1 56 0 0,-1-1 65 0 0,0 1 72 0 0,-2-9-246 0 0,-1-1-38 0 0,-4-9 1 0 0,0-1-44 0 0,5 11-29 0 0,0 0 0 0 0,0 0-1 0 0,1 0 1 0 0,0 0-1 0 0,1 0 1 0 0,-1 0-1 0 0,1 0 1 0 0,1 0 0 0 0,-1 0-1 0 0,1 0 1 0 0,1 0-1 0 0,-1 0 1 0 0,1 0-1 0 0,0 0 1 0 0,1 1 0 0 0,1-4-9 0 0,11-18-2 0 0,5 3-41 0 0,3 6-53 0 0,4 5-69 0 0,-21 12 173 0 0,0 0 0 0 0,0 1-1 0 0,-1-1 1 0 0,1 1 0 0 0,0 1 0 0 0,0-1-1 0 0,0 1 1 0 0,0 0 0 0 0,0 1-1 0 0,0-1 1 0 0,0 1 0 0 0,4 1-8 0 0,-3 0 9 0 0,1 1 1 0 0,-1-1 0 0 0,1 1-1 0 0,-1 1 1 0 0,2 0-10 0 0,19 15 3 0 0,-16-10-3 0 0,2 1 0 0 0,-1 1 0 0 0,0 0 0 0 0,-1 0 0 0 0,0 1 0 0 0,-1 1 0 0 0,0 1 0 0 0,6 15-4 0 0,3 6-69 0 0,-14-27 128 0 0,-3 3 43 0 0,-1-3-52 0 0,-4 4-64 0 0,1-2-66 0 0,1-6 31 0 0,1 3 5 0 0,-1-2-28 0 0,0-2-65 0 0,1 1-107 0 0,-1-3-192 0 0,0-1-313 0 0,0 1 117 0 0,0 0 98 0 0,0 0 80 0 0,0 0-14 0 0,-1 4-661 0 0,1-4 602 0 0,0 0 24 0 0,0-1-101 0 0,-1 4-1645 0 0,0 1-1271 0 0</inkml:trace>
  <inkml:trace contextRef="#ctx0" brushRef="#br0" timeOffset="281.18">689 302 13184 0 0,'0'0'289'0'0,"1"1"-101"0"0,1 0-68 0 0,4 4 85 0 0,-4-3 1 0 0,1 1-54 0 0,0 1-39 0 0,2 3 20 0 0,0 0-85 0 0,5 12-8 0 0,-6-13 18 0 0,-1 0 49 0 0,0-1 45 0 0,0 0 66 0 0,-1 0 77 0 0,1 0 89 0 0,2 4 195 0 0,0 1-85 0 0,-1-1-68 0 0,0 1-47 0 0,8 16 609 0 0,-10-20-808 0 0,-2 1 6 0 0,0 2 21 0 0,3 1 0 0 0,-2-7-97 0 0,0 1-97 0 0,-1-2-100 0 0,0 1-98 0 0,0-1 28 0 0,0-1-34 0 0,0 1-36 0 0,0-1-35 0 0,0 1-35 0 0,1-1-36 0 0,-1 1-36 0 0,1-1-35 0 0,0-1 73 0 0,-1 1-47 0 0,1-1-383 0 0,-1 1-106 0 0,0 0-81 0 0,0-1-56 0 0,-1 1-1162 0 0,-3 2-1216 0 0</inkml:trace>
  <inkml:trace contextRef="#ctx0" brushRef="#br0" timeOffset="565.9">579 77 10368 0 0,'0'0'198'0'0,"0"-1"-81"0"0,0 1-53 0 0,-2-2 2 0 0,0 1-6 0 0,-6-3 238 0 0,1 2-111 0 0,2 0-98 0 0,1 0-52 0 0,0-2-44 0 0,3 3 151 0 0,1 1 17 0 0,0 0-131 0 0,0 0-87 0 0,0 0-76 0 0,0 0-107 0 0,0 0-124 0 0,0 0-112 0 0,0 0 59 0 0,0 0-42 0 0,0 0-549 0 0,0 0-435 0 0,0 0-828 0 0</inkml:trace>
  <inkml:trace contextRef="#ctx0" brushRef="#br0" timeOffset="871.34">1030 0 12584 0 0,'0'0'281'0'0,"0"0"40"0"0,0 0 23 0 0,0 0-141 0 0,0 0-96 0 0,0 0-31 0 0,1 2-44 0 0,4 5 59 0 0,-1 3 59 0 0,4 22 448 0 0,-5-21-402 0 0,-1 0-54 0 0,11 38 544 0 0,-2 1 36 0 0,1 4 100 0 0,3-1 52 0 0,32 93 618 0 0,-27-88-842 0 0,-13-30-376 0 0,-5-22-207 0 0,-1 1-1 0 0,1 0 1 0 0,0 0 0 0 0,1-1-1 0 0,0 1 1 0 0,0-1-1 0 0,1 1-66 0 0,-4-6-6 0 0,1 1 55 0 0,0 1 22 0 0,0-1-87 0 0,0 0-75 0 0,0-1-97 0 0,0 0 9 0 0,-1-1-54 0 0,1 0-62 0 0,0 0-66 0 0,-1 0-74 0 0,1-1-80 0 0,0 0-86 0 0,-1-1-93 0 0,3-6-939 0 0</inkml:trace>
  <inkml:trace contextRef="#ctx0" brushRef="#br0" timeOffset="1163.49">984 304 11376 0 0,'0'0'256'0'0,"0"0"11"0"0,2-1-103 0 0,-1-1-69 0 0,4-2 62 0 0,-3 4-78 0 0,-1-1 36 0 0,6-3-235 0 0,1 0 51 0 0,-1 1 46 0 0,1-1 40 0 0,5-1 87 0 0,0-1 70 0 0,31-10 564 0 0,-25 9-507 0 0,-10 4-168 0 0,1 1-51 0 0,0-1-59 0 0,0 0-71 0 0,-1 1-53 0 0,0 0-71 0 0,0 1-76 0 0,0-1-85 0 0,0 0-90 0 0,0 1-97 0 0,0 0-106 0 0,0 0-110 0 0,2 0-807 0 0,7 1-920 0 0,-18 0 2495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42.7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357 54 6704 0 0,'-3'-3'236'0'0,"0"0"-58"0"0,-1 1-51 0 0,1-1-45 0 0,-4-1-17 0 0,-14-7-126 0 0,16 9 77 0 0,0 0 34 0 0,0-1 79 0 0,-1 1 93 0 0,1-1 116 0 0,2 2-118 0 0,1-1 36 0 0,-5-1 291 0 0,0 1-110 0 0,1 0-107 0 0,-9-1 363 0 0,8 2-366 0 0,1 0 57 0 0,-5 1-259 0 0,1 2 52 0 0,8 0-120 0 0,0-1 0 0 0,0 0 1 0 0,0 1-1 0 0,0 0 0 0 0,0-1 1 0 0,0 1-1 0 0,0 0 0 0 0,0 0 1 0 0,1 0-1 0 0,-1 0 0 0 0,1 0 1 0 0,-1 1-58 0 0,-8 16 398 0 0,6-5-194 0 0,1-3-93 0 0,1-2-70 0 0,-1 13-38 0 0,1 0 1 0 0,1-1 0 0 0,1 1-1 0 0,2 14-3 0 0,0-24 51 0 0,0-1 0 0 0,0 1 0 0 0,2 1-51 0 0,6 33 161 0 0,-5-12-39 0 0,3 1 52 0 0,2 0 68 0 0,-1-1 84 0 0,-5-23-198 0 0,5 17 176 0 0,4 14 136 0 0,-10-30-180 0 0,1-1 0 0 0,4 12-260 0 0,1 0 229 0 0,-2 1-50 0 0,0 5 77 0 0,2 7 64 0 0,-9-24-176 0 0,-2 0 37 0 0,1-8-120 0 0,1-4-54 0 0,0 3 0 0 0,0 5 40 0 0,0-7-167 0 0,0-1 36 0 0,0 1 3 0 0,-1 0 86 0 0,-1 0 170 0 0,1 0-142 0 0,0-1-56 0 0,1 0-47 0 0,-1 0-56 0 0,1 1-68 0 0,-1-1-77 0 0,1 0-90 0 0,0 1-99 0 0,0-1-110 0 0,0 0-162 0 0</inkml:trace>
  <inkml:trace contextRef="#ctx0" brushRef="#br0" timeOffset="474.75">1 469 7632 0 0,'0'0'166'0'0,"0"0"29"0"0,0 0 14 0 0,0 0-192 0 0,1 0 42 0 0,1 1 158 0 0,1 1 57 0 0,5 1 431 0 0,-2-1-183 0 0,1 0-55 0 0,0 0-46 0 0,0-1-37 0 0,2 0 40 0 0,-5 0-225 0 0,0-1 1 0 0,0 0-1 0 0,0 0 0 0 0,0 0 0 0 0,0-1 1 0 0,0 1-1 0 0,0-1 0 0 0,1 0-199 0 0,1-1 255 0 0,0 1-38 0 0,8-2 124 0 0,4 1-60 0 0,8 0-10 0 0,-5 0-48 0 0,6 0 180 0 0,0-1-111 0 0,-1-1-97 0 0,0 1-81 0 0,6-2-67 0 0,-1-1-71 0 0,7-2-232 0 0,19-7 256 0 0,-49 12-222 0 0,0 1 103 0 0,-1-1 74 0 0,14-4 41 0 0,-12 4-42 0 0,-3 1-28 0 0,0 0-47 0 0,-1 0-59 0 0,1 0-69 0 0,-1 1-39 0 0,0-1-71 0 0,0 0-79 0 0,0 0-87 0 0,0 1-94 0 0,0-1-102 0 0,0 0-110 0 0,0 1-117 0 0,1-1-712 0 0,2-1-928 0 0</inkml:trace>
  <inkml:trace contextRef="#ctx0" brushRef="#br0" timeOffset="760.79">660 440 7688 0 0,'5'7'63'0'0,"0"1"38"0"0,8 23 325 0 0,-9-18-285 0 0,1 0-80 0 0,-4-9-41 0 0,1 0 37 0 0,0 5 153 0 0,0-2 47 0 0,0 0 53 0 0,3 17 851 0 0,-4-14-709 0 0,0 0-93 0 0,-1-5-236 0 0,0 0-46 0 0,1 10 594 0 0,0-5-225 0 0,-1-5-278 0 0,-1 1-47 0 0,0-4-104 0 0,1 0 40 0 0,-3 7 234 0 0,2-4-201 0 0,0-3-69 0 0,0 0-35 0 0,0 0-47 0 0,1 1-58 0 0,-1-2-68 0 0,0 1-78 0 0,1-1-158 0 0,0-1-120 0 0,0 0 71 0 0,0 0-45 0 0,0 0-612 0 0,0 0-484 0 0,0 0-920 0 0</inkml:trace>
  <inkml:trace contextRef="#ctx0" brushRef="#br0" timeOffset="1027.73">469 252 8808 0 0,'0'0'197'0'0,"0"0"24"0"0,0 0 19 0 0,0 0-13 0 0,0 0-104 0 0,0 0-110 0 0,0 0-67 0 0,1 0-61 0 0,-1 0-88 0 0,2 0-102 0 0,-1-1-92 0 0,0 1 50 0 0,1 0-35 0 0,0-1-455 0 0,2-1-334 0 0,2 0-671 0 0,-6 2 1770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51.2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60 437 7848 0 0,'0'0'232'0'0,"1"0"19"0"0,-1 0-100 0 0,1 1-63 0 0,2 0 21 0 0,-1 0-24 0 0,9 1 458 0 0,-3-1-90 0 0,0 0 1 0 0,-1-1-1 0 0,1 0 1 0 0,-1 0-1 0 0,7-2-453 0 0,2 0 641 0 0,1-2-83 0 0,-2 0-111 0 0,-7 2-274 0 0,-1 0-38 0 0,19-6 411 0 0,0 0-56 0 0,-8 3-209 0 0,0 0-45 0 0,0-1-54 0 0,0 0-63 0 0,-3 0-23 0 0,1 1-35 0 0,14-5-30 0 0,-11 0 33 0 0,-18 9-62 0 0,-1 1 0 0 0,0 0 0 0 0,1 0 0 0 0,-1 0 0 0 0,0 0 0 0 0,0 0-1 0 0,0-1 1 0 0,1 1 0 0 0,-1 0 0 0 0,0 0 0 0 0,0 0 0 0 0,0-1 0 0 0,1 1 0 0 0,-1 0 0 0 0,0 0 0 0 0,0-1-1 0 0,0 1 1 0 0,0 0 0 0 0,0 0 0 0 0,1-1 0 0 0,-1 1 0 0 0,0 0 0 0 0,0 0 0 0 0,0-1 0 0 0,0 1 0 0 0,0 0-1 0 0,0-1 1 0 0,0 1 0 0 0,0 0 0 0 0,0 0 0 0 0,0-1 0 0 0,0 1 0 0 0,0 0 0 0 0,0-1 0 0 0,0 1 0 0 0,-1 0 0 0 0,1 0-1 0 0,0-1 1 0 0,0 1 0 0 0,0 0 0 0 0,0 0 0 0 0,0-1 0 0 0,-1 1 0 0 0,1 0 0 0 0,0 0 0 0 0,0 0 0 0 0,0-1-1 0 0,-1 1 1 0 0,1 0 0 0 0,0 0 0 0 0,0 0 0 0 0,-1 0 0 0 0,1-1 0 0 0,0 1-2 0 0,-12-9 15 0 0,-4 3 37 0 0,-8 0-16 0 0,-4-1 13 0 0,11 0 32 0 0,-8-6 76 0 0,-1 1-49 0 0,-1 0 102 0 0,-24-6-210 0 0,49 17 15 0 0,-1 1 1 0 0,1-1 0 0 0,-1 1-1 0 0,1-1 1 0 0,-1 1 0 0 0,1 0-1 0 0,-3 1-15 0 0,0-1 33 0 0,1 1 0 0 0,0 0 0 0 0,0 0 0 0 0,0 0 0 0 0,-1 1 1 0 0,1-1-1 0 0,0 2-33 0 0,-13 5 100 0 0,3 3-38 0 0,-3 2-75 0 0,-3 10 68 0 0,10-10-46 0 0,-5 11-20 0 0,5 4 55 0 0,-1 30 139 0 0,10-26-39 0 0,3-10 115 0 0,1 0 0 0 0,4 10-259 0 0,-5-22 61 0 0,2 7-26 0 0,2 1-43 0 0,-1-6-38 0 0,1 0-1 0 0,0 0 1 0 0,5 6 46 0 0,4 3-19 0 0,7 0 20 0 0,-14-15 11 0 0,0-1 1 0 0,0 0-1 0 0,1 0 0 0 0,1 0-12 0 0,3 0 20 0 0,-1 0 0 0 0,1-1 0 0 0,0 0 0 0 0,0-1 0 0 0,1 0-20 0 0,9-1-77 0 0,0-2 84 0 0,-1-2 54 0 0,-10 0 33 0 0,1 0 0 0 0,-1-1 0 0 0,9-4-94 0 0,3-2 93 0 0,-7 1-64 0 0,1-1-49 0 0,-2-1-64 0 0,1 0-77 0 0,-1-1-91 0 0,0-1-105 0 0,-1 1-119 0 0,-7 4 190 0 0,0 1-36 0 0,14-13-696 0 0</inkml:trace>
  <inkml:trace contextRef="#ctx0" brushRef="#br0" timeOffset="331.65">755 1 9760 0 0,'0'0'222'0'0,"0"0"30"0"0,0 0 18 0 0,0 0 30 0 0,1 1 117 0 0,6 11 233 0 0,0 0-75 0 0,-1 0-68 0 0,0 1-59 0 0,-1 4 19 0 0,0-1-64 0 0,0 10 107 0 0,-1-1-75 0 0,3 41 597 0 0,-1 0-71 0 0,-1 0-72 0 0,-1-1-68 0 0,3 13 53 0 0,-3-38-476 0 0,1-1-38 0 0,2 13 44 0 0,1 0-104 0 0,-6-41-252 0 0,1 5 10 0 0,-2-10-84 0 0,-2-1-39 0 0,1-6-444 0 0,0-1 38 0 0,-3-3-968 0 0,1 2 780 0 0,0 1-98 0 0,1 0 334 0 0,0 1-37 0 0,0 0-205 0 0,0-1-84 0 0,0 1-94 0 0,0 0-107 0 0,-1-3-1294 0 0,-2-3-1252 0 0,4 7 3475 0 0</inkml:trace>
  <inkml:trace contextRef="#ctx0" brushRef="#br0" timeOffset="576.63">564 308 10568 0 0,'0'0'233'0'0,"0"0"39"0"0,0 0 17 0 0,1 0-27 0 0,34-8-124 0 0,-22 7-57 0 0,0 0 34 0 0,-1-1 34 0 0,-1 1 49 0 0,19-3 179 0 0,1 0-53 0 0,-1-1-50 0 0,0 1-42 0 0,7-2-5 0 0,-1 0-47 0 0,18-4 22 0 0,1 0-57 0 0,-51 9-233 0 0,0 1 35 0 0,5-2 32 0 0,1 1 95 0 0,14-3 214 0 0,-16 3-240 0 0,-2 0-62 0 0,1 0-58 0 0,-1 0-71 0 0,1 0-86 0 0,-3 1 6 0 0,1-1-55 0 0,0 1-60 0 0,-1-1-66 0 0,1 1-68 0 0,-1-1-76 0 0,1 1-79 0 0,-1-1-85 0 0,8 0-1033 0 0,5-1-996 0 0,-17 2 2741 0 0</inkml:trace>
  <inkml:trace contextRef="#ctx0" brushRef="#br0" timeOffset="1112.53">1498 217 9728 0 0,'0'0'284'0'0,"0"0"1"0"0,0-1-187 0 0,-1-4-85 0 0,0 2-3 0 0,0 2 28 0 0,-3-4 374 0 0,0 1-51 0 0,1 1-46 0 0,0 0-38 0 0,-1-1 14 0 0,-1 2-35 0 0,-12-5 412 0 0,7 4-196 0 0,-1 1-32 0 0,1 1-38 0 0,-1 1-42 0 0,1 0-45 0 0,-1 2-50 0 0,1 0-55 0 0,0 2-58 0 0,-9 6 59 0 0,6-4-119 0 0,1 0-36 0 0,-10 8-16 0 0,18-11-39 0 0,0 0 0 0 0,0 1 0 0 0,1-1 1 0 0,-1 1-1 0 0,1 0 0 0 0,0 0 1 0 0,0 0-1 0 0,1 0 0 0 0,-1 1 1 0 0,0 1-2 0 0,0 1 0 0 0,0 0 0 0 0,0 0 0 0 0,0 0 0 0 0,1 0 0 0 0,1 1 0 0 0,-1 0 0 0 0,2-6 0 0 0,-1 1 0 0 0,1-1 0 0 0,0 1 0 0 0,0-1 0 0 0,1 1 0 0 0,-1 0 0 0 0,0-1 0 0 0,1 1 0 0 0,-1-1 0 0 0,1 1 0 0 0,0-1 0 0 0,0 0 0 0 0,0 1 0 0 0,0-1 0 0 0,0 0 0 0 0,1 0 0 0 0,-1 0 0 0 0,1 1 0 0 0,1 0 0 0 0,15 20 1 0 0,-4-5-18 0 0,-4-7-27 0 0,0-2 40 0 0,1 0 0 0 0,0-1 0 0 0,3 2 4 0 0,9 3 0 0 0,-12-7 0 0 0,-1 1 0 0 0,1 0 0 0 0,7 7 0 0 0,-7-3-4 0 0,0 2 61 0 0,-2 2 81 0 0,-1 0 104 0 0,-6-7-75 0 0,0 1 34 0 0,0-1 37 0 0,-2 0 39 0 0,-1 0 43 0 0,0 1 46 0 0,-2-1 47 0 0,-1 0 50 0 0,-1 0-261 0 0,-11 20 479 0 0,3-11-295 0 0,0-4-138 0 0,-2-1-92 0 0,-9 1 83 0 0,0-3-45 0 0,-2-3-45 0 0,-1-3-44 0 0,1-3-43 0 0,-1-4-42 0 0,2-4-41 0 0,0-4-41 0 0,23 10-16 0 0,1 0 37 0 0,-6-4-9 0 0,5 3-44 0 0,1 1-98 0 0,-1-1-26 0 0,1 1-81 0 0,0 0-95 0 0,0-1-106 0 0,0 1 142 0 0,1 1-47 0 0,-1-1-48 0 0,0 0-53 0 0,0 0-54 0 0,0 0-57 0 0,1 0-61 0 0,-1 0-63 0 0,-1 0-501 0 0,0-1-35 0 0,-3-3-2673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1:58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56 1 8696 0 0,'0'0'197'0'0,"0"0"24"0"0,0 0 18 0 0,0 0 41 0 0,0 0 140 0 0,0 0 57 0 0,0 0 17 0 0,1 2-5 0 0,0 2-132 0 0,-1 0-44 0 0,1 1-42 0 0,0-1-37 0 0,-1 6 141 0 0,1 0-94 0 0,1 21 367 0 0,0-16-214 0 0,0-1 1 0 0,-2 0 0 0 0,0 13-435 0 0,-1-4 402 0 0,-2 0-42 0 0,0-3-104 0 0,-1-1-49 0 0,-1 0-58 0 0,0 0-68 0 0,-6 11 195 0 0,2-15-185 0 0,0-4-39 0 0,8-10-266 0 0,0 0 99 0 0,0 0 84 0 0,0-1 67 0 0,-1 2 118 0 0,-2 0 352 0 0,3-1-389 0 0,-1 0-93 0 0,2-1-65 0 0,-1 0-42 0 0,1 1-105 0 0,-1-1-100 0 0,0 0-114 0 0,1 0 154 0 0,0 1-33 0 0,0-1-35 0 0,0 0-37 0 0,-1 0-38 0 0,1 0-41 0 0,0 0-41 0 0,0 0-43 0 0,0 0-46 0 0,0 0-46 0 0,0 0-1479 0 0,0 0-1187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07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4208 0 0,'0'0'124'0'0,"0"3"96"0"0,-1 0-20 0 0,0 1 40 0 0,0-1 96 0 0,1 1 178 0 0,1 3 410 0 0,1 0 22 0 0,-2-2-421 0 0,-2 11 315 0 0,2 1-50 0 0,1-1-52 0 0,1 1-54 0 0,1 0-53 0 0,1-1-57 0 0,1 1-56 0 0,0 0-58 0 0,0 3 16 0 0,1 0-88 0 0,-2 0-90 0 0,-1-1-92 0 0,9 51 656 0 0,-7-46-405 0 0,-1-1-1 0 0,-1 1 0 0 0,-1 13-456 0 0,-1-29 251 0 0,-1 0-105 0 0,0 2-69 0 0,1 12 45 0 0,-1-16-50 0 0,1 0 40 0 0,-1-2 3 0 0,0 0 33 0 0,0-1 39 0 0,0-1 43 0 0,1 0 49 0 0,-1 0 54 0 0,0-2 59 0 0,-1 0 64 0 0,-1-16-376 0 0,0-1-1 0 0,1-9-79 0 0,4-33 64 0 0,6 0-90 0 0,5-1-83 0 0,-8 40 151 0 0,2-1-44 0 0,8-10-67 0 0,3 0-52 0 0,-14 24 80 0 0,0 1 0 0 0,0 0 0 0 0,1 0 0 0 0,0 0 0 0 0,0 0-1 0 0,1 1 1 0 0,2-2 41 0 0,-5 5-19 0 0,1-1 0 0 0,-1 1-1 0 0,1 0 1 0 0,0 0 0 0 0,0 0-1 0 0,0 0 1 0 0,3 0 19 0 0,-5 2-10 0 0,0 0 0 0 0,0 0 1 0 0,1 0-1 0 0,-1 0 0 0 0,0 1 0 0 0,0 0 0 0 0,0-1 0 0 0,1 1 1 0 0,-1 0-1 0 0,0 0 0 0 0,0 1 0 0 0,0-1 0 0 0,0 1 0 0 0,0-1 10 0 0,5 4-22 0 0,-1 0 0 0 0,1 0 0 0 0,-1 1-1 0 0,4 3 23 0 0,-4-3-20 0 0,-1 1-1 0 0,0 0 1 0 0,3 5 20 0 0,14 25-16 0 0,-5-1 32 0 0,1 7-16 0 0,-16-36 0 0 0,4 11 85 0 0,0 1 1 0 0,0 3-86 0 0,-3-2 88 0 0,-2-1 34 0 0,3 17 124 0 0,0-4 4 0 0,-5-26-171 0 0,0-3 74 0 0,1-6 247 0 0,0-3-155 0 0,0 1-155 0 0,-1 2-86 0 0,0 0-81 0 0,-2-23 99 0 0,2 19-10 0 0,-1 0 0 0 0,1 1 0 0 0,0-1 0 0 0,0 0 0 0 0,1-1-12 0 0,10-48 13 0 0,-6 38-41 0 0,1 1 1 0 0,2-4 27 0 0,-3 9-48 0 0,1-1 0 0 0,1 1 0 0 0,2-3 48 0 0,-3 7-63 0 0,1-1-1 0 0,-1 1 1 0 0,1 0-1 0 0,5-3 64 0 0,-8 7-31 0 0,0 1 0 0 0,0 0 0 0 0,1 0 0 0 0,-1 1 0 0 0,3-2 31 0 0,-1 1-38 0 0,1 0 0 0 0,0 1 1 0 0,0 0-1 0 0,0 0 0 0 0,5-1 38 0 0,-10 3-6 0 0,-1 0 0 0 0,0 0 0 0 0,0 0-1 0 0,1 0 1 0 0,-1 0 0 0 0,0 0-1 0 0,0 1 1 0 0,0-1 0 0 0,1 0 0 0 0,-1 1-1 0 0,0-1 1 0 0,0 1 0 0 0,0-1 0 0 0,0 1 6 0 0,15 12-54 0 0,-11-8 32 0 0,-1 0 0 0 0,-1 1 0 0 0,1-1 0 0 0,2 7 22 0 0,8 21-29 0 0,-5 2 55 0 0,-5-12 42 0 0,0 0 0 0 0,-2 1 0 0 0,-1 16-68 0 0,-1-33-111 0 0,-1-1 87 0 0,0 2 75 0 0,0 5 88 0 0,0-7-81 0 0,1 1-39 0 0,-1-3-40 0 0,1 1-34 0 0,-1 2-132 0 0,1-3 42 0 0,0-1-41 0 0,0 3-222 0 0,1-3 152 0 0,-1 0-36 0 0,0 0-40 0 0,1-1-42 0 0,-1 1-43 0 0,1 0-47 0 0,-1-2 26 0 0,0-1-61 0 0,0 1-54 0 0,1 0-47 0 0,-1-1-173 0 0,0 1-46 0 0,1 0-209 0 0,0 0-564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08.2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150 50 9256 0 0,'0'0'266'0'0,"0"0"1"0"0,-1 0-174 0 0,-4-1-79 0 0,1 0 2 0 0,2 1 44 0 0,0-1 183 0 0,0 2-46 0 0,-2 0 86 0 0,-1 1-115 0 0,-3 3 160 0 0,5-3-86 0 0,-4 3 68 0 0,1 0-60 0 0,-1 1-49 0 0,1 1-43 0 0,-5 7 67 0 0,-13 22 181 0 0,18-25-217 0 0,2 0 72 0 0,-8 16 172 0 0,2 1-39 0 0,4-10-48 0 0,1-1 1 0 0,0 8-347 0 0,3-12 242 0 0,0-1 1 0 0,1 12-243 0 0,1-15 94 0 0,1-1 1 0 0,-1 1-1 0 0,1-1 1 0 0,1 1-1 0 0,0-1 1 0 0,0 0 0 0 0,2 4-95 0 0,8 12 107 0 0,4-7 64 0 0,-13-15-128 0 0,0 0 1 0 0,0 0 0 0 0,0 0-1 0 0,0 0 1 0 0,1 0 0 0 0,-1-1 0 0 0,1 0-1 0 0,-1 0-43 0 0,2 1 72 0 0,-1-1-1 0 0,0-1 0 0 0,1 1 0 0 0,-1-1 0 0 0,1 1 0 0 0,1-1-71 0 0,1-1 103 0 0,-1 1 0 0 0,0-1 0 0 0,1-1-1 0 0,-1 1 1 0 0,0-1 0 0 0,0 0 0 0 0,0 0 0 0 0,0-1-1 0 0,5-3-101 0 0,-5 3 89 0 0,0-1 0 0 0,-1 0 1 0 0,0 0-1 0 0,0 0 1 0 0,0-1-1 0 0,0 0-90 0 0,1-1 116 0 0,-1-1-1 0 0,0 0 1 0 0,3-6-116 0 0,6-14 200 0 0,-3-3-33 0 0,-8 18-67 0 0,0-1 1 0 0,-1-1 0 0 0,1-8-101 0 0,-3-19 233 0 0,-1 25-183 0 0,-1 1 0 0 0,0-1 0 0 0,-2 1 0 0 0,0-2-50 0 0,-1-1 8 0 0,-2 1-35 0 0,1 4-29 0 0,-2 0-37 0 0,1 0-41 0 0,-2 2-49 0 0,-1 0-53 0 0,-1 2-60 0 0,0 0-65 0 0,-2 3-71 0 0,12 5 408 0 0,-1 0-39 0 0,1 0-40 0 0,-1 1-40 0 0,0-1-42 0 0,1 0-42 0 0,-1 1-43 0 0,1-1-43 0 0,-1 1-45 0 0,1-1-46 0 0,-1 1-45 0 0,0-1-47 0 0,1 1-48 0 0,-1 0-49 0 0,0 0-49 0 0,0-1-49 0 0,-4 1-1456 0 0,-4 0-1206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08.9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187 340 6896 0 0,'0'0'200'0'0,"0"0"-53"0"0,0 0-73 0 0,-1 0-51 0 0,-1 0-52 0 0,1 0 46 0 0,-2 0 5 0 0,1 0 57 0 0,-3 0 528 0 0,-1 1-75 0 0,1 1-67 0 0,-1-1-59 0 0,-2 2 15 0 0,2 0-59 0 0,-2 0 14 0 0,-2 1 120 0 0,-4 4 105 0 0,1 1-65 0 0,0 1-59 0 0,1 1-55 0 0,1 1-51 0 0,1 1-44 0 0,0 1-41 0 0,2 0-36 0 0,-3 10 88 0 0,2 1-59 0 0,5-14-144 0 0,2 0 0 0 0,-1 0 0 0 0,2 0 0 0 0,0 0 0 0 0,0 10-135 0 0,3 10 197 0 0,0-24-147 0 0,-1-1 0 0 0,1 1 0 0 0,0 0 0 0 0,1-1 0 0 0,2 6-50 0 0,-3-8 24 0 0,0-1-1 0 0,0 1 1 0 0,0-1 0 0 0,1 1-1 0 0,-1-1 1 0 0,1 0 0 0 0,0 0-1 0 0,0 0 1 0 0,0 0-1 0 0,0-1 1 0 0,1 1 0 0 0,-1-1-1 0 0,1 0 1 0 0,-1 0 0 0 0,1 0-1 0 0,0 0 1 0 0,4 0-24 0 0,-4-1 7 0 0,0 0 1 0 0,1 0-1 0 0,-1 0 0 0 0,1-1 1 0 0,-1 0-1 0 0,1 0 0 0 0,2 0-7 0 0,-1-1 25 0 0,0 0 0 0 0,0 0 0 0 0,-1-1 0 0 0,1 1 0 0 0,0-1 0 0 0,-1-1 0 0 0,1 1 0 0 0,2-3-25 0 0,22-15 115 0 0,-13 4-68 0 0,-4 2-37 0 0,-2-1-35 0 0,-1-3-25 0 0,-1-2-55 0 0,-3-2-44 0 0,-2-1-35 0 0,-2-5-252 0 0,0-1 1 0 0,-2-4 435 0 0,-1-3-330 0 0,-1-1-67 0 0,-1 1-58 0 0,-1-1-49 0 0,-1-23-384 0 0,1-28-546 0 0,3 71 1100 0 0,1 0 62 0 0,-1-2-129 0 0,1 1 0 0 0,1-6 401 0 0,0 15-141 0 0,-1 1 51 0 0,0 1 55 0 0,0-1 57 0 0,0-2 70 0 0,0-4 72 0 0,0 13-90 0 0,0 1 2 0 0,2 2 81 0 0,1 2-66 0 0,1 10 48 0 0,-4-13-120 0 0,6 21 382 0 0,10 39 921 0 0,-10-33-820 0 0,0 5 73 0 0,5 22 323 0 0,-6-24 388 0 0,1 22-1286 0 0,-2 11 928 0 0,-1 1-72 0 0,-1-1-61 0 0,-1 0-49 0 0,0-44-563 0 0,0-1 23 0 0,-2-5-139 0 0,0 11 67 0 0,1-23-50 0 0,0-2 4 0 0,0 0 0 0 0,0 0-72 0 0,0 0-114 0 0,0 0-6 0 0,0 0-35 0 0,0 0-119 0 0,0 0-41 0 0,0 0-817 0 0,0 0-62 0 0,0 0-5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09.3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0 544 8864 0 0,'0'0'170'0'0,"1"1"-70"0"0,0-1-45 0 0,3 1 1 0 0,-3 0-4 0 0,4-2 119 0 0,-1 1-44 0 0,5 0 23 0 0,0-1-98 0 0,12-3-19 0 0,-14 2 23 0 0,-1 1 52 0 0,0-1 74 0 0,0 0 92 0 0,0 0 110 0 0,-3 1-145 0 0,0 0 34 0 0,11-4 739 0 0,0 1-123 0 0,-7 2-467 0 0,0 0-35 0 0,1-1-36 0 0,-1 1-35 0 0,0-1-36 0 0,0 0-36 0 0,-1-1-36 0 0,1 0-35 0 0,11-4 108 0 0,-3 1-103 0 0,-6 1-145 0 0,3-2-44 0 0,-8 6 17 0 0,0-1 0 0 0,-1 0-1 0 0,1 1 1 0 0,-1-1 0 0 0,0 0 0 0 0,1-1-1 0 0,-1 1 1 0 0,-1 0 0 0 0,1-1-1 0 0,0 0 1 0 0,-1 0 0 0 0,0 1 0 0 0,1-4-6 0 0,-3 5 0 0 0,-1-1 0 0 0,1 1 0 0 0,-1-1 0 0 0,0 0 0 0 0,0 1 0 0 0,0 0 0 0 0,0-1 0 0 0,-1 1 0 0 0,1-1 0 0 0,0 1 0 0 0,-3-2 0 0 0,2 2-8 0 0,0-1 1 0 0,0 1-1 0 0,-1 0 1 0 0,1 0-1 0 0,-1 0 1 0 0,0 1-1 0 0,1-1 1 0 0,-1 0-1 0 0,0 1 1 0 0,0 0-1 0 0,-1-1 8 0 0,1 2-3 0 0,0-1-1 0 0,0 1 0 0 0,0-1 0 0 0,0 1 0 0 0,0 0 1 0 0,0 0-1 0 0,-1 0 0 0 0,1 1 0 0 0,0-1 0 0 0,0 1 1 0 0,0 0-1 0 0,0 0 0 0 0,1 0 0 0 0,-1 0 0 0 0,0 0 1 0 0,0 0-1 0 0,-1 2 4 0 0,-3 1 1 0 0,1 0 0 0 0,0 0 0 0 0,0 1 1 0 0,0-1-1 0 0,1 1 0 0 0,-5 6-1 0 0,-8 12 50 0 0,4 3 39 0 0,2 1 43 0 0,3 2 50 0 0,4 0 55 0 0,1 0 60 0 0,4-22-196 0 0,0-1 0 0 0,0 1-1 0 0,0 0 1 0 0,2 1-101 0 0,-1 0 141 0 0,1 0 1 0 0,0-1-1 0 0,0 1 1 0 0,1 0-1 0 0,3 5-141 0 0,8 11 323 0 0,4-3-67 0 0,-5-10-142 0 0,2-2-55 0 0,-9-7-44 0 0,0 0 1 0 0,0 0 0 0 0,1-1 0 0 0,-1 1-1 0 0,1-1 1 0 0,-1-1 0 0 0,1 1-1 0 0,-1-1 1 0 0,1 0 0 0 0,-1-1 0 0 0,1 0-1 0 0,-1 0-15 0 0,16-2-5 0 0,0-3-61 0 0,-2 0-80 0 0,-2-2-99 0 0,-16 7 261 0 0,0 0-39 0 0,0 0-38 0 0,1 0-38 0 0,-1 0-38 0 0,0 0-37 0 0,1 0-38 0 0,-1 0-38 0 0,1 0-107 0 0,-1 0-57 0 0,1-1-56 0 0,0 1-55 0 0,0 0-57 0 0,-1 0-55 0 0,1-1-56 0 0,0 1-55 0 0,6-2-1469 0 0,4-2-1258 0 0,-13 5 3466 0 0</inkml:trace>
  <inkml:trace contextRef="#ctx0" brushRef="#br0" timeOffset="288.38">590 1 11256 0 0,'0'0'256'0'0,"0"0"34"0"0,0 0 21 0 0,0 0-35 0 0,0 2-127 0 0,4 10 210 0 0,2 10 312 0 0,-4-9-367 0 0,0 1-33 0 0,2 6 88 0 0,1 0-37 0 0,4 26 386 0 0,-5-14-148 0 0,1 10 285 0 0,0-1-94 0 0,-2 0-57 0 0,-1 0-59 0 0,-4-1-57 0 0,-1 2-17 0 0,3 0 54 0 0,-3 35 556 0 0,1-40-606 0 0,0 19 151 0 0,2-42-551 0 0,0 24 89 0 0,0-38-437 0 0,0 1 57 0 0,0-1 48 0 0,0 1 41 0 0,-1-1 54 0 0,1 2 261 0 0,-1-2-244 0 0,1 0-93 0 0,0 0-87 0 0,0 1-106 0 0,0-1 80 0 0,0 0-35 0 0,0 0-37 0 0,0 0-38 0 0,0 0-43 0 0,-1 1-44 0 0,1-1-47 0 0,0 0-49 0 0,0 0-52 0 0,0 1-54 0 0,0-1 61 0 0,0 0-65 0 0,0 0-60 0 0,0 0-51 0 0,0 0-194 0 0,0 0-51 0 0,0 0-235 0 0,0 0-637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06.5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6072 0 0,'0'0'133'0'0,"0"0"23"0"0,1 0 12 0 0,2-1-23 0 0,0 0-94 0 0,-1 0 34 0 0,-1 0 89 0 0,-1 1 202 0 0,0 0 348 0 0,0 0 32 0 0,1 0-346 0 0,0 1-95 0 0,1 1-82 0 0,-1 0-69 0 0,0 0-63 0 0,0 0-36 0 0,4 7 73 0 0,-4-7-68 0 0,0-1 47 0 0,5 13 303 0 0,0 0-55 0 0,-1 5 21 0 0,1 9 131 0 0,0 0-10 0 0,5 30 386 0 0,-2 1-108 0 0,-2-6-167 0 0,3-1-50 0 0,1 7 35 0 0,3 31 436 0 0,-6-32-398 0 0,-1-20-253 0 0,-2-7-102 0 0,2-1-46 0 0,-5-1 1 0 0,-1-7-37 0 0,3-8-36 0 0,-2-9-196 0 0,-1-2 69 0 0,0-1 41 0 0,2 2 298 0 0,-1-5-146 0 0,-1-2-116 0 0,0 0-57 0 0,1-2-48 0 0,0-13 116 0 0,-2-2-35 0 0,1-12 11 0 0,5 0-4 0 0,4-1-93 0 0,1 1-71 0 0,2 0-53 0 0,-4 14 31 0 0,0 1 0 0 0,4-5 85 0 0,0-1-72 0 0,0 4 11 0 0,3 2-39 0 0,-10 11 48 0 0,0 1-1 0 0,1 0 1 0 0,0 0-1 0 0,0 0 1 0 0,0 1 0 0 0,0 0-1 0 0,1 0 1 0 0,1 0 52 0 0,21-3-132 0 0,-28 6 125 0 0,1 1-1 0 0,-1 1 0 0 0,0-1 0 0 0,0 0 0 0 0,0 0 1 0 0,1 1-1 0 0,-1 0 0 0 0,0-1 0 0 0,0 1 0 0 0,0 0 1 0 0,0 0-1 0 0,0 0 0 0 0,0 0 0 0 0,0 0 0 0 0,-1 0 1 0 0,1 1-1 0 0,0-1 0 0 0,-1 1 0 0 0,1-1 0 0 0,-1 1 1 0 0,1 0-1 0 0,-1-1 0 0 0,0 1 0 0 0,1 0 0 0 0,-1 0 0 0 0,0 0 1 0 0,0 2 7 0 0,13 28-66 0 0,-6-3 50 0 0,-6-17 1 0 0,0 0 0 0 0,0 1 0 0 0,-1-1-1 0 0,-1 12 16 0 0,-1-11 0 0 0,0 0 1 0 0,0 0-1 0 0,-2 0 0 0 0,1 0 0 0 0,-2-1 0 0 0,0 1 0 0 0,0-1 0 0 0,-1 1 0 0 0,-1-2 0 0 0,0 1 0 0 0,0 0 0 0 0,-3 2 0 0 0,5-9 8 0 0,-1 1-1 0 0,0-1 1 0 0,0 0-1 0 0,0-1 1 0 0,0 1-1 0 0,-1-1 1 0 0,1 0-1 0 0,-1 0 1 0 0,0-1-1 0 0,0 0 1 0 0,-2 1-8 0 0,-4 1 16 0 0,0-1 1 0 0,0 0 0 0 0,-1 0-17 0 0,-20 3 3 0 0,30-7-127 0 0,0 1 33 0 0,-2-1-8 0 0,1 1 78 0 0,-8-1 61 0 0,9 0-54 0 0,-1 0-35 0 0,0 0-73 0 0,0-1-91 0 0,1 1-49 0 0,-1-1-90 0 0,1 1-103 0 0,0-1-115 0 0,1 1 237 0 0,0 0-33 0 0,1-1-35 0 0,-1 1-38 0 0,0 0-37 0 0,1 0-41 0 0,-1-1-41 0 0,1 1-43 0 0,-4-1-1629 0 0,-1-1-1260 0 0</inkml:trace>
  <inkml:trace contextRef="#ctx0" brushRef="#br0" timeOffset="383.12">648 556 9328 0 0,'0'0'208'0'0,"0"0"33"0"0,0 0 15 0 0,1 0-108 0 0,1 1-77 0 0,9 4-32 0 0,-3-3 44 0 0,-3-2 43 0 0,-1-1 39 0 0,2 0 150 0 0,0 1 408 0 0,1-1-120 0 0,0 1-107 0 0,-1-1-90 0 0,4-1 36 0 0,0 0-107 0 0,20-6 507 0 0,-24 6-616 0 0,0 0 46 0 0,7-4 140 0 0,1-2-67 0 0,-1 0-55 0 0,0-1-43 0 0,9-7 140 0 0,-4 2-121 0 0,-3-4-64 0 0,-2-1-55 0 0,-3 0-49 0 0,-9 17-86 0 0,0 1 0 0 0,-1-1-1 0 0,1 0 1 0 0,-1 1 0 0 0,0-1-1 0 0,0 0 1 0 0,1 1-1 0 0,-1-1 1 0 0,0 0 0 0 0,-1 0-12 0 0,-3-21 52 0 0,3 21-51 0 0,1 1 0 0 0,-1 0 0 0 0,1-1 0 0 0,-1 1 0 0 0,0 0 0 0 0,0 0 0 0 0,0-1 0 0 0,1 1 0 0 0,-1 0-1 0 0,0 0 1 0 0,-1 0 0 0 0,1 0 0 0 0,0 0-1 0 0,0 1 0 0 0,1-1 0 0 0,-1 1 0 0 0,0 0 0 0 0,1-1-1 0 0,-1 1 1 0 0,0 0 0 0 0,1 0 0 0 0,-1 0 0 0 0,0 0-1 0 0,0 0 1 0 0,1 0 0 0 0,-1 0 0 0 0,0 0 0 0 0,1 0 0 0 0,-1 0-1 0 0,0 0 1 0 0,0 0 0 0 0,1 0 0 0 0,-1 0 0 0 0,0 1-1 0 0,1-1 1 0 0,-1 0 0 0 0,0 1 0 0 0,1-1 0 0 0,-1 0-1 0 0,0 1 1 0 0,-19 16-10 0 0,13-9-14 0 0,0 1 0 0 0,1 0 0 0 0,0 0-1 0 0,-2 6 25 0 0,-10 15 11 0 0,10-17-10 0 0,0 1 0 0 0,1 1 0 0 0,1-1 0 0 0,-2 8-1 0 0,-4 13 87 0 0,6-14-33 0 0,0 16 84 0 0,6-33-122 0 0,0 0 1 0 0,0 0 0 0 0,0 0-1 0 0,1 0 1 0 0,-1 0 0 0 0,1 0-1 0 0,1 3-16 0 0,-1-5 2 0 0,0 0 0 0 0,-1 0 0 0 0,1 0 0 0 0,0 0 0 0 0,1-1 0 0 0,-1 1 0 0 0,0 0 0 0 0,0-1-1 0 0,1 2-1 0 0,1 0 1 0 0,1 1 4 0 0,5 3 43 0 0,-4-4 63 0 0,-2-1-109 0 0,0-1-50 0 0,1 0-113 0 0,-2 0 32 0 0,0-1-36 0 0,1 1-199 0 0,-1-1 136 0 0,0 1-33 0 0,-1-1-34 0 0,1 0-37 0 0,0 1-38 0 0,-1-1-40 0 0,1 0-102 0 0,0 1-56 0 0,0-1-59 0 0,-1 0-60 0 0,5 1-1528 0 0,2 1-1259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04.9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288 36 7920 0 0,'0'-1'165'0'0,"-1"1"-62"0"0,-6-4 79 0 0,5 3-39 0 0,-1-1-182 0 0,-2-1 22 0 0,1 0 47 0 0,0 1 42 0 0,-1-1 38 0 0,-2-1 120 0 0,1 1 64 0 0,-1 0 51 0 0,0 0 38 0 0,4 3-178 0 0,0-1 0 0 0,0 0 0 0 0,-1 1 0 0 0,1-1 1 0 0,0 1-1 0 0,0 0 0 0 0,0 0 0 0 0,-2 0-205 0 0,-5 2 487 0 0,-1 2-84 0 0,-5 4 31 0 0,1 1-64 0 0,1 2-58 0 0,1 1-52 0 0,0 1-46 0 0,2 1-38 0 0,-9 16 85 0 0,7-7-102 0 0,2-1 0 0 0,0 2 0 0 0,2 0-159 0 0,1-4 130 0 0,1 0 36 0 0,-4 25-125 0 0,8-31-36 0 0,1 1-1 0 0,1 0 1 0 0,1 0 0 0 0,0 0-1 0 0,1 0 1 0 0,1 3-5 0 0,5 19 40 0 0,4 2 52 0 0,5-1 71 0 0,-13-31-273 0 0,1-1 48 0 0,0 1 40 0 0,1-1 35 0 0,5 8 107 0 0,-5-8 22 0 0,1 0-1 0 0,0-1 1 0 0,6 5-142 0 0,0-2 70 0 0,-1-1-99 0 0,-6-5-28 0 0,1 1-32 0 0,0-1-37 0 0,-1 0-40 0 0,1 0-43 0 0,0 0-49 0 0,0-1-51 0 0,0 0-54 0 0,0 0-59 0 0,0-1-63 0 0,1 0-65 0 0,-1 0-71 0 0,0 0-72 0 0,0-1-78 0 0,2 0-1053 0 0,4-1-1036 0 0,-12 2 2858 0 0</inkml:trace>
  <inkml:trace contextRef="#ctx0" brushRef="#br0" timeOffset="508.96">603 138 10568 0 0,'0'0'234'0'0,"-2"1"-79"0"0,0 0-44 0 0,-4 2 76 0 0,3-2-80 0 0,-5 3-124 0 0,0 1 41 0 0,0-1 36 0 0,0 1 34 0 0,-3 2 102 0 0,-1 1 56 0 0,1 1 46 0 0,1 0 33 0 0,4-3-43 0 0,0 0 0 0 0,0 0-1 0 0,1 1 1 0 0,0 0 0 0 0,-3 4-288 0 0,-1 6 434 0 0,2 1-67 0 0,0 5 10 0 0,-8 23 374 0 0,7-14-319 0 0,3-5-147 0 0,4 0-92 0 0,1-14-128 0 0,0 0 35 0 0,1-5 38 0 0,0-1 0 0 0,0 1 0 0 0,2 7-138 0 0,5 5 243 0 0,0-8-120 0 0,1-3-59 0 0,2 0-48 0 0,-9-8-1 0 0,1 1 0 0 0,0-1 0 0 0,0 1 0 0 0,0-1 0 0 0,0 0 0 0 0,0 0 0 0 0,0 0 0 0 0,0 0-1 0 0,0-1 1 0 0,0 1 0 0 0,0-1 0 0 0,0 0 0 0 0,0 0 0 0 0,1 0 0 0 0,-1 0 0 0 0,0-1-1 0 0,2 1-14 0 0,-1-1 15 0 0,-1 0 0 0 0,1-1 0 0 0,0 1 0 0 0,-1-1 0 0 0,1 1 0 0 0,0-2-15 0 0,20-14 1 0 0,-7 1-43 0 0,10-8 24 0 0,-16 9 49 0 0,0-2 36 0 0,-9 13-62 0 0,19-44 63 0 0,-11 13-67 0 0,-9 23 7 0 0,0 1 0 0 0,-1-1 0 0 0,0-5-8 0 0,-3-19 134 0 0,-2-8-134 0 0,1 18 42 0 0,0-2-55 0 0,4 27-51 0 0,0 1 0 0 0,4 6 61 0 0,-1 1-3 0 0,0 0 0 0 0,-1 1 0 0 0,3 6 6 0 0,4 42-98 0 0,-2-13 86 0 0,3 12 17 0 0,-2-12 60 0 0,9 31-65 0 0,1-27-6 0 0,-17-43 7 0 0,-1 0 1 0 0,9 17-63 0 0,-8-20-95 0 0,-1 0 113 0 0,1 0 84 0 0,0 1 150 0 0,-1-2-183 0 0,0 0-67 0 0,0 1-82 0 0,1-1 23 0 0,-1 0-33 0 0,0 0-35 0 0,0 0-41 0 0,0 0-42 0 0,0 0-45 0 0,0 0-50 0 0,0 0-52 0 0,0 0 412 0 0,0 0-394 0 0,0 0-58 0 0,0 0-52 0 0,0 0-46 0 0,0 0-161 0 0,0 0-46 0 0,0 0-194 0 0,0 0-527 0 0</inkml:trace>
  <inkml:trace contextRef="#ctx0" brushRef="#br0" timeOffset="898.43">906 135 9384 0 0,'0'0'177'0'0,"0"1"-74"0"0,0 0-46 0 0,0 4 2 0 0,0-3-6 0 0,0 6 74 0 0,1 1-1 0 0,0 0 1 0 0,0-1-1 0 0,2 4-126 0 0,2 8 242 0 0,3 2 92 0 0,-1 0 106 0 0,-3-12-190 0 0,-1 0 35 0 0,1 0 39 0 0,-1 0 42 0 0,5 21 538 0 0,-2 0-49 0 0,-1 1-45 0 0,-1 1-37 0 0,4 22 483 0 0,3-1-67 0 0,-7-39-822 0 0,5 17 397 0 0,-5-11-354 0 0,-1-2 60 0 0,-3-18-369 0 0,0-1-5 0 0,0 0 6 0 0,0 0 20 0 0,0 0 6 0 0,2-7 111 0 0,0 0-37 0 0,3-7 107 0 0,0 1-108 0 0,1 0-86 0 0,1-5-54 0 0,3-11-60 0 0,3-8-33 0 0,-5 18 51 0 0,1 0 0 0 0,1 1 0 0 0,8-12-19 0 0,3 2-41 0 0,2 1-86 0 0,-11 15 20 0 0,1 1-34 0 0,0 1-38 0 0,1 0-43 0 0,-11 9 210 0 0,-1-1-1 0 0,1 0 1 0 0,0 1-1 0 0,0 0 1 0 0,0-1-1 0 0,0 1 1 0 0,-1 0-1 0 0,2 0 1 0 0,-1 1-1 0 0,0-1 1 0 0,0 1-1 0 0,0 0 1 0 0,0-1-1 0 0,0 1 1 0 0,0 1-1 0 0,0-1 0 0 0,0 0 1 0 0,3 1 12 0 0,-2 1-12 0 0,-1-1 1 0 0,0 1-1 0 0,1 0 1 0 0,-1-1-1 0 0,0 2 0 0 0,0-1 1 0 0,0 0-1 0 0,-1 0 1 0 0,1 1-1 0 0,0 0 1 0 0,-1-1-1 0 0,0 1 0 0 0,1 0 1 0 0,-1 0-1 0 0,0 0 1 0 0,0 2 11 0 0,4 5-14 0 0,0 2 1 0 0,-1-1-1 0 0,0 1 0 0 0,-1 1 14 0 0,0 2 1 0 0,0 0-1 0 0,-1 1 0 0 0,-1-1 0 0 0,0 0 0 0 0,-2 1 0 0 0,1 0 0 0 0,-2-1 0 0 0,-1 8 0 0 0,2-19 29 0 0,0 1-43 0 0,-1-1-38 0 0,1 0-37 0 0,0 5-181 0 0,1-1-103 0 0,-1 4-311 0 0,0 1-143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49.3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187 1 7568 0 0,'-1'0'166'0'0,"0"1"-56"0"0,-8 5 105 0 0,6-5-136 0 0,-3 0 62 0 0,0 0-72 0 0,-1 2-47 0 0,-11 3-29 0 0,12-3 42 0 0,1-1 21 0 0,1 0 33 0 0,-1-1 40 0 0,1 1 47 0 0,-10 5 139 0 0,1 3-64 0 0,0 2-56 0 0,2 1-46 0 0,-4 11 14 0 0,-3 12-20 0 0,11-22-68 0 0,-1 2 61 0 0,2 0 45 0 0,5-11-103 0 0,-1 0 0 0 0,1 0-1 0 0,1 0 1 0 0,-1 1 0 0 0,1-1-1 0 0,-1 2-77 0 0,1 2 87 0 0,0-4-19 0 0,0 0 0 0 0,0 0 0 0 0,0 0 0 0 0,0 0-1 0 0,1 0 1 0 0,0 1 0 0 0,0-1 0 0 0,0 0-1 0 0,1-1 1 0 0,-1 1 0 0 0,1 0 0 0 0,0 0 0 0 0,1-1-1 0 0,-1 1-67 0 0,6 7 181 0 0,-6-9-129 0 0,0 0 0 0 0,0 0 0 0 0,0 0 0 0 0,0-1 0 0 0,0 1 0 0 0,1 0 0 0 0,-1-1 0 0 0,1 0 0 0 0,-1 0 1 0 0,1 1-1 0 0,0-1 0 0 0,0-1 0 0 0,1 1-52 0 0,18 6 346 0 0,-1-5 52 0 0,-16-4-276 0 0,1 1 0 0 0,-1-1 0 0 0,0 0 0 0 0,0 0 0 0 0,0 0 0 0 0,0 0 0 0 0,0-1 0 0 0,0 0-1 0 0,0 0 1 0 0,0-1 0 0 0,0 1-122 0 0,2-3 257 0 0,0 1 0 0 0,0-1-1 0 0,4-5-256 0 0,8-9 439 0 0,-4 2-143 0 0,-3 0-81 0 0,-9 12-166 0 0,0 0 1 0 0,0 0 0 0 0,-1 0-1 0 0,0 0 1 0 0,0 0-1 0 0,1-4-49 0 0,-2 3 40 0 0,0 0 1 0 0,0 0-1 0 0,0 0 0 0 0,-1 0 0 0 0,0-5-40 0 0,0 4 23 0 0,-1-1 1 0 0,0 0 0 0 0,-1 1-1 0 0,0-4-23 0 0,-1 2-7 0 0,0 0 0 0 0,0 0-1 0 0,-3-4 8 0 0,1 4-85 0 0,1-1-56 0 0,-10-19-387 0 0,13 27 385 0 0,0 1 36 0 0,0-1-19 0 0,0-1 83 0 0,-2-5 58 0 0,3 6-68 0 0,-1 0-39 0 0,1 0-60 0 0,-1 0-75 0 0,1 0-87 0 0,0 0 28 0 0,-1 1-57 0 0,1-1-62 0 0,0 1-66 0 0,0 0-73 0 0,0 0-76 0 0,0 0-83 0 0,0-1-86 0 0,0 1-1064 0 0,0 1-1048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03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60 9416 0 0,'0'0'208'0'0,"0"0"33"0"0,0 0 16 0 0,0 0 41 0 0,0 0 119 0 0,0 0 51 0 0,1 1 11 0 0,6 10 48 0 0,-2 1-41 0 0,-1 0-41 0 0,0 1-37 0 0,-1 1-35 0 0,-1 0-34 0 0,3 15 248 0 0,-1-1-109 0 0,1-2-88 0 0,7 28 219 0 0,11 73 628 0 0,-18-97-902 0 0,-1 0-80 0 0,7 67 376 0 0,-8-55-281 0 0,-1-26-184 0 0,1 8 135 0 0,1 6 39 0 0,-3-9-215 0 0,1-1-20 0 0,0 1-81 0 0,-2-22-445 0 0,0 1 71 0 0,-2-6-580 0 0,1 3 483 0 0,1 1 127 0 0,-1-1-59 0 0,1 1 10 0 0,-1 0-58 0 0,1 0-66 0 0,0 0-73 0 0,-1 1-83 0 0,1-1-89 0 0,0 0-97 0 0,0 1-107 0 0,0-4-1160 0 0,0-2-1169 0 0</inkml:trace>
  <inkml:trace contextRef="#ctx0" brushRef="#br0" timeOffset="510.84">79 35 9760 0 0,'0'0'222'0'0,"0"0"30"0"0,0 0 18 0 0,2-1 34 0 0,2-2-54 0 0,16-10 844 0 0,-9 7-600 0 0,0 1-51 0 0,0 1-62 0 0,1 2-73 0 0,0 2-87 0 0,1 2-96 0 0,2 1 20 0 0,5 1 25 0 0,-17-2-136 0 0,1-1-1 0 0,0 0 1 0 0,0 1 0 0 0,0 0-1 0 0,-1-1 1 0 0,1 2 0 0 0,-1-1-1 0 0,1 0 1 0 0,-1 1 0 0 0,2 1-34 0 0,8 8 133 0 0,0 2-51 0 0,3 6-30 0 0,-12-15-45 0 0,0 0-1 0 0,-1 1 1 0 0,0-1-1 0 0,0 1 1 0 0,-1 0-1 0 0,1 0 1 0 0,-1 0 0 0 0,0 3-7 0 0,3 13 1 0 0,-3-10-32 0 0,0 0 0 0 0,0 12 31 0 0,-2-7 15 0 0,-3 0 50 0 0,-1 0 69 0 0,-3 2 89 0 0,-11 15 121 0 0,-3 0-93 0 0,8-19-169 0 0,-1-1-33 0 0,-1-1-37 0 0,-2-3-38 0 0,1 0 50 0 0,11-7-10 0 0,0 0-1 0 0,0 0 1 0 0,-1 0 0 0 0,1-1-1 0 0,-2 1-13 0 0,5-3 11 0 0,0 1-1 0 0,0-1 1 0 0,0 1-1 0 0,0-1 1 0 0,-1 0-1 0 0,1 0 0 0 0,0 0 1 0 0,0 0-1 0 0,0 0 1 0 0,-1-1-11 0 0,0-1 71 0 0,3-3-43 0 0,4-1-5 0 0,10-9 44 0 0,-10 13-71 0 0,0 0-1 0 0,0-1 0 0 0,0 2 0 0 0,0-1 0 0 0,0 0 1 0 0,2 0 4 0 0,27-4-63 0 0,-12 5 69 0 0,-2 1-38 0 0,-9-1 17 0 0,0 1-1 0 0,1 1 0 0 0,-1-1 1 0 0,1 2-1 0 0,-1 0 1 0 0,1 0 15 0 0,-11-2 0 0 0,18 5-2 0 0,0 1 0 0 0,-1 0 1 0 0,3 3 1 0 0,-14-6 9 0 0,0 0-1 0 0,0 1 1 0 0,0 0 0 0 0,2 2-9 0 0,-4-2 26 0 0,0 0 0 0 0,0 0 0 0 0,0 1 0 0 0,0-1-1 0 0,2 5-24 0 0,2 3 55 0 0,-2 0 82 0 0,2 7 221 0 0,-6-14-215 0 0,0 0 0 0 0,-1 0 0 0 0,0 1 0 0 0,-1-1 0 0 0,1 1-144 0 0,-1 9 277 0 0,-1 1-62 0 0,-3 0-101 0 0,-5 13 227 0 0,5-19-117 0 0,0-1 0 0 0,-1 1 0 0 0,-2 2-224 0 0,-4 5 264 0 0,-3 1-20 0 0,5-9-159 0 0,0 0-40 0 0,-1 0-48 0 0,0 0-53 0 0,4-5 79 0 0,1 1 0 0 0,-1-1 0 0 0,0 0 0 0 0,0-1-1 0 0,0 1 1 0 0,-1-1 0 0 0,1-1 0 0 0,-7 3-23 0 0,8-4 2 0 0,-1 0 1 0 0,1 0-1 0 0,0 0 0 0 0,-6-1-2 0 0,8 0-193 0 0,1 0 75 0 0,-1 0 63 0 0,0-1 52 0 0,-2 1 108 0 0,-3-2 189 0 0,5 1-196 0 0,-1-1-59 0 0,1 1-91 0 0,1-1-35 0 0,0 1-50 0 0,1 0-55 0 0,-1 0-63 0 0,0-1-95 0 0,1 0-86 0 0,-1 0-95 0 0,1 0-103 0 0,0 0-111 0 0,-1 0-118 0 0,1-1-126 0 0,1 2 445 0 0,-1 0-35 0 0,0-3-1760 0 0,-1-1-1326 0 0</inkml:trace>
  <inkml:trace contextRef="#ctx0" brushRef="#br0" timeOffset="790.25">735 644 14424 0 0,'0'0'330'0'0,"0"2"45"0"0,4 14-11 0 0,2 9 25 0 0,4 11 125 0 0,-7-24-288 0 0,-1 1 55 0 0,0-3 9 0 0,-1 1 61 0 0,0 0 72 0 0,-1-1 80 0 0,0 3-282 0 0,-1 17 399 0 0,0-21-455 0 0,1 0-35 0 0,-1 2-44 0 0,0-1-79 0 0,0 0-98 0 0,-1 1-116 0 0,-1 0-407 0 0,-1 1-38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02.2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270 314 6936 0 0,'-10'-9'272'0'0,"-3"1"73"0"0,-1 1 72 0 0,-1 0 69 0 0,1 1 70 0 0,-1 1 66 0 0,1 0 65 0 0,2 1 65 0 0,8 3-475 0 0,-10-2 442 0 0,0 2-112 0 0,1 2-101 0 0,1 2-93 0 0,0 3-81 0 0,1 0-72 0 0,1 2-62 0 0,0 1-52 0 0,-4 8 5 0 0,10-10-118 0 0,-1 0 1 0 0,1 1-1 0 0,1-1 1 0 0,-1 1-1 0 0,1-1 0 0 0,0 5-33 0 0,-3 12 150 0 0,3-5-115 0 0,0 1 41 0 0,-1 4 209 0 0,1 0-1 0 0,0 22-284 0 0,4-26 91 0 0,1 1-38 0 0,1-5-63 0 0,0 5 31 0 0,2-2 35 0 0,-4-14-27 0 0,1 0 0 0 0,0-1 1 0 0,0 1-1 0 0,0-1 0 0 0,1 1 0 0 0,0-1 1 0 0,1 2-30 0 0,-3-5 6 0 0,0 1 1 0 0,1-1-1 0 0,-1 0 1 0 0,0 0-1 0 0,1 0 1 0 0,-1 1-1 0 0,1-1 1 0 0,-1-1-1 0 0,1 1 1 0 0,-1 0-1 0 0,2 0-6 0 0,0 0 18 0 0,0 0 0 0 0,0 0 0 0 0,-1-1-1 0 0,1 1 1 0 0,0-1 0 0 0,0 0-1 0 0,1 0-17 0 0,20-3 174 0 0,-2-5 48 0 0,1-7-33 0 0,-3-3-50 0 0,-13 10-98 0 0,0 0 0 0 0,0 0-1 0 0,-1 0 1 0 0,1-4-41 0 0,-1 1 16 0 0,0 0-1 0 0,-1 0 0 0 0,0 0 1 0 0,-1 0-1 0 0,-1-1 0 0 0,1 0 1 0 0,-2 1-1 0 0,1-3-15 0 0,-1-7-1 0 0,-1 0 45 0 0,0-2 65 0 0,2 0 76 0 0,0-4 34 0 0,0 8-125 0 0,-2 4-102 0 0,0 11 130 0 0,0 1-102 0 0,0-1-100 0 0,2 1-175 0 0,0 1-49 0 0,0 3 136 0 0,-1 0 82 0 0,0 2 72 0 0,4 6-4 0 0,-1 0 1 0 0,0 0-1 0 0,-1 0 0 0 0,0 1 1 0 0,2 8 17 0 0,11 50-53 0 0,-7-26 39 0 0,5 5 14 0 0,2 2 0 0 0,-10-27 0 0 0,-3-12-1 0 0,-2-8 5 0 0,-2-2-5 0 0,1 0 0 0 0,-1 0-1 0 0,0 1 1 0 0,1-1 0 0 0,-1 0 0 0 0,0 0 0 0 0,1 0-1 0 0,-1 1 1 0 0,0-1 0 0 0,1 0 0 0 0,-1 0-1 0 0,0 1 1 0 0,1-1 0 0 0,-1 0 0 0 0,0 1 0 0 0,0-1-1 0 0,1 0 1 0 0,-1 1 0 0 0,0-1 0 0 0,0 0-1 0 0,0 1 1 0 0,0-1 0 0 0,0 1 0 0 0,1-1 1 0 0,-1 1-146 0 0,0-1-78 0 0,0 0 161 0 0,0 0-12 0 0,0 0-23 0 0,0 0-43 0 0,0 0-19 0 0,0 0-44 0 0,0 0-51 0 0,0 0-56 0 0,0 0-62 0 0,0 0-58 0 0,0 0-49 0 0,0 0-45 0 0,0 0-155 0 0,0 0-44 0 0,0 0-186 0 0,0 0-503 0 0</inkml:trace>
  <inkml:trace contextRef="#ctx0" brushRef="#br0" timeOffset="385.94">461 271 9672 0 0,'0'0'183'0'0,"1"0"-75"0"0,-1 2-50 0 0,2 2 2 0 0,-2-2-5 0 0,1 3 121 0 0,1-1-39 0 0,0 5 38 0 0,2 2-98 0 0,2 4-101 0 0,0 0 19 0 0,-2-4 111 0 0,-1-2 99 0 0,-2-4-51 0 0,1 0 39 0 0,11 59 1907 0 0,0-4-198 0 0,3-1-91 0 0,-14-51-1445 0 0,-1-1-1 0 0,1 1 0 0 0,-1-1 0 0 0,0 1 0 0 0,-1 3-365 0 0,0-10 258 0 0,0-1-30 0 0,0 0-4 0 0,0 0-10 0 0,0 0-45 0 0,0 0-17 0 0,0 0-7 0 0,0 0-7 0 0,0 0-26 0 0,0-3-43 0 0,-1-9 52 0 0,-2-14-13 0 0,3-2-56 0 0,2 12-52 0 0,0-1 0 0 0,0 1 0 0 0,2 0 0 0 0,0 0 0 0 0,1 0 0 0 0,6-13 0 0 0,-9 24 0 0 0,1 0-1 0 0,0 1 0 0 0,0-1 1 0 0,0 1-1 0 0,0 0 1 0 0,1 0-1 0 0,0 0 0 0 0,0 0 1 0 0,0 1-1 0 0,1-2 1 0 0,17-7-58 0 0,-20 12 51 0 0,0-1-1 0 0,-1 1 0 0 0,1 0 0 0 0,0 0 0 0 0,0 0 1 0 0,0 0-1 0 0,0 1 0 0 0,0-1 0 0 0,0 0 0 0 0,0 1 0 0 0,0-1 1 0 0,-1 1-1 0 0,1 0 0 0 0,0 0 8 0 0,26 13-95 0 0,-23-10 84 0 0,1 1 1 0 0,-1-1-1 0 0,0 1 0 0 0,0 1 0 0 0,-1-1 0 0 0,1 1 0 0 0,-1-1 0 0 0,0 1 0 0 0,-1 1 1 0 0,0-1-1 0 0,1 2 11 0 0,7 17-6 0 0,0 2-1 0 0,-1 3 7 0 0,-8-25-80 0 0,-1 1 47 0 0,2 2 46 0 0,6 17 180 0 0,-5-15-150 0 0,2 0-95 0 0,-4-5-28 0 0,1-1-45 0 0,1 0-50 0 0,-1 0-59 0 0,1-1-65 0 0,-1 0-70 0 0,-2-3 65 0 0,-1 0-48 0 0,0 0-44 0 0,0 0-41 0 0,1 0-284 0 0,-1 1-66 0 0,0-1-52 0 0,1 0-38 0 0,1 0-1213 0 0,3 1-1183 0 0,-4 0 2340 0 0</inkml:trace>
  <inkml:trace contextRef="#ctx0" brushRef="#br0" timeOffset="888.75">1060 346 9040 0 0,'-1'0'216'0'0,"0"2"-74"0"0,0-1-56 0 0,-4 4 60 0 0,4-2-55 0 0,-9 10-86 0 0,1 3 111 0 0,3-4 31 0 0,1 1 41 0 0,-4 14 273 0 0,-3 29 544 0 0,9-38-727 0 0,0-2-65 0 0,1 1 43 0 0,0 0-46 0 0,0 1-40 0 0,2 0-34 0 0,2 11 27 0 0,-1-25-142 0 0,0 1-1 0 0,0-1 1 0 0,0 0 0 0 0,1 0-1 0 0,-1 0 1 0 0,1 0 0 0 0,0 0-1 0 0,1 1-20 0 0,4 0 59 0 0,-5-5-50 0 0,-1 0-1 0 0,1 1 1 0 0,-1-1 0 0 0,1 0-1 0 0,-1 0 1 0 0,0 0 0 0 0,1 0 0 0 0,-1 0-1 0 0,1-1 1 0 0,0 1-9 0 0,2-1 29 0 0,0-1-1 0 0,-1 1 1 0 0,1-1 0 0 0,-1 1-1 0 0,0-1 1 0 0,0 0-1 0 0,1 0-28 0 0,20-18 196 0 0,-12 7-118 0 0,1-4-157 0 0,-2 0-61 0 0,-2-1-60 0 0,-1 0-56 0 0,-2-1-55 0 0,0-1-50 0 0,-1 1-50 0 0,0-2-45 0 0,-4 17 366 0 0,0-1 1 0 0,-1 0-1 0 0,0 0 1 0 0,1 1-1 0 0,-2-3 90 0 0,-6-38-581 0 0,2 19 275 0 0,-10-47-167 0 0,3 25 110 0 0,2 11 36 0 0,2 1-58 0 0,0-2-75 0 0,2 1-88 0 0,0 2 325 0 0,1 9 138 0 0,3-1 100 0 0,2 26-241 0 0,0 0 108 0 0,0-1 95 0 0,0 1 86 0 0,0-1 112 0 0,-1 0 91 0 0,1 1-17 0 0,0-1 33 0 0,0 0 354 0 0,0 0 493 0 0,0 2-444 0 0,0 1-328 0 0,0 0-80 0 0,0 1-98 0 0,0 1-120 0 0,3 20 683 0 0,-1 0-108 0 0,1 7 64 0 0,0 0-111 0 0,0-3 167 0 0,2-1 1 0 0,3 11-755 0 0,-3-18 255 0 0,-1 0 43 0 0,1 4 102 0 0,3 11 251 0 0,1 9 152 0 0,-3-15-316 0 0,0-5-139 0 0,0 0-71 0 0,-4-18-416 0 0,0 0 65 0 0,-1 0 58 0 0,1 0 51 0 0,0 1 63 0 0,0 0 49 0 0,1 1 74 0 0,1 4 158 0 0,1 1 22 0 0,-2-4-194 0 0,-1-1-97 0 0,0 0-76 0 0,0-2-76 0 0,0 1-76 0 0,0-1-86 0 0,0 1-95 0 0,-1-1-31 0 0,0 0-80 0 0,0-1-85 0 0,1 1-92 0 0,-1 0-98 0 0,-1 0-103 0 0,1-1-110 0 0,0 1-115 0 0,-1-3-192 0 0,0-1-36 0 0,0 5-2606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00.8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0 8088 0 0,'0'0'182'0'0,"0"0"29"0"0,0 0 12 0 0,-1 2-55 0 0,-2 1-112 0 0,0-2-40 0 0,1-1 41 0 0,0 0 234 0 0,1 0-61 0 0,-1-1-50 0 0,0 1-36 0 0,-5-1 246 0 0,5 1-183 0 0,-1 1 121 0 0,2 0-110 0 0,-1 0 46 0 0,1 0 3 0 0,0-1-107 0 0,0 0-69 0 0,-1-2-48 0 0,1 2 5 0 0,0-1 30 0 0,1 1 32 0 0,-1 0 52 0 0,0 0 22 0 0,0 0 51 0 0,0 1 57 0 0,0 0 65 0 0,-3 3-73 0 0,0-1-55 0 0,1 1-47 0 0,0 0-41 0 0,-1 4 41 0 0,-4 16 109 0 0,-13 75 480 0 0,10-31-336 0 0,4-26-218 0 0,0-1-48 0 0,-17 87 153 0 0,-28 160 414 0 0,42-180-418 0 0,10-108-530 0 0,0 1 70 0 0,-1 0 61 0 0,1 1 54 0 0,0 0 81 0 0,0 0 96 0 0,-1 4 554 0 0,1-4-593 0 0,0-1-42 0 0,0 1-53 0 0,-1-1-71 0 0,1 0-82 0 0,0 0-95 0 0,0-1-67 0 0,0 1-96 0 0,0 0-106 0 0,0-1-115 0 0,0 0-124 0 0,0 0 321 0 0,0 0-36 0 0,0 0-34 0 0,0 0-38 0 0,0 0-38 0 0,0-1-39 0 0,1-2-1438 0 0,1-2-1153 0 0</inkml:trace>
  <inkml:trace contextRef="#ctx0" brushRef="#br0" timeOffset="465.96">191 9 5672 0 0,'0'0'165'0'0,"0"0"-33"0"0,0 0 21 0 0,0 0 85 0 0,0 0 228 0 0,0 0 417 0 0,0 0 40 0 0,0 0-386 0 0,0 0-237 0 0,0 0-76 0 0,0 0 11 0 0,0 0 63 0 0,0 0-36 0 0,0 0 26 0 0,0 0 133 0 0,0 5 439 0 0,0-1-406 0 0,0-2-133 0 0,0 0 68 0 0,0 0 83 0 0,0-1 96 0 0,2 4-315 0 0,1 4 189 0 0,1 3 154 0 0,-1-3-292 0 0,0-3-157 0 0,-1-2-122 0 0,0-1-37 0 0,4 10 157 0 0,0 0-36 0 0,6 28 122 0 0,-3-10-9 0 0,1-3 4 0 0,0 1 61 0 0,14 38 476 0 0,-4-13-201 0 0,-3-18-224 0 0,-2-2-76 0 0,24 58 263 0 0,16 48 170 0 0,-39-101-516 0 0,8 23 174 0 0,-15-35-232 0 0,0 3-46 0 0,-2 1-89 0 0,-7-26-56 0 0,1-1 63 0 0,-1-1 51 0 0,0 1 116 0 0,0-3-133 0 0,-1 0-58 0 0,1 1-109 0 0,-1 0 18 0 0,1-1-40 0 0,0 2-47 0 0,0-1-49 0 0,0-2-69 0 0,0 0-49 0 0,0 0-46 0 0,0 0-40 0 0,0 0-299 0 0,0 0-68 0 0,-1 0-53 0 0,1 0-40 0 0,-1 0-346 0 0,0 0-35 0 0,-3 0-2728 0 0</inkml:trace>
  <inkml:trace contextRef="#ctx0" brushRef="#br0" timeOffset="765.83">69 570 9616 0 0,'0'0'140'0'0,"0"0"-33"0"0,-1 0 26 0 0,0 0-76 0 0,-2 1 8 0 0,2-1-10 0 0,0 0 41 0 0,-1 3 609 0 0,1-1-115 0 0,2 0-104 0 0,1-2-93 0 0,0 0-82 0 0,2 0-72 0 0,1-1-60 0 0,0 0-50 0 0,5-1 8 0 0,11-5 54 0 0,-16 6-93 0 0,0-1 53 0 0,20-5 103 0 0,2 0-58 0 0,-1 1-49 0 0,1 1-42 0 0,10-3-9 0 0,19-5-20 0 0,-46 9-93 0 0,15-3 83 0 0,-16 5-102 0 0,1-1-91 0 0,-5 2 18 0 0,0-1-37 0 0,0 1-65 0 0,0 0-57 0 0,1-1-64 0 0,-1 1-70 0 0,1 0-75 0 0,-1 0-84 0 0,1-1-88 0 0,-1 1-96 0 0,10-1-1048 0 0,7-2-1024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12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 8576 0 0,'0'0'197'0'0,"0"0"24"0"0,0 0 17 0 0,0 1 27 0 0,-3 17 451 0 0,2-16-599 0 0,1 1 0 0 0,-1 0 1 0 0,0 0-1 0 0,1 0 0 0 0,0 0 0 0 0,0 0 0 0 0,0 0 0 0 0,0 1-117 0 0,2 15 590 0 0,1 0-105 0 0,0 4-21 0 0,0-1-99 0 0,1 6-19 0 0,3 14 86 0 0,3 5-39 0 0,1 0-59 0 0,28 108 615 0 0,-20-89-475 0 0,-9-28-74 0 0,-1-6 761 0 0,2 26-1161 0 0,-10-48 238 0 0,1 0-76 0 0,8 25 161 0 0,-6-21-113 0 0,-2-5 49 0 0,-1-5-86 0 0,0 0 34 0 0,0-1 39 0 0,0-1 43 0 0,-1 0 47 0 0,0-1 51 0 0,7-33-230 0 0,2 2-39 0 0,3 1-36 0 0,2 1-36 0 0,3 2-36 0 0,3 2-35 0 0,-12 16-12 0 0,0 1 0 0 0,0-1 0 0 0,1 2 0 0 0,7-6 37 0 0,-12 9-8 0 0,1 0 1 0 0,-1 1-1 0 0,1-1 1 0 0,0 1-1 0 0,0 0 1 0 0,0 0-1 0 0,0 1 1 0 0,0-1-1 0 0,0 1 1 0 0,0 0-1 0 0,0 0 1 0 0,0 1-1 0 0,1 0 1 0 0,-1 0-1 0 0,0 0 1 0 0,0 0-1 0 0,0 1 1 0 0,1 0-1 0 0,-1 0 1 0 0,0 0-1 0 0,0 1 1 0 0,0 0-1 0 0,0 0 1 0 0,-1 0-1 0 0,1 0 1 0 0,0 1-1 0 0,0 0 8 0 0,0 1-6 0 0,0-1-1 0 0,0 1 1 0 0,0 1-1 0 0,0-1 1 0 0,-1 1-1 0 0,0 0 1 0 0,0 0 0 0 0,3 4 6 0 0,11 23-17 0 0,-7-9 64 0 0,-9-20-37 0 0,-1-1-10 0 0,-1 0 0 0 0,1 0 0 0 0,0 0 0 0 0,-1 0 0 0 0,1 0 0 0 0,-1 0 0 0 0,0 0 0 0 0,0 0 0 0 0,0 0 0 0 0,0 0 0 0 0,0 0 0 0 0,0 0 0 0 0,0 0 0 0 0,-1 0 0 0 0,1 0 0 0 0,-1 0 0 0 0,0 0 0 0 0,1 0 0 0 0,-1 0 0 0 0,0 0 0 0 0,0 0 0 0 0,0 0 0 0 0,0 0 0 0 0,-1-1 0 0 0,1 1 0 0 0,-5 6 0 0 0,-1-1 0 0 0,0 0 0 0 0,0-1 0 0 0,0 1 0 0 0,-2-1 0 0 0,-10 10 0 0 0,16-13 1 0 0,0-1-1 0 0,-1 1 0 0 0,1-1 1 0 0,-1 0-1 0 0,0 0 1 0 0,0 0-1 0 0,0 0 0 0 0,-3 1 0 0 0,0-1-22 0 0,-1 0 0 0 0,1-1-1 0 0,-1 0 1 0 0,-6 1 22 0 0,-32-3-202 0 0,24-3 52 0 0,3 0-36 0 0,10 2 70 0 0,-10-4-99 0 0,7 2 39 0 0,4 1-10 0 0,0 0-73 0 0,-2 0-140 0 0,6 1 146 0 0,-1 0-38 0 0,1 1-45 0 0,-1-1-46 0 0,1 0-50 0 0,0 1-54 0 0,-3-3-1005 0 0,3 2-54 0 0</inkml:trace>
  <inkml:trace contextRef="#ctx0" brushRef="#br0" timeOffset="679.51">675 453 10448 0 0,'0'0'301'0'0,"0"0"4"0"0,0 2-199 0 0,-1 5-90 0 0,-1 3 27 0 0,1-1 80 0 0,0 1 68 0 0,1 0 55 0 0,2 8 298 0 0,4 23 880 0 0,-4-31-1095 0 0,-1 1-52 0 0,1-1-68 0 0,-1 1-83 0 0,3 13 491 0 0,2 0-61 0 0,8 10 191 0 0,3-2-68 0 0,-9-20-327 0 0,2 0-43 0 0,4 1 17 0 0,10 3 111 0 0,-20-13-356 0 0,1-2 0 0 0,-1 1 0 0 0,0 0 0 0 0,0-1 0 0 0,1 1 0 0 0,-1-1 0 0 0,0-1 0 0 0,1 1 0 0 0,1 0-81 0 0,9-2 282 0 0,-1-4 35 0 0,-11 3-300 0 0,0 0 0 0 0,1 0 0 0 0,-1 0 0 0 0,0-1 0 0 0,-1 1 0 0 0,1-1-1 0 0,0 0 1 0 0,0-1-17 0 0,7-7 68 0 0,-4 6-33 0 0,-1 0 0 0 0,0-1 1 0 0,-1 0-1 0 0,1 0-35 0 0,0-1 12 0 0,-1 0 0 0 0,1-1 0 0 0,-2 0 1 0 0,1 1-1 0 0,-1-1 0 0 0,0 0 0 0 0,0-1 1 0 0,-1 1-1 0 0,1-6-12 0 0,5-30 11 0 0,2-5-12 0 0,-4 27 3 0 0,0 0-8 0 0,-4-6-60 0 0,-2 27 0 0 0,3 5 6 0 0,3 14 26 0 0,-5-16 11 0 0,3 15 6 0 0,2 11 49 0 0,0 4 6 0 0,-3-16-38 0 0,-1 0 0 0 0,-1 0 0 0 0,0 8 0 0 0,2 26 0 0 0,3 31 0 0 0,-3 1 0 0 0,-7 52 0 0 0,3-122 0 0 0,-2 24 29 0 0,-3-1 66 0 0,-2 13 73 0 0,6-33-32 0 0,-1-1-1 0 0,-1 0 0 0 0,0 0 0 0 0,-7 13-135 0 0,-4 17 343 0 0,-3 0 22 0 0,4-14-159 0 0,5-12-113 0 0,1-1-37 0 0,6-13-40 0 0,0 0-1 0 0,0 0 0 0 0,-1 0 0 0 0,1-1 0 0 0,-1 1 0 0 0,0-1 1 0 0,0 1-1 0 0,0-1 0 0 0,0 0 0 0 0,0 0 0 0 0,-1 0 1 0 0,0-1-1 0 0,1 1 0 0 0,-1-1 0 0 0,0 0 0 0 0,-3 2-15 0 0,3-3 17 0 0,1 0 0 0 0,-1 0 0 0 0,1 0-1 0 0,-1-1 1 0 0,1 1 0 0 0,-1-1 0 0 0,0 0 0 0 0,1 0-1 0 0,-2 0-16 0 0,2 0 22 0 0,-1-1 0 0 0,0 1 0 0 0,1-1 0 0 0,-1 0 0 0 0,0 0 0 0 0,1-1 0 0 0,-1 1 0 0 0,1-1 0 0 0,-2 0-22 0 0,-11-9 35 0 0,8 5 35 0 0,1-1 0 0 0,0 0 0 0 0,-6-7-70 0 0,3 2 32 0 0,1-1-45 0 0,-1-1-74 0 0,2-1-99 0 0,4 8 49 0 0,1 0-34 0 0,-1 0-36 0 0,1-1-39 0 0,3 7 303 0 0,-1-1-92 0 0,0 0-82 0 0,1 0-74 0 0,-1 0-66 0 0,1 0-55 0 0,-1 0-48 0 0,1 0-38 0 0,-1-1-322 0 0,0-1-422 0 0,0-2-269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11.4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64 448 6160 0 0,'0'0'133'0'0,"0"0"23"0"0,0 0-13 0 0,0 1-61 0 0,1-1-45 0 0,5 5 21 0 0,8 3 512 0 0,1-1-36 0 0,14 2 443 0 0,1-5-105 0 0,-1-4-83 0 0,6-4 82 0 0,-3-3 1045 0 0,14-6-1916 0 0,-30 9 431 0 0,-6 0-347 0 0,-1 0-49 0 0,15-12-41 0 0,-20 13 12 0 0,-3 3-1 0 0,0-1 0 0 0,-1 0 0 0 0,1 1 0 0 0,0-1 1 0 0,0 0-1 0 0,-1 0 0 0 0,1 1 0 0 0,0-1 0 0 0,-1 0 1 0 0,1 0-1 0 0,-1 0 0 0 0,1 0 0 0 0,-1 0 0 0 0,0 1 1 0 0,1-1-1 0 0,-1 0 0 0 0,0 0 0 0 0,1 0 1 0 0,-1 0-1 0 0,0 0 0 0 0,0 0 0 0 0,0 0 0 0 0,0 0 1 0 0,0 0-1 0 0,0 0 0 0 0,0-1 0 0 0,0 1 0 0 0,-1 1 1 0 0,1-1-1 0 0,0 0 0 0 0,-1 0 0 0 0,1 0 0 0 0,0 0 1 0 0,-1 0-1 0 0,1 0 0 0 0,-1 0 0 0 0,0 0 0 0 0,1 0 1 0 0,-1 1-1 0 0,0-1 0 0 0,1 0 0 0 0,-1 1 0 0 0,0-1 1 0 0,0 0-1 0 0,0 1-5 0 0,0-2 22 0 0,-4-2 3 0 0,0-1 1 0 0,0 1-1 0 0,0 0 0 0 0,-1 0 1 0 0,0 0-1 0 0,0 1 1 0 0,0 0-1 0 0,0 0 1 0 0,0 0-1 0 0,-1 1 1 0 0,-2-1-26 0 0,-4 0 48 0 0,1 0 1 0 0,-1 1-1 0 0,0 0 1 0 0,0 1-1 0 0,-7 0-48 0 0,14 1 33 0 0,0 1 1 0 0,0-1-1 0 0,0 1 0 0 0,0 1 0 0 0,0-1 0 0 0,-2 2-33 0 0,0-1 30 0 0,1 1 0 0 0,1 0 0 0 0,-1 1 0 0 0,-5 3-30 0 0,-23 21 52 0 0,5 4-55 0 0,27-27 24 0 0,0-1 0 0 0,0 0 0 0 0,0 1 0 0 0,1-1 0 0 0,-1 5-21 0 0,-10 16 121 0 0,9-19-58 0 0,1 0 0 0 0,0 0 0 0 0,0 0 1 0 0,1 1-1 0 0,-1-1 0 0 0,0 5-63 0 0,-3 23 198 0 0,5-4-112 0 0,3 0-103 0 0,0-22 43 0 0,-1 0 0 0 0,1-1 0 0 0,1 1 0 0 0,0-1 0 0 0,0 1 0 0 0,0-1 0 0 0,1 0 0 0 0,-1 0 1 0 0,2-1-1 0 0,-1 1 0 0 0,4 2-26 0 0,6 8 28 0 0,0-3-33 0 0,-7-9 9 0 0,-1 0 0 0 0,1 0 1 0 0,0-1-1 0 0,0 0 1 0 0,0-1-1 0 0,0 1 1 0 0,1-1-1 0 0,7 1-4 0 0,-3 0 18 0 0,0-1 0 0 0,0-1 0 0 0,0 0 0 0 0,1-1 0 0 0,6 0-18 0 0,-13-2-5 0 0,8 1 56 0 0,-6-2-76 0 0,-2 2-66 0 0,0-1-89 0 0,-2 0 31 0 0,-1 0-39 0 0,0 1-44 0 0,0-1-48 0 0,1 0-53 0 0,-1 1-56 0 0,0-1-62 0 0,1 0-65 0 0,0 0-258 0 0,-2 1 341 0 0,0-1-33 0 0,9-1-1508 0 0,5-1-1132 0 0</inkml:trace>
  <inkml:trace contextRef="#ctx0" brushRef="#br0" timeOffset="576.74">804 384 8840 0 0,'-9'0'242'0'0,"0"0"-43"0"0,0 0-37 0 0,1 1-35 0 0,-2 0-13 0 0,0 0-38 0 0,-4 2-15 0 0,-1 2-45 0 0,-6 3 781 0 0,2 2-36 0 0,-5 4 166 0 0,11-3-418 0 0,1 1-66 0 0,1 2-77 0 0,2 2-88 0 0,-3 13 338 0 0,0 2-102 0 0,4 2-97 0 0,3 0-95 0 0,5 0-91 0 0,4-2-85 0 0,7 0-84 0 0,7-4-78 0 0,-15-24 25 0 0,1 0-1 0 0,-1 0 1 0 0,0 0-1 0 0,1 0 1 0 0,0-1-1 0 0,-1 1 1 0 0,1-1-1 0 0,0 0 1 0 0,0-1-1 0 0,1 1 1 0 0,-1 0-1 0 0,0-1 1 0 0,0 0-1 0 0,1 0 1 0 0,1 0-9 0 0,2 0 8 0 0,0-1-1 0 0,0 1 1 0 0,0-1 0 0 0,0-1-1 0 0,0 1 1 0 0,0-2 0 0 0,7 0-8 0 0,14-9 110 0 0,-4-5-97 0 0,-5-5-102 0 0,-4-3-106 0 0,-4-3-110 0 0,-4-2-112 0 0,-4-1-118 0 0,-4 0-119 0 0,-2 5 244 0 0,-1 1 41 0 0,-2-1 40 0 0,-1 0 37 0 0,0 1 36 0 0,-2-1 34 0 0,-7-24-128 0 0,3 12 155 0 0,1 0 62 0 0,-12-36-78 0 0,6 25 129 0 0,7 19 82 0 0,-1 0 52 0 0,1-1 66 0 0,2 0 77 0 0,5 20-86 0 0,-6-13-41 0 0,6 17 20 0 0,1-1 83 0 0,-1 1 103 0 0,2 3-88 0 0,0 0 36 0 0,0 2 176 0 0,1 1-20 0 0,0 0-88 0 0,0 0-40 0 0,1 1 19 0 0,0 1-111 0 0,2 2-65 0 0,1 3-56 0 0,-4-6 13 0 0,7 13 90 0 0,0 10 20 0 0,0 2 16 0 0,7 14 12 0 0,-1 0 60 0 0,0 0 53 0 0,-2 1 46 0 0,2 8 122 0 0,0 1 47 0 0,0 9 150 0 0,4 31 388 0 0,-7-45-558 0 0,-6-30-262 0 0,0 1-1 0 0,-2 0 1 0 0,0-1 0 0 0,0 9-234 0 0,0-13 98 0 0,1 2 13 0 0,-5 2 38 0 0,-1-8-101 0 0,3-6-82 0 0,0-1-38 0 0,0 0-131 0 0,0 0 142 0 0,0 0-20 0 0,0 0-30 0 0,0 0-57 0 0,0 0-23 0 0,0 0-56 0 0,0 0-64 0 0,0 0-72 0 0,0 0-77 0 0,0 0-72 0 0,0 0-64 0 0,0 0-56 0 0,0 0-193 0 0,0 0-55 0 0,0 0-233 0 0,0 0-626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17.7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1 9096 0 0,'0'0'200'0'0,"0"0"33"0"0,0 0 16 0 0,0 0-82 0 0,0 0-83 0 0,0 0-59 0 0,-2 0-51 0 0,0 0 50 0 0,-1 0-432 0 0,0 1 61 0 0,1-1 9 0 0,-1 3-392 0 0,3-3 442 0 0,0 1 14 0 0,-1-1-36 0 0,0 2-912 0 0,-1-1-705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2:18.0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 1 12840 0 0,'0'0'289'0'0,"0"0"40"0"0,0 0 23 0 0,0 0-144 0 0,0 0-100 0 0,0 0 22 0 0,0 0-46 0 0,0 0 94 0 0,0 0 194 0 0,0 0 348 0 0,0 0-319 0 0,0 0-95 0 0,-1 0-83 0 0,1 0-70 0 0,-1 0-56 0 0,0 0-43 0 0,-3 1 20 0 0,2-1 17 0 0,1 0 96 0 0,0 1-43 0 0,0-1 40 0 0,1 0 43 0 0,-1 0 49 0 0,1 0 54 0 0,-1 1 58 0 0,1-1 64 0 0,0 0 68 0 0,-1 1-584 0 0,0 0-33 0 0,0-1-45 0 0,0 1-77 0 0,1-1 45 0 0,-1 1-38 0 0,1-1-43 0 0,0 0-45 0 0,-1 0-138 0 0,1 1-69 0 0,0-1-61 0 0,0 0-53 0 0,0 0-185 0 0,0 0-52 0 0,0 0-224 0 0,0 0-596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3:23.40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97 405 8840 0 0,'-4'1'446'0'0,"0"-1"-98"0"0,0 0 33 0 0,2 0-146 0 0,0 0 36 0 0,-1 0 274 0 0,1 0-222 0 0,1-1 38 0 0,0 1 39 0 0,0 0 44 0 0,0-1 47 0 0,0 1 48 0 0,-7-5 282 0 0,1 1-58 0 0,1-1-69 0 0,0-1-83 0 0,1 0-94 0 0,0-1-107 0 0,0-1-117 0 0,3 4-195 0 0,0-1-34 0 0,-4-10 460 0 0,1 0-39 0 0,0 0-47 0 0,1 0-59 0 0,1 0-67 0 0,1 0-79 0 0,2-1-89 0 0,2 0-99 0 0,3-2 98 0 0,4 0-43 0 0,0 0-23 0 0,9-14 49 0 0,4 3-90 0 0,-1 8-30 0 0,11-8-6 0 0,-30 26 3 0 0,8-5 27 0 0,0 1-1 0 0,0-1 1 0 0,4-1-30 0 0,-5 4 1 0 0,1 0 0 0 0,-1 1 0 0 0,1 0 0 0 0,5-2-1 0 0,-10 5-2 0 0,-1-1-1 0 0,1 1 1 0 0,0 0 0 0 0,0 0 0 0 0,0 1-1 0 0,0-1 1 0 0,0 1 0 0 0,-1 0 0 0 0,1 0-1 0 0,0 1 1 0 0,0-1 0 0 0,0 1 0 0 0,0 0-1 0 0,0 0 1 0 0,-1 1 0 0 0,1 0-1 0 0,-1-1 1 0 0,1 2 0 0 0,-1-1 0 0 0,0 0-1 0 0,3 3 3 0 0,26 22-20 0 0,-20-15-45 0 0,-1 0 1 0 0,11 13 64 0 0,-5 1-27 0 0,3 7-17 0 0,2 11 44 0 0,-10-19 7 0 0,0-2 45 0 0,-8-13 1 0 0,0-1 0 0 0,-1 1 0 0 0,0 0 0 0 0,-1 0 0 0 0,0 0 1 0 0,0 5-54 0 0,2 4 23 0 0,1 4-44 0 0,-5-21 133 0 0,-1 0-46 0 0,-1-1-31 0 0,0-1-32 0 0,0 1 7 0 0,0 0 52 0 0,1 1 15 0 0,1 1 40 0 0,0 1 49 0 0,0 1 54 0 0,-1-5-501 0 0,0 1 83 0 0,0-1 74 0 0,0 1 65 0 0,0-1 53 0 0,0 1 34 0 0,0 0 108 0 0,-1 4 576 0 0,1-3-606 0 0,0-1-49 0 0,-1 0-65 0 0,1 0-83 0 0,0 0-98 0 0,0 0-114 0 0,0-1-77 0 0,-1 1-115 0 0,1-1 201 0 0,0 1-33 0 0,0-1-34 0 0,0 0-36 0 0,0 0-37 0 0,0 0-38 0 0,0 1-41 0 0,0-1-40 0 0,0 0-44 0 0,0 0-43 0 0,0 0-46 0 0,0 0-47 0 0,0 0-1770 0 0,0 0-1415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3:24.9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63 9616 0 0,'1'-1'216'0'0,"2"-5"31"0"0,0 1-61 0 0,0-1-49 0 0,0 0-42 0 0,1-5 4 0 0,-2 8-74 0 0,-1 0-1 0 0,-1-1 1 0 0,1 1 0 0 0,0 0-1 0 0,-1-1 1 0 0,0-2-25 0 0,0 5 208 0 0,0 0 240 0 0,0 1 402 0 0,0 0 29 0 0,1 1-355 0 0,-1-1-40 0 0,0 1-37 0 0,0-1-36 0 0,0 1-34 0 0,0 0-35 0 0,0 0 250 0 0,1 1-116 0 0,0-1-105 0 0,-1 1-93 0 0,1 0-81 0 0,0 1-37 0 0,0 0-106 0 0,0 0-71 0 0,1 5-158 0 0,-1-4 147 0 0,-1-2 54 0 0,1 1 50 0 0,-1-1 60 0 0,0 1 71 0 0,1 21 152 0 0,1 1-36 0 0,7 22 232 0 0,4 1-104 0 0,2-2-83 0 0,-2-2-82 0 0,4 22 86 0 0,-7-22-60 0 0,0 0-39 0 0,1 1-38 0 0,0 0-33 0 0,7 28 63 0 0,-1 1-73 0 0,-1 0-61 0 0,-4 1-49 0 0,5 54 217 0 0,-8-64-89 0 0,-2 0 56 0 0,-2-21-52 0 0,0-1 33 0 0,0 1 37 0 0,-1-1 41 0 0,19 125 494 0 0,-19-139-644 0 0,6 52 447 0 0,-4-46-396 0 0,-1-4-96 0 0,1 0-101 0 0,2-1 219 0 0,10 23-248 0 0,-2-20 160 0 0,-14-27-142 0 0,1 0 84 0 0,2 0-66 0 0,2 5-93 0 0,-6-10-43 0 0,-1-1-113 0 0,0 0-190 0 0,0 0-12 0 0,0 0 128 0 0,0 0 151 0 0,0 0-33 0 0,0 0-40 0 0,0 0-35 0 0,0 0-174 0 0,0 0-41 0 0,0 0-1195 0 0,0 0-66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3:25.73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18 4 9936 0 0,'0'0'222'0'0,"0"0"30"0"0,0 0 20 0 0,0 0-112 0 0,-1-1-82 0 0,0 1-52 0 0,0-1 27 0 0,0 0 14 0 0,0 0 93 0 0,1 1 184 0 0,0 0 304 0 0,0 0 22 0 0,0 0-14 0 0,0 0-68 0 0,0 0-32 0 0,0 0-4 0 0,0 0-39 0 0,0 0-320 0 0,0 0-37 0 0,0 0 116 0 0,0 0-15 0 0,-2 2 32 0 0,0 0-99 0 0,1 2-78 0 0,-2 7 78 0 0,3-8-73 0 0,-2 12 219 0 0,1 1-85 0 0,0-1-73 0 0,0 1-58 0 0,1 2-33 0 0,4 34 31 0 0,1-30-27 0 0,3 16-28 0 0,2-1 43 0 0,9 38 207 0 0,14 53 390 0 0,-20-73-437 0 0,1-1-84 0 0,-1-1-56 0 0,21 71 109 0 0,-12-49-19 0 0,-9-30-22 0 0,1-1 67 0 0,21 88 392 0 0,-20-75-421 0 0,0-2-53 0 0,1 10 35 0 0,-4-1 82 0 0,-4 13 140 0 0,-3 41 321 0 0,-5-91-551 0 0,3 36 217 0 0,-1-41-242 0 0,-1 1 42 0 0,0-1 56 0 0,-1 2 74 0 0,0-11-177 0 0,0 1-40 0 0,0 12 43 0 0,0 6-83 0 0,0 16-51 0 0,-2-33-47 0 0,1-4 25 0 0,3-3 58 0 0,-2-8-365 0 0,0 0 91 0 0,0 0 81 0 0,0 1 72 0 0,0-1 53 0 0,1 0 37 0 0,-1 0 138 0 0,0 2 712 0 0,0-2-760 0 0,0 0-54 0 0,0 1-71 0 0,0-1-92 0 0,0 0-108 0 0,0 0 47 0 0,0 0-35 0 0,0 0-225 0 0,0 0 153 0 0,0 1-34 0 0,0-1-34 0 0,0 0-37 0 0,-1 0-37 0 0,1 0-40 0 0,0 0-40 0 0,0 0-43 0 0,0 0-44 0 0,0-1-45 0 0,0 1-47 0 0,0 0-49 0 0,0 0-50 0 0,0 0-52 0 0,-1-1-480 0 0,-1-1-1484 0 0,-3-2-1512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51.2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193 54 8840 0 0,'0'0'197'0'0,"0"0"24"0"0,0 0 19 0 0,0-2-51 0 0,-1-2-124 0 0,-2 2-49 0 0,1 1 45 0 0,2 1-61 0 0,-13-11 1428 0 0,6 3-523 0 0,3 2-350 0 0,0 1-60 0 0,-2 1-76 0 0,0 0-90 0 0,-13-1 139 0 0,1 3-39 0 0,2 4-54 0 0,0 3-65 0 0,2 4-80 0 0,1 2-94 0 0,1 2-106 0 0,2 3-120 0 0,6-9 90 0 0,2-4 0 0 0,0 1 0 0 0,0 0 0 0 0,0 0 0 0 0,0 0 0 0 0,1 0 0 0 0,-1 0 0 0 0,1 0 0 0 0,0 0 0 0 0,0 1 0 0 0,0 4 0 0 0,0 0 0 0 0,0 0 0 0 0,1 0 0 0 0,1 6 0 0 0,-1-11 0 0 0,1-1 0 0 0,0 1 0 0 0,0 0 0 0 0,0-1 0 0 0,0 1 0 0 0,0-1 0 0 0,1 1 0 0 0,0-1 0 0 0,-1 1 0 0 0,1-1 0 0 0,1 0 0 0 0,0 1 0 0 0,6 7 0 0 0,1-2 1 0 0,0 0 0 0 0,1 0 0 0 0,0 0 0 0 0,0-2-1 0 0,9 6 0 0 0,6 4 50 0 0,0 2 62 0 0,8 13 232 0 0,-13-5-66 0 0,-7-3 5 0 0,-4-1 63 0 0,-10-20-266 0 0,1 1 0 0 0,-1-1-1 0 0,1 0 1 0 0,-1 1 0 0 0,0-1 0 0 0,0 0 0 0 0,-1 0 0 0 0,1 1 0 0 0,-1-1 0 0 0,0 0-1 0 0,1 0 1 0 0,-1 1 0 0 0,-1-1 0 0 0,1 0 0 0 0,-1 1-80 0 0,-2 6 196 0 0,4-8-161 0 0,-1-1-1 0 0,0 0 0 0 0,0 1 1 0 0,1-1-1 0 0,-1 0 0 0 0,0 0 1 0 0,0 1-1 0 0,0-1 0 0 0,0 0 1 0 0,-1 0-1 0 0,1 0 0 0 0,-1 0-34 0 0,-18 11 305 0 0,5-4-138 0 0,11-5-123 0 0,0-1 0 0 0,0 1-1 0 0,0-1 1 0 0,-1 0 0 0 0,1 0-1 0 0,-5 0-43 0 0,3 0 49 0 0,0-1-1 0 0,-1 0 1 0 0,1 0-1 0 0,-5 0-48 0 0,-27-3 132 0 0,2-4-56 0 0,32 5-100 0 0,-9-4 79 0 0,8 2-61 0 0,2 0-58 0 0,2 0-82 0 0,1 1-90 0 0,-1 0 80 0 0,0 1 44 0 0,-2-1 19 0 0,1-1-40 0 0,0 1-55 0 0,2 0-71 0 0,-1 1 84 0 0,1 0-34 0 0,0 0 29 0 0,0 0 38 0 0,0-3-216 0 0,0 2 175 0 0,0 0-126 0 0,0 1 83 0 0,0 0-54 0 0,0 0-63 0 0,0 0-72 0 0,0 0 5 0 0,0 0-56 0 0,0 0-50 0 0,0 0-42 0 0,0 0-161 0 0,0 0-43 0 0,0 0-193 0 0,0-1-524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3:23.7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60 10880 0 0,'0'0'248'0'0,"0"0"34"0"0,0 0 20 0 0,0 0-38 0 0,0 0-99 0 0,0 0-39 0 0,0 0 132 0 0,2 1 242 0 0,3 1-167 0 0,0 1-35 0 0,4 5 202 0 0,-1 4-107 0 0,-1 1-82 0 0,1 4-12 0 0,3 20 311 0 0,7 27-19 0 0,-2 0-61 0 0,28 148 1040 0 0,-30-120-841 0 0,-8-50-341 0 0,9 76 863 0 0,-9-68-760 0 0,-3-12-95 0 0,0-9-89 0 0,-1-10-135 0 0,1-3-62 0 0,0-2-39 0 0,-2-12-7 0 0,-1-2 0 0 0,0 4-539 0 0,-1-5 36 0 0,-1-4-66 0 0,2 2 196 0 0,-1-1-55 0 0,0 0-67 0 0,0 0-80 0 0,0 0-92 0 0,0 0-107 0 0,1 0-117 0 0,-1 2 364 0 0,1 0-33 0 0,0 1-36 0 0,0-1-38 0 0,-1 1-39 0 0,1-1-41 0 0,-1-6-1714 0 0,-2-4-1319 0 0,3 12 3681 0 0</inkml:trace>
  <inkml:trace contextRef="#ctx0" brushRef="#br0" timeOffset="591.69">39 48 8576 0 0,'0'0'197'0'0,"-1"0"-46"0"0,0 0-55 0 0,-1 0-21 0 0,-2 0-37 0 0,3 0 5 0 0,-1 0 49 0 0,1-1 72 0 0,-2-4-45 0 0,0 1 54 0 0,0 1 27 0 0,1 0 41 0 0,1 1 38 0 0,1-1 39 0 0,1 1 35 0 0,1 0 35 0 0,6-3 487 0 0,23-5 38 0 0,-14 7-505 0 0,1 1-38 0 0,-1 1-42 0 0,1 0-47 0 0,-1 1-50 0 0,-1 0-54 0 0,17 1 158 0 0,-2 1-53 0 0,0 1-45 0 0,0 2-35 0 0,22 6 96 0 0,-13 0 6 0 0,-1 1-1 0 0,6 5-303 0 0,-38-13 50 0 0,1-1-1 0 0,-1 1 1 0 0,1 0-1 0 0,-1 1 1 0 0,-1 0-1 0 0,1 0 1 0 0,-1 1-1 0 0,0-1 0 0 0,0 1-49 0 0,8 10 153 0 0,-1 1-1 0 0,0 0 0 0 0,-2 0-152 0 0,7 17 27 0 0,-14-25-28 0 0,0 1 1 0 0,-1 0 0 0 0,-1-1 0 0 0,1 2-1 0 0,-2-1 1 0 0,1 0 0 0 0,-1 6 0 0 0,-2 15 27 0 0,-3-5 26 0 0,-2-1 37 0 0,-3-1 46 0 0,-3 0 55 0 0,4-11-88 0 0,0 0 0 0 0,-2 0 0 0 0,1-1 0 0 0,-1 0 0 0 0,-1 0 0 0 0,0-1 0 0 0,-1-1 0 0 0,-6 4-103 0 0,6-5 147 0 0,1-2-1 0 0,-2 0 1 0 0,-6 3-147 0 0,5-3 103 0 0,0 1-37 0 0,-13 9-13 0 0,11-7-59 0 0,1-1 0 0 0,-2 0 0 0 0,-2 0 6 0 0,-11 0 68 0 0,21-9-68 0 0,1-2 16 0 0,7 1 59 0 0,-1-7 21 0 0,0 2-38 0 0,1 6-56 0 0,1-1-1 0 0,-1 0 1 0 0,1 1 0 0 0,0-1 0 0 0,-1 0-1 0 0,1 1 1 0 0,0-1 0 0 0,0 0 0 0 0,0 1-1 0 0,-1-1 1 0 0,1 0 0 0 0,0 0-1 0 0,0 1 1 0 0,0-1 0 0 0,0 0 0 0 0,0 0-1 0 0,0 1 1 0 0,1-1 0 0 0,-1 0 0 0 0,0 0-1 0 0,0 1 1 0 0,0-1 0 0 0,1 0 0 0 0,-1 1-1 0 0,1-1-1 0 0,0-2 0 0 0,1 0 0 0 0,0 0 0 0 0,0 0 0 0 0,1 1 0 0 0,-1-1 0 0 0,0 1 0 0 0,1 0 0 0 0,0 0 0 0 0,-1 0 0 0 0,2-1 0 0 0,32-17 0 0 0,-23 13 0 0 0,-1 2 0 0 0,1 0 0 0 0,1 0 0 0 0,-1 2 0 0 0,1-1 0 0 0,-1 2 0 0 0,1 0 0 0 0,0 0 0 0 0,1 0 0 0 0,24-3-44 0 0,-17 4-13 0 0,-1 1 0 0 0,0 1 1 0 0,11 2 55 0 0,-4 1-18 0 0,0 3 37 0 0,-20-4-22 0 0,-1-1 0 0 0,0 1 0 0 0,1 1 0 0 0,-1 0 0 0 0,-1 0 0 0 0,5 3 4 0 0,-2-1 15 0 0,-1 1 1 0 0,0 0-1 0 0,-1 0 0 0 0,7 9-15 0 0,-7-7 18 0 0,-1-1 0 0 0,1 2 0 0 0,-2-1 0 0 0,1 1 0 0 0,-1 0 0 0 0,-1 0 0 0 0,0 0 0 0 0,0 1-1 0 0,-1-1 1 0 0,0 3-18 0 0,-1 9-5 0 0,-2 0 38 0 0,-1-13 22 0 0,-1 0 0 0 0,1 0-1 0 0,-4 8-54 0 0,-12 25 264 0 0,-6-4 64 0 0,6-17-113 0 0,-3-3-44 0 0,10-11-94 0 0,1-1 1 0 0,-1 0-1 0 0,-10 4-77 0 0,-23 7 113 0 0,24-11-58 0 0,0-1 1 0 0,-8 0-56 0 0,5-3 59 0 0,-1-1-33 0 0,0-3-42 0 0,1-1-53 0 0,-1-2-62 0 0,1 0-72 0 0,0-2-81 0 0,0 0-92 0 0,15 5 286 0 0,0-1-84 0 0,1 0-72 0 0,-1 0-63 0 0,0-2-130 0 0,0 1-57 0 0,-12-14-1156 0 0,4-2 27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43:22.0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117 47 9072 0 0,'0'0'200'0'0,"0"0"33"0"0,0 0 15 0 0,0 0-85 0 0,0 0-23 0 0,0 0 40 0 0,0 0 144 0 0,0 0 262 0 0,0 0 20 0 0,0 0-24 0 0,0 0-104 0 0,0 0-44 0 0,0 0-8 0 0,0 1-28 0 0,-5 11-6 0 0,1 1-76 0 0,0 1-64 0 0,0 1-52 0 0,-9 27 109 0 0,1-3-97 0 0,3 2-59 0 0,2 10 12 0 0,-7 27 43 0 0,0 5 59 0 0,6-27-7 0 0,2-9 38 0 0,2 0 95 0 0,2-2-69 0 0,1 2-48 0 0,-4 79 387 0 0,4-107-499 0 0,0 1-1 0 0,2 6-163 0 0,3 16 258 0 0,-3-38-213 0 0,-1 0-1 0 0,0 0 0 0 0,0 1 0 0 0,0-1 1 0 0,-1 0-1 0 0,0 3-44 0 0,-1 10 141 0 0,1 10 50 0 0,1-25-105 0 0,0-2-11 0 0,0 0-10 0 0,0 0-1 0 0,0-4-58 0 0,0 0-69 0 0,-1-2-131 0 0,0 0-80 0 0,0-5-295 0 0,1 3 270 0 0,0 5 182 0 0,1-1-100 0 0,0 0-94 0 0,-1 1-92 0 0,1-1-86 0 0,0 1-83 0 0,0-1-79 0 0,0 0-74 0 0,0-1-391 0 0,0 0-123 0 0,1-4-948 0 0,1-5-1226 0 0,-3 14 3399 0 0</inkml:trace>
  <inkml:trace contextRef="#ctx0" brushRef="#br0" timeOffset="372.18">175 5 9960 0 0,'0'0'222'0'0,"0"0"30"0"0,0 0 20 0 0,0 0-24 0 0,0 0-71 0 0,0-1-63 0 0,0 1-54 0 0,-1 0-42 0 0,1-1-64 0 0,-2 0-157 0 0,2 0 198 0 0,-1 1 60 0 0,1-1 79 0 0,0 1 99 0 0,0 0 117 0 0,0 0-125 0 0,0 0 37 0 0,0 0 39 0 0,0 0 41 0 0,0 1 45 0 0,1-1 45 0 0,13 14 38 0 0,-3 3-44 0 0,-2 1-52 0 0,0 1-60 0 0,1 4-38 0 0,2-1-104 0 0,22 36 247 0 0,14 32 101 0 0,-30-57-322 0 0,16 39 147 0 0,-18-35 97 0 0,20 30-442 0 0,34 58 462 0 0,-38-66-183 0 0,-2 0 44 0 0,-23-43-227 0 0,0 1 1 0 0,-1-1-1 0 0,-1 1 0 0 0,1 9-96 0 0,-1-3 92 0 0,2 12 55 0 0,-5-11 10 0 0,-2-24 150 0 0,0 1-126 0 0,1 0-113 0 0,-1 0-103 0 0,1 0-94 0 0,-1 0-82 0 0,1 0-73 0 0,-1-1-61 0 0,0 1-136 0 0,1-1-56 0 0,-3-2-1387 0 0,0 0 1131 0 0,2 2 375 0 0,-1-1-49 0 0,1 1-44 0 0,0 0-38 0 0,-1-1-152 0 0,1 1-39 0 0,-2-1-1610 0 0</inkml:trace>
  <inkml:trace contextRef="#ctx0" brushRef="#br0" timeOffset="655.34">34 606 7464 0 0,'0'0'216'0'0,"0"0"-60"0"0,0 0-19 0 0,0 0 39 0 0,0 0 139 0 0,1-1 255 0 0,6-2-97 0 0,2 1-81 0 0,0 1-63 0 0,1 0-47 0 0,15-1 352 0 0,0-4-90 0 0,4-1 28 0 0,18 0 224 0 0,-20 3-480 0 0,2 0-82 0 0,2-1-26 0 0,-9 1-30 0 0,0 1-60 0 0,-1 0-50 0 0,-1 0-33 0 0,42-5-32 0 0,-53 7-56 0 0,5 0 19 0 0,4 0 4 0 0,-5-1-26 0 0,-3 1-40 0 0,1 0-64 0 0,-3 0-35 0 0,1 0-68 0 0,-1 0-79 0 0,0 0-88 0 0,-5 0 122 0 0,-1 1-45 0 0,1-1-42 0 0,-1 1-35 0 0,1-1-125 0 0,0 0-36 0 0,6 0-1305 0 0,-9 1 1883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4:35.14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30 7 10080 0 0,'0'0'230'0'0,"0"0"30"0"0,0 0 18 0 0,0 0-94 0 0,0 0-12 0 0,0 0 63 0 0,0 0 206 0 0,0 0-394 0 0,0 0 71 0 0,-1 0 74 0 0,1-1 75 0 0,-1 0 78 0 0,0 1 80 0 0,1-1 82 0 0,-1 0 85 0 0,0 1 87 0 0,0-1 90 0 0,0 0 91 0 0,0 1 94 0 0,1 0 96 0 0,-1 0 98 0 0,1 0 102 0 0,-1 0 102 0 0,-5 15-1048 0 0,-1 3 8 0 0,5-14-263 0 0,1 0 1 0 0,0 0-1 0 0,0 0 0 0 0,1 0 1 0 0,-1 0-1 0 0,1 0 1 0 0,0 0-50 0 0,0 17 38 0 0,0 1 56 0 0,0 0-1 0 0,2 3-93 0 0,4 4 33 0 0,-3-14-22 0 0,0 0 0 0 0,-1 0-1 0 0,-1 2-10 0 0,0 0 22 0 0,2 1-1 0 0,1 3-21 0 0,14 87 65 0 0,-10-53-13 0 0,4 3-52 0 0,-6-24 45 0 0,1 22-45 0 0,0-5 19 0 0,5 32 47 0 0,16 93 15 0 0,-20-119 10 0 0,2 15 61 0 0,-4-31 82 0 0,-4-20-113 0 0,0-6-12 0 0,5 16 159 0 0,-7-23-174 0 0,0-6 0 0 0,0-2-12 0 0,0 0-4 0 0,0 0-12 0 0,0 0-41 0 0,0 0-48 0 0,0 0-200 0 0,0 0 90 0 0,0-1 57 0 0,0-4-9 0 0,0 3 15 0 0,0-1 133 0 0,1 1-90 0 0,-1-1-80 0 0,0 1-71 0 0,1-1-118 0 0,-1 0-75 0 0,1-1-150 0 0,1-1-363 0 0,-1-2-273 0 0,0 3 436 0 0,0-7-1199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4:35.854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67 260 8552 0 0,'0'0'190'0'0,"0"0"28"0"0,0 0 11 0 0,0 0-63 0 0,0 0-1 0 0,0 0 67 0 0,0 0 209 0 0,0 0 386 0 0,0 0 33 0 0,0 0-19 0 0,0 0-94 0 0,0 0-41 0 0,0 0-8 0 0,0 0-44 0 0,0 0-443 0 0,0 0 61 0 0,0 0-79 0 0,0 0-43 0 0,-1 1 45 0 0,1 0-96 0 0,-2 3-21 0 0,1-2 13 0 0,-2 8 277 0 0,1 0-77 0 0,-1-1-77 0 0,1 0-40 0 0,-4 18 234 0 0,-1 28 300 0 0,0-20-335 0 0,3-12-167 0 0,2 1-43 0 0,-1 23 60 0 0,0-5-103 0 0,-4 75 40 0 0,2-23-96 0 0,2 4-57 0 0,4-32 103 0 0,0-28 16 0 0,-1 0 58 0 0,-2 8 284 0 0,0-23-267 0 0,2 1-34 0 0,0-15-121 0 0,0 12 6 0 0,0-13-5 0 0,0 2 47 0 0,0 3 63 0 0,0-21-344 0 0,-1 1-71 0 0,1-2-96 0 0,0 5 134 0 0,-1 0-33 0 0,1-1-60 0 0,0 0-45 0 0,-1 1-49 0 0,1-1-54 0 0,0 0-56 0 0,0 1-61 0 0,0-1-63 0 0,0 1-69 0 0,0-7-971 0 0</inkml:trace>
  <inkml:trace contextRef="#ctx0" brushRef="#br0" timeOffset="614.14">91 216 10480 0 0,'0'0'233'0'0,"0"0"39"0"0,0 0 16 0 0,0 0-32 0 0,0 0-148 0 0,0 0-37 0 0,0 0 78 0 0,0 0 162 0 0,0 0 293 0 0,1 1 32 0 0,1 4-124 0 0,1 0-89 0 0,-1 1-77 0 0,0-1-67 0 0,1 1-13 0 0,1 1-56 0 0,5 13 298 0 0,1-1-50 0 0,-1 1-34 0 0,1 2 355 0 0,1 0-1 0 0,7 9-778 0 0,-8-13 411 0 0,-1 0 0 0 0,1 4-411 0 0,7 13 404 0 0,-1-1-75 0 0,1 2-60 0 0,1 2 34 0 0,-3-9-93 0 0,2 0-69 0 0,5 11-13 0 0,5 23-29 0 0,-9-21-57 0 0,14 32 141 0 0,-15-34-43 0 0,1 1 49 0 0,9 9 176 0 0,-7-17-149 0 0,-2-3-61 0 0,-1 0-56 0 0,-3-8-29 0 0,-11-17-59 0 0,0-1 0 0 0,0 1 0 0 0,0 0 0 0 0,0 0 0 0 0,-1 0 0 0 0,0 0 0 0 0,0 1 0 0 0,0-1-11 0 0,-2 2 62 0 0,0-6 14 0 0,1 3-8 0 0,0 0 141 0 0,-1-3-65 0 0,0 0-83 0 0,-2-2-56 0 0,0-1-111 0 0,0 1-45 0 0,-2-1-77 0 0,1-1-51 0 0,-8-6-375 0 0,7 5 325 0 0,1 0-44 0 0,-1 0-108 0 0,2 2 166 0 0,0-1-45 0 0,0 1-52 0 0,0 0-55 0 0,0 0-61 0 0,0 0-66 0 0,0 0-71 0 0,0 0-76 0 0,-6-5-1244 0 0</inkml:trace>
  <inkml:trace contextRef="#ctx0" brushRef="#br0" timeOffset="928.76">113 877 7280 0 0,'0'0'209'0'0,"0"-1"-34"0"0,-1 1-101 0 0,0 0-65 0 0,-2-1-55 0 0,2 0 60 0 0,0 1 33 0 0,0 0 48 0 0,0 0 58 0 0,1 0 73 0 0,0-1 83 0 0,0 1 162 0 0,0 0-33 0 0,-1 0 341 0 0,1 0-119 0 0,0-1-110 0 0,-1 1-99 0 0,1 0-90 0 0,-1-1-79 0 0,0 1-71 0 0,0-1 5 0 0,0 0-110 0 0,0 0-70 0 0,-2-1-15 0 0,2 1 21 0 0,1 0 40 0 0,-1 0 56 0 0,1 1 68 0 0,-1-1 83 0 0,1 0 97 0 0,2-12 192 0 0,4 2-81 0 0,3 0-83 0 0,2 2-85 0 0,2 2-88 0 0,1 1-91 0 0,1 3-93 0 0,-1 2-95 0 0,-5 1-23 0 0,0-1 56 0 0,22 0 152 0 0,-18 0-129 0 0,-4 1-56 0 0,-1 0-52 0 0,0-1-66 0 0,1 1-77 0 0,-1 0-91 0 0,0-1-103 0 0,1 1-116 0 0,-5 0 224 0 0,0 0-34 0 0,17 0-921 0 0</inkml:trace>
  <inkml:trace contextRef="#ctx0" brushRef="#br0" timeOffset="1615.63">666 0 12176 0 0,'0'0'273'0'0,"0"0"40"0"0,0 0 23 0 0,0 0-137 0 0,0 0-96 0 0,0 0 71 0 0,0 0 12 0 0,0 1-43 0 0,0-1 36 0 0,-1 1-99 0 0,-1 2-1 0 0,2-2-14 0 0,-1 0 47 0 0,1 1 110 0 0,0-2-66 0 0,0 1 33 0 0,0 10 596 0 0,1 1-94 0 0,0 1-90 0 0,0-1-83 0 0,0 1-79 0 0,1 0-74 0 0,0-1-69 0 0,0 1-63 0 0,-1-2-72 0 0,1 0-45 0 0,2 15 131 0 0,0 1-32 0 0,4 20 91 0 0,-3 1-89 0 0,4 26 97 0 0,4 0-70 0 0,-2-21-112 0 0,-3 0-40 0 0,9 33-7 0 0,-10-40-37 0 0,2 7-31 0 0,7 60 68 0 0,-4-46-55 0 0,-3-23-16 0 0,-4-17-8 0 0,3 14 39 0 0,8 42 30 0 0,-4-29 21 0 0,-7-16 86 0 0,-1-10-34 0 0,1-9-6 0 0,0 6 123 0 0,-4-13-125 0 0,0 2 106 0 0,-1-7-71 0 0,0-1 44 0 0,1 3-143 0 0,2-2 16 0 0,-1-4 4 0 0,1 5 0 0 0,-3-1-5 0 0,0-5-22 0 0,0-2-5 0 0,0 0-22 0 0,0 0-92 0 0,0 0 24 0 0,0 0-22 0 0,0 0-27 0 0,0 0-42 0 0,0 0-22 0 0,0 0-42 0 0,0 0-51 0 0,0 0-55 0 0,0 0-60 0 0,0 0-58 0 0,0 0-51 0 0,0 0-48 0 0,0 0-329 0 0,0 0-78 0 0,0 0-62 0 0,0 0-45 0 0,0 0-384 0 0,0 0-40 0 0,0 0-328 0 0,0 0-927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4:42.194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5904 0 0,'0'0'132'0'0,"0"0"17"0"0,0 0 11 0 0,0 0-43 0 0,0 0 14 0 0,0 0 69 0 0,0 0 191 0 0,0 0 347 0 0,0 0 29 0 0,0 0-314 0 0,0 0-186 0 0,0 0-46 0 0,0 0 50 0 0,0 0 122 0 0,0 0-17 0 0,0 0 12 0 0,0 0 79 0 0,0 0 40 0 0,0 0 5 0 0,0 0-4 0 0,0 0-323 0 0,0 1-35 0 0,0-1 60 0 0,0 1-85 0 0,0 0-79 0 0,0 1 5 0 0,0 0 51 0 0,0-1-13 0 0,0-1 36 0 0,0 1 42 0 0,0 0 51 0 0,0 9 319 0 0,1 1-63 0 0,-1 1-56 0 0,1-1-48 0 0,0 9 172 0 0,-1 10 136 0 0,3 6-140 0 0,-2-24-391 0 0,1-1-42 0 0,0 2-7 0 0,2 5 5 0 0,2 15 65 0 0,1 2 215 0 0,1 1-1 0 0,9 21-382 0 0,3 8 460 0 0,0 0-116 0 0,0 0-96 0 0,-1 0-77 0 0,-3 4-43 0 0,2 5-23 0 0,-1-13 19 0 0,3 13-60 0 0,4 16 36 0 0,-10-30-1 0 0,-1-1 32 0 0,-10-47-138 0 0,-1 0 54 0 0,0 2 57 0 0,-1 5 98 0 0,-1-17-122 0 0,0-2 0 0 0,0 0-333 0 0,0 0 83 0 0,-1 1 73 0 0,1-1 65 0 0,0 0 48 0 0,0 1 33 0 0,0 0 131 0 0,-1 3 675 0 0,0-3-716 0 0,1-1-49 0 0,0 1-63 0 0,0 0-82 0 0,-1 0-96 0 0,1 0-113 0 0,0 0-79 0 0,0-1-114 0 0,-1 1-124 0 0,1-1 241 0 0,0 0-36 0 0,0 1-36 0 0,0-1-38 0 0,0 0-40 0 0,0 0-41 0 0,0 0-41 0 0,0 0-45 0 0,0 0-44 0 0,0 0-46 0 0,0 0-592 0 0,0 0-36 0 0,0 0-2795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4:44.3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30 0 8752 0 0,'0'0'197'0'0,"0"0"24"0"0,0 0-18 0 0,0 1-88 0 0,-1 0-62 0 0,0 2-19 0 0,0 0 12 0 0,-1 0-13 0 0,-1 1-23 0 0,2 0 22 0 0,-1-1 60 0 0,0-1 54 0 0,1 1 47 0 0,-1 2 220 0 0,0-1 84 0 0,-3 7 1344 0 0,5-9-1474 0 0,-1 0-33 0 0,1 0-38 0 0,0 0-56 0 0,-1 0-68 0 0,1-1-78 0 0,0 3 315 0 0,0-1-58 0 0,-1 0-58 0 0,0 0-58 0 0,0-1-86 0 0,0 0-39 0 0,1-1-38 0 0,0 2-38 0 0,0 10 481 0 0,0 0-82 0 0,0 1-73 0 0,1-1-61 0 0,0 3-6 0 0,0-1-57 0 0,4 33 313 0 0,0-1-171 0 0,-3-24 99 0 0,4 23-477 0 0,0-11 370 0 0,-1 13-370 0 0,1 4 175 0 0,-5-45-152 0 0,8 58 161 0 0,0 0-54 0 0,9 51 23 0 0,-5-39-67 0 0,-5-36-28 0 0,4 20-17 0 0,5 25 31 0 0,-1-5 190 0 0,14 86 441 0 0,-23-121-510 0 0,0-2-26 0 0,-4-15-97 0 0,9 48 90 0 0,-8-61-150 0 0,0 0 2 0 0,-3-3 36 0 0,-1-6 22 0 0,1 10-128 0 0,0-10 116 0 0,-1-4 16 0 0,0 1 41 0 0,1-1 47 0 0,-1 1 54 0 0,0-1 62 0 0,0 1 69 0 0,0-4-382 0 0,-1 0-86 0 0,1 0-79 0 0,-1 0-72 0 0,0 0-66 0 0,-1-1-58 0 0,1 1-51 0 0,0-1-46 0 0,-1 0-147 0 0,0-1-43 0 0,-3-1-2716 0 0,5 3 2932 0 0,-1-2-881 0 0,-1 1-35 0 0,-4-4-2892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4:42.92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24 73 9184 0 0,'0'0'208'0'0,"0"0"33"0"0,0 0 14 0 0,0 0 41 0 0,0 0-129 0 0,0 0 130 0 0,0 0 241 0 0,0 0 20 0 0,0 0-28 0 0,0 0-123 0 0,0 0-58 0 0,-1 2-11 0 0,-5 16 218 0 0,1 3-106 0 0,2 1-84 0 0,0 0-63 0 0,0 3 10 0 0,1-3-87 0 0,1 1-40 0 0,2 23 79 0 0,0-3-110 0 0,1-17-59 0 0,3 26-96 0 0,1 3 108 0 0,4 54 83 0 0,-7-82-127 0 0,0 1-15 0 0,2 1 62 0 0,0-3 33 0 0,13 48 338 0 0,-10-43-300 0 0,-6-23-142 0 0,11 44 152 0 0,-10-41-127 0 0,6 17-39 0 0,-8-26-12 0 0,-1-2-44 0 0,0 0-57 0 0,0 0-119 0 0,0-2-112 0 0,0 0-57 0 0,-1 0-59 0 0,1 0-62 0 0,-1 0-65 0 0,1 0-66 0 0,-1 0-70 0 0,0 0-72 0 0,1 1 173 0 0,-1 0-40 0 0,-1-4-1398 0 0,-1-2-1148 0 0</inkml:trace>
  <inkml:trace contextRef="#ctx0" brushRef="#br0" timeOffset="708.47">44 84 9792 0 0,'0'0'222'0'0,"0"0"30"0"0,0 0 18 0 0,0-1-117 0 0,1 0-80 0 0,7-5-101 0 0,-3 2 72 0 0,0 0 49 0 0,0 0 44 0 0,0 0 39 0 0,6-3 272 0 0,3 0 96 0 0,-7 4-321 0 0,0-1-32 0 0,8-3 106 0 0,-4 1-129 0 0,1 0-38 0 0,-4 3-18 0 0,1-1-1 0 0,-1 1 0 0 0,6-1-111 0 0,5 1 185 0 0,-14 2-144 0 0,2 0 43 0 0,0 0 0 0 0,-1 1-1 0 0,1 0 1 0 0,-1 0 0 0 0,1 1 0 0 0,3 0-84 0 0,1 2 64 0 0,0 2-44 0 0,-6-2-16 0 0,0 0 1 0 0,-1 0 0 0 0,1 0 0 0 0,-1 0-1 0 0,1 1 1 0 0,-1 0 0 0 0,0-1 0 0 0,-1 2-1 0 0,1-1 1 0 0,0 0 0 0 0,-1 1 0 0 0,0-1-1 0 0,0 1 1 0 0,-1 0 0 0 0,1 0 0 0 0,-1 1-5 0 0,1 5 15 0 0,-1 6 44 0 0,0 4 11 0 0,0-4 30 0 0,-6 11 134 0 0,-3 1 17 0 0,2-11-121 0 0,0-3-61 0 0,-1 1 36 0 0,-5 6-42 0 0,1-5 9 0 0,-6 12 26 0 0,3-11-50 0 0,-1-2 1 0 0,-9 9-49 0 0,7-8 53 0 0,11-11-52 0 0,0-1 0 0 0,1-1 1 0 0,0 0 0 0 0,-1 0 0 0 0,0 0 0 0 0,0-1 0 0 0,-3 3-2 0 0,7-6 70 0 0,1 0 52 0 0,0 0-8 0 0,0 0-8 0 0,0 0-9 0 0,0 0-22 0 0,2 0 10 0 0,24-11 90 0 0,0-1-49 0 0,12-4-11 0 0,-29 12-97 0 0,0 1 1 0 0,0 0-1 0 0,1 0 0 0 0,-1 1 1 0 0,5 0-19 0 0,14-2 14 0 0,-18 2 20 0 0,1 0 1 0 0,0 1-1 0 0,2 0-34 0 0,-9 1 20 0 0,0 0 1 0 0,1 1-1 0 0,-1-1 0 0 0,0 1 0 0 0,0 0 1 0 0,0 0-1 0 0,0 0 0 0 0,0 1 1 0 0,0 0-1 0 0,2 1-20 0 0,5 2 36 0 0,-6-3-13 0 0,-1 0 0 0 0,0 1 0 0 0,0-1 0 0 0,0 1 1 0 0,0 0-1 0 0,0 0 0 0 0,0 0 0 0 0,-1 0 0 0 0,3 4-23 0 0,0 1 36 0 0,-1 0 1 0 0,0 0-1 0 0,0 1 1 0 0,0 0-37 0 0,0 3 28 0 0,0 0 0 0 0,-1 0 1 0 0,0 0-1 0 0,-1 0 0 0 0,-1 2-28 0 0,0 0 28 0 0,0-1-1 0 0,-1 1 0 0 0,-1 0 1 0 0,0-1-1 0 0,-1 1 1 0 0,0-1-1 0 0,-1 1 0 0 0,-2 5-27 0 0,-8 15 74 0 0,7-23-21 0 0,0-1-1 0 0,-1 0 1 0 0,-4 5-53 0 0,-23 27 139 0 0,9-16-98 0 0,19-21-17 0 0,1-2 0 0 0,0 1 0 0 0,-1 0 0 0 0,0-1 0 0 0,0 0-24 0 0,-29 14 192 0 0,-2-7 55 0 0,0-7 38 0 0,32-3-275 0 0,0-1-1 0 0,1 1 0 0 0,-1-1 0 0 0,0 0 0 0 0,1 0 0 0 0,-1 0 1 0 0,1-1-1 0 0,-1 1 0 0 0,1-1 0 0 0,0 0 0 0 0,-1 1 0 0 0,1-2 1 0 0,-2 0-10 0 0,-6-6-8 0 0,2-1-43 0 0,0-1-61 0 0,2 0-74 0 0,6 9 87 0 0,1 1 36 0 0,-2-6-69 0 0,1 4 28 0 0,1 1-87 0 0,0 0-18 0 0,0 0-72 0 0,0 1-86 0 0,0-1-96 0 0,0 0 41 0 0,0 1-64 0 0,0 0-55 0 0,0-1-49 0 0,0 0-173 0 0,0 1-49 0 0,0-2-208 0 0,0 0-563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4:55.81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42 7368 0 0,'0'0'165'0'0,"0"0"22"0"0,0 0 10 0 0,0 0 44 0 0,0 0 102 0 0,0 0 45 0 0,0 0-117 0 0,0 1-100 0 0,0-1-87 0 0,1 1-39 0 0,0 2 15 0 0,-1-1 14 0 0,1-1 93 0 0,-1 0-36 0 0,1-1 39 0 0,1 7 257 0 0,0 1-39 0 0,1 7 286 0 0,-1 1-118 0 0,0 1-94 0 0,-1-1-80 0 0,2 7 113 0 0,3 13-123 0 0,-1-4-137 0 0,2 0-80 0 0,-3-12-93 0 0,3 11 1 0 0,-5-26-56 0 0,13 34 107 0 0,0 0 96 0 0,1 0 96 0 0,0 2 98 0 0,4-1-74 0 0,-9-17-193 0 0,-5-15-91 0 0,-1-1 0 0 0,1 0 0 0 0,0 0 0 0 0,0-1 1 0 0,6 5-47 0 0,-9-9 21 0 0,-1-1 1 0 0,0 1-1 0 0,0-1 1 0 0,1 0-1 0 0,-1 0 1 0 0,1 0-1 0 0,1 1-21 0 0,0-1 23 0 0,0 0 0 0 0,-1-1 0 0 0,1 1 0 0 0,0-1 0 0 0,0 0 0 0 0,0 0 0 0 0,-1 0 0 0 0,2-1-23 0 0,30-7 197 0 0,-15 0-26 0 0,-14 5-116 0 0,1-1-1 0 0,-1 0 0 0 0,0-1 0 0 0,0 0-54 0 0,-2-2 58 0 0,-5-5-34 0 0,0-2 33 0 0,3 6-33 0 0,0 2-1 0 0,0-1 1 0 0,1 0-1 0 0,0 0 1 0 0,1 1 0 0 0,3-7-24 0 0,6-7 24 0 0,-12 19-25 0 0,13-28 0 0 0,-3 7 56 0 0,-6 12-46 0 0,-1 0 0 0 0,0 0 0 0 0,0 0 0 0 0,-1 0 0 0 0,0 0 0 0 0,-1-1 0 0 0,0 1 0 0 0,-1-1 0 0 0,0 0 0 0 0,-1-7-9 0 0,-1-17 45 0 0,-2 1 1 0 0,-4-22-46 0 0,2 25 40 0 0,0 8 11 0 0,-9-8-51 0 0,1 2 12 0 0,4 4 42 0 0,8 19-88 0 0,1 5-41 0 0,0 0-36 0 0,0 1-158 0 0,0 0 197 0 0,0 0-9 0 0,0 0-23 0 0,0 0-45 0 0,0 0-17 0 0,0 0-47 0 0,0 0-51 0 0,0 0-59 0 0,0 0-63 0 0,0 0-58 0 0,0 0-53 0 0,0 0-45 0 0,0 0-159 0 0,0 0-46 0 0,0 0-192 0 0,0 0-519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4:57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10080 0 0,'0'0'230'0'0,"0"0"30"0"0,0 0 18 0 0,0 1-156 0 0,0 0-34 0 0,0 2-36 0 0,0 1-34 0 0,0 2 7 0 0,0 0 48 0 0,0-1 43 0 0,0 1 41 0 0,0 0 37 0 0,-1 0 32 0 0,1 6 311 0 0,-1-4-100 0 0,1 1 33 0 0,-1 30 1851 0 0,1-27-1681 0 0,1 1-87 0 0,0-5-229 0 0,1 1-73 0 0,0 0-83 0 0,0 0-95 0 0,4 12 169 0 0,-2 2-50 0 0,5 23 85 0 0,-4-17-146 0 0,12 60 176 0 0,30 120 268 0 0,-22-101 291 0 0,4 47-866 0 0,6 112 901 0 0,-12-84-174 0 0,-12-97-426 0 0,4 41 34 0 0,0 4-24 0 0,-9-73-116 0 0,-3-20-56 0 0,0-12-92 0 0,-2-22-118 0 0,-1 0 91 0 0,0 2 103 0 0,0-4-116 0 0,0 1-36 0 0,0 0-59 0 0,0 1-74 0 0,0 1-92 0 0,0 1-108 0 0,-2-7-555 0 0,-6-6-46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4:58.2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 1 8408 0 0,'0'0'190'0'0,"0"0"28"0"0,0 0 8 0 0,0 2-28 0 0,0 1-296 0 0,0-1 41 0 0,0 3 43 0 0,0 0 89 0 0,0 0 78 0 0,0 1 67 0 0,-1 0 113 0 0,1 1 57 0 0,-3 11 920 0 0,2-12-840 0 0,0-1 0 0 0,1 0 0 0 0,-1 1 0 0 0,1 4-470 0 0,1 1 588 0 0,-1 0-33 0 0,1 1 24 0 0,-1 0-65 0 0,1 3-89 0 0,0 0-38 0 0,0 0-44 0 0,1 1-47 0 0,0 3-12 0 0,0-1-76 0 0,2 35 243 0 0,1 0-115 0 0,0-13-147 0 0,-1 0-43 0 0,5 40 51 0 0,10 85 80 0 0,-15-117-218 0 0,9 84 112 0 0,-6-42-25 0 0,-4-44-90 0 0,0-1 37 0 0,5 47 194 0 0,0 3 135 0 0,-2 0 104 0 0,-2-7 1 0 0,-2-26-189 0 0,1-1-51 0 0,-1-2-25 0 0,0-16-101 0 0,2-1-50 0 0,-4-42-359 0 0,0 1 79 0 0,0-1 70 0 0,0 1 61 0 0,0-1 90 0 0,1 1 107 0 0,-1 1 611 0 0,0-1-651 0 0,0-1-47 0 0,0 1-62 0 0,0-1-79 0 0,0 1-94 0 0,0-1-109 0 0,0 0-75 0 0,0 1-110 0 0,1-1-121 0 0,-1 0 241 0 0,0 0-34 0 0,0 0-36 0 0,0 0-36 0 0,0 1-38 0 0,0-1-40 0 0,0 0-41 0 0,0 0-42 0 0,0 0-43 0 0,0 0-45 0 0,0-1-655 0 0,1-1-37 0 0,1-4-2903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50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33 7920 0 0,'0'0'174'0'0,"0"0"29"0"0,0 0 13 0 0,1 1-31 0 0,2 9-158 0 0,-2-3 65 0 0,-2-1 54 0 0,-1 0 42 0 0,1 7 358 0 0,2-2-153 0 0,0-1-39 0 0,0 11 269 0 0,5 32 767 0 0,-4-39-1142 0 0,-1 0 66 0 0,1 4 129 0 0,0 8 305 0 0,0 13 401 0 0,0-26-800 0 0,-1-1-35 0 0,-1 4-127 0 0,-2-6-28 0 0,0 1 52 0 0,1-1 81 0 0,1-8-170 0 0,-1 0 39 0 0,-3-3 421 0 0,2-1-325 0 0,0-1-88 0 0,1 0-130 0 0,1 1-74 0 0,0-11 106 0 0,0 4-35 0 0,0 0 0 0 0,0 1 0 0 0,1-1 0 0 0,1-3-36 0 0,3-14 10 0 0,-4 14-10 0 0,2-1 0 0 0,0 1 0 0 0,0 0 0 0 0,2-2 0 0 0,3-6 25 0 0,14-31-32 0 0,-14 35-34 0 0,0 0 1 0 0,3-3 40 0 0,-7 13-17 0 0,0 0 0 0 0,1 0 1 0 0,-1 0-1 0 0,1 0 1 0 0,1 1-1 0 0,-1 0 1 0 0,1 0-1 0 0,-1 0 0 0 0,1 1 1 0 0,1 0-1 0 0,-1 0 1 0 0,1 0-1 0 0,-1 1 0 0 0,1 0 17 0 0,-5 2-3 0 0,0 1 0 0 0,0-1 0 0 0,0 1-1 0 0,0-1 1 0 0,0 1 0 0 0,0 0 0 0 0,0 0-1 0 0,0 0 1 0 0,0 0 0 0 0,0 0-1 0 0,0 0 1 0 0,-1 0 0 0 0,1 1 0 0 0,0-1-1 0 0,0 1 1 0 0,0-1 0 0 0,0 1 0 0 0,0 0 3 0 0,1 1-9 0 0,0-1 0 0 0,-1 1 1 0 0,1 0-1 0 0,0 0 1 0 0,-1 1-1 0 0,0-1 0 0 0,1 0 1 0 0,-1 1-1 0 0,0 0 1 0 0,0 0 8 0 0,4 5-19 0 0,-1 1 0 0 0,-1-1 0 0 0,0 1 1 0 0,0 1 18 0 0,7 18 3 0 0,-11-28-3 0 0,13 51 0 0 0,-9-34 0 0 0,1-1 0 0 0,6 16 0 0 0,-5-16 32 0 0,2 0 33 0 0,12 32 172 0 0,-14-32-193 0 0,-1 0-40 0 0,-2-8 13 0 0,0 1 40 0 0,-2-7-20 0 0,0 1 0 0 0,0-1 0 0 0,0 1 0 0 0,0 0 0 0 0,0 0 0 0 0,-1-1 0 0 0,1 1 0 0 0,-1 2-37 0 0,0 2 113 0 0,3 1-52 0 0,3 5 37 0 0,-5-11-11 0 0,-1-2-3 0 0,0 0 4 0 0,0 0-13 0 0,1-1-6 0 0,1-1-42 0 0,4-6-35 0 0,-5 7 21 0 0,6-10-4 0 0,-1 0 48 0 0,10-25 249 0 0,-8 17-157 0 0,-2 6-96 0 0,-1 3-51 0 0,1 0-51 0 0,3-3-46 0 0,22-33-264 0 0,-5 18 83 0 0,-18 20 203 0 0,23-21-228 0 0,-8 12 155 0 0,-15 12 74 0 0,9-6-18 0 0,9-1 59 0 0,-23 11 28 0 0,-1 1-1 0 0,1-1 0 0 0,0 1 1 0 0,-1 0-1 0 0,1-1 1 0 0,0 1-1 0 0,-1 0 0 0 0,1 0 1 0 0,1 1 3 0 0,15 5-92 0 0,-15-3 88 0 0,0-1 0 0 0,0 1-1 0 0,0 0 1 0 0,-1 0 0 0 0,1 0 0 0 0,-1 0-1 0 0,0 1 1 0 0,0-1 0 0 0,0 1 0 0 0,-1 0-1 0 0,1 0 1 0 0,-1 0 0 0 0,0 0 0 0 0,0 0-1 0 0,1 5 5 0 0,1 3 0 0 0,0 0 0 0 0,2 10 0 0 0,-1 8 80 0 0,-3 0 173 0 0,-2-20-198 0 0,-1-1-32 0 0,1-1 47 0 0,1-4-37 0 0,2-1-18 0 0,-2-2 0 0 0,9 18 52 0 0,-8-16-139 0 0,0 1 95 0 0,4 4 121 0 0,-4-6-145 0 0,1 0-62 0 0,-1 0-52 0 0,0-1-71 0 0,1 0-83 0 0,-1-1-96 0 0,-1 0 100 0 0,-1 0 65 0 0,0 0 56 0 0,1 1 48 0 0,-1-1 33 0 0,1 0 46 0 0,1 1 95 0 0,-1 0-51 0 0,0-1-60 0 0,0 1-43 0 0,0-1-57 0 0,-1 0-30 0 0,1 1-55 0 0,0-1-61 0 0,-1 0-69 0 0,1 0 0 0 0,-1 0-56 0 0,0 1-61 0 0,1-1-64 0 0,-1 0-69 0 0,0 0-72 0 0,0 0-76 0 0,1 0-81 0 0,0-1-1108 0 0,3 0-1074 0 0</inkml:trace>
  <inkml:trace contextRef="#ctx0" brushRef="#br0" timeOffset="515.62">1015 221 10656 0 0,'0'0'241'0'0,"0"0"38"0"0,2-1 10 0 0,4-2-102 0 0,0 0-82 0 0,0 0-55 0 0,11-2 3 0 0,-7 2 44 0 0,-4 1 21 0 0,0 1 65 0 0,-1 0 31 0 0,0-1 67 0 0,6 0 254 0 0,0-1-73 0 0,-2 1-161 0 0,-1 0-47 0 0,1 0-49 0 0,-1 0-51 0 0,10-3 153 0 0,1 1-59 0 0,22-6 195 0 0,-31 7-358 0 0,5-2 107 0 0,9-3 142 0 0,-8 1-188 0 0,-6 3-86 0 0,8-4 70 0 0,-3-2 36 0 0,-7-2 81 0 0,-5 7-183 0 0,-2 4-60 0 0,-1 0 81 0 0,-2 0 87 0 0,1 0-57 0 0,-1-2-31 0 0,-1-2-19 0 0,0-1 22 0 0,1 3 42 0 0,-8-5 32 0 0,-1 1-42 0 0,-14-3 24 0 0,12 7-90 0 0,-1 0-1 0 0,-10-1-52 0 0,19 4 8 0 0,1 0 0 0 0,-1 0-1 0 0,1 0 1 0 0,0 0 0 0 0,-1 1-1 0 0,1 0 1 0 0,0 0-1 0 0,-4 1-7 0 0,2 0 0 0 0,1 0 0 0 0,-1 1 0 0 0,0 0 0 0 0,1 0 0 0 0,0 0 0 0 0,-1 0 0 0 0,1 1 0 0 0,1 0 0 0 0,-1 0 0 0 0,1 1 0 0 0,-1-1 0 0 0,1 1 0 0 0,0 0 0 0 0,1 0-1 0 0,-2 1 1 0 0,2 0 0 0 0,-1 0 0 0 0,1 0 0 0 0,0 1 0 0 0,1-1 0 0 0,-1 0 0 0 0,1 1 0 0 0,0 0 0 0 0,1 2 0 0 0,-1-2 11 0 0,2-2 4 0 0,-1 0 1 0 0,0-1-1 0 0,1 1 0 0 0,0 0 0 0 0,0 0 1 0 0,1-1-1 0 0,-1 2-15 0 0,7 22 37 0 0,7-2 37 0 0,-11-20-47 0 0,2 0 0 0 0,-1-1-1 0 0,0 0 1 0 0,1 0 0 0 0,0 0 0 0 0,0-1 0 0 0,1 1 0 0 0,-1-1 0 0 0,1 0 0 0 0,0-1-1 0 0,0 1 1 0 0,0-1 0 0 0,1 0 0 0 0,-1-1 0 0 0,1 0 0 0 0,-1 0 0 0 0,1 0-1 0 0,6 0-26 0 0,10 1 20 0 0,13 1 45 0 0,-11-5-62 0 0,-4-2-7 0 0,-4 1 18 0 0,-5-1-74 0 0,-3 1-71 0 0,2-2-102 0 0,-8 2 96 0 0,0 1 45 0 0,7-2-72 0 0,-6 1 67 0 0,-2 2 7 0 0,1-1-34 0 0,0 0-97 0 0,0 0-87 0 0,1 0-104 0 0,-1 0-122 0 0,-1 1 216 0 0,-1-1-37 0 0,1 0-38 0 0,0 1-42 0 0,-1-1-44 0 0,1 0-45 0 0,0 1-47 0 0,-1-1-51 0 0,6-2-1479 0 0,2-2-1187 0 0,-8 5 3104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4:56.35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9152 0 0,'0'0'208'0'0,"0"0"33"0"0,0 0 14 0 0,0 0-2 0 0,0 1-100 0 0,0 0-61 0 0,0 3 29 0 0,0-2-31 0 0,0 1 44 0 0,0 0 47 0 0,2 6 511 0 0,-1-3-246 0 0,0-2-229 0 0,-1 0-115 0 0,0 0-94 0 0,1 14 411 0 0,1 1-82 0 0,3 10 47 0 0,2 0-97 0 0,3 24 173 0 0,3 13 41 0 0,12 32 194 0 0,-17-67-469 0 0,13 48 289 0 0,0-1-127 0 0,-1-1-114 0 0,-3 2-106 0 0,-3 1-96 0 0,-9-43-1 0 0,10 65 137 0 0,-7-35-31 0 0,-7-46-55 0 0,0 0-1 0 0,-2 2-121 0 0,0 5 109 0 0,1-18-28 0 0,-1-4-40 0 0,-3 3-7 0 0,-1-3 37 0 0,-2 2-91 0 0,4-6-38 0 0,1-2-17 0 0,1 0-42 0 0,-1 0-52 0 0,1-1-61 0 0,0 1-14 0 0,0-1-55 0 0,0 0-59 0 0,0 0-64 0 0,0 1-71 0 0,0-1-74 0 0,0 0-82 0 0,1 1-86 0 0,-1-1 236 0 0,1 1-36 0 0,-3-3-1583 0 0,-3-2-1200 0 0</inkml:trace>
  <inkml:trace contextRef="#ctx0" brushRef="#br0" timeOffset="625.07">30 166 7136 0 0,'0'0'165'0'0,"0"0"22"0"0,0 0 6 0 0,0 0-62 0 0,0 0-9 0 0,0 0 47 0 0,0 0 146 0 0,0 0 269 0 0,0 0 22 0 0,0 0-30 0 0,0 0-134 0 0,1 0-52 0 0,12-4 83 0 0,0 0-39 0 0,0 0-37 0 0,1 1-36 0 0,-1-1-35 0 0,1 1-35 0 0,14-2 197 0 0,0 1-119 0 0,1 1-110 0 0,-2 1-98 0 0,0 1-88 0 0,-18 1-48 0 0,1 1 0 0 0,-1-1 0 0 0,0 2 1 0 0,0-1-1 0 0,0 1 0 0 0,0 0 1 0 0,-1 1-1 0 0,1 0 0 0 0,0 1 1 0 0,6 3-26 0 0,-10-4 13 0 0,-1 0 0 0 0,1 0 0 0 0,-1 1 0 0 0,1 0 0 0 0,-1-1 0 0 0,0 1 0 0 0,0 1 0 0 0,-1-1 0 0 0,0 0 0 0 0,1 1 0 0 0,-1 0 0 0 0,-1 0 0 0 0,1 0 0 0 0,-1 0 0 0 0,0 0 0 0 0,0 0 0 0 0,1 6-13 0 0,7 40 232 0 0,-9-39-180 0 0,0 0 1 0 0,-1 0-1 0 0,0 0 0 0 0,-1 0 1 0 0,-2 7-53 0 0,0 0 27 0 0,-1-1 0 0 0,0 1 1 0 0,-2-1-1 0 0,0 0 0 0 0,-1 0 1 0 0,-1 0-1 0 0,-1-1 0 0 0,-5 8-27 0 0,-7 6 52 0 0,-1-2-50 0 0,-11 10-2 0 0,27-33 10 0 0,24-19 160 0 0,3 3-46 0 0,-12 7-77 0 0,0 0-1 0 0,1 0 1 0 0,6-1-47 0 0,22 0 36 0 0,-23 3-40 0 0,0 2-1 0 0,10 0 5 0 0,-18 1 0 0 0,-1-1 0 0 0,1 1 0 0 0,-1 1 0 0 0,0-1 0 0 0,1 1 0 0 0,-1 0 0 0 0,0 0 0 0 0,-1 1 0 0 0,1 0 0 0 0,1 1 0 0 0,18 16 54 0 0,-9-1-27 0 0,-4 2 47 0 0,-10-15-30 0 0,1 0 0 0 0,-1 0 0 0 0,-1 0 0 0 0,1 2-44 0 0,1 30 231 0 0,-3-23-61 0 0,-1 0-1 0 0,-1 0 1 0 0,-4 15-170 0 0,-7 18 280 0 0,9-37-200 0 0,-2 0 0 0 0,1 0 0 0 0,-1 0 1 0 0,-1-1-1 0 0,-2 3-80 0 0,-5 6 247 0 0,-1-1 0 0 0,-6 6-247 0 0,16-20 38 0 0,-1 1 1 0 0,0-1 0 0 0,0 0-1 0 0,-2 1-38 0 0,-28 14 100 0 0,20-14-66 0 0,-1 0 1 0 0,0-1-1 0 0,-11 1-34 0 0,17-4-55 0 0,-1-1 52 0 0,4 0 62 0 0,-1-1-1 0 0,1-1 0 0 0,-10-1-58 0 0,8 0 21 0 0,-7-1-65 0 0,9 0-26 0 0,0 0-39 0 0,-3-1-127 0 0,0-1-112 0 0,6 3 127 0 0,0-1-35 0 0,0 0-36 0 0,0 0-39 0 0,4 3 49 0 0,0-1-41 0 0,0 0-38 0 0,-1 0-33 0 0,1 0-254 0 0,-1 0-55 0 0,-1-2-825 0 0,-1-1-646 0 0,-1-2-1230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4:53.8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96 0 9560 0 0,'0'0'216'0'0,"0"0"32"0"0,0 0 10 0 0,0 0-84 0 0,0 0-17 0 0,0 0 52 0 0,0 0 171 0 0,0 0 318 0 0,0 0 26 0 0,0 0-297 0 0,0 0-170 0 0,0 0-38 0 0,0 0 62 0 0,0 0 140 0 0,0 0-18 0 0,0 0-232 0 0,0 0-40 0 0,0 1 36 0 0,0-1-99 0 0,-2 5-41 0 0,2-3 43 0 0,-5 30 640 0 0,0 0-115 0 0,1 0-102 0 0,0 1-88 0 0,0 6-17 0 0,0 0-84 0 0,-1 8-18 0 0,-1 24 64 0 0,5-56-278 0 0,-3 65 168 0 0,-6 11-41 0 0,3-11-60 0 0,-2-5 12 0 0,3 9 370 0 0,4 8-521 0 0,0-39 148 0 0,-1-3-40 0 0,0 2 7 0 0,0-26 74 0 0,2 19-189 0 0,-1-31 5 0 0,1-8 16 0 0,0 0 0 0 0,0 0 0 0 0,1 1 0 0 0,0-1 0 0 0,0 3-21 0 0,0-7-90 0 0,0-2 0 0 0,0 0 28 0 0,0 0-14 0 0,0 0-47 0 0,0 0-124 0 0,0 0-224 0 0,0 0 260 0 0,0 0-38 0 0,0 0 101 0 0,0 0-33 0 0,0 0-37 0 0,0 0-43 0 0,0 0-45 0 0,0 0-43 0 0,0 0-40 0 0,0 0-35 0 0,0 0-270 0 0,0 0-60 0 0,0 0-46 0 0,0 0-34 0 0,0 0-1489 0 0,0 0-1310 0 0</inkml:trace>
  <inkml:trace contextRef="#ctx0" brushRef="#br0" timeOffset="707.07">126 22 6176 0 0,'0'0'177'0'0,"0"0"-37"0"0,0 0 1 0 0,0 0 154 0 0,0 0-60 0 0,1-1-51 0 0,0 1-43 0 0,1 0 47 0 0,5-1 115 0 0,-5 0-150 0 0,0 1 69 0 0,-1 0-46 0 0,0-1 38 0 0,0 1 43 0 0,0 0 49 0 0,9-3 258 0 0,-8 1-405 0 0,0 1 39 0 0,-2 0 205 0 0,0 1-17 0 0,2 0-56 0 0,8 0-25 0 0,-3 0-14 0 0,-6 0 14 0 0,-1 0 40 0 0,2 1 21 0 0,3 4 90 0 0,0 1-50 0 0,-1 0-45 0 0,0 1-42 0 0,-1 1-39 0 0,0-1-33 0 0,3 9 158 0 0,-1-2-113 0 0,4 5 54 0 0,-7-15-277 0 0,-1 0 1 0 0,1-1-1 0 0,-1 1 1 0 0,0 0-1 0 0,0 0 1 0 0,-1 0-1 0 0,1 1-69 0 0,4 18 272 0 0,10 18 177 0 0,1 0-76 0 0,5 8-2 0 0,-10-27-139 0 0,1-1 0 0 0,4 5-232 0 0,0 1 260 0 0,-1 0-1 0 0,2 9-259 0 0,13 25 283 0 0,-14-31-70 0 0,5 17-213 0 0,0 7 68 0 0,-8-18-2 0 0,-2 1 0 0 0,2 17-66 0 0,5 33 117 0 0,-14-65-77 0 0,1 6 69 0 0,1 0 38 0 0,5 29 224 0 0,6 30 277 0 0,-5-29-279 0 0,-6-26-212 0 0,7 36 28 0 0,-12-61-119 0 0,-1-6 12 0 0,0-1-12 0 0,0 0-27 0 0,0 0-107 0 0,0 0-48 0 0,0 0-11 0 0,0 0 21 0 0,0 0-52 0 0,0 0-114 0 0,0 0-292 0 0,0 0-39 0 0,-1 0 86 0 0,0-1 8 0 0,-3-2-605 0 0,3 2 670 0 0,0-1-3 0 0,0 1-63 0 0,0 0-125 0 0,0 0-112 0 0,0 1 326 0 0,1 0-35 0 0,0-1-37 0 0,0 1-41 0 0,-2-3-1704 0 0,-1-1-1245 0 0,3 4 3479 0 0</inkml:trace>
  <inkml:trace contextRef="#ctx0" brushRef="#br0" timeOffset="1010.16">93 836 8520 0 0,'0'0'190'0'0,"0"0"28"0"0,0 0 11 0 0,2-1-21 0 0,5-5-223 0 0,3 0 64 0 0,1 0 62 0 0,0 0 58 0 0,0 0 64 0 0,0 0 56 0 0,35-18 592 0 0,-22 14-486 0 0,0 0-43 0 0,9-2 33 0 0,0 0-117 0 0,-7 3-152 0 0,9-2-6 0 0,-27 9-115 0 0,-1 0-36 0 0,1 0-55 0 0,0 0-68 0 0,0 0-80 0 0,0-1-95 0 0,-1 1-109 0 0,1-1-122 0 0,-4 2 234 0 0,0-1-35 0 0,-1 1-38 0 0,1 0-39 0 0,10-5-1094 0 0,6-3-881 0 0,-20 9 2423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5:02.1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37 12784 0 0,'0'0'289'0'0,"0"0"40"0"0,0 0 22 0 0,0 0-147 0 0,0 0-97 0 0,0 0 66 0 0,1 0-58 0 0,3 2 82 0 0,-1 0-78 0 0,5 3 705 0 0,0-1-101 0 0,1-1-93 0 0,0 0-87 0 0,0-2-80 0 0,1 0-71 0 0,-1 0-66 0 0,1-1-57 0 0,6-1 59 0 0,0-1-100 0 0,4-1-45 0 0,9-3 12 0 0,-6 2 6 0 0,-8 1 7 0 0,15-1-89 0 0,0-1-33 0 0,25-4 1 0 0,29-2-73 0 0,-77 10-280 0 0,0 0 104 0 0,0 1 89 0 0,-1-1 75 0 0,1 0 59 0 0,0 1 45 0 0,24-3 586 0 0,-21 2-554 0 0,-1 1-103 0 0,-3-1-79 0 0,0 1-59 0 0,-1 0-67 0 0,1-1-75 0 0,0 1-111 0 0,0 0-106 0 0,0 0-117 0 0,-3-1 243 0 0,0 1-32 0 0,0 0-35 0 0,0 0-36 0 0,0 0-36 0 0,0 0-38 0 0,0 0-40 0 0,0 0-40 0 0,0 0-41 0 0,0 0-44 0 0,-2 0-1681 0 0,-1 0-1335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5:02.4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1 100 13304 0 0,'0'0'298'0'0,"0"0"46"0"0,0 0 23 0 0,0 0-154 0 0,0 0-102 0 0,0 0 21 0 0,1-1-47 0 0,9-5 689 0 0,21-8 1159 0 0,-19 11-1304 0 0,-2 0-168 0 0,0 1-79 0 0,-1-1-97 0 0,-1 2-116 0 0,4-2 211 0 0,0 0-66 0 0,6-2 61 0 0,-1 0-80 0 0,15-4 194 0 0,-17 5-252 0 0,14-3 64 0 0,12-3 65 0 0,0 2-81 0 0,-14 4-158 0 0,0 3-66 0 0,-26 1-251 0 0,1 0 43 0 0,0 0 38 0 0,0 0 36 0 0,1 0 21 0 0,0-1 105 0 0,1 1 114 0 0,7-2 543 0 0,-7 1-468 0 0,-1 1-167 0 0,-1 0-54 0 0,1-1-66 0 0,-1 1-78 0 0,1-1-89 0 0,-1 1-100 0 0,1 0-114 0 0,-1-1-124 0 0,0 1 109 0 0,0 0-65 0 0,0 0-66 0 0,0 0-72 0 0,0 0-74 0 0,0 0-79 0 0,0-1-80 0 0,0 1-85 0 0,-1 0-377 0 0,0 0-37 0 0,3 0-2882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5:03.3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0 223 6568 0 0,'0'0'190'0'0,"0"0"-38"0"0,0 0 20 0 0,0 0 92 0 0,0 0 251 0 0,0 0 461 0 0,0 0 43 0 0,0 0-15 0 0,0 0-83 0 0,0 0-32 0 0,0 0-7 0 0,0 0-36 0 0,0 0-139 0 0,0 0-60 0 0,0 0-9 0 0,0 0-33 0 0,0 0-118 0 0,0 0-51 0 0,0 0-11 0 0,0 0-15 0 0,0 0-248 0 0,0 0-36 0 0,0-1 37 0 0,1 0-81 0 0,1-2-21 0 0,0 2 14 0 0,12-2 386 0 0,4 3-107 0 0,1 2-96 0 0,-3 1-82 0 0,20 3 192 0 0,1-3-42 0 0,7-1 27 0 0,23-2 130 0 0,-23 0-166 0 0,39-4-4 0 0,-41 2-225 0 0,-1 1-77 0 0,-39 1-215 0 0,-1 0 39 0 0,0 0 37 0 0,0 0 34 0 0,2 0 0 0 0,-1 0 107 0 0,-1-1 72 0 0,1 1 56 0 0,1 0 119 0 0,2-2 418 0 0,-3 2-465 0 0,0-1-89 0 0,0 1-105 0 0,-1-1-36 0 0,0 1-39 0 0,1 0-44 0 0,0 0-109 0 0,0-1-97 0 0,0 1-105 0 0,0 0-117 0 0,0-1-9 0 0,0 1-95 0 0,0 0-99 0 0,1 0-107 0 0,-1 0-111 0 0,1 0-119 0 0,0 0-125 0 0,-2 0 549 0 0,1 0-34 0 0,-2 0-1822 0 0,0 0-1409 0 0</inkml:trace>
  <inkml:trace contextRef="#ctx0" brushRef="#br0" timeOffset="374.83">188 0 9376 0 0,'0'0'273'0'0,"0"0"-5"0"0,0 0-159 0 0,0 0 31 0 0,0 0 118 0 0,0 0-1 0 0,0 0 34 0 0,0 0 774 0 0,0 0 50 0 0,0 0-458 0 0,0 0-264 0 0,0 0-58 0 0,0 0 88 0 0,0 0 199 0 0,0 0-22 0 0,0 0-28 0 0,0 0-91 0 0,0 1-273 0 0,0-1-46 0 0,0 0-40 0 0,0 0-33 0 0,-1 1 19 0 0,-1 3-20 0 0,0-2 11 0 0,1 2 191 0 0,-1 0-34 0 0,0 4 166 0 0,2 1-104 0 0,0 0-86 0 0,1-1-96 0 0,0 0-33 0 0,4 14 101 0 0,-2-12-93 0 0,8 34 158 0 0,19 58 247 0 0,-22-77-357 0 0,16 37 236 0 0,-3-6 52 0 0,-5-12 13 0 0,2-1 78 0 0,-18-42-667 0 0,0-1 53 0 0,1 1 45 0 0,-1 0 39 0 0,0 1 90 0 0,1 2 415 0 0,-1-2-358 0 0,1-1-128 0 0,-1 0-86 0 0,0 0-108 0 0,0 0 36 0 0,0-1-35 0 0,0 1-38 0 0,0-1-40 0 0,0 1-44 0 0,1-1-46 0 0,-1 1-48 0 0,0-1-52 0 0,0 0-54 0 0,0 1-57 0 0,0-1 36 0 0,0 0-71 0 0,0 0-63 0 0,0 0-54 0 0,0 0-202 0 0,0 0-54 0 0,0 0-243 0 0,0 0-657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5:06.51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 59 9728 0 0,'0'0'222'0'0,"0"0"30"0"0,0 0 18 0 0,0 0-117 0 0,-1 1-80 0 0,0 1-21 0 0,-1 1 36 0 0,1-2 66 0 0,1-1 175 0 0,0 0 288 0 0,0 0 21 0 0,0 0-10 0 0,0 0-51 0 0,0 0-22 0 0,0 0-3 0 0,0 0-23 0 0,1 3-165 0 0,4 4 757 0 0,-1-5-675 0 0,0 1-57 0 0,-2-2-235 0 0,0-1-33 0 0,0 1-38 0 0,0 0-44 0 0,0-1-48 0 0,-1 1-53 0 0,15 3 480 0 0,1-3-56 0 0,1-1-49 0 0,-1-1-43 0 0,19-4 159 0 0,-1-2-106 0 0,-3 0-70 0 0,91-20 693 0 0,-71 11-502 0 0,-23 8-200 0 0,0 1-39 0 0,29-1 110 0 0,-12 5-125 0 0,25 2 53 0 0,-21 6-101 0 0,-29-2-47 0 0,-14-1-15 0 0,-6-1 19 0 0,-1-1 12 0 0,1 0-337 0 0,-1 0 57 0 0,1 0 53 0 0,0 0 47 0 0,-1 0 45 0 0,1 0 38 0 0,0 1 117 0 0,1-1 163 0 0,0 1 29 0 0,2 0 488 0 0,-3-1-598 0 0,0 1-39 0 0,0-1-50 0 0,0 1-67 0 0,0-1-80 0 0,0 0-95 0 0,1 1-108 0 0,-1-1-120 0 0,-1 0 123 0 0,1 1-36 0 0,-1-1-36 0 0,1 0-39 0 0,0 0-175 0 0,-1 0-75 0 0,1 0-81 0 0,0 0-83 0 0,-1 0-88 0 0,1 1-93 0 0,0-1-95 0 0,-1 0-100 0 0,0 0-271 0 0,0 0-38 0 0,0 0-2994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55:30.4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112 1794 4376 0 0,'0'0'99'0'0,"0"0"11"0"0,0 0 10 0 0,0 0 48 0 0,0 0-49 0 0,0 0 105 0 0,0 0 194 0 0,0 0 20 0 0,0 0-24 0 0,0 0-104 0 0,0 0-44 0 0,0 0-8 0 0,0 0-12 0 0,0 0-38 0 0,0 0-16 0 0,0 0-6 0 0,0 0-6 0 0,0 0-18 0 0,0 0-8 0 0,0 0-2 0 0,0 0 18 0 0,0 0 80 0 0,0 0 35 0 0,0 0 10 0 0,0 0-13 0 0,2 0-56 0 0,1 0-140 0 0,0 0 1 0 0,0 0-1 0 0,-1-1 1 0 0,1 1-1 0 0,0-1 1 0 0,-1 0-1 0 0,1 0 1 0 0,0 0 0 0 0,0 0-87 0 0,1-1 136 0 0,0-1 1 0 0,0 0-1 0 0,0 1 1 0 0,0-1-1 0 0,0-1-136 0 0,19-19 594 0 0,-2-2-84 0 0,1-1-7 0 0,11-11 47 0 0,1-1-52 0 0,-16 20-300 0 0,2 1-44 0 0,12-7 26 0 0,-1-1-72 0 0,97-77 64 0 0,-94 73-145 0 0,-13 11 7 0 0,0 0 0 0 0,-2-2 0 0 0,12-13-34 0 0,43-54 17 0 0,13-16 41 0 0,-60 70-51 0 0,2 0 0 0 0,1 2 0 0 0,19-15-7 0 0,1 5 59 0 0,2 1-1 0 0,4 1-58 0 0,-29 19 46 0 0,32-37 153 0 0,-52 51-177 0 0,18-21 30 0 0,-1-1 1 0 0,10-16-53 0 0,38-61 192 0 0,7-10 68 0 0,-30 54-166 0 0,-30 40-76 0 0,0 0-1 0 0,1 2 1 0 0,1 0-1 0 0,1 2 0 0 0,14-9-16 0 0,-18 13 2 0 0,0 0 0 0 0,13-14-3 0 0,-14 12 47 0 0,-8 7-42 0 0,16-16 64 0 0,-16 14-69 0 0,-7 10 0 0 0,1-1 0 0 0,4-7 0 0 0,-5 5 0 0 0,34-31 0 0 0,-27 28 0 0 0,2-2 0 0 0,-6 1 0 0 0,0 1 0 0 0,1 0 0 0 0,0 1 0 0 0,1-2 0 0 0,9-8 0 0 0,-1 0-1 0 0,3-3 0 0 0,-5 6-68 0 0,-13 12-112 0 0,1-1 60 0 0,0 0 54 0 0,-1 1 45 0 0,1-1 45 0 0,0 0 41 0 0,1-3 244 0 0,-1 3-149 0 0,0-1-110 0 0,-1 1-62 0 0,1 0-62 0 0,0 0-45 0 0,-1 1-59 0 0,1-1-67 0 0,0 0-75 0 0,-1 1-8 0 0,1-1-62 0 0,0 1-65 0 0,-1 0-70 0 0,1 0-73 0 0,0-1-79 0 0,0 1-83 0 0,-1 0-87 0 0,0 0-1050 0 0,0 0-1074 0 0</inkml:trace>
  <inkml:trace contextRef="#ctx0" brushRef="#br0" timeOffset="1283.33">0 3039 6072 0 0,'0'0'133'0'0,"0"0"23"0"0,1-1 12 0 0,2-4-23 0 0,3-1-226 0 0,-2 1 106 0 0,-1 1 86 0 0,-1 1 65 0 0,-1-6 749 0 0,-1 7-731 0 0,0 1 14 0 0,1 0-48 0 0,-1 0-42 0 0,1 1-36 0 0,1-2 11 0 0,1 0-70 0 0,-2 1 7 0 0,-1 1 44 0 0,2-4 301 0 0,0 0-107 0 0,0 0-84 0 0,-1 0-60 0 0,3-6 89 0 0,-1 6-95 0 0,1-3 61 0 0,4-8 190 0 0,-3 8-226 0 0,-2-1-40 0 0,5-4 184 0 0,4-1-42 0 0,2-2 1 0 0,13-21 138 0 0,22-17 349 0 0,-26 31-454 0 0,1-1-17 0 0,11-9 20 0 0,6-3-30 0 0,-2-4-79 0 0,-31 31-148 0 0,-7 7-19 0 0,1-1 0 0 0,-1 0 0 0 0,1 1 0 0 0,0-1 0 0 0,-1 1 1 0 0,1-1-1 0 0,0 1 0 0 0,0 0 0 0 0,0 0 0 0 0,0 0 1 0 0,0 0-1 0 0,0 0 0 0 0,0 0 0 0 0,0 1 0 0 0,0-1 0 0 0,0 1 1 0 0,1-1-1 0 0,-1 1 0 0 0,2 0-6 0 0,5 3 9 0 0,-8-3-7 0 0,-1 0 0 0 0,1 1 0 0 0,0-1 0 0 0,0 0 0 0 0,-1 1 1 0 0,1-1-1 0 0,0 0 0 0 0,0 0 0 0 0,0 0 0 0 0,0 0 0 0 0,-1 0 0 0 0,1 0 0 0 0,0 0 0 0 0,0 0 0 0 0,0 0 0 0 0,-1 0 0 0 0,1 0 0 0 0,0 0 0 0 0,0-1 0 0 0,0 1 0 0 0,-1 0 1 0 0,1-1-1 0 0,0 1 0 0 0,0 0 0 0 0,-1-1 0 0 0,1 1 0 0 0,0-1 0 0 0,-1 1 0 0 0,1-1 0 0 0,-1 1 0 0 0,1-1 0 0 0,0 0 0 0 0,-1 0-2 0 0,8-9 20 0 0,0-1 1 0 0,-1 0-1 0 0,4-7-20 0 0,17-27 33 0 0,10-6-18 0 0,15-28 87 0 0,-27 44-63 0 0,3-4 10 0 0,-1-9 30 0 0,-3 10 263 0 0,22-26-342 0 0,-19 30 46 0 0,10-12 26 0 0,-23 26 12 0 0,2 1 0 0 0,5-5-84 0 0,7-6 82 0 0,4-5-20 0 0,22-17-44 0 0,64-73 80 0 0,-68 69-78 0 0,56-67 50 0 0,-63 68-76 0 0,3-2 44 0 0,-10 12-2 0 0,-13 14-46 0 0,10-9 10 0 0,2 0 0 0 0,4 0 0 0 0,37-40 0 0 0,-10 6 0 0 0,53-43 0 0 0,-89 89 0 0 0,-2-1 0 0 0,0-2 0 0 0,3-7 0 0 0,-5 7 16 0 0,-3 3 32 0 0,-10 8-48 0 0,40-61 0 0 0,-24 41 0 0 0,16-21 0 0 0,-34 42 0 0 0,-8 11 0 0 0,1 0 0 0 0,0 1 0 0 0,0-1 0 0 0,1 1 0 0 0,11-16 11 0 0,-13 16-1 0 0,0 1 1 0 0,0 0-1 0 0,1 1 1 0 0,-1-1 0 0 0,3-1-11 0 0,-2 2-208 0 0,0 0 96 0 0,-1 1 79 0 0,0 0 62 0 0,1-2 82 0 0,7-5 239 0 0,-8 7-276 0 0,-1 1-62 0 0,0 0-63 0 0,1 0-76 0 0,-1 1-93 0 0,0-1-43 0 0,0 1-83 0 0,0 0-92 0 0,1 0-99 0 0,-1 0-108 0 0,1 0-118 0 0,0 0-125 0 0,-2 1 394 0 0,0 1-35 0 0,1-2-1267 0 0,3 0-1018 0 0</inkml:trace>
  <inkml:trace contextRef="#ctx0" brushRef="#br0" timeOffset="2444.63">129 4002 3936 0 0,'0'0'111'0'0,"0"0"-19"0"0,0 0 12 0 0,0 0 49 0 0,0 0 143 0 0,0 0 261 0 0,0 0 19 0 0,0 0-35 0 0,0 0-374 0 0,0 0 36 0 0,0 0 90 0 0,0 0-18 0 0,0 0-17 0 0,0 0-54 0 0,0 0-20 0 0,0 0-6 0 0,0 0 14 0 0,0 0 66 0 0,0 0 29 0 0,0 0 8 0 0,0 0-101 0 0,1-1-71 0 0,-1 0-30 0 0,1-2-54 0 0,0 1 9 0 0,0 1 65 0 0,0 0 93 0 0,11-10 261 0 0,1 0-79 0 0,-1-1-69 0 0,0-1-62 0 0,0 0-53 0 0,0 0-46 0 0,11-14 54 0 0,25-28 36 0 0,-1 8-16 0 0,27-32 165 0 0,-23 13-237 0 0,3 6-146 0 0,11-20-14 0 0,-42 45 0 0 0,-15 21 0 0 0,1 1 0 0 0,1 1 0 0 0,8-10 0 0 0,-8 10 0 0 0,-1 0 0 0 0,0 0 0 0 0,0-1 0 0 0,-2 0 0 0 0,1-1 0 0 0,1-2 0 0 0,-1-3 13 0 0,5-4 27 0 0,4-6-29 0 0,-13 21-14 0 0,-3 2 4 0 0,15-18 11 0 0,-12 17 31 0 0,1 1-32 0 0,-1 1-11 0 0,3-2 0 0 0,30-30 0 0 0,-28 25 0 0 0,-1 0 0 0 0,6-12 0 0 0,-6 9 0 0 0,29-48 0 0 0,-32 52-54 0 0,2 0-112 0 0,-1 0-119 0 0,1 0-124 0 0,0 1-86 0 0,-1 0-117 0 0,0 0-122 0 0,0-1-127 0 0,-3 4-732 0 0,3-4-910 0 0</inkml:trace>
  <inkml:trace contextRef="#ctx0" brushRef="#br0" timeOffset="3149.35">1561 2318 5960 0 0,'0'0'132'0'0,"0"0"17"0"0,0 0 12 0 0,2 0-32 0 0,3-3-84 0 0,2-4 22 0 0,0 0 115 0 0,1-2 150 0 0,5-4 294 0 0,-2 0-42 0 0,-3 5-252 0 0,-2 1-124 0 0,1 0-83 0 0,20-20 828 0 0,-4 4-113 0 0,-6 8-329 0 0,-7 7-439 0 0,-1 0 37 0 0,11-8 185 0 0,17-13 350 0 0,-22 16-404 0 0,2-2-48 0 0,-9 8-138 0 0,0-1-35 0 0,4-5 1 0 0,-1-1-1 0 0,4-6-19 0 0,9-11 35 0 0,-4 8 17 0 0,-10 10-52 0 0,0-1 1 0 0,-1 0 0 0 0,1-3-1 0 0,-3 7 0 0 0,-1 0 0 0 0,1 0 0 0 0,1 0 0 0 0,17-23 0 0 0,-11 11 18 0 0,14-16-18 0 0,5-6 46 0 0,-11 13-46 0 0,2 1 0 0 0,2 1 0 0 0,2-1 0 0 0,22-24 0 0 0,-28 31 0 0 0,13-10 0 0 0,-15 15 0 0 0,-1-1 0 0 0,14-18 0 0 0,25-31 37 0 0,5-8-4 0 0,-49 58-39 0 0,9-19 6 0 0,-4 4-20 0 0,6-18 50 0 0,-3 9-21 0 0,-7 14-49 0 0,-2 5-38 0 0,1 1-54 0 0,-12 19 70 0 0,9-17 20 0 0,-8 14-22 0 0,-2 5-51 0 0,-1 1-130 0 0,0-1-214 0 0,4-2-11 0 0</inkml:trace>
  <inkml:trace contextRef="#ctx0" brushRef="#br0" timeOffset="4161.79">632 4867 4656 0 0,'0'0'133'0'0,"0"0"84"0"0,0 0-99 0 0,1 0-64 0 0,0-2 1 0 0,1 1 64 0 0,-2 0 2 0 0,1 0 58 0 0,-1 1 68 0 0,1-1 82 0 0,0-1-221 0 0,0 0 45 0 0,3-2 264 0 0,-1-1 90 0 0,5-7 785 0 0,-5 8-938 0 0,-1-1-51 0 0,1 1-33 0 0,-2 2-181 0 0,1-1-36 0 0,2-3 270 0 0,0 1-97 0 0,5-10 240 0 0,6-17 459 0 0,-2 12-405 0 0,-6 9-288 0 0,-1 0-42 0 0,8-12 236 0 0,1 1-101 0 0,1 0-80 0 0,0 0-60 0 0,26-36 170 0 0,19-26 14 0 0,-39 57-285 0 0,0 0-44 0 0,8-12 79 0 0,-2-2 0 0 0,16-31-119 0 0,-41 67 7 0 0,7-13 9 0 0,26-42 101 0 0,20-29 144 0 0,45-60 39 0 0,-48 55-300 0 0,-40 71 1 0 0,-5 8 12 0 0,-2 6-35 0 0,-1 2-29 0 0,1 1-41 0 0,-3 2-87 0 0,2-8-59 0 0,-4 9 151 0 0,0 0-33 0 0,1 0-47 0 0,-1 1-57 0 0,0 0-24 0 0,1-2-18 0 0,-1 3 134 0 0,0-1-41 0 0,0 1 25 0 0,-1 0-34 0 0,1 0-214 0 0,0 0 147 0 0,0 0-39 0 0,-1 0-35 0 0,1 1-41 0 0,0-2-472 0 0,1 0-311 0 0,2-1-735 0 0</inkml:trace>
  <inkml:trace contextRef="#ctx0" brushRef="#br0" timeOffset="4724.76">2454 2737 5528 0 0,'0'0'124'0'0,"0"0"17"0"0,0 0 11 0 0,1-2-20 0 0,3-1 278 0 0,0-1-34 0 0,3-5 284 0 0,-1-1-112 0 0,0-1-96 0 0,-1 2-142 0 0,1 1-47 0 0,5-8 154 0 0,2 0 73 0 0,0 0 0 0 0,5-10-490 0 0,8-13 568 0 0,11-12-475 0 0,14-25 107 0 0,-2 2-35 0 0,-14 26-124 0 0,-26 36-41 0 0,8-12 0 0 0,2 0 0 0 0,0 2 0 0 0,1 0 0 0 0,1 2 0 0 0,10-7 0 0 0,-14 13-21 0 0,0 0-32 0 0,35-35-210 0 0,-30 27 178 0 0,-21 21 81 0 0,3-3-151 0 0,0 0 85 0 0,0 0 57 0 0,6-4 53 0 0,-3 1-64 0 0,-4 4-37 0 0,0 0-47 0 0,2-1-130 0 0,-3 2 72 0 0,0 0-36 0 0,2-2-224 0 0,-3 3 167 0 0,1-1-32 0 0,0 0-36 0 0,-1 0-37 0 0,1 0-38 0 0,0 0-41 0 0,3-4-836 0 0,2-3-723 0 0</inkml:trace>
  <inkml:trace contextRef="#ctx0" brushRef="#br0" timeOffset="5819.56">1098 5581 5192 0 0,'0'0'151'0'0,"1"-2"-22"0"0,2-4-81 0 0,1-1-17 0 0,0 1 60 0 0,0 0 55 0 0,1-1 49 0 0,1-3 179 0 0,0 1 84 0 0,0-1 66 0 0,1 0 50 0 0,12-19 1286 0 0,-11 16-1087 0 0,-2 4-260 0 0,0 0-47 0 0,0-1-19 0 0,0-1-94 0 0,0 1-112 0 0,-3 5-167 0 0,0-1-36 0 0,6-10 293 0 0,0-1-43 0 0,2-2 123 0 0,-1 1 1 0 0,0-3-412 0 0,-1 3 222 0 0,6-6-28 0 0,3-5-18 0 0,-1-1-70 0 0,1 0-54 0 0,9-12-43 0 0,12-11-9 0 0,-8 14 45 0 0,-12 17 26 0 0,1 1 46 0 0,131-155 157 0 0,-127 145-231 0 0,8-5 77 0 0,2 0-120 0 0,3-2 59 0 0,-26 26-26 0 0,21-23 14 0 0,-7 6-47 0 0,19-28 0 0 0,-5 4 39 0 0,-12 16-4 0 0,3-7-35 0 0,-12 18 44 0 0,11-11-35 0 0,-1 0 2 0 0,-13 16 17 0 0,24-31 2 0 0,56-67-34 0 0,-65 85 12 0 0,53-59 59 0 0,-45 54-68 0 0,3-3 60 0 0,-2-1 0 0 0,26-39-59 0 0,-35 43 39 0 0,-16 23-27 0 0,-2-1 1 0 0,11-18-13 0 0,12-23 0 0 0,2 1 0 0 0,41-45 0 0 0,48-39 0 0 0,-73 84 0 0 0,54-61 0 0 0,-78 90-1 0 0,-20 20-1 0 0,0 0 0 0 0,-1 0 1 0 0,-1 0-1 0 0,1-1 0 0 0,-1 0 0 0 0,-1-1 1 0 0,1 0-1 0 0,0-3 2 0 0,-7 13-132 0 0,0-1 64 0 0,1 1 50 0 0,-1-1 46 0 0,2-3 282 0 0,-2 3-304 0 0,0 0-43 0 0,1 0-34 0 0,-1 1-53 0 0,0-1-57 0 0,0 0-62 0 0,0 0-69 0 0,0 1-77 0 0,-1-1-85 0 0,1 0-90 0 0,0 1-99 0 0,-1-1 176 0 0,1 1-87 0 0,0-1-72 0 0,-1 1-58 0 0,1-1-236 0 0,-1 0-538 0 0</inkml:trace>
  <inkml:trace contextRef="#ctx0" brushRef="#br0" timeOffset="6638.82">1468 5943 5152 0 0,'0'0'116'0'0,"0"0"17"0"0,0 0 10 0 0,2-1-35 0 0,4-2-72 0 0,-2 0-9 0 0,1 0 49 0 0,-1 0 45 0 0,0 0 37 0 0,0 0 74 0 0,0 0 35 0 0,7-6 646 0 0,-4 3-206 0 0,-1 2-324 0 0,-2 1-152 0 0,2-1-108 0 0,-1 0 182 0 0,3-2 262 0 0,-3 1-207 0 0,-1 2-169 0 0,-1 0-78 0 0,1 1-55 0 0,15-14 543 0 0,-6 4-236 0 0,-4 3-129 0 0,1 0-58 0 0,8-4 58 0 0,2 4-45 0 0,-15 7-143 0 0,0-1 0 0 0,0 1 0 0 0,0-1 0 0 0,-1 0 0 0 0,1 0 0 0 0,-1 0 0 0 0,0-1 1 0 0,3-2-49 0 0,18-21 187 0 0,-1 0 49 0 0,57-64 659 0 0,-47 51-559 0 0,0 0-95 0 0,-16 20-175 0 0,-1-1-43 0 0,20-21 167 0 0,31-26-190 0 0,-35 38 34 0 0,11-6-34 0 0,66-54 0 0 0,-79 64 0 0 0,-2-1 0 0 0,6-9 0 0 0,11-10 0 0 0,-30 30-83 0 0,-1 1 89 0 0,20-18 133 0 0,-20 18-103 0 0,-4 5-46 0 0,-1 0-42 0 0,2-1-70 0 0,-1-1-83 0 0,1 1-98 0 0,-1-1-114 0 0,-10 12 197 0 0,-1 0-34 0 0,0 0-347 0 0,0 0 82 0 0,0 0-47 0 0,0 0-667 0 0,0 0-526 0 0,0 0-998 0 0</inkml:trace>
  <inkml:trace contextRef="#ctx0" brushRef="#br0" timeOffset="12512.83">1032 2526 5584 0 0,'0'0'165'0'0,"1"1"-10"0"0,0 2-113 0 0,1-1 61 0 0,0 2 749 0 0,0 0-109 0 0,0 0 1 0 0,2 5 895 0 0,-3-6-1000 0 0,0 0-103 0 0,-1-1 55 0 0,1 1 66 0 0,-1-1 79 0 0,0 0-389 0 0,0-1-26 0 0,1 1-280 0 0,-1 1 109 0 0,0 1 67 0 0,1 4 364 0 0,-1-5-434 0 0,1-1-35 0 0,-1 0-44 0 0,0 0-90 0 0,0 0 160 0 0,0-2-8 0 0,0 4 90 0 0,2 4 51 0 0,1 8 381 0 0,1-5-29 0 0,-1 1-101 0 0,-1 0-93 0 0,-1 1-81 0 0,0-4-142 0 0,0 0-33 0 0,2 10 86 0 0,0 1-30 0 0,-1-3-74 0 0,2-2 13 0 0,0 3-57 0 0,1-2-78 0 0,10 42 108 0 0,-1 32 11 0 0,-7-42-47 0 0,-3-20-98 0 0,1 14 56 0 0,5 29 65 0 0,-3-31-105 0 0,-5-15 27 0 0,2 1-42 0 0,-2-13-10 0 0,0 0-1 0 0,0 13 3 0 0,-2-19 3 0 0,0 3-5 0 0,4 7 55 0 0,-4-17-53 0 0,0 0 0 0 0,1 1 1 0 0,-1-1-1 0 0,0 1 1 0 0,0 0-1 0 0,1-1 0 0 0,-1 1 1 0 0,0-1-1 0 0,0 1 1 0 0,0-1-1 0 0,0 1 0 0 0,0-1 1 0 0,0 1-1 0 0,0-1 0 0 0,0 1 1 0 0,0 0-1 0 0,0-1 1 0 0,0 1-1 0 0,0-1 0 0 0,0 1 1 0 0,-1-1-1 0 0,1 1 1 0 0,0-1-1 0 0,0 1 0 0 0,-1 3 13 0 0,2 6 29 0 0,1-7-35 0 0,-2-3-6 0 0,1 1 0 0 0,-1 0 0 0 0,0 0-1 0 0,1 0 1 0 0,-1-1 0 0 0,0 1 0 0 0,0 0 0 0 0,1 0 0 0 0,-1 0-1 0 0,0 0 1 0 0,0 0 0 0 0,0-1 0 0 0,0 1 0 0 0,0 0-1 0 0,0 0 1 0 0,-1 0 0 0 0,1 0-1 0 0,1 14 51 0 0,2 9-51 0 0,0-5 2 0 0,2 5 14 0 0,2 12 41 0 0,-6-3-66 0 0,1-21 9 0 0,1 14 11 0 0,-2-10 40 0 0,2 15-49 0 0,-3-29-2 0 0,1 6 0 0 0,-2 11 0 0 0,1-8 0 0 0,0-7 0 0 0,0 0 0 0 0,0-1 0 0 0,0 1 0 0 0,1 0 0 0 0,-1 0 0 0 0,1 0 0 0 0,1 4 0 0 0,-1 1 0 0 0,-2 0 0 0 0,9 28 0 0 0,-2-9 0 0 0,0-1 0 0 0,-4-17 11 0 0,1 0 39 0 0,-1-6-53 0 0,0-1 31 0 0,-2 5 81 0 0,0-6-304 0 0,0-1 95 0 0,0 0 80 0 0,0 0 65 0 0,0 0 72 0 0,2 2 358 0 0,-2-1-312 0 0,1-1-90 0 0,-1 0-87 0 0,0-1-41 0 0,0 1-47 0 0,0 0-53 0 0,1-1-60 0 0,-1 1-65 0 0,0 0 55 0 0,0-1-35 0 0,0 1-34 0 0,0-1-37 0 0,0 1-39 0 0,0-1-41 0 0,0 1-42 0 0,0-1-44 0 0,0 0 35 0 0,0 0-61 0 0,0 0-56 0 0,0 0-47 0 0,0 0-179 0 0,0 0-47 0 0,0 0-217 0 0,0 0-585 0 0</inkml:trace>
  <inkml:trace contextRef="#ctx0" brushRef="#br0" timeOffset="14274.28">1202 2592 8576 0 0,'0'0'197'0'0,"0"0"24"0"0,0 0 17 0 0,-1 0-38 0 0,-1-1-1 0 0,0 0-37 0 0,-1-1 72 0 0,1 1-87 0 0,-1-4 111 0 0,3 4-142 0 0,0 0 43 0 0,-1-1 108 0 0,1 1 108 0 0,0 0-83 0 0,0 1 55 0 0,0-1 60 0 0,0 1 68 0 0,0-1 71 0 0,0 1 78 0 0,-1 0 83 0 0,1 0 90 0 0,20 0-520 0 0,19 1 185 0 0,-18-5-168 0 0,-14 2-113 0 0,-1 0-33 0 0,7-1 79 0 0,5 0 42 0 0,-8-2-49 0 0,-1 0 60 0 0,1 2-76 0 0,2 0-36 0 0,7-1-13 0 0,3 0-4 0 0,-9 0 4 0 0,2 0 48 0 0,0 0 0 0 0,1 1-1 0 0,1 1-202 0 0,19-4 273 0 0,-3-4-74 0 0,-18 6-122 0 0,0 0-1 0 0,0 1 1 0 0,0 0 0 0 0,8 1-77 0 0,15-4 157 0 0,-2 1-25 0 0,1 1-71 0 0,41-5 18 0 0,-56 6-63 0 0,-3 1 30 0 0,-7-1-44 0 0,10 1-2 0 0,-6 1 0 0 0,9-2 57 0 0,-1 3-46 0 0,2 0-15 0 0,-6-1 4 0 0,9 1 0 0 0,9-4 0 0 0,-30 3 0 0 0,25-6 51 0 0,-17 2-25 0 0,6 0-39 0 0,23-2 84 0 0,-11 5-78 0 0,-25 2 7 0 0,3 0 5 0 0,-9-2-13 0 0,1-1 13 0 0,22 2 57 0 0,-18 1-62 0 0,1 0 0 0 0,0 0 0 0 0,2 0 0 0 0,-2 0 0 0 0,-2 0 11 0 0,-2 0 43 0 0,-4 0-54 0 0,15 0-1 0 0,-8 1 1 0 0,-1 1 11 0 0,-4-1 32 0 0,4 2-33 0 0,1 1-10 0 0,0-1 11 0 0,-5-2 44 0 0,2 4 17 0 0,4 9 118 0 0,3 7 12 0 0,-9-15-62 0 0,-1 1-83 0 0,0 0-32 0 0,1-1 55 0 0,1 3-44 0 0,0 5 59 0 0,4 8 41 0 0,-6-16-124 0 0,1 5 51 0 0,1 4 12 0 0,-1-7-65 0 0,6 21 89 0 0,-1-3-27 0 0,-6-23-65 0 0,1 13-4 0 0,3 5-3 0 0,-4-18 1 0 0,-1 0 1 0 0,0 0 0 0 0,-1 0-1 0 0,1 1 1 0 0,0-1-1 0 0,-1 0 1 0 0,0 0-2 0 0,2 8 36 0 0,0-1 0 0 0,0-1 0 0 0,2 5-36 0 0,-2-9 9 0 0,2 20 12 0 0,-4-20-14 0 0,1 0 1 0 0,0 0-1 0 0,0 1 0 0 0,0-1 0 0 0,1 0 0 0 0,1 3-7 0 0,1 7-6 0 0,-2 10 56 0 0,-1-3-30 0 0,2 13 11 0 0,-1 0-1 0 0,-2 11-30 0 0,0-29 3 0 0,5 54 61 0 0,-5-53-64 0 0,0 0 0 0 0,2 1 0 0 0,3 11 0 0 0,1 40 0 0 0,10 45 0 0 0,-8-70 23 0 0,2 19 79 0 0,-8-37-87 0 0,0-18 29 0 0,0-2-20 0 0,-1 4 32 0 0,-2-4-12 0 0,2 9-17 0 0,2-2 20 0 0,1 15-37 0 0,-4 8 54 0 0,1-27-53 0 0,2-2 32 0 0,-2-1-43 0 0,-1-6-59 0 0,0-1-32 0 0,0 2-5 0 0,0-1 185 0 0,0 0-64 0 0,0 0-59 0 0,0 1-55 0 0,0-1-51 0 0,0 1-45 0 0,0 0-40 0 0,0-1-37 0 0,0 3-284 0 0,0-1-74 0 0,0 9-1587 0 0,0-7 1347 0 0,0 6-806 0 0</inkml:trace>
  <inkml:trace contextRef="#ctx0" brushRef="#br0" timeOffset="15152.81">1298 3724 7256 0 0,'0'0'165'0'0,"0"0"22"0"0,0 0 7 0 0,0 0-58 0 0,0 0-5 0 0,0 0 52 0 0,0 0 162 0 0,0 0 300 0 0,0 0 25 0 0,0 0-21 0 0,0 0-94 0 0,0 0-41 0 0,0 0-8 0 0,0 0-18 0 0,0 0-68 0 0,0 0-32 0 0,0 0-4 0 0,0 0-11 0 0,0 0-46 0 0,0 0-27 0 0,0 0-4 0 0,0 0-22 0 0,0 0-88 0 0,0 0-40 0 0,0 0-8 0 0,0 0-5 0 0,0 0 0 0 0,6 0-57 0 0,-4 0-27 0 0,0 0 39 0 0,31-3 252 0 0,3-2-79 0 0,5-1-6 0 0,62-10 477 0 0,-30 3-226 0 0,-23 7-209 0 0,12-2-26 0 0,-41 4-190 0 0,-1 1 0 0 0,1 1-1 0 0,0 1-80 0 0,8 0 89 0 0,0-2-1 0 0,11-2-88 0 0,32-4 107 0 0,-52 6-55 0 0,0 0 0 0 0,8-2-52 0 0,75-24 216 0 0,-79 21-158 0 0,185-52 516 0 0,-102 28-434 0 0,-44 9 10 0 0,-57 21-112 0 0,2-1-12 0 0,8 0 66 0 0,-5 0 31 0 0,-4-1-73 0 0,0 2-7 0 0,1 1 39 0 0,5 1 77 0 0,-13 0-367 0 0,0 0 67 0 0,1 0 59 0 0,-1 0 52 0 0,0 0 77 0 0,1 0 91 0 0,0 0 524 0 0,-1 0-558 0 0,0 0-41 0 0,0 0-52 0 0,1 0-67 0 0,-1 0-80 0 0,0 0-93 0 0,1 0-63 0 0,-1 0-93 0 0,0 0-102 0 0,1 0-111 0 0,-1 0-120 0 0,1 0 311 0 0,-1 0-34 0 0,0 0-33 0 0,0 0-37 0 0,0 0-36 0 0,1 0-38 0 0,-1 0-741 0 0,0 0-36 0 0,0 0-2858 0 0</inkml:trace>
  <inkml:trace contextRef="#ctx0" brushRef="#br0" timeOffset="29890.43">1614 2918 10712 0 0,'0'0'241'0'0,"0"0"38"0"0,0 0 11 0 0,0 0-28 0 0,0 0-165 0 0,0 0 11 0 0,0 0 83 0 0,0 0 209 0 0,0 0 376 0 0,0 0 37 0 0,0 0-29 0 0,0 0-518 0 0,0 0 91 0 0,0 0 195 0 0,0 0-10 0 0,0 0-19 0 0,0 0-65 0 0,0 0-30 0 0,0 0-4 0 0,0 0-24 0 0,-1 2 139 0 0,-1 3-112 0 0,1-2-260 0 0,0-1-36 0 0,1 0-36 0 0,-1 0-39 0 0,0 2 174 0 0,0-1-34 0 0,0 4 90 0 0,-1-1-78 0 0,1 2-28 0 0,0 5 31 0 0,2 14 73 0 0,3 0-84 0 0,1 1-67 0 0,0-1-49 0 0,5 27 5 0 0,-5-27-32 0 0,0 7 27 0 0,-1-11 1 0 0,-2-4 17 0 0,-1 0 35 0 0,0-3 11 0 0,-1 0 34 0 0,-1 0 39 0 0,-1-1 45 0 0,2-11-198 0 0,-1 5 14 0 0,1-4-7 0 0,0-1 85 0 0,0-2-36 0 0,0 0 36 0 0,0-2-492 0 0,-1 0 39 0 0,0-1-570 0 0,0 0 448 0 0,0-1-95 0 0,0 2 210 0 0,1-1-38 0 0,-1 0-88 0 0,1 1-60 0 0,-1-1-68 0 0,1 0-73 0 0,0 1-82 0 0,-1-1-89 0 0,1 1-95 0 0,0 0-104 0 0,-1-2-1672 0 0,0-1-1499 0 0</inkml:trace>
  <inkml:trace contextRef="#ctx0" brushRef="#br0" timeOffset="30994.25">1845 2947 9504 0 0,'0'0'216'0'0,"0"0"32"0"0,0 0 9 0 0,0 0-85 0 0,0 0-15 0 0,0 0 57 0 0,0 0 182 0 0,0 0 356 0 0,0 0-84 0 0,1-1-78 0 0,0 1-72 0 0,0-1-66 0 0,0 0-60 0 0,0 1-54 0 0,0-1-47 0 0,2-1 133 0 0,-1 1-97 0 0,5-3 500 0 0,-6 3-615 0 0,-1 1 40 0 0,6-1 152 0 0,1 0-34 0 0,6-1 276 0 0,2 0-114 0 0,-1 1-101 0 0,3-1-25 0 0,0 0-107 0 0,-3 0-53 0 0,0 0-56 0 0,-1 1-48 0 0,1-1-38 0 0,11 0 14 0 0,38 0 85 0 0,-62 2-85 0 0,1 0-67 0 0,0-1-51 0 0,1 1-66 0 0,1-1 8 0 0,-1 0 104 0 0,-1 1 84 0 0,1 0 112 0 0,-1 0 65 0 0,0 0 112 0 0,-1 0-163 0 0,0 0 34 0 0,0 0 36 0 0,1 1 38 0 0,-1 1-187 0 0,0 2-68 0 0,-1 2-40 0 0,0 4-27 0 0,0-7-13 0 0,-1 7 56 0 0,0 1-34 0 0,-5 24 4 0 0,1-10 24 0 0,-5 69-67 0 0,5-45-12 0 0,3-31 67 0 0,-1 11-86 0 0,1-16 43 0 0,1-1 64 0 0,-1 1 96 0 0,-1 0-12 0 0,-1 0-26 0 0,3-2-5 0 0,1-10-86 0 0,0 0 3 0 0,0 2-35 0 0,0-2 5 0 0,0-1-99 0 0,0 0-59 0 0,0 0 87 0 0,0 0-18 0 0,0 0-27 0 0,0 0-45 0 0,0 0-20 0 0,0 0-47 0 0,0 0-52 0 0,0 0-58 0 0,0 0-65 0 0,0 0-59 0 0,0 0-55 0 0,0 0-51 0 0,0 0-350 0 0,0 0-83 0 0,0 0-65 0 0,0 0-47 0 0,0 0-410 0 0,0 0-42 0 0,0 0-348 0 0,0 0-987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2:02.289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6 62 4056 0 0,'0'0'117'0'0,"0"0"-26"0"0,0 0 2 0 0,0 0 39 0 0,0 0 115 0 0,0 0 212 0 0,0 0 18 0 0,0 0-35 0 0,0 0-154 0 0,0 0-44 0 0,0 0-34 0 0,0 0 110 0 0,-1 0-117 0 0,1 0-105 0 0,0 1-85 0 0,0-1-55 0 0,0 0-46 0 0,0 0-37 0 0,-1 0-83 0 0,0 0-477 0 0,1 1 419 0 0,0-1 82 0 0,-1 0 74 0 0,1 0 99 0 0,0 0 51 0 0,0 1 35 0 0,-1-1 37 0 0,1 0 42 0 0,0 0 43 0 0,0 0 47 0 0,0 0 16 0 0,0 1 43 0 0,0-1 44 0 0,0 0 46 0 0,0 0 49 0 0,0 0 51 0 0,0 0 53 0 0,-1 0 55 0 0,1 1 58 0 0,0-1 60 0 0,0 0 62 0 0,1 0 63 0 0,-1 0 67 0 0,0 0 69 0 0,0 1 70 0 0,0-1 73 0 0,4 7-683 0 0,1-1-102 0 0,0-1-41 0 0,-3-4-242 0 0,-1 0 0 0 0,1 0 0 0 0,-1-1-1 0 0,0 1 1 0 0,1 0 0 0 0,-1-1 0 0 0,1 1 0 0 0,0-1 0 0 0,-1 0-1 0 0,1 1 1 0 0,0-1-55 0 0,7 0 268 0 0,17 0 69 0 0,36-3 544 0 0,-43 1-653 0 0,-1 0-50 0 0,19-2 158 0 0,18-1 54 0 0,-52 5-368 0 0,76-6 436 0 0,-38 3-231 0 0,-14 2-95 0 0,-10 0-90 0 0,-2-2 25 0 0,8 0-10 0 0,15-4 44 0 0,-26 6-90 0 0,-2-4 42 0 0,-2 1-4 0 0,-3 1-33 0 0,1 2-11 0 0,5 1 72 0 0,-11 0-74 0 0,1 0-1 0 0,0 0 1 0 0,-1-1 0 0 0,1 1-1 0 0,0 0 1 0 0,-1 0 0 0 0,1-1-1 0 0,-1 1 1 0 0,1 0 0 0 0,0-1-1 0 0,-1 1 1 0 0,1-1 0 0 0,-1 1-1 0 0,1-1 1 0 0,-1 1 0 0 0,1-1-1 0 0,-1 1 1 0 0,1-1-3 0 0,0-1 5 0 0,5-2-32 0 0,-1 1-50 0 0,0 0-44 0 0,0 1-38 0 0,6-4-271 0 0,3-5-337 0 0,-11 10-434 0 0,5 1-57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2:03.49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7 243 8032 0 0,'0'0'182'0'0,"0"0"29"0"0,0 0 12 0 0,0-2-55 0 0,-1-4-112 0 0,-1 1-20 0 0,1 0 68 0 0,0 0 60 0 0,1 0 52 0 0,-1-3 248 0 0,1 0 94 0 0,3-18 1501 0 0,-1 20-1650 0 0,-1 1-37 0 0,1-1-44 0 0,0 1-64 0 0,0-1-77 0 0,0 1-88 0 0,4-10 498 0 0,-1 2-148 0 0,1 0-60 0 0,3-7 107 0 0,2 0-69 0 0,-7 14-227 0 0,0 0 0 0 0,1-1 0 0 0,0 2 0 0 0,4-6-200 0 0,3 1 294 0 0,1 2 33 0 0,-5 4-251 0 0,0 3 8 0 0,-4 1-18 0 0,-1 0-38 0 0,4 1-20 0 0,6 4 56 0 0,3 8 0 0 0,-13-9-53 0 0,0-1 0 0 0,-1 1-1 0 0,1 0 1 0 0,-1-1 0 0 0,2 5-11 0 0,0 3 34 0 0,0 0 1 0 0,0 0-1 0 0,0 5-34 0 0,3 25 92 0 0,-6-33-82 0 0,-1 0-1 0 0,0-1 0 0 0,-1 1 0 0 0,0 4-9 0 0,-4 40 81 0 0,4-37-53 0 0,0-1 0 0 0,0 0 0 0 0,-2 0-1 0 0,-3 11-27 0 0,-10 33 74 0 0,-3 36-74 0 0,-4 12 2 0 0,18-85 6 0 0,-32 120 112 0 0,33-122-120 0 0,-2 4 0 0 0,2-12-2 0 0,1 1 10 0 0,-6 3 61 0 0,1-2-37 0 0,1-6 82 0 0,2-2 0 0 0,4-3-25 0 0,1-2-1 0 0,0 0 0 0 0,0 0 0 0 0,0 0 0 0 0,0 0 3 0 0,0 0 12 0 0,0 0 7 0 0,0 0 2 0 0,0 0-2 0 0,0 0-12 0 0,0 0-2 0 0,0 0 0 0 0,0 0-2 0 0,0 0-13 0 0,0 0-8 0 0,0 0-1 0 0,0 0-1 0 0,3 0 0 0 0,50-1 437 0 0,-25-2-308 0 0,-3-2-52 0 0,-4 1-42 0 0,17-5 68 0 0,-12 5-116 0 0,-20 3-23 0 0,3 0-3 0 0,0-1-1 0 0,0 1 0 0 0,0-2 0 0 0,0 1 0 0 0,-1-1 0 0 0,1-1 0 0 0,-1 1 0 0 0,1-2-31 0 0,-7 4 9 0 0,0 1-2 0 0,2-1 16 0 0,17-5 84 0 0,-20 5-378 0 0,-1 1 77 0 0,1 0 71 0 0,-1 0 62 0 0,1 0 60 0 0,0 0 66 0 0,0 0 127 0 0,-1-1 77 0 0,2 1 210 0 0,-2 0-203 0 0,1 0-118 0 0,-1 0-98 0 0,1 0-108 0 0,-1-1-107 0 0,0 1 32 0 0,1 0-34 0 0,-1 0-36 0 0,0 0-38 0 0,0 0-245 0 0,1-1-121 0 0,-1 1 249 0 0,0 0-35 0 0,0 0-35 0 0,0-1-37 0 0,1 1-39 0 0,-1 0-39 0 0,0 0-42 0 0,0 0-41 0 0,0-1-44 0 0,0 1-45 0 0,1 0-46 0 0,-1 0-47 0 0,1-3-1686 0 0,3-3-1402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2:04.148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13 0 10304 0 0,'0'0'233'0'0,"0"0"39"0"0,0 0 15 0 0,0 0-104 0 0,0 0-30 0 0,0 0 40 0 0,0 0 152 0 0,0 0 287 0 0,0 0 22 0 0,0 0-32 0 0,0 0-139 0 0,0 0-60 0 0,0 0-9 0 0,0 0-18 0 0,0 0-56 0 0,0 0-20 0 0,0 0-7 0 0,0 0-5 0 0,0 2-17 0 0,-1 12 199 0 0,0 0-49 0 0,-1 0-42 0 0,0 0-40 0 0,0 1-11 0 0,0 1-33 0 0,0 17 238 0 0,2-13-348 0 0,0 0-48 0 0,0 3-28 0 0,0-1-40 0 0,0 19 134 0 0,5 24-223 0 0,1 14 109 0 0,-1 14 62 0 0,12 52 58 0 0,-13-95-167 0 0,-1-14-24 0 0,0-12 17 0 0,3 16 44 0 0,-1 0 55 0 0,4 30 232 0 0,-8-64-281 0 0,-1-1-50 0 0,1 14-27 0 0,-1-10 19 0 0,0-4 20 0 0,0 0 42 0 0,0 1 65 0 0,0-1 71 0 0,-1 0 83 0 0,1 0 95 0 0,0-6-465 0 0,0 0-55 0 0,0 0-47 0 0,0 0-41 0 0,0-1-130 0 0,-1 1-49 0 0,0-3-950 0 0,0 2 805 0 0,0 1 206 0 0,1 0 71 0 0,0-1 88 0 0,-1 1 106 0 0,0-8-1746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07.46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7344 0 0,'0'0'165'0'0,"0"0"22"0"0,0 0 9 0 0,1 1-20 0 0,2 1-48 0 0,-1 0-1 0 0,1 1 1 0 0,-1 0 0 0 0,1 0 0 0 0,-1-1 0 0 0,0 1 0 0 0,0 0 0 0 0,0 1 0 0 0,0-1-1 0 0,-1 0-127 0 0,3 8 383 0 0,-1-1-37 0 0,0 0-13 0 0,3 8 152 0 0,-1-1-69 0 0,-1 1-62 0 0,-1-1-52 0 0,1 3-13 0 0,-1 0-40 0 0,4 45 443 0 0,-5-38-371 0 0,0 7 151 0 0,-1-12-78 0 0,3 24 195 0 0,0 2 34 0 0,-2-16-169 0 0,-1-3-13 0 0,3-8 130 0 0,0 1 0 0 0,3 4-571 0 0,-1-6 348 0 0,0 1-34 0 0,4 10 112 0 0,-7-23-311 0 0,0-2-56 0 0,3 8-5 0 0,-7-7-6 0 0,1-4 80 0 0,0-2-48 0 0,1 1-45 0 0,-1-1-41 0 0,1-1-38 0 0,1 1-33 0 0,1-1-166 0 0,0-1-19 0 0,-1 0-45 0 0,5-2-735 0 0,-5 0 461 0 0,2-3-334 0 0,0-5-646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2:09.6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84 6056 0 0,'0'0'176'0'0,"0"0"-39"0"0,0 0 3 0 0,0 0 59 0 0,0 0 178 0 0,0 0 326 0 0,0 0 29 0 0,0 0-14 0 0,0 0-72 0 0,0 0-34 0 0,0 0-4 0 0,2 0-16 0 0,6 0-125 0 0,2 0-62 0 0,17 0 669 0 0,-18 0-620 0 0,0-1-109 0 0,-3 0-145 0 0,0-1-41 0 0,6-1 71 0 0,8-1 49 0 0,-12 2-132 0 0,3 1 37 0 0,1-2-34 0 0,11-3 67 0 0,-3 1-104 0 0,8 0-13 0 0,-22 4-85 0 0,1-1 1 0 0,-1 1 0 0 0,0-1 0 0 0,0 0 0 0 0,4-2-16 0 0,-4 1 15 0 0,0 1 0 0 0,0 0 0 0 0,0 0 1 0 0,7-1-16 0 0,-7 2-2 0 0,-1 0 1 0 0,0-1-1 0 0,0 1 1 0 0,0-1 0 0 0,4-3 1 0 0,7-1-72 0 0,-8 3-1 0 0,0 1-34 0 0,5-1-66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2:08.217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99 0 9672 0 0,'0'0'216'0'0,"0"0"32"0"0,0 0 13 0 0,0 0 43 0 0,-1 2 96 0 0,-5 4 239 0 0,0 2-45 0 0,1 0-55 0 0,0 0-71 0 0,1-1-167 0 0,0-1-53 0 0,-1 0-59 0 0,1 0-64 0 0,-4 9 315 0 0,2 3-43 0 0,2-6-171 0 0,0-2-37 0 0,-2 6 130 0 0,1 0-86 0 0,1 5-32 0 0,0 10 38 0 0,1-7-16 0 0,-2 18 42 0 0,1-1-40 0 0,-2 157 653 0 0,8-167-545 0 0,2 16-333 0 0,-1-19 131 0 0,0-9-17 0 0,0 0 0 0 0,0-1 0 0 0,5 10-114 0 0,0 6 61 0 0,1 1 35 0 0,-1-4-16 0 0,-4-14 5 0 0,1-1-1 0 0,1 0 0 0 0,3 7-84 0 0,-2-9 77 0 0,1 1 0 0 0,0-1-1 0 0,6 6-76 0 0,-7-11 30 0 0,0 0 0 0 0,1-1 0 0 0,0 0 0 0 0,0 0 0 0 0,4 2-30 0 0,-8-7 6 0 0,0-1-1 0 0,0 0 1 0 0,0 1-1 0 0,0-1 0 0 0,3 0-5 0 0,5 4 39 0 0,-8-5-38 0 0,0 0 0 0 0,0 1 1 0 0,0-2-1 0 0,1 1 0 0 0,-1 0 1 0 0,0-1-1 0 0,1 0 0 0 0,1 0-1 0 0,35-2 11 0 0,-33 1 1 0 0,0-1 0 0 0,-1 0 0 0 0,1 0 0 0 0,-1-1 0 0 0,0 0 0 0 0,0 0 0 0 0,0 0 0 0 0,0-1 0 0 0,0 0 0 0 0,-1-1 0 0 0,0 1 0 0 0,0-1 0 0 0,0 0 0 0 0,0-1 0 0 0,-1 0-12 0 0,4-4 26 0 0,0 0 0 0 0,-1-1 0 0 0,0-1 0 0 0,-1 1-1 0 0,0-1 1 0 0,-1 0 0 0 0,0-1 0 0 0,-1 1-26 0 0,7-17 25 0 0,-7 20-15 0 0,-1-1 1 0 0,-1 1-1 0 0,1-1 1 0 0,-1-4-11 0 0,-2 9 7 0 0,0-1 0 0 0,-1 0 0 0 0,0 1 0 0 0,0-1 1 0 0,0 0-1 0 0,-1 1 0 0 0,1-1 0 0 0,-1 1 0 0 0,-1-1 0 0 0,0-2-7 0 0,-3 0 0 0 0,-5 7 0 0 0,7 1 0 0 0,0 0 0 0 0,-1 0 0 0 0,1 1 0 0 0,0-1 0 0 0,-1 1 0 0 0,1 0 0 0 0,0 0 0 0 0,0 0 0 0 0,0 0 0 0 0,0 1 0 0 0,0-1 0 0 0,0 1 0 0 0,0 0 0 0 0,-4 4 0 0 0,0-1 0 0 0,0 1 0 0 0,1 1 0 0 0,-2 1 0 0 0,-29 43 0 0 0,33-45-1 0 0,-1 0 0 0 0,1 1 0 0 0,-1 0 0 0 0,2 0 0 0 0,-1 0-1 0 0,1 0 1 0 0,0 1 0 0 0,-1 6 1 0 0,-7 16-87 0 0,9-26 90 0 0,1 0-51 0 0,-1 1-59 0 0,0 3-113 0 0,0 1-73 0 0,0-4 173 0 0,1-3-211 0 0,1-2-42 0 0,0 0-10 0 0,0 0 143 0 0,0 0 48 0 0,0 0-39 0 0,0 0-171 0 0,0 0-318 0 0,0 0 552 0 0,0 0 28 0 0,0 0-9 0 0,0 0-39 0 0,1 0-5 0 0,-1 0-41 0 0,0 0-45 0 0,1 0-51 0 0,0 0-55 0 0,-1 0-51 0 0,1 0-46 0 0,0 0-39 0 0,0 0-149 0 0,1 0-40 0 0,-1 0-179 0 0,2 0-487 0 0</inkml:trace>
  <inkml:trace contextRef="#ctx0" brushRef="#br0" timeOffset="869.08">1239 415 8808 0 0,'0'0'197'0'0,"0"0"24"0"0,0 0 19 0 0,0 0 46 0 0,-2 1 136 0 0,-4 3-75 0 0,-2 4 120 0 0,3-3-143 0 0,-1 0 71 0 0,1-2-72 0 0,0 0 61 0 0,-12 7 195 0 0,5-2-220 0 0,-3 2 40 0 0,1-2-94 0 0,-25 10 471 0 0,14-6-312 0 0,0-1-54 0 0,-1-1-75 0 0,-1-4-96 0 0,-8 2 72 0 0,23-4-189 0 0,0-2-1 0 0,-1 0 0 0 0,1 0 1 0 0,-9 0-122 0 0,-15 1 248 0 0,25-2-135 0 0,-1 0 0 0 0,1 0-1 0 0,-4-2-112 0 0,7 1 106 0 0,-1-1-1 0 0,1-1 0 0 0,-8-1-105 0 0,14 2 9 0 0,1 1 0 0 0,-1-1 0 0 0,0 0 0 0 0,0 0 0 0 0,0 1 0 0 0,0-1 0 0 0,0-1 0 0 0,1 1 0 0 0,-1 0 0 0 0,0 0-1 0 0,1 0 1 0 0,-1-1 0 0 0,1 1 0 0 0,-1-2-9 0 0,0 1 2 0 0,0-1 1 0 0,1 1-1 0 0,-1-1 0 0 0,1 0 0 0 0,0 1 0 0 0,0-1 0 0 0,0 0-2 0 0,0 0 0 0 0,1 0 0 0 0,-1 0 0 0 0,1-1 0 0 0,-1 1 0 0 0,1 0 0 0 0,0-1 0 0 0,1 1 0 0 0,-1 0 0 0 0,0 0 0 0 0,1-1 0 0 0,0 1 0 0 0,0 0 0 0 0,0 0 0 0 0,0 0 0 0 0,1-2 0 0 0,5-16 0 0 0,-5 12 0 0 0,1 1 0 0 0,1 1 0 0 0,-1-1 0 0 0,6-6 0 0 0,6-17 0 0 0,9-17-3 0 0,14-24 77 0 0,-26 50-62 0 0,12-20 43 0 0,1 2-13 0 0,2 1 0 0 0,1 2 0 0 0,8-6-42 0 0,-29 35 0 0 0,2 1 0 0 0,-4 0 16 0 0,-4 5 59 0 0,-1 2-6 0 0,0 0-5 0 0,0 0 2 0 0,0 0 4 0 0,0 0 2 0 0,0 0-1 0 0,0 0 0 0 0,0 0 14 0 0,1 3-26 0 0,4 10 9 0 0,-3-3-63 0 0,1-1 0 0 0,-2 0 0 0 0,1 4-5 0 0,-1 5 53 0 0,5 20-43 0 0,-3-2-12 0 0,7 16 45 0 0,-5-30-31 0 0,-1 1-1 0 0,-1 3-11 0 0,8 59 8 0 0,1-6 48 0 0,7 78 83 0 0,-11-102-63 0 0,-2-11 26 0 0,-3 1 37 0 0,-2-11 31 0 0,5 29-170 0 0,3 1 166 0 0,-3-20 10 0 0,-2-24-110 0 0,0-1-27 0 0,-3-6 16 0 0,-2-8-42 0 0,3 2 1 0 0,1 8 55 0 0,-2-6-42 0 0,-1-8-10 0 0,0 0-34 0 0,0-1-44 0 0,0 0-93 0 0,0 0-164 0 0,0 0 157 0 0,0 0 67 0 0,0 0-34 0 0,0 0-11 0 0,0 0-36 0 0,0 0-39 0 0,0 0-45 0 0,0 0-48 0 0,0 0-45 0 0,1-1-43 0 0,-1 1-37 0 0,0 0-278 0 0,0 0-63 0 0,0 0-50 0 0,1-1-35 0 0,0 0-440 0 0,1-1-38 0 0,3-3-2175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3:26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71 38 13104 0 0,'-11'-5'137'0'0,"0"-1"98"0"0,-20-12 702 0 0,29 16-877 0 0,-11-3-19 0 0,11 4-153 0 0,2 1-45 0 0,0 0 68 0 0,0 0-55 0 0,0 0-68 0 0,0 0-116 0 0,0 0 112 0 0,0 0-32 0 0,0 0-336 0 0,0 0 80 0 0,0 0-45 0 0,0 0-648 0 0,0 0-509 0 0,0 0-970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3:56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100 14 7080 0 0,'0'0'157'0'0,"0"0"23"0"0,0 0 13 0 0,0 0-62 0 0,-1 0-63 0 0,-3 2-40 0 0,1 0 20 0 0,-4 5 485 0 0,-4 5 406 0 0,3-3-281 0 0,3-4-260 0 0,0 0-107 0 0,0-1-51 0 0,-6 8 304 0 0,1 1-96 0 0,2 2-81 0 0,2 1-67 0 0,-2 11 75 0 0,2 11 60 0 0,5-29-345 0 0,0 0 1 0 0,1-1 0 0 0,1 1-1 0 0,0 7-90 0 0,1-6 74 0 0,0 0 1 0 0,0-1-1 0 0,1 1 0 0 0,1 1-74 0 0,-1-2 70 0 0,2 1 0 0 0,-1-1 0 0 0,7 8-70 0 0,-6-9 26 0 0,0 0 0 0 0,1-1 0 0 0,0 0 0 0 0,3 2-26 0 0,-2-3 53 0 0,0 1 32 0 0,0 0 0 0 0,1 0 0 0 0,-1-1 1 0 0,2 0-1 0 0,-1 0 0 0 0,8 3-85 0 0,17 5 412 0 0,-24-11-295 0 0,0 0 0 0 0,0-1-1 0 0,0 0 1 0 0,7 1-117 0 0,-11-2 46 0 0,0-1 1 0 0,0 0 0 0 0,0 0-1 0 0,0-1 1 0 0,0 1-1 0 0,0-1 1 0 0,0 0-1 0 0,-1 0 1 0 0,4-2-47 0 0,-4 2 47 0 0,1-1 0 0 0,-1-1-1 0 0,0 1 1 0 0,0 0 0 0 0,0-1 0 0 0,0 0-1 0 0,0 0-46 0 0,4-4 317 0 0,-1 0-1 0 0,1-1 0 0 0,2-4-316 0 0,7-13 579 0 0,-8 1-151 0 0,-4-3-65 0 0,-4-3-56 0 0,-4 0-41 0 0,-2 1-39 0 0,-3 1-36 0 0,-4 1-37 0 0,-2 2-35 0 0,7 15-84 0 0,0 1 0 0 0,0 1 0 0 0,0-1 0 0 0,-5-2-35 0 0,-16-13-11 0 0,16 14 64 0 0,-2 1 0 0 0,-8-5-53 0 0,1 3 19 0 0,-7 0-71 0 0,13 6-25 0 0,0 0-42 0 0,-2 2-51 0 0,1 0-58 0 0,14 3 239 0 0,0 0-52 0 0,0 0-53 0 0,0 0-51 0 0,0 0-51 0 0,0 0-49 0 0,0 0-49 0 0,1 0-47 0 0,-1 0-48 0 0,0 1-47 0 0,0-1-44 0 0,1 1-45 0 0,-1-1-45 0 0,0 0-42 0 0,1 1-42 0 0,-1-1-41 0 0,-3 2-1663 0 0,-2-1-1336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3:57.9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34 168 7368 0 0,'0'0'165'0'0,"0"-1"13"0"0,-1 0-60 0 0,0-1-46 0 0,-5-7 125 0 0,5 7-293 0 0,-1-1 40 0 0,1 0 38 0 0,0 1 36 0 0,-2-3 113 0 0,1-1 111 0 0,-1 1 59 0 0,1 1 60 0 0,-1-2 128 0 0,-1-1 305 0 0,3 5-337 0 0,0-9 517 0 0,0 8-645 0 0,1 0 41 0 0,0 0-74 0 0,0 2 34 0 0,0-1 37 0 0,0 1 44 0 0,0 0-2 0 0,0 0-62 0 0,1 1-57 0 0,0 1-52 0 0,-1-1-47 0 0,2 2-43 0 0,-1-1-39 0 0,0 1-33 0 0,1 1-13 0 0,1 0-55 0 0,4 8-130 0 0,-4-7 96 0 0,-1 0 53 0 0,-1-3 33 0 0,0 1 45 0 0,21 29 134 0 0,8 18 34 0 0,-9-12-48 0 0,-6-14-24 0 0,14 19 302 0 0,39 54 820 0 0,-54-73-1061 0 0,-3-4-48 0 0,-1-8-41 0 0,-1 1-30 0 0,3 2 123 0 0,-11-13-130 0 0,-1-1 0 0 0,0 0 0 0 0,0 0 6 0 0,0 0 22 0 0,0 0 10 0 0,0 0-57 0 0,1 0-42 0 0,0 0-15 0 0,3 0-6 0 0,-3 0 6 0 0,0-1 52 0 0,9-5 47 0 0,-2-2-38 0 0,-7 5-99 0 0,1 0-1 0 0,-1 0 1 0 0,0 1 0 0 0,0-1-1 0 0,0 0 1 0 0,0 0 0 0 0,0 0-22 0 0,2-19 60 0 0,-2-12-12 0 0,0 7 14 0 0,1-3-46 0 0,2-15 38 0 0,2 16-60 0 0,-1 11 6 0 0,-4 14-1 0 0,-1 1 0 0 0,1-1 0 0 0,0 0 0 0 0,0 1 0 0 0,1-1 0 0 0,-1 1 0 0 0,1-1 0 0 0,0 1 0 0 0,0 0 0 0 0,0-1 0 0 0,0 1 0 0 0,3-2 1 0 0,2 1-48 0 0,1 0 26 0 0,1 1-29 0 0,-4 4 51 0 0,-3 0-3 0 0,0 0-2 0 0,1 0 0 0 0,0-1 0 0 0,0 2 0 0 0,0-1 0 0 0,-1 0 0 0 0,1 0 0 0 0,-1 1 0 0 0,1-1 0 0 0,-1 1 0 0 0,0 0-1 0 0,1 0 1 0 0,-1 0 0 0 0,0 0 5 0 0,28 33-84 0 0,-9-9 26 0 0,12 7 24 0 0,49 36-116 0 0,-51-45 130 0 0,1 1 48 0 0,-21-16-28 0 0,7 6 0 0 0,1-1 0 0 0,10 5 0 0 0,-14-13 12 0 0,-14-5 52 0 0,-1-1 28 0 0,0 0 4 0 0,0 0 10 0 0,0-1 35 0 0,1 0-49 0 0,2-9 80 0 0,-3 8-107 0 0,-1-12 35 0 0,-1 0-43 0 0,-3-3-31 0 0,-4-7-36 0 0,0-2-6 0 0,5 8 38 0 0,-2-8 62 0 0,2 14-30 0 0,2 0 1 0 0,0 0-1 0 0,0-7-54 0 0,2 17-4 0 0,-2-28-255 0 0,2-17 259 0 0,4 9-96 0 0,0 20 85 0 0,3-1 35 0 0,2-5-25 0 0,1-1-5 0 0,-3 9-44 0 0,-1 3-43 0 0,2 1-63 0 0,-7 11 17 0 0,0 0 43 0 0,1 0 8 0 0,-1-1 97 0 0,3-1 132 0 0,-2 2-130 0 0,-1 0-43 0 0,0 0-63 0 0,1 0-79 0 0,-1 0-97 0 0,1 1-113 0 0,-1-1 30 0 0,0 1-73 0 0,0-1-79 0 0,1 1-86 0 0,-1-1-92 0 0,0 1-98 0 0,0-1-104 0 0,0 1-112 0 0,1-1-268 0 0,0 0-36 0 0,5 0-2724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3:59.0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 9040 0 0,'0'0'200'0'0,"0"0"33"0"0,0 0 15 0 0,0-1-36 0 0,0-4-116 0 0,0 4-10 0 0,0 1 97 0 0,0 0 151 0 0,0 0 2 0 0,0 0-22 0 0,0 0-88 0 0,0 2-41 0 0,1 1-65 0 0,1 0-38 0 0,2 1-22 0 0,-1 1 50 0 0,8 19 425 0 0,-5-6 55 0 0,-1 1 0 0 0,1 5-590 0 0,1 8 652 0 0,4 16 76 0 0,3 27 260 0 0,2 14 189 0 0,-14-76-1002 0 0,1 0 40 0 0,-2-2 74 0 0,1 0 0 0 0,0 0 0 0 0,3 6-289 0 0,-2-7 187 0 0,2 14 148 0 0,-4-12-81 0 0,0-6-73 0 0,0-1 47 0 0,0-1-186 0 0,0-2 52 0 0,0-2 203 0 0,-2-8 408 0 0,0 4-547 0 0,1 0-71 0 0,0 0-93 0 0,-1 2-117 0 0,2-30 244 0 0,0 0-59 0 0,5-65-11 0 0,-3 75-51 0 0,0 0 0 0 0,1 1 0 0 0,2-1 0 0 0,0 1 0 0 0,1 1 0 0 0,3-6 0 0 0,4-1 10 0 0,3 0-34 0 0,-13 21 6 0 0,1 0 0 0 0,-1 1 0 0 0,1 0 0 0 0,0 0 0 0 0,1 0 0 0 0,-1 0 0 0 0,4-1 18 0 0,-7 5-4 0 0,1 0-1 0 0,-1 0 1 0 0,0 0-1 0 0,0 0 1 0 0,0 0-1 0 0,0 1 0 0 0,1-1 1 0 0,-1 1-1 0 0,0-1 1 0 0,1 1-1 0 0,-1 0 1 0 0,0 0-1 0 0,1 0 1 0 0,-1 0-1 0 0,0 1 0 0 0,1-1 1 0 0,-1 0-1 0 0,0 1 1 0 0,0 0-1 0 0,1 0 1 0 0,-1-1-1 0 0,0 1 0 0 0,0 1 1 0 0,0-1-1 0 0,0 0 1 0 0,0 0-1 0 0,0 1 1 0 0,1 0 4 0 0,6 6-7 0 0,-1 0 0 0 0,1 0 0 0 0,-2 1 0 0 0,1 0 0 0 0,0 2 7 0 0,-5-6 1 0 0,6 7-33 0 0,-1 1-1 0 0,-1 0 1 0 0,3 6 32 0 0,8 17-42 0 0,14 24 42 0 0,7 21 0 0 0,-30-61 0 0 0,-2-4 0 0 0,0-1 0 0 0,-1 1 0 0 0,-1 3 0 0 0,-4-17-84 0 0,-1-1 40 0 0,1 3 56 0 0,0-2 54 0 0,-1 0 34 0 0,1 2 303 0 0,-2-3-174 0 0,-1-1-120 0 0,0 0-59 0 0,0-1-49 0 0,1 0 6 0 0,-1 0 1 0 0,1 0 0 0 0,0 0-1 0 0,-1 1 1 0 0,1-1 0 0 0,0-1-1 0 0,0 1 1 0 0,0 0 0 0 0,0 0 0 0 0,0 0-8 0 0,-2-3 33 0 0,1 1 0 0 0,0-1 0 0 0,0 1 0 0 0,1-1 0 0 0,-1 0 0 0 0,0-2-33 0 0,-6-26 214 0 0,6 14-107 0 0,0-30-66 0 0,6 0-71 0 0,-1 31-20 0 0,0 0-1 0 0,3-6 51 0 0,-1 8-53 0 0,0 0 0 0 0,2 0 0 0 0,-1 1 0 0 0,6-7 53 0 0,-9 15-17 0 0,1 1-1 0 0,0-1 0 0 0,0 1 1 0 0,0 0-1 0 0,1 0 1 0 0,0 0-1 0 0,0 1 0 0 0,0-1 1 0 0,0 1-1 0 0,1 0 0 0 0,0 0 18 0 0,-4 3-7 0 0,1 0-1 0 0,-1 0 0 0 0,1 0 0 0 0,-1 0 1 0 0,1 0-1 0 0,0 0 0 0 0,-1 1 1 0 0,1-1-1 0 0,0 1 0 0 0,-1 0 0 0 0,1 0 1 0 0,0 0-1 0 0,0 0 0 0 0,-1 0 0 0 0,1 0 1 0 0,0 1-1 0 0,-1-1 0 0 0,1 1 0 0 0,0 0 1 0 0,-1 0-1 0 0,1 0 0 0 0,-1 0 0 0 0,1 0 1 0 0,-1 1-1 0 0,0-1 0 0 0,0 1 0 0 0,1 0 1 0 0,0 1 7 0 0,5 5-29 0 0,0 0 1 0 0,-1 1-1 0 0,0-1 1 0 0,2 6 28 0 0,9 10-4 0 0,-12-15-14 0 0,0-1 0 0 0,-1 1-1 0 0,3 5 19 0 0,19 51-11 0 0,-19-44 12 0 0,1-1 0 0 0,8 16-1 0 0,-10-23 0 0 0,-1 0 0 0 0,0 1 0 0 0,-1 0 0 0 0,1 11 0 0 0,7 14 0 0 0,-12-34 4 0 0,1 1 36 0 0,1 20 289 0 0,-2-16-306 0 0,-1-5-63 0 0,0 0-47 0 0,0 0-56 0 0,0-1-64 0 0,0 1-74 0 0,0-4 114 0 0,0-1-34 0 0,0 0-151 0 0,0 0-42 0 0,0 0-1040 0 0,0 0-64 0 0,0 0-5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02.14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118 10 8208 0 0,'0'0'234'0'0,"-6"-3"37"0"0,3 1-219 0 0,0 1-33 0 0,-3-1 7 0 0,1 1 47 0 0,-1 1 44 0 0,1 1 38 0 0,-1 0 72 0 0,0 1 38 0 0,0 2 90 0 0,-3 4 220 0 0,-3 6 366 0 0,9-8-667 0 0,0-1-35 0 0,1-1-73 0 0,0 1-36 0 0,0-2-41 0 0,1 1-47 0 0,-6 17 140 0 0,1 0 32 0 0,-4 22 294 0 0,4-3 13 0 0,4-19-96 0 0,1 0 1 0 0,1 0 0 0 0,2 8-426 0 0,-2-21 111 0 0,2-1 1 0 0,-1 0-1 0 0,1 0 1 0 0,0 0-1 0 0,0 0 1 0 0,1-1 0 0 0,0 1-1 0 0,0 0 1 0 0,1-1-1 0 0,-1 0 1 0 0,1 0 0 0 0,1 0-1 0 0,1 1-111 0 0,-3-3 74 0 0,0-1 0 0 0,0 0 0 0 0,1 0 0 0 0,-1 0 0 0 0,1 0-1 0 0,0 0 1 0 0,0-1 0 0 0,0 1 0 0 0,0-1 0 0 0,1 0 0 0 0,-1 0 0 0 0,0-1-1 0 0,1 1 1 0 0,0-1 0 0 0,-1 0 0 0 0,1-1 0 0 0,-1 1 0 0 0,1-1 0 0 0,0 1-1 0 0,4-2-73 0 0,-4 1 63 0 0,0-1 0 0 0,-1 0 0 0 0,1 0 0 0 0,0 0 0 0 0,-1-1 0 0 0,1 0 0 0 0,-1 0 0 0 0,0 0 0 0 0,3-2-63 0 0,-1 1 82 0 0,-1-1 0 0 0,0 0 0 0 0,0 0-1 0 0,-1-1 1 0 0,1 1 0 0 0,2-5-82 0 0,8-13 202 0 0,-2 0-35 0 0,-3-2-43 0 0,-1 1-47 0 0,-8 17-62 0 0,1 0-1 0 0,-1 0 0 0 0,0 0 1 0 0,-1 0-1 0 0,1 0 1 0 0,-1-1-1 0 0,-1 1 0 0 0,1 0 1 0 0,-1 0-1 0 0,0 0 0 0 0,0 0 1 0 0,-3-6-15 0 0,-3-9-6 0 0,-2 2-61 0 0,-2 0-82 0 0,-1 3-103 0 0,7 10 204 0 0,0 1-114 0 0,0 1-102 0 0,0 0-87 0 0,-2 0-168 0 0,0 1-85 0 0,-2-1-201 0 0,-5 0-482 0 0,-2 0-87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05.11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1 106 10120 0 0,'0'0'298'0'0,"0"0"-4"0"0,0 0-124 0 0,0 0-49 0 0,0 0 126 0 0,0 0 224 0 0,0 0-241 0 0,0 0-51 0 0,0 0-43 0 0,0 0-37 0 0,1 0 8 0 0,2 2-11 0 0,0-1 22 0 0,6 4 297 0 0,0 2-59 0 0,-2 2-53 0 0,-1 0-45 0 0,-1 2-41 0 0,-1-1-33 0 0,3 12 111 0 0,3 6 15 0 0,10 26 276 0 0,-14-34-181 0 0,1-1 1 0 0,9 17-406 0 0,-9-23 161 0 0,2 5 150 0 0,15 24 544 0 0,-16-29-633 0 0,0-1-53 0 0,3 4 28 0 0,-1 1 41 0 0,9 13 308 0 0,-16-25-428 0 0,0-1 1 0 0,1 0 0 0 0,-1 0-1 0 0,1 0 1 0 0,0 0-1 0 0,0-1 1 0 0,1 0 0 0 0,4 3-119 0 0,-6-4 176 0 0,4 2 108 0 0,-1 0-44 0 0,1-1-39 0 0,-1-2-34 0 0,-6-1-152 0 0,1 0 1 0 0,0 1 0 0 0,-1-1-1 0 0,1 0 1 0 0,-1 0 0 0 0,1 0-1 0 0,0 0 1 0 0,-1-1 0 0 0,1 1-1 0 0,-1 0 1 0 0,1 0 0 0 0,0 0 0 0 0,-1 0-1 0 0,1-1 1 0 0,-1 1 0 0 0,1 0-16 0 0,0-1 11 0 0,0 0 0 0 0,-1 1 1 0 0,1-1-1 0 0,-1 1 1 0 0,1-1-1 0 0,-1 0 1 0 0,1 1-1 0 0,-1-1 1 0 0,0 0-1 0 0,1 1 1 0 0,-1-1-1 0 0,0 0 0 0 0,1 0 1 0 0,-1 0-1 0 0,0 0-11 0 0,3-6 110 0 0,1 1-37 0 0,-3 5-60 0 0,0 0 1 0 0,0-1 0 0 0,-1 1-1 0 0,1 0 1 0 0,0 0 0 0 0,-1-1-1 0 0,1 1 1 0 0,-1 0-1 0 0,1-1 1 0 0,-1 0-14 0 0,2-13 109 0 0,-1-2-40 0 0,-1-12 62 0 0,-2-19-131 0 0,1 43 15 0 0,-14-155 62 0 0,13 134-77 0 0,0 14-5 0 0,1 0 0 0 0,1 0 0 0 0,0 0 0 0 0,1-8 5 0 0,2 2-109 0 0,2-19-62 0 0,-2 24 75 0 0,0 0-41 0 0,2-2-115 0 0,1 1-113 0 0,-2 8 130 0 0,0-1-37 0 0,0 1-43 0 0,1 1-45 0 0,-5 5 201 0 0,1 0 35 0 0,0-1-43 0 0,0 0 78 0 0,3-1-46 0 0,-3 1 58 0 0,0 0-40 0 0,1 0-95 0 0,-1 1-101 0 0,0 0 96 0 0,0-1-39 0 0,-1 1-44 0 0,1 0-45 0 0,-1 0-50 0 0,0 0-54 0 0,0 1-57 0 0,0-1-60 0 0,0 0 140 0 0,0 0-48 0 0,0 0-44 0 0,0 0-37 0 0,0 0-154 0 0,0 0-38 0 0,0 0-1624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05.4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1 300 7424 0 0,'0'0'166'0'0,"0"0"-1"0"0,0 1-70 0 0,1 0-45 0 0,1 2-4 0 0,-1-1 0 0 0,4 4-103 0 0,-1-1 98 0 0,1 0 86 0 0,-1-2 77 0 0,1 0 67 0 0,-1 0 57 0 0,1-2 47 0 0,0 0 37 0 0,-2 0-51 0 0,1-1-1 0 0,-1 0 1 0 0,0 0-1 0 0,1 0 0 0 0,-1 0 1 0 0,0 0-1 0 0,1-1-360 0 0,2 0 483 0 0,0 0-59 0 0,-1 0-151 0 0,-1 0-52 0 0,1 0-59 0 0,0 1-67 0 0,10-5 592 0 0,-1-4-53 0 0,0-2-70 0 0,-2-2-87 0 0,-4 5-218 0 0,0 1-51 0 0,1-2 69 0 0,-1-1-74 0 0,5-4 36 0 0,-7 6-59 0 0,0-1-48 0 0,1-2-25 0 0,1-6-10 0 0,2-5 10 0 0,-8 18-97 0 0,0 1 0 0 0,-1-1 0 0 0,0 0 0 0 0,0 0 0 0 0,0 0 0 0 0,0 1 0 0 0,0-1 0 0 0,-1 0 0 0 0,0 0 0 0 0,0 0 0 0 0,0 0 0 0 0,0 0 0 0 0,-1 0 0 0 0,1 0 0 0 0,-1 0 0 0 0,0 0 0 0 0,0 0 0 0 0,0 0 0 0 0,-1 1 0 0 0,0-1 0 0 0,-1-3-10 0 0,-1-1 26 0 0,-1 1 0 0 0,0-1 0 0 0,0 1 0 0 0,-1 0 1 0 0,1 0-1 0 0,-1 1 0 0 0,-1 0 0 0 0,1 0 0 0 0,-3-1-26 0 0,-2 0 27 0 0,-7-2-66 0 0,17 8 33 0 0,-1 1-1 0 0,0 0 1 0 0,0-1 0 0 0,1 1-1 0 0,-1 0 1 0 0,0 0 0 0 0,0 0-1 0 0,1 0 1 0 0,-3 0 6 0 0,-7 5-6 0 0,3 0-1 0 0,2 0-1 0 0,-1 1 0 0 0,-4 4 8 0 0,6-4-22 0 0,0-1 1 0 0,1 1-1 0 0,0 0 0 0 0,0 0 0 0 0,1 1 0 0 0,-1-1 0 0 0,-1 6 22 0 0,4-9-2 0 0,-19 47-20 0 0,4 0 51 0 0,12-35 27 0 0,1-1-1 0 0,0 9-55 0 0,2-11 74 0 0,1 1 0 0 0,0-1 0 0 0,1 6-74 0 0,4 16 222 0 0,-3-29-149 0 0,0 1 0 0 0,0 0 0 0 0,0-1 0 0 0,1 1-1 0 0,0-1 1 0 0,3 5-73 0 0,-4-6 58 0 0,1 0-1 0 0,1-1 0 0 0,-1 1 1 0 0,0-1-1 0 0,1 1 1 0 0,0-1-1 0 0,0 0 0 0 0,2 1-57 0 0,-1-1 66 0 0,0 0 0 0 0,1-1-1 0 0,-1 1 1 0 0,6 1-66 0 0,1-1-27 0 0,0 0 79 0 0,1-1 71 0 0,20 1 245 0 0,-22-3-270 0 0,-2-1-54 0 0,0 1-37 0 0,0-1-46 0 0,0 0-54 0 0,-3 0-12 0 0,0-1-34 0 0,0 1-39 0 0,0 0-42 0 0,0-1-44 0 0,0 1-47 0 0,0-1-52 0 0,0 0-54 0 0,10-4-382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0.7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7248 0 0,'0'0'209'0'0,"0"0"-84"0"0,0 2 35 0 0,0 4 242 0 0,0 0-43 0 0,0 0-39 0 0,0 1-36 0 0,0 5 184 0 0,1 0-112 0 0,0 0-96 0 0,0 0-67 0 0,1 2-30 0 0,2 18 155 0 0,-2-21-173 0 0,0-2-4 0 0,0 0 32 0 0,0 0 41 0 0,0 0 49 0 0,13 69 1259 0 0,-2-13-319 0 0,-6-33-638 0 0,2 0-34 0 0,-5-13-222 0 0,-1 11 213 0 0,1 1 56 0 0,-3-23-369 0 0,-1 11 201 0 0,0-15-264 0 0,0 1 33 0 0,0-4 40 0 0,0-1-58 0 0,0 0-29 0 0,0 0-4 0 0,0 0-8 0 0,0 0-34 0 0,0 0-20 0 0,0 0-2 0 0,0 0 8 0 0,-6-3 172 0 0,3-5-105 0 0,0-10 2 0 0,3 14-71 0 0,-2-14 138 0 0,1 0-81 0 0,2-1-62 0 0,1 0-45 0 0,9-33-51 0 0,-6 30 48 0 0,-4 17-20 0 0,7-27 3 0 0,1 1 0 0 0,4-9 0 0 0,8-2-91 0 0,-3 13-69 0 0,-13 21 83 0 0,1 0 1 0 0,0 0-1 0 0,1 1 1 0 0,-1 0 0 0 0,2 0 76 0 0,10-6-152 0 0,2 7 34 0 0,-18 6 111 0 0,0 0 0 0 0,0 0-1 0 0,0 0 1 0 0,0 0 0 0 0,0 1 0 0 0,0-1 0 0 0,0 0 0 0 0,0 1 0 0 0,1 0 7 0 0,0 0 1 0 0,-1 0 1 0 0,1 1-1 0 0,0-1 1 0 0,-1 1-1 0 0,0-1 1 0 0,1 1-1 0 0,1 1-1 0 0,1 3 0 0 0,1 0 0 0 0,-1 0 0 0 0,-1 0 0 0 0,1 0 0 0 0,-1 1 0 0 0,0 0 0 0 0,3 5 0 0 0,4 14 0 0 0,4 15 0 0 0,0-1 0 0 0,-1-3 0 0 0,4 20 0 0 0,-8-24-12 0 0,-7-20-39 0 0,0-1 46 0 0,1 3 44 0 0,1 7 72 0 0,0 0 3 0 0,-2-8-67 0 0,-3-14-162 0 0,0 1 66 0 0,0-1 53 0 0,0 1 39 0 0,0 0 196 0 0,0 0-167 0 0,0 0-73 0 0,0 0-46 0 0,1-1-38 0 0,-1 1-20 0 0,1 0-35 0 0,0 0-37 0 0,-1 0-42 0 0,1 0-45 0 0,0 0-47 0 0,0 0-53 0 0,1 0-54 0 0,-2-1-727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08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1 156 5072 0 0,'0'0'123'0'0,"0"0"-51"0"0,4 2 22 0 0,-1-1-199 0 0,-1-1 59 0 0,1 1 55 0 0,-1-1 48 0 0,0 0 66 0 0,-1 0 51 0 0,1 0 86 0 0,0 0 200 0 0,0 0 266 0 0,0 1-307 0 0,0-1-162 0 0,0 0-171 0 0,-1 1-35 0 0,2 0 105 0 0,-1-1 0 0 0,1 1 0 0 0,0-1-1 0 0,-1 1 1 0 0,1-1 0 0 0,0 0 0 0 0,-1 0 0 0 0,3-1-156 0 0,23-4 1207 0 0,-8 1-317 0 0,8-1-120 0 0,-2-5-74 0 0,0-1-71 0 0,-1-2-66 0 0,4-1 4 0 0,0 2-74 0 0,-14 5-258 0 0,-1-1-57 0 0,0-1-49 0 0,0-1-41 0 0,8-4-16 0 0,-21 13-65 0 0,0 1 1 0 0,0-1 0 0 0,0 0 0 0 0,0 0 0 0 0,-1 0 0 0 0,1 0 0 0 0,0 0 0 0 0,0 0 0 0 0,0 0 0 0 0,-1 0-1 0 0,1-1-3 0 0,-1 1 4 0 0,1 1-1 0 0,-1-1 1 0 0,0 1 0 0 0,0-1-1 0 0,0 1 1 0 0,0 0-1 0 0,1-1 1 0 0,-1 1-1 0 0,0-1 1 0 0,0 1-1 0 0,0-1 1 0 0,0 1-1 0 0,0-1 1 0 0,0 1-1 0 0,0-1 1 0 0,0 1-1 0 0,-1-1 1 0 0,1 1-1 0 0,0-1 1 0 0,0 1-1 0 0,0-1 1 0 0,0 1-1 0 0,-1-1 1 0 0,1 1-1 0 0,0 0 1 0 0,0-1-1 0 0,-1 1 1 0 0,1-1-4 0 0,-13-7 125 0 0,3 4-97 0 0,-1 2-38 0 0,-12 1-45 0 0,7 1 51 0 0,7 1 36 0 0,0-1 36 0 0,-10 2-43 0 0,8 1-67 0 0,0 0-1 0 0,0 1 0 0 0,0 0 1 0 0,-2 2 42 0 0,-10 5-12 0 0,16-7 33 0 0,-1 0 1 0 0,1 1 0 0 0,0 0 0 0 0,0 0 0 0 0,0 1-1 0 0,1 0 1 0 0,0 0 0 0 0,0 0 0 0 0,0 1 0 0 0,1 0 0 0 0,-5 7-22 0 0,6-6 28 0 0,0-1 1 0 0,0 1 0 0 0,1 0 0 0 0,0 1 0 0 0,0-1 0 0 0,1 1 0 0 0,0 2-29 0 0,0-3 47 0 0,1 1-1 0 0,1 0 1 0 0,-1 0-1 0 0,1 0 1 0 0,2 8-47 0 0,-1-8 63 0 0,1 0 0 0 0,0-1 1 0 0,0 1-1 0 0,1 0 0 0 0,4 8-63 0 0,-3-9-127 0 0,0 0 45 0 0,1-1 41 0 0,0 0 38 0 0,7 5 87 0 0,2-2 92 0 0,-7-5-42 0 0,-1-1-1 0 0,2-1 0 0 0,-1 1 0 0 0,0-1 1 0 0,2 0-134 0 0,11 3 215 0 0,-2-2-135 0 0,-9-2-86 0 0,0-1-38 0 0,1 1-41 0 0,-1-1-47 0 0,0 0-51 0 0,0-1-56 0 0,0 1-60 0 0,0 0-65 0 0,0-1-69 0 0,0 0-75 0 0,-1 0-78 0 0,1 0-83 0 0,-1 0-89 0 0,0 0-92 0 0,2 0-1242 0 0,6 0-1196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4.5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269 452 9312 0 0,'-10'-5'265'0'0,"0"1"-105"0"0,1 1-78 0 0,-16-2 22 0 0,13 5-15 0 0,5 1 13 0 0,0 0 48 0 0,0 1 60 0 0,-1 0 70 0 0,-14 8 410 0 0,0 2-71 0 0,3 2-64 0 0,1 2-59 0 0,1 1-51 0 0,2 2-44 0 0,-10 23 291 0 0,7 1-123 0 0,14-28-365 0 0,0 0 1 0 0,1 0-1 0 0,0 0 1 0 0,1 0-1 0 0,1 0 1 0 0,0 3-205 0 0,3 20 489 0 0,-1-34-460 0 0,-1-1 1 0 0,1 1-1 0 0,0-1 1 0 0,0 0-1 0 0,0 0 1 0 0,1 1-1 0 0,0 0-29 0 0,14 19 121 0 0,-11-18-100 0 0,0-1 0 0 0,0 1 1 0 0,0-1-1 0 0,0 0 0 0 0,1-1 0 0 0,0 0 1 0 0,3 2-22 0 0,-4-3 21 0 0,-1 0 1 0 0,1-1 0 0 0,-1 0-1 0 0,1 0 1 0 0,0 0 0 0 0,-1-1-1 0 0,1 1 1 0 0,0-1-1 0 0,0 0 1 0 0,-1-1 0 0 0,1 1-1 0 0,0-1 1 0 0,1 0-22 0 0,2-1 38 0 0,1 0 0 0 0,-1-1 0 0 0,0 0 0 0 0,-1 0 0 0 0,1-1 0 0 0,0 0-1 0 0,1-1-37 0 0,2-2 26 0 0,-1-1-1 0 0,1 0 0 0 0,2-3-25 0 0,11-16-34 0 0,-16 14-24 0 0,-1-1-33 0 0,-1 0-41 0 0,-1-2-45 0 0,4-30-254 0 0,-5 0 38 0 0,-4-1 36 0 0,-4 0 34 0 0,-12-47-228 0 0,-5 1 111 0 0,3 19 152 0 0,7 23 164 0 0,-1-7 58 0 0,-13-74 24 0 0,24 128 43 0 0,-2-9 16 0 0,2 12 74 0 0,1 1 6 0 0,0 0-7 0 0,0 0-2 0 0,0 1 27 0 0,-3 5-54 0 0,1 0-5 0 0,1 0 1 0 0,0-1 0 0 0,0 1-1 0 0,0 0 1 0 0,1 0 0 0 0,0 0-1 0 0,0-1 1 0 0,0 1 0 0 0,2 4-57 0 0,1 12 260 0 0,2-1 0 0 0,1 0-260 0 0,-5-16 43 0 0,27 96 820 0 0,19 71 626 0 0,-41-139-1017 0 0,0-1 1 0 0,-2 9-473 0 0,1 30 589 0 0,-1-15-166 0 0,2 0-46 0 0,-5-43-393 0 0,0 1 88 0 0,0-1 55 0 0,0 19 227 0 0,-1-13-221 0 0,0-7-126 0 0,-1-1-76 0 0,1-1-68 0 0,0 0-84 0 0,0 0-97 0 0,0 0-108 0 0,0-10 217 0 0,0 0 35 0 0,0 0-11 0 0,0 0-48 0 0,0 0-6 0 0,0 0-50 0 0,0 0-54 0 0,1-1-64 0 0,-1 1-118 0 0,0-1-75 0 0,1 0-360 0 0,-1 1-105 0 0,1-2-315 0 0,0 0-804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5.6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261 1 10328 0 0,'0'-1'255'0'0,"-1"1"-106"0"0,0 0-80 0 0,-3 1-8 0 0,1 0 5 0 0,-10 3-105 0 0,1 2 97 0 0,0-1 88 0 0,1 2 81 0 0,0 0 75 0 0,0 1 66 0 0,1 1 59 0 0,0 1 52 0 0,-6 7 180 0 0,1 1-81 0 0,-7 10 169 0 0,3 2-98 0 0,13-20-406 0 0,1 0 0 0 0,0 0 0 0 0,1 0 0 0 0,0 0 1 0 0,0 5-244 0 0,0 8 437 0 0,2 0 43 0 0,4-4-94 0 0,4-2-41 0 0,-5-14-272 0 0,1 1 0 0 0,0-1 0 0 0,0 0-1 0 0,0 0 1 0 0,0 0 0 0 0,1 0 0 0 0,-1 0 0 0 0,2 1-73 0 0,-2-2 47 0 0,1 0 0 0 0,-1 0 0 0 0,1-1 0 0 0,0 1 0 0 0,-1-1 0 0 0,1 1 0 0 0,0-1 0 0 0,0 0 0 0 0,0 0 0 0 0,0 0-47 0 0,0 0 36 0 0,0-1 0 0 0,0 1 0 0 0,0-1-1 0 0,0 0 1 0 0,-1 0 0 0 0,1 0-1 0 0,0 0 1 0 0,0 0 0 0 0,0-1 0 0 0,0 1-1 0 0,2-2-35 0 0,0 0 39 0 0,0 0 0 0 0,0 0-1 0 0,0 0 1 0 0,-1-1-1 0 0,1 1 1 0 0,-1-1 0 0 0,1-1-1 0 0,-1 1 1 0 0,2-2-39 0 0,-2 1 31 0 0,-1 0 0 0 0,1-1 0 0 0,0 1 0 0 0,-1-1 0 0 0,0 1 1 0 0,0-1-1 0 0,0 0 0 0 0,-1-1 0 0 0,0 1 0 0 0,0 0 0 0 0,0-1 0 0 0,-1 1 0 0 0,1-4-31 0 0,6-53 268 0 0,-6 21-129 0 0,0 2-65 0 0,2-1-83 0 0,4 2 9 0 0,-6 32-20 0 0,-1 4-73 0 0,-1 11-25 0 0,1-1 44 0 0,0 3 30 0 0,1 4 34 0 0,1 6 14 0 0,-2-7-53 0 0,4 28-17 0 0,6 29 66 0 0,-2-15-27 0 0,-5-18 36 0 0,2 12 5 0 0,10 66-39 0 0,-7-59 34 0 0,-2-1 46 0 0,-3-18 19 0 0,0-1 39 0 0,-3-24-91 0 0,2 23 84 0 0,-1 0 52 0 0,0 7 79 0 0,-4 23 161 0 0,0-44-214 0 0,0-1 0 0 0,-2 0-184 0 0,-7 21 185 0 0,-2-9-90 0 0,-3-2-72 0 0,-5-4 70 0 0,17-23-62 0 0,0-1 1 0 0,0 1-1 0 0,0-1 1 0 0,0 0 0 0 0,-1 0-1 0 0,0-1 1 0 0,0 1-1 0 0,1-1 1 0 0,-1 0 0 0 0,-1 0-1 0 0,1 0 1 0 0,0-1 0 0 0,0 0-1 0 0,-1 0-31 0 0,-29 0 123 0 0,17-3-108 0 0,0-3-46 0 0,0-1-54 0 0,1-1-64 0 0,0-2-74 0 0,1-1-81 0 0,1-2-92 0 0,2 0-101 0 0,-10-13-880 0 0,0-2-58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5.9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24 16751 0 0,'-3'-3'125'0'0,"-1"-1"198"0"0,-1-1 180 0 0,1 2-256 0 0,1 1-191 0 0,1 0-35 0 0,-2 0-44 0 0,1 0-49 0 0,2 1 131 0 0,1 1-15 0 0,0 0-92 0 0,0 0-44 0 0,0 0-11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8.2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268 21 8520 0 0,'-1'0'182'0'0,"1"-1"-66"0"0,-5-6 83 0 0,3 5-59 0 0,-9-5 45 0 0,-4 5-119 0 0,12 2-35 0 0,0-1 54 0 0,0 1 45 0 0,0 0 35 0 0,-11-1 774 0 0,11 1-772 0 0,-1 1-36 0 0,-3 0 223 0 0,0 0-47 0 0,-1 0-43 0 0,1-1-36 0 0,-3 1 18 0 0,1-1-40 0 0,6 1-150 0 0,0-1-1 0 0,1 0 1 0 0,-1 1 0 0 0,0 0-1 0 0,1-1 1 0 0,-1 1-1 0 0,1 0 1 0 0,-1 0 0 0 0,1 1-1 0 0,-1-1 1 0 0,1 0-1 0 0,0 1 1 0 0,0-1 0 0 0,-2 3-56 0 0,-9 9 317 0 0,2 0-33 0 0,-12 16 200 0 0,13-14-222 0 0,1 0 1 0 0,1 0-1 0 0,0 0 0 0 0,1 1 0 0 0,-6 17-262 0 0,7-8 328 0 0,1 0 49 0 0,4-19-304 0 0,1 0 0 0 0,0 0-1 0 0,0 0 1 0 0,1 0 0 0 0,0 0 0 0 0,0 0 0 0 0,0 1-73 0 0,0-5 24 0 0,-1 0 1 0 0,1 1-1 0 0,-1-1 1 0 0,1 0-1 0 0,0 0 1 0 0,0 0-1 0 0,0 0 1 0 0,0 0-1 0 0,0 0 1 0 0,1 0-1 0 0,-1 0 1 0 0,0-1-1 0 0,1 1 1 0 0,-1 0-1 0 0,1-1 1 0 0,0 1-1 0 0,0-1 1 0 0,-1 0-1 0 0,1 1 1 0 0,1-1-25 0 0,0 0 47 0 0,0 0 1 0 0,0 0 0 0 0,0 0-1 0 0,1-1 1 0 0,-1 0-1 0 0,0 1 1 0 0,0-1 0 0 0,2 0-48 0 0,25-6 308 0 0,-19 4-211 0 0,18-8 127 0 0,-2-4-61 0 0,-3-4-50 0 0,-2-3-39 0 0,-10 8-45 0 0,-2 0 1 0 0,1-2-1 0 0,-2 1 0 0 0,0-1 0 0 0,7-15-29 0 0,2-14 65 0 0,-9 21-79 0 0,-8 26-53 0 0,2 6 51 0 0,0 17-118 0 0,1 0 38 0 0,-1 1 45 0 0,-1-2 52 0 0,3 2-13 0 0,-2-17 23 0 0,0-1 0 0 0,1 0 0 0 0,2 3-11 0 0,15 25 38 0 0,-7-14-43 0 0,-11-20-17 0 0,5 8-13 0 0,3-2-4 0 0,-10-9 25 0 0,-1 1-44 0 0,1-1-43 0 0,0 0-40 0 0,0 0-37 0 0,0 0-36 0 0,1 0-312 0 0,0-1-116 0 0,0 1-98 0 0,-1-1-80 0 0,1 0-63 0 0,-1 0-648 0 0,2 0-626 0 0,2-1-1219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8.7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46 11256 0 0,'0'8'312'0'0,"0"1"-65"0"0,1 0-57 0 0,0-1-49 0 0,2 8 20 0 0,0-2-95 0 0,5 17 25 0 0,-5-22-34 0 0,0 0 35 0 0,-1-1 14 0 0,1-1 37 0 0,-1 1 41 0 0,0-1 48 0 0,3 10 552 0 0,11 21 1104 0 0,-5-14-807 0 0,-3-6-342 0 0,-4-10-415 0 0,0 1-37 0 0,-3-7-269 0 0,0 1 104 0 0,0-1 63 0 0,2 4 301 0 0,-2-4-372 0 0,0-1-39 0 0,-1 0 162 0 0,0-1-49 0 0,1 1-106 0 0,-1 0-71 0 0,0 3-53 0 0,0-3 60 0 0,0 0 37 0 0,-1-1 52 0 0,1 1 65 0 0,0-1 77 0 0,0 0 92 0 0,-8-13-151 0 0,2-2-57 0 0,2-2-44 0 0,2 0-34 0 0,0-9 49 0 0,1-17-104 0 0,1 41 5 0 0,2-36-35 0 0,0 26 43 0 0,1 1 1 0 0,0-1-1 0 0,0 1 1 0 0,3-7-14 0 0,7-7-9 0 0,6-2-79 0 0,-8 16-2 0 0,1 1-37 0 0,2 2-43 0 0,1 2-49 0 0,1 3-55 0 0,1 1-61 0 0,6 1-238 0 0,-11 1 178 0 0,-6-1 140 0 0,0 1-55 0 0,-1 1 66 0 0,-1-1-33 0 0,0 0-38 0 0,0 1-41 0 0,-1 0-65 0 0,-1-1-74 0 0,1 0-64 0 0,-1 1-56 0 0,3 0-461 0 0,-1-1-80 0 0,3 2-1035 0 0,5 0-1234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9.1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1 222 9272 0 0,'0'0'208'0'0,"0"0"-5"0"0,0 0-85 0 0,1 0-56 0 0,3 0-6 0 0,-1 0 1 0 0,-1 0-30 0 0,34-1 248 0 0,-28 0-175 0 0,-1 0 48 0 0,1-1 90 0 0,1-1 99 0 0,-1 0 119 0 0,-4 1-177 0 0,1 0 37 0 0,-2 0-108 0 0,7-3 290 0 0,1 0-37 0 0,-1 0-35 0 0,0-1-34 0 0,11-6 299 0 0,0-1-114 0 0,-2-1-98 0 0,-2-1-86 0 0,-2-3-70 0 0,-3-1-58 0 0,-10 15-229 0 0,0 0 1 0 0,-1 0-1 0 0,0-1 1 0 0,0 1 0 0 0,0 0-1 0 0,0-1 1 0 0,-1 1-1 0 0,0-1 1 0 0,0 1-1 0 0,0-1 1 0 0,0 1-1 0 0,-1-3-36 0 0,0 5 14 0 0,1 1 0 0 0,-1-1 0 0 0,1 0 0 0 0,-1 1-1 0 0,1-1 1 0 0,-1 1 0 0 0,0-1 0 0 0,0 1-1 0 0,0-1 1 0 0,0 1 0 0 0,0 0 0 0 0,0-1-1 0 0,0 1 1 0 0,0 0 0 0 0,-1 0 0 0 0,1 0 0 0 0,0 0-1 0 0,-1 0 1 0 0,1 0 0 0 0,-1 0 0 0 0,1 0-1 0 0,-1 1 1 0 0,1-1 0 0 0,-1 1 0 0 0,0-1-1 0 0,1 1 1 0 0,-1-1 0 0 0,0 1-14 0 0,-24-2 163 0 0,3 6-72 0 0,15-2-80 0 0,-9 3 70 0 0,0 5 53 0 0,-4 8 44 0 0,3 0-37 0 0,-2 6-8 0 0,-7 17 21 0 0,17-24-92 0 0,1 0 33 0 0,-2 9 98 0 0,4 4 41 0 0,3-2 33 0 0,5-2 54 0 0,-1-22-267 0 0,1 0 0 0 0,0-1 0 0 0,0 1 0 0 0,1-1 0 0 0,-1 1 0 0 0,1-1 0 0 0,0 1 0 0 0,0-1 0 0 0,0 0 0 0 0,0 0 0 0 0,0 0 0 0 0,1 0 0 0 0,-1-1 0 0 0,1 1-54 0 0,3 3 110 0 0,1 0 0 0 0,0-1-1 0 0,0 0 1 0 0,1 0 0 0 0,-1 0-1 0 0,1-1 1 0 0,0 0-1 0 0,0-1 1 0 0,0 0 0 0 0,4 1-110 0 0,22 3 331 0 0,0-3-39 0 0,10-5-1 0 0,-1-6-107 0 0,-22 1-139 0 0,-1-1-37 0 0,0-1-39 0 0,-2-1-43 0 0,-15 7 29 0 0,-1 1-30 0 0,0 0-38 0 0,0 0-61 0 0,-1 0-30 0 0,1 0-63 0 0,-1-1-71 0 0,0 1-81 0 0,1 0-86 0 0,-1 0-81 0 0,0-1-71 0 0,0 1-63 0 0,1 0-214 0 0,-1-1-63 0 0,1 0-258 0 0,0-1-694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0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9728 0 0,'0'0'284'0'0,"1"1"1"0"0,5 8-211 0 0,4 17-19 0 0,-8-17 12 0 0,1 0 60 0 0,-1-2 33 0 0,0 0 63 0 0,0 0 74 0 0,0-1 85 0 0,3 9 345 0 0,0 0-84 0 0,-1 0-76 0 0,0 1-71 0 0,1 0-38 0 0,-1 1-64 0 0,1-1-55 0 0,1 0-47 0 0,-4-11-286 0 0,-1 0 61 0 0,3 9 276 0 0,-3-9-252 0 0,0 0-51 0 0,0 0-74 0 0,1 1-97 0 0,-1-2-21 0 0,1 0-60 0 0,0 1-68 0 0,0 0-72 0 0,-2-5-5 0 0,0 1-58 0 0,0-1-49 0 0,0 0-45 0 0,0 0-152 0 0,0 0-43 0 0,1 0-184 0 0,-1 0-490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1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17 9872 0 0,'0'0'222'0'0,"0"0"-49"0"0,0 0-64 0 0,0-1-24 0 0,0-2-42 0 0,0 2 7 0 0,0 0 59 0 0,0 0 84 0 0,0 0-162 0 0,-1-2-16 0 0,-4-2 37 0 0,4 5 30 0 0,1-1 91 0 0,0 1 138 0 0,0 0-238 0 0,0 0-89 0 0,0 0-35 0 0,0 0-24 0 0,0 0-35 0 0,0 0-40 0 0,0 0-45 0 0,0 0-49 0 0,0 0-45 0 0,0 0-40 0 0,0 0-35 0 0,0 0-113 0 0,0 0-34 0 0,0 0-1143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1.7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11200 0 0,'1'1'256'0'0,"1"3"-37"0"0,0 0-38 0 0,2 5 81 0 0,0-1-108 0 0,1 0-76 0 0,8 18 23 0 0,-9-18-5 0 0,0 1 84 0 0,-1-1 59 0 0,-1 0 101 0 0,0 0 118 0 0,-2-4-178 0 0,1 1 37 0 0,0 2-22 0 0,1 11 492 0 0,-1-13-596 0 0,0 1-57 0 0,0 0-76 0 0,0-3-73 0 0,0 0-34 0 0,-1 0-36 0 0,1 0-41 0 0,0 0-43 0 0,-1-1-47 0 0,0-2-143 0 0,0 0-59 0 0,0 0-51 0 0,0 0-45 0 0,0 0-153 0 0,0 0-45 0 0,0 0-185 0 0,0 0-497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4.19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1 318 9184 0 0,'2'-1'208'0'0,"8"-2"-80"0"0,6-1 153 0 0,3-1-8 0 0,-5 0-203 0 0,-6 2-32 0 0,0 0 71 0 0,0 0 63 0 0,0 0 57 0 0,6-3 259 0 0,-1 0 101 0 0,31-14 1592 0 0,-35 15-1744 0 0,0 0-40 0 0,1-1-43 0 0,-1 1-66 0 0,0-1-80 0 0,0 0-92 0 0,14-10 519 0 0,-2-2-88 0 0,-2 0-68 0 0,1-2-52 0 0,-11 10-204 0 0,1-1-40 0 0,6-12 80 0 0,-3-2-118 0 0,-5-1-90 0 0,-8 24-49 0 0,0-1 0 0 0,0 1 0 0 0,0 0 0 0 0,-1 0 0 0 0,1 0 0 0 0,0-1 0 0 0,-1 1 0 0 0,1 0 0 0 0,-1 0 0 0 0,0 0 0 0 0,0 0 0 0 0,0 0 0 0 0,0 0 0 0 0,0 0 0 0 0,0 0 0 0 0,0 1 0 0 0,0-1 0 0 0,-1 0 0 0 0,1 1 0 0 0,-2-2-6 0 0,1 2 0 0 0,1-1 1 0 0,0 1-1 0 0,-1 0 1 0 0,1 0-1 0 0,-1 0 1 0 0,1 0-1 0 0,-1 0 1 0 0,0 1-1 0 0,1-1 1 0 0,-1 0 0 0 0,0 1-1 0 0,0-1 1 0 0,1 1-1 0 0,-1 0 1 0 0,0 0-1 0 0,0-1 1 0 0,0 1-1 0 0,0 0 1 0 0,1 1-1 0 0,-1-1 1 0 0,0 0-1 0 0,0 0 1 0 0,0 1-1 0 0,-1 0 0 0 0,-3 1-14 0 0,-1 1-1 0 0,1 1 0 0 0,0-1 0 0 0,0 1 0 0 0,-3 2 15 0 0,3-1-8 0 0,0 0 0 0 0,0 1 0 0 0,1-1 0 0 0,-4 6 8 0 0,2-2 4 0 0,1 1-1 0 0,0 0 0 0 0,0 0 0 0 0,2 0 0 0 0,-1 0 0 0 0,1 1 0 0 0,0 2-3 0 0,-2 7 19 0 0,1 1-1 0 0,2-1 1 0 0,0 0 0 0 0,0 14-19 0 0,2-6 12 0 0,2 16-12 0 0,2-20-3 0 0,2-3 90 0 0,4 0 83 0 0,-5-14-103 0 0,-1-2 1 0 0,1 1-1 0 0,0 0 0 0 0,0-1 1 0 0,1 0-1 0 0,0 0 0 0 0,0 0-67 0 0,11 9 120 0 0,3-1 30 0 0,14 2 30 0 0,-29-14-152 0 0,1 0-1 0 0,-1 0 1 0 0,0 0-1 0 0,1 0 1 0 0,-1-1-1 0 0,1 0 1 0 0,-1 0-1 0 0,1 0 0 0 0,-1 0 1 0 0,1-1-1 0 0,3 0-27 0 0,-4 0-186 0 0,-1 0 105 0 0,1 1 86 0 0,0-1 64 0 0,9-1 370 0 0,-8 0-298 0 0,-1 1-110 0 0,0 0-85 0 0,-2-1-72 0 0,1 1-89 0 0,-1-1-102 0 0,0 0-116 0 0,-1 1 170 0 0,0-1-35 0 0,0 1-36 0 0,0 0-36 0 0,0-1-40 0 0,-1 1-40 0 0,1-1-43 0 0,-1 0-44 0 0,0 2 100 0 0,0-1-54 0 0,0 1-49 0 0,1-1-41 0 0,-1 0-164 0 0,0 1-41 0 0,0-1-198 0 0,0 0-537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10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0 148 7256 0 0,'6'3'240'0'0,"0"-1"-58"0"0,2-1 8 0 0,14-1 180 0 0,-11-2-81 0 0,-5 1-87 0 0,-1 0 50 0 0,0 0 60 0 0,0 0 69 0 0,0-1 77 0 0,0 1 88 0 0,7-2 162 0 0,0-1-60 0 0,-1-1-52 0 0,0 1-48 0 0,3-2 56 0 0,-1-1-51 0 0,6-3 203 0 0,0 0-58 0 0,-12 5-459 0 0,0 0-50 0 0,2-3-8 0 0,3-5 41 0 0,-2-2 8 0 0,-6 5-35 0 0,-3 2 11 0 0,-2 0 54 0 0,1 7-250 0 0,-1 0 0 0 0,1-1 0 0 0,-1 1 0 0 0,1 0 0 0 0,-1-1 0 0 0,0 1 0 0 0,0 0 0 0 0,1 0 0 0 0,-1 0 0 0 0,0 0 0 0 0,0 0 0 0 0,0 0 0 0 0,-1-1-10 0 0,1 1 8 0 0,0 1 0 0 0,-1-1 0 0 0,1 0-1 0 0,0 1 1 0 0,-1-1 0 0 0,1 1 0 0 0,-1-1 0 0 0,1 1-1 0 0,-1-1 1 0 0,1 1 0 0 0,-1 0 0 0 0,1 0-1 0 0,-1 0 1 0 0,0 0 0 0 0,1 0 0 0 0,-2 0-8 0 0,-5 2 34 0 0,1 0 0 0 0,-1 0 1 0 0,0 1-1 0 0,1-1 1 0 0,-5 4-35 0 0,4-3 45 0 0,-2 2-20 0 0,0 0 0 0 0,0 1-1 0 0,0 0 1 0 0,1 1 0 0 0,0 0-1 0 0,1 0 1 0 0,-1 1 0 0 0,-1 3-25 0 0,3-3 35 0 0,0 0-1 0 0,1 0 1 0 0,0 1 0 0 0,-1 1-35 0 0,-4 14 108 0 0,3 0 35 0 0,4 14 153 0 0,4-28-227 0 0,0-1 0 0 0,1 0 1 0 0,1 0-1 0 0,-1 0 0 0 0,3 7-69 0 0,5 9 174 0 0,5 4 110 0 0,1-9-43 0 0,-9-15-177 0 0,-1 0 1 0 0,1 0-1 0 0,0-1 0 0 0,2 2-64 0 0,28 12 235 0 0,-13-9-32 0 0,2-5 20 0 0,3-4-66 0 0,0-4-55 0 0,-1-1-41 0 0,-22 5-52 0 0,23-7 8 0 0,-22 5-49 0 0,0 0-37 0 0,1 0-63 0 0,0 0-73 0 0,-1 0-89 0 0,1 0-103 0 0,-2 0-24 0 0,8-1-462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5.3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 0 9584 0 0,'0'0'216'0'0,"-1"1"32"0"0,-7 10-129 0 0,4 1 84 0 0,3 1 67 0 0,2 1 51 0 0,2-2 158 0 0,1 0 1 0 0,0 0-1 0 0,4 9-479 0 0,-3-7 320 0 0,0-2-55 0 0,2 11 161 0 0,0 1-91 0 0,0 0-73 0 0,0-1-55 0 0,22 76 457 0 0,-22-78-483 0 0,1 0 44 0 0,11 31 392 0 0,0 0-67 0 0,45 115 1029 0 0,-56-147-1320 0 0,2 3-75 0 0,10 33 88 0 0,-14-36-131 0 0,-1 1 71 0 0,-3-1 104 0 0,-1-10-110 0 0,0 1 37 0 0,-2-19-50 0 0,0 1-93 0 0,0 4-89 0 0,0 1 1 0 0,1-1 0 0 0,0 1 0 0 0,0-1-1 0 0,0 1 1 0 0,0-1 0 0 0,0-1-12 0 0,2-10 45 0 0,1 1 1 0 0,1 0-1 0 0,1-5-45 0 0,1 3 20 0 0,0 0 0 0 0,6-10-20 0 0,21-26-57 0 0,5 4-97 0 0,-34 43 110 0 0,1-1 0 0 0,0 1 0 0 0,0 0 0 0 0,5-3 44 0 0,-5 4-14 0 0,0 0 0 0 0,1 0 0 0 0,0 0 0 0 0,-1 1 0 0 0,4-1 14 0 0,-6 2 0 0 0,0 0 0 0 0,0 0-1 0 0,1 1 1 0 0,-1-1 0 0 0,0 1 0 0 0,1 0-1 0 0,-1-1 1 0 0,0 2 0 0 0,0-1-1 0 0,1 0 1 0 0,-1 1 0 0 0,0-1 0 0 0,0 1-1 0 0,0 0 1 0 0,1 0 0 0 0,-1 0 0 0 0,0 0-1 0 0,0 1 1 0 0,-1-1 0 0 0,1 1 0 0 0,0 0-1 0 0,1 1 1 0 0,0 0 10 0 0,-1 0 0 0 0,0 1 0 0 0,1 0 0 0 0,-1-1 0 0 0,1 4-9 0 0,-2-4-5 0 0,0 1 1 0 0,0-1 0 0 0,-1 0-1 0 0,1 1 1 0 0,-1-1 0 0 0,0 0-1 0 0,0 2 4 0 0,0-2-12 0 0,-1 1 0 0 0,0-1-1 0 0,0 0 1 0 0,1 0 0 0 0,-2 0-1 0 0,1 0 1 0 0,0 1 0 0 0,-1 0 12 0 0,0 0-25 0 0,0-1-1 0 0,0 1 1 0 0,-1-1 0 0 0,1 1 0 0 0,-1-1 0 0 0,0 1-1 0 0,-1 1 26 0 0,-4 5 38 0 0,0-1-1 0 0,0-1 1 0 0,-1 0-1 0 0,0 0 1 0 0,0 0-1 0 0,-3 0-37 0 0,-18 13 49 0 0,12-11-68 0 0,0-1-47 0 0,-1-1-55 0 0,0-1-68 0 0,13-5 66 0 0,0-1 42 0 0,-12 3-68 0 0,9-3 47 0 0,3 0 6 0 0,0-1-38 0 0,1 0-12 0 0,0 0-37 0 0,0 0-41 0 0,0 0-47 0 0,0-1-51 0 0,1 1-57 0 0,-1-1-61 0 0,0 0-67 0 0,3 1 93 0 0,0-1-59 0 0,-1 1-51 0 0,1-1-45 0 0,-1 1-165 0 0,0-1-45 0 0,0 0-198 0 0,-1-1-538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5.9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76 1 9728 0 0,'7'16'119'0'0,"-1"-1"259"0"0,0 0 0 0 0,8 11-378 0 0,-7-15 102 0 0,2 0-63 0 0,-5-6-7 0 0,0 0 62 0 0,1 0 55 0 0,-1 0 47 0 0,3 4 225 0 0,1-1 86 0 0,18 18 1374 0 0,-15-16-1159 0 0,-5-5-415 0 0,1 0-57 0 0,-1 0-67 0 0,0 0-79 0 0,7 3 331 0 0,0-3-38 0 0,0-2-34 0 0,0-4-34 0 0,-10 1-235 0 0,1-1 0 0 0,-1 0 0 0 0,0 1 0 0 0,0-2 0 0 0,1 1-1 0 0,0-1-93 0 0,18-12 446 0 0,-4-7-105 0 0,-5-3-95 0 0,-7-2-82 0 0,-6 23-148 0 0,0-1-1 0 0,0 1 1 0 0,0-1-1 0 0,-1 1 1 0 0,1-1-1 0 0,-2-1-15 0 0,-10-34 110 0 0,1 14-108 0 0,11 26-2 0 0,0-1 0 0 0,0 0 0 0 0,0 0 0 0 0,0 0 0 0 0,0 0 0 0 0,0 0 0 0 0,0 0 0 0 0,0 1 0 0 0,0-1 0 0 0,0 0 0 0 0,0 0 0 0 0,0 0 0 0 0,-1 0 0 0 0,1 0 0 0 0,0 0 0 0 0,0 0 0 0 0,0 0 0 0 0,0 1 0 0 0,0-1 0 0 0,0 0 0 0 0,0 0 0 0 0,-1 0 0 0 0,1 0 0 0 0,0 0 0 0 0,0 0 0 0 0,0 0 0 0 0,0 0 0 0 0,0 0 0 0 0,0 0 0 0 0,-1 0 0 0 0,1 0 0 0 0,0 0 0 0 0,0 0 0 0 0,0 0 0 0 0,0 0 0 0 0,0 0 0 0 0,0 0 0 0 0,-1 0 0 0 0,1 0 0 0 0,0 0 0 0 0,0 0 0 0 0,0 0 0 0 0,0 0 0 0 0,0 0 0 0 0,0 0 0 0 0,-1 0 0 0 0,1 0 0 0 0,0-1 0 0 0,0 1 0 0 0,0 0 0 0 0,0 0 0 0 0,0 0 0 0 0,0 0 0 0 0,0 0 0 0 0,0 0 0 0 0,0 0 0 0 0,-1 0 0 0 0,1-1 0 0 0,0 1 0 0 0,0 0 0 0 0,0 0 0 0 0,-1 9 0 0 0,4 30-110 0 0,7-4 70 0 0,-3-16 39 0 0,1-1 0 0 0,8 13 1 0 0,54 104 1 0 0,-41-76 58 0 0,-6-5-23 0 0,-3 3 83 0 0,-4 1 110 0 0,-9-29-65 0 0,-2 0 36 0 0,-2-11-198 0 0,-2 1 41 0 0,0-1 39 0 0,-1 0 32 0 0,-2 12 140 0 0,-3-1 58 0 0,2-14-81 0 0,-1-1 0 0 0,0 0 0 0 0,-1-1 1 0 0,-1 1-1 0 0,-4 8-231 0 0,-12 13 423 0 0,9-18-254 0 0,-2-1-42 0 0,0-1-50 0 0,-2-1-58 0 0,8-7 40 0 0,0-1-1 0 0,0-1 1 0 0,0 1 0 0 0,-1-1 0 0 0,1-1 0 0 0,-3 1-59 0 0,1-2 50 0 0,0 0 0 0 0,0 0 0 0 0,-1-1 0 0 0,1 0 0 0 0,-5 0-50 0 0,-21-2 78 0 0,0-4-35 0 0,1-3-40 0 0,-1-4-41 0 0,36 11-26 0 0,-4-2-153 0 0,-1 0 70 0 0,1 0 62 0 0,-1 0 53 0 0,0 0 46 0 0,0 0 41 0 0,-21-10 357 0 0,18 8-373 0 0,5 1-67 0 0,0 1-37 0 0,0-1-41 0 0,0 1-47 0 0,1-1-52 0 0,-1 0-58 0 0,0 0-64 0 0,1 0-67 0 0,0 0-75 0 0,-1 0-79 0 0,1-1-85 0 0,0 0-90 0 0,0 0-95 0 0,0 0-101 0 0,0 0-107 0 0,1 0-112 0 0,0 1-132 0 0,1 0-33 0 0,-3-5-2722 0 0,4 8 4013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6.7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48 9616 0 0,'0'0'216'0'0,"0"0"32"0"0,0 0 12 0 0,0 0 45 0 0,0 0 128 0 0,0 0 58 0 0,2 0 12 0 0,6-3-114 0 0,0 1-51 0 0,1 0-47 0 0,0 0-42 0 0,10-1 143 0 0,1 1-111 0 0,-4-1-98 0 0,9 0 46 0 0,10-3 192 0 0,14 1-421 0 0,8 1 385 0 0,-22 2-83 0 0,0 0 62 0 0,-16 0-366 0 0,-3 1 8 0 0,-5 0 32 0 0,-2 0 28 0 0,0-1 42 0 0,-6 1-27 0 0,0 1 42 0 0,0 0 51 0 0,8 3 621 0 0,-8-2-635 0 0,-1 0-57 0 0,0 0-77 0 0,-1-1-58 0 0,0 1-33 0 0,0-1 75 0 0,0 1 1 0 0,-1 0 0 0 0,1-1-1 0 0,-1 1 1 0 0,1 0-1 0 0,-1 0 1 0 0,1-1-1 0 0,-1 1 1 0 0,1 0 0 0 0,-1 0-1 0 0,0 0 1 0 0,0 0-1 0 0,1 0 1 0 0,-1-1-1 0 0,0 1 1 0 0,0 0 0 0 0,0 0-11 0 0,1 9 76 0 0,0-4-42 0 0,0 9 59 0 0,-1-12-71 0 0,1-1-1 0 0,-1 1 1 0 0,0 0 0 0 0,0 0 0 0 0,0-1 0 0 0,-1 1 0 0 0,1 1-22 0 0,-6 42 177 0 0,3 26-2 0 0,3-32-49 0 0,-3-1 72 0 0,1 17 723 0 0,3 36-921 0 0,0-23 483 0 0,-1-32-240 0 0,0 11 83 0 0,0-15-73 0 0,-2-7-3 0 0,0 0 48 0 0,2-16-123 0 0,-1-1-36 0 0,2 9 55 0 0,-1 1-75 0 0,-3 8-14 0 0,3-25-9 0 0,0-2 3 0 0,0 1-10 0 0,0 4 1 0 0,0-4 4 0 0,0-1 2 0 0,0 0 0 0 0,0 0-34 0 0,0 0-136 0 0,0 0-16 0 0,0 0 4 0 0,0 0-76 0 0,0 0 27 0 0,0 0-34 0 0,0 0-133 0 0,0 0-39 0 0,0 0-911 0 0,0 0-55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9.8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5 128 10624 0 0,'0'0'241'0'0,"0"-1"-51"0"0,-1 1-70 0 0,1-1-27 0 0,-2-2-48 0 0,1 2 7 0 0,1-1 64 0 0,0 1 92 0 0,1-10-127 0 0,2 0 84 0 0,2 1 72 0 0,1 1 57 0 0,7-5 269 0 0,12-3 388 0 0,-6 7-270 0 0,-5 4-267 0 0,-2 2-108 0 0,-1 0-49 0 0,-2 1-88 0 0,-1 0-47 0 0,1 0-54 0 0,-2 1-61 0 0,-7 2-7 0 0,16-5 266 0 0,1 2-37 0 0,19 0 134 0 0,0 4-111 0 0,-1 6-84 0 0,-9 2-78 0 0,-21-6-75 0 0,-1-1 0 0 0,0 1 0 0 0,1-1 0 0 0,-1 2 0 0 0,0-1 0 0 0,2 3-15 0 0,-3-3 9 0 0,0 0 0 0 0,0 1 0 0 0,-1-1 0 0 0,1 1 0 0 0,-1 0 0 0 0,0-1 0 0 0,0 1 0 0 0,-1 0 0 0 0,1 0 0 0 0,-1 0 0 0 0,1 1 0 0 0,-1-1 0 0 0,-1 0 0 0 0,1 0 0 0 0,-1 1-9 0 0,1 2 45 0 0,-1-1 0 0 0,0 1 1 0 0,-1-1-1 0 0,1 1 0 0 0,-1-1-45 0 0,-10 32 289 0 0,-5-2 73 0 0,-4-3 83 0 0,13-24-203 0 0,0 0 0 0 0,-1-1-1 0 0,0 1 1 0 0,-1-2-1 0 0,-3 4-241 0 0,-24 22 727 0 0,10-13-378 0 0,19-17-327 0 0,6-2-138 0 0,1 2-22 0 0,0 0-100 0 0,0 0-89 0 0,0 0-80 0 0,1 1-173 0 0,-1 0-82 0 0,1 0-220 0 0,1 2-555 0 0,-1-4 873 0 0,-1-1-81 0 0,1 0-68 0 0,-1 0-58 0 0,1 1-552 0 0,0 1-779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30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0 14336 0 0,'0'0'330'0'0,"0"0"45"0"0,0 0 17 0 0,-1 1-165 0 0,1-1-109 0 0,-11 10 2676 0 0,9-7-1635 0 0,1-2-556 0 0,0-1-41 0 0,0 1-50 0 0,1-1-60 0 0,-1 1-159 0 0,1-1-42 0 0,-1 0-47 0 0,1 1-50 0 0,-1-1-56 0 0,1 1-58 0 0,-1 0-63 0 0,0 0-67 0 0,0-1-799 0 0,1 0 675 0 0,0 0 34 0 0,0 0-13 0 0,0 0-53 0 0,0 0-7 0 0,0 0-54 0 0,0 0-60 0 0,0 0-68 0 0,0 0-72 0 0,0 0-69 0 0,0 0-59 0 0,0 0-54 0 0,0 0-196 0 0,0 0-52 0 0,0 0-238 0 0,0 0-644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9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11544 0 0,'0'0'264'0'0,"0"0"34"0"0,0 0 20 0 0,0 0-41 0 0,0 0-116 0 0,0 0-46 0 0,0 1 118 0 0,6 18 529 0 0,0 1-88 0 0,0-1-80 0 0,0 0-69 0 0,4 12 178 0 0,0 0-108 0 0,-2-3-122 0 0,8 39 558 0 0,-5-16-482 0 0,4 21 174 0 0,-10-45-429 0 0,0 0-79 0 0,1 0-55 0 0,9 35 150 0 0,-5-24-62 0 0,-4-16-44 0 0,0 0 61 0 0,4 6 103 0 0,-3-10-219 0 0,-4-10-128 0 0,-1 1-47 0 0,-2-9-159 0 0,0 1 37 0 0,1 0-49 0 0,-1 1 117 0 0,0-1 97 0 0,1 0 65 0 0,-1 0 48 0 0,2 3 696 0 0,-1-3-667 0 0,-1 0-79 0 0,1 0-106 0 0,-1 0-36 0 0,0-1-37 0 0,0 1-95 0 0,1 0-81 0 0,-1-1-88 0 0,0 1-97 0 0,0 0-2 0 0,0 0-78 0 0,1-1-81 0 0,-1 1-88 0 0,0 0-91 0 0,0-1-96 0 0,0 1-101 0 0,0 0-106 0 0,0-1-151 0 0,0 0-33 0 0,0 0-2688 0 0</inkml:trace>
  <inkml:trace contextRef="#ctx0" brushRef="#br0" timeOffset="381.08">359 101 10448 0 0,'0'0'301'0'0,"-1"-2"4"0"0,-3-13-178 0 0,4 8 16 0 0,1 3 67 0 0,-1 2-62 0 0,1 0 36 0 0,0-1 98 0 0,0 1 71 0 0,0-1 78 0 0,-1 0 87 0 0,0 1-142 0 0,1 0 77 0 0,0 1 116 0 0,3 1 840 0 0,-3 0-939 0 0,1 1-90 0 0,-1 0-51 0 0,1 0-65 0 0,-1 0-79 0 0,1 0-91 0 0,-1 0-105 0 0,0 1-119 0 0,-1-2 17 0 0,1 1-35 0 0,7 17 346 0 0,1 13-1 0 0,-8-24-147 0 0,18 91 721 0 0,-3-17-204 0 0,-5-18-200 0 0,4 3-11 0 0,0 1 57 0 0,2 1 61 0 0,0-2 59 0 0,-5-28-130 0 0,22 47 354 0 0,-34-85-985 0 0,0 1 72 0 0,0-1 67 0 0,0 1 57 0 0,0-1 88 0 0,0 1 102 0 0,0 1 626 0 0,0-2-650 0 0,0 1-39 0 0,0-1-54 0 0,0 1-68 0 0,0-1-83 0 0,0 0-96 0 0,0 1-109 0 0,0-1-124 0 0,0 0 169 0 0,0 0-36 0 0,0 0-37 0 0,0 0-40 0 0,0 0-41 0 0,0 0-42 0 0,0 1-45 0 0,0-1-46 0 0,0 0-48 0 0,0 0-49 0 0,0 0-51 0 0,0 0-54 0 0,0 0-591 0 0,0 0-38 0 0,0 0-2908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8.2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146 564 6272 0 0,'0'0'155'0'0,"0"-1"-65"0"0,0 0-48 0 0,1-4 27 0 0,0 0-215 0 0,0 0 92 0 0,0 1 82 0 0,-1 0 74 0 0,1-1 107 0 0,-1 1 78 0 0,-1-2 261 0 0,0 0 94 0 0,-4-3 725 0 0,3 6-941 0 0,0 1-40 0 0,-1 0-105 0 0,1 0-47 0 0,0 0-55 0 0,-1 1-64 0 0,-3-1 511 0 0,-2 3-34 0 0,0 2-49 0 0,0 1-62 0 0,0 1-77 0 0,1 1-91 0 0,1-1-106 0 0,2-1-119 0 0,-3 5 152 0 0,0 1-55 0 0,2 1-44 0 0,-1-1-35 0 0,-3 8 24 0 0,2-6-1 0 0,1 2 1 0 0,0-1 0 0 0,1 1 0 0 0,0 0-1 0 0,0 7-129 0 0,-2 17 229 0 0,7-18-174 0 0,1-17-39 0 0,-1-1-1 0 0,1 0 0 0 0,0 1 1 0 0,-1-1-1 0 0,1 0 1 0 0,0 1-1 0 0,0-1 1 0 0,1 0-1 0 0,-1 0 1 0 0,1 1-16 0 0,-1-2 12 0 0,0 1 0 0 0,0-1 0 0 0,0 0 1 0 0,1 0-1 0 0,-1 0 0 0 0,0 0 0 0 0,1 0 1 0 0,-1 0-1 0 0,1 0 0 0 0,-1 0 0 0 0,1 0 1 0 0,-1-1-1 0 0,1 1 0 0 0,0-1-12 0 0,0 1 11 0 0,0-1-1 0 0,0 0 1 0 0,0 1 0 0 0,1-1-1 0 0,-1 0 1 0 0,0 0 0 0 0,0-1-1 0 0,1 1-10 0 0,5-2 36 0 0,-1 0 0 0 0,0 0-1 0 0,0-1 1 0 0,0 0-1 0 0,-1 0 1 0 0,3-1-36 0 0,15-11 55 0 0,-1 0-44 0 0,-16 10-19 0 0,2-1-44 0 0,-1 0-38 0 0,-1-1-38 0 0,1-1-38 0 0,-1 0-38 0 0,0 0-38 0 0,-1-1-39 0 0,1 0-38 0 0,-1 0-39 0 0,-1 0-39 0 0,0-1-39 0 0,0 0-40 0 0,-1 1-39 0 0,0-1-40 0 0,0 0-40 0 0,-1 0-40 0 0,4-13-675 0 0</inkml:trace>
  <inkml:trace contextRef="#ctx0" brushRef="#br0" timeOffset="264.12">188 64 7248 0 0,'-3'-10'72'0'0,"-7"-16"284"0"0,3 10-261 0 0,4 8-85 0 0,3 7 377 0 0,-1 0-38 0 0,0 0-37 0 0,0 1-34 0 0,0 0 185 0 0,-1 1-113 0 0,0 2-97 0 0,0 0-80 0 0,1 0-64 0 0,-1 1-48 0 0,-3 12 0 0 0,4-10 5 0 0,0-3 8 0 0,0 0 36 0 0,1 0 46 0 0,0-1 54 0 0,2 18 267 0 0,8 32 734 0 0,-8-42-947 0 0,4 12 305 0 0,2-1-76 0 0,2 0-58 0 0,0 0-43 0 0,13 30 470 0 0,-7-10-293 0 0,2 9 676 0 0,-2 1-1245 0 0,-7-14 485 0 0,0 1 69 0 0,1 0 147 0 0,-2 1-1 0 0,-2 0 1 0 0,-1 1-1 0 0,-1 15-700 0 0,-4-46 177 0 0,0-1 5 0 0,0-2-88 0 0,0 1-54 0 0,0 2-50 0 0,-1-7-43 0 0,0 0-169 0 0,1 0 78 0 0,-1-1 68 0 0,0 1 57 0 0,1-1 45 0 0,-1 0 33 0 0,1 0 94 0 0,-1 1 262 0 0,0-2-328 0 0,1 0-44 0 0,0 1-55 0 0,0-1-67 0 0,0 0-79 0 0,0 0-93 0 0,0 0-104 0 0,0 0-119 0 0,0 0 190 0 0,0 0-36 0 0,0 1-35 0 0,0-1-37 0 0,0 0-357 0 0,0 0-117 0 0,0 1-126 0 0,0-1 446 0 0,0 0-34 0 0,0 0-732 0 0,0 0-37 0 0,0 0-2824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7.4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318 67 8664 0 0,'-3'-6'227'0'0,"-1"1"-48"0"0,0 0-41 0 0,0 0-35 0 0,-7-5 34 0 0,-8-5-27 0 0,9 10-39 0 0,-1 0 82 0 0,2 1 39 0 0,1 2 87 0 0,-1-1 105 0 0,5 2-147 0 0,-1 1 34 0 0,1-1-28 0 0,-1 1-44 0 0,-6 1 92 0 0,1 2-119 0 0,-19 6 110 0 0,19-4-109 0 0,4-2-69 0 0,0 0 1 0 0,0 1-1 0 0,0 0 0 0 0,1 0 1 0 0,-4 4-105 0 0,0 0 174 0 0,1 0-1 0 0,1 1 1 0 0,0 0 0 0 0,0 1 0 0 0,-2 3-174 0 0,-2 6 372 0 0,1 1-1 0 0,1 0 1 0 0,0 1-1 0 0,-2 10-371 0 0,2 9 404 0 0,7-31-306 0 0,1 1 1 0 0,1 0-1 0 0,0-1 1 0 0,0 1-1 0 0,1 4-98 0 0,0-7 66 0 0,1 0-1 0 0,-1-1 1 0 0,1 1-1 0 0,0 0 1 0 0,1-1 0 0 0,-1 0-1 0 0,4 6-65 0 0,-3-7 58 0 0,1 0 0 0 0,-1 0-1 0 0,1 0 1 0 0,0-1 0 0 0,0 0-1 0 0,0 1-57 0 0,6 1 70 0 0,2-2 36 0 0,-9-3-58 0 0,1-1-1 0 0,0 1 1 0 0,0-1 0 0 0,-1 0 0 0 0,1 0-1 0 0,0-1-47 0 0,0 1 53 0 0,-1-1 0 0 0,1 1 0 0 0,0-1 0 0 0,-1 0 0 0 0,1 0-1 0 0,-1 0 1 0 0,0-1 0 0 0,1 1 0 0 0,-1-1 0 0 0,0 0 0 0 0,0 0-1 0 0,2-1-52 0 0,15-17 171 0 0,-1 0-34 0 0,14-22 57 0 0,-7 1-86 0 0,-15 21-54 0 0,-1-1 0 0 0,0 0 0 0 0,5-22-54 0 0,-14 37 2 0 0,2-3 14 0 0,3-1 41 0 0,-5 9-30 0 0,3 4-142 0 0,3 14 20 0 0,8 50-63 0 0,-9-44 143 0 0,4 11 16 0 0,-1-7-1 0 0,-6-19 0 0 0,-1 1 0 0 0,2-1 0 0 0,-1-1 0 0 0,2 3 0 0 0,4 7-2 0 0,-7-12 18 0 0,1 0-1 0 0,0 0 1 0 0,0 0-1 0 0,0 0 0 0 0,1-1 1 0 0,-1 1-1 0 0,1-1 1 0 0,0 0-1 0 0,1 0 0 0 0,0 1-15 0 0,-4-4-246 0 0,1 0 93 0 0,-1-1 88 0 0,0 1 45 0 0,0 0 41 0 0,0 0 32 0 0,1 0 122 0 0,3 3 362 0 0,-3-3-407 0 0,-1 0-47 0 0,1 1-69 0 0,-1-1-51 0 0,-1 0-33 0 0,2 0-133 0 0,-1 0-122 0 0,-1 0 112 0 0,1 0-36 0 0,-1-1-40 0 0,1 1-41 0 0,-1 0-43 0 0,1-1-45 0 0,-1 1-47 0 0,0 0-50 0 0,1 0-52 0 0,-1-1-54 0 0,0 1-55 0 0,0 0-59 0 0,0-1-1487 0 0,0 0-1262 0 0</inkml:trace>
  <inkml:trace contextRef="#ctx0" brushRef="#br0" timeOffset="443.62">568 81 8208 0 0,'0'0'234'0'0,"0"0"6"0"0,0 0-176 0 0,1 1-37 0 0,2 4-93 0 0,1 0 52 0 0,-1 0 49 0 0,1 0 44 0 0,-1 0 40 0 0,1 0 38 0 0,3 5 252 0 0,-3-3-85 0 0,1 0 34 0 0,2 4 299 0 0,10 17 936 0 0,-13-19-1148 0 0,1-1-46 0 0,-1 0-94 0 0,-1 0-59 0 0,1 0-69 0 0,-1 0-80 0 0,12 28 1015 0 0,3 5 102 0 0,-10-20-353 0 0,-1-1 0 0 0,-1 3-861 0 0,0-3 350 0 0,-2-9-137 0 0,-1 0 69 0 0,-1-4-37 0 0,-2 0 59 0 0,0-6 16 0 0,0-1-12 0 0,0 0-50 0 0,0 0-24 0 0,0 0-2 0 0,0 0-12 0 0,0 0-49 0 0,0 0-19 0 0,0 0-7 0 0,0 0-10 0 0,0 0-40 0 0,0-1-21 0 0,-3-3-53 0 0,1-1 0 0 0,0 1 0 0 0,1 0 0 0 0,-1-1-1 0 0,1 1 1 0 0,0-1 0 0 0,0 0-21 0 0,-1-4 21 0 0,1 0 0 0 0,1 0 0 0 0,0-5-21 0 0,1-12-4 0 0,2 1-1 0 0,1-6 5 0 0,4-5-110 0 0,-5 29 66 0 0,0-1 0 0 0,0 1 0 0 0,0 0 0 0 0,0 0 0 0 0,1 0 0 0 0,2-1 44 0 0,-5 5-17 0 0,1 0-1 0 0,0 1 1 0 0,0-1-1 0 0,0 1 0 0 0,1 0 1 0 0,-1 0-1 0 0,0-1 1 0 0,1 2-1 0 0,-1-1 0 0 0,1 0 1 0 0,0 0-1 0 0,0 1 1 0 0,0 0-1 0 0,-1-1 0 0 0,1 1 1 0 0,0 0-1 0 0,1 0 0 0 0,-1 1 1 0 0,0-1-1 0 0,0 1 1 0 0,0-1-1 0 0,0 1 0 0 0,0 0 1 0 0,1 0-1 0 0,-1 1 1 0 0,0-1-1 0 0,1 1 18 0 0,3 1-14 0 0,0-1 1 0 0,0 2-1 0 0,0-1 0 0 0,0 1 0 0 0,-1 0 1 0 0,2 2 13 0 0,1 0-6 0 0,-1 1 1 0 0,0 0 0 0 0,0 0-1 0 0,1 2 6 0 0,10 12 9 0 0,0 1 0 0 0,12 19-9 0 0,-11-14-9 0 0,-3-2-4 0 0,-7-8 66 0 0,-3-1 57 0 0,1-1 80 0 0,-1 0 126 0 0,-6-12-420 0 0,0 0 47 0 0,1 2 54 0 0,-1-1 87 0 0,1 5 191 0 0,-1-6-226 0 0,0 1-70 0 0,0 0-94 0 0,-1-2 13 0 0,1 0-33 0 0,0 1-102 0 0,-1 0-74 0 0,1 0-80 0 0,0-1-89 0 0,0 1 7 0 0,0-1-72 0 0,0 1-75 0 0,0-1-80 0 0,0 1-84 0 0,0-1-90 0 0,1 1-93 0 0,-1-1-99 0 0,2 2-1322 0 0,1 1-1350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2.5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205 405 5960 0 0,'0'0'132'0'0,"0"0"17"0"0,0 0 12 0 0,0 0-46 0 0,0 0-6 0 0,0 0 44 0 0,0 0 134 0 0,0 0 249 0 0,0 0-273 0 0,1 0-59 0 0,-1 0-48 0 0,0 0-44 0 0,0-1-27 0 0,0 1-33 0 0,-1-3 61 0 0,0 1 12 0 0,-4-4 577 0 0,-1 0-48 0 0,0 0-48 0 0,0 0-48 0 0,0 0-48 0 0,-1 1-47 0 0,0-1-48 0 0,0 1-46 0 0,0 0-47 0 0,0 1-46 0 0,-1-1-47 0 0,0 2-45 0 0,0-1-47 0 0,0 1-44 0 0,0 1-46 0 0,-1 0-44 0 0,-5 2 87 0 0,9 1-29 0 0,0 0 0 0 0,0 1 0 0 0,0-1 0 0 0,0 1 0 0 0,0 0 0 0 0,0 1-61 0 0,-5 2 48 0 0,-1 5-69 0 0,-1 13-58 0 0,5 3-1 0 0,6-12 60 0 0,1-6 15 0 0,1 0 1 0 0,0 0 0 0 0,1 0-1 0 0,0 0 1 0 0,0 0 0 0 0,1-1 0 0 0,0 1-1 0 0,0-1 1 0 0,1 0 0 0 0,0 0 0 0 0,0 0-1 0 0,1 0 1 0 0,0-1 0 0 0,0 0 0 0 0,0 1 4 0 0,10 8-18 0 0,0 1 0 0 0,1-2 1 0 0,0 0-1 0 0,1-1 1 0 0,2 0 17 0 0,30 17-116 0 0,-24-16 106 0 0,0 0 38 0 0,4 1 66 0 0,-16-8-15 0 0,2 1 56 0 0,-2-1 95 0 0,-12-6-86 0 0,-1-1 6 0 0,0 0 29 0 0,0 0 12 0 0,0 0 1 0 0,-1 1-51 0 0,0 1-40 0 0,-1 1-7 0 0,0 2-45 0 0,-2 2 8 0 0,2-4 21 0 0,-2-1-55 0 0,-1 1 0 0 0,1-1 0 0 0,0 0 1 0 0,-1 0-1 0 0,1 0 0 0 0,-1-1 0 0 0,0 0 1 0 0,-2 1-24 0 0,-25 1 88 0 0,-9-4-69 0 0,21-1-63 0 0,0 0-44 0 0,0-1-80 0 0,5 2-72 0 0,8-1 63 0 0,0 0-57 0 0,3 1 40 0 0,-1-1-34 0 0,1 0-39 0 0,0 0-42 0 0,-3-5-235 0 0</inkml:trace>
  <inkml:trace contextRef="#ctx0" brushRef="#br0" timeOffset="345.39">586 493 10856 0 0,'0'0'241'0'0,"0"2"38"0"0,4 6-107 0 0,-1 0-37 0 0,9 16 165 0 0,-4-5-40 0 0,-2-6 2 0 0,-1-3 42 0 0,-1 1 101 0 0,0-2 24 0 0,-1-1 98 0 0,1 1 109 0 0,-1 0 122 0 0,7 14 189 0 0,-5-13-573 0 0,1 2 5 0 0,-4-6-242 0 0,1-1-43 0 0,-3-4 66 0 0,0 0-125 0 0,3 4 155 0 0,-2-2-194 0 0,0-1-69 0 0,1 0-119 0 0,-2-1 44 0 0,0 0-41 0 0,1 0-44 0 0,-1-1-49 0 0,0 1-52 0 0,0-1-57 0 0,0 0-1 0 0,0 0-58 0 0,0 0-53 0 0,0 0-47 0 0,0 0-160 0 0,0 0-46 0 0,0 0-194 0 0,0 0-525 0 0</inkml:trace>
  <inkml:trace contextRef="#ctx0" brushRef="#br0" timeOffset="829.68">774 107 8808 0 0,'0'0'257'0'0,"0"0"-2"0"0,1 1-166 0 0,6 2-74 0 0,-3 0 3 0 0,0 0 33 0 0,4 4 134 0 0,3 5 207 0 0,4 9 365 0 0,-9-12-471 0 0,-1-2-121 0 0,-1-1-46 0 0,6 8 308 0 0,-1 1-46 0 0,1 1-40 0 0,-2 0-37 0 0,9 16 211 0 0,-1 1-94 0 0,24 62 548 0 0,-24-55-510 0 0,-3-8-17 0 0,-11-25-374 0 0,13 30 351 0 0,1 1 34 0 0,1 0 1022 0 0,19 33-1475 0 0,-31-61 201 0 0,0-1-1 0 0,-1 1 0 0 0,0 0 0 0 0,1 7-200 0 0,-2-4 135 0 0,-1-2-33 0 0,-2-11 158 0 0,0 0-47 0 0,1-2-43 0 0,-1 0-40 0 0,1-3 28 0 0,0-3-110 0 0,1-2-88 0 0,2-15-177 0 0,-3 17 195 0 0,9-23-428 0 0,4-1 48 0 0,3 2 57 0 0,5 4 64 0 0,3 5 74 0 0,-21 19 182 0 0,1-1 0 0 0,0 1 0 0 0,-1-1 0 0 0,1 1 1 0 0,1 0 24 0 0,-2 1-7 0 0,1 0 0 0 0,0 0 0 0 0,0 0 0 0 0,-1 0 1 0 0,5 1 6 0 0,-3 0 13 0 0,-1 0 0 0 0,1 1 0 0 0,-1 0 0 0 0,0 0 0 0 0,4 1-13 0 0,1 1-1 0 0,0 0-1 0 0,0 0 1 0 0,0 2-1 0 0,-1-1 1 0 0,0 1-1 0 0,0 0 1 0 0,7 6 1 0 0,-10-6 14 0 0,0 0-1 0 0,-1 0 1 0 0,0 0-1 0 0,2 3-13 0 0,-6-6 25 0 0,0-1-1 0 0,-1 0 0 0 0,1 1 0 0 0,0-1 0 0 0,-1 1 0 0 0,1-1 0 0 0,-1 1 0 0 0,0 0 0 0 0,1-1 0 0 0,-1 1 0 0 0,0-1 1 0 0,0 1-1 0 0,0-1 0 0 0,0 1 0 0 0,0 0 0 0 0,0-1 0 0 0,-1 1 0 0 0,1-1 0 0 0,0 1 0 0 0,-1-1 0 0 0,1 1 0 0 0,-1-1 1 0 0,0 1-1 0 0,1-1 0 0 0,-1 1 0 0 0,0-1 0 0 0,0 0 0 0 0,0 1 0 0 0,0-1 0 0 0,-1 1-24 0 0,-7 9 147 0 0,-2-2-35 0 0,1-1-46 0 0,0-2-56 0 0,2-2-108 0 0,1 0 40 0 0,-9 3 38 0 0,0-2 89 0 0,-27 7 306 0 0,24-9-260 0 0,5-1-94 0 0,-1 0-82 0 0,1 0-103 0 0,6-2 36 0 0,1 1-34 0 0,0-1-37 0 0,0 0-40 0 0,-1 1-43 0 0,1-1-45 0 0,0 0-49 0 0,-1 0-51 0 0,1 0-53 0 0,0 0-58 0 0,-4 0-931 0 0,3-2-16 0 0</inkml:trace>
  <inkml:trace contextRef="#ctx0" brushRef="#br0" timeOffset="1208.55">1592 64 7976 0 0,'0'0'174'0'0,"0"0"29"0"0,0 0 14 0 0,1 2-46 0 0,2 4-112 0 0,1 1-41 0 0,-1 1 34 0 0,4 8 147 0 0,-1 0 112 0 0,-1 0 96 0 0,0 4 183 0 0,0 0 83 0 0,8 40 1561 0 0,-10-43-1617 0 0,1 1-42 0 0,-1-1-61 0 0,1 0-77 0 0,-1-6-198 0 0,0 0-49 0 0,1 0-53 0 0,-1 0-58 0 0,18 57 1058 0 0,7 21 406 0 0,-18-64-728 0 0,0 0 0 0 0,7 10-815 0 0,-10-24 217 0 0,-1-2-39 0 0,-4-4-112 0 0,-1-3 10 0 0,-1-1-4 0 0,3 3-1 0 0,-3-4-311 0 0,1 0 78 0 0,-1 1 70 0 0,0-1 61 0 0,0 0 58 0 0,1 1 54 0 0,-1-1 141 0 0,2 2 423 0 0,-2-2-497 0 0,1 1-61 0 0,-1-1-77 0 0,1 1-81 0 0,-1-1-95 0 0,1 0-109 0 0,-1 1-77 0 0,0-1-111 0 0,0 0-120 0 0,0 0 242 0 0,1 0-34 0 0,-1 0-36 0 0,0 1-36 0 0,0-1-39 0 0,0 0-40 0 0,0 0-41 0 0,0 0-42 0 0,0 0-44 0 0,0 0-45 0 0,0 0 673 0 0,0 0-1191 0 0,0 0-33 0 0,0 0-2611 0 0</inkml:trace>
  <inkml:trace contextRef="#ctx0" brushRef="#br0" timeOffset="1935.99">491 10 11920 0 0,'0'0'266'0'0,"0"0"44"0"0,0 0 14 0 0,0 0-132 0 0,0 0-91 0 0,0 0-40 0 0,2-1-22 0 0,0 1-51 0 0,3-2 66 0 0,-3 1-57 0 0,1 0-68 0 0,0-1-108 0 0,-2 2 36 0 0,0-1-41 0 0,1 1-47 0 0,-1-1-52 0 0,1 1-182 0 0,0-1-111 0 0,1 1-124 0 0,-2 0 300 0 0,0 0-35 0 0,3 0-1165 0 0,3 0-913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1.5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1 112 8144 0 0,'0'0'234'0'0,"0"0"6"0"0,0 2-85 0 0,0 3 82 0 0,0 0 1 0 0,1 1-1 0 0,0-1 0 0 0,0 0 1 0 0,1 0-1 0 0,-1 0 0 0 0,1-1 1 0 0,2 4-238 0 0,8 16 880 0 0,-5-12-478 0 0,-1-1-34 0 0,0 0-77 0 0,0-1-34 0 0,0-1-38 0 0,-2 1-42 0 0,8 12 178 0 0,0-1 33 0 0,7 8 959 0 0,8 7-1347 0 0,-6-9 532 0 0,2 3-43 0 0,-12-15-294 0 0,0 0-41 0 0,-5-7-65 0 0,0 0 42 0 0,7 7 239 0 0,-2-2 7 0 0,-1-1 51 0 0,-6-7-247 0 0,0-2-45 0 0,0 2-15 0 0,4 1 16 0 0,0 1 24 0 0,-3-3-3 0 0,-2-1 320 0 0,0-2-87 0 0,-1-1-79 0 0,1 0-69 0 0,0-1-63 0 0,0-1-52 0 0,0 0-45 0 0,-1 0-36 0 0,3-3-25 0 0,2-7-44 0 0,-6 8 55 0 0,-1 1 43 0 0,5-20-5 0 0,-3 18-23 0 0,-1-1-1 0 0,0 0 1 0 0,0 0-1 0 0,0-4-47 0 0,-1-17 170 0 0,-5-32 334 0 0,2 38-380 0 0,-1-4-67 0 0,0 0-48 0 0,1-1-56 0 0,1 1-68 0 0,-1 0-76 0 0,2 0-87 0 0,0 0-97 0 0,1 0-107 0 0,0 23 344 0 0,0 1 44 0 0,0-2 15 0 0,0 1 102 0 0,1-4 141 0 0,-1 5-154 0 0,0-1-50 0 0,1 0-96 0 0,-1 1 22 0 0,1 0-34 0 0,-1 0-54 0 0,0 0-49 0 0,1 0-54 0 0,-1 0-58 0 0,1 0-63 0 0,-1 0-67 0 0,1 0-72 0 0,-1-1-76 0 0,2 1-1155 0 0,5-2-17 0 0</inkml:trace>
  <inkml:trace contextRef="#ctx0" brushRef="#br0" timeOffset="462.86">483 1 7688 0 0,'0'0'166'0'0,"0"0"29"0"0,0 0 14 0 0,0 0-158 0 0,0 0-99 0 0,0 0-85 0 0,0 0-114 0 0,0 0-134 0 0,0 0-116 0 0,0 0-210 0 0,0 0-477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08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6296 0 0,'-5'3'120'0'0,"1"1"117"0"0,3 1 88 0 0,0 1 65 0 0,3 13 823 0 0,-1-12-741 0 0,0-3-184 0 0,0 0-67 0 0,4 27 383 0 0,1-1-51 0 0,1 0-43 0 0,0 0-37 0 0,5 22 265 0 0,2 26 278 0 0,-10-55-728 0 0,-1-1-105 0 0,0-5-94 0 0,5 49 175 0 0,-4-13 87 0 0,-3-35-199 0 0,1-1 43 0 0,0 3 86 0 0,0-1 92 0 0,-4 24 452 0 0,2-42-683 0 0,0-1 2 0 0,0 0-6 0 0,0 0-29 0 0,0 0-12 0 0,0 0-1 0 0,0 0-17 0 0,0 0-34 0 0,5-6 1 0 0,-4 4-37 0 0,0 0 0 0 0,0 0 0 0 0,0 0 1 0 0,-1 0-1 0 0,1 0 0 0 0,-1 0 0 0 0,1 0 0 0 0,-1 0 1 0 0,0-1-10 0 0,2-11 11 0 0,1 8 2 0 0,15-49 51 0 0,4 3-74 0 0,-16 42-12 0 0,-1 0 1 0 0,1 1-1 0 0,8-9 22 0 0,-8 12-21 0 0,0-1 1 0 0,0 1-1 0 0,1 0 1 0 0,0 0-1 0 0,3-2 21 0 0,-5 5-17 0 0,0 0 1 0 0,0 0-1 0 0,0 0 0 0 0,0 1 1 0 0,0 0-1 0 0,1 0 0 0 0,-1 0 1 0 0,1 0-1 0 0,2 0 17 0 0,-4 2-8 0 0,-1 0 0 0 0,0 0 0 0 0,1 0 0 0 0,-1 0 0 0 0,1 0 0 0 0,-1 1-1 0 0,0-1 9 0 0,2 1-2 0 0,0 1 0 0 0,-1-1-1 0 0,0 1 1 0 0,1 0-1 0 0,2 2 3 0 0,-5-3-6 0 0,1 0 0 0 0,-1 1 0 0 0,1-1 0 0 0,-1 1 0 0 0,0 0-1 0 0,0 0 1 0 0,0 0 0 0 0,0 0 0 0 0,0 0 0 0 0,0 0 0 0 0,0 0-1 0 0,0 2 7 0 0,3 12 2 0 0,-4-10-13 0 0,1 0 0 0 0,0 1 0 0 0,0-1-1 0 0,1 0 1 0 0,0 1 11 0 0,0 0-2 0 0,0 0 0 0 0,-1 0 0 0 0,1 0 0 0 0,-1 1 2 0 0,3 21 48 0 0,-3-15-40 0 0,1 1 0 0 0,0 0 0 0 0,3 5-8 0 0,-3-6 0 0 0,-3-11 0 0 0,1-1 0 0 0,-1 0 0 0 0,1 0 0 0 0,0 1 0 0 0,-1-1 0 0 0,1 0 0 0 0,0 0 0 0 0,0 1 0 0 0,2 2-23 0 0,4 5 35 0 0,-3-6-56 0 0,0-1-81 0 0,-1-2 19 0 0,-1-1-35 0 0,1 1-39 0 0,0 0-45 0 0,1-1-50 0 0,0 0-53 0 0,-2 0-115 0 0,-1 0-99 0 0,1-1-83 0 0,-1 1-69 0 0,1-1-54 0 0,0 1-39 0 0,1 0-1190 0 0,3 0-1122 0 0,-6 0 3098 0 0</inkml:trace>
  <inkml:trace contextRef="#ctx0" brushRef="#br0" timeOffset="501.65">921 331 5792 0 0,'0'0'166'0'0,"-6"-1"-24"0"0,-4 0-90 0 0,3 0-8 0 0,0-1 83 0 0,0 1 72 0 0,-1 0 66 0 0,-1 1 124 0 0,0-1 64 0 0,-2 1 153 0 0,-5 1 375 0 0,0 1 5 0 0,5 1-370 0 0,3 0-152 0 0,0 1-61 0 0,2-1-125 0 0,0 2-62 0 0,0-1-71 0 0,0 2-80 0 0,-7 8 240 0 0,0 1-36 0 0,-9 17 174 0 0,6 2-104 0 0,13-27-273 0 0,1 0-1 0 0,0 1 1 0 0,1-1 0 0 0,0 2-66 0 0,-1 5 68 0 0,1-1 0 0 0,0 1 0 0 0,2 8-68 0 0,0-16 21 0 0,-1-1 0 0 0,1 1 0 0 0,0-1-1 0 0,1 0 1 0 0,0 1 0 0 0,0-1-21 0 0,-1-2 21 0 0,0 0 1 0 0,1-1 0 0 0,-1 1-1 0 0,1 0 1 0 0,0-1-1 0 0,1 3-21 0 0,6 2 23 0 0,1-2 39 0 0,-8-4-39 0 0,0-1 1 0 0,-1 0-1 0 0,1 1 0 0 0,0-1 0 0 0,0 0 0 0 0,0 0 0 0 0,0 0 0 0 0,0 0 1 0 0,1 0-24 0 0,3-2 101 0 0,0 1 1 0 0,0-1-1 0 0,-1 0 1 0 0,1-1-1 0 0,4-2-101 0 0,3 0 125 0 0,-10 3-93 0 0,0 1 0 0 0,0-1 0 0 0,0 0 0 0 0,0 0 1 0 0,0 0-1 0 0,0 0 0 0 0,-1-1 0 0 0,1 1 0 0 0,1-3-32 0 0,0 0 44 0 0,-1 0-1 0 0,1 1 0 0 0,-1-2 0 0 0,-1 1 1 0 0,2-4-44 0 0,9-29 157 0 0,-4 0-43 0 0,-8 32-98 0 0,3-17-123 0 0,-2 6 36 0 0,0 6 55 0 0,1 2 35 0 0,1-1 39 0 0,3-1 24 0 0,0 2-40 0 0,-6 8-43 0 0,1 0 1 0 0,-1 0-1 0 0,1 0 0 0 0,-1 0 1 0 0,1 0-1 0 0,0 0 0 0 0,-1 0 1 0 0,1 1-1 0 0,0-1 0 0 0,0 1 1 0 0,-1-1-1 0 0,1 1 0 0 0,0-1 1 0 0,0 1-1 0 0,0 0 0 0 0,0 0 1 0 0,1 0 0 0 0,0 1-111 0 0,0 2 41 0 0,0 1 28 0 0,1 2 31 0 0,-3-5 16 0 0,30 54-5 0 0,-20-34 0 0 0,-7-12 0 0 0,0 0 0 0 0,1 0 0 0 0,0-1 0 0 0,5 7 0 0 0,11 11 141 0 0,-11-13-122 0 0,0 0-44 0 0,3 2-49 0 0,2 1-51 0 0,-13-15 234 0 0,-1 1-73 0 0,1-2-46 0 0,-1 1-49 0 0,0 0-37 0 0,0 0-50 0 0,0-1-57 0 0,0 1-64 0 0,0-1-10 0 0,-1 1-54 0 0,1-1-57 0 0,0 0-62 0 0,0 1-66 0 0,0-1-70 0 0,-1 0-75 0 0,1 1-77 0 0,0-1-1153 0 0,-1 0-1075 0 0</inkml:trace>
  <inkml:trace contextRef="#ctx0" brushRef="#br0" timeOffset="875.65">1248 354 7920 0 0,'0'0'174'0'0,"0"0"29"0"0,0 0 13 0 0,1 0-31 0 0,6 3-148 0 0,8 6-50 0 0,-11-6 48 0 0,0 1 46 0 0,1 0 84 0 0,-1 1 100 0 0,-2-3-88 0 0,0 1 34 0 0,0-1 35 0 0,0 1 40 0 0,6 6 395 0 0,-1 0-66 0 0,2 0-56 0 0,-1-1-48 0 0,9 10 453 0 0,6 13 359 0 0,-17-22-1122 0 0,10 15 490 0 0,-8-15-425 0 0,-1-1-91 0 0,1-1-85 0 0,16 16 177 0 0,-14-12-80 0 0,1-1 73 0 0,1-1 97 0 0,-6-5-134 0 0,0 0 33 0 0,-4-3-254 0 0,1 0 40 0 0,-1 0 38 0 0,1 1 174 0 0,1 0 173 0 0,2-1 335 0 0,-3-2-310 0 0,-1 0-180 0 0,-1 0-76 0 0,1-1-35 0 0,-1 0-60 0 0,1 0-34 0 0,-1 0-38 0 0,1 0-45 0 0,4-13 302 0 0,-1-1-83 0 0,-1-2-72 0 0,-1 0-59 0 0,1-5-49 0 0,-3 17-136 0 0,1-1 38 0 0,0-5 19 0 0,0 1 63 0 0,9-23 148 0 0,-4 18-152 0 0,-2 9-57 0 0,0 0-50 0 0,3-2-131 0 0,-3 5 69 0 0,0 1-36 0 0,-3 1-170 0 0,1 0 113 0 0,1-1 60 0 0,1-1 39 0 0,-1 1 54 0 0,-1 0 2 0 0,0 2-27 0 0,-1-1-57 0 0,0 0-26 0 0,1 1-60 0 0,-1-1-71 0 0,0 1-79 0 0,0 0 2 0 0,0 0-67 0 0,0-1-74 0 0,0 1-78 0 0,0 0-84 0 0,0 0-90 0 0,0 1-94 0 0,0-1-101 0 0,2-1-1038 0 0,1 0-1146 0 0,-5 2 3188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20.3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246 363 7224 0 0,'0'0'209'0'0,"0"0"-52"0"0,0 0-78 0 0,-1 0-56 0 0,-3 0-53 0 0,1 0 48 0 0,-1 0-120 0 0,-1 0 68 0 0,0 0 62 0 0,0 1 56 0 0,-1 0 47 0 0,1-1 42 0 0,-6 2 269 0 0,-12 1 748 0 0,13-2-656 0 0,0 1-55 0 0,-1 0-49 0 0,0 0-45 0 0,0 1-40 0 0,1 0-33 0 0,-9 4 231 0 0,-3 10 113 0 0,7-2-323 0 0,4-3-164 0 0,6-5-132 0 0,1-1-36 0 0,-8 19 52 0 0,0 16-37 0 0,8-16-21 0 0,-1 21 5 0 0,4-29 0 0 0,1 1 0 0 0,1-1 0 0 0,0 1 0 0 0,2-1 0 0 0,0 0 0 0 0,1 0 1 0 0,1 5-1 0 0,16 35-61 0 0,-15-45 23 0 0,2-1 36 0 0,-6-10 13 0 0,-1 1-1 0 0,1 0 0 0 0,0 0 0 0 0,0-1 1 0 0,0 1-1 0 0,1-1 0 0 0,-1 0 0 0 0,2 1-10 0 0,-2-1 15 0 0,0 0-1 0 0,0-1 0 0 0,0 1 1 0 0,0-1-1 0 0,0 1 0 0 0,0-1 1 0 0,0 0-1 0 0,0 0 0 0 0,0 0 1 0 0,0 0-1 0 0,0 0 0 0 0,0 0 0 0 0,1-1 1 0 0,-1 1-1 0 0,0-1 0 0 0,0 1 1 0 0,0-1-1 0 0,0 0 0 0 0,-1 0 1 0 0,1 0-1 0 0,0 0 0 0 0,0 0 1 0 0,1-1-15 0 0,6-6 80 0 0,0 0 0 0 0,0-1 1 0 0,-1 0-1 0 0,0 0 1 0 0,3-6-81 0 0,13-14 138 0 0,-17 21-202 0 0,10-15-24 0 0,-11 13 23 0 0,0 0-44 0 0,-1 1-69 0 0,0-2-127 0 0,-2 5 101 0 0,-1 1-39 0 0,1 0-42 0 0,0-1-47 0 0,-1 0-50 0 0,1 1-53 0 0,0-2-137 0 0,-3 6 266 0 0,1-1-38 0 0,1-1-440 0 0,0-1-286 0 0,1-2-680 0 0</inkml:trace>
  <inkml:trace contextRef="#ctx0" brushRef="#br0" timeOffset="320.4">220 45 7688 0 0,'0'0'142'0'0,"-1"-1"-59"0"0,-2-6 53 0 0,3 5-7 0 0,-1-3-38 0 0,-1-7 54 0 0,1 5-4 0 0,0 1 39 0 0,-1 2 85 0 0,2 3 289 0 0,0 1 20 0 0,0 0-239 0 0,0 0-142 0 0,0 0-41 0 0,0 0 21 0 0,0 0 62 0 0,0 0-13 0 0,0 0-11 0 0,0 0-61 0 0,0 1-64 0 0,1 0-44 0 0,1 3-9 0 0,-1-2 7 0 0,2 10 172 0 0,2 9 199 0 0,-2-2-33 0 0,1-8-163 0 0,5 17 225 0 0,-1-1-44 0 0,1 1-40 0 0,-1 0-36 0 0,8 27 227 0 0,0 1-98 0 0,-1-3-84 0 0,22 70 409 0 0,-13-49-238 0 0,-15-47-325 0 0,0 0-34 0 0,18 61 324 0 0,-17-50-245 0 0,-1 1 81 0 0,-4-19-128 0 0,-2 0 34 0 0,-1-5-73 0 0,-1 1 39 0 0,0 0 37 0 0,-2 1 39 0 0,1-4-18 0 0,0-21-893 0 0,-2 3 179 0 0,1 0 28 0 0,-1 1-63 0 0,1-1-71 0 0,-1 1-99 0 0,1-1-117 0 0,0 3 334 0 0,1-1-35 0 0,0 2 41 0 0,0-1-50 0 0,0 1-43 0 0,-1-1-38 0 0,1 0-155 0 0,0 0-38 0 0,0-4-1638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4.81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13824 0 0,'0'0'314'0'0,"0"0"46"0"0,0 2 22 0 0,1 3-221 0 0,1-1-40 0 0,1 6 25 0 0,2 1-96 0 0,2 6-83 0 0,-2-4 52 0 0,-1-3 79 0 0,-1-2 64 0 0,0 0 95 0 0,8 26 629 0 0,-1 0-57 0 0,-1 2-77 0 0,-1-1-97 0 0,-5-20-363 0 0,0 0-103 0 0,1-2-79 0 0,2 18 74 0 0,1-1-26 0 0,-5-24-110 0 0,-1 1-1 0 0,1-1 1 0 0,-1 0-1 0 0,0 0 1 0 0,-1 3-48 0 0,1 1-1 0 0,1-3-93 0 0,-2-6 4 0 0,0-1-3 0 0,0 0 18 0 0,0 0-39 0 0,0 0-44 0 0,0 0-41 0 0,0 0-159 0 0,0 0-48 0 0,0 0-173 0 0,0 0-335 0 0,0 0-650 0 0,0 0-17 0 0</inkml:trace>
  <inkml:trace contextRef="#ctx0" brushRef="#br0" timeOffset="386.22">301 20 11000 0 0,'0'0'248'0'0,"0"1"34"0"0,1 11-66 0 0,0 0-54 0 0,1 7 25 0 0,7 28 130 0 0,-6-32-166 0 0,0-1 63 0 0,1-1 65 0 0,-1 1 94 0 0,0-1 112 0 0,-2-6-195 0 0,0-1 35 0 0,4 18 572 0 0,8 30 1330 0 0,-9-37-1551 0 0,0 0-66 0 0,-1-8-229 0 0,-1-1-37 0 0,4 9 268 0 0,2 6 170 0 0,-6-18-576 0 0,0 0-36 0 0,6 11 290 0 0,-4-10-225 0 0,1 0 82 0 0,-3-4-117 0 0,0 0 33 0 0,-1 0-97 0 0,-1-2 0 0 0,2-2 37 0 0,5-1-76 0 0,-1 0 1 0 0,2-8 89 0 0,2-12-46 0 0,-5 10-77 0 0,13-29-27 0 0,-6 14 26 0 0,1 1-1 0 0,11-17-62 0 0,-19 36 7 0 0,0 0 0 0 0,1 1 0 0 0,0-1 0 0 0,1 1 0 0 0,0 0 0 0 0,0 0 0 0 0,0 1 0 0 0,1 0 0 0 0,0 0 0 0 0,2 0-7 0 0,17-8-20 0 0,-21 12 5 0 0,0 0 0 0 0,0 0 0 0 0,0 0-1 0 0,1 1 1 0 0,4-1 15 0 0,-6 2-9 0 0,-1-1-1 0 0,0 1 1 0 0,1 1-1 0 0,-1-1 1 0 0,0 1-1 0 0,1-1 1 0 0,-1 1-1 0 0,4 1 10 0 0,-4 0-4 0 0,0 0 0 0 0,0 0 0 0 0,0 0 0 0 0,0 0 0 0 0,3 3 4 0 0,6 6-9 0 0,0 0 0 0 0,-1 1 0 0 0,-1 1 0 0 0,0 0 0 0 0,0 0-1 0 0,-2 1 1 0 0,1 2 9 0 0,4 6-40 0 0,-2 1 40 0 0,-4-4 42 0 0,-1 0 1 0 0,4 16-43 0 0,-2 3-11 0 0,-5-20-32 0 0,-1 1-33 0 0,0 6-91 0 0,0 0-89 0 0,-3-22 33 0 0,1 0 44 0 0,2 8-459 0 0,-2-8 368 0 0,0 0-105 0 0,0-1 22 0 0,0 0-88 0 0,0 0-102 0 0,0 0-117 0 0,-1-2 303 0 0,0 0-41 0 0,1 1-38 0 0,-1-1-34 0 0,0 0-292 0 0,0 0-56 0 0,0 0-941 0 0,0 0-725 0 0,0 0-1385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3.5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0 357 7968 0 0,'0'0'233'0'0,"2"0"-9"0"0,9-3-134 0 0,0 1 81 0 0,0-1 67 0 0,-1 0 61 0 0,1 1 52 0 0,0-1 44 0 0,8-3 400 0 0,26-9 1230 0 0,-30 9-1335 0 0,0-2-63 0 0,0 0-92 0 0,-8 4-310 0 0,0-1-35 0 0,3-1 6 0 0,-1-2-76 0 0,0 1-82 0 0,-1-1-92 0 0,-3 3 110 0 0,-1-1 1 0 0,1 1-1 0 0,-1-1 1 0 0,-1 0-1 0 0,1 0 1 0 0,2-5-57 0 0,8-22 174 0 0,-7 15-110 0 0,-5 12-47 0 0,0 0 0 0 0,-1-1 0 0 0,0 1 1 0 0,0 0-1 0 0,-1 0 0 0 0,1 0 0 0 0,-2-1 0 0 0,1 1 0 0 0,-1-4-17 0 0,0 3 35 0 0,0-1 0 0 0,-1 0-1 0 0,0 0 1 0 0,-1-2-35 0 0,1 5 18 0 0,1 1-1 0 0,-1-1 0 0 0,-1 0 1 0 0,1 1-1 0 0,-1 0 1 0 0,0 0-1 0 0,0 0 0 0 0,0 0 1 0 0,-1 0-18 0 0,3 2 6 0 0,-1 1 1 0 0,1 0-1 0 0,-1 0 0 0 0,0-1 0 0 0,1 1 1 0 0,-1 0-1 0 0,0 0 0 0 0,0 1 1 0 0,0-1-1 0 0,0 0 0 0 0,0 1 1 0 0,-2-1-7 0 0,3 0-1 0 0,-1 1 1 0 0,0 0 0 0 0,0 0-1 0 0,0 0 1 0 0,0 0 0 0 0,0 1-1 0 0,0-1 1 0 0,0 0 0 0 0,-1 1-1 0 0,-22 10-28 0 0,4 3 53 0 0,2 4 43 0 0,3 2 35 0 0,6-5 7 0 0,2 0 1 0 0,0 1 0 0 0,0-1 0 0 0,2 1-1 0 0,-1 2-109 0 0,3-4 108 0 0,0 0-1 0 0,1 0 1 0 0,0 0-1 0 0,1 6-107 0 0,0 0 249 0 0,1 0 0 0 0,2 18-249 0 0,-1-32 59 0 0,1-1 0 0 0,1 1-1 0 0,-1 0 1 0 0,1 0-1 0 0,0 0 1 0 0,2 5-59 0 0,3 3 84 0 0,0-1-50 0 0,-5-9-22 0 0,0-1 0 0 0,1 0 1 0 0,0 0-1 0 0,-1 0 0 0 0,1 0 1 0 0,1 0-1 0 0,-1-1 0 0 0,0 1 0 0 0,0-1 1 0 0,3 1-13 0 0,0 1 24 0 0,1-1 0 0 0,0 0 0 0 0,-1 0 0 0 0,1 0-1 0 0,4 0-23 0 0,-2-1-21 0 0,13 1 177 0 0,-15-3-166 0 0,0 0-78 0 0,-2 1-38 0 0,0-1-64 0 0,-1 0-76 0 0,1 0-85 0 0,-3 0 84 0 0,-1 0-42 0 0,0-1-39 0 0,1 1-36 0 0,0 0-250 0 0,0-1-60 0 0,0 1-47 0 0,0-1-36 0 0,-1 1 584 0 0,4-1-2076 0 0,1-1-1290 0 0</inkml:trace>
  <inkml:trace contextRef="#ctx0" brushRef="#br0" timeOffset="395.86">431 405 8808 0 0,'0'0'197'0'0,"0"0"24"0"0,0 0-18 0 0,0-1-88 0 0,1 1-62 0 0,3-2-19 0 0,-2 1 12 0 0,6 0-179 0 0,-1-1 72 0 0,0 0 68 0 0,0 0 63 0 0,0 1 57 0 0,0-1 52 0 0,0 0 47 0 0,0 0 41 0 0,2-1 137 0 0,1 0 50 0 0,5-2 390 0 0,20-8 1239 0 0,-24 8-1495 0 0,0 0-58 0 0,-2 0-123 0 0,0 1-76 0 0,1-1-93 0 0,-1-1-104 0 0,9-5 360 0 0,0-2-42 0 0,-1-1-46 0 0,-1 0-53 0 0,0-1-56 0 0,-1 0-62 0 0,1-1-67 0 0,-1 1-71 0 0,-13 12-90 0 0,0 0 0 0 0,1 0 0 0 0,-1 0 1 0 0,0 0-1 0 0,-1 0 0 0 0,1-1 0 0 0,0 1 0 0 0,-1 0 0 0 0,1-2-7 0 0,-1 1 16 0 0,0-1 0 0 0,0 1 0 0 0,-1-1 0 0 0,1 0-1 0 0,-1 1 1 0 0,0-1 0 0 0,0 0 0 0 0,-1 1 0 0 0,1-1 0 0 0,-2-4-16 0 0,0 3 21 0 0,0-1 0 0 0,0 1 0 0 0,0 0 1 0 0,-1 0-1 0 0,0 0 0 0 0,0 0 1 0 0,-3-3-22 0 0,3 4 11 0 0,-1 0 1 0 0,0 1 0 0 0,0-1 0 0 0,-5-3-12 0 0,6 6 0 0 0,1 0 0 0 0,-1 0 1 0 0,0 1-1 0 0,1-1 0 0 0,-1 1 1 0 0,0 0-1 0 0,0 0 0 0 0,0 0 1 0 0,0 0-1 0 0,-1 0 0 0 0,1 1 1 0 0,0 0-1 0 0,0-1 0 0 0,0 1 1 0 0,0 0-1 0 0,-1 0 0 0 0,1 1 1 0 0,0-1-1 0 0,0 1 0 0 0,0 0 1 0 0,0-1-1 0 0,0 1 0 0 0,0 1 1 0 0,0-1-1 0 0,0 0 0 0 0,0 1 1 0 0,1-1-1 0 0,-1 1 0 0 0,0 0 1 0 0,1 0-1 0 0,-1 0 0 0 0,-1 2 0 0 0,-28 28 14 0 0,23-20-18 0 0,0-1 0 0 0,1 1 1 0 0,0 1-1 0 0,1-1 0 0 0,0 1 0 0 0,-1 5 4 0 0,-4 18 23 0 0,5 1 43 0 0,5 2 57 0 0,6-1 74 0 0,-3-32-179 0 0,1-1 0 0 0,-1 1-1 0 0,1-1 1 0 0,1 1 0 0 0,-1-1-1 0 0,1 0 1 0 0,0 1-18 0 0,1 0 14 0 0,1 1 0 0 0,0-1 0 0 0,0 0 1 0 0,1 0-1 0 0,0 0 0 0 0,0-1 0 0 0,0 0 0 0 0,0 0 0 0 0,1 0 0 0 0,0-1 1 0 0,0 0-1 0 0,5 1-14 0 0,-9-3-143 0 0,1 0 46 0 0,-1-1 40 0 0,0 1 34 0 0,1-1 35 0 0,1 1 34 0 0,14 7 304 0 0,-12-7-312 0 0,-4 0-67 0 0,1-1-44 0 0,0 0-52 0 0,0 1-60 0 0,0-1-100 0 0,0 0-94 0 0,0 0-105 0 0,1 0-116 0 0,-3 0 254 0 0,0-1-33 0 0,1 1-35 0 0,-1-1-35 0 0,0 0-37 0 0,1 1-38 0 0,-1-1-40 0 0,0 0-40 0 0,8 1-1771 0 0,6 1-1351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2.3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1 260 10304 0 0,'0'0'246'0'0,"2"0"-118"0"0,7 0-126 0 0,1 0 115 0 0,0 0 101 0 0,0 0 85 0 0,-1 0 60 0 0,1 0 53 0 0,1 1 96 0 0,20-2 1033 0 0,-18 1-909 0 0,-1-1-119 0 0,-1 0-74 0 0,0 0-127 0 0,-1 0-93 0 0,1-1-110 0 0,-6 1-102 0 0,0 0-34 0 0,30-8 530 0 0,-4-4-82 0 0,-26 10-355 0 0,0 0 0 0 0,-1 0 0 0 0,0 0-1 0 0,0 0 1 0 0,1-2-70 0 0,-1 1 56 0 0,-1 0 0 0 0,1 0 0 0 0,-1 0 0 0 0,0-1 0 0 0,2-2-56 0 0,-5 5 0 0 0,1 1 0 0 0,0-1 0 0 0,-1 1 0 0 0,1-1-1 0 0,-1 1 1 0 0,1-1 0 0 0,-1 0 0 0 0,0 1 0 0 0,0-1 0 0 0,0 0-1 0 0,0 1 1 0 0,0-1 0 0 0,0 0 0 0 0,0 1 0 0 0,0-1-1 0 0,-1 0 1 0 0,1 1 0 0 0,0-1 0 0 0,-1 0 0 0 0,0 1 0 0 0,-1-5-13 0 0,-1 1 1 0 0,0 0 0 0 0,0 0 0 0 0,-4-4 12 0 0,0-2-12 0 0,5 9 0 0 0,-1-1-1 0 0,1 1 1 0 0,0-1-1 0 0,-1 1 1 0 0,0 0-1 0 0,1 0 0 0 0,-1 0 1 0 0,0 0-1 0 0,-3-1 13 0 0,4 2-7 0 0,0 0-1 0 0,1 0 1 0 0,-1 0 0 0 0,0 0-1 0 0,0 1 1 0 0,0-1-1 0 0,0 1 1 0 0,0 0-1 0 0,0-1 1 0 0,-1 1 0 0 0,1 0-1 0 0,0 0 1 0 0,0 0-1 0 0,0 0 1 0 0,0 1-1 0 0,-1-1 8 0 0,-3 2-13 0 0,1 0 1 0 0,1-1 0 0 0,-1 1 1 0 0,1 0-1 0 0,0 0 0 0 0,-2 2 12 0 0,4-3-1 0 0,1 0 0 0 0,-1 0 0 0 0,1 1 0 0 0,0-1-1 0 0,-1 1 1 0 0,1-1 0 0 0,0 1 0 0 0,0-1 0 0 0,-1 2 1 0 0,-1 4-28 0 0,0-3-8 0 0,0 1-1 0 0,1-1 1 0 0,0 1-1 0 0,0 0 1 0 0,0 0-1 0 0,0 0 1 0 0,1 0-1 0 0,0 1 1 0 0,0-1-1 0 0,1 0 0 0 0,-1 2 37 0 0,1 10-83 0 0,-2-2 44 0 0,2-5 38 0 0,-1-1 0 0 0,1 0 0 0 0,0 0-1 0 0,1 1 1 0 0,2 8 1 0 0,6 19 52 0 0,5 1 89 0 0,-2-10 14 0 0,2-1 35 0 0,-5-12 37 0 0,0 0 0 0 0,5 5-227 0 0,-9-15 67 0 0,-1 0-1 0 0,1 0 1 0 0,0 0-1 0 0,0-1 0 0 0,0 0-66 0 0,2 1 70 0 0,0 0 1 0 0,0-1-1 0 0,0 0 0 0 0,1-1-70 0 0,0 1 71 0 0,0-1-1 0 0,1 0 0 0 0,5 1-70 0 0,-6-3 31 0 0,-1 0 0 0 0,1 0-1 0 0,0 0 1 0 0,0-1-31 0 0,-1 0 101 0 0,-1 0-97 0 0,1-1-88 0 0,-1 1-81 0 0,-2-1-6 0 0,1 0-38 0 0,4 0-304 0 0,0-2-108 0 0,0 0-77 0 0,2-4-196 0 0</inkml:trace>
  <inkml:trace contextRef="#ctx0" brushRef="#br0" timeOffset="309.25">579 31 9184 0 0,'0'0'170'0'0,"0"1"-77"0"0,0-1-53 0 0,1 2-3 0 0,0-1 48 0 0,0 0 24 0 0,-1-1 61 0 0,4 5-27 0 0,-1 0-58 0 0,1 2-43 0 0,3 4-48 0 0,2 6 4 0 0,-5-12 47 0 0,-1 0 42 0 0,23 33 1675 0 0,-13-20-964 0 0,0 0-63 0 0,-5-6-296 0 0,1 0-50 0 0,-2-2-111 0 0,0-1-47 0 0,0 0-52 0 0,0 0-59 0 0,19 24 532 0 0,11 17 450 0 0,15 20 487 0 0,-34-48-1096 0 0,0 0-39 0 0,-8-13-180 0 0,-1 1-70 0 0,1-1-57 0 0,0 0-47 0 0,7 6-3 0 0,6 9-25 0 0,3 6 94 0 0,-24-27-110 0 0,-2 4 161 0 0,0-4-148 0 0,0 0-56 0 0,0 0-85 0 0,-1-1-13 0 0,1-1-37 0 0,0 0-43 0 0,0 0-47 0 0,0 1 147 0 0,-1 0-61 0 0,0 0-57 0 0,0-1-50 0 0,-1 0-46 0 0,0 0-41 0 0,-2 0-418 0 0,-2-1-270 0 0,-2-2-747 0 0,5 2 1030 0 0,-11-3-929 0 0</inkml:trace>
  <inkml:trace contextRef="#ctx0" brushRef="#br0" timeOffset="606.1">913 0 8840 0 0,'0'0'197'0'0,"0"0"24"0"0,0 0 19 0 0,0 1-78 0 0,0-1-79 0 0,0 1-53 0 0,0 3-25 0 0,0-1 39 0 0,-2 8 348 0 0,0 1-37 0 0,-3 11 257 0 0,0 1-117 0 0,0 0-97 0 0,-3 9 32 0 0,1 0-100 0 0,-11 48 761 0 0,-39 105 1634 0 0,45-154-1747 0 0,-9 15-978 0 0,5-15 387 0 0,11-22-256 0 0,0-1-70 0 0,1-1-47 0 0,-11 18-38 0 0,14-25-40 0 0,1-1 3 0 0,0 0-34 0 0,0 0-16 0 0,0 0-33 0 0,0 0-38 0 0,0 0-43 0 0,0 0-45 0 0,0 0-44 0 0,0 0-40 0 0,0 0-36 0 0,0 0-254 0 0,0 0-59 0 0,0 0-48 0 0,0 0-33 0 0,0 0-1408 0 0,0 0-1249 0 0</inkml:trace>
  <inkml:trace contextRef="#ctx0" brushRef="#br0" timeOffset="917.9">1385 31 11000 0 0,'0'0'248'0'0,"0"-1"17"0"0,0-1-92 0 0,0-1-55 0 0,0-5 70 0 0,0 5-78 0 0,0-2 29 0 0,0 3 100 0 0,0 2 66 0 0,0 1-79 0 0,-1-1-79 0 0,0 1-51 0 0,-2 1-50 0 0,1-1-23 0 0,1 0 40 0 0,-6 7 45 0 0,-2 6-63 0 0,-2 3 2 0 0,-26 33 373 0 0,3 3 87 0 0,-2 13 191 0 0,-14 35 464 0 0,41-80-918 0 0,-4 16 187 0 0,5 0-28 0 0,8-15-208 0 0,1-17-148 0 0,0 0 0 0 0,0-1 0 0 0,0 1 0 0 0,0-1 0 0 0,1 1 0 0 0,0 0-47 0 0,0-1 46 0 0,1 0 1 0 0,-1 0 0 0 0,1 0 0 0 0,0 0-1 0 0,2 2-46 0 0,-1-2 46 0 0,0 0 0 0 0,0 0 0 0 0,0 0 0 0 0,4 1-46 0 0,21 11 131 0 0,4-6-53 0 0,0-6-56 0 0,1-4-58 0 0,-3-6-59 0 0,-27 5-23 0 0,1 0-39 0 0,0 0-37 0 0,0 0-37 0 0,0-1-31 0 0,1 1-33 0 0,5-2-389 0 0,8-3-516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11.0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215 191 9760 0 0,'0'0'222'0'0,"0"0"30"0"0,0 0 18 0 0,0 0-117 0 0,0-1-80 0 0,-1-5-29 0 0,0 6-43 0 0,1 0-1 0 0,0-1 1 0 0,-1 1 0 0 0,1 0-1 0 0,0 0 1 0 0,-1-1-1 0 0,1 1 1 0 0,-1 0-1 0 0,1 0 1 0 0,-1 0 0 0 0,1 0-1 0 0,0 0 1 0 0,-1 0-1 0 0,1-1 1 0 0,-1 1-1 0 0,1 0 1 0 0,-1 0 0 0 0,1 0-1 0 0,-1 0 1 0 0,1 1-1 0 0,0-1 1 0 0,-1 0-1 0 0,0 0 0 0 0,-1 1 51 0 0,2-1-44 0 0,-14 5 496 0 0,2 2-44 0 0,-1 3-44 0 0,1 0-46 0 0,1 2-46 0 0,0 0-45 0 0,1 1-47 0 0,1-2-46 0 0,7-8-145 0 0,-11 15 280 0 0,0-1 0 0 0,2 2 1 0 0,-1 2-321 0 0,0 2 331 0 0,2 0 1 0 0,0 1 0 0 0,2 1 0 0 0,-1 4-332 0 0,7-20 117 0 0,0 0 0 0 0,0 0 1 0 0,1 0-1 0 0,0 0 1 0 0,0 0-1 0 0,1 0 1 0 0,1 0-1 0 0,0 0 0 0 0,1 8-117 0 0,-1-13 64 0 0,0 0 0 0 0,1 0 0 0 0,-1 0 0 0 0,1 0 0 0 0,0 0 0 0 0,0 0 0 0 0,0 0 0 0 0,1 0 0 0 0,1 1-64 0 0,-2-2 58 0 0,1 0 0 0 0,0 0 0 0 0,0 0 0 0 0,0-1 0 0 0,1 1 0 0 0,-1-1 0 0 0,1 0 0 0 0,-1 0 0 0 0,1 0 0 0 0,0 0 0 0 0,1 0-58 0 0,2 0 71 0 0,-1 0-1 0 0,1 0 1 0 0,0-1 0 0 0,-1 0-1 0 0,1 0 1 0 0,0-1 0 0 0,0 1-1 0 0,0-2 1 0 0,4 1-71 0 0,-5-1 69 0 0,1 0-1 0 0,0-1 1 0 0,-1 0 0 0 0,1 0 0 0 0,-1 0-1 0 0,1-1 1 0 0,-1 0 0 0 0,6-3-69 0 0,-6 2 62 0 0,1-1 1 0 0,-1 0-1 0 0,0 0 1 0 0,0 0-1 0 0,-1-1 1 0 0,1 0-1 0 0,3-5-62 0 0,9-19 168 0 0,-4-4-38 0 0,-10 16-134 0 0,0-1 38 0 0,-3 6 26 0 0,0 0 0 0 0,0-1 0 0 0,-1 1 0 0 0,-1-1 1 0 0,-2-11-61 0 0,-4-8 3 0 0,2 18-53 0 0,-1-1-44 0 0,-1 2-51 0 0,-1 0-58 0 0,-1 1-66 0 0,-1 0-73 0 0,7 11 292 0 0,1-1-112 0 0,0 2 31 0 0,1 0-38 0 0,0 0-41 0 0,-1 0-44 0 0,1 0-48 0 0,0 0-52 0 0,-1 0-54 0 0,1 0-57 0 0,-1 0-62 0 0,1 0-63 0 0,-1 0-69 0 0,1 0-71 0 0,-1 0 5 0 0,-2-1-1564 0 0,-3-3-1292 0 0</inkml:trace>
  <inkml:trace contextRef="#ctx0" brushRef="#br0" timeOffset="359.19">714 6 10016 0 0,'0'0'230'0'0,"0"0"30"0"0,0-1 18 0 0,0-2 34 0 0,0 2 134 0 0,0 1 60 0 0,0 0 7 0 0,0 0-212 0 0,0 0-127 0 0,0 0-9 0 0,0 0-41 0 0,0 0 79 0 0,1 26 482 0 0,-1 0-116 0 0,2 0-101 0 0,0 1-87 0 0,1-3-89 0 0,-1 1-51 0 0,4 16 86 0 0,11 54 349 0 0,-11-66-408 0 0,0 0 66 0 0,21 109 1174 0 0,-21-108-1224 0 0,-1 0-36 0 0,-2-14-130 0 0,-1-4-63 0 0,0 13 227 0 0,-2-17-243 0 0,0 1-60 0 0,-1 1-85 0 0,1 2-108 0 0,0-11-261 0 0,0-1-244 0 0,0 0 104 0 0,0 0 89 0 0,0 0 74 0 0,-1 0 65 0 0,1 0 43 0 0,-2 0-669 0 0,1 0 544 0 0,0 0-92 0 0,0 0 237 0 0,0 0-36 0 0,-1-1-1944 0 0,-3-1-1301 0 0</inkml:trace>
  <inkml:trace contextRef="#ctx0" brushRef="#br0" timeOffset="646.31">465 228 8464 0 0,'0'0'190'0'0,"0"0"28"0"0,0 0 10 0 0,1 1-47 0 0,5 1-118 0 0,7 0 4 0 0,1-3 109 0 0,-1 0 42 0 0,17-6 345 0 0,-21 5-409 0 0,0 1-36 0 0,23-7 335 0 0,0 0-52 0 0,-1-1-60 0 0,0 0-66 0 0,-7 1-108 0 0,1 1-49 0 0,0 0-54 0 0,1 1-57 0 0,11-2 47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08.6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1 364 7312 0 0,'0'0'165'0'0,"0"0"22"0"0,0 0-36 0 0,1-1-43 0 0,2 1 7 0 0,-1 0-92 0 0,7-2-12 0 0,-5 0-121 0 0,-1 1 59 0 0,1-1 53 0 0,-1 0 49 0 0,0 1 45 0 0,1-1 40 0 0,2-2 240 0 0,-1 1-8 0 0,0 0 49 0 0,10-4 958 0 0,-7 4-894 0 0,-2-1-77 0 0,2-1 9 0 0,4-4 128 0 0,-3 2-114 0 0,6-5-299 0 0,1 0 81 0 0,2-3 115 0 0,8-10 237 0 0,-2-2-27 0 0,-10 7-256 0 0,-4 3-126 0 0,-2-1-96 0 0,-7 16-52 0 0,0 0 1 0 0,-1-1-1 0 0,1 1 1 0 0,-1 0-1 0 0,1-1 1 0 0,-1 1-1 0 0,0 0 1 0 0,0-3-5 0 0,0 3 12 0 0,-1-1-1 0 0,1 1 1 0 0,-1-1 0 0 0,1 1 0 0 0,-1 0 0 0 0,0-1 0 0 0,0 1-1 0 0,0 0 1 0 0,0 0 0 0 0,0 0 0 0 0,-1-1 0 0 0,1 1-1 0 0,-1 0 1 0 0,1 1 0 0 0,-1-1 0 0 0,0 0 0 0 0,0 0-1 0 0,0 1 1 0 0,0-1 0 0 0,0 1 0 0 0,0 0 0 0 0,0-1 0 0 0,-2 1-12 0 0,2-1 7 0 0,-1 1 0 0 0,1 1 0 0 0,-1-1 1 0 0,0 0-1 0 0,0 1 0 0 0,1-1 0 0 0,-1 1 1 0 0,0 0-1 0 0,0 0-7 0 0,0 0 16 0 0,-1 1 1 0 0,1 0 0 0 0,0 0-1 0 0,-1 0 1 0 0,1 0-1 0 0,0 0 1 0 0,-1 2-17 0 0,-6 1 109 0 0,-14 8 114 0 0,3 3-55 0 0,1 9-21 0 0,14-16-93 0 0,1 1 1 0 0,0 0-1 0 0,-3 7-54 0 0,-9 30 171 0 0,9-14-11 0 0,2-7 22 0 0,1 0 61 0 0,4-18-176 0 0,0 0-1 0 0,1-1 1 0 0,0 1-1 0 0,0 0 1 0 0,0 0-1 0 0,1 0 1 0 0,0 0-1 0 0,1 0 1 0 0,-1-1-1 0 0,1 1 1 0 0,0 0-1 0 0,1-1 1 0 0,0 0-1 0 0,0 1 1 0 0,0-1-1 0 0,1 0 0 0 0,0-1 1 0 0,0 1-1 0 0,1 1-66 0 0,17 13 236 0 0,4-5-37 0 0,-19-12-149 0 0,0 0 1 0 0,0-1-1 0 0,0 0 0 0 0,2 0-50 0 0,30 2 138 0 0,1-6-70 0 0,-2-5-77 0 0,-29 4-54 0 0,15-5 24 0 0,-17 4-3 0 0,0 1-41 0 0,0-1-76 0 0,0 1-91 0 0,0-1-111 0 0,-4 2 132 0 0,0 1-35 0 0,-1 0-23 0 0,-1 0-44 0 0,1 0-41 0 0,-1 1-35 0 0,1-2-263 0 0,0 1-61 0 0,0 0-46 0 0,0-1-35 0 0,3-2-1452 0 0,4-5-1282 0 0</inkml:trace>
  <inkml:trace contextRef="#ctx0" brushRef="#br0" timeOffset="346.47">465 132 9256 0 0,'2'10'188'0'0,"0"-1"-46"0"0,2 6 23 0 0,7 22 124 0 0,-8-26-153 0 0,0 0 55 0 0,2 2 136 0 0,-3-6-114 0 0,0-1 38 0 0,0 1 43 0 0,0-1 45 0 0,-1 1 51 0 0,1-1 54 0 0,13 38 1802 0 0,-3-15-816 0 0,-5-13-635 0 0,0 1-45 0 0,-1 0-53 0 0,-1-1-61 0 0,-5-14-329 0 0,0-2-10 0 0,0 0-2 0 0,0 0-7 0 0,0 0-7 0 0,0 0-1 0 0,0 0-5 0 0,0 0-23 0 0,0 0-11 0 0,0 0-1 0 0,-1-5 0 0 0,-1 1-71 0 0,0-1-57 0 0,0 1-42 0 0,-4-10 38 0 0,4 8-39 0 0,-4-14 32 0 0,4 15-72 0 0,1-1 0 0 0,-1 0-1 0 0,1 1 1 0 0,-1-6-29 0 0,-1-21 64 0 0,1 17-60 0 0,1 0 0 0 0,0-9-4 0 0,4 0 46 0 0,0 2-17 0 0,3-11-45 0 0,3 0-78 0 0,-7 28 50 0 0,1 0-1 0 0,-1 0 1 0 0,1 0-1 0 0,2-4 45 0 0,-2 6-38 0 0,-1-1-1 0 0,1 1 1 0 0,0 0 0 0 0,0 0 0 0 0,0 0-1 0 0,0 1 1 0 0,1-1 38 0 0,8-5-253 0 0,21-10-254 0 0,-18 13 222 0 0,-7 3 84 0 0,0 0-46 0 0,0 1-58 0 0,1 0-68 0 0,-1 1-76 0 0,1 0-86 0 0,1 1-96 0 0,-1 1-107 0 0,12 2-681 0 0</inkml:trace>
  <inkml:trace contextRef="#ctx0" brushRef="#br0" timeOffset="771.79">1237 93 5848 0 0,'0'0'168'0'0,"0"-2"-3"0"0,0 0-301 0 0,0-1 45 0 0,0 0 44 0 0,0 0 40 0 0,0 1 38 0 0,0-1 37 0 0,-1-2 168 0 0,1 0 117 0 0,-1 0 101 0 0,0 0 82 0 0,0 0 64 0 0,-2 0 164 0 0,-4-6 1102 0 0,0 4-789 0 0,1 3-397 0 0,-1 0-109 0 0,1 1-52 0 0,-1 0-68 0 0,0 0-60 0 0,0 0-54 0 0,-2 0 5 0 0,1 1-55 0 0,-3 1 2 0 0,-5 3 72 0 0,-7 1-3 0 0,9-1-155 0 0,5 0-97 0 0,2 0-46 0 0,-1 1-34 0 0,-13 5 35 0 0,12-5-36 0 0,1 0 0 0 0,0 1 1 0 0,-4 2-26 0 0,10-5 6 0 0,0 0 0 0 0,0 0 0 0 0,0 1 1 0 0,1-1-1 0 0,-1 1 0 0 0,0-1 0 0 0,1 1 0 0 0,-1 0 0 0 0,1-1 1 0 0,0 1-1 0 0,-1 0 0 0 0,1 0 0 0 0,0 0 0 0 0,0 0 0 0 0,0 2-6 0 0,-4 11 8 0 0,5-12-15 0 0,-1 0-1 0 0,1 0 1 0 0,0 0-1 0 0,0 0 0 0 0,0 0 1 0 0,0 0-1 0 0,0 1 1 0 0,1-1-1 0 0,-1 0 0 0 0,2 2 8 0 0,4 13-4 0 0,-1-10 4 0 0,0 0 0 0 0,0 0 0 0 0,0-1 0 0 0,1 1 0 0 0,0-1 0 0 0,0-1 0 0 0,1 1 0 0 0,0-1 0 0 0,3 1 0 0 0,1 3 0 0 0,0 0 0 0 0,-1 1 0 0 0,1 1 0 0 0,4 6 2 0 0,10 14-14 0 0,-10-9 78 0 0,-8-8 36 0 0,-2 0 63 0 0,-3 2 78 0 0,-3 0 93 0 0,0-11-213 0 0,0 0 1 0 0,0 1-1 0 0,-1-1 1 0 0,0 0-1 0 0,0 0 1 0 0,-1 0-124 0 0,2-4 59 0 0,0 1 0 0 0,0-1 0 0 0,-1 0 0 0 0,0 0 0 0 0,1 0 0 0 0,-1 0 0 0 0,0 0-1 0 0,0 0 1 0 0,0 0 0 0 0,-1 1-59 0 0,-11 7 220 0 0,-14 9 172 0 0,7-8-213 0 0,-20 2 77 0 0,-1-5-99 0 0,-2-6-101 0 0,36-2-69 0 0,0-1 1 0 0,0-1-1 0 0,0 1 1 0 0,-2-2 12 0 0,5 2-81 0 0,1 0 49 0 0,-11-3 49 0 0,8 3-65 0 0,1-1-74 0 0,1 1-107 0 0,2 0 64 0 0,0 0-39 0 0,0 1-42 0 0,0-1-47 0 0,0 0-49 0 0,1 1-55 0 0,-1-1-59 0 0,0 0-61 0 0,0 0-65 0 0,0 0-71 0 0,0 0-73 0 0,0 0-78 0 0,-2 0-400 0 0,0-1-33 0 0,-11-4-2592 0 0,16 6 3826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06.1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28 175 7072 0 0,'0'0'202'0'0,"0"0"1"0"0,-6 10 444 0 0,-4 8 921 0 0,6-8-657 0 0,2-4-449 0 0,1 0-44 0 0,-1 1-55 0 0,1 0-65 0 0,0 2 138 0 0,0 0-51 0 0,1 0-47 0 0,0 0-41 0 0,1 10 196 0 0,1-1-99 0 0,1 26 420 0 0,-3-19-426 0 0,1-1-41 0 0,3 49 566 0 0,0-14-151 0 0,-2-30-356 0 0,5 22 129 0 0,-3-30-278 0 0,-1-7-131 0 0,6 21 192 0 0,-5-28-244 0 0,-1-1 8 0 0,-2-5-8 0 0,-1-1-43 0 0,0 0-48 0 0,0 0-50 0 0,1 1-100 0 0,0-1 122 0 0,0 0 37 0 0,1 1-1 0 0,-1-1-44 0 0,-1 0-50 0 0,1 0-33 0 0,0 0-55 0 0,0 0-65 0 0,0 0-74 0 0,-1 0-7 0 0,1 0-63 0 0,0 0-68 0 0,-1 0-73 0 0,1-1-79 0 0,0 1-83 0 0,0-1-90 0 0,-1 1-93 0 0,3-3-1376 0 0,1-1-1280 0 0</inkml:trace>
  <inkml:trace contextRef="#ctx0" brushRef="#br0" timeOffset="472.32">183 239 9072 0 0,'0'0'200'0'0,"0"0"33"0"0,0 0 15 0 0,1 1-58 0 0,2 5-125 0 0,6 8-7 0 0,0 0 107 0 0,-1 1 92 0 0,-1 0 77 0 0,0-1 54 0 0,0 1 46 0 0,21 57 1794 0 0,-20-50-1622 0 0,-1 0-107 0 0,-3-12-310 0 0,0 0-37 0 0,-1 1-44 0 0,1-1-46 0 0,5 18 421 0 0,0 15 193 0 0,1 3 118 0 0,0-15-164 0 0,-9-29-508 0 0,0 1-61 0 0,-1 5-31 0 0,0-4 50 0 0,1-1 18 0 0,-1-1 55 0 0,0-1-15 0 0,1 1 34 0 0,-1-1 37 0 0,1 0 40 0 0,-4-3-145 0 0,0 0-52 0 0,-4-5 19 0 0,6-1-70 0 0,-1 1 1 0 0,1 0-1 0 0,1 0 0 0 0,-1 0 1 0 0,1-1-1 0 0,1 1 0 0 0,-1 0 1 0 0,1 0-1 0 0,1 0 0 0 0,-1-1-1 0 0,6-28-40 0 0,4 0-38 0 0,-8 28 44 0 0,0 0-1 0 0,1-1 1 0 0,0 1-1 0 0,0 1 0 0 0,1-1 1 0 0,0 1-1 0 0,3-3 35 0 0,0 0-29 0 0,6-6-226 0 0,14-13 255 0 0,1 7-145 0 0,-7 12 100 0 0,-17 8 34 0 0,-1 0 3 0 0,0 1-1 0 0,0 0 1 0 0,0-1 0 0 0,1 1 0 0 0,-1 0 0 0 0,0 1-1 0 0,0-1 1 0 0,1 1 0 0 0,-1 0 0 0 0,0 0 0 0 0,1 0 0 0 0,-1 1-1 0 0,4 0 9 0 0,-4 1 3 0 0,0 0-1 0 0,0 0 1 0 0,0 0 0 0 0,0 0-1 0 0,0 1 1 0 0,2 1-3 0 0,-1 1-15 0 0,0 0 1 0 0,0 0 0 0 0,0 0-1 0 0,0 1 1 0 0,-1-1 0 0 0,1 4 14 0 0,3 4-52 0 0,0 1-1 0 0,2 7 53 0 0,4 11-18 0 0,-9-19 33 0 0,0 0 28 0 0,-1 0 0 0 0,0 0 0 0 0,0 2-43 0 0,3 21 174 0 0,-4-20-67 0 0,1 6 21 0 0,3 13 120 0 0,-6-32-205 0 0,-2 1-20 0 0,1 3 9 0 0,3 5 54 0 0,-3-10 12 0 0,0-2-206 0 0,0 0 54 0 0,0 0 45 0 0,0 0 37 0 0,0 1 90 0 0,0 0 259 0 0,0 0-284 0 0,0-1-86 0 0,0 1-35 0 0,0-1-42 0 0,0 0-47 0 0,0 1-53 0 0,0-1-61 0 0,0 0-180 0 0,0 0 157 0 0,0 0-36 0 0,0 0-36 0 0,0 0-39 0 0,0 0-40 0 0,0 0-43 0 0,0 0-922 0 0</inkml:trace>
  <inkml:trace contextRef="#ctx0" brushRef="#br0" timeOffset="785.22">934 41 10688 0 0,'0'0'314'0'0,"0"0"-6"0"0,0 0-118 0 0,0 0-51 0 0,0 0 148 0 0,0 0 268 0 0,0 0-261 0 0,0 0-61 0 0,1 1-53 0 0,-1 0-44 0 0,2 0 35 0 0,3 4 53 0 0,-3-3-111 0 0,-1-1 63 0 0,9 19 403 0 0,-1 0-98 0 0,-1 1-82 0 0,-1 1-67 0 0,3 14 98 0 0,2 19 105 0 0,-3-14-117 0 0,-3-15-81 0 0,24 114 1030 0 0,-11-46-463 0 0,-14-70-647 0 0,-1 1-67 0 0,-2-9-36 0 0,1 1-1 0 0,0-1 1 0 0,7 16-154 0 0,-10-30-235 0 0,1-1 79 0 0,-1-1 71 0 0,1 1 60 0 0,-1 0 63 0 0,1 0 58 0 0,-1-1 75 0 0,1 1 141 0 0,0 1-3 0 0,0-2-163 0 0,0 1-89 0 0,-1 0-76 0 0,1 0-69 0 0,0 0-76 0 0,-1 0-87 0 0,1 1-97 0 0,-1-1-24 0 0,1 0-80 0 0,-1 1-87 0 0,1 0-93 0 0,-1 0-99 0 0,1 0-104 0 0,0 0-111 0 0,-1 0-117 0 0,0-2-167 0 0,0 0-34 0 0,0 0-2648 0 0</inkml:trace>
  <inkml:trace contextRef="#ctx0" brushRef="#br0" timeOffset="1085.16">824 350 10424 0 0,'0'0'233'0'0,"0"0"39"0"0,0 0 15 0 0,0 0-37 0 0,0 0-186 0 0,1 0-37 0 0,5-3 106 0 0,0 0 115 0 0,3 1 156 0 0,4-2 314 0 0,-2 1-139 0 0,-4 1-250 0 0,-1 0-115 0 0,0 0-72 0 0,34-14 579 0 0,-12 6-276 0 0,-5 3-111 0 0,0-1-42 0 0,-4 2-89 0 0,1 0-40 0 0,-1 0-48 0 0,1 1-51 0 0,-4 0-55 0 0,0 1-42 0 0,1-1-47 0 0,-1 1-49 0 0,1-1-52 0 0,-1 1-56 0 0,1-1-58 0 0,-1 1-62 0 0,-13 3-9 0 0,0 1-58 0 0,-1-1-53 0 0,1 0-45 0 0,0 0-155 0 0,0 1-45 0 0,1-1-187 0 0,2-1-504 0 0</inkml:trace>
  <inkml:trace contextRef="#ctx0" brushRef="#br0" timeOffset="1568.73">1336 524 9416 0 0,'0'0'208'0'0,"0"0"33"0"0,0 0 16 0 0,1 0-106 0 0,0 0-78 0 0,7-5-108 0 0,-2 2 51 0 0,0 0 39 0 0,1 0 44 0 0,-1 0 51 0 0,0 0 57 0 0,1 1 65 0 0,0-1 70 0 0,0 1 78 0 0,10-4 212 0 0,0-1-69 0 0,1 0-66 0 0,-1-1-61 0 0,2 0-27 0 0,0 0-60 0 0,0 0-54 0 0,0 2-50 0 0,-9 3-190 0 0,-1 0 1 0 0,0 0-1 0 0,-1-1 0 0 0,1-1 1 0 0,-1 0-1 0 0,2-1-55 0 0,-4 2 35 0 0,0-1 0 0 0,0 0 1 0 0,-1 0-1 0 0,1 0 0 0 0,-1-1 1 0 0,0 1-1 0 0,3-7-35 0 0,-1-5 160 0 0,-7 2-39 0 0,0 13-111 0 0,-1 1-1 0 0,0-1 1 0 0,1 0 0 0 0,-1 1-1 0 0,0-1 1 0 0,0 0-1 0 0,0 1 1 0 0,0-1-1 0 0,0 1 1 0 0,-1-1-1 0 0,1 1 1 0 0,0 0-1 0 0,-1 0 1 0 0,1-1-1 0 0,-1 1-9 0 0,0-1 6 0 0,-1 1 0 0 0,1-1 0 0 0,-1 1 0 0 0,0 0-1 0 0,0 0 1 0 0,1 0 0 0 0,-4-1-6 0 0,4 2-1 0 0,-1-1 0 0 0,1 1 0 0 0,-1 0 0 0 0,1-1 0 0 0,-1 1-1 0 0,0 0 1 0 0,1 0 0 0 0,-1 1 0 0 0,0-1 0 0 0,1 1 0 0 0,-1-1 0 0 0,1 1 0 0 0,-3 1 1 0 0,-17 7 1 0 0,14-6 1 0 0,-1 0 1 0 0,1 1-1 0 0,0 0 1 0 0,0 1-1 0 0,0 0 1 0 0,0 0-1 0 0,-4 5-2 0 0,1 0 95 0 0,1 1 0 0 0,0 1 0 0 0,1-1-1 0 0,0 2 1 0 0,1-1 0 0 0,0 1 0 0 0,-5 13-95 0 0,6-10 127 0 0,0 1 1 0 0,1 0 0 0 0,1 0-1 0 0,0 0 1 0 0,2 1-1 0 0,-1 9-127 0 0,3-23 32 0 0,1 0 0 0 0,0 0-1 0 0,0 1 1 0 0,0-1 0 0 0,1 0-1 0 0,0 1 1 0 0,0-1 0 0 0,0 2-32 0 0,2 1 50 0 0,0 1 0 0 0,1-1 0 0 0,0 1 1 0 0,0-1-1 0 0,0 0 0 0 0,1 0-50 0 0,-3-5 0 0 0,0 0 0 0 0,-1 0 0 0 0,1 0 0 0 0,0 0 0 0 0,0-1 0 0 0,0 1 0 0 0,0-1 0 0 0,1 1 0 0 0,-1-1 0 0 0,2 1 0 0 0,1 0 9 0 0,0 1 0 0 0,0-2 0 0 0,1 1 0 0 0,-1-1 0 0 0,2 1-9 0 0,4-1 39 0 0,0 1-1 0 0,0-2 1 0 0,0 1-1 0 0,1-2 0 0 0,-1 1-38 0 0,-5-1-118 0 0,-1 1 43 0 0,6-2 30 0 0,1 1 112 0 0,18-4 218 0 0,-20 4-259 0 0,-1-1-71 0 0,-1 1-76 0 0,0-1-91 0 0,0 0-110 0 0,-3 1 15 0 0,1 0-69 0 0,-1 0-77 0 0,1-1-83 0 0,-1 1-89 0 0,1 0-95 0 0,-1-1-101 0 0,0 1-107 0 0,8-3-1287 0 0,5-2-1259 0 0</inkml:trace>
  <inkml:trace contextRef="#ctx0" brushRef="#br0" timeOffset="2110.85">2068 329 10016 0 0,'0'0'230'0'0,"0"0"-53"0"0,-1 0-64 0 0,1-2-25 0 0,-1-1-43 0 0,0 2 4 0 0,0 1 58 0 0,0-1 85 0 0,-4 2-66 0 0,-1-1-1 0 0,1 1 1 0 0,-1 0-1 0 0,1 0 1 0 0,-1 0 0 0 0,1 1-1 0 0,0 0 1 0 0,-1 0-1 0 0,1 0 1 0 0,0 1 0 0 0,0 0-1 0 0,1 0 1 0 0,-1 0-1 0 0,0 0 1 0 0,0 2-126 0 0,-23 23 779 0 0,8 0-173 0 0,2 2-56 0 0,3 0-72 0 0,3-1-88 0 0,10-23-260 0 0,0 1 1 0 0,0-1 0 0 0,1 1-1 0 0,0-1 1 0 0,0 1 0 0 0,0-1-1 0 0,1 1 1 0 0,0 0 0 0 0,0 4-131 0 0,0-9 52 0 0,1 1 0 0 0,-1 0 1 0 0,1-1-1 0 0,0 1 0 0 0,0 0 1 0 0,0-1-1 0 0,0 1 1 0 0,0-1-1 0 0,0 1 0 0 0,1-1 1 0 0,-1 0-1 0 0,1 1 1 0 0,1 0-53 0 0,-2-1 39 0 0,1-1 0 0 0,0 1 0 0 0,0-1 0 0 0,0 1 0 0 0,0-1 0 0 0,0 0 0 0 0,0 0 0 0 0,0 0 0 0 0,1 0 0 0 0,1 1-39 0 0,17 2-55 0 0,1-4 82 0 0,-16 0-1 0 0,-1-1 0 0 0,0 0 0 0 0,1 0 1 0 0,-1 0-1 0 0,0-1 0 0 0,0 0 0 0 0,0 0 0 0 0,0 0 0 0 0,0-1 0 0 0,0 1 0 0 0,-1-1 0 0 0,3-2-26 0 0,-4 2 10 0 0,1 0 0 0 0,-1 0 0 0 0,0 0 0 0 0,-1 0 0 0 0,1 0-1 0 0,0-2-9 0 0,9-12 79 0 0,-7 9-41 0 0,1 0-1 0 0,-2 0 1 0 0,1 0 0 0 0,2-6-38 0 0,-4 4 18 0 0,0-1 0 0 0,0 1 1 0 0,-1-1-1 0 0,0 1 0 0 0,-1-1 1 0 0,0 0-1 0 0,-1 0 0 0 0,-1-1-18 0 0,1 11 0 0 0,0-9 0 0 0,1 0 0 0 0,-1 1 0 0 0,1-1 0 0 0,1 0 0 0 0,1 4-13 0 0,-3 5-54 0 0,1 28-35 0 0,0 0 52 0 0,1 6 36 0 0,2 16 36 0 0,0 2-30 0 0,6 42 29 0 0,-6-53 27 0 0,0-1 33 0 0,-1 1 41 0 0,-2 0 46 0 0,-2 22 69 0 0,-4 32 227 0 0,2-64-225 0 0,-2 1 0 0 0,-1 0-239 0 0,-11 28 261 0 0,9-38-153 0 0,-8 21 171 0 0,12-32-183 0 0,0-1-1 0 0,-1 0 1 0 0,0 0-1 0 0,-1 0 0 0 0,-2 3-95 0 0,5-8 43 0 0,-31 35 295 0 0,17-24-227 0 0,1-7-62 0 0,0-4-55 0 0,0-7-71 0 0,0-7-86 0 0,7 2 32 0 0,4 3 15 0 0,1 1-50 0 0,-1-2-151 0 0,2 2 110 0 0,1 1-38 0 0,-2-3-253 0 0,2 3 201 0 0,0 0-33 0 0,1-1-35 0 0,-1 0-39 0 0,1 1-39 0 0,-1-1-42 0 0,2 4 484 0 0,0-2-320 0 0,-1 0-35 0 0,0-2-453 0 0,0 1 131 0 0,0 0-50 0 0,-1-3-832 0 0,0-2-642 0 0,0-3-1225 0 0</inkml:trace>
  <inkml:trace contextRef="#ctx0" brushRef="#br0" timeOffset="3669.03">43 12 11200 0 0,'0'0'217'0'0,"0"-1"-90"0"0,-1 1-59 0 0,-3-2 1 0 0,2 1-4 0 0,-1-1 77 0 0,-4-1 138 0 0,2 1-122 0 0,-2 2-52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03.9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4 7920 0 0,'0'0'174'0'0,"0"0"29"0"0,0 0 13 0 0,-2 0-31 0 0,-1-2-122 0 0,2 2-11 0 0,-1-1 397 0 0,0 1-40 0 0,1 0-36 0 0,-1 0-36 0 0,-1 1 238 0 0,0 0-119 0 0,1 1-105 0 0,-1 0-90 0 0,1 1-77 0 0,0 0-61 0 0,-1 3-16 0 0,-2 7 14 0 0,4-10-20 0 0,1 0 75 0 0,-2 15 321 0 0,3 0-75 0 0,1 1-67 0 0,2 0-57 0 0,-1 2-12 0 0,4 16 130 0 0,-1 1-46 0 0,3 8 28 0 0,4 23 144 0 0,-5-28-227 0 0,9 53 467 0 0,-10-54-493 0 0,0 1-94 0 0,-4-20-151 0 0,1-1-46 0 0,-4-19 9 0 0,1 8 40 0 0,-1-3-16 0 0,-1 4 38 0 0,1-9-122 0 0,0-1-5 0 0,0 0-33 0 0,0 0-17 0 0,0 0-34 0 0,0 0-38 0 0,0 0-44 0 0,0 0-47 0 0,0 0-44 0 0,0 0-40 0 0,0 0-37 0 0,0 1-255 0 0,0-1-60 0 0,0 0-47 0 0,-1 0-34 0 0,-1 1-1410 0 0,-2 2-1244 0 0</inkml:trace>
  <inkml:trace contextRef="#ctx0" brushRef="#br0" timeOffset="378.91">0 302 6384 0 0,'0'0'184'0'0,"0"0"-40"0"0,0 0 9 0 0,0 0 69 0 0,2-1 203 0 0,1-1 54 0 0,0 0-42 0 0,1 0-39 0 0,-1 0-37 0 0,4-2 261 0 0,0 0-113 0 0,0 1-130 0 0,0-1-58 0 0,2 0 63 0 0,15-7 447 0 0,-7 4-208 0 0,1 1-95 0 0,-1 1-87 0 0,1 0-80 0 0,-4 2-137 0 0,0 1-36 0 0,13-3 90 0 0,1 1-106 0 0,0 0-78 0 0,59-10-4 0 0,-82 13-265 0 0,1 0 72 0 0,-1 0 59 0 0,1 0 50 0 0,4-2 109 0 0,7-1 187 0 0,-10 2-202 0 0,0 0-56 0 0,0 0-89 0 0,-2 1-36 0 0,-1 0-47 0 0,0 0-54 0 0,1 0-60 0 0,-1 0-36 0 0,0 0-59 0 0,0 0-63 0 0,0-1-70 0 0,0 1-72 0 0,0 0-78 0 0,0 0-83 0 0,0 0-86 0 0,4-1-994 0 0,4-1-1010 0 0,-12 3 2789 0 0</inkml:trace>
  <inkml:trace contextRef="#ctx0" brushRef="#br0" timeOffset="596.84">698 297 8208 0 0,'1'14'-13'0'0,"0"-1"80"0"0,2 1 74 0 0,0 0 66 0 0,3 6 214 0 0,1 0 111 0 0,1 0 87 0 0,0 0 64 0 0,3 6 1980 0 0,5 20-2663 0 0,-12-35 402 0 0,1 0-102 0 0,3 13 274 0 0,-7-14-265 0 0,-1-9-78 0 0,0-1 1 0 0,0 0-28 0 0,0 2-123 0 0,0 5-58 0 0,0-6-22 0 0,0-1-82 0 0,0 0-119 0 0,0 0-255 0 0,0 0 25 0 0,0 0 93 0 0,0 0 81 0 0,0 0 69 0 0,-1 0 44 0 0,1 0 54 0 0,-2 0-40 0 0,0 0 45 0 0,2 0-4 0 0,-1-1-40 0 0,-4-2-846 0 0</inkml:trace>
  <inkml:trace contextRef="#ctx0" brushRef="#br0" timeOffset="847.93">627 135 9272 0 0,'0'0'208'0'0,"0"0"-44"0"0,0 0-60 0 0,0-2-22 0 0,0-1-41 0 0,0 2 4 0 0,0 0 53 0 0,0 0 77 0 0,0-2-104 0 0,0 1-13 0 0,0 1 83 0 0,0 1 161 0 0,0 0 265 0 0,0 0 10 0 0,0 0-238 0 0,0 0-143 0 0,0 0-41 0 0,0 0 24 0 0,0 0 68 0 0,1-2-32 0 0,1 0-98 0 0,1 1-78 0 0,1-1-60 0 0,10-1-276 0 0,-12 3 269 0 0,6-2-146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02.8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254 218 7112 0 0,'0'0'157'0'0,"0"0"23"0"0,0 0 13 0 0,0-7-40 0 0,0-3-100 0 0,0 6-31 0 0,0 1 42 0 0,-1-3 169 0 0,0 0 182 0 0,-2 0 341 0 0,1 2-218 0 0,1 1-241 0 0,1 0-109 0 0,0 0-72 0 0,-1-1 379 0 0,-3 0-110 0 0,0 1-95 0 0,-2-1-80 0 0,2 2-88 0 0,-1 1-33 0 0,-5-2 59 0 0,-15 0 155 0 0,-3 5-112 0 0,1 2-88 0 0,2 3-63 0 0,7-1 154 0 0,0 3-85 0 0,-7 8-70 0 0,4 3-100 0 0,18-16 44 0 0,0-1-1 0 0,1 1 0 0 0,-1-1 1 0 0,1 1-1 0 0,0 0 0 0 0,0 0 1 0 0,1 0-1 0 0,-1 0 0 0 0,1 1 1 0 0,0-1-1 0 0,-1 4 18 0 0,2 12-25 0 0,4 1 47 0 0,4-1 99 0 0,3-1-40 0 0,8 5-22 0 0,5-3-49 0 0,-10-11-24 0 0,0-1 0 0 0,13 6 14 0 0,12 4 30 0 0,-19-9 27 0 0,1 1 42 0 0,11 6 155 0 0,-7-4-29 0 0,0 0 47 0 0,-1 1 66 0 0,0 1 83 0 0,-19-12-412 0 0,0 1 72 0 0,0-2 36 0 0,-1 1 35 0 0,8 7 425 0 0,-12-10-541 0 0,0 1 0 0 0,1-1 0 0 0,-1 1-1 0 0,1 0 1 0 0,-1-1 0 0 0,0 1 0 0 0,1 0 0 0 0,-1-1 0 0 0,0 1 0 0 0,0 0 0 0 0,0 0-1 0 0,0-1 1 0 0,1 1 0 0 0,-1 0 0 0 0,0-1 0 0 0,0 2-36 0 0,-2 3 150 0 0,0 0-36 0 0,-2 1 138 0 0,-1 0-40 0 0,-7 4 109 0 0,-2-2-115 0 0,-1 0-88 0 0,2-3-67 0 0,0 0 2 0 0,0-1 1 0 0,-11 1-54 0 0,17-4-183 0 0,0 1 76 0 0,-1-1 59 0 0,-1 1 67 0 0,-21 3 238 0 0,18-3-193 0 0,4-2-76 0 0,0 1-54 0 0,-1 0-110 0 0,4-1 41 0 0,0 0-36 0 0,0 0-37 0 0,1 0-42 0 0,-1-1-45 0 0,1 1-48 0 0,-1 0-50 0 0,1-1-54 0 0,-1 0-58 0 0,1 1-59 0 0,-1-1-64 0 0,1 0-67 0 0,0-1-69 0 0,0 1-73 0 0,0 0-1084 0 0,-1-2-1084 0 0</inkml:trace>
  <inkml:trace contextRef="#ctx0" brushRef="#br0" timeOffset="248.86">623 218 10864 0 0,'0'0'317'0'0,"0"0"-175"0"0,0 0-34 0 0,0 0 22 0 0,0 1-87 0 0,1 3-70 0 0,-1-2 62 0 0,5 18-41 0 0,-1 0 121 0 0,0 0 104 0 0,0 1 87 0 0,-1-3 30 0 0,0 1 45 0 0,6 68 1614 0 0,-8-72-1635 0 0,0 0-53 0 0,5 48 777 0 0,-5-58-1017 0 0,0 0-33 0 0,2 13-1 0 0,-1-11 24 0 0,0 0 82 0 0,-1-4-27 0 0,1 0 34 0 0,-2-1-184 0 0,0-2-71 0 0,0 0-124 0 0,0 0 168 0 0,0 0-10 0 0,0 0-24 0 0,0 0-45 0 0,0 0-17 0 0,0 0-46 0 0,0 0-51 0 0,0 0-58 0 0,0 0-63 0 0,0 0-57 0 0,0 0-52 0 0,0 0-44 0 0,0 0-158 0 0,0 0-44 0 0,0 0-190 0 0,0 0-509 0 0</inkml:trace>
  <inkml:trace contextRef="#ctx0" brushRef="#br0" timeOffset="451.4">491 27 9560 0 0,'0'0'216'0'0,"0"0"17"0"0,-1-1-79 0 0,0 0-63 0 0,-3-2 63 0 0,3 2-56 0 0,0-1-73 0 0,-3-2-4 0 0,2 1 24 0 0,0 1 72 0 0,-3-3 408 0 0,4 3-351 0 0,0 1-100 0 0,0 0-106 0 0,1 1-83 0 0,-1 0-54 0 0,1 0-77 0 0,-1-1-85 0 0,1 1-94 0 0,0 0-1265 0 0,0 0-973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01.3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76 8088 0 0,'0'0'234'0'0,"0"0"74"0"0,0 0 140 0 0,0 0 58 0 0,0 0-277 0 0,0 0-52 0 0,0 1-46 0 0,0-1-37 0 0,-1 1 6 0 0,0 2-24 0 0,1-2-16 0 0,0 0 51 0 0,0 0 116 0 0,-1-1-64 0 0,1 1 37 0 0,1 14 494 0 0,0 0-93 0 0,0 0-85 0 0,1 0-77 0 0,0 0-69 0 0,1 1-61 0 0,0-1-52 0 0,0 0-45 0 0,1 4-5 0 0,1-1-38 0 0,11 42 285 0 0,-8-36-219 0 0,-7-20-194 0 0,36 112 841 0 0,-4-15-174 0 0,29 120 800 0 0,-56-198-1387 0 0,8 31 60 0 0,-9-32-78 0 0,-4-17-98 0 0,-1-2-104 0 0,0-3-7 0 0,0 1-33 0 0,0-1-65 0 0,0 0-146 0 0,0 0-713 0 0,0 0 818 0 0,0 0 54 0 0,0 0 0 0 0,0 0-37 0 0,0 0 3 0 0,0-1-39 0 0,0 1-44 0 0,-1 0-49 0 0,1-1-211 0 0,0 0-87 0 0,-1 0-74 0 0,1 0-59 0 0,-1-1-343 0 0,0-1-648 0 0</inkml:trace>
  <inkml:trace contextRef="#ctx0" brushRef="#br0" timeOffset="349.85">124 64 9856 0 0,'0'-2'289'0'0,"0"-2"-129"0"0,0 0-50 0 0,-1-3-7 0 0,0-8-97 0 0,1 9 37 0 0,1 2 20 0 0,0 0 39 0 0,1 0 47 0 0,0 0 58 0 0,-1 3-82 0 0,-1 0-48 0 0,0-1-22 0 0,0 1-64 0 0,1 0 31 0 0,0 1 32 0 0,1-1 45 0 0,1 1 57 0 0,1-1 70 0 0,-1 0-218 0 0,1 1-1 0 0,-1 0 1 0 0,1 0 0 0 0,-1 0 0 0 0,1 0-1 0 0,-1 0 1 0 0,1 1 0 0 0,-1 0 0 0 0,1-1-1 0 0,-1 1 1 0 0,1 1 0 0 0,-1-1-1 0 0,0 0 1 0 0,0 1 0 0 0,0 0 0 0 0,1 0-8 0 0,2 1 27 0 0,24 16 93 0 0,13 18-43 0 0,-26-21-29 0 0,1-1 39 0 0,12 12 65 0 0,11 16-6 0 0,-36-37-124 0 0,12 13 42 0 0,-14-14-56 0 0,1 1 1 0 0,-1-1 0 0 0,0 0-1 0 0,0 1 1 0 0,0-1 0 0 0,-1 1 0 0 0,0 0-1 0 0,1 4-8 0 0,0 11 60 0 0,-3-14 54 0 0,-1 1 0 0 0,1-1 0 0 0,-1 0 0 0 0,0 0 0 0 0,-1 1 0 0 0,-1 4-114 0 0,1-9 55 0 0,1 1 1 0 0,-1-1 0 0 0,0 1-1 0 0,1-1 1 0 0,-2 0-1 0 0,1 0 1 0 0,-2 2-56 0 0,-14 11 198 0 0,-10 1-21 0 0,-2-1-70 0 0,-7 0-48 0 0,26-12-54 0 0,0-1-1 0 0,0 0 1 0 0,0 0-1 0 0,-4-1-4 0 0,4-1-119 0 0,7-1 32 0 0,0-1-63 0 0,1 1-67 0 0,-1 0-94 0 0,4 0 114 0 0,0 0 91 0 0,0 0-33 0 0,0 0-9 0 0,0 0-34 0 0,0 0-39 0 0,0 0-43 0 0,0 0-48 0 0,0 0-44 0 0,0 0-39 0 0,0 0-34 0 0,0 0-124 0 0,0 0-33 0 0,0 0-1291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26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7688 0 0,'0'0'166'0'0,"0"0"29"0"0,0 0 14 0 0,0 2-25 0 0,0 5-275 0 0,0 0 113 0 0,0 0 100 0 0,0 1 86 0 0,0 0 88 0 0,0 0 65 0 0,0 6 350 0 0,0 18 1104 0 0,0-22-1320 0 0,0 0-73 0 0,1-1-128 0 0,-1 0-97 0 0,1 0-116 0 0,0-5-90 0 0,-1 1-35 0 0,2 29 888 0 0,-2 0-89 0 0,1 23 376 0 0,0-24-603 0 0,3 21 327 0 0,4 0-37 0 0,-5-35-565 0 0,-2 12 172 0 0,-1-24-315 0 0,0-5 84 0 0,0-2 44 0 0,0 0 8 0 0,0 0-24 0 0,0 0-106 0 0,0 0-27 0 0,-1-2-20 0 0,-5-6-69 0 0,4-1 20 0 0,1-1 1 0 0,-1 1-1 0 0,2-1 0 0 0,-1 0 0 0 0,1 1 0 0 0,1-1 0 0 0,0 0 0 0 0,0 1 0 0 0,1-1 0 0 0,0-1-20 0 0,4-30 7 0 0,7-39-7 0 0,-7 55-38 0 0,9-10-76 0 0,-6 17 73 0 0,-2 0 42 0 0,-5 11 6 0 0,1 1 0 0 0,0-1-1 0 0,0 1 1 0 0,1-1 0 0 0,0 1-1 0 0,0 0 1 0 0,0 0 0 0 0,1 1 0 0 0,2-3-7 0 0,21-18-51 0 0,-13 14-31 0 0,0 1-51 0 0,-12 9 119 0 0,1 0-1 0 0,-1 0 1 0 0,1 1-1 0 0,-1 0 1 0 0,1 0-1 0 0,-1 0 1 0 0,2-1 14 0 0,15-3-70 0 0,-18 4 66 0 0,1 0 0 0 0,0 0 0 0 0,0 1 0 0 0,-1-1 0 0 0,1 1 0 0 0,0 0 0 0 0,1-1 4 0 0,1 2 2 0 0,-1-1 1 0 0,1 1 0 0 0,-1-1-1 0 0,1 1 1 0 0,-1 1 0 0 0,0-1-1 0 0,3 1-2 0 0,-1 1-6 0 0,-1-1 0 0 0,1 1-1 0 0,-1 0 1 0 0,0 1 0 0 0,3 1 6 0 0,9 12-119 0 0,-9-6 47 0 0,-1 0 88 0 0,10 25 234 0 0,-13-26-212 0 0,0-1-45 0 0,1 1-61 0 0,0-1-79 0 0,2 4 143 0 0,-2 2 37 0 0,8 30 161 0 0,-6-16-101 0 0,-1-10-93 0 0,-1-7 27 0 0,-1 0-42 0 0,6 24-153 0 0,-6-23 113 0 0,0 1 33 0 0,2 3 79 0 0,-2-2-25 0 0,1 9 109 0 0,3 7 60 0 0,-7-22-189 0 0,1 0-6 0 0,0-3 37 0 0,3 3 36 0 0,-2 1 48 0 0,-2-7-121 0 0,0 0-44 0 0,0 0-65 0 0,0 1-107 0 0,-1-3 58 0 0,0 1-33 0 0,0-1-39 0 0,0 0-41 0 0,-1 0-44 0 0,1 0-47 0 0,0-1 49 0 0,0 1-44 0 0,0-1-40 0 0,0 0-38 0 0,0 0-274 0 0,0 0-61 0 0,0 0-47 0 0,0 0-35 0 0,0 0-1512 0 0,0 0-1332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06.55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356 63 6768 0 0,'0'0'149'0'0,"0"0"23"0"0,-4-8 145 0 0,2 4-259 0 0,-1-1-26 0 0,-1 1 56 0 0,-2 0 72 0 0,-4-2 144 0 0,-3-2 106 0 0,3 1 171 0 0,-2 2-75 0 0,0 0-66 0 0,0 2-60 0 0,-4 0 12 0 0,0 2-58 0 0,-3 2 12 0 0,-7 3 111 0 0,4 0-161 0 0,6-2-124 0 0,1 3-40 0 0,-29 12 12 0 0,-2 0 38 0 0,19-2-130 0 0,26-14-54 0 0,-1 0 0 0 0,1 0-1 0 0,0 0 1 0 0,-1 0 0 0 0,1 0 0 0 0,0 1 0 0 0,0-1 0 0 0,0 0 0 0 0,0 0 0 0 0,0 1 0 0 0,0-1 0 0 0,0 1 0 0 0,0-1 0 0 0,1 1 0 0 0,-1-1 0 0 0,1 1 0 0 0,-1-1 0 0 0,1 1 0 0 0,-1 0 0 0 0,1-1 0 0 0,0 1 0 0 0,0 0-1 0 0,0-1 1 0 0,0 1 0 0 0,0 0 0 0 0,0-1 0 0 0,0 1 0 0 0,1 0 0 0 0,-1-1 0 0 0,0 1 0 0 0,1-1 0 0 0,0 1 0 0 0,-1-1 0 0 0,1 1 0 0 0,0-1 0 0 0,0 1 0 0 0,-1-1 0 0 0,1 1 0 0 0,0-1 0 0 0,1 0 0 0 0,-1 0 2 0 0,5 6-14 0 0,0 0 0 0 0,0-1 0 0 0,1 0 0 0 0,0 0 0 0 0,0 0 0 0 0,8 3 14 0 0,14 11-5 0 0,16 13 5 0 0,-16-7 66 0 0,-13-11 15 0 0,-2 1 43 0 0,0 1 49 0 0,-2 1 60 0 0,-4-3 24 0 0,-4 1 51 0 0,-4-13-211 0 0,0 1 0 0 0,0-1 0 0 0,0 1 0 0 0,0 0 1 0 0,0-1-1 0 0,-1 1 0 0 0,0-1 0 0 0,0 1 1 0 0,0-1-1 0 0,0 1 0 0 0,-1 2-97 0 0,-13 18 619 0 0,2-10-271 0 0,0-4-120 0 0,-1-3-72 0 0,-22 6-13 0 0,-1-7-81 0 0,18-5-57 0 0,0-1-1 0 0,-18-3-3 0 0,26 0-19 0 0,7 2-23 0 0,1-1-46 0 0,1 1-22 0 0,0 0-46 0 0,1 1-213 0 0,1 0-83 0 0,-1-1 50 0 0,1 1 45 0 0,0-1 40 0 0,0 1-18 0 0,0 0 39 0 0,-1-1-19 0 0,1 0-112 0 0,-1 0-102 0 0,1 1 128 0 0,0-1 10 0 0,0 1-69 0 0,-1-3-1407 0 0,1-2-1055 0 0,0 5 2908 0 0</inkml:trace>
  <inkml:trace contextRef="#ctx0" brushRef="#br0" timeOffset="547.53">748 115 7512 0 0,'0'0'166'0'0,"0"0"24"0"0,-1 0-35 0 0,-1 1 54 0 0,-1 0-121 0 0,-1 0-112 0 0,-3 1-6 0 0,0-1 115 0 0,-1 1 98 0 0,1 0 83 0 0,-5 0 257 0 0,3 0-9 0 0,-13 5 755 0 0,15-5-912 0 0,0 1-36 0 0,1-1-74 0 0,1 1-48 0 0,-1 0-56 0 0,1 1-66 0 0,-7 4 211 0 0,1 1-45 0 0,0 0-38 0 0,0 0-34 0 0,-11 16 136 0 0,17-18-227 0 0,0 0 0 0 0,1 0 0 0 0,-1 1 0 0 0,-2 7-80 0 0,2 4 106 0 0,1 12-31 0 0,3-15-23 0 0,1-11-50 0 0,0 0 0 0 0,0 1 0 0 0,1-1 0 0 0,0 0 0 0 0,0 0 0 0 0,0 0-1 0 0,2 3-1 0 0,0 4 2 0 0,0-3 31 0 0,-1-4-29 0 0,1-1 1 0 0,0 1 0 0 0,-1-1-1 0 0,1 0 1 0 0,1 0 0 0 0,-1 0 0 0 0,0 0-1 0 0,3 1-4 0 0,3 3 64 0 0,1-3 56 0 0,1-2-71 0 0,-1-1 42 0 0,-7-2-61 0 0,-1 0 0 0 0,1 0-1 0 0,-1-1 1 0 0,1 1 0 0 0,-1-1 0 0 0,0 1 0 0 0,1-1-1 0 0,-1 0 1 0 0,0 0 0 0 0,1 0 0 0 0,-1 0 0 0 0,1 0-30 0 0,10-7 193 0 0,17-12 330 0 0,-21 11-381 0 0,-1-1-58 0 0,-2-1-80 0 0,-1-2-102 0 0,-1 0 83 0 0,-3 9 14 0 0,0 1 1 0 0,1-1 0 0 0,-2 0 0 0 0,1 1 0 0 0,0-1 0 0 0,-1 0 0 0 0,0 0 0 0 0,0 0 0 0 0,0-3 0 0 0,-2-24 21 0 0,-1-4 28 0 0,-2 13-55 0 0,4 16 17 0 0,0 0 0 0 0,1 1 1 0 0,-1-1-1 0 0,1 0 0 0 0,0 0 1 0 0,1 0-1 0 0,-1 0 0 0 0,1 0 1 0 0,1-3-12 0 0,1-6 55 0 0,-2 10-31 0 0,1 2-34 0 0,-1 3 5 0 0,-1 0 0 0 0,1 0 0 0 0,-1 0-1 0 0,0 0 1 0 0,1 0 0 0 0,-1 0-1 0 0,0 0 1 0 0,1 0 0 0 0,-1 1-1 0 0,1-1 1 0 0,-1 0 0 0 0,0 0-1 0 0,1 0 1 0 0,-1 0 0 0 0,0 0-1 0 0,1 1 1 0 0,-1-1 0 0 0,0 0-1 0 0,0 0 1 0 0,1 1 0 0 0,-1-1-1 0 0,0 0 1 0 0,0 0 0 0 0,1 1-1 0 0,-1-1 1 0 0,0 0 0 0 0,0 1 5 0 0,6 6-92 0 0,-3-2 62 0 0,-1-1 37 0 0,-1-2 40 0 0,0 1-47 0 0,0 0 0 0 0,0 0 0 0 0,0 0 0 0 0,-1 0 0 0 0,1 0 0 0 0,-1 0 0 0 0,0 0 0 0 0,0 2 0 0 0,1 8-31 0 0,1-1-56 0 0,2-1-36 0 0,-2 1 62 0 0,1 5 61 0 0,-1 0 72 0 0,2 13 99 0 0,0-10-112 0 0,-4-20-60 0 0,5 18-32 0 0,10 31 103 0 0,-7-29-100 0 0,0-3-97 0 0,-3-8 15 0 0,-1-1-39 0 0,-3-6-129 0 0,0-1 76 0 0,0 0 6 0 0,0 2-168 0 0,-1-3 237 0 0,0 1-37 0 0,0-1-47 0 0,0 1-57 0 0,1 0-73 0 0,-1-1-49 0 0,0 1-42 0 0,1 0-39 0 0,-1 0-136 0 0,0-1-37 0 0,1 2-1423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3:59.64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246 129 10192 0 0,'0'0'230'0'0,"0"0"30"0"0,0-1-26 0 0,0 1-100 0 0,0-1-73 0 0,0-2-18 0 0,0 1 13 0 0,0-2 8 0 0,-1 1-37 0 0,-2-5 61 0 0,1 6-6 0 0,0 1-12 0 0,-10-8 519 0 0,-6 4 38 0 0,-2 3 36 0 0,2 3 37 0 0,-2 3-177 0 0,2 2-104 0 0,1 2-93 0 0,1 2-81 0 0,1 1-71 0 0,2 2-58 0 0,0 2-49 0 0,0 1-36 0 0,-3 9 54 0 0,4 2 42 0 0,8-19-64 0 0,1 1 1 0 0,1 0 0 0 0,-1 0 0 0 0,2 0-1 0 0,-1 1 1 0 0,1-1 0 0 0,1 0-1 0 0,-1 6-63 0 0,2-9 50 0 0,-1 0 0 0 0,1 1-1 0 0,0-1 1 0 0,1 0 0 0 0,0 0-1 0 0,2 6-49 0 0,-2-7 31 0 0,0 0-1 0 0,1 0 1 0 0,-1-1-1 0 0,1 0 0 0 0,2 3-30 0 0,16 13 81 0 0,6-3-56 0 0,-11-12-11 0 0,0-2 36 0 0,4-4 44 0 0,10-5 90 0 0,-22 3-109 0 0,0 0 0 0 0,0-1 1 0 0,-1 0-1 0 0,8-4-75 0 0,11-12 102 0 0,-21 15-85 0 0,0 0-1 0 0,0 0 1 0 0,-1-1-1 0 0,1 1 0 0 0,-1-1 1 0 0,0 0-1 0 0,-1 0 1 0 0,0 0-1 0 0,0 0 0 0 0,0-1 1 0 0,-1 1-1 0 0,0-1 0 0 0,1-4-16 0 0,-1-1 33 0 0,0-1-1 0 0,-1 0 0 0 0,-1 1 1 0 0,0-1-1 0 0,0 0 0 0 0,-3-12-32 0 0,0 0 52 0 0,3-8-63 0 0,0 31-50 0 0,0 2-15 0 0,0 2 8 0 0,9 19-38 0 0,0 1 60 0 0,5 10 50 0 0,6 15 73 0 0,-7-23-160 0 0,1 0 70 0 0,-6-12 42 0 0,1-1-1 0 0,0 0 1 0 0,1 0-1 0 0,0-1 1 0 0,4 2-29 0 0,16 11-7 0 0,-27-22 8 0 0,10 5-18 0 0,-13-6-161 0 0,0 0 51 0 0,1 0 45 0 0,-1 1 42 0 0,0-1 37 0 0,1 0 43 0 0,0 1 51 0 0,-1 0 101 0 0,2 0 70 0 0,-1 0-122 0 0,-1 0-70 0 0,1-1-62 0 0,0 1-61 0 0,-1 0-67 0 0,1-1-76 0 0,0 0-86 0 0,-1 1-27 0 0,1-1-73 0 0,-1 0-79 0 0,1 1-86 0 0,-1-1-90 0 0,1 0-99 0 0,-1 0-102 0 0,1 0-109 0 0,-1 0-1245 0 0,0 0-1248 0 0</inkml:trace>
  <inkml:trace contextRef="#ctx0" brushRef="#br0" timeOffset="498.88">589 41 9152 0 0,'0'0'208'0'0,"0"0"33"0"0,1 2 14 0 0,3 10-93 0 0,4 7-74 0 0,2 4 0 0 0,-7-15-12 0 0,0 1 44 0 0,0-2 22 0 0,-1 0 45 0 0,0 0 52 0 0,0 0 60 0 0,5 18 317 0 0,-1 0 35 0 0,2 0 33 0 0,-1 0 33 0 0,8 24 814 0 0,1 1 128 0 0,-4-12-296 0 0,-10-27-1085 0 0,0-1 2 0 0,1-5 13 0 0,-2-4-214 0 0,0 0 50 0 0,-1 0 41 0 0,0 0 35 0 0,1 1 228 0 0,-2 1 689 0 0,1-3-760 0 0,0 0-60 0 0,0-1-83 0 0,0 0-107 0 0,0 0-110 0 0,1 0-66 0 0,-1-1-72 0 0,1 0-81 0 0,3-11 255 0 0,1-7 64 0 0,1-4-10 0 0,-2 1-35 0 0,0-1-71 0 0,4-25-117 0 0,-4 33 69 0 0,0 0-1 0 0,2 1 0 0 0,-1 0 0 0 0,2 0 0 0 0,4-7 63 0 0,-9 18-13 0 0,1 1 0 0 0,-1-1 0 0 0,1 1 0 0 0,0-1 0 0 0,0 1-1 0 0,0 0 1 0 0,0 0 0 0 0,0 1 0 0 0,1-1 0 0 0,-1 1 0 0 0,1 0-1 0 0,0-1 1 0 0,0 1 13 0 0,-1 1-6 0 0,1 0 0 0 0,-1 0-1 0 0,0 0 1 0 0,1 1 0 0 0,-1-1-1 0 0,0 1 1 0 0,1-1 0 0 0,-1 1-1 0 0,1 1 1 0 0,-1-1 0 0 0,3 0 6 0 0,-2 2-9 0 0,0-1 0 0 0,1 0 0 0 0,-1 1 1 0 0,0 0-1 0 0,0 0 0 0 0,0 0 0 0 0,0 0 1 0 0,0 1-1 0 0,0-1 0 0 0,-1 1 0 0 0,3 2 9 0 0,3 4-34 0 0,0 0 0 0 0,-1 0 0 0 0,5 8 34 0 0,-7-9-16 0 0,-1 0-1 0 0,0 1 1 0 0,0 0 0 0 0,-1 0-1 0 0,1 3 17 0 0,14 49 4 0 0,-3-10 59 0 0,-15-47-58 0 0,4 4-12 0 0,5 4 63 0 0,-9-11-261 0 0,0 0 50 0 0,0 0 47 0 0,0 0 43 0 0,0 0 35 0 0,-1 0 72 0 0,1 0 55 0 0,0-1 42 0 0,0 2 576 0 0,-1-2-603 0 0,1 0-39 0 0,-1 0-49 0 0,0 1-76 0 0,0-1-90 0 0,0 0-105 0 0,0-1-93 0 0,1 1-118 0 0,-1 0 181 0 0,0 0-34 0 0,0 0-35 0 0,0 1-37 0 0,0-1-39 0 0,1 0-40 0 0,-1 0-42 0 0,0 0-43 0 0,0 0-44 0 0,1 0-47 0 0,-1 0-47 0 0,0 0-49 0 0,2 1-504 0 0,-1-1-34 0 0,6 3-2659 0 0</inkml:trace>
  <inkml:trace contextRef="#ctx0" brushRef="#br0" timeOffset="772.83">1199 85 10248 0 0,'0'0'230'0'0,"0"0"30"0"0,0 0 20 0 0,1 2-25 0 0,3 8-318 0 0,1 0 105 0 0,0 0 95 0 0,1 0 90 0 0,0 3 161 0 0,1 0 109 0 0,-1 0 96 0 0,0 0 82 0 0,9 23 739 0 0,1 0-94 0 0,3 0-84 0 0,3-4-72 0 0,-15-24-854 0 0,1 0-46 0 0,0 0-40 0 0,2 0-36 0 0,1 0-3 0 0,2-1-36 0 0,2 1-6 0 0,7 1 29 0 0,-17-7-186 0 0,11 0 62 0 0,-9-2-52 0 0,0 0-46 0 0,-1 0-65 0 0,0-1-76 0 0,0 1-99 0 0,-6 0-202 0 0,0 0 115 0 0,1 0 99 0 0,-1 0 83 0 0,0 0 58 0 0,1 0 64 0 0,1-1 19 0 0,-1 1-16 0 0,-1 0-21 0 0,0-1-54 0 0,1 1-9 0 0,-1 0-44 0 0,0-1-49 0 0,0 1-56 0 0,1 0-60 0 0,-1-1-66 0 0,0 1-72 0 0,0 0-77 0 0,0-1 152 0 0,0 0-46 0 0,0 1-41 0 0,0-1-36 0 0,0 0-151 0 0,0-1-35 0 0,0-2-1595 0 0</inkml:trace>
  <inkml:trace contextRef="#ctx0" brushRef="#br0" timeOffset="1010.41">1479 17 11144 0 0,'0'0'248'0'0,"0"0"34"0"0,0 0-132 0 0,0 0-35 0 0,1-2 26 0 0,-1 0-82 0 0,2-3 0 0 0,-2 4-5 0 0,0 0 43 0 0,0-2-60 0 0,0 2 61 0 0,0 0 103 0 0,0 0 240 0 0,0 1 421 0 0,0 0 39 0 0,0 0-370 0 0,0 0-219 0 0,0 0-59 0 0,0 0 51 0 0,1 3 125 0 0,1 6-127 0 0,0 0-43 0 0,2 9 154 0 0,-1 5-50 0 0,1 14 69 0 0,0 45 375 0 0,-4-26-304 0 0,-2-10-133 0 0,0 1-66 0 0,-2 64 333 0 0,2-35-274 0 0,-4 1-60 0 0,2-35-187 0 0,2 0 38 0 0,0 155 722 0 0,3-151-719 0 0,-1 0-48 0 0,0-45-239 0 0,0 0 41 0 0,0 0 38 0 0,0 0 33 0 0,0 0 49 0 0,0 0 58 0 0,0 3 332 0 0,0-2-314 0 0,0-1-99 0 0,0 0-43 0 0,0 0-49 0 0,0 1-59 0 0,0-1-40 0 0,0 1-59 0 0,0-1-64 0 0,0 1-69 0 0,0 0-77 0 0,0 0-80 0 0,0 1-88 0 0,0-1-92 0 0,0-2-471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3:55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 1 7640 0 0,'0'0'224'0'0,"0"0"-61"0"0,0 0-13 0 0,0 0 49 0 0,0 0 165 0 0,0 0 306 0 0,0 0 24 0 0,0 0-38 0 0,0 0-443 0 0,0 0 63 0 0,0 0 144 0 0,0 0-231 0 0,0 0-41 0 0,0 0 45 0 0,0 1-94 0 0,0 3-14 0 0,0-2 8 0 0,-3 26 1331 0 0,1-19-981 0 0,0 0-38 0 0,-1 3 39 0 0,1 0-108 0 0,1-6-216 0 0,1 0-37 0 0,-1 0-40 0 0,1 0-43 0 0,-1 18 310 0 0,-2 0-53 0 0,-1 25 156 0 0,9 49 280 0 0,0-25-179 0 0,-1-19-127 0 0,7 27 45 0 0,-2-8-85 0 0,-3-28-137 0 0,2 0 44 0 0,4 36 258 0 0,0-11-46 0 0,-11-68-405 0 0,-1-1-114 0 0,1 1 1 0 0,-1-1 79 0 0,0 1 38 0 0,0-1 25 0 0,0 1 40 0 0,1 0 43 0 0,-1 1 51 0 0,-1-4-499 0 0,1 0 95 0 0,-2 0 66 0 0,-1-2-74 0 0,1 1 1 0 0,1 2 57 0 0,0-1-39 0 0,1 1-47 0 0,-1 0-54 0 0,1-1-46 0 0,-1 0-47 0 0,1 0-43 0 0,-1 1-39 0 0,1-1-287 0 0,-1 0-64 0 0,1 0-51 0 0,-1 0-37 0 0,1 0-333 0 0,0-1-33 0 0,-1-1-2615 0 0</inkml:trace>
  <inkml:trace contextRef="#ctx0" brushRef="#br0" timeOffset="314.94">111 551 9616 0 0,'0'0'216'0'0,"0"0"32"0"0,0 0 12 0 0,0 1-55 0 0,1 0-152 0 0,2-1-35 0 0,2 1 15 0 0,1 0 65 0 0,-1 0 55 0 0,0-1 51 0 0,5 0 235 0 0,-1-1 91 0 0,1 1 51 0 0,12-4 842 0 0,-9 2-628 0 0,-6 0-446 0 0,0 1-53 0 0,0-1-65 0 0,0 1-74 0 0,0-1-88 0 0,7-1 116 0 0,0 1-45 0 0,16-2 29 0 0,0 0-100 0 0,-18 2-48 0 0,0 0-1 0 0,0-1 1 0 0,0-1-1 0 0,7-2-20 0 0,-7 1-6 0 0,7-2 52 0 0,-5 3-22 0 0,-5 0-38 0 0,-1 1-27 0 0,-1 0-36 0 0,0 0-19 0 0,-1-1-34 0 0,0 1-39 0 0,0-1-43 0 0,4-3-414 0 0,-2 1-20 0 0</inkml:trace>
  <inkml:trace contextRef="#ctx0" brushRef="#br0" timeOffset="621.09">434 165 7512 0 0,'0'0'166'0'0,"0"0"29"0"0,0 0 13 0 0,0 0-64 0 0,0 0-1 0 0,0 0 60 0 0,0 0 184 0 0,0 0 339 0 0,0 0 30 0 0,0 0-24 0 0,0 0-118 0 0,0 0-50 0 0,0 0-10 0 0,0 0-22 0 0,0 0-84 0 0,0 0-38 0 0,0 0-8 0 0,0 0-30 0 0,0 0-165 0 0,1 0-92 0 0,0 1-60 0 0,3 1-24 0 0,-2 0 19 0 0,7 8 226 0 0,-2 1-59 0 0,0 2-49 0 0,-2 1-38 0 0,2 9 19 0 0,1 12 21 0 0,-5-21-86 0 0,16 82 298 0 0,-6-31-125 0 0,-3-21-54 0 0,-2-8-1 0 0,1 1 41 0 0,7 36 251 0 0,-8-36 308 0 0,10 30-802 0 0,3 10 658 0 0,-10-34-336 0 0,1-2-38 0 0,-7-25-140 0 0,-4-15-72 0 0,-1-1 0 0 0,0 0 0 0 0,0 0 2 0 0,0 0 4 0 0,0 0-36 0 0,0 0-73 0 0,0 0-58 0 0,0 0-99 0 0,0 0 73 0 0,0 0 34 0 0,0 0-37 0 0,0 0-15 0 0,0 0-38 0 0,0 0-42 0 0,0 0-48 0 0,0 0-52 0 0,0 0-49 0 0,0 0-44 0 0,0 0-41 0 0,0 0-289 0 0,0 0-68 0 0,0-1-52 0 0,0 1-39 0 0,0-1-11 0 0,1 0-1255 0 0,0-3-1186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43.3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7280 0 0,'0'0'209'0'0,"0"0"66"0"0,0 0 126 0 0,0 0 51 0 0,0 0 11 0 0,0 0-18 0 0,0 0-77 0 0,0 0-31 0 0,0 0-7 0 0,0 0-9 0 0,0 0-26 0 0,0 0-9 0 0,0 0-4 0 0,0 0-1 0 0,0 0 6 0 0,0 0 1 0 0,0 0 0 0 0,0 0-11 0 0,0 0-45 0 0,0 0-21 0 0,0 0-3 0 0,2 2 109 0 0,0 4-92 0 0,1 0-72 0 0,0-1-58 0 0,0 5 94 0 0,-1 1-61 0 0,-2 3-28 0 0,-1 7 8 0 0,0-1 49 0 0,2 33 156 0 0,3 3 260 0 0,3 9-573 0 0,15 46 841 0 0,-18-93-683 0 0,0-3-31 0 0,-3-3-12 0 0,4 10 140 0 0,0 1 18 0 0,-5-21-277 0 0,0 0 35 0 0,1 0 44 0 0,0 2 83 0 0,-1 2 53 0 0,1-3-103 0 0,-1 0-61 0 0,0 0-56 0 0,0 0-104 0 0,0-1 6 0 0,-1-1-40 0 0,1 0-43 0 0,-1 0-47 0 0,0 0-50 0 0,0-1-55 0 0,1 1-69 0 0,-1-1-64 0 0,1 0-57 0 0,0 0-51 0 0,-1 0-173 0 0,1 1-50 0 0,-1-1-208 0 0,1 0-562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49.9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10 8464 0 0,'0'0'190'0'0,"0"0"-7"0"0,-1-1-77 0 0,1 1-51 0 0,-4-2-5 0 0,2 1 2 0 0,-3 0 93 0 0,-2-1-70 0 0,-16 0-30 0 0,13 2 33 0 0,5 0 7 0 0,1 0 44 0 0,-1 1 52 0 0,1-1 61 0 0,-6 2 93 0 0,0 2-39 0 0,-7 6 199 0 0,1 4-109 0 0,3 3-79 0 0,9-9-169 0 0,0-1 0 0 0,0 1 0 0 0,0 0 0 0 0,1 0 0 0 0,-2 8-138 0 0,-1 7 337 0 0,1 48 217 0 0,5-60-443 0 0,0 0 0 0 0,1-1 0 0 0,0 1 1 0 0,0 0-1 0 0,3 7-111 0 0,4 12 211 0 0,-6-19-138 0 0,7 16 85 0 0,-7-20-120 0 0,2 0-1 0 0,-1 0 1 0 0,1 0-1 0 0,3 3-37 0 0,-4-6 18 0 0,0 0 0 0 0,0 0 0 0 0,1 0 1 0 0,0 0-1 0 0,0-1 0 0 0,0 1 0 0 0,0-1-18 0 0,0-1 23 0 0,-1 0 1 0 0,1 0 0 0 0,-1 0-1 0 0,1 0 1 0 0,3 0-24 0 0,-4-1 38 0 0,-1 0-1 0 0,1-1 1 0 0,-1 1 0 0 0,1-1-1 0 0,-1 0 1 0 0,1 0 0 0 0,0 0-1 0 0,-1 0 1 0 0,3-1-38 0 0,-2 1 58 0 0,1-1 1 0 0,-1 0-1 0 0,1-1 0 0 0,-1 1 0 0 0,1 0 0 0 0,-1-1 1 0 0,0 0-1 0 0,0 0 0 0 0,0 0 0 0 0,1-1-58 0 0,2-2 141 0 0,0-1 0 0 0,0 1 1 0 0,0-2-1 0 0,0 0-141 0 0,10-13 308 0 0,0-4-86 0 0,0-3-87 0 0,-4 2-64 0 0,-8 17-54 0 0,-1-1 0 0 0,0 1 0 0 0,-1-1 0 0 0,0 1 0 0 0,0-1 0 0 0,-1 0-17 0 0,-1 3 12 0 0,0 0-1 0 0,0 0 1 0 0,-1 0 0 0 0,0 0 0 0 0,0 1-1 0 0,-1-1 1 0 0,0-2-12 0 0,-5-12 105 0 0,5 12-36 0 0,-1-1-3 0 0,-7-14 167 0 0,3 9-156 0 0,3 6-92 0 0,0 1-60 0 0,0 0-73 0 0,0 0-88 0 0,-1 0-42 0 0,2 4 132 0 0,-1 0-71 0 0,1 0-89 0 0,0 1-37 0 0,0 0-99 0 0,0 1-117 0 0,2 0 231 0 0,-1 1-36 0 0,1 0-872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50.4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0 249 9040 0 0,'0'0'200'0'0,"0"0"33"0"0,0 0 15 0 0,2 1-58 0 0,2 4-125 0 0,-1-1-37 0 0,-1 0 51 0 0,1 0 44 0 0,-1 0 37 0 0,3 4 234 0 0,4 14 680 0 0,-6-16-780 0 0,0 1-50 0 0,-1-3-103 0 0,0 1-49 0 0,4 13 445 0 0,0 1 46 0 0,-4-8-97 0 0,1-1 0 0 0,1 0 1 0 0,2 5-487 0 0,0 0 508 0 0,-1 0-36 0 0,5 13 349 0 0,-7-21-558 0 0,-1 16 276 0 0,-3-13-233 0 0,1-4-21 0 0,0 1 88 0 0,-3-3-178 0 0,-4-5-40 0 0,0-2-57 0 0,2-2-74 0 0,-3-13 100 0 0,2-2-44 0 0,5 11-57 0 0,0 0 0 0 0,0-1-1 0 0,1-7-22 0 0,1 3 0 0 0,0 0 0 0 0,1-1 0 0 0,1 1 0 0 0,4-13 0 0 0,-2 9-20 0 0,10-26-91 0 0,-13 40 98 0 0,-1 1 0 0 0,1-1 1 0 0,0 1-1 0 0,0-1 0 0 0,1 1 0 0 0,-1 0 1 0 0,1 0-1 0 0,-1 0 0 0 0,1 1 1 0 0,1-2 12 0 0,0 1-15 0 0,1 0 1 0 0,-1 0-1 0 0,0 0 1 0 0,1 1 0 0 0,-1-1-1 0 0,1 1 1 0 0,0 1-1 0 0,3-2 15 0 0,-5 2-5 0 0,0 1-1 0 0,0-1 0 0 0,0 1 0 0 0,0 0 0 0 0,0 0 0 0 0,0 0 1 0 0,0 1-1 0 0,0-1 0 0 0,0 1 0 0 0,0-1 0 0 0,0 1 1 0 0,0 0-1 0 0,0 0 0 0 0,-1 1 0 0 0,2-1 6 0 0,6 5-1 0 0,0 0 0 0 0,0 0 0 0 0,0 1 0 0 0,-1 1 0 0 0,0-1 0 0 0,0 1 0 0 0,-1 1 0 0 0,4 5 1 0 0,22 31 43 0 0,-5 2 55 0 0,-24-38-167 0 0,0 0 80 0 0,10 20 244 0 0,-10-16-217 0 0,-2-5-84 0 0,0 0-72 0 0,0 0-105 0 0,0 1-120 0 0,-2-5 120 0 0,1 1-38 0 0,-1-1-40 0 0,0 0-43 0 0,1 3-1007 0 0,-1-6-65 0 0</inkml:trace>
  <inkml:trace contextRef="#ctx0" brushRef="#br0" timeOffset="381.65">567 1 8520 0 0,'0'0'190'0'0,"0"0"28"0"0,0 0 11 0 0,0 0 58 0 0,0 0-51 0 0,0 0-45 0 0,0 2 85 0 0,0 0-104 0 0,0 4 121 0 0,0-4-164 0 0,0 0 50 0 0,2 6 385 0 0,1 0-50 0 0,-1 0-45 0 0,0 1-44 0 0,1 5 204 0 0,1 0-102 0 0,-1 0-89 0 0,1 0-73 0 0,-1 0-65 0 0,1 0-44 0 0,13 50 748 0 0,-11-44-622 0 0,0-1 104 0 0,-1 1-107 0 0,0 0-40 0 0,11 36 543 0 0,-7-31-464 0 0,-6-15-191 0 0,1 0 0 0 0,0 0 0 0 0,0 0 0 0 0,1 0-1 0 0,1 0-226 0 0,8 11 367 0 0,-6-10-217 0 0,0 1-46 0 0,-1 0-55 0 0,-1-2-64 0 0,-6-9-209 0 0,0-1 65 0 0,0 0 58 0 0,0 0 51 0 0,0 1 61 0 0,1-1 91 0 0,0 1 459 0 0,0-1-472 0 0,-1 0-36 0 0,0 1-48 0 0,1-1-62 0 0,-1 0-74 0 0,0 0-86 0 0,1 0-60 0 0,-1 0-86 0 0,0 0-95 0 0,1 0-105 0 0,-1 0-112 0 0,0 0-121 0 0,0 0 350 0 0,1 0-34 0 0,-1 0-35 0 0,0 0-35 0 0,0-1 111 0 0,1 1-49 0 0,-1 0-44 0 0,1 0-37 0 0,-1 0-158 0 0,1-1-36 0 0,2 1-1660 0 0</inkml:trace>
  <inkml:trace contextRef="#ctx0" brushRef="#br0" timeOffset="679.89">877 241 10088 0 0,'0'0'298'0'0,"0"0"-4"0"0,1 0-195 0 0,1 3-86 0 0,5 4 36 0 0,-2 1 81 0 0,0 4 101 0 0,2 6 179 0 0,-1-2-81 0 0,-2-6-180 0 0,7 11 321 0 0,0-2 33 0 0,14 18 591 0 0,-19-29-696 0 0,1 0 1 0 0,0-1-1 0 0,4 3-398 0 0,-4-5 319 0 0,-1 1 0 0 0,2-1 0 0 0,-1-1-1 0 0,3 2-318 0 0,2 0 339 0 0,-1 1-69 0 0,6 2 8 0 0,1 0-88 0 0,3 0-44 0 0,-16-7-110 0 0,1 0-1 0 0,-1-1 0 0 0,1 1 0 0 0,4-1-35 0 0,-7-1-156 0 0,0 1 60 0 0,-1-1 53 0 0,1-1 44 0 0,1 1 43 0 0,-1 0 34 0 0,8-3 276 0 0,-6 2-227 0 0,0-2-56 0 0,0 1-122 0 0,-3 1-27 0 0,0-1-41 0 0,0 1-47 0 0,-1-1-50 0 0,1 0-56 0 0,0 0-60 0 0,-1 0-65 0 0,0 0-70 0 0,0 0-74 0 0,0 0-78 0 0,0-1-85 0 0,-1 1-88 0 0,0-1-92 0 0,1 1-99 0 0,-1-3-992 0 0,0-1-1112 0 0</inkml:trace>
  <inkml:trace contextRef="#ctx0" brushRef="#br0" timeOffset="1033.96">1202 173 10680 0 0,'0'0'241'0'0,"0"0"38"0"0,0 0 11 0 0,0 0-28 0 0,0 0-149 0 0,0 0-37 0 0,0 0 171 0 0,0 0-51 0 0,0 0-45 0 0,0 0-38 0 0,0 1 37 0 0,0 2 21 0 0,0-2-31 0 0,0 3 245 0 0,0 0-42 0 0,0 0-40 0 0,0 0-35 0 0,1 5 173 0 0,-1 0-102 0 0,1 2-22 0 0,0 13 272 0 0,-2 3-209 0 0,-1 14 73 0 0,0 1-22 0 0,1-13-94 0 0,0 12-13 0 0,-1 1-58 0 0,-10 82 386 0 0,7-78-386 0 0,0 0 57 0 0,-2 14 111 0 0,-3-2 67 0 0,-2 1 59 0 0,-1-1 49 0 0,8-31-285 0 0,-5 16 308 0 0,9-40-619 0 0,0 1 59 0 0,-3 10 293 0 0,3-7-219 0 0,0-5-108 0 0,0 0-34 0 0,1 0-40 0 0,0-2-49 0 0,-1 0-55 0 0,2-1-64 0 0,-2 1-85 0 0,1 1 72 0 0,0-1 60 0 0,-1-1 49 0 0,0 1 9 0 0,-1-3-23 0 0,1 2 34 0 0,-1 0-78 0 0,1 0-105 0 0,1 1 79 0 0,-1-1-41 0 0,1 1-45 0 0,0 0-50 0 0,-1-1-53 0 0,1 1-59 0 0,0 0-62 0 0,-1 0-68 0 0,1 0 211 0 0,0-1-36 0 0,-1 1-491 0 0,1 0-27 0 0,-1-1-73 0 0,0 1-270 0 0,0-1-707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48.5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234 69 5248 0 0,'-3'-1'-73'0'0,"-1"0"123"0"0,1 0 108 0 0,0-1 89 0 0,-1 0 148 0 0,0 0 79 0 0,-7-5 1150 0 0,6 3-887 0 0,2 2-421 0 0,0 0-50 0 0,-6-3 609 0 0,-2 2-85 0 0,-1 1-79 0 0,0 2-78 0 0,0 1-73 0 0,0 1-72 0 0,1 1-67 0 0,1 1-64 0 0,-6 4 4 0 0,3 2-116 0 0,-2 5-67 0 0,-6 8-53 0 0,4-3-50 0 0,15-18-58 0 0,0 0 0 0 0,0 0 0 0 0,1 1 0 0 0,-1-1 0 0 0,1 1 0 0 0,0-1 0 0 0,0 1 0 0 0,-1 2-17 0 0,-4 26 89 0 0,6 0-39 0 0,4-2-34 0 0,2-2 44 0 0,7 14-62 0 0,-2-17 14 0 0,-2-10 27 0 0,0-3 22 0 0,1-1 33 0 0,-2-3-47 0 0,-7-5-46 0 0,1 0 1 0 0,0 0-1 0 0,0-1 0 0 0,0 1 1 0 0,0-1-1 0 0,0 0 1 0 0,0 1-1 0 0,0-1 0 0 0,1 0 1 0 0,-1 0-1 0 0,0 0 1 0 0,3 0-2 0 0,-1 0 17 0 0,1-1 0 0 0,0 1 1 0 0,0-1-1 0 0,0 0 0 0 0,0 0 1 0 0,0-1-1 0 0,-1 1 0 0 0,1-1 1 0 0,0 0-1 0 0,0-1 0 0 0,-1 1 1 0 0,1-1-1 0 0,-1 0 1 0 0,4-1-18 0 0,14-12 48 0 0,-5-3-43 0 0,-16 17-5 0 0,0-1 0 0 0,0 0 0 0 0,0 1 0 0 0,-1-1 0 0 0,1 0 0 0 0,-1 1 0 0 0,1-1 0 0 0,-1 0 0 0 0,1 0 0 0 0,5-14 0 0 0,-2 10 0 0 0,-1 0 0 0 0,0 0 0 0 0,0 0 0 0 0,-1-1 0 0 0,0 0 0 0 0,0 1 0 0 0,0-1 0 0 0,-1 0 0 0 0,0 0 0 0 0,0 0 0 0 0,-1 0 0 0 0,0 0 0 0 0,0-4 0 0 0,-2 1 0 0 0,0 1 0 0 0,-1-1 0 0 0,-3-8 0 0 0,-5-22 0 0 0,11 39-3 0 0,-1 0 4 0 0,1 0-1 0 0,0 0 0 0 0,0 0 0 0 0,0 0 0 0 0,0-1 0 0 0,0 1 0 0 0,0 0 0 0 0,0 0 0 0 0,0 0 0 0 0,0 0 1 0 0,1 0-1 0 0,-1 0 0 0 0,0-1 0 0 0,11-11-74 0 0,-9 12 31 0 0,2 1 21 0 0,-2 2-36 0 0,0 5 59 0 0,-1-5-4 0 0,1 1 7 0 0,17 40-80 0 0,-13-22 92 0 0,5 8 127 0 0,1 0-48 0 0,-3-9-72 0 0,-1-2-36 0 0,23 54 130 0 0,-26-56-106 0 0,3 7-4 0 0,-4-9 39 0 0,3 0-32 0 0,-2-3-24 0 0,-4-2-58 0 0,-1-9-107 0 0,0 0 50 0 0,0 0 43 0 0,0 0 39 0 0,0 1 33 0 0,1-1 33 0 0,-1 0 71 0 0,1 2 202 0 0,-1-2-236 0 0,1 0-39 0 0,-1 1-45 0 0,0-1-51 0 0,1 0-59 0 0,-1 1-69 0 0,0-1-45 0 0,1 0-69 0 0,-1 0-76 0 0,0 0-84 0 0,0 0-89 0 0,0 1-96 0 0,1-1-103 0 0,-1 0-110 0 0,0 0-1067 0 0,0 0-1105 0 0</inkml:trace>
  <inkml:trace contextRef="#ctx0" brushRef="#br0" timeOffset="372.95">497 93 10368 0 0,'0'0'233'0'0,"0"0"39"0"0,5 9 214 0 0,-4-7-421 0 0,1 1-41 0 0,1 2 1 0 0,1 1 48 0 0,-1 0 40 0 0,0 0 33 0 0,3 5 180 0 0,6 14 551 0 0,-6-11-469 0 0,-2-7-256 0 0,-1 0-48 0 0,1 3 255 0 0,0 0 1 0 0,0 1 0 0 0,0 3-360 0 0,5 15 777 0 0,-6-20-520 0 0,0 5 182 0 0,3 12 366 0 0,-4-20-694 0 0,0 0 68 0 0,0 2 101 0 0,-1 3 216 0 0,-2 0 3 0 0,-2-4-212 0 0,0-3-100 0 0,-1 0-65 0 0,2-3 87 0 0,2-1-1 0 0,0 0 3 0 0,0 0 12 0 0,0 0 7 0 0,0 0 2 0 0,0-1-53 0 0,0 1-81 0 0,0 0-57 0 0,-1-3-21 0 0,0 1 22 0 0,-3-7 95 0 0,-2-6 66 0 0,3-2-84 0 0,3-5-46 0 0,-1-7 3 0 0,5-2-53 0 0,3 2 8 0 0,1 1 0 0 0,1 0-31 0 0,9-13-28 0 0,-14 35 7 0 0,0 0 1 0 0,0-1-1 0 0,1 2 1 0 0,4-6 20 0 0,-9 11-18 0 0,4-4-146 0 0,1-1 50 0 0,-1 1 42 0 0,0-1 35 0 0,2-1 26 0 0,11-10 80 0 0,-9 10-64 0 0,-1 0-48 0 0,0 1-67 0 0,-2 2 5 0 0,-1 0-36 0 0,0 1-40 0 0,1-1-44 0 0,0 1-49 0 0,-1-1-53 0 0,1 1-58 0 0,0 0-62 0 0,0 1-66 0 0,0-1-71 0 0,0 1-75 0 0,0 0-80 0 0,0 0-84 0 0,1 0-88 0 0,-1 1-94 0 0,0 0-97 0 0,2 0-1017 0 0,2 0-1184 0 0</inkml:trace>
  <inkml:trace contextRef="#ctx0" brushRef="#br0" timeOffset="768.44">979 246 7856 0 0,'0'0'174'0'0,"1"1"18"0"0,1-1-66 0 0,0 1-51 0 0,6 1 55 0 0,-5-1-49 0 0,0-1-192 0 0,0 1 35 0 0,3-1 26 0 0,-1 0 123 0 0,0 0 108 0 0,1-1 94 0 0,-2 0 79 0 0,1-1 66 0 0,0 0 50 0 0,0 0 129 0 0,7-5 862 0 0,-5 2-622 0 0,-2 2-312 0 0,1-1-88 0 0,-3 2-254 0 0,-1 0-33 0 0,1 0-39 0 0,0-1-41 0 0,1 1 249 0 0,0-1-5 0 0,1 0-47 0 0,-1-1-43 0 0,1 1-37 0 0,1-1-5 0 0,0-1-39 0 0,0-1-11 0 0,4-3 16 0 0,3-8 82 0 0,-7 5 4 0 0,-2 1 68 0 0,-3 6-104 0 0,-1-1 40 0 0,0 4-208 0 0,0 0-1 0 0,0 0 1 0 0,-1 0-1 0 0,1-1 1 0 0,-1 1-1 0 0,1 0 1 0 0,-1 0-1 0 0,0 0 1 0 0,1 0-1 0 0,-1 1 1 0 0,-1-2-32 0 0,0 0 40 0 0,1 1 1 0 0,-1 0 0 0 0,1 1 0 0 0,-1-1 0 0 0,0 0 0 0 0,0 0 0 0 0,0 1-1 0 0,0-1 1 0 0,0 1 0 0 0,0 0 0 0 0,0-1 0 0 0,0 1 0 0 0,0 0 0 0 0,-1 0 0 0 0,1 1-1 0 0,0-1 1 0 0,-1 0 0 0 0,1 1 0 0 0,-1-1 0 0 0,1 1 0 0 0,-1 0 0 0 0,1 0 0 0 0,-1 0-41 0 0,-15 5 247 0 0,16-4-223 0 0,0 0 0 0 0,0 0 1 0 0,0 0-1 0 0,0 0 0 0 0,1 1 1 0 0,-1-1-1 0 0,1 1 0 0 0,-1 0-24 0 0,-3 4 45 0 0,0 0 0 0 0,1 1-1 0 0,-4 5-44 0 0,-8 24 61 0 0,9-15-46 0 0,1 1-1 0 0,-2 10-14 0 0,4 1 5 0 0,4-24 8 0 0,0-1 0 0 0,0 0 1 0 0,1 1-1 0 0,0-1 0 0 0,1 4-13 0 0,-1-9 6 0 0,0 1 0 0 0,0 0-1 0 0,0-1 1 0 0,1 1 0 0 0,-1-1 0 0 0,1 1 0 0 0,-1-1-1 0 0,1 1 1 0 0,0-1 0 0 0,1 0 0 0 0,-1 0-1 0 0,1 0 1 0 0,-1 0 0 0 0,1-1 0 0 0,0 1 0 0 0,0-1-1 0 0,0 1 1 0 0,0-1 0 0 0,0 0 0 0 0,0 0-1 0 0,2 0-5 0 0,3 1-30 0 0,11 3 98 0 0,-10-4-84 0 0,-2-1-80 0 0,-3 0 7 0 0,-1-1-33 0 0,2 1-57 0 0,-1 0-52 0 0,0-1-59 0 0,0 0-64 0 0,1 1-71 0 0,-1-1-75 0 0,1 1-84 0 0,0-1-88 0 0,-4 0 244 0 0,1 0-56 0 0,-1 1-48 0 0,1-1-43 0 0,0 0-163 0 0,-1 0-41 0 0,2 1-198 0 0,0-1-533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46.7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1 191 7512 0 0,'0'0'166'0'0,"0"0"29"0"0,0 0 13 0 0,0 0 47 0 0,0 0-61 0 0,0 0 37 0 0,0 0 272 0 0,0 0-262 0 0,0 0-52 0 0,0 0-46 0 0,0 0-39 0 0,1 0 22 0 0,2 0-21 0 0,-1 0 9 0 0,5 0 349 0 0,0 0-38 0 0,0-1-36 0 0,0 1-33 0 0,7-1 263 0 0,0 0-108 0 0,2-1-17 0 0,1 0-101 0 0,2-2-15 0 0,10-2 108 0 0,-20 4-304 0 0,1-1-31 0 0,23-11 102 0 0,-31 13-240 0 0,0-1 0 0 0,0 1 0 0 0,-1-1 0 0 0,1 1 0 0 0,-1-1 0 0 0,1 0 0 0 0,-1 1 0 0 0,1-1 0 0 0,-1 0 0 0 0,0 0 0 0 0,0 0 0 0 0,0 0 0 0 0,0 0 0 0 0,0 0 0 0 0,-1-1 0 0 0,1 1 0 0 0,-1 0 0 0 0,1 0 0 0 0,-1 0 0 0 0,0-1-13 0 0,2-6 47 0 0,-2 7-47 0 0,0-1 1 0 0,0 0 0 0 0,-1 0-1 0 0,1 0 1 0 0,-1 1-1 0 0,1-1 1 0 0,-1 0 0 0 0,0 1-1 0 0,0-1 1 0 0,0 1-1 0 0,-1-1 1 0 0,1 1 0 0 0,-1-1-1 0 0,1 1 1 0 0,-1 0-1 0 0,0-1 1 0 0,0 1 0 0 0,-1-1-1 0 0,-17-10-67 0 0,18 12 48 0 0,-1 0 1 0 0,0 0 0 0 0,1 1 0 0 0,-1-1 0 0 0,0 0 0 0 0,1 1 0 0 0,-1 0 0 0 0,0 0 0 0 0,0 0 0 0 0,1 0 0 0 0,-1 0-1 0 0,0 0 1 0 0,0 1 0 0 0,1-1 0 0 0,-1 1 0 0 0,0 0 0 0 0,1 0 0 0 0,-1 0 0 0 0,1 0 0 0 0,-1 0 0 0 0,0 1 18 0 0,1-1-10 0 0,0 1 1 0 0,0-1-1 0 0,0 1 1 0 0,0-1-1 0 0,1 1 1 0 0,-1 0 0 0 0,1 0-1 0 0,-1 0 1 0 0,1 0-1 0 0,-1 1 10 0 0,-8 20-66 0 0,6-14 64 0 0,1 0 0 0 0,1 0 1 0 0,-1 0-1 0 0,2 0 1 0 0,-1 2 1 0 0,1-1 14 0 0,-2 29 96 0 0,8-11 60 0 0,9 12 51 0 0,-9-30-110 0 0,0 0-1 0 0,0 0 1 0 0,1 0-1 0 0,3 3-110 0 0,-4-7 75 0 0,0 0 0 0 0,0 0 0 0 0,1 0 0 0 0,-1-1 0 0 0,1 0 0 0 0,5 3-75 0 0,-4-4 59 0 0,-1 0-1 0 0,1 0 0 0 0,0-1 1 0 0,4 2-59 0 0,7 1-5 0 0,23 2 142 0 0,-29-7-157 0 0,1-1-74 0 0,-6 0 1 0 0,0-1-35 0 0,0 0-39 0 0,0 0-44 0 0,0 0-48 0 0,0-1-53 0 0,1 0-56 0 0,-1 0-61 0 0,6-3-367 0 0</inkml:trace>
  <inkml:trace contextRef="#ctx0" brushRef="#br0" timeOffset="368.37">461 28 7968 0 0,'0'0'233'0'0,"0"0"-48"0"0,2 0-63 0 0,5 5 132 0 0,-4-2-66 0 0,4 5 433 0 0,-1 0-65 0 0,0 1-60 0 0,-1 0-52 0 0,1 3 29 0 0,0 0-54 0 0,1 2 28 0 0,2 9 152 0 0,3 4 156 0 0,-7-16-509 0 0,-1-1 39 0 0,4 12 378 0 0,3 6 287 0 0,-2-3-51 0 0,-2 1-98 0 0,1 2 32 0 0,-7-23-685 0 0,0 1 37 0 0,0 13 514 0 0,-1-12-435 0 0,0-7-263 0 0,0 1 216 0 0,0-1-10 0 0,0 0-40 0 0,0 0-21 0 0,0 0-2 0 0,0 0 22 0 0,0 0 88 0 0,0 0 40 0 0,0 0 8 0 0,0 0-108 0 0,0-1-97 0 0,0 1-68 0 0,-1-3-67 0 0,-1 1 60 0 0,1 0-22 0 0,-1 0 0 0 0,1 0-1 0 0,-1 0 1 0 0,1-1-1 0 0,0 1 1 0 0,0-1 0 0 0,0 1-1 0 0,0-1 1 0 0,0-1 9 0 0,1 0-1 0 0,-1-1 0 0 0,1 1 1 0 0,-1 0-1 0 0,1 0 1 0 0,0-1-1 0 0,1-2-8 0 0,7-32 70 0 0,-1 15-54 0 0,-2 9-30 0 0,2-5-16 0 0,17-25 92 0 0,-19 35-92 0 0,1 0-39 0 0,-1 0-51 0 0,0-1-62 0 0,1 1-252 0 0,0 0 103 0 0,2-1 45 0 0,16-13-285 0 0,-15 16 317 0 0,-1 2 15 0 0,0 1-52 0 0,0 1-63 0 0,0-1-75 0 0,-2 2 69 0 0,-1 1-48 0 0,1 0-52 0 0,0 0-59 0 0,0 0-60 0 0,-1 1-66 0 0,1-1-71 0 0,0 2-73 0 0,-4 0 206 0 0,0-1-93 0 0,-1 1 119 0 0,1 0-35 0 0,1 1-667 0 0,0-1-504 0 0,4 2-972 0 0</inkml:trace>
  <inkml:trace contextRef="#ctx0" brushRef="#br0" timeOffset="769.6">939 193 6768 0 0,'0'0'127'0'0,"1"0"-53"0"0,3 4 46 0 0,2 3-146 0 0,0 1 121 0 0,-1-2 86 0 0,0 1 93 0 0,0-1 95 0 0,0 0 97 0 0,0 0 99 0 0,1-1 100 0 0,0 1 104 0 0,1-2 104 0 0,1 0 140 0 0,1-4-120 0 0,0-2-120 0 0,-1-1-115 0 0,0-3-115 0 0,-1 0-110 0 0,-1-1-109 0 0,-2 1-105 0 0,6-15 110 0 0,-3-2-98 0 0,-5 0-100 0 0,-2 21-128 0 0,-1 0 0 0 0,1 0 0 0 0,-1 0 0 0 0,1 0-1 0 0,-1 0 1 0 0,0 0 0 0 0,0 0 0 0 0,0 1 0 0 0,0-1-1 0 0,0 0-2 0 0,-7-12 68 0 0,7 11-42 0 0,-1 0-1 0 0,1 1 1 0 0,-1-1-1 0 0,0 0 1 0 0,0 1-1 0 0,0-1 1 0 0,0 1-1 0 0,-2-1-25 0 0,-7-5 414 0 0,6 5-251 0 0,0 1-35 0 0,0 2-38 0 0,-1 2-42 0 0,0 1-48 0 0,1 3-51 0 0,-9 12 181 0 0,4 4-55 0 0,7-13-66 0 0,1 0 0 0 0,0 0 0 0 0,0 0 0 0 0,0 3-9 0 0,1 7-17 0 0,0-1 0 0 0,1 15 17 0 0,2-6 17 0 0,-1-20-20 0 0,0-1-1 0 0,0 1 0 0 0,0-1 0 0 0,2 3 4 0 0,-1-4 10 0 0,0 0 1 0 0,0 0-1 0 0,1 0 1 0 0,-1 0-1 0 0,3 3-10 0 0,-3-5 17 0 0,0-1-1 0 0,1 1 0 0 0,-1 0 0 0 0,1-1 1 0 0,0 1-1 0 0,-1-1 0 0 0,1 0 1 0 0,2 2-17 0 0,-2-3 19 0 0,0 1 1 0 0,-1-1 0 0 0,1 0 0 0 0,0 0 0 0 0,0 0 0 0 0,0-1-1 0 0,0 1 1 0 0,0 0 0 0 0,0-1 0 0 0,0 0 0 0 0,1 0-20 0 0,-2 0-204 0 0,0 0 80 0 0,1 0 69 0 0,-1 0 58 0 0,0 0 46 0 0,1 0 33 0 0,7-1 445 0 0,-7 1-429 0 0,0 0-83 0 0,-1 0-59 0 0,0-1-47 0 0,0 1-53 0 0,0 0-61 0 0,0-1-88 0 0,0 1-86 0 0,0 0-91 0 0,0-1-101 0 0,1 1-109 0 0,-1-1-117 0 0,0 1-124 0 0,0 0 412 0 0,-1-1-35 0 0,4 0-1683 0 0,4-1-1266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45.2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26 8864 0 0,'0'0'258'0'0,"0"0"2"0"0,0 0-193 0 0,0-1-39 0 0,0-3-62 0 0,0 1 71 0 0,0 0 58 0 0,0 1 50 0 0,0 0 98 0 0,0-3 572 0 0,0 4-502 0 0,0 0-102 0 0,0-1-96 0 0,0 1 542 0 0,0 1-439 0 0,0 0 66 0 0,0 0 146 0 0,0 0-12 0 0,0 0-34 0 0,0 0-136 0 0,0 0-66 0 0,0 0-12 0 0,0 1-2 0 0,0 1-58 0 0,0 9 95 0 0,0-8-128 0 0,1 9 266 0 0,2 6 294 0 0,-1-8-269 0 0,0-2-161 0 0,-2-2-72 0 0,1 0-41 0 0,-1 6 128 0 0,2 1-45 0 0,2 3-8 0 0,2 8 30 0 0,1 1 0 0 0,6 30 106 0 0,12 74 265 0 0,-18-82-300 0 0,-3-28-151 0 0,-1 0 72 0 0,2 4 106 0 0,0 12 206 0 0,-4-25-405 0 0,0 0-46 0 0,2 19 64 0 0,0-1 8 0 0,0-14-15 0 0,-2 0 56 0 0,-2-8-155 0 0,0-3-19 0 0,0-1-26 0 0,1-2 35 0 0,-1 1-95 0 0,1-1-42 0 0,0 0-244 0 0,-1 2-71 0 0,0-1-85 0 0,0 1-100 0 0,0 1-114 0 0,0-2 327 0 0,0-1-33 0 0,1 1-36 0 0,0 0-38 0 0,-1-1-39 0 0,1 0-42 0 0,0 0-1106 0 0</inkml:trace>
  <inkml:trace contextRef="#ctx0" brushRef="#br0" timeOffset="336.05">0 293 11000 0 0,'0'0'248'0'0,"0"0"34"0"0,0 0 21 0 0,0 0-34 0 0,0 0-84 0 0,1-1-63 0 0,2-3 92 0 0,-1 2-83 0 0,-2 1-27 0 0,1 1 34 0 0,0-1 43 0 0,-1 1 50 0 0,15-6 419 0 0,-1 2-110 0 0,2-1-101 0 0,-1 1-89 0 0,0 1-79 0 0,1 0-66 0 0,0 0-57 0 0,0 0-44 0 0,10-2 0 0 0,36-10 66 0 0,-44 10-174 0 0,25-8 90 0 0,-30 8-92 0 0,0 1-41 0 0,1-2-71 0 0,1 1-88 0 0,-1-2-110 0 0,-7 4 111 0 0,0 0-35 0 0,-2 1 161 0 0,-1 0-104 0 0,1 0-113 0 0,-1 0-119 0 0,-1 1 116 0 0,0 0-44 0 0,-1 0-46 0 0,1 0-48 0 0,0-1-48 0 0,-1 1-50 0 0,1 0-52 0 0,0 0-53 0 0,4-3-1152 0 0,4-3-1005 0 0</inkml:trace>
  <inkml:trace contextRef="#ctx0" brushRef="#br0" timeOffset="770.83">543 67 6448 0 0,'0'0'190'0'0,"0"0"-48"0"0,0 0-5 0 0,0 0 53 0 0,0 0 164 0 0,0 0 306 0 0,0 0 20 0 0,0 0-29 0 0,0 0-435 0 0,0 0 68 0 0,0 0 146 0 0,0 1 80 0 0,-1 3-76 0 0,0 1-66 0 0,0-1-54 0 0,0 6 151 0 0,2 0-51 0 0,1 0-48 0 0,1 1-46 0 0,0 2 28 0 0,-1 1-67 0 0,0 6 61 0 0,1-1-49 0 0,0 1-40 0 0,0-1-36 0 0,2 8 30 0 0,0 13 63 0 0,-2-16-115 0 0,1 1-47 0 0,9 48 165 0 0,-4-28-87 0 0,-4-15-5 0 0,-4-20-66 0 0,2 4-36 0 0,-1 1-39 0 0,0-4 8 0 0,-1-3 42 0 0,0 1 76 0 0,0-2 42 0 0,-1 0 82 0 0,1 1 97 0 0,-1-1 110 0 0,1-10-408 0 0,1 1-88 0 0,1-4-24 0 0,0-11 45 0 0,1-10 90 0 0,-1 4-21 0 0,-1 7-71 0 0,1 3-40 0 0,0 0-39 0 0,0 3-31 0 0,1-1-38 0 0,0 1-43 0 0,1 1-49 0 0,3-7-2 0 0,0 0 88 0 0,6-6 29 0 0,-13 21 59 0 0,1-1 1 0 0,0 1-1 0 0,-1-1 0 0 0,1 1 1 0 0,0-1-1 0 0,0 1 0 0 0,0 0 1 0 0,0 0-1 0 0,2-1 6 0 0,13-1-69 0 0,-14 3 69 0 0,-1 0 0 0 0,1 0-1 0 0,0 0 1 0 0,0 1 0 0 0,-1-1 0 0 0,1 1-1 0 0,-1 0 1 0 0,1 0 0 0 0,0 0 0 0 0,-1 0-1 0 0,0 0 1 0 0,1 1 0 0 0,-1-1 0 0 0,0 1-1 0 0,1-1 1 0 0,-1 1 0 0 0,0 0 0 0 0,0 0-1 0 0,-1 0 1 0 0,1 0 0 0 0,13 21 52 0 0,-4 4 61 0 0,-6-15-34 0 0,1 5 19 0 0,-4-4-88 0 0,-2-11-242 0 0,0 0 67 0 0,0 0 60 0 0,0 0 52 0 0,1 2 61 0 0,-1-1 93 0 0,2 10 461 0 0,-2-11-474 0 0,1 1-37 0 0,-1-1-50 0 0,1 1-63 0 0,0 0-76 0 0,-1-1-89 0 0,1 1-59 0 0,0-1-91 0 0,-1 0-97 0 0,1 1-107 0 0,0-1-115 0 0,0 0-125 0 0,-1-1 361 0 0,1 0-35 0 0,-1 1-35 0 0,0-1-36 0 0,1 0-574 0 0,0 1-34 0 0,1 4-2460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4:44.2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243 72 5696 0 0,'0'0'166'0'0,"1"-1"-6"0"0,2-1-109 0 0,-1 0 20 0 0,-1 2 72 0 0,-1-1 164 0 0,0 1 277 0 0,0 0 22 0 0,0 0-33 0 0,0 0-145 0 0,0 0-63 0 0,0 0-11 0 0,0 0-3 0 0,0-1-51 0 0,0 0-46 0 0,0 0-44 0 0,-1 0 36 0 0,0-1-72 0 0,-1 1-57 0 0,1-1-42 0 0,-7-3 94 0 0,6 4-50 0 0,1 0 90 0 0,-13-5 506 0 0,0 0-18 0 0,5 1-306 0 0,2 0-151 0 0,1 1-107 0 0,-9-8 272 0 0,-3 5-96 0 0,-2 4-113 0 0,10 2-144 0 0,1 1-34 0 0,7 0-18 0 0,0 0 1 0 0,1 1 0 0 0,-1-1-1 0 0,0 1 1 0 0,0 0 0 0 0,1-1-1 0 0,-1 1 1 0 0,0 0 0 0 0,1 0 0 0 0,-1 0-1 0 0,1 0 1 0 0,-1 0 0 0 0,1 1-1 0 0,0-1 1 0 0,-1 0 0 0 0,1 1 0 0 0,-1 0-1 0 0,-9 17 74 0 0,9-14-40 0 0,1-1 1 0 0,-1 1-1 0 0,1-1 0 0 0,0 1 1 0 0,0-1-1 0 0,1 1 1 0 0,-1 1-35 0 0,-2 16 81 0 0,3-20-73 0 0,0 1 1 0 0,0-1 0 0 0,0 0 0 0 0,0 1 0 0 0,0-1 0 0 0,1 0 0 0 0,-1 1 0 0 0,1 1-9 0 0,2 14 58 0 0,0 20-16 0 0,3-6 119 0 0,7 26-161 0 0,-7-34 21 0 0,-1 2 46 0 0,-1-1 45 0 0,-2 1 48 0 0,-1-1-14 0 0,-1 0 39 0 0,1 26 212 0 0,4-19-190 0 0,-4-29-158 0 0,-1 10 57 0 0,0-13-53 0 0,0 0-22 0 0,0 0-131 0 0,0 0-21 0 0,0 0 13 0 0,0 0 31 0 0,0 0-34 0 0,0 0-42 0 0,0 0-36 0 0,0 0-149 0 0,0 0-43 0 0,0 0-161 0 0,0 0-312 0 0,0 0-610 0 0,0 0-8 0 0</inkml:trace>
  <inkml:trace contextRef="#ctx0" brushRef="#br0" timeOffset="290.77">0 309 9488 0 0,'0'0'276'0'0,"0"0"2"0"0,9-2-7 0 0,-7 2-155 0 0,1 0 59 0 0,3-1 417 0 0,0 1-75 0 0,1-1-69 0 0,0 0-61 0 0,1-1 6 0 0,0-1-65 0 0,5 0 67 0 0,0-1-77 0 0,5-1 114 0 0,13-6 41 0 0,-3 2-132 0 0,-13 5-210 0 0,-1 1-34 0 0,-9 2-228 0 0,0 1 102 0 0,0-1 68 0 0,8-2 134 0 0,-6 2-143 0 0,-3 0-84 0 0,1 0-79 0 0,-1 0-51 0 0,-1 0-79 0 0,1 0-89 0 0,0 0-100 0 0,-1 0-112 0 0,1 0-122 0 0,-2 1 294 0 0,0-1-36 0 0,0 1-35 0 0,-1-1-38 0 0,7-1-1352 0 0,3-1-1054 0 0,-11 3 2905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04.4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251 15 5696 0 0,'0'0'132'0'0,"0"0"17"0"0,0 0 10 0 0,-1-2 192 0 0,-1 1-122 0 0,1-2 45 0 0,-1 1 53 0 0,0 1 60 0 0,1-1 67 0 0,0 2 74 0 0,-9-1 260 0 0,-1 0-70 0 0,-1 0-17 0 0,0 1-82 0 0,-1 1-81 0 0,2 1-80 0 0,-17 5 374 0 0,12-3-377 0 0,-1 1-59 0 0,2 2-71 0 0,-1 3-84 0 0,1 2 46 0 0,1 3-55 0 0,2 0-49 0 0,2 2-45 0 0,-3 10-4 0 0,5 2-71 0 0,2 1-56 0 0,5 1-37 0 0,1-18 2 0 0,1-1 1 0 0,0 1-1 0 0,1 0 0 0 0,1-1 0 0 0,2 10 28 0 0,8 13-15 0 0,7-1 79 0 0,-8-18 13 0 0,1-2 37 0 0,-6-6-355 0 0,2-1 118 0 0,-1 1 98 0 0,1-1 80 0 0,3 1 88 0 0,22 14 426 0 0,-19-14-384 0 0,-7-4-132 0 0,0 0-40 0 0,1-1-50 0 0,-1 0-56 0 0,1 0-65 0 0,-1 0-74 0 0,1-1-82 0 0,-1 0-90 0 0,-2 0 81 0 0,0-1-46 0 0,0-1-49 0 0,0 1-51 0 0,-1 0-53 0 0,1-1-55 0 0,0 0-60 0 0,0 1-59 0 0,0-1-1188 0 0,3 0-1068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04.73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385 82 5840 0 0,'0'0'132'0'0,"0"0"17"0"0,0 0 11 0 0,-1-1-21 0 0,-3-3-87 0 0,0 2 47 0 0,0 0 47 0 0,1 1 45 0 0,0 0 41 0 0,1-1 41 0 0,-1 0 41 0 0,0-1 39 0 0,-2-3 310 0 0,-3 0-104 0 0,0 0-115 0 0,-10-4 527 0 0,10 6-621 0 0,0 0-40 0 0,-1 1-38 0 0,0 0-39 0 0,1 0-37 0 0,-1 0-36 0 0,1 1-34 0 0,0 0-34 0 0,-10-4 122 0 0,16 5-193 0 0,0 0 0 0 0,0 0 0 0 0,-1 0 0 0 0,1 1 0 0 0,0-1 0 0 0,-1 1 0 0 0,1-1 0 0 0,0 1 0 0 0,-1 0 0 0 0,1 0-1 0 0,0 0 1 0 0,-1 0 0 0 0,0 1-21 0 0,-2-1 12 0 0,1 1-1 0 0,-1 1 0 0 0,0-1 0 0 0,0 0 1 0 0,1 1-1 0 0,-1 0 0 0 0,1 0 0 0 0,0 1 0 0 0,-1-1 1 0 0,1 1-1 0 0,0 0 0 0 0,1 0 0 0 0,-1 0 1 0 0,0 1-1 0 0,1-1 0 0 0,-1 1-11 0 0,2-1 4 0 0,0 0 1 0 0,0 0-1 0 0,1 0 0 0 0,-1 0 0 0 0,1 0 0 0 0,0 0 0 0 0,-1 1 0 0 0,1-1 1 0 0,0 2-5 0 0,0 8-15 0 0,0-1 1 0 0,0 0-1 0 0,1 0 1 0 0,1 0 0 0 0,1 11 14 0 0,3 10-43 0 0,0 1 74 0 0,0 0 62 0 0,0 0 44 0 0,17 119 661 0 0,-18-120-674 0 0,-2 0-47 0 0,0 15 315 0 0,0 2-9 0 0,1 5 81 0 0,-3-1 64 0 0,0-47-456 0 0,0-3-96 0 0,-1 0 106 0 0,-2 8 437 0 0,2-9-449 0 0,1-2-46 0 0,-1 1 62 0 0,1-2-38 0 0,0 0-118 0 0,0 0-60 0 0,0 0-20 0 0,0 0 45 0 0,0 0-7 0 0,0 0-120 0 0,0 0 41 0 0,0-1-92 0 0,-1 0 109 0 0,0-2-148 0 0,0 1 121 0 0,1 1 12 0 0,-1 0-66 0 0,1 0-80 0 0,0 0-97 0 0,0 0 78 0 0,0 1-46 0 0,0-1-43 0 0,-1 0-37 0 0,1 1-137 0 0,0-1-37 0 0,-1-1-1434 0 0,1 2 2084 0 0</inkml:trace>
  <inkml:trace contextRef="#ctx0" brushRef="#br0" timeOffset="342.08">0 410 5792 0 0,'0'0'166'0'0,"0"0"-38"0"0,0 0 2 0 0,0 0 54 0 0,0 0 165 0 0,2-1 303 0 0,6-2-98 0 0,-1 0-48 0 0,1 0-46 0 0,0 0-43 0 0,-1 1-68 0 0,0-1-34 0 0,7-3 226 0 0,1 1-108 0 0,0 0-92 0 0,2-1-31 0 0,1 0-82 0 0,-1 2-70 0 0,23-5 151 0 0,-33 8-445 0 0,0 0 61 0 0,0-1 50 0 0,0 1 42 0 0,4-1 76 0 0,17-3 235 0 0,-20 4-253 0 0,1-1-39 0 0,3 0-77 0 0,-6 2-33 0 0,0-1-41 0 0,1 0-69 0 0,0 0-66 0 0,0 0-73 0 0,0 1-80 0 0,-1-1-87 0 0,1 0-94 0 0,0 1-102 0 0,-1-1-109 0 0,3 1-607 0 0,4-2-795 0 0,-12 2 2058 0 0</inkml:trace>
  <inkml:trace contextRef="#ctx0" brushRef="#br0" timeOffset="672.21">570 377 4928 0 0,'-8'10'196'0'0,"4"-7"-120"0"0,0 2-44 0 0,2-1-3 0 0,0-1 54 0 0,0 0 45 0 0,0 1 40 0 0,-1 1 173 0 0,-5 10 793 0 0,5-8-696 0 0,1 0-139 0 0,1-4-194 0 0,1 1-37 0 0,-2 8 312 0 0,1 0-35 0 0,-2 12 252 0 0,1 0-103 0 0,1 0-80 0 0,2 6 9 0 0,-1-18-200 0 0,2 1-1 0 0,0-1 1 0 0,0 0 0 0 0,3 6-223 0 0,-3-12 123 0 0,0-1 1 0 0,0 1-1 0 0,1-1 1 0 0,3 5-124 0 0,-4-6 96 0 0,1 0 1 0 0,0 0 0 0 0,1 0 0 0 0,-1 0-1 0 0,1-1 1 0 0,0 1-97 0 0,-2-2 75 0 0,1 0 0 0 0,-1 0 0 0 0,1 0 0 0 0,0-1 0 0 0,0 1 0 0 0,0-1 0 0 0,0 0 0 0 0,0 1 0 0 0,2-1-75 0 0,-3 0 65 0 0,1-1 0 0 0,0 0-1 0 0,0 1 1 0 0,-1-1 0 0 0,1 0 0 0 0,0 0 0 0 0,-1 0-1 0 0,1-1 1 0 0,0 1 0 0 0,0-1 0 0 0,-1 0 0 0 0,2 0-65 0 0,5-2 203 0 0,1-1 41 0 0,20-10 573 0 0,-16 5-456 0 0,-2-1-103 0 0,-5 2-169 0 0,-2-1-85 0 0,3-7 60 0 0,-6 14-64 0 0,-1 0 1 0 0,1 0-1 0 0,-1 0 0 0 0,0-1 1 0 0,0 1-1 0 0,0 0 0 0 0,0-1 1 0 0,-1 1-1 0 0,1-1 1 0 0,-1 1-1 0 0,1-1 0 0 0,-4-12 62 0 0,1 9-35 0 0,-1 0 0 0 0,1 0 0 0 0,-2 1 0 0 0,1-1 0 0 0,-1 0-27 0 0,-21-23 49 0 0,6 12-60 0 0,0 1-1 0 0,-5-2 12 0 0,-11-9-5 0 0,33 26-103 0 0,-2-2 105 0 0,-1 0 44 0 0,2 1-43 0 0,1 1-42 0 0,-1-1-55 0 0,2 1-39 0 0,0 0-59 0 0,0-1-69 0 0,0 1-79 0 0,1 1-124 0 0</inkml:trace>
  <inkml:trace contextRef="#ctx0" brushRef="#br0" timeOffset="1138.95">945 450 4264 0 0,'0'0'125'0'0,"1"2"-17"0"0,2 4-69 0 0,0-3-20 0 0,-1 1 35 0 0,3 4 152 0 0,-1 0 111 0 0,-1 1 93 0 0,0-1 21 0 0,-1 0 43 0 0,5 21 1197 0 0,-4-17-990 0 0,-1-1-138 0 0,0-1-92 0 0,-1-5-269 0 0,1 1-34 0 0,-1-1-38 0 0,0 0-41 0 0,6 22 923 0 0,-2-1-83 0 0,4 15 448 0 0,-8-37-1150 0 0,0-1-50 0 0,-1 2 25 0 0,1 7 122 0 0,-1-9-165 0 0,0 0 57 0 0,0 1 115 0 0,0-2-111 0 0,0 0 34 0 0,0-1 140 0 0,0-1 2 0 0,0 0-1 0 0,0 0 11 0 0,0 0 39 0 0,0 0 20 0 0,0 0 3 0 0,0 0-195 0 0,0 0-60 0 0,0-1-51 0 0,0 1-45 0 0,-1-1-7 0 0,0-4-85 0 0,0 4 24 0 0,0 0 34 0 0,-5-8 186 0 0,2-1-92 0 0,-1-3-58 0 0,-1-8-42 0 0,2 6-13 0 0,1 5 20 0 0,1 2-40 0 0,0 1 0 0 0,1 0 0 0 0,0-1-1 0 0,0-2-23 0 0,-2-16 63 0 0,3 20-51 0 0,-1-1-1 0 0,1 1 0 0 0,0-1 0 0 0,1 1 1 0 0,0-1-1 0 0,0 1 0 0 0,1-6-11 0 0,3-13 5 0 0,-3 14-5 0 0,0-1 0 0 0,2 0 0 0 0,-1 1 0 0 0,1-1 0 0 0,1 1 0 0 0,0 0 0 0 0,1 1 0 0 0,0-1 0 0 0,1 1 0 0 0,4-5 0 0 0,4-1-105 0 0,-9 10 59 0 0,1 0 1 0 0,0 0-1 0 0,1 1 1 0 0,3-2 45 0 0,2 0-97 0 0,0 1-44 0 0,-2 1-22 0 0,1 1-49 0 0,-1 0-58 0 0,1 0-67 0 0,0 0-75 0 0,0 1-83 0 0,0-1-92 0 0,0 1-100 0 0,0 0-90 0 0,-1 0-112 0 0,-8 2 486 0 0,0 0-47 0 0,0 0-40 0 0,0 1-37 0 0,0-1-145 0 0,0 0-35 0 0,8-1-1540 0 0,-11 2 2234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04.8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143 1 5192 0 0,'-10'1'275'0'0,"4"0"-222"0"0,1 1-13 0 0,-1 0 71 0 0,0 0 102 0 0,0 1 65 0 0,0-1 88 0 0,-8 5 547 0 0,9-4-620 0 0,1 0-97 0 0,0 0-33 0 0,0 0-41 0 0,0 1-48 0 0,-16 18 638 0 0,5 3-85 0 0,3 4-75 0 0,4 2-65 0 0,3 1-57 0 0,2 0-47 0 0,3 27 279 0 0,5-27-475 0 0,-3-25-153 0 0,0-1-1 0 0,0 1 0 0 0,1-1 1 0 0,-1 0-1 0 0,2 1 0 0 0,-1-1 1 0 0,1 0-1 0 0,-1-1 0 0 0,4 4-33 0 0,11 8 145 0 0,3-3 62 0 0,3-6 89 0 0,3-5 115 0 0,-5-4-71 0 0,-17 0-243 0 0,0 0-1 0 0,-1-1 1 0 0,1 1 0 0 0,-1-1-1 0 0,1 0 1 0 0,-1 0 0 0 0,0 0-1 0 0,0 0 1 0 0,0-1 0 0 0,0 1-1 0 0,0-2-96 0 0,13-13 416 0 0,-5-2-112 0 0,-4-4-91 0 0,-2-1-63 0 0,-3-2-36 0 0,-2-26 29 0 0,-6 4-84 0 0,2 34-49 0 0,-1-1 1 0 0,0 1-1 0 0,-1 0 0 0 0,0 0 0 0 0,-1 0 0 0 0,-3-3-10 0 0,7 14-71 0 0,0-3 8 0 0,-1 1 53 0 0,-9-13 125 0 0,7 11-113 0 0,2 3-46 0 0,-1 0-47 0 0,0 0-59 0 0,1 1-68 0 0,-1 0-80 0 0,-1 1-91 0 0,1 0-101 0 0,0 1-112 0 0,-2-1-432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07.1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289 115 7520 0 0,'0'0'217'0'0,"-1"-4"-31"0"0,0 0-135 0 0,0 1-33 0 0,-2-2 35 0 0,1 1 96 0 0,0 0 74 0 0,0 0 57 0 0,-4-9 682 0 0,2 8-574 0 0,0-1-41 0 0,1 3-223 0 0,0 0-42 0 0,-9-6 529 0 0,-2-1-56 0 0,-1 2-48 0 0,-1 0-43 0 0,-4-1 45 0 0,0 3-43 0 0,-5 1 52 0 0,18 4-336 0 0,0 1 1 0 0,0-1-1 0 0,1 1 1 0 0,-3 1-183 0 0,-2 0 233 0 0,0 2-44 0 0,1 0-42 0 0,0 1-37 0 0,-8 7 15 0 0,2 2-99 0 0,6 0-56 0 0,9-10 16 0 0,-1 0 0 0 0,0 0-1 0 0,1 0 1 0 0,0 1 0 0 0,-1-1 0 0 0,1 0 0 0 0,1 1-1 0 0,-1-1 1 0 0,0 1 0 0 0,1-1 0 0 0,0 1 0 0 0,0 0 14 0 0,3 18-46 0 0,5 4 217 0 0,4-1-88 0 0,-1-7-68 0 0,1 0-33 0 0,16 14-90 0 0,-7-10-193 0 0,22 15 301 0 0,-20-19-65 0 0,-1 0 46 0 0,-5-5 46 0 0,-1 0 46 0 0,-4-4-54 0 0,6 6 17 0 0,-6-5 15 0 0,-2-1 22 0 0,-1 0 35 0 0,-2-2 17 0 0,0 1 36 0 0,-1 1 41 0 0,0-1 47 0 0,-2 2 198 0 0,-2-2-62 0 0,-3-1-55 0 0,-1 0-53 0 0,-3-2-47 0 0,0-1-42 0 0,-3 0-39 0 0,0-2-33 0 0,-7 1 10 0 0,0-1-56 0 0,-24-2-11 0 0,20-2-102 0 0,-24-5 117 0 0,30 4-109 0 0,0-1-74 0 0,6 1 7 0 0,0 1-35 0 0,1-1-40 0 0,-1 0-44 0 0,0 0-49 0 0,1-1-54 0 0,-1 1-58 0 0,1-1-62 0 0,5 3 168 0 0,0 1-38 0 0,-1-2-420 0 0,1 1 106 0 0,-1 0-54 0 0,0-2-796 0 0,-1-1-625 0 0,0-3-1187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08.05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37 13184 0 0,'0'-1'180'0'0,"0"1"-33"0"0,0-2 70 0 0,-4-7 235 0 0,3 8-311 0 0,1 0 48 0 0,-2-2-50 0 0,1 0-104 0 0,-1-6-170 0 0,2 8 144 0 0,0 0 43 0 0,0 0 62 0 0,-1 0 77 0 0,1 0 91 0 0,0 1 107 0 0,6-3-839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09.6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112 375 10536 0 0,'0'0'233'0'0,"0"0"39"0"0,0 0-55 0 0,-1 0-60 0 0,0 0-49 0 0,0 0-41 0 0,-1 0-26 0 0,-3 0-20 0 0,3 0 12 0 0,-5 1-24 0 0,1 2 75 0 0,-6 9 349 0 0,10-9-315 0 0,-6 5 210 0 0,1 1-46 0 0,1 1-40 0 0,0 0-37 0 0,-4 12 112 0 0,1 0-97 0 0,2 0-67 0 0,-5 30 149 0 0,9-34-158 0 0,-1 29 283 0 0,5 24 294 0 0,3-51-462 0 0,-3-15-199 0 0,0-1 1 0 0,1 1-1 0 0,0-1 1 0 0,0 0-1 0 0,0 0 1 0 0,0 0-1 0 0,1 0 1 0 0,-1 0-1 0 0,4 3-60 0 0,-5-5 33 0 0,0-1 0 0 0,1 1-1 0 0,-1-1 1 0 0,1 0 0 0 0,0 0 0 0 0,-1 0-1 0 0,1 0 1 0 0,0 0 0 0 0,0 0-1 0 0,0 0 1 0 0,-1 0 0 0 0,1 0 0 0 0,0-1-1 0 0,2 1-32 0 0,12-3 286 0 0,2-7 55 0 0,-6-2-157 0 0,-1-3-54 0 0,-2-2-51 0 0,-2-1-48 0 0,0-2-45 0 0,-2 1-42 0 0,-1 1-37 0 0,0 2-36 0 0,1-19-260 0 0,-1 0-56 0 0,0-7-141 0 0,-1-20-349 0 0,-3 0 6 0 0,-1 20 356 0 0,0 6 145 0 0,0 1 59 0 0,0 8 136 0 0,0 0 50 0 0,1 4 26 0 0,-2-12-123 0 0,0-17-111 0 0,1 17 239 0 0,1 20 169 0 0,-3-19-150 0 0,2 21 152 0 0,0 1 93 0 0,1 5-8 0 0,0 1 37 0 0,-1-1 42 0 0,1 0 47 0 0,0 6 97 0 0,0 0 67 0 0,0 0 29 0 0,0 1 8 0 0,0 8-39 0 0,-1 1-89 0 0,0 0-75 0 0,0 0-56 0 0,0 2-16 0 0,-1 16 142 0 0,2-17-159 0 0,5 59 623 0 0,13 95 1119 0 0,-9-106-1266 0 0,1 3-40 0 0,-5-31-332 0 0,0 0-34 0 0,-4-27-344 0 0,0 0 33 0 0,0 4-11 0 0,0-1 103 0 0,1 1 84 0 0,-1 2 117 0 0,4 18 556 0 0,-3-16-507 0 0,-1-6-179 0 0,0-1-38 0 0,0 1-45 0 0,0-1-51 0 0,0 0-62 0 0,0 1-68 0 0,-1-1-75 0 0,1 1-82 0 0,0-1-89 0 0,0 1-97 0 0,0-1-103 0 0,0 1-112 0 0,-1-3 195 0 0,1 1-55 0 0,0-1-54 0 0,-1 1-59 0 0,1-1-470 0 0,-1 1-35 0 0,2 5-2603 0 0,-2-9 3786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0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10680 0 0,'0'0'241'0'0,"0"0"38"0"0,0 0 11 0 0,0 0-28 0 0,1 0-197 0 0,-1 1-37 0 0,4 8-64 0 0,2 0 69 0 0,4 5 117 0 0,1-1 79 0 0,7 9 214 0 0,11 19 57 0 0,-7-7 575 0 0,14 31-1075 0 0,-21-33 376 0 0,-2 1 55 0 0,1 1 8 0 0,3 7 122 0 0,-4 1 73 0 0,-12-41-539 0 0,-1 1-41 0 0,5 11 0 0 0,-4-9 32 0 0,-1-3-1 0 0,1 0 36 0 0,-1-1 44 0 0,0 0 50 0 0,-1-2 55 0 0,1 0 64 0 0,-3-9-301 0 0,0 1-1 0 0,1-1 1 0 0,1 0-1 0 0,0 0 1 0 0,0-11-33 0 0,2-18 51 0 0,2 1-80 0 0,-2 26-6 0 0,4-26-66 0 0,7-3-83 0 0,-10 37 157 0 0,-1 1 0 0 0,1-1 1 0 0,0 1-1 0 0,0 0 0 0 0,1 0 0 0 0,-1 0 1 0 0,1 0-1 0 0,0 1 0 0 0,0-1 1 0 0,0 1-1 0 0,1-1 0 0 0,-1 1 1 0 0,1 0-1 0 0,0 0 0 0 0,0 1 1 0 0,1-2 26 0 0,-2 3-14 0 0,1 0-1 0 0,-1-1 1 0 0,1 1 0 0 0,-1 1-1 0 0,1-1 1 0 0,0 0 0 0 0,-1 1 0 0 0,1 0-1 0 0,0 0 1 0 0,-1 0 0 0 0,1 0 0 0 0,-1 1-1 0 0,1-1 1 0 0,0 1 0 0 0,2 1 14 0 0,0 0-13 0 0,0 0 1 0 0,-1 0-1 0 0,1 1 1 0 0,0 0-1 0 0,3 3 13 0 0,13 10 16 0 0,-2 3 54 0 0,-2 0 65 0 0,-1-1 75 0 0,11 18-68 0 0,-14-17-91 0 0,-1 1 0 0 0,-1 1-51 0 0,4 12 80 0 0,-3 0 69 0 0,-6-11 6 0 0,-3 0 57 0 0,-4 16 236 0 0,-3-30-255 0 0,3-8-180 0 0,-1 1 0 0 0,0-1 0 0 0,1 0 0 0 0,-1 1 0 0 0,1-1-1 0 0,-1 0 1 0 0,0 0 0 0 0,1 1 0 0 0,-1-1 0 0 0,0 0 0 0 0,1 0 0 0 0,-1 0 0 0 0,0 0 0 0 0,0 0 0 0 0,1 0-1 0 0,-2 0-12 0 0,1 0 20 0 0,0 0 0 0 0,0 0-1 0 0,0 0 1 0 0,0-1 0 0 0,-1 1-1 0 0,1 0 1 0 0,0-1 0 0 0,0 1-1 0 0,0 0 1 0 0,0-1 0 0 0,0 0-1 0 0,0 1 1 0 0,0-1-1 0 0,0 0 1 0 0,0 1 0 0 0,0-2-20 0 0,-15-26 50 0 0,6-3-82 0 0,4-2-69 0 0,5-1-59 0 0,2 21 45 0 0,0 1 0 0 0,0-1 0 0 0,2-3 115 0 0,0 5-126 0 0,0 0 0 0 0,0 1 0 0 0,1-1 0 0 0,1 1 0 0 0,4-9 126 0 0,-7 15-68 0 0,1-1 0 0 0,0 1-1 0 0,0 0 1 0 0,0 0 0 0 0,1 1-1 0 0,3-4 69 0 0,14-8-246 0 0,-2 7 69 0 0,2 2 33 0 0,-16 6 115 0 0,1-1-1 0 0,-1 1 1 0 0,1 0-1 0 0,0 0 1 0 0,1 0 29 0 0,11 3-21 0 0,-1 3 41 0 0,2 4 70 0 0,-2 1 33 0 0,-7-3-3 0 0,0 0 0 0 0,-1 1 0 0 0,0 0 0 0 0,1 2-120 0 0,15 21 290 0 0,-10-10-130 0 0,-3-4-60 0 0,0 1-41 0 0,5 6-65 0 0,-10-14 8 0 0,9 15 126 0 0,-11-16-132 0 0,0 0-81 0 0,-3-4 1 0 0,0-1-34 0 0,2 4-323 0 0,1-2 55 0 0,1-1-45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1.1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170 8 9328 0 0,'0'0'208'0'0,"0"0"33"0"0,-8-2 197 0 0,6 2-379 0 0,0-1-37 0 0,-2-1 3 0 0,0 1 46 0 0,-1 0 43 0 0,1 1 36 0 0,-2 0 72 0 0,0 0 37 0 0,-1 1 88 0 0,-4 1 218 0 0,-6 4 369 0 0,6-1-415 0 0,8-3-346 0 0,-1 0-34 0 0,0 1-39 0 0,1-1-42 0 0,-8 9 373 0 0,1 1-69 0 0,0 2-59 0 0,2 1-50 0 0,-5 13 110 0 0,9-17-228 0 0,1-1 0 0 0,0 1 0 0 0,1-1 0 0 0,0 1 1 0 0,1 3-136 0 0,-1 16 295 0 0,3-20-127 0 0,-1 0 0 0 0,2 1 1 0 0,0 4-169 0 0,0-9 83 0 0,-1 0 1 0 0,1 0-1 0 0,0 0 1 0 0,0-1 0 0 0,1 1-1 0 0,1 2-83 0 0,-1-5 49 0 0,-1 1-1 0 0,0-1 0 0 0,1 0 1 0 0,-1 0-1 0 0,1 0 0 0 0,1 0-48 0 0,11 6 242 0 0,-1-8-34 0 0,-11-1-178 0 0,-1-1-1 0 0,1 0 1 0 0,-1 1-1 0 0,0-1 1 0 0,1 0-1 0 0,-1 0 1 0 0,0-1-1 0 0,0 1 1 0 0,0 0-1 0 0,0-1 1 0 0,1 0-30 0 0,2-2 44 0 0,-1 0 0 0 0,0 0 0 0 0,0 0 0 0 0,-1 0 0 0 0,1-1-44 0 0,11-21 133 0 0,-5 2-30 0 0,-1 0 0 0 0,6-24-103 0 0,-6 6 30 0 0,-9 38-18 0 0,5-24 36 0 0,-3 19-48 0 0,0-1 0 0 0,0 1 0 0 0,1-1 0 0 0,1 1 0 0 0,3-7 0 0 0,-7 16-1 0 0,0-1-1 0 0,0 1 0 0 0,0 0 0 0 0,0 0 0 0 0,0 0 0 0 0,1-1 1 0 0,-1 1-1 0 0,0 0 0 0 0,0 0 0 0 0,0 0 0 0 0,1 0 0 0 0,-1 0 1 0 0,0 0-1 0 0,0-1 0 0 0,0 1 0 0 0,1 0 0 0 0,-1 0 0 0 0,0 0 1 0 0,0 0-1 0 0,1 0 0 0 0,-1 0 0 0 0,0 0 0 0 0,0 0 0 0 0,0 0 1 0 0,1 0-1 0 0,-1 0 0 0 0,0 0 0 0 0,0 0 0 0 0,1 0 0 0 0,-1 0 1 0 0,0 0-1 0 0,0 0 0 0 0,1 0 0 0 0,-1 1 0 0 0,0-1 0 0 0,0 0 1 0 0,0 0-1 0 0,1 0 0 0 0,-1 0 0 0 0,0 0 0 0 0,0 0 0 0 0,0 1 1 0 0,0-1-1 0 0,1 0 2 0 0,4 6-32 0 0,-2-2 12 0 0,-1 0 0 0 0,0 0 0 0 0,-1 0-1 0 0,1 0 1 0 0,-1 0 0 0 0,1 1 20 0 0,5 28-63 0 0,-2-8 39 0 0,0 2 100 0 0,3 26-76 0 0,-5-28 56 0 0,0-1 0 0 0,5 13-56 0 0,-5-28-78 0 0,-1-1 97 0 0,5 18 238 0 0,-5-19-231 0 0,0 0-61 0 0,0 0-82 0 0,0 0-105 0 0,0-2 4 0 0,-1-1-63 0 0,0 1-69 0 0,1 0-76 0 0,-2-4 1 0 0,0 0-67 0 0,1 0-61 0 0,-1 0-52 0 0,0 1-180 0 0,1-1-52 0 0,-1 1-218 0 0,1 0-584 0 0,-1-2 1636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2.4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1 8288 0 0,'0'0'190'0'0,"0"0"28"0"0,0 0 7 0 0,-1 2-53 0 0,0 4-113 0 0,-2 7-31 0 0,1-1 53 0 0,1 1 48 0 0,0 0 42 0 0,1 3 85 0 0,0-1 45 0 0,1 9 216 0 0,1 0 54 0 0,4 23 612 0 0,0-15-459 0 0,-1-6-219 0 0,-2-13-299 0 0,-1-1-39 0 0,1 3-31 0 0,0-1-62 0 0,8 35 613 0 0,7 25 385 0 0,11 46 647 0 0,-28-116-1590 0 0,0 1-62 0 0,0 1-45 0 0,2 4-55 0 0,1-1 11 0 0,-3-7 90 0 0,0-3 93 0 0,3-30-71 0 0,-1 3-43 0 0,1 0-34 0 0,1 1-37 0 0,1-1-43 0 0,1 1-46 0 0,3 0-50 0 0,2 2-56 0 0,2 1-58 0 0,-13 22 270 0 0,0 1 0 0 0,0 0 0 0 0,0-1 0 0 0,0 1 0 0 0,0 0-1 0 0,0-1 1 0 0,1 1 0 0 0,-1 0 0 0 0,0 0 0 0 0,1 0 0 0 0,-1 0 0 0 0,1 0-1 0 0,-1 1 1 0 0,1-1 0 0 0,-1 0 0 0 0,1 1 0 0 0,-1-1 0 0 0,1 1 0 0 0,0-1 0 0 0,-1 1-1 0 0,1 0 1 0 0,1 0 7 0 0,-1 0-2 0 0,1 0-1 0 0,-1 1 0 0 0,1-1 1 0 0,-1 1-1 0 0,1 0 1 0 0,-1 0-1 0 0,0 0 0 0 0,0 0 1 0 0,1 0-1 0 0,-1 1 0 0 0,0-1 1 0 0,0 1-1 0 0,0-1 0 0 0,0 1 3 0 0,14 14 34 0 0,-2 1 37 0 0,-3 0 40 0 0,-2-2 44 0 0,-7-9-345 0 0,1 0 86 0 0,0-1 75 0 0,0 1 63 0 0,0 1 63 0 0,0 0 49 0 0,8 15 457 0 0,-7-13-387 0 0,-1-3-127 0 0,-1 0-43 0 0,0-1-48 0 0,1 0-48 0 0,-1 1-55 0 0,0-1-61 0 0,0 0-88 0 0,1 1-88 0 0,-1-1-94 0 0,0 1-105 0 0,0-1-112 0 0,0 1-120 0 0,-1-4 338 0 0,0 1-33 0 0,0 0-34 0 0,0-1-36 0 0,1 3-1662 0 0,-1 1-1258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3.3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6 10536 0 0,'0'0'87'0'0,"-2"0"56"0"0,-7-1 469 0 0,6 0-401 0 0,1 1-133 0 0,1-1-49 0 0,-2 0-9 0 0,2 0 56 0 0,1 1-76 0 0,0-1 156 0 0,0 1 186 0 0,0 0 330 0 0,0 0 31 0 0,0 0-288 0 0,0 0-169 0 0,0 0-41 0 0,0 0 46 0 0,0 0 117 0 0,0 0-16 0 0,0 0-194 0 0,0 0-35 0 0,-1 1 36 0 0,1 0-80 0 0,-1 3-22 0 0,1-2 15 0 0,0 15 415 0 0,3 0-54 0 0,1 0-56 0 0,0 0-58 0 0,1 6 29 0 0,-1 0-121 0 0,1 7 58 0 0,0-1-47 0 0,4 6-2 0 0,6 16 53 0 0,-2-16-108 0 0,-1-3-6 0 0,-6-9 31 0 0,-3-14-98 0 0,0-6 94 0 0,-3-3-178 0 0,1 0 0 0 0,-1 0 0 0 0,0-1-1 0 0,1 1 1 0 0,-1 0 0 0 0,0 0 0 0 0,1-1-1 0 0,-1 1 1 0 0,0 0 0 0 0,1 0 0 0 0,-1-1-1 0 0,0 1 1 0 0,0 0 0 0 0,1-1-1 0 0,-1 1 1 0 0,0 0 0 0 0,0-1 0 0 0,0 1-1 0 0,1 0 1 0 0,-1-1 0 0 0,0 1 0 0 0,0-1-24 0 0,3-7 276 0 0,-1 3-177 0 0,-1 0-39 0 0,0 0-53 0 0,0 2-106 0 0,1-19 196 0 0,-4 0-65 0 0,0-2-33 0 0,3-41 62 0 0,0 48-63 0 0,0 0 0 0 0,2 0 1 0 0,0 0-1 0 0,4-11 2 0 0,-6 25-16 0 0,0 0 0 0 0,0 0 0 0 0,1 0-1 0 0,-1 0 1 0 0,1 0 0 0 0,0 0 0 0 0,0 1 0 0 0,0-1 0 0 0,0 0 16 0 0,1 1-25 0 0,0-1-1 0 0,0 0 1 0 0,0 1-1 0 0,1-1 1 0 0,-1 1 0 0 0,1 0-1 0 0,-1 0 1 0 0,1 0-1 0 0,0 1 1 0 0,0-1-1 0 0,-1 1 1 0 0,1 0-1 0 0,0 0 1 0 0,0 0 0 0 0,0 0-1 0 0,1 1 1 0 0,1 0 25 0 0,17 3-85 0 0,-1 6 55 0 0,-7 1-35 0 0,-1 0 1 0 0,8 8 64 0 0,13 17-30 0 0,-28-27 32 0 0,-1 0 0 0 0,0 1-1 0 0,2 4-1 0 0,18 29-4 0 0,-6-11 20 0 0,-8-9 50 0 0,0 0 0 0 0,0 0 30 0 0,-2 0 40 0 0,-3-7-29 0 0,-2-7-70 0 0,-5-7 43 0 0,0-1 11 0 0,0 0-16 0 0,0 0 10 0 0,-4 0-19 0 0,-2 0 0 0 0,-3-6-11 0 0,8 4-60 0 0,-1 0 1 0 0,1 0-1 0 0,-1 0 0 0 0,1 0 1 0 0,0-1-1 0 0,0 1 1 0 0,0 0-1 0 0,-1-3 5 0 0,-3-22-108 0 0,5 12-42 0 0,0 1-1 0 0,2-11 151 0 0,-2 18-59 0 0,1 0-1 0 0,0 0 0 0 0,1 0 1 0 0,-1 1-1 0 0,1-1 1 0 0,1 0-1 0 0,-1 1 0 0 0,1-1 1 0 0,1 1-1 0 0,-1 0 0 0 0,1-2 60 0 0,-1 6-28 0 0,-1-1 0 0 0,0 0 0 0 0,1 1 0 0 0,-1-1 0 0 0,1 1 0 0 0,0 0 0 0 0,0 0 0 0 0,0 0-1 0 0,0 0 1 0 0,1 0 28 0 0,0 0-23 0 0,-1 1 0 0 0,1 0 0 0 0,0 0 0 0 0,-1 0 0 0 0,1 0 0 0 0,0 1 0 0 0,0-1 0 0 0,0 1-1 0 0,0 0 1 0 0,3 0 23 0 0,9 3-110 0 0,0 1 66 0 0,3 4 60 0 0,8 9 94 0 0,-14-8-10 0 0,-1 1 0 0 0,5 5-100 0 0,-5-3 15 0 0,-1 0-50 0 0,16 21 13 0 0,9 22 106 0 0,-19-26-77 0 0,2-1-80 0 0,-18-27-32 0 0,0 0 57 0 0,2 3 42 0 0,-1-2-50 0 0,-1-1-11 0 0,-1 0-37 0 0,1 0-43 0 0,0-1-51 0 0,0 1-90 0 0,0 0-82 0 0,0 0-91 0 0,0 0-103 0 0,0 0-111 0 0,0 0-121 0 0,0-1 349 0 0,-1 1-34 0 0,1-1-36 0 0,-1 1-36 0 0,3 1-1812 0 0,1 1-1343 0 0,-4-3 3693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5.5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295 51 10568 0 0,'0'0'233'0'0,"0"-1"24"0"0,0 0-47 0 0,-1-1-43 0 0,1-1-40 0 0,-1 1-38 0 0,1-1-33 0 0,-1-1-35 0 0,0 1-107 0 0,0 1 108 0 0,0-1 91 0 0,-1 2 73 0 0,1-1 31 0 0,0 1 32 0 0,-5-3 643 0 0,3 2-551 0 0,0 0-68 0 0,1 1-179 0 0,1 0-33 0 0,-7-3 510 0 0,0 1-85 0 0,0 0-76 0 0,-1 2-67 0 0,0 0-59 0 0,-1 0-50 0 0,-9 2 119 0 0,5 0-4 0 0,1 2-1 0 0,-13 2-348 0 0,15-2 197 0 0,2 0 49 0 0,5-1-240 0 0,0-1-1 0 0,0 1 0 0 0,0 0 0 0 0,1 0 0 0 0,-1 0 0 0 0,0 0 0 0 0,1 1 0 0 0,-4 2-5 0 0,5-2 0 0 0,-1-1 0 0 0,1 1 0 0 0,-1 0 0 0 0,1 0 0 0 0,0 0 0 0 0,0 0 0 0 0,0 0 0 0 0,1 1 0 0 0,-1-1 0 0 0,1 1 0 0 0,-1-1 0 0 0,1 1 0 0 0,0-1 0 0 0,1 1 0 0 0,-1 0 0 0 0,1-1 0 0 0,-1 1 0 0 0,1 0 0 0 0,0-1 0 0 0,0 1 0 0 0,1 0 0 0 0,-1 0-1 0 0,1-1 1 0 0,1 4 0 0 0,0 1-1 0 0,1-1 1 0 0,0 1-1 0 0,1-1 0 0 0,0 0 0 0 0,0 0 0 0 0,0-1 0 0 0,1 1 0 0 0,0-1 0 0 0,0 0 0 0 0,1 0 0 0 0,4 3 1 0 0,2 5-49 0 0,0-1 66 0 0,2 3 83 0 0,0-2 84 0 0,-4-5-60 0 0,0 0 77 0 0,0 1 63 0 0,-1 1 47 0 0,-5-8-167 0 0,-2 1 1 0 0,1-1-1 0 0,0 1 0 0 0,-1 0 0 0 0,1 0 0 0 0,-1 0 1 0 0,0 1-1 0 0,-1-1 0 0 0,1 0 0 0 0,0 2-144 0 0,-2 2 280 0 0,-1-2-45 0 0,-2 0-39 0 0,-1-2-36 0 0,-7 2 69 0 0,-2-2-94 0 0,8-2-98 0 0,-5 0 62 0 0,-1 0-66 0 0,0-1-60 0 0,-1-1-53 0 0,-5-2-129 0 0,-1-1-88 0 0,1 0-68 0 0,2-2-49 0 0,11 4 256 0 0,1-1 36 0 0,-14-4-297 0 0,11 4 225 0 0,1 0-88 0 0,1 1 8 0 0,1 0-73 0 0,-1-1-86 0 0,0 1-98 0 0,2 0 185 0 0,0 0-38 0 0,0 0-38 0 0,0 1-42 0 0,-1-1-43 0 0,1 0-45 0 0,0 0-48 0 0,0 0-50 0 0,-7-2-1684 0 0,-4-2-1314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5.7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34 12240 0 0,'0'-1'310'0'0,"0"0"-110"0"0,-1-1-84 0 0,0-5 65 0 0,0 4-66 0 0,1 2 19 0 0,0 0-74 0 0,-1 1-74 0 0,1 1-123 0 0,0-2 113 0 0,0 1 65 0 0,0-2 98 0 0,1 0 92 0 0,-1 1-70 0 0,0-1 34 0 0,0 0 37 0 0,0-1 39 0 0,0 1 43 0 0,0-1 45 0 0,0 4-663 0 0,-1 0 109 0 0,1 0 67 0 0,-1 1 59 0 0,0-1 15 0 0,1 0-48 0 0,-1 5-338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12.82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276 121 6176 0 0,'0'0'177'0'0,"0"-5"-21"0"0,0-4-97 0 0,-1 4-12 0 0,-1-1 85 0 0,0 1 73 0 0,0 0 58 0 0,-3-4 316 0 0,-4-6 478 0 0,4 9-632 0 0,2 1-118 0 0,0 0-52 0 0,0 0-66 0 0,0 1-80 0 0,0-2 210 0 0,-2 1-60 0 0,-13-11 452 0 0,11 11-332 0 0,-6 0-35 0 0,-2 6-116 0 0,-4 3-69 0 0,17-3-148 0 0,0 0-1 0 0,0 0 1 0 0,0 0 0 0 0,0 0 0 0 0,0 1-1 0 0,0-1 1 0 0,0 0 0 0 0,0 1 0 0 0,0 0-1 0 0,1-1-10 0 0,-7 7 42 0 0,-4 4-28 0 0,-5 5 3 0 0,8-5 62 0 0,-2 4-23 0 0,-3 4 60 0 0,1 1 49 0 0,3 2 57 0 0,2 2 65 0 0,6-18-237 0 0,0 0 0 0 0,-1 0 0 0 0,-3 6-50 0 0,-3 9 55 0 0,3 3-36 0 0,3-3-19 0 0,2-17 0 0 0,0 0 0 0 0,1 0 0 0 0,-1 1 0 0 0,1-1 0 0 0,0 0 0 0 0,0 1 0 0 0,0-1 0 0 0,1 0 0 0 0,0 0 0 0 0,0 0 0 0 0,0 1 0 0 0,1-1 0 0 0,0 0 0 0 0,2 4 0 0 0,10 11 45 0 0,-12-18-24 0 0,0 1 0 0 0,1-1 0 0 0,-1 1 0 0 0,1-1 0 0 0,0 0 1 0 0,0 0-1 0 0,0 0 0 0 0,0-1 0 0 0,0 1 0 0 0,0-1 0 0 0,0 1 0 0 0,1-1 0 0 0,-1 0 1 0 0,0 0-1 0 0,1-1 0 0 0,1 1-21 0 0,-1-1 13 0 0,-1 1 1 0 0,1-2-1 0 0,0 1 1 0 0,-1 0-1 0 0,1-1 1 0 0,1 0-14 0 0,2 0 115 0 0,0-1 1 0 0,0-1-1 0 0,0 1 1 0 0,2-3-116 0 0,-2 2 93 0 0,-1-1 1 0 0,1 0-1 0 0,-1-1 1 0 0,0 1-94 0 0,21-23 294 0 0,-5-4-70 0 0,-4-4-62 0 0,-3-1-53 0 0,-4-1-43 0 0,-2 1-35 0 0,-9 34-19 0 0,6-37 45 0 0,-5 29-19 0 0,1 0-10 0 0,1-2 72 0 0,-4 9-104 0 0,0 2-65 0 0,3 5 9 0 0,4 3 47 0 0,1 2 18 0 0,3 30-13 0 0,3 23 8 0 0,-3 8-56 0 0,-6 22 56 0 0,3-33 52 0 0,0 38-44 0 0,-4-55 21 0 0,-1-4 35 0 0,-2 21 99 0 0,-6 3 91 0 0,-5-1 71 0 0,-5-4 50 0 0,12-43-244 0 0,-1-1 0 0 0,-1-1 0 0 0,-5 10-131 0 0,-3 2 118 0 0,3-8-59 0 0,9-11-35 0 0,-1 0 0 0 0,0-1-1 0 0,0 0 1 0 0,0 0-1 0 0,-1 0 1 0 0,1 0-1 0 0,-1 0 1 0 0,-2 1-24 0 0,-24 16 120 0 0,27-20-105 0 0,1 1-1 0 0,-1-1 0 0 0,0 1 1 0 0,0-1-1 0 0,0 0 0 0 0,0 0 1 0 0,1 0-1 0 0,-1-1 0 0 0,0 1 1 0 0,-2-1-15 0 0,-4-3 71 0 0,-4-7-90 0 0,11 8 17 0 0,-3-3 45 0 0,1-1-82 0 0,0-1-81 0 0,1 0-76 0 0,0 0-73 0 0,1-1-70 0 0,0 1-68 0 0,0-1-63 0 0,1 4 198 0 0,-6-15-810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4.7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22 7224 0 0,'0'0'165'0'0,"0"0"22"0"0,0 0 7 0 0,0-1-15 0 0,-4-3 131 0 0,2 2-105 0 0,-4-1 471 0 0,0 1-36 0 0,-1 0-36 0 0,1 2-38 0 0,0 1-36 0 0,-1 0-39 0 0,1 1-37 0 0,0 0-38 0 0,-1 1-39 0 0,2 0-40 0 0,-1 1-38 0 0,1 0-41 0 0,0 1-39 0 0,0-1-41 0 0,1 1-41 0 0,0 0-41 0 0,-7 12 288 0 0,2 2-71 0 0,3 1-61 0 0,1 0-51 0 0,0 21 83 0 0,5-31-227 0 0,1 1 1 0 0,0-1-1 0 0,0 1 0 0 0,1-1 0 0 0,0 0 1 0 0,1 0-1 0 0,0 1 0 0 0,1 0-57 0 0,9 15 191 0 0,3-2 71 0 0,-13-21-195 0 0,0 1-1 0 0,0-1 1 0 0,0 0-1 0 0,0 0 0 0 0,1-1 1 0 0,-1 1-1 0 0,3 0-66 0 0,-1 0 68 0 0,-1-1 0 0 0,1 0 0 0 0,0 0 0 0 0,0 0 0 0 0,0 0 0 0 0,2-1-68 0 0,-2 0 47 0 0,-1 0 1 0 0,0-1-1 0 0,1 1 0 0 0,-1-1 1 0 0,1 0-1 0 0,-1-1 1 0 0,3 0-48 0 0,-3 1 23 0 0,-1-1 1 0 0,0 0-1 0 0,0 0 1 0 0,0 0 0 0 0,0 0-1 0 0,0-1 1 0 0,-1 1-1 0 0,1-1 1 0 0,0 1-1 0 0,1-3-23 0 0,18-18 126 0 0,-18 17-87 0 0,0 0 0 0 0,-1-1 0 0 0,0 1 0 0 0,0-1 0 0 0,-1 0 0 0 0,0 0 1 0 0,0 1-1 0 0,0-2 0 0 0,0 1 0 0 0,-1-1-39 0 0,2-14 97 0 0,-3-1-33 0 0,-2 4-46 0 0,-1-1-38 0 0,-2 1-46 0 0,-1 0-55 0 0,-1 1-60 0 0,-1 1-68 0 0,-1 0-76 0 0,-1 2-83 0 0,9 12 378 0 0,0 0-42 0 0,0 0-46 0 0,0 1-52 0 0,0-1-55 0 0,0 0-60 0 0,-1 1-64 0 0,1-1-70 0 0,1 1 91 0 0,-1 0-35 0 0,0 0-38 0 0,0-1-38 0 0,1 1-39 0 0,-1 0-43 0 0,0 0-42 0 0,0 0-44 0 0,-2-4-1492 0 0,-2-1-1183 0 0</inkml:trace>
  <inkml:trace contextRef="#ctx0" brushRef="#br0" timeOffset="343.06">394 167 12600 0 0,'0'0'174'0'0,"0"0"-36"0"0,0 1 43 0 0,1-1-95 0 0,0 5-13 0 0,0-2 8 0 0,1 6-153 0 0,0 1 110 0 0,1 0 104 0 0,0 0 97 0 0,1 0 92 0 0,-1 0 84 0 0,1-1 79 0 0,-1 1 73 0 0,1 0 71 0 0,-1-1 60 0 0,0-4-317 0 0,-1 0 0 0 0,1 0-1 0 0,0 0 1 0 0,2 3-381 0 0,1 1 428 0 0,-3-5-260 0 0,-1 0-39 0 0,-2-3 30 0 0,0-1-4 0 0,0 0 3 0 0,0 0 2 0 0,0 0 0 0 0,0 0-9 0 0,0 0-39 0 0,0 0-15 0 0,-1-1 28 0 0,-1-1-60 0 0,-5-9-33 0 0,6 8 12 0 0,-15-29 146 0 0,-2-11-190 0 0,-2-4 32 0 0,17 39-21 0 0,0 1 0 0 0,0-1 0 0 0,0 0 0 0 0,1 0 0 0 0,0 0 0 0 0,1-1-1 0 0,0 1 1 0 0,0-7-11 0 0,1 12 0 0 0,0 0-1 0 0,0-1 0 0 0,1 1 0 0 0,-1-1 0 0 0,1 1 0 0 0,0 0 1 0 0,0 0-1 0 0,1-1 0 0 0,-1 1 0 0 0,1-1 1 0 0,0 2-7 0 0,-1-1-1 0 0,1 0 0 0 0,0 1 1 0 0,0 0-1 0 0,0-1 1 0 0,1 1-1 0 0,-1 0 1 0 0,0 0-1 0 0,1 0 0 0 0,0 0 1 0 0,-1 1-1 0 0,2-1 8 0 0,6-3-80 0 0,0 0 40 0 0,26-6 22 0 0,-20 7-21 0 0,-7 2-16 0 0,1 1-35 0 0,-2-1-15 0 0,-1 1-35 0 0,1 0-37 0 0,0 0-43 0 0,0 1-47 0 0,0-1-51 0 0,-1 0-57 0 0,1 1-61 0 0,-6 0 134 0 0,0 0-44 0 0,-1 0-40 0 0,1 0-36 0 0,1 0-270 0 0,0 0-59 0 0,-1 0-48 0 0,1 0-33 0 0,4 0-1488 0 0,4 2-1313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3.7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47 11488 0 0,'0'0'264'0'0,"-1"0"-29"0"0,0 0-43 0 0,0 0-39 0 0,-2 0-33 0 0,-3 0 59 0 0,-2 1-69 0 0,-1 0-142 0 0,0 2 57 0 0,-1 0 49 0 0,1 0 40 0 0,-9 6 196 0 0,11-5-134 0 0,1 0-1 0 0,0 0 0 0 0,0 1 1 0 0,0 0-1 0 0,0 0-175 0 0,-3 6 223 0 0,1-1-59 0 0,-7 10 231 0 0,10-14-216 0 0,0 1 0 0 0,0 0 0 0 0,1 0 1 0 0,0 1-180 0 0,-2 5 241 0 0,0 2-45 0 0,0 5-2 0 0,1 10 54 0 0,6 0 13 0 0,4-12-45 0 0,2-4 8 0 0,4-2 53 0 0,-3-6-64 0 0,2-3-59 0 0,5-2-9 0 0,1-4-72 0 0,15-8 5 0 0,-13 2 41 0 0,-8 3-84 0 0,-1 0 0 0 0,0 0 0 0 0,0-1 0 0 0,0 0-1 0 0,-1-1 1 0 0,0 0 0 0 0,-1 0 0 0 0,0-1-1 0 0,4-6-34 0 0,9-15 130 0 0,-2-1-1 0 0,4-9-129 0 0,-7 18 23 0 0,-11 25 35 0 0,2 6-73 0 0,-4-4-3 0 0,0-1 1 0 0,0 1-1 0 0,-1-1 1 0 0,0 1-1 0 0,0-1 1 0 0,0 1-1 0 0,-1 0 18 0 0,3 22-37 0 0,-2-8 47 0 0,1-5-2 0 0,-1-1 22 0 0,0 0 0 0 0,1 0 0 0 0,1 0 0 0 0,1 2-30 0 0,-3-12-216 0 0,0 0 74 0 0,0-1 70 0 0,0 1 47 0 0,0 0 43 0 0,0 0 34 0 0,1 3 123 0 0,3 8 350 0 0,-3-10-408 0 0,1 0-55 0 0,-1 0-85 0 0,0-1-38 0 0,-1-1-38 0 0,1 0-42 0 0,-1 0-46 0 0,1 0-50 0 0,0 0-55 0 0,0-1-58 0 0,0 1-62 0 0,0 0-66 0 0,0-1-71 0 0,0 0-75 0 0,0 1-77 0 0,1-1-84 0 0,-1 0-85 0 0,1-1-1395 0 0,3 1-1290 0 0</inkml:trace>
  <inkml:trace contextRef="#ctx0" brushRef="#br0" timeOffset="441.37">764 12 12096 0 0,'-3'-1'130'0'0,"-5"-2"416"0"0,4 1-355 0 0,2 1-125 0 0,1 0-40 0 0,-1 0-50 0 0,1-1-58 0 0,1 2 149 0 0,0 0 13 0 0,0 0 0 0 0,0 0 10 0 0,0 0 46 0 0,0 0 22 0 0,0 0 2 0 0,12 2-308 0 0,-4 2 110 0 0,-2 3 104 0 0,-1 0 100 0 0,1 0 148 0 0,7 13 408 0 0,-3 5-116 0 0,-3 1-109 0 0,-1 2-106 0 0,-3-13-206 0 0,0 0-34 0 0,18 61 649 0 0,-9-34-404 0 0,-1 0-39 0 0,-3 0-46 0 0,-2 1-54 0 0,0 36 125 0 0,-6-26-78 0 0,-2-20-79 0 0,-2-1 35 0 0,-3 1 42 0 0,-2-1 47 0 0,6-23-230 0 0,-1 0-1 0 0,0 0 0 0 0,0 0 0 0 0,-1-1 1 0 0,-3 4-119 0 0,4-5 86 0 0,-1-1-1 0 0,0 0 1 0 0,0-1 0 0 0,-1 1 0 0 0,1-1 0 0 0,-7 4-86 0 0,7-6 48 0 0,0 0 0 0 0,0 0-1 0 0,0 0 1 0 0,0-1 0 0 0,-1 0 0 0 0,1 0-1 0 0,-1 0 1 0 0,1 0 0 0 0,-3-1-48 0 0,2 0 37 0 0,0-1 0 0 0,1 1 0 0 0,-1-1 0 0 0,0 0 0 0 0,0-1 1 0 0,0 0-1 0 0,0 0 0 0 0,0 0 0 0 0,-5-2-37 0 0,-10-5-62 0 0,14 5 68 0 0,0-1 1 0 0,0-1-1 0 0,0 1 1 0 0,0-1-1 0 0,0-1-6 0 0,-5-4-35 0 0,2-1-63 0 0,1 1-47 0 0,1-1-75 0 0,1 1-85 0 0,0-2-102 0 0,1 1-113 0 0,3 5 213 0 0,0 0-34 0 0,0 0-35 0 0,1 0-37 0 0,-1 0-39 0 0,1 0-40 0 0,-4-10-982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1.7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151 10 11312 0 0,'0'0'332'0'0,"0"0"-4"0"0,0-4-239 0 0,0 2-46 0 0,-2 0-39 0 0,1 1 20 0 0,1 0 120 0 0,0 1 44 0 0,0 0 4 0 0,0 0 5 0 0,0 0 24 0 0,0 2 17 0 0,0 7-21 0 0,1 0-38 0 0,1 10 88 0 0,2 4-64 0 0,4 11 8 0 0,-3-13-59 0 0,0-1 79 0 0,3 18 179 0 0,1 0-53 0 0,4 8 21 0 0,6 23 139 0 0,2 4 51 0 0,-8-24-129 0 0,-4-9-11 0 0,0 1 76 0 0,7 34 158 0 0,-3-17-187 0 0,-3 0-90 0 0,-10-55-537 0 0,1 1 114 0 0,-1-1 98 0 0,1 8 338 0 0,0-6-283 0 0,-1-3-103 0 0,0 0-33 0 0,0 0-39 0 0,0 0-45 0 0,0 0-33 0 0,0 0-44 0 0,1 0-51 0 0,-1 0-54 0 0,0-1-59 0 0,0 1-63 0 0,0 0-68 0 0,0 0-72 0 0,0-2 113 0 0,0 0-63 0 0,0 0-57 0 0,0 0-48 0 0,0 0-176 0 0,0 0-48 0 0,0 0-212 0 0,0 0-572 0 0</inkml:trace>
  <inkml:trace contextRef="#ctx0" brushRef="#br0" timeOffset="255.14">0 450 10968 0 0,'0'0'248'0'0,"0"0"34"0"0,0 0 21 0 0,0 0-34 0 0,1 0-198 0 0,0-1-36 0 0,11-7-35 0 0,-1 2 479 0 0,0 0-39 0 0,1 1-38 0 0,0-1-38 0 0,0 2-34 0 0,0-1-34 0 0,12-4 202 0 0,-6 3-200 0 0,1 0-59 0 0,0 1-54 0 0,-1-1-49 0 0,1 2-42 0 0,0-1-37 0 0,18-4-34 0 0,-28 7-203 0 0,-1 0 105 0 0,-1 0 73 0 0,0 0 42 0 0,16-4 200 0 0,-13 3-175 0 0,0 0-81 0 0,-5 1-37 0 0,0 0-36 0 0,-1 1-26 0 0,1 0-38 0 0,-1-1-40 0 0,1 1-45 0 0,-1-1-48 0 0,0 1-53 0 0,1-1-56 0 0,-1 1-59 0 0,0-1-67 0 0,1 1-68 0 0,-1 0-72 0 0,1-1-76 0 0,6-2-1152 0 0,5-2-1072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08.70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307 58 9416 0 0,'-6'-3'292'0'0,"-1"-1"-62"0"0,0 1-55 0 0,-1 0-47 0 0,-1-1-26 0 0,0 1-42 0 0,-18-4-6 0 0,4 2 634 0 0,1 2-48 0 0,0 2-59 0 0,1 2-71 0 0,1 3-79 0 0,1 4-92 0 0,0 4-103 0 0,2 5-112 0 0,0 6 132 0 0,3 3-43 0 0,-1 7-1 0 0,0 20 51 0 0,11-33-122 0 0,2 0 0 0 0,0 0 1 0 0,0 12-142 0 0,6 26 378 0 0,2-26-182 0 0,-4-26-169 0 0,0 0 1 0 0,0 0-1 0 0,1 0 0 0 0,0 0 1 0 0,0 0-1 0 0,2 2-27 0 0,-3-5 12 0 0,0 0 1 0 0,1 0-1 0 0,-1-1 0 0 0,1 1 0 0 0,-1 0 1 0 0,1-1-1 0 0,0 0 0 0 0,0 1 0 0 0,0-1 1 0 0,1-1-1 0 0,0 2-12 0 0,0-2 18 0 0,-1 0 0 0 0,0 1 0 0 0,0-2 0 0 0,0 1 0 0 0,1 0 0 0 0,-1-1 0 0 0,0 1 0 0 0,4-1-18 0 0,0 0 66 0 0,1-1 0 0 0,-1 0-1 0 0,0 0 1 0 0,1 0-1 0 0,3-2-65 0 0,-4 1 45 0 0,0-1-1 0 0,0 0 1 0 0,0 0-1 0 0,-1 0 1 0 0,3-2-45 0 0,-2 0 32 0 0,0 0 0 0 0,-1 0 0 0 0,1-1 0 0 0,1-3-32 0 0,0 2 15 0 0,-2-1-1 0 0,1-1 1 0 0,2-4-15 0 0,14-30-29 0 0,-7-3-62 0 0,-6-1-51 0 0,-7 0-41 0 0,-4 11 144 0 0,-2-1 0 0 0,-3-4 39 0 0,7 33 9 0 0,1 0-34 0 0,-2-3-89 0 0,1 13 49 0 0,4 2 29 0 0,2 1-20 0 0,-3 3 52 0 0,1-1 1 0 0,-1 1-1 0 0,0 0 1 0 0,0 0-1 0 0,-1 3 4 0 0,14 45-78 0 0,-6-17-18 0 0,-4-20 56 0 0,-1 1 74 0 0,3 4 82 0 0,5 12 158 0 0,-7-21-25 0 0,0 0 0 0 0,9 12-249 0 0,-4-10 120 0 0,2-1-51 0 0,-13-15 20 0 0,0 0-42 0 0,-1 0-39 0 0,2 0-36 0 0,-1 0-36 0 0,0 0-34 0 0,1 0-191 0 0,1 0-114 0 0,-1 0-99 0 0,0-1-85 0 0,1 0-72 0 0,3-5-606 0 0</inkml:trace>
  <inkml:trace contextRef="#ctx0" brushRef="#br0" timeOffset="438.18">611 0 10800 0 0,'0'0'241'0'0,"0"0"38"0"0,0 0 13 0 0,0 0-26 0 0,0 1-199 0 0,1 0-39 0 0,3 4-75 0 0,-1 1 50 0 0,1 1 42 0 0,-1 0 38 0 0,2 3 83 0 0,-1 1 45 0 0,7 24 582 0 0,-7-21-507 0 0,9 40 865 0 0,-4 3-108 0 0,-5-1-85 0 0,-7 0-57 0 0,2-52-997 0 0,1 0 69 0 0,0 1 61 0 0,-1-1 53 0 0,1 1 78 0 0,0 0 51 0 0,-1 1 95 0 0,1 1 209 0 0,0-4 34 0 0,0-3-233 0 0,0-1-156 0 0,0-1-35 0 0,0-1-43 0 0,0-2-48 0 0,0 0-51 0 0,0-1-49 0 0,1-14 61 0 0,1-1 0 0 0,0 1 0 0 0,2 0 0 0 0,0 0 0 0 0,1 1 0 0 0,5-10 0 0 0,-7 21 1 0 0,0 0-1 0 0,1 0 0 0 0,1 0 1 0 0,-1 0-1 0 0,1 1 0 0 0,3-4 0 0 0,2 0-37 0 0,0 1-41 0 0,-1 4-16 0 0,1 4 44 0 0,-8 1 49 0 0,0 1 1 0 0,0 0-1 0 0,0 0 0 0 0,0 1 1 0 0,0-1-1 0 0,0 0 1 0 0,0 1-1 0 0,-1-1 0 0 0,1 1 1 0 0,0 0-1 0 0,0 0 0 0 0,0-1 1 0 0,0 1-1 0 0,-1 0 0 0 0,1 1 1 0 0,0-1-1 0 0,-1 0 1 0 0,1 0-1 0 0,-1 1 0 0 0,1-1 1 0 0,-1 1-1 0 0,0-1 0 0 0,0 1 1 0 0,11 14 8 0 0,-7-10 26 0 0,-1-1-1 0 0,-1 1 0 0 0,1 0 1 0 0,0 1-34 0 0,5 12 61 0 0,6 12 108 0 0,3 12-169 0 0,-15-36-69 0 0,0 0 53 0 0,6 16 126 0 0,-4-13-93 0 0,0 0-87 0 0,-3-5-14 0 0,1 0-41 0 0,-1 1-69 0 0,1-1-66 0 0,0 1-76 0 0,0-1-83 0 0,0 1-93 0 0,0 0-100 0 0,0-1-109 0 0,0 1-118 0 0,-2-5 413 0 0,-1 0-52 0 0,1 1-47 0 0,0-1-40 0 0,0 1-159 0 0,0-1-40 0 0,0 1-191 0 0,1 1-521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07.6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13 6648 0 0,'0'0'149'0'0,"0"0"23"0"0,0 0 12 0 0,-6-3-42 0 0,-3-1-93 0 0,6 3-18 0 0,0 1 57 0 0,-1-1 112 0 0,0 0 81 0 0,0 0 69 0 0,0 1 59 0 0,-4-1 511 0 0,-5 0 722 0 0,8 1-968 0 0,-1 1-51 0 0,0-1-99 0 0,3 1-272 0 0,-1 0-54 0 0,1 0-60 0 0,-1 0-68 0 0,0 1 28 0 0,1-1 0 0 0,-1 1 0 0 0,1 0 0 0 0,-1 0 1 0 0,1 0-1 0 0,-3 2-98 0 0,3-1 100 0 0,0 0 1 0 0,0 0-1 0 0,0 0 0 0 0,0 1 1 0 0,-1 2-101 0 0,-10 22 420 0 0,5 3-75 0 0,4 2-70 0 0,5 1-65 0 0,2-2-59 0 0,3-3-53 0 0,-4-22-30 0 0,2 1-1 0 0,-1-1 1 0 0,1 1-1 0 0,0-1 1 0 0,0 0-1 0 0,1 0 1 0 0,1 2-68 0 0,0-2 66 0 0,0 0 1 0 0,0-1-1 0 0,1 1 1 0 0,0-1-67 0 0,22 17 159 0 0,3-5-78 0 0,-26-16-266 0 0,0 0 70 0 0,0 0 60 0 0,1 1 51 0 0,1 0 70 0 0,1-1 61 0 0,19 6 427 0 0,-15-6-396 0 0,-2 0-133 0 0,-5-2-63 0 0,0 1-41 0 0,0-1-44 0 0,0 0-51 0 0,0-1-56 0 0,0 1-59 0 0,-1-1-66 0 0,1 0-70 0 0,0 0-75 0 0,-1 0-80 0 0,1-1-85 0 0,-1 0-90 0 0,1 0-95 0 0,-1-1-99 0 0,0 1-1044 0 0,4-2-1126 0 0</inkml:trace>
  <inkml:trace contextRef="#ctx0" brushRef="#br0" timeOffset="295.45">416 41 8808 0 0,'0'0'218'0'0,"0"0"-91"0"0,0 1-67 0 0,0 2-10 0 0,-1-1 7 0 0,0 6-89 0 0,0 0 40 0 0,0 1 42 0 0,1 0 41 0 0,1 0 42 0 0,0 0 42 0 0,0 0 44 0 0,0 0 43 0 0,0-1 14 0 0,0 1 37 0 0,0-1 37 0 0,-1 0 37 0 0,3 15 368 0 0,1 1-40 0 0,1 0-47 0 0,2-1-55 0 0,0 1-61 0 0,1-1-68 0 0,1 0-77 0 0,-1-2-83 0 0,-2 1-191 0 0,-5-13-157 0 0,-1 2-101 0 0,0-10-111 0 0,0-1-6 0 0,0 0-34 0 0,0 0-742 0 0,0 0-50 0 0,0 0-10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05.5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33 8808 0 0,'0'0'257'0'0,"0"0"-2"0"0,0 1-187 0 0,0-1-33 0 0,3 7 8 0 0,3 8 332 0 0,-1 0 38 0 0,17 55 1711 0 0,-16-52-1615 0 0,-1 1-52 0 0,1-1-69 0 0,0-1-88 0 0,1 4 93 0 0,-1 0 34 0 0,7 18 438 0 0,3-1 65 0 0,-11-28-655 0 0,4 8 263 0 0,-4 0 73 0 0,-5-16-496 0 0,0-1 57 0 0,0 0 47 0 0,0 0 35 0 0,0-3 896 0 0,0 1-836 0 0,0 0-49 0 0,0-1-68 0 0,0 0-88 0 0,0 1-94 0 0,0 0-53 0 0,0 0-60 0 0,-1 0-64 0 0,-7-24 358 0 0,1-1-107 0 0,0 0-87 0 0,3-2-65 0 0,2 16-5 0 0,1-1 1 0 0,0 0-1 0 0,1 0 0 0 0,0 1 0 0 0,1-1 1 0 0,1 0-1 0 0,1-4 68 0 0,2 0-85 0 0,-3 13 42 0 0,0-1-1 0 0,0 1 1 0 0,1-1 0 0 0,-1 1 0 0 0,1 0 0 0 0,0 0 0 0 0,1 0 0 0 0,0-1 43 0 0,12-8-111 0 0,0 4 74 0 0,1 4 85 0 0,-15 5-31 0 0,0 0 0 0 0,0-1 0 0 0,0 1-1 0 0,0 0 1 0 0,0 1 0 0 0,0-1-1 0 0,0 0 1 0 0,1 1 0 0 0,0-1-17 0 0,19 10 42 0 0,-2 5-93 0 0,-2 0-80 0 0,-14-11 83 0 0,14 12-32 0 0,-2 2 72 0 0,4 8 79 0 0,24 42 179 0 0,-32-48-231 0 0,1 0-58 0 0,-9-14 82 0 0,6 10 22 0 0,-7-9-12 0 0,1 1 36 0 0,-4-7-7 0 0,0-1-4 0 0,0 0-12 0 0,0 0-2 0 0,0 0 0 0 0,0 0 0 0 0,0 0 0 0 0,0 0-2 0 0,0-7-60 0 0,7-47-14 0 0,-5 44-37 0 0,-1 0-1 0 0,1 0 0 0 0,1 0 1 0 0,0 0-1 0 0,2-5 50 0 0,1 0-116 0 0,1 0 1 0 0,1 0 0 0 0,1-2 115 0 0,-7 15-11 0 0,-1-1 1 0 0,1 1 0 0 0,0 0-1 0 0,-1-1 1 0 0,1 1 0 0 0,0 0-1 0 0,0 0 1 0 0,1 0-1 0 0,-1 0 1 0 0,0 0 0 0 0,1 1-1 0 0,-1-1 1 0 0,1 1 0 0 0,-1 0-1 0 0,1-1 1 0 0,-1 1 0 0 0,1 0-1 0 0,0 1 1 0 0,0-1-1 0 0,0 0 1 0 0,1 1 10 0 0,-1 0-11 0 0,0 0 0 0 0,0 0 0 0 0,0 0 0 0 0,0 1 0 0 0,0-1 0 0 0,0 1 0 0 0,-1 0 0 0 0,1 0 0 0 0,0 0-1 0 0,0 0 1 0 0,0 1 11 0 0,21 14-38 0 0,0 11 34 0 0,-3 5 58 0 0,13 38 154 0 0,-25-50-138 0 0,-3-5-72 0 0,3 7 58 0 0,5 16 36 0 0,-8-26-107 0 0,1-1-42 0 0,-6-9-33 0 0,0-1 55 0 0,1 2 10 0 0,-1-2-41 0 0,0 0-66 0 0,0 0-104 0 0,-1 0-63 0 0,1 0-114 0 0,0-1 158 0 0,-1 1-35 0 0,0-1-38 0 0,1 0-39 0 0,-1 0-962 0 0</inkml:trace>
  <inkml:trace contextRef="#ctx0" brushRef="#br0" timeOffset="560.93">890 1 11544 0 0,'0'0'264'0'0,"0"0"34"0"0,0 0 20 0 0,0 0-41 0 0,0 0-207 0 0,0 0-35 0 0,0 8-33 0 0,1 6-21 0 0,1 2 59 0 0,1 2 68 0 0,3 9 127 0 0,-2-10-62 0 0,12 50 293 0 0,-5-23-106 0 0,-1-7-10 0 0,0 0 61 0 0,0-1 66 0 0,0 1 85 0 0,-1-1 99 0 0,0 1 113 0 0,-5-21-476 0 0,0 0-38 0 0,1 5 32 0 0,0 0-39 0 0,11 49 475 0 0,-10-41-374 0 0,-2-13-124 0 0,0 1-2 0 0,-3-7-111 0 0,-1-9-36 0 0,0-1-2 0 0,0 0-6 0 0,0 0-1 0 0,0 0 0 0 0,0 0 4 0 0,0 0 2 0 0,0 0-33 0 0,0-6 20 0 0,-1-9 76 0 0,-2-1-104 0 0,-2-3-82 0 0,-4-10-95 0 0,3 8 77 0 0,-4-8-81 0 0,-1 0-35 0 0,-12-28-263 0 0,5 15-142 0 0,2 0-1 0 0,2-2 585 0 0,9 27-276 0 0,2 0 0 0 0,-2-15 276 0 0,3-3-239 0 0,5 0 36 0 0,-1 20 71 0 0,1 0 92 0 0,3-3 75 0 0,5-7 96 0 0,5 2-43 0 0,-3 11-128 0 0,0 4-91 0 0,2 2-118 0 0,-11 5 228 0 0,-1 0 0 0 0,0 0-1 0 0,1 1 1 0 0,-1-1-1 0 0,1 1 1 0 0,3 0 21 0 0,-4 0-7 0 0,1 1 0 0 0,0-1-1 0 0,0 1 1 0 0,0 0 0 0 0,-1 0 0 0 0,1 0 7 0 0,21 11 25 0 0,-3 6 51 0 0,-14-10-25 0 0,-1 0 1 0 0,0 0-1 0 0,0 1 1 0 0,-1 0-1 0 0,-1 0 1 0 0,1 0 0 0 0,-1 1-1 0 0,-1 0 1 0 0,2 4-52 0 0,3 20 161 0 0,-7-26-109 0 0,-1-1-1 0 0,0 1 1 0 0,-1 0-1 0 0,0 0 1 0 0,0-1-1 0 0,0 1 1 0 0,-1 0-1 0 0,-1 0 1 0 0,0 2-52 0 0,-8 17 125 0 0,6-20-244 0 0,1-1 111 0 0,-1 0 72 0 0,-8 10 260 0 0,7-10-223 0 0,0-2-82 0 0,0 0-66 0 0,0 0-87 0 0,-1-2-104 0 0,3 0 74 0 0,0-1-33 0 0,0 0-35 0 0,0-1-38 0 0,0 1-40 0 0,0 0-43 0 0,-1-1-44 0 0,1 0-47 0 0,2 0 39 0 0,0 0-59 0 0,0 0-52 0 0,1 0-45 0 0,-1 0-162 0 0,-1 0-45 0 0,1 0-197 0 0,-1 0-531 0 0</inkml:trace>
  <inkml:trace contextRef="#ctx0" brushRef="#br0" timeOffset="795.02">1326 311 14224 0 0,'0'0'322'0'0,"0"0"45"0"0,0 0 20 0 0,0 0-158 0 0,0 0-109 0 0,0 0-157 0 0,0 0 36 0 0,1 1 96 0 0,0 0 113 0 0,1 0 91 0 0,1 0 195 0 0,6 4 1123 0 0,-5-4-1005 0 0,-3 0-388 0 0,0-1-40 0 0,0 0-48 0 0,-1 0-55 0 0,1 0 79 0 0,-1 0-58 0 0,0 0-109 0 0,0 0-39 0 0,0 0-37 0 0,0 0-22 0 0,0 0-38 0 0,0 0-42 0 0,0 0-50 0 0,0 0-51 0 0,0 0-51 0 0,0 0-44 0 0,0 0-42 0 0,0 0-278 0 0,0 0-69 0 0,0 0-53 0 0,0 0-38 0 0,0 0-327 0 0,0 0-34 0 0,0 0-2565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8.4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 18 13072 0 0,'-2'-2'89'0'0,"-1"0"-32"0"0,2 1-3 0 0,-2-1 57 0 0,-1-1 76 0 0,2 1-49 0 0,-1-1 35 0 0,1 1-77 0 0,1 2-175 0 0,1 0-37 0 0,0 0-10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9.6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12872 0 0,'0'0'283'0'0,"0"2"-97"0"0,0 0-69 0 0,2 4 77 0 0,-2-2-4 0 0,2 2-22 0 0,0 0-55 0 0,0 3-18 0 0,5 10 61 0 0,-4-9 16 0 0,-1-5-33 0 0,-1 0 46 0 0,1 0 54 0 0,-1 0 64 0 0,1 1 71 0 0,-1-1 80 0 0,1 2-71 0 0,0 1-53 0 0,0-1-51 0 0,1 1-45 0 0,0-1-43 0 0,-1 1-37 0 0,4 7 59 0 0,0-1-105 0 0,-1-1-59 0 0,-5-13-161 0 0,0 0 59 0 0,0 1 71 0 0,1 2 202 0 0,-1-2-214 0 0,1 0-79 0 0,-1-1-11 0 0,0 1-38 0 0,0-1-42 0 0,0 0-47 0 0,0 1-52 0 0,1-1-56 0 0,-1 0-62 0 0,0 0-66 0 0,0 0 49 0 0,0 0-58 0 0,0 0-53 0 0,0 0-47 0 0,0 0-162 0 0,0 0-46 0 0,0 0-197 0 0,0 0-529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9.77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22 12528 0 0,'0'0'281'0'0,"0"0"40"0"0,0 0 22 0 0,0 0-105 0 0,-1-1-115 0 0,1 1-81 0 0,-1-4-68 0 0,0 2 60 0 0,0-1 6 0 0,2 1 22 0 0,-1 1 151 0 0,1 0-158 0 0,-1 1-66 0 0,1-1-98 0 0,-1 1 3 0 0,1-1-39 0 0,-1 1-45 0 0,1-1-47 0 0,-1 1-253 0 0,1-1-116 0 0,0 1-32 0 0,-1-1-65 0 0,1 0-202 0 0,1 0-521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20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62 7976 0 0,'0'0'174'0'0,"0"0"-2"0"0,0 0-73 0 0,0-1-47 0 0,0-2-4 0 0,0 2 1 0 0,2-5 107 0 0,-1 1-86 0 0,0-5-72 0 0,-1 7 73 0 0,-1 2 2 0 0,1-1 32 0 0,0 1 40 0 0,0-1 45 0 0,0 1 433 0 0,0 1-269 0 0,-1-1-45 0 0,0 0-40 0 0,0 0-37 0 0,0-2 142 0 0,-1-1-89 0 0,-2-1 243 0 0,-1 0-124 0 0,-2 2-63 0 0,-1 1-54 0 0,0 2-43 0 0,-6 0 82 0 0,-4 1 99 0 0,14 0-314 0 0,-24 2-1 0 0,17-1-27 0 0,-1 1 1 0 0,0 0 0 0 0,0 1-84 0 0,7-2 28 0 0,0 0-1 0 0,1 0 1 0 0,-1 0-1 0 0,1 1 1 0 0,-1-1 0 0 0,1 1-1 0 0,0 0 1 0 0,-1 1-28 0 0,3-2 6 0 0,1 0-1 0 0,-1-1 1 0 0,0 1-1 0 0,1 1 1 0 0,-1-1-1 0 0,1 0 1 0 0,0 0-1 0 0,-1 0 1 0 0,1 1 0 0 0,0 0-6 0 0,0-1-3 0 0,0 1 0 0 0,1 0 0 0 0,-1 0 0 0 0,0-1 1 0 0,1 1-1 0 0,0 0 0 0 0,0 0 0 0 0,0 0 0 0 0,0 0 1 0 0,0 0-1 0 0,1-1 0 0 0,-1 1 0 0 0,1 0 0 0 0,-1 0 1 0 0,1 0-1 0 0,0-1 0 0 0,0 1 0 0 0,1-1 0 0 0,-1 1 1 0 0,0-1-1 0 0,1 1 0 0 0,0-1 0 0 0,0 2 3 0 0,6 4-21 0 0,0 0 0 0 0,0 0 0 0 0,1-1-1 0 0,0 0 1 0 0,5 3 21 0 0,21 18-29 0 0,-22-17 92 0 0,-3-3 52 0 0,0 0 35 0 0,16 14 273 0 0,-17-15-315 0 0,-1 1-37 0 0,4 6 214 0 0,-6-7-97 0 0,0-1 35 0 0,-4-1 289 0 0,-2 1-61 0 0,-1-2-199 0 0,0 0-50 0 0,0-1-79 0 0,0 0-47 0 0,0-1-52 0 0,0 0-59 0 0,-10 9 228 0 0,-1-3-50 0 0,-3-3-51 0 0,0-3-53 0 0,-2-1-55 0 0,0-1-56 0 0,0-2-58 0 0,1 0-60 0 0,-3 0-163 0 0,17 2 135 0 0,-1 0 53 0 0,1 0 45 0 0,0-1 37 0 0,-3 1-2 0 0,-4-2-9 0 0,6 2 9 0 0,1-1-64 0 0,0 0 21 0 0,0 1-35 0 0,1 0-39 0 0,-1-1-45 0 0,0 0-70 0 0,1 1-62 0 0,-1-1-66 0 0,0 1-73 0 0,0-1-77 0 0,0 0-84 0 0,0 0-88 0 0,0 0-95 0 0,-2 0-1083 0 0,-1-2-1091 0 0,5 3 3029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19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245 18 9616 0 0,'0'0'192'0'0,"-1"0"-60"0"0,0 0-7 0 0,-1 0-20 0 0,1 0-34 0 0,0-1 54 0 0,0 1 78 0 0,-11-6-189 0 0,0 4 59 0 0,1 0 60 0 0,0 1 92 0 0,1 0 120 0 0,5 0-120 0 0,2 1 39 0 0,-10-2-98 0 0,0 1 103 0 0,0 0 61 0 0,-17 3 497 0 0,21-1-608 0 0,0 1-39 0 0,-1 0-33 0 0,-1 0-93 0 0,7 0-50 0 0,-1 0 1 0 0,1 0 0 0 0,-1 1 0 0 0,1 0 0 0 0,0-1-1 0 0,0 1 1 0 0,0 1 0 0 0,1-1 0 0 0,-1 0 0 0 0,1 1 0 0 0,-1 0-1 0 0,1 0 1 0 0,-1 3-5 0 0,1-3 8 0 0,2-4 0 0 0,0 1-1 0 0,1 0 1 0 0,-1-1 0 0 0,1 1-1 0 0,-1 0 1 0 0,1 0-1 0 0,-1 0 1 0 0,1-1 0 0 0,-1 1-1 0 0,1 0 1 0 0,0 0-1 0 0,-1 0 1 0 0,1 0 0 0 0,0 0-1 0 0,0 0 1 0 0,0 0-1 0 0,0 0 1 0 0,0 0 0 0 0,0 0-8 0 0,0 2 17 0 0,0 2-23 0 0,0 0 1 0 0,1 1 0 0 0,0-1-1 0 0,0 0 1 0 0,0 0 0 0 0,0 0-1 0 0,1 0 1 0 0,0 0 0 0 0,0 0-1 0 0,0-1 1 0 0,1 1 0 0 0,0 1 5 0 0,23 27-22 0 0,20 9-54 0 0,-30-28 45 0 0,-1 0 0 0 0,9 11 31 0 0,-15-16 11 0 0,0 0 0 0 0,1 0 0 0 0,2 0-11 0 0,19 19 80 0 0,-25-17 93 0 0,-3-3 9 0 0,0-2 40 0 0,-1-1 104 0 0,-2-2 129 0 0,-1 1-110 0 0,-6 13 503 0 0,5-14-629 0 0,1-1 43 0 0,-6 3 13 0 0,0 0-48 0 0,-1 0-43 0 0,0-2-39 0 0,-11 2 47 0 0,-1-2-103 0 0,1-4-66 0 0,15 1-24 0 0,0-1 0 0 0,1 0 0 0 0,-1 0 0 0 0,0 0 0 0 0,0 0 0 0 0,1-1 0 0 0,-1 1 0 0 0,1-1-1 0 0,-4-2 2 0 0,-4-5 33 0 0,10 7-149 0 0,-1 0 22 0 0,0 0 52 0 0,-2-3 31 0 0,2 2-53 0 0,1 2-8 0 0,0 0-35 0 0,1 0-44 0 0,-1 0-50 0 0,0-1-89 0 0,1 1-80 0 0,-1-1-89 0 0,0 1-99 0 0,1-1-109 0 0,-1 0-117 0 0,1 1 344 0 0,0 0-33 0 0,0 0-34 0 0,-1 0-36 0 0,1-3-1541 0 0,0-1-1178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22.48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0 153 8808 0 0,'6'0'93'0'0,"-1"0"38"0"0,6-1 227 0 0,-2-1 24 0 0,0 0 52 0 0,20-7 1115 0 0,-17 4-943 0 0,-7 2-337 0 0,1 1-36 0 0,0-1-44 0 0,0 0-49 0 0,4-2 191 0 0,-1-1-97 0 0,-2 1-97 0 0,0 0-39 0 0,14-14 105 0 0,-13 10-87 0 0,1 0 76 0 0,-5 4-57 0 0,0 1 33 0 0,0-2-143 0 0,-2 0 43 0 0,-3-8 174 0 0,-4 3 60 0 0,5 9-260 0 0,-1 1 0 0 0,0 0-1 0 0,0 0 1 0 0,1 0 0 0 0,-1 0 0 0 0,0 0 0 0 0,0 0 0 0 0,0 0 0 0 0,-1 0 0 0 0,1 0 0 0 0,0 0 0 0 0,0 0 0 0 0,0 1 0 0 0,-1-1 0 0 0,1 0 0 0 0,0 1 0 0 0,0-1 0 0 0,-1 1 0 0 0,1 0-42 0 0,-9-1 221 0 0,1 0-40 0 0,6 2-131 0 0,0-1 0 0 0,0 0 0 0 0,0 1 0 0 0,0 0 0 0 0,1 0 0 0 0,-1 0 0 0 0,0 0 0 0 0,0 0 0 0 0,0 0 0 0 0,1 1 0 0 0,-1-1 0 0 0,1 1-1 0 0,-1 0-49 0 0,-3 2 97 0 0,-19 16 387 0 0,17-12-370 0 0,0 1-50 0 0,-2 3-1 0 0,-9 13 61 0 0,14-16-49 0 0,0 2 32 0 0,-6 22 271 0 0,10-28-293 0 0,0 0-1 0 0,1 0 0 0 0,-1 0 0 0 0,1 0 1 0 0,0 1-1 0 0,0-1 0 0 0,0 0 0 0 0,2 5-84 0 0,-1-3 150 0 0,1 0 0 0 0,0 0 0 0 0,0 0-1 0 0,1 0 1 0 0,2 5-150 0 0,-3-9 65 0 0,0 0 1 0 0,0 0-1 0 0,0 0 1 0 0,0 0-1 0 0,1 0 1 0 0,-1 0-1 0 0,1-1 1 0 0,0 1 0 0 0,0-1-1 0 0,0 0 1 0 0,0 0-1 0 0,1 1-65 0 0,27 11 411 0 0,0-5-94 0 0,2-6-103 0 0,1-5-115 0 0,-22 0-180 0 0,15-3 13 0 0,-17 2-13 0 0,-2 1-46 0 0,1 0-73 0 0,-1-1-91 0 0,0 1-108 0 0,-3 1 112 0 0,-1-1-46 0 0,1 1-48 0 0,0 0-53 0 0,-3 0-46 0 0,1 0-70 0 0,-1 0-63 0 0,1 1-54 0 0,0-1-195 0 0,0 0-53 0 0,0 0-235 0 0,3-1-634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21.8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 1 12240 0 0,'0'0'273'0'0,"0"0"40"0"0,0 0-56 0 0,0 1-72 0 0,-1 0-60 0 0,1 0-48 0 0,-1 1-33 0 0,-2 4-29 0 0,2-4 21 0 0,-1 9-102 0 0,1-1 121 0 0,1 1 101 0 0,0 0 84 0 0,0-2 32 0 0,1 1 40 0 0,3 21 819 0 0,-2-17-674 0 0,-1-6-203 0 0,1 0-36 0 0,-1 1-47 0 0,0-1-55 0 0,12 73 1344 0 0,-2-27-517 0 0,-1-9-185 0 0,1 0-34 0 0,2 10 114 0 0,-1 0-75 0 0,-10-47-666 0 0,4 23 196 0 0,0-1-88 0 0,-2 1-69 0 0,-3 0-48 0 0,-2-25-60 0 0,-1 11-17 0 0,2-16-78 0 0,0-1-69 0 0,0 0-110 0 0,0 0-268 0 0,-1 1-495 0 0,-4-2-1157 0 0,3 0 1439 0 0,1 1-81 0 0,-1-1 165 0 0,1 1-66 0 0,1 0-78 0 0,0 0-88 0 0,-3-2-1567 0 0,0-1-1364 0 0,3 3 3772 0 0</inkml:trace>
  <inkml:trace contextRef="#ctx0" brushRef="#br0" timeOffset="306.81">0 380 13272 0 0,'0'0'298'0'0,"0"0"46"0"0,0 0 23 0 0,0 0-154 0 0,0 0-102 0 0,1 0-30 0 0,-1 0-42 0 0,7-5-36 0 0,8-2 513 0 0,1 1-58 0 0,0 0-53 0 0,1 1-52 0 0,0 1-47 0 0,0 0-45 0 0,0 0-42 0 0,0 0-39 0 0,3 0-19 0 0,-1-1-40 0 0,18-4 17 0 0,-18 2-76 0 0,-5 3-57 0 0,-5 1-50 0 0,1 0-59 0 0,-1 0-75 0 0,1 0-94 0 0,0 0-110 0 0,-6 2 144 0 0,1 0-32 0 0,0 0-37 0 0,0 0-38 0 0,0 0-40 0 0,0 0-43 0 0,-3 0 42 0 0,0 1-51 0 0,0-1-45 0 0,0 1-40 0 0,1-1-150 0 0,0 1-38 0 0,0-1-181 0 0,1 0-487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20.7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14 9440 0 0,'0'0'216'0'0,"0"0"32"0"0,0 0 9 0 0,-3-2-61 0 0,-1 0-146 0 0,1 1-33 0 0,-1 0 48 0 0,-1 0 113 0 0,2 1 33 0 0,-1-1 43 0 0,-9-1 699 0 0,8 2-579 0 0,-1 1-72 0 0,4-1-194 0 0,-1 1-37 0 0,-2 1 152 0 0,-17 7 1081 0 0,14-4-781 0 0,3-2-265 0 0,2 1-34 0 0,-1 1-41 0 0,0 0-48 0 0,-2 7 140 0 0,0 0 0 0 0,-5 13-275 0 0,2 9 396 0 0,8-27-285 0 0,0-1 0 0 0,0 1-1 0 0,1 0 1 0 0,0-1-1 0 0,0 5-110 0 0,1-6 92 0 0,0 0-1 0 0,0 0 1 0 0,0 0-1 0 0,1 0 1 0 0,-1-1 0 0 0,1 1-1 0 0,2 4-91 0 0,0-2-222 0 0,1 0 93 0 0,0 0 81 0 0,0 0 71 0 0,3 2 105 0 0,1 0 85 0 0,24 18 699 0 0,-25-22-743 0 0,0 0-34 0 0,-2-2-54 0 0,1 1-37 0 0,0-1-45 0 0,0-1-51 0 0,1 1-57 0 0,-1-1-64 0 0,0 0-70 0 0,0-1-77 0 0,1 0-82 0 0,-1 0-91 0 0,0-1-96 0 0,1 0-102 0 0,-1-1-109 0 0,0 0-116 0 0,0 0-121 0 0,-3 0 470 0 0,-1 0-32 0 0,2-1-1392 0 0,1-1-1115 0 0,-5 2 2919 0 0</inkml:trace>
  <inkml:trace contextRef="#ctx0" brushRef="#br0" timeOffset="355.91">345 1 11024 0 0,'0'0'210'0'0,"0"0"-87"0"0,0 1-56 0 0,0 4 0 0 0,0-3-4 0 0,0 4 175 0 0,0 0-63 0 0,1 0-55 0 0,0 0-45 0 0,1 7-23 0 0,4 16-71 0 0,-4-21 76 0 0,0 1 75 0 0,0 0 114 0 0,-1-4-72 0 0,0-1 38 0 0,4 13 778 0 0,0 0-41 0 0,1-1-54 0 0,0 1-64 0 0,1 1-34 0 0,0 0-98 0 0,-2 0-113 0 0,-2-9-339 0 0,-1 0-34 0 0,-2-7 370 0 0,1-1-92 0 0,-1 0-84 0 0,0 0-78 0 0,0-2-68 0 0,0 1-62 0 0,0-1-55 0 0,-1-1-46 0 0,1 0-30 0 0,0 0-47 0 0,-2-8-102 0 0,2 7 73 0 0,-1-1 80 0 0,1 2 8 0 0,0 1 38 0 0,0-11-96 0 0,0 0 1 0 0,1 0-1 0 0,1 0 0 0 0,3-12-22 0 0,-4 18 1 0 0,1 0-1 0 0,1 0 1 0 0,-1 0-1 0 0,3-3 0 0 0,-2 4-10 0 0,0 0-1 0 0,1 0 1 0 0,-1 0 0 0 0,1 1 0 0 0,2-2 10 0 0,3-3-388 0 0,0 0 112 0 0,1 1 80 0 0,13-10-167 0 0,-15 13 228 0 0,-1 0-33 0 0,3-1-93 0 0,-1 1-84 0 0,-3 3 117 0 0,-1 0-33 0 0,0-1-37 0 0,1 1-40 0 0,-1 1-44 0 0,1-1-46 0 0,-1 0-50 0 0,1 1-53 0 0,8-1-846 0 0</inkml:trace>
  <inkml:trace contextRef="#ctx0" brushRef="#br0" timeOffset="781.45">774 205 8928 0 0,'0'0'200'0'0,"1"0"-23"0"0,-1 0-43 0 0,2 1 35 0 0,8 1 37 0 0,-5-1-268 0 0,0 0 56 0 0,1-1 53 0 0,-1 1 48 0 0,0-1 46 0 0,1 0 39 0 0,4 0 287 0 0,-3 0-100 0 0,0 0 40 0 0,5-2 337 0 0,15-4 1074 0 0,-19 3-1303 0 0,0 0-47 0 0,-1 0-103 0 0,0 0-62 0 0,-1 0-74 0 0,0-1-83 0 0,2-1 32 0 0,1 0 49 0 0,-1-5-55 0 0,-7 8-139 0 0,0 0-1 0 0,1 0 0 0 0,-1 0 0 0 0,-1 0 0 0 0,1 0 0 0 0,0 0 0 0 0,0 0 0 0 0,-1-1 0 0 0,1 1 0 0 0,-1 0 0 0 0,0 0 0 0 0,0-1 0 0 0,0 0-32 0 0,-3-12 261 0 0,1 8-57 0 0,-3-6 59 0 0,-1 2-101 0 0,-3 3-98 0 0,9 8-66 0 0,-1 0 1 0 0,0 0-1 0 0,1 0 0 0 0,-1 0 1 0 0,0 0-1 0 0,0 0 0 0 0,1 0 1 0 0,-1 0-1 0 0,0 0 0 0 0,1 0 1 0 0,-1 0-1 0 0,0 0 0 0 0,0 0 1 0 0,1 0-1 0 0,-1 1 0 0 0,0-1 2 0 0,-22 13-16 0 0,3 7 42 0 0,2 3 46 0 0,1 0 51 0 0,10-12-40 0 0,5-8-60 0 0,0 0 0 0 0,0 1 0 0 0,0 0 0 0 0,0-1-1 0 0,1 1 1 0 0,0 0 0 0 0,-1 1-23 0 0,1-1 42 0 0,0 1 0 0 0,1 0 0 0 0,-1-1 0 0 0,1 1 0 0 0,0 0 0 0 0,0-1 0 0 0,1 1 0 0 0,-1 0-1 0 0,1 1-41 0 0,1 0 63 0 0,0 1 0 0 0,0-1-1 0 0,0 0 1 0 0,1 0 0 0 0,0 1-1 0 0,1 0-62 0 0,14 20 157 0 0,5-3 192 0 0,-6-10-190 0 0,-6-8-122 0 0,2-1-63 0 0,0-1-79 0 0,2-3-92 0 0,-12-1 26 0 0,1 0 46 0 0,0-1 39 0 0,0 1 35 0 0,3 0 25 0 0,12-3 144 0 0,-11 1-136 0 0,-2 1-62 0 0,-1 0-73 0 0,0-1-90 0 0,0 1-109 0 0,-1-1 25 0 0,-1 1-70 0 0,1 0-76 0 0,-1 0-84 0 0,1-1-89 0 0,-1 1-95 0 0,1-1-102 0 0,-1 1-108 0 0,5-3-1292 0 0,3-2-1269 0 0,-11 6 3503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9.0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280 306 8896 0 0,'0'0'200'0'0,"0"0"33"0"0,0 0 14 0 0,-4-1-61 0 0,-2-1-124 0 0,-1 1-27 0 0,0-1 65 0 0,1 1 58 0 0,-2 0 50 0 0,-4 1 237 0 0,0-1 89 0 0,-28 6 1412 0 0,32-3-1567 0 0,-1 1-39 0 0,1-1-47 0 0,0 2-65 0 0,0-1-78 0 0,1 1-90 0 0,-17 12 93 0 0,2 2 43 0 0,13-10-83 0 0,0 1 1 0 0,1 0 0 0 0,0 0 0 0 0,1 1 0 0 0,0-1 0 0 0,-1 5-114 0 0,3-5 98 0 0,1 0 0 0 0,0 0 1 0 0,-1 4-99 0 0,2-5 47 0 0,1 0 1 0 0,0 0 0 0 0,1 0 0 0 0,-1 2-48 0 0,2 19 43 0 0,5 0-86 0 0,-4-25 52 0 0,0 1 0 0 0,1-1 0 0 0,0 0 0 0 0,0 1 0 0 0,0-1 0 0 0,0 0 0 0 0,1 0 0 0 0,1 2-9 0 0,-1-3 12 0 0,0 0 0 0 0,0 0 0 0 0,0 0 1 0 0,0 0-1 0 0,0-1 0 0 0,1 1 0 0 0,-1-1 0 0 0,1 0 1 0 0,0 0-1 0 0,0 0 0 0 0,0 0 0 0 0,-1-1 0 0 0,2 1-12 0 0,1-1 17 0 0,0 0-1 0 0,0 0 1 0 0,0 0-1 0 0,0-1 1 0 0,0 0-1 0 0,0 0 0 0 0,0 0 1 0 0,0-1-1 0 0,0 0 1 0 0,0 0-1 0 0,0-1 1 0 0,0 1-1 0 0,-1-1 1 0 0,1 0-1 0 0,-1-1 1 0 0,4-1-18 0 0,4-4-7 0 0,19-13 83 0 0,-22 14-78 0 0,-1 0-33 0 0,4-4-101 0 0,-6 5 21 0 0,-1 1-39 0 0,0-2-66 0 0,1 0-59 0 0,-1 0-66 0 0,0 0-72 0 0,0 0-78 0 0,0 0-85 0 0,-1-1-90 0 0,0 1-98 0 0,5-10-620 0 0</inkml:trace>
  <inkml:trace contextRef="#ctx0" brushRef="#br0" timeOffset="296.77">280 6 8952 0 0,'0'0'200'0'0,"0"0"33"0"0,0 0 15 0 0,-1-1-36 0 0,0-2-143 0 0,1 2-15 0 0,0 0 76 0 0,0 1 149 0 0,0 0 249 0 0,0 0 15 0 0,0 0-228 0 0,0 0-140 0 0,0 0-44 0 0,0 0 5 0 0,0 0 32 0 0,0 0-21 0 0,0 9 318 0 0,0 0-62 0 0,1-1-56 0 0,0 1-50 0 0,0 1 1 0 0,1 1-54 0 0,1 4 43 0 0,0 1-64 0 0,3 17 193 0 0,-4-22-251 0 0,-1 0 33 0 0,12 68 807 0 0,-6-36 325 0 0,1 21-1330 0 0,-3 0 810 0 0,1 14 229 0 0,-4-27-392 0 0,-2-45-689 0 0,0 0 48 0 0,0-1 41 0 0,1 1 34 0 0,-1 3 126 0 0,3 13 378 0 0,-2-13-400 0 0,0 0-81 0 0,-1-4-93 0 0,1 0-32 0 0,-1 0-38 0 0,1 0-42 0 0,-1 2-105 0 0,1 1-91 0 0,-1 0-102 0 0,0 0-113 0 0,0-8 187 0 0,0 0-49 0 0,0 0-47 0 0,0 0-40 0 0,0 0-298 0 0,0 0-68 0 0,0-1-54 0 0,0 1-38 0 0,0-1-347 0 0,1 0-34 0 0,0-4-2722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17.8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 7616 0 0,'0'0'222'0'0,"0"0"-59"0"0,0 0-7 0 0,0 0 59 0 0,0 0 185 0 0,0 0-121 0 0,0 0-53 0 0,0 0-47 0 0,1 0-41 0 0,-1 1-25 0 0,0-1-36 0 0,0 1-5 0 0,0 1 11 0 0,0-2-24 0 0,-1 1 41 0 0,1-1 36 0 0,0 1 53 0 0,0-1 65 0 0,0 1 74 0 0,-3 6 320 0 0,2 1-54 0 0,1 1-49 0 0,0-1-46 0 0,1 1-43 0 0,0 0-37 0 0,2 10 319 0 0,0-3-160 0 0,-1-2-64 0 0,2 25 621 0 0,0-12-382 0 0,-3 0-62 0 0,1-2-157 0 0,2-1-120 0 0,1 0-114 0 0,2-1-106 0 0,0 3-96 0 0,-6-19-48 0 0,1-5-39 0 0,0-1-2 0 0,2 5 31 0 0,-4-5-152 0 0,0-1-16 0 0,0 0 74 0 0,0 0-10 0 0,0 0-22 0 0,0 0-40 0 0,0 0-461 0 0,1 0 122 0 0,-1 0 106 0 0,1 0 90 0 0,-1 0 55 0 0,1 0 70 0 0,0 0 49 0 0,1-1-69 0 0,-2 1 12 0 0,1 0 11 0 0,-1 0-53 0 0,6-2-1461 0 0</inkml:trace>
  <inkml:trace contextRef="#ctx0" brushRef="#br0" timeOffset="403.05">226 50 9616 0 0,'0'0'216'0'0,"0"0"32"0"0,0 0-29 0 0,0 0-94 0 0,0 1-68 0 0,1 3-19 0 0,-1-1 12 0 0,1 5-95 0 0,0 0 36 0 0,1 0 37 0 0,-1 0 37 0 0,1 0 37 0 0,0 0 36 0 0,0 0 37 0 0,1 0 36 0 0,-1 2 105 0 0,1 0 58 0 0,-1 0 56 0 0,0 0 57 0 0,9 38 841 0 0,-3-12-403 0 0,1 0-37 0 0,-1-1-74 0 0,-7-28-594 0 0,0-2 51 0 0,-1-3 9 0 0,0-2-125 0 0,0 0-92 0 0,0 0-63 0 0,0 0 68 0 0,0 0 21 0 0,0 0-6 0 0,0 0 3 0 0,0-2 47 0 0,0-2-73 0 0,0-5-3 0 0,4-35-30 0 0,-2 34-38 0 0,0 1 1 0 0,1 0-1 0 0,3-9 11 0 0,-3 12-20 0 0,-1 0 0 0 0,1 1 0 0 0,0-1-1 0 0,1 1 1 0 0,0 0 0 0 0,2-3 20 0 0,11-7-103 0 0,4 4-32 0 0,-18 10 120 0 0,1 0 1 0 0,-1 0 0 0 0,1 1 0 0 0,0-1-1 0 0,-1 1 1 0 0,1-1 0 0 0,0 1-1 0 0,0 1 1 0 0,2-1 14 0 0,0 1-19 0 0,1 0 0 0 0,-1 1 0 0 0,0 0 0 0 0,0 0 0 0 0,5 2 19 0 0,-4-1-11 0 0,0 1 0 0 0,0 0 0 0 0,-1 0 1 0 0,5 4 10 0 0,-7-5 4 0 0,0 1 0 0 0,0 0 1 0 0,0 0-1 0 0,0 0 0 0 0,0 0 0 0 0,-1 2-4 0 0,5 5 57 0 0,-3-5-30 0 0,-1 1-1 0 0,0-1 1 0 0,0 1 0 0 0,-1-1 0 0 0,0 2-27 0 0,3 6 28 0 0,-4-8-8 0 0,0-1 1 0 0,0 1 0 0 0,0-1 0 0 0,-1 1 0 0 0,0 0 0 0 0,0 0 0 0 0,0 0 0 0 0,-1 3-21 0 0,0-7-54 0 0,0 1 19 0 0,0 6 16 0 0,0-6-13 0 0,0 1-41 0 0,0-1-60 0 0,0 0-109 0 0,0-1 76 0 0,0 0-34 0 0,0-1-37 0 0,0 1-41 0 0,0-1-44 0 0,0 1-47 0 0,0-2-26 0 0,0 1-58 0 0,0-1-52 0 0,0 0-45 0 0,0 0-161 0 0,0 0-43 0 0,0 0-196 0 0,0 0-521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23.9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10 11256 0 0,'0'0'256'0'0,"0"0"34"0"0,0 0-29 0 0,0 1-112 0 0,0 0-82 0 0,0 3-20 0 0,0-1 16 0 0,0 4-3 0 0,1 11-9 0 0,0-8 52 0 0,0-4 21 0 0,0 0 67 0 0,0 0 82 0 0,1 0 100 0 0,0 3 16 0 0,1-1-35 0 0,1 9 256 0 0,0 0-114 0 0,0 0-93 0 0,0-2-106 0 0,-1 0-45 0 0,2 13 725 0 0,0 17-977 0 0,1-19 271 0 0,-2-12-75 0 0,-3 0 50 0 0,-1-12-110 0 0,0-2-2 0 0,0 0-13 0 0,0 0-8 0 0,0 0-1 0 0,0 0-2 0 0,0 0-13 0 0,0 0-8 0 0,1-1 0 0 0,-1 0-34 0 0,-4-9 41 0 0,-7-18 57 0 0,5 7-60 0 0,1 0 0 0 0,0-9-93 0 0,3 20 1 0 0,1 0 0 0 0,0 0 0 0 0,0 0 0 0 0,1-1 0 0 0,1 1 0 0 0,-1 0 0 0 0,2 0 0 0 0,-1 0 0 0 0,2 0 0 0 0,-1 0 0 0 0,1 0-1 0 0,1 1 1 0 0,-1-1 0 0 0,5-5-1 0 0,0 3-24 0 0,11-5-64 0 0,-18 16 81 0 0,0 0 0 0 0,0 0 0 0 0,0 0 0 0 0,0 1 0 0 0,0-1 0 0 0,1 0 0 0 0,-1 1 0 0 0,0-1 0 0 0,1 1 0 0 0,-1-1 0 0 0,0 1 0 0 0,1 0 0 0 0,-1 0 0 0 0,1-1 0 0 0,-1 1 1 0 0,0 0-1 0 0,1 0 0 0 0,-1 0 0 0 0,1 0 0 0 0,-1 1 0 0 0,0-1 0 0 0,1 0 0 0 0,-1 1 0 0 0,0-1 0 0 0,1 1 7 0 0,21 15-112 0 0,-2 4 38 0 0,18 26 21 0 0,-27-31 58 0 0,2 1-4 0 0,31 39 102 0 0,-30-35-11 0 0,0 1 0 0 0,-1 1 0 0 0,0 2-92 0 0,-3-5 59 0 0,1-3 86 0 0,-11-16-81 0 0,-1 0 2 0 0,0 0 4 0 0,0 0 2 0 0,0 0 0 0 0,0 0 0 0 0,0-8 68 0 0,-2 0-47 0 0,-3-9-6 0 0,-3-12-25 0 0,7 15-38 0 0,0 0 0 0 0,1 0 0 0 0,1-3-24 0 0,6-22-3 0 0,0 16-33 0 0,5 2-33 0 0,3 2-41 0 0,4 3-46 0 0,-17 14 151 0 0,1 1-1 0 0,-1-1 0 0 0,1 1 1 0 0,-1 0-1 0 0,1 0 1 0 0,-1 0-1 0 0,1 0 0 0 0,0 0 1 0 0,-1 0-1 0 0,1 1 0 0 0,0 0 1 0 0,0-1-1 0 0,0 1 0 0 0,-1 0 1 0 0,1 0-1 0 0,0 1 0 0 0,0-1 1 0 0,0 1 5 0 0,2 0-11 0 0,-1 0 0 0 0,0 1 1 0 0,0-1-1 0 0,0 1 0 0 0,0 1 0 0 0,0-1 1 0 0,0 0-1 0 0,0 1 0 0 0,-1 0 1 0 0,3 2 10 0 0,2 3-37 0 0,-1 0 0 0 0,1 0 0 0 0,-2 0 1 0 0,3 5 36 0 0,17 31-221 0 0,22 66 221 0 0,-33-75 0 0 0,-15-33-188 0 0,1 0 74 0 0,0 0 64 0 0,1 0 52 0 0,0 3 111 0 0,2 2 196 0 0,-2-3-206 0 0,0-1-58 0 0,0 0-92 0 0,-1-1-37 0 0,0 0-50 0 0,1 0-55 0 0,-1 0-63 0 0,0 0-95 0 0,1-1-87 0 0,-1 1-94 0 0,1 0-104 0 0,-1 0-110 0 0,1-1-119 0 0,-1 1-126 0 0,0-1 444 0 0,0 0-35 0 0,1 1-1669 0 0,1 1-1271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25.8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44 1 9376 0 0,'0'0'273'0'0,"0"0"-5"0"0,0 4-175 0 0,0 8-79 0 0,0-7 20 0 0,0-1 66 0 0,0 1 60 0 0,0 0 53 0 0,1 0 49 0 0,-1 0 43 0 0,1 5 408 0 0,0 0 130 0 0,0 15 1264 0 0,-1-18-1497 0 0,0 0-49 0 0,-1 1-17 0 0,1 0-108 0 0,-1-4-267 0 0,0 0-36 0 0,0 0-40 0 0,1 0-42 0 0,-3 5 290 0 0,2 0-74 0 0,-1-1-60 0 0,1 1-49 0 0,-1 6 27 0 0,-2 7 30 0 0,3-17-261 0 0,-1 0 49 0 0,-3 11 154 0 0,3-10-118 0 0,-1 1-83 0 0,2-4-25 0 0,-1 1-38 0 0,0 0-124 0 0,0 1-107 0 0,0-2 122 0 0,1-1-32 0 0,0 0-36 0 0,0 1-37 0 0,-5 5-729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24.42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177 271 9504 0 0,'0'0'216'0'0,"0"0"-48"0"0,0 0-61 0 0,0-1-24 0 0,0-2-42 0 0,0 2 4 0 0,0 0 55 0 0,0 1 80 0 0,-1-2-146 0 0,-1-1-24 0 0,1 1 8 0 0,-1 0 36 0 0,-2-1 142 0 0,0 1 163 0 0,-4 2 326 0 0,0 2 24 0 0,3-1-306 0 0,2 1-152 0 0,1-1-110 0 0,-12 8 383 0 0,1 2-106 0 0,0 1-87 0 0,1 2-65 0 0,-5 8 573 0 0,-7 14-839 0 0,17-25 200 0 0,2-3-129 0 0,0-1 0 0 0,1 1 0 0 0,0 1 0 0 0,0-1 0 0 0,1 1 0 0 0,0-1 0 0 0,0 1 0 0 0,1 0 0 0 0,0 0-1 0 0,0 2-70 0 0,2-8 31 0 0,1 0-1 0 0,-1 1 0 0 0,1-1 0 0 0,0 0 0 0 0,0 0 1 0 0,0 0-1 0 0,0 0 0 0 0,0 0-30 0 0,3 5 108 0 0,1-2 37 0 0,-4-5-129 0 0,0 0 0 0 0,-1-1-1 0 0,1 1 1 0 0,0-1 0 0 0,0 1 0 0 0,-1-1 0 0 0,1 0-1 0 0,0 1 1 0 0,0-1 0 0 0,0 0 0 0 0,-1 0 0 0 0,1 1-1 0 0,0-1 1 0 0,0 0 0 0 0,0 0 0 0 0,0 0-16 0 0,15-2 205 0 0,10-12 146 0 0,-10 2-161 0 0,-1 0-76 0 0,6-5-82 0 0,-15 11 9 0 0,0 0-1 0 0,0 0 0 0 0,2-6-40 0 0,5-8 213 0 0,9-19-213 0 0,-13 21 24 0 0,1 1-35 0 0,1 0-44 0 0,1 1-53 0 0,-8 13-26 0 0,1 4 37 0 0,5 11-15 0 0,1 19 18 0 0,5 37-10 0 0,5 0 69 0 0,-19-62-4 0 0,5 9 96 0 0,-5-10-83 0 0,1-1-57 0 0,-1 1-102 0 0,0-3 47 0 0,-1 0-34 0 0,0 1-39 0 0,1-1-43 0 0,-1 0-45 0 0,0 0-49 0 0,-1-1 83 0 0,0-1-38 0 0,1 0-405 0 0,-1 0 101 0 0,0 0-53 0 0,0 0-774 0 0,0 0-607 0 0,0 0-1154 0 0</inkml:trace>
  <inkml:trace contextRef="#ctx0" brushRef="#br0" timeOffset="357.97">653 0 9872 0 0,'0'0'222'0'0,"0"0"30"0"0,0 0 20 0 0,0 1-80 0 0,0 0-103 0 0,-1 0-70 0 0,0 4-51 0 0,0-4 48 0 0,1 1 32 0 0,0-1 69 0 0,0 1 84 0 0,-1 12 330 0 0,1 1-101 0 0,-1 0-81 0 0,-1 1-61 0 0,-1 50 719 0 0,3-28-317 0 0,0 0-72 0 0,0-1-65 0 0,0 1-54 0 0,0 8 37 0 0,0-1-51 0 0,0 10 48 0 0,0 27 223 0 0,1-55-560 0 0,1 2-57 0 0,3 4-28 0 0,6 16-5 0 0,-10-42-102 0 0,-1-4 7 0 0,1 0-36 0 0,0 2-29 0 0,1 1-42 0 0,-1-5-164 0 0,-1 0 53 0 0,0-1-148 0 0,0 0-724 0 0,0 0-43 0 0</inkml:trace>
  <inkml:trace contextRef="#ctx0" brushRef="#br0" timeOffset="982.7">497 295 11544 0 0,'-1'0'245'0'0,"0"1"-101"0"0,-1 0-66 0 0,-3 1 49 0 0,4-1-55 0 0,0-1 36 0 0,0 1 87 0 0,1 0 89 0 0,7 5 211 0 0,1-1-38 0 0,1-1-38 0 0,0-1-35 0 0,1 0-35 0 0,0-2-34 0 0,11 0 222 0 0,0-2-117 0 0,1-2-107 0 0,-1 0-95 0 0,-2-1-85 0 0,-9 2-92 0 0,11-2 12 0 0,-1 0 58 0 0,46-12 424 0 0,-37 10-348 0 0,-13 1-123 0 0,1 1-47 0 0,1-1-67 0 0,-1 1-82 0 0,1-1-98 0 0,0 0-112 0 0,-10 3 255 0 0,1-1-38 0 0,0 1-37 0 0,-1-1-33 0 0,9-2-282 0 0,0-1-99 0 0,-2 0-8 0 0,-1 0-46 0 0,32-17-1545 0 0,-28 11 1288 0 0,-9 6 367 0 0,4-3-184 0 0,-1 0 8 0 0,-4 3 193 0 0,-1 2 36 0 0,0 0-60 0 0,-6 4 479 0 0,-1 0 104 0 0,0 0 164 0 0,0 0 41 0 0,0 0 50 0 0,1 0 124 0 0,0 2-85 0 0,0 0-74 0 0,0 0-58 0 0,0 1-14 0 0,2 5 231 0 0,-3-6-213 0 0,2 4 189 0 0,-2 0-52 0 0,1 1-46 0 0,-1 0-41 0 0,0 2 8 0 0,-1-1-41 0 0,0 2 5 0 0,-1 5 72 0 0,0 2 54 0 0,0 8 214 0 0,0 1-33 0 0,1 26 455 0 0,1-1-108 0 0,1 1-89 0 0,0-10-195 0 0,-1 0-37 0 0,1-24-289 0 0,0-1-64 0 0,1 15 152 0 0,-2-27-115 0 0,1-1-40 0 0,0-1-37 0 0,0-2-32 0 0,3-1 63 0 0,1-3-92 0 0,2-5-63 0 0,8-13-43 0 0,-12 16 19 0 0,0 2 42 0 0,14-20-28 0 0,-1 0-62 0 0,6-8-83 0 0,1 2-75 0 0,2 2-62 0 0,4 5-48 0 0,-27 21 271 0 0,-1 0 0 0 0,0 1-1 0 0,0-1 1 0 0,1 1-1 0 0,-1-1 1 0 0,0 1 0 0 0,0-1-1 0 0,1 1 1 0 0,-1 0-1 0 0,1-1 1 0 0,-1 1 0 0 0,0 0-1 0 0,1 0 1 0 0,-1 0 0 0 0,1 0-1 0 0,-1 1 1 0 0,0-1-1 0 0,1 0 1 0 0,-1 0 0 0 0,0 1-1 0 0,1-1 1 0 0,0 1 9 0 0,0 0-13 0 0,0 1 0 0 0,0-1 0 0 0,1 0 0 0 0,-2 1 1 0 0,1-1-1 0 0,0 1 0 0 0,0 0 0 0 0,0 0 13 0 0,7 10-32 0 0,-1 1 34 0 0,-2 1 42 0 0,-3-2 51 0 0,-2-4-12 0 0,0 0-1 0 0,0 0 1 0 0,0 0-1 0 0,-2 0 1 0 0,1 1-1 0 0,-1-1 0 0 0,0 0 1 0 0,0 0-83 0 0,-6 26 326 0 0,3-13-108 0 0,3-16-150 0 0,1-4-26 0 0,0-1-97 0 0,0 0-14 0 0,0 0-17 0 0,0 0-46 0 0,0 0-130 0 0,0 0-233 0 0,0 0-16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34.7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66 0 7920 0 0,'0'0'174'0'0,"0"0"29"0"0,0 0 13 0 0,-1 0-51 0 0,0 0-96 0 0,-1 0-63 0 0,-3 0-66 0 0,1 0 98 0 0,3 0 38 0 0,-1 0 53 0 0,1 0 64 0 0,0 0 76 0 0,-2 0 524 0 0,0 1-60 0 0,0-1-59 0 0,0 1-56 0 0,1 0-54 0 0,-1 0-51 0 0,1 1-48 0 0,0-1-48 0 0,0 1-43 0 0,0 0-41 0 0,0 0-40 0 0,1 0-37 0 0,-2 2 155 0 0,1 1-118 0 0,-1 2-72 0 0,1 0-111 0 0,1 0-77 0 0,-2 12-73 0 0,3-11 72 0 0,-1-4 23 0 0,1 1 36 0 0,-1-1 43 0 0,1-1 52 0 0,-3 25 181 0 0,2 0 1 0 0,3 27-368 0 0,-1-6 345 0 0,1 32 1499 0 0,9 47-1844 0 0,-3-59 506 0 0,-3-35-308 0 0,1 0-46 0 0,-2-1 127 0 0,1 4 18 0 0,-4-30-234 0 0,1 0 1 0 0,0 0 0 0 0,0 0-1 0 0,1 1-63 0 0,-1 3 85 0 0,-1-2-26 0 0,3 1 27 0 0,-4-8 0 0 0,0-2-11 0 0,0 0-10 0 0,0 0-1 0 0,0-1-10 0 0,0-2-73 0 0,0-3-113 0 0,0 1-85 0 0,0 1 21 0 0,1-5-109 0 0,-1 6 115 0 0,1 0-51 0 0,-1 0-101 0 0,1 2 126 0 0,-1 0-35 0 0,0-1-37 0 0,0 1-40 0 0,1 0-36 0 0,-1-1-44 0 0,0 1-48 0 0,0 0-50 0 0,1-1-53 0 0,-1 1-57 0 0,0-1-58 0 0,0 1-62 0 0,1-2-513 0 0,-1 0-34 0 0,3-5-2683 0 0,-3 8 3959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36.1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233 22 7512 0 0,'0'0'142'0'0,"-1"-1"-59"0"0,-7-2 53 0 0,0 0-201 0 0,0 0 79 0 0,-1 0 72 0 0,-1 1 62 0 0,1 0 56 0 0,-1 1 48 0 0,-9 1 366 0 0,4 1-18 0 0,10 0-355 0 0,0 0 0 0 0,1 0 0 0 0,-1 0 0 0 0,1 1 0 0 0,0 0 0 0 0,-4 1-245 0 0,-2 3 416 0 0,1 1-38 0 0,-4 7-3 0 0,1 2-55 0 0,-1 5 13 0 0,-3 13 117 0 0,10-18-208 0 0,1 0 0 0 0,1 1 0 0 0,0 2-242 0 0,0 1 302 0 0,2 0 1 0 0,0 10-303 0 0,2-5 485 0 0,2 20-485 0 0,8 26 370 0 0,-7-58-307 0 0,0 1 1 0 0,1 0-1 0 0,0-1 0 0 0,1 0 0 0 0,1 0 1 0 0,0 0-1 0 0,1 0 0 0 0,0-1 0 0 0,1-1 1 0 0,0 1-1 0 0,1-1 0 0 0,0 0 0 0 0,1-1 1 0 0,0 0-1 0 0,1-1 0 0 0,5 4-63 0 0,0-3 42 0 0,0-3 34 0 0,-11-5-29 0 0,0-1-1 0 0,0 1 1 0 0,0-1-1 0 0,1 0 1 0 0,0-1-47 0 0,-1 1 59 0 0,0-1 1 0 0,0 0 0 0 0,1 0-1 0 0,-1-1 1 0 0,0 0-60 0 0,1 0 63 0 0,-1 0 0 0 0,0-1-1 0 0,0 0 1 0 0,0 0 0 0 0,0 0-1 0 0,0 0 1 0 0,0-1 0 0 0,0 0 0 0 0,-1 0-1 0 0,0 0 1 0 0,1-1 0 0 0,1-1-63 0 0,9-13 189 0 0,-2-3-44 0 0,8-24 93 0 0,-6-3-40 0 0,-10 27-101 0 0,-1-1-1 0 0,-1 1 1 0 0,0-14-97 0 0,-2 12 59 0 0,-1 1-1 0 0,-1-1 1 0 0,-3-10-59 0 0,1 12 30 0 0,-2 0 1 0 0,0 0-1 0 0,-6-13-30 0 0,6 23 11 0 0,0 0 0 0 0,0 0 0 0 0,-1 1 0 0 0,0-1-1 0 0,-1 2 1 0 0,-6-8-11 0 0,3 5-9 0 0,-1 1-1 0 0,-10-9 10 0 0,13 14-126 0 0,0 0 64 0 0,-1 0 45 0 0,-14-5 30 0 0,15 9-41 0 0,1 0-23 0 0,1 1-32 0 0,-1 0-40 0 0,1 0-48 0 0,-4 1-170 0 0,5 0 121 0 0,0 1-35 0 0,0-1-39 0 0,0 1-41 0 0,0 0-45 0 0,0 0-46 0 0,4 0 31 0 0,0-1-55 0 0,-1 0-49 0 0,1 1-44 0 0,0-1-157 0 0,-1 1-44 0 0,1-1-193 0 0,-2 1-521 0 0,3 0 1174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19.8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53 0 7848 0 0,'0'0'232'0'0,"0"2"-14"0"0,2 5-235 0 0,-1 0 97 0 0,0 0 84 0 0,-1 0 75 0 0,0 2 132 0 0,0 0 74 0 0,-1 2 161 0 0,-2 6 382 0 0,0 0 2 0 0,0-6-383 0 0,1-1-160 0 0,-1-1-73 0 0,1-2-132 0 0,0 0-74 0 0,-1 0-86 0 0,1 0-94 0 0,-1 1 156 0 0,0 0-41 0 0,-6 7 5 0 0,1 0-96 0 0,-1 9-71 0 0,9-16 47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35.2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206 103 8088 0 0,'0'0'182'0'0,"0"0"29"0"0,0 0 12 0 0,-6 0-55 0 0,-2 3-112 0 0,5 0-31 0 0,0 0 46 0 0,-1 2 98 0 0,0 1 50 0 0,-4 5 251 0 0,1-4-240 0 0,-1 2 160 0 0,0 1-75 0 0,1 0-57 0 0,1 1-39 0 0,-18 23 416 0 0,-2 0-137 0 0,3 4-36 0 0,13-18-185 0 0,0 0 0 0 0,2 0 1 0 0,-1 4-278 0 0,3-4 301 0 0,0 0 1 0 0,0 11-302 0 0,3-15 170 0 0,2 1 0 0 0,-1-1 1 0 0,2 0-1 0 0,0 1 1 0 0,2 7-171 0 0,-1-16 71 0 0,1 1 1 0 0,0-1 0 0 0,0 0 0 0 0,0 0 0 0 0,1 0 0 0 0,1 0 0 0 0,-1-1-1 0 0,1 1 1 0 0,0-1 0 0 0,1 0 0 0 0,0 0 0 0 0,0-1 0 0 0,0 1 0 0 0,7 5-72 0 0,-5-5 104 0 0,1-1 0 0 0,0 0 0 0 0,0 0 0 0 0,0-1 0 0 0,7 3-104 0 0,-5-3 117 0 0,0 0 0 0 0,1-1 0 0 0,-1-1 0 0 0,1 0 0 0 0,1 0-117 0 0,-6-2 56 0 0,0 0 0 0 0,0 0-1 0 0,0-1 1 0 0,0 0-1 0 0,0 0 1 0 0,0 0 0 0 0,0-1-1 0 0,0 0 1 0 0,0 0 0 0 0,0 0-1 0 0,0-1 1 0 0,0 0-1 0 0,0 0 1 0 0,-1-1 0 0 0,1 0-1 0 0,-1 0 1 0 0,0 0-1 0 0,1 0-55 0 0,3-4 104 0 0,-1 0 0 0 0,1 0 0 0 0,-1 0 0 0 0,2-4-104 0 0,10-12 163 0 0,-2-1-39 0 0,-13 16-79 0 0,0 0-1 0 0,0 0 1 0 0,-1-1-1 0 0,0 0 1 0 0,2-6-45 0 0,-3 3 32 0 0,0 1 1 0 0,0-1-1 0 0,-1 0 1 0 0,0-6-33 0 0,-1 4 25 0 0,-1-1 0 0 0,-1 1 0 0 0,0 0 0 0 0,0-1 0 0 0,-2 1 0 0 0,0 0-1 0 0,0 0 1 0 0,-2-2-25 0 0,1 5 2 0 0,-1 0-1 0 0,0 0 1 0 0,0 0-1 0 0,-1 0 1 0 0,-1 1-1 0 0,-7-9-1 0 0,-1 1-20 0 0,-4 0-42 0 0,-1 2-57 0 0,18 15 89 0 0,-5-4-86 0 0,-1-1 44 0 0,-29-18-104 0 0,24 16 2 0 0,1 2-90 0 0,6 3 79 0 0,1 0-41 0 0,-1 0-47 0 0,0 1-50 0 0,0 0-55 0 0,0 0-61 0 0,6 1 164 0 0,-1 1-40 0 0,1 0-36 0 0,0 0-34 0 0,0 0-245 0 0,0 0-55 0 0,0 0-800 0 0,0 0-627 0 0,0 0-1193 0 0</inkml:trace>
  <inkml:trace contextRef="#ctx0" brushRef="#br0" timeOffset="451.14">844 68 7632 0 0,'0'0'166'0'0,"1"-1"29"0"0,1 0-133 0 0,4-7 141 0 0,-3-4-37 0 0,-3 9-145 0 0,-1 1 44 0 0,1 0 40 0 0,0 0 35 0 0,-1-1 66 0 0,0 1 34 0 0,-3-3 600 0 0,-2 2-3 0 0,3 2-599 0 0,1 0-34 0 0,-1 1-67 0 0,1-1-34 0 0,-1 1-41 0 0,0 0-44 0 0,-12 2 464 0 0,0 2-63 0 0,-1 2-56 0 0,0 2-46 0 0,-8 8 118 0 0,-7 9 119 0 0,22-16-368 0 0,0 0 0 0 0,1 1 0 0 0,-6 10-186 0 0,3-3 245 0 0,2-1-1 0 0,-4 9-244 0 0,-12 37 418 0 0,7 0-72 0 0,14-46-281 0 0,1 1 0 0 0,0 0-1 0 0,1 0 1 0 0,1 0 0 0 0,1 0 0 0 0,1 8-65 0 0,5 17 162 0 0,7-1 36 0 0,-10-33-137 0 0,1 0-1 0 0,0-1 1 0 0,1 1-1 0 0,0-1 1 0 0,0 0-1 0 0,0 0 1 0 0,1-1-1 0 0,0 0 1 0 0,0 0-1 0 0,7 5-60 0 0,-6-6 74 0 0,0 0-1 0 0,1 0 1 0 0,-1-1-1 0 0,3 1-73 0 0,-4-2 73 0 0,0-1 0 0 0,0 0 0 0 0,1 0 0 0 0,3 0-73 0 0,-5-1 59 0 0,0 0 0 0 0,-1-1-1 0 0,1 0 1 0 0,0 0 0 0 0,0 0 0 0 0,1-1-59 0 0,-2 1 62 0 0,0-1-1 0 0,0 0 1 0 0,0 0 0 0 0,-1 0-1 0 0,1-1 1 0 0,0 1 0 0 0,2-3-62 0 0,-2 2 75 0 0,0-1 0 0 0,0 1 1 0 0,-1-1-1 0 0,1 0 0 0 0,-1-1 0 0 0,0 1 1 0 0,2-2-76 0 0,10-16 242 0 0,-1 0-39 0 0,7-24 102 0 0,-6-2-112 0 0,-6-1-87 0 0,-6-12-54 0 0,-4 26-36 0 0,-2-1 1 0 0,-1 1-1 0 0,-2-2-16 0 0,-13-57 0 0 0,15 77-16 0 0,-1 1-50 0 0,0 0-48 0 0,0 1-49 0 0,-2 0-47 0 0,1 1-47 0 0,-1 0-47 0 0,0-1-46 0 0,6 13 264 0 0,0-1 38 0 0,-1-2-4 0 0,0 2-2 0 0,2 2-9 0 0,-1-1-34 0 0,0 0-51 0 0,0 0-56 0 0,0 1-65 0 0,0-1-75 0 0,1 1 60 0 0,-1 0-43 0 0,1 0-39 0 0,0 0-35 0 0,0 0-258 0 0,0 0-60 0 0,0 0-45 0 0,0 0-33 0 0,0 0-1427 0 0,0 0-1261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47.9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1 158 9728 0 0,'0'0'222'0'0,"0"0"30"0"0,0 0 18 0 0,0 0-156 0 0,1 0-32 0 0,2 1 1 0 0,11 1-95 0 0,-12-2 46 0 0,0 0 45 0 0,7-2 942 0 0,0-1-90 0 0,0-1-86 0 0,0-1-82 0 0,-1-1-77 0 0,0 0-73 0 0,0-2-69 0 0,-1 1-65 0 0,0-2-60 0 0,0 1-57 0 0,-1-1-51 0 0,0 0-49 0 0,0 1-43 0 0,-1-1-40 0 0,4-8 78 0 0,-8 16-246 0 0,-1-1 0 0 0,1 1-1 0 0,0-1 1 0 0,-1 0-1 0 0,0 1 1 0 0,1-1-1 0 0,-1 1 1 0 0,0-1-1 0 0,0 0 1 0 0,0 1-1 0 0,0-1 1 0 0,0 0-11 0 0,0 0 7 0 0,0 1 0 0 0,-1-1 1 0 0,1 1-1 0 0,0 0 0 0 0,-1-1 0 0 0,0 1 0 0 0,1 0 1 0 0,-1-1-1 0 0,0 1 0 0 0,1 0 0 0 0,-1 0 0 0 0,0 0 1 0 0,0-1-1 0 0,0 1 0 0 0,0 0 0 0 0,0 0 0 0 0,0 0 1 0 0,-1 1-1 0 0,1-1 0 0 0,0 0 0 0 0,0 0 0 0 0,-1 1 1 0 0,1-1-1 0 0,0 0 0 0 0,-1 1 0 0 0,1 0 1 0 0,0-1-1 0 0,-1 1 0 0 0,-1 0-7 0 0,2-1 13 0 0,-1 1 0 0 0,0 0-1 0 0,1 0 1 0 0,-1 1 0 0 0,0-1 0 0 0,1 0-1 0 0,-1 0 1 0 0,1 1 0 0 0,-2 0-13 0 0,-12 6 100 0 0,2 4-36 0 0,0 5-24 0 0,-3 12-31 0 0,11-15-14 0 0,0 1 1 0 0,-2 12 4 0 0,0 6 61 0 0,1 6 0 0 0,6-30-28 0 0,-1 0-1 0 0,1-1 1 0 0,1 8-33 0 0,0-11 12 0 0,-1 0 0 0 0,1 0 1 0 0,0 0-1 0 0,0-1 0 0 0,1 1 1 0 0,-1 0-1 0 0,1-1 0 0 0,-1 1 1 0 0,1-1-1 0 0,0 1 0 0 0,1-1 1 0 0,-1 0-1 0 0,0 0 0 0 0,1 0 0 0 0,0 0 1 0 0,0 0-1 0 0,0-1 0 0 0,0 1-12 0 0,0-1-199 0 0,0 0 79 0 0,-1 0 68 0 0,1 0 56 0 0,3 1 122 0 0,7 5 352 0 0,-8-6-406 0 0,-1 0-90 0 0,-1-1-49 0 0,-1 1-49 0 0,1-1-57 0 0,-1 0-62 0 0,1 0-95 0 0,0 0-88 0 0,0 0-95 0 0,0 0-105 0 0,0 0-112 0 0,0 0-120 0 0,-2 0 377 0 0,1-1-33 0 0,-1 1-35 0 0,1-1-34 0 0,2 2-1768 0 0,3 0-1331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52.5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14064 0 0,'0'0'413'0'0,"0"0"-151"0"0,0 0-121 0 0,0 0 79 0 0,0 0-84 0 0,0 0 136 0 0,0 0 246 0 0,0 0 23 0 0,0 0-33 0 0,0 0-150 0 0,0 0-64 0 0,0 0-7 0 0,0 0-133 0 0,0 0-96 0 0,0 0-58 0 0,0 0-65 0 0,0 0-19 0 0,0 0-79 0 0,0 0 50 0 0,0 0-32 0 0,0 0-37 0 0,0 0-43 0 0,0 0-46 0 0,0 0-42 0 0,0 0-40 0 0,0 0-36 0 0,0 0-253 0 0,0 0-59 0 0,0 0-46 0 0,0 0-34 0 0,0 0-1401 0 0,0 0-1240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53.3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45 12464 0 0,'0'0'281'0'0,"0"0"19"0"0,0-2-59 0 0,-1 1-53 0 0,0-2-46 0 0,0 0-24 0 0,-1 0-48 0 0,1-1-35 0 0,-1 1-42 0 0,-7-7 496 0 0,-1 3-74 0 0,0 2-69 0 0,-1 2-64 0 0,0 3-57 0 0,-1 0-51 0 0,1 3-46 0 0,0 1-40 0 0,-7 4-16 0 0,1 3-62 0 0,12-6-28 0 0,-1-1-1 0 0,1 1 1 0 0,0 0 0 0 0,0 0 0 0 0,1 1 0 0 0,-4 5 18 0 0,6-7-7 0 0,0-1 1 0 0,0 1-1 0 0,0-1 1 0 0,0 1 0 0 0,1 0-1 0 0,0 0 1 0 0,0 0 0 0 0,0 0-1 0 0,0 0 1 0 0,1 0-1 0 0,-1 0 1 0 0,1 0 0 0 0,0 1-1 0 0,0-1 1 0 0,1 0 0 0 0,-1 0-1 0 0,1 0 1 0 0,1 3 6 0 0,-1-3-8 0 0,1 1 0 0 0,0 0 0 0 0,0-1-1 0 0,0 1 1 0 0,1-1 0 0 0,-1 0 0 0 0,1 1 0 0 0,2 1 8 0 0,-1-1 0 0 0,1-1-1 0 0,-1 0 1 0 0,1 0-1 0 0,2 2 1 0 0,9 5 135 0 0,7 5-2 0 0,-3-2-6 0 0,-6-5 2 0 0,-4-1 25 0 0,1 0 54 0 0,-2-1 18 0 0,-1 1 53 0 0,0 0 62 0 0,0 0 68 0 0,-7-7-333 0 0,0 1 0 0 0,1 0 0 0 0,-1-1 0 0 0,0 1 0 0 0,0 0 0 0 0,0 0 0 0 0,0-1 0 0 0,0 3-76 0 0,0-3 41 0 0,-1 0 0 0 0,0 1 0 0 0,0-1 0 0 0,0 0 0 0 0,1 0 0 0 0,-1 0 0 0 0,0 1 0 0 0,-1-1 0 0 0,1 0 0 0 0,0 0 0 0 0,0 0-1 0 0,0 1-40 0 0,-8 11 387 0 0,-6-1-97 0 0,-3-2-85 0 0,-1-2-77 0 0,0-2-67 0 0,2-2-57 0 0,0-3-108 0 0,4-1 4 0 0,3-2-34 0 0,0-1-70 0 0,4 0 32 0 0,1 0-41 0 0,0 0-46 0 0,1-2-52 0 0,1 1-56 0 0,1-2-63 0 0,1 0-67 0 0,1-1-72 0 0,0 5 187 0 0,1-5-393 0 0,-1 5 438 0 0,-1 0-5 0 0,1 0-74 0 0,0 0-93 0 0,0 0-111 0 0,-1 1 242 0 0,1 0-39 0 0,0-1-519 0 0,0-1-323 0 0,1-1-783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53.9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203 67 4632 0 0,'0'0'101'0'0,"0"0"22"0"0,0 0 5 0 0,0-1-154 0 0,0-1 92 0 0,-1-1 98 0 0,0 0 102 0 0,1-1 109 0 0,-1 1 114 0 0,0 0 118 0 0,1 1 125 0 0,-2-2 137 0 0,0-1-56 0 0,-1 0-55 0 0,0 1-52 0 0,0-1-49 0 0,-1 1-48 0 0,0 0-45 0 0,-1 1-43 0 0,0 0-40 0 0,1 0-39 0 0,-1 1-35 0 0,-1 0-35 0 0,-4 1 282 0 0,0 2-108 0 0,-1 2-306 0 0,0 1-59 0 0,-7 5 25 0 0,-9 8 34 0 0,17-9-110 0 0,0 2 55 0 0,1 0 79 0 0,2 0 59 0 0,1 1 101 0 0,0 1 120 0 0,4-6-222 0 0,0 0 37 0 0,-2 6-740 0 0,1 0 81 0 0,0 1 74 0 0,1-1 64 0 0,1 0 56 0 0,0 0 49 0 0,2 13 55 0 0,0-18 43 0 0,0 1-1 0 0,1-1 1 0 0,0 1 0 0 0,0-1 0 0 0,0 0-1 0 0,1 0 1 0 0,3 7-41 0 0,2-1 18 0 0,1 0-47 0 0,13 10 95 0 0,-16-18-37 0 0,0 0 0 0 0,1 0 0 0 0,0-1 0 0 0,0 0 0 0 0,0 0 0 0 0,1-1 0 0 0,-1 0-1 0 0,1 0 1 0 0,0-1 0 0 0,0 1-29 0 0,-1-2 24 0 0,0 0 0 0 0,0 0 0 0 0,0 0 0 0 0,2-1-24 0 0,4-1-265 0 0,-8 0 115 0 0,1-1-92 0 0,-3 1 80 0 0,0 0-35 0 0,2-1-221 0 0,-3 1 161 0 0,0-1-35 0 0,0 1-40 0 0,0 0-41 0 0,0-1-45 0 0,0 1-47 0 0,3-5-897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54.3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5 4576 0 0,'0'0'101'0'0,"0"0"22"0"0,0 0 5 0 0,1-1-21 0 0,-1 1-83 0 0,1 0 0 0 0,-1-1 0 0 0,0 1 0 0 0,1 0 0 0 0,-1-1 0 0 0,0 1 0 0 0,1 0 0 0 0,-1 0 0 0 0,0 0 0 0 0,1-1 0 0 0,-1 1 0 0 0,1 0 0 0 0,-1 0 0 0 0,0 0 1 0 0,1 0-1 0 0,-1 0 0 0 0,1 0 0 0 0,-1 0 0 0 0,1 0 0 0 0,-1 0 0 0 0,0 0 0 0 0,1 0 0 0 0,-1 0 0 0 0,1 0 0 0 0,-1 0 0 0 0,0 0 0 0 0,1 0 0 0 0,-1 0 0 0 0,1 1 1 0 0,-1-1-1 0 0,0 0 0 0 0,1 0 0 0 0,-1 0 0 0 0,0 1 0 0 0,1-1 0 0 0,-1 0 0 0 0,0 0 0 0 0,1 1 0 0 0,-1-1 0 0 0,0 0 0 0 0,0 1 0 0 0,1-1-24 0 0,4 9 622 0 0,-3-3-146 0 0,-2-4-153 0 0,2 4 390 0 0,0 0-40 0 0,0 1-38 0 0,-1-1-35 0 0,1 8 500 0 0,-1 0-117 0 0,0-4-324 0 0,0 0-48 0 0,0-1-40 0 0,1 1-33 0 0,-1-9-445 0 0,1 7 389 0 0,0 0-60 0 0,-1 0-59 0 0,1 0-54 0 0,-1 0-52 0 0,0 0-48 0 0,-1 1-45 0 0,1 1-42 0 0,-1-10-201 0 0,0 0 11 0 0,0 0-78 0 0,0 0-89 0 0,0 0 67 0 0,0 0-40 0 0,0 0-42 0 0,0 0-41 0 0,0 0-36 0 0,0 0-35 0 0,0 0-234 0 0,0 0-57 0 0,0 0-770 0 0,0 0-612 0 0,0 0-1158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54.6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4 14168 0 0,'0'0'322'0'0,"0"0"45"0"0,0 0 18 0 0,0 0-159 0 0,0 0-108 0 0,0-1-44 0 0,0-2-14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55.72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12864 0 0,'0'0'374'0'0,"0"0"-131"0"0,0 0-111 0 0,0 1 8 0 0,0 0-55 0 0,5 9 77 0 0,6 21 178 0 0,2 1 86 0 0,1-1 88 0 0,1 0 94 0 0,-7-12-195 0 0,1-1 37 0 0,-5-9-179 0 0,0-1-42 0 0,5 10 123 0 0,-1-3-142 0 0,-1 0-61 0 0,14 36 190 0 0,-15-29-129 0 0,-4-11-99 0 0,2 14 60 0 0,-4-25-90 0 0,0 3 82 0 0,-1-2-53 0 0,-4-2-1 0 0,-2-2-49 0 0,5 1-9 0 0,0 0-19 0 0,0-1-1 0 0,1 0 0 0 0,0 0 1 0 0,-1 1-1 0 0,1-1 0 0 0,0 0 0 0 0,0 0 1 0 0,0-1-1 0 0,1 1 0 0 0,-1-2-31 0 0,0-3 66 0 0,0 1 0 0 0,1-1 0 0 0,0 0-1 0 0,0 0-65 0 0,3-16 95 0 0,1 0-82 0 0,2 0-66 0 0,3 1-46 0 0,-6 15 44 0 0,0 2 0 0 0,0-1 0 0 0,1 0 1 0 0,0 1-1 0 0,1 0 0 0 0,-1 0 1 0 0,7-6 54 0 0,11-6-141 0 0,-7 12-2 0 0,1 5 41 0 0,-13 2 88 0 0,1 0 0 0 0,-1 0-1 0 0,1 0 1 0 0,-1 0 0 0 0,0 0 0 0 0,1 1 0 0 0,-1-1 0 0 0,1 2 14 0 0,7 4-16 0 0,-1 1 0 0 0,0 0 0 0 0,0 1 0 0 0,2 3 16 0 0,-2-2-26 0 0,9 9 47 0 0,-9-9-34 0 0,-2 0-1 0 0,0 0 0 0 0,4 7 14 0 0,-1 2 6 0 0,-3 0 35 0 0,-1 2 52 0 0,-3 1 67 0 0,-2-4-32 0 0,-2-13-49 0 0,0 0 45 0 0,0-4 25 0 0,0 0 3 0 0,-5 4-34 0 0,4-5-115 0 0,1 0 0 0 0,0 0 0 0 0,-1 0 0 0 0,1 0 0 0 0,0-1 0 0 0,0 1-1 0 0,-1 0 1 0 0,1 0 0 0 0,0 0 0 0 0,0 0 0 0 0,-1 0 0 0 0,1 0 0 0 0,0 0-1 0 0,0 0 1 0 0,-1-1 0 0 0,1 1 0 0 0,0 0 0 0 0,0 0 0 0 0,0 0 0 0 0,-1-1 0 0 0,1 1-1 0 0,0 0 1 0 0,0 0 0 0 0,0 0 0 0 0,0-1 0 0 0,-1 1-3 0 0,-3-8 53 0 0,3 4 28 0 0,-3-13 11 0 0,2-1-53 0 0,2 0-45 0 0,1-1-41 0 0,2-4-53 0 0,3 0-37 0 0,-3 16 60 0 0,-1 0 1 0 0,1 0-1 0 0,1 0 1 0 0,-1 0-1 0 0,1 1 1 0 0,0-1-1 0 0,3-2 77 0 0,10-9-171 0 0,-14 16 145 0 0,-1 0 1 0 0,1 0-1 0 0,0 0 1 0 0,0 0-1 0 0,0 0 0 0 0,0 1 1 0 0,0 0-1 0 0,2-1 26 0 0,-3 1-14 0 0,1 0 0 0 0,-1 1-1 0 0,0 0 1 0 0,1 0 0 0 0,-1-1-1 0 0,0 2 1 0 0,1-1 0 0 0,-1 0-1 0 0,0 0 1 0 0,1 1-1 0 0,-1-1 1 0 0,0 1 0 0 0,1-1-1 0 0,-1 1 1 0 0,0 0 0 0 0,0 0-1 0 0,0 0 1 0 0,0 0 0 0 0,0 1-1 0 0,0-1 1 0 0,0 1-1 0 0,1 0 15 0 0,10 11-8 0 0,-2 1 42 0 0,-1 1 78 0 0,-2 0 0 0 0,2 4-112 0 0,4 8 107 0 0,-5-11-76 0 0,-4-10-127 0 0,-2-1 96 0 0,0 1 38 0 0,4 6 84 0 0,-1-4-123 0 0,-4-5-41 0 0,0 0-34 0 0,1 0-39 0 0,-1 0-45 0 0,0 0-12 0 0,1-1-38 0 0,-1 0-43 0 0,0 0-45 0 0,1 1-49 0 0,-1-1-52 0 0,1 0-55 0 0,0-1-60 0 0,5 4-564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58.5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12752 0 0,'0'0'289'0'0,"0"0"40"0"0,0 0 22 0 0,0 0-147 0 0,0 0-97 0 0,0 1-21 0 0,1 1-49 0 0,2 9-41 0 0,-2-7 58 0 0,3 10 497 0 0,-1 0-95 0 0,-1 0-81 0 0,0 0-68 0 0,-1-1-76 0 0,-1 1-33 0 0,1 47 579 0 0,-1-48-576 0 0,0 0 33 0 0,-1 6 4 0 0,-5 24 375 0 0,3-27-425 0 0,0-4-63 0 0,-1 1-39 0 0,1 0-48 0 0,-1 0-58 0 0,3-12-3 0 0,1 0-15 0 0,0 0-33 0 0,0 0-49 0 0,-1-1-59 0 0,1 1 19 0 0,0-1-37 0 0,0 1-41 0 0,-1-1-44 0 0,1 1-131 0 0,-1-1-68 0 0,1 1-59 0 0,-1-1-52 0 0,1 1-177 0 0,-1-1-51 0 0,0 1-214 0 0,0-1-573 0 0,1 0 1600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56.1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91 238 9376 0 0,'-1'0'143'0'0,"-7"1"255"0"0,5 0-321 0 0,1-1-47 0 0,-6 3 7 0 0,1 1 67 0 0,-2 4 150 0 0,1 3 81 0 0,-4 15 413 0 0,5-9-323 0 0,4-8-255 0 0,0 0-73 0 0,-2 3 201 0 0,0 1 100 0 0,1 1 83 0 0,1 1 65 0 0,1 3 169 0 0,2-16-570 0 0,0 1 1 0 0,0 0 0 0 0,0 0 0 0 0,1 0 0 0 0,-1 0 0 0 0,1 0 0 0 0,-1 0 0 0 0,1 0 0 0 0,0-1-1 0 0,0 1 1 0 0,1 0 0 0 0,-1-1-146 0 0,4 4 386 0 0,2-5-77 0 0,0-3-62 0 0,1-2-46 0 0,17-17 433 0 0,-18 13-602 0 0,0-1-1 0 0,0 0 0 0 0,4-7-31 0 0,-6 8 52 0 0,-1-1 0 0 0,0 0 0 0 0,0 0 0 0 0,0-2-52 0 0,-1 6 180 0 0,1 4-83 0 0,1 4-65 0 0,-1 3-45 0 0,8 15-96 0 0,-8-13 108 0 0,-3-6 25 0 0,-1-1-35 0 0,5 9-44 0 0,0 0 59 0 0,12 23 181 0 0,-8-19-143 0 0,-4-6-61 0 0,0 0-45 0 0,2 1-69 0 0,-1-1-79 0 0,1-1-93 0 0,0 0-107 0 0,-1-2-653 0 0,-1-3-49 0 0</inkml:trace>
  <inkml:trace contextRef="#ctx0" brushRef="#br0" timeOffset="373.83">369 303 11912 0 0,'0'0'239'0'0,"0"1"-53"0"0,0-1-46 0 0,0 1-41 0 0,0 0-16 0 0,0 0-48 0 0,0 5-45 0 0,0-4 56 0 0,0 8 48 0 0,1 1 57 0 0,0 0 48 0 0,0-1 39 0 0,3 10 264 0 0,6 24 775 0 0,-7-32-967 0 0,0 0-41 0 0,-1-1-51 0 0,1 1-66 0 0,1 11 281 0 0,2 0-33 0 0,5 22 314 0 0,2 9 32 0 0,-6-23 291 0 0,1 21-1037 0 0,-3-3 553 0 0,-3-22 226 0 0,-1 25-779 0 0,-2-42 119 0 0,1 0 0 0 0,-1 0 0 0 0,-1 0 0 0 0,0 0 0 0 0,0 0 0 0 0,-1 0 0 0 0,-1-1 0 0 0,1 1 0 0 0,-1-1 0 0 0,-1 0 0 0 0,-2 4-119 0 0,-1-3-55 0 0,0-1 33 0 0,-11 6 61 0 0,-4-4 98 0 0,17-10-89 0 0,0 1-1 0 0,1-1 1 0 0,-1 0 0 0 0,0 0-1 0 0,0-1 1 0 0,0 0-1 0 0,0 0 1 0 0,0 0 0 0 0,-1-1-48 0 0,-15-3 96 0 0,4-2-73 0 0,0-3-83 0 0,2-1-102 0 0,8 4 36 0 0,1-1-34 0 0,0 0-36 0 0,1-1-38 0 0,1 1-42 0 0,0-2-44 0 0,1 0-46 0 0,1 0-50 0 0,1-1-51 0 0,0 0-55 0 0,2 8 138 0 0,0-1-320 0 0,-1 0-115 0 0,1 0 141 0 0,0 1-44 0 0,0-3-818 0 0,0-3-916 0 0,1-4-1382 0 0</inkml:trace>
  <inkml:trace contextRef="#ctx0" brushRef="#br0" timeOffset="833.51">823 225 8928 0 0,'0'0'200'0'0,"-1"0"-61"0"0,-8 1 320 0 0,6-1-365 0 0,1 1-58 0 0,-7 3 21 0 0,0 1 104 0 0,3 0 14 0 0,0 0 38 0 0,-4 8 294 0 0,-8 15 594 0 0,12-18-782 0 0,1 0-56 0 0,1-2-89 0 0,0-1-79 0 0,-8 16 597 0 0,2 3-34 0 0,3 2-36 0 0,3 0-37 0 0,4 0-37 0 0,6-2-39 0 0,6-3-41 0 0,-10-20-396 0 0,0 0-1 0 0,1 0 0 0 0,0-1 1 0 0,-1 1-1 0 0,1-1 0 0 0,1 1-71 0 0,-2-1 71 0 0,0-1-1 0 0,1 0 0 0 0,-1 0 1 0 0,0 0-1 0 0,0 0 0 0 0,1 0 1 0 0,1 0-71 0 0,16 1 422 0 0,2-7-62 0 0,-1-5-52 0 0,9-12 95 0 0,-24 16-309 0 0,0 1 0 0 0,-1-1 0 0 0,0 0 0 0 0,0 0 0 0 0,2-4-94 0 0,4-11 85 0 0,-8 14-14 0 0,0-1 0 0 0,-1 1 0 0 0,0-1 0 0 0,0 0 0 0 0,0-7-71 0 0,0-4 60 0 0,-3 3-82 0 0,-1-1-88 0 0,-1 1-112 0 0,1 8 62 0 0,-1 0-35 0 0,2 6 196 0 0,1 0-39 0 0,-1 0-38 0 0,1 0-40 0 0,-1-1-154 0 0,0 0-109 0 0,0 1-115 0 0,0-1-121 0 0,0 0-127 0 0,0 1 321 0 0,1 1-33 0 0,-1 0-35 0 0,1-1-35 0 0,-1 1-35 0 0,1-1-38 0 0,-3-3-1736 0 0,0-3-1319 0 0</inkml:trace>
  <inkml:trace contextRef="#ctx0" brushRef="#br0" timeOffset="1142.78">1043 373 11856 0 0,'5'12'321'0'0,"4"8"232"0"0,-3-6-142 0 0,-1-2-17 0 0,0-1 65 0 0,0-1-12 0 0,-1-1 68 0 0,1 0 78 0 0,0 0 90 0 0,6 13 706 0 0,-7-14-751 0 0,-4-6-503 0 0,1-1 112 0 0,-1-1-58 0 0,0 0-12 0 0,0 0 6 0 0,0 0 28 0 0,0 0 11 0 0,0 0-57 0 0,0-1-33 0 0,0-2 49 0 0,0 0-87 0 0,-1-5 16 0 0,1 6-25 0 0,-4-24 171 0 0,1 1-51 0 0,-1-1-54 0 0,2 0-62 0 0,2 0-66 0 0,3 1-75 0 0,4 1-79 0 0,3 1-86 0 0,5 0-92 0 0,-12 19 15 0 0,1 1 103 0 0,0-1 86 0 0,0 1 68 0 0,0-1 60 0 0,11-5 189 0 0,-8 5-172 0 0,-3 2-56 0 0,-1 1-35 0 0,1-1-43 0 0,-1 0-48 0 0,1 1-57 0 0,0-1-64 0 0,-1 1-70 0 0,1-1-78 0 0,-1 2 90 0 0,-1-1-39 0 0,0 0-43 0 0,1 0-43 0 0,-1 0-47 0 0,1 0-48 0 0,-1 0-50 0 0,0 0-53 0 0,0 1 95 0 0,0-1-35 0 0,5-1-1679 0 0,3-2-1279 0 0,-10 4 3487 0 0</inkml:trace>
  <inkml:trace contextRef="#ctx0" brushRef="#br0" timeOffset="1627.16">1657 208 12864 0 0,'0'-1'330'0'0,"0"0"-92"0"0,-1 0-78 0 0,1-1-63 0 0,-1-3-35 0 0,-1-1-75 0 0,1 4 43 0 0,-3-7 694 0 0,-2 0-89 0 0,-1 2-85 0 0,-1 1-80 0 0,-1 2-72 0 0,-1 0-68 0 0,0 1-62 0 0,-1 1-56 0 0,-7 1 26 0 0,0 3-107 0 0,-3 1-79 0 0,-5 7-107 0 0,22-8 45 0 0,-1 0 0 0 0,1 1-1 0 0,0 0 1 0 0,1 0 0 0 0,-1 0 0 0 0,0 0 0 0 0,1 0 0 0 0,-1 1 0 0 0,1-1-1 0 0,0 1 1 0 0,0 0 0 0 0,1 0 0 0 0,-3 4 10 0 0,4-5-5 0 0,0 0-1 0 0,0 0 1 0 0,0-1-1 0 0,0 1 1 0 0,1 0-1 0 0,-1 0 1 0 0,1 0-1 0 0,0 0 1 0 0,0 0-1 0 0,0 0 1 0 0,0 0-1 0 0,1 2 6 0 0,0-1-2 0 0,-1-1 0 0 0,1 1 0 0 0,1-1 0 0 0,-1 0 0 0 0,0 1 0 0 0,1-1 0 0 0,1 2 2 0 0,16 20-97 0 0,3-3 110 0 0,2-3 114 0 0,1-1 123 0 0,-5-4 55 0 0,0 2 91 0 0,-12-9-200 0 0,-1 0 73 0 0,-1 3 121 0 0,0 5 263 0 0,-6 1-25 0 0,-4-6-282 0 0,-1-3-130 0 0,-3 1-90 0 0,4-5-41 0 0,0-1-1 0 0,0 0 1 0 0,0 1-1 0 0,0-1 0 0 0,-3 0-84 0 0,-13 4 181 0 0,2-3-135 0 0,9-2-67 0 0,0-1-34 0 0,-3 1-69 0 0,1-2-65 0 0,-1 1-74 0 0,1-2-79 0 0,0 1-88 0 0,1-1-92 0 0,-1 0-102 0 0,2 0-107 0 0,5 1 470 0 0,1 1 56 0 0,1-1 1 0 0,0 1-41 0 0,0-1 1 0 0,0 1-41 0 0,1-1-47 0 0,-1 1-54 0 0,0-1-58 0 0,0 1-53 0 0,0-1-47 0 0,0 1-42 0 0,0-1-164 0 0,0 1-41 0 0,-1-1-198 0 0,-1 0-539 0 0</inkml:trace>
  <inkml:trace contextRef="#ctx0" brushRef="#br0" timeOffset="1893.71">522 20 15736 0 0,'-1'-1'-133'0'0,"0"1"33"0"0,-2-1-9 0 0,1 0 103 0 0,0 0 86 0 0,-2-1 142 0 0,-7-3 667 0 0,8 4-726 0 0,1 0-35 0 0,0 0-51 0 0,0 1-46 0 0,-1-1-52 0 0,1 0-61 0 0,0 0-89 0 0,-1 1-97 0 0,1-1-107 0 0,0 1-117 0 0,1-1 198 0 0,-1 1-34 0 0,1 0-34 0 0,0 0-37 0 0,0 0-37 0 0,0 0-40 0 0,0 0-40 0 0,0 0-42 0 0,0 0-1480 0 0,1 0-1164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18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106 35 6416 0 0,'-1'-2'219'0'0,"-1"0"-97"0"0,1 0-69 0 0,-1-2-61 0 0,0 1 12 0 0,1 1 34 0 0,0 0 27 0 0,0 0 41 0 0,0 1 20 0 0,1 0 38 0 0,-1 0 46 0 0,0 0 49 0 0,0 0-1 0 0,0 0 40 0 0,0 1 45 0 0,0-1 46 0 0,0 1 51 0 0,0 0 53 0 0,-1 0 55 0 0,1-1 59 0 0,-2 2-215 0 0,-1 2-87 0 0,0 0-70 0 0,1 1-54 0 0,-10 15 346 0 0,11-16-333 0 0,-4 7 100 0 0,0 1-45 0 0,0 0-39 0 0,0 1-35 0 0,-7 18 139 0 0,10-20-205 0 0,0-1-1 0 0,0 1 1 0 0,0 6-109 0 0,3-16 1 0 0,-4 40 231 0 0,4-35-213 0 0,-1 0 0 0 0,2 0 1 0 0,-1 0-1 0 0,0-1 0 0 0,1 1 0 0 0,0 0 1 0 0,1 1-20 0 0,3 6 10 0 0,-1-6 85 0 0,4-2 141 0 0,-4-3-201 0 0,-2 0 93 0 0,-2-1 0 0 0,0-1-21 0 0,2 1-46 0 0,8-3 27 0 0,3-2 68 0 0,-2-4-43 0 0,-2-4-39 0 0,-1 0-34 0 0,4-17-41 0 0,-5 3-77 0 0,0-17 136 0 0,-4 0-52 0 0,-3 40-7 0 0,0 1 0 0 0,0-1 0 0 0,1 0 0 0 0,-1 1 1 0 0,1-1-1 0 0,0 1 0 0 0,0 0 0 0 0,0-1 1 0 0,1 1-1 0 0,-1 0 0 0 0,1 0 0 0 0,0-1 1 0 0,0 1-1 0 0,2-2 1 0 0,3-2-114 0 0,3 3 59 0 0,-4 2 25 0 0,-2 1-53 0 0,0 3 35 0 0,3 5 20 0 0,-1 9 37 0 0,-3-6-15 0 0,7 7 41 0 0,2 5 10 0 0,13 42 9 0 0,31 89-54 0 0,-36-80-8 0 0,-10-25 66 0 0,-4-6 86 0 0,-4-21-28 0 0,-1 0 38 0 0,-2 10 53 0 0,-7 18 171 0 0,4-30-236 0 0,-6 21 173 0 0,7-32-225 0 0,0 0 1 0 0,0 0-1 0 0,-1 0 0 0 0,0 0 0 0 0,0-1 0 0 0,-2 2-90 0 0,-5 6 158 0 0,1 0-40 0 0,-13 19 44 0 0,18-28-144 0 0,1 0 0 0 0,-1-1 1 0 0,0 0-1 0 0,0 0 0 0 0,-1 0 0 0 0,1 0 1 0 0,-4 1-19 0 0,5-4-198 0 0,1 0 72 0 0,-1 0 63 0 0,0 0 53 0 0,-1 1 70 0 0,-1-1 64 0 0,-12 3 435 0 0,10-4-397 0 0,1-1-133 0 0,4 0-66 0 0,0-1-40 0 0,0 1-47 0 0,0-1-51 0 0,1-1-56 0 0,-1 1-61 0 0,0-1-66 0 0,1 0-72 0 0,0-1-77 0 0,-1 0-80 0 0,1 0-88 0 0,1 0-91 0 0,-1-1-98 0 0,1 0-101 0 0,-1-1-1215 0 0,0-4-1238 0 0</inkml:trace>
  <inkml:trace contextRef="#ctx0" brushRef="#br0" timeOffset="484.7">520 159 6648 0 0,'15'-3'214'0'0,"-1"-2"89"0"0,0-1 112 0 0,-6 3-158 0 0,-1-1 37 0 0,3 0 187 0 0,0-1 86 0 0,0 1 94 0 0,0 1 103 0 0,0-1-148 0 0,0 0-65 0 0,0 0-61 0 0,0-1-60 0 0,0 0-58 0 0,-1 0-54 0 0,1-1-54 0 0,-1 1-50 0 0,1 0-49 0 0,-1-1-45 0 0,1 1-44 0 0,-1 0-40 0 0,0 0 66 0 0,-1 0-38 0 0,-4 2-48 0 0,0-1 0 0 0,0 0 1 0 0,-1 1-1 0 0,1-1 0 0 0,-1-1 0 0 0,0 1 1 0 0,1-1-17 0 0,-4 4 0 0 0,0 1 0 0 0,0 0 0 0 0,0-1 0 0 0,0 1 0 0 0,0-1 0 0 0,0 1 0 0 0,0 0 0 0 0,0-1 0 0 0,0 1 0 0 0,0-1 0 0 0,0 1 0 0 0,0-1 0 0 0,0 1 0 0 0,0 0 0 0 0,0-1 0 0 0,-1 1 0 0 0,1-1 0 0 0,0 1 0 0 0,0 0 0 0 0,0-1 0 0 0,-1 1 0 0 0,1 0 0 0 0,0-1 0 0 0,0 1 0 0 0,-1 0 0 0 0,1-1 0 0 0,0 1 0 0 0,-1 0 0 0 0,1 0 0 0 0,0-1 0 0 0,-1 1 0 0 0,1 0 0 0 0,0 0 0 0 0,-1 0 0 0 0,1-1 0 0 0,-1 1 0 0 0,1 0 0 0 0,-12-5 0 0 0,10 4 17 0 0,-1 1 0 0 0,0-1 0 0 0,1 1 1 0 0,-1 0-1 0 0,0-1 0 0 0,1 1 0 0 0,-3 1-17 0 0,-17 4 72 0 0,11-1-60 0 0,1 1 0 0 0,0 0 0 0 0,-2 2-12 0 0,-13 7-19 0 0,22-13 8 0 0,0 1 0 0 0,0 0 0 0 0,1-1 1 0 0,-1 1-1 0 0,1 0 0 0 0,-1 1 0 0 0,1-1 0 0 0,-1 2 11 0 0,-1 0 8 0 0,1 0-1 0 0,0 1 0 0 0,0-1 1 0 0,1 1-1 0 0,-1 0-7 0 0,-3 11 69 0 0,1-1 35 0 0,2 0 38 0 0,3-1 40 0 0,3 4 120 0 0,8 8 19 0 0,-8-21-235 0 0,1 4-73 0 0,12 17-104 0 0,-7-16 83 0 0,-1-2 62 0 0,0-2 85 0 0,0-1-125 0 0,5 2 109 0 0,-9-6-127 0 0,-1 1-72 0 0,0-1-105 0 0,-2-1 24 0 0,1 1-47 0 0,0-1-52 0 0,-1 1-58 0 0,1-1-61 0 0,0 0-69 0 0,0 1-72 0 0,0-1-79 0 0,0 0-42 0 0,0 1-77 0 0,4 0-1234 0 0,4 1-1112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50.2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177 22 10248 0 0,'0'0'230'0'0,"0"0"0"0"0,0-1-51 0 0,-1 0-42 0 0,1 0-37 0 0,-1-2 12 0 0,-2-2 17 0 0,1 2 338 0 0,-1 0-42 0 0,0 1-40 0 0,-1 1-36 0 0,-3-1 252 0 0,-1 3-109 0 0,2 0-159 0 0,0 0-41 0 0,-9 6 469 0 0,12-6-582 0 0,-8 4 151 0 0,0 3-38 0 0,-11 10 197 0 0,5 1-123 0 0,11-12-213 0 0,1 0 0 0 0,1 0 0 0 0,-1 0 0 0 0,1 1 0 0 0,-2 4-153 0 0,-7 29 67 0 0,10-28-30 0 0,0 0 1 0 0,1 0 0 0 0,1 0 0 0 0,0 2-38 0 0,1-7 21 0 0,0 0 1 0 0,0 0-1 0 0,1 0 0 0 0,0 0 1 0 0,1-1-1 0 0,-1 1 0 0 0,1 0 1 0 0,1-1-1 0 0,0 1 0 0 0,0-1 0 0 0,0 0 1 0 0,4 7-22 0 0,-3-9-205 0 0,1 0 75 0 0,-1 0 68 0 0,2 0 56 0 0,1 1 77 0 0,2-1 69 0 0,21 8 496 0 0,-16-9-435 0 0,-2-1-140 0 0,-6-2-82 0 0,0 0-42 0 0,0-1-46 0 0,0 1-53 0 0,0-1-57 0 0,1 0-62 0 0,-1 0-69 0 0,-1 0-73 0 0,1-1-79 0 0,0 0-83 0 0,0 0-90 0 0,-1 0-94 0 0,0 0-99 0 0,1 0-106 0 0,0-1-1216 0 0,4-2-1242 0 0</inkml:trace>
  <inkml:trace contextRef="#ctx0" brushRef="#br0" timeOffset="344.7">399 57 6648 0 0,'-1'0'117'0'0,"-8"-5"330"0"0,6 3-352 0 0,1 1-58 0 0,-4 0 11 0 0,0 1 90 0 0,0 1 76 0 0,0 2 64 0 0,-3 4 271 0 0,-2 6 414 0 0,-1 7 199 0 0,9-14-819 0 0,0 1-42 0 0,1-2-88 0 0,0 0-43 0 0,1 0-48 0 0,0-1-55 0 0,-2 10 323 0 0,1-1-34 0 0,-2 16 262 0 0,1 1-105 0 0,4 0-82 0 0,4 6 13 0 0,-4-30-365 0 0,1 0-1 0 0,-1 0 1 0 0,2-1 0 0 0,-1 1-1 0 0,0 0 1 0 0,1-1-1 0 0,0 0 1 0 0,0 1 0 0 0,1-1-1 0 0,0 0 1 0 0,0-1 0 0 0,0 1-79 0 0,-1-2 77 0 0,0 0 0 0 0,1 0 0 0 0,-1-1 0 0 0,1 1 0 0 0,-1-1 0 0 0,1 0 0 0 0,0 0 0 0 0,0 0 0 0 0,0-1 0 0 0,0 1 0 0 0,0-1 0 0 0,0 0 0 0 0,1 0 0 0 0,-1 0 0 0 0,0-1-77 0 0,1 1 97 0 0,0-1 0 0 0,0 0-1 0 0,0-1 1 0 0,0 1 0 0 0,0-1-1 0 0,0 0 1 0 0,4-1-97 0 0,17-9 364 0 0,-3-6-55 0 0,-4-4-66 0 0,-6-5-74 0 0,-6 6-81 0 0,-5 11-22 0 0,0 1-1 0 0,-1-1 1 0 0,0 0 0 0 0,0-3-66 0 0,-2-16 107 0 0,-5 5-106 0 0,1 13-42 0 0,0-1-36 0 0,-2 1-38 0 0,-1 1-44 0 0,-1 0-49 0 0,-2 0-53 0 0,-12-7-717 0 0,15 11 610 0 0,0 1-58 0 0,1 0 11 0 0,1 1-67 0 0,-1 0-81 0 0,0 0-92 0 0,-4-3-453 0 0</inkml:trace>
  <inkml:trace contextRef="#ctx0" brushRef="#br0" timeOffset="1104.15">660 103 9792 0 0,'0'0'222'0'0,"0"0"30"0"0,0 0 18 0 0,0 0 28 0 0,0 0-55 0 0,1 0-45 0 0,-1 0-38 0 0,1 1-34 0 0,1 0 42 0 0,5 3 104 0 0,-5-2-97 0 0,9 8 509 0 0,-1 2-91 0 0,-1 1-79 0 0,0 2-66 0 0,3 8 162 0 0,5 13 158 0 0,-2-4-67 0 0,-10-22-519 0 0,4 7 190 0 0,14 34 782 0 0,-16-29-702 0 0,-7-22-347 0 0,0 1-60 0 0,1 6-81 0 0,-1-4 56 0 0,0-2 36 0 0,0 1 46 0 0,0-1 72 0 0,0 0 81 0 0,0 0 94 0 0,-1-1 109 0 0,-1-1-344 0 0,-1-2-34 0 0,-6-16 135 0 0,2-5-114 0 0,3-1-39 0 0,3 0-38 0 0,2-2-36 0 0,2 1-35 0 0,3 1-33 0 0,-4 16 16 0 0,1 0 0 0 0,1 1 0 0 0,-1-1 0 0 0,3-3 64 0 0,9-8-176 0 0,-11 16 155 0 0,-1 1 1 0 0,1 0-1 0 0,-1 0 0 0 0,1 0 0 0 0,0 0 0 0 0,0 1 0 0 0,1-1 21 0 0,-2 1-14 0 0,0 1-1 0 0,1 0 1 0 0,-1 0-1 0 0,0 0 1 0 0,0 0-1 0 0,1 0 1 0 0,-1 1-1 0 0,1-1 1 0 0,-1 1-1 0 0,1 0 15 0 0,-1 0-22 0 0,0 0 0 0 0,0 1 0 0 0,0-1 0 0 0,0 1 1 0 0,-1 0-1 0 0,1 0 0 0 0,0 0 0 0 0,0 0 22 0 0,17 10-169 0 0,-1 3 53 0 0,-1 3 51 0 0,-1 2 50 0 0,-2 2 46 0 0,-1 0 44 0 0,-1 0 43 0 0,-1 0 40 0 0,-6-12-57 0 0,10 21 323 0 0,-14-19-337 0 0,-2-10-32 0 0,-1 1 131 0 0,0-1-45 0 0,-1 0-39 0 0,0-1-68 0 0,0-2-35 0 0,0 1 11 0 0,1 0-1 0 0,0 0 0 0 0,0-1 0 0 0,1 1 0 0 0,-1 0 0 0 0,0-1 0 0 0,0 1 1 0 0,0 0-1 0 0,1-1 0 0 0,-1 1 0 0 0,1-2-9 0 0,-4-21 47 0 0,6-21-19 0 0,-2 45-28 0 0,3-18 24 0 0,2-2-45 0 0,-4 14-7 0 0,2 0-1 0 0,-1-1 0 0 0,1 1 1 0 0,0 0-1 0 0,0 0 29 0 0,-1 4-15 0 0,-1-1 1 0 0,0 1-1 0 0,0 0 0 0 0,1 0 0 0 0,-1 1 0 0 0,1-1 1 0 0,0 0-1 0 0,0 0 0 0 0,-1 1 0 0 0,1-1 0 0 0,0 1 1 0 0,0-1-1 0 0,0 1 0 0 0,1 0 0 0 0,-1 0 1 0 0,0 0-1 0 0,0 0 0 0 0,1 0 0 0 0,-1 1 0 0 0,0-1 1 0 0,1 1-1 0 0,-1-1 0 0 0,1 1 0 0 0,-1 0 0 0 0,1 0 1 0 0,-1 0-1 0 0,0 0 0 0 0,1 1 0 0 0,-1-1 0 0 0,3 1 15 0 0,16 7-109 0 0,-1 4 91 0 0,0 7 84 0 0,-15-12 0 0 0,1 0 0 0 0,-1 1 0 0 0,3 5-66 0 0,12 26 199 0 0,-10-12-132 0 0,-2-4-83 0 0,0-1-90 0 0,-4-8-32 0 0,-2-7 22 0 0,0-1-25 0 0,-2-4 37 0 0,1 0-35 0 0,0 0-43 0 0,-1 1-50 0 0,1-1-56 0 0,0 0-64 0 0,-1 0-70 0 0,1 0-78 0 0,1 3-679 0 0</inkml:trace>
  <inkml:trace contextRef="#ctx0" brushRef="#br0" timeOffset="1743.8">1425 90 5936 0 0,'0'0'169'0'0,"3"1"208"0"0,2 1-54 0 0,-3-1-145 0 0,0-1 35 0 0,0 1 43 0 0,-1 0 48 0 0,6 5 526 0 0,0 0-102 0 0,-1 1-94 0 0,0 1-86 0 0,0 0-78 0 0,-1 0-70 0 0,0 1-61 0 0,-1 0-54 0 0,3 6 79 0 0,-1 0-83 0 0,9 32 391 0 0,-12-35-476 0 0,1-1 39 0 0,-1-1 52 0 0,1 0 64 0 0,16 47 730 0 0,-5-16-284 0 0,-5-14-229 0 0,-2-4-60 0 0,1-1 41 0 0,-3-8-390 0 0,-1 1-58 0 0,1 5-26 0 0,5 28 25 0 0,-10-47-238 0 0,-1 0 51 0 0,-1-1 34 0 0,0 0 39 0 0,-1-4 0 0 0,1 3-31 0 0,0-1-38 0 0,0 0-93 0 0,-1-1-100 0 0,2 2 93 0 0,-1 0-32 0 0,0 0-36 0 0,1 0-39 0 0,-1-1-42 0 0,0 1-43 0 0,1 0-48 0 0,-1 0-49 0 0,1 0-52 0 0,-1 0-55 0 0,1 1-58 0 0,0-1-61 0 0,-1 0 1 0 0,-1-2-1133 0 0,0-2-1004 0 0</inkml:trace>
  <inkml:trace contextRef="#ctx0" brushRef="#br0" timeOffset="2014.6">1483 112 7256 0 0,'18'-13'614'0'0,"1"3"-73"0"0,2 3-67 0 0,0 4-58 0 0,1 2-52 0 0,0 3-45 0 0,-14-1-186 0 0,1 1 0 0 0,-1 0 0 0 0,-1 0 0 0 0,4 2-133 0 0,22 14 372 0 0,-28-15-305 0 0,1 1-1 0 0,-1 0 1 0 0,0 0-1 0 0,-1 1 1 0 0,1 0 0 0 0,-1 0-1 0 0,0 0 1 0 0,0 0-1 0 0,-1 0 1 0 0,1 1-1 0 0,-1 0 1 0 0,0 0-67 0 0,5 19 274 0 0,-5 2 37 0 0,-3-23-220 0 0,-1 0 0 0 0,1 1 0 0 0,-1-1 1 0 0,0 0-1 0 0,0 0 0 0 0,-1 0 0 0 0,1 1 0 0 0,-1-2 1 0 0,0 1-1 0 0,0 0 0 0 0,0 0 0 0 0,0 0 0 0 0,-1-1 1 0 0,1 1-1 0 0,-3 0-91 0 0,-7 9 315 0 0,-7 1 16 0 0,-1-3-98 0 0,9-6-163 0 0,1-2-37 0 0,-1 0-39 0 0,0-2-45 0 0,9-1 48 0 0,-1 0-61 0 0,0 0-66 0 0,0 0-74 0 0,0 0-78 0 0,0 0-84 0 0,0-1-91 0 0,0 0-96 0 0,-4-2-561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48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413 274 12928 0 0,'0'0'297'0'0,"-1"-1"-66"0"0,1 1-41 0 0,-2-1 87 0 0,-1 0-98 0 0,-5-3 133 0 0,5 3-180 0 0,1 0 45 0 0,0 0 115 0 0,1 1 117 0 0,-11 1-132 0 0,0 2-110 0 0,-2 2-68 0 0,-8 5-46 0 0,2-1 42 0 0,7-5 76 0 0,-33 10 73 0 0,-24 5 43 0 0,13-2-37 0 0,18-6-38 0 0,7-2 12 0 0,0 1 56 0 0,28-9-280 0 0,0 0 46 0 0,-2-1 157 0 0,2-1 34 0 0,1-2 169 0 0,3-1-125 0 0,0 1-121 0 0,1-3 23 0 0,1 1-144 0 0,0 2-67 0 0,-1 0-39 0 0,19-27 180 0 0,16-9-97 0 0,3-5-21 0 0,-20 17-10 0 0,-11 14 61 0 0,-1-1-1 0 0,0 0 1 0 0,-1 0 0 0 0,3-9-46 0 0,2-14 8 0 0,-10 34-28 0 0,1-7 28 0 0,1 0 64 0 0,8-18 272 0 0,-11 27-440 0 0,0 1-2 0 0,2 3 57 0 0,-1 1 45 0 0,2 12 139 0 0,-3-11-107 0 0,7 36 15 0 0,13 57 3 0 0,-5-38 55 0 0,-6-24 24 0 0,-1-1 72 0 0,2 12 43 0 0,-2 0 74 0 0,1 1 85 0 0,1 0 88 0 0,-5-30-241 0 0,1 3 99 0 0,-5-9-18 0 0,-1-11-221 0 0,0-1-2 0 0,0 0-8 0 0,0 0-32 0 0,0 0-2 0 0,0 0-9 0 0,0 0-69 0 0,0 0-34 0 0,0 0-93 0 0,0 0-117 0 0,0 0-276 0 0,0 0 191 0 0,0 0 49 0 0,0 0 43 0 0,0 0 38 0 0,1 0-70 0 0,-1 0 71 0 0,0-1-275 0 0,1 0 221 0 0,-1 0 82 0 0,0 1-41 0 0,0 0-50 0 0,1-1-59 0 0,-1 0-172 0 0,0 1-64 0 0,0-1-58 0 0,0 1-49 0 0,1-1-191 0 0,-1 1-50 0 0,0-1-229 0 0,0 0-625 0 0,0 1 1758 0 0</inkml:trace>
  <inkml:trace contextRef="#ctx0" brushRef="#br0" timeOffset="764.83">477 181 7856 0 0,'0'-2'137'0'0,"-3"-11"387"0"0,2 9-412 0 0,1 2-69 0 0,0-4-26 0 0,1 0 32 0 0,0-5 142 0 0,2 0 111 0 0,1 0 96 0 0,2-2 188 0 0,1 0 95 0 0,3-1 229 0 0,8-6 560 0 0,2 2 0 0 0,-6 8-558 0 0,-1 3-228 0 0,0 1-95 0 0,-2 1-188 0 0,0 2-96 0 0,0 0-110 0 0,1 1-124 0 0,1 2-139 0 0,-2 2 58 0 0,0 5 56 0 0,1 8 93 0 0,-3 4 14 0 0,-4-5-82 0 0,-2-2-51 0 0,0-1-48 0 0,-1-2-30 0 0,0-2-37 0 0,6 30 35 0 0,-3 2 92 0 0,-3 8 90 0 0,-3-24 133 0 0,-2 23-255 0 0,-6 13 512 0 0,-9 25-512 0 0,8-44 401 0 0,-7 13-401 0 0,8-33 158 0 0,2-7-2 0 0,3-5-4 0 0,-1 1 49 0 0,1 0 58 0 0,1 0 70 0 0,2-5 124 0 0,1-1-68 0 0,2 0-65 0 0,0-1-57 0 0,0-1-52 0 0,2 0-45 0 0,0 0-41 0 0,0-1-35 0 0,8-2 22 0 0,16-4-40 0 0,-23 4-5 0 0,-1 1 54 0 0,30-5-16 0 0,45-5 217 0 0,-50 9-252 0 0,2 1-62 0 0,-1 0-95 0 0,-29 1-28 0 0,0 0 61 0 0,2 0 59 0 0,2 1 152 0 0,-3-1-165 0 0,-1 0-67 0 0,1 0-101 0 0,-1 0 41 0 0,0 0-34 0 0,0 0-39 0 0,0 0-43 0 0,0 0-44 0 0,-1 0-50 0 0,1 0-51 0 0,0 0-57 0 0,0 1-58 0 0,0-1-63 0 0,0 0-65 0 0,0 0-70 0 0,-1 0-72 0 0,1 0-77 0 0,1 0-527 0 0,-1 0-39 0 0,1 0-323 0 0,0 0-916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47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126 45 9072 0 0,'-5'-3'271'0'0,"0"0"-55"0"0,-2-2 8 0 0,1 1-66 0 0,-16-6 147 0 0,11 8-112 0 0,5 2-55 0 0,1 1 42 0 0,-4 2 138 0 0,1 1 111 0 0,-4 6-166 0 0,4 3-64 0 0,1 2-49 0 0,2 1-36 0 0,2 1 64 0 0,1 0 0 0 0,-1 16-178 0 0,3-23 86 0 0,-1 21 123 0 0,4 19 251 0 0,-1-40-300 0 0,0 0-1 0 0,1 0 0 0 0,2 7-159 0 0,9 11 241 0 0,-1-11 71 0 0,2-8 74 0 0,-12-8-311 0 0,-1 0 0 0 0,1-1 0 0 0,0 1 0 0 0,-1-1 0 0 0,1 0 0 0 0,-1 0 0 0 0,1 0 0 0 0,-1 0 0 0 0,1 0 0 0 0,0 0 0 0 0,-1-1 0 0 0,1 0 0 0 0,-1 1 0 0 0,1-1 0 0 0,-1 0 1 0 0,0 0-1 0 0,1 0 0 0 0,1-1-75 0 0,19-15 632 0 0,-12 7-362 0 0,-2-1-45 0 0,1-4-14 0 0,-5 7-150 0 0,-2 1-34 0 0,2-8 83 0 0,-2-1-43 0 0,0-16-30 0 0,-6-33-124 0 0,0 37 88 0 0,2 0 86 0 0,3 15-253 0 0,2 1 23 0 0,-2 12 2 0 0,1 3 71 0 0,6 6 15 0 0,5 16-46 0 0,-2 2 35 0 0,2 16 17 0 0,-2 0 38 0 0,9 31 14 0 0,-18-66-39 0 0,7 15 113 0 0,-6-13-110 0 0,0-2-106 0 0,-2-4 16 0 0,0 0-43 0 0,-1-4 16 0 0,-1 0-38 0 0,0 0-149 0 0,0 0-45 0 0,0 0-162 0 0,0 0-313 0 0,0 0-608 0 0</inkml:trace>
  <inkml:trace contextRef="#ctx0" brushRef="#br0" timeOffset="357.8">326 82 11000 0 0,'0'0'272'0'0,"1"2"-94"0"0,-1 0-73 0 0,3 5 66 0 0,-2-5-64 0 0,4 9-190 0 0,0 0 111 0 0,0 0 99 0 0,1-1 90 0 0,-1 1 79 0 0,1-1 68 0 0,0 1 59 0 0,0-1 46 0 0,5 10 511 0 0,7 12 718 0 0,-12-18-998 0 0,1 0-38 0 0,-1 1-81 0 0,-5-12-382 0 0,1 2 42 0 0,1 2 120 0 0,-1-2-46 0 0,-1-1 44 0 0,-1-2-134 0 0,0 0 37 0 0,0-1-42 0 0,0-1-27 0 0,0 0-8 0 0,0 1-4 0 0,-1-1-41 0 0,-2 0 46 0 0,-8-3 98 0 0,0-8-95 0 0,4-4-49 0 0,-1-21 67 0 0,6 25-134 0 0,-2-21-129 0 0,4 20 70 0 0,0 1 0 0 0,1-1 1 0 0,0 0-1 0 0,1 0 0 0 0,2-9-14 0 0,5-6-22 0 0,3 1-82 0 0,-4 14 10 0 0,0 1-35 0 0,1 1-39 0 0,1 2-43 0 0,3 0-29 0 0,-6 5 70 0 0,0 0-36 0 0,0 0-39 0 0,0 2-43 0 0,1-1-44 0 0,-1 1-48 0 0,1 0-50 0 0,0 1-53 0 0,0 0-55 0 0,-1 0-59 0 0,1 0-61 0 0,-1 1-63 0 0,0-1-67 0 0,0 1-69 0 0,-5-1 467 0 0,-1 1-48 0 0,0-1-43 0 0,1 0-37 0 0,-1 0-145 0 0,1 1-36 0 0,2 0-1529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44.6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61 0 7256 0 0,'0'0'165'0'0,"0"0"22"0"0,0 0 7 0 0,0 0 37 0 0,0 0 109 0 0,0 0 48 0 0,0 0 11 0 0,0 0-172 0 0,0 1-34 0 0,1 1 105 0 0,1 2-20 0 0,0 2 55 0 0,-1-4-150 0 0,0 7 442 0 0,1-1-60 0 0,0 0-57 0 0,0 1-51 0 0,1-1-47 0 0,-1 1-42 0 0,4 8 263 0 0,-1 1-101 0 0,3 8 144 0 0,-6-16-443 0 0,1 1-67 0 0,0-1-54 0 0,0 1-39 0 0,9 32 103 0 0,-10-34-100 0 0,0 0 33 0 0,5 26 286 0 0,1 0-65 0 0,13 79 594 0 0,-13-65-447 0 0,-4-24-182 0 0,0 0 46 0 0,-1 0 55 0 0,0 0 64 0 0,-3-24-377 0 0,0 1 36 0 0,1 0-50 0 0,-1 0-50 0 0,0 1-50 0 0,0-1-50 0 0,0 0-50 0 0,1 0-51 0 0,-2 0-49 0 0,1-1-51 0 0,0 0-51 0 0,0-1-50 0 0,-1 0-50 0 0,1 0-51 0 0,-1-2-50 0 0,0 0-51 0 0,-1 0-50 0 0,0-4-1051 0 0</inkml:trace>
  <inkml:trace contextRef="#ctx0" brushRef="#br0" timeOffset="243.56">0 269 8408 0 0,'0'0'190'0'0,"0"0"28"0"0,0 0 8 0 0,1 0-62 0 0,0 0-89 0 0,1 0-57 0 0,4 0-37 0 0,-2 0 87 0 0,1-1 259 0 0,1 1-34 0 0,5-1 199 0 0,0 0-112 0 0,0-1-96 0 0,3-1-47 0 0,-1 0-86 0 0,-1-1-66 0 0,15-5 46 0 0,-14 4-225 0 0,0 0 80 0 0,0-1 53 0 0,17-8 108 0 0,-11 4-126 0 0,-9 5-72 0 0,1-1-66 0 0,0-1-100 0 0,1 1-112 0 0,-7 3 115 0 0,1 0-34 0 0,-1 0-39 0 0,1 0-40 0 0,-3 1-124 0 0,-1 0-105 0 0,1 0-82 0 0,-1 1-57 0 0,-1 0 502 0 0,3-2-1074 0 0,3-1-709 0 0,-7 4 1971 0 0</inkml:trace>
  <inkml:trace contextRef="#ctx0" brushRef="#br0" timeOffset="602.73">350 112 5072 0 0,'0'0'144'0'0,"0"1"-16"0"0,0 2-80 0 0,0 2-26 0 0,0 0 44 0 0,0 0 39 0 0,1 0 37 0 0,0 4 240 0 0,0-1 109 0 0,0 0 23 0 0,1-1 50 0 0,4 16 1403 0 0,-3-14-1179 0 0,0 0-173 0 0,-1-5-350 0 0,-1 1-34 0 0,0-1-40 0 0,0 1-42 0 0,1-1-48 0 0,-1 1-53 0 0,13 45 568 0 0,-6-21-238 0 0,0-1 99 0 0,-5-14-218 0 0,1 0-34 0 0,1 6 65 0 0,1 0-39 0 0,8 33 380 0 0,-9-35-381 0 0,-2 0 44 0 0,0-5-85 0 0,-1-1-17 0 0,-1-5-26 0 0,0 0 17 0 0,-1 0 58 0 0,0-7-47 0 0,0 0 4 0 0,0 0 5 0 0,0 0 10 0 0,0 0 3 0 0,0 0-31 0 0,-1-1-48 0 0,1-1-41 0 0,-1 0-32 0 0,0-2-9 0 0,0-5-9 0 0,1 8 10 0 0,-1-8 50 0 0,2 0-58 0 0,0-3-49 0 0,3-6-70 0 0,-1-1-32 0 0,-3 18 95 0 0,7-42-179 0 0,0 14 32 0 0,-5 22 87 0 0,0 0 1 0 0,1 0-1 0 0,0 1 1 0 0,1-2 67 0 0,6-6-182 0 0,2 2-38 0 0,-3 8 122 0 0,1 6 36 0 0,-8-1 56 0 0,-1 0 0 0 0,1 0 1 0 0,0 1-1 0 0,-1-1 0 0 0,1 0 1 0 0,-1 1-1 0 0,1-1 1 0 0,-1 1-1 0 0,0 0 0 0 0,1 0 6 0 0,12 26-36 0 0,-8-13-29 0 0,-1 6 14 0 0,3 12 47 0 0,-2-7-40 0 0,-2-9-59 0 0,-3-15-15 0 0,-1 0 65 0 0,1-1 44 0 0,0 2 45 0 0,0-1-58 0 0,0-1-36 0 0,0 0-48 0 0,0 0-76 0 0,-1 0-84 0 0,1 0-99 0 0,0 0-114 0 0,0 0 112 0 0,-1-1-56 0 0,0 0-50 0 0,1 1-45 0 0,-1-1-153 0 0,1 1-43 0 0,0-1-185 0 0,0 1-497 0 0</inkml:trace>
  <inkml:trace contextRef="#ctx0" brushRef="#br0" timeOffset="1052.58">748 473 10680 0 0,'0'0'241'0'0,"0"0"38"0"0,0 0 11 0 0,0 0-28 0 0,1-1-170 0 0,10-4-82 0 0,-8 4 61 0 0,4-2 509 0 0,-1-1-53 0 0,1 0-51 0 0,-1 0-48 0 0,0-1-45 0 0,-1 1-43 0 0,0-1-41 0 0,1-1-37 0 0,-1 0 6 0 0,1-1-46 0 0,-1 0-41 0 0,0 0-36 0 0,0-2-15 0 0,1 0-38 0 0,0-6-9 0 0,1 0-43 0 0,-3-7 19 0 0,-4 16-54 0 0,0 1-1 0 0,0-1 0 0 0,0 0 0 0 0,-1 1 1 0 0,0-1-1 0 0,-1-1-4 0 0,2 5 2 0 0,-1-1-1 0 0,1 1 1 0 0,-1-1 0 0 0,0 1-1 0 0,0-1 1 0 0,0 1 0 0 0,0-1 0 0 0,0 1-1 0 0,-1 0 1 0 0,1 0 0 0 0,-1 0-1 0 0,0 0 1 0 0,1 0 0 0 0,-1 0 0 0 0,0 0-1 0 0,0 0 1 0 0,0 0 0 0 0,0 1-1 0 0,-1-1 1 0 0,1 1 0 0 0,0 0 0 0 0,-3-1-3 0 0,5 2-4 0 0,-1 0 0 0 0,0-1 0 0 0,1 1-1 0 0,-1 0 1 0 0,0 0 0 0 0,1 0-1 0 0,-1 0 1 0 0,1 0 0 0 0,-1 0-1 0 0,0 0 1 0 0,1 1 0 0 0,-1-1-1 0 0,0 0 1 0 0,1 0 0 0 0,-1 0-1 0 0,1 1 1 0 0,-1-1 5 0 0,0 1-5 0 0,-1 0-1 0 0,1 0 1 0 0,0 0 0 0 0,0 0 0 0 0,0 0 0 0 0,0 0-1 0 0,1 0 1 0 0,-1 0 0 0 0,0 1 0 0 0,0-1-1 0 0,1 0 1 0 0,-1 1 5 0 0,-8 30-68 0 0,6-15 86 0 0,1 0 1 0 0,0 0-1 0 0,2 15-18 0 0,1-15 64 0 0,0 0 0 0 0,2 6-64 0 0,9 23 221 0 0,-4-24-57 0 0,1-1 41 0 0,-6-17-364 0 0,-1 0 78 0 0,1 0 69 0 0,0-1 58 0 0,-1 1 43 0 0,1-1 34 0 0,3 2 140 0 0,7 4 435 0 0,-9-7-516 0 0,1-1-39 0 0,-2 1-70 0 0,0-2-35 0 0,1 1-40 0 0,-1 0-47 0 0,1-1-51 0 0,-1 0-58 0 0,0 0-63 0 0,1-1-69 0 0,-1 0-74 0 0,1 0-80 0 0,-1 0-86 0 0,1 0-92 0 0,-1-1-96 0 0,0 0-104 0 0,1 0-107 0 0,-1-1-115 0 0,-1 1-998 0 0,2-2-1153 0 0</inkml:trace>
  <inkml:trace contextRef="#ctx0" brushRef="#br0" timeOffset="1379.55">1000 278 9416 0 0,'0'6'256'0'0,"1"0"-51"0"0,0-1-44 0 0,0 1-38 0 0,2 7 51 0 0,8 18 72 0 0,-6-20-71 0 0,-3-6-49 0 0,0 0 35 0 0,0 0 38 0 0,0 0 46 0 0,0 1 49 0 0,0-1 55 0 0,-1 0 61 0 0,1-1 66 0 0,1 8 266 0 0,0-2-210 0 0,-1-1-36 0 0,7 21 1027 0 0,-4-18-838 0 0,-4-9-455 0 0,0 0-59 0 0,0 0-23 0 0,1 1-6 0 0,0 1 18 0 0,0-1 4 0 0,-1-1 56 0 0,0 0 110 0 0,-1 0 53 0 0,1 0 117 0 0,-1-1-200 0 0,0-1 37 0 0,0 1 39 0 0,0 0 40 0 0,-1-4-121 0 0,0 0-95 0 0,-1 0-73 0 0,0-1-50 0 0,-3-4 52 0 0,4 5-29 0 0,-6-18 71 0 0,4-1-67 0 0,2-1-59 0 0,2 0-54 0 0,2 0-48 0 0,0 0-40 0 0,7-19-196 0 0,-9 36 65 0 0,1 0 62 0 0,-1 1 54 0 0,1-1 46 0 0,0 0 37 0 0,1-1 36 0 0,9-16 164 0 0,-6 14-202 0 0,-2 3-78 0 0,1-1-102 0 0,-3 4 60 0 0,0-1-34 0 0,1 1-37 0 0,0-1-41 0 0,0 0-187 0 0,1 0-97 0 0,0 0-105 0 0,0 0-114 0 0,1 0-122 0 0,-3 2 395 0 0,0 0-33 0 0,0-1-36 0 0,1 1-35 0 0,-1 0-38 0 0,0 0-37 0 0,2-1-1564 0 0,1 0-1256 0 0</inkml:trace>
  <inkml:trace contextRef="#ctx0" brushRef="#br0" timeOffset="1743.32">1330 387 6336 0 0,'0'0'141'0'0,"1"1"-42"0"0,8 4 225 0 0,-6-4-258 0 0,-1 0-40 0 0,5 2 32 0 0,0-1 111 0 0,-1-1 96 0 0,1 0 86 0 0,1-2 166 0 0,-1 0 86 0 0,2-1 204 0 0,3-4 499 0 0,-1-2 9 0 0,-4 1-492 0 0,-2 1-202 0 0,0 0-79 0 0,-1 0-166 0 0,0 0-82 0 0,-1 0-94 0 0,0 0-105 0 0,2-4 271 0 0,0 0-107 0 0,-1-1-75 0 0,1-1-38 0 0,1-7-16 0 0,-4-1-18 0 0,-3 7 3 0 0,-2 3 30 0 0,-3-1 65 0 0,2 7-35 0 0,-1 3-43 0 0,-5 7 36 0 0,-6 16 25 0 0,15-20-159 0 0,-5 8 70 0 0,1 0-37 0 0,-4 13-19 0 0,3 2-80 0 0,3-12-15 0 0,1 1-1 0 0,1 0 0 0 0,0 4 48 0 0,1 0-3 0 0,1 0 44 0 0,1 2 87 0 0,3-1 110 0 0,-4-15-435 0 0,0 0 87 0 0,1 0 75 0 0,0 0 63 0 0,-1-1 48 0 0,1 1 39 0 0,9 10 582 0 0,-7-10-546 0 0,0 0-87 0 0,-1-2-81 0 0,0 0-49 0 0,-1 0-57 0 0,1 0-63 0 0,0-1-91 0 0,0 1-90 0 0,1 0-98 0 0,-1-1-106 0 0,0 0-115 0 0,1 0-124 0 0,-2 0 356 0 0,-1 0-34 0 0,1-1-35 0 0,0 0-36 0 0,1 1-1677 0 0,2 1-1267 0 0,-5-2 3494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5:42.9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120 223 8088 0 0,'0'0'234'0'0,"0"-1"-153"0"0,0-2 63 0 0,0 0-52 0 0,0 1 41 0 0,-1-1 68 0 0,1 1 129 0 0,0 1-114 0 0,0 0 38 0 0,-1 0 42 0 0,1 0 46 0 0,0 0 48 0 0,0 0 54 0 0,-4-4 59 0 0,0 2-41 0 0,-1 1-41 0 0,0 1-38 0 0,0 1-36 0 0,0 1-36 0 0,-5 4 212 0 0,0 3-120 0 0,1 0-108 0 0,1 1-94 0 0,4-2-82 0 0,-5 10-99 0 0,1 1 1 0 0,-1 5-21 0 0,4-6 34 0 0,0 0 1 0 0,1 0-1 0 0,1 0 0 0 0,-1 13-34 0 0,3-18 17 0 0,0 0 0 0 0,2 0 0 0 0,-1 0 0 0 0,1 0 0 0 0,1-1 0 0 0,0 1 0 0 0,1 2-17 0 0,0-6 2 0 0,0 1-1 0 0,0-1 1 0 0,0 0-1 0 0,1 0 1 0 0,1-1 0 0 0,1 3-2 0 0,-4-6-1 0 0,1 0 1 0 0,0-1-1 0 0,0 1 1 0 0,0-1 0 0 0,3 2 0 0 0,-3-3 11 0 0,-1 0-1 0 0,1 0 1 0 0,-1-1 0 0 0,1 1 0 0 0,0-1 0 0 0,-1 0-1 0 0,1 0 1 0 0,1 1-11 0 0,-2-2 16 0 0,0 1-1 0 0,0-1 0 0 0,1 0 1 0 0,-1 1-1 0 0,0-1 0 0 0,1 0 1 0 0,-1 0-1 0 0,0 0 0 0 0,0-1 1 0 0,2 1-16 0 0,-1-1 22 0 0,0 0 0 0 0,-1 0 0 0 0,1 0 0 0 0,0 0 0 0 0,-1-1 0 0 0,1 1 1 0 0,-1 0-1 0 0,1-1 0 0 0,1-1-22 0 0,2-3 130 0 0,1 0-65 0 0,-1 0-61 0 0,0-1-58 0 0,-1 0-52 0 0,0 0-50 0 0,0 0-46 0 0,-1 0-41 0 0,0-2-98 0 0,0-1-47 0 0,0 1-41 0 0,-1-1-33 0 0,1-8-433 0 0,-3 9 160 0 0,0 0 0 0 0,-1 0 1 0 0,0-9 734 0 0,-3-28-2561 0 0,1 24 1387 0 0,0-1 78 0 0,1 0 108 0 0,1 12 545 0 0,0-1 38 0 0,1-3-68 0 0,1 0 85 0 0,0 1 94 0 0,1-1 104 0 0,-3 12 209 0 0,4-6-55 0 0,-3 6 47 0 0,1 0 45 0 0,-1 0 66 0 0,0 1 23 0 0,0-1 55 0 0,0 1 64 0 0,0 0 72 0 0,0 1 299 0 0,-1 1 88 0 0,0 1-34 0 0,0-1 591 0 0,0 0-127 0 0,1 1-120 0 0,-1 0-115 0 0,0 0-108 0 0,0 0-102 0 0,0 1-96 0 0,1-1 4 0 0,-1 1-118 0 0,0 1-108 0 0,0-1-99 0 0,0 0-129 0 0,0-1-46 0 0,0 1-39 0 0,0 0-36 0 0,0 2-47 0 0,0 0-89 0 0,1 5-269 0 0,-1-5 232 0 0,0-2 75 0 0,0 1 46 0 0,0-1 69 0 0,0 0 90 0 0,0 0 109 0 0,0-1-83 0 0,1 0 34 0 0,4 24 217 0 0,1 1-57 0 0,9 26 249 0 0,-3-8-149 0 0,3-3-32 0 0,-4-14-199 0 0,-4 1-38 0 0,1-1-35 0 0,-6-22-125 0 0,0 0 0 0 0,-1 0 0 0 0,0 0 0 0 0,0 0 0 0 0,0 1 0 0 0,0 0-39 0 0,-1-5 5 0 0,0-1-82 0 0,0 0-117 0 0,0 0-15 0 0,0 0-34 0 0,0 0-675 0 0,0 0 528 0 0,0 0 217 0 0,0 0-36 0 0,0 0 0 0 0,0 0-36 0 0,0-1-42 0 0,0 1-47 0 0,0 0-50 0 0,1-1-48 0 0,-1 1-41 0 0,0-1-36 0 0,0 1-144 0 0,0-1-35 0 0,1-1-1503 0 0</inkml:trace>
  <inkml:trace contextRef="#ctx0" brushRef="#br0" timeOffset="453.35">421 251 6536 0 0,'-1'9'343'0'0,"1"-5"-278"0"0,-1 5-2 0 0,1 0 115 0 0,1 0 95 0 0,0 0 77 0 0,1 1 144 0 0,6 20 1054 0 0,-4-18-941 0 0,-2-5-296 0 0,0 1-52 0 0,0-1-67 0 0,0 0-77 0 0,7 20 1363 0 0,-1-9-531 0 0,-3-6-350 0 0,0 0-51 0 0,-1 0-65 0 0,-1 1-79 0 0,-2-9-208 0 0,0-1-87 0 0,0 1-58 0 0,1 5 9 0 0,0-4 58 0 0,-1-1 77 0 0,-1-2-50 0 0,1 0 37 0 0,-1 0 42 0 0,1 0 47 0 0,-1 0 51 0 0,1 0 55 0 0,-2-6-78 0 0,0 1-66 0 0,0 0-57 0 0,0-1-49 0 0,0 0-26 0 0,0 0-43 0 0,-2-9 24 0 0,2 7-2 0 0,1-26 66 0 0,6 1-93 0 0,8-6-74 0 0,-11 30 4 0 0,1 0 1 0 0,0 0-1 0 0,1 1 1 0 0,0-1-1 0 0,0 1 0 0 0,1-1 19 0 0,-5 6-7 0 0,0 0 0 0 0,0-1 0 0 0,1 1-1 0 0,-1 0 1 0 0,1 0 0 0 0,-1 0-1 0 0,1 0 1 0 0,-1 0 0 0 0,1 0-1 0 0,0 0 1 0 0,-1 0 0 0 0,1 1 0 0 0,0-1-1 0 0,0 1 1 0 0,-1-1 0 0 0,1 1-1 0 0,0 0 1 0 0,0 0 0 0 0,0-1 0 0 0,0 1 7 0 0,0 1-8 0 0,0-1 1 0 0,1 1 0 0 0,-1 0-1 0 0,0-1 1 0 0,0 1 0 0 0,0 0-1 0 0,0 0 1 0 0,0 0 0 0 0,0 0-1 0 0,0 1 1 0 0,0-1 0 0 0,0 1 0 0 0,0-1-1 0 0,0 1 8 0 0,3 4-14 0 0,0 0-1 0 0,0 0 1 0 0,-1 0-1 0 0,0 1 1 0 0,0 0-1 0 0,0-1 1 0 0,-1 1-1 0 0,3 7 15 0 0,0 7 7 0 0,5 40-128 0 0,-7-36 102 0 0,-4-24-225 0 0,0-1 111 0 0,0 1 95 0 0,1 0 74 0 0,-1 1 81 0 0,3 2 364 0 0,-2-3-333 0 0,-1 0-113 0 0,1 0-44 0 0,-1 0-51 0 0,1 0-62 0 0,-1 0-70 0 0,0 0-80 0 0,1-1-87 0 0,-1 1-98 0 0,0 0 94 0 0,0-1-50 0 0,1 0-52 0 0,-1 1-56 0 0,0-1-57 0 0,0 0-61 0 0,0 0-63 0 0,0 1-66 0 0,0-1-1443 0 0,0 0-1254 0 0</inkml:trace>
  <inkml:trace contextRef="#ctx0" brushRef="#br0" timeOffset="1057.5">932 332 7256 0 0,'-2'-1'127'0'0,"-8"-3"355"0"0,7 3-379 0 0,1 1-63 0 0,-5-2-13 0 0,0 1 51 0 0,1 1 44 0 0,1 1 40 0 0,-1 0 77 0 0,0 2 39 0 0,1 1 94 0 0,-2 5 230 0 0,0 9 378 0 0,5-11-696 0 0,1 0-38 0 0,0-1-76 0 0,0 0-39 0 0,0 1-44 0 0,1-1-49 0 0,0 22 36 0 0,1-18-33 0 0,0 0 0 0 0,1-1 0 0 0,0 1 1 0 0,1 0-1 0 0,0-1 0 0 0,1 2-41 0 0,-2-6 14 0 0,1 1 0 0 0,0-1 0 0 0,0 1 1 0 0,0-1-1 0 0,3 3-14 0 0,9 5 37 0 0,-14-12-29 0 0,0-1 0 0 0,0 1-1 0 0,0-1 1 0 0,0 0 0 0 0,0 1-1 0 0,0-1 1 0 0,0 0 0 0 0,0 0-1 0 0,0 0 1 0 0,0 0 0 0 0,0 0-1 0 0,0 0 1 0 0,0 0-8 0 0,1 0 18 0 0,-1-1 0 0 0,1 1 0 0 0,-1-1-1 0 0,1 1 1 0 0,-1-1 0 0 0,0 0 0 0 0,1 0-1 0 0,-1 0 1 0 0,0 0 0 0 0,1 0 0 0 0,-1 0 0 0 0,0 0-1 0 0,0 0 1 0 0,0 0 0 0 0,0 0 0 0 0,0-1 0 0 0,0 0-18 0 0,12-20 227 0 0,-7 6-106 0 0,-2 3-54 0 0,-2 2-42 0 0,0-11-94 0 0,-3 15 1 0 0,0 1 1 0 0,-1-1-1 0 0,1 1 1 0 0,-3-5 67 0 0,-11-25-289 0 0,5 15 184 0 0,8 17 99 0 0,-23-48-138 0 0,2 0 0 0 0,0-11 144 0 0,6 5-10 0 0,10 29 46 0 0,1 0 35 0 0,2 2 278 0 0,2 16-134 0 0,2 5-54 0 0,-1 0 39 0 0,1-1 47 0 0,0 1 55 0 0,0 5-78 0 0,0 1-11 0 0,0 0-45 0 0,7 2 94 0 0,0 1-68 0 0,0 2-55 0 0,0 2-43 0 0,0 2-22 0 0,9 13 34 0 0,-6-8 38 0 0,11 18 106 0 0,-13-16-9 0 0,-1-1 0 0 0,2 7-243 0 0,9 32 520 0 0,-7-16-209 0 0,-8-25-217 0 0,4 14 145 0 0,1 17 183 0 0,-2-11-85 0 0,-5-29-559 0 0,0 0 86 0 0,-1 0 73 0 0,1 0 61 0 0,-1 0 48 0 0,1 0 36 0 0,0 14 453 0 0,0-12-437 0 0,-1-1-88 0 0,0 0-102 0 0,1 0-117 0 0,-1-2 53 0 0,0-1-38 0 0,0 1-41 0 0,0-1-44 0 0,0 1-45 0 0,1-1-51 0 0,-1 0-51 0 0,0 1-56 0 0,0-1-57 0 0,1 1-61 0 0,-1-1-64 0 0,0 1-66 0 0,1 1-1423 0 0,0 1-1228 0 0,-1-5 3347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00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9 7568 0 0,'0'0'166'0'0,"0"0"29"0"0,0 0 14 0 0,0 0-373 0 0,0 0 95 0 0,0 0 91 0 0,0 0 82 0 0,-1 0 78 0 0,1 0 71 0 0,0-1 65 0 0,0 1 58 0 0,0 0 42 0 0,0-1 45 0 0,-1 1 570 0 0,1-1 246 0 0,-1-2 1842 0 0,1 3-2084 0 0,-1-1-309 0 0,1 1-78 0 0,0-1-94 0 0,-1 1-111 0 0,1 0-241 0 0,0 0-49 0 0,0 0-53 0 0,0 0-57 0 0,0 0-60 0 0,0 0-64 0 0,0 0-67 0 0,0 0-72 0 0,-1 2 229 0 0,0 0-1 0 0,0 1 1 0 0,0-1-1 0 0,1 0 1 0 0,-1 1-1 0 0,1-1 1 0 0,0 2-11 0 0,0-1 5 0 0,0-1 1 0 0,0 1 0 0 0,1-1-1 0 0,-1 1 1 0 0,1-1-1 0 0,-1 0 1 0 0,1 1 0 0 0,0-1-6 0 0,2 9 22 0 0,12 72 208 0 0,-7-26-43 0 0,-2-10 17 0 0,-1-1 65 0 0,-1-7 30 0 0,0-1-5 0 0,-2-14-71 0 0,1-3-8 0 0,-1-1 32 0 0,-2-19-484 0 0,1 0 74 0 0,-1 0 68 0 0,0 1 58 0 0,0-1 62 0 0,0 1 62 0 0,0 0 82 0 0,1 2 169 0 0,-1 1 284 0 0,0-3-458 0 0,0-1-46 0 0,0 0-64 0 0,0 0-49 0 0,1 0-58 0 0,-1 0-67 0 0,0-1-135 0 0,0 0 79 0 0,0 0-35 0 0,0 0-37 0 0,0-1-39 0 0,0 1-41 0 0,0-1-44 0 0,0 1-44 0 0,0-1-48 0 0,0 0-48 0 0,0 0-52 0 0,0 0-53 0 0,0-1-56 0 0,0 1-56 0 0,0-1-59 0 0,0 1-493 0 0,0 1-33 0 0,0-3-2751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01.3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312 15 10208 0 0,'-1'-1'156'0'0,"-4"-4"282"0"0,3 3-353 0 0,2 1-52 0 0,-2-1-13 0 0,2 1 53 0 0,0 1-73 0 0,-1-1 443 0 0,0 1-55 0 0,-1-1-49 0 0,1 1-42 0 0,-2 0 12 0 0,0 0-45 0 0,0 0 11 0 0,-2 0 85 0 0,2 0 13 0 0,-3 0 20 0 0,0 0-48 0 0,0 1-47 0 0,0-1-42 0 0,0 0-39 0 0,0 1-36 0 0,-6 0 86 0 0,1 1-118 0 0,0-1-65 0 0,1 1-48 0 0,-19 3-22 0 0,17-3 16 0 0,1 0 41 0 0,1 0 62 0 0,-53 11 217 0 0,43-8-169 0 0,0 0 72 0 0,18-4-217 0 0,-2 0 20 0 0,-6 2 17 0 0,5 0 37 0 0,5-2-91 0 0,-1 0-1 0 0,0-1 1 0 0,1 1-1 0 0,-1 0 0 0 0,0 0 1 0 0,1 0-1 0 0,-1 0 1 0 0,1 0-1 0 0,-1 0 1 0 0,1 0-1 0 0,0 0 1 0 0,-1 0-1 0 0,1 0 1 0 0,0 0-1 0 0,0 0 1 0 0,0 0-20 0 0,-1 5 61 0 0,1-2-56 0 0,0-2-43 0 0,0 27 53 0 0,-3 14-120 0 0,1 0-22 0 0,2-15 101 0 0,0-4 76 0 0,2-1 90 0 0,-1-13-157 0 0,2-3 87 0 0,1 0 102 0 0,5-2 189 0 0,1-4 23 0 0,-1-3-173 0 0,-1-1-92 0 0,0-1-75 0 0,14-9 64 0 0,1-1-35 0 0,17-10-12 0 0,-28 17-62 0 0,0 1 0 0 0,1 0 0 0 0,13-4 2 0 0,-20 9-3 0 0,0-1 0 0 0,1 1 0 0 0,-1 0 0 0 0,0 0 0 0 0,1 0-1 0 0,-1 1 1 0 0,1 0 0 0 0,-1 0 0 0 0,3 1 3 0 0,-4 0 3 0 0,1 1 0 0 0,0-1-1 0 0,0 1 1 0 0,-1 0 0 0 0,1 0 0 0 0,-1 1-1 0 0,1 0-2 0 0,1 1 18 0 0,-1 1-1 0 0,1 0 0 0 0,-1 0 1 0 0,0 0-1 0 0,-1 1 1 0 0,1 0-1 0 0,-1 0 0 0 0,0 1 1 0 0,0 1-18 0 0,4 6 70 0 0,-1 0 38 0 0,-3-5-12 0 0,-2 0 1 0 0,1 0-1 0 0,-1 0 0 0 0,0 0 0 0 0,-1 0-96 0 0,-1-1 93 0 0,0-1 0 0 0,0 0 0 0 0,0 1 0 0 0,-1 0-93 0 0,-2 15 277 0 0,-5-1 47 0 0,-3 0 59 0 0,-5-2 69 0 0,10-15-310 0 0,0-1 0 0 0,0 1-1 0 0,0-1 1 0 0,-1 0 0 0 0,0 0-1 0 0,-1 1-141 0 0,-22 7 478 0 0,16-8-323 0 0,0-2-36 0 0,-1 0-42 0 0,-1-2-46 0 0,2 0-50 0 0,0 0 36 0 0,-30-1 138 0 0,24 0-113 0 0,-3 0-74 0 0,4-1-100 0 0,8 1 20 0 0,1 0-35 0 0,0 0-41 0 0,0-1-43 0 0,1 0-48 0 0,-1 1-51 0 0,8 1 331 0 0,0-1-45 0 0,0 1-48 0 0,0 0-50 0 0,1 0-52 0 0,-1-1-54 0 0,0 1-55 0 0,0 0-58 0 0,1-1-60 0 0,-1 1-62 0 0,0 0-63 0 0,1-1-66 0 0,-1 1-67 0 0,1-1-70 0 0,-1 1-72 0 0,1-1-73 0 0,-1 1-423 0 0,1-1-36 0 0,-1 0-2826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06.5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16 7368 0 0,'0'0'165'0'0,"0"0"22"0"0,0 0 10 0 0,0 1-53 0 0,0 0-63 0 0,3 6 28 0 0,-2-3 9 0 0,3 7 348 0 0,-1 1-43 0 0,4 14 316 0 0,-2-3-159 0 0,6 32 671 0 0,-7-32-655 0 0,1 0 84 0 0,-3-11-263 0 0,0 0-57 0 0,-1 0-50 0 0,1 0-43 0 0,-1 2 5 0 0,0 0-42 0 0,0 28 330 0 0,-1-41-491 0 0,0-1 38 0 0,0 0 70 0 0,0 0 23 0 0,0 0 7 0 0,0 0 10 0 0,0-2-80 0 0,-1 0-63 0 0,1-4 31 0 0,-1 3-31 0 0,1-8 169 0 0,0-8 175 0 0,1 9-254 0 0,-1 0-39 0 0,0 0-45 0 0,1 0-50 0 0,0 0-58 0 0,0-1-64 0 0,5-27-101 0 0,0 9 114 0 0,1-1 35 0 0,-3 16 23 0 0,0 0-1 0 0,2 0 1 0 0,0 0 21 0 0,13-20-92 0 0,-17 32 83 0 0,0-1 0 0 0,0 1 0 0 0,0 0-1 0 0,0-1 1 0 0,0 1 0 0 0,1 0-1 0 0,-1 0 1 0 0,1 1 0 0 0,-1-1 0 0 0,1 0-1 0 0,0 1 1 0 0,-1 0 0 0 0,1-1-1 0 0,1 1 10 0 0,-2 0-7 0 0,0 1 0 0 0,0 0 0 0 0,0 0-1 0 0,0-1 1 0 0,0 1 0 0 0,0 0 0 0 0,0 1-1 0 0,0-1 1 0 0,0 0 0 0 0,0 0 0 0 0,-1 1 0 0 0,1-1-1 0 0,0 1 1 0 0,0 0 0 0 0,0 0 0 0 0,0-1-1 0 0,-1 1 1 0 0,1 0 0 0 0,0 0 0 0 0,-1 1-1 0 0,1-1 1 0 0,0 1 7 0 0,17 17-83 0 0,-2 1 37 0 0,1 7 31 0 0,7 12 15 0 0,-9-14-3 0 0,5 12-4 0 0,-9-11 66 0 0,-2-4 78 0 0,-7-11-28 0 0,1 0 33 0 0,0 8 117 0 0,-4-15-166 0 0,0 0 35 0 0,0-4-56 0 0,0 0 0 0 0,0 0-1 0 0,0 0 0 0 0,0 0 14 0 0,-4-3 43 0 0,1-5-56 0 0,1-6 0 0 0,5-19 38 0 0,7 0-94 0 0,-8 28-27 0 0,1 1 1 0 0,-1 0-1 0 0,1-1 0 0 0,-1 1 1 0 0,4-3 10 0 0,-4 4-14 0 0,1 1-1 0 0,0-1 1 0 0,0 0 0 0 0,0 1 0 0 0,0 0 0 0 0,0 0-1 0 0,3-2 15 0 0,-5 4-4 0 0,1-1 0 0 0,-1 0-1 0 0,1 1 1 0 0,-1 0 0 0 0,1-1-1 0 0,-1 1 1 0 0,1 0 0 0 0,-1 0-1 0 0,1-1 1 0 0,-1 1-1 0 0,1 0 1 0 0,-1 1 0 0 0,1-1-1 0 0,0 0 1 0 0,-1 0 0 0 0,1 1 4 0 0,2 0-1 0 0,-1 0 0 0 0,0 1 0 0 0,1-1 1 0 0,-1 1-1 0 0,0 0 0 0 0,0 0 0 0 0,1 1 1 0 0,20 18 49 0 0,-7-1 45 0 0,-5-2-81 0 0,-8-10 34 0 0,0 1 0 0 0,0 0 0 0 0,-1 1 0 0 0,0-1 0 0 0,0 1-47 0 0,2 14 32 0 0,-1-10-73 0 0,-1 1-59 0 0,1-2-73 0 0,1 1-86 0 0,-4-12 209 0 0,-1 0-26 0 0,1-1-49 0 0,-1 1 3 0 0,1-1-41 0 0,-1 0-9 0 0,0 0-38 0 0,1 0-40 0 0,-1 0-47 0 0,0 0-111 0 0,1 0-62 0 0,-1 0-55 0 0,0 0-48 0 0,0 1-168 0 0,1-1-47 0 0,-1 1-204 0 0,0 0-548 0 0,0-2 1524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07.1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155 16 9184 0 0,'0'0'208'0'0,"-2"-1"-64"0"0,-9-5 329 0 0,8 4-375 0 0,1 1-61 0 0,-9-3 8 0 0,0 3 84 0 0,1 2 71 0 0,0 2 60 0 0,-5 6 250 0 0,-4 10 377 0 0,7-2-238 0 0,5-4-245 0 0,2-3-102 0 0,0 0-41 0 0,1-1-82 0 0,1-2-44 0 0,0 1-47 0 0,0-1-55 0 0,-4 14 63 0 0,2 1 35 0 0,3-11-34 0 0,0 0 1 0 0,1 0 0 0 0,0 0-1 0 0,1 0 1 0 0,0 0 0 0 0,1 0-1 0 0,0 0 1 0 0,2 7-98 0 0,-1-12-50 0 0,0-1 35 0 0,3 4 79 0 0,-1-5 54 0 0,2-1 48 0 0,5-2 267 0 0,-9-1-343 0 0,0 0-1 0 0,0-1 1 0 0,0 1-1 0 0,0-1 1 0 0,0 0-1 0 0,0 0 1 0 0,0 0-1 0 0,0 0 1 0 0,0 0-1 0 0,0 0 1 0 0,0 0-90 0 0,6-5 271 0 0,-1-1-68 0 0,3-8 89 0 0,-1 1-50 0 0,-1-2-45 0 0,-2 1-39 0 0,2-11 33 0 0,0-14-1 0 0,-1 7-66 0 0,-2 15-69 0 0,3-1-45 0 0,-8 17-10 0 0,1 0-1 0 0,0 1 1 0 0,0-1 0 0 0,0 0 0 0 0,0 0-1 0 0,0 1 1 0 0,1-1 0 0 0,-1 1 0 0 0,0-1-1 0 0,1 1 1 0 0,-1 0 0 0 0,1-1-1 0 0,-1 1 1 0 0,1 0 0 0 0,0 0 0 0 0,0 0-1 0 0,1 0 1 0 0,-2 1-1 0 0,-1-1 0 0 0,0 1-1 0 0,1 0 1 0 0,-1 0-1 0 0,1 0 1 0 0,-1 0-1 0 0,1 0 1 0 0,-1 0-1 0 0,0 0 1 0 0,1 0-1 0 0,-1 0 1 0 0,1 0 0 0 0,-1 1-1 0 0,1-1 1 0 0,-1 0-1 0 0,0 0 1 0 0,1 0-1 0 0,-1 0 1 0 0,1 1-1 0 0,-1-1 1 0 0,0 0-1 0 0,1 0 1 0 0,-1 1 0 0 0,0-1-1 0 0,1 0 1 0 0,-1 1-1 0 0,0-1 1 0 0,1 0-1 0 0,-1 1 1 0 0,0-1-1 0 0,0 1 1 0 0,0-1-1 0 0,1 0 1 0 0,-1 1 0 0 0,0-1-1 0 0,0 1 1 0 0,0-1-1 0 0,0 0 1 0 0,0 1 1 0 0,1 0-10 0 0,4 8-15 0 0,-1 1 0 0 0,0 0 0 0 0,0 3 25 0 0,13 52-2 0 0,-4-7 1 0 0,-12-56-82 0 0,2 5-46 0 0,-1-4-36 0 0,-1-1 3 0 0,0 0-70 0 0,0 0-84 0 0,1 0-100 0 0,-2-1 8 0 0,1 0-78 0 0,-1-1 82 0 0,0 1-60 0 0,0-1-52 0 0,0 0-46 0 0,1 0-163 0 0,-1 0-47 0 0,0 0-197 0 0,0 0-533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09.1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12392 0 0,'0'0'364'0'0,"0"0"-133"0"0,0 0-106 0 0,1 1-31 0 0,-1-1-47 0 0,1 8-20 0 0,7 30 431 0 0,10 19 147 0 0,-7-28-286 0 0,1-1 43 0 0,-4-10-85 0 0,0 0 38 0 0,1 4 138 0 0,24 62 1441 0 0,-27-66-1530 0 0,0 0-44 0 0,-5-15-30 0 0,0-1-53 0 0,-1-1-47 0 0,0-2-42 0 0,-2-3 43 0 0,0-2-105 0 0,-5-17-51 0 0,6 16 54 0 0,-1-44 1 0 0,2 37-85 0 0,1 0 1 0 0,3-10-6 0 0,-2 14-20 0 0,0 1 0 0 0,1-1 0 0 0,0 1 0 0 0,2-3 20 0 0,-3 6-30 0 0,2 0 0 0 0,-1 0 0 0 0,0 0 0 0 0,1 1 0 0 0,0 0 0 0 0,3-4 30 0 0,-5 7-10 0 0,0 0-1 0 0,0 1 0 0 0,0-1 1 0 0,0 0-1 0 0,0 1 1 0 0,0-1-1 0 0,1 1 1 0 0,-1 0-1 0 0,1-1 1 0 0,-1 1-1 0 0,1 0 0 0 0,-1 1 1 0 0,1-1-1 0 0,-1 0 1 0 0,1 1-1 0 0,1-1 11 0 0,0 1-13 0 0,0 0 0 0 0,0 1 0 0 0,0-1 0 0 0,0 1 0 0 0,0-1 0 0 0,0 1 0 0 0,-1 0 0 0 0,1 1-1 0 0,0-1 1 0 0,2 2 13 0 0,2 1-23 0 0,0 0 1 0 0,0 1-1 0 0,-1 0 0 0 0,4 3 23 0 0,23 23-52 0 0,-20-17 66 0 0,41 43-37 0 0,-39-37 72 0 0,-1 2 71 0 0,-13-19-70 0 0,2 4 20 0 0,5 10-9 0 0,-6-11 9 0 0,-1-1 39 0 0,-1 1 62 0 0,0 0 78 0 0,-1 0 91 0 0,-1-6-243 0 0,-1-1-48 0 0,-6-5-12 0 0,6 5 23 0 0,-9-15 73 0 0,5-2-54 0 0,4-2-50 0 0,3-1-45 0 0,4 0-40 0 0,1 1-37 0 0,10-15-182 0 0,-15 33 259 0 0,0 0 0 0 0,1-1 0 0 0,-1 1-1 0 0,1 0 1 0 0,0 0 0 0 0,-1 0-1 0 0,1 0 1 0 0,0 0 0 0 0,0 0 0 0 0,0 0-1 0 0,1 1 1 0 0,-1-1 0 0 0,0 1 0 0 0,0 0-1 0 0,1 0 1 0 0,-1-1 0 0 0,1 1-1 0 0,1 0 17 0 0,-1 1-16 0 0,1-1 0 0 0,-1 1-1 0 0,0 0 1 0 0,0 0-1 0 0,1 0 1 0 0,-1 0-1 0 0,0 1 1 0 0,1-1-1 0 0,-1 1 1 0 0,0 0-1 0 0,0 0 1 0 0,0 0-1 0 0,2 1 17 0 0,3 2-24 0 0,-1 0 0 0 0,0 0 0 0 0,1 1 0 0 0,-1-1 0 0 0,2 4 24 0 0,1 0-7 0 0,-1 1 0 0 0,8 8 7 0 0,-13-12-265 0 0,0 1 108 0 0,0-1 93 0 0,0 0 78 0 0,0 0 61 0 0,0 1 45 0 0,13 19 626 0 0,-13-18-604 0 0,-1-3-111 0 0,-1 0-34 0 0,0 0-40 0 0,1 0-46 0 0,-1 0-51 0 0,0 1-58 0 0,1-1-63 0 0,-1 0-67 0 0,0 0-75 0 0,1 0-78 0 0,-2-1 87 0 0,1 0-45 0 0,0-1-47 0 0,-1 1-49 0 0,1 0-51 0 0,-1 0-53 0 0,1 0-55 0 0,0 0-57 0 0,-1 0-1622 0 0,2 0-1348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16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209 1 5152 0 0,'0'0'98'0'0,"-1"0"-40"0"0,-5 4 35 0 0,3-3 34 0 0,-1 0-43 0 0,0 1-27 0 0,-2 0-29 0 0,-5 2-11 0 0,4-2 78 0 0,0 0 98 0 0,4-1-43 0 0,0 0 42 0 0,-12 2 107 0 0,1 2 56 0 0,-5 5 205 0 0,-24 17 817 0 0,23-14-768 0 0,11-5-297 0 0,2 3-60 0 0,2 0-59 0 0,1 2-60 0 0,1-1-58 0 0,-2 0-59 0 0,3-9 2 0 0,1 1 0 0 0,-1 0-1 0 0,1-1 1 0 0,0 1 0 0 0,0 0 0 0 0,0 3-18 0 0,0 14 130 0 0,2-7-7 0 0,1-1 41 0 0,0 0 50 0 0,0-1 59 0 0,2 2-26 0 0,2 0-73 0 0,0-3-52 0 0,13 15 109 0 0,-5-12-29 0 0,-6-9-145 0 0,1-1 39 0 0,10-2 194 0 0,1-4 107 0 0,-1-4 80 0 0,-2-3-324 0 0,-4-4-51 0 0,-2-2-46 0 0,0-1-38 0 0,-5 6-24 0 0,-1-1-2 0 0,0-7 38 0 0,2-8 12 0 0,-1 10-47 0 0,-4-11 56 0 0,0 3-33 0 0,-2 13-18 0 0,0 9 0 0 0,0 0 0 0 0,0-1 0 0 0,1 1 0 0 0,-1 0 0 0 0,0 0 0 0 0,1-1 0 0 0,0 1 0 0 0,-1 0 0 0 0,1 0 0 0 0,0 0 0 0 0,0 0 0 0 0,0 0 0 0 0,0 0 0 0 0,1 0 0 0 0,0-4 0 0 0,-4 4-12 0 0,3 3-42 0 0,2 11 37 0 0,0-6 2 0 0,0 0 1 0 0,-1 0-1 0 0,1 0 1 0 0,-1 0-1 0 0,0 0 1 0 0,-1 1-1 0 0,0-1 15 0 0,6 21-15 0 0,16 65 15 0 0,-16-55 54 0 0,-6-30-50 0 0,0 1 0 0 0,1-1 0 0 0,-1 0 0 0 0,1 0 0 0 0,1 0-4 0 0,-3-5 43 0 0,1 2 58 0 0,-1-1-122 0 0,2-1-112 0 0,-1 0-100 0 0,1 0-162 0 0,0 0-108 0 0,-1-2 68 0 0,1 1-42 0 0,0 0-564 0 0,-1-1 295 0 0,1 1-972 0 0,2 1-988 0 0,-4-2 2704 0 0</inkml:trace>
  <inkml:trace contextRef="#ctx0" brushRef="#br0" timeOffset="414.89">470 90 8408 0 0,'0'0'190'0'0,"1"0"-7"0"0,-1 0-77 0 0,1 1-51 0 0,2 2-6 0 0,-1-2 2 0 0,4 3 29 0 0,8 5 38 0 0,-2 1-78 0 0,-7-5 19 0 0,0 0 104 0 0,0-1 83 0 0,1 1 60 0 0,14 12 1075 0 0,-14-10-1016 0 0,-3-3-228 0 0,0 0-38 0 0,11 17 706 0 0,0 0-106 0 0,0 6 44 0 0,1 15 288 0 0,-14-41-713 0 0,-1 2-167 0 0,0 1 50 0 0,0 8 609 0 0,0-7-493 0 0,0-3-165 0 0,0 0-40 0 0,0-1 144 0 0,0-1-24 0 0,0 0-100 0 0,-2 1 1 0 0,-6-2-27 0 0,6-1-92 0 0,1 1 1 0 0,0-1-1 0 0,-1 1 1 0 0,1-1-1 0 0,0 1 0 0 0,0-1 1 0 0,0 0-1 0 0,0 0 0 0 0,0 0 1 0 0,0-1-15 0 0,-4-21 53 0 0,5 11-35 0 0,1 1 0 0 0,0 0 0 0 0,1-3-18 0 0,0 4 40 0 0,-2 6-30 0 0,1 0 0 0 0,0 1 0 0 0,1-1 0 0 0,-1 0 0 0 0,1 0 0 0 0,0 0-10 0 0,1-1 3 0 0,0 1 1 0 0,0 0-1 0 0,1 0 1 0 0,2-3-4 0 0,4-3-8 0 0,1 0 0 0 0,1 0 1 0 0,4-3 7 0 0,-10 9-2 0 0,-1 2-93 0 0,-1 1 37 0 0,11-4-12 0 0,-4 2-20 0 0,49-11-878 0 0,-56 14 797 0 0,1-1 62 0 0,15-4-127 0 0,-14 5 63 0 0,-3 0 37 0 0,0 0-43 0 0,1 1-77 0 0,0-1-70 0 0,-1 0-79 0 0,1 1-89 0 0,-1-1-97 0 0,1 0-106 0 0,-1 1-117 0 0,1-1-124 0 0,4 1-1039 0 0,6-1-1118 0 0</inkml:trace>
  <inkml:trace contextRef="#ctx0" brushRef="#br0" timeOffset="953.45">1178 40 7344 0 0,'0'0'165'0'0,"0"0"22"0"0,0 0 9 0 0,0 0 54 0 0,0 0-48 0 0,0 1-44 0 0,-1-1 53 0 0,0 0-95 0 0,-2 2 4 0 0,1-2-12 0 0,0 1-86 0 0,0-1 67 0 0,0 0 54 0 0,0 0 42 0 0,-6 1 613 0 0,5 0-491 0 0,1 0-171 0 0,1 0-35 0 0,-1-1-43 0 0,0 2-50 0 0,-2 1 102 0 0,-1 0 0 0 0,1 1 1 0 0,0 0-1 0 0,0-1 0 0 0,1 1 0 0 0,-1 1 1 0 0,1-1-1 0 0,-2 4-110 0 0,-5 15 299 0 0,3-1-114 0 0,-4 14 288 0 0,-1 9-473 0 0,8-24 169 0 0,2 0 57 0 0,1 0 75 0 0,2 0 94 0 0,-1-18-371 0 0,0 0 14 0 0,0 1 1 0 0,0-1-1 0 0,0 1 0 0 0,1 0 1 0 0,0-1-1 0 0,-1 0 0 0 0,1 1 1 0 0,0-1-1 0 0,1 1 0 0 0,-1-1 1 0 0,1 0-1 0 0,-1 0 0 0 0,1 0 1 0 0,0 0-1 0 0,0 0 1 0 0,2 2-39 0 0,4-3 159 0 0,2-4-43 0 0,7-6 78 0 0,-6 1 71 0 0,-1 0-38 0 0,0-1-39 0 0,-1 0-42 0 0,-1-1-43 0 0,-1-1-45 0 0,-2-1-46 0 0,0-1-48 0 0,2-9 62 0 0,-2 10 61 0 0,-2-1 0 0 0,3-10-87 0 0,1-8 66 0 0,-5 26-67 0 0,0-1 1 0 0,-1 1 0 0 0,0-1 0 0 0,0 1 0 0 0,-1-1-1 0 0,1 1 1 0 0,-1-1 0 0 0,0 0 0 0 0,0 1 0 0 0,-1-1 0 0 0,0-4 0 0 0,1 6 0 0 0,0 0 0 0 0,-1 0 0 0 0,1 0 0 0 0,1 0 0 0 0,-1 0 0 0 0,0 0 0 0 0,1 0 0 0 0,-1 0 0 0 0,1 0 0 0 0,1-2 0 0 0,3-10-84 0 0,-4 14 16 0 0,-1 1 29 0 0,0 0 98 0 0,0 0 9 0 0,8 9-207 0 0,-2 2 61 0 0,-1 2 42 0 0,1 9 40 0 0,1 3-22 0 0,0-10-77 0 0,4 10 233 0 0,-5-9-76 0 0,0 1-60 0 0,-5-14-2 0 0,0 0 0 0 0,1-1 1 0 0,0 1-1 0 0,0 0 1 0 0,-1 0-1 0 0,3 0 0 0 0,1 4-22 0 0,0 1-42 0 0,-4-6-138 0 0,0 0 71 0 0,1 0 62 0 0,-1-1 50 0 0,2 3 94 0 0,6 4 308 0 0,-6-6-316 0 0,0 0-69 0 0,-1-1-44 0 0,-1 1-39 0 0,1-1-47 0 0,0 0-50 0 0,0 0-77 0 0,0 1-72 0 0,0-1-79 0 0,0 0-86 0 0,0 0-93 0 0,0 0-100 0 0,0 0-107 0 0,0 0-114 0 0,3 2-940 0 0,2 0-1049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1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32 13360 0 0,'0'0'298'0'0,"0"0"-64"0"0,0-1-34 0 0,-1 0 112 0 0,0 0-103 0 0,0-1-83 0 0,-1 1-69 0 0,1-1-37 0 0,-4-4-46 0 0,4 5 60 0 0,-5-4 345 0 0,0 1-42 0 0,-1 1-40 0 0,0 0-39 0 0,0 2-34 0 0,-1 0-35 0 0,-9 1 100 0 0,1 3-107 0 0,0 1-88 0 0,1 1-69 0 0,3 1-52 0 0,10-4 28 0 0,0-1-1 0 0,-1 0 0 0 0,2 1 1 0 0,-1-1-1 0 0,0 1 0 0 0,0-1 1 0 0,0 1-1 0 0,1 0 0 0 0,-1 0 0 0 0,1 0 1 0 0,-1 0-1 0 0,1 0 0 0 0,0 0 1 0 0,0 0-1 0 0,0 1 0 0 0,-1 0 0 0 0,2 1-6 0 0,-1-1 0 0 0,0 0 0 0 0,1 0 0 0 0,0 1 0 0 0,0-1 0 0 0,0 0 0 0 0,0 0 0 0 0,0 1 0 0 0,1-1 0 0 0,-1 0 0 0 0,1 2 6 0 0,4 8-35 0 0,0 0 0 0 0,0 0-1 0 0,1-1 1 0 0,1 1 0 0 0,4 4 35 0 0,-2-1-23 0 0,-3-7 163 0 0,-1-1-101 0 0,2 0-36 0 0,10 15-35 0 0,-12-15 56 0 0,0 0 38 0 0,-2 2 93 0 0,-1 0 109 0 0,-2-6-82 0 0,-1 1 37 0 0,0 0 40 0 0,-2-1 45 0 0,-5 4 167 0 0,-3-2-86 0 0,-2-3-82 0 0,-1-2-80 0 0,0-2-77 0 0,0 0-74 0 0,1-1-71 0 0,3-1-69 0 0,5 2-96 0 0,-2-1 72 0 0,0 1 55 0 0,3 0-27 0 0,0 0-49 0 0,0 0-78 0 0,1 0-46 0 0,0 0-85 0 0,0 0-98 0 0,0 0-113 0 0,1 1 97 0 0,1-1-66 0 0,-1 1-57 0 0,1-1-52 0 0,-1 0-178 0 0,0 1-50 0 0,0-1-217 0 0,-1 0-582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1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14 15440 0 0,'-1'-1'-126'0'0,"1"1"40"0"0,-1-1 17 0 0,0 1 112 0 0,0-1 82 0 0,0 0 458 0 0,0 0-399 0 0,1 1-137 0 0,-1 0-56 0 0,1-1-67 0 0,-1 0-79 0 0,0 1-42 0 0,1-1-71 0 0,-1 1-76 0 0,0-1-84 0 0,0 0-91 0 0,0 0-97 0 0,0-1-104 0 0,0 1-112 0 0,1 1-1165 0 0,0 0-1143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1.93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 0 14832 0 0,'0'0'334'0'0,"0"2"-112"0"0,-1 0-65 0 0,-1 4 103 0 0,1-4-112 0 0,-2 15-25 0 0,0 1 40 0 0,-1 18 267 0 0,2-13-115 0 0,2-1 35 0 0,-1 11 225 0 0,1 0 41 0 0,0-32-599 0 0,0 2-232 0 0,0 0 128 0 0,0 0 56 0 0,0 0 50 0 0,0 0 42 0 0,0 4 189 0 0,1 9 531 0 0,-1-10-591 0 0,0-1-125 0 0,1-1-95 0 0,-1 1-117 0 0,1-3 23 0 0,-1 0-37 0 0,0 1-140 0 0,1 0-90 0 0,0 0-97 0 0,-1-1-106 0 0,1 1-114 0 0,0 0-122 0 0,-1-2 367 0 0,1 0-33 0 0,-1 1-35 0 0,0-1-35 0 0,1-1-1735 0 0,-1 0-1311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2.50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222 19 9616 0 0,'-13'-9'360'0'0,"0"3"101"0"0,2 3 12 0 0,8 3-341 0 0,1 0-1 0 0,-1 0 1 0 0,1 0-1 0 0,-1 0 1 0 0,0 1-1 0 0,1-1 1 0 0,-1 1-1 0 0,1-1 1 0 0,-1 1-132 0 0,-14 8 779 0 0,8-4-450 0 0,1 2-59 0 0,3-2-130 0 0,0 0-37 0 0,0 0-40 0 0,1 1-45 0 0,-9 10 126 0 0,0 1 113 0 0,1 0 66 0 0,-16 24 505 0 0,21-28-606 0 0,0 0-39 0 0,-1 3-33 0 0,1 0-95 0 0,1 0-52 0 0,2 2 86 0 0,3 0 78 0 0,3-1 67 0 0,3-2 59 0 0,5-3 47 0 0,-8-11-287 0 0,0 1-1 0 0,0-1 1 0 0,0 0-1 0 0,0 0 1 0 0,0 0-1 0 0,0 0 1 0 0,1-1-1 0 0,-1 1 1 0 0,0 0-1 0 0,1-1 1 0 0,-1 0-1 0 0,0 1 0 0 0,1-1 1 0 0,-1 0-1 0 0,1 0-52 0 0,20-2 345 0 0,-1-4-88 0 0,0-3-76 0 0,-1-2-64 0 0,2-7-46 0 0,-4-3-56 0 0,-14 16-25 0 0,-1-1 0 0 0,-1 0 0 0 0,1 1 0 0 0,-1-2 0 0 0,0 1 0 0 0,0 0 0 0 0,0-1 0 0 0,-1 1 0 0 0,0-1 0 0 0,1-6 10 0 0,1-21-58 0 0,0 0 4 0 0,0 13-48 0 0,-3 20 21 0 0,-1 1-16 0 0,6 26-109 0 0,-1 0 78 0 0,2 6 63 0 0,1 0 83 0 0,4 5 86 0 0,-7-25-19 0 0,0-1 0 0 0,1 1 0 0 0,5 7-85 0 0,-10-17-67 0 0,0 0 44 0 0,2 3 72 0 0,2 4 107 0 0,-3-5-126 0 0,1 0-65 0 0,0-1-105 0 0,-1 0-82 0 0,1 0-117 0 0,-2-2 120 0 0,0 0-36 0 0,0 0-40 0 0,1 0-40 0 0,-2 0-68 0 0,1-1-61 0 0,-1 0-56 0 0,0 0-48 0 0,1 1-168 0 0,-1-1-47 0 0,1 0-204 0 0,0 1-544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2.89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13104 0 0,'0'3'250'0'0,"-1"-1"-34"0"0,1 4 124 0 0,0 0-104 0 0,1 1-85 0 0,1 0-53 0 0,5 15-15 0 0,-4-13 6 0 0,0-1 76 0 0,-1-4-41 0 0,-1-1 34 0 0,0 1 39 0 0,0-1 43 0 0,0 1 47 0 0,0-1 52 0 0,6 26 1538 0 0,-4-20-1332 0 0,-1 0-40 0 0,0 0-54 0 0,0 0-71 0 0,-1-3-173 0 0,1 0-42 0 0,-1 0-48 0 0,0 0-51 0 0,0-2-52 0 0,-1-2 41 0 0,1 1 155 0 0,-1-3 25 0 0,0-2 173 0 0,-1-6 110 0 0,1 5-387 0 0,0 1-34 0 0,0-1-48 0 0,0 1-33 0 0,0 0-38 0 0,0 0-44 0 0,2-15 133 0 0,2 0-83 0 0,5-9-130 0 0,3 1-92 0 0,-9 20 172 0 0,0 1 0 0 0,0-1-1 0 0,1 1 1 0 0,-1 0 0 0 0,1 0 0 0 0,0 0 0 0 0,0 0 0 0 0,3-2 66 0 0,8-3-129 0 0,2 4 51 0 0,3 5-80 0 0,-3 6 77 0 0,-1 6 64 0 0,-3 4 50 0 0,0 5 54 0 0,-8-11 7 0 0,-1 0 0 0 0,0 0-1 0 0,3 11-93 0 0,-7-18-261 0 0,1 1 105 0 0,0 0 89 0 0,0 0 76 0 0,-1-1 51 0 0,1 0 38 0 0,0 13 549 0 0,0-11-507 0 0,-1-1-64 0 0,1 1-91 0 0,-1-1-116 0 0,1-1-33 0 0,-1 0-70 0 0,1 0-78 0 0,-1 0-85 0 0,1-1-4 0 0,-1 1-68 0 0,1-1-73 0 0,-1 0-78 0 0,1 1-81 0 0,0-1-86 0 0,0 1-90 0 0,0-1-94 0 0,-1-1-271 0 0,1 1-34 0 0,0 3-2674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3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182 466 11488 0 0,'-4'-3'256'0'0,"-1"0"-42"0"0,-4-3 110 0 0,-1 0-73 0 0,-7 0-10 0 0,7 5-90 0 0,3 1-16 0 0,2 1 10 0 0,-1 0 40 0 0,1 1 5 0 0,0 1 39 0 0,0 0 43 0 0,0 0 49 0 0,-12 13-127 0 0,0 1 53 0 0,-1 7 104 0 0,13-16-153 0 0,-1 1 1 0 0,1 0-1 0 0,0 3-198 0 0,2-6 126 0 0,0 1 0 0 0,1 0-1 0 0,0 0 1 0 0,0 0 0 0 0,1 0 0 0 0,0 0-1 0 0,0 1 1 0 0,0 5-126 0 0,4 11 294 0 0,4-1-40 0 0,-7-22-235 0 0,1 0-1 0 0,-1 0 0 0 0,1 0 0 0 0,-1 0 0 0 0,1 0 0 0 0,-1 0 0 0 0,1 0 0 0 0,0 0 0 0 0,0-1 0 0 0,-1 1 0 0 0,1 0 0 0 0,0 0 0 0 0,0-1 0 0 0,0 1 0 0 0,0-1 0 0 0,0 1 0 0 0,0 0 0 0 0,0-1 0 0 0,0 0 0 0 0,0 1 0 0 0,0-1-18 0 0,2 1 39 0 0,-1-1-1 0 0,0 0 1 0 0,1 0-1 0 0,-1 0 1 0 0,0 0-1 0 0,1 0 1 0 0,-1 0-1 0 0,0 0 1 0 0,1-1-1 0 0,0 1-38 0 0,11-5 166 0 0,-1 0-35 0 0,-1-1-44 0 0,-3 0-59 0 0,14-12-116 0 0,-3-1-114 0 0,-8 3-11 0 0,-1-1-42 0 0,5-18-345 0 0,-12 21 274 0 0,0 0 1 0 0,-1 0-1 0 0,0 0 1 0 0,0-9 325 0 0,-1-5-384 0 0,-2 0 61 0 0,0-11-297 0 0,-5-54-902 0 0,3 65 1101 0 0,0 0 49 0 0,-1-3 38 0 0,-1 0 103 0 0,3 15 162 0 0,-1 1 35 0 0,0-1 36 0 0,0 0 41 0 0,-1-14 2 0 0,1 9 38 0 0,1 9 5 0 0,0 1 39 0 0,0-1 48 0 0,-1 1 55 0 0,2 5-59 0 0,-2 3 137 0 0,0 9 231 0 0,0-1-314 0 0,2 1-63 0 0,-1-1-91 0 0,1-1-117 0 0,3 49 907 0 0,4 0-50 0 0,3-1-64 0 0,2 0-76 0 0,-5-19-298 0 0,0-1-37 0 0,0 1-40 0 0,-2-1-44 0 0,1 14 144 0 0,-3-16-93 0 0,0-4-12 0 0,-1 0 45 0 0,-1-5-15 0 0,0 0 44 0 0,-1 0 49 0 0,1 0 55 0 0,-1-20-635 0 0,0-1 40 0 0,0 1 37 0 0,0-1 34 0 0,0 1 36 0 0,0 1 100 0 0,-1-1 113 0 0,1 5 571 0 0,0-3-506 0 0,-1-2-178 0 0,1 0-50 0 0,0 0-61 0 0,0 1-70 0 0,-1-1-81 0 0,1 0-92 0 0,-1 0-101 0 0,1-1-112 0 0,0 1 95 0 0,-1-1-58 0 0,1 1-60 0 0,-1-1-64 0 0,1 0-66 0 0,0 0-70 0 0,-1 1-72 0 0,1-1-76 0 0,-1 0-431 0 0,1 0-37 0 0,-3 0-2776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0.4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115 1 9728 0 0,'0'0'222'0'0,"0"0"30"0"0,0 0 18 0 0,0 0-91 0 0,-1 0-79 0 0,-6 4 39 0 0,4-3 12 0 0,-10 15 487 0 0,1 0-117 0 0,4-3-192 0 0,0 1-43 0 0,-7 13 198 0 0,-10 31 409 0 0,18-39-532 0 0,0 0 71 0 0,3-5-122 0 0,1 1 35 0 0,1 5 103 0 0,5 7 269 0 0,-3-25-653 0 0,0 0 0 0 0,1 0 0 0 0,0 0 0 0 0,-1 0 0 0 0,1-1-1 0 0,0 1 1 0 0,0 0 0 0 0,0 0 0 0 0,0-1 0 0 0,0 1 0 0 0,1-1 0 0 0,-1 1 0 0 0,0-1 0 0 0,1 1 0 0 0,-1-1 0 0 0,1 0 0 0 0,-1 1 0 0 0,1-1 0 0 0,1 0-64 0 0,-1 0 61 0 0,0 0 1 0 0,1 0 0 0 0,-1-1 0 0 0,1 1 0 0 0,-1-1 0 0 0,0 1 0 0 0,1-1 0 0 0,-1 0-1 0 0,1 0 1 0 0,-1 0 0 0 0,1 0 0 0 0,1-1-62 0 0,14-3 345 0 0,0-3-65 0 0,-1-2-56 0 0,-2-3-50 0 0,2-4-20 0 0,-4-3-48 0 0,-1-6-22 0 0,-10 21-72 0 0,-1-1 0 0 0,1 0-1 0 0,-1 0 1 0 0,0 0 0 0 0,-1 0 0 0 0,1 0-1 0 0,-1 0-11 0 0,0-4-80 0 0,-1 1 57 0 0,-3-19 108 0 0,1 15-98 0 0,1 5-42 0 0,0 0-50 0 0,0 2-30 0 0,0-1-49 0 0,0 1-55 0 0,0-1-64 0 0,0 1-69 0 0,-1 0-77 0 0,1 0-82 0 0,-1 0-90 0 0,-1-4-685 0 0</inkml:trace>
  <inkml:trace contextRef="#ctx0" brushRef="#br0" timeOffset="324.67">330 175 11600 0 0,'1'0'295'0'0,"-1"2"-104"0"0,1 0-80 0 0,2 5 62 0 0,-1-5-62 0 0,1 3-210 0 0,1 1 84 0 0,-1-1 78 0 0,1 0 70 0 0,-1 1 65 0 0,1-1 58 0 0,0 0 52 0 0,-1 1 45 0 0,2 0 122 0 0,0 0 44 0 0,0 1 102 0 0,18 19 1971 0 0,-16-20-1954 0 0,-1 0-60 0 0,0-2-184 0 0,-2-3 312 0 0,-5-4 43 0 0,-2-1-280 0 0,-1-2 26 0 0,2 3-303 0 0,-1 0-48 0 0,1 0-56 0 0,0 0-63 0 0,0 1-71 0 0,1 1-80 0 0,-10-12 188 0 0,-10-12 38 0 0,11 8-104 0 0,5 5-50 0 0,4 0-52 0 0,2-1-63 0 0,3-1-73 0 0,11-13-340 0 0,-2 12 139 0 0,-1 3 4 0 0,2 1-88 0 0,-5 5 141 0 0,0 0-50 0 0,0 0-55 0 0,0 1-62 0 0,0-1-68 0 0,1 1-74 0 0,-1 0-79 0 0,0 0-85 0 0,-2 2 213 0 0,12-7-1016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09.6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41 9528 0 0,'-5'-3'252'0'0,"1"0"-62"0"0,-1 1-52 0 0,0-1-43 0 0,-3-1-6 0 0,-11-6 15 0 0,13 8-37 0 0,0-1 43 0 0,-1 1 83 0 0,0 1 94 0 0,0 0 117 0 0,4 0-151 0 0,-1 1 37 0 0,-2 1 103 0 0,1 0-58 0 0,0 1-53 0 0,0 0-50 0 0,-3 3 37 0 0,1 0-81 0 0,1 2-65 0 0,0 0-46 0 0,2-1-35 0 0,0 0 1 0 0,1 0 0 0 0,0 1-1 0 0,-1 1-42 0 0,0 2 137 0 0,1 0 106 0 0,-1 5-37 0 0,0 0 62 0 0,0 8 224 0 0,3-1 75 0 0,1-18-459 0 0,1 0 1 0 0,-1-1-1 0 0,1 1 1 0 0,0-1-1 0 0,-1 1 1 0 0,2-1-1 0 0,-1 1 1 0 0,0-1-1 0 0,1 0 1 0 0,-1 0-1 0 0,1 1-108 0 0,0-1 89 0 0,0 0 0 0 0,1-1 0 0 0,-1 1 0 0 0,1 0 0 0 0,-1-1 0 0 0,1 0 0 0 0,0 1 0 0 0,0-1-89 0 0,14 7 339 0 0,2-3-40 0 0,1-4-36 0 0,1-4-36 0 0,-15 1-168 0 0,0 0 0 0 0,-1-1 1 0 0,1 1-1 0 0,-1-1 0 0 0,1 0 0 0 0,0-1-59 0 0,-2 0 32 0 0,0 1 1 0 0,1-1 0 0 0,-1 1 0 0 0,-1-1 0 0 0,1-1 0 0 0,0 1-1 0 0,0-2-32 0 0,11-17 195 0 0,-6-4-78 0 0,-3-2-60 0 0,-3-1-40 0 0,3-13-27 0 0,-5 39-6 0 0,0 7-152 0 0,1 2 66 0 0,2 6-25 0 0,1 26 40 0 0,4-1 69 0 0,-7-30 19 0 0,1 0 0 0 0,0 0-1 0 0,0-1 1 0 0,0 1 0 0 0,1-1-1 0 0,0 1 1 0 0,1-1 0 0 0,-1-1-1 0 0,2 2 0 0 0,-5-6-184 0 0,0 0 69 0 0,0 0 58 0 0,0 0 48 0 0,0 1 70 0 0,3 2 194 0 0,-3-2-213 0 0,1-1-59 0 0,-1 0-66 0 0,0 0-81 0 0,0 0-97 0 0,0 0-42 0 0,0 0-89 0 0,0-1-97 0 0,0 1-107 0 0,0 0-116 0 0,0 0-125 0 0,0-1 369 0 0,-1 1-36 0 0,1-1-35 0 0,0 1-38 0 0,0-1-1687 0 0,2 2-1282 0 0</inkml:trace>
  <inkml:trace contextRef="#ctx0" brushRef="#br0" timeOffset="391.91">564 1 12440 0 0,'0'0'281'0'0,"0"0"40"0"0,0 0-211 0 0,-1 10 416 0 0,0-7-438 0 0,1-1-54 0 0,3 22 9 0 0,1-9 80 0 0,1 0 0 0 0,5 11-123 0 0,-6-18 31 0 0,10 30 531 0 0,-1 0-42 0 0,10 39 419 0 0,-7-6-175 0 0,-9-32-202 0 0,-2 0 0 0 0,-2 0 0 0 0,-1 13-562 0 0,-2-37 476 0 0,-1 0-1 0 0,-2 8-475 0 0,-5 13 594 0 0,1-14-264 0 0,-3-2-46 0 0,-2-1-57 0 0,-3-3-70 0 0,13-14-128 0 0,-1 0 0 0 0,0 1 0 0 0,0-1 0 0 0,0-1 0 0 0,0 1 0 0 0,-1 0-29 0 0,0 0 40 0 0,0-1 0 0 0,0 0 0 0 0,0 0 0 0 0,0 0 0 0 0,0 0 0 0 0,0-1 0 0 0,0 0 0 0 0,0 1 0 0 0,0-2 0 0 0,0 1 0 0 0,0 0 0 0 0,0-1 0 0 0,-1 0-40 0 0,-15-4 134 0 0,7 0-87 0 0,0-2-34 0 0,1 1-44 0 0,1-2-49 0 0,0 0-58 0 0,0 0-63 0 0,2-1-70 0 0,1 0-79 0 0,7 8 332 0 0,-1-1-35 0 0,0-1-149 0 0,0 0-111 0 0,0-1-90 0 0,0 1-21 0 0,1 0-44 0 0,-2-8-1179 0 0,3 7 974 0 0,3-4-701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07.5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37 7 11312 0 0,'0'0'169'0'0,"0"0"-42"0"0,0-1 28 0 0,0 0-106 0 0,0-2 52 0 0,0 2-20 0 0,0 1 57 0 0,0-1 6 0 0,0 1 44 0 0,0 0 4 0 0,0 0 29 0 0,0 0-20 0 0,1 0-37 0 0,0 1 77 0 0,0 0-97 0 0,4 2 109 0 0,-4-2-93 0 0,8 9 323 0 0,-1 1-43 0 0,-1 0-42 0 0,0 0-39 0 0,-1 1-36 0 0,-1 0-33 0 0,4 12 201 0 0,-2-4-171 0 0,-2 1-53 0 0,1 4 0 0 0,1 13 64 0 0,3 14 107 0 0,-7-43-396 0 0,-1 1 34 0 0,2 10 162 0 0,-1 0 71 0 0,5 26 483 0 0,-6-32-588 0 0,0 0-42 0 0,-2-12-145 0 0,5 36 416 0 0,-3-18-265 0 0,-1 0-35 0 0,-1 0-38 0 0,-1 0-40 0 0,-2-1-42 0 0,-1 0-46 0 0,4-19-224 0 0,0 1 97 0 0,-1 0 82 0 0,1-1 70 0 0,0 1 53 0 0,0 0 41 0 0,-2 3 468 0 0,1-3-467 0 0,1 0-105 0 0,0 0-59 0 0,-1-1-58 0 0,1 1-66 0 0,0 0-75 0 0,-1-1-111 0 0,1 1-104 0 0,0-1-115 0 0,0 0-123 0 0,0 1 314 0 0,0-1-34 0 0,0 0-36 0 0,0 0-36 0 0,0 0-40 0 0,0 0-39 0 0,0 0-40 0 0,0 0-43 0 0,0 0-1693 0 0,0 0-1338 0 0</inkml:trace>
  <inkml:trace contextRef="#ctx0" brushRef="#br0" timeOffset="306.7">1 274 11600 0 0,'0'0'264'0'0,"0"0"34"0"0,0 0 21 0 0,0 0-133 0 0,0 0-89 0 0,1-2-3 0 0,5-4-80 0 0,-1 2 11 0 0,0 0 46 0 0,0 1 40 0 0,1 0 35 0 0,8-4 308 0 0,7-3 353 0 0,-9 5-382 0 0,0-1-78 0 0,-4 2-181 0 0,-1 0-70 0 0,6-4-53 0 0,1 1 55 0 0,31-16 373 0 0,-26 15-309 0 0,-7 3-108 0 0,-1 0-45 0 0,2-1-60 0 0,0 1-77 0 0,-1 0-89 0 0,1 0-101 0 0,-3 1-5 0 0,-1 0-73 0 0,1 0-80 0 0,0 0-86 0 0,-9 4 212 0 0,0-1-49 0 0,0 1-44 0 0,0-1-39 0 0,1 1-139 0 0,-1-1-38 0 0,3 0-1449 0 0</inkml:trace>
  <inkml:trace contextRef="#ctx0" brushRef="#br0" timeOffset="699.97">387 62 7112 0 0,'0'0'157'0'0,"0"0"23"0"0,0 0 13 0 0,0 0 46 0 0,0 0-42 0 0,1 1 93 0 0,0 0-114 0 0,2 5 127 0 0,-2-4-124 0 0,3 9 597 0 0,0-1-110 0 0,-1 1-96 0 0,0 1-84 0 0,0 2 2 0 0,-1 0-80 0 0,0 2 3 0 0,1 10 125 0 0,-1 0 37 0 0,0-10-113 0 0,4 28 326 0 0,-1-9-81 0 0,3 17 419 0 0,-5-33-637 0 0,1 8 165 0 0,-1 0-13 0 0,0-10-167 0 0,0-2-27 0 0,1 0 64 0 0,-3-12-486 0 0,0-1 33 0 0,1 1 138 0 0,0-2 19 0 0,0-1 159 0 0,0-3 76 0 0,0-1-199 0 0,0 1-99 0 0,-1 0-73 0 0,0 0-78 0 0,0 0-57 0 0,3-4 55 0 0,-2 0-35 0 0,4-7-122 0 0,1-1-121 0 0,10-21-486 0 0,-9 25 556 0 0,2-1 78 0 0,-5 7 115 0 0,1 0 38 0 0,3-1-157 0 0,0 3 36 0 0,-8 2 90 0 0,1 1 1 0 0,-1 0-1 0 0,1 0 0 0 0,-1 0 1 0 0,0 0-1 0 0,1 0 0 0 0,-1 0 1 0 0,0 0-1 0 0,1 0 0 0 0,0 1 11 0 0,13 7 5 0 0,-2 5 87 0 0,3 14 189 0 0,-12-20-143 0 0,-1 1 0 0 0,0 0-1 0 0,-1-1 1 0 0,0 1-138 0 0,0 2-35 0 0,-1-2 80 0 0,0 10 130 0 0,-1-12-151 0 0,0-1-37 0 0,0 0-38 0 0,0 0-48 0 0,0 0-55 0 0,0 0-65 0 0,0 1-145 0 0,0 0-124 0 0,-1-3 194 0 0,1 0-38 0 0,0 0-38 0 0,0 0-40 0 0,0-2-47 0 0,0 0-65 0 0,0 0-60 0 0,1 0-51 0 0,-1 1-185 0 0,0-1-50 0 0,0 1-223 0 0,0 0-600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8.8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139 336 6952 0 0,'-9'-8'369'0'0,"5"5"-298"0"0,0 0-29 0 0,0 1 78 0 0,0 1 71 0 0,1-1 61 0 0,-2 1 118 0 0,1 1 62 0 0,-1 0 146 0 0,-2 1 357 0 0,1 2 4 0 0,1-1-352 0 0,1 1-145 0 0,1 0-58 0 0,0-1-119 0 0,-1 1-59 0 0,1 1-67 0 0,0-1-77 0 0,-10 14 328 0 0,1 1 45 0 0,6-8-154 0 0,1 0 0 0 0,1 0 0 0 0,0 0 0 0 0,0 0 0 0 0,-1 5-281 0 0,0 19 652 0 0,5-17-364 0 0,2 0-35 0 0,4 4 17 0 0,5-2-92 0 0,-9-17-146 0 0,0 0-1 0 0,-1 0 1 0 0,1 0-1 0 0,0 0 1 0 0,0 0-1 0 0,0-1 1 0 0,0 1-1 0 0,1 0-31 0 0,-1-1 21 0 0,-1 0 0 0 0,1-1 0 0 0,0 1 0 0 0,-1 0-1 0 0,1-1 1 0 0,0 1 0 0 0,-1-1 0 0 0,1 0 0 0 0,0 0 0 0 0,1 0-21 0 0,16-3 168 0 0,1-8-35 0 0,-14 6-90 0 0,1 0 0 0 0,-1-1 0 0 0,-1 0 1 0 0,6-6-44 0 0,13-23 73 0 0,-21 29-101 0 0,0-1 0 0 0,0 0 0 0 0,-1 0-1 0 0,0 0 1 0 0,0-1 0 0 0,-1 1-1 0 0,1 0 1 0 0,-2-1 0 0 0,1 1-1 0 0,-1-3 29 0 0,-1-15-107 0 0,-1 0-1 0 0,-2-10 108 0 0,0 6-40 0 0,-10-70-467 0 0,-2-16-58 0 0,12 39 298 0 0,4 75 202 0 0,1 2-5 0 0,1 6 67 0 0,3 16 18 0 0,-1 0 66 0 0,0-4 38 0 0,0 0 48 0 0,13 70 764 0 0,-8-30-242 0 0,-2-10-35 0 0,-1 1 102 0 0,0-8-17 0 0,-6-38-840 0 0,1 1 55 0 0,0-1 50 0 0,-1 0 46 0 0,1 1 38 0 0,-1-1 35 0 0,2 5 200 0 0,1 17 935 0 0,-2-20-1033 0 0,0 0-46 0 0,0 0-52 0 0,-1 1-92 0 0,1-1-111 0 0,-1-3-10 0 0,1 0-35 0 0,-1 3-163 0 0,1-1-115 0 0,-1 0-125 0 0,0-2 212 0 0,0 0-35 0 0,0-1-37 0 0,1 1-39 0 0,-1 0-38 0 0,0-1-41 0 0,0 1-42 0 0,0 0-44 0 0,0-1-44 0 0,0 1-47 0 0,0-3-658 0 0,0 1-38 0 0,0-1-313 0 0,0 0-886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39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3 217 6824 0 0,'0'0'149'0'0,"0"0"23"0"0,0 0 13 0 0,0 0 38 0 0,0 0-26 0 0,0-1-35 0 0,0-1 76 0 0,-1 0-82 0 0,0-5 128 0 0,1 5-162 0 0,0 0 42 0 0,0 1 104 0 0,0 0 102 0 0,4-16 900 0 0,-1 8-743 0 0,-2 5-322 0 0,0-1-51 0 0,6-11 434 0 0,1 1-91 0 0,2 0-103 0 0,1 1-115 0 0,-6 6-99 0 0,6-7 145 0 0,0 2-45 0 0,2 1-44 0 0,3 2-47 0 0,-6 3-124 0 0,5-5 96 0 0,8-6 84 0 0,-6 12-178 0 0,-15 5-67 0 0,0 1 0 0 0,0-1 0 0 0,0 1 0 0 0,0 0 0 0 0,0 0 0 0 0,0 0 0 0 0,0 0 0 0 0,0 0 0 0 0,0 0 0 0 0,1 0 0 0 0,2 1 0 0 0,3 0 10 0 0,5 5 17 0 0,-11-2-5 0 0,-2-3-17 0 0,3 3-4 0 0,0 0 1 0 0,-1 0 0 0 0,1 0-1 0 0,-1 0 1 0 0,0 0 0 0 0,0 0 0 0 0,-1 1-1 0 0,1-1 1 0 0,-1 1 0 0 0,0-1 0 0 0,0 1-1 0 0,0 0 1 0 0,-1 1-2 0 0,0 6 9 0 0,0-1-1 0 0,-1 0 1 0 0,0 1 0 0 0,-2 4-9 0 0,-2 14 7 0 0,-2 18-7 0 0,-3-1 0 0 0,-2 1 0 0 0,-13 30 0 0 0,7-22 0 0 0,-31 86 0 0 0,37-112 50 0 0,-10 12-41 0 0,2-3 6 0 0,9-12 35 0 0,8-21-26 0 0,0-1 1 0 0,0 1-1 0 0,0-1 1 0 0,-3 6-25 0 0,-8 5-6 0 0,13-14 6 0 0,0-1 0 0 0,-1 10 0 0 0,2-11 0 0 0,0 1 0 0 0,0-1-1 0 0,0 1 1 0 0,-1-1 0 0 0,1 0 0 0 0,0 1 0 0 0,0-1 0 0 0,0 1 0 0 0,0-1 0 0 0,0 0 0 0 0,0 1 0 0 0,-1-1 0 0 0,1 0 0 0 0,0 1 0 0 0,0-1 0 0 0,0 0 0 0 0,-1 1 0 0 0,1-1 0 0 0,0 0 0 0 0,-1 1 0 0 0,1-1 0 0 0,0 0 0 0 0,-1 0 0 0 0,1 1 0 0 0,0-1 0 0 0,-1 0 0 0 0,1 0 0 0 0,0 0 0 0 0,-1 1 0 0 0,1-1 0 0 0,-1 0 0 0 0,0 3 13 0 0,1-2 51 0 0,0-1 22 0 0,0 0-16 0 0,0 0-6 0 0,0 0 0 0 0,39-2 94 0 0,-4-3-53 0 0,38-4 24 0 0,-10 5-58 0 0,-37 3-78 0 0,-24 1-204 0 0,0 0 86 0 0,-1 0 73 0 0,1 0 62 0 0,0-1 47 0 0,-1 1 35 0 0,4-1 308 0 0,-2 1-253 0 0,-1-1-61 0 0,0 1-98 0 0,0-1-56 0 0,-1 1-54 0 0,0-1-62 0 0,1 1-68 0 0,-1 0-37 0 0,0-1-67 0 0,1 1-72 0 0,-1-1-75 0 0,0 1-82 0 0,1 0-87 0 0,-1-1-92 0 0,1 1-97 0 0,0-1-824 0 0,4 0-1642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9.48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0 481 9152 0 0,'0'0'208'0'0,"0"0"33"0"0,0 0 14 0 0,1 0-116 0 0,0 0-46 0 0,5 0 72 0 0,-3 0-68 0 0,-2 0-7 0 0,1 0 35 0 0,5 0 364 0 0,1 0-48 0 0,-1-1-44 0 0,1 0-42 0 0,0 1-37 0 0,0-1-35 0 0,7-2 195 0 0,-1 1-129 0 0,0-1-57 0 0,31-8 519 0 0,-27 6-405 0 0,-3 0-28 0 0,1 0-89 0 0,0-1-76 0 0,-1-2-60 0 0,8-7 1 0 0,-21 13-143 0 0,0 1 1 0 0,0-1-1 0 0,0 0 1 0 0,0 0-1 0 0,-1-1 1 0 0,1 1-1 0 0,0 0 1 0 0,-1-1-1 0 0,0 1 1 0 0,0-1-1 0 0,0 1 1 0 0,1-2-12 0 0,-2 3 6 0 0,0 0 1 0 0,1 0 0 0 0,-1 0-1 0 0,0 0 1 0 0,0 0-1 0 0,0 0 1 0 0,0 0-1 0 0,0 0 1 0 0,0 0-1 0 0,-1-1 1 0 0,1 1 0 0 0,0 0-1 0 0,0 0 1 0 0,-1 0-1 0 0,1 0 1 0 0,-1 0-1 0 0,1 1 1 0 0,-1-1-1 0 0,1-1-6 0 0,-2 1 8 0 0,1-1-1 0 0,0 0 1 0 0,-1 1-1 0 0,1-1 0 0 0,-1 1 1 0 0,0-1-1 0 0,1 1 1 0 0,-1 0-1 0 0,-2-1-7 0 0,2 0 3 0 0,-1 1 1 0 0,0 0-1 0 0,0-1 0 0 0,0 1 1 0 0,0 0-1 0 0,0 1 0 0 0,0-1 1 0 0,0 1-1 0 0,0-1 0 0 0,0 1 1 0 0,0 0-1 0 0,0 0 0 0 0,-3 0-3 0 0,-9 5-120 0 0,0 1 53 0 0,1 3 48 0 0,2 2 45 0 0,1 1 39 0 0,1 1 34 0 0,-5 17 185 0 0,13-25-209 0 0,1 0 0 0 0,-1 1-1 0 0,1-1 1 0 0,0 1-1 0 0,1-1 1 0 0,-1 1-75 0 0,1-2 63 0 0,0 0 0 0 0,1 1 0 0 0,-1-1 0 0 0,1 0 1 0 0,-1 0-1 0 0,1 1 0 0 0,0-1 0 0 0,1 0 0 0 0,-1 0 0 0 0,1 0 0 0 0,0 0 1 0 0,0-1-1 0 0,2 4-63 0 0,-2-4 65 0 0,1 1 1 0 0,0-1-1 0 0,0 0 1 0 0,0 0-1 0 0,2 2-65 0 0,3 1-89 0 0,-1-1 45 0 0,1-1 41 0 0,0 0 34 0 0,11 2 128 0 0,-11-4-55 0 0,-1-1 0 0 0,1 0 0 0 0,0 0 0 0 0,0 0 0 0 0,0-1-104 0 0,9-1 107 0 0,-1-1-99 0 0,0 0-114 0 0,-9 0 2 0 0,1 0-40 0 0,0 0-42 0 0,-1 0-47 0 0,1 0-49 0 0,-1-1-54 0 0,0 1-58 0 0,0-1-60 0 0,0 0-64 0 0,0 0-68 0 0,0 0-72 0 0,0 0-75 0 0,-6 2 336 0 0,1 0-47 0 0,0 0-40 0 0,-1 1-37 0 0,1-1-143 0 0,0 0-36 0 0,5-2-1524 0 0</inkml:trace>
  <inkml:trace contextRef="#ctx0" brushRef="#br0" timeOffset="407.13">479 259 6448 0 0,'0'0'141'0'0,"0"0"23"0"0,0 0 13 0 0,5 4-36 0 0,1 3-92 0 0,-2 2 14 0 0,-1-1 115 0 0,0 1 97 0 0,0-1 80 0 0,-1 0 17 0 0,1 0 38 0 0,3 19 1032 0 0,-3-16-855 0 0,-1-1-138 0 0,0 0-73 0 0,1-1-96 0 0,-1 1-117 0 0,8 30 1409 0 0,-1 1 99 0 0,-6-19-782 0 0,-2-2 45 0 0,0 1 51 0 0,-3-1 57 0 0,1-12-637 0 0,0-3 316 0 0,0-7 39 0 0,1-2-285 0 0,0-3 26 0 0,0 3-307 0 0,1-1-49 0 0,-1 1-56 0 0,1 1-64 0 0,-1-1-72 0 0,1 1-79 0 0,6-16 109 0 0,1-1-109 0 0,0 0-88 0 0,1 1-63 0 0,-3 9 48 0 0,0 0-1 0 0,0 0 1 0 0,1 0 0 0 0,1 1 229 0 0,9-9-363 0 0,-15 17 323 0 0,-1-1 0 0 0,1 1 0 0 0,0 0 0 0 0,0 0 0 0 0,0-1 0 0 0,0 1 0 0 0,0 0 0 0 0,1 0 40 0 0,-1 1-23 0 0,0-1 0 0 0,-1 1 0 0 0,1 0 0 0 0,0-1 0 0 0,-1 1 0 0 0,1 0 0 0 0,0 0 0 0 0,-1 0 0 0 0,1 0 0 0 0,0 1 23 0 0,15 5-139 0 0,0 7 91 0 0,-2 3 92 0 0,-2 2 92 0 0,-2 0 93 0 0,-3-2 91 0 0,-4-7-89 0 0,0 1-47 0 0,0 0-43 0 0,0-1-40 0 0,1 6-18 0 0,1 0-83 0 0,1 0-73 0 0,2-2-62 0 0,-9-13 18 0 0,1 0-33 0 0,-1 1-123 0 0,0-1-40 0 0,0 0-843 0 0,0 0-55 0 0</inkml:trace>
  <inkml:trace contextRef="#ctx0" brushRef="#br0" timeOffset="699.58">952 7 13344 0 0,'0'0'186'0'0,"0"0"-40"0"0,0 0 47 0 0,0 0-103 0 0,0-2-12 0 0,1 1 7 0 0,-1 0 2 0 0,1-1-14 0 0,-1 2-73 0 0,1-1 111 0 0,-1 1 16 0 0,1 1-48 0 0,6 6 95 0 0,0 11 209 0 0,0 0-1 0 0,-2 1 1 0 0,0 4-383 0 0,1 6 1094 0 0,1 24-1094 0 0,-3 24 2131 0 0,-4 14-2131 0 0,0-57 453 0 0,0-17-121 0 0,0 4-57 0 0,0 1-105 0 0,1-2-79 0 0,2 35 31 0 0,0-32-32 0 0,-3-22-218 0 0,0 0 86 0 0,0 0 58 0 0,0 0 32 0 0,0 3 186 0 0,0-2-177 0 0,0 0-76 0 0,0-1-31 0 0,0 0-34 0 0,0 0-22 0 0,0-1-34 0 0,0 1-37 0 0,0 0-40 0 0,0-1-44 0 0,0 0-46 0 0,0 0-49 0 0,0 0-54 0 0,0 0-688 0 0</inkml:trace>
  <inkml:trace contextRef="#ctx0" brushRef="#br0" timeOffset="860.17">897 327 13248 0 0,'0'0'298'0'0,"0"0"-135"0"0,0 0-35 0 0,0 0 40 0 0,1 0-80 0 0,3-1-7 0 0,-3 0 1 0 0,8-2-77 0 0,3-1 66 0 0,0-1 62 0 0,9-2 188 0 0,13-4 307 0 0,-20 6-385 0 0,1 1-46 0 0,1 0-77 0 0,-3 2-100 0 0,1-1-101 0 0,0 1-119 0 0,-7 1 50 0 0,0 0-36 0 0,-5 1-48 0 0,0 0-39 0 0,3-1-378 0 0,-2 1 85 0 0,0-1-55 0 0,3 0-737 0 0,3-1-589 0 0,4 0-1116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7.2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240 146 7856 0 0,'0'0'174'0'0,"-1"-1"-51"0"0,-9-4 281 0 0,7 3-321 0 0,1 1-51 0 0,-5-3 8 0 0,0 1 75 0 0,-1 0 66 0 0,1 1 59 0 0,-3 0 112 0 0,1 0 59 0 0,-3 0 137 0 0,-5 1 338 0 0,-1 1 3 0 0,7 1-337 0 0,1 0-137 0 0,0 0-56 0 0,2 0-114 0 0,1 1-57 0 0,-1 0-65 0 0,0 0-74 0 0,-13 6 123 0 0,3 6-89 0 0,15-12-81 0 0,1 1 0 0 0,-1 0 1 0 0,1 1-1 0 0,-1-1 0 0 0,1 0 0 0 0,-1 3-2 0 0,1-2-6 0 0,1-1 0 0 0,0 0 0 0 0,-1 1 0 0 0,1-1-1 0 0,1 1 1 0 0,-1 0 0 0 0,0-1 0 0 0,1 1 0 0 0,0-1 0 0 0,0 1-1 0 0,0 0 1 0 0,1 2 6 0 0,5 15-6 0 0,14 15-54 0 0,5-5 70 0 0,4-2 106 0 0,-14-15-8 0 0,0 0 39 0 0,5 3 106 0 0,-1 1 80 0 0,-1 0 89 0 0,-2 2 100 0 0,-10-12-354 0 0,-2 1 61 0 0,-1 2 103 0 0,-4 5 236 0 0,-4-1 11 0 0,-2-8-227 0 0,-1-2-101 0 0,-2-1-52 0 0,4-3-350 0 0,0 0 71 0 0,0 0 62 0 0,0 0 53 0 0,-1-1 54 0 0,1 1 41 0 0,-17-2 416 0 0,14 0-337 0 0,-2-1-52 0 0,6 1-133 0 0,0 0-38 0 0,0 0-41 0 0,0-1-48 0 0,0 1-54 0 0,1-1-58 0 0,-1 0-64 0 0,0-1-69 0 0,1 1-75 0 0,0 0-81 0 0,-1-1-86 0 0,1 0-91 0 0,0 0-97 0 0,0 0-102 0 0,0-1-107 0 0,0 1-114 0 0,1-1-1052 0 0,-2-1-1214 0 0</inkml:trace>
  <inkml:trace contextRef="#ctx0" brushRef="#br0" timeOffset="344.01">445 1 7856 0 0,'0'0'174'0'0,"0"0"29"0"0,0 0 13 0 0,0 0-68 0 0,0 0-3 0 0,0 0 178 0 0,0 0-59 0 0,0 1-50 0 0,0 0-42 0 0,0 1 75 0 0,1 4 175 0 0,-1-4-245 0 0,1-1 63 0 0,2 13 641 0 0,0-1-101 0 0,-1 1-91 0 0,0 0-83 0 0,-1-4-201 0 0,0 0-38 0 0,0 11 268 0 0,0 0-109 0 0,-1 0-78 0 0,3 52 909 0 0,-1-49-944 0 0,1 0-77 0 0,7 53 574 0 0,-6-44-435 0 0,-1-10-64 0 0,1-1 100 0 0,-3-3-355 0 0,0 3-113 0 0,-1-22-166 0 0,0 0-54 0 0,0 0-238 0 0,0 0 220 0 0,0 0 90 0 0,0 0-34 0 0,0 0-8 0 0,0 0-33 0 0,0 0-40 0 0,0 0-43 0 0,0 0-47 0 0,0 0-44 0 0,0 0-41 0 0,0 0-37 0 0,0 0-276 0 0,0 0-61 0 0,0 0-48 0 0,0 0-35 0 0,0 0-1523 0 0,0 0-1343 0 0</inkml:trace>
  <inkml:trace contextRef="#ctx0" brushRef="#br0" timeOffset="874.89">279 282 7968 0 0,'0'0'233'0'0,"0"0"118"0"0,1-1-109 0 0,1 0-87 0 0,3-3 135 0 0,-2 3-129 0 0,12-5 402 0 0,1 1-65 0 0,0-1-65 0 0,0 1-59 0 0,0 0-59 0 0,1 0-55 0 0,-1 0-52 0 0,0 1-50 0 0,9-3-8 0 0,-1 1-97 0 0,1 0-88 0 0,0 0-78 0 0,0 1-69 0 0,0 0-59 0 0,-1 0-52 0 0,1 1-41 0 0,-24 4 306 0 0,4-1-297 0 0,0 0-87 0 0,1 1-48 0 0,7-1-686 0 0,-6 2 508 0 0,-3-1 319 0 0,0 2 66 0 0,-1-1 419 0 0,-1 2 62 0 0,0 0 24 0 0,5 12 847 0 0,-6-12-864 0 0,0-1-56 0 0,4 6 463 0 0,-1 1-72 0 0,-1 1-63 0 0,0-1-57 0 0,0 2 26 0 0,0 1-58 0 0,0 2 26 0 0,2 7 151 0 0,-1 2 19 0 0,-1-9-172 0 0,1-2-30 0 0,-1 0 56 0 0,-1-6-282 0 0,10 29 1079 0 0,-2-14-454 0 0,0-4-169 0 0,4-1-41 0 0,-12-13-505 0 0,7 6 287 0 0,4 0 110 0 0,-5-7-234 0 0,0-3 38 0 0,-3-2-66 0 0,2-2 34 0 0,-3 1 11 0 0,0 0-85 0 0,0-1-72 0 0,0-1-61 0 0,0 1-49 0 0,-1-1-36 0 0,11-23-242 0 0,-11 20 254 0 0,0 1 89 0 0,0-3-214 0 0,3-14-15 0 0,-4 17 37 0 0,0 1-86 0 0,0-1-115 0 0,-1 4 107 0 0,0 0-40 0 0,0-1-153 0 0,1 0-87 0 0,0 0-95 0 0,-1 0-105 0 0,3-8-820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16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153 25 7976 0 0,'-1'-2'10'0'0,"-4"-1"55"0"0,0 0 45 0 0,0-1 40 0 0,0 1 36 0 0,-5-2 274 0 0,1 2 85 0 0,7 3-441 0 0,0-1-1 0 0,1 1 0 0 0,-1 0 1 0 0,0 0-1 0 0,1 0 0 0 0,-1 0 1 0 0,0 0-1 0 0,1 0 1 0 0,-1 0-1 0 0,0 1 0 0 0,1-1 1 0 0,-1 1-1 0 0,1-1 0 0 0,-1 1 1 0 0,0-1-1 0 0,0 1-103 0 0,-10 9 613 0 0,-13 18-177 0 0,19-19-291 0 0,0 0 0 0 0,1 1 0 0 0,0 0 0 0 0,1 0 0 0 0,0 0 0 0 0,-2 10-145 0 0,-2 10 390 0 0,7-24-282 0 0,0 0 1 0 0,0 0-1 0 0,1 0 0 0 0,0 0 0 0 0,0 0-108 0 0,1 3 124 0 0,0-1 0 0 0,0 1 0 0 0,1 0 0 0 0,0-1 0 0 0,1 0 0 0 0,0 1 0 0 0,0-1 0 0 0,1 0 0 0 0,2 3-124 0 0,11 13 480 0 0,-6-15-238 0 0,0-2 35 0 0,-9-6-171 0 0,1 0-1 0 0,0 0 1 0 0,1 0 0 0 0,-1 0-1 0 0,0 0 1 0 0,2 0-106 0 0,0-1 157 0 0,0 0 0 0 0,0 0 1 0 0,0 0-1 0 0,0-1 0 0 0,0 0 0 0 0,0 1 0 0 0,0-2 1 0 0,0 1-1 0 0,1-1-157 0 0,12-6 497 0 0,0-1-36 0 0,3-5 65 0 0,-5 2-193 0 0,-9 5-211 0 0,0 1-34 0 0,-3 3-59 0 0,-1-1 1 0 0,1 0 0 0 0,-1 0-1 0 0,0 0 1 0 0,0-1-1 0 0,0 1 1 0 0,-1-1 0 0 0,1 1-1 0 0,-1-1 1 0 0,0 0-1 0 0,-1 0 1 0 0,1 0 0 0 0,-1 0-1 0 0,0-1-29 0 0,0 3 17 0 0,-1-1-1 0 0,0 1 0 0 0,0 0 0 0 0,0-1 1 0 0,-1 1-1 0 0,1-1 0 0 0,-1 1 1 0 0,0 0-1 0 0,-1-3-16 0 0,-6-12 29 0 0,-6 0-41 0 0,10 14-159 0 0,0 0 92 0 0,-1 0 66 0 0,-6-6 61 0 0,6 7-80 0 0,2 1-35 0 0,-1 0-48 0 0,0 0-60 0 0,1 1-69 0 0,-2-1-124 0 0,1 0-113 0 0,2 2 192 0 0,0-1-34 0 0,0 1-35 0 0,-1-1-39 0 0,1 1-39 0 0,0-1-42 0 0,0 1-43 0 0,0-1-46 0 0,-1 1-47 0 0,1 0-48 0 0,0 0-52 0 0,0 0-52 0 0,1 0 393 0 0,1 0-37 0 0,0 0-506 0 0,0 0-312 0 0,0 0-758 0 0</inkml:trace>
  <inkml:trace contextRef="#ctx0" brushRef="#br0" timeOffset="418.41">218 302 7112 0 0,'0'0'207'0'0,"-3"0"-63"0"0,-1 0-15 0 0,-6 0 92 0 0,7 1-128 0 0,0-1 0 0 0,-1 0 0 0 0,1 1 0 0 0,0-1-1 0 0,-1 1 1 0 0,1 0 0 0 0,0 0 0 0 0,0 1 0 0 0,0-1 0 0 0,0 0 0 0 0,0 1-1 0 0,0 0 1 0 0,-2 1-93 0 0,0 1 144 0 0,1-1 0 0 0,0 1-1 0 0,0 0 1 0 0,1 0 0 0 0,-1 1-144 0 0,-9 13 396 0 0,2 2-51 0 0,3-1-59 0 0,0-1-67 0 0,-1 13 303 0 0,2 2-102 0 0,3 7-7 0 0,3-31-304 0 0,1 0 1 0 0,1 0 0 0 0,0 0-1 0 0,0 0 1 0 0,2 4-110 0 0,3 4 85 0 0,2-2 54 0 0,2-3 47 0 0,1-2 41 0 0,5-1 87 0 0,1-4 34 0 0,-13-5-262 0 0,0 1 0 0 0,0-1 1 0 0,0 0-1 0 0,0 0 1 0 0,0-1-1 0 0,0 1 1 0 0,0-1-1 0 0,0 0 0 0 0,0 0 1 0 0,0 0-1 0 0,-1 0 1 0 0,1-1-1 0 0,2-1-86 0 0,11-6 561 0 0,0-1-46 0 0,0-2-48 0 0,0 0-45 0 0,-2-2-47 0 0,0-1-44 0 0,-2 0-44 0 0,-2-1-45 0 0,-1-3-150 0 0,-4 2 58 0 0,-4 12-80 0 0,-1-1 0 0 0,0 1 0 0 0,0-1 0 0 0,-1 1 0 0 0,1-1 0 0 0,-1 0-70 0 0,-1-5 102 0 0,-1-1-33 0 0,-1 1-45 0 0,-2 0-62 0 0,-1 0-74 0 0,-1 1-89 0 0,-1 0-100 0 0,-1 2-115 0 0,3 4 161 0 0,1 0-33 0 0,-1 0-35 0 0,0 1-37 0 0,-4-2-856 0 0,-2-2-347 0 0,3 4 133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22.9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50 7072 0 0,'0'0'202'0'0,"0"1"150"0"0,0 0-86 0 0,1 1-61 0 0,1 3 208 0 0,-1-3-90 0 0,4 8 448 0 0,0-1-71 0 0,0 0-69 0 0,1 0-62 0 0,-1 0-58 0 0,0 0-53 0 0,0 1-48 0 0,0-1-44 0 0,4 8 223 0 0,0 1-104 0 0,2 1-27 0 0,15 25 515 0 0,-17-28-575 0 0,-3-8-206 0 0,4 4 151 0 0,-1-2-32 0 0,-4-2-163 0 0,-4-7-73 0 0,-1-1 95 0 0,0 0 22 0 0,0 0 0 0 0,0 0-87 0 0,0 0-67 0 0,0 0-41 0 0,0 0-47 0 0,0 0-46 0 0,0 0 34 0 0,0-17 357 0 0,0-1-126 0 0,0 1-121 0 0,0-1-120 0 0,0 12 69 0 0,0-1-1 0 0,1 0 0 0 0,0 1 1 0 0,1-4 3 0 0,5-7-19 0 0,3 4-36 0 0,-9 12 47 0 0,-1 1 0 0 0,1 0 0 0 0,0-1 0 0 0,0 1 0 0 0,-1 0 0 0 0,1-1 0 0 0,0 1 0 0 0,-1 0 0 0 0,1 0-1 0 0,0-1 1 0 0,0 1 0 0 0,-1 0 0 0 0,1 0 0 0 0,0 0 0 0 0,0 0 0 0 0,0 0 0 0 0,-1 0 0 0 0,1 0 0 0 0,0 1 0 0 0,0-1 8 0 0,0 0-8 0 0,1 1 1 0 0,-1 0 0 0 0,0-1-1 0 0,1 1 1 0 0,-1 0 0 0 0,0 0-1 0 0,1 0 1 0 0,-1 0 0 0 0,0 0-1 0 0,0 0 8 0 0,4 5-5 0 0,0-1-1 0 0,-1 1 0 0 0,0 0 1 0 0,1 3 5 0 0,0-2-8 0 0,2 4-32 0 0,0-2-1 0 0,1 1 0 0 0,0-1 1 0 0,4 3 40 0 0,5 2-10 0 0,0-1 61 0 0,-1-4 55 0 0,1-2 70 0 0,0-1 85 0 0,1-2 98 0 0,-2-4 526 0 0,-4-5-121 0 0,-4-5-118 0 0,-2-2-116 0 0,-2-3-112 0 0,-2-1-110 0 0,-1 0-108 0 0,-1 1-104 0 0,1 5-90 0 0,-1 2-53 0 0,0-27 142 0 0,-4 0-47 0 0,0-18-45 0 0,4 51-218 0 0,0 0 63 0 0,0-1 56 0 0,-1 1 51 0 0,1 0 47 0 0,0-1 51 0 0,0 0 63 0 0,-1-2 120 0 0,0-1 83 0 0,1 2-161 0 0,-1 1-95 0 0,1 0-88 0 0,0 0-80 0 0,0 0-93 0 0,0 1-105 0 0,0-1-120 0 0,1 1-32 0 0,-1 0-101 0 0,1-1-108 0 0,-1 1-118 0 0,1 0-126 0 0,-1 1 405 0 0,1 0-35 0 0,-1 0-35 0 0,0-1-36 0 0,1 1-38 0 0,0 0-38 0 0,-1 0-1833 0 0,2-2-1420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23.4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10424 0 0,'0'0'233'0'0,"0"0"39"0"0,0 0 15 0 0,0 0-37 0 0,1 1-191 0 0,2 4 22 0 0,-1-1 20 0 0,0-1 36 0 0,-1 0 80 0 0,3 7 454 0 0,0 1-56 0 0,1 0-52 0 0,-1-1-49 0 0,0 1-45 0 0,0-1-42 0 0,0 1-39 0 0,0 0-35 0 0,1 2 29 0 0,-1-1-41 0 0,5 14 247 0 0,-2-2-138 0 0,8 31 511 0 0,-4-3-38 0 0,-7-30-464 0 0,-3-10-151 0 0,0 0 54 0 0,0 0 62 0 0,-1 0 76 0 0,0-11-249 0 0,0-1-123 0 0,0 0-52 0 0,0 0-11 0 0,2-5-22 0 0,0-1-1 0 0,0 0 1 0 0,0 0-1 0 0,1 1 1 0 0,0-1-1 0 0,2-2-42 0 0,15-18 128 0 0,-5 11-85 0 0,0 1-38 0 0,1 3-48 0 0,0 1-55 0 0,-15 9 90 0 0,0 1 1 0 0,1-1 0 0 0,-1 0 0 0 0,1 1 0 0 0,-1-1 0 0 0,0 1-1 0 0,1 0 1 0 0,-1-1 0 0 0,1 1 0 0 0,-1 0 0 0 0,1 0-1 0 0,-1 0 1 0 0,1 0 0 0 0,-1 0 0 0 0,1 0 0 0 0,-1 0 0 0 0,1 1-1 0 0,-1-1 1 0 0,1 0 0 0 0,-1 1 0 0 0,0 0 0 0 0,1-1 7 0 0,1 2-11 0 0,-1-1 1 0 0,0 1-1 0 0,1 0 1 0 0,-1 0 0 0 0,0 0-1 0 0,0 0 1 0 0,0 0 0 0 0,0 0-1 0 0,-1 1 1 0 0,1-1-1 0 0,0 2 12 0 0,2 3-6 0 0,0 0 0 0 0,-1 1 0 0 0,3 6 5 0 0,-1 4 48 0 0,-1-3 45 0 0,-3-11-141 0 0,3 7-1 0 0,-2-7-5 0 0,-1-1-27 0 0,1 0-44 0 0,-1 0-55 0 0,1 0-66 0 0,0 0-17 0 0,0-1-59 0 0,-1 0-65 0 0,1 1-71 0 0,0-1-78 0 0,0 0-83 0 0,0-1-90 0 0,0 1-96 0 0,-1-2 336 0 0,-1 1-57 0 0,1-1-51 0 0,0 1-44 0 0,-1-1-174 0 0,1 1-44 0 0,0-1-211 0 0,0 1-571 0 0,-1-1 1618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23.78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8 10336 0 0,'0'0'233'0'0,"0"0"39"0"0,0 0-67 0 0,-1 0-50 0 0,0-1-44 0 0,1 1-37 0 0,-3-2-15 0 0,-3-2-122 0 0,4 4 97 0 0,-1 1 17 0 0,1-1 67 0 0,-1 0 54 0 0,0 1 43 0 0,-11 2 1260 0 0,11-1-1220 0 0,0 0-67 0 0,-10 12 330 0 0,1 0-91 0 0,4-2-156 0 0,0 1-34 0 0,-6 14 163 0 0,7-12-49 0 0,1 2 0 0 0,-2 7-351 0 0,3-6 267 0 0,1 0 43 0 0,2-4-216 0 0,3 0 110 0 0,2-2 88 0 0,3-2 67 0 0,4 0 132 0 0,-9-9-428 0 0,1 0 0 0 0,0 0 0 0 0,-1-1 0 0 0,1 1 0 0 0,0-1 0 0 0,0 1 0 0 0,0-1 0 0 0,-1 1 1 0 0,1-1-1 0 0,0 0 0 0 0,0 0 0 0 0,0 0 0 0 0,0 0 0 0 0,0 0 0 0 0,-1-1 0 0 0,1 1 1 0 0,0 0-1 0 0,0-1 0 0 0,0 0-63 0 0,27-10 486 0 0,-23 7-347 0 0,0 0 1 0 0,0 0-1 0 0,-1 0 1 0 0,1-1-1 0 0,-1 0 1 0 0,0 0-1 0 0,0 0 1 0 0,-1-1-1 0 0,1 0-139 0 0,7-12 341 0 0,-4-2-56 0 0,-2 3-102 0 0,-4 0-63 0 0,-1-1-73 0 0,-3 1-85 0 0,-3 0-96 0 0,-3 1-107 0 0,-4 0-119 0 0,6 9 133 0 0,-2 0-34 0 0,6 5 77 0 0,0 1-38 0 0,0-1-39 0 0,0 1-44 0 0,-1-1-47 0 0,1 1-48 0 0,-1 0-53 0 0,1-1-54 0 0,-7-2-1055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27.1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38 135 8752 0 0,'0'0'197'0'0,"0"0"24"0"0,0 0 19 0 0,7 1-51 0 0,3-2-124 0 0,-4-1-13 0 0,0-1 96 0 0,0-1 87 0 0,0 0 76 0 0,1-2 146 0 0,-1 0 75 0 0,1-3 179 0 0,3-4 438 0 0,-3-2 4 0 0,-4 5-436 0 0,-1 2-177 0 0,-2-1-73 0 0,0 2-147 0 0,-1 1-74 0 0,-1-1-84 0 0,-1 1-96 0 0,-1 0 217 0 0,1 2-62 0 0,-1 0-53 0 0,0 2-50 0 0,0 0-41 0 0,0 0-35 0 0,-4 2-41 0 0,6 0-14 0 0,1 1 0 0 0,-1-1 0 0 0,1 1 0 0 0,-1-1 1 0 0,1 1-1 0 0,-1-1 0 0 0,1 1 0 0 0,0 0 0 0 0,-1 0 1 0 0,1 0-1 0 0,0 0 0 0 0,0 0 0 0 0,-1 0 0 0 0,1 0 1 0 0,0 0 12 0 0,-3 4-3 0 0,1 0 37 0 0,-7 12 96 0 0,1 2-57 0 0,-1 4-41 0 0,-2 13-48 0 0,3 2-4 0 0,6-14 46 0 0,2-3 39 0 0,2-2 56 0 0,5 11 193 0 0,-5-27-277 0 0,0 0 1 0 0,1 0-1 0 0,-1 0 1 0 0,1 0-1 0 0,0 0 1 0 0,0 0-1 0 0,1 0-37 0 0,-2-1 20 0 0,1 0 0 0 0,-1-1-1 0 0,1 1 1 0 0,0-1 0 0 0,-1 0 0 0 0,1 1-1 0 0,0-1 1 0 0,0 0 0 0 0,0 0 0 0 0,2 1-20 0 0,-2-2 11 0 0,1 1 0 0 0,-1 0-1 0 0,0-1 1 0 0,1 0 0 0 0,-1 1 0 0 0,1-1 0 0 0,-1 0 0 0 0,1 0 0 0 0,-1-1 0 0 0,1 1-1 0 0,-1 0-10 0 0,2-1-126 0 0,0 0 76 0 0,0 0 57 0 0,5-1 88 0 0,-6 1-93 0 0,0 1-31 0 0,-1-1-36 0 0,1 0-44 0 0,-1 1-51 0 0,1-1-91 0 0,0 0-85 0 0,0 0-99 0 0,-1 0-108 0 0,1 0-121 0 0,-1 1 283 0 0,-1-1-35 0 0,0 1-35 0 0,1 0-38 0 0,-1-1-38 0 0,0 1-40 0 0,5-2-1687 0 0,3-1-1280 0 0,-9 3 3530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33.0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60 9728 0 0,'-3'-6'41'0'0,"0"1"64"0"0,-1-1 56 0 0,0 1 51 0 0,-1-1 99 0 0,-1 0 51 0 0,-1 0 121 0 0,-5-2 301 0 0,-1 2 10 0 0,4 3-293 0 0,2 1-119 0 0,-1 2-45 0 0,1 0-98 0 0,1 1-47 0 0,-1 0-52 0 0,0 2-60 0 0,-5 2 73 0 0,1 1-76 0 0,-1 3-59 0 0,-2 6-75 0 0,6 3-2 0 0,6-4 73 0 0,3-1 58 0 0,3 1 76 0 0,4 6-116 0 0,2-2 67 0 0,2-1 61 0 0,1-1 59 0 0,1 0 53 0 0,2-1 51 0 0,-1-1 45 0 0,1 0 42 0 0,5 5 198 0 0,-1 0 58 0 0,-13-11-325 0 0,-3 0-46 0 0,-1-1-43 0 0,-3-1-41 0 0,-2 0-37 0 0,-1-1-33 0 0,-7 4 53 0 0,-1-3-110 0 0,-1-1-49 0 0,-3-1-38 0 0,-6-1-50 0 0,16-3-70 0 0,-6 1-25 0 0,8-1 23 0 0,1 0 21 0 0,0 0-35 0 0,0-1-39 0 0,0 1-45 0 0,0 0-85 0 0,-1 0-72 0 0,1 0-78 0 0,0 0-88 0 0,0-1-94 0 0,-1 1-102 0 0,1 0-112 0 0,-1 0-118 0 0,-3-1-1391 0 0,-5-1-1340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34.4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 7 9416 0 0,'-3'-1'46'0'0,"0"0"56"0"0,-1-2 135 0 0,0 2 84 0 0,3 0-51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38.3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169 396 10680 0 0,'0'0'276'0'0,"-2"-1"-42"0"0,0-1-40 0 0,-1 0-37 0 0,-3-2 54 0 0,2 2-118 0 0,-4-1-5 0 0,0 1 44 0 0,0 1 40 0 0,0 0 33 0 0,-10 3 391 0 0,15-1-426 0 0,-1 0 1 0 0,1 1 0 0 0,-1-1-1 0 0,1 1 1 0 0,0-1 0 0 0,-1 1-171 0 0,-9 8 593 0 0,5-3-240 0 0,1 0-101 0 0,1 1-47 0 0,2-2-77 0 0,0 1-46 0 0,0 1-51 0 0,0-1-57 0 0,-3 9 206 0 0,0 2-45 0 0,-1 13 2 0 0,3 1-53 0 0,5-28-74 0 0,0 0 0 0 0,0-1-1 0 0,0 1 1 0 0,1 0 0 0 0,-1 0-1 0 0,1 0 1 0 0,0 0 0 0 0,0 0 0 0 0,0-1-1 0 0,1 1 1 0 0,0 1-10 0 0,-1-3 8 0 0,0 0 1 0 0,1 0-1 0 0,-1 0 0 0 0,0-1 0 0 0,1 1 1 0 0,0 0-1 0 0,-1-1 0 0 0,1 1 0 0 0,0-1-8 0 0,0 1 14 0 0,1-1 0 0 0,-1 1 0 0 0,0-1 0 0 0,1 0 0 0 0,0 0 0 0 0,-1 0 0 0 0,1 0 0 0 0,1 0-14 0 0,13 1 87 0 0,-2-2-75 0 0,-1-3-65 0 0,-2-3-56 0 0,4-7-156 0 0,-13 9 159 0 0,1 0-1 0 0,-2 0 1 0 0,1 0 0 0 0,0 0 0 0 0,1-4 106 0 0,0 0-227 0 0,-1-1 0 0 0,0 0 0 0 0,1-5 227 0 0,2-15-373 0 0,-3 6 169 0 0,-2 12 152 0 0,0 1 40 0 0,1-17-12 0 0,0 0-54 0 0,-1-1-50 0 0,-1 1-47 0 0,0-1-43 0 0,-1 1-38 0 0,0-29-357 0 0,-1 3-93 0 0,2-1-72 0 0,0 22 253 0 0,1 10 204 0 0,-1 7 183 0 0,-1 3 94 0 0,1 0 86 0 0,-1 2 70 0 0,0 0 81 0 0,-1 1 92 0 0,0-1 103 0 0,2 9 63 0 0,-1 0-78 0 0,1 1-72 0 0,-1 1-63 0 0,0 0-54 0 0,1 1-48 0 0,-2 2 29 0 0,-2 9 21 0 0,4-10-102 0 0,0-1 46 0 0,-1 28 256 0 0,2 1-66 0 0,3 9 556 0 0,6 21-876 0 0,-2-18 442 0 0,-2-10-13 0 0,0-1 109 0 0,-1 6 93 0 0,5 48 916 0 0,-6-33-683 0 0,-2-15-347 0 0,-2-19-303 0 0,0 0-35 0 0,0-17-452 0 0,0 0 119 0 0,0 0 103 0 0,0-1 84 0 0,-1 1 54 0 0,1-1 43 0 0,-2 6 645 0 0,2-5-653 0 0,0 0-44 0 0,-1-1-56 0 0,1 1-70 0 0,0 0-83 0 0,-1-1-94 0 0,1 1-109 0 0,0 0-120 0 0,-1-1 78 0 0,1 1-64 0 0,0-1-66 0 0,0 0-72 0 0,0 1-74 0 0,0-1-78 0 0,0 1-82 0 0,0-1-86 0 0,0-1-350 0 0,0 0-35 0 0,0 0-2690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40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6768 0 0,'0'0'149'0'0,"0"0"23"0"0,0 2 12 0 0,1-1-62 0 0,-1 1-68 0 0,1 0-60 0 0,0 2-112 0 0,-1-1 124 0 0,0-1 51 0 0,0 2 87 0 0,0 1 109 0 0,0-2-78 0 0,0 0 35 0 0,0 1 41 0 0,0 0 41 0 0,0-3-259 0 0,0 0 33 0 0,1 2 151 0 0,-1 0 34 0 0,0-1 46 0 0,1 8 784 0 0,0-6-671 0 0,0 0-92 0 0,0-2-213 0 0,0-1-44 0 0,-1 1 405 0 0,0-2-227 0 0,0 1-46 0 0,0 0-42 0 0,0 1-35 0 0,0 2 28 0 0,1 6 47 0 0,-1-8-51 0 0,2 8 198 0 0,-1 1-37 0 0,1-1-37 0 0,-1 1-32 0 0,2 10 142 0 0,-1 0-98 0 0,0-2-95 0 0,0 0-47 0 0,4 44 173 0 0,-4-37-138 0 0,1 22 75 0 0,5 58 317 0 0,-4-36-111 0 0,-2-7 26 0 0,-1-21-102 0 0,-1-7-10 0 0,1 1 62 0 0,-1-23-295 0 0,1 0 38 0 0,2 25 459 0 0,0-15-262 0 0,-2-8-165 0 0,0-2-76 0 0,-1 0-50 0 0,1-1 13 0 0,2 14 29 0 0,1-3-3 0 0,-3-18-48 0 0,0-3-12 0 0,-1-1-58 0 0,0-1-28 0 0,0 1-26 0 0,0-1-39 0 0,0 1-21 0 0,0-1-39 0 0,0 0-44 0 0,0 0-51 0 0,0 1-54 0 0,0-1-51 0 0,0 0-47 0 0,0 0-42 0 0,0 0-293 0 0,0 1-70 0 0,1-1-54 0 0,-1 0-39 0 0,1 1-518 0 0,0 0-43 0 0,3 2-2130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37.33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191 6 10152 0 0,'-5'-2'150'0'0,"0"1"1"0"0,1 0-1 0 0,-1 1 0 0 0,0-1 1 0 0,0 1-1 0 0,-5 0-150 0 0,6 0 138 0 0,-1 1-1 0 0,1 0 1 0 0,-1 0 0 0 0,1 0-1 0 0,-1 0 1 0 0,-2 2-138 0 0,1 0 149 0 0,1-1 1 0 0,0 1-1 0 0,1 0 0 0 0,-1 0 1 0 0,-1 2-150 0 0,-21 21 666 0 0,5 6-82 0 0,5 3-84 0 0,4 1-86 0 0,6-2-88 0 0,7-11-76 0 0,0-20-195 0 0,1 0-1 0 0,-1 0 1 0 0,1 0-1 0 0,0 0 1 0 0,0-1-1 0 0,0 1 0 0 0,0 0 1 0 0,0 0-1 0 0,1 0-54 0 0,0 0 45 0 0,-1-1 0 0 0,1 0-1 0 0,-1 0 1 0 0,1-1 0 0 0,0 1-1 0 0,0 0 1 0 0,0-1-1 0 0,0 1 1 0 0,0-1 0 0 0,0 1-1 0 0,1-1-44 0 0,19 7 251 0 0,11-6 82 0 0,-1-5-38 0 0,-3-6-45 0 0,-2-5-54 0 0,-2-4-64 0 0,-4-5-72 0 0,-5-5-81 0 0,-3-2-90 0 0,5-46 204 0 0,-14 59-104 0 0,-4 13-1 0 0,0 4-52 0 0,0 0-24 0 0,0 4-43 0 0,1 6 74 0 0,-1-7 25 0 0,2 22-68 0 0,0 9 5 0 0,2 0 52 0 0,3 0 54 0 0,5-2 56 0 0,-11-30-241 0 0,0 0 54 0 0,0 0 47 0 0,0 0 44 0 0,0 2 58 0 0,1 0 76 0 0,3 7 456 0 0,-2-6-374 0 0,-2-2-139 0 0,1-1-43 0 0,-1 1-54 0 0,1-1-61 0 0,-1 1-98 0 0,1-1-100 0 0,0 1-114 0 0,-1-2 165 0 0,0 0-34 0 0,0 0-34 0 0,0 0-36 0 0,0 1-39 0 0,0-1-39 0 0,0 0-41 0 0,0 0-42 0 0,0 0-45 0 0,0 0-46 0 0,1 1-1471 0 0,0 0-1186 0 0</inkml:trace>
  <inkml:trace contextRef="#ctx0" brushRef="#br0" timeOffset="405.39">518 49 12464 0 0,'0'1'299'0'0,"1"0"-102"0"0,-1 0-80 0 0,1 4 87 0 0,0-3-76 0 0,0 7-91 0 0,0 0 38 0 0,1 0 39 0 0,0 0 36 0 0,0 0 36 0 0,0 0 35 0 0,2 9 320 0 0,-1-4-50 0 0,0-1 67 0 0,0 1 64 0 0,-1-1 60 0 0,3 24 496 0 0,-4-22-632 0 0,1 0 67 0 0,-2-13-691 0 0,1-1 53 0 0,-1 1 48 0 0,0-1 42 0 0,0 1 60 0 0,-1 0 44 0 0,1 0 78 0 0,0 1 177 0 0,-1-1 178 0 0,1-3-257 0 0,0 0-177 0 0,-1 0-49 0 0,1-2-59 0 0,0 0-72 0 0,1-12 103 0 0,1 0-39 0 0,3-16-50 0 0,4 0-120 0 0,1 3-101 0 0,-8 22 170 0 0,0 1-1 0 0,1-1 0 0 0,0 1 0 0 0,0 0 1 0 0,0 0-1 0 0,1 0 0 0 0,-1 0 0 0 0,1 1 1 0 0,1-1-1 0 0,-1 1 0 0 0,2-1 50 0 0,9-3-109 0 0,2 5 32 0 0,0 6 46 0 0,2 8 55 0 0,-11-5 57 0 0,-1 1 55 0 0,13 18 461 0 0,-12-14-384 0 0,-4-5-139 0 0,0 0-34 0 0,0 0-39 0 0,0 0-46 0 0,-1-1-27 0 0,0 0-34 0 0,0 0-39 0 0,0-1-40 0 0,0 1-46 0 0,0-1-46 0 0,0 1-52 0 0,0-1-53 0 0,-2-3 150 0 0,0 0 38 0 0,2 3-347 0 0,-2-3 275 0 0,0 0-55 0 0,1 0-97 0 0,-2 0 163 0 0,1 0-35 0 0,-1-1-41 0 0,1 1-43 0 0,-1-1-75 0 0,0 1-56 0 0,1-1-49 0 0,-1 1-43 0 0,0 0-168 0 0,1-1-42 0 0,-1 1-203 0 0,1 0-550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35.2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1 265 10512 0 0,'0'0'249'0'0,"0"0"-69"0"0,0 1-59 0 0,0 0-47 0 0,0 0-31 0 0,1 4-30 0 0,0-3 23 0 0,8 24 243 0 0,1 1 51 0 0,1-1 53 0 0,1 0 53 0 0,2 4 142 0 0,-1 1 76 0 0,-1 0 78 0 0,-3 1 80 0 0,-8-27-613 0 0,1 0-42 0 0,3 9 207 0 0,-4-13-242 0 0,-1-1-23 0 0,0 0-16 0 0,0 0-4 0 0,0 0 0 0 0,0 0-6 0 0,-6-4 91 0 0,1-4-82 0 0,1-10-9 0 0,4 17-64 0 0,-4-23 87 0 0,3 1-38 0 0,0 7-40 0 0,2 1 0 0 0,0-1 0 0 0,1 1 0 0 0,1 0 0 0 0,0-1 0 0 0,2-1-18 0 0,4-5 9 0 0,-7 17-22 0 0,1 0 1 0 0,0 0 0 0 0,0 1-1 0 0,0-1 1 0 0,4-3 12 0 0,-4 6-8 0 0,-1 0 1 0 0,0 0-1 0 0,0 0 0 0 0,1 0 1 0 0,-1 0-1 0 0,1 1 0 0 0,0-1 0 0 0,-1 1 1 0 0,1 0-1 0 0,3-1 8 0 0,-4 1-2 0 0,0 0 0 0 0,0 1 0 0 0,1 0 0 0 0,-1 0 0 0 0,0 0 0 0 0,0 0 0 0 0,0 0 0 0 0,0 0 0 0 0,1 0 0 0 0,-1 1 2 0 0,5 1 0 0 0,-1 0 0 0 0,0 0-1 0 0,1 1 1 0 0,-1 0-1 0 0,0 0 1 0 0,-1 1-1 0 0,1-1 1 0 0,-1 1-1 0 0,1 1 1 0 0,-1-1-1 0 0,-1 1 1 0 0,1-1-1 0 0,-1 2 1 0 0,4 3 0 0 0,23 38 37 0 0,-17-23 19 0 0,-2-2 37 0 0,-10-19-81 0 0,17 43 109 0 0,-14-30-45 0 0,0 1 47 0 0,-3-1 24 0 0,1 1 92 0 0,-3-16-137 0 0,-4 2 166 0 0,0-1-51 0 0,1-2-45 0 0,0-1-39 0 0,-3-4 31 0 0,1-4-100 0 0,-2-19-75 0 0,7 19 80 0 0,1-17-29 0 0,2-1-45 0 0,3 0-46 0 0,3 0-50 0 0,2 2-49 0 0,4 2-54 0 0,4 4-54 0 0,3 5-57 0 0,-19 12 292 0 0,0 1 0 0 0,0 0 0 0 0,1-1-1 0 0,-1 2 1 0 0,0-1 0 0 0,1 0-1 0 0,0 0 24 0 0,-1 1-7 0 0,0 0 0 0 0,0 0-1 0 0,0 0 1 0 0,0 1 0 0 0,0-1-1 0 0,0 1 1 0 0,1 0 7 0 0,20 9 33 0 0,-3 6 56 0 0,-12-7-19 0 0,0 1 0 0 0,-1-1 0 0 0,-1 1 1 0 0,3 5-71 0 0,2 3 64 0 0,-2-1-37 0 0,1 2 46 0 0,7 12 73 0 0,-5-10-97 0 0,-1-5-80 0 0,1-1-95 0 0,-10-12 34 0 0,-2-2-17 0 0,0 0 0 0 0,0 0-47 0 0,0-1-57 0 0,0 1-66 0 0,-1-1-11 0 0,1 1-58 0 0,0 0-64 0 0,0-1-69 0 0,0 1-75 0 0,0-1-80 0 0,-1 1-86 0 0,1-1-91 0 0,2 2-1419 0 0,1 0-1270 0 0</inkml:trace>
  <inkml:trace contextRef="#ctx0" brushRef="#br0" timeOffset="469.35">972 261 10912 0 0,'0'0'237'0'0,"-1"0"-43"0"0,-2 0 84 0 0,-2 0-81 0 0,-1 0-7 0 0,-11 1 228 0 0,3 3-38 0 0,10-3-269 0 0,1 1 0 0 0,0 0 0 0 0,-1-1-1 0 0,1 1 1 0 0,0 0 0 0 0,-2 2-111 0 0,-15 18 569 0 0,5 5-62 0 0,11-16-271 0 0,0 1 0 0 0,0 0 0 0 0,1-1 1 0 0,1 1-1 0 0,-1 5-236 0 0,1 7 447 0 0,1-2 56 0 0,3-7-377 0 0,2-4 53 0 0,5-2 87 0 0,-7-8-220 0 0,-1-1-1 0 0,0 1 1 0 0,1 0-1 0 0,-1-1 0 0 0,1 1 1 0 0,-1-1-1 0 0,1 1 1 0 0,0-1-1 0 0,-1 0 1 0 0,2 0-46 0 0,18-2 449 0 0,-7-4-193 0 0,-3-1-88 0 0,-2-1-58 0 0,9-13 67 0 0,-15 16-147 0 0,1-1-1 0 0,-1 0 1 0 0,0-1-1 0 0,1-3-29 0 0,6-26 86 0 0,-5 11 33 0 0,-1 5 39 0 0,1 0 80 0 0,-1 8-14 0 0,0 2-152 0 0,0 4-81 0 0,-1 1-56 0 0,1 2-65 0 0,0 1-76 0 0,0 2 101 0 0,-2 2 53 0 0,2 4 36 0 0,-3-4-1 0 0,2 2-10 0 0,-1 1-1 0 0,1 0 1 0 0,-1 0-1 0 0,0 1 0 0 0,0-1 28 0 0,10 47-40 0 0,-6-20 42 0 0,-5-26-258 0 0,1-1 80 0 0,-1 1 73 0 0,1-1 64 0 0,-1 0 49 0 0,0-1 32 0 0,2 6 122 0 0,5 19 624 0 0,-6-23-666 0 0,0 0-50 0 0,1 0-64 0 0,-1 1-82 0 0,0-1-98 0 0,0 0-113 0 0,0 0-77 0 0,0-1-115 0 0,0 1-123 0 0,0-3 249 0 0,-1 0-35 0 0,0 0-37 0 0,0 0-38 0 0,0-1-39 0 0,0 1-41 0 0,0 0-42 0 0,0 0-44 0 0,0 0-45 0 0,1 0-47 0 0,-1-1-1387 0 0,0 2-1184 0 0,-1-4 3288 0 0</inkml:trace>
  <inkml:trace contextRef="#ctx0" brushRef="#br0" timeOffset="814.03">1379 6 12840 0 0,'0'0'245'0'0,"-1"-1"-41"0"0,-2 0 104 0 0,-1-1-62 0 0,-2 1 37 0 0,1 2-186 0 0,2 3-62 0 0,0 9-66 0 0,3-12 33 0 0,-2 30-210 0 0,5 1 124 0 0,3 1 118 0 0,0-1 112 0 0,0-7 57 0 0,-3-10-94 0 0,0 0 42 0 0,3 15 248 0 0,-1-1 82 0 0,6 40 723 0 0,-9-48-879 0 0,0 0-51 0 0,0 8 190 0 0,1 1-41 0 0,3 28 1342 0 0,6 19-1765 0 0,-11-73 8 0 0,-1-4-70 0 0,0 0-24 0 0,0 0 14 0 0,0 0 7 0 0,0 0-37 0 0,0 0-16 0 0,0 0-37 0 0,0 0-41 0 0,0 0-46 0 0,0 0-51 0 0,0 0-47 0 0,0 0-44 0 0,0 0-40 0 0,0 0-275 0 0,0 0-66 0 0,0 0-51 0 0,0 0-38 0 0,0 0-322 0 0,0 0-33 0 0,0 0-2536 0 0</inkml:trace>
  <inkml:trace contextRef="#ctx0" brushRef="#br0" timeOffset="1401.03">1218 312 11720 0 0,'-1'0'103'0'0,"0"0"-95"0"0,-2 0-68 0 0,2 0 95 0 0,0 0 60 0 0,1 0 43 0 0,-1 0 66 0 0,0 0 76 0 0,0 1 87 0 0,1 0-114 0 0,2 0-79 0 0,2 0-43 0 0,7 0 96 0 0,-9-1-110 0 0,21-1 375 0 0,1-1-67 0 0,-1-3-58 0 0,1-1-52 0 0,-1-1-44 0 0,0 0-37 0 0,22-9 152 0 0,-27 9-429 0 0,32-14 143 0 0,-29 11-119 0 0,-12 5-31 0 0,0 0-34 0 0,0 0-39 0 0,-1 0-47 0 0,-1 0-12 0 0,0 0-40 0 0,0 0-44 0 0,0 0-47 0 0,-1 0-51 0 0,1 0-55 0 0,-1-1-58 0 0,0 0-62 0 0,0 0-66 0 0,0 0-69 0 0,-1-1-72 0 0,1 0-77 0 0,-1 0-79 0 0,0 0-84 0 0,0-1-88 0 0,0 0-90 0 0,-3 5 952 0 0,0 0 121 0 0,0 1 106 0 0,0 1 89 0 0,-1 1 33 0 0,0 0 39 0 0,1 0 75 0 0,0 2 175 0 0,1 5 432 0 0,-2-5-622 0 0,-1 1-50 0 0,1 0-79 0 0,0-1-52 0 0,-1 1-61 0 0,1 0-69 0 0,4 32 1150 0 0,1 49 1598 0 0,-4-60-1956 0 0,-1 0-56 0 0,1-1-75 0 0,1 1-93 0 0,1 5 126 0 0,2 15 266 0 0,-1-5-82 0 0,-2-13-231 0 0,0-4-59 0 0,0 0 44 0 0,-1-9-210 0 0,1 8 227 0 0,-2-11-241 0 0,0-2 34 0 0,-1-7-160 0 0,0-1-40 0 0,0 0-21 0 0,0 0-2 0 0,1 1 36 0 0,1-3-65 0 0,1 0-51 0 0,2-5 36 0 0,-4 6-31 0 0,10-20 76 0 0,-4-2-92 0 0,-1 0-81 0 0,-1-1-71 0 0,0 1-54 0 0,0 0-46 0 0,-3 15 75 0 0,1 0-1 0 0,0 1 1 0 0,0-1 0 0 0,3-3 124 0 0,13-17-556 0 0,-2 12 242 0 0,-5 10 164 0 0,0 3 46 0 0,1 6 58 0 0,1 6 66 0 0,-10-5-261 0 0,0 1 102 0 0,0-1 87 0 0,0 1 73 0 0,0-1 56 0 0,-1 1 42 0 0,7 11 397 0 0,-6-9-320 0 0,0 1-68 0 0,-2-5-103 0 0,0 1-34 0 0,0 0-38 0 0,0 0-46 0 0,0 0-50 0 0,0 0-55 0 0,-1 0-61 0 0,1-1-66 0 0,0 1-71 0 0,0 0-77 0 0,-1-1 124 0 0,0-1-36 0 0,0 1-36 0 0,0 0-40 0 0,0-1-39 0 0,0 1-41 0 0,1-1-44 0 0,-1 1-43 0 0,0-1-537 0 0,0 0-35 0 0,3 5-2519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33.8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12816 0 0,'0'0'289'0'0,"0"0"40"0"0,0 0 22 0 0,0 0-147 0 0,0 0-97 0 0,0 0-23 0 0,2 0-47 0 0,4 2-27 0 0,-3 0 53 0 0,9 4 668 0 0,0 2-112 0 0,-2 1-103 0 0,-1 1-90 0 0,-1 1-79 0 0,0 1-69 0 0,-1 1-56 0 0,-1 1-47 0 0,3 9 46 0 0,7 32 208 0 0,-12-39-245 0 0,-1 0 60 0 0,-2-13-169 0 0,0 0-250 0 0,-1 1 63 0 0,1-1 56 0 0,0 0 50 0 0,-1 0 48 0 0,1 1 44 0 0,0 2 128 0 0,0 8 389 0 0,0-10-457 0 0,-1 0-49 0 0,1 0-65 0 0,-1 0-64 0 0,0 0-76 0 0,0-1-89 0 0,1 1-63 0 0,-1-1-88 0 0,0 1-98 0 0,0-1-105 0 0,0 0-115 0 0,0 1-123 0 0,0-3 346 0 0,0 1-34 0 0,0 0-35 0 0,0 0-37 0 0,0-2 149 0 0,0 0-43 0 0,0 0-38 0 0,0 0-34 0 0,0 0-140 0 0,0 0-33 0 0,0 0-1492 0 0</inkml:trace>
  <inkml:trace contextRef="#ctx0" brushRef="#br0" timeOffset="386.72">220 18 9912 0 0,'0'0'290'0'0,"2"3"-80"0"0,1 1-102 0 0,-1-1-50 0 0,0 1-36 0 0,3 6 28 0 0,0 0 95 0 0,0 0 83 0 0,0 0 74 0 0,-1-2 1 0 0,0 1 39 0 0,4 8 432 0 0,16 41 2068 0 0,-19-46-2283 0 0,0 1-54 0 0,-1-1-64 0 0,1 1-92 0 0,-1 0-109 0 0,-2-7-167 0 0,1 1-35 0 0,-2-3 162 0 0,-1 7 118 0 0,1-5-89 0 0,-1-3-64 0 0,0 0 46 0 0,1 0 159 0 0,-1-2-141 0 0,1 0 33 0 0,-2-1-128 0 0,0 0-61 0 0,-1-1-43 0 0,-3-2-25 0 0,4 2 23 0 0,-6-13 67 0 0,3-2-32 0 0,2-1-38 0 0,1 0-43 0 0,3-1-46 0 0,0 0-53 0 0,2 2-56 0 0,-1 2-61 0 0,-2 9 170 0 0,1 1 1 0 0,-1 0-1 0 0,1 0 0 0 0,0 0 0 0 0,0 0 0 0 0,0 0 1 0 0,0 0-1 0 0,1 0 0 0 0,0 1 0 0 0,0-1 1 0 0,0 1-1 0 0,3-3 64 0 0,-5 5-18 0 0,0 0 0 0 0,0 0 1 0 0,1 0-1 0 0,-1 1 1 0 0,0-1-1 0 0,1 0 0 0 0,-1 1 1 0 0,1-1-1 0 0,-1 1 0 0 0,0 0 1 0 0,1-1-1 0 0,-1 1 1 0 0,1 0-1 0 0,-1 0 0 0 0,1 0 1 0 0,0 0 17 0 0,12 5-84 0 0,1 7 51 0 0,-2 2-15 0 0,0 2 49 0 0,5 9 71 0 0,-1 1 57 0 0,-11-15-32 0 0,0 1 0 0 0,0 0 0 0 0,2 9-97 0 0,1 17 112 0 0,-8-34-139 0 0,-3 8 83 0 0,1-8-101 0 0,0-1-70 0 0,1-1 11 0 0,-1 0-32 0 0,0 0-37 0 0,1 0-42 0 0,-1-1-45 0 0,0 1-50 0 0,0-1-52 0 0,0 1-59 0 0,-3 2-770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26.3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107 29 8088 0 0,'0'0'182'0'0,"0"0"29"0"0,0 0 12 0 0,0 0-55 0 0,-1-2-112 0 0,-9-8-6 0 0,0 4 92 0 0,1 2 79 0 0,0 4 65 0 0,-4 4 277 0 0,11-3-424 0 0,0 0 1 0 0,0 1 0 0 0,0 0 0 0 0,0-1 0 0 0,0 1 0 0 0,0 0-1 0 0,-1 2-139 0 0,-8 11 717 0 0,5-4-273 0 0,2-1-110 0 0,0 0-46 0 0,1-3-92 0 0,1 1-47 0 0,0-1-52 0 0,1-1-61 0 0,-3 31 92 0 0,4 0-66 0 0,1-28-60 0 0,0-1 1 0 0,1 0 0 0 0,0 0-1 0 0,0 1 1 0 0,1-1-1 0 0,0 0 1 0 0,0-1 0 0 0,0 1-1 0 0,1-1 1 0 0,1 1 0 0 0,-1-1-1 0 0,2 0-2 0 0,8 7 32 0 0,1-5 34 0 0,-13-8-48 0 0,0-1 0 0 0,1 1 0 0 0,-1-1 0 0 0,0 0 0 0 0,1 1 0 0 0,-1-1 0 0 0,1 0 0 0 0,-1 0 0 0 0,0 0 0 0 0,1-1 0 0 0,-1 1 0 0 0,1-1-18 0 0,1 0 37 0 0,0 0 0 0 0,-1-1 0 0 0,1 1 1 0 0,0-1-1 0 0,-1 0 0 0 0,0 0 0 0 0,1 0 0 0 0,-1-1 0 0 0,0 1 0 0 0,0-1 1 0 0,-1 0-1 0 0,1 1 0 0 0,0-1 0 0 0,-1-1 0 0 0,0 1 0 0 0,2-2-37 0 0,11-22 158 0 0,-4-3-43 0 0,-7 19-82 0 0,-1 0 0 0 0,0 0 0 0 0,-1-1 0 0 0,0-4-33 0 0,-1 7 10 0 0,-1 0 0 0 0,0 0 1 0 0,0-1-1 0 0,-1 1 1 0 0,0 0-1 0 0,-1 0 0 0 0,0 0 1 0 0,0 0-1 0 0,-1 0 1 0 0,0 0-1 0 0,0 1 1 0 0,-4-5-11 0 0,4 7 7 0 0,1 4-42 0 0,1 4-99 0 0,3 9-5 0 0,0-2 152 0 0,5 19-47 0 0,6 18 0 0 0,-1-18 91 0 0,-5-14 46 0 0,-1 0 0 0 0,4 14-103 0 0,2 11 66 0 0,-10-33-69 0 0,-2-5-139 0 0,1 1 57 0 0,-1 0 51 0 0,1 0 41 0 0,0 2 97 0 0,3 5 296 0 0,-3-6-323 0 0,0 0-62 0 0,-1-2-43 0 0,1 1-35 0 0,-1 0-39 0 0,1-1-43 0 0,0 1-78 0 0,-1 0-69 0 0,1 0-75 0 0,0 0-83 0 0,0-1-89 0 0,-1 1-96 0 0,1 0-103 0 0,0 0-110 0 0,0 1-980 0 0,0 2-1050 0 0</inkml:trace>
  <inkml:trace contextRef="#ctx0" brushRef="#br0" timeOffset="391.22">363 52 5784 0 0,'0'1'154'0'0,"1"0"-56"0"0,0 0-43 0 0,4 6 78 0 0,0-2-250 0 0,0 1 71 0 0,0-1 65 0 0,0 1 61 0 0,0 0 55 0 0,0 0 52 0 0,-1 0 45 0 0,1 0 41 0 0,3 6 308 0 0,0 0 90 0 0,0 1 151 0 0,11 18 1177 0 0,-13-20-1331 0 0,-3-6-286 0 0,-1 0-38 0 0,3 6 253 0 0,-1 1-94 0 0,2 15 604 0 0,-4-18-723 0 0,-1 0 49 0 0,0-1 77 0 0,0 1 83 0 0,-1 0 103 0 0,0-1 117 0 0,0-9-550 0 0,-1 0-80 0 0,0-1-63 0 0,0 1-45 0 0,-3-5 66 0 0,3 4-23 0 0,-2-17 186 0 0,2 0-83 0 0,2-1-71 0 0,0 0-60 0 0,3-4-47 0 0,0 0-52 0 0,1 6-70 0 0,1-1 0 0 0,5-11 79 0 0,-9 26-170 0 0,-1 0 55 0 0,1 0 46 0 0,0 0 40 0 0,2-4 73 0 0,9-12 232 0 0,-8 14-269 0 0,-2 1-82 0 0,2 0-94 0 0,-1 1-116 0 0,-2 1 93 0 0,1 1-37 0 0,0-1-167 0 0,0 1-88 0 0,1-1-96 0 0,0 0-104 0 0,-1 1-112 0 0,1 0-119 0 0,0 0-127 0 0,-2 1 471 0 0,0 0-34 0 0,2-1-1508 0 0,3 0-1186 0 0,-7 2 3295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2.9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168 65 8520 0 0,'0'0'190'0'0,"0"0"28"0"0,0 0 11 0 0,0 0-49 0 0,0-2-102 0 0,1-8-91 0 0,-1 8 41 0 0,0 1 40 0 0,1-9 1167 0 0,-1 2-133 0 0,0 3-400 0 0,-1 2-161 0 0,-1-1-57 0 0,0 1-135 0 0,-1 1-60 0 0,0-1-68 0 0,-2 1-78 0 0,-2-1 251 0 0,-1 1-68 0 0,1 0-63 0 0,-1 0-55 0 0,0 2-50 0 0,0-1-42 0 0,-8 2 11 0 0,0 1-96 0 0,-19 6-43 0 0,23-4 61 0 0,11-3-49 0 0,-1-1 0 0 0,1 1 0 0 0,-1-1 0 0 0,0 1 0 0 0,1 0 0 0 0,-1 0 0 0 0,1-1 0 0 0,0 1 0 0 0,-1 0 0 0 0,1 1 0 0 0,0-1 0 0 0,-1 0 0 0 0,1 0 0 0 0,0 0 0 0 0,0 1 0 0 0,0-1 0 0 0,0 0 0 0 0,0 1 0 0 0,1-1 0 0 0,-1 1 0 0 0,0 0 0 0 0,1-1 0 0 0,-1 1 0 0 0,0 0 0 0 0,1 1 0 0 0,0-1 0 0 0,0 0 0 0 0,1 0 0 0 0,-1 0 0 0 0,0 0 0 0 0,1 0 0 0 0,0 1 0 0 0,-1-1 0 0 0,1 0 0 0 0,0 0 0 0 0,0 0 0 0 0,0-1 0 0 0,0 1 0 0 0,0 0 0 0 0,1 0 0 0 0,-1-1 0 0 0,0 1 0 0 0,2 1 0 0 0,19 20 41 0 0,2-1-43 0 0,58 43-130 0 0,-46-38 107 0 0,-5-4 65 0 0,0 0 84 0 0,-13-10 33 0 0,-2-1 54 0 0,0 0 96 0 0,-9-5-110 0 0,-1 1 33 0 0,-1-1 36 0 0,-1 2 39 0 0,-3 3 80 0 0,-5-3-77 0 0,-5-1-69 0 0,-3-3-59 0 0,-2-2-52 0 0,1-1-41 0 0,-9-2-6 0 0,17 0-178 0 0,0 0 34 0 0,-5-1 22 0 0,-1 0 78 0 0,-14-3 138 0 0,17 2-151 0 0,1 0-39 0 0,-2-1-70 0 0,0 0-97 0 0,0 0-118 0 0,5 1 98 0 0,0 0-39 0 0,0-1-40 0 0,1 1-45 0 0,-1 0-47 0 0,1-1-49 0 0,0 0-53 0 0,-1 0-56 0 0,2 0-58 0 0,-1 0-61 0 0,2 2 256 0 0,0 0-47 0 0,1 0-43 0 0,-1 0-37 0 0,0 0-146 0 0,1 0-36 0 0,-3-3-1536 0 0,3 4 2230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3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17 8032 0 0,'0'0'182'0'0,"0"0"29"0"0,0 0 12 0 0,-5-3 46 0 0,3 2-141 0 0,-1-1 54 0 0,0 0 24 0 0,1 1 63 0 0,1 0 74 0 0,-1 0 86 0 0,-3-1 352 0 0,0 0-71 0 0,0 1-65 0 0,0 1-63 0 0,0 0-59 0 0,1 0-57 0 0,0 1-54 0 0,0 1-49 0 0,0 0-47 0 0,1 0-45 0 0,-1 1-39 0 0,1 0-38 0 0,-3 3 95 0 0,1 2-112 0 0,1-1-95 0 0,0 1-46 0 0,-5 18-48 0 0,5-15 39 0 0,2-1 82 0 0,1-5-10 0 0,-1 0 37 0 0,2-3-62 0 0,-6 37 244 0 0,5-26-182 0 0,0 1 0 0 0,1-1 0 0 0,2 13-136 0 0,-1-20 47 0 0,0 0 1 0 0,0 1-1 0 0,0-1 0 0 0,1 1 1 0 0,0-1-1 0 0,0 0 0 0 0,0 0 0 0 0,1 0 1 0 0,0 0-1 0 0,0-1 0 0 0,1 1 1 0 0,-1-1-1 0 0,1 0 0 0 0,5 5-47 0 0,-4-6-212 0 0,0 0 99 0 0,0-1 88 0 0,0 0 71 0 0,1 0 56 0 0,0 0 43 0 0,23 4 713 0 0,-20-6-671 0 0,0 0-103 0 0,-3-1-99 0 0,-1-1-57 0 0,1 1-67 0 0,-1-1-74 0 0,1 0-106 0 0,0 0-105 0 0,-1-1-115 0 0,1 1-123 0 0,-3 0 281 0 0,-1-1-35 0 0,1 1-36 0 0,-1 0-37 0 0,1 0-39 0 0,0 0-40 0 0,-1-1-40 0 0,0 1-43 0 0,2-1-1526 0 0,1-2-1232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3.6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12152 0 0,'0'0'273'0'0,"0"0"40"0"0,0 1-205 0 0,0 9 407 0 0,0-7-429 0 0,0-1-53 0 0,1 8 11 0 0,1 0 81 0 0,-1 1 71 0 0,1-1 60 0 0,0 2 116 0 0,0 0 54 0 0,4 26 993 0 0,-3-25-932 0 0,-1 0-42 0 0,0-4-182 0 0,-1 0-35 0 0,2 5 57 0 0,-2-6-194 0 0,0-1-41 0 0,1 5 251 0 0,1 0-46 0 0,0 0-43 0 0,1 0-41 0 0,2 10 47 0 0,-1 0-113 0 0,-5-22-381 0 0,0 0 111 0 0,0 0 96 0 0,0 0 79 0 0,0 1 54 0 0,0-1 40 0 0,0 0 582 0 0,0 1-540 0 0,0-1-65 0 0,1 0-90 0 0,-1 0-115 0 0,0 0-33 0 0,0 0-70 0 0,0 1-76 0 0,0-1-84 0 0,0 0-4 0 0,0 0-68 0 0,0 0-71 0 0,0 0-76 0 0,0 0-79 0 0,0 1-85 0 0,0-1-88 0 0,0 0-93 0 0,0 0-1321 0 0,0 0-1289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3.8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21 11312 0 0,'0'-1'-121'0'0,"0"0"66"0"0,0 1 56 0 0,-1-1 49 0 0,1 0 60 0 0,0 1 40 0 0,-1-1 386 0 0,0 0-384 0 0,1 1-35 0 0,-1-1-49 0 0,0 1-62 0 0,1-1-44 0 0,-1 0-39 0 0,1 1-42 0 0,-1-1-46 0 0,1 0-12 0 0,-1 0-37 0 0,0 0-41 0 0,1 0-42 0 0,-1-1-45 0 0,0 1-47 0 0,1-1-50 0 0,-1 1-53 0 0,1 1-1064 0 0,0 0-890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0.56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46 9360 0 0,'0'0'208'0'0,"0"0"33"0"0,-11-4 197 0 0,8 3-379 0 0,2 0-37 0 0,-6-2 30 0 0,1 0 95 0 0,-1-1 81 0 0,1 0 68 0 0,-1 0 12 0 0,1 1 33 0 0,-23-11 1408 0 0,18 11-1184 0 0,0 2-100 0 0,5 1-285 0 0,1 0-41 0 0,-1 1-48 0 0,1 1-52 0 0,1 0-31 0 0,0 0 1 0 0,1 0 0 0 0,-1 0 0 0 0,1 0 0 0 0,-1 1 0 0 0,1 0 0 0 0,0 0 0 0 0,0 0 0 0 0,0 0 0 0 0,1 0 0 0 0,-1 0-1 0 0,1 1 1 0 0,0-1 0 0 0,0 1 0 0 0,0-1 0 0 0,0 1 0 0 0,0 0 0 0 0,1 0 0 0 0,0 0 0 0 0,0 0 0 0 0,0 0 0 0 0,0 2-9 0 0,-1 6 28 0 0,0-1 0 0 0,1 1 0 0 0,0-1 0 0 0,1 5-28 0 0,3 21 28 0 0,4 6 4 0 0,-4-27 10 0 0,1 0 1 0 0,1-1 0 0 0,3 8-43 0 0,-5-16 17 0 0,0 0 1 0 0,1-1 0 0 0,0 1 0 0 0,0-1-1 0 0,0 1 1 0 0,1-1 0 0 0,0 0 0 0 0,0 0-18 0 0,-1-3 7 0 0,-1 0 0 0 0,1 0 0 0 0,-1 0 1 0 0,1-1-1 0 0,0 0 0 0 0,0 1 0 0 0,0-1 1 0 0,3 1-8 0 0,-2-2-103 0 0,-1 1 46 0 0,0-1 39 0 0,0 0 34 0 0,6 1 107 0 0,13-1 312 0 0,-15-1-353 0 0,-1 0-85 0 0,-1-1-78 0 0,0 0-93 0 0,1 0-112 0 0,-3 1 3 0 0,1-1-72 0 0,-1 0-79 0 0,0 0-85 0 0,1 0-91 0 0,-1 0-98 0 0,0 0-105 0 0,1 0-110 0 0,1 0-907 0 0,3-2-1035 0 0,-9 3 2863 0 0</inkml:trace>
  <inkml:trace contextRef="#ctx0" brushRef="#br0" timeOffset="334.31">406 54 8088 0 0,'0'0'182'0'0,"-2"0"-55"0"0,-8 3 286 0 0,7-1-328 0 0,1-1-52 0 0,-3 2-15 0 0,1 1 33 0 0,-3 5 138 0 0,0 4 157 0 0,-2 9 312 0 0,3 1 20 0 0,3-7-297 0 0,1-5-148 0 0,0 0-107 0 0,-3 31 539 0 0,4 3 108 0 0,2-23-332 0 0,2-1 46 0 0,2 0 50 0 0,3-2 57 0 0,5 0-98 0 0,-12-18-442 0 0,1 1-1 0 0,-1-1 1 0 0,1 0-1 0 0,0 0 0 0 0,-1 0 1 0 0,1 0-1 0 0,0 0 1 0 0,0 0-1 0 0,0 0 0 0 0,0 0 1 0 0,0-1-1 0 0,0 1 0 0 0,0-1-53 0 0,0 1 65 0 0,0-1 0 0 0,1 0 0 0 0,-1 0-1 0 0,0 0 1 0 0,0 0 0 0 0,1-1-1 0 0,-1 1 1 0 0,0-1 0 0 0,0 1 0 0 0,0-1-1 0 0,2 0-64 0 0,15-11 528 0 0,-6 1-198 0 0,-1-1-68 0 0,-2-1-60 0 0,-2 0-49 0 0,1-5-23 0 0,-3 0-42 0 0,-5 12-66 0 0,1 0-1 0 0,-1-1 1 0 0,-1 1-1 0 0,1 0 0 0 0,-1-1 1 0 0,-1 1-1 0 0,1 0 0 0 0,-1-4-21 0 0,0 4-79 0 0,0 0 32 0 0,-2-6 35 0 0,-1-1 89 0 0,-7-17 203 0 0,6 20-239 0 0,1 3-61 0 0,0 0-58 0 0,-1-1-72 0 0,0 2-84 0 0,1 1 8 0 0,0 0-56 0 0,-1 1-58 0 0,1-1-65 0 0,-1 1-68 0 0,1 0-75 0 0,-2 0-77 0 0,1 0-84 0 0,2 1-883 0 0,2 2-57 0 0</inkml:trace>
  <inkml:trace contextRef="#ctx0" brushRef="#br0" timeOffset="996.95">678 92 9488 0 0,'0'0'276'0'0,"2"3"-73"0"0,1 0-97 0 0,0 0-48 0 0,0-1-37 0 0,-1 2 11 0 0,1-1 59 0 0,0 1 50 0 0,-1 0 41 0 0,3 5 263 0 0,4 13 719 0 0,-6-16-868 0 0,-1 1-70 0 0,0-2-107 0 0,9 23 838 0 0,0 1-68 0 0,-2-1-104 0 0,14 52 1331 0 0,-16-47-1178 0 0,-7-31-1029 0 0,0 0 55 0 0,0 0 50 0 0,0-1 45 0 0,1 1 62 0 0,-1 1 46 0 0,-1-1 82 0 0,1 1 188 0 0,-1-1 201 0 0,0-2-259 0 0,0-1-184 0 0,0 0-45 0 0,0-1-56 0 0,0-1-68 0 0,-3-10 109 0 0,2-1-58 0 0,2-3-38 0 0,2-9-33 0 0,0 9 4 0 0,5-32 48 0 0,2 15-55 0 0,1 7-36 0 0,2 3-40 0 0,-1 9-46 0 0,0 5 33 0 0,-9 9 76 0 0,0 0-1 0 0,-1 0 1 0 0,1 0 0 0 0,0 0 0 0 0,0 0 0 0 0,0 1-1 0 0,0-1 1 0 0,2 0 10 0 0,16 2-44 0 0,-16 0 37 0 0,-1 1 0 0 0,1-1 0 0 0,0 1 0 0 0,0-1 0 0 0,-1 1 0 0 0,1 1 0 0 0,-1-1-1 0 0,1 0 1 0 0,1 2 7 0 0,16 18-93 0 0,2 11 87 0 0,-2 0-1 0 0,2 6 7 0 0,-9-15-1 0 0,-9-15 5 0 0,4 6-8 0 0,-3-1 79 0 0,-5-14-20 0 0,-1 0 19 0 0,0 0 20 0 0,0 0 3 0 0,0 0-21 0 0,1-2 16 0 0,1-1-55 0 0,4-6-53 0 0,-2-12-24 0 0,0-2 54 0 0,-1 5 23 0 0,0 0 0 0 0,2-3-37 0 0,5-4-45 0 0,-3 13-21 0 0,2 1-39 0 0,-8 10 96 0 0,0 0 0 0 0,0 0-1 0 0,0 1 1 0 0,0-1 0 0 0,0 0-1 0 0,0 0 1 0 0,0 0-1 0 0,0 1 1 0 0,0-1 0 0 0,1 1-1 0 0,-1-1 1 0 0,0 1 0 0 0,1-1-1 0 0,-1 1 1 0 0,0 0 0 0 0,1 0-1 0 0,-1-1 1 0 0,0 1 9 0 0,1 0-8 0 0,0 1-1 0 0,0-1 1 0 0,-1 0 0 0 0,1 1-1 0 0,0-1 1 0 0,0 1 0 0 0,-1-1-1 0 0,1 1 1 0 0,-1 0 0 0 0,1 0-1 0 0,0-1 1 0 0,0 2 8 0 0,5 3-23 0 0,-1 1 0 0 0,1 0-1 0 0,-1 0 1 0 0,-1 1 0 0 0,3 3 23 0 0,2 1-48 0 0,-2-2-109 0 0,-1 0 89 0 0,2 2 76 0 0,3 6 116 0 0,3 4 62 0 0,-5-8-141 0 0,-1-3-111 0 0,-4-5-15 0 0,0 0-37 0 0,3 3-178 0 0,-3-4 97 0 0,0-1-37 0 0,0 1-41 0 0,0-1-44 0 0,0 0-45 0 0,1 0-49 0 0,3 1-732 0 0</inkml:trace>
  <inkml:trace contextRef="#ctx0" brushRef="#br0" timeOffset="1506.14">1444 118 10080 0 0,'0'0'230'0'0,"0"0"-10"0"0,1 1-93 0 0,-1 0-60 0 0,1 3-5 0 0,-1-2 0 0 0,3 17-3 0 0,1-1 65 0 0,0 1 58 0 0,1 0 51 0 0,1 3 107 0 0,1 0 54 0 0,3 11 277 0 0,1-1 62 0 0,-10-28-643 0 0,9 27 694 0 0,1-1-38 0 0,-2 1-43 0 0,1 0-49 0 0,-1 0-54 0 0,-1 0-61 0 0,0 0-66 0 0,-1 1-71 0 0,-5-25-310 0 0,0 2 55 0 0,-1 2 50 0 0,-1-10-105 0 0,0-1 32 0 0,0-1 37 0 0,-2 0-63 0 0,0-1-46 0 0,-5-6 57 0 0,-3-10 85 0 0,2-1-86 0 0,-1-6-58 0 0,-2-12-57 0 0,2 6 14 0 0,-8-32-95 0 0,4-3-108 0 0,11 45 55 0 0,0 1 0 0 0,2-5 141 0 0,0 10-115 0 0,1 0 0 0 0,1 1-1 0 0,1-7 116 0 0,-1 14-45 0 0,0 0-1 0 0,0-1 0 0 0,1 1 0 0 0,0 0 0 0 0,1 0 0 0 0,0-2 46 0 0,-1 4-31 0 0,0 1 0 0 0,1-1 0 0 0,-1 1 0 0 0,1-1 0 0 0,2-1 31 0 0,-4 4-9 0 0,0 0 1 0 0,0 0-1 0 0,0 1 1 0 0,0 0-1 0 0,0-1 1 0 0,0 1-1 0 0,1 0 1 0 0,-1 0-1 0 0,0 0 1 0 0,1 0-1 0 0,-1 0 1 0 0,1 1-1 0 0,-1-1 1 0 0,1 1-1 0 0,0-1 9 0 0,0 1-1 0 0,-1 1 0 0 0,1-1 0 0 0,-1 0 0 0 0,1 1 0 0 0,-1-1 0 0 0,0 1 0 0 0,1 0 0 0 0,-1 0 0 0 0,0 0 0 0 0,0 0 0 0 0,1 0 0 0 0,-1 1 0 0 0,0-1 0 0 0,0 1 0 0 0,0-1 0 0 0,0 1 0 0 0,-1 0 0 0 0,1 0 1 0 0,3 3-15 0 0,0 0 0 0 0,-1 1 0 0 0,0 0-1 0 0,0-1 1 0 0,0 3 15 0 0,9 19-17 0 0,-5-3 43 0 0,-3 0 51 0 0,-4-3 36 0 0,-1 0 53 0 0,-2-1 61 0 0,-2-1 68 0 0,3-14-420 0 0,-1 0 80 0 0,0-1 67 0 0,0 1 56 0 0,-4 3 192 0 0,-4 4 299 0 0,4-8-357 0 0,1 1-62 0 0,-1-1-100 0 0,2-2-80 0 0,0 0-54 0 0,0 0-60 0 0,1 0-68 0 0,-2 0-98 0 0,1-1-94 0 0,0 1-102 0 0,0-1-110 0 0,-1 0-120 0 0,3-1 321 0 0,0 1-34 0 0,0-1-33 0 0,-1 0-36 0 0,1 1-35 0 0,0-1-38 0 0,0 0-599 0 0,-1 0-34 0 0,-5 0-2567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4.60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11432 0 0,'2'8'-29'0'0,"-1"0"66"0"0,1-1 58 0 0,0 1 48 0 0,0 1 63 0 0,-1-1 36 0 0,4 21 648 0 0,-3-17-541 0 0,-1 2-28 0 0,-1-7-224 0 0,1 0-38 0 0,-1-1-41 0 0,0 1-47 0 0,0 0-61 0 0,0 0-66 0 0,0 0-72 0 0,0 0-80 0 0,0 0-86 0 0,-1 0-92 0 0,0 0-99 0 0,1 0-105 0 0,-1-3-1125 0 0,1 2-1040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42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94 7568 0 0,'2'1'166'0'0,"1"2"-225"0"0,2 0 69 0 0,0 0 64 0 0,1 0 59 0 0,0-1 54 0 0,0 0 48 0 0,1 0 44 0 0,0 0 38 0 0,4 0 258 0 0,0-1 64 0 0,-9-1-478 0 0,0 0 0 0 0,0 0 0 0 0,0 0 0 0 0,0 0 0 0 0,0-1 0 0 0,0 1-1 0 0,-1 0 1 0 0,1-1 0 0 0,0 0 0 0 0,0 1 0 0 0,0-1 0 0 0,0 0 0 0 0,0 0-161 0 0,0-1 106 0 0,1 0 67 0 0,-1 1 56 0 0,1-1 42 0 0,0 0 128 0 0,4-2 595 0 0,-3 0-450 0 0,-2 3-298 0 0,0-1-56 0 0,-1 0-70 0 0,1-1-80 0 0,-1 2 248 0 0,0 0-136 0 0,1-6-50 0 0,0-2-41 0 0,-1 5-48 0 0,-1 0 0 0 0,0 0 1 0 0,0 0-1 0 0,0 0 0 0 0,0 0 0 0 0,0 0 0 0 0,-1-2-13 0 0,-4-6 77 0 0,0 6 21 0 0,-11-7 204 0 0,2 10-157 0 0,8 5-134 0 0,1 3-60 0 0,-43 74 49 0 0,43-71 0 0 0,1 0-1 0 0,0 0 0 0 0,0 0 1 0 0,0 1-1 0 0,1 0 0 0 0,1 0 0 0 0,0 0 1 0 0,-1 5 0 0 0,-2 33 37 0 0,4-25 19 0 0,2-1 35 0 0,4 0-31 0 0,3-4 84 0 0,5-2 74 0 0,3-3 61 0 0,-13-10-224 0 0,9 5 68 0 0,-2-1-65 0 0,-6-4-55 0 0,0 0 0 0 0,0-1 0 0 0,0 0 0 0 0,1 1 0 0 0,-1-1 0 0 0,0-1-1 0 0,4 1-2 0 0,-3 0-167 0 0,0-1 101 0 0,-1 0 71 0 0,0 0 42 0 0,9-1 224 0 0,-8 1-185 0 0,1 0-71 0 0,-3-1-49 0 0,0 1-33 0 0,1 0-103 0 0,0-1-99 0 0,0 1-114 0 0,-2 0 143 0 0,1 0-34 0 0,-1 0-37 0 0,0 0-38 0 0,0-1-41 0 0,0 1-42 0 0,0 0-44 0 0,1 0-47 0 0,-1 0-48 0 0,0 0-50 0 0,7 0-1552 0 0,4 0-1246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5.3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8864 0 0,'0'0'200'0'0,"0"0"33"0"0,0 0 14 0 0,0 5-61 0 0,0 4-124 0 0,1 1-17 0 0,0 1 81 0 0,1-1 68 0 0,1 0 55 0 0,1 2 104 0 0,9 22 755 0 0,-6-20-670 0 0,-3-5-202 0 0,0 0-40 0 0,-1 0-51 0 0,1-1-61 0 0,6 21 558 0 0,0 0-84 0 0,-1 0-71 0 0,-2 0-59 0 0,6 25 237 0 0,11 72 729 0 0,-16-83-833 0 0,-1-14-176 0 0,-7-28-320 0 0,0-1-1 0 0,0 0 8 0 0,0 0 34 0 0,0 0 12 0 0,0 0 2 0 0,1-1 42 0 0,1-3-72 0 0,3-8 26 0 0,3-6-55 0 0,1-8-22 0 0,7-16 5 0 0,-12 32-50 0 0,4-6 11 0 0,-1 1 0 0 0,2 0 0 0 0,4-5-5 0 0,-10 16-3 0 0,1-1-1 0 0,-1 1 1 0 0,1 0-1 0 0,0 1 0 0 0,3-3 4 0 0,-4 4-8 0 0,-1 0-1 0 0,1 0 1 0 0,0 1 0 0 0,0-1-1 0 0,0 1 1 0 0,0 0-1 0 0,0 0 1 0 0,0 0 0 0 0,0 0-1 0 0,0 1 9 0 0,-1-1-10 0 0,0 1 0 0 0,0 0 0 0 0,0 0-1 0 0,0 0 1 0 0,-1 0 0 0 0,1 1 0 0 0,0-1 0 0 0,0 0-1 0 0,0 1 1 0 0,0-1 0 0 0,-1 1 0 0 0,1 0 0 0 0,1 0 10 0 0,0 1-9 0 0,1 0 1 0 0,-1 0-1 0 0,0 1 1 0 0,0-1 0 0 0,0 1-1 0 0,2 1 9 0 0,1 4-9 0 0,1 0 0 0 0,-1 0 0 0 0,0 1 0 0 0,3 6 9 0 0,-3-4-106 0 0,-1 1 104 0 0,0-1 67 0 0,5 17 158 0 0,-7-20-183 0 0,0 0-34 0 0,-1 0-41 0 0,1 0-50 0 0,0 0-58 0 0,0 0-69 0 0,0-1-78 0 0,0 1-88 0 0,0 0-96 0 0,0-1-108 0 0,0 1-404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5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110 11 11808 0 0,'-3'-2'265'0'0,"-2"0"58"0"0,0-1-82 0 0,-2 1-1 0 0,-1 0-97 0 0,7 2-126 0 0,0 0 0 0 0,0 0 0 0 0,0 0 0 0 0,0 0-1 0 0,0 0 1 0 0,0 1 0 0 0,0-1 0 0 0,0 0 0 0 0,0 1 0 0 0,0-1 0 0 0,0 0 0 0 0,-1 1-17 0 0,-3 3 100 0 0,0 0 42 0 0,-4 8 38 0 0,0 0-51 0 0,1 4-22 0 0,-2 10-2 0 0,2 1-1 0 0,3-8 0 0 0,2-5 22 0 0,0 1 49 0 0,3-14-160 0 0,-2 9 95 0 0,2 0-34 0 0,2 5-1 0 0,-2-12-65 0 0,1 0-1 0 0,0-1 1 0 0,0 1 0 0 0,0 0-1 0 0,0-1 1 0 0,1 1-1 0 0,-1-1 1 0 0,1 1 0 0 0,-1-1-1 0 0,3 2-9 0 0,3 3 60 0 0,2-1 37 0 0,-1-2 32 0 0,2-1 49 0 0,0-1 58 0 0,2-1 69 0 0,1-2-47 0 0,-10 1-156 0 0,1 0 0 0 0,-1-1-1 0 0,1 0 1 0 0,-1 0-1 0 0,0 0 1 0 0,1 0 0 0 0,-1 0-1 0 0,1-1-101 0 0,7-6 324 0 0,-2-1-82 0 0,-1-3-64 0 0,-5 5-288 0 0,0 1 69 0 0,-1-1 61 0 0,0 1 52 0 0,0-2 59 0 0,-1 1 40 0 0,-1 2 21 0 0,0 0 0 0 0,0 0 0 0 0,0 0 0 0 0,-1 0 0 0 0,0-4-192 0 0,-2-3 239 0 0,1 6-176 0 0,0 1-36 0 0,0 0-40 0 0,0 0-46 0 0,0 0-51 0 0,-1-1-56 0 0,0 1-61 0 0,0 1-68 0 0,0-1-72 0 0,0 0-77 0 0,0 0-83 0 0,-1 1-89 0 0,1-1-93 0 0,-1 1-98 0 0,0-1-105 0 0,1 1-109 0 0,-1 0-1150 0 0,-1-2-1228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6.2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73 9760 0 0,'-1'0'67'0'0,"1"1"38"0"0,-4 5 546 0 0,3-4-512 0 0,1 0-85 0 0,-1 4-31 0 0,0-1 45 0 0,1 1 39 0 0,0 0 35 0 0,1 4 163 0 0,1 0 62 0 0,6 23 1001 0 0,-2-19-839 0 0,-3-7-302 0 0,0-1-40 0 0,0 0-48 0 0,0 0-56 0 0,1 0 213 0 0,-1 0 1 0 0,1-1 0 0 0,1 0-1 0 0,-1 1 1 0 0,1-2-1 0 0,0 1 1 0 0,1 0-297 0 0,12 7 828 0 0,-1-5-227 0 0,-8-5-342 0 0,1-1-33 0 0,-1-1-36 0 0,1-1-42 0 0,-1-2-46 0 0,2-1-48 0 0,-9 3-38 0 0,0 0 0 0 0,0 0 0 0 0,0 0 1 0 0,-1 0-1 0 0,1-1 0 0 0,0 1 0 0 0,0-1 1 0 0,1-1-17 0 0,8-14 74 0 0,-9 9-53 0 0,0 0 0 0 0,0 1 0 0 0,-1-1 0 0 0,1-5-21 0 0,3-15 83 0 0,-5 25-59 0 0,1 0-1 0 0,0 0 1 0 0,0 0 0 0 0,1 0 0 0 0,-1 0 0 0 0,0 0 0 0 0,1 0-24 0 0,-1 2-6 0 0,-1 1 0 0 0,1-1-1 0 0,-1 0 1 0 0,0 1 0 0 0,1-1-1 0 0,-1 1 1 0 0,1-1 0 0 0,0 1-1 0 0,-1-1 1 0 0,1 1 0 0 0,-1 0-1 0 0,1-1 1 0 0,0 1 0 0 0,-1 0-1 0 0,1-1 1 0 0,0 1 6 0 0,0 0-3 0 0,0 0 1 0 0,0 0-1 0 0,-1 0 1 0 0,1 0-1 0 0,0 0 1 0 0,0 0-1 0 0,0 0 1 0 0,-1 1-1 0 0,1-1 1 0 0,0 0-1 0 0,0 0 0 0 0,-1 1 1 0 0,1-1-1 0 0,0 1 1 0 0,-1-1-1 0 0,1 0 1 0 0,0 1-1 0 0,-1 0 1 0 0,1-1-1 0 0,-1 1 1 0 0,1-1 2 0 0,3 5-10 0 0,1 1 0 0 0,-1-1 0 0 0,0 1 0 0 0,2 4 10 0 0,1 2-94 0 0,0-4 46 0 0,9 13-28 0 0,1-2 57 0 0,3-3 50 0 0,4-4 44 0 0,-8-10 223 0 0,-2-4 54 0 0,-13 1-283 0 0,1-1 0 0 0,0 1 0 0 0,0 0 0 0 0,0 0 0 0 0,-1-1 0 0 0,1 1 0 0 0,-1-1 0 0 0,1 1 0 0 0,-1-1 0 0 0,1 0 0 0 0,-1 1 0 0 0,0-1 0 0 0,0 0 0 0 0,0 0 0 0 0,0 0 0 0 0,0 0 0 0 0,0-2-69 0 0,5-18 527 0 0,-4 11-308 0 0,-1 0-41 0 0,-1-4-19 0 0,0 3-109 0 0,0 7-231 0 0,-1-1 79 0 0,0 1 68 0 0,0-1 58 0 0,0-1 60 0 0,-1 1 44 0 0,-5-16 428 0 0,3 13-344 0 0,2 3-119 0 0,-1 1-34 0 0,1 0-43 0 0,-1 0-40 0 0,0 1-47 0 0,1-1-52 0 0,-1 1-59 0 0,0 0-65 0 0,0 0-70 0 0,0-1-76 0 0,-1 2-84 0 0,1-1-88 0 0,0 0-95 0 0,-1 1-100 0 0,0 0-107 0 0,1 0-114 0 0,-1 0-118 0 0,0 0-124 0 0,1 1-1270 0 0,-2-2-1406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9.25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12600 0 0,'0'1'192'0'0,"2"8"350"0"0,-1-6-436 0 0,0-1-66 0 0,5 14 4 0 0,-1-2 55 0 0,0-1 48 0 0,0 0 43 0 0,0 0 34 0 0,5 13 292 0 0,15 32 815 0 0,-17-40-964 0 0,1 0-51 0 0,2 3-35 0 0,-5-11-188 0 0,0 1-38 0 0,4 7 394 0 0,1 1-98 0 0,0 1-81 0 0,-1 1-64 0 0,0 5-17 0 0,-8-18-129 0 0,0 0-1 0 0,0 0 1 0 0,0 0-1 0 0,-1 0 0 0 0,0 0 1 0 0,0 4-60 0 0,-2-5 123 0 0,-2-3-33 0 0,2-4-85 0 0,1 1 0 0 0,-1-1-1 0 0,1 0 1 0 0,0 0 0 0 0,-1 0 0 0 0,1 0 0 0 0,-1 0 0 0 0,1 0 0 0 0,-1 0 0 0 0,1 0 0 0 0,-1 0 0 0 0,1 0 0 0 0,-1 0 0 0 0,1 0 0 0 0,-1 0 0 0 0,1 0 0 0 0,0 0 0 0 0,-1-1 0 0 0,1 1 0 0 0,-1 0-5 0 0,-8-5 24 0 0,-1-5-30 0 0,-9-20-234 0 0,4-3 56 0 0,5-9 23 0 0,8 30 119 0 0,1 0 0 0 0,0 0 0 0 0,1-1 0 0 0,0-3 42 0 0,1 4-37 0 0,1-1 1 0 0,0 0-1 0 0,1 1 1 0 0,0 0-1 0 0,1 0 1 0 0,0 0-1 0 0,4-7 37 0 0,10-12-126 0 0,3 2-41 0 0,-5 14 236 0 0,2 1-89 0 0,7 0-88 0 0,-19 12 57 0 0,1-1 0 0 0,-1 1 1 0 0,1 0-1 0 0,-1 1 0 0 0,2-1 51 0 0,-3 2-34 0 0,0-1-1 0 0,-1 1 0 0 0,1 0 0 0 0,0 0 1 0 0,-1 1-1 0 0,1-1 0 0 0,2 2 35 0 0,-4-2-15 0 0,1 1 0 0 0,-1 1 0 0 0,0-1 0 0 0,1 0 0 0 0,-1 1 0 0 0,1 0 15 0 0,13 12 3 0 0,-3 7 96 0 0,-5 1 154 0 0,-4 2-95 0 0,-5 4-64 0 0,-1-21-90 0 0,0-1 1 0 0,0 0-1 0 0,-1 0 0 0 0,0 0 0 0 0,-2 5-4 0 0,1-6-2 0 0,1 0 0 0 0,-1 1 0 0 0,0-1 0 0 0,-1 0 0 0 0,1 0 0 0 0,-1-1 2 0 0,-17 15 35 0 0,1-7 52 0 0,-3-5 74 0 0,20-6-356 0 0,0 0 82 0 0,0-1 70 0 0,0 1 58 0 0,0-1 47 0 0,0 1 34 0 0,-12 0 492 0 0,11-1-474 0 0,0 0-85 0 0,1 0-66 0 0,0 0-48 0 0,1 0-55 0 0,-1 0-61 0 0,0-1-91 0 0,0 1-86 0 0,0 0-95 0 0,1 0-103 0 0,-1-1-110 0 0,0 1-120 0 0,1-1 355 0 0,1 1-32 0 0,0 0-34 0 0,-1 0-35 0 0,-2-1-1644 0 0,-3 0-1250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9.6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41 85 9384 0 0,'0'0'208'0'0,"1"1"-62"0"0,8 5 338 0 0,-7-4-384 0 0,0-1-62 0 0,2-1-7 0 0,1 1 60 0 0,-1-2 53 0 0,1 1 47 0 0,0-1 93 0 0,0-1 49 0 0,1 0 117 0 0,3-3 292 0 0,6-5 524 0 0,-6 3-517 0 0,-5 4-482 0 0,-1 0-37 0 0,1 0-41 0 0,0 0-48 0 0,-1 0-61 0 0,0 0-46 0 0,2-2-1 0 0,-1-2 34 0 0,-3 5-44 0 0,-1 1 1 0 0,1-1-1 0 0,-1 1 1 0 0,1-1-1 0 0,-1 0 1 0 0,0 1-1 0 0,0-1 1 0 0,1 0-1 0 0,-1 1 1 0 0,0-1-1 0 0,0 0 1 0 0,-1 0-24 0 0,-2-7 113 0 0,-5 4-72 0 0,1 4-73 0 0,-3 2-62 0 0,-6 6 62 0 0,0 3 52 0 0,1 3 45 0 0,2 1 38 0 0,-7 11 125 0 0,-3 12 209 0 0,12-14-223 0 0,8-18-119 0 0,1 1 0 0 0,0 0 0 0 0,0-1 0 0 0,1 1 0 0 0,-1 2-95 0 0,2-5 44 0 0,0 0 1 0 0,-1 0-1 0 0,1 0 0 0 0,1-1 0 0 0,-1 1 1 0 0,0 0-1 0 0,1 0 0 0 0,-1 0 1 0 0,1 0-1 0 0,0 0 0 0 0,0 0-44 0 0,0 0 29 0 0,0-1 1 0 0,1 1-1 0 0,-1-1 0 0 0,1 1 1 0 0,-1-1-1 0 0,1 0 0 0 0,0 0 0 0 0,1 1-29 0 0,0 0 8 0 0,0 0 1 0 0,1 0-1 0 0,0 0 0 0 0,0-1 0 0 0,-1 1 0 0 0,1-1 0 0 0,4 1-8 0 0,9 3-5 0 0,-5-3-42 0 0,1-1-51 0 0,-2-1-34 0 0,-1 0-54 0 0,1-1-62 0 0,0 0-70 0 0,-1-1-80 0 0,1 0-86 0 0,-1 0-95 0 0,0 0-104 0 0,11-3-419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0.6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13304 0 0,'0'0'298'0'0,"0"0"46"0"0,0 0 23 0 0,1 0-211 0 0,-1 1-38 0 0,0 0 23 0 0,0 1-95 0 0,2 3-90 0 0,-2-2 74 0 0,5 22 482 0 0,4 28 544 0 0,-3-18-386 0 0,0-5-156 0 0,0-1-58 0 0,-1-4-132 0 0,0-1-61 0 0,1 0-69 0 0,-1 0-81 0 0,-1-10-79 0 0,2 11 98 0 0,-3-15-131 0 0,1 0-48 0 0,-3-9-59 0 0,-1-1-127 0 0,0 0-221 0 0,0 0 340 0 0,0 0 5 0 0,0 0-19 0 0,0 0-46 0 0,0 0-15 0 0,0 0-47 0 0,0 0-52 0 0,0 0-61 0 0,0 0-64 0 0,0 0-60 0 0,0 0-53 0 0,0 0-46 0 0,0 0-168 0 0,0 0-45 0 0,0 0-202 0 0,0 0-543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1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43 126 11920 0 0,'11'-5'538'0'0,"-6"3"-317"0"0,0 0-35 0 0,2-1 17 0 0,1 0-74 0 0,-1 0-76 0 0,1 1-79 0 0,-2 1-46 0 0,0-1 64 0 0,0 0 55 0 0,0 1 43 0 0,1-2 78 0 0,14-5 414 0 0,-13 4-373 0 0,-1 0-90 0 0,0-1-92 0 0,-6 4-10 0 0,1-1 0 0 0,0 1 0 0 0,-1-1 0 0 0,1 1 0 0 0,-1-1 0 0 0,0 1 0 0 0,1-1 0 0 0,-1 0 0 0 0,0 0 0 0 0,0 0 0 0 0,0-1-17 0 0,0 2 20 0 0,-1-1 1 0 0,1 1-1 0 0,-1 0 0 0 0,0-1 0 0 0,1 1 0 0 0,-1-1 0 0 0,0 1 0 0 0,0-1 1 0 0,0 1-1 0 0,0-1 0 0 0,-1 1 0 0 0,1-1 0 0 0,0 1 0 0 0,0-1-20 0 0,-1 1 31 0 0,0-1-1 0 0,1 1 1 0 0,-1-1-1 0 0,0 1 0 0 0,1-1 1 0 0,-1 1-1 0 0,0-1 1 0 0,0 1-1 0 0,0 0 0 0 0,-1 0 1 0 0,1-1-1 0 0,-1 0-30 0 0,0 1 44 0 0,0 0-1 0 0,0-1 1 0 0,0 1-1 0 0,0 0 1 0 0,-1 0-1 0 0,1 0 1 0 0,0 0-1 0 0,0 0 1 0 0,-1 1 0 0 0,0-1-44 0 0,-1 0 66 0 0,-1 0 0 0 0,0 1 0 0 0,0 0 1 0 0,1 0-1 0 0,-5 0-66 0 0,4 1 60 0 0,0-1-1 0 0,0 1 0 0 0,1 0 1 0 0,-1 1-1 0 0,-2 0-59 0 0,2 1 58 0 0,0-1 0 0 0,0 1 0 0 0,-1 0 0 0 0,2 0 0 0 0,-1 1 0 0 0,0-1 0 0 0,1 1 0 0 0,-1 0 0 0 0,1 1 0 0 0,0-1 0 0 0,1 1 0 0 0,-1 0 0 0 0,1-1 0 0 0,-2 5-58 0 0,2-3 74 0 0,0-1-1 0 0,1 1 1 0 0,0-1-1 0 0,0 1 1 0 0,0 0-1 0 0,0 4-73 0 0,1-5 66 0 0,1 0-1 0 0,0 0 0 0 0,0 0 1 0 0,0 0-1 0 0,0 0 0 0 0,1 0 1 0 0,-1 0-1 0 0,2 1-65 0 0,-1-2 83 0 0,0 0 0 0 0,1 1 0 0 0,-1-1 1 0 0,1 0-1 0 0,2 3-83 0 0,-1-2 96 0 0,0-1 1 0 0,0 0 0 0 0,0-1 0 0 0,0 1-1 0 0,4 2-96 0 0,-1 0 163 0 0,0-1-1 0 0,1-1 1 0 0,0 1-1 0 0,5 2-162 0 0,-2-3 185 0 0,0 0 0 0 0,-1 0-1 0 0,8 1-184 0 0,14 2 288 0 0,0-5-86 0 0,-11-3-114 0 0,-12-1-120 0 0,-1 0-77 0 0,-2 1-59 0 0,1-1-88 0 0,-1 0-104 0 0,0-1-118 0 0,3-2-349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9.9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123 0 11088 0 0,'-1'0'233'0'0,"1"0"-46"0"0,-1 1-39 0 0,0-1-35 0 0,-1 0-2 0 0,1 0-40 0 0,-6 1 65 0 0,5-1-26 0 0,-5 2-157 0 0,1 0 43 0 0,1 1 39 0 0,-1 1 34 0 0,-1 1 54 0 0,1 0 36 0 0,-2 4 135 0 0,0 1 44 0 0,-6 12 377 0 0,6-7-286 0 0,2-4-148 0 0,1 1-102 0 0,-9 25 618 0 0,12-29-622 0 0,0 0 1 0 0,1 0 0 0 0,0 0-1 0 0,0 4-175 0 0,1-9 55 0 0,0 0 1 0 0,0 0-1 0 0,0 0 1 0 0,0 0-1 0 0,1 0 0 0 0,0 0 1 0 0,-1 0-1 0 0,1 0 0 0 0,0 0 1 0 0,0 0-1 0 0,2 3-55 0 0,-2-5 27 0 0,0 1 0 0 0,1 0 0 0 0,-1-1 0 0 0,0 1 1 0 0,1-1-1 0 0,-1 0 0 0 0,1 1 0 0 0,0-1 0 0 0,-1 0 0 0 0,1 0 0 0 0,0 0 1 0 0,0 0-1 0 0,0 0 0 0 0,-1 0 0 0 0,1-1 0 0 0,0 1 0 0 0,0-1 0 0 0,0 1 0 0 0,1-1-27 0 0,7 1 265 0 0,1-1-56 0 0,-1-2-48 0 0,0 0-41 0 0,8-7 17 0 0,-5-1-81 0 0,-11 8-47 0 0,1-1-1 0 0,0 0 1 0 0,-1 0 0 0 0,0 0 0 0 0,0 0-1 0 0,0 0 1 0 0,0-1 0 0 0,1-2-9 0 0,3-17 114 0 0,-5 15-214 0 0,-1-1 62 0 0,-3-23 115 0 0,1 24-87 0 0,1 1-34 0 0,0 0-47 0 0,-1-2-104 0 0,1 0-114 0 0,0 4 105 0 0,1 1-36 0 0,-1 0-40 0 0,1-1-42 0 0,-1 1-45 0 0,1-1-47 0 0,0 1-52 0 0,-1-1-53 0 0,1 1-56 0 0,0-1-59 0 0,1 1-63 0 0,-1-1-64 0 0,1-3-997 0 0</inkml:trace>
  <inkml:trace contextRef="#ctx0" brushRef="#br0" timeOffset="354.04">310 295 12528 0 0,'0'0'239'0'0,"0"0"-100"0"0,0 1-63 0 0,1 2 1 0 0,-1-1-6 0 0,2 10 221 0 0,1 7 30 0 0,1 1-31 0 0,-2-7-63 0 0,-1-2 14 0 0,1 0 69 0 0,-1-2 15 0 0,0 0 75 0 0,-1 0 86 0 0,0-1 98 0 0,0-7-397 0 0,0-1-17 0 0,0 0-10 0 0,0 0-1 0 0,0 0 10 0 0,0 0 81 0 0,-1-1-98 0 0,0-1-73 0 0,-2-4 15 0 0,2 4-20 0 0,-2-7 101 0 0,-1 0-44 0 0,-3-9 28 0 0,-11-39 28 0 0,10 27-115 0 0,3-3-36 0 0,3 0-45 0 0,3-1-58 0 0,3 1-67 0 0,4 1-80 0 0,4 1-90 0 0,4 3-101 0 0,-8 18 129 0 0,2 0 55 0 0,2 1 48 0 0,0 3 40 0 0,9 0-17 0 0,-19 6 140 0 0,-1 0 1 0 0,1 0-1 0 0,0 1 0 0 0,0-1 1 0 0,0 0-1 0 0,0 1 0 0 0,-1-1 1 0 0,1 1-1 0 0,0-1 0 0 0,0 1 1 0 0,-1 0-1 0 0,1 0 0 0 0,-1 0 1 0 0,1 0-1 0 0,0 0 0 0 0,0 1 9 0 0,23 22-148 0 0,-6 3 72 0 0,-18-23 72 0 0,1 0 0 0 0,0 0 0 0 0,-1 0 0 0 0,0 0 0 0 0,1 0 0 0 0,-1 2 4 0 0,-1-1 1 0 0,1-1 1 0 0,-1 1-1 0 0,0-1 1 0 0,0 1-1 0 0,-1-1 1 0 0,0 4-3 0 0,0-3-194 0 0,0-1 62 0 0,-1 0 56 0 0,1 0 50 0 0,-3 3 72 0 0,0 0 88 0 0,-14 12 524 0 0,14-15-545 0 0,0-1-35 0 0,-1 0-45 0 0,0 0-58 0 0,0 0-71 0 0,0-1-82 0 0,0 0-60 0 0,0 0-83 0 0,1-1-90 0 0,-1 0-100 0 0,0 0-108 0 0,0-1-116 0 0,1 0-124 0 0,1 0 381 0 0,1-1-34 0 0,-1 1-1512 0 0,-1-1-1146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8.03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66 12640 0 0,'2'4'335'0'0,"-1"1"-59"0"0,0-1-53 0 0,0 0-48 0 0,-1 1-41 0 0,0-1-35 0 0,1 5 13 0 0,1 13-54 0 0,0-13-1 0 0,1 1 476 0 0,3 15 842 0 0,-5-14-751 0 0,1-1-4 0 0,-1 0 86 0 0,-1-6-473 0 0,-1-3-67 0 0,0-2-55 0 0,-1-1-41 0 0,-5-8 54 0 0,1-8 39 0 0,4 2-110 0 0,2-1-37 0 0,3-18-12 0 0,1 16 40 0 0,8-21-60 0 0,-7 27-32 0 0,-1 1-45 0 0,-3 11 89 0 0,-1 0-1 0 0,1 0 1 0 0,-1 0-1 0 0,0 0 1 0 0,1 0-1 0 0,0 0 0 0 0,-1 0 1 0 0,1 0-1 0 0,0 0 1 0 0,-1 0-1 0 0,1 0 1 0 0,0 0-1 0 0,0 1 1 0 0,0-1-1 0 0,0 0 1 0 0,-1 0-1 0 0,1 1 1 0 0,0-1-1 0 0,1 1 1 0 0,-1-1-1 0 0,0 1 1 0 0,0-1-1 0 0,0 1 1 0 0,1-1 4 0 0,-1 2-1 0 0,1-1 0 0 0,-1 0 0 0 0,1 0 0 0 0,-1 1 0 0 0,1-1 0 0 0,-1 0 0 0 0,1 1 0 0 0,-1 0 0 0 0,1-1 0 0 0,-1 1 0 0 0,0 0 0 0 0,1 0 0 0 0,-1 0 0 0 0,0-1 0 0 0,0 1 0 0 0,1 1 1 0 0,20 23 100 0 0,-13-12 0 0 0,-3-2 37 0 0,30 49 662 0 0,-28-48-668 0 0,0 1-41 0 0,1 1-54 0 0,0 0-84 0 0,0-1-101 0 0,0 0-119 0 0,-6-8-7 0 0,0-2 16 0 0,-1 0-57 0 0,-1-2 111 0 0,0 0-36 0 0,1 1-257 0 0,-1-2 199 0 0,-1 1-37 0 0,1 0-39 0 0,1 0-43 0 0,-1 0-44 0 0,0-1-48 0 0,-1 1 95 0 0,1-1-49 0 0,-1 0-45 0 0,0 1-38 0 0,1-1-154 0 0,-1 0-37 0 0,1 1-186 0 0,0-1-502 0 0</inkml:trace>
  <inkml:trace contextRef="#ctx0" brushRef="#br0" timeOffset="321.4">381 12 9792 0 0,'0'0'222'0'0,"1"0"24"0"0,0 2-83 0 0,0 0-32 0 0,3 4-2 0 0,-2-4-50 0 0,3 4 71 0 0,-1 1 38 0 0,5 8 284 0 0,1 3 231 0 0,-5-7-230 0 0,3 6 277 0 0,4 7 314 0 0,-4-8-389 0 0,-1-4-159 0 0,0 0-63 0 0,-2-4-208 0 0,1-2-36 0 0,0 1-40 0 0,0-1-44 0 0,0 0-49 0 0,1 0-52 0 0,1-1-58 0 0,0 0-61 0 0,-5-3-91 0 0,0-1 74 0 0,0 0 64 0 0,-1 0 54 0 0,4 1 119 0 0,7 0 355 0 0,-9-2-398 0 0,0 0-81 0 0,-1-1-52 0 0,-1 1-45 0 0,0-1-52 0 0,1 1-57 0 0,-1-1-87 0 0,0 0-80 0 0,1 0-89 0 0,-1 0-95 0 0,1-1-105 0 0,-1 1-111 0 0,0-1-118 0 0,1 1-127 0 0,-1-1-953 0 0,2 0-1116 0 0</inkml:trace>
  <inkml:trace contextRef="#ctx0" brushRef="#br0" timeOffset="530.65">638 39 7792 0 0,'0'8'411'0'0,"0"-5"-355"0"0,0-1-35 0 0,0 10 16 0 0,0 0 69 0 0,0-1 63 0 0,1 1 58 0 0,-1-1 50 0 0,1 1 44 0 0,0 11 430 0 0,0 0 94 0 0,1 30 1243 0 0,-2-37-1489 0 0,0 0-50 0 0,-1 2-20 0 0,0 0-109 0 0,0-8-258 0 0,0-1-37 0 0,0 0-39 0 0,0 0-43 0 0,-2 9 238 0 0,-8 52 809 0 0,2-22-302 0 0,-1-10-35 0 0,4-20-331 0 0,-1 0 37 0 0,-2 2-204 0 0,6-15-147 0 0,-1 0 0 0 0,1 0 1 0 0,-1-1-1 0 0,0 1 1 0 0,0-1-1 0 0,0 0 1 0 0,-1 0-1 0 0,-1 1-108 0 0,-13 7 325 0 0,0-4-119 0 0,9-5-144 0 0,0-1-34 0 0,-1 0-42 0 0,-1-1-53 0 0,1-2-59 0 0,-1 0-67 0 0,1-1-71 0 0,-1-2-77 0 0,1 0-86 0 0,0-1-89 0 0,-1-3-519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47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 0 11000 0 0,'-2'2'467'0'0,"-3"2"-88"0"0,3-2-233 0 0,-1 0-37 0 0,1 0-39 0 0,1 0-44 0 0,-1 3-76 0 0,0 1 89 0 0,2 0 75 0 0,0 1 56 0 0,1 2 86 0 0,3 10 406 0 0,-3-12-401 0 0,3 11 190 0 0,0-1-41 0 0,5 17 307 0 0,3 8 4 0 0,8 19 211 0 0,-17-51-789 0 0,1 3 89 0 0,1 1 44 0 0,5 11 384 0 0,-10-24-497 0 0,0-1 10 0 0,0 0 3 0 0,0 0 0 0 0,0 0-4 0 0,0 0-17 0 0,2-1 41 0 0,0-2-72 0 0,0-1-42 0 0,1-4-23 0 0,-1 5-1 0 0,4-13 47 0 0,0 0-35 0 0,2-8-19 0 0,-1-1-44 0 0,7-24-34 0 0,-1 17 50 0 0,4 0 37 0 0,6-1-87 0 0,-19 29 12 0 0,0 1 0 0 0,0-1 0 0 0,0 1 0 0 0,0 0 0 0 0,0-1 0 0 0,2 1 15 0 0,-3 1-13 0 0,0 1 0 0 0,-1-1 0 0 0,1 1 0 0 0,0 0 0 0 0,0 0 0 0 0,0 1 0 0 0,0-1 0 0 0,1 0 0 0 0,-1 1 0 0 0,3 0 13 0 0,8 1 146 0 0,0 4-93 0 0,2 3-84 0 0,5 10-135 0 0,-2 4-41 0 0,-9-7 104 0 0,-2-3 68 0 0,-1 0 66 0 0,-4-7-14 0 0,5 10-5 0 0,12 22-70 0 0,-11-13 102 0 0,-3-7 91 0 0,-4-9-24 0 0,-1 0 36 0 0,0-3-46 0 0,0 2-46 0 0,-3 8-51 0 0,2-14-1 0 0,0-1 0 0 0,0 0 1 0 0,0 0-1 0 0,0 1 0 0 0,0-1 0 0 0,0 0 0 0 0,0 1 0 0 0,0-1 0 0 0,0 0 0 0 0,0 0 0 0 0,0 1 0 0 0,-1-1 0 0 0,1 0 0 0 0,0 0 0 0 0,0 1 0 0 0,0-1 0 0 0,0 0 0 0 0,-1 0 0 0 0,1 0 0 0 0,0 1 0 0 0,0-1 0 0 0,-1 0 0 0 0,1 0 0 0 0,0 0 0 0 0,0 0 0 0 0,-1 1 0 0 0,1-1 0 0 0,0 0 0 0 0,0 0 0 0 0,-1 0 0 0 0,1 0 1 0 0,0 0-1 0 0,-1 0 0 0 0,1 0 0 0 0,0 0 0 0 0,0 0 0 0 0,-1 0 0 0 0,1 0 0 0 0,0 0 0 0 0,-1 0 0 0 0,1 0 0 0 0,0 0 0 0 0,0 0 0 0 0,-1 0 0 0 0,1 0 0 0 0,0-1-3 0 0,-8-4 122 0 0,7 3-122 0 0,-1 0 1 0 0,1 1 0 0 0,0-1-1 0 0,0 0 1 0 0,0 0-1 0 0,1 0 1 0 0,-1 1 0 0 0,0-1-1 0 0,1 0 1 0 0,-1 0-1 0 0,1-1 0 0 0,-2-26-55 0 0,7 0-75 0 0,0 4-83 0 0,2 7-55 0 0,2 2 59 0 0,2 1 48 0 0,3 3 38 0 0,4 3 12 0 0,-15 9 99 0 0,0-1 1 0 0,-1 1 0 0 0,1-1-1 0 0,0 1 1 0 0,0 0-1 0 0,-1 0 1 0 0,1 0-1 0 0,0 0 1 0 0,0 1 0 0 0,-1-1-1 0 0,1 1 1 0 0,0 0-1 0 0,-1 0 1 0 0,1-1 0 0 0,0 2-1 0 0,-1-1 1 0 0,0 0-1 0 0,1 1 12 0 0,3 1-9 0 0,-1 0 0 0 0,0 1-1 0 0,0 0 1 0 0,4 4 9 0 0,14 21 67 0 0,-11-10 60 0 0,-1 2-1 0 0,2 5-126 0 0,3 5 86 0 0,1-2-67 0 0,-5-11-59 0 0,3-2-54 0 0,-14-14-43 0 0,1 0 98 0 0,2 1 45 0 0,-3-1-39 0 0,0-1-46 0 0,0 0-33 0 0,0 0-54 0 0,1 0-62 0 0,-1 0-72 0 0,0 0-12 0 0,0 0-63 0 0,0-1-68 0 0,0 1-73 0 0,0 0-80 0 0,-1-1-85 0 0,1 1-90 0 0,0-1-96 0 0,3 1-1382 0 0,1 0-1274 0 0</inkml:trace>
  <inkml:trace contextRef="#ctx0" brushRef="#br0" timeOffset="366.67">923 79 11544 0 0,'0'0'264'0'0,"0"0"18"0"0,-2 0-56 0 0,0 0-51 0 0,-1 0-45 0 0,0 1-24 0 0,-1-1-45 0 0,0 0-32 0 0,0 1-38 0 0,-5 3 107 0 0,1 2 42 0 0,5-4-51 0 0,0 1 0 0 0,0 0 0 0 0,1 0 0 0 0,-1 1 0 0 0,1-1 0 0 0,-1 1-89 0 0,-5 9 246 0 0,2 1-76 0 0,2-5-122 0 0,1-1-68 0 0,-8 31 243 0 0,7-10-32 0 0,3-11-30 0 0,1 0 44 0 0,4-1 57 0 0,2-2 68 0 0,4-1 103 0 0,2-6-54 0 0,2-5-48 0 0,1-6-41 0 0,-12 2-223 0 0,0 0-1 0 0,0 0 1 0 0,0-1-1 0 0,0 1 1 0 0,0-1 0 0 0,1 0-67 0 0,-1-1 63 0 0,0 1 0 0 0,0-1 1 0 0,0 1-1 0 0,0-1 0 0 0,0 0 1 0 0,-1 0-1 0 0,0 0 0 0 0,2-2-63 0 0,8-18 191 0 0,-3 1-79 0 0,-3 1-59 0 0,-3 7-36 0 0,0 1-1 0 0,-2 0 1 0 0,1-9-17 0 0,-1-7 50 0 0,-1 33-200 0 0,0 2 42 0 0,3 14-11 0 0,2 28 45 0 0,-3-30 17 0 0,-1-10 55 0 0,1 0 0 0 0,-1 0-1 0 0,2 1 1 0 0,0 0 2 0 0,3 9-37 0 0,-1-6-37 0 0,0 0-58 0 0,-4-11-56 0 0,0 0 64 0 0,-1 0 53 0 0,1 0 44 0 0,1 1 68 0 0,0 1 130 0 0,0-2-122 0 0,-1 0-51 0 0,1 0-77 0 0,-2 0-16 0 0,1 0-42 0 0,0-1-47 0 0,0 1-54 0 0,0-1-81 0 0,0 1-74 0 0,0 0-81 0 0,0-1-87 0 0,0 1-94 0 0,0-1-100 0 0,0 1-108 0 0,0-1-114 0 0,1 1-966 0 0,1 0-1096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31.8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0 477 7024 0 0,'3'5'317'0'0,"2"-1"-108"0"0,3 0-65 0 0,5-1-61 0 0,3-2-35 0 0,-5-1 36 0 0,-3 0 53 0 0,0-1 86 0 0,0 1 121 0 0,-5 0-120 0 0,0 0 39 0 0,20-1 595 0 0,-1 0-103 0 0,1-2-94 0 0,0 0-83 0 0,3-2 18 0 0,1-1-90 0 0,-7 1-176 0 0,0 0-34 0 0,19-5 222 0 0,1-1-44 0 0,-30 8-385 0 0,0 0 34 0 0,33-19 607 0 0,-29 14-534 0 0,1 1-102 0 0,-11 4-94 0 0,0 0 0 0 0,0 1 0 0 0,0-2 0 0 0,0 1 0 0 0,0 0 0 0 0,-1-1 0 0 0,1 0 0 0 0,-1 0 0 0 0,-2 3 0 0 0,-1 0 0 0 0,0 0 0 0 0,0 0 0 0 0,0 0 0 0 0,0 1 0 0 0,0-1 0 0 0,0 0 0 0 0,0 0 0 0 0,-1 0 0 0 0,1 0 0 0 0,0 0 0 0 0,0 0 0 0 0,-1 0 0 0 0,1 0 0 0 0,0 1 0 0 0,-1-1 0 0 0,1 0 0 0 0,-1 0 0 0 0,1 0 0 0 0,-7-8-23 0 0,2 3-53 0 0,0 1 38 0 0,-1 1 32 0 0,-3-2 47 0 0,-1 1 38 0 0,-6-4 80 0 0,8 4-78 0 0,-1 1-50 0 0,-10-1-78 0 0,-3-2-89 0 0,6 2 67 0 0,-1 3 49 0 0,14 1 26 0 0,-1 1 1 0 0,1 0 0 0 0,-1 0-1 0 0,1 1 1 0 0,-1-1 0 0 0,1 1-1 0 0,-1-1 1 0 0,1 1 0 0 0,0 0-1 0 0,-1 0 1 0 0,1 1 0 0 0,0-1-1 0 0,-2 2-6 0 0,-29 14 124 0 0,27-14-90 0 0,0 0 0 0 0,0 0 0 0 0,0 1 0 0 0,1 0 0 0 0,0 0 0 0 0,0 1 0 0 0,-1 1-34 0 0,-1 1 70 0 0,1 1 1 0 0,-1 0 0 0 0,2 1 0 0 0,-1 0 0 0 0,-2 5-71 0 0,-6 17 239 0 0,6 5 55 0 0,7-21-151 0 0,0-1 1 0 0,1 1-1 0 0,1 0 0 0 0,0 0 0 0 0,1 0 0 0 0,2 12-143 0 0,-1-17 74 0 0,1-1 0 0 0,-1-1 0 0 0,1 1 0 0 0,1 0 1 0 0,0 1-75 0 0,0-2 51 0 0,0-2 0 0 0,0 1 0 0 0,1 0 0 0 0,0-1 0 0 0,0 0 0 0 0,3 3-51 0 0,23 17 159 0 0,2-8-34 0 0,-25-14-94 0 0,-1-2-1 0 0,1 1 1 0 0,6 0-31 0 0,-6-1 19 0 0,1-1 0 0 0,0 0 1 0 0,5-1-20 0 0,-4 0-77 0 0,0 0 39 0 0,23-3 1 0 0,-19 2-27 0 0,1-1-90 0 0,-8 1 31 0 0,0-1-39 0 0,1 1-68 0 0,0-1-61 0 0,0 0-68 0 0,0 0-76 0 0,0 0-81 0 0,0-1-90 0 0,0 1-97 0 0,0-1-103 0 0,-6 3 406 0 0,0-1-45 0 0,0 0-41 0 0,1 0-36 0 0,-1 0-144 0 0,1 0-34 0 0,5-2-1526 0 0,-8 3 2223 0 0</inkml:trace>
  <inkml:trace contextRef="#ctx0" brushRef="#br0" timeOffset="406.91">891 336 10912 0 0,'0'0'248'0'0,"0"0"34"0"0,0 0 20 0 0,-2 0-38 0 0,-1-2-212 0 0,-8-1 4 0 0,-4-1-2 0 0,7 2 349 0 0,0 1-106 0 0,0 0-38 0 0,-5 1 32 0 0,1 0 18 0 0,3-1-12 0 0,-9 1 25 0 0,10 1-133 0 0,1 0 0 0 0,0 1 0 0 0,0 0 0 0 0,0 0 0 0 0,0 0 0 0 0,-5 3-189 0 0,-8 6 403 0 0,14-4-392 0 0,5-6-11 0 0,1 1 0 0 0,-1-1 0 0 0,1 0 0 0 0,-1 1 0 0 0,1-1 0 0 0,0 0 0 0 0,-1 1 0 0 0,1-1 0 0 0,0 1 0 0 0,0-1 0 0 0,0 1 0 0 0,0-1 0 0 0,0 0 0 0 0,1 1 0 0 0,-1-1 0 0 0,0 1 0 0 0,1-1 0 0 0,-1 0 0 0 0,1 1 0 0 0,-1-1 0 0 0,1 0 0 0 0,-1 0 0 0 0,1 1 0 0 0,0-1 0 0 0,0 0 0 0 0,0 0 0 0 0,0 0 0 0 0,0 0 0 0 0,0 1 0 0 0,1 0 0 0 0,-1 0 0 0 0,1 0 0 0 0,-1 0 0 0 0,1 1 0 0 0,-1-1 0 0 0,0 0 0 0 0,0 2 0 0 0,0-2 0 0 0,-1-1 0 0 0,1 1 1 0 0,0-1-1 0 0,-1 1 1 0 0,1-1-1 0 0,0 1 1 0 0,0-1-1 0 0,0 1 1 0 0,1 0-1 0 0,11 9 43 0 0,5 6 54 0 0,-8-4-25 0 0,1-1-38 0 0,14 12-51 0 0,-13-13-52 0 0,1 2 1 0 0,4 7 68 0 0,-4-5-9 0 0,0-1 41 0 0,2 3 60 0 0,0 0 65 0 0,-2-1 17 0 0,1 1 101 0 0,-12-14-127 0 0,-1 2-34 0 0,0 10 182 0 0,-1-11-126 0 0,-1-1 45 0 0,0 0-39 0 0,-4 2 70 0 0,-1 0-111 0 0,0 0-75 0 0,-14 6-5 0 0,14-8 55 0 0,-1 0-66 0 0,1-1-1 0 0,-1 0 1 0 0,1 0 0 0 0,-1-1-1 0 0,-6 1-43 0 0,-18-1 82 0 0,5-5-101 0 0,14 1-32 0 0,1-2-32 0 0,8 4-85 0 0,1-1 59 0 0,-6-5-81 0 0,6 3 68 0 0,1 2 25 0 0,0 0-34 0 0,0 0-40 0 0,0 0-46 0 0,0-1-89 0 0,0 1-77 0 0,1-1-86 0 0,-1 1-95 0 0,1 0-106 0 0,-1-1-115 0 0,1 1-125 0 0,0 1 405 0 0,0 0-34 0 0,1-4-1516 0 0,0-1-1158 0 0,-1 6 3200 0 0</inkml:trace>
  <inkml:trace contextRef="#ctx0" brushRef="#br0" timeOffset="765.95">1390 122 11672 0 0,'3'-9'335'0'0,"0"1"-83"0"0,3-1-30 0 0,4-3 13 0 0,-9 11 10 0 0,0 3 52 0 0,0 0-70 0 0,0-1-61 0 0,0 0-39 0 0,-1 8 159 0 0,-3 14 372 0 0,1 0-119 0 0,2 0-109 0 0,1 1-97 0 0,2 34 379 0 0,-1-17-256 0 0,2-1-34 0 0,1 3 769 0 0,-1 34-1191 0 0,0-1 710 0 0,-3-47-518 0 0,2 10 46 0 0,3-14-176 0 0,-5-20-41 0 0,0-1 0 0 0,0 1 1 0 0,0-1-1 0 0,-1 1 0 0 0,1-1 0 0 0,-1 3-21 0 0,0 1 30 0 0,0 0 0 0 0,1 0 1 0 0,1 0-1 0 0,0 4-30 0 0,-2-11-174 0 0,0-1 36 0 0,1 0-37 0 0,-1 1 114 0 0,0 0 95 0 0,1-1 58 0 0,-1 1 42 0 0,1 0 406 0 0,0 0-358 0 0,-1 0-111 0 0,0-1-52 0 0,1 1-65 0 0,-1-1-75 0 0,0 1-89 0 0,1-1-101 0 0,-1 1-113 0 0,0-1 166 0 0,0 0-33 0 0,0 0-151 0 0,0 1-64 0 0,1-1-68 0 0,-1 0-72 0 0,0 1-76 0 0,0-1-79 0 0,0 0-82 0 0,0 1-87 0 0,0-1-1313 0 0,0 0-1288 0 0</inkml:trace>
  <inkml:trace contextRef="#ctx0" brushRef="#br0" timeOffset="1086.08">1113 454 8208 0 0,'9'-1'290'0'0,"1"-1"-116"0"0,1-3-77 0 0,5-4-80 0 0,-2 2-12 0 0,-5 3 48 0 0,37-14 764 0 0,-15 8-308 0 0,-4 1-119 0 0,-1 1-39 0 0,3-1-10 0 0,0-1-73 0 0,12-2 100 0 0,1 4-42 0 0,-14 4-144 0 0,1 1-38 0 0,6 0-29 0 0,0 2-84 0 0,1 0-101 0 0,-1 1-114 0 0,0 0 40 0 0</inkml:trace>
  <inkml:trace contextRef="#ctx0" brushRef="#br0" timeOffset="1469.07">2195 345 7640 0 0,'-4'1'185'0'0,"0"1"-54"0"0,0-1-46 0 0,0 0-36 0 0,-3 1-27 0 0,-11 1-45 0 0,12-3 82 0 0,0 1 82 0 0,0 0 109 0 0,3 0-74 0 0,0 0 38 0 0,2-1-111 0 0,-6 2 430 0 0,0 0-40 0 0,0 0-37 0 0,1 0-37 0 0,-1 1-35 0 0,1 0-34 0 0,-6 4 255 0 0,-15 9 427 0 0,15-10-616 0 0,1 1-40 0 0,3-2-158 0 0,1 0-34 0 0,-8 9 274 0 0,-6 4 76 0 0,2 1-100 0 0,2 2-102 0 0,2 4-101 0 0,1 4 62 0 0,11-20-169 0 0,0 0 0 0 0,0-1 1 0 0,1 1-1 0 0,0 3-124 0 0,1-7 62 0 0,0 0 1 0 0,1 0 0 0 0,0 0 0 0 0,0 0-1 0 0,0 1 1 0 0,1-1 0 0 0,0 0-1 0 0,0 0-62 0 0,0 0 51 0 0,1-1-1 0 0,-1 1 0 0 0,1-1 0 0 0,0 0 0 0 0,0 0 0 0 0,1 1-50 0 0,11 13 6 0 0,2-4 48 0 0,6-4 59 0 0,-17-8-74 0 0,-1-1 0 0 0,1 0 0 0 0,0 0 0 0 0,-1-1 0 0 0,1 1 0 0 0,3-1-39 0 0,-2 0 45 0 0,0-1 1 0 0,0 0 0 0 0,0 0-1 0 0,0 0 1 0 0,0-1 0 0 0,-1 0 0 0 0,1 0-1 0 0,-1 0 1 0 0,4-2-46 0 0,10-8 104 0 0,-2-2-34 0 0,-9 5-26 0 0,-1 0-1 0 0,1 0 0 0 0,4-8-43 0 0,-5 5 47 0 0,0 0 0 0 0,4-11-47 0 0,1-10 64 0 0,-1 0 1 0 0,0-4-65 0 0,-10 33 3 0 0,5-18 26 0 0,0-1 24 0 0,1 0-1 0 0,3-5-52 0 0,8-5-2 0 0,-15 29-12 0 0,0 0-1 0 0,0 1 1 0 0,0-1-1 0 0,0 1 1 0 0,1 0 0 0 0,1-2 14 0 0,18-8-122 0 0,-23 13 118 0 0,1 0-1 0 0,-1-1 0 0 0,1 1 0 0 0,-1 0 0 0 0,1 0 0 0 0,0 0 1 0 0,-1-1-1 0 0,1 1 0 0 0,-1 0 0 0 0,1 0 0 0 0,0 0 0 0 0,-1 0 1 0 0,1 0-1 0 0,-1 0 0 0 0,1 1 0 0 0,0-1 0 0 0,-1 0 1 0 0,1 0-1 0 0,-1 0 0 0 0,1 0 0 0 0,0 1 0 0 0,-1-1 0 0 0,1 0 1 0 0,-1 1-1 0 0,1-1 0 0 0,-1 0 0 0 0,1 1 0 0 0,-1-1 0 0 0,1 0 1 0 0,-1 1-1 0 0,0-1 0 0 0,1 1 0 0 0,-1-1 0 0 0,0 1 0 0 0,1-1 1 0 0,-1 1-1 0 0,1 0 5 0 0,14 40-161 0 0,-10-20 125 0 0,-2 1 35 0 0,10 40 1 0 0,-8-31 0 0 0,2-1 0 0 0,1 0 0 0 0,2 0 0 0 0,8 18 0 0 0,-11-30 0 0 0,-5-12 0 0 0,1 1 0 0 0,0-1 0 0 0,0 1 0 0 0,3 4 0 0 0,-5-10-164 0 0,0 0 60 0 0,-1 0 53 0 0,1 0 46 0 0,0 0 46 0 0,0 1 40 0 0,2 1 260 0 0,-1-1-214 0 0,-1 0-61 0 0,0-1-73 0 0,0 0-52 0 0,-1 0-37 0 0,1 0-49 0 0,0 0-55 0 0,-1 0-59 0 0,1 0-8 0 0,-1-1-48 0 0,1 1-53 0 0,-1 0-55 0 0,1 0-59 0 0,-1-1-63 0 0,1 1-64 0 0,-1 0-70 0 0,0-1-1166 0 0</inkml:trace>
  <inkml:trace contextRef="#ctx0" brushRef="#br0" timeOffset="1813.15">2783 14 12992 0 0,'0'0'381'0'0,"0"0"-138"0"0,0-1-111 0 0,0-3-139 0 0,0 1 75 0 0,1 0 63 0 0,0 2 51 0 0,1 0 186 0 0,1 2 266 0 0,-1 2-198 0 0,0-1-188 0 0,-1 0-84 0 0,0-1-50 0 0,0 1-64 0 0,-1-1-48 0 0,1 0-53 0 0,-1 0-60 0 0,5 24 495 0 0,-8 18 75 0 0,1-10-132 0 0,4 1 447 0 0,2 12-774 0 0,0 6 391 0 0,-2-31-284 0 0,-1-1 49 0 0,0 4 80 0 0,0 13 177 0 0,1 15 177 0 0,-1-17-282 0 0,1-6-155 0 0,-1-14-122 0 0,0-1-37 0 0,3 38 233 0 0,-2-17-125 0 0,-1-6-64 0 0,-1-1-57 0 0,0-25 21 0 0,0-1-5 0 0,3 12 47 0 0,-3-14-242 0 0,0 1 63 0 0,0-1 54 0 0,0 1 50 0 0,1-1 44 0 0,-1 1 43 0 0,0 0 107 0 0,0 1 319 0 0,0-1-373 0 0,0-1-48 0 0,0 1-60 0 0,0 0-63 0 0,0-1-76 0 0,0 1-86 0 0,0-1-60 0 0,0 1-87 0 0,0-1-96 0 0,0 1-104 0 0,0 0-112 0 0,0-1-122 0 0,0 0 354 0 0,0 1-33 0 0,0-1-35 0 0,0 0-35 0 0,0 0 123 0 0,0 0-48 0 0,0 0-42 0 0,0 0-38 0 0,0 0-152 0 0,0 0-37 0 0,0 0-1624 0 0</inkml:trace>
  <inkml:trace contextRef="#ctx0" brushRef="#br0" timeOffset="2109.36">2636 373 10680 0 0,'1'0'241'0'0,"7"-3"86"0"0,1-1-85 0 0,0 1-73 0 0,-1 0-61 0 0,1-1-45 0 0,1 1-38 0 0,20-9-34 0 0,-17 8 51 0 0,1-1 87 0 0,-8 3-18 0 0,1-1 37 0 0,9-2 229 0 0,1 1-34 0 0,16-4 247 0 0,1 2-123 0 0,1 2-114 0 0,0 1-106 0 0,-1 2-98 0 0,1 1-90 0 0,-1 2-80 0 0,3 2-167 0 0,-23-2 14 0 0,-7-1 31 0 0,-1 0-48 0 0,1-1-56 0 0,0 1-65 0 0,-1-1-73 0 0,1 0-81 0 0,-5 0 144 0 0,0 0-45 0 0,0 0-40 0 0,0 0-35 0 0,1 0-128 0 0,-1 0-34 0 0,5 0-1330 0 0</inkml:trace>
  <inkml:trace contextRef="#ctx0" brushRef="#br0" timeOffset="2564.14">3343 448 9848 0 0,'0'0'222'0'0,"1"1"30"0"0,2 0-206 0 0,0 0 0 0 0,0 0 0 0 0,0 0 0 0 0,1-1 0 0 0,-1 1 0 0 0,0-1 0 0 0,0 0 0 0 0,0 0 0 0 0,0 0-1 0 0,3 0-45 0 0,3 0 66 0 0,0 0-41 0 0,-2 0 5 0 0,-1 0 57 0 0,1 0 50 0 0,0 0 42 0 0,3 0 130 0 0,-1 0 52 0 0,24-3 945 0 0,-20 2-803 0 0,-5 1-262 0 0,0-1-45 0 0,-1 0-54 0 0,1 1-63 0 0,16-3 434 0 0,-9-1-232 0 0,1-2-139 0 0,-7 1-115 0 0,2 0-35 0 0,0-1 308 0 0,-3-1 67 0 0,-1-1 70 0 0,-1-1 72 0 0,-4 0-213 0 0,-6-6 24 0 0,-4 1-44 0 0,3 7-59 0 0,-6-6-12 0 0,-1 2-48 0 0,-2 1-41 0 0,0 1-35 0 0,-8-2-18 0 0,-1 4-42 0 0,15 5-25 0 0,0 1 0 0 0,0-1-1 0 0,0 2 1 0 0,0-1-1 0 0,-1 1 1 0 0,1 0-1 0 0,0 1 1 0 0,-6 1 4 0 0,-18 7 32 0 0,13 0-23 0 0,14-6-19 0 0,0-1 1 0 0,0 1-1 0 0,1 0 1 0 0,-1 0-1 0 0,1 1 1 0 0,0-1-1 0 0,0 1 1 0 0,-4 4 9 0 0,-7 14-5 0 0,-6 18 13 0 0,4 2 82 0 0,3 10 100 0 0,11-35-62 0 0,0 0 0 0 0,1-1 0 0 0,1 14-128 0 0,2 3 197 0 0,0-22-125 0 0,0 0 0 0 0,0 0 0 0 0,1 1-1 0 0,1-1 1 0 0,1 4-72 0 0,6 8 176 0 0,4-2 65 0 0,5-2 91 0 0,4-3 118 0 0,6-3-67 0 0,2-3-57 0 0,0-3-52 0 0,2-3-48 0 0,0-3-44 0 0,0-2-41 0 0,-14-1-52 0 0,1-1-1 0 0,5-2-88 0 0,0-1 33 0 0,-16 5-56 0 0,-1-1-65 0 0,1 0-95 0 0,-5 1 47 0 0,0 0-34 0 0,1 0-117 0 0,1-1-76 0 0,-1 1-84 0 0,0-1-94 0 0,9-4-670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47.3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9152 0 0,'0'0'208'0'0,"0"0"33"0"0,0 0 14 0 0,0 0 1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3.9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5 119 7856 0 0,'0'0'174'0'0,"2"1"-51"0"0,9 3 281 0 0,-7-3-321 0 0,-2 0-51 0 0,3-1 21 0 0,0 0 98 0 0,0 0 88 0 0,0-2 77 0 0,2 1 149 0 0,-1-2 76 0 0,2-1 182 0 0,3-2 445 0 0,-2-3 3 0 0,-3 3-444 0 0,-2 1-181 0 0,0-1-74 0 0,-2 1-149 0 0,0 0-76 0 0,-1 0-87 0 0,-1-1-97 0 0,-4-12 35 0 0,-6 1 56 0 0,-4 2 56 0 0,-1 4 58 0 0,8 10-111 0 0,1 3-35 0 0,-7 8 38 0 0,2 4-89 0 0,5-2-61 0 0,2-4 70 0 0,1 1 0 0 0,1 0 0 0 0,-1-1 0 0 0,1 1 0 0 0,1 0 0 0 0,0 0 0 0 0,0 0 0 0 0,1 0 0 0 0,0 1 0 0 0,0-1-1 0 0,2 4-79 0 0,-1-9 35 0 0,-1 1-1 0 0,2-1 0 0 0,-1 0 1 0 0,0 0-1 0 0,1-1 0 0 0,0 1 1 0 0,0 0-1 0 0,0 0 0 0 0,0-1 0 0 0,0 1 1 0 0,3 1-35 0 0,-3-2 19 0 0,0-1 0 0 0,1 0 0 0 0,0 0 0 0 0,-1 0 0 0 0,1 0 0 0 0,0 0 0 0 0,0 0-19 0 0,1 0 14 0 0,0-1 0 0 0,0 1-1 0 0,-1-1 1 0 0,1 0 0 0 0,0 0-1 0 0,3 0-13 0 0,19 2-36 0 0,-15-2-3 0 0,1-1-77 0 0,-5 0 16 0 0,-1 0-34 0 0,4-1-184 0 0,-5 1 109 0 0,1-1-38 0 0,-1 1-41 0 0,0-1-44 0 0,0 1-48 0 0,0-1-50 0 0,-2 0 26 0 0,-1 1-57 0 0,0 0-52 0 0,1-1-45 0 0,0 1-161 0 0,-1 0-45 0 0,2-1-196 0 0,1 0-527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5.40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14 10448 0 0,'-1'7'237'0'0,"1"1"-43"0"0,0 2-5 0 0,3 5 44 0 0,6 10 162 0 0,-6-17-222 0 0,0 0 38 0 0,1 1 118 0 0,-1 0 94 0 0,4 10 504 0 0,-1-1 99 0 0,7 19 1041 0 0,-7-22-1218 0 0,0 2 20 0 0,-2-9-477 0 0,-1 0-33 0 0,-3-7-173 0 0,0-1-39 0 0,0 0-10 0 0,0 0-2 0 0,0 0-7 0 0,0 0-7 0 0,0 0-1 0 0,0-8 144 0 0,-1 0-93 0 0,-1 0-71 0 0,1-1-48 0 0,-3-15 35 0 0,3-13-1 0 0,5-1-71 0 0,-3 34-15 0 0,0 0-1 0 0,0-1 1 0 0,0 1 0 0 0,1 0-1 0 0,-1 0 1 0 0,1 0-1 0 0,0 0 1 0 0,1 0-1 0 0,-1 1 1 0 0,1-1-1 0 0,-1 0 1 0 0,1 1-1 0 0,0 0 1 0 0,0 0-1 0 0,2-2 1 0 0,-1 3-243 0 0,-1-1 79 0 0,0 1 71 0 0,1 0 60 0 0,1-2 71 0 0,1 1 73 0 0,13-7 437 0 0,-11 6-389 0 0,-4 3-133 0 0,0-1-33 0 0,-1 1-39 0 0,1 0-43 0 0,0-1-50 0 0,0 1-56 0 0,-1 0-60 0 0,1 1-67 0 0,0-1-72 0 0,-1 0-78 0 0,1 1-83 0 0,0-1-88 0 0,-1 1-95 0 0,1 0-101 0 0,-1 0-104 0 0,0 1-112 0 0,-1-1-160 0 0,1 0-34 0 0,3 2-2615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5.75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164 62 8752 0 0,'-8'-4'78'0'0,"1"0"46"0"0,0 1 41 0 0,-1 1 37 0 0,-4-1 205 0 0,0 2 65 0 0,9 1-282 0 0,-1 0 0 0 0,1 0 0 0 0,-1 0 0 0 0,1 1 0 0 0,-1 0 0 0 0,1 0 0 0 0,-1 0 0 0 0,1 0 1 0 0,-3 2-191 0 0,-9 5 669 0 0,8-2-374 0 0,1 1-43 0 0,-1 0-51 0 0,1 1-59 0 0,-10 23 359 0 0,5 2 63 0 0,9-26-404 0 0,1-1-1 0 0,1 1 0 0 0,-1 0 0 0 0,1 2-159 0 0,0-4 120 0 0,1 0 0 0 0,-1 0 0 0 0,1 0 0 0 0,0-1 0 0 0,0 1 0 0 0,1 0-120 0 0,2 5 145 0 0,2-2 65 0 0,0-2 52 0 0,2-3 44 0 0,5-1 247 0 0,8-6 344 0 0,-5-3-272 0 0,-6 1-247 0 0,-3 0-100 0 0,1 0-43 0 0,-3 1-80 0 0,0-1-41 0 0,0 1-46 0 0,-2 0-53 0 0,4-5-25 0 0,-2-1 40 0 0,2-6 83 0 0,-6 12-63 0 0,1 0 0 0 0,-1 0 0 0 0,0 0 0 0 0,-1 0 0 0 0,1 0 0 0 0,-1 0 0 0 0,0-1-50 0 0,-2-6 67 0 0,0 0-46 0 0,-2 1-55 0 0,0 0-61 0 0,-2 0-72 0 0,-1-1-83 0 0,5 9 214 0 0,1 0-41 0 0,-1 0-38 0 0,0 0-36 0 0,-1-2-246 0 0,0-1-107 0 0,-1-2-267 0 0,0 0-94 0 0,-5-6-601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6.69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83 11376 0 0,'0'0'256'0'0,"1"-1"-87"0"0,1 1-49 0 0,4-3 78 0 0,-4 2-84 0 0,6-3-137 0 0,1 0 114 0 0,-1 1 91 0 0,1-1 68 0 0,18-8 711 0 0,-16 7-582 0 0,-5 1-207 0 0,0 1-39 0 0,0-1-49 0 0,0 0-56 0 0,-5 4-21 0 0,11-10 24 0 0,-12 10-31 0 0,1-1 1 0 0,-1 1-1 0 0,0 0 0 0 0,0-1 1 0 0,1 1-1 0 0,-1 0 1 0 0,0-1-1 0 0,0 1 0 0 0,0 0 1 0 0,1-1-1 0 0,-1 1 1 0 0,0 0-1 0 0,0-1 0 0 0,0 1 1 0 0,0 0-1 0 0,0-1 1 0 0,0 1-1 0 0,0-1 1 0 0,0 1-1 0 0,0 0 0 0 0,0-1 1 0 0,0 1-1 0 0,0 0 1 0 0,0-1-1 0 0,0 1 0 0 0,0-1 1 0 0,0 1-1 0 0,0 0 1 0 0,0-1-1 0 0,-1 1 0 0 0,1 0 1 0 0,0-1-1 0 0,0 1 1 0 0,0 0-1 0 0,-1-1 0 0 0,1 1 1 0 0,0 0-1 0 0,0 0 1 0 0,-1-1-1 0 0,0 0 3 0 0,0 1 1 0 0,0-1 0 0 0,0 0 0 0 0,0 1 0 0 0,0-1 0 0 0,0 1 0 0 0,0-1 0 0 0,0 1 0 0 0,0 0-1 0 0,0-1 1 0 0,0 1 0 0 0,0 0 0 0 0,-1 0 0 0 0,1-1 0 0 0,-1 1-4 0 0,0 1 20 0 0,-1-1 1 0 0,1 0-1 0 0,0 1 1 0 0,-1-1-1 0 0,1 1 1 0 0,-1 0-1 0 0,1 0 1 0 0,0 0 0 0 0,0 0-1 0 0,-1 0 1 0 0,0 1-21 0 0,-24 20 237 0 0,15-9-158 0 0,-4 11 101 0 0,14-19-115 0 0,-1 0 0 0 0,1 1-1 0 0,0-1 1 0 0,1 0 0 0 0,-1 1 0 0 0,0 3-65 0 0,2-5 36 0 0,-1-1 0 0 0,1 1 0 0 0,0 0 1 0 0,0 0-1 0 0,1-1 0 0 0,-1 1 0 0 0,1 0 0 0 0,-1 0 1 0 0,1-1-1 0 0,0 1-36 0 0,1-1 19 0 0,-1 0 0 0 0,0 1 0 0 0,1-1 0 0 0,0 0 0 0 0,0-1 0 0 0,0 1 0 0 0,1 2-19 0 0,0-3-118 0 0,-1 1 45 0 0,5 2 36 0 0,-1-1 101 0 0,12 3 218 0 0,-12-6-227 0 0,0 0-42 0 0,1 0-78 0 0,0 0-113 0 0,-3 0 37 0 0,-1-1-38 0 0,1 0-43 0 0,0 0-45 0 0,-1 0-50 0 0,0 0-53 0 0,1 0-56 0 0,-1 0-60 0 0,0 0-64 0 0,0 0-66 0 0,0-1-71 0 0,0 1-74 0 0,5-1-1102 0 0,2 0-1052 0 0,-10 1 2900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7.13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80 285 9328 0 0,'0'0'177'0'0,"-1"0"-74"0"0,1 1-46 0 0,-2 1 2 0 0,0-1-6 0 0,-11 12 81 0 0,0 0 63 0 0,2 0 75 0 0,1 1 89 0 0,1 0 100 0 0,2 2 115 0 0,4-8-241 0 0,0 1 32 0 0,1 0 36 0 0,0 1 36 0 0,0 9 264 0 0,3 2-123 0 0,1-1-113 0 0,4 0-105 0 0,3-2-94 0 0,3-3-87 0 0,4-4-78 0 0,5-4-67 0 0,-11-6 74 0 0,0-1-36 0 0,10-4-27 0 0,-1-4-118 0 0,-1-3-97 0 0,-4 0-25 0 0,-2-1-41 0 0,0-4-87 0 0,2-8-209 0 0,-7 0 442 0 0,-6 17 43 0 0,0 0-1 0 0,-1 0 1 0 0,0-1-1 0 0,0 0 46 0 0,-5-30-179 0 0,1 13 96 0 0,0 2 55 0 0,-5-27-11 0 0,-4-19-237 0 0,-5-4 276 0 0,0 14-53 0 0,17 58 58 0 0,-7-21 50 0 0,2 7 68 0 0,2 10-27 0 0,1 0 36 0 0,-1 1 42 0 0,0 1 49 0 0,4 2 153 0 0,0 1-132 0 0,-1 0-52 0 0,1 1-46 0 0,0-1-41 0 0,0 1-12 0 0,0 0-48 0 0,-1 4-17 0 0,1-3 37 0 0,4 32 257 0 0,2-13 126 0 0,1 0 0 0 0,8 17-448 0 0,-12-32 67 0 0,20 47 613 0 0,3-1-55 0 0,2-1-69 0 0,1-1-87 0 0,-25-44-480 0 0,-1 0 54 0 0,8 14 257 0 0,-7-12-201 0 0,-2-3-78 0 0,0 0-39 0 0,0 0-36 0 0,0-1-39 0 0,0 0-47 0 0,-1 0-52 0 0,1 1-57 0 0,-1-1-63 0 0,1 0-69 0 0,-1 1-75 0 0,0-4 20 0 0,-1 0-68 0 0,0 0-60 0 0,1 0-53 0 0,-1 0-182 0 0,0 0-52 0 0,1 1-221 0 0,-1 0-591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7.6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14480 0 0,'0'0'330'0'0,"0"0"45"0"0,0 0-48 0 0,0 1-91 0 0,1 1-78 0 0,-1-1-63 0 0,2 3-34 0 0,0 2-78 0 0,-1-4 44 0 0,10 22 784 0 0,-2 3-123 0 0,-2 0-117 0 0,-1 0-111 0 0,-1-6-177 0 0,0 0-58 0 0,1-1-55 0 0,1 0-51 0 0,-5-13-18 0 0,0 1-47 0 0,0 1-66 0 0,3 1-113 0 0,-5-10 8 0 0,0 0-39 0 0,0 0-234 0 0,0 0-523 0 0,0 0 696 0 0,0 0 42 0 0,0 0-4 0 0,0 0-41 0 0,0 0-2 0 0,0 0-40 0 0,0 0-48 0 0,0 0-53 0 0,0 0-57 0 0,0 0-52 0 0,0 0-48 0 0,0 0-40 0 0,0 0-159 0 0,0 0-40 0 0,0 0-191 0 0,0 0-519 0 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8.0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8 9760 0 0,'0'8'47'0'0,"1"-1"66"0"0,0 1 62 0 0,0-1 56 0 0,1 1 52 0 0,0 0 46 0 0,0-1 43 0 0,0 1 37 0 0,0 2 184 0 0,0 0 47 0 0,1 2 171 0 0,-1 6 456 0 0,-1-13-848 0 0,0 0-89 0 0,-1 2-12 0 0,2 2 97 0 0,-1-3-106 0 0,0 0 82 0 0,0-2-61 0 0,-1 1 73 0 0,1-2 0 0 0,-1 1 68 0 0,0-1 78 0 0,0 1 86 0 0,2-20-427 0 0,2 0-110 0 0,3-4-83 0 0,6-9-91 0 0,-6 14 39 0 0,-3 6 71 0 0,1-1-109 0 0,2-3-124 0 0,6-6-237 0 0,3 3-44 0 0,-5 7 203 0 0,-1 4 107 0 0,1 3 81 0 0,7 3 10 0 0,-4 5 53 0 0,-3 5 51 0 0,-2 4 45 0 0,-2 1 40 0 0,-1 2 37 0 0,1 15 237 0 0,-5-26-271 0 0,3 19 148 0 0,-1 1-78 0 0,-1 0-65 0 0,-2 0-53 0 0,-1-26-172 0 0,0 0 62 0 0,-1 3 64 0 0,1-3-65 0 0,0-1-18 0 0,-1 1-40 0 0,1 0-45 0 0,0-1-54 0 0,-1 1-96 0 0,1-1-87 0 0,-1 1-98 0 0,1-1-109 0 0,-1 1-118 0 0,1-1 307 0 0,0 0-34 0 0,0 0-35 0 0,-1 1-36 0 0,1-1-39 0 0,0 0-38 0 0,-2 1-1720 0 0,1 0-1306 0 0,1-1 3610 0 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8.3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24 2 14768 0 0,'0'0'-42'0'0,"0"0"54"0"0,-1 0 48 0 0,1 0 40 0 0,-2 0 171 0 0,-4 0 710 0 0,3-1-642 0 0,2 1-204 0 0,-1 0-86 0 0,0 0-108 0 0,1 0-18 0 0,0 0-34 0 0,0 0-112 0 0,0-1-84 0 0,0 1-91 0 0,1 0-98 0 0,-1 0-106 0 0,0 0-114 0 0,1 0-120 0 0,0 0 370 0 0,0 0-32 0 0,0 0-1485 0 0,0 0-1134 0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6.0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15 0 12408 0 0,'0'1'216'0'0,"-1"-1"-35"0"0,-1 3 97 0 0,-5 5 295 0 0,4 3-477 0 0,2 10-71 0 0,2-8 8 0 0,0-5 29 0 0,0-2 26 0 0,0 0 45 0 0,-1-6-121 0 0,11 50 1224 0 0,2-1 0 0 0,2 0 0 0 0,7 10-1236 0 0,-10-24 613 0 0,-3-9-300 0 0,-3-7 126 0 0,0 1 0 0 0,0 6-439 0 0,-4-6 221 0 0,-1 0-60 0 0,-2-14-158 0 0,0-1-11 0 0,1 1-47 0 0,-1-7-606 0 0,0 0 407 0 0,0 0-35 0 0,0 0-60 0 0,0 0-63 0 0,1 0-77 0 0,-1-1-88 0 0,0 1-102 0 0,0 0-114 0 0,1 1 349 0 0,0-1-32 0 0,-1 1-36 0 0,1 0-36 0 0,-1-3-1714 0 0,0-1-1276 0 0</inkml:trace>
  <inkml:trace contextRef="#ctx0" brushRef="#br0" timeOffset="293.19">231 10 12608 0 0,'0'0'289'0'0,"0"0"40"0"0,0 0 21 0 0,0 0-204 0 0,0 1-36 0 0,0 0 22 0 0,0 2-90 0 0,1 4-84 0 0,0-3 70 0 0,3 14 183 0 0,1 1 46 0 0,-1 0 40 0 0,1 0 33 0 0,6 23 500 0 0,16 57 1262 0 0,-17-64-1416 0 0,-2-8-223 0 0,0-1-76 0 0,1 1-93 0 0,-1-1-110 0 0,-1-6-57 0 0,0-1-41 0 0,10 19-8 0 0,-17-38-331 0 0,0 0 93 0 0,0 1 82 0 0,1-1 68 0 0,-1 1 54 0 0,0 0 41 0 0,2 2 461 0 0,-1-2-436 0 0,0 0-92 0 0,-1 0-61 0 0,1-1-53 0 0,-1 1-59 0 0,1 0-69 0 0,-1-1-99 0 0,1 1-95 0 0,-1-1-105 0 0,1 1-113 0 0,-1-1-123 0 0,0 0 335 0 0,1 0-33 0 0,-1 0-36 0 0,0 0-36 0 0,0 1-38 0 0,0-1-38 0 0,2 0-1740 0 0,0 1-1334 0 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4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0 112 10088 0 0,'0'0'298'0'0,"0"0"-4"0"0,3-1-195 0 0,7-1-86 0 0,-4 1 12 0 0,0 0 49 0 0,0 0 42 0 0,0 0 37 0 0,5 0 173 0 0,-1-1 67 0 0,25-7 1042 0 0,-21 5-902 0 0,-7 1-313 0 0,0 0-47 0 0,-1 0-57 0 0,0-1-66 0 0,-5 4-35 0 0,0-1 0 0 0,0 1 0 0 0,-1-1 0 0 0,1 1 0 0 0,0-1 0 0 0,0 1 0 0 0,-1-1 0 0 0,1 0 0 0 0,-1 1 0 0 0,1-1 0 0 0,0 0 0 0 0,-1 1 0 0 0,1-1 0 0 0,-1 0 0 0 0,0 0 0 0 0,1 1 0 0 0,-1-1 0 0 0,1 0 0 0 0,-1 0 0 0 0,0 0-15 0 0,0 1 10 0 0,0-1 1 0 0,0 1-1 0 0,0-1 0 0 0,0 0 0 0 0,0 1 0 0 0,-1-1 1 0 0,1 1-1 0 0,0-1 0 0 0,0 1 0 0 0,-1-1 0 0 0,1 1 1 0 0,0-1-1 0 0,-1 1 0 0 0,1-1 0 0 0,0 1 1 0 0,-1-1-1 0 0,1 1 0 0 0,0 0 0 0 0,-1-1 0 0 0,1 1 1 0 0,-1-1-11 0 0,-14-6 146 0 0,3 4-48 0 0,7 4-105 0 0,0-1 1 0 0,0 0 0 0 0,0 1-1 0 0,1 0 1 0 0,-3 1 6 0 0,3-1 13 0 0,0 0 0 0 0,-1 1 1 0 0,1 0-1 0 0,0 0 0 0 0,-2 2-13 0 0,3-2 26 0 0,-1 0 0 0 0,1 1 0 0 0,0 0 0 0 0,0 0 0 0 0,0 0 0 0 0,0 0 0 0 0,0 0 0 0 0,0 1-26 0 0,1 0 35 0 0,-1 0-1 0 0,1 0 0 0 0,0 0 1 0 0,1 0-1 0 0,-1 0 0 0 0,1 1 1 0 0,-1-1-1 0 0,1 0 0 0 0,0 1 1 0 0,1-1-1 0 0,-1 0 0 0 0,1 1 0 0 0,0 3-34 0 0,0-3 33 0 0,1 0 0 0 0,0 0 0 0 0,0 0-1 0 0,0 0 1 0 0,0 0-33 0 0,1 2 51 0 0,1 1 0 0 0,0-1 1 0 0,0 0-1 0 0,1 0 0 0 0,0 0 0 0 0,0 0 1 0 0,0-1-1 0 0,1 0 0 0 0,0 1 0 0 0,0-2 1 0 0,1 1-1 0 0,-1-1 0 0 0,1 0 0 0 0,1 0 1 0 0,-1 0-1 0 0,0-1 0 0 0,7 3-51 0 0,-6-4 40 0 0,0 0 1 0 0,0 0-1 0 0,0-1 0 0 0,1 1 1 0 0,1-1-41 0 0,16 1 58 0 0,1-3-36 0 0,9-4-60 0 0,-20 2-6 0 0,1-2-87 0 0,-8 2 17 0 0,0-1-40 0 0,-1 1-10 0 0,-1 0-37 0 0,0-1-39 0 0,1 0-43 0 0,-1 0-48 0 0,0 0-51 0 0,0-1-54 0 0,0 1-58 0 0,7-6-440 0 0</inkml:trace>
  <inkml:trace contextRef="#ctx0" brushRef="#br0" timeOffset="385.37">377 1 7488 0 0,'0'0'217'0'0,"2"3"-31"0"0,-1 0-135 0 0,0 1-33 0 0,3 5 33 0 0,-1-1 95 0 0,1 1 84 0 0,0-1 73 0 0,1 2 143 0 0,0 1 73 0 0,2 1 173 0 0,3 6 422 0 0,-1-2-77 0 0,-2-4-390 0 0,-2-3-157 0 0,0 1-61 0 0,-2-2-130 0 0,1 0-60 0 0,0 0-70 0 0,-1 0-79 0 0,-1-3 81 0 0,9 26 991 0 0,-5-9-355 0 0,-2-4-81 0 0,-3-1 74 0 0,-1-16-576 0 0,0-1 8 0 0,0 0 34 0 0,0 0 12 0 0,0 0-55 0 0,-1 0-57 0 0,0-1-48 0 0,0 1-39 0 0,-2-1-6 0 0,-2-3 19 0 0,4 2-74 0 0,-1-1 0 0 0,1 0-1 0 0,0 1 1 0 0,0-1 0 0 0,0 0 0 0 0,0 0-1 0 0,0 1 1 0 0,1-4-18 0 0,-1-25 84 0 0,2 20-68 0 0,1-1 0 0 0,1 0 0 0 0,-1 1-1 0 0,2-1-15 0 0,10-17 11 0 0,-12 25-19 0 0,0 1 1 0 0,1 0 0 0 0,-1 0-1 0 0,1 0 1 0 0,0 0 0 0 0,2-2 7 0 0,-3 4-9 0 0,0-1 0 0 0,0 1 0 0 0,1-1 0 0 0,-1 1 0 0 0,0 0 0 0 0,0 0 0 0 0,1 0 0 0 0,-1 0 1 0 0,1 1-1 0 0,1-1 9 0 0,-2 0-12 0 0,1 1 1 0 0,-1 0 0 0 0,1 0-1 0 0,-1 0 1 0 0,1 0-1 0 0,-1 0 1 0 0,1 1 0 0 0,-1-1-1 0 0,0 1 1 0 0,1 0-1 0 0,2 1 12 0 0,2 1-16 0 0,1 0-1 0 0,-1 1 0 0 0,1 1 1 0 0,3 2 16 0 0,-4-1-4 0 0,0-1 1 0 0,0 2 0 0 0,-1-1-1 0 0,0 1 1 0 0,0 0-1 0 0,1 2 4 0 0,5 8 2 0 0,-2 2 0 0 0,0-1 0 0 0,0 1-1 0 0,1 9-1 0 0,-2-8 32 0 0,-7-15-61 0 0,1 1-54 0 0,-1 0-73 0 0,1 0-94 0 0,-3-6-27 0 0,0 0 5 0 0,0 0-34 0 0,0 0-814 0 0,0 0 860 0 0,0 0 57 0 0,0 0 3 0 0,0 0-38 0 0,0 0 2 0 0,0 0-39 0 0,0 0-44 0 0,0 0-51 0 0,0 0-54 0 0,0 0-50 0 0,0 0-45 0 0,0 0-38 0 0,0 0-157 0 0,0 0-37 0 0,0 0-189 0 0,0 0-510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46.5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38 7696 0 0,'0'0'225'0'0,"1"1"-8"0"0,6 9 101 0 0,0 0 55 0 0,-1-1 48 0 0,-1 0 40 0 0,4 7 443 0 0,10 18 1351 0 0,-9-15-1089 0 0,-5-9-644 0 0,1-1-56 0 0,-3-2-213 0 0,0-1 41 0 0,7 25 1287 0 0,-8-24-1231 0 0,1 0-43 0 0,-1 1-60 0 0,1-1-74 0 0,-2-5-216 0 0,-1 1 83 0 0,1 3 143 0 0,0 1 99 0 0,-3 4 376 0 0,0-8-468 0 0,0-3-42 0 0,0-1-68 0 0,0-2-37 0 0,-2-10-3 0 0,3 9 5 0 0,1-26 44 0 0,3 9-66 0 0,0 0-89 0 0,-1 6 2 0 0,2 1-79 0 0,7-9-222 0 0,-8 17 219 0 0,0 1 1 0 0,1 0-1 0 0,0 0 0 0 0,0 1 0 0 0,3-4 146 0 0,6-3-282 0 0,2 1 58 0 0,2 3 97 0 0,-11 6 169 0 0,1 1-71 0 0,2 1-76 0 0,5 5-128 0 0,-1 1 2 0 0,-6-1 131 0 0,-1-1 76 0 0,-1 0 72 0 0,9 7-31 0 0,5 0 54 0 0,-10-7 3 0 0,9 7 128 0 0,-3 1-56 0 0,-6-4-74 0 0,0 0 0 0 0,-1 0 0 0 0,-1 0 0 0 0,1 2-72 0 0,-5-7-174 0 0,0 0 74 0 0,0-1 63 0 0,0 1 51 0 0,4 2 124 0 0,6 4 213 0 0,-8-6-227 0 0,1 0-56 0 0,0-1-89 0 0,-2-1-46 0 0,-1 0-48 0 0,1 0-55 0 0,0 0-60 0 0,0 0-92 0 0,0 0-84 0 0,-1 0-93 0 0,1-1-101 0 0,0 1-107 0 0,0 0-116 0 0,0-1-124 0 0,-2 0 425 0 0,0 0-34 0 0,3 0-1546 0 0,3 1-1193 0 0,-8-2 3280 0 0</inkml:trace>
  <inkml:trace contextRef="#ctx0" brushRef="#br0" timeOffset="567.48">845 67 7072 0 0,'0'-5'241'0'0,"0"-1"-106"0"0,1-1-69 0 0,0-4-72 0 0,0 6 32 0 0,0 1 37 0 0,-1 0 55 0 0,1 0 69 0 0,-1 0 84 0 0,0 0 101 0 0,1 0 116 0 0,-1 2-196 0 0,0 0 35 0 0,0 0 36 0 0,0 0 39 0 0,0 1 200 0 0,0 1-248 0 0,0 0-63 0 0,0 0 62 0 0,0 0 155 0 0,0 0-27 0 0,-4 1-166 0 0,0 0-53 0 0,-1 0-48 0 0,1 2-42 0 0,0-1-39 0 0,0 1-33 0 0,-4 4 20 0 0,1 0-76 0 0,-6 8-8 0 0,6-7 40 0 0,6-6-42 0 0,-18 24 143 0 0,2 3 73 0 0,11-18-98 0 0,0 1 1 0 0,1-1 0 0 0,1 1 0 0 0,0 0 0 0 0,1 1 0 0 0,-2 8-153 0 0,5-17-14 0 0,-1 1 0 0 0,1-1 1 0 0,0 0-1 0 0,0 1 0 0 0,1-1 1 0 0,-1 2 13 0 0,5 9 14 0 0,0-9 37 0 0,1-1 42 0 0,4-1 28 0 0,-1-6-59 0 0,-8 1-33 0 0,9-3 40 0 0,-7 4-53 0 0,0-1 0 0 0,-1 0 0 0 0,1 0 0 0 0,-1 0 0 0 0,1 0 0 0 0,-1-1 0 0 0,1 1 0 0 0,-1-1 0 0 0,0 1 0 0 0,2-3-16 0 0,2-1 33 0 0,16-16 44 0 0,-17 16-67 0 0,0 0 0 0 0,-1 0 0 0 0,1-1 0 0 0,-1 1 0 0 0,0-1 0 0 0,-1 0 0 0 0,0 0 0 0 0,0 0 0 0 0,1-3-10 0 0,-1 1 4 0 0,7-17 77 0 0,-6 20-38 0 0,1 2-47 0 0,-3 2-66 0 0,2 1 2 0 0,-4 0 65 0 0,1 0 0 0 0,-1 0 0 0 0,1 0 0 0 0,-1 1 0 0 0,0-1 0 0 0,1 0-1 0 0,-1 0 1 0 0,0 0 0 0 0,1 1 0 0 0,-1-1 0 0 0,0 0 0 0 0,0 0 0 0 0,1 1-1 0 0,-1-1 1 0 0,0 0 0 0 0,0 0 0 0 0,1 1 0 0 0,-1-1 0 0 0,0 0 0 0 0,0 1-1 0 0,0-1 4 0 0,7 17 7 0 0,-6-12-12 0 0,13 36 16 0 0,-1 26-93 0 0,-4-16 10 0 0,-5-31 80 0 0,0 1 38 0 0,4 20 146 0 0,-1 1 119 0 0,-3 0 94 0 0,-1-8-26 0 0,-3 0 37 0 0,0-13 35 0 0,-2 0 1 0 0,0 0-1 0 0,-5 16-451 0 0,-1-6 356 0 0,6-25-272 0 0,0-1 0 0 0,0 1 0 0 0,-1-1 0 0 0,0 0 0 0 0,0 0 0 0 0,0-1 0 0 0,-3 4-84 0 0,-6 7 214 0 0,5-8-20 0 0,0 0-1 0 0,-1 0 1 0 0,1 0 0 0 0,-3 0-194 0 0,-10 6 275 0 0,0-2-83 0 0,1 1-61 0 0,-15 8-15 0 0,8-6-100 0 0,-1-2-36 0 0,15-7 0 0 0,0-1 1 0 0,0 0-1 0 0,-8 1 20 0 0,-20 0 18 0 0,27-4-214 0 0,0-2 106 0 0,-2 0 76 0 0,-19-5 75 0 0,22 3-94 0 0,3 0-40 0 0,0 0-54 0 0,-1 0-68 0 0,1 0-78 0 0,0-2-138 0 0,4 3 158 0 0,0 0-35 0 0,0-1-36 0 0,1 1-39 0 0,-1-1-41 0 0,0 0-42 0 0,1 1-46 0 0,-1-1-46 0 0,1 0-50 0 0,0 0-51 0 0,-1 0-53 0 0,1-1-56 0 0,0 1-57 0 0,0 0-60 0 0,-4-4-1373 0 0,-3-4-1243 0 0,11 11 3467 0 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53.27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189 66 7312 0 0,'0'0'179'0'0,"-1"-1"-62"0"0,1-1-49 0 0,-3-3 44 0 0,2 3-40 0 0,-3-4-139 0 0,-1-1 99 0 0,0 1 88 0 0,-1 0 80 0 0,-1-1 129 0 0,0 1 81 0 0,-2 0 166 0 0,-6-1 396 0 0,-1 3 41 0 0,5 3-366 0 0,2 2-149 0 0,0 0-58 0 0,2 2-128 0 0,0 0-62 0 0,0 2-72 0 0,0 0-80 0 0,2-1-70 0 0,1 1 1 0 0,0-1-1 0 0,0 1 1 0 0,0 0 0 0 0,0 0-1 0 0,1 0 1 0 0,-1 3-29 0 0,0-1 46 0 0,1 0 0 0 0,0 0 0 0 0,1 0 0 0 0,0 1 0 0 0,0 0 0 0 0,0-1 0 0 0,1 1 0 0 0,0 0-1 0 0,0 2-45 0 0,1-3 48 0 0,1 1 0 0 0,-1 0 0 0 0,1 0 0 0 0,0 1-48 0 0,1-3 35 0 0,-1 1 0 0 0,1-1 0 0 0,1 1 0 0 0,2 4-35 0 0,8 12 49 0 0,5-4-45 0 0,2-6 92 0 0,3-6 65 0 0,-1-6 32 0 0,-18-1-151 0 0,0-1-1 0 0,0 1 1 0 0,0-1 0 0 0,0 0-1 0 0,-1 0 1 0 0,1 0 0 0 0,0 0 0 0 0,-1-1-1 0 0,1 1 1 0 0,-1-1 0 0 0,1 0-1 0 0,-1 0 1 0 0,0-1 0 0 0,0 1-1 0 0,0-1 1 0 0,0 1 0 0 0,0-1-1 0 0,-1 0 1 0 0,1 0 0 0 0,-1 0 0 0 0,2-4-42 0 0,6-12 103 0 0,-3 0-32 0 0,-4 11-52 0 0,-1-1 1 0 0,0 0 0 0 0,0 0 0 0 0,-1 0-1 0 0,0 0 1 0 0,-1 0 0 0 0,0 0 0 0 0,0 0-1 0 0,-2-5-19 0 0,1 4 0 0 0,0 0 0 0 0,1 0 0 0 0,0 0 0 0 0,1-7 0 0 0,1 17-64 0 0,1 4 38 0 0,2 5-23 0 0,14 28-84 0 0,3-2 97 0 0,-11-17 51 0 0,-9-15-93 0 0,-1-1 33 0 0,3 4 35 0 0,-1-2 68 0 0,5 7 166 0 0,-3-4-138 0 0,-3-4-87 0 0,1 0-43 0 0,0 2-98 0 0,0-1-114 0 0,-1 0-63 0 0,0 0-109 0 0,1 0-122 0 0,-2-3 225 0 0,0 1-35 0 0,-1-2-81 0 0,0 0 50 0 0,0 1-42 0 0,0-1 169 0 0,0 0-37 0 0,1 0-40 0 0,-1 0-37 0 0,1 1-474 0 0,0 0-299 0 0,0 0-717 0 0</inkml:trace>
  <inkml:trace contextRef="#ctx0" brushRef="#br0" timeOffset="335.2">398 53 9152 0 0,'0'0'181'0'0,"0"1"-33"0"0,1 2 67 0 0,0 2-84 0 0,2 3 111 0 0,0-1-299 0 0,1 0 61 0 0,1-1 56 0 0,-1 1 51 0 0,3 3 141 0 0,0 0 85 0 0,0-1 69 0 0,0 1 51 0 0,22 29 1598 0 0,-21-25-1456 0 0,-4-7-340 0 0,0 0-37 0 0,2 4 220 0 0,1 5 173 0 0,1 0 36 0 0,-3-6-134 0 0,-1-2-7 0 0,1 0 92 0 0,-5-7-343 0 0,0-1-47 0 0,0 0-11 0 0,0 0 15 0 0,0 0 68 0 0,0 0 32 0 0,0 0-75 0 0,-1-1-67 0 0,1 1-54 0 0,-2-1-45 0 0,1-1-26 0 0,-3-1-6 0 0,4 2 9 0 0,-3-5-3 0 0,0 0-1 0 0,0-1 1 0 0,1 1 0 0 0,0 0 0 0 0,0-1-1 0 0,1 0 1 0 0,0 1 0 0 0,-1-6-49 0 0,2-12 82 0 0,2 1-65 0 0,2 4-69 0 0,2 1-75 0 0,2 1-90 0 0,1 3-102 0 0,-7 11 314 0 0,0 1-41 0 0,0 0-39 0 0,0-1-37 0 0,1 1-36 0 0,-1 0-34 0 0,3-3-285 0 0,-1 1 43 0 0,0 1-57 0 0,-1-1-53 0 0,2 1-46 0 0,-1 0-41 0 0,0 0-34 0 0,4-2-744 0 0,5-1-445 0 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06.5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284 347 8696 0 0,'0'0'197'0'0,"0"0"24"0"0,0 0 18 0 0,-1 0-56 0 0,0-1-107 0 0,0 0-72 0 0,-3-2-76 0 0,3 2 76 0 0,-1 0 32 0 0,1 0 48 0 0,0 0 59 0 0,1 1 73 0 0,-1-1 85 0 0,-1-3 249 0 0,0 1-34 0 0,-2 0-35 0 0,1 0-35 0 0,-2 1-33 0 0,1 0-34 0 0,-6-1 282 0 0,-1 1-128 0 0,1 3-123 0 0,0 0-120 0 0,1 2-115 0 0,-5 5 49 0 0,0-1-38 0 0,-14 9 83 0 0,2 2-111 0 0,2 1-83 0 0,16-12-73 0 0,1 0 0 0 0,0 1-1 0 0,1-1 1 0 0,-1 2 0 0 0,1-1 0 0 0,1 1 0 0 0,0-1 0 0 0,-4 9-2 0 0,0 8 27 0 0,2-3-27 0 0,2 0 0 0 0,0 1 0 0 0,2-1 0 0 0,0 1 0 0 0,2 0 0 0 0,0 0 0 0 0,1 0 0 0 0,2 0 0 0 0,0 0 0 0 0,-1-18-1 0 0,0-1 1 0 0,0 1 0 0 0,0-1 0 0 0,1 0 0 0 0,-1 0 0 0 0,1 0 0 0 0,0 0 0 0 0,0 0 0 0 0,1 0 0 0 0,-1 0 0 0 0,1-1-1 0 0,0 1 1 0 0,0-1 0 0 0,0 0 0 0 0,0 1 0 0 0,3 1 0 0 0,-4-4 1 0 0,1 1-1 0 0,-1-1 1 0 0,0 0 0 0 0,0 0-1 0 0,1 0 1 0 0,-1 0-1 0 0,0 0 1 0 0,1 0 0 0 0,-1-1-1 0 0,1 1 1 0 0,-1-1-1 0 0,1 0 1 0 0,-1 1 0 0 0,1-1-1 0 0,-1-1 1 0 0,1 1-1 0 0,-1 0 1 0 0,1 0 0 0 0,-1-1-1 0 0,1 0 1 0 0,-1 1-1 0 0,1-1 1 0 0,-1 0 0 0 0,0 0-1 0 0,0 0 1 0 0,1-1-1 0 0,-1 1 1 0 0,0 0 0 0 0,1-2-1 0 0,5-3 68 0 0,-1 0 0 0 0,1-1 0 0 0,-2 0 0 0 0,1 0 0 0 0,0-2-68 0 0,2-3 79 0 0,-1 0 0 0 0,0-1 0 0 0,0-1-79 0 0,6-14 68 0 0,-2 0-40 0 0,0 0-43 0 0,-1-1-49 0 0,-4 10-13 0 0,0-1 41 0 0,-1 1-57 0 0,0-1-56 0 0,-1 0-53 0 0,-1-1-48 0 0,-1 1-46 0 0,-1 0-42 0 0,0-1-41 0 0,0 1-36 0 0,-1-1-33 0 0,0-20-536 0 0,-2-1-96 0 0,-1 1-71 0 0,1 17 450 0 0,0 0 85 0 0,-2-41-894 0 0,0 37 818 0 0,0 2 39 0 0,2 15 401 0 0,0 3 114 0 0,1 0 51 0 0,-1-1 65 0 0,1 0 98 0 0,-1 1 118 0 0,1 4-48 0 0,0-1 37 0 0,0 4 65 0 0,0 1-58 0 0,0 0 37 0 0,0 0 269 0 0,0 0 15 0 0,0 0-474 0 0,0 0 65 0 0,0 0 59 0 0,0 0 53 0 0,-1 0 197 0 0,1-1 90 0 0,0 1 73 0 0,0-1 53 0 0,0-1 2221 0 0,-1 2-1995 0 0,1 0-474 0 0,0-1-40 0 0,0 1 19 0 0,-1 0-86 0 0,1 0-97 0 0,-1 1-111 0 0,1-1-124 0 0,-1 0-19 0 0,1 1-37 0 0,0-1-36 0 0,-1 0-39 0 0,1 1-40 0 0,-1-1-42 0 0,-5 8 526 0 0,2 1-64 0 0,1 2-52 0 0,1 1-41 0 0,-1 34 118 0 0,3-44-199 0 0,2 60 111 0 0,0-20-7 0 0,-1-17-32 0 0,4 34 128 0 0,0 0 58 0 0,0 1 44 0 0,1 3-20 0 0,-3-9 143 0 0,4 2-440 0 0,3 15 248 0 0,-5-49-114 0 0,0 0-1 0 0,2 3-133 0 0,4 13 205 0 0,-10-37-226 0 0,-1 0 58 0 0,1-1 13 0 0,0 2-54 0 0,-1 2-90 0 0,0-1-5 0 0,0 2-43 0 0,0-5-277 0 0,1-1 70 0 0,-1 1 64 0 0,0 0 55 0 0,1-1 17 0 0,-1 1 57 0 0,1-1 28 0 0,1 0 8 0 0,-1 0 13 0 0,0 0 3 0 0,-1 1-27 0 0,0 0-57 0 0,4-10-1270 0 0,0 1-12 0 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07.16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14 7856 0 0,'0'0'174'0'0,"0"0"29"0"0,0 0 13 0 0,-1-1-31 0 0,-2-5-147 0 0,1 3-24 0 0,1 1 38 0 0,1 1 56 0 0,0 1 123 0 0,0 0 197 0 0,0 0 11 0 0,0 0-189 0 0,0 0-123 0 0,0 0-52 0 0,0 0-23 0 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6:28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591 341 10448 0 0,'-1'-1'158'0'0,"-4"-2"291"0"0,3 2-362 0 0,1 0-53 0 0,-1 0-12 0 0,0 0 43 0 0,-2 1 164 0 0,1 2 89 0 0,-4 4 526 0 0,6-5-622 0 0,0 1-46 0 0,0-1-47 0 0,-3 4 200 0 0,1 0-68 0 0,0 1-59 0 0,0 1-50 0 0,-1 5 28 0 0,-2 16 47 0 0,4-18-109 0 0,-2 8 302 0 0,0 2-83 0 0,2 0-70 0 0,0 1-55 0 0,2 13 44 0 0,1-27-195 0 0,0 0 0 0 0,0 0 0 0 0,0 0 0 0 0,1 0 1 0 0,2 4-62 0 0,2 1 89 0 0,2-2 71 0 0,1-4 56 0 0,2-2 39 0 0,-9-4-195 0 0,1 0-1 0 0,-1 0 0 0 0,0 0 1 0 0,1 0-1 0 0,-1-1 0 0 0,0 1 0 0 0,1 0 1 0 0,-1-1-1 0 0,0 0 0 0 0,1 0 1 0 0,-1 1-1 0 0,0-1 0 0 0,0 0 1 0 0,0-1-1 0 0,0 1 0 0 0,0 0 1 0 0,0-1-1 0 0,0 1 0 0 0,1-2-59 0 0,17-16 443 0 0,-1-2-119 0 0,-3-3-94 0 0,-3-1-71 0 0,-11 21-141 0 0,-1 0 0 0 0,1-1 0 0 0,-1 1 0 0 0,0-1 0 0 0,0 1 0 0 0,0-1 0 0 0,0 1 0 0 0,-1-1 0 0 0,0 0 0 0 0,0 0 0 0 0,0 1 0 0 0,-1-1 0 0 0,1 0 0 0 0,-1 1 0 0 0,0-1 0 0 0,0 1 0 0 0,-1-1 0 0 0,0 1 0 0 0,1 0 0 0 0,-2-1 0 0 0,1 1 0 0 0,-2-3-18 0 0,2 5-123 0 0,0-1 43 0 0,-2-3 26 0 0,0 1 100 0 0,-7-9 182 0 0,8 10-192 0 0,-1 0-46 0 0,-1-1-84 0 0,1 1-116 0 0,1 1 52 0 0,1 1-39 0 0,-1 0-44 0 0,1 1-46 0 0,0-1-51 0 0,-1 0-54 0 0,1 1-57 0 0,-1-1-61 0 0,1 1-64 0 0,-1 0-69 0 0,1 0-71 0 0,0 0-75 0 0,1 0-745 0 0</inkml:trace>
  <inkml:trace contextRef="#ctx0" brushRef="#br0" timeOffset="2747.62">2749 186 6952 0 0,'1'6'369'0'0,"0"-2"-298"0"0,1 7-37 0 0,0-1 63 0 0,1 1 55 0 0,0-1 46 0 0,1 3 91 0 0,0 0 42 0 0,11 24 776 0 0,-6-11-394 0 0,-3-9-329 0 0,-1-2-150 0 0,-1-1-101 0 0,1 0 221 0 0,6 18 345 0 0,-7-22-466 0 0,-1 0 34 0 0,1-1 48 0 0,-1 1 63 0 0,-1-3-85 0 0,0-1 37 0 0,-1 1 43 0 0,0 0 46 0 0,0-5 163 0 0,-1 0-57 0 0,0-1-56 0 0,0 0-52 0 0,0 0-50 0 0,0-1-46 0 0,0 0-45 0 0,0 0-41 0 0,-1-1-37 0 0,1 1-37 0 0,-1-3 67 0 0,0 0-107 0 0,0 0-86 0 0,-1-3-82 0 0,-1-7-193 0 0,2 8 211 0 0,0 1 88 0 0,0 3 18 0 0,1-1 37 0 0,-3-26-79 0 0,2-1-1 0 0,1-18-34 0 0,6-6-33 0 0,-4 43-13 0 0,1-1 1 0 0,0 1-1 0 0,3-8 46 0 0,3 2-8 0 0,-8 15 1 0 0,0-1 0 0 0,0 1 0 0 0,0 0 0 0 0,0-1 0 0 0,1 1 0 0 0,-1 0 0 0 0,0 0-1 0 0,1 0 1 0 0,-1 0 0 0 0,1 0 0 0 0,0 0 7 0 0,0 0-4 0 0,-1 1 0 0 0,0 0-1 0 0,0-1 1 0 0,0 1 0 0 0,0 0 0 0 0,0 0-1 0 0,1 0 1 0 0,-1 0 0 0 0,0 0-1 0 0,0 0 1 0 0,0 0 0 0 0,0 0 0 0 0,1 0-1 0 0,-1 0 1 0 0,0 1 0 0 0,0-1-1 0 0,0 1 5 0 0,15 9 1 0 0,-3 2-27 0 0,0 2-1 0 0,-1 0 0 0 0,0 0 0 0 0,0 3 27 0 0,21 32-68 0 0,-13-16 60 0 0,-10-17 22 0 0,0 1 21 0 0,-1 1 87 0 0,1 3 106 0 0,3 11 189 0 0,-8-21-271 0 0,-4-10-43 0 0,-1-1 7 0 0,0 0 2 0 0,0 0-2 0 0,0 0-12 0 0,0 0-2 0 0,0 0 0 0 0,-5-4 108 0 0,1-5-88 0 0,0-7-30 0 0,2-10 1 0 0,1-2-34 0 0,1 12-45 0 0,0 0 0 0 0,2-8-8 0 0,-1 16-18 0 0,1-1 1 0 0,-1 1-1 0 0,2 0 1 0 0,-1 0-1 0 0,3-4 18 0 0,-3 7-19 0 0,0 1 0 0 0,1-1 0 0 0,-1 0 1 0 0,1 1-1 0 0,1 0 0 0 0,-1-1 0 0 0,0 1 0 0 0,1 1 0 0 0,0-1 19 0 0,8-3-125 0 0,0 7 53 0 0,-10 1 68 0 0,0 0 1 0 0,0 0 0 0 0,1 0-1 0 0,-1 0 1 0 0,0 0 0 0 0,0 1-1 0 0,0-1 1 0 0,0 1 0 0 0,0-1-1 0 0,0 2 4 0 0,5 4 16 0 0,0 2-1 0 0,0-1 0 0 0,-1 1 0 0 0,2 3-15 0 0,-7-10-3 0 0,6 8-162 0 0,-1 0 75 0 0,0-1 60 0 0,0 1 45 0 0,14 23 155 0 0,-12-20-128 0 0,2 2-88 0 0,-4-8-29 0 0,-1 0-45 0 0,-4-6-59 0 0,0 0 54 0 0,-1 0 47 0 0,1 0 42 0 0,1 1 63 0 0,3 3 227 0 0,-3-4-248 0 0,-1 1-80 0 0,0-1-92 0 0,1 0-112 0 0,-2 0 90 0 0,1-1-37 0 0,0 1-114 0 0,0 0-67 0 0,0 0-73 0 0,0-1-77 0 0,-1 1-84 0 0,1 0-88 0 0,0 0-95 0 0,0-1-98 0 0,1 2-1377 0 0,2 1-1305 0 0</inkml:trace>
  <inkml:trace contextRef="#ctx0" brushRef="#br0" timeOffset="5007.91">4215 2 12032 0 0,'0'0'225'0'0,"0"0"-106"0"0,-1-1-71 0 0,0 1-30 0 0,1 0 42 0 0,0-1 32 0 0,0 1 54 0 0,0 0 66 0 0,-1 0 78 0 0,1 0-229 0 0,0 0-12 0 0</inkml:trace>
  <inkml:trace contextRef="#ctx0" brushRef="#br0" timeOffset="3218.21">3577 210 9328 0 0,'0'0'208'0'0,"0"0"33"0"0,0 0 15 0 0,-1 1-35 0 0,-8 1 214 0 0,6 0-196 0 0,0 1 5 0 0,0 1-36 0 0,-2 6 116 0 0,0 3-54 0 0,0 8 16 0 0,2-9-77 0 0,-4 18 1287 0 0,-3 25-1496 0 0,6-25 542 0 0,3-2 55 0 0,2-17-340 0 0,1-1 55 0 0,2 0 45 0 0,0-1 36 0 0,-4-9-229 0 0,1 1 9 0 0,2-1-51 0 0,12-2 126 0 0,-12 1-108 0 0,2-2-101 0 0,0 0 1 0 0,-1 0-1 0 0,1 0 0 0 0,-1-1 0 0 0,0 1 0 0 0,0-1 1 0 0,0 0-1 0 0,-1-1 0 0 0,1 1 0 0 0,-1-1 0 0 0,0 1-39 0 0,1-4 59 0 0,0 1 0 0 0,0-1 0 0 0,-1 0-1 0 0,1-2-58 0 0,4-17 110 0 0,-2-2-36 0 0,-2 0-44 0 0,0 2-51 0 0,0-4-77 0 0,0 18 98 0 0,-4 12 0 0 0,0 1 0 0 0,0 0 0 0 0,0 0 0 0 0,0 0 0 0 0,1 0 0 0 0,-1 0 0 0 0,0 0 0 0 0,0-1 0 0 0,0 1 0 0 0,0 0 0 0 0,0 0 0 0 0,0 0 0 0 0,0 0 0 0 0,1 0 0 0 0,-1 0 0 0 0,0 0 0 0 0,0 0 0 0 0,0 0 0 0 0,0 0 0 0 0,0 0 0 0 0,1 0 0 0 0,-1-1 0 0 0,0 1 1 0 0,0 0-1 0 0,0 0 0 0 0,0 0 0 0 0,1 0 0 0 0,-1 0 0 0 0,0 1 0 0 0,0-1 0 0 0,0 0 0 0 0,0 0 0 0 0,0 0 0 0 0,1 0 0 0 0,-1 0 0 0 0,0 0 0 0 0,0 0 0 0 0,0 0 0 0 0,0 0 0 0 0,0 0 0 0 0,1 0 0 0 0,-1 0 0 0 0,0 0 0 0 0,0 1 0 0 0,0-1 0 0 0,0 0 0 0 0,0 0 0 0 0,0 0 0 0 0,0 0 0 0 0,0 0 0 0 0,0 0 0 0 0,1 1 0 0 0,-1-1 0 0 0,0 0 0 0 0,0 0 0 0 0,0 0 0 0 0,0 0 0 0 0,0 1 0 0 0,4 5-33 0 0,-1 3-171 0 0,1 0 32 0 0,2 9-84 0 0,-3-3 129 0 0,0-1 45 0 0,2 16 14 0 0,1 9 65 0 0,0-15-13 0 0,1 1 73 0 0,-4-17-17 0 0,0 0 0 0 0,0-1 0 0 0,0 1 0 0 0,1-1 0 0 0,1 0 0 0 0,-1 0 0 0 0,1 0-1 0 0,2 1-39 0 0,-6-6 138 0 0,1-1-111 0 0,0 1-98 0 0,0-1-89 0 0,0 0-135 0 0,1 0-94 0 0,-1 0 45 0 0,-1-1-35 0 0,3 1-457 0 0,2-1-382 0 0</inkml:trace>
  <inkml:trace contextRef="#ctx0" brushRef="#br0" timeOffset="3587.97">3988 218 10680 0 0,'0'1'287'0'0,"-1"0"-105"0"0,1 0-81 0 0,-2 5 42 0 0,1-3-46 0 0,-5 22 188 0 0,3 1 57 0 0,3-15-72 0 0,1 1-1 0 0,0-1 0 0 0,1 6-269 0 0,3 6 617 0 0,0 0-1 0 0,3 2-616 0 0,1 5 500 0 0,0-2-73 0 0,-1 0-64 0 0,1 4 10 0 0,-1 1-74 0 0,19 75 470 0 0,-17-62-377 0 0,-5-18-97 0 0,0 0 64 0 0,0 16 205 0 0,-4-32-366 0 0,-1 0 1 0 0,0 0-1 0 0,-1 0 0 0 0,-1 1 1 0 0,0-2-1 0 0,0 1 1 0 0,-4 8-199 0 0,4-14 93 0 0,0-1 0 0 0,0 1 0 0 0,-1 0 0 0 0,0-1 0 0 0,0 0 1 0 0,-1 0-1 0 0,1 0 0 0 0,-1 0 0 0 0,0 0 0 0 0,-2 1-93 0 0,2-3 82 0 0,0 1 0 0 0,0-1 0 0 0,-1 0 0 0 0,1-1 0 0 0,-5 3-82 0 0,3-2 71 0 0,1-1 0 0 0,-1 0 0 0 0,0 0 1 0 0,0-1-1 0 0,-4 1-71 0 0,-14 1 221 0 0,-2-3-89 0 0,0-3-102 0 0,0-3-117 0 0,14 1-6 0 0,0 0-34 0 0,1-1-37 0 0,0-1-39 0 0,1-1-39 0 0,1-1-43 0 0,1-1-44 0 0,1-1-46 0 0,2 1-160 0 0,3 3 91 0 0,0 0-16 0 0,1 1-110 0 0,0 0-7 0 0,1 1-108 0 0,0 0-123 0 0,0 2 353 0 0,0 0-36 0 0,1 2 76 0 0,-1 0-47 0 0,0-1-41 0 0,1 1-37 0 0,-1-1-148 0 0,0 0-36 0 0,2-3-1574 0 0</inkml:trace>
  <inkml:trace contextRef="#ctx0" brushRef="#br0" timeOffset="4027.53">4301 253 9856 0 0,'-2'-1'150'0'0,"-8"-4"268"0"0,6 4-337 0 0,2 0-50 0 0,-3 0-9 0 0,0 1 44 0 0,0 1 37 0 0,1 1 33 0 0,-1 1 65 0 0,1 0 34 0 0,-5 13 591 0 0,2 4 18 0 0,5-7-377 0 0,0-3-189 0 0,2-6-189 0 0,-1 0-40 0 0,0 20 401 0 0,1 1-72 0 0,1 6 2 0 0,0-20-220 0 0,1-1 0 0 0,0 1 0 0 0,1 2-160 0 0,-1-7 91 0 0,0 0 1 0 0,1 0-1 0 0,-1 0 1 0 0,1 0 0 0 0,3 4-92 0 0,13 12 341 0 0,1-8-11 0 0,6-5 60 0 0,-23-8-321 0 0,0-1 0 0 0,0 0 0 0 0,-1 1 0 0 0,1-1-1 0 0,0 0 1 0 0,0 0 0 0 0,0-1 0 0 0,0 1 0 0 0,0-1-1 0 0,0 1 1 0 0,-1-1 0 0 0,1 0 0 0 0,0 0 0 0 0,0 0-1 0 0,-1 0 1 0 0,2-2-69 0 0,9-7 327 0 0,-2-2-37 0 0,-4 0-85 0 0,-2-2-40 0 0,-3 0-45 0 0,-2-1-52 0 0,-3-1-82 0 0,-9-21 109 0 0,7 23-124 0 0,-1 0-98 0 0,3 7 13 0 0,0 0-40 0 0,-1 0-71 0 0,0-1-63 0 0,0 1-71 0 0,0-1-76 0 0,0 1-85 0 0,0 0-92 0 0,0-1-98 0 0,0 2-105 0 0,3 4 407 0 0,0 0-47 0 0,0 1-43 0 0,0-1-37 0 0,0 0-150 0 0,0 0-36 0 0,-2-3-1573 0 0</inkml:trace>
  <inkml:trace contextRef="#ctx0" brushRef="#br0" timeOffset="4362.85">4537 412 12176 0 0,'3'4'259'0'0,"-1"1"-39"0"0,3 3 122 0 0,1 0-93 0 0,7 10 252 0 0,-8-13-305 0 0,-1 0 50 0 0,1 2 134 0 0,-2-5-147 0 0,0 1 34 0 0,0 1 137 0 0,1 0 71 0 0,-1 0 78 0 0,0 0 87 0 0,-2-3-254 0 0,-1-1-44 0 0,0 0-258 0 0,0 0-6 0 0,0 0 8 0 0,0 0-20 0 0,0 0 1 0 0,0 0 10 0 0,0 0 3 0 0,0 0 0 0 0,-5-3 142 0 0,-1-4-56 0 0,-3-8 52 0 0,8 13-185 0 0,-15-32 191 0 0,12 15-151 0 0,1 0-33 0 0,3 0-41 0 0,4 1-44 0 0,3 0-53 0 0,5 3-56 0 0,-4 8-51 0 0,4-4-5 0 0,-6 7 89 0 0,0 0-68 0 0,-1 0-96 0 0,-1 2 72 0 0,-1 0-45 0 0,1 0-51 0 0,-1 0-56 0 0,1 0-62 0 0,0 0-67 0 0,-1 0-73 0 0,1 0-78 0 0,-2 2 252 0 0,-1-1-50 0 0,0 1-43 0 0,0-1-38 0 0,0 1-148 0 0,0-1-38 0 0,1 0-179 0 0,0 0-486 0 0,-2 1 1366 0 0</inkml:trace>
  <inkml:trace contextRef="#ctx0" brushRef="#br0" timeOffset="1431.02">1774 123 11864 0 0,'-3'-3'457'0'0,"1"1"-57"0"0,1 1-55 0 0,0 2-48 0 0,0 1-44 0 0,1 0-39 0 0,1 6 120 0 0,2 3-53 0 0,4 13 244 0 0,-6-20-359 0 0,7 23 250 0 0,-1 1-39 0 0,11 63 745 0 0,-11-51-615 0 0,-3-15-149 0 0,1 0 36 0 0,-1 0 46 0 0,1 0 55 0 0,0 3-186 0 0,3 11 84 0 0,-8-39-557 0 0,0 1 55 0 0,0-1 48 0 0,0 0 43 0 0,0 1 69 0 0,1-1 330 0 0,-1 1-297 0 0,0-1-109 0 0,0 0-83 0 0,1 0-100 0 0,-1 0-121 0 0,0 0 114 0 0,0 0-38 0 0,0 1-39 0 0,0-1-42 0 0,0 0-45 0 0,0 0-46 0 0,0 0-50 0 0,0 0-51 0 0,0 0-1088 0 0</inkml:trace>
  <inkml:trace contextRef="#ctx0" brushRef="#br0" timeOffset="1772.15">1972 435 7912 0 0,'13'-1'12'0'0,"-1"0"122"0"0,1-1 109 0 0,-1-2 96 0 0,3-1 176 0 0,0 0 95 0 0,2-4 217 0 0,8-6 523 0 0,-2-2 15 0 0,-8 5-514 0 0,-3 1-211 0 0,0 0-87 0 0,-3 2-176 0 0,-1-1-89 0 0,0 1-103 0 0,0-1-117 0 0,-6 8-48 0 0,0-1 1 0 0,0 0 0 0 0,0 0-1 0 0,0-1 1 0 0,0 1 0 0 0,-1 0-1 0 0,0 0 1 0 0,0-1 0 0 0,0 1-1 0 0,0-1 1 0 0,0 1-21 0 0,-1 2 9 0 0,0 0-1 0 0,0 0 1 0 0,0 0-1 0 0,0 0 1 0 0,0 0 0 0 0,0 0-1 0 0,0 0 1 0 0,-1 0 0 0 0,1 1-1 0 0,0-1 1 0 0,0 0-1 0 0,-1 0 1 0 0,1 0 0 0 0,-1 0-1 0 0,1 1 1 0 0,-1-1-1 0 0,1 0 1 0 0,-1 0-9 0 0,-7-4 116 0 0,-5 3 36 0 0,11 2-129 0 0,0 1-1 0 0,0-1 1 0 0,0 1-1 0 0,0 0 1 0 0,1 0-1 0 0,-1 0 0 0 0,0 0 1 0 0,0 0-1 0 0,1 0 1 0 0,-1 0-1 0 0,1 0 0 0 0,-1 0 1 0 0,1 1-1 0 0,-1-1 1 0 0,1 1-1 0 0,0-1 0 0 0,0 1 1 0 0,0 0-1 0 0,-1 0-22 0 0,-18 33 302 0 0,3 8 27 0 0,9-12-81 0 0,3 9 127 0 0,5-34-279 0 0,1-1 1 0 0,-1 1-1 0 0,1 0 0 0 0,0 0 1 0 0,1 2-97 0 0,0-2-149 0 0,0-1 73 0 0,0 0 63 0 0,1-1 55 0 0,3 5 148 0 0,0-3 49 0 0,10 6 387 0 0,-10-9-466 0 0,-1 0-37 0 0,-1-2-64 0 0,1 1-34 0 0,-1 0-37 0 0,1-1-45 0 0,-1 0-48 0 0,1 1-55 0 0,-1-1-59 0 0,1-1-65 0 0,0 1-71 0 0,-1 0-74 0 0,1-1-82 0 0,-1 1-85 0 0,1-1-92 0 0,-1 0-97 0 0,0 0-101 0 0,1 0-108 0 0,-2-1-179 0 0,0 1-33 0 0,6-1-2529 0 0</inkml:trace>
  <inkml:trace contextRef="#ctx0" brushRef="#br0" timeOffset="408.1">880 371 9616 0 0,'0'0'216'0'0,"0"0"32"0"0,0 0 12 0 0,-1 4-55 0 0,0-1-152 0 0,1 0-35 0 0,0 6 33 0 0,0 1 97 0 0,0 0 85 0 0,1 0 75 0 0,0 2 146 0 0,1 0 75 0 0,0 3 180 0 0,2 7 439 0 0,2 0 7 0 0,-2-8-432 0 0,0-3-176 0 0,1 0-70 0 0,0-2-145 0 0,-1-1-73 0 0,1 1-82 0 0,1-2-92 0 0,4 4 197 0 0,1-3 66 0 0,7-1 268 0 0,0-7 73 0 0,-15-1-561 0 0,0 0 1 0 0,0 1 0 0 0,0-1-1 0 0,0 0 1 0 0,0-1-1 0 0,0 1 1 0 0,-1 0 0 0 0,1-1-1 0 0,-1 0 1 0 0,1 1-1 0 0,1-2-128 0 0,5-7 434 0 0,0-2-42 0 0,-5 6-330 0 0,5-10 38 0 0,-5 11-71 0 0,-1-1 1 0 0,-1 0 0 0 0,1 0 0 0 0,-1 0 0 0 0,1-4-30 0 0,2-16 104 0 0,-5 10-107 0 0,-2 1-106 0 0,1 8 3 0 0,-1-1-42 0 0,0-1-129 0 0,1 4 13 0 0,0 1 25 0 0,0 0-58 0 0,0 0-70 0 0,0 0-79 0 0,0 0-91 0 0,0 0-100 0 0,0 0-111 0 0,1-1-122 0 0,-1 4 400 0 0,1 0-56 0 0,0-1-51 0 0,0 1-44 0 0,-1-1-174 0 0,1 0-43 0 0,0 0-209 0 0,-1-1-572 0 0</inkml:trace>
  <inkml:trace contextRef="#ctx0" brushRef="#br0" timeOffset="918.04">1231 120 10336 0 0,'0'0'233'0'0,"0"0"39"0"0,0 0 15 0 0,0 1-94 0 0,1 1-98 0 0,0 0-71 0 0,2 5-71 0 0,-2-4 70 0 0,6 11 575 0 0,4 26 944 0 0,-8-27-1112 0 0,-1-1-56 0 0,-1-4-182 0 0,1-1-34 0 0,-1 0-37 0 0,1 0-42 0 0,7 34 646 0 0,4 21 316 0 0,0 0 31 0 0,-4-21-285 0 0,-1-7-60 0 0,0 0 84 0 0,-7-30-737 0 0,2 4-89 0 0,-1-3 7 0 0,-1-1 32 0 0,0-2 27 0 0,0 1 36 0 0,-1-1 19 0 0,1 0 37 0 0,-1 0 40 0 0,0 0 45 0 0,1-4-163 0 0,3-3-46 0 0,3-3-26 0 0,-2-4 202 0 0,0 0-93 0 0,1 0-79 0 0,-1-1-68 0 0,4-5-121 0 0,2 1-78 0 0,-8 12 135 0 0,0 1-1 0 0,1-1 1 0 0,0 1-1 0 0,0 0 1 0 0,4-4 109 0 0,3 1-152 0 0,1 0 37 0 0,-10 6 94 0 0,0 0-1 0 0,1 1 1 0 0,-1-1 0 0 0,0 0 0 0 0,1 1-1 0 0,-1 0 1 0 0,0-1 0 0 0,1 1-1 0 0,-1 0 1 0 0,0 0 0 0 0,1 1 0 0 0,-1-1-1 0 0,0 0 1 0 0,1 1 0 0 0,-1-1-1 0 0,1 1 22 0 0,0 1-26 0 0,1-1 0 0 0,-1 0 0 0 0,0 1-1 0 0,0 0 1 0 0,0 0 0 0 0,2 2 26 0 0,8 8-54 0 0,-2 2 43 0 0,-2 1 50 0 0,-3 1 57 0 0,-4 0 297 0 0,-6-2-84 0 0,-3 0-75 0 0,-4-2-67 0 0,-2-1-58 0 0,-1-2-48 0 0,-14 3-50 0 0,4-7-223 0 0,14-3 79 0 0,5-1 21 0 0,-1 0-36 0 0,1-1-46 0 0,0 0-52 0 0,0 1-5 0 0,0-1-48 0 0,1 0-51 0 0,-1 0-57 0 0,1 0-61 0 0,-1 0-65 0 0,0-1-71 0 0,0 1-75 0 0,-3-1-711 0 0</inkml:trace>
  <inkml:trace contextRef="#ctx0" brushRef="#br0" timeOffset="-669.97">274 333 7640 0 0,'0'0'224'0'0,"-1"-1"-39"0"0,-1 0-107 0 0,-8-8-90 0 0,9 8 45 0 0,0 0 41 0 0,-3-2 527 0 0,0 0-39 0 0,0 0-37 0 0,0 1-37 0 0,0 1-35 0 0,0 0-34 0 0,-3 0 324 0 0,0 2-119 0 0,1 2-107 0 0,0 0-98 0 0,0 2-86 0 0,2-1-122 0 0,0 1-43 0 0,-3 6 62 0 0,0 3-90 0 0,-1 8-51 0 0,-3 23-26 0 0,7-25 22 0 0,1 1 1 0 0,1 7-86 0 0,1-15 52 0 0,1 1 1 0 0,1 0-1 0 0,2 13-52 0 0,-1-16 14 0 0,0 0-1 0 0,1 0 1 0 0,1 1-14 0 0,1-1 20 0 0,8 6 56 0 0,-12-16-71 0 0,0 0 1 0 0,0 0 0 0 0,0 0 0 0 0,0-1 0 0 0,0 1 0 0 0,0 0-1 0 0,0-1 1 0 0,0 1 0 0 0,0-1 0 0 0,1 1 0 0 0,-1-1 0 0 0,0 0 0 0 0,2 1-6 0 0,10-4 20 0 0,-10 1-146 0 0,0 1 40 0 0,3-3 15 0 0,0-1 105 0 0,8-8 185 0 0,-9 8-203 0 0,-1 1-63 0 0,-1 0-67 0 0,0 0-84 0 0,1 0-98 0 0,-2 1 15 0 0,0 0-64 0 0,1 0-70 0 0,-1 0-75 0 0,0 0-82 0 0,0 0-86 0 0,0 0-93 0 0,0 0-98 0 0,1-2-635 0 0,1-2-837 0 0,-2 5 1668 0 0</inkml:trace>
  <inkml:trace contextRef="#ctx0" brushRef="#br0" timeOffset="-368.57">285 130 7688 0 0,'-1'-2'-40'0'0,"1"1"59"0"0,-1 1 46 0 0,1-1 37 0 0,-8-13 628 0 0,7 13-594 0 0,1 1 156 0 0,0 0 304 0 0,-1 1-48 0 0,0 0-62 0 0,-1 0-74 0 0,1 0-86 0 0,-1 1-100 0 0,1-1-113 0 0,1-1-102 0 0,0 1-33 0 0,-2 2 109 0 0,1 0 1 0 0,0 0 0 0 0,0 1-1 0 0,1-1 1 0 0,-1 0 0 0 0,1 0-1 0 0,-1 1 1 0 0,1-1 0 0 0,0 0-1 0 0,1 2-87 0 0,4 35 797 0 0,-2-17-345 0 0,7 55 526 0 0,12 38 612 0 0,-5-31-405 0 0,-10-50-716 0 0,0 0-66 0 0,-1-11-181 0 0,-2 0-57 0 0,-4-24-381 0 0,0 0 69 0 0,1 0 61 0 0,-1 0 54 0 0,0 1 78 0 0,0-1 94 0 0,0 1 532 0 0,0-1-568 0 0,1 1-40 0 0,-1-1-55 0 0,0 0-69 0 0,0 0-82 0 0,0 0-95 0 0,0 1-65 0 0,0-1-96 0 0,0 0-105 0 0,0 0-114 0 0,1 0-124 0 0,-1 0 322 0 0,0 0-35 0 0,0 0-36 0 0,0 0-36 0 0,0 0-37 0 0,0 0-40 0 0,0-1-1192 0 0,1 0-65 0 0,0-1-217 0 0</inkml:trace>
  <inkml:trace contextRef="#ctx0" brushRef="#br0" timeOffset="39754.92">78 1570 9040 0 0,'0'0'200'0'0,"0"0"33"0"0,0 0 15 0 0,0-2-58 0 0,0-2-125 0 0,0-2-31 0 0,0 1 66 0 0,-1 0 57 0 0,0 0 51 0 0,-1 1 98 0 0,0-1 50 0 0,-1 1 120 0 0,-2-1 295 0 0,-1 3 2 0 0,2 1-292 0 0,0 1-118 0 0,0 1-49 0 0,0 1-98 0 0,1 0-49 0 0,-1 0-56 0 0,1 1-64 0 0,-7 6 101 0 0,3-1-54 0 0,-3 10-21 0 0,9-14-69 0 0,0 0 0 0 0,0 1 0 0 0,0-1-1 0 0,1 0 1 0 0,-1 4-4 0 0,1 8 42 0 0,5 55-44 0 0,-3-49 27 0 0,-1 0 42 0 0,0-10-31 0 0,1 0 0 0 0,0 0 1 0 0,1 1-37 0 0,18 58 264 0 0,-14-53-187 0 0,-2-4-53 0 0,8 8 57 0 0,4-3-11 0 0,-5-12-63 0 0,3-4 49 0 0,-3-5-56 0 0,-1-4-66 0 0,-2-2-76 0 0,-1-3-89 0 0,-1 0-98 0 0,-1-1-109 0 0,-1 1-121 0 0,-3 7 334 0 0,6-12-531 0 0</inkml:trace>
  <inkml:trace contextRef="#ctx0" brushRef="#br0" timeOffset="40076.98">234 1498 6504 0 0,'0'0'190'0'0,"0"0"-44"0"0,0 0 6 0 0,0 0 156 0 0,0 0-64 0 0,0 1-57 0 0,0-1-48 0 0,0 0-30 0 0,0 1-38 0 0,0 2 122 0 0,0-1-26 0 0,0 7 503 0 0,1 0-81 0 0,0 1-74 0 0,1-1-69 0 0,1 0-61 0 0,-1 0-56 0 0,1 1-48 0 0,1-1-43 0 0,0 2 2 0 0,1 0-42 0 0,20 38 522 0 0,-19-37-491 0 0,0 0 57 0 0,10 22 274 0 0,-2-1 38 0 0,-2 0 43 0 0,0 1 48 0 0,3 7 198 0 0,-12-32-691 0 0,-2-7-115 0 0,0 1 0 0 0,0-1 0 0 0,0 0 0 0 0,0 1 0 0 0,-1-1 0 0 0,1 1 0 0 0,0 1-81 0 0,-1-2 70 0 0,0-1 41 0 0,0 0 64 0 0,0 1 141 0 0,0-1 320 0 0,0-2-473 0 0,-1 1-48 0 0,1-1-68 0 0,-1 0-45 0 0,0 0-51 0 0,0-1-60 0 0,-6-12 254 0 0,3-2-67 0 0,1-4-41 0 0,1-11-28 0 0,1 19 5 0 0,0-8 12 0 0,1-1 0 0 0,1 1 0 0 0,2-11-26 0 0,7-14-41 0 0,-2 23-36 0 0,2 2-52 0 0,-8 16-45 0 0,1 1 52 0 0,-1-1 45 0 0,1 1 36 0 0,2-3 35 0 0,5-1 77 0 0,-5 4-65 0 0,-1 0-45 0 0,1 1-67 0 0,-2 1 2 0 0,0-1-36 0 0,0 1-40 0 0,0 0-46 0 0,0 1-50 0 0,1-1-54 0 0,-1 0-59 0 0,0 1-63 0 0,1-1-69 0 0,-1 1-72 0 0,0-1-78 0 0,1 1-81 0 0,-1 0-87 0 0,1 0-91 0 0,0 0-95 0 0,-1-1-100 0 0,1 1-614 0 0,3 0-954 0 0</inkml:trace>
  <inkml:trace contextRef="#ctx0" brushRef="#br0" timeOffset="40486.18">728 1721 7920 0 0,'0'0'174'0'0,"0"0"29"0"0,0 0 13 0 0,1 1-31 0 0,10 2 257 0 0,0-3 107 0 0,0-3 208 0 0,4-7 472 0 0,-3-4-42 0 0,-5 5-506 0 0,-2 1-225 0 0,-3 5-277 0 0,0-1-36 0 0,2-4 120 0 0,2-13 472 0 0,-4 15-532 0 0,0 0-47 0 0,-1-6 112 0 0,-4 1-69 0 0,-4 2-56 0 0,-3 1-38 0 0,5 4-51 0 0,-1 1 0 0 0,1 1 0 0 0,-1-1-1 0 0,-4-1-53 0 0,-2 1 119 0 0,9 2-105 0 0,1 0-1 0 0,-1 0 1 0 0,0 1-1 0 0,0-1 1 0 0,0 1-1 0 0,0 0 0 0 0,0 0 1 0 0,0 0-1 0 0,1 0 1 0 0,-1 0-1 0 0,0 1-13 0 0,-1 0 15 0 0,1 0 0 0 0,0 1 0 0 0,0 0 0 0 0,0 0 0 0 0,0 0 0 0 0,0 0 0 0 0,0 0 0 0 0,-2 3-15 0 0,2-2 1 0 0,0 1 0 0 0,0-1 0 0 0,0 1 0 0 0,0 0 0 0 0,1 0 0 0 0,0 0 0 0 0,0 0 0 0 0,0 0 0 0 0,0 1 0 0 0,0-1 0 0 0,1 1 0 0 0,0-1 0 0 0,0 1 0 0 0,0 3-1 0 0,-2 12-1 0 0,2-1 0 0 0,0 19 1 0 0,1-30 0 0 0,0 4 2 0 0,1 0-1 0 0,0 0 0 0 0,1 0 1 0 0,0-1-1 0 0,1 1 0 0 0,0 0 1 0 0,0-1-1 0 0,2 2-1 0 0,-3-9 5 0 0,0 0-1 0 0,0 0 1 0 0,1 0 0 0 0,-1 0-1 0 0,1-1 1 0 0,0 1 0 0 0,0-1-1 0 0,0 1 1 0 0,0-1 0 0 0,3 2-5 0 0,-3-4 5 0 0,-1 1 1 0 0,1 0-1 0 0,0-1 0 0 0,0 1 1 0 0,0-1-1 0 0,0 0 1 0 0,0 0-1 0 0,0 0 1 0 0,0-1-1 0 0,1 1 0 0 0,-1-1 1 0 0,0 1-1 0 0,0-1 1 0 0,1 0-1 0 0,2-1-5 0 0,5 0-40 0 0,1-1 34 0 0,1 0 43 0 0,-1-1 1 0 0,1-1-1 0 0,2-1-37 0 0,1-1-23 0 0,-1-1-80 0 0,-6 2 1 0 0,-1 1-38 0 0,0-1-44 0 0,0 0-49 0 0,-1 0-54 0 0,1-1-59 0 0,-1 0-63 0 0,-1 1-70 0 0,12-13-667 0 0</inkml:trace>
  <inkml:trace contextRef="#ctx0" brushRef="#br0" timeOffset="40786.11">1063 1210 9040 0 0,'0'0'200'0'0,"0"0"33"0"0,0 0 15 0 0,0 0-86 0 0,0 0-79 0 0,0 1-53 0 0,-2 3-31 0 0,1-2 42 0 0,-3 7 355 0 0,2 1-45 0 0,0 2-42 0 0,1-1-40 0 0,1 2-40 0 0,1-1-36 0 0,-1 0-37 0 0,1-1-33 0 0,-1-4-57 0 0,3 18 468 0 0,1 1-1 0 0,4 14-533 0 0,6 20 776 0 0,-1-10-73 0 0,-3-1 91 0 0,-3-4-112 0 0,1-1-43 0 0,-1 1-47 0 0,-1-1-51 0 0,0 1-52 0 0,0 0-58 0 0,0 0-58 0 0,-2 0-63 0 0,1-16-131 0 0,-1-5-25 0 0,-3-9-90 0 0,-1-14-11 0 0,0-1-14 0 0,0 0-296 0 0,0-2 63 0 0,0-5-278 0 0,0 6 210 0 0,-4-11-1006 0 0,-2-3-61 0 0</inkml:trace>
  <inkml:trace contextRef="#ctx0" brushRef="#br0" timeOffset="41105.15">1053 1570 11496 0 0,'0'0'333'0'0,"0"0"0"0"0,0 0-170 0 0,2 0 69 0 0,22-3 573 0 0,0-4-115 0 0,-2-4-118 0 0,1-1-121 0 0,-9 5-237 0 0,0 0-46 0 0,0 1-47 0 0,0 0-47 0 0,-11 5-163 0 0,0 0 42 0 0,3-1 54 0 0,-1 0 79 0 0,6-2 201 0 0,-7 2-226 0 0,0 1-41 0 0,0-1-59 0 0,-1 1-74 0 0,0 0-11 0 0,0 0-44 0 0,-1 0-50 0 0,1 0-53 0 0,-1 0 0 0 0,0 1-43 0 0,0-1-47 0 0,0 0-48 0 0,0 1-51 0 0,1-1-55 0 0,-1 0-56 0 0,0 1-60 0 0,5-2-1292 0 0,4 1-1098 0 0</inkml:trace>
  <inkml:trace contextRef="#ctx0" brushRef="#br0" timeOffset="41397.15">1430 1753 8464 0 0,'0'0'190'0'0,"0"0"28"0"0,0 0 10 0 0,4-1-47 0 0,3-2-118 0 0,-3 1-10 0 0,-1 0 89 0 0,1 0 110 0 0,5-4 450 0 0,-7 3-520 0 0,0 0-41 0 0,5-8 541 0 0,-2 0-71 0 0,0 1-63 0 0,-1 0-55 0 0,0-3 36 0 0,0 0-53 0 0,-2-3 44 0 0,0-10 205 0 0,-6 10-308 0 0,1 12-321 0 0,1 0 0 0 0,0 0 0 0 0,-1 0-1 0 0,0 1 1 0 0,0-1 0 0 0,0 1 0 0 0,0-1-1 0 0,-3-1-95 0 0,-6-1 315 0 0,2 9-118 0 0,1 5-92 0 0,3 4-67 0 0,3-4-50 0 0,0 0 0 0 0,1 0 0 0 0,-1 8 12 0 0,1-4 21 0 0,-3 47 13 0 0,8 29 138 0 0,0-56-106 0 0,-2-25-33 0 0,1 0 0 0 0,0 0 1 0 0,0 0-1 0 0,1-1 0 0 0,1 4-33 0 0,-2-6 18 0 0,0 0-1 0 0,0-1 1 0 0,0 1 0 0 0,1-1-1 0 0,0 1 1 0 0,0-1 0 0 0,-1 0 0 0 0,2 0-1 0 0,0 1-17 0 0,0-2 9 0 0,-1 0 0 0 0,0 1 0 0 0,1-1 0 0 0,0-1 0 0 0,-1 1 0 0 0,4 1-9 0 0,7 1-21 0 0,18 1 141 0 0,-22-5-138 0 0,0 0-68 0 0,-5 0-1 0 0,1-1-34 0 0,-1 1-37 0 0,1-1-43 0 0,-1 0-45 0 0,1 1-52 0 0,-1-1-54 0 0,0 0-60 0 0,10-3-646 0 0</inkml:trace>
  <inkml:trace contextRef="#ctx0" brushRef="#br0" timeOffset="42061.18">1978 1520 8536 0 0,'0'0'249'0'0,"0"0"-1"0"0,0 1-180 0 0,0-1-34 0 0,2 4-11 0 0,0-2 13 0 0,21 30 1120 0 0,-11-17-635 0 0,-1 1-46 0 0,-4-6-197 0 0,-1 2-38 0 0,10 15 395 0 0,8 14 370 0 0,-11-6-229 0 0,5 19 463 0 0,-12-32-742 0 0,-2-7-138 0 0,-1 11 306 0 0,-1-12-319 0 0,0-1-101 0 0,-1-5 248 0 0,-1-4-87 0 0,-1-4-83 0 0,0-2-78 0 0,-1-2-74 0 0,0-1-69 0 0,0-1-65 0 0,1 0-62 0 0,0-5 55 0 0,-4-51 74 0 0,5 48-98 0 0,0 0 0 0 0,1-1 0 0 0,2-5-6 0 0,-2 14-29 0 0,1-5 20 0 0,0-1 52 0 0,8-25 222 0 0,-2 19-164 0 0,2 4-99 0 0,-1 7-85 0 0,1 2-88 0 0,-3 2 51 0 0,-3 3 72 0 0,-1 2 46 0 0,-2 0-16 0 0,10 6 24 0 0,-2 1-58 0 0,18 23-282 0 0,-16-17 229 0 0,-5-6 86 0 0,0 1 46 0 0,-4-7-9 0 0,21 36 221 0 0,-8-12-136 0 0,1 7-29 0 0,-8-17 15 0 0,0-1 45 0 0,0-1 52 0 0,0 0 61 0 0,-7-14-135 0 0,-1-1 0 0 0,0 0-2 0 0,0 0-12 0 0,0 0-2 0 0,0 0 0 0 0,0 0-4 0 0,0 0-17 0 0,-5-10 64 0 0,3-8-91 0 0,2 8-42 0 0,-3-10-6 0 0,2 0 0 0 0,0 0 0 0 0,1 0 0 0 0,1-1 0 0 0,1 1 0 0 0,1 1 0 0 0,3-12 0 0 0,-4 27 0 0 0,-1-1 0 0 0,1 1 0 0 0,0 0 0 0 0,0 0 0 0 0,0 0 0 0 0,0 0 0 0 0,1 0 0 0 0,-1 1 0 0 0,1-1 0 0 0,0 1 0 0 0,0 0 0 0 0,1 0 0 0 0,-1 0 0 0 0,0 0 0 0 0,4-2 0 0 0,-5 4 0 0 0,0 0 0 0 0,1-1 0 0 0,0 1 0 0 0,-1 0 0 0 0,1 0 0 0 0,0 0 0 0 0,0 1 0 0 0,-1-1 0 0 0,1 1 0 0 0,0-1 0 0 0,0 1 0 0 0,0 0 0 0 0,0 0 0 0 0,-1 0 0 0 0,1 1 0 0 0,0-1 0 0 0,0 0 0 0 0,0 1 0 0 0,0 0 0 0 0,-1 0 0 0 0,1 0 0 0 0,0 0 0 0 0,-1 0 0 0 0,2 1 0 0 0,4 3-28 0 0,0 0-1 0 0,-1 1 0 0 0,7 5 29 0 0,17 22-51 0 0,-22-20 47 0 0,-1-1 0 0 0,0 1 1 0 0,-1 1-1 0 0,6 13 4 0 0,-11-22-234 0 0,0-1 92 0 0,-1 1 78 0 0,1 0 66 0 0,0 5 123 0 0,4 11 390 0 0,-5-14-411 0 0,1-1-65 0 0,0 0-87 0 0,-1 0-112 0 0,1-1-20 0 0,-1-1-67 0 0,0 0-74 0 0,1 0-82 0 0,-1-1 0 0 0,0 1-65 0 0,0-1-69 0 0,1 0-74 0 0,-1 1-78 0 0,1-1-81 0 0,0 0-86 0 0,-1 0-90 0 0,1 0-258 0 0,-1-1-34 0 0,3 6-2591 0 0,-4-8 3811 0 0</inkml:trace>
  <inkml:trace contextRef="#ctx0" brushRef="#br0" timeOffset="42533.45">2892 1601 7368 0 0,'0'0'165'0'0,"0"0"22"0"0,0 0 10 0 0,-1-1-16 0 0,-9-14 1181 0 0,-2 7-102 0 0,5 6-678 0 0,1 1-38 0 0,0 2-41 0 0,-1 1-47 0 0,1 1-49 0 0,0 0-54 0 0,1 2-59 0 0,0 0-61 0 0,0 1-67 0 0,1 0-70 0 0,1 0-75 0 0,1 1-78 0 0,-3 15 168 0 0,1-3 4 0 0,0-1 1 0 0,2 1 0 0 0,0 18-116 0 0,2-23 122 0 0,2 0 0 0 0,1 8-122 0 0,-1-10 76 0 0,-2-10-58 0 0,1 0 0 0 0,-1 0 1 0 0,1 0-1 0 0,0 0 1 0 0,0 0-1 0 0,0-1 1 0 0,0 1-1 0 0,0 1-18 0 0,4 4 101 0 0,-2-3-5 0 0,-1-1 40 0 0,3 0 84 0 0,3-6-42 0 0,4-6 126 0 0,-12 9-278 0 0,10-10 381 0 0,-1-1-43 0 0,-1-3-48 0 0,0 0-54 0 0,-2-1-59 0 0,0 0-64 0 0,-1 1-69 0 0,-1 2-74 0 0,0-1 53 0 0,-1 0-1 0 0,0 0 1 0 0,0-13-49 0 0,-1-7 19 0 0,-2 32 40 0 0,3 2 14 0 0,1 2-48 0 0,5 9-47 0 0,7 21-55 0 0,1 22 108 0 0,-3-9 5 0 0,-12-41-99 0 0,-1-1 38 0 0,1 2 31 0 0,1 2 50 0 0,1 3 26 0 0,-2-4-86 0 0,0 0-73 0 0,1-1-90 0 0,-1-1-61 0 0,0 0-94 0 0,0 0-109 0 0,1 0-123 0 0,-3-4 152 0 0,1 0-62 0 0,-1 0-54 0 0,1 0-50 0 0,-1 1-167 0 0,1-1-47 0 0,-1 1-204 0 0,1 0-543 0 0</inkml:trace>
  <inkml:trace contextRef="#ctx0" brushRef="#br0" timeOffset="43013.21">3214 1237 8536 0 0,'0'0'249'0'0,"0"0"-1"0"0,0 0-139 0 0,0 0-37 0 0,0 0 82 0 0,0 0 166 0 0,0 0 298 0 0,0 0 29 0 0,0 0-266 0 0,0 0-158 0 0,0 0-43 0 0,0 0 33 0 0,0 0 91 0 0,0 0-63 0 0,0 1-104 0 0,0 0-67 0 0,0 2-15 0 0,0-1 9 0 0,3 12 257 0 0,-1 0-33 0 0,4 15 201 0 0,-1-8-187 0 0,0 1-46 0 0,5 20 162 0 0,7 36 231 0 0,12 43 382 0 0,-20-79-702 0 0,3 20 268 0 0,-2 2 105 0 0,-4-29-434 0 0,1 6 5 0 0,-5-15-167 0 0,-2-24-329 0 0,0-1 82 0 0,0 0 72 0 0,0 1 61 0 0,0-1 46 0 0,0 0 36 0 0,0 1 109 0 0,1 3 319 0 0,-1-4-385 0 0,1 0-43 0 0,-1 1-68 0 0,0-1-52 0 0,0 0-39 0 0,0 0-43 0 0,1 0-48 0 0,-1 0-51 0 0,0-1-57 0 0,0 1-60 0 0,0 0-65 0 0,0 0-70 0 0,0 0-72 0 0,0 0-79 0 0,0-1-82 0 0,0 1-87 0 0,0 0-90 0 0,0-3-1396 0 0,0-1-1298 0 0</inkml:trace>
  <inkml:trace contextRef="#ctx0" brushRef="#br0" timeOffset="43562.75">3100 1580 10248 0 0,'-3'0'-31'0'0,"1"0"106"0"0,0 0 91 0 0,1 0 74 0 0,-1-1 262 0 0,3-1 402 0 0,0 1-244 0 0,1 0-260 0 0,-1 0-111 0 0,1 0-55 0 0,0 0-90 0 0,-1 0-54 0 0,1 0-64 0 0,0 0-70 0 0,0 0-72 0 0,0 0-79 0 0,11-6 428 0 0,1 0-37 0 0,13-8 106 0 0,4-5-54 0 0,15-13 30 0 0,-6 4-201 0 0,-12 10-74 0 0,-10 6-40 0 0,1 0-42 0 0,-1 0-50 0 0,-1-1-59 0 0,-8 7 113 0 0,0 0-81 0 0,-1 0-69 0 0,1 0-58 0 0,7-5-328 0 0,21-16-963 0 0,-31 25 1287 0 0,3-1 14 0 0,-6 2 143 0 0,0 0-34 0 0,-2 1-3 0 0,1 0-33 0 0,-2-1-39 0 0,1 1-43 0 0,13 14 788 0 0,-11-7-396 0 0,-1-1 1 0 0,1 1 0 0 0,-1 0 0 0 0,0-1-1 0 0,0 1 1 0 0,-1 0 0 0 0,1 0-1 0 0,-1 0 1 0 0,0 3-111 0 0,1 20 357 0 0,0-12-208 0 0,0-1-79 0 0,2 11 22 0 0,3 16 42 0 0,-3-12 54 0 0,2 6 92 0 0,0 4 56 0 0,-4-13-49 0 0,4 25 280 0 0,-2-19-137 0 0,0-4 9 0 0,-1 0 92 0 0,-1-15-249 0 0,3 19 319 0 0,-3-24-379 0 0,0 0 42 0 0,-1-8 74 0 0,0 0-65 0 0,0-2-59 0 0,1 0-51 0 0,0 0-45 0 0,-1-2-39 0 0,3-2-7 0 0,6-9-77 0 0,-9 11 46 0 0,0 0 40 0 0,10-20 94 0 0,-5 4-109 0 0,0 1-34 0 0,7-20-1 0 0,-13 36-31 0 0,9-20 0 0 0,0 1 0 0 0,6-7 0 0 0,-12 21 0 0 0,1 0 0 0 0,-1 1 0 0 0,1 0 0 0 0,1 0 0 0 0,-1 0 0 0 0,1 0 0 0 0,0 1 0 0 0,0-1 0 0 0,0 1 0 0 0,3-1 0 0 0,-6 4 2 0 0,0 0 0 0 0,0 0 0 0 0,0 0 0 0 0,0 0-1 0 0,0 0 1 0 0,0 1 0 0 0,0-1 0 0 0,1 1 0 0 0,-1-1-2 0 0,0 1-2 0 0,-1 0 1 0 0,0 0-1 0 0,1 0 1 0 0,-1 0-1 0 0,0 1 1 0 0,1-1 0 0 0,-1 0-1 0 0,0 1 1 0 0,0-1-1 0 0,1 0 1 0 0,-1 1 0 0 0,0 0 1 0 0,1 0-6 0 0,1 0 0 0 0,-1 1 0 0 0,-1 0 0 0 0,1-1 0 0 0,0 1 0 0 0,0 0 0 0 0,-1 0 1 0 0,1 0-1 0 0,-1 0 0 0 0,1 0 0 0 0,-1 1 0 0 0,0-1 0 0 0,0 0 0 0 0,0 1 6 0 0,2 5-12 0 0,0 0 0 0 0,0 0 0 0 0,-1 0-1 0 0,-1 0 1 0 0,1 3 12 0 0,0 18 64 0 0,-2-25-252 0 0,0-1 62 0 0,0 0 54 0 0,0 1 48 0 0,1 0 46 0 0,-1-1 42 0 0,0 4 111 0 0,2 8 333 0 0,-2-10-392 0 0,1 0-47 0 0,-1-1-61 0 0,1 0-62 0 0,-1 0-76 0 0,1 0-86 0 0,0 0-59 0 0,-1 0-87 0 0,1-1-95 0 0,0 1-103 0 0,-1-1-113 0 0,1 1-119 0 0,-1-3 347 0 0,1 1-32 0 0,-1 0-34 0 0,0-1-36 0 0,1 3-1658 0 0,2 2-1258 0 0</inkml:trace>
  <inkml:trace contextRef="#ctx0" brushRef="#br0" timeOffset="44037.9">4226 1216 11808 0 0,'1'-1'266'0'0,"1"-5"-39"0"0,1 0-34 0 0,4-5 110 0 0,3-2-52 0 0,7-5 1 0 0,2 1 4 0 0,-5 6 1 0 0,-3 2 54 0 0,-6 5-113 0 0,1 0 33 0 0,-1 0 8 0 0,4-2-83 0 0,2 0-38 0 0,13-2 33 0 0,-21 7-135 0 0,0 1 1 0 0,0-1-1 0 0,1 1 0 0 0,-1 0 1 0 0,0-1-1 0 0,0 2 0 0 0,1-1 0 0 0,-1 0 1 0 0,0 1-1 0 0,0-1 0 0 0,1 1 1 0 0,-1 0-1 0 0,2 1-16 0 0,5 3 84 0 0,-7-1-62 0 0,-2-2-8 0 0,1 0 3 0 0,0 0 1 0 0,-1 0 0 0 0,1 0-1 0 0,-1 0 1 0 0,0 1-1 0 0,0-1 1 0 0,0 0 0 0 0,0 0-1 0 0,0 1 1 0 0,-1-1-1 0 0,1 1-17 0 0,0 1 18 0 0,-1 0 0 0 0,1 0 0 0 0,-1 0-1 0 0,0 0 1 0 0,0 0 0 0 0,-1 3-18 0 0,-1 7 36 0 0,-1-1 1 0 0,-1 0-1 0 0,-4 11-36 0 0,0-2 59 0 0,-4 13 167 0 0,-8 17 245 0 0,2-8-99 0 0,7-14-219 0 0,6-14-132 0 0,-5 13 81 0 0,7-16-88 0 0,1-2-37 0 0,1-1-47 0 0,1 0-57 0 0,2 0-71 0 0,-2-9 43 0 0,0 0 77 0 0,1 0 35 0 0,-1 0-9 0 0,1-1-87 0 0,-1 0-23 0 0,0 1-70 0 0,1 0-25 0 0,-1-1-65 0 0,0 1-73 0 0,0 0-80 0 0,2 8-909 0 0</inkml:trace>
  <inkml:trace contextRef="#ctx0" brushRef="#br0" timeOffset="44352.1">4417 1802 14280 0 0,'0'0'322'0'0,"0"0"45"0"0,0 0 21 0 0,0 0-156 0 0,-1 1-109 0 0,-4 2 74 0 0,5-3-65 0 0,-1 0 136 0 0,1 0 249 0 0,0 0 24 0 0,0 0-226 0 0,0 0-139 0 0,0 0-45 0 0,0 0 6 0 0,0 0 39 0 0,0 0-16 0 0,0 0-144 0 0,0 0-52 0 0,0 0-35 0 0,0 0-22 0 0,0 0-35 0 0,0 0-41 0 0,0 0-46 0 0,0 0-49 0 0,0 0-48 0 0,0 0-42 0 0,0 0-38 0 0,0 0-261 0 0,0 0-64 0 0,0 0-51 0 0,0 0-36 0 0,0 0-1447 0 0,0 0-1288 0 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06.84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 0 9152 0 0,'0'0'208'0'0,"0"0"-5"0"0,-1 1-85 0 0,0 0-56 0 0,-3 2-6 0 0,3-2 1 0 0,-5 6-50 0 0,2 1 74 0 0,2-1 63 0 0,1 1 51 0 0,3 3 199 0 0,2 6 294 0 0,0-4-151 0 0,-2-5-221 0 0,-1 9 105 0 0,2 0-42 0 0,2 16 290 0 0,0-2 692 0 0,0 13-1361 0 0,-5-35 185 0 0,1 1-33 0 0,2 9 72 0 0,6 37 212 0 0,-5-38-341 0 0,-1 0-38 0 0,3 7-74 0 0,-5-23-216 0 0,-1-2-100 0 0,0 0-447 0 0,0 0-48 0 0,0 0-10 0 0</inkml:trace>
  <inkml:trace contextRef="#ctx0" brushRef="#br0" timeOffset="716.95">347 92 8696 0 0,'0'0'197'0'0,"0"0"24"0"0,0 0 18 0 0,0-1-64 0 0,-1-1-98 0 0,0-1-63 0 0,-1-4-42 0 0,1 5 50 0 0,0 0 33 0 0,-2-1 360 0 0,0 0-43 0 0,1 0-39 0 0,-1 0-33 0 0,-4-3 319 0 0,-5-3 177 0 0,3 2-185 0 0,3 3-194 0 0,-1 0-75 0 0,0 1-64 0 0,-1 1-53 0 0,-7-1 84 0 0,11 3-238 0 0,0 0 1 0 0,0 0-1 0 0,1 0 1 0 0,-1 1-1 0 0,0-1 1 0 0,0 1-1 0 0,0 0 1 0 0,-1 0-72 0 0,0 2 25 0 0,-1 3 26 0 0,6-6-51 0 0,0 1 0 0 0,0-1 0 0 0,0 0 0 0 0,0 1 0 0 0,0-1 0 0 0,0 0 0 0 0,0 0 1 0 0,0 1-1 0 0,0-1 0 0 0,0 0 0 0 0,0 0 0 0 0,0 1 0 0 0,0-1 0 0 0,0 0 0 0 0,0 0 0 0 0,0 1 1 0 0,0-1-1 0 0,0 0 0 0 0,1 0 0 0 0,-1 1 0 0 0,0-1 0 0 0,0 0 0 0 0,0 0 0 0 0,0 1 0 0 0,0-1 1 0 0,1 0-1 0 0,-1 2-3 0 0,1 0 1 0 0,0 1-1 0 0,0-1 1 0 0,1 0-1 0 0,-1 0 0 0 0,0 0 1 0 0,1 0-1 0 0,-1 0 1 0 0,1 0-1 0 0,-1-1 1 0 0,3 2 2 0 0,23 18-40 0 0,-18-14 36 0 0,1 0 4 0 0,8 6 0 0 0,0 1 0 0 0,-1 1 0 0 0,14 15 0 0 0,-24-22 4 0 0,18 20 63 0 0,-16-17 33 0 0,0 1 0 0 0,6 11-100 0 0,-11-17 33 0 0,-1 0 0 0 0,0 0 0 0 0,-1 0 0 0 0,0 1 0 0 0,0-1 0 0 0,0 1 0 0 0,0 1-33 0 0,-1-3 20 0 0,-1 0 0 0 0,0-1 1 0 0,1 1-1 0 0,-2 0 0 0 0,1 0 1 0 0,-1 3-21 0 0,0-3-49 0 0,-1 0 61 0 0,0 0 53 0 0,0 0 45 0 0,-1 1 56 0 0,-1-1 34 0 0,1-2-23 0 0,0 0-1 0 0,0 0 1 0 0,0 0 0 0 0,0 0-1 0 0,0 0 1 0 0,-1 0-177 0 0,-5 2 282 0 0,1-1-142 0 0,3-2-122 0 0,1 0-41 0 0,0-1-45 0 0,-1-1-51 0 0,1 1-54 0 0,-1-1-60 0 0,1 0-64 0 0,-1-1-68 0 0,1 0-75 0 0,0 0-77 0 0,0-1-83 0 0,0 0-88 0 0,0-1-91 0 0,0 0-98 0 0,1 0-1241 0 0,0 0-1211 0 0,2 3 3319 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01.2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20 7080 0 0,'0'0'157'0'0,"0"0"23"0"0,0 0 13 0 0,0 0-55 0 0,0 0 2 0 0,0 0 60 0 0,0 0 181 0 0,0 0 328 0 0,2-2 26 0 0,0 0-481 0 0,1 1-40 0 0,3-2 115 0 0,1 0-59 0 0,5 1 31 0 0,-5 1-98 0 0,-1-1 79 0 0,-4 1 248 0 0,-2 1-233 0 0,1 0-87 0 0,-1 0-74 0 0,1 0-62 0 0,0 0-59 0 0,2-1-204 0 0,-2 0 173 0 0,0 1 63 0 0,-1 0 86 0 0,0 0 109 0 0,1 0-72 0 0,-1 0 37 0 0,0 0 39 0 0,-1 0 43 0 0,1 0 45 0 0,0 0 49 0 0,0 0 52 0 0,-1 0 54 0 0,-9 3-357 0 0,-16 8 62 0 0,26-10-190 0 0,2-1 79 0 0,0 1-36 0 0,8 5 13 0 0,-9-6-32 0 0,-1 0-19 0 0,1 1 0 0 0,-1-1-1 0 0,1 0 1 0 0,-1 1 0 0 0,1-1-1 0 0,-1 1 1 0 0,0-1 0 0 0,1 1-1 0 0,-1-1 1 0 0,0 0 0 0 0,0 1 0 0 0,1-1-1 0 0,-1 1 1 0 0,0-1 0 0 0,0 1-1 0 0,0-1 1 0 0,1 1 0 0 0,-1-1-1 0 0,0 1 1 0 0,0 0 0 0 0,0-1 0 0 0,0 1-1 0 0,0-1 1 0 0,0 1 0 0 0,0-1-1 0 0,0 1 1 0 0,0-1 0 0 0,-1 1-1 0 0,1-1 1 0 0,0 1-9 0 0,-8 22 352 0 0,2-8-53 0 0,3-1 74 0 0,3-5-229 0 0,1 0-34 0 0,0 8 33 0 0,6 41 54 0 0,-5-46-114 0 0,1 0 44 0 0,14 73 607 0 0,5 6 40 0 0,-12-45-424 0 0,2 0-100 0 0,1 8 533 0 0,2 31-783 0 0,-8-42 255 0 0,5 10 98 0 0,-2-9-72 0 0,7 36 150 0 0,-11-54-244 0 0,1-2 43 0 0,-7-21-158 0 0,0 3-2 0 0,0-6-394 0 0,0 1 106 0 0,0-1 95 0 0,0 1 81 0 0,0-1 80 0 0,1 1 71 0 0,-1 0 191 0 0,1 2 570 0 0,-1-3-671 0 0,0 1-82 0 0,1 0-105 0 0,-1-1-108 0 0,0 1 1 0 0,0-1-35 0 0,0 0-37 0 0,1 0-40 0 0,-1 1-13 0 0,0-1-36 0 0,0 0-37 0 0,0 0-39 0 0,0 0-41 0 0,0 1-43 0 0,1-1-45 0 0,-1 0-46 0 0,0 0-48 0 0,0 0-50 0 0,0 0-52 0 0,0 0-54 0 0,0 0-55 0 0,1 0-57 0 0,-1 0-59 0 0,0 0-61 0 0,1 0-1527 0 0,2 0-1380 0 0</inkml:trace>
  <inkml:trace contextRef="#ctx0" brushRef="#br0" timeOffset="749.16">437 291 7368 0 0,'0'0'165'0'0,"0"0"22"0"0,0 0 10 0 0,0 0-57 0 0,0 0-15 0 0,0 0 41 0 0,1 2 135 0 0,8 6 490 0 0,0 3-42 0 0,-1 0-53 0 0,0 2-62 0 0,-1 0-75 0 0,0 1-83 0 0,0-1-94 0 0,-1 0-105 0 0,-3-5-162 0 0,32 82 1865 0 0,-28-74-1482 0 0,-2 0 1 0 0,4 17-499 0 0,-4-16 419 0 0,0 1 0 0 0,4 5-419 0 0,-3-5 275 0 0,1 7 67 0 0,0 1 1 0 0,0-9-87 0 0,-3-5-55 0 0,0 5-15 0 0,2 5 50 0 0,-3-15-114 0 0,1 0 41 0 0,-3-6 49 0 0,-1-1-35 0 0,0 1-70 0 0,1 1-39 0 0,0 1-73 0 0,-1-1 30 0 0,1-1 58 0 0,-1 1 86 0 0,0-2-35 0 0,0 0 38 0 0,0 1 40 0 0,0-1 46 0 0,-1-4-197 0 0,0 1 0 0 0,0 0 0 0 0,0 0 0 0 0,-1-1 0 0 0,1 1 0 0 0,-1 0 0 0 0,0 1 0 0 0,0-1 0 0 0,0 0 0 0 0,0 0-61 0 0,-6-8 149 0 0,2 1-62 0 0,3 3-62 0 0,1 1 0 0 0,0-1 1 0 0,0 1-1 0 0,-1-6-25 0 0,-2-29 60 0 0,-3-12-48 0 0,6 42 1 0 0,0 1-1 0 0,1-1 1 0 0,0 0-1 0 0,1 0 1 0 0,0 0 0 0 0,1 1-1 0 0,0-1 1 0 0,0 0-1 0 0,3-5-12 0 0,-2 7 2 0 0,1 0-1 0 0,0 0 0 0 0,0 0 0 0 0,1 1 0 0 0,2-3-1 0 0,10-12-33 0 0,3 4-34 0 0,-3 7 90 0 0,0 1 1 0 0,1 1 0 0 0,0 1 0 0 0,1 0-1 0 0,0 1 1 0 0,14-4-24 0 0,-20 8 10 0 0,0 1-1 0 0,0 1 0 0 0,0 0 1 0 0,0 0-1 0 0,4 1-9 0 0,-7 1-3 0 0,-1 1 1 0 0,1-1-1 0 0,0 1 0 0 0,0 1 1 0 0,-1-1-1 0 0,1 2 0 0 0,5 1 3 0 0,2 2 0 0 0,-8-4 0 0 0,0 0 0 0 0,0 1 0 0 0,-1 1 0 0 0,1-1 0 0 0,-1 1 0 0 0,1 0 0 0 0,-1 1 0 0 0,-1 0 0 0 0,1 0 0 0 0,2 2 0 0 0,13 17 0 0 0,-1 1 0 0 0,8 13 0 0 0,-20-24 0 0 0,0 0 0 0 0,0 1 0 0 0,-2 0 0 0 0,0 1 0 0 0,3 9 0 0 0,0 3-7 0 0,0-1 35 0 0,15 39 143 0 0,-18-46-116 0 0,5 9-47 0 0,2 2 0 0 0,-7-10 49 0 0,7 18 125 0 0,-13-38-178 0 0,-1 0 1 0 0,0 0-1 0 0,1 1 1 0 0,-1-1-1 0 0,1 0 1 0 0,-1 0-1 0 0,1 0 1 0 0,-1 0-1 0 0,1 0 1 0 0,0 0-1 0 0,-1 0 0 0 0,1 0 1 0 0,0 0-1 0 0,0 0-4 0 0,5 5 23 0 0,-5-4 32 0 0,-1-2-42 0 0,0 0-86 0 0,0-1-210 0 0,0 1 62 0 0,0 0 54 0 0,1 0 48 0 0,-1 1 28 0 0,0-1 45 0 0,1 0 34 0 0,0 1 36 0 0,0-1-22 0 0,0 1-91 0 0,-1-1-82 0 0,1 1-117 0 0,0-1-61 0 0,-1 0-116 0 0,1 0 184 0 0,-1 0-35 0 0,1 0-37 0 0,-1-1-40 0 0,0 1-98 0 0,1 0-66 0 0,0 0-58 0 0,-1-1-51 0 0,1 1-191 0 0,0 0-49 0 0,0-1-230 0 0,1 1-623 0 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06.19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332 1 5344 0 0,'0'0'157'0'0,"0"0"43"0"0,0 0 95 0 0,0 0 38 0 0,0 0-26 0 0,-1 0-103 0 0,-1 0-66 0 0,-4 0 40 0 0,4 0-52 0 0,0 0 84 0 0,2 0-55 0 0,-1 0 39 0 0,-7 0 285 0 0,-1 0-35 0 0,-7 1 346 0 0,0 0-117 0 0,0 2-102 0 0,0 2-88 0 0,0 1-71 0 0,1 3-58 0 0,1 2-41 0 0,-4 3 34 0 0,-2 0-95 0 0,-1 2-50 0 0,12-10-102 0 0,1 1 0 0 0,0 0 0 0 0,0 0 0 0 0,-4 7-100 0 0,3-3 114 0 0,-10 13 107 0 0,2 0-34 0 0,12-17-141 0 0,1 0 0 0 0,0 1 0 0 0,1-1 0 0 0,-1 1 0 0 0,2 0 1 0 0,-1 1-47 0 0,-3 11 110 0 0,-3 10 116 0 0,8-26-193 0 0,0-1 0 0 0,1 1 1 0 0,0 0-1 0 0,-1-1 0 0 0,1 1 0 0 0,0-1 0 0 0,1 1 0 0 0,-1 0 1 0 0,1-1-1 0 0,0 1 0 0 0,0-1 0 0 0,0 2-33 0 0,4 8 161 0 0,1 1 0 0 0,0-1 0 0 0,5 7-161 0 0,-7-13 54 0 0,1 0 1 0 0,0-1 0 0 0,0 0-1 0 0,0 0 1 0 0,1 0 0 0 0,0 0 0 0 0,4 2-55 0 0,-3-3 47 0 0,0-1 1 0 0,0 1 0 0 0,1-1 0 0 0,0-1 0 0 0,-1 1 0 0 0,1-1 0 0 0,3 0-48 0 0,2 1 66 0 0,-1-2 0 0 0,1 0 0 0 0,0 0 0 0 0,8-1-66 0 0,5-1 100 0 0,1-1 0 0 0,-1-1 0 0 0,0-2 0 0 0,13-4-100 0 0,2-1 105 0 0,20-9 8 0 0,-16 5-35 0 0,-33 9-56 0 0,0-1 0 0 0,-1 1 0 0 0,0-2 0 0 0,0 0-1 0 0,0 0 1 0 0,-1-1 0 0 0,0 0 0 0 0,0-1-22 0 0,25-23 113 0 0,-32 28-98 0 0,1 0 0 0 0,-1-1 0 0 0,-1 1 0 0 0,1-1 0 0 0,0 0 0 0 0,-1 0-1 0 0,0 0 1 0 0,0 0 0 0 0,0 0 0 0 0,0-1 0 0 0,-1 1 0 0 0,1-1-1 0 0,-1 1 1 0 0,-1-1 0 0 0,1 1 0 0 0,0-1 0 0 0,-1 1 0 0 0,0-1 0 0 0,0 0-1 0 0,0 1 1 0 0,-2-5-15 0 0,1 3 21 0 0,-1-1-1 0 0,0 0 1 0 0,0 1 0 0 0,0-1-1 0 0,-1 1 1 0 0,0 0-1 0 0,-1 0 1 0 0,1 0-21 0 0,-3-2 15 0 0,0 0 1 0 0,0 0-1 0 0,-3-2-15 0 0,-3-2 25 0 0,0 1 0 0 0,0 0 1 0 0,-10-6-26 0 0,-21-10-45 0 0,14 13-41 0 0,0 1-56 0 0,-1 1-66 0 0,-1 1-74 0 0,-10 0-204 0 0,27 8 286 0 0,-1 1-37 0 0,3 1 4 0 0,0-1-39 0 0,1 2-44 0 0,0 0-50 0 0,-7 0-263 0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06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19 8032 0 0,'0'0'182'0'0,"0"0"29"0"0,0 2 12 0 0,-2 4-77 0 0,-1 1-79 0 0,-3 16-54 0 0,5-11 78 0 0,1 0 531 0 0,2-1-50 0 0,0 1-45 0 0,2-1-40 0 0,4 12 382 0 0,1-1-109 0 0,-1-2-155 0 0,2 9 249 0 0,-5-11-231 0 0,-1 0-99 0 0,1 3 13 0 0,2 11 176 0 0,-1-4-68 0 0,-5-25-473 0 0,-1-1-77 0 0,1 1-50 0 0,1 2-42 0 0,-1-1 32 0 0,0-1 62 0 0,0-1 57 0 0,0 1 88 0 0,-1-1 40 0 0,0 0 86 0 0,1 0 96 0 0,-1 1 107 0 0,-2-7-451 0 0,-2-5-108 0 0,0 3-5 0 0,2-2 21 0 0,0-1 0 0 0,0 1 0 0 0,1 0 0 0 0,0-1 0 0 0,1 1 0 0 0,-1-1 0 0 0,2-1-28 0 0,2-32 106 0 0,1 15-81 0 0,-3 21-27 0 0,4-15 76 0 0,2-1-79 0 0,3-1-71 0 0,-5 12 1 0 0,1 1 0 0 0,1-1 0 0 0,0 1 0 0 0,0 1 1 0 0,1-1 74 0 0,14-12-123 0 0,-1 6 91 0 0,1 3 107 0 0,-9 8 30 0 0,0 0-54 0 0,1 1-45 0 0,-1 1-38 0 0,14 1-107 0 0,-19 2 62 0 0,-1 1 0 0 0,1-1 0 0 0,-1 1 0 0 0,6 2 77 0 0,4 2-107 0 0,1 2 46 0 0,-1 3 70 0 0,-9-6-23 0 0,0 1 1 0 0,0 0-1 0 0,0 1 0 0 0,-1 0 1 0 0,0 0-1 0 0,0 1 0 0 0,0 0 0 0 0,-1 0 1 0 0,0 1-1 0 0,0-1 0 0 0,4 9 14 0 0,3 10 6 0 0,-5-13-9 0 0,-2 1 0 0 0,0-1 0 0 0,2 8 3 0 0,-6-15 15 0 0,0 1 0 0 0,-1-1 0 0 0,0 1 0 0 0,0-1 0 0 0,-1 7-15 0 0,0 58 428 0 0,0-48-337 0 0,0-1-66 0 0,1-18 75 0 0,-1-1-90 0 0,1-2-57 0 0,0 1-65 0 0,0-1-42 0 0,0 0-63 0 0,0 0-72 0 0,0 0-81 0 0,0-1-5 0 0,0 1-66 0 0,0-1-72 0 0,0 1-75 0 0,0-1-81 0 0,0 0-85 0 0,0 0-91 0 0,-1 0-94 0 0,5 1-1345 0 0,2-1-1292 0 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06.9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54 13792 0 0,'2'-1'314'0'0,"9"-1"73"0"0,1-2-81 0 0,3 0-15 0 0,1 0-119 0 0,0 1-105 0 0,0 1-92 0 0,3 0-12 0 0,-1-1 77 0 0,0-2 66 0 0,1 0 53 0 0,1 0 70 0 0,11-2 178 0 0,-26 7-531 0 0,-1-1 67 0 0,0 0 59 0 0,0 1 47 0 0,4-2 149 0 0,11 0 415 0 0,-14 2-492 0 0,1 0-79 0 0,-3-1-65 0 0,0 1-44 0 0,1 0-48 0 0,-1 0-55 0 0,1 0-79 0 0,-1 0-76 0 0,1 0-83 0 0,0 0-91 0 0,0 0-97 0 0,-1 1-104 0 0,1-1-111 0 0,0 0-118 0 0,4 1-1027 0 0,4 1-1118 0 0,-11-2 2880 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09.4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24 8408 0 0,'0'0'190'0'0,"0"0"28"0"0,0 0 8 0 0,0 0-75 0 0,0 0-22 0 0,0 0 104 0 0,0 0-50 0 0,-1 0-43 0 0,0-1-35 0 0,0 0 29 0 0,-5-2 79 0 0,5 2-93 0 0,-1 0 62 0 0,2 1-37 0 0,-1-1 34 0 0,0 1 37 0 0,1 0 42 0 0,-7-3 315 0 0,-1 0-74 0 0,0 1-65 0 0,0 0-56 0 0,-2 0 14 0 0,0 0-53 0 0,-2 1 21 0 0,-6 0 139 0 0,6 3-125 0 0,0 3-34 0 0,-8 2 203 0 0,4-2-223 0 0,0 4-46 0 0,-4 2-7 0 0,-3-1 1 0 0,1 3-66 0 0,0 7-22 0 0,18-15-147 0 0,0-1 1 0 0,0 1-1 0 0,1-1 0 0 0,0 1 0 0 0,0 0 0 0 0,-1 3-33 0 0,-19 34 170 0 0,17-34-132 0 0,1 0 1 0 0,1 0 0 0 0,0 1-1 0 0,0 0 1 0 0,0 0 0 0 0,1 0-1 0 0,-2 9-38 0 0,2-3 51 0 0,1 1 0 0 0,1-1-1 0 0,0 1 1 0 0,1 0 0 0 0,0-1-1 0 0,2 1 1 0 0,-1-1 0 0 0,2 1-1 0 0,0-1 1 0 0,1 0 0 0 0,1 0-1 0 0,2 5-50 0 0,-4-14 27 0 0,1 0-1 0 0,0 0 1 0 0,0 0-1 0 0,1 0 1 0 0,-1-1-1 0 0,1 0 1 0 0,1 0-1 0 0,-1 0 1 0 0,1 0-1 0 0,-1-1 1 0 0,1 0-1 0 0,2 1-26 0 0,27 13 80 0 0,-29-16-65 0 0,0 0 1 0 0,0 0-1 0 0,0 0 1 0 0,6 0-16 0 0,-2-1 41 0 0,0-1 0 0 0,0 1 0 0 0,-1-2 0 0 0,10 0-41 0 0,-1-2 67 0 0,0 0 0 0 0,4-3-67 0 0,14-4 10 0 0,-26 6-202 0 0,0 1 103 0 0,-2-1 77 0 0,0 0 41 0 0,17-10 167 0 0,-14 7-156 0 0,0 0-89 0 0,-5 3-22 0 0,-1 1-40 0 0,0-1-25 0 0,-1 1-39 0 0,1-1-42 0 0,0 1-48 0 0,-1 0-51 0 0,1-1-54 0 0,0 1-59 0 0,-1 0-63 0 0,-1 0 85 0 0,1 1-39 0 0,-1-1-39 0 0,0 1-42 0 0,1-1-42 0 0,-1 1-45 0 0,0 0-47 0 0,0-1-46 0 0,2 0-1414 0 0,1-2-1194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43.1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263 172 4384 0 0,'0'0'127'0'0,"0"0"-42"0"0,-1-1-35 0 0,0-2-23 0 0,-5-4-34 0 0,5 5 44 0 0,0 1 43 0 0,-5-3 799 0 0,1 0-107 0 0,-1 1-100 0 0,1 0-92 0 0,-1 1-84 0 0,0 1-75 0 0,0-1-67 0 0,1 2-60 0 0,-5-1 76 0 0,1 1-96 0 0,0 1-82 0 0,-11 1 198 0 0,6 0-46 0 0,-5 0-55 0 0,3 1-66 0 0,-7 6 17 0 0,-1 3-75 0 0,6-2-151 0 0,14-8-4 0 0,0 0 0 0 0,0 0 0 0 0,0 1 0 0 0,0-1 0 0 0,1 1 0 0 0,-4 3-10 0 0,6-4 1 0 0,-1-1-1 0 0,1 1 0 0 0,0-1 0 0 0,0 1 1 0 0,0 0-1 0 0,0-1 0 0 0,0 1 1 0 0,1 0-1 0 0,-1 0 0 0 0,0 0 1 0 0,1 1-1 0 0,-2 1-4 0 0,2 0 0 0 0,-1 0 0 0 0,0-1 0 0 0,1 1 1 0 0,0 0-1 0 0,-1 0 0 0 0,1 0 0 0 0,1 0 1 0 0,-1 0-1 0 0,1 0 0 0 0,0 0 0 0 0,-1-1 0 0 0,2 1 1 0 0,-1 0-1 0 0,0 0 0 0 0,1-1 0 0 0,0 1 0 0 0,-1-1 1 0 0,2 2 3 0 0,13 18-30 0 0,1-1 1 0 0,1-1 0 0 0,0 0-1 0 0,7 3 30 0 0,-15-14-5 0 0,-2 1-1 0 0,7 7 6 0 0,15 19 1 0 0,-15-23 36 0 0,9 8-85 0 0,-9-9 28 0 0,-5-4 40 0 0,-2-1 29 0 0,0 0 39 0 0,-2-2 20 0 0,0 1 37 0 0,0 0 42 0 0,0 0 47 0 0,1 3-26 0 0,-3 1 100 0 0,-2 2 157 0 0,-3 6 336 0 0,-8-2-8 0 0,-1-8-342 0 0,0-4-160 0 0,-3-2-104 0 0,2-2-69 0 0,-1 1-38 0 0,-10 2-5 0 0,18-4-74 0 0,0 1-1 0 0,0-1 1 0 0,0 0-1 0 0,0 0 1 0 0,0-1-1 0 0,-1 1 1 0 0,1-1-1 0 0,0 0 1 0 0,0 0-1 0 0,0 0 1 0 0,1 0 0 0 0,-1-1-1 0 0,1 1-110 0 0,0-1 43 0 0,-2 0 39 0 0,0-1 96 0 0,-6-5 195 0 0,8 6-222 0 0,0 0-50 0 0,-1-1-88 0 0,2 1 4 0 0,1 1-33 0 0,-1-1-53 0 0,0 0-46 0 0,0 1-54 0 0,0-1-55 0 0,0 0-63 0 0,0 1-64 0 0,0-1-71 0 0,1 0-74 0 0,-1 1-19 0 0,0-1-69 0 0,-2-2-1267 0 0,-2-1-1112 0 0,6 5 3069 0 0</inkml:trace>
  <inkml:trace contextRef="#ctx0" brushRef="#br0" timeOffset="687.16">439 250 7688 0 0,'0'0'166'0'0,"0"0"29"0"0,0 0 14 0 0,0 3-25 0 0,0 6-263 0 0,0 2 99 0 0,0-1 88 0 0,1 1 73 0 0,0 2 117 0 0,1 0 66 0 0,7 25 906 0 0,-3-14-510 0 0,1 3 52 0 0,2-3-159 0 0,-2 0-61 0 0,-1-4-122 0 0,0 0-35 0 0,12 19 351 0 0,-10-27-520 0 0,3 3 78 0 0,2 2 72 0 0,-11-15-331 0 0,-1 0 35 0 0,5 2 334 0 0,-4-3-263 0 0,1 1-49 0 0,-2-1-90 0 0,0 1-43 0 0,-1-1 215 0 0,2-2 14 0 0,1 0-68 0 0,2 0-27 0 0,2-2 17 0 0,2-7 47 0 0,-2-1-47 0 0,-1 0-40 0 0,-2-1-34 0 0,0-8-1 0 0,0-11-22 0 0,-2 10-23 0 0,9-19-40 0 0,-11 37 1 0 0,1 0 0 0 0,-1 0-1 0 0,1 1 1 0 0,0-1-1 0 0,0 0 1 0 0,0 1 0 0 0,1-1-1 0 0,-1 1 1 0 0,1-1-1 0 0,-1 1 1 0 0,1-1-1 0 0,0 1 1 0 0,0 0 0 0 0,0 0-1 0 0,0 0 0 0 0,14-13-76 0 0,-9 9-9 0 0,-6 5 81 0 0,-1 1 0 0 0,1-1 1 0 0,0 1-1 0 0,0-1 0 0 0,-1 1 0 0 0,1 0 0 0 0,0-1 0 0 0,0 1 0 0 0,0 0 0 0 0,0-1 0 0 0,0 1 0 0 0,-1 0 0 0 0,1 0 0 0 0,0 0 0 0 0,0 0 0 0 0,0 0 0 0 0,0 0 0 0 0,0 0 0 0 0,0 0 0 0 0,0 1 4 0 0,2-1-11 0 0,0 1-1 0 0,-1 0 1 0 0,1 0 0 0 0,0 0-1 0 0,-1 1 1 0 0,1-1-1 0 0,0 1 12 0 0,2 2-15 0 0,0-1 0 0 0,0 1-1 0 0,-1 0 1 0 0,0 0-1 0 0,0 0 1 0 0,0 1 0 0 0,0-1 15 0 0,10 17-47 0 0,9 9 37 0 0,8 12 13 0 0,-10-14-3 0 0,21 22 0 0 0,-24-27 22 0 0,-17-22 80 0 0,-1-1 6 0 0,1 0-46 0 0,0-1 89 0 0,0 1 116 0 0,1 1 228 0 0,-1-1 51 0 0,0 0-276 0 0,-1-1-168 0 0,0 0-69 0 0,0 0-81 0 0,0-2-95 0 0,-1-15 451 0 0,-1 2-94 0 0,-1-2-90 0 0,2 0-89 0 0,1-1 35 0 0,0-16-6 0 0,0 26-61 0 0,1 0-1 0 0,0-1 1 0 0,0 1-1 0 0,2-4-2 0 0,3-8-5 0 0,3-13 11 0 0,-4 22-41 0 0,2 1-37 0 0,-2 2 13 0 0,-1 0-54 0 0,-1 2-16 0 0,1 0-36 0 0,0 1-35 0 0,1 1-36 0 0,-2 2-57 0 0,1 0 53 0 0,-1-1 2 0 0,3-2-64 0 0,-2 1 43 0 0,-2 2 59 0 0,1 1 5 0 0,-1 0-36 0 0,0 0 5 0 0,1 0-35 0 0,-1 1-40 0 0,0-1-45 0 0,3 0-449 0 0,-2-1 43 0 0,0 1 105 0 0,0 0 36 0 0,7-1-827 0 0</inkml:trace>
  <inkml:trace contextRef="#ctx0" brushRef="#br0" timeOffset="1017.28">1244 279 9184 0 0,'-5'7'208'0'0,"4"-5"33"0"0,1-2 14 0 0,1 1-63 0 0,3 4-128 0 0,-1-1-36 0 0,-1-1 54 0 0,1 0 47 0 0,-1 0 41 0 0,0 0 78 0 0,0-1 38 0 0,4 5 694 0 0,-2-3-293 0 0,-2-1-296 0 0,0-1-132 0 0,0 1-82 0 0,4 6 446 0 0,-1 1-57 0 0,0 0-54 0 0,-2 1-51 0 0,1-1-48 0 0,-2 1-46 0 0,0 0-42 0 0,0 0-40 0 0,-1 1-37 0 0,0-1-34 0 0,-1 12 126 0 0,0 0-102 0 0,0-1-76 0 0,-1 13-4 0 0,1-35-366 0 0,0 1 66 0 0,0-1 60 0 0,0 0 50 0 0,0 1 76 0 0,0-1 90 0 0,0 0 511 0 0,0 0-544 0 0,0 0-41 0 0,0 1-51 0 0,0-1-67 0 0,0 0-79 0 0,0 1-91 0 0,0-1-63 0 0,0 1-92 0 0,0 0-101 0 0,0 0-109 0 0,0 0-120 0 0,0-1 310 0 0,0 1-34 0 0,0-1-34 0 0,0 1-35 0 0,0 0-36 0 0,0-1-38 0 0,0 0-1631 0 0,0 0-1254 0 0</inkml:trace>
  <inkml:trace contextRef="#ctx0" brushRef="#br0" timeOffset="1281.57">1131 1 8928 0 0,'0'0'200'0'0,"0"0"33"0"0,0 0 14 0 0,0 0-30 0 0,0 0-139 0 0,1 1-110 0 0,1 1-109 0 0,1 1-107 0 0,-1-2-64 0 0,0 0-88 0 0,-1 0 51 0 0,0 0-32 0 0,2 0-455 0 0,0 1-362 0 0,1-1-688 0 0</inkml:trace>
  <inkml:trace contextRef="#ctx0" brushRef="#br0" timeOffset="1906.9">1482 331 7640 0 0,'0'0'224'0'0,"1"1"-12"0"0,1 4-271 0 0,-1-1 46 0 0,1 0 45 0 0,1 0 47 0 0,-1 0 48 0 0,0 0 47 0 0,0 0 51 0 0,1 1 49 0 0,-1-2 12 0 0,0 1 40 0 0,0 0 41 0 0,0-1 43 0 0,3 6 246 0 0,-1 0-63 0 0,-1 0-59 0 0,0 0-54 0 0,1 1-48 0 0,-1-1-45 0 0,-1 0-38 0 0,1 1-34 0 0,1 4 91 0 0,0 0-46 0 0,0-1-55 0 0,-3 2 36 0 0,-1 14 430 0 0,-1-11-253 0 0,1-12-313 0 0,0-2-52 0 0,0 9 175 0 0,1-8-195 0 0,-2-2 75 0 0,-3-2 289 0 0,1-3-246 0 0,2 1-164 0 0,-1-1-35 0 0,1-1-53 0 0,0 0-96 0 0,-3-21 198 0 0,4-1-48 0 0,1 2-34 0 0,2 0 0 0 0,1-4-19 0 0,3-1-123 0 0,-3 20 54 0 0,0 0 1 0 0,0 0-1 0 0,0 0 1 0 0,3-2 68 0 0,-3 4-53 0 0,1 0 1 0 0,-1 0 0 0 0,1 1-1 0 0,0 0 1 0 0,4-3 52 0 0,-6 6-17 0 0,0-1 1 0 0,1 1-1 0 0,-1 0 0 0 0,1 0 0 0 0,-1 0 0 0 0,1 1 17 0 0,-2 0 0 0 0,0 1 0 0 0,0-1 0 0 0,1 1 0 0 0,-1 0 0 0 0,0 0 0 0 0,0 0 0 0 0,0 0 0 0 0,0 0 0 0 0,0 0 0 0 0,0 1 0 0 0,0-1 0 0 0,1 1 0 0 0,-1-1 0 0 0,0 1 0 0 0,0 0 0 0 0,-1 0 0 0 0,1 0 0 0 0,0 0 0 0 0,1 1 0 0 0,3 2 0 0 0,0 0 0 0 0,0 1 0 0 0,0-1 0 0 0,3 5 0 0 0,18 22-12 0 0,-6 2 44 0 0,-5 3 58 0 0,-5 3 67 0 0,-7-17-78 0 0,-3-6 23 0 0,4 6 90 0 0,-4-21-128 0 0,-1-1 0 0 0,0 1 0 0 0,0 2 0 0 0,0-2 0 0 0,0-1 76 0 0,3-5 6 0 0,0-5 165 0 0,1 1-96 0 0,-1 0-83 0 0,0-1-66 0 0,3-8-70 0 0,5-10-134 0 0,-5 16 114 0 0,0 2 21 0 0,0-1-1 0 0,1 1 1 0 0,5-4 3 0 0,3-3-50 0 0,5-1-102 0 0,-10 10 22 0 0,2 1-45 0 0,-7 3 106 0 0,12-6-49 0 0,-13 7 113 0 0,0 1-1 0 0,1 0 1 0 0,-1 0 0 0 0,0 1 0 0 0,2-1 5 0 0,-4 2 2 0 0,0-1 1 0 0,0 1-1 0 0,0 0 1 0 0,0-1 0 0 0,0 1-1 0 0,0 0 1 0 0,1 1-1 0 0,-1-1 1 0 0,0 0 0 0 0,0 0-1 0 0,0 1 1 0 0,0 0-3 0 0,1 0-2 0 0,-1 0-1 0 0,0 0 1 0 0,0 0-1 0 0,1 0 1 0 0,-1 0 0 0 0,0 1-1 0 0,1 1 3 0 0,0 0 0 0 0,1 0 0 0 0,-1 1-1 0 0,0 0 1 0 0,-1-1 0 0 0,1 1-1 0 0,-1 0 1 0 0,0 0 0 0 0,0 0-1 0 0,0 1 1 0 0,0-1 0 0 0,-1 0 0 0 0,1 3 0 0 0,6 32-11 0 0,-5-12 40 0 0,-1-7 29 0 0,1-1 40 0 0,-1-7-8 0 0,1 2 13 0 0,2-4 40 0 0,-2-6-68 0 0,-1 3 78 0 0,1 0 3 0 0,0-3-108 0 0,0 0-68 0 0,2-2-72 0 0,6 6-211 0 0,-6-4 125 0 0,1-1-72 0 0,-3-2 109 0 0,-2-1 56 0 0,0 1-34 0 0,0-1-11 0 0,-1 0-34 0 0,1 1-38 0 0,-1-1-43 0 0,1 0-47 0 0,-1 0-44 0 0,0 0-40 0 0,1 0-36 0 0,-1 0-267 0 0,0 0-59 0 0,0 0-49 0 0,0 0-33 0 0,0 0-1468 0 0,0 0-1297 0 0</inkml:trace>
  <inkml:trace contextRef="#ctx0" brushRef="#br0" timeOffset="2640.94">2274 341 8496 0 0,'0'0'156'0'0,"1"0"-73"0"0,0 0-49 0 0,2 1-21 0 0,-2-1 29 0 0,-1 1 21 0 0,1-1 38 0 0,0 1 45 0 0,-1-1 54 0 0,3 4-285 0 0,0 0 33 0 0,2 5 43 0 0,0 0 111 0 0,1 0 96 0 0,-2 0 60 0 0,1 0 56 0 0,2 7 306 0 0,8 22 959 0 0,-11-27-1149 0 0,-1 0-63 0 0,3 10 429 0 0,-3-13-377 0 0,-2 0 0 0 0,1 0 0 0 0,-1 1 0 0 0,0 7-419 0 0,0-6 304 0 0,2-1 48 0 0,0 3 196 0 0,-3-6-225 0 0,0 0 37 0 0,-1-2-121 0 0,1 0-57 0 0,1 1-16 0 0,0 2 24 0 0,0 0 25 0 0,0-2-16 0 0,-1-4 21 0 0,0-1 11 0 0,0 0 7 0 0,0 0 2 0 0,0 0-18 0 0,0 0-81 0 0,0 0-40 0 0,0 0-5 0 0,0 0 4 0 0,-1-1 13 0 0,1 0-41 0 0,-3-10 99 0 0,4-7-84 0 0,1-1-55 0 0,0 5-51 0 0,1-1-1 0 0,1 1 1 0 0,0 0-1 0 0,1 0 1 0 0,1-2 19 0 0,2-1-148 0 0,1 1-34 0 0,14-15-261 0 0,-19 26 332 0 0,1 0-1 0 0,0 0 1 0 0,0 0 0 0 0,1 0-1 0 0,0 1 1 0 0,-1 0 0 0 0,1 0-1 0 0,1 1 1 0 0,1-2 111 0 0,-5 4-15 0 0,0 1 0 0 0,1-1 0 0 0,-1 0 0 0 0,0 1 0 0 0,0 0 0 0 0,0 0 0 0 0,1 0-1 0 0,-1 0 1 0 0,0 0 0 0 0,3 1 15 0 0,-4 0-4 0 0,0-1 0 0 0,0 1 0 0 0,-1-1 0 0 0,1 1 0 0 0,0-1 0 0 0,-1 1 0 0 0,1 0 0 0 0,0 0 0 0 0,-1 0 0 0 0,1 0 0 0 0,0 0 4 0 0,-1 0-4 0 0,2 1-10 0 0,0 1-1 0 0,-1 0 1 0 0,1 0 0 0 0,0 0-1 0 0,-1 0 1 0 0,0 0-1 0 0,0 0 1 0 0,0 1-1 0 0,0-1 1 0 0,0 0-1 0 0,-1 1 1 0 0,1 0-1 0 0,-1-1 1 0 0,0 1 14 0 0,9 44-7 0 0,-5-29 90 0 0,0 0 58 0 0,1 5 71 0 0,-5-6-7 0 0,0-2-4 0 0,0 5 100 0 0,-1-20-265 0 0,0 1 0 0 0,0 0 0 0 0,-1-1 0 0 0,1 1 0 0 0,0 0 0 0 0,-1-1 0 0 0,0 1 0 0 0,1-1 0 0 0,-1 1 0 0 0,0 0-36 0 0,1-1 129 0 0,0-1-28 0 0,-1 0-35 0 0,1 1-20 0 0,-2 2-172 0 0,2-3 148 0 0,0 1 52 0 0,-1-1 70 0 0,1 0 87 0 0,0 0 104 0 0,0-1 119 0 0,4-20-253 0 0,5-1-106 0 0,0-1-89 0 0,-5 14 8 0 0,0 1-1 0 0,0-1 1 0 0,1 1 0 0 0,0-1-1 0 0,3-3-13 0 0,3-5-18 0 0,-7 13-15 0 0,-1-1 1 0 0,1 1-1 0 0,0-1 1 0 0,1 1-1 0 0,-1 0 1 0 0,1 0-1 0 0,0 1 1 0 0,0 0-1 0 0,0-1 0 0 0,3 0 33 0 0,25-11-118 0 0,-1 4 43 0 0,-29 10 66 0 0,0 0 0 0 0,1 1 0 0 0,-1-1 0 0 0,0 1-1 0 0,1-1 1 0 0,-1 1 0 0 0,1 0 0 0 0,-1 1 0 0 0,1-1 0 0 0,-1 1 0 0 0,0-1 0 0 0,1 1-1 0 0,-1 0 1 0 0,0 0 0 0 0,1 0 0 0 0,-1 1 0 0 0,0-1 0 0 0,0 1 0 0 0,0 0 0 0 0,0 0-1 0 0,0 0 10 0 0,4 4-21 0 0,0 0-1 0 0,-1 0 1 0 0,0 0-1 0 0,0 1 1 0 0,0 0-1 0 0,0 1 0 0 0,1 3 22 0 0,3 5-2 0 0,-1 0 0 0 0,-1 1 0 0 0,0-1 0 0 0,-1 2 0 0 0,-1-1 0 0 0,1 8 2 0 0,-5-15 0 0 0,-2-8 0 0 0,0 0 0 0 0,0-1 0 0 0,0 1 0 0 0,1 0 0 0 0,-1-1 0 0 0,1 1 0 0 0,-1-1 0 0 0,1 1 0 0 0,0 0 0 0 0,-1-1 0 0 0,1 0 0 0 0,0 1 0 0 0,0-1 0 0 0,1 1 0 0 0,0 5 5 0 0,0-2-7 0 0,0-3-55 0 0,-1-1-111 0 0,-1-1-218 0 0,0 0-386 0 0,0 0 448 0 0,0 0 9 0 0,0 0-59 0 0,0 0 138 0 0,0 0-39 0 0,0 0-41 0 0,0 0-39 0 0,0 0-460 0 0,0 0 127 0 0,0 0-55 0 0,1 0-857 0 0,1 0-663 0 0,1 0-1268 0 0</inkml:trace>
  <inkml:trace contextRef="#ctx0" brushRef="#br0" timeOffset="2957.09">3105 407 10192 0 0,'0'0'230'0'0,"0"0"30"0"0,0 0 19 0 0,0 0-30 0 0,1 0-147 0 0,3 1-67 0 0,-1 0 15 0 0,7 5 899 0 0,-2 2-109 0 0,-1 2-104 0 0,-2 2-103 0 0,-2 0-99 0 0,0 1-95 0 0,-1-1-93 0 0,0 0-90 0 0,-1-5-131 0 0,0 0 8 0 0,-2-2-40 0 0,-3 6 9 0 0,3-9-93 0 0,0 0 0 0 0,1 0 0 0 0,-1 0 0 0 0,0 0 0 0 0,1 0 0 0 0,0 0 0 0 0,-1 0 0 0 0,1 1-9 0 0,-1 10 77 0 0,0-12-73 0 0,1 1 0 0 0,0-1 0 0 0,-1 0 1 0 0,1 0-1 0 0,0 1 0 0 0,0-1 0 0 0,0 1 1 0 0,0-1-1 0 0,0 0 0 0 0,1 1 0 0 0,-1-1 1 0 0,0 0-1 0 0,1 0 0 0 0,-1 1 0 0 0,1-1 0 0 0,-1 0-4 0 0,1 0-159 0 0,-1 1 54 0 0,1-1 45 0 0,0 0 41 0 0,-1 1 47 0 0,1 0 48 0 0,2 3 288 0 0,-2-2-264 0 0,-1-2-86 0 0,1 1-37 0 0,0-1-44 0 0,-1 0-52 0 0,1 1-58 0 0,-1-1-67 0 0,1 0-74 0 0,0 1-81 0 0,-1-1 85 0 0,0-1-43 0 0,1 1-42 0 0,-1 0-47 0 0,1 0-48 0 0,-1 0-49 0 0,1 0-54 0 0,-1 0-54 0 0,1 1-1335 0 0,1 2-1128 0 0,-2-4 3100 0 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09.81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 3 11544 0 0,'0'0'218'0'0,"-1"0"-81"0"0,-1 0-60 0 0,-3-2 42 0 0,3 2-33 0 0,1 0 3 0 0,-1-1 38 0 0,1 1 46 0 0,0 0 54 0 0,-1 0-320 0 0,-1 0 72 0 0,1 1 65 0 0,0-1 57 0 0,-1 1 175 0 0,-1 0 102 0 0,-4 6 1112 0 0,7-5-1205 0 0,0 1-41 0 0,0 0-49 0 0,0 0-68 0 0,1 0-83 0 0,-1 1-95 0 0,2 15 465 0 0,1 1-98 0 0,2 2-36 0 0,4 13 27 0 0,-1 2 13 0 0,-2-12-30 0 0,5 31 274 0 0,-5-37-186 0 0,-1 1 0 0 0,0 10-378 0 0,-1 5 382 0 0,1 1-38 0 0,1 8 686 0 0,0 31-1030 0 0,-4-37 326 0 0,6 18 229 0 0,-2-14-169 0 0,-2-24-61 0 0,0 0-1 0 0,4 11-324 0 0,-5-25 192 0 0,-1-1-119 0 0,0-1-114 0 0,1-1-109 0 0,-1-1-107 0 0,0-1-99 0 0,0 0-98 0 0,1-1-91 0 0,-1 0-87 0 0,0 0-84 0 0,-1-1-79 0 0,1 0-73 0 0,0 0-70 0 0,0 1-66 0 0,-1 0-60 0 0,1-1-56 0 0,-1-1-1257 0 0,0-4-1322 0 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12.1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366 0 5328 0 0,'0'0'116'0'0,"0"0"17"0"0,0 0 12 0 0,0 0-33 0 0,-2 0 19 0 0,-13 1 629 0 0,4 0-216 0 0,2 0-51 0 0,-1 0 47 0 0,1 0 54 0 0,-5 2-51 0 0,0 0-74 0 0,1 2-66 0 0,0 1-61 0 0,0 0-52 0 0,0 0-47 0 0,-12 8 131 0 0,-3 1-72 0 0,16-8-165 0 0,-1 1 0 0 0,1 1 0 0 0,1 0 0 0 0,0 0 0 0 0,0 1 0 0 0,-1 2-137 0 0,-4 5 231 0 0,1-1 54 0 0,4-3-36 0 0,2 0-55 0 0,-2 9 16 0 0,2 0-66 0 0,-3 26 80 0 0,5-16-13 0 0,5-18-82 0 0,0 3-2 0 0,3 1 34 0 0,0-11-82 0 0,0 0 1 0 0,1-1 0 0 0,-1 1 0 0 0,2-1-1 0 0,-1 1 1 0 0,1-1 0 0 0,0 0-1 0 0,0 0 1 0 0,0 0 0 0 0,1 0 0 0 0,3 3-80 0 0,14 12 230 0 0,2-6-58 0 0,-1-2-36 0 0,5-1-8 0 0,-18-9-81 0 0,1-1 1 0 0,-1 1-1 0 0,9 0-47 0 0,41 2 175 0 0,-37-4 18 0 0,0-1 0 0 0,19-3-193 0 0,8-6 213 0 0,-17-1-112 0 0,-5 0-55 0 0,-1-3-46 0 0,27-19 204 0 0,-43 26-170 0 0,-1-2 0 0 0,0 1 0 0 0,0-1 1 0 0,0-1-35 0 0,-5 4 13 0 0,1 0 1 0 0,-1-1-1 0 0,0 1 1 0 0,-1-1-1 0 0,1 0 1 0 0,-1 0 0 0 0,0 0-1 0 0,-1 0 1 0 0,1 0-1 0 0,-1-1 1 0 0,0 1-1 0 0,-1-1 1 0 0,0 1 0 0 0,0-1-1 0 0,0 0 1 0 0,-1-5-14 0 0,0 5 14 0 0,-1 0-1 0 0,0 0 1 0 0,-1-1 0 0 0,1 1 0 0 0,-1 0 0 0 0,-1 0 0 0 0,1 1 0 0 0,-1-1-1 0 0,0 0 1 0 0,-1 1 0 0 0,0 0 0 0 0,0 0 0 0 0,0 0 0 0 0,-1 0-1 0 0,0 0 1 0 0,0 1 0 0 0,0 0 0 0 0,0 0 0 0 0,-2 0-14 0 0,-23-19 8 0 0,-2 3-68 0 0,-1 3-91 0 0,1 1-115 0 0,28 14 216 0 0,-9-4-231 0 0,-19-7-242 0 0,22 10 315 0 0,0 0-60 0 0,-1 0-127 0 0,5 2 152 0 0,1 0-37 0 0,-1 1-39 0 0,1-1-44 0 0,-1 0-46 0 0,0 1-51 0 0,-2 0-356 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12.82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29 7200 0 0,'0'0'165'0'0,"0"0"22"0"0,0 0 6 0 0,0 2-28 0 0,0 16 304 0 0,2 0 56 0 0,3 4 160 0 0,3 9 411 0 0,4 1 16 0 0,-4-11-398 0 0,0-4-154 0 0,-1 0-46 0 0,-1-2-120 0 0,1 0-51 0 0,-1-1-58 0 0,0 1-67 0 0,-4-9-40 0 0,8 20 505 0 0,0 0-35 0 0,10 23 561 0 0,-19-45-943 0 0,0 0-95 0 0,-1 1-55 0 0,0 7 65 0 0,0-8-71 0 0,-1 0 21 0 0,1-1 52 0 0,0 0 64 0 0,0 0 76 0 0,-1 2-72 0 0,-2-4-78 0 0,-1-1-62 0 0,0-3-47 0 0,-11-13 36 0 0,-4-22 77 0 0,5-1-62 0 0,11 27-78 0 0,0-1 0 0 0,0-11-37 0 0,2 12 7 0 0,0 0-1 0 0,1 1 0 0 0,1-1 0 0 0,0 0 0 0 0,1-5-6 0 0,0 5 1 0 0,7-28-18 0 0,3 15-59 0 0,-3 11 22 0 0,-5 7 26 0 0,-1 1 1 0 0,2-1 0 0 0,-1 1-1 0 0,1 0 1 0 0,0 0-1 0 0,0 0 1 0 0,1 1 0 0 0,-1 0-1 0 0,1 0 1 0 0,1 0-1 0 0,4-2 28 0 0,35-13-143 0 0,-34 15 96 0 0,0 2 0 0 0,11-3 47 0 0,-15 5-10 0 0,1 0 1 0 0,-1 0-1 0 0,0 1 1 0 0,1 0 0 0 0,-1 0-1 0 0,1 1 1 0 0,-1 0-1 0 0,0 0 1 0 0,0 1-1 0 0,7 2 10 0 0,-6-1-28 0 0,10 4-2 0 0,24 10 26 0 0,-18-2-54 0 0,-10-5 46 0 0,-9-7 12 0 0,0 1 0 0 0,0 0 0 0 0,-1 0 0 0 0,0 1 0 0 0,1-1 0 0 0,12 14 0 0 0,-12-12 0 0 0,-1 0 0 0 0,1-1 0 0 0,-1 2 0 0 0,0-1 0 0 0,0 0 0 0 0,-1 1 0 0 0,2 3 0 0 0,3 6 0 0 0,-7-12 0 0 0,0 0 0 0 0,0 0 0 0 0,0 0 0 0 0,0 1 0 0 0,0-1 0 0 0,-1 2 0 0 0,4 14-22 0 0,-2 0 102 0 0,-1-2 48 0 0,-2-12-77 0 0,0-1 0 0 0,0 0 1 0 0,-1 1-1 0 0,1-1 0 0 0,-1 0 0 0 0,-1 0 0 0 0,1 1-51 0 0,-2 4 8 0 0,1 0 0 0 0,1 0 0 0 0,-1 4-8 0 0,-2 16 11 0 0,1-19 30 0 0,0 5-25 0 0,1-5 34 0 0,1-1 55 0 0,1 0 88 0 0,0-7-194 0 0,0-1 48 0 0,1 3 107 0 0,1 2 290 0 0,0-6-366 0 0,0 0-64 0 0,-1-1 66 0 0,-1 0-5 0 0,1 0-84 0 0,1-1-56 0 0,1-3-152 0 0,-2 2 151 0 0,-1 2-123 0 0,0 0 53 0 0,0 0 48 0 0,0-1 40 0 0,0 1 39 0 0,0 0 41 0 0,-1-1 49 0 0,1 1 92 0 0,0-1 52 0 0,0 1-117 0 0,-1-1-71 0 0,1 1-68 0 0,0-1-59 0 0,0 1-71 0 0,0 0-80 0 0,0-1-93 0 0,0 1-21 0 0,0-1-77 0 0,0 1-83 0 0,0 0-90 0 0,0-1-95 0 0,0 1-102 0 0,0-1-108 0 0,0 1-113 0 0,1-2-1287 0 0,0 0 675 0 0,0-1-860 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10.3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6 248 10136 0 0,'0'0'230'0'0,"0"0"30"0"0,-1 0-120 0 0,1-1-35 0 0,0 1 22 0 0,-1-2-77 0 0,-2 0 5 0 0,3 1 1 0 0,0 1 45 0 0,0-1 9 0 0,0 1 124 0 0,0 0 195 0 0,0 0-169 0 0,1 1-51 0 0,0 0-44 0 0,0 0-38 0 0,1 2 31 0 0,4 5 47 0 0,-5-6-60 0 0,1 1-26 0 0,-1 0 0 0 0,0 0 0 0 0,0 0 1 0 0,0 1-1 0 0,0-1 0 0 0,0 2-119 0 0,4 13 443 0 0,2 4 99 0 0,-3-1-75 0 0,3 10 134 0 0,0 1-184 0 0,1 16 165 0 0,-5-24-89 0 0,1 0 0 0 0,5 11-493 0 0,6 11 421 0 0,-11-36-314 0 0,1 0 0 0 0,0 0 0 0 0,1 1-107 0 0,-2-5 42 0 0,0 0-1 0 0,1 0 0 0 0,-1 0 1 0 0,1-1-1 0 0,1 0 0 0 0,-1 0 0 0 0,1 0 1 0 0,0-1-1 0 0,0 1 0 0 0,0-2 0 0 0,0 1 1 0 0,1 0-42 0 0,-3-3 19 0 0,-1 1 0 0 0,1-1 0 0 0,0 0 0 0 0,-1 0 0 0 0,1-1 0 0 0,0 1 0 0 0,0-1 0 0 0,-1 1 0 0 0,1-1 0 0 0,0-1 0 0 0,0 1 0 0 0,0 0 0 0 0,0-1 0 0 0,-1 0 0 0 0,1 0 0 0 0,0 0 0 0 0,-1 0-1 0 0,1 0 1 0 0,-1-1 0 0 0,1 0 0 0 0,1-1-19 0 0,5-3 55 0 0,-1 1-1 0 0,-1-2 0 0 0,1 1 0 0 0,0-2-54 0 0,16-16 83 0 0,-17 16-48 0 0,-1 0 0 0 0,0-1 0 0 0,-1 0 0 0 0,0 0 0 0 0,3-8-35 0 0,22-50 106 0 0,-30 65-104 0 0,7-22 52 0 0,0 1 0 0 0,3-24-54 0 0,5-16 17 0 0,-7 32-27 0 0,-9 30-49 0 0,0 1-32 0 0,10 6 50 0 0,4 11 37 0 0,-3 6-16 0 0,-5-9-50 0 0,-4-9 5 0 0,12 34-20 0 0,-2 0 79 0 0,-2 0 82 0 0,-3 0 87 0 0,-5-26-150 0 0,-2-10-12 0 0,1 0 0 0 0,-1 0 1 0 0,1-1-1 0 0,0 1 0 0 0,0 0 0 0 0,0 0 1 0 0,0-1-1 0 0,1 2-1 0 0,7 17 52 0 0,4 10-52 0 0,-4-8 1 0 0,-8-21 57 0 0,1 2-42 0 0,-1-1-49 0 0,0 0-55 0 0,0 0-24 0 0,-1 0-40 0 0,1 0-45 0 0,0-1-47 0 0,0 1-50 0 0,0-1-52 0 0,0 1-56 0 0,1-1-60 0 0,-2-1-810 0 0</inkml:trace>
  <inkml:trace contextRef="#ctx0" brushRef="#br0" timeOffset="672.97">1216 178 8808 0 0,'0'0'197'0'0,"0"0"24"0"0,0 0 19 0 0,-2-1-51 0 0,-4-1-124 0 0,0-1-30 0 0,0 1 66 0 0,0 0 57 0 0,-1 1 50 0 0,0 0 95 0 0,-1 0 46 0 0,-16-1 835 0 0,13 1-634 0 0,4 0-212 0 0,-5-1 136 0 0,2 1-196 0 0,5 0-189 0 0,0-1-39 0 0,-13-2 404 0 0,-25 1 675 0 0,30 2-825 0 0,0 1-45 0 0,12 0-242 0 0,-28 4 433 0 0,1 5-115 0 0,1 3-104 0 0,1 2-91 0 0,24-13-130 0 0,-16 13 78 0 0,2 3-35 0 0,10-11-41 0 0,3-2-11 0 0,1-1-1 0 0,0 0 0 0 0,-1 1 1 0 0,1 0-1 0 0,0-1 0 0 0,1 1 1 0 0,-1 0-1 0 0,1 0 0 0 0,-1 4 0 0 0,1-6 3 0 0,1 0 0 0 0,-1 0 0 0 0,1 0 0 0 0,0 0 0 0 0,-1 0 1 0 0,1 0-1 0 0,0 0 0 0 0,0 0 0 0 0,1 0 0 0 0,-1 0 0 0 0,0 0 0 0 0,1 0 0 0 0,-1 0 0 0 0,1-1 0 0 0,-1 1 0 0 0,1 0 0 0 0,0 0 0 0 0,0 0 0 0 0,0-1 0 0 0,1 2-3 0 0,6 7 1 0 0,-6-8 3 0 0,0 1 0 0 0,0-1-1 0 0,0 0 1 0 0,1 1 0 0 0,-1-1-1 0 0,1 0 1 0 0,1 0-4 0 0,28 20 268 0 0,-13-9-99 0 0,-6-4-89 0 0,-1-2-48 0 0,0 0-41 0 0,18 11-174 0 0,1 2 56 0 0,1 1 64 0 0,0-2 77 0 0,-16-9-8 0 0,0 1-1 0 0,0 0 0 0 0,-1 1 1 0 0,8 9-6 0 0,3 4 48 0 0,-3 1 34 0 0,-19-21-37 0 0,3 3-5 0 0,-3-2 25 0 0,-2-1 49 0 0,-1 0 80 0 0,-1-3 16 0 0,-1 1-69 0 0,-1 1-41 0 0,0 2-27 0 0,0-2-15 0 0,1-2 14 0 0,-3 9 215 0 0,-2-2-40 0 0,-2-1-36 0 0,0-1-35 0 0,-12 4 90 0 0,-3-3-96 0 0,-17-1-36 0 0,-14-5-46 0 0,50-3-77 0 0,-1 1-1 0 0,1-1 1 0 0,0 1 0 0 0,-1-1-1 0 0,-3-2-10 0 0,-2-1 0 0 0,-1 0 0 0 0,1-1 0 0 0,0 0 0 0 0,0-1 0 0 0,-4-3 0 0 0,3 1-36 0 0,0 0-47 0 0,2-1-59 0 0,2 0-74 0 0,5 4-921 0 0,2 1 338 0 0,0 1 76 0 0,0-1-76 0 0,1 2 58 0 0,-1 0-80 0 0,0 0-95 0 0,1 1-106 0 0,1-3-1170 0 0,3 0-1229 0 0,-5 4 3406 0 0</inkml:trace>
  <inkml:trace contextRef="#ctx0" brushRef="#br0" timeOffset="939.97">1532 269 9616 0 0,'0'0'281'0'0,"0"0"-6"0"0,0 0-93 0 0,0 0-35 0 0,2 0 157 0 0,2 2 256 0 0,1 0-76 0 0,-1 2-68 0 0,0 0-62 0 0,0 0-51 0 0,0 1-46 0 0,3 7 157 0 0,7 23 514 0 0,-12-28-678 0 0,0-1 49 0 0,5 24 426 0 0,5 24 659 0 0,-8-30-820 0 0,-3-15-345 0 0,2 1-45 0 0,2 5 20 0 0,0 1-52 0 0,6 16 129 0 0,-7-19-157 0 0,-1-4-51 0 0,-1-1 7 0 0,-1 2 24 0 0,1 5 48 0 0,-1-9-202 0 0,-1-1 63 0 0,-1 19 288 0 0,1-17-307 0 0,-1-3-45 0 0,0-1-42 0 0,0 2-136 0 0,1-2 75 0 0,-1 0-34 0 0,1-1-36 0 0,-1 1-38 0 0,0-1-42 0 0,0 1-43 0 0,1-3-66 0 0,0 1-65 0 0,0 0-58 0 0,0 0-51 0 0,0 0-176 0 0,0 0-50 0 0,0 0-213 0 0,0 1-573 0 0,0-2 1602 0 0</inkml:trace>
  <inkml:trace contextRef="#ctx0" brushRef="#br0" timeOffset="1154.86">1378 62 11544 0 0,'-3'-5'71'0'0,"-1"0"73"0"0,0 0 45 0 0,-7-5 313 0 0,4 4-244 0 0,3 3-155 0 0,0 0-54 0 0,1 1-56 0 0,0 0-49 0 0,-28-18 67 0 0,31 20-153 0 0,0 0 46 0 0,0 0 39 0 0,0 0 36 0 0,-1 0 49 0 0,1 0 62 0 0,-1-1 343 0 0,1 1-326 0 0,0 0-103 0 0,-1 0-44 0 0,1 0-54 0 0,0 0-61 0 0,0 0-44 0 0,0 0-61 0 0,0 0-69 0 0,0 1-75 0 0,-1-1-79 0 0,1 0-88 0 0,0 0-92 0 0,0 0-99 0 0,0 2-777 0 0,0 2-876 0 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07.78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441 0 9152 0 0,'0'0'208'0'0,"0"1"18"0"0,-1 0-79 0 0,0 1-60 0 0,-4 3 64 0 0,3-3-53 0 0,-7 3-134 0 0,0 0 32 0 0,-10 4 85 0 0,5-4 46 0 0,-1 0 45 0 0,-14 4 271 0 0,-23 8 425 0 0,16-4 675 0 0,-19 4-1543 0 0,15-9 753 0 0,16-5-306 0 0,16-2-273 0 0,1 0 0 0 0,0 0 0 0 0,0 0 0 0 0,0 1 0 0 0,-4 1-174 0 0,0 1 223 0 0,0-2-44 0 0,-4 1 18 0 0,13-2-174 0 0,1-1 0 0 0,-1 1 0 0 0,0 0-1 0 0,0 0 1 0 0,0 0 0 0 0,1 0-1 0 0,-1 0 1 0 0,1 0 0 0 0,-1 0 0 0 0,-1 1-23 0 0,-1 5 73 0 0,-3 8 56 0 0,5-10-83 0 0,1 1 1 0 0,-1 0-1 0 0,2 0 0 0 0,-2 4-46 0 0,1 1 102 0 0,-1 1 56 0 0,3 2 2 0 0,-1-13-145 0 0,0 0 1 0 0,0 1-1 0 0,0-1 0 0 0,0 1 1 0 0,0-1-1 0 0,0 0 0 0 0,0 1 1 0 0,0-1-1 0 0,-1 0 0 0 0,1 1 0 0 0,0-1-15 0 0,-1 3 38 0 0,0-1 0 0 0,0 1 0 0 0,0-1 0 0 0,1 1 0 0 0,-1-1 0 0 0,1 1 0 0 0,0 2-38 0 0,4 25 217 0 0,-3-25-170 0 0,0 1 0 0 0,0-1 0 0 0,0 0 0 0 0,-1 1-1 0 0,0-1 1 0 0,0 0 0 0 0,-1 1-47 0 0,-1 5 99 0 0,1-1-1 0 0,0 0 1 0 0,1 0 0 0 0,0 1-1 0 0,1 5-98 0 0,6 96 709 0 0,-5-76-430 0 0,-2 0 53 0 0,1 9 84 0 0,2-14-210 0 0,-3-21-115 0 0,0 1-1 0 0,0 0 1 0 0,-2 1-91 0 0,0 20 221 0 0,2-17-88 0 0,-2 20 240 0 0,0-16-227 0 0,2-16-121 0 0,0-1 0 0 0,0 0 0 0 0,0 1 0 0 0,0-1 0 0 0,0 0 0 0 0,1 1 0 0 0,0-1-25 0 0,1 14 102 0 0,-2-7-44 0 0,3 2 136 0 0,4 4 13 0 0,3 0-127 0 0,-7-13-15 0 0,3 1 5 0 0,-4-2 15 0 0,-2-2-10 0 0,1 0 15 0 0,11 6 24 0 0,-1-5-32 0 0,2-2-19 0 0,4-4-12 0 0,-2 0-19 0 0,21-1-27 0 0,11-3 28 0 0,1 2 57 0 0,20 0-85 0 0,-38 4-45 0 0,-14 1-21 0 0,0-1-40 0 0,0 1-47 0 0,0-1-57 0 0,3 0-3 0 0,-6 1-29 0 0,-3 1-70 0 0,-4 1 104 0 0,-1-1-37 0 0,1 1-48 0 0,-1-1-48 0 0,1 0-53 0 0,-1 1-56 0 0,1-1-62 0 0,-1 1-65 0 0,0-1-71 0 0,0 0-74 0 0,-3 1 245 0 0,-1 0-57 0 0,0 0-51 0 0,1-1-44 0 0,-1 1-174 0 0,1 0-44 0 0,0 0-211 0 0,1 0-572 0 0</inkml:trace>
  <inkml:trace contextRef="#ctx0" brushRef="#br0" timeOffset="286.77">26 606 10080 0 0,'0'0'230'0'0,"0"0"30"0"0,0 0 18 0 0,0 0-156 0 0,1-1-34 0 0,1 0-36 0 0,0-2-34 0 0,7-3 35 0 0,0 1 93 0 0,2 1 72 0 0,0 1 51 0 0,22-3 584 0 0,-19 4-524 0 0,0 0-79 0 0,-1 0-104 0 0,11-2 179 0 0,0-1-37 0 0,0 0-38 0 0,1 1-34 0 0,6-3 10 0 0,1 1-52 0 0,-1 1-49 0 0,1-1-45 0 0,-9 2-77 0 0,13-2 58 0 0,-15 2-50 0 0,0 1-54 0 0,-8 0-30 0 0,1 1-46 0 0,-2 1-21 0 0,-1-1-42 0 0,0 1-48 0 0,1-1-52 0 0,18-1-352 0 0</inkml:trace>
  <inkml:trace contextRef="#ctx0" brushRef="#br0" timeOffset="632.53">831 346 8984 0 0,'0'0'200'0'0,"0"0"33"0"0,0 0 15 0 0,1 2-36 0 0,2 2-273 0 0,1 1 43 0 0,0 1 52 0 0,1 1 56 0 0,-1-1 46 0 0,1 1 39 0 0,1 0 72 0 0,11 14 531 0 0,-10-12-468 0 0,23 32 928 0 0,-3-3-244 0 0,-9-18-470 0 0,-1 1-47 0 0,1-1-42 0 0,-1 1-34 0 0,14 14 236 0 0,40 49 746 0 0,-53-63-1076 0 0,-1-1-12 0 0,-1 0 37 0 0,-5-7-100 0 0,0-2-42 0 0,11 13 156 0 0,-5-2-69 0 0,-11-16-150 0 0,-1-1 0 0 0,1 1 0 0 0,0-1-1 0 0,2 1-126 0 0,0 0 118 0 0,2 5 102 0 0,2 0 14 0 0,-4-5-126 0 0,-7-5-28 0 0,-1-1-38 0 0,0 0-61 0 0,0 0-62 0 0,0 0-118 0 0,-1-1-25 0 0,1 0 41 0 0,-3-1-80 0 0,-1 0 77 0 0,-2-1 28 0 0,2 1-4 0 0,2 1-29 0 0,-1-1-130 0 0,0 0-44 0 0,-5-6-872 0 0,4 5 555 0 0,-5-5-808 0 0</inkml:trace>
  <inkml:trace contextRef="#ctx0" brushRef="#br0" timeOffset="918.19">1259 236 10248 0 0,'0'0'230'0'0,"0"0"30"0"0,0 0 20 0 0,-1 1-25 0 0,-19 11-145 0 0,10-7 58 0 0,2 1 82 0 0,0 1 89 0 0,-2 3 97 0 0,-2 3-24 0 0,0 1-42 0 0,1 0-40 0 0,0 1-32 0 0,-15 22 312 0 0,-12 19 166 0 0,18-24-332 0 0,-15 28 298 0 0,16-27 187 0 0,-7 8-929 0 0,2-6 371 0 0,0 2-65 0 0,-14 21 567 0 0,-11 9-873 0 0,22-33 235 0 0,-1-1 43 0 0,-1 0 57 0 0,0-1 65 0 0,22-23-394 0 0,-6 13 170 0 0,10-15-173 0 0,-1 0-67 0 0,0 0-90 0 0,-1 0-115 0 0,4-6 139 0 0,-1 0 33 0 0,-2 6-225 0 0,3-5 160 0 0,-1 0-83 0 0,2-1 3 0 0,-1 1-68 0 0,0-1-81 0 0,0 1-90 0 0,1-1 37 0 0,-1-1-63 0 0,1 1-55 0 0,-1 0-49 0 0,1 0-176 0 0,-1 0-48 0 0,0 0-214 0 0,0 1-575 0 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04.35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14 252 6272 0 0,'-11'-3'182'0'0,"9"3"-46"0"0,2 0-6 0 0,0 0 47 0 0,0 0 154 0 0,0 0 283 0 0,0 0 24 0 0,0 0-30 0 0,0 0-135 0 0,0 0-60 0 0,0 1 123 0 0,0 1-82 0 0,0 1-83 0 0,0 1-80 0 0,0-1-81 0 0,0 0-78 0 0,0 0-78 0 0,0-3-76 0 0,2 14 291 0 0,2 0-49 0 0,2 8 108 0 0,-3 3 247 0 0,2-1-42 0 0,-1-8-212 0 0,-1 0-36 0 0,1-1-59 0 0,-1 0-41 0 0,0 0-46 0 0,0 0-52 0 0,1 7 225 0 0,2 0 1 0 0,0-1 0 0 0,4 7-313 0 0,4 11 351 0 0,-2-8-130 0 0,-9-23-153 0 0,1 1-1 0 0,0-1 0 0 0,1 0 1 0 0,-1 0-1 0 0,2 0 0 0 0,-1 0 1 0 0,1-1-1 0 0,0 0 0 0 0,2 1-67 0 0,-3-3 37 0 0,-1-1 0 0 0,1-1-1 0 0,0 1 1 0 0,0-1 0 0 0,0 1-1 0 0,1-2 1 0 0,-1 1 0 0 0,1 0 0 0 0,-1-1-1 0 0,1 0 1 0 0,0-1 0 0 0,0 1-1 0 0,0-1 1 0 0,4 0-37 0 0,-3 0 30 0 0,0-1 1 0 0,-1 0-1 0 0,1-1 1 0 0,-1 1-1 0 0,1-1 0 0 0,0-1 1 0 0,-1 1-1 0 0,0-1 0 0 0,1 0 1 0 0,3-3-31 0 0,-1 1 40 0 0,0-1 0 0 0,-1 0 0 0 0,1 0-1 0 0,-1-1 1 0 0,-1-1 0 0 0,7-5-40 0 0,0-2 93 0 0,0-2 0 0 0,11-15-93 0 0,19-35 140 0 0,-38 57-122 0 0,0 1-3 0 0,-1-1 1 0 0,0 0 0 0 0,-1 1-1 0 0,2-5-15 0 0,0-10-6 0 0,4-24-165 0 0,-6 31 133 0 0,-1-1 1 0 0,0 0-1 0 0,-1 0 0 0 0,0-5 38 0 0,-2 6-18 0 0,3-7-51 0 0,0-10-12 0 0,-3 31 20 0 0,0 2-20 0 0,0 0-9 0 0,0 0 14 0 0,1 2 16 0 0,5 12 50 0 0,10 22-65 0 0,-8-21 76 0 0,-5-10 2 0 0,0 1-1 0 0,0 0 1 0 0,-1 0-1 0 0,1 3-2 0 0,5 12 62 0 0,-4-11 17 0 0,0 1 0 0 0,0-1 0 0 0,-1 4-79 0 0,4 18 186 0 0,-1-8-2 0 0,0 0 51 0 0,-5-20-200 0 0,10 33 299 0 0,-7-28-193 0 0,0 1 0 0 0,0 0 1 0 0,1-1-1 0 0,2 4-141 0 0,1 2 168 0 0,-1 1-41 0 0,3 4-1 0 0,2-2-45 0 0,-5-12 33 0 0,1-1-86 0 0,-3-2-24 0 0,-2-1 45 0 0,-1-1-47 0 0,1 0-43 0 0,-1 1-37 0 0,2-1-171 0 0,-1 0-93 0 0,3-1-773 0 0,-4-1 720 0 0,-1 1 184 0 0,0 0 149 0 0,0 0 34 0 0,11-3-1318 0 0</inkml:trace>
  <inkml:trace contextRef="#ctx0" brushRef="#br0" timeOffset="620.21">1352 244 7200 0 0,'0'0'165'0'0,"0"0"22"0"0,0 0 6 0 0,0-1-28 0 0,-1 0-137 0 0,-1-2 54 0 0,1-1 403 0 0,-1 2-55 0 0,0-1-54 0 0,0 0-48 0 0,0 1-46 0 0,0 0-42 0 0,0-1-37 0 0,0 2-34 0 0,-1-3 60 0 0,-1 2-77 0 0,-2-2-26 0 0,-3 0 2 0 0,5 2-48 0 0,-1 0 93 0 0,2 0-45 0 0,0 1 35 0 0,2 0 133 0 0,0 1 29 0 0,-2-2-98 0 0,-1-1-46 0 0,-2-1 5 0 0,3 2-47 0 0,2 1-12 0 0,-7-3 359 0 0,-1 0-112 0 0,-2 2-35 0 0,-6 1 39 0 0,3-1-68 0 0,4 1-61 0 0,0-1-26 0 0,-1 2-41 0 0,-11 1 90 0 0,-2 0-49 0 0,-4 3-1 0 0,2 5-68 0 0,-2 1-72 0 0,23-8-64 0 0,1 0-1 0 0,-1 0 0 0 0,1 0 0 0 0,0 0 0 0 0,0 1 0 0 0,0 0 0 0 0,0 0 1 0 0,1 0-1 0 0,-1 0 0 0 0,1 0 0 0 0,-1 2-17 0 0,-15 12 59 0 0,19-16-61 0 0,-8 6 3 0 0,7-6 3 0 0,0 1-1 0 0,0-1 1 0 0,0 1 0 0 0,0 0 0 0 0,0-1 0 0 0,0 1 0 0 0,0 0 0 0 0,0-1 0 0 0,1 1-1 0 0,-1 0 1 0 0,1 0 0 0 0,-1 0 0 0 0,1 0 0 0 0,0 0 0 0 0,0-1 0 0 0,0 1-1 0 0,0 1-3 0 0,1 3 0 0 0,1-1 0 0 0,0 1 0 0 0,0-1 0 0 0,0 1 0 0 0,3 4 0 0 0,0 2 0 0 0,-3-10 0 0 0,-1 0 0 0 0,1 1 0 0 0,0-1 0 0 0,-1 0 0 0 0,1 0 0 0 0,0 0 0 0 0,0 0 0 0 0,0-1 0 0 0,1 1 0 0 0,1 1 0 0 0,9 8 0 0 0,4 2-4 0 0,16 1 46 0 0,-8-4-16 0 0,1 1 37 0 0,1-1 0 0 0,15 3-63 0 0,25 14 120 0 0,-50-21-23 0 0,0 0 39 0 0,-3 0 125 0 0,-1 0-1 0 0,12 9-260 0 0,-24-15 21 0 0,0 1 0 0 0,0 0-1 0 0,0 0 1 0 0,0 0 0 0 0,0 0-1 0 0,0 0 1 0 0,0 0 0 0 0,0 0-1 0 0,0 1 1 0 0,0-1 0 0 0,-1 0-1 0 0,1 1-20 0 0,0 0 136 0 0,-1-2 52 0 0,0 2-86 0 0,0 6-14 0 0,0-7-32 0 0,-3 12 229 0 0,-4-3-42 0 0,-14 6 172 0 0,0 0-21 0 0,16-12-386 0 0,-1 0 1 0 0,1 0-1 0 0,-1-1 0 0 0,0 1 1 0 0,0-1-1 0 0,0 0 1 0 0,-1-1-1 0 0,-3 1-8 0 0,-15 8 34 0 0,13-7-19 0 0,0 0 0 0 0,1-1 0 0 0,-1 0 0 0 0,0-1 0 0 0,-4 0-15 0 0,-19 5-3 0 0,22-5-4 0 0,-24 1 98 0 0,23-3-85 0 0,2-2-45 0 0,0-1-66 0 0,2-1-85 0 0,10 3-74 0 0,0 1 119 0 0,-1 0 56 0 0,1 0 48 0 0,0-1 42 0 0,-1 1 85 0 0,-2-2 386 0 0,2 1-356 0 0,0 0-125 0 0,1 0-90 0 0,-1 1-111 0 0,1-1 56 0 0,0 1-35 0 0,0-1-149 0 0,0 1-86 0 0,0-1-94 0 0,0 1-101 0 0,0-1-109 0 0,0 1-118 0 0,0-1-124 0 0,1 1 436 0 0,-1 0-34 0 0,0 0-1794 0 0,0 0-1337 0 0</inkml:trace>
  <inkml:trace contextRef="#ctx0" brushRef="#br0" timeOffset="915.47">1721 225 9552 0 0,'0'0'276'0'0,"0"0"2"0"0,0 0-152 0 0,0 0 19 0 0,0 0-9 0 0,1 0-62 0 0,3 3-20 0 0,-2-2 11 0 0,-1 0 22 0 0,-1 0 49 0 0,1 9 233 0 0,3 6 123 0 0,3 11 255 0 0,-4-7-209 0 0,3 10 192 0 0,1 14 282 0 0,-5-14-253 0 0,-1-20-411 0 0,0-1 0 0 0,1 1 0 0 0,1 6-348 0 0,1 6 461 0 0,-2 0-104 0 0,2 13 250 0 0,3-2-84 0 0,1 5-5 0 0,-3-20-346 0 0,1 4 18 0 0,-5 1-17 0 0,-1-21-261 0 0,0-2 10 0 0,0 0 11 0 0,0 0-34 0 0,0 0-17 0 0,0 0-35 0 0,0 0-41 0 0,0 0-46 0 0,0 0-49 0 0,0 0-47 0 0,0 0-43 0 0,0 0-39 0 0,0 0-272 0 0,0 0-64 0 0,0 0-51 0 0,0 0-37 0 0,0 0-1511 0 0,0 0-1339 0 0</inkml:trace>
  <inkml:trace contextRef="#ctx0" brushRef="#br0" timeOffset="1209.41">1633 23 12152 0 0,'0'-2'273'0'0,"-1"1"-178"0"0,-1-2 24 0 0,-2-2 92 0 0,0 1-28 0 0,-1 1 18 0 0,0-1 86 0 0,4 3-220 0 0,1 1 78 0 0,0 0 131 0 0,-1 0-53 0 0,0 1-87 0 0,0 1-58 0 0,0 0-52 0 0,0 0-8 0 0,0-2 28 0 0,-4 5-14 0 0,2-1-66 0 0,3-2-94 0 0,0-1 19 0 0,0 0-34 0 0,1 1-92 0 0,-1-1-68 0 0,0 1-16 0 0,0-1-52 0 0,0 1-46 0 0,0-1-41 0 0,0 1-137 0 0,0 0-40 0 0,0 0-166 0 0,0 2-443 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03.1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388 212 6880 0 0,'0'0'157'0'0,"0"0"23"0"0,0 0 11 0 0,-1 1-31 0 0,-2 2-92 0 0,2-2 113 0 0,1-2-32 0 0,0 1-33 0 0,-1-1 34 0 0,0 0-83 0 0,-5 0 5 0 0,4 1-24 0 0,0-1 36 0 0,0 1 54 0 0,0 0 68 0 0,1 0-21 0 0,0-1 42 0 0,1 1 47 0 0,0 0 53 0 0,-2-1-205 0 0,1 0 1 0 0,-1 0 0 0 0,0-1-1 0 0,1 1 1 0 0,-1 0 0 0 0,0 1-1 0 0,0-1 1 0 0,0 0 0 0 0,0 0-1 0 0,0 1 1 0 0,0-1-123 0 0,-21-2 1423 0 0,20 3-1177 0 0,0 0-48 0 0,-2-2 89 0 0,4 1-257 0 0,1 1 1 0 0,-1 0-1 0 0,0 0 0 0 0,1-1 1 0 0,-1 1-1 0 0,0 0 1 0 0,0 0-1 0 0,1 0 0 0 0,-1 0 1 0 0,0 0-1 0 0,0 0 1 0 0,1 0-1 0 0,-1 0 0 0 0,0 0 1 0 0,0 0-1 0 0,1 0 1 0 0,-1 0-31 0 0,-29 8 742 0 0,13-5-368 0 0,0 2-45 0 0,1 1-59 0 0,0 3-73 0 0,-12 9 95 0 0,20-14-230 0 0,0 0-1 0 0,0 1 1 0 0,1 1 0 0 0,0-1-1 0 0,0 1 1 0 0,0 0-62 0 0,-20 19 140 0 0,1-1-19 0 0,11-6-79 0 0,10-10-24 0 0,-16 26 75 0 0,10-10 17 0 0,4-3 31 0 0,3 1 59 0 0,3-12-135 0 0,-1 11 94 0 0,2-16-100 0 0,0-1 1 0 0,0 1-1 0 0,0 0 0 0 0,1 0 0 0 0,0 1-59 0 0,1 4 145 0 0,0 1-35 0 0,1 0-20 0 0,0 1-33 0 0,-2-6-43 0 0,1 0 1 0 0,0 0-1 0 0,0-1 0 0 0,0 1 0 0 0,1-1 1 0 0,0 1-1 0 0,3 4-14 0 0,0-3 26 0 0,0 1 1 0 0,0-1 0 0 0,1 0-1 0 0,0 0 1 0 0,0-1-1 0 0,6 4-26 0 0,-6-5 18 0 0,1-1-1 0 0,-1 0 1 0 0,1 0-1 0 0,0-1 1 0 0,1 0-1 0 0,-1 0 1 0 0,0-1-1 0 0,1 0 1 0 0,-1-1-1 0 0,1 1 1 0 0,2-1-18 0 0,12-1 83 0 0,-1 0 0 0 0,0-1 0 0 0,1-1 1 0 0,-1-1-1 0 0,11-3-83 0 0,0-1 46 0 0,20-8 108 0 0,-31 7-113 0 0,0-1-44 0 0,0-1-66 0 0,2-1-114 0 0,-13 4 42 0 0,1 1-38 0 0,0-1-43 0 0,0 0-45 0 0,-1 0-50 0 0,1-1-53 0 0,16-10-924 0 0,-1-2-59 0 0</inkml:trace>
  <inkml:trace contextRef="#ctx0" brushRef="#br0" timeOffset="523.7">765 15 5960 0 0,'0'0'132'0'0,"0"0"17"0"0,-1 0-13 0 0,1-1-57 0 0,0 0-44 0 0,-4-5 20 0 0,3 6 109 0 0,1-1-37 0 0,-1 0 31 0 0,0 0-110 0 0,0 0-89 0 0,0 0-94 0 0,-1 0-436 0 0,1 1 391 0 0,1 0 134 0 0,0 0 46 0 0,0 0 54 0 0,0 0 64 0 0,-1 0 72 0 0,1 0 82 0 0,0 0 92 0 0,0 0 100 0 0,0 1-95 0 0,0-1 52 0 0,0 0 54 0 0,0 0 57 0 0,0 0 60 0 0,0 0 61 0 0,1 0 66 0 0,-1 0 68 0 0,2 0-511 0 0,1 1-34 0 0,1 3 155 0 0,1 2-42 0 0,3 6 30 0 0,-1-1-64 0 0,-2-5-61 0 0,-3-3-180 0 0,1 1 0 0 0,-1 0 0 0 0,0 0 0 0 0,0 0 0 0 0,0 0 0 0 0,-1 0 0 0 0,1 1 0 0 0,-1-1 0 0 0,0 0 0 0 0,0 1-80 0 0,7 23 380 0 0,-4-14-158 0 0,0 1 0 0 0,0 0 1 0 0,-2 0-1 0 0,1 6-222 0 0,4 23 426 0 0,-3-26-221 0 0,3 27 336 0 0,-4-20-280 0 0,0 11 94 0 0,3 20 203 0 0,-3-43-414 0 0,2 18 239 0 0,0 17 272 0 0,-3-26-552 0 0,4 13-54 0 0,-3-21-5 0 0,0 0 46 0 0,0-2-11 0 0,0-3 4 0 0,0 3 43 0 0,-1-7-30 0 0,-1-3 0 0 0,-1-2 0 0 0,0 0-37 0 0,0 0-144 0 0,1 0-15 0 0,5-1-27 0 0,-4 1 51 0 0,-1 0-33 0 0,1 0-14 0 0,-1 0-36 0 0,1-1-41 0 0,0 1-46 0 0,-1 0 0 0 0,0-1-39 0 0,0 1-44 0 0,1-1-45 0 0,-1 1-51 0 0,0-1-52 0 0,0 0-57 0 0,0 1-59 0 0,0-1 154 0 0,-1 1-53 0 0,0 0-46 0 0,0 0-43 0 0,0 0-161 0 0,0 0-41 0 0,0 0-196 0 0,0 0-533 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18.7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154 70 4896 0 0,'0'0'108'0'0,"0"0"17"0"0,0 0-12 0 0,-1 0-49 0 0,-6 0 7 0 0,4 0-31 0 0,2 0 28 0 0,1 0 71 0 0,-1 0 162 0 0,1 0 280 0 0,0 0 25 0 0,0 0-14 0 0,0 0-66 0 0,0 0-618 0 0,-1 0 115 0 0,0 0 105 0 0,-1 1 90 0 0,0 0 148 0 0,1-1 93 0 0,-2 2 186 0 0,0-1 436 0 0,1 1 441 0 0,2-1-1059 0 0,0-1-42 0 0,1 0 25 0 0,0 0-108 0 0,0 0-218 0 0,0 0-36 0 0,1-1-40 0 0,0 1-42 0 0,16-5 527 0 0,1 0-115 0 0,-1 0-102 0 0,1-1-85 0 0,5-1-42 0 0,-1 1-81 0 0,55-13 16 0 0,-44 14 11 0 0,-10 2-82 0 0,-1-1-35 0 0,22-3-11 0 0,-13 5 48 0 0,-12 1-44 0 0,1-1 6 0 0,12 2 105 0 0,-33 0-112 0 0,1 0-1 0 0,-1 0 0 0 0,0 0 0 0 0,1 0 0 0 0,-1 0 1 0 0,0 0-1 0 0,1 1 0 0 0,-1-1 0 0 0,0 0 0 0 0,1 0 1 0 0,-1 0-1 0 0,0 0 0 0 0,0 1 0 0 0,1-1 0 0 0,-1 0 1 0 0,0 0-1 0 0,0 1 0 0 0,1-1 0 0 0,-1 0 0 0 0,0 0 1 0 0,0 1-1 0 0,0-1 0 0 0,1 0 0 0 0,-1 1-5 0 0,3 10 59 0 0,-4 12-51 0 0,-12 10-18 0 0,-4-1 52 0 0,2-7 38 0 0,4 1 48 0 0,-1 2 47 0 0,-8 13 168 0 0,6-15-168 0 0,8-12-124 0 0,0-1-35 0 0,-6 17-19 0 0,0-1 15 0 0,3-9 24 0 0,-7 12 113 0 0,-1 1 25 0 0,3 4-33 0 0,3-10-50 0 0,2-4 19 0 0,2-4-5 0 0,2-7 6 0 0,4-11-21 0 0,1-1 6 0 0,0 0 0 0 0,0 0 11 0 0,0 0 46 0 0,0 0 27 0 0,0 0 4 0 0,0 0-66 0 0,1-1-59 0 0,7-2-41 0 0,20-11 35 0 0,-23 11-53 0 0,0 0 0 0 0,1 0 0 0 0,-1 1 0 0 0,1 0 0 0 0,0-1 0 0 0,19-4 0 0 0,-9 2 0 0 0,1 0 0 0 0,6 1 0 0 0,-17 3 0 0 0,0 0 0 0 0,0 1 0 0 0,1 0 0 0 0,-1 0 0 0 0,0 0 0 0 0,0 1 0 0 0,0 0 0 0 0,4 1 0 0 0,3 1 0 0 0,0 2 0 0 0,0-1 0 0 0,0 2 0 0 0,0 0 0 0 0,-1 0 0 0 0,0 1 0 0 0,0 0 0 0 0,-1 1 0 0 0,8 7 0 0 0,-13-10 0 0 0,-1 0 0 0 0,0 1 0 0 0,0-1 0 0 0,0 1 0 0 0,-1 0 0 0 0,1 1 0 0 0,-2-1 0 0 0,1 1 0 0 0,-1-1 0 0 0,0 1 0 0 0,0 0 0 0 0,-1 0 0 0 0,0 0 0 0 0,0 1 0 0 0,0-1 0 0 0,-1 0 0 0 0,0 1 0 0 0,-1 5 0 0 0,0-5 0 0 0,0 1 0 0 0,0 0 0 0 0,-1-1 0 0 0,0 1 0 0 0,-1-1 0 0 0,0 1 0 0 0,-1-1 0 0 0,1 0 0 0 0,-1 0 0 0 0,-1 0 0 0 0,-1 2 0 0 0,-5 10 8 0 0,-2-1-1 0 0,0-1 0 0 0,-5 6-7 0 0,-5 4 117 0 0,13-15-45 0 0,-2 0-1 0 0,1 0 1 0 0,-2-1-1 0 0,1-1 1 0 0,-2 0 0 0 0,1-1-1 0 0,-3 2-71 0 0,-5-1 104 0 0,0 0 1 0 0,-1-1-1 0 0,0-1 0 0 0,-11 3-104 0 0,-28 5 160 0 0,-1-4-41 0 0,38-11-72 0 0,-1-1 45 0 0,-45-8 301 0 0,45 3-263 0 0,-5-2-162 0 0,3-5 51 0 0,17 7 6 0 0,1-1 0 0 0,0-1 0 0 0,0 1 0 0 0,0-1 0 0 0,1-1 0 0 0,0 1 0 0 0,0-1 0 0 0,0-2-25 0 0,-1 0 29 0 0,2-1-1 0 0,-1 1 1 0 0,-3-8-29 0 0,-5-16-14 0 0,7 5-66 0 0,3 0-79 0 0,4 25-76 0 0,1 0 69 0 0,0 0 59 0 0,0 0 48 0 0,0-3 45 0 0,1-4 106 0 0,0 5-80 0 0,-1 0-56 0 0,1 1-86 0 0,0 1 1 0 0,-1 0-46 0 0,1 0-52 0 0,0 1-58 0 0,0-1-92 0 0,0 0-81 0 0,0 1-88 0 0,0-1-95 0 0,0 1-103 0 0,0-1-110 0 0,0 1-117 0 0,0 0-126 0 0,3-3-1404 0 0,4-2-1414 0 0,-8 7 3909 0 0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19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353 214 7200 0 0,'7'-11'165'0'0,"-6"9"22"0"0,-1 2-25 0 0,1-1-69 0 0,-1 0-52 0 0,3-2-15 0 0,-1 2 10 0 0,2-3-109 0 0,-1-1 47 0 0,0 0 45 0 0,-2 0 41 0 0,0 0 37 0 0,0-1 36 0 0,-3-6 226 0 0,0 2 3 0 0,-2 1 54 0 0,-1-2 137 0 0,-4-4 339 0 0,4 8-592 0 0,0 0 50 0 0,-3-5 253 0 0,2 4-231 0 0,1 2-111 0 0,-1 0-68 0 0,-4-2 153 0 0,-2-4 125 0 0,-1 3-49 0 0,-2-1 39 0 0,-15-2 186 0 0,30 12-638 0 0,-29-7 486 0 0,2 3-92 0 0,8 4-208 0 0,-1 3-78 0 0,16-2-102 0 0,-28 7 74 0 0,3 1-39 0 0,23-6-49 0 0,0 0 1 0 0,1-1-1 0 0,-1 2 0 0 0,1-1 0 0 0,0 1 0 0 0,0-1 0 0 0,0 1 0 0 0,1 1 0 0 0,-2 0-1 0 0,3-2 0 0 0,0 1 0 0 0,1-1 0 0 0,-1 1 0 0 0,0-1 0 0 0,1 1 0 0 0,0 0 0 0 0,0 0 0 0 0,0 0 0 0 0,1 0 0 0 0,-1 0 0 0 0,1 0 0 0 0,0 1 0 0 0,0-1 0 0 0,0 0 0 0 0,1 1 0 0 0,-1-1 0 0 0,1 1 0 0 0,0-1 0 0 0,0 0 0 0 0,1 1 0 0 0,-1-1 0 0 0,1 0 0 0 0,0 1 0 0 0,0-1 0 0 0,1 0 0 0 0,-1 0 0 0 0,1 0 0 0 0,1 3 0 0 0,5 8 0 0 0,1 0-1 0 0,0 0 1 0 0,7 8 0 0 0,4 4-35 0 0,-14-20 18 0 0,62 69 7 0 0,-48-52 13 0 0,2-1 0 0 0,3 2-3 0 0,10 9 67 0 0,-12-11-45 0 0,5 5 45 0 0,-2 2 52 0 0,7 10 43 0 0,-5-7 36 0 0,-2 1 87 0 0,-16-16-99 0 0,-1 2 33 0 0,-2 0 38 0 0,-2 2 42 0 0,-5-18-225 0 0,0 0-1 0 0,1 0 0 0 0,-1 0 0 0 0,-1 0 0 0 0,1 0 0 0 0,0 0 0 0 0,-1-1 0 0 0,0 1 1 0 0,0 0-1 0 0,0 0 0 0 0,0-1 0 0 0,-1 1 0 0 0,0 1-73 0 0,-1-1 113 0 0,1 1 0 0 0,-1-1 0 0 0,0 0 0 0 0,-1 0 0 0 0,-2 3-113 0 0,-11 9 311 0 0,-2-2-41 0 0,0-2-48 0 0,-1-1-53 0 0,-16 5 103 0 0,-2-7-107 0 0,5-4 27 0 0,-14-1-192 0 0,43-4 11 0 0,-11 1 21 0 0,0-1 0 0 0,0 0-1 0 0,0-1 1 0 0,0-1 0 0 0,1 0-1 0 0,-4-2-31 0 0,-5-2 93 0 0,1-3 56 0 0,15 5-43 0 0,1 0-53 0 0,1-1-48 0 0,1 0-44 0 0,1 0-40 0 0,1-1-36 0 0,2-6-210 0 0,1 2-8 0 0,4 0-48 0 0,-4 6 222 0 0,1 1 0 0 0,0 0 1 0 0,0 1-1 0 0,0-1 0 0 0,1 0 0 0 0,-1 1 1 0 0,1-1-1 0 0,2-1 159 0 0,-2 2-65 0 0,0-1-89 0 0,0 1-123 0 0,0-1-116 0 0,1 0-121 0 0,-1 0-126 0 0,-1 2 272 0 0,0-1-33 0 0,0 1-33 0 0,-1-1-34 0 0,1 1-35 0 0,0-1-35 0 0,-1 0-35 0 0,1 1-36 0 0,5-6-1676 0 0,4-5-1284 0 0,-11 12 3563 0 0</inkml:trace>
  <inkml:trace contextRef="#ctx0" brushRef="#br0" timeOffset="599.29">712 513 8408 0 0,'0'0'190'0'0,"0"0"28"0"0,0 0 8 0 0,0 0-73 0 0,0 0-16 0 0,0 0 43 0 0,0 0 150 0 0,1-1 278 0 0,3-1-262 0 0,0 1-42 0 0,1 0-39 0 0,0 0-34 0 0,6 0 144 0 0,0 1-89 0 0,14-1 249 0 0,22-9 1247 0 0,1-3-1782 0 0,-8 1 666 0 0,-26 8-370 0 0,2 1-105 0 0,2 0-69 0 0,10 1-82 0 0,12-2-49 0 0,-26-2 11 0 0,-13 5 1 0 0,1 0 1 0 0,0 0-1 0 0,0 1 0 0 0,0-1 1 0 0,-1 0-1 0 0,1 1 1 0 0,0 0-1 0 0,0-1 1 0 0,0 1-1 0 0,0 0 0 0 0,0 0 1 0 0,0 0-1 0 0,0 0 1 0 0,0 0-1 0 0,0 0 1 0 0,0 1-1 0 0,0-1 1 0 0,0 1-4 0 0,9 1 14 0 0,-9-2 60 0 0,-2 0 14 0 0,0 0 0 0 0,0 0-4 0 0,0 0-11 0 0,0 0 12 0 0,-9-2 86 0 0,3-4-105 0 0,-3-12-74 0 0,6 9 20 0 0,-1 2 52 0 0,-8-11 10 0 0,11 15-10 0 0,1 3 0 0 0,-4-6-46 0 0,1 2 14 0 0,0 1-1 0 0,0 1 0 0 0,-1-1 0 0 0,1 0 1 0 0,-1 1-1 0 0,1 0 0 0 0,-3-2-31 0 0,-1 1 37 0 0,0 0 0 0 0,0 1 0 0 0,0 0 1 0 0,-1 0-1 0 0,1 0 0 0 0,-4 1-37 0 0,-7 1 109 0 0,-12 9-8 0 0,2 6-8 0 0,12-6 2 0 0,0 2-61 0 0,0 0 36 0 0,6-4 25 0 0,0 1 1 0 0,0 1-1 0 0,1 0 0 0 0,1 0 0 0 0,-8 10-95 0 0,-1 8 76 0 0,5-6-6 0 0,6-12-30 0 0,0 1-1 0 0,1-1 0 0 0,1 1 1 0 0,-1 0-1 0 0,2 0 0 0 0,-1 0 1 0 0,1 1-1 0 0,1 0 0 0 0,0 3-39 0 0,0 1 69 0 0,1-4 12 0 0,0 0 0 0 0,1 0-1 0 0,0 1 1 0 0,1-1 0 0 0,0 0-1 0 0,1 0 1 0 0,1 6-81 0 0,12 19 241 0 0,5-4-53 0 0,3-3-69 0 0,3-2-85 0 0,-19-20-2 0 0,0-1 0 0 0,1 0-1 0 0,0-1 1 0 0,0 0 0 0 0,1 0-1 0 0,-1-1 1 0 0,1 0 0 0 0,0 0-1 0 0,0-1-31 0 0,5 2 36 0 0,-1-2 0 0 0,1 1-1 0 0,7-1-35 0 0,26 1 66 0 0,-25-4-6 0 0,-1-1 0 0 0,1-2 0 0 0,-1 0 0 0 0,4-1-60 0 0,14-6 42 0 0,-1-2-59 0 0,-1-2-84 0 0,-1-1-105 0 0,-21 6 65 0 0,-8 4 20 0 0,0-1-45 0 0,1-3-142 0 0,1 0-120 0 0,-5 5 148 0 0,1 0-44 0 0,-1-1-45 0 0,0 1-50 0 0,-2 3 115 0 0,0-1-42 0 0,-1 1-38 0 0,1-1-33 0 0,1 0-266 0 0,-1-1-56 0 0,3-1-861 0 0,1-1-669 0 0,2-2-1277 0 0,-8 7 3543 0 0</inkml:trace>
  <inkml:trace contextRef="#ctx0" brushRef="#br0" timeOffset="949.06">1530 89 10768 0 0,'0'0'241'0'0,"0"0"38"0"0,0 0 13 0 0,0 0-26 0 0,0 0-96 0 0,0 0-40 0 0,0 0 138 0 0,0 0 255 0 0,0 0 21 0 0,0 0-225 0 0,0 0-137 0 0,0 0-41 0 0,0 0 14 0 0,1 2 53 0 0,1 10 0 0 0,-3 0 39 0 0,0 10 228 0 0,4-1-193 0 0,-1 0-53 0 0,0-1-46 0 0,0 1-37 0 0,0 4-6 0 0,1 45 171 0 0,-2-39-153 0 0,0-4 27 0 0,0 0 60 0 0,2 12 32 0 0,0 0 39 0 0,2 14 682 0 0,-3 2-998 0 0,-1-31 390 0 0,1 0 0 0 0,1 3-390 0 0,2 16 452 0 0,-3-13-183 0 0,-1 2-33 0 0,5-2-47 0 0,3 0-56 0 0,5-1-68 0 0,-9-21-45 0 0,1 3 95 0 0,0 2 110 0 0,-2 4 196 0 0,-3-14-207 0 0,2 4-178 0 0,-3-6-40 0 0,1 1-51 0 0,-1-2-16 0 0,0 0 16 0 0,0 0-18 0 0,0-1-209 0 0,0 1 116 0 0,-1 0 81 0 0,1-1 90 0 0,-1 1 18 0 0,0 0-57 0 0,1 0-55 0 0,-1-1-76 0 0,1 1-44 0 0,0-1-79 0 0,-1 0-89 0 0,1 0-101 0 0,0 1 478 0 0,0-1-325 0 0,-1 0-46 0 0,1 0-43 0 0,0 0-38 0 0,-1-2-289 0 0,1 1-64 0 0,-1 0-49 0 0,0-1-37 0 0,-2-3-1590 0 0,-3-4-1399 0 0</inkml:trace>
  <inkml:trace contextRef="#ctx0" brushRef="#br0" timeOffset="1249.13">1364 438 11024 0 0,'0'0'248'0'0,"0"0"34"0"0,0 0 22 0 0,0 0-29 0 0,0 0-207 0 0,1-1-40 0 0,3-2-5 0 0,-1 1 25 0 0,1-2 307 0 0,1 1-66 0 0,-1 0-57 0 0,1 1-49 0 0,1-1-15 0 0,-1 1-44 0 0,13-5 136 0 0,-10 5-132 0 0,-1-1 54 0 0,15-3 106 0 0,-1 1-56 0 0,18-4 119 0 0,50-18-84 0 0,0 7-100 0 0,1 5-109 0 0,2 4-121 0 0,-64 8-39 0 0,-15 1 22 0 0,-7 1-4 0 0,1 0-42 0 0,0 0-50 0 0,0 0-60 0 0,-1 0-13 0 0,-1 0-53 0 0,1 1-60 0 0,0-1-64 0 0,-1 0-70 0 0,1 0-75 0 0,0 0-81 0 0,-1 0-87 0 0,11-2-1094 0 0,7-2-1038 0 0</inkml:trace>
  <inkml:trace contextRef="#ctx0" brushRef="#br0" timeOffset="1750.91">2461 319 9216 0 0,'0'0'208'0'0,"2"0"33"0"0,2 0-82 0 0,3 1 79 0 0,-5-2-156 0 0,-4 0-50 0 0,0-1 1 0 0,2 1 58 0 0,2-3 213 0 0,0 0 215 0 0,-4 2-321 0 0,-3-5 548 0 0,3 1-65 0 0,2 3-273 0 0,-2 0-54 0 0,-2 1-64 0 0,-5 1-74 0 0,-10-2 330 0 0,0-2-60 0 0,-3 0 4 0 0,-2 1-52 0 0,1 1-171 0 0,17 2-187 0 0,1 0 0 0 0,-1 0-1 0 0,0 0 1 0 0,0 1 0 0 0,1 0 0 0 0,-1 0 0 0 0,-5 1-80 0 0,2 1 79 0 0,-21 3 151 0 0,28-5-213 0 0,0 0-1 0 0,0 0 0 0 0,0 0 1 0 0,0 0-1 0 0,0 0 0 0 0,0 1 1 0 0,0-1-1 0 0,0 1 0 0 0,0-1 0 0 0,0 1 1 0 0,0 0-1 0 0,0 0 0 0 0,0 0 1 0 0,0 0-1 0 0,1 0 0 0 0,-1 0 1 0 0,0 1-1 0 0,1-1 0 0 0,-1 0 1 0 0,1 1-1 0 0,-1-1 0 0 0,0 2-16 0 0,0-1 13 0 0,0 0-1 0 0,-1 0 1 0 0,1 0-1 0 0,-1 0 1 0 0,1 0-1 0 0,-1 0 1 0 0,0-1-1 0 0,1 1 0 0 0,-2-1-12 0 0,2 0 7 0 0,-1 1 0 0 0,0-1-1 0 0,1 0 1 0 0,-1 1 0 0 0,1 0-1 0 0,0 0 1 0 0,-1 0 0 0 0,1 0-1 0 0,-1 1-6 0 0,-9 9 52 0 0,1 0-51 0 0,4-2-1 0 0,7-8 0 0 0,-1 0 0 0 0,1 0 0 0 0,0 0 0 0 0,-1 0 0 0 0,1 0 0 0 0,0-1 0 0 0,0 1 0 0 0,1 0 0 0 0,-1 0 0 0 0,0 0 0 0 0,1 0 0 0 0,-1 0 0 0 0,1-1 0 0 0,-1 1 0 0 0,1 0 0 0 0,0 0 0 0 0,0-1 0 0 0,0 1 0 0 0,0 0 0 0 0,0-1 0 0 0,0 1 0 0 0,0-1 0 0 0,1 2 0 0 0,1-1 0 0 0,-1 0 0 0 0,0 1 0 0 0,-1-1 0 0 0,1 1 0 0 0,0 0 0 0 0,-1 0 0 0 0,0 0 0 0 0,1 1 0 0 0,5 6 0 0 0,12 9-1 0 0,15 8 57 0 0,-5-4-14 0 0,-12-8-51 0 0,-10-9 9 0 0,-1-1 0 0 0,0 0 0 0 0,1-1 0 0 0,0 1 0 0 0,2 0 0 0 0,-2-1 0 0 0,0 0 0 0 0,0 1 0 0 0,0 0 0 0 0,2 2 0 0 0,17 13 47 0 0,-12-9 3 0 0,-1 0 35 0 0,-3 3 47 0 0,-2 4 62 0 0,-1-3 42 0 0,-6-14-209 0 0,-1 0-1 0 0,1 0 1 0 0,0 1-1 0 0,-1-1 1 0 0,1 0-1 0 0,-1 1 1 0 0,1-1-1 0 0,-1 1 1 0 0,0-1-1 0 0,1 2-26 0 0,-2 2 128 0 0,-3 2 39 0 0,1 0 33 0 0,4 5 45 0 0,0 0-3 0 0,-4-3-51 0 0,-1-3-59 0 0,0 2 17 0 0,-3 3 49 0 0,2-2-19 0 0,4-7-150 0 0,0 0 0 0 0,0 0-1 0 0,-1 0 1 0 0,1 0 0 0 0,-1 0-1 0 0,0-1 1 0 0,0 1 0 0 0,-1 1-29 0 0,-20 11 175 0 0,-2-3-49 0 0,2-4-41 0 0,-3 1-25 0 0,8-2-3 0 0,-1 0 0 0 0,-19 2-57 0 0,-83 7 141 0 0,96-14-101 0 0,-9-4-27 0 0,5 0-1 0 0,-1-1 33 0 0,1-1-1 0 0,0-1 1 0 0,0-2-1 0 0,0-1 1 0 0,-1-2-45 0 0,28 9 46 0 0,3-2-39 0 0,1 1 5 0 0,-3 2 30 0 0,-21-10-32 0 0,22 11-10 0 0,-1 0-1 0 0,1 0 0 0 0,0 0 1 0 0,0-1-1 0 0,-1 1 0 0 0,1 0 1 0 0,0 0-1 0 0,0 0 0 0 0,-1 0 1 0 0,1 0-1 0 0,0 0 0 0 0,0-1 1 0 0,0 1-1 0 0,-1 0 1 0 0,1 0-1 0 0,0 0 0 0 0,0-1 1 0 0,0 1-1 0 0,0 0 0 0 0,0 0 1 0 0,-1-1-1 0 0,1 1 0 0 0,0 0 1 0 0,0 0-1 0 0,0 0 0 0 0,0-1 1 0 0,0 1-1 0 0,0 0 0 0 0,0 0 1 0 0,0-1-1 0 0,0 1 0 0 0,0 0 1 0 0,0-1-1 0 0,0 1 0 0 0,0 0 1 0 0,0 0-1 0 0,0-1 0 0 0,0 1 1 0 0,0 0-1 0 0,0 0 1 0 0,1-1-1 0 0,8-5-62 0 0,-2 1-84 0 0,-7 4 183 0 0,0 0-44 0 0,-2 0-116 0 0,1-1-73 0 0,0-3-519 0 0,4 3 458 0 0,-1 1 350 0 0,0 0-125 0 0,-1-1-114 0 0,0 1-102 0 0,0 0 1 0 0,0 0-47 0 0,-1 0-42 0 0,1 0-39 0 0,0-1-472 0 0,0 0-97 0 0,2-4-1587 0 0,-3 5 2112 0 0,1 0-41 0 0,0 0-569 0 0,1-1-350 0 0,1 0-850 0 0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16.5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474 0 6768 0 0,'-1'1'84'0'0,"0"-1"-53"0"0,1 1-44 0 0,-1-1-56 0 0,1 0 14 0 0,-1 1 67 0 0,1-1 49 0 0,-2 1 61 0 0,1 0 38 0 0,-1 0 60 0 0,0 0 69 0 0,-1 1 78 0 0,0 0-223 0 0,-1-1 61 0 0,-1 1 104 0 0,-3 1 236 0 0,-2 0 116 0 0,4-1-254 0 0,0 0-118 0 0,2 1-66 0 0,-3 1 157 0 0,0-1-81 0 0,0-1-25 0 0,-3 0 25 0 0,-3 1-16 0 0,2 0-60 0 0,-16 4 185 0 0,9-5 164 0 0,0-1-1 0 0,-15-1-571 0 0,7 0 375 0 0,1 0-78 0 0,12 1-159 0 0,-1 0 35 0 0,-29 1 391 0 0,30 0-423 0 0,0 2-52 0 0,-2 0 77 0 0,-1-1-59 0 0,8-1-76 0 0,-1-1 1 0 0,1 1-1 0 0,0 1 1 0 0,0 0-1 0 0,1 0 1 0 0,-1 1-32 0 0,-13 12 136 0 0,15-6-30 0 0,5-8-99 0 0,1 1-1 0 0,0-1 0 0 0,0 0 1 0 0,0 1-1 0 0,0-1 1 0 0,0 0-1 0 0,1 3-6 0 0,4 16 17 0 0,-1-10 41 0 0,4 15 16 0 0,3 13 93 0 0,1 2 1 0 0,-2-5 7 0 0,4 20 143 0 0,-4-13-84 0 0,-3-15-107 0 0,0-5-49 0 0,0 0-35 0 0,0-1 136 0 0,4 23-179 0 0,0 0 178 0 0,-8-35-105 0 0,1 1 1 0 0,0-1-1 0 0,2 3-73 0 0,-1-1 120 0 0,0 1 0 0 0,2 9-120 0 0,4 8 160 0 0,7 21 141 0 0,-8-17-18 0 0,-6-23-128 0 0,2 1-44 0 0,5 12 71 0 0,-11-9-14 0 0,0-11-77 0 0,3 2-83 0 0,-2-3 12 0 0,0 0 49 0 0,-1-1 17 0 0,0 0 42 0 0,0-3-270 0 0,-2 0 40 0 0,-4-3-74 0 0,3 2 5 0 0,-1-3-114 0 0,-5-6-318 0 0,6 7 358 0 0,1-1-66 0 0,0 0-67 0 0,-1-1-146 0 0,2 3 213 0 0,1 1-37 0 0,-1-1-41 0 0,0-1-44 0 0,1 1-48 0 0,-1 0-51 0 0,0-8-1158 0 0</inkml:trace>
  <inkml:trace contextRef="#ctx0" brushRef="#br0" timeOffset="349.97">81 487 7400 0 0,'0'0'216'0'0,"1"0"-58"0"0,-1 0-78 0 0,1 0-51 0 0,3-1-27 0 0,-1 1 38 0 0,11-3 452 0 0,0 0-61 0 0,1 1-55 0 0,0-1-49 0 0,8-1 92 0 0,0-1-90 0 0,4 0-29 0 0,13-4 27 0 0,12 0 16 0 0,-12-3-25 0 0,11 0-318 0 0,-20 6 66 0 0,0 2-39 0 0,-26 3-69 0 0,0 1 39 0 0,12-3 94 0 0,-10 1-93 0 0,-2 1-57 0 0,1 0-76 0 0,0 0-96 0 0,0 0-118 0 0,-4 1 95 0 0,1-1-44 0 0,-1 1-37 0 0,1 0-34 0 0,0 0-111 0 0,0 0-33 0 0,7 0-1140 0 0</inkml:trace>
  <inkml:trace contextRef="#ctx0" brushRef="#br0" timeOffset="614.34">738 401 6272 0 0,'0'0'141'0'0,"0"0"23"0"0,0 0 11 0 0,-1 1-43 0 0,-4 3-88 0 0,2-1-21 0 0,0 0 45 0 0,-3 4 174 0 0,1 1 153 0 0,-7 15 684 0 0,8-14-757 0 0,1-3-132 0 0,1 0-75 0 0,-2 6 205 0 0,1 9 91 0 0,0 1 26 0 0,0-4-104 0 0,0-4 188 0 0,1 0 1 0 0,1 11-522 0 0,1-3 406 0 0,3 10 99 0 0,0 9 96 0 0,-2-35-498 0 0,0 1 0 0 0,1-1 0 0 0,0 0 0 0 0,0 0 0 0 0,2 3-103 0 0,13 23 361 0 0,-12-24-214 0 0,0 0 0 0 0,1 0 0 0 0,0-1 0 0 0,6 6-147 0 0,-8-9 71 0 0,0-1 0 0 0,1 1 0 0 0,-1 0 0 0 0,1-1 0 0 0,0 0 0 0 0,0 0 0 0 0,0-1 0 0 0,3 1-71 0 0,-4-1 47 0 0,0-1-1 0 0,0 0 1 0 0,1 0-1 0 0,-1 0 1 0 0,1-1-1 0 0,-1 1 1 0 0,2-1-47 0 0,2 0 86 0 0,0 0 0 0 0,1-1 1 0 0,-1 0-1 0 0,0 0 0 0 0,1-1 1 0 0,-1 0-1 0 0,6-2-86 0 0,-10 2 33 0 0,-1 1 1 0 0,1-1-1 0 0,-1 0 1 0 0,1 0-1 0 0,-1-1 0 0 0,0 1 1 0 0,2-3-34 0 0,-2 2 20 0 0,0 0-1 0 0,-1 0 1 0 0,1-1 0 0 0,-1 1 0 0 0,0-1 0 0 0,0 1 0 0 0,0-1 0 0 0,0-1-20 0 0,1-2 33 0 0,0 0 1 0 0,-1 0 0 0 0,0 0-1 0 0,-1 0 1 0 0,1-1-1 0 0,-1 0-33 0 0,-1 0 25 0 0,0 0-1 0 0,0 1 0 0 0,-1-8-24 0 0,0 9 19 0 0,0-1-1 0 0,-1 0 0 0 0,0 1 1 0 0,0 0-1 0 0,0-1 0 0 0,-1 1-18 0 0,-1-3 17 0 0,-1 1 0 0 0,0 0-1 0 0,0 0 1 0 0,0 0-17 0 0,-12-11 24 0 0,0 0-1 0 0,-15-12-23 0 0,8 8 0 0 0,14 13-35 0 0,0 1 0 0 0,0 1-1 0 0,-1 0 1 0 0,0 1 0 0 0,-2-1 35 0 0,-4-1-72 0 0,-2 0-52 0 0,-1 3-70 0 0,20 5 58 0 0,-1 1 54 0 0,1 0 45 0 0,0 0 39 0 0,-1 0 81 0 0,0 0 233 0 0,1 0-271 0 0,-1 0-63 0 0,1 0-55 0 0,0 0-65 0 0,0 0-76 0 0,-1 0-86 0 0,1 0-98 0 0,0 0-109 0 0,0 0-119 0 0,0 0 264 0 0,0 0-33 0 0,0 0 41 0 0,0 0-49 0 0,0 0-43 0 0,0 0-37 0 0,0 0-139 0 0,0 0-37 0 0,0 0-1447 0 0</inkml:trace>
  <inkml:trace contextRef="#ctx0" brushRef="#br0" timeOffset="1047.48">1187 456 8928 0 0,'0'0'200'0'0,"0"0"33"0"0,0 0 14 0 0,2 2-41 0 0,5 6-172 0 0,-1 1 87 0 0,0 1 74 0 0,0 0 65 0 0,1 2 122 0 0,0 0 57 0 0,12 27 1032 0 0,-12-24-889 0 0,1 1-64 0 0,-2-1-41 0 0,-1 2-44 0 0,2 16 335 0 0,2 6 63 0 0,-6-21-344 0 0,-2 27 495 0 0,-2-35-688 0 0,1 1 49 0 0,0-10-247 0 0,0-1 4 0 0,0 0 16 0 0,0 0 4 0 0,0 0 0 0 0,0 0 15 0 0,0 0 61 0 0,0 0-9 0 0,0 0-79 0 0,0 0-52 0 0,-3-1-6 0 0,2 0 2 0 0,-11-6 83 0 0,2-3-56 0 0,-8-15-39 0 0,1-15-81 0 0,11 24 50 0 0,4 12 1 0 0,1-2-10 0 0,-1 1 0 0 0,1 0 0 0 0,0-1 0 0 0,0 1 0 0 0,1-1 0 0 0,-1 1 0 0 0,1-1 0 0 0,1 1 0 0 0,-1 0 0 0 0,1-1 0 0 0,0 1 0 0 0,0-1 0 0 0,0 1 0 0 0,2-5 0 0 0,1 0 0 0 0,0 1 0 0 0,0-1 0 0 0,1 1 0 0 0,0 0 0 0 0,2-2 0 0 0,-1 3-9 0 0,1 0 0 0 0,0 0 0 0 0,0 1-1 0 0,1 0 1 0 0,0 0 0 0 0,0 1 0 0 0,3-2 9 0 0,23-19 0 0 0,-22 17 3 0 0,1 0-1 0 0,0 1 0 0 0,0 0 0 0 0,2 0-2 0 0,34-13 55 0 0,-38 18-99 0 0,10-1 98 0 0,-12 3-55 0 0,3 0-73 0 0,-3 1-79 0 0,0 0-113 0 0,-5 1 83 0 0,-1 1-38 0 0,1-1-41 0 0,-1 1-45 0 0,-1-1-436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40.9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 1 5584 0 0,'0'0'165'0'0,"0"0"-42"0"0,0 0-1 0 0,0 0 51 0 0,0 0 153 0 0,0 0 287 0 0,0 0 25 0 0,0 0-268 0 0,0 0-164 0 0,0 0-54 0 0,0 2 5 0 0,-2 20 546 0 0,3-6-262 0 0,2 12 209 0 0,1-4-215 0 0,-3-12-268 0 0,-1-1-38 0 0,1 16 499 0 0,1-1-94 0 0,1 1-82 0 0,0-1-65 0 0,0-1-70 0 0,5 36 225 0 0,-1 2-88 0 0,1 14 12 0 0,2 34 168 0 0,-8-93-507 0 0,-1 0 41 0 0,4 43 577 0 0,0-33-482 0 0,1 0 89 0 0,-5-10-64 0 0,-1-17-162 0 0,0-1 33 0 0,0 1-98 0 0,0 3-115 0 0,0-3 73 0 0,0 0 36 0 0,0-1 53 0 0,0 1 64 0 0,0-1 76 0 0,0-1 90 0 0,0-13-242 0 0,0-6 6 0 0,1-2-33 0 0,-1 13-53 0 0,1-1 0 0 0,1 1 0 0 0,0-4-16 0 0,4-20 57 0 0,-4 23-58 0 0,-1 0 0 0 0,1 1 0 0 0,1-1 0 0 0,0 1 1 0 0,9-26-17 0 0,-8 21-28 0 0,0 1-1 0 0,2 0 1 0 0,3-8 45 0 0,-5 14-12 0 0,4-7-35 0 0,-1 0 1 0 0,2 0 0 0 0,0 1-1 0 0,1 0 1 0 0,5-5 46 0 0,-6 9-2 0 0,-1 1-9 0 0,-1 0 0 0 0,1 1 0 0 0,5-3 11 0 0,-11 8-7 0 0,0 1 0 0 0,0 0 0 0 0,1-1 0 0 0,-1 1 0 0 0,0 0 0 0 0,1 0 0 0 0,-1 0 0 0 0,1 1 0 0 0,-1-1 0 0 0,1 0 0 0 0,-1 1 0 0 0,1 0 0 0 0,0 0 0 0 0,-1-1 0 0 0,1 2 0 0 0,1-1 7 0 0,-1 1-10 0 0,-1 0-1 0 0,1 0 1 0 0,-1 0-1 0 0,0 0 1 0 0,1 0-1 0 0,-1 1 0 0 0,0-1 1 0 0,0 1-1 0 0,0 0 1 0 0,0 0-1 0 0,0-1 1 0 0,0 2 10 0 0,1 0-8 0 0,1 1 1 0 0,-1 0-1 0 0,0 0 1 0 0,-1 0-1 0 0,3 3 8 0 0,1 7-46 0 0,8 16 32 0 0,-11-25 6 0 0,0 0-1 0 0,-1 0 0 0 0,0 0 0 0 0,0 1 0 0 0,0-1 0 0 0,-1 1 0 0 0,0-1 1 0 0,0 4 8 0 0,8 27-2 0 0,4 17 2 0 0,0-2 0 0 0,1 13 0 0 0,-14-62-226 0 0,1 1 78 0 0,0 0 68 0 0,0-1 59 0 0,0 2 73 0 0,0-1 72 0 0,5 9 464 0 0,-4-7-410 0 0,1-1-138 0 0,-2-3-74 0 0,1 1-42 0 0,-1 0-49 0 0,1-1-53 0 0,0 0-59 0 0,0 1-65 0 0,-1-1-70 0 0,1 0-75 0 0,0 0-81 0 0,1-1-87 0 0,-1 1-91 0 0,0-1-97 0 0,1 1-104 0 0,-1-1-107 0 0,1 0-1076 0 0,2 0-1182 0 0</inkml:trace>
  <inkml:trace contextRef="#ctx0" brushRef="#br0" timeOffset="546.53">828 377 6048 0 0,'0'0'133'0'0,"0"0"23"0"0,0 0 11 0 0,0-1-47 0 0,-2 0-69 0 0,-7-4-56 0 0,6 3 79 0 0,-8-1 544 0 0,8 3-395 0 0,0-1-1 0 0,0 1 1 0 0,0 0 0 0 0,0 0-1 0 0,-1 0 1 0 0,1 0 0 0 0,0 1-223 0 0,-5 0 445 0 0,1 2-42 0 0,-1 1-25 0 0,1 1-93 0 0,1 1-117 0 0,3-3-133 0 0,1 1-38 0 0,-4 4 137 0 0,-2 5 119 0 0,-2 1 54 0 0,4-4-134 0 0,1-2-70 0 0,1 1-52 0 0,-10 23 123 0 0,-5 22 207 0 0,16-42-242 0 0,0 0 0 0 0,1 0 0 0 0,-1 9-139 0 0,4 15 239 0 0,1-28-253 0 0,0-1 55 0 0,2 3 98 0 0,2-3 64 0 0,-6-6-173 0 0,1 0 0 0 0,0-1 0 0 0,0 1 0 0 0,0 0 0 0 0,0-1 0 0 0,0 1 0 0 0,0-1 0 0 0,0 1 0 0 0,0-1 0 0 0,0 1 0 0 0,0-1 0 0 0,0 0 0 0 0,0 0 0 0 0,0 1 0 0 0,1-1-30 0 0,14-2 221 0 0,-12 0-124 0 0,0 0 1 0 0,1 1-1 0 0,-1-1 1 0 0,0-1-1 0 0,3-2-97 0 0,-2 2 96 0 0,-1 0 0 0 0,1-1-1 0 0,-1 0 1 0 0,2-3-96 0 0,4-6 139 0 0,-1-1-41 0 0,-3-1-47 0 0,-1 0-52 0 0,3-17 90 0 0,0-2-33 0 0,-4-1-44 0 0,-4 32-5 0 0,1-1 0 0 0,-1 1 0 0 0,1 0-1 0 0,0 0 1 0 0,0-1 0 0 0,0 1 0 0 0,0 0 0 0 0,1-1-7 0 0,0 0-1 0 0,-1 1 1 0 0,1-1 0 0 0,-1 0 0 0 0,0 1 0 0 0,0-5 0 0 0,-1 7 0 0 0,0 0-1 0 0,1 0 1 0 0,-1 1 0 0 0,0-1 0 0 0,1 0 0 0 0,-1 0 0 0 0,0 0 0 0 0,1 0 0 0 0,-1 0 0 0 0,1 1 0 0 0,-1-1 0 0 0,1 0 0 0 0,-1 0 0 0 0,1 1 0 0 0,6-7-37 0 0,-2 3-27 0 0,-1-1-42 0 0,-3 4 103 0 0,-1 1 1 0 0,1-1 0 0 0,-1 1 0 0 0,1 0 0 0 0,-1-1 0 0 0,1 1 0 0 0,-1 0 0 0 0,1-1-1 0 0,-1 1 1 0 0,1 0 0 0 0,-1 0 0 0 0,1 0 0 0 0,0-1 0 0 0,-1 1 0 0 0,1 0 0 0 0,-1 0 0 0 0,1 0-1 0 0,0 0 1 0 0,-1 0 0 0 0,1 0 0 0 0,-1 0 0 0 0,1 0 0 0 0,0 0 0 0 0,-1 0 0 0 0,1 0-1 0 0,-1 1 1 0 0,1-1 0 0 0,-1 0 0 0 0,1 0 0 0 0,-1 1 0 0 0,1-1 0 0 0,0 0 0 0 0,-1 1 0 0 0,1-1 2 0 0,0 1-2 0 0,0 0 0 0 0,1 0 0 0 0,-1 0 0 0 0,0 0 0 0 0,0 0 0 0 0,0 0 1 0 0,1 0-1 0 0,-1 0 0 0 0,0 0 0 0 0,-1 1 0 0 0,1-1 0 0 0,0 0 1 0 0,0 1 1 0 0,9 36 0 0 0,-8-29 0 0 0,0 0 0 0 0,1 0 0 0 0,-1 0 0 0 0,3 2 0 0 0,8 28 22 0 0,0-3 33 0 0,-8-19 43 0 0,-1-5-1 0 0,0-4 11 0 0,0 1 143 0 0,-1 2-96 0 0,1 0-63 0 0,-3-8-80 0 0,0-1 0 0 0,0 0 0 0 0,0 1 0 0 0,0-1 0 0 0,0 0 0 0 0,1 0 0 0 0,-1 0 1 0 0,0 0-1 0 0,1 0 0 0 0,1 1-12 0 0,5 2 64 0 0,3 0 38 0 0,-10-5-532 0 0,-1 1 45 0 0,2-1-274 0 0,-1 0 156 0 0,0 0-552 0 0,0 0 394 0 0,0-1 278 0 0,0 1-49 0 0,2 0-1520 0 0,3 0-1105 0 0</inkml:trace>
  <inkml:trace contextRef="#ctx0" brushRef="#br0" timeOffset="906.57">1128 333 7200 0 0,'0'0'165'0'0,"0"0"22"0"0,0 0 6 0 0,2 2-45 0 0,2 2-97 0 0,0 1-31 0 0,-1-1 39 0 0,4 3 161 0 0,-3-2 21 0 0,1 0 51 0 0,3 3 404 0 0,5 4 530 0 0,-10-8-843 0 0,1 1-37 0 0,-1-1-96 0 0,0 0-43 0 0,0 1-51 0 0,0 0-60 0 0,7 12 654 0 0,0 0-111 0 0,-2-3-177 0 0,0 1-73 0 0,0-1-68 0 0,0 1-65 0 0,12 26 298 0 0,5 8 88 0 0,-12-14-116 0 0,-9-16-154 0 0,0-1-38 0 0,0-7-43 0 0,0-5-62 0 0,1-1 46 0 0,2 0 57 0 0,2-3 65 0 0,-1-2 102 0 0,0-4-60 0 0,-1-2-58 0 0,0-3-54 0 0,-2-1-48 0 0,0-1-46 0 0,-1 1-41 0 0,0 1-38 0 0,-1 2-36 0 0,0-3 71 0 0,0 1-50 0 0,-2 0-43 0 0,1 0-35 0 0,0-4-25 0 0,4-7-45 0 0,0 1-24 0 0,2-10 63 0 0,3-8 3 0 0,-3 12-103 0 0,0 6-94 0 0,-4 10 35 0 0,0 0-38 0 0,-1 2 26 0 0,1 0-43 0 0,1 1-38 0 0,-1-1-35 0 0,2-1-90 0 0,0 0-38 0 0,2-3-245 0 0,1 1-45 0 0,-9 9 395 0 0,1 0 39 0 0,1-1-140 0 0,0 0 143 0 0,-1 1 53 0 0,3-4-298 0 0,-2 3 207 0 0,-1 1 91 0 0,0 0-39 0 0,0 1-48 0 0,0-1-54 0 0,0 0-17 0 0,-1 0-55 0 0,1 0-60 0 0,0 1-65 0 0,0-1-71 0 0,0 0-76 0 0,0 0-81 0 0,0 0-87 0 0,0-1-1033 0 0,1-1-1034 0 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1:26.429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1 1 0 0,'8445'0'0'0,"4224"0"0"0,-8659 0 0 0,-3991 0 0 0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08:12.104"/>
    </inkml:context>
    <inkml:brush xml:id="br0">
      <inkml:brushProperty name="width" value="0.1" units="cm"/>
      <inkml:brushProperty name="height" value="0.1" units="cm"/>
      <inkml:brushProperty name="color" value="#FFC114"/>
    </inkml:brush>
    <inkml:brush xml:id="br1">
      <inkml:brushProperty name="width" value="0.1" units="cm"/>
      <inkml:brushProperty name="height" value="0.1" units="cm"/>
      <inkml:brushProperty name="color" value="#FF0066"/>
    </inkml:brush>
    <inkml:brush xml:id="br2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188 2980 3848 0 0,'0'0'109'0'0,"0"0"41"0"0,0 0 82 0 0,2-2 30 0 0,0 1-211 0 0,0-2 97 0 0,1 1 59 0 0,3-4 333 0 0,-5 4-405 0 0,1 0-36 0 0,-1 0-43 0 0,1 0-85 0 0,-1 1 247 0 0,1-1 13 0 0,5-6-13 0 0,4-7 200 0 0,1-2 54 0 0,-3 7-229 0 0,-2 4-64 0 0,0-7 1 0 0,7-5 53 0 0,8 1 3 0 0,8-7 36 0 0,-13 4-36 0 0,-13 15-174 0 0,0 0 1 0 0,0 0-1 0 0,0 0 1 0 0,1 1-1 0 0,2-2-62 0 0,27-20 258 0 0,8-6 20 0 0,-16 9 233 0 0,20-12-511 0 0,12-10 337 0 0,-27 22-183 0 0,-21 17-93 0 0,-1-1-1 0 0,-1 0 1 0 0,2-1-61 0 0,13-12 323 0 0,23-16-323 0 0,-19 17 106 0 0,14-9-50 0 0,-25 18-12 0 0,-1-1 0 0 0,12-10-44 0 0,139-122 283 0 0,-125 109-160 0 0,29-19 163 0 0,-40 32-190 0 0,2 1-48 0 0,1 2-73 0 0,21-14 40 0 0,24-22 72 0 0,-36 24-51 0 0,0 2-36 0 0,27-21 83 0 0,-18 12-38 0 0,-30 23-8 0 0,-1-1-1 0 0,0-1 0 0 0,-1-1 0 0 0,-1-1 1 0 0,10-12-37 0 0,92-124 304 0 0,-103 132-300 0 0,1 1 62 0 0,44-45 336 0 0,-35 40-264 0 0,-12 13-102 0 0,0 0-34 0 0,0 1-40 0 0,0-1-47 0 0,18-10-70 0 0,1 2 124 0 0,-12 9 78 0 0,0-2 56 0 0,13-7 49 0 0,3 2-99 0 0,-14 7-92 0 0,-1-1-74 0 0,-2 1-24 0 0,-2 1 69 0 0,1 0 58 0 0,0 0 43 0 0,44-27 203 0 0,-37 21-163 0 0,-10 6-62 0 0,-1 0-34 0 0,1 0-46 0 0,-3 1-24 0 0,-1 0 0 0 0,0 0 0 0 0,3-4 93 0 0,49-43-21 0 0,-31 21-18 0 0,-1-1 67 0 0,22-23 122 0 0,32-26 191 0 0,-84 83-342 0 0,71-63-20 0 0,-48 46-33 0 0,1 2-48 0 0,7-6-50 0 0,-12 8 80 0 0,2 1 58 0 0,14-8-10 0 0,-18 10 0 0 0,0 2 0 0 0,6-2 24 0 0,18-7 0 0 0,0-1 0 0 0,-1-2 0 0 0,36-26 0 0 0,-73 44 0 0 0,0 0 0 0 0,0-1 0 0 0,3-5 0 0 0,11-9 0 0 0,-4 5 13 0 0,0-1 0 0 0,6-11-13 0 0,-9 11 27 0 0,1 1 1 0 0,1 0 0 0 0,4-3-28 0 0,30-18 218 0 0,-18 14-147 0 0,-1-3-59 0 0,0 1 36 0 0,-11 9-60 0 0,1-4-57 0 0,3-2-201 0 0,12-9 270 0 0,-7 9-91 0 0,-9 7 64 0 0,0 0 46 0 0,1-1-19 0 0,0 2 0 0 0,1 0 0 0 0,1 1 0 0 0,0 1 0 0 0,5-1 0 0 0,3-4 1 0 0,-3 1-16 0 0,-25 14-59 0 0,0 0-46 0 0,9-3-10 0 0,-9 4 38 0 0,-2 0-8 0 0,0 0-48 0 0,0 0-138 0 0,3-1-257 0 0,-1 0 438 0 0,1 1-93 0 0,1-1-98 0 0,0 1-103 0 0,-1-1-110 0 0,1 1-114 0 0,-1 0-122 0 0,0 0-125 0 0,-1 0-504 0 0,-2 0-768 0 0</inkml:trace>
  <inkml:trace contextRef="#ctx0" brushRef="#br0" timeOffset="1576.16">0 4449 4056 0 0,'0'0'91'0'0,"0"0"11"0"0,2-1 10 0 0,7-4-4 0 0,6-2-99 0 0,-1 1-22 0 0,-5 1 54 0 0,-2 1 52 0 0,1-1 73 0 0,10-5 200 0 0,6-3 193 0 0,-7 2-319 0 0,0 0-35 0 0,7-3 1 0 0,-4-2-79 0 0,31-25 76 0 0,-28 22-38 0 0,24-17 239 0 0,2-1-47 0 0,-34 25-199 0 0,-1-1 0 0 0,-1 0 1 0 0,10-13-159 0 0,27-33 260 0 0,4 2-44 0 0,-23 25-89 0 0,3 2 0 0 0,0 1 0 0 0,2 2 0 0 0,9-3-127 0 0,-16 10 42 0 0,21-11-12 0 0,4 0 9 0 0,-2-3 0 0 0,0-2 0 0 0,-1-4-39 0 0,-2-5 54 0 0,-14 12-17 0 0,121-119 217 0 0,-65 61-151 0 0,-77 77-90 0 0,108-102 72 0 0,4 5-34 0 0,99-63 3 0 0,-93 67-54 0 0,-52 38 0 0 0,-25 21 0 0 0,-10 11 0 0 0,20-16 0 0 0,1-6 0 0 0,37-33 0 0 0,-23 22 19 0 0,-3 3 15 0 0,-25 21 92 0 0,29-19-126 0 0,1-1-2 0 0,71-49-69 0 0,-85 67 5 0 0,47-45 66 0 0,80-76 0 0 0,-114 96 0 0 0,101-86 0 0 0,-156 137 0 0 0,9-6 0 0 0,1 0 0 0 0,29-15 0 0 0,4 3 0 0 0,-1-2 0 0 0,13-15 0 0 0,114-94 0 0 0,-155 115 0 0 0,-25 21 0 0 0,2 1 0 0 0,0 0 0 0 0,9-7 43 0 0,-1-1 1 0 0,11-12-44 0 0,14-15 41 0 0,-2 5-53 0 0,25-22-31 0 0,-59 55 37 0 0,-1 1 0 0 0,2 1-1 0 0,-1 0 1 0 0,13-5 6 0 0,-9 6 0 0 0,9-3 0 0 0,-1-2 0 0 0,0 0 0 0 0,-2-2 0 0 0,1-1 0 0 0,0-1 0 0 0,-6 3 0 0 0,0 1 0 0 0,5-2 0 0 0,27-17 0 0 0,-5 0 17 0 0,-10 9 28 0 0,-2-2 0 0 0,-1-2 0 0 0,11-12-45 0 0,-23 17 54 0 0,11-11 84 0 0,-31 32-137 0 0,9-9 15 0 0,1 0-1 0 0,1 1 1 0 0,0 1 0 0 0,0 0 0 0 0,2-1-16 0 0,-6 5 0 0 0,-1-1 0 0 0,-1 0 0 0 0,1 0 0 0 0,-1 0 0 0 0,4-4 0 0 0,-5 4 0 0 0,5-6 4 0 0,-9 9-7 0 0,1 0 0 0 0,-1 0-1 0 0,1 0 1 0 0,0 1 0 0 0,0-1 0 0 0,0 0 0 0 0,0 1-1 0 0,2-2 4 0 0,6-2-53 0 0,14-9-163 0 0,-12 5 43 0 0</inkml:trace>
  <inkml:trace contextRef="#ctx0" brushRef="#br0" timeOffset="2971.28">3613 3007 6648 0 0,'0'0'149'0'0,"0"0"23"0"0,0 0 12 0 0,0 0-57 0 0,0 0-5 0 0,0 0 51 0 0,0 0 153 0 0,0 0 287 0 0,0 0 25 0 0,0 0-41 0 0,0 0-411 0 0,0 0 45 0 0,0 0 105 0 0,0 0-14 0 0,0 0-13 0 0,0 0-44 0 0,0 0-17 0 0,0 0-6 0 0,0 0-16 0 0,0 0-54 0 0,0 0-20 0 0,0 0-6 0 0,0 0 3 0 0,0 0 23 0 0,0 0 11 0 0,0 0 1 0 0,0 0 1 0 0,0 0-35 0 0,0 1-66 0 0,-1 1-44 0 0,0 2-2 0 0,0-2 11 0 0,0-1 33 0 0,-1 0 50 0 0,-2 3-62 0 0,-2 2 80 0 0,2-2 21 0 0,1 0 1 0 0,-1 0-1 0 0,1 1 0 0 0,-3 3-171 0 0,2 3 205 0 0,-3 17 66 0 0,1-7-78 0 0,4-9-103 0 0,-1 4 34 0 0,-1-1-37 0 0,-2 16 27 0 0,-3 16 25 0 0,-3 26 186 0 0,9-42-212 0 0,-6 57 205 0 0,1-31-149 0 0,3-33-126 0 0,3-19-27 0 0,1 0 0 0 0,0 1 0 0 0,0-1 0 0 0,0 1-1 0 0,1 0-15 0 0,-1 15 142 0 0,0 0-1 0 0,-4 13-141 0 0,-4 16 133 0 0,4-20-15 0 0,-1 16-27 0 0,1-5-17 0 0,1-14 11 0 0,-2 33 33 0 0,-7 51 69 0 0,5-44-108 0 0,3-40-61 0 0,3-19-3 0 0,1 1 1 0 0,0 0-1 0 0,-1 8-15 0 0,1 29 50 0 0,-1 0 64 0 0,-1-11 25 0 0,1-18-81 0 0,1 2-35 0 0,1-1-20 0 0,0 39 67 0 0,0-19-79 0 0,-1-23 12 0 0,1-4 37 0 0,-1-10-25 0 0,1 1-1 0 0,0-1 0 0 0,0 1 0 0 0,0 0 0 0 0,0-1 1 0 0,0 1-1 0 0,0 0 0 0 0,0-1 0 0 0,1 1 0 0 0,-1 0 1 0 0,1-1-1 0 0,0 2-14 0 0,3 6 21 0 0,-3-7 0 0 0,-1-2-113 0 0,0 0-16 0 0,0 0 12 0 0,0 0-70 0 0,0 0-134 0 0,0 0 4 0 0,0 0-36 0 0,0 0-884 0 0,0 0-57 0 0</inkml:trace>
  <inkml:trace contextRef="#ctx0" brushRef="#br0" timeOffset="4013.1">3662 3040 4928 0 0,'0'0'141'0'0,"0"0"-18"0"0,0-1-74 0 0,2-3-87 0 0,-1 1 89 0 0,-1 2 25 0 0,1 0 48 0 0,-1 1 55 0 0,1-1 66 0 0,2-4 523 0 0,6-5 1082 0 0,-3 4-776 0 0,-3 2-528 0 0,0 1-52 0 0,0 0-62 0 0,1-1-74 0 0,-3 3 28 0 0,-1 1-54 0 0,1 0-291 0 0,1 0 70 0 0,-1-1 56 0 0,1 1 43 0 0,4-2 648 0 0,-3 1-517 0 0,0 2-142 0 0,1-1-55 0 0,-4 0-147 0 0,3 1 35 0 0,1 0 51 0 0,7 5 286 0 0,-11-5-217 0 0,2 1-6 0 0,3 2-34 0 0,4 5 145 0 0,-4-2-124 0 0,0-3-91 0 0,0 2 125 0 0,-2 2-68 0 0,-1-1-51 0 0,0-3 12 0 0,15 24 209 0 0,5 19 244 0 0,-8-18-211 0 0,-5-12-137 0 0,2 5 49 0 0,-2 0-34 0 0,0 0 258 0 0,4 24-438 0 0,-1-15 197 0 0,15 17 147 0 0,-13-25-166 0 0,0-1-39 0 0,2 0-34 0 0,12 19 28 0 0,4 4 14 0 0,-21-30-85 0 0,0-1 1 0 0,-2 2-1 0 0,2 2-62 0 0,-10-16 6 0 0,17 34 262 0 0,9 28-268 0 0,-21-52 86 0 0,5 6-37 0 0,2 1-25 0 0,-6-4 21 0 0,17 48 32 0 0,4-3 39 0 0,-3-5 33 0 0,-1 2 57 0 0,-8-16-79 0 0,24 54 111 0 0,-13-32-27 0 0,-17-42-128 0 0,8 10 95 0 0,-10-17-87 0 0,-2-3-22 0 0,1 0-40 0 0,15 28-27 0 0,-14-21 61 0 0,1 1-5 0 0,7 9 71 0 0,14 30 76 0 0,-27-54-162 0 0,11 13 8 0 0,-7-7-29 0 0,-3-3-21 0 0,4 7-7 0 0,-6-9 31 0 0,13 19 84 0 0,-10-16-45 0 0,-4-6 2 0 0,-1-2-24 0 0,0 0-120 0 0,0 0-72 0 0,0 0-11 0 0,0 0 24 0 0,0 0 51 0 0,0 0-32 0 0,0 0-41 0 0,0 0-34 0 0,0 0-149 0 0,0 0-42 0 0,-1-1-1018 0 0,-7-4-64 0 0</inkml:trace>
  <inkml:trace contextRef="#ctx0" brushRef="#br0" timeOffset="4695.55">3594 3833 6072 0 0,'0'0'133'0'0,"0"0"23"0"0,0 0 12 0 0,0 0 33 0 0,0 0 114 0 0,0 0 49 0 0,0 0-184 0 0,0 0-45 0 0,1 0 24 0 0,0 0-102 0 0,3 0-20 0 0,-2 0 22 0 0,-1 0 55 0 0,0 0 119 0 0,0 0-67 0 0,-1 0 37 0 0,13 0 287 0 0,5 0 77 0 0,-1 0-43 0 0,-5-1-212 0 0,1 0-37 0 0,-4 0-81 0 0,1-1-36 0 0,-1 0-40 0 0,0-1-44 0 0,9-2 205 0 0,2 1-50 0 0,15-5 71 0 0,-20 5-183 0 0,0 1-38 0 0,24-8 69 0 0,-34 10-132 0 0,1-1 0 0 0,-1 1 0 0 0,1 1 0 0 0,-1-1 0 0 0,2 1-16 0 0,25-5 58 0 0,-8 0-9 0 0,-12 4-48 0 0,-1 1 0 0 0,1 0 0 0 0,-1 0 0 0 0,0 1 0 0 0,7 2-1 0 0,9 3 53 0 0,-25-5-98 0 0,-1 0 69 0 0,0-1 46 0 0,0 0-54 0 0,1 0-51 0 0,1-1-67 0 0,3 1-89 0 0,1 0-110 0 0,-6 0-109 0 0,0 0-116 0 0,0 0 69 0 0,-1 1-42 0 0,2-1-593 0 0,1 1-466 0 0,3 1-885 0 0</inkml:trace>
  <inkml:trace contextRef="#ctx0" brushRef="#br0" timeOffset="6301.15">326 6042 2936 0 0,'0'0'65'0'0,"0"0"7"0"0,0 0 8 0 0,0 0-18 0 0,1-1 12 0 0,3-3 74 0 0,1-1 135 0 0,8-7 510 0 0,-11 11-589 0 0,-1 0-34 0 0,2-1 84 0 0,0-1-68 0 0,0-2-47 0 0,0 1-24 0 0,-1 2 30 0 0,17-18 701 0 0,-10 9-464 0 0,-1 0-33 0 0,0 1-50 0 0,0 0-38 0 0,0 1-42 0 0,1 1-47 0 0,6-6 204 0 0,-2-1-94 0 0,-1 1-83 0 0,2 1-65 0 0,5-3 30 0 0,27-23 172 0 0,3 4-97 0 0,-17 13-123 0 0,14-13-23 0 0,9-6-1 0 0,-2 0-81 0 0,-18 12 55 0 0,-12 10 22 0 0,10-13-88 0 0,-12 12 56 0 0,-12 11-15 0 0,0-1 0 0 0,7-10-41 0 0,-2 1 54 0 0,4 0 34 0 0,20-25 107 0 0,-24 27-70 0 0,1 0 1 0 0,5-3-126 0 0,40-39 328 0 0,-16 15-97 0 0,5 2-38 0 0,4 0-89 0 0,14-10 75 0 0,-20 20-126 0 0,45-30-53 0 0,-43 27 0 0 0,-35 24 0 0 0,0 0 0 0 0,2-3 0 0 0,25-20 0 0 0,-17 16 12 0 0,-2 0 1 0 0,0-2 0 0 0,-2 0 0 0 0,0-2 0 0 0,9-12-13 0 0,12-27 0 0 0,33-26 53 0 0,-54 65 17 0 0,0 0-1 0 0,2 2 1 0 0,23-18-70 0 0,-18 15-9 0 0,-11 10 37 0 0,1 1 1 0 0,0 1 0 0 0,2 1-29 0 0,35-25 45 0 0,-33 21-29 0 0,-14 10 9 0 0,0-1-1 0 0,0 0 1 0 0,3-4-25 0 0,15-12 28 0 0,0 0-1 0 0,7-3-27 0 0,-12 11 5 0 0,0 1 0 0 0,0 0 0 0 0,11-3-5 0 0,-19 9 0 0 0,-1-1 0 0 0,0 0 0 0 0,0 0 0 0 0,0-1 0 0 0,1-3 0 0 0,10-7 0 0 0,4-4 53 0 0,10-8 86 0 0,-32 27-116 0 0,1 0 1 0 0,-1-1 0 0 0,0 0 0 0 0,0 0 0 0 0,0 0 0 0 0,0-2-24 0 0,14-13 49 0 0,-6 8-11 0 0,15-13 146 0 0,-18 13-150 0 0,21-12-34 0 0,-7-4 0 0 0,-11 12 0 0 0,1 0 0 0 0,-1-1 0 0 0,1-2 78 0 0,23-21 171 0 0,-15 18-168 0 0,-11 10-76 0 0,-1 0-34 0 0,-3 5 27 0 0,2 1-61 0 0,7-7-111 0 0,-9 6 91 0 0,0-1 80 0 0,2 0 69 0 0,4 1 87 0 0,-12 5-149 0 0,0 1 0 0 0,1 0 1 0 0,-1 0-1 0 0,0 0 0 0 0,1-1 0 0 0,-1 1 0 0 0,0 0 0 0 0,1 0 0 0 0,-1-1 0 0 0,0 1 0 0 0,0 0 1 0 0,1-1-1 0 0,-1 1 0 0 0,0 0 0 0 0,0-1 0 0 0,0 1 0 0 0,1 0 0 0 0,-1-1 0 0 0,0 1 0 0 0,0 0 1 0 0,0-1-5 0 0,2-2 11 0 0,2 0-11 0 0,0 0 0 0 0,1 0 0 0 0,-1 0 0 0 0,1 1 0 0 0,0-1 0 0 0,0 1 0 0 0,0 0 0 0 0,0 1 0 0 0,3-2 0 0 0,-6 3-22 0 0,-1-1-46 0 0,1 1-45 0 0,0-1-50 0 0,-1 0-49 0 0,1 0-51 0 0,-1 0-54 0 0,0 1-54 0 0,1-1-97 0 0,-1 0-69 0 0,0 0-70 0 0,1 1-74 0 0,2-2-1000 0 0,2-1-960 0 0</inkml:trace>
  <inkml:trace contextRef="#ctx0" brushRef="#br0" timeOffset="7329.18">4363 2858 6192 0 0,'0'0'133'0'0,"1"-2"23"0"0,18-19 25 0 0,2 2 90 0 0,2 1 99 0 0,0 1 108 0 0,-8 7-129 0 0,0-1 46 0 0,8-6-52 0 0,1-1-58 0 0,11-7 42 0 0,0-2-80 0 0,0 0 290 0 0,29-31-537 0 0,-27 24 371 0 0,3 0-371 0 0,0 0 397 0 0,0-3-397 0 0,-7 4 174 0 0,-5 7 129 0 0,5-8-303 0 0,-11 10 204 0 0,11-9-204 0 0,55-42 231 0 0,-11 10 14 0 0,-68 57-237 0 0,1 1 0 0 0,0 0 0 0 0,3-2-8 0 0,8-2 47 0 0,17-15 53 0 0,16-21 170 0 0,-31 26-158 0 0,46-37 85 0 0,-18 16 40 0 0,6-10-237 0 0,-15 15 90 0 0,-28 26-53 0 0,0-1 1 0 0,2-3-38 0 0,11-12 30 0 0,-9 9 15 0 0,13-17-45 0 0,13-17 20 0 0,18-25 34 0 0,-38 46 62 0 0,13-10-116 0 0,-10 10 68 0 0,17-14 32 0 0,-28 30-17 0 0,1 1 0 0 0,1 0 1 0 0,5-1-84 0 0,17-14 58 0 0,17-19-37 0 0,-4 3 49 0 0,1 0 31 0 0,23-24 3 0 0,-28 25-42 0 0,-13 13-23 0 0,2-2 39 0 0,49-37 77 0 0,-54 41-33 0 0,-5 4-15 0 0,16-21-107 0 0,-41 44 6 0 0,0-1 0 0 0,0 0 1 0 0,1 1-1 0 0,-1-1 0 0 0,1 1 0 0 0,-1 0 1 0 0,2 0-7 0 0,-1 0 4 0 0,-1 0-1 0 0,1 0 1 0 0,-1 0 0 0 0,0 0 0 0 0,0 0 0 0 0,0-1 0 0 0,0 1 0 0 0,1-3-4 0 0,-3 5 1 0 0,-1-1 1 0 0,1 0-1 0 0,0 0 1 0 0,-1 1 0 0 0,1-1-1 0 0,-1 0 1 0 0,1 0 0 0 0,-1 0-1 0 0,1 0 1 0 0,-1 0 0 0 0,0 1-1 0 0,1-1 1 0 0,-1 0 0 0 0,0 0-1 0 0,0 0 1 0 0,0-1-2 0 0,2-1 25 0 0,12-2-12 0 0,-6 2-34 0 0,-4 1-53 0 0,-2 1-80 0 0,-1 1-177 0 0,-1 0-301 0 0,-1 3-28 0 0,-4 10-4 0 0</inkml:trace>
  <inkml:trace contextRef="#ctx0" brushRef="#br0" timeOffset="8714.9">1369 7456 6016 0 0,'0'0'133'0'0,"0"0"23"0"0,0 0 11 0 0,2-1-27 0 0,8-4-192 0 0,0-2 78 0 0,-1-2 69 0 0,0 0 62 0 0,0 0 49 0 0,0 1 43 0 0,-7 6-163 0 0,0 0 0 0 0,0 1-1 0 0,0-1 1 0 0,1 1 0 0 0,-1 0-1 0 0,0 0 1 0 0,2-1-86 0 0,-2 1 156 0 0,-1 0-54 0 0,1 0-35 0 0,-1-2-35 0 0,0 1-15 0 0,0 1 34 0 0,14-10 204 0 0,6-12 196 0 0,10-6 35 0 0,-20 14-300 0 0,9-6 32 0 0,-12 13-94 0 0,1-1 1 0 0,-1-1 0 0 0,0-1-125 0 0,43-53 553 0 0,2-8 66 0 0,15-29 89 0 0,-57 85-547 0 0,1 1 0 0 0,9-8-161 0 0,28-26 268 0 0,-17 18-130 0 0,-1 2-29 0 0,1 2-43 0 0,69-47 20 0 0,-70 53-51 0 0,16-14-37 0 0,-4 2 8 0 0,-13 13 43 0 0,30-22-11 0 0,-22 11 73 0 0,7-9-111 0 0,-25 23 47 0 0,7-7 13 0 0,14-14-11 0 0,-24 23 1 0 0,-2 1 0 0 0,1-4-50 0 0,12-9 53 0 0,1-1-42 0 0,-15 14 34 0 0,0 1-35 0 0,12-12-11 0 0,2-3-5 0 0,18-15 58 0 0,-21 21-34 0 0,62-51-18 0 0,-76 65 0 0 0,0 0 0 0 0,1 0 0 0 0,-1 1 0 0 0,13-6 0 0 0,-2-4 0 0 0,-1 4 0 0 0,-12 8 0 0 0,-1 0 0 0 0,1 0 0 0 0,0 1 0 0 0,7-2 0 0 0,-13 5 1 0 0,0 0 1 0 0,-1 0-1 0 0,1-1 1 0 0,-1 1-1 0 0,1-1 1 0 0,-1 1 0 0 0,2-3-2 0 0,12-5 42 0 0,-2 2-40 0 0,1 0 0 0 0,-1-1 0 0 0,0 0 0 0 0,-1-1 1 0 0,11-10-3 0 0,-7 5 0 0 0,1 1 0 0 0,2-1 0 0 0,-2 2 0 0 0,0-2 0 0 0,2-2 0 0 0,-3 3-1 0 0,-3 2 15 0 0,-5 2 26 0 0,4-4-26 0 0,23-17 112 0 0,-25 22-117 0 0,9-7 42 0 0,-9 7-31 0 0,0-1 0 0 0,0 0 0 0 0,0 0 0 0 0,-1-1 0 0 0,-1-1 0 0 0,6-7-20 0 0,15-23 122 0 0,18-19-37 0 0,-10 12 4 0 0,-24 32-43 0 0,0 1 1 0 0,1 0 0 0 0,8-6-47 0 0,26-18 52 0 0,-38 30-49 0 0,-9 7-58 0 0,-1 1 81 0 0,0 0 66 0 0,0 0-102 0 0,1 0-42 0 0,0 0-34 0 0,1 1-46 0 0,0-2-56 0 0,2 1-62 0 0,-5 1 34 0 0,0 0-35 0 0,1-1-349 0 0,-1 1 79 0 0,0 0-49 0 0,0 0-679 0 0,0 0-537 0 0,0 0-1022 0 0</inkml:trace>
  <inkml:trace contextRef="#ctx0" brushRef="#br0" timeOffset="9488.07">5125 4001 6048 0 0,'0'0'133'0'0,"0"0"23"0"0,0 0 11 0 0,3-1-27 0 0,1-2-213 0 0,0 0 52 0 0,0-1 46 0 0,1 0 41 0 0,3-5 168 0 0,0 0 100 0 0,18-18 842 0 0,-20 23-965 0 0,0-1-38 0 0,3-1 67 0 0,9-11 266 0 0,-12 8-249 0 0,3-2 107 0 0,-2 4-160 0 0,-1 1-52 0 0,2 0-23 0 0,5 0-7 0 0,5-5 31 0 0,-5-1 21 0 0,7-6 95 0 0,1 1-34 0 0,1 2-48 0 0,1 1-60 0 0,14-8 101 0 0,-1 0-33 0 0,35-23 96 0 0,-48 31-225 0 0,5-6 63 0 0,-1-1 1 0 0,11-11-130 0 0,1-1 51 0 0,65-51 77 0 0,-92 74-103 0 0,0 0 1 0 0,-1-1-1 0 0,1-1-25 0 0,-1 0 21 0 0,0 1 0 0 0,10-7-21 0 0,-9 9-1 0 0,-7 5 11 0 0,1 1 1 0 0,-1-1-1 0 0,0 0 0 0 0,-1 0 1 0 0,1-1-1 0 0,-1 0 1 0 0,0 1-1 0 0,0-2 1 0 0,2-3-11 0 0,-2 3 26 0 0,-3 2-5 0 0,1 1-1 0 0,0-1 1 0 0,0 1 0 0 0,0 0 0 0 0,1-1-1 0 0,-1 1 1 0 0,1 0 0 0 0,0 0 0 0 0,0 1-1 0 0,0-1-20 0 0,15-11 83 0 0,10-8 47 0 0,-12 1-117 0 0,-13 15-35 0 0,0 1 1 0 0,1 0 0 0 0,0 0 0 0 0,0 0 0 0 0,0 0 0 0 0,0 0 0 0 0,1 1-1 0 0,1-1 22 0 0,14-11-43 0 0,-1 1 48 0 0,-2-2 63 0 0,13-8 28 0 0,21-5-17 0 0,-19 11-29 0 0,118-76 283 0 0,-70 32-279 0 0,-72 59-42 0 0,-1-2 1 0 0,1 1 0 0 0,-1-1 0 0 0,-1 0 0 0 0,4-5-13 0 0,-8 10 2 0 0,0-1 0 0 0,-1 0-1 0 0,1 1 1 0 0,0 0 0 0 0,0-1 0 0 0,0 1 0 0 0,0 0 0 0 0,0 0 0 0 0,2-1-2 0 0,-2 2 4 0 0,0-1-1 0 0,0 0 0 0 0,0 0 0 0 0,0 0 1 0 0,0-1-1 0 0,-1 1 0 0 0,1 0 0 0 0,0-1 0 0 0,-1 1 1 0 0,1-1-1 0 0,0 0-3 0 0,4-5 7 0 0,1 0 0 0 0,0 1 0 0 0,8-6-7 0 0,-1 1 53 0 0,-12 7-53 0 0,0 0 1 0 0,10-10-1 0 0,-9 11 1 0 0,0 0 0 0 0,0 0 0 0 0,-1-1 0 0 0,1 1 1 0 0,-1-1-1 0 0,0 1 0 0 0,0-1 0 0 0,0 0 0 0 0,1-2-1 0 0,1-2 39 0 0,7 0-24 0 0,4-4-15 0 0,-2-2 0 0 0,0 1 0 0 0,1 1 0 0 0,12-9 0 0 0,-19 15 72 0 0,-5 4-73 0 0,0-1-65 0 0,-1 0-99 0 0,0 1-14 0 0,0 0-67 0 0,1 0-77 0 0,-1 1-86 0 0,0-1-95 0 0,1 1-105 0 0,0-1-114 0 0,0 1-124 0 0,3-2-909 0 0,4 1-1000 0 0,-9 2 2756 0 0</inkml:trace>
  <inkml:trace contextRef="#ctx0" brushRef="#br0" timeOffset="10491.77">2629 8448 6272 0 0,'0'0'141'0'0,"0"0"23"0"0,0 0 11 0 0,0-1-29 0 0,3-3-177 0 0,0-1 35 0 0,4-4 94 0 0,4-3 146 0 0,6-5 280 0 0,-1 1 147 0 0,2-1-175 0 0,3 1-79 0 0,0 1-80 0 0,-2-3-75 0 0,15-12 174 0 0,-1 0-48 0 0,-6 7-81 0 0,-2 0-46 0 0,13-15 108 0 0,1 2-76 0 0,16-16 25 0 0,-32 29-82 0 0,7-12-236 0 0,-8 7 59 0 0,45-52 184 0 0,-36 49-201 0 0,3-6-1 0 0,-22 23 1 0 0,1 0 0 0 0,11-9-42 0 0,-6 7 4 0 0,-14 11 7 0 0,1 0 1 0 0,1 1 0 0 0,-1-1-1 0 0,1 1 1 0 0,-1 0 0 0 0,1 1-1 0 0,1-1-11 0 0,-3 1 49 0 0,-1-1-42 0 0,-1 1 1 0 0,21-14 53 0 0,-11 10-78 0 0,-1-2-40 0 0,-9 7 55 0 0,0 1-1 0 0,0-1 1 0 0,0 1-1 0 0,0-1 1 0 0,1 1 0 0 0,-1 0-1 0 0,1-1 3 0 0,0 1 1 0 0,-1 0-1 0 0,0 0 1 0 0,0-1-1 0 0,1 1 1 0 0,-1-1-1 0 0,0 1 1 0 0,0-2-1 0 0,11-8-20 0 0,0 0 0 0 0,12-8 20 0 0,19-15-92 0 0,-40 31 26 0 0,-1 0 36 0 0,7-5 26 0 0,-5 5-27 0 0,0-1-94 0 0,-2 1-15 0 0,0 1-61 0 0,1 0-75 0 0,-1-1-84 0 0,0 1-98 0 0,1-1-106 0 0,-1 0-120 0 0,-1 2 294 0 0,0-1-35 0 0,5-5-1121 0 0,6-4-878 0 0</inkml:trace>
  <inkml:trace contextRef="#ctx0" brushRef="#br0" timeOffset="12198.58">5329 5996 1872 0 0,'-2'1'60'0'0,"0"-1"-28"0"0,0 2 23 0 0,5 8-26 0 0,-3-9-28 0 0,0-1 0 0 0,0 0 1 0 0,0 1-1 0 0,0-1 0 0 0,0 0 0 0 0,0 1 0 0 0,0-1 1 0 0,0 0-1 0 0,-1 1 0 0 0,1-1 0 0 0,0 0 0 0 0,0 0 1 0 0,0 1-1 0 0,-1-1 0 0 0,1 0 0 0 0,0 1 1 0 0,0-1-1 0 0,0 0 0 0 0,-1 0 0 0 0,1 0 0 0 0,0 1 1 0 0,-1-1-2 0 0,-1 2 25 0 0,-1 1 94 0 0,0-1 59 0 0,-4 3 313 0 0,3-3-261 0 0,3-1-160 0 0,-1-1-73 0 0,0 2 525 0 0,2-2 19 0 0,0 0-9 0 0,0 0-51 0 0,0 0-22 0 0,0 0-3 0 0,2 1-23 0 0,24 4 196 0 0,-23-5-347 0 0,0 0-2 0 0,12-2-13 0 0,-9 1-142 0 0,-1-1 43 0 0,-3 1 112 0 0,1 0-57 0 0,1 0-84 0 0,1-1-50 0 0,2-3-25 0 0,-2 2 7 0 0,-2 2 23 0 0,9-8 185 0 0,-2-3-66 0 0,6-5-3 0 0,5 3-53 0 0,-3 2-4 0 0,-4 0 28 0 0,38-33 315 0 0,-26 24-297 0 0,-1-1-55 0 0,16-10 76 0 0,-29 23-167 0 0,-1 0 0 0 0,0 0 0 0 0,0-1 0 0 0,-1-1-53 0 0,20-22 130 0 0,0 1-36 0 0,63-67 145 0 0,-2 3-73 0 0,-66 69-134 0 0,-16 16-18 0 0,1 1 0 0 0,0 0 1 0 0,5-3-15 0 0,18-11-2 0 0,-17 13 6 0 0,0-1 0 0 0,-1 0 0 0 0,0-2-4 0 0,4-1 44 0 0,13 0-31 0 0,2-2 1 0 0,-14 2 33 0 0,1-1-47 0 0,-15 12 0 0 0,-1 0 0 0 0,1-1 0 0 0,-1 0 0 0 0,4-5 0 0 0,-6 8 0 0 0,-1 0 0 0 0,0 0 0 0 0,1 1 0 0 0,-1-1 0 0 0,1 0 0 0 0,0 1 0 0 0,0-1 0 0 0,-1 1 0 0 0,1 0 0 0 0,0 0 0 0 0,0 0 0 0 0,1 0 0 0 0,11-4 0 0 0,20-17 0 0 0,-1 1 53 0 0,-18 12-51 0 0,0-1 0 0 0,-1 0 0 0 0,0-1 0 0 0,-1-1 0 0 0,9-10-2 0 0,-17 17 1 0 0,18-15-2 0 0,-3 4 14 0 0,-2-4 39 0 0,-15 15-52 0 0,-1 2 0 0 0,-1 0 0 0 0,1 0 0 0 0,-1-1 0 0 0,0 1 0 0 0,0 0 0 0 0,0-1 0 0 0,-1 1 0 0 0,1-1 0 0 0,-1 0 0 0 0,1-1 0 0 0,1-1 0 0 0,1-1 0 0 0,-1 0 0 0 0,2 1 0 0 0,-1 0 0 0 0,1 0 0 0 0,0 0 0 0 0,0 1 0 0 0,1-1 0 0 0,1-1 0 0 0,1-2 0 0 0,0 1 0 0 0,1 0 0 0 0,2-1 0 0 0,-10 8 0 0 0,0 0 0 0 0,1 0 1 0 0,-1 0-1 0 0,0-1 1 0 0,0 1-1 0 0,0 0 1 0 0,0-1-1 0 0,-1 1 0 0 0,2-2 0 0 0,8-10 50 0 0,-4 8-44 0 0,-4 4-7 0 0,-1-1 0 0 0,1 1 0 0 0,0 0 0 0 0,-1-1 0 0 0,1 0 0 0 0,0 1 0 0 0,-1-1 0 0 0,0 0 1 0 0,1 0-1 0 0,-1 0 0 0 0,0 1 0 0 0,0-1 0 0 0,0 0 0 0 0,0-1 0 0 0,0 1 1 0 0,0-1-60 0 0,3-4-4 0 0,-2 5 0 0 0,0 0-31 0 0,-1 1-50 0 0,0-1-64 0 0,0 2-74 0 0,-1-1 98 0 0,1 1-95 0 0,-1-1-43 0 0,0 1-40 0 0,1 0-35 0 0,-1 0-117 0 0,0 0-35 0 0,0 0-1217 0 0</inkml:trace>
  <inkml:trace contextRef="#ctx0" brushRef="#br1" timeOffset="19336.3">8603 1958 5064 0 0,'1'0'108'0'0,"13"-7"79"0"0,0 0-66 0 0,1-1-51 0 0,0-1-35 0 0,29-16 17 0 0,-33 20 141 0 0,-1-1-1 0 0,-1-1 0 0 0,1 0 1 0 0,-1 0-193 0 0,2-2 324 0 0,0 2 1 0 0,8-6-325 0 0,-9 8 169 0 0,-1-2 0 0 0,0 1 0 0 0,-1-1 0 0 0,2-3-169 0 0,18-13 352 0 0,4-5-62 0 0,-3-3-88 0 0,0 0-66 0 0,53-62 288 0 0,-63 71-312 0 0,16-15 114 0 0,-9 16-20 0 0,-2 2-118 0 0,0-1-51 0 0,3-3-45 0 0,-17 14-16 0 0,1 2 0 0 0,0-1 0 0 0,2 1 24 0 0,20-12-68 0 0,5-3 49 0 0,2 3 75 0 0,80-38 399 0 0,-77 36-136 0 0,17-13-319 0 0,-28 15 100 0 0,-16 9-24 0 0,0-1-1 0 0,-1 0 1 0 0,0-2 0 0 0,1-1-76 0 0,24-20 145 0 0,-4 2-78 0 0,0-3 171 0 0,7-13-238 0 0,-17 18 44 0 0,-18 21-41 0 0,10-13 25 0 0,35-38 217 0 0,-29 35-166 0 0,6-6 12 0 0,-11 10 132 0 0,14-10-223 0 0,-25 24 23 0 0,1 0 1 0 0,0 1-1 0 0,5-3-23 0 0,79-51 84 0 0,-59 41 11 0 0,14-6-95 0 0,38-10 39 0 0,35-12 15 0 0,-104 39-43 0 0,-1-1 0 0 0,-1 0 0 0 0,1-1 1 0 0,-2-1-1 0 0,4-3-11 0 0,6-4 8 0 0,-1-1 20 0 0,9-6 34 0 0,-16 13-22 0 0,25-24-9 0 0,-27 24 5 0 0,-4 3-25 0 0,-6 5-11 0 0,0 0 0 0 0,1 0 0 0 0,-1 1 0 0 0,1-1 0 0 0,1 1 0 0 0,77-49 0 0 0,-38 20 55 0 0,2-1 38 0 0,-29 20-76 0 0,1-1 37 0 0,-1 0 39 0 0,1-2 42 0 0,11-8 171 0 0,1 1 121 0 0,-15 12-364 0 0,7-8-19 0 0,7-5 7 0 0,-10 10 35 0 0,-18 13-77 0 0,0 0-7 0 0,3-1 14 0 0,10-4 53 0 0,-4-2-55 0 0,-4 2-4 0 0,5-3 35 0 0,-7 7-37 0 0,12-6-21 0 0,-15 7-372 0 0,0 1 42 0 0,0-2-241 0 0,1 2 10 0 0,1-1-195 0 0,-2 1 177 0 0,0 0 246 0 0,-1-1-49 0 0,7-1-1306 0 0,5-1-967 0 0,-13 3 2633 0 0</inkml:trace>
  <inkml:trace contextRef="#ctx0" brushRef="#br1" timeOffset="16851.73">11429 2960 7632 0 0,'0'0'166'0'0,"0"0"29"0"0,0 0 14 0 0,0 0-66 0 0,0 0-16 0 0,0 0 95 0 0,0 0-52 0 0,-1 0-44 0 0,1 0-37 0 0,0-1 6 0 0,-2-3-7 0 0,2 3-17 0 0,-1 0 55 0 0,0 0 126 0 0,1 1-76 0 0,0-1 41 0 0,-3-3 157 0 0,2 1-184 0 0,0 0 92 0 0,1 2-101 0 0,0-1 34 0 0,0 1 447 0 0,0 1 2 0 0,0 0-375 0 0,0 0-71 0 0,0 0-60 0 0,-1-1-53 0 0,1 1-36 0 0,0 0-41 0 0,-2-2-51 0 0,1 1 39 0 0,0-1 95 0 0,1 1 77 0 0,0 1-51 0 0,0-1 33 0 0,-1 1 37 0 0,1 0 40 0 0,0-1 44 0 0,0 1 47 0 0,0 0-440 0 0,0-1 38 0 0,0 1 36 0 0,0-1 33 0 0,0 0 98 0 0,0 0 110 0 0,-1-1 163 0 0,1 0 105 0 0,-1 0 193 0 0,0-1 434 0 0,1 2-204 0 0,-1 0-363 0 0,1 1-152 0 0,-1 0-74 0 0,1 0-163 0 0,0 0-40 0 0,0 1-43 0 0,0 0-48 0 0,0 0-52 0 0,-1 0-56 0 0,1 1-59 0 0,0-1-65 0 0,1 6 172 0 0,0 0 56 0 0,6 22 248 0 0,-5-24-220 0 0,-1-3 27 0 0,1 20 142 0 0,1 1-76 0 0,2 20 9 0 0,-5-38-131 0 0,0-1-1 0 0,1 0 1 0 0,0 0-1 0 0,-1 0 1 0 0,2 0 0 0 0,0 2-16 0 0,-1-2 13 0 0,0 0 0 0 0,0 0 0 0 0,0 0 1 0 0,0 1-1 0 0,-1-1 0 0 0,0 2-13 0 0,3 26 111 0 0,2-1-76 0 0,-2-16-36 0 0,-1 0 1 0 0,0 0-1 0 0,-1 2 1 0 0,0 3 0 0 0,1-1 0 0 0,1 0-1 0 0,2 11 1 0 0,4 19 13 0 0,-7-32 25 0 0,-1-7-13 0 0,1 1 0 0 0,0-1 1 0 0,2 7-26 0 0,-1-4 30 0 0,0 1 1 0 0,0 0 0 0 0,-1 6-31 0 0,-1-6 45 0 0,2 1 0 0 0,-1-1-1 0 0,2 2-44 0 0,0 1 46 0 0,-1-1 0 0 0,0 1-1 0 0,-1 3-45 0 0,3 17 77 0 0,1 14-29 0 0,1 1 38 0 0,-4-21-70 0 0,0-1 34 0 0,9 77-29 0 0,-7-80 26 0 0,1 7-30 0 0,-2-8 28 0 0,1 12-25 0 0,-4-23 25 0 0,1 6-32 0 0,0-1 4 0 0,-1-4 35 0 0,0-4-18 0 0,2 3-41 0 0,0-3 26 0 0,-2-1 40 0 0,0 1 35 0 0,0 3 51 0 0,-1-14-92 0 0,0-1 11 0 0,0 0 0 0 0,0 0 6 0 0,0 0 15 0 0,0 0-16 0 0,0 0-34 0 0,0 0-114 0 0,0 0-11 0 0,0 0 10 0 0,0 0-64 0 0,0 0-121 0 0,0 0 3 0 0,0 0-34 0 0,-1-1-792 0 0,0 0 832 0 0,0-1 51 0 0,1 1-4 0 0,-1 0-47 0 0,1 0-2 0 0,-1 0-48 0 0,1 0-54 0 0,-1 0-62 0 0,1 0-65 0 0,-1 0-62 0 0,1-1-53 0 0,-1 1-49 0 0,1 0-183 0 0,-1-1-46 0 0,1 0-223 0 0,-1-1-601 0 0</inkml:trace>
  <inkml:trace contextRef="#ctx0" brushRef="#br1" timeOffset="17991.74">11514 3023 5760 0 0,'0'0'166'0'0,"0"0"-41"0"0,0 0-6 0 0,0 0 44 0 0,0 0 137 0 0,0 0 253 0 0,0 0 21 0 0,0 0-10 0 0,0 0-51 0 0,0 0-22 0 0,0 0-3 0 0,0 0-8 0 0,0 0-35 0 0,0 0-18 0 0,0 0-3 0 0,0 0-26 0 0,0 0-106 0 0,0 0-48 0 0,0-1-57 0 0,0 0-86 0 0,0 0-58 0 0,0-3-9 0 0,0 2 50 0 0,0 0 28 0 0,1 1 66 0 0,8-16 491 0 0,3 2-114 0 0,3 3-107 0 0,2 3-95 0 0,1 1-85 0 0,1 1-77 0 0,0 1-65 0 0,1 1-57 0 0,8-2-48 0 0,-12 3-6 0 0,11 1 89 0 0,2-1 34 0 0,23-2 79 0 0,2 4-35 0 0,-1 3-45 0 0,-3 3-53 0 0,-16 1-21 0 0,15 8-31 0 0,-2 0 30 0 0,-27-6-54 0 0,-7 1 33 0 0,9 6 34 0 0,-19-12-63 0 0,4 4-16 0 0,-1 1 16 0 0,3 7 34 0 0,-6-10-38 0 0,-1 1 0 0 0,1-1 0 0 0,-1 1-1 0 0,0 0 1 0 0,0 0 0 0 0,0 0 0 0 0,0 0 0 0 0,-1 0 0 0 0,0 0 0 0 0,0 1 0 0 0,-1-1 0 0 0,1 0-1 0 0,-1 3-7 0 0,-2 30 401 0 0,0-14-205 0 0,-3-5-136 0 0,2-10-79 0 0,0 0-39 0 0,-5 11-15 0 0,1-1 33 0 0,-6 14 35 0 0,9-22 34 0 0,-2-1 0 0 0,1 1-1 0 0,-6 6-28 0 0,3-5 70 0 0,-1-1 0 0 0,-9 8-70 0 0,-24 19 78 0 0,-3-3-49 0 0,-1-5-36 0 0,10-9 88 0 0,-1-2-1 0 0,-27 10-80 0 0,-30 8 15 0 0,80-32-23 0 0,-8 5 8 0 0,16-9 0 0 0,8-6 0 0 0,7-5 0 0 0,-3 5-15 0 0,0 0-1 0 0,0 1 1 0 0,0 0-1 0 0,4-2 16 0 0,30-11-17 0 0,-10 8 31 0 0,24-4-14 0 0,-27 7-7 0 0,17-2 31 0 0,0 1 0 0 0,0 2 0 0 0,24 2-24 0 0,19 2 4 0 0,-68 3 39 0 0,-10 0 12 0 0,-1 0 1 0 0,-1 0 0 0 0,1 1 0 0 0,0 1-1 0 0,6 3-55 0 0,7 4 59 0 0,2 9-30 0 0,-15-11 45 0 0,-1 0-1 0 0,7 10-73 0 0,13 35 272 0 0,-22-40-221 0 0,0 7-37 0 0,1 5-4 0 0,-3-16 38 0 0,-1 0-42 0 0,-1 22-114 0 0,-2-12 67 0 0,0-7 70 0 0,0-3 50 0 0,0 0 65 0 0,0-4-29 0 0,-2 12 180 0 0,-1 0-88 0 0,-2 4-47 0 0,-5 9-36 0 0,-2 6-30 0 0,9-27-62 0 0,0-1-1 0 0,-1 0 1 0 0,1-1-1 0 0,-6 8-31 0 0,1-3 73 0 0,1 2 37 0 0,3-7-36 0 0,-1 1 0 0 0,-1-1-1 0 0,0 0 1 0 0,0 0-1 0 0,-7 6-73 0 0,-18 9 180 0 0,16-13-120 0 0,11-7-31 0 0,-1 1-1 0 0,-1-1 0 0 0,1 0 0 0 0,0-1 1 0 0,-1 0-1 0 0,-6 2-28 0 0,-41 6 151 0 0,44-8-120 0 0,-40 5 124 0 0,-1-4-41 0 0,-25-1-4 0 0,-1-3-48 0 0,1 0-23 0 0,65 0-52 0 0,5-1-59 0 0,5 1 7 0 0,-1 0-33 0 0,2 1 98 0 0,0 0-136 0 0,-1 0-33 0 0,1-1-134 0 0,0 1-38 0 0,0 0-899 0 0,0 0-51 0 0</inkml:trace>
  <inkml:trace contextRef="#ctx0" brushRef="#br1" timeOffset="20590.34">9122 3110 6272 0 0,'1'-2'141'0'0,"7"-9"-44"0"0,21-17 224 0 0,-19 20-253 0 0,-1 1-39 0 0,-8 6-29 0 0,12-8 32 0 0,2-1 56 0 0,3 0 71 0 0,10-6 136 0 0,3-1 14 0 0,-11 5-160 0 0,9-5 154 0 0,2 1-41 0 0,32-14 160 0 0,1-1-91 0 0,-40 19-119 0 0,-1-2-1 0 0,21-14-211 0 0,81-61 323 0 0,-64 45-154 0 0,-2-2 55 0 0,-2-2 76 0 0,-1-1 99 0 0,-8 2-112 0 0,-4 6-62 0 0,-3 4-37 0 0,37-27 230 0 0,-53 42-337 0 0,-1 1-72 0 0,-14 13 14 0 0,0 1 1 0 0,0 0-1 0 0,9-4-23 0 0,12-8 50 0 0,-10 5-16 0 0,0 2 1 0 0,15-6-35 0 0,27-16 60 0 0,-12 4-50 0 0,-22 13-10 0 0,-1-1 1 0 0,-1-1-1 0 0,22-20 0 0 0,-37 30-1 0 0,0 0 1 0 0,0 0 0 0 0,12-5 0 0 0,-8 4 5 0 0,1-1 1 0 0,7-6-6 0 0,153-113 41 0 0,-56 45-28 0 0,-52 35-13 0 0,50-24 0 0 0,10-10 0 0 0,-38 23 0 0 0,-7 0 0 0 0,-11 9 0 0 0,194-130 64 0 0,-228 153-64 0 0,-1-1 0 0 0,3-6 0 0 0,3-2 0 0 0,10-5 0 0 0,119-94 0 0 0,-89 74 0 0 0,-67 49 0 0 0,0 0 0 0 0,8-9 0 0 0,-12 10 0 0 0,2 0 0 0 0,-1 0 0 0 0,12-5 0 0 0,31-22-2 0 0,-1-3 0 0 0,1-5 2 0 0,34-26 22 0 0,-33 25 261 0 0,-30 24-112 0 0,2 0 70 0 0,-16 13-85 0 0,0 0-56 0 0,0-1-47 0 0,-1-1-39 0 0,10-8-56 0 0,14-10-100 0 0,-11 14 128 0 0,3-2 19 0 0,-11 5 45 0 0,-17 13-45 0 0,0 1 1 0 0,1 0-1 0 0,-1 0 1 0 0,0 0-1 0 0,1 0 0 0 0,0 0 1 0 0,-1 0-1 0 0,1 0 0 0 0,0 0-4 0 0,11-6 5 0 0,-4 2-106 0 0</inkml:trace>
  <inkml:trace contextRef="#ctx0" brushRef="#br1" timeOffset="21707.84">9089 5577 4896 0 0,'0'0'108'0'0,"0"0"17"0"0,0 0 10 0 0,2-1-22 0 0,5-5-115 0 0,0 0 34 0 0,7-6 123 0 0,-1 0 104 0 0,1-1 80 0 0,2-1 104 0 0,22-19 678 0 0,-14 14-515 0 0,-11 8-340 0 0,1 1-70 0 0,-1 1-88 0 0,1 0-104 0 0,-3 1 197 0 0,-1 1-38 0 0,11-8 69 0 0,-4 3-109 0 0,8-6 6 0 0,24-7 61 0 0,-4 0-39 0 0,31-16 208 0 0,-47 26-188 0 0,-1-2 0 0 0,6-4-171 0 0,-8 1 110 0 0,8-15 66 0 0,-16 17-88 0 0,11-9 89 0 0,7-7 70 0 0,23-19 201 0 0,-32 28-237 0 0,1 1-98 0 0,26-24 11 0 0,-35 31-91 0 0,10-6 63 0 0,-13 10 79 0 0,15-14-175 0 0,51-50 108 0 0,-62 60-72 0 0,19-11-36 0 0,112-74 0 0 0,-99 72 39 0 0,5 0-39 0 0,25-13 25 0 0,-56 27-39 0 0,2-2 50 0 0,-2-1 67 0 0,-2-1 84 0 0,-11 1 2 0 0,-11 17-154 0 0,-1-1-1 0 0,1 1 1 0 0,0-1 0 0 0,-1 1-1 0 0,1 0 1 0 0,0-1 0 0 0,1 1-35 0 0,15-14 195 0 0,17-14 82 0 0,-4-3-69 0 0,-24 25-159 0 0,1 0 1 0 0,0 1 0 0 0,0 0-1 0 0,1 0-49 0 0,1-1 89 0 0,1-2 0 0 0,6-6-89 0 0,-9 7-168 0 0,0 0 71 0 0,0 1 61 0 0,1-1 51 0 0,8-8 126 0 0,24-21 397 0 0,-28 27-421 0 0,0-1-69 0 0,-5 6-63 0 0,0-1-40 0 0,0 1-45 0 0,0-1-51 0 0,0 1-73 0 0,1-1-72 0 0,-1 0-78 0 0,1 1-86 0 0,0-1-91 0 0,-1 1-100 0 0,1 0-106 0 0,0-1-113 0 0,1 0-938 0 0,3-3-1037 0 0,-13 10 2844 0 0</inkml:trace>
  <inkml:trace contextRef="#ctx0" brushRef="#br1" timeOffset="22394.7">13045 2854 6880 0 0,'2'-2'157'0'0,"4"-5"-59"0"0,4-6 116 0 0,1-3-14 0 0,-2 6-149 0 0,4-4-9 0 0,1 2 73 0 0,6-5 128 0 0,30-19 415 0 0,-27 18-77 0 0,-1-1-76 0 0,-11 10-294 0 0,0-1-34 0 0,1 1-39 0 0,-1 1-43 0 0,118-87 952 0 0,-88 61-766 0 0,-1-1-76 0 0,27-21 0 0 0,4 5-86 0 0,-46 33-96 0 0,9-6-19 0 0,19-13 47 0 0,-6 4 9 0 0,51-29 135 0 0,-47 31-70 0 0,90-48 184 0 0,-56 30-302 0 0,-41 25 5 0 0,-15 7 27 0 0,-5 2 23 0 0,-1-1 35 0 0,20-14 48 0 0,-20 15-1 0 0,-1-1 1 0 0,0-2-145 0 0,0-1 112 0 0,11-7-24 0 0,4-3-22 0 0,-14 9 6 0 0,35-31 71 0 0,11-15-127 0 0,-50 48-17 0 0,-2 2 1 0 0,-8 7 0 0 0,0 1 0 0 0,0 0 0 0 0,1 1 0 0 0,-5 4-46 0 0,-1 0-95 0 0,-1 2-99 0 0,0 0-104 0 0,-1 0 94 0 0,1 0-39 0 0,0 0-38 0 0,0 0-40 0 0,2-1-41 0 0,0-1-41 0 0,1 0-43 0 0,1-1-43 0 0,-3 2-1030 0 0,5-3-892 0 0,-7 4 2079 0 0</inkml:trace>
  <inkml:trace contextRef="#ctx0" brushRef="#br1" timeOffset="23609.19">11167 6294 4864 0 0,'0'0'141'0'0,"1"-1"-6"0"0,2-4-178 0 0,1 1 53 0 0,1 0 55 0 0,1-1 57 0 0,-1 1 59 0 0,1 0 61 0 0,0 0 63 0 0,0 1 65 0 0,-1 0-10 0 0,37-30 1430 0 0,-31 24-1395 0 0,-1 1-62 0 0,1 0-83 0 0,-1 1-104 0 0,5-3 138 0 0,0 0-39 0 0,9-6 93 0 0,0 2-65 0 0,5-1 94 0 0,-2-1-70 0 0,1-1-64 0 0,-1 0-54 0 0,10-5-12 0 0,0-1-67 0 0,27-15-11 0 0,28-26 144 0 0,-34 23-91 0 0,3 0-16 0 0,125-91 161 0 0,-152 106-205 0 0,14-11 410 0 0,12-5-492 0 0,-34 25 118 0 0,-1 0-75 0 0,4-5-66 0 0,15-12-111 0 0,-20 16 43 0 0,-5 3 29 0 0,1 2 39 0 0,11-6 45 0 0,-1 1 47 0 0,26-15 92 0 0,-35 20-95 0 0,0 2-33 0 0,11-4-34 0 0,0 1-41 0 0,30-14-70 0 0,30-12 34 0 0,-13 6 83 0 0,-52 21 64 0 0,21-15-69 0 0,53-39 246 0 0,-59 36-235 0 0,3-1-225 0 0,2 1 214 0 0,-14 10-33 0 0,-1-1 35 0 0,-1-1 41 0 0,0-3 50 0 0,30-28-101 0 0,86-69-129 0 0,-119 100 130 0 0,12-8 32 0 0,24-11 71 0 0,6-6-1 0 0,16-12-32 0 0,8-6 30 0 0,-64 43-20 0 0,0-1 34 0 0,107-85 184 0 0,6 4-77 0 0,-60 44-117 0 0,21-27 10 0 0,-72 64-95 0 0,51-40-15 0 0,-29 17 58 0 0,-26 25-33 0 0,2 0 0 0 0,0 2 1 0 0,28-13-23 0 0,-9 5 8 0 0,59-38-8 0 0,-87 55 0 0 0,0 0 0 0 0,5-1 0 0 0,22-11 0 0 0,42-20 65 0 0,-40 20 108 0 0,39-26-173 0 0,55-47 329 0 0,-79 52-216 0 0,1 1-39 0 0,2-4 58 0 0,-36 25 25 0 0,-13 10-73 0 0,-7 3-65 0 0,-2 1-39 0 0,0-1-44 0 0,11-5-22 0 0,-21 14-94 0 0,0-1 117 0 0,0 1 77 0 0,1 0 44 0 0,0-2 253 0 0,0 1-208 0 0,0 0-75 0 0,-1 0-57 0 0,1 1-34 0 0,-1-1-55 0 0,0 1-58 0 0,1-1-63 0 0,-1 1-71 0 0,0 0-79 0 0,0-1-86 0 0,0 1-92 0 0,0 0-100 0 0,0 0-323 0 0</inkml:trace>
  <inkml:trace contextRef="#ctx0" brushRef="#br1" timeOffset="24831.01">12289 7851 6824 0 0,'0'0'149'0'0,"0"0"23"0"0,3-1 13 0 0,6-5-56 0 0,-1 0-70 0 0,-3 1-57 0 0,-1 1 1 0 0,0-1-1 0 0,0 0 1 0 0,3-4-3 0 0,-5 5-9 0 0,2 0 34 0 0,3-3 112 0 0,0 1 91 0 0,1 0 63 0 0,15-13 694 0 0,-16 12-648 0 0,1 0-39 0 0,-1 0-36 0 0,2 0-33 0 0,7-5 137 0 0,2 1-106 0 0,-3 2-116 0 0,-1 1-46 0 0,5-1-27 0 0,8-4-26 0 0,-3 1-26 0 0,-9 5 28 0 0,0-1 37 0 0,21-9 151 0 0,-15 5-126 0 0,15-5-155 0 0,7-4-79 0 0,-16 3 107 0 0,-13 7 19 0 0,40-33 10 0 0,6-7 103 0 0,-8 8-6 0 0,61-49 19 0 0,-60 50-59 0 0,104-79 60 0 0,-136 106-122 0 0,0 2 1 0 0,9-4-7 0 0,13-9-2 0 0,168-90 2 0 0,-148 83 0 0 0,162-93 0 0 0,105-75 64 0 0,-236 141-64 0 0,-28 15 0 0 0,-17 12 0 0 0,-20 13 38 0 0,0-2-1 0 0,15-15-37 0 0,2-3 63 0 0,-9 12 2 0 0,15-13 36 0 0,4-3 33 0 0,-21 18-76 0 0,-2 2 16 0 0,21-11-68 0 0,-38 25 4 0 0,109-59 81 0 0,-60 34-64 0 0,123-75 37 0 0,-161 93-64 0 0,20-16 0 0 0,-8 5 0 0 0,27-21 0 0 0,-25 16 4 0 0,-26 20 45 0 0,-12 11-94 0 0,0-2 87 0 0,2-1 29 0 0,-3 3-86 0 0,0 0-38 0 0,1 0-25 0 0,1 0-40 0 0,0 0-44 0 0,1-1-51 0 0,-4 3-202 0 0,0-1-117 0 0,-1 1 70 0 0,0 0-44 0 0,0 0-601 0 0,0 0-476 0 0,0 0-902 0 0</inkml:trace>
  <inkml:trace contextRef="#ctx0" brushRef="#br2" timeOffset="29520.52">8077 10369 7312 0 0,'0'0'165'0'0,"0"0"22"0"0,0 0 9 0 0,0 0-60 0 0,0 0-12 0 0,0 0 40 0 0,0 0 137 0 0,0 0 252 0 0,0 0 21 0 0,0 0 4 0 0,0 0 13 0 0,0 0 8 0 0,0 0 1 0 0,0 0-30 0 0,0 0-122 0 0,0 0-52 0 0,0 0-10 0 0,0 0-8 0 0,0 0-23 0 0,-1-2-16 0 0,-3-5 109 0 0,0 0-42 0 0,0 0-39 0 0,1-1-34 0 0,-3-3 133 0 0,-1-1-52 0 0,3 4-44 0 0,-1 0 0 0 0,0 1-1 0 0,-4-4-369 0 0,5 6 223 0 0,1 1-41 0 0,-3-5 90 0 0,-12-14 186 0 0,13 18-321 0 0,0 1 13 0 0,0 0-40 0 0,-5-4 118 0 0,4 5-100 0 0,-11-6 136 0 0,3 1-80 0 0,1 5-32 0 0,6 1-51 0 0,0 2-1 0 0,-1-1 0 0 0,1 1 1 0 0,-1 0-1 0 0,1 0 0 0 0,-6 2-100 0 0,0 1 95 0 0,1 2-40 0 0,-4 3 23 0 0,-15 7 11 0 0,17-8-70 0 0,1 1 0 0 0,1 0 0 0 0,-1 1 0 0 0,-4 5-19 0 0,-3 3 48 0 0,11-11-47 0 0,0 1 0 0 0,1 1 0 0 0,0 0 0 0 0,1 0 0 0 0,-7 8-1 0 0,-22 33 11 0 0,23-28 40 0 0,-4 10-48 0 0,1-2-4 0 0,8-7 1 0 0,8-19 0 0 0,-1 0 0 0 0,0 0 0 0 0,0 0 0 0 0,0 0 0 0 0,0 0 0 0 0,-1 0 0 0 0,0 0 0 0 0,-4 9 0 0 0,0 1 1 0 0,0-1-1 0 0,2 1 0 0 0,-1 1 0 0 0,0 7 0 0 0,-4 11 10 0 0,1-2 44 0 0,-1 19-58 0 0,5-29 7 0 0,0 19-3 0 0,-2 4 0 0 0,5-27 0 0 0,-1-1 0 0 0,2 1 0 0 0,0-1 0 0 0,1 4 0 0 0,1 16 0 0 0,-2-23 0 0 0,1 0 0 0 0,1 0 0 0 0,3 10 0 0 0,1 13 0 0 0,-2-9 0 0 0,1 0 0 0 0,2 0 0 0 0,4 12 0 0 0,5 6 0 0 0,-5-16 0 0 0,-3-13 5 0 0,0 0-1 0 0,0 0 0 0 0,2-1 1 0 0,-1 0-1 0 0,2 0 0 0 0,0-1 0 0 0,1-1 1 0 0,0 0-1 0 0,6 5-4 0 0,7 3 26 0 0,1-2 1 0 0,1 0-1 0 0,0-1 0 0 0,19 7-26 0 0,-22-13 92 0 0,1 0 0 0 0,0-2 0 0 0,5 0-92 0 0,-5-2 244 0 0,25 3-244 0 0,13-4 288 0 0,-45-6-88 0 0,1-1 0 0 0,5 0-200 0 0,-6-2 180 0 0,1 0 0 0 0,3-2-180 0 0,-9 2 76 0 0,-1-1 0 0 0,0-1-1 0 0,0 0 1 0 0,-1 0 0 0 0,1-1 0 0 0,0-1-76 0 0,38-26 231 0 0,0-1-44 0 0,-2-3-42 0 0,-3-4-37 0 0,-31 27-66 0 0,0 1 11 0 0,0-2 1 0 0,1-2-54 0 0,-14 15 53 0 0,-1 2-183 0 0,0 0 41 0 0,0 0 16 0 0,0-1 130 0 0,0 0 190 0 0,0 0-64 0 0,0 0-93 0 0,0 1-52 0 0,0-1-44 0 0,0 0-42 0 0,0 1-46 0 0,0-1-53 0 0,0 1-59 0 0,0-1-15 0 0,0 1-51 0 0,0-1-52 0 0,-1 1-58 0 0,1 0-60 0 0,0-1-66 0 0,-1 1-68 0 0,1 0-73 0 0,-10-5-975 0 0</inkml:trace>
  <inkml:trace contextRef="#ctx0" brushRef="#br2" timeOffset="31016.33">3404 10192 4320 0 0,'0'0'99'0'0,"0"0"11"0"0,0 0 9 0 0,0 0 36 0 0,0 0 146 0 0,0 0 68 0 0,0 0 14 0 0,2-1-2 0 0,1 0-203 0 0,2-2 51 0 0,10-7 660 0 0,-8 6-552 0 0,-3 1-189 0 0,0 1-38 0 0,-1-1-44 0 0,1 1-54 0 0,5-5 226 0 0,1-1-44 0 0,-1 0-41 0 0,0-1-36 0 0,1-1-23 0 0,0 1-34 0 0,7-6 51 0 0,1-2 31 0 0,-5 8-76 0 0,28-23 120 0 0,-23 17-90 0 0,-4 4 2 0 0,38-23 281 0 0,-15 15-95 0 0,6-5 16 0 0,-25 12-200 0 0,1 2-36 0 0,54-29 137 0 0,34-26 9 0 0,-83 50-157 0 0,23-15-13 0 0,22-18 68 0 0,-46 30-10 0 0,17-18-98 0 0,-2-5 26 0 0,67-75 37 0 0,-101 112-62 0 0,32-32-10 0 0,-1 5 42 0 0,1 0 1 0 0,4 1-34 0 0,11-4 6 0 0,-22 17-15 0 0,17-6 53 0 0,0 1-15 0 0,-33 16-13 0 0,1 0 1 0 0,7-2-17 0 0,25-10 31 0 0,-5-1-22 0 0,25-13 25 0 0,-57 27-31 0 0,-1 0 1 0 0,0-1-1 0 0,-1 0 1 0 0,1 0-1 0 0,-1-1 1 0 0,3-4-4 0 0,47-49 64 0 0,-54 57-100 0 0,0 0-73 0 0,0 0-77 0 0,0 0-80 0 0,0 1-83 0 0,-1-1-87 0 0,1 1-90 0 0,-1 0-93 0 0,1 0-174 0 0,2-2-662 0 0,2-1-826 0 0</inkml:trace>
  <inkml:trace contextRef="#ctx0" brushRef="#br2" timeOffset="32373.67">3505 11414 4952 0 0,'0'0'108'0'0,"0"0"17"0"0,0 0 11 0 0,0-2-17 0 0,8-15 224 0 0,2 1 65 0 0,-2 4 278 0 0,1 0 0 0 0,10-11-686 0 0,2 2 622 0 0,-11 10-361 0 0,1 1-48 0 0,4-3-21 0 0,-8 7-141 0 0,0 0-35 0 0,23-13 151 0 0,-7 5-62 0 0,95-65 396 0 0,-37 31-216 0 0,-34 19-43 0 0,0-4-242 0 0,-10 8 78 0 0,53-46 34 0 0,-63 51-92 0 0,13-15 58 0 0,12-11 5 0 0,-31 28-72 0 0,-13 11-7 0 0,1 0-1 0 0,0 0 0 0 0,3-1-3 0 0,38-25 106 0 0,10-10-106 0 0,39-27 76 0 0,-66 47-45 0 0,11-11-31 0 0,-10 8 33 0 0,13-7-33 0 0,41-27 80 0 0,-28 22 118 0 0,-1-3-198 0 0,-10 8 52 0 0,-29 17 94 0 0,18-16-146 0 0,-2 0 100 0 0,44-29 145 0 0,-41 31-143 0 0,1-1-65 0 0,-11 10-34 0 0,2 0 0 0 0,30-14-3 0 0,-6 5-32 0 0,-21 12-22 0 0,46-22 35 0 0,-33 17 20 0 0,-1-2 1 0 0,15-12-2 0 0,18-21 48 0 0,11-16-48 0 0,-12 11 16 0 0,-64 50-31 0 0,-1 0 0 0 0,4-4 15 0 0,19-19-44 0 0,36-27 99 0 0,15-14 28 0 0,-27 27-98 0 0,-42 36-3 0 0,3-3-10 0 0,1 1 1 0 0,12-6 27 0 0,31-13 0 0 0,-31 17 0 0 0,0-1 0 0 0,6-6 0 0 0,-3 0 53 0 0,-5 3 194 0 0,10-10-247 0 0,-11 4 54 0 0,14-18 28 0 0,0 0-41 0 0,35-36 4 0 0,-24 27 22 0 0,-29 27-56 0 0,9-7-1 0 0,-11 14 33 0 0,6-5-1 0 0,4-5-42 0 0,-11 9 33 0 0,28-20-33 0 0,10-6 13 0 0,-38 28 7 0 0,0 1 0 0 0,18-9-20 0 0,13-8 5 0 0,-1-3 1 0 0,35-33-6 0 0,-54 41 40 0 0,37-48 181 0 0,-41 45-173 0 0,-13 15-18 0 0,29-28 113 0 0,-33 33-133 0 0,0 1-38 0 0,2-3-57 0 0,1 1 76 0 0,3-2 67 0 0,12-8 86 0 0,-14 11-74 0 0,0-1-40 0 0,1 1-30 0 0,11-6 97 0 0,-5 3-62 0 0,-8 5-101 0 0,-4 2-74 0 0,-1-2-100 0 0,-9 10 101 0 0,4-4-11 0 0,-5 5 62 0 0,0 0-58 0 0,0 0-7 0 0,0 0-49 0 0,-1 1-58 0 0,1-1-66 0 0,-1 0 41 0 0,0 1-42 0 0,1-1-432 0 0,1 0-293 0 0,0 0-683 0 0</inkml:trace>
  <inkml:trace contextRef="#ctx0" brushRef="#br2" timeOffset="37570.82">4391 12840 7024 0 0,'0'0'157'0'0,"0"0"23"0"0,0 0 12 0 0,0 0 31 0 0,0 0 101 0 0,0 0 41 0 0,0 0 10 0 0,0 0-13 0 0,0 0-54 0 0,1-1-20 0 0,7-6-44 0 0,19-14 536 0 0,-15 13-477 0 0,1-1-40 0 0,10-8 203 0 0,-2-1-65 0 0,0 0-54 0 0,0 0-42 0 0,10-10 108 0 0,18-18 213 0 0,-25 23 69 0 0,18-14-695 0 0,-11 13 282 0 0,13-11 69 0 0,1 1-59 0 0,0 0-57 0 0,0 2-55 0 0,-10 5-57 0 0,15-15-123 0 0,18-15 92 0 0,-38 31 25 0 0,26-26-117 0 0,-1-1 23 0 0,2 4-7 0 0,31-23 90 0 0,-32 27-47 0 0,76-57-22 0 0,-51 40 54 0 0,-65 49-82 0 0,12-9 5 0 0,-9 5 33 0 0,39-34-35 0 0,-45 41-6 0 0,1 0-1 0 0,8-5-5 0 0,-9 7 18 0 0,-1 0 0 0 0,0-1-1 0 0,0-1-17 0 0,32-29 0 0 0,1 1 0 0 0,9-2 0 0 0,-28 19 47 0 0,0-1-1 0 0,-2-1 0 0 0,20-24-46 0 0,-15 18 91 0 0,-5 6-5 0 0,-8 5 12 0 0,-9 10-64 0 0,1 0 0 0 0,1 1 0 0 0,-1 0 0 0 0,5-2-34 0 0,-4 3 21 0 0,0-1 0 0 0,-1 0 1 0 0,0 0-1 0 0,-1-1 0 0 0,1 0-21 0 0,-4 3 0 0 0,1 0 0 0 0,-1 1 0 0 0,1 0 0 0 0,0 0 0 0 0,1 0 0 0 0,18-16 0 0 0,-20 16 0 0 0,1-1 0 0 0,-1 2 0 0 0,1-1 0 0 0,0 1 0 0 0,5-3 0 0 0,10-7 11 0 0,3-2 40 0 0,15-4-49 0 0,-22 9-32 0 0,-13 8 8 0 0,0 0-1 0 0,0 0 0 0 0,0 0 0 0 0,0 0 1 0 0,0 1-1 0 0,1-1 23 0 0,0 1-132 0 0,-1-1 48 0 0,9-5-57 0 0,-7 4 35 0 0,0-1-101 0 0,-3 2 50 0 0,0 0-44 0 0,1-1-81 0 0,-1 1-70 0 0,1-1-80 0 0,-1 1-87 0 0,1-1-96 0 0,-1 1-106 0 0,0-1-113 0 0,0 1-123 0 0,4-4-992 0 0,3-2-1101 0 0,-9 8 3044 0 0</inkml:trace>
  <inkml:trace contextRef="#ctx0" brushRef="#br2" timeOffset="38122.61">8523 9427 5248 0 0,'0'0'152'0'0,"1"-1"0"0"0,5-7-33 0 0,1 0 100 0 0,-1 1 85 0 0,1 0 69 0 0,6-5 421 0 0,8-8 633 0 0,-11 12-850 0 0,-1 0-125 0 0,-1 1-73 0 0,0-1-93 0 0,1 1-116 0 0,13-12 441 0 0,3 3-78 0 0,0 2-65 0 0,2 0-55 0 0,3-2 3 0 0,-2 0-37 0 0,-14 7-198 0 0,0 1-37 0 0,7-4 24 0 0,10-9 33 0 0,-2-1-35 0 0,11-10 6 0 0,-15 9-144 0 0,7-8 31 0 0,22-23 53 0 0,-19 16-87 0 0,23-21-67 0 0,-18 20-65 0 0,-4-4-88 0 0,-21 24 111 0 0,-8 10 2 0 0,0 0-35 0 0,0 1-41 0 0,0 0-48 0 0,1-1-54 0 0,0 0-61 0 0,8-8-251 0 0</inkml:trace>
  <inkml:trace contextRef="#ctx0" brushRef="#br2" timeOffset="40084.51">5870 14085 5248 0 0,'0'0'152'0'0,"0"0"-29"0"0,0 0-33 0 0,1-1 11 0 0,0 1-75 0 0,2-1-35 0 0,-2 0 41 0 0,0 1 39 0 0,0-1 56 0 0,0 1 70 0 0,0-1 83 0 0,-1 0 98 0 0,3-3-196 0 0,0 1 35 0 0,9-10 548 0 0,-5 6-332 0 0,-2 2-175 0 0,-2 1-73 0 0,0 0-36 0 0,0 0 89 0 0,1 0-35 0 0,2-3 112 0 0,-1 2-147 0 0,-1 0-48 0 0,6-4 22 0 0,6-6-6 0 0,-10 9-63 0 0,-1 0 39 0 0,-2 3-75 0 0,-1 0 0 0 0,1 1 0 0 0,0-1 0 0 0,0 1 0 0 0,1 0 0 0 0,-1 0 0 0 0,3-2-37 0 0,14-8 171 0 0,-9 4-10 0 0,0 1-1 0 0,12-5-160 0 0,2-2 200 0 0,0-2 59 0 0,5-2 121 0 0,-23 14-262 0 0,1 0 1 0 0,-1 0-1 0 0,0-1 1 0 0,0 0-1 0 0,0-1-118 0 0,0 1 94 0 0,-1 0-1 0 0,0 1 0 0 0,1 0 0 0 0,7-4-93 0 0,19-12 275 0 0,-21 12-163 0 0,1 1-1 0 0,0 0 0 0 0,0 0 1 0 0,0 1-112 0 0,37-19 348 0 0,-37 18-258 0 0,4 2-5 0 0,-13 4-63 0 0,0 0-1 0 0,0 0 1 0 0,0-1-1 0 0,0 0 0 0 0,-1 0 1 0 0,3-1-22 0 0,12-8 89 0 0,7-4-16 0 0,12-11-20 0 0,-30 21-38 0 0,1-1 0 0 0,-1 0 0 0 0,-1-1 1 0 0,1 1-1 0 0,-1-1 0 0 0,3-6-15 0 0,9-8 73 0 0,1 2-33 0 0,9-11-35 0 0,-20 22 6 0 0,0-1 1 0 0,0 2 0 0 0,1-1 0 0 0,1 1-12 0 0,13-11 17 0 0,-9 6 13 0 0,9-7 86 0 0,0 1 5 0 0,-10 7-80 0 0,15-13 45 0 0,-2 1-22 0 0,-8 8-11 0 0,-4 3-53 0 0,-5 6 1 0 0,5-3-4 0 0,5-7 55 0 0,-14 11-28 0 0,1 0 0 0 0,0 1-1 0 0,-1-1 1 0 0,1 2 0 0 0,1-1-24 0 0,3-2 55 0 0,-1-1-34 0 0,9-4-5 0 0,25-13 72 0 0,-27 15-61 0 0,0 0 0 0 0,0 2 0 0 0,1-1 0 0 0,2 1-27 0 0,24-11 84 0 0,-20 7-35 0 0,20-8 79 0 0,10-7-128 0 0,-27 12 30 0 0,19-11 64 0 0,-16 2-67 0 0,-19 12 8 0 0,21-18 2 0 0,-15 18 4 0 0,2-1-38 0 0,-1 0-1 0 0,0-1 1 0 0,-1-1 0 0 0,10-11-3 0 0,27-24 0 0 0,32-17 73 0 0,-5 3-29 0 0,-27 21 14 0 0,-9 6 29 0 0,0-1 50 0 0,29-21-31 0 0,-35 30 7 0 0,12-15-113 0 0,-29 25 24 0 0,2 0 1 0 0,2 0-25 0 0,16-12 36 0 0,10-11 20 0 0,25-23-45 0 0,13-10-14 0 0,-77 64 3 0 0,16-12 0 0 0,16-10 0 0 0,86-60 0 0 0,65-44 11 0 0,-160 111 38 0 0,18-18-49 0 0,69-71 29 0 0,-33 30 10 0 0,-26 29-37 0 0,-21 21 71 0 0,16-9-73 0 0,-4 5 40 0 0,26-20-23 0 0,39-28-8 0 0,-38 32 42 0 0,-52 35-68 0 0,15-14 17 0 0,24-26 22 0 0,-4-4 53 0 0,-2-2 66 0 0,-15 16 22 0 0,41-37-107 0 0,-27 32-74 0 0,-8 13-70 0 0,4 2-94 0 0,-19 15 172 0 0,34-20 7 0 0,-3-4 0 0 0,14-15 3 0 0,-25 14 0 0 0,-2-2 0 0 0,-3-3 0 0 0,33-42 0 0 0,-38 39 9 0 0,30-26 150 0 0,-17 26-107 0 0,-14 18-100 0 0,2 2-1 0 0,46-26 49 0 0,-7 12 21 0 0,-53 32-21 0 0,0-1 0 0 0,-2-3 0 0 0,0 0 0 0 0,-2-2 0 0 0,0-1 0 0 0,11-16 0 0 0,166-163-1 0 0,-117 122 80 0 0,-64 61-6 0 0,25-17-73 0 0,30-15-12 0 0,-23 16-43 0 0,-29 19 45 0 0,13-4 10 0 0,-21 11 9 0 0,-13 6 22 0 0,0-1-52 0 0,3-2-96 0 0,-10 9 21 0 0,-1-2-21 0 0,7-5-90 0 0,-6 6-38 0 0,-2 1-10 0 0,0 0 71 0 0,0 0-31 0 0,0 0-122 0 0,0 0 20 0 0,0 0-33 0 0,0 0-917 0 0,0 0-54 0 0</inkml:trace>
  <inkml:trace contextRef="#ctx0" brushRef="#br2" timeOffset="41313.18">7905 14602 3584 0 0,'0'0'101'0'0,"0"0"50"0"0,2 0 124 0 0,3-2-191 0 0,0 1 57 0 0,0-1 47 0 0,0 0 40 0 0,4-3 303 0 0,12-8 832 0 0,-14 8-1003 0 0,-1 1-66 0 0,-3 1-159 0 0,1 0-37 0 0,-1 0-40 0 0,1 0-47 0 0,3-2 179 0 0,7-3 223 0 0,-2 2-46 0 0,-5 1-189 0 0,3-1 98 0 0,0 0-63 0 0,-7 4-117 0 0,1 0 0 0 0,0 0 1 0 0,-1-1-1 0 0,0 1 0 0 0,3-3-96 0 0,9-9 316 0 0,0 1-57 0 0,1 0-45 0 0,0 0-35 0 0,21-17 165 0 0,1 0 50 0 0,2 2-78 0 0,-11 6-127 0 0,1 0-40 0 0,88-64 399 0 0,-78 58-402 0 0,1 0-38 0 0,12-8-41 0 0,-25 19-14 0 0,1 0 0 0 0,1 2-53 0 0,29-16 121 0 0,53-26 106 0 0,-64 34-46 0 0,0-3 0 0 0,6-7-181 0 0,110-70 379 0 0,-154 95-350 0 0,1 1 0 0 0,-1 1 0 0 0,2-1 0 0 0,-1 1 0 0 0,1 1 0 0 0,-1 0 0 0 0,1 1 0 0 0,1 1 0 0 0,1-1-29 0 0,1 1 29 0 0,-6 2-9 0 0,0 0-1 0 0,0-1 1 0 0,0 0-1 0 0,-1-1 1 0 0,1 0 0 0 0,6-4-20 0 0,38-27 82 0 0,-11 7-32 0 0,-4 4-24 0 0,123-68 136 0 0,-138 79-149 0 0,-1-1 1 0 0,0-1-1 0 0,-1-1 1 0 0,5-6-14 0 0,74-70 71 0 0,-79 72-55 0 0,6-5-6 0 0,19-12-10 0 0,-3 3 11 0 0,-4 3 34 0 0,10-6-32 0 0,16-5-13 0 0,-14 11 49 0 0,75-34-38 0 0,-125 63-11 0 0,197-117 0 0 0,-177 103 0 0 0,0-1 0 0 0,13-15 0 0 0,21-16 0 0 0,80-56 30 0 0,98-70 57 0 0,-194 148-82 0 0,1 3 1 0 0,5-1-6 0 0,109-53 0 0 0,-103 50 10 0 0,8-7-10 0 0,-35 18 49 0 0,12-9-47 0 0,-12 8 20 0 0,-9 6 29 0 0,10-8 141 0 0,-1-2-35 0 0,-2-1-47 0 0,-1 0-60 0 0,-9 9-55 0 0,-12 11-152 0 0,1 1 33 0 0,-1-1-34 0 0,1 0 102 0 0,-1 1 83 0 0,1-1 85 0 0,0-2 383 0 0,-1 2-342 0 0,1 1-118 0 0,-1-1-40 0 0,0 1-47 0 0,0-1-56 0 0,0 1-63 0 0,1 0-72 0 0,-1-1-79 0 0,0 1-88 0 0,0 0 84 0 0,0 0-44 0 0,0 0-48 0 0,1-1-49 0 0,-1 1-51 0 0,0 0-55 0 0,0 0-57 0 0,0 0-58 0 0,0 0-1145 0 0,0 0-1038 0 0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34.20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171 1 6072 0 0,'0'0'133'0'0,"0"0"23"0"0,0 0 12 0 0,0 0-47 0 0,0 0 9 0 0,0 0 64 0 0,0 0 182 0 0,0 0 332 0 0,0 0 27 0 0,0 0-301 0 0,0 0-177 0 0,0 0-44 0 0,0 0 47 0 0,0 0 116 0 0,0 0-21 0 0,-1 2 5 0 0,0-2-355 0 0,1 1 43 0 0,-2 1 155 0 0,1 1 82 0 0,-2 4 691 0 0,1-4-622 0 0,2-1-191 0 0,-1 0-69 0 0,0 0-85 0 0,1 0-100 0 0,-4 10 504 0 0,-2-2-43 0 0,-1 3 58 0 0,5-8-192 0 0,0-1-63 0 0,1 0-49 0 0,1-1-38 0 0,-3 7 111 0 0,0-6-62 0 0,2-2-90 0 0,1-1 0 0 0,-1 1 0 0 0,1 0 1 0 0,0-1-1 0 0,-1 1 0 0 0,1 0 0 0 0,0 0 1 0 0,0-1-1 0 0,0 1 0 0 0,1 1-45 0 0,-1 4 120 0 0,1-1-39 0 0,-1-3-54 0 0,0-3-23 0 0,0 34 399 0 0,-1-12-170 0 0,0-5-89 0 0,-2 0-65 0 0,-1 19 167 0 0,-1 0-52 0 0,2-11-84 0 0,1-2-62 0 0,-1 15 52 0 0,3-31-77 0 0,0 1 1 0 0,-1-1-1 0 0,0 1 0 0 0,0-1 1 0 0,-1 1-1 0 0,-1 3-23 0 0,1-3 35 0 0,0 0 0 0 0,1 0 0 0 0,0 1 0 0 0,0 5-35 0 0,0-5 22 0 0,0 1-1 0 0,0-1 1 0 0,-1 0-1 0 0,0 0-21 0 0,-3 7 49 0 0,2 0-1 0 0,-2 14-48 0 0,-3 14 109 0 0,-2 25-16 0 0,0-1-80 0 0,-1-4 83 0 0,0 25-96 0 0,8-60 32 0 0,-2-3-12 0 0,4-20-7 0 0,-1 1 0 0 0,1-1 0 0 0,1 0 0 0 0,-1 6-13 0 0,-1 96 125 0 0,1-53 29 0 0,1-29-34 0 0,-1-1 36 0 0,1-22-87 0 0,0-3-10 0 0,-1 10-45 0 0,-2 0 55 0 0,2-8 1 0 0,1-2 10 0 0,0 0-6 0 0,0 0 11 0 0,0 0-16 0 0,0 0-3 0 0,0 0-29 0 0,0 0-126 0 0,0 0-11 0 0,0 0 34 0 0,0 0-12 0 0,0 0-47 0 0,0 0-124 0 0,0 0-229 0 0,0 0 265 0 0,0 0-30 0 0,0 0-72 0 0,0 0 107 0 0,0 0-39 0 0,0 0-41 0 0,0 0-41 0 0,0 0-36 0 0,0 0-33 0 0,0-1-254 0 0,0 1-54 0 0,0-1-825 0 0,0-3-643 0 0,0-3-1226 0 0</inkml:trace>
  <inkml:trace contextRef="#ctx0" brushRef="#br0" timeOffset="944.47">270 134 5904 0 0,'0'0'132'0'0,"0"0"17"0"0,0 0 11 0 0,0 0-48 0 0,0 0 0 0 0,0 0 49 0 0,0 0 143 0 0,0 0 263 0 0,0 0 17 0 0,0 0-23 0 0,0 0-121 0 0,0 0-50 0 0,0 0-8 0 0,0 0-184 0 0,0 0-54 0 0,0 0-44 0 0,-1 0-38 0 0,0 1-20 0 0,-2 0-79 0 0,2-1 70 0 0,0 1 56 0 0,0-1 82 0 0,0 1 102 0 0,0-1-92 0 0,1 0 34 0 0,0 0 36 0 0,-1 0 39 0 0,-1 1-254 0 0,0 1 74 0 0,-5 4 438 0 0,4-2-396 0 0,2-3 92 0 0,1-1-142 0 0,0 1-36 0 0,-1 0-17 0 0,-1 4-13 0 0,1-4 13 0 0,1 0 45 0 0,-1 1-45 0 0,1-1 0 0 0,-1 0 0 0 0,1 1 0 0 0,-1-1 0 0 0,1 1 0 0 0,0-1 0 0 0,0 1 0 0 0,0-1 0 0 0,0 1 0 0 0,0-1 0 0 0,0 1 0 0 0,0-1 1 0 0,1 1-1 0 0,-1-1 0 0 0,0 1 0 0 0,1-1 0 0 0,0 2-49 0 0,6 16 497 0 0,-1-6-210 0 0,-2-5-123 0 0,0 0-34 0 0,-1-1 50 0 0,1 0 1 0 0,0 0 0 0 0,1 0 0 0 0,0-1 0 0 0,0 1 0 0 0,5 4-181 0 0,22 22 657 0 0,-10-12-290 0 0,-3 0-69 0 0,0 2 4 0 0,1 0-60 0 0,3 3-11 0 0,14 13 34 0 0,-28-29-181 0 0,-1 0 0 0 0,0 1-1 0 0,1 1-83 0 0,8 12 144 0 0,-6-8-30 0 0,0 0 1 0 0,-2 0-1 0 0,0 1 0 0 0,-1 0 0 0 0,0 1 0 0 0,1 7-114 0 0,16 42 296 0 0,31 77 311 0 0,-4 10 36 0 0,-26-91-309 0 0,-14-29-119 0 0,3 8 38 0 0,-13-39-234 0 0,0 0 0 0 0,0 0 1 0 0,0 1-1 0 0,0-1 1 0 0,1-1-1 0 0,0 2-19 0 0,5 6 135 0 0,-2 6-77 0 0,-2-4 0 0 0,1-4 49 0 0,-1-3-112 0 0,-2-2 13 0 0,-1 0 0 0 0,1 0 0 0 0,0 0 0 0 0,-1 0 0 0 0,0 0 0 0 0,0 0 0 0 0,0 0 0 0 0,0 0-1 0 0,0 1 1 0 0,0-1 0 0 0,-1 2-8 0 0,1 0 1 0 0,0 0 6 0 0,4 9 103 0 0,-3-13-101 0 0,-1 3-3 0 0,-1 9 64 0 0,1-9-27 0 0,3 2-21 0 0,-3-4 37 0 0,-1 0-4 0 0,0 6-61 0 0,0-5-83 0 0,0-3-55 0 0,0 0-15 0 0,0 0-31 0 0,0 0-130 0 0,-1-3 57 0 0,0 1-92 0 0,0 1 42 0 0,-1-1-77 0 0,1 1-6 0 0,0 0-71 0 0,-1 0-81 0 0,1 1-89 0 0,0-1-56 0 0,0 0-93 0 0,0 0-102 0 0,0 1-108 0 0,-1-2-290 0 0,1 1-34 0 0,-2-5-2759 0 0</inkml:trace>
  <inkml:trace contextRef="#ctx0" brushRef="#br0" timeOffset="1303.43">156 923 5904 0 0,'0'0'169'0'0,"0"0"-32"0"0,0 0 7 0 0,0 0 64 0 0,0 0 188 0 0,0 0 344 0 0,0 0 27 0 0,0 0-314 0 0,0 0-185 0 0,0 0-44 0 0,0 0 51 0 0,0 0-4 0 0,1 0-101 0 0,-1 0-86 0 0,1 0-40 0 0,3 0 12 0 0,-2 0 17 0 0,-1 0 91 0 0,0 0-34 0 0,0 0 38 0 0,11 0 202 0 0,17-4 631 0 0,-20 2-742 0 0,-1-1-61 0 0,-2 1 25 0 0,0 1-35 0 0,4 0 112 0 0,8-3 145 0 0,6-1-24 0 0,1 1-102 0 0,0 0-80 0 0,1-2-51 0 0,23-7-17 0 0,1 1-53 0 0,-13 3-71 0 0,0-1-39 0 0,-1 0-43 0 0,1-2-48 0 0,-4 0-131 0 0,-3-3-10 0 0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37.06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 5520 0 0,'0'0'158'0'0,"0"0"-35"0"0,0 0 2 0 0,0 0 54 0 0,0 0 160 0 0,0 0 290 0 0,0 0 19 0 0,0 0-265 0 0,0 0-157 0 0,0 0 5 0 0,0 0-43 0 0,0 0 143 0 0,0 0-13 0 0,0 0-10 0 0,0 0-24 0 0,0 0-10 0 0,0 2-2 0 0,0 8 0 0 0,0-7 0 0 0,0-3-87 0 0,0 0-69 0 0,0 1-46 0 0,0 2-16 0 0,0-1 3 0 0,0 0 60 0 0,1 0 94 0 0,-1-1-183 0 0,2 3 87 0 0,-1 0 37 0 0,3 14 457 0 0,-3-10-373 0 0,-1-2-76 0 0,2 1-40 0 0,1 1 2 0 0,-3 1 50 0 0,2 3-8 0 0,4 9 159 0 0,-1-6-112 0 0,-3-6-115 0 0,6 20 255 0 0,5-1-79 0 0,-3-6-81 0 0,-6-13-27 0 0,1-1 0 0 0,0 0 0 0 0,0 0 0 0 0,2 1-164 0 0,-1 0 102 0 0,0-2-36 0 0,0 2-49 0 0,4 5 90 0 0,-1 1-1 0 0,3 8-106 0 0,0-2 101 0 0,0-2 48 0 0,-4-7-11 0 0,2-1 39 0 0,4 3 170 0 0,-2-2-64 0 0,-1-1-54 0 0,2 0-58 0 0,0 0-62 0 0,-11-9-124 0 0,1 0 41 0 0,6 4 166 0 0,-5-4-150 0 0,1 0 17 0 0,-4-1-58 0 0,1 2 6 0 0,3 0 52 0 0,4 2 66 0 0,-1-1-56 0 0,-5-2-15 0 0,6 2-44 0 0,4 3-10 0 0,1-1 0 0 0,-13-6 0 0 0,0 1 0 0 0,0-1 0 0 0,-1 0 0 0 0,1 1 0 0 0,0-1 0 0 0,0 0 0 0 0,0 1 0 0 0,-1-1 0 0 0,1 1 0 0 0,0 0 0 0 0,0-1 0 0 0,-1 1 0 0 0,1-1 0 0 0,-1 1 0 0 0,1 0 0 0 0,0 0 0 0 0,0 0 0 0 0,0 1 0 0 0,1-1 0 0 0,-1 0 0 0 0,1 0 0 0 0,-1 0 0 0 0,1 0 0 0 0,-1 0 0 0 0,1 0 0 0 0,0 0 0 0 0,-1 0 0 0 0,1 0 0 0 0,0-1 0 0 0,0 1 0 0 0,1-1 0 0 0,6 3 0 0 0,5 4-1 0 0,1-1 0 0 0,-1-1 0 0 0,7 2 1 0 0,-1-1 15 0 0,1 2 37 0 0,-18-5-50 0 0,2-2 2 0 0,9 1 66 0 0,-12-2-63 0 0,2 2 24 0 0,23-1 31 0 0,-12-1-78 0 0,-4-2 106 0 0,-3 1 11 0 0,-6 0-36 0 0,3-3-11 0 0,3 3-57 0 0,-5 0-50 0 0,9-3 82 0 0,-12 4-23 0 0,3-2 29 0 0,10-4 57 0 0,-8 4-68 0 0,1-2 62 0 0,-3 1-21 0 0,-1 1 0 0 0,1 0 0 0 0,-1-1 0 0 0,0 1 0 0 0,0-1 0 0 0,0 1 0 0 0,0-2-65 0 0,5-8 140 0 0,-4 3-109 0 0,-1 0-55 0 0,2-4 24 0 0,1-5 11 0 0,-5 16-4 0 0,0 0 0 0 0,0 0-1 0 0,1 1 1 0 0,-1-1 0 0 0,1 0 0 0 0,-1 0 0 0 0,1 0 0 0 0,1-1-7 0 0,2-14-2 0 0,2-20 2 0 0,-6 28 0 0 0,0-2 0 0 0,0 0 0 0 0,-1 0 0 0 0,0 0 0 0 0,-2-7 0 0 0,-3-21-42 0 0,4 24 71 0 0,-1-1 95 0 0,-2-7-62 0 0,0 3-74 0 0,-8-25-72 0 0,2 17 114 0 0,5 9 66 0 0,1 0-34 0 0,-5-14-47 0 0,1-5-14 0 0,7 26-28 0 0,0 1-40 0 0,1-9-4 0 0,1 13 55 0 0,2 1-97 0 0,-1 3 11 0 0,0 1-35 0 0,1 0-39 0 0,0 0-41 0 0,0-1-47 0 0,0 1-48 0 0,0 1-53 0 0,1-1-57 0 0,0 0-60 0 0,-1 0-63 0 0,1 0-68 0 0,1 0-70 0 0,-4 1 256 0 0,1 1-49 0 0,0-1-45 0 0,-1 1-38 0 0,1-1-156 0 0,0 1-38 0 0,0-1-188 0 0,0 0-511 0 0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38.02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56 0 4688 0 0,'0'0'133'0'0,"0"0"-24"0"0,0 0 20 0 0,0 0 69 0 0,0 0 193 0 0,0 0 347 0 0,0 0 29 0 0,0 0-496 0 0,0 0-49 0 0,0 0-46 0 0,0 1-40 0 0,0-1 19 0 0,0 1-71 0 0,0 2 4 0 0,0-2 19 0 0,0 0-2 0 0,0 0 46 0 0,0 0 56 0 0,0 0 64 0 0,0-1-362 0 0,0 1 34 0 0,0 0 38 0 0,0 0 108 0 0,-1 1 90 0 0,1-1 64 0 0,0 1 48 0 0,-1 3 770 0 0,0-3-669 0 0,1-1-232 0 0,-1 0-35 0 0,1-1-42 0 0,-1 1-49 0 0,-1 3 523 0 0,1 2-105 0 0,0-3-273 0 0,1-1-33 0 0,-1 1-37 0 0,1-1-39 0 0,0 0-41 0 0,0-1-50 0 0,-2 8 280 0 0,1-1-36 0 0,1 9 130 0 0,3 3-46 0 0,3 9 49 0 0,-2-14-152 0 0,-1-1 53 0 0,2 8 96 0 0,1 0-54 0 0,1-1-43 0 0,1 0-34 0 0,0-2 113 0 0,-1 0-1 0 0,2 17-334 0 0,12 36 584 0 0,-17-49-389 0 0,1 5-5 0 0,-1 1-47 0 0,4 27 41 0 0,-2-12-9 0 0,-3-28 2 0 0,-1 0-1 0 0,1 14-176 0 0,-2-2 178 0 0,7 34 181 0 0,-2-26-96 0 0,1-1-22 0 0,-2-11-85 0 0,-2-8-91 0 0,2 15-13 0 0,5 1 38 0 0,-8-29-80 0 0,0 1-9 0 0,-2 13 66 0 0,0-6 5 0 0,0-1 8 0 0,0-8 8 0 0,0-2 2 0 0,0 2-26 0 0,0 4-40 0 0,0-5-1 0 0,0-1-134 0 0,0 0-19 0 0,0 0 42 0 0,0 0-14 0 0,0 0-56 0 0,0 0-157 0 0,0 0-284 0 0,0 0 341 0 0,0 0-17 0 0,0 0-68 0 0,0 0 121 0 0,0 0-40 0 0,0 0-42 0 0,0 0-40 0 0,0 0-38 0 0,0 0-32 0 0,0 0-264 0 0,0 0-54 0 0,0-1-851 0 0,-1 0 211 0 0,0-1-40 0 0,0-3-1554 0 0</inkml:trace>
  <inkml:trace contextRef="#ctx0" brushRef="#br0" timeOffset="855.47">0 234 6896 0 0,'0'0'200'0'0,"0"-1"-8"0"0,1-5-61 0 0,0 1-36 0 0,4 0 103 0 0,-3 4-85 0 0,3-4 232 0 0,-1-1 18 0 0,1 1-41 0 0,0 1-37 0 0,-1-1-34 0 0,7-2 170 0 0,1 0-83 0 0,-4 3-108 0 0,0 0-35 0 0,6-4 113 0 0,27-12 345 0 0,-34 17-542 0 0,-1 0-1 0 0,1-1 1 0 0,-1 0 0 0 0,0 0 0 0 0,1-2-111 0 0,-1 2 111 0 0,1 0 0 0 0,-1-1-1 0 0,1 2 1 0 0,-1-1 0 0 0,3 0-111 0 0,47-14 525 0 0,1 1-32 0 0,19-2 75 0 0,-64 16-463 0 0,0 1-1 0 0,1 0 0 0 0,-1 1 1 0 0,1 0-1 0 0,5 1-104 0 0,16 5 184 0 0,-11 0-2 0 0,-3 0 54 0 0,2 3 74 0 0,-8-2-201 0 0,1 2-41 0 0,1 2-26 0 0,7 7-20 0 0,-2 3 5 0 0,-10-5 24 0 0,-3-1 28 0 0,-1 2 44 0 0,-6-11-68 0 0,1 1 0 0 0,-1 0 0 0 0,0-1-1 0 0,0 1 1 0 0,-1 0 0 0 0,1 0 0 0 0,-1-1 0 0 0,-1 1 0 0 0,1 0 0 0 0,-1 0 0 0 0,0 0 0 0 0,0-1 0 0 0,-1 1-1 0 0,0-1 1 0 0,0 1 0 0 0,0-1 0 0 0,-1 2-55 0 0,-3 6 199 0 0,-1-1 1 0 0,-8 10-200 0 0,-1 1 156 0 0,0-2-39 0 0,4-6-60 0 0,1-1 39 0 0,0-1-1 0 0,-10 8-95 0 0,0-3 33 0 0,-2 2 73 0 0,0 1-68 0 0,10-12-58 0 0,-25 16-43 0 0,8-12 66 0 0,-8 1 8 0 0,34-14 38 0 0,6-5-40 0 0,6-3-14 0 0,-4 6 5 0 0,0 0 0 0 0,0 0 0 0 0,0 1 0 0 0,0 0 0 0 0,0 0 0 0 0,0 0 0 0 0,1 0 0 0 0,-1 0 0 0 0,3 1 0 0 0,23-6 0 0 0,-18 3 0 0 0,1 0 0 0 0,0 1 0 0 0,-1 0 0 0 0,1 1 0 0 0,11 1 0 0 0,3 1 0 0 0,1 1 0 0 0,5 2 0 0 0,-6 1 2 0 0,1 2 40 0 0,-3 0 88 0 0,0 2 0 0 0,5 3-130 0 0,-4 2 113 0 0,-3 4 48 0 0,-18-14-107 0 0,0 1 0 0 0,0 0 0 0 0,-1 0 1 0 0,0 0-1 0 0,0 1 0 0 0,0 0 1 0 0,-1-1-1 0 0,1 1 0 0 0,-2 1 0 0 0,1-1 1 0 0,-1 0-1 0 0,2 5-54 0 0,-3-4 59 0 0,1-1 0 0 0,-1 1 0 0 0,-1 0-1 0 0,1 7-58 0 0,-1-7 38 0 0,1 3 21 0 0,-1 0 0 0 0,-1 0 0 0 0,1 0 0 0 0,-2 0 0 0 0,1 0 0 0 0,-1 0 0 0 0,-1 0-1 0 0,0 0 1 0 0,-1 4-59 0 0,-3 0 105 0 0,-1-1-50 0 0,-18 28-12 0 0,13-24 12 0 0,6-7 6 0 0,-1-1 1 0 0,0-1-1 0 0,0 1 0 0 0,-1-1 1 0 0,0-1-1 0 0,-3 2-61 0 0,-37 24 142 0 0,17-18-144 0 0,16-8 15 0 0,-1 2 43 0 0,-4 2 46 0 0,-4 0 55 0 0,0-3 60 0 0,1-4 64 0 0,10-3-181 0 0,0-1-39 0 0,-1-2-27 0 0,-8-2-28 0 0,-15-2 13 0 0,18 2-132 0 0,0-1 36 0 0,-3-4 21 0 0,-11-6 21 0 0,6 2 22 0 0,18 9-115 0 0,-11-9-25 0 0,15 9 59 0 0,0 0-60 0 0,1 1-5 0 0,1 0-50 0 0,-1 0-57 0 0,1 0-65 0 0,1 1 61 0 0,0 0-38 0 0,0 0-39 0 0,0 1-43 0 0,1-1-44 0 0,-1 0-48 0 0,0 0-51 0 0,0 0-52 0 0,2 2 135 0 0,1-1-55 0 0,-1 1-50 0 0,0-1-43 0 0,0 1-168 0 0,0-1-43 0 0,1 0-203 0 0,-2 1-551 0 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40.05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10 102 6336 0 0,'0'0'141'0'0,"0"0"23"0"0,0 0 11 0 0,0 0 30 0 0,0 0 123 0 0,0 0 51 0 0,0 0 6 0 0,0 3-12 0 0,-2 4-104 0 0,-3 15 525 0 0,4-16-603 0 0,0-1-67 0 0,1 4 165 0 0,0-1-37 0 0,0 2 9 0 0,0-1-36 0 0,0-3-50 0 0,0 1 0 0 0,1 0 0 0 0,0-1 0 0 0,0 1 0 0 0,1 2-175 0 0,1 7 261 0 0,-2-12-172 0 0,0 1 0 0 0,-1-1-1 0 0,1 0 1 0 0,1 0 0 0 0,-1-1 0 0 0,1 2-89 0 0,13 29 533 0 0,9 20 247 0 0,4 10-118 0 0,-15-33-397 0 0,0-1-33 0 0,-2-10-121 0 0,0-1 41 0 0,4 5 72 0 0,10 9 164 0 0,-17-23-223 0 0,0-1 1 0 0,1-1 0 0 0,1 0 0 0 0,5 4-166 0 0,-8-6 89 0 0,1-2 1 0 0,-1 1-1 0 0,1-1 0 0 0,1 0-89 0 0,50 15 531 0 0,-46-15-356 0 0,0-1-1 0 0,0-1 1 0 0,8 1-175 0 0,20 0 320 0 0,-6-3-87 0 0,-1-1-39 0 0,11 1-20 0 0,-35-1-127 0 0,1 0 0 0 0,-1 0 0 0 0,2-2-47 0 0,14-1 83 0 0,-21 3-66 0 0,0 1 0 0 0,0-1 0 0 0,0-1-1 0 0,-1 1 1 0 0,1-1 0 0 0,-1 1-1 0 0,1-2 1 0 0,-1 1 0 0 0,0 0 0 0 0,1-1-1 0 0,-1 1 1 0 0,-1-1 0 0 0,1 0-1 0 0,0-1 1 0 0,0 0-17 0 0,12-24 345 0 0,-9 11-185 0 0,-2 1-97 0 0,-2-3-82 0 0,0-7 5 0 0,-1-1 55 0 0,-1-1 105 0 0,-1 0 0 0 0,-2-7-146 0 0,-3-4 81 0 0,1 17-77 0 0,-1 0-48 0 0,-8-48 44 0 0,7 35 0 0 0,-11-34 0 0 0,-17-36 0 0 0,30 93 14 0 0,1 0-53 0 0,0 0-54 0 0,-1 1-37 0 0,3 9 10 0 0,1 2-41 0 0,0 0 46 0 0,0 0-105 0 0,0 0-190 0 0,0 0 221 0 0,0 0-44 0 0,0 0-79 0 0,0 0 103 0 0,0 0-42 0 0,0 0-43 0 0,0 0-43 0 0,0 0-38 0 0,0 0-36 0 0,0 0-261 0 0,0 0-58 0 0,0 0-46 0 0,0 0-32 0 0,0 0-1444 0 0,0 0-1272 0 0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40.8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695 155 6176 0 0,'0'0'177'0'0,"-1"-2"0"0"0,-1-1-202 0 0,0 0 38 0 0,-1-4 118 0 0,0 1 46 0 0,1 0 53 0 0,-1-6 348 0 0,1 5-133 0 0,-2 0-61 0 0,-2-1 22 0 0,-4-4 160 0 0,4 5-169 0 0,-3-3 127 0 0,-1 0-32 0 0,-11-7 399 0 0,-3 2-114 0 0,-2 4-100 0 0,-1 3-89 0 0,-1 5-76 0 0,1 3-65 0 0,-1 4-51 0 0,6 1-126 0 0,-10 2 6 0 0,19-3-165 0 0,1-1 1 0 0,-1 2-1 0 0,1-1 1 0 0,-9 6-112 0 0,-32 20 335 0 0,34-18-51 0 0,0 1 0 0 0,-15 14-284 0 0,15-12 162 0 0,9-7-50 0 0,1 0-1 0 0,0 1 1 0 0,0-1 0 0 0,1 2-1 0 0,-3 2-111 0 0,0 4 119 0 0,0 0-61 0 0,-2 4-42 0 0,-7 10-33 0 0,6-9 25 0 0,10-14-8 0 0,0 0 0 0 0,0 1 0 0 0,1-1 0 0 0,-1 3 0 0 0,-10 32 38 0 0,5-14 0 0 0,6-16-2 0 0,0 0-1 0 0,-2 11-35 0 0,3-4 97 0 0,1 1 0 0 0,0 16-97 0 0,6 40 203 0 0,1-28-115 0 0,-2-19 48 0 0,9 29-136 0 0,-5-27 39 0 0,3 0 0 0 0,0-1 0 0 0,2 0 0 0 0,1-1 0 0 0,8 11-39 0 0,-11-24-40 0 0,0 0 47 0 0,0-2 39 0 0,2 1 34 0 0,17 14 190 0 0,-18-20-117 0 0,0 1 0 0 0,1-2 0 0 0,0 0 0 0 0,0-1 0 0 0,8 3-153 0 0,12 3 188 0 0,-10-5-136 0 0,-1-1 35 0 0,46 12 295 0 0,-43-13 0 0 0,20 1-382 0 0,-22-5 86 0 0,1-1-35 0 0,28-3 94 0 0,-25-1-72 0 0,-1-1 0 0 0,0-1 0 0 0,13-4-73 0 0,-26 4 29 0 0,0 1 0 0 0,-1-2 0 0 0,1 0-29 0 0,1-1-5 0 0,1 0-37 0 0,1 0 26 0 0,-12 5-10 0 0,0-1-42 0 0,0 1-59 0 0,0-1-105 0 0,0 0-117 0 0,-2 2 122 0 0,1 0-37 0 0,-1-1-42 0 0,0 1-44 0 0,0-1-10 0 0,0 1-42 0 0,0 0-44 0 0,0-1-45 0 0,0 1-49 0 0,0 0-50 0 0,0 0-53 0 0,0-1-54 0 0,3-1-584 0 0,-1 1-37 0 0,11-6-2759 0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41.56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 1 9728 0 0,'0'0'222'0'0,"0"0"30"0"0,0 0 18 0 0,0 0-94 0 0,0 0-22 0 0,0 0 51 0 0,0 0 168 0 0,0 0 312 0 0,0 0 19 0 0,0 0-27 0 0,0 0-137 0 0,0 2-57 0 0,-2 39 1120 0 0,1-32-1307 0 0,-1 0-49 0 0,0 15 354 0 0,3 1-111 0 0,-1-4-142 0 0,-1-1-37 0 0,-2 19 163 0 0,1 1-56 0 0,2-1-50 0 0,2 1-46 0 0,1-1-41 0 0,1 1-38 0 0,5 40 150 0 0,-2-21-164 0 0,-1 1-37 0 0,19 129 277 0 0,-18-143-376 0 0,22 113 214 0 0,0-5 18 0 0,-22-112-240 0 0,12 82 196 0 0,-2-1 41 0 0,-5-35-54 0 0,3 45 272 0 0,7 39 150 0 0,-10-83-394 0 0,-2 1-82 0 0,13 71 124 0 0,-11-82-228 0 0,14 48 139 0 0,-18-88-126 0 0,-8-38-102 0 0,0-1 34 0 0,0-1 139 0 0,-1-1 48 0 0,-2-5 410 0 0,0 2-320 0 0,2 2-211 0 0,-1-1-43 0 0,0 0-56 0 0,-1-1-115 0 0,1 1-88 0 0,0 0-107 0 0,0 0-121 0 0,1 2 155 0 0,0 0-35 0 0,-1-1-274 0 0,1-1-109 0 0,-1 1-116 0 0,0 0-125 0 0,1 2 408 0 0,0 0-33 0 0,0-1-35 0 0,0 1-36 0 0,1 0-36 0 0,-1 0-38 0 0,0 0-38 0 0,0 0-40 0 0,0-1-750 0 0,-1 0-40 0 0,1 0-348 0 0,-1-2-991 0 0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42.49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 10 7200 0 0,'0'0'165'0'0,"0"0"22"0"0,0 0 6 0 0,0-1-28 0 0,0-3-105 0 0,0 1 44 0 0,0 2 109 0 0,0 1 246 0 0,0 0 424 0 0,0 0 40 0 0,0 0-378 0 0,0 0-216 0 0,0 0-44 0 0,0 0 82 0 0,0 0 193 0 0,0 0-16 0 0,0 0-9 0 0,0 0-12 0 0,0 0-3 0 0,0 0 0 0 0,0 0-219 0 0,0 0-132 0 0,0 0-41 0 0,0 0 8 0 0,0 0 40 0 0,0 0-16 0 0,0 0 0 0 0,0 0 25 0 0,0 0 9 0 0,-1 1 4 0 0,-7 16 248 0 0,1 1-98 0 0,2 2-81 0 0,2 0-67 0 0,-1 14 16 0 0,1 14-16 0 0,2-38-161 0 0,0 56 526 0 0,5 64-565 0 0,0-89 166 0 0,1 2 43 0 0,-1 7-20 0 0,-2 24-27 0 0,0-6-49 0 0,11 213 415 0 0,-10-210-375 0 0,2-1 84 0 0,-1-9 37 0 0,-1 0 62 0 0,-1-19-126 0 0,1 0-74 0 0,1 8-46 0 0,4 25-42 0 0,-1-8-19 0 0,-2-20 18 0 0,2 85 58 0 0,-4-82-26 0 0,0-14 179 0 0,3 14-258 0 0,4 7 220 0 0,-4-24-55 0 0,-1-1 36 0 0,2 9 151 0 0,0-2-27 0 0,-4-14-146 0 0,-3-3-65 0 0,-1-1-44 0 0,0-18-45 0 0,1 0 0 0 0,0 0 0 0 0,0 0-1 0 0,0 0 1 0 0,0 0 0 0 0,0 0 0 0 0,1-1-1 0 0,-1 1 1 0 0,1 0 0 0 0,0 0 0 0 0,0 0-1 0 0,0-1 1 0 0,0 1 0 0 0,1 1-25 0 0,-1-3 81 0 0,-1-1-1 0 0,0 0 0 0 0,0 0-177 0 0,0 0 41 0 0,0 1 46 0 0,0 0 96 0 0,0 2 233 0 0,0-1-253 0 0,0-1-41 0 0,0 0-73 0 0,0 0-110 0 0,0 0 19 0 0,0-1-42 0 0,0 1-49 0 0,0-1-50 0 0,0 1-57 0 0,0-1-59 0 0,0 0-64 0 0,0 0-68 0 0,0 0-960 0 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43.2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25 9328 0 0,'0'0'208'0'0,"0"0"33"0"0,0 0 15 0 0,0 0-84 0 0,0 0-12 0 0,0 0 59 0 0,0 0 187 0 0,0 0 349 0 0,0 0 21 0 0,2 1-17 0 0,7 3-227 0 0,0-1-48 0 0,1-2-44 0 0,0 0-42 0 0,1-2-38 0 0,0 0-35 0 0,11-3 231 0 0,-7 1-217 0 0,0 2-46 0 0,2-2 34 0 0,7-2 89 0 0,21-3 297 0 0,-27 7-471 0 0,1-1-46 0 0,13-1 48 0 0,2 0-106 0 0,-1 3-87 0 0,0 2-70 0 0,-26-1-47 0 0,3 0 79 0 0,2-1 21 0 0,-4 1-96 0 0,-1 1-94 0 0,-3-1 30 0 0,0 0-37 0 0,-2 0-30 0 0,7 1-61 0 0,-7-1 121 0 0,1 0-73 0 0,-2-1-2 0 0,1 1-61 0 0,-1-1-71 0 0,0 0-81 0 0,0 0 5 0 0,-1 1-60 0 0,1-1-55 0 0,-1 0-46 0 0,0 0-169 0 0,1 0-46 0 0,-1 0-203 0 0,0 0-549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51.16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101 56 10680 0 0,'0'0'241'0'0,"0"0"26"0"0,1-2-92 0 0,0 1-71 0 0,0-6 70 0 0,0 5-63 0 0,-3-8-20 0 0,-1 5-2 0 0,0 1 12 0 0,1 1 35 0 0,0 1 7 0 0,0 0 34 0 0,-1-3 180 0 0,-1 2-89 0 0,2 1-197 0 0,0 1 0 0 0,0 0 0 0 0,0 0 0 0 0,0 1 0 0 0,0-1 0 0 0,0 0 0 0 0,0 1 0 0 0,-1-1 0 0 0,0 1-71 0 0,-10-1 353 0 0,7 1-271 0 0,2 1-35 0 0,-2 1-23 0 0,3 1-19 0 0,2-3-5 0 0,0 0 0 0 0,0 1 0 0 0,0-1 0 0 0,0 1 0 0 0,0-1 0 0 0,0 1 0 0 0,1 0 0 0 0,-1-1 0 0 0,0 1 0 0 0,0 0 0 0 0,1-1 0 0 0,-1 1 0 0 0,0 0 0 0 0,1 0 0 0 0,-1 0 0 0 0,1 0 0 0 0,-1-1 0 0 0,1 1 0 0 0,0 0 0 0 0,-1 0 0 0 0,1 1 0 0 0,-2 1 0 0 0,0 2 0 0 0,1 0 0 0 0,-1-1 0 0 0,1 1 0 0 0,-1 0 0 0 0,1 0 0 0 0,0 4 0 0 0,-2 6 0 0 0,4-10 0 0 0,-1 1 0 0 0,1-1 0 0 0,0 0 0 0 0,0 0 0 0 0,1 0 0 0 0,-1 0 0 0 0,1 0 0 0 0,0 0 0 0 0,1 1 0 0 0,33 56 0 0 0,-28-51 0 0 0,1 0 0 0 0,0-1 0 0 0,1 0 0 0 0,0 0 0 0 0,0-1 0 0 0,1-1 0 0 0,0 0 0 0 0,1 0 0 0 0,0-1 0 0 0,0 0 0 0 0,9 2 0 0 0,-13-4-8 0 0,0 1 52 0 0,-2 0 47 0 0,0 0 41 0 0,-2-2-23 0 0,-3-3 41 0 0,-1-1 29 0 0,0 0 12 0 0,1 5 100 0 0,-2 0-49 0 0,-1 0-46 0 0,0-1-40 0 0,-6 4 52 0 0,-2-2-104 0 0,0-2-71 0 0,-12 2-11 0 0,11-4 49 0 0,8-2-250 0 0,-1 0 73 0 0,1 1 62 0 0,0-1 54 0 0,-3-1 120 0 0,-7-1 362 0 0,9 1-404 0 0,0-1-79 0 0,2 1-53 0 0,-1 1-44 0 0,1-2-51 0 0,0 1-56 0 0,-1 0-83 0 0,1 0-79 0 0,-1 0-87 0 0,1-1-93 0 0,0 1-101 0 0,-1-1-109 0 0,1 0-116 0 0,0 1-124 0 0,-2-2-950 0 0,-2 0-1100 0 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7:43.5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63 9184 0 0,'0'0'208'0'0,"0"0"33"0"0,0 0 14 0 0,0 0-89 0 0,0 0-18 0 0,0 0 50 0 0,0 0 167 0 0,0 0 312 0 0,0 0 25 0 0,2 0-25 0 0,3 0-188 0 0,1 0-68 0 0,-1 0-54 0 0,0 0-55 0 0,0 0-47 0 0,0 0-40 0 0,6 0 171 0 0,16-5 344 0 0,-17 1-390 0 0,0 1 37 0 0,0 0-1 0 0,1 1 1 0 0,2 0-387 0 0,4-1 349 0 0,-1-1-103 0 0,17-3 122 0 0,17 0 244 0 0,-3 0-77 0 0,-16 1-261 0 0,7 1-53 0 0,-25 3-167 0 0,1 0-36 0 0,-11 2-264 0 0,0 0 97 0 0,0-1 84 0 0,1 1 70 0 0,-1 0 70 0 0,1 1 52 0 0,8 0 434 0 0,-7 0-368 0 0,-2 0-123 0 0,0 0-47 0 0,-1-1-52 0 0,1 1-53 0 0,0 0-61 0 0,-1 0-70 0 0,1-1-100 0 0,0 1-98 0 0,-1 0-107 0 0,1 0-116 0 0,-1 0-127 0 0,-1-1 331 0 0,1 1-35 0 0,-1-1-37 0 0,0 1-37 0 0,0-1-38 0 0,0 0-41 0 0,0 1-585 0 0,0-1-34 0 0,0 0-2593 0 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09.69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7312 0 0,'0'0'165'0'0,"0"0"22"0"0,0 0 9 0 0,0 0-62 0 0,0 0-16 0 0,0 0 76 0 0,0 0 37 0 0,0 0 272 0 0,0 0 10 0 0,0 0-213 0 0,0 0-131 0 0,0 0-41 0 0,0 0 8 0 0,0 0 40 0 0,0 0-16 0 0,0 1 8 0 0,0 1-53 0 0,0 7 102 0 0,0-6-91 0 0,0 23 348 0 0,1 0-40 0 0,2 26 331 0 0,0-21-362 0 0,0 0-36 0 0,2 16 134 0 0,1 0-42 0 0,6 51 474 0 0,-6-28-476 0 0,1-5-91 0 0,5 31 117 0 0,-5-17-235 0 0,-6-76-356 0 0,-1-1 110 0 0,0 4 284 0 0,0-4-262 0 0,0 0-44 0 0,0-1-29 0 0,0 1-36 0 0,0-1-42 0 0,0 1-45 0 0,0 0-52 0 0,0 1-57 0 0,0 0-62 0 0,0 0-68 0 0,-1-4-681 0 0,-4-3-46 0 0</inkml:trace>
  <inkml:trace contextRef="#ctx0" brushRef="#br0" timeOffset="281.77">61 406 6120 0 0,'0'0'176'0'0,"0"0"-44"0"0,0 0-66 0 0,1 0-46 0 0,3 0-45 0 0,-1 0 40 0 0,15 0 312 0 0,0 0 103 0 0,3 0 188 0 0,10 1 430 0 0,1-1 30 0 0,-10 0-422 0 0,-4 1-183 0 0,1-1-95 0 0,-7-1 37 0 0,1 1-83 0 0,-1-1-74 0 0,0-1-66 0 0,2-1-36 0 0,0 0-65 0 0,3-1-48 0 0,8-5-56 0 0,-23 9-107 0 0,-1 0 37 0 0,1-1 14 0 0,-1 0 92 0 0,1 1 52 0 0,3-2 312 0 0,-3 1-271 0 0,-1 1-93 0 0,0-1-34 0 0,0 0-40 0 0,0 1-48 0 0,0-1-74 0 0,0 1-76 0 0,1-1-86 0 0,-1 0-94 0 0,0 0-104 0 0,0 0-114 0 0,0 0-122 0 0,-1 1 336 0 0,1-1-35 0 0,-1 1-1061 0 0,0 0-867 0 0</inkml:trace>
  <inkml:trace contextRef="#ctx0" brushRef="#br0" timeOffset="594.11">338 120 5672 0 0,'0'0'165'0'0,"0"-1"-10"0"0,0-2 710 0 0,0 1-75 0 0,1 0-71 0 0,-1 0-69 0 0,0 1-64 0 0,0 0-63 0 0,1 0-59 0 0,-1 0-56 0 0,0 1-52 0 0,1 0-50 0 0,-1 0-47 0 0,1 1-43 0 0,-1-1-40 0 0,1 1-38 0 0,0 1 41 0 0,-1 0-127 0 0,1 0-34 0 0,0 1-66 0 0,4 11-390 0 0,-4-11 386 0 0,-1 0 48 0 0,1-1 53 0 0,-1-1 60 0 0,1 1 70 0 0,-1-2 81 0 0,11 44 389 0 0,-5-14-292 0 0,-3-15-228 0 0,-1-1-36 0 0,5 22 50 0 0,-1 0 76 0 0,2 7 121 0 0,2 23 265 0 0,1 6 93 0 0,-3-24-282 0 0,-1-8-132 0 0,1 0-82 0 0,-3-19-37 0 0,-1 3 21 0 0,2 0 0 0 0,1 0 0 0 0,2 2-186 0 0,-8-24 43 0 0,1 1-65 0 0,-2-2-47 0 0,0-1-35 0 0,0 0-157 0 0,0 0 189 0 0,0 0-9 0 0,0 0-22 0 0,0 0-46 0 0,0 0-17 0 0,0 0-47 0 0,0 0-51 0 0,0 0-59 0 0,0 0-63 0 0,0 0-58 0 0,0 0-53 0 0,0 0-45 0 0,0 0-159 0 0,0 0-46 0 0,0 0-192 0 0,0 0-519 0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4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1 7920 0 0,'0'0'174'0'0,"0"0"29"0"0,0 0 13 0 0,-1 0-31 0 0,-1 0-126 0 0,1 0 29 0 0,0 0 90 0 0,1 0 204 0 0,0 0 345 0 0,0 0 29 0 0,-1 0-302 0 0,0 1-96 0 0,1 1-84 0 0,-1 1-69 0 0,1-1-68 0 0,0 1-35 0 0,0 7 209 0 0,0-9-216 0 0,0 13 321 0 0,1 1-59 0 0,0-1-54 0 0,1 0-48 0 0,0 3-3 0 0,1 0-50 0 0,1 3-10 0 0,2 11 30 0 0,5 23 153 0 0,-8-36-207 0 0,-1 0 42 0 0,1-5-62 0 0,0 1 1 0 0,0-1-1 0 0,1 0-148 0 0,8 29 339 0 0,-10-13-76 0 0,-1-28-248 0 0,-1 0-1 0 0,0 0 0 0 0,0 1 0 0 0,0-1 0 0 0,0 0 0 0 0,1 0 0 0 0,-1 0 0 0 0,1 0 0 0 0,-1 1 0 0 0,1-1 0 0 0,-1 0 0 0 0,1 0 0 0 0,0 0 0 0 0,0 0-14 0 0,1 3 59 0 0,-1-2 13 0 0,-1 3 2 0 0,0-4 4 0 0,-1-1-11 0 0,-1 1-62 0 0,0 0-57 0 0,1-1-45 0 0,1 0-112 0 0,0 0-186 0 0,0 0 218 0 0,0 0-33 0 0,0 0-67 0 0,0 0 92 0 0,0 0-35 0 0,0 0-39 0 0,0 0-37 0 0,0 0-392 0 0,0 0 100 0 0,0 0-50 0 0,0-1-746 0 0,1 0-754 0 0,1-1-768 0 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5.2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105 78 8688 0 0,'0'0'256'0'0,"0"0"-7"0"0,-1 0-180 0 0,0 0-37 0 0,-4-1-34 0 0,3 1 28 0 0,-12 7 326 0 0,2 7-37 0 0,-9 19 238 0 0,14-20-309 0 0,-7 12 383 0 0,3 2-75 0 0,3 2-74 0 0,2 0-76 0 0,4 0-76 0 0,2 0-76 0 0,3 0-76 0 0,2-1-77 0 0,4-4-49 0 0,3-2 55 0 0,6 2 73 0 0,-11-17-69 0 0,-1 0 0 0 0,1-1 0 0 0,7 5-107 0 0,-5-5 105 0 0,0 0 0 0 0,1-1 0 0 0,2 2-105 0 0,17 4 167 0 0,-4-4-75 0 0,-1-3-58 0 0,-7-3-14 0 0,0-1 40 0 0,14-7 160 0 0,-25 5-120 0 0,0-1 0 0 0,0 0 0 0 0,0 0 0 0 0,3-2-100 0 0,-3 1 126 0 0,0-1 1 0 0,0 1-1 0 0,-1-1 0 0 0,0 0 0 0 0,0 0 0 0 0,3-5-126 0 0,-3 4 129 0 0,-1-1 0 0 0,0 1-1 0 0,0-1 1 0 0,-1 0-1 0 0,1 0 1 0 0,-1-2-129 0 0,-1 2 141 0 0,1-1 1 0 0,-2 1 0 0 0,2-8-142 0 0,-2-16 250 0 0,-3 15-172 0 0,-1 0-37 0 0,-6-11 93 0 0,-1 0-55 0 0,-1 1-52 0 0,-3 2-46 0 0,-1 0-45 0 0,-2 2-40 0 0,-1 0-38 0 0,-3 2-33 0 0,10 9-10 0 0,-1 0 44 0 0,-29-22-193 0 0,23 20 158 0 0,7 5 36 0 0,-1 2-37 0 0,1-1-45 0 0,-1 2-53 0 0,0-1-64 0 0,-1 2-70 0 0,0 0-81 0 0,0 1-88 0 0,11 2 227 0 0,1 1-50 0 0,-1 0-46 0 0,0-1-39 0 0,-1 1-143 0 0,1-1-39 0 0,-1 1-171 0 0,-1-1-464 0 0,4 1 1270 0 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6.5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9416 0 0,'0'1'208'0'0,"0"4"33"0"0,1 1-54 0 0,0-1-49 0 0,0 1-42 0 0,0 1-26 0 0,1 0-38 0 0,6 15-54 0 0,-3-9 22 0 0,-1-4 47 0 0,-1-2 38 0 0,0 0 55 0 0,0-1 26 0 0,-1-1 52 0 0,1 0 59 0 0,-1 0 66 0 0,12 26 1014 0 0,-9-17-808 0 0,-2-6-262 0 0,0 0-35 0 0,0 0-45 0 0,0 0-53 0 0,1 1-61 0 0,0-1-70 0 0,1 1-79 0 0,0 0-86 0 0,-5-9-77 0 0,0 0-37 0 0,0 0-353 0 0,0 1 80 0 0,0-1-52 0 0,0 0-689 0 0,0 0-548 0 0,0 0-1042 0 0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6.7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2 9416 0 0,'0'0'208'0'0,"0"0"33"0"0,0 0 16 0 0,0 0 5 0 0,0 0-30 0 0,0 0-10 0 0,1 0-832 0 0,2 0-648 0 0,-1 0 822 0 0,1 0-68 0 0,0-1-791 0 0,1 0-746 0 0,-3 1 1931 0 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7.2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187 53 6648 0 0,'0'0'149'0'0,"0"0"23"0"0,0 0 12 0 0,0 0-87 0 0,0-1-36 0 0,-4-7 73 0 0,3 5-35 0 0,0 1 83 0 0,-6-10 717 0 0,5 10-658 0 0,0 0-1 0 0,0-1 1 0 0,0 1-1 0 0,0 0 1 0 0,-1 0-1 0 0,1 1 1 0 0,-1-1-1 0 0,1 0 1 0 0,-2 0-241 0 0,-4-1 631 0 0,-1 1-35 0 0,-1 1 8 0 0,-1 1-77 0 0,0 3-93 0 0,1 1-111 0 0,-6 5-113 0 0,1 2-103 0 0,1 2-65 0 0,8-7-32 0 0,0 1 0 0 0,1-1 0 0 0,0 1 0 0 0,-1 1-10 0 0,0 3 46 0 0,0 1 38 0 0,2 1-32 0 0,3-12-51 0 0,1 1 0 0 0,0-1-1 0 0,0 1 1 0 0,0-1 0 0 0,0 1-1 0 0,0-1 1 0 0,0 0 0 0 0,0 1-1 0 0,1-1 1 0 0,-1 1 0 0 0,0-1-1 0 0,1 0 1 0 0,-1 1 0 0 0,1-1-1 0 0,0 0 1 0 0,-1 1 0 0 0,1-1-1 0 0,0 0 1 0 0,0 0 0 0 0,0 0-1 0 0,-1 0 1 0 0,1 0 0 0 0,1 0-1 0 0,-1 0 1 0 0,0 0 0 0 0,0 0-1 0 0,0 0 1 0 0,0 0-1 0 0,8 4 117 0 0,1-3-37 0 0,4-2-15 0 0,2-3-44 0 0,13-12-16 0 0,-11 5 46 0 0,-13 6-10 0 0,-3 3-30 0 0,1-1-1 0 0,-1 0 1 0 0,0 1 0 0 0,0-1-1 0 0,0 0 1 0 0,0 0 0 0 0,0-1 0 0 0,-1 1-1 0 0,2-1-10 0 0,0-3 5 0 0,0 0-1 0 0,-1 0 0 0 0,1 0 1 0 0,-1-1-1 0 0,0-1-4 0 0,0 2 2 0 0,0-1 0 0 0,0 1 0 0 0,1 0 0 0 0,0 0 0 0 0,2-4-2 0 0,-5 10 0 0 0,1-1 0 0 0,-1 1 1 0 0,0 0-1 0 0,0-1 0 0 0,1 1 0 0 0,-1-1 0 0 0,0 1 1 0 0,0 0-1 0 0,1-1 0 0 0,-1 1 0 0 0,1 0 0 0 0,-1-1 1 0 0,0 1-1 0 0,1 0 0 0 0,-1-1 0 0 0,1 1 0 0 0,-1 0 1 0 0,1 0-1 0 0,-1 0 0 0 0,0-1 0 0 0,1 1 1 0 0,-1 0-1 0 0,1 0 0 0 0,-1 0 0 0 0,1 0 0 0 0,-1 0 1 0 0,1 0-1 0 0,-1 0 0 0 0,1 0 0 0 0,-1 0 0 0 0,1 0 1 0 0,-1 0-1 0 0,1 0 0 0 0,-1 0 0 0 0,1 0 1 0 0,-1 1-1 0 0,1-1 0 0 0,-1 0 0 0 0,1 0 0 0 0,-1 1 1 0 0,0-1-1 0 0,1 0 0 0 0,-1 0 0 0 0,1 1 0 0 0,-1-1 1 0 0,0 1-1 0 0,2 0 1 0 0,0-1-1 0 0,-1 1 0 0 0,0 0 0 0 0,1 0 0 0 0,-1 0 0 0 0,0 0 0 0 0,0 0 0 0 0,1 0 0 0 0,-1 0 0 0 0,0 0 0 0 0,0 0 0 0 0,0 0 0 0 0,0 0 0 0 0,-1 1 0 0 0,1-1 0 0 0,0 0 0 0 0,0 2 0 0 0,2 3 0 0 0,2 3 0 0 0,-1 1 0 0 0,0-1 0 0 0,0 1 0 0 0,-1 0 0 0 0,0 0 0 0 0,-1 1 0 0 0,1 4 0 0 0,0 6-90 0 0,1 0 63 0 0,-1 1 57 0 0,1-1 53 0 0,-2 1 49 0 0,1 0 44 0 0,-1 0 41 0 0,-1 0 36 0 0,0 13 217 0 0,-2 0 63 0 0,-4 6 166 0 0,3-26-145 0 0,-2 1-1 0 0,-4 13-553 0 0,3-18 87 0 0,0 1 38 0 0,1-5-18 0 0,1-1 1 0 0,-1 1 0 0 0,-1-1-1 0 0,1 0 1 0 0,-1 0-1 0 0,0 0 1 0 0,-3 1-108 0 0,-10 6 186 0 0,9-8-139 0 0,-1-2-39 0 0,0-2-47 0 0,-1-2-52 0 0,1-1-60 0 0,-1-3-67 0 0,-1-2-136 0 0,7 3 166 0 0,0 0-89 0 0,0-1-105 0 0,1 0-41 0 0,1 1-115 0 0,1 1 219 0 0,0 1-36 0 0,1-1-39 0 0,-1 0-41 0 0,-3-9-1038 0 0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7.55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9760 0 0,'0'0'222'0'0,"0"0"-42"0"0,0 1-42 0 0,1 1 41 0 0,1 10 72 0 0,1 1-278 0 0,-1-4 43 0 0,0-2 37 0 0,1 0 54 0 0,-2-2 1 0 0,1-1 35 0 0,-1 1 39 0 0,1 0 44 0 0,-1 0 47 0 0,0 0 52 0 0,0 0 56 0 0,-1 0 62 0 0,1-2-435 0 0,-1 0 47 0 0,1 3 165 0 0,0-1 65 0 0,2 6 451 0 0,-2-7-546 0 0,0-1-51 0 0,0 1-68 0 0,0 0-85 0 0,-1-2-51 0 0,1 1-51 0 0,-1 0-56 0 0,1 0-60 0 0,-1 0-12 0 0,0-1-48 0 0,1 1-53 0 0,-1 0-53 0 0,0 0-59 0 0,0 0-60 0 0,0 1-63 0 0,0-1-67 0 0,0-3-1126 0 0,0 0-1007 0 0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7.75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34 9848 0 0,'0'-1'219'0'0,"-1"1"-48"0"0,-1-3 58 0 0,-3-5 129 0 0,3 6-466 0 0,1 0 119 0 0,1 1 100 0 0,0-1 82 0 0,0 0 35 0 0,0 1 37 0 0,3-3 694 0 0,-1 2-590 0 0,-1 2-184 0 0,0-1-36 0 0,0 0-44 0 0,0 0-51 0 0,1 1-60 0 0,-1-1-68 0 0,0 1-75 0 0,0-1-83 0 0,0 1 27 0 0,-1 0-43 0 0,1 0-45 0 0,0 0-48 0 0,-1-1-50 0 0,1 1-52 0 0,-1 0-55 0 0,1 0-56 0 0,1 1-1073 0 0,2 0-935 0 0,-4-1 2495 0 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8.14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135 2 7800 0 0,'0'0'174'0'0,"0"0"29"0"0,0 0 13 0 0,0 0-69 0 0,0 0-7 0 0,0 0 54 0 0,0 0 168 0 0,0 0 310 0 0,0 0 28 0 0,0 0-28 0 0,0 0-134 0 0,0 0-52 0 0,0 0-8 0 0,0 0-39 0 0,0 1-152 0 0,1 0-113 0 0,1 1-85 0 0,2 4 18 0 0,-3-4-19 0 0,4 14 315 0 0,-2-1-50 0 0,1 0-44 0 0,-2 1-41 0 0,3 16 164 0 0,-2 0-111 0 0,1-1-86 0 0,2 14 45 0 0,6 16 104 0 0,-3-22-90 0 0,-1-6 17 0 0,2 0 91 0 0,-9-30-657 0 0,-1-1 116 0 0,1 0 99 0 0,0 1 82 0 0,-1-2 51 0 0,1 1 40 0 0,1 5 639 0 0,-2-4-598 0 0,1-2-138 0 0,-1 1-52 0 0,1 0-59 0 0,-1 0-70 0 0,1 1-108 0 0,0 0-109 0 0,0 0-122 0 0,-1-1 193 0 0,1 0-35 0 0,-1 0-37 0 0,1 0-37 0 0,-1 0-40 0 0,1 0-42 0 0,-1 0-42 0 0,1 1-44 0 0,0-1-46 0 0,-1 1-47 0 0,0-3-1478 0 0,0 0-1212 0 0</inkml:trace>
  <inkml:trace contextRef="#ctx0" brushRef="#br0" timeOffset="311.08">0 195 11432 0 0,'0'0'256'0'0,"0"0"34"0"0,0 0 22 0 0,0 0-30 0 0,0 0-211 0 0,1 0-36 0 0,6-3-33 0 0,8 0 79 0 0,-1 0 56 0 0,37-10 574 0 0,-38 10-555 0 0,1-1-28 0 0,0 0-61 0 0,-14 4-69 0 0,10-2-112 0 0,-1-1 68 0 0,1 1 56 0 0,0-1 48 0 0,9-2 158 0 0,26-6 456 0 0,-32 8-523 0 0,1 0-72 0 0,-6 1-76 0 0,0 0-40 0 0,1 0-46 0 0,-1 0-51 0 0,1 1-73 0 0,-1-1-71 0 0,1 0-79 0 0,0 0-85 0 0,0 1-92 0 0,-1-1-98 0 0,1 1-106 0 0,0-1-111 0 0,0 1-931 0 0,4 0-1016 0 0</inkml:trace>
  <inkml:trace contextRef="#ctx0" brushRef="#br0" timeOffset="768.25">716 67 7136 0 0,'0'0'208'0'0,"0"-1"-32"0"0,3-2-112 0 0,-2 0-41 0 0,0 2 63 0 0,1-2 577 0 0,-1 1-52 0 0,0 0-50 0 0,-1-1-48 0 0,0 1-45 0 0,0 0-43 0 0,0-1-39 0 0,0 1-39 0 0,-2-2 247 0 0,0 1-121 0 0,-1-1-100 0 0,0 1-79 0 0,-1-1-34 0 0,-10-4 309 0 0,7 5-282 0 0,2 1 49 0 0,0 0 111 0 0,-11-3 7 0 0,2 4-239 0 0,1 2-123 0 0,2 4-105 0 0,7-2 13 0 0,0 0 0 0 0,0 0 0 0 0,0 1 0 0 0,0 0 0 0 0,1 0 0 0 0,-2 2 0 0 0,5-5-2 0 0,-1 0 1 0 0,1-1 0 0 0,-1 1 0 0 0,1 0 0 0 0,-1 0 0 0 0,1 0 0 0 0,-1 0 0 0 0,1 0 0 0 0,0 0 0 0 0,0 0 0 0 0,0 0 0 0 0,-1 1 0 0 0,1-1 0 0 0,0 0 0 0 0,0 0 0 0 0,0 0 0 0 0,0 0 0 0 0,1 0 0 0 0,-1 0 0 0 0,0 0 0 0 0,0 0 1 0 0,1 3-32 0 0,-1 1-8 0 0,1 1 1 0 0,-1-1-1 0 0,1 0 0 0 0,0 0 0 0 0,0 0 0 0 0,1 1 40 0 0,13 28-162 0 0,7-1 70 0 0,2-2 64 0 0,5 9 83 0 0,-24-32-186 0 0,1 1 76 0 0,-1 0 68 0 0,0 0 62 0 0,0 1 56 0 0,-1 0 47 0 0,0 0 43 0 0,-1 0 35 0 0,-1 6 209 0 0,-2-14-392 0 0,0 0 0 0 0,0 0 0 0 0,0 0 0 0 0,-1 0 0 0 0,1 0 0 0 0,-1 0 0 0 0,1 0 0 0 0,-1 0 0 0 0,1 0 0 0 0,-1-1 0 0 0,0 1 0 0 0,0 0 0 0 0,0 0 0 0 0,0-1 0 0 0,0 1 0 0 0,0 0 0 0 0,-1-1 0 0 0,1 0 0 0 0,0 1 0 0 0,-1 0-73 0 0,-18 9 586 0 0,10-7-387 0 0,-9 3 108 0 0,-1-3-93 0 0,10-3-175 0 0,2 0 9 0 0,0-1 0 0 0,0 1 0 0 0,0-1 0 0 0,0-1-1 0 0,0 0-47 0 0,-7-3 27 0 0,0-3-66 0 0,13 6 62 0 0,0 0-32 0 0,-1-2-103 0 0,-1 1-129 0 0,1 0-116 0 0,-1 0-103 0 0,1 0-93 0 0,0-1-81 0 0,1 1-70 0 0,-1-1-58 0 0,1 0-48 0 0,-3-2-620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51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13248 0 0,'0'0'298'0'0,"1"2"46"0"0,3 3-139 0 0,0 1-39 0 0,4 7 75 0 0,-2 0-89 0 0,8 22 120 0 0,-11-24-150 0 0,0 0 45 0 0,0 1 66 0 0,-1-1 79 0 0,0-1 96 0 0,-1 0 111 0 0,-1 7-200 0 0,-1-1-101 0 0,0-4-134 0 0,1-1-57 0 0,-3 1-61 0 0,1-5-39 0 0,2-1-38 0 0,5 0-47 0 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6.0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201 254 5528 0 0,'0'0'124'0'0,"0"0"17"0"0,0 0 11 0 0,0 0-66 0 0,0-1-34 0 0,-1 0-16 0 0,-3-4-9 0 0,3 3 21 0 0,0 0 43 0 0,0 1 38 0 0,0 0 56 0 0,0 0 66 0 0,0 0 75 0 0,-12-5 394 0 0,-1 2-92 0 0,1 3-86 0 0,-1 3-77 0 0,1 2-72 0 0,0 2-63 0 0,1 2-57 0 0,0 1-49 0 0,-6 8 51 0 0,2 3-78 0 0,9-11-112 0 0,1 0 0 0 0,0 1 0 0 0,1-1 0 0 0,0 1 0 0 0,0 1-85 0 0,-6 24 217 0 0,5 5 44 0 0,5-35-206 0 0,1 0 0 0 0,0 1 0 0 0,1-1 0 0 0,0 1 0 0 0,0-1-1 0 0,0 1-54 0 0,0-3 43 0 0,0 0-1 0 0,0 0 1 0 0,0 0-1 0 0,0 0 1 0 0,1 0-1 0 0,0 0 0 0 0,-1-1 1 0 0,1 1-1 0 0,0 0 1 0 0,1 0-43 0 0,4 4 286 0 0,1-2-45 0 0,1-1-43 0 0,0-2-37 0 0,11 0 61 0 0,1-3-106 0 0,3-5-73 0 0,-15 3-48 0 0,-1 0 1 0 0,1-1-1 0 0,-1 0 1 0 0,7-4 4 0 0,11-12-258 0 0,-16 10 109 0 0,-4 2-16 0 0,0 1-73 0 0,0-2-136 0 0,-3 4 136 0 0,-1 0-40 0 0,1 1-42 0 0,0-1-47 0 0,-1 0-48 0 0,0 0-54 0 0,-1 2-80 0 0,0 0-107 0 0,0-1-239 0 0,1-1-582 0 0,-1 4 1036 0 0</inkml:trace>
  <inkml:trace contextRef="#ctx0" brushRef="#br0" timeOffset="284.84">207 20 7800 0 0,'0'0'174'0'0,"0"0"5"0"0,0-1-40 0 0,0-1 41 0 0,0-1-99 0 0,0-4-24 0 0,0 6 22 0 0,0 1 40 0 0,0 0 135 0 0,0 0 11 0 0,0-1-75 0 0,0 1-64 0 0,0 0-53 0 0,0-1-41 0 0,0 0-113 0 0,0 1 71 0 0,0-1 56 0 0,0 1 87 0 0,0-1-22 0 0,0 1 35 0 0,0 0 38 0 0,0 0 43 0 0,1 0 45 0 0,-1 0 52 0 0,0 0 53 0 0,0 0 59 0 0,1 1-408 0 0,1 0 1 0 0,-1 0-1 0 0,0 0 1 0 0,1 0-1 0 0,-1 1 1 0 0,0-1-1 0 0,0 0 1 0 0,0 1-1 0 0,0-1 0 0 0,0 2-28 0 0,8 19 341 0 0,1 25 408 0 0,-10-46-731 0 0,4 32 549 0 0,-3-13-276 0 0,2 10 103 0 0,0 14 158 0 0,0-16-148 0 0,1 14 58 0 0,1 21 344 0 0,0-5-76 0 0,-2-20-310 0 0,2-6-143 0 0,1-1-88 0 0,-5-28-178 0 0,-1-2 6 0 0,1 1-40 0 0,0 1-33 0 0,0 2-45 0 0,-1-5-246 0 0,1 0 63 0 0,-1 0 58 0 0,0 0 48 0 0,1-1 20 0 0,-1 1 48 0 0,1 0 23 0 0,0-1 3 0 0,1 1-69 0 0,-2 0 62 0 0,0 0-34 0 0,5-5-973 0 0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2.9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149 22 8720 0 0,'0'0'197'0'0,"0"0"24"0"0,0 0 19 0 0,0 0 35 0 0,0 0 93 0 0,0 0 44 0 0,0 0 11 0 0,0 0-21 0 0,0 0-88 0 0,0 0-40 0 0,0 2 26 0 0,-2 9 297 0 0,1-8-441 0 0,1-2 34 0 0,-5 15 293 0 0,2 0-57 0 0,0-1-54 0 0,2 1-47 0 0,-1 0-45 0 0,2 0-40 0 0,0 17 138 0 0,2-7-155 0 0,1 0-52 0 0,8 51 211 0 0,-6-43-188 0 0,-1-1 74 0 0,10 50 334 0 0,-14-79-687 0 0,1-1 41 0 0,0 4 56 0 0,0-1 81 0 0,3 8 234 0 0,-3-6-199 0 0,0-4-111 0 0,0 0-46 0 0,0 2-94 0 0,0-4 17 0 0,-1 1-32 0 0,1 1-173 0 0,-1 1-112 0 0,0-3 165 0 0,1 0-34 0 0,-1 0-34 0 0,0 1-36 0 0,0-3-28 0 0,0 0-55 0 0,0 0-50 0 0,0 0-42 0 0,0 0-156 0 0,0 0-42 0 0,0 0-189 0 0,0 0-506 0 0</inkml:trace>
  <inkml:trace contextRef="#ctx0" brushRef="#br0" timeOffset="378.86">0 263 5696 0 0,'0'0'166'0'0,"2"0"-38"0"0,1-1-14 0 0,0 1 11 0 0,0-1 35 0 0,0 1 8 0 0,-1-1 35 0 0,0 1 40 0 0,-1 0 44 0 0,7-2 287 0 0,-1 0-48 0 0,1 0-45 0 0,-1-1-43 0 0,1 1-41 0 0,-1 0-39 0 0,1 0-37 0 0,-1-1-36 0 0,8-1 191 0 0,0-1-116 0 0,0 0-98 0 0,0 0-82 0 0,-2 1-77 0 0,0-1-39 0 0,48-14 45 0 0,-52 16-236 0 0,-1 0 83 0 0,21-8 124 0 0,-17 6-121 0 0,-5 2-54 0 0,0-1-74 0 0,-1 1-40 0 0,0 0-72 0 0,0 0-83 0 0,0 0-91 0 0,-1 0-102 0 0,1-1-111 0 0,0 1-122 0 0,-4 1 347 0 0,1 0-34 0 0,2-1-804 0 0,3-1-718 0 0</inkml:trace>
  <inkml:trace contextRef="#ctx0" brushRef="#br0" timeOffset="818.17">371 1 8264 0 0,'0'0'182'0'0,"0"0"29"0"0,0 0-21 0 0,0 0-82 0 0,1 1-59 0 0,-1 3-16 0 0,1-2 10 0 0,1 9-6 0 0,10 13-22 0 0,-6-13 82 0 0,-3-5 3 0 0,-1 1 45 0 0,9 22 473 0 0,9 13 159 0 0,-6-11-212 0 0,-4-9-151 0 0,0 4 2 0 0,1-1 55 0 0,16 39 752 0 0,-18-36-737 0 0,4 4 90 0 0,3 12 225 0 0,-12-15-339 0 0,-4-25-519 0 0,1 0 86 0 0,0-1 93 0 0,0 1 163 0 0,1-3-31 0 0,-1-1-113 0 0,0-3-33 0 0,0 1-94 0 0,-1-1-34 0 0,2-10 72 0 0,1 1-54 0 0,11-29-169 0 0,-8 24 131 0 0,-3 9 49 0 0,13-24 39 0 0,-3 12-79 0 0,0 5-61 0 0,0 0-81 0 0,2 3 64 0 0,-11 9 104 0 0,0 1-1 0 0,0-1 0 0 0,1 2 0 0 0,-1-1 1 0 0,4-1 5 0 0,-5 2-6 0 0,0 0 0 0 0,1 1 0 0 0,-1-1 0 0 0,0 1 0 0 0,0 0 0 0 0,1 0 0 0 0,-1 0 0 0 0,2 0 6 0 0,-3 0-18 0 0,0 1 0 0 0,0-1 1 0 0,0 1-1 0 0,0 0 0 0 0,0-1 0 0 0,0 1 0 0 0,0 0 1 0 0,1 1 17 0 0,2 1-23 0 0,0 0 1 0 0,-1 1 0 0 0,1 0 0 0 0,-1 0 0 0 0,0 0 0 0 0,0 0-1 0 0,0 1 1 0 0,-1-1 0 0 0,1 2 22 0 0,6 11-32 0 0,-2 2 40 0 0,-7-14-8 0 0,1 0 0 0 0,0-1 0 0 0,0 1 0 0 0,0 0 0 0 0,0-1 0 0 0,1 0 0 0 0,0 1 0 0 0,-2-3-137 0 0,1 0 70 0 0,6 3 52 0 0,-5-3-37 0 0,0-1-32 0 0,-1-1-54 0 0,0 1-29 0 0,0-1-56 0 0,0 1-62 0 0,0-1-72 0 0,0 0-77 0 0,0 1-87 0 0,0-1-93 0 0,0 0-102 0 0,-2 0 393 0 0,0 0-43 0 0,0 0-473 0 0,0 0-312 0 0,0 0-736 0 0</inkml:trace>
  <inkml:trace contextRef="#ctx0" brushRef="#br0" timeOffset="1236.1">993 346 7400 0 0,'0'0'216'0'0,"2"1"-34"0"0,4 1-116 0 0,0-1-31 0 0,-1-1 66 0 0,0 0 59 0 0,1 0 51 0 0,3-1 241 0 0,1-1 90 0 0,19-9 1451 0 0,-23 8-1600 0 0,0-1-38 0 0,-1 1-44 0 0,0-1-64 0 0,0-1-76 0 0,0 1-89 0 0,4-6 75 0 0,1 1 96 0 0,7-8 266 0 0,-10 10-327 0 0,1-2-40 0 0,-1-1-94 0 0,-6 7-57 0 0,7-9 44 0 0,-6 8-14 0 0,0 0 0 0 0,0 1 0 0 0,0-2 1 0 0,0 1-1 0 0,-1 0 0 0 0,1-3-31 0 0,0-5 33 0 0,-3 0 117 0 0,-4-1 66 0 0,3 10-108 0 0,0 0 56 0 0,1 2-49 0 0,-2 0-41 0 0,-8 1 63 0 0,8 1-33 0 0,-2 0-49 0 0,0 1-1 0 0,1-1 0 0 0,-1 1 1 0 0,1 1-1 0 0,-1-1 0 0 0,1 1 0 0 0,0-1 1 0 0,0 1-1 0 0,0 0 0 0 0,0 1 1 0 0,1-1-1 0 0,-1 1 0 0 0,1-1 1 0 0,0 1-1 0 0,-1 3-54 0 0,-8 9 246 0 0,2 0 0 0 0,0 1 0 0 0,-2 6-246 0 0,-10 29 513 0 0,20-47-456 0 0,0 0 0 0 0,1-1 0 0 0,0 1-1 0 0,0 0 1 0 0,0 1 0 0 0,1-1 0 0 0,0 0 0 0 0,0 0-1 0 0,0 4-56 0 0,4 5-54 0 0,2-2 101 0 0,-4-10-14 0 0,-1 0-1 0 0,1 0 0 0 0,0 0 0 0 0,0 0 0 0 0,1 0 0 0 0,-1 0 0 0 0,0 0 0 0 0,1-1 1 0 0,-1 1-1 0 0,1-1 0 0 0,2 2-32 0 0,4 0 50 0 0,1 0-49 0 0,0-1-65 0 0,0 0-81 0 0,-4-1-6 0 0,1 0-49 0 0,0 0-54 0 0,0 0-58 0 0,1 0-151 0 0,-1 0-103 0 0,5-1-462 0 0,1-2-10 0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21.7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142 205 8496 0 0,'-5'-1'245'0'0,"0"0"-54"0"0,0 1-46 0 0,1 0-39 0 0,-5 0 19 0 0,-9 7 11 0 0,13-4-55 0 0,0 1 54 0 0,-1 1 125 0 0,3-2-80 0 0,0 1 40 0 0,-7 6 151 0 0,2 1-74 0 0,-2 4 34 0 0,-9 25 342 0 0,10-15-297 0 0,2 2-45 0 0,3-12-48 0 0,2 1-1 0 0,-2 9-282 0 0,4-16 83 0 0,-1-1 1 0 0,1 0-1 0 0,0 1 1 0 0,1-1 0 0 0,0 1-1 0 0,0-1 1 0 0,1 0-1 0 0,0 0 1 0 0,0 0-1 0 0,1 0 1 0 0,0 0-1 0 0,1 1-83 0 0,-2-6 57 0 0,0 0 0 0 0,0 0 0 0 0,0 0 0 0 0,1 0 0 0 0,-1 0 0 0 0,1-1 0 0 0,-1 1 0 0 0,1-1-57 0 0,0 1 56 0 0,0-1 0 0 0,0 0 0 0 0,0-1 0 0 0,1 1 1 0 0,-1 0-1 0 0,0-1 0 0 0,3 1-56 0 0,-2-1 55 0 0,0 0 1 0 0,1 0-1 0 0,-1-1 1 0 0,0 1-1 0 0,1-1 1 0 0,0 0-56 0 0,0 0 68 0 0,1 0 0 0 0,-1-1 0 0 0,1 0 1 0 0,4-1-69 0 0,21-11 214 0 0,-26 10-175 0 0,0 0 0 0 0,-1 0 1 0 0,1-1-1 0 0,2-2-39 0 0,-3 3 20 0 0,-1-1 0 0 0,0 1 0 0 0,0-1 0 0 0,0 0 1 0 0,1-3-21 0 0,-2 4 6 0 0,0 0 1 0 0,0-1-1 0 0,-1 0 1 0 0,0 1-1 0 0,0-1 1 0 0,0 0-1 0 0,0 0-6 0 0,1-4 60 0 0,-2-1 0 0 0,1 1 0 0 0,-1-8-60 0 0,-1 6 31 0 0,0 1 1 0 0,-1 0-1 0 0,0-1 0 0 0,-1 1 1 0 0,0 0-1 0 0,0 0 0 0 0,-1 0 1 0 0,-1-3-32 0 0,-28-49 32 0 0,17 36-42 0 0,-2-3-84 0 0,9 15 0 0 0,-1-1-41 0 0,8 12-45 0 0,1 0 59 0 0,-1 0 49 0 0,0-1 41 0 0,-1-1 55 0 0,-4-2 105 0 0,5 3-100 0 0,-1 1-49 0 0,0-1-74 0 0,0 0-105 0 0,1 2 53 0 0,1 0-36 0 0,-1-1-38 0 0,1 1-42 0 0,-1 0-45 0 0,1-1-48 0 0,0 1 33 0 0,0 0-35 0 0,-1 0-37 0 0,1 0-38 0 0,0 0-39 0 0,0 0-42 0 0,0 0-44 0 0,-1 0-44 0 0,0-1-1201 0 0,-1-1-1014 0 0</inkml:trace>
  <inkml:trace contextRef="#ctx0" brushRef="#br0" timeOffset="432.14">515 63 8984 0 0,'0'-1'254'0'0,"-1"1"-98"0"0,0-2-73 0 0,-2-2 24 0 0,2 2-26 0 0,-1-3 99 0 0,0 0-101 0 0,0 0-67 0 0,-4-7-59 0 0,2 5 104 0 0,2 3 35 0 0,0 1 58 0 0,0 0 71 0 0,0 1 83 0 0,-1-1 35 0 0,0 1-51 0 0,0 1-48 0 0,0 0-43 0 0,-2 1 30 0 0,0 0-70 0 0,0 2-55 0 0,-1 0-39 0 0,-9 6 42 0 0,10-4-30 0 0,-1 0 75 0 0,2-1 107 0 0,0 0-156 0 0,0 1 0 0 0,0-1 0 0 0,1 1 0 0 0,0-1 0 0 0,-1 2-101 0 0,-11 21 419 0 0,5 3-67 0 0,5 2-50 0 0,4-15-128 0 0,1 0 0 0 0,0 0 0 0 0,1 0 0 0 0,1 0 0 0 0,1 0 1 0 0,3 12-175 0 0,0-1 243 0 0,2 4-93 0 0,-1-5-92 0 0,12 34 19 0 0,-12-43-23 0 0,0 1 36 0 0,-3-6-17 0 0,0 7 38 0 0,-1-12-32 0 0,-3-3-12 0 0,0 0 76 0 0,0-1-76 0 0,-1 0-68 0 0,1-1-62 0 0,-1 0-55 0 0,0-1-49 0 0,0 0-42 0 0,0 0-35 0 0,-1-2-448 0 0,-2-1-560 0 0,4 0 752 0 0,-2-2-602 0 0</inkml:trace>
  <inkml:trace contextRef="#ctx0" brushRef="#br0" timeOffset="743.26">221 272 8272 0 0,'0'0'241'0'0,"1"0"-51"0"0,0 0-101 0 0,1-1-67 0 0,3-1-52 0 0,-2 1 91 0 0,12-5 544 0 0,1 2-112 0 0,-1 0-91 0 0,1 1-69 0 0,-1-1-60 0 0,20-5 308 0 0,-3-1-241 0 0,1-1-55 0 0,0 1-77 0 0,0 0-101 0 0,-16 5-98 0 0,-1 0-34 0 0,15-5 25 0 0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17.9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64 0 6824 0 0,'0'0'149'0'0,"0"0"23"0"0,0 0 13 0 0,0 1-52 0 0,1 0-68 0 0,0 1-48 0 0,3 4-50 0 0,-3-3 49 0 0,9 11 673 0 0,10 18 1033 0 0,-14-22-1228 0 0,-1 0-44 0 0,1 1-22 0 0,0 1-97 0 0,-1 0-120 0 0,-3-6-157 0 0,0 1-39 0 0,12 37 708 0 0,16 60 1021 0 0,-21-67-1158 0 0,1 3-11 0 0,0 0-77 0 0,-4-17-258 0 0,0 0-35 0 0,-4-12-168 0 0,-1-1 0 0 0,0 1-1 0 0,0 0 1 0 0,-1-1 0 0 0,0 3-37 0 0,0 3 5 0 0,0-15-156 0 0,0-1-46 0 0,0 0 91 0 0,0 0-60 0 0,0 0-78 0 0,0 0 74 0 0,0 0-37 0 0,0 0-40 0 0,0 0-38 0 0,0 0-385 0 0,0 0 93 0 0,-1 0-53 0 0,1 0-740 0 0,-1 0-583 0 0,-2 0-1108 0 0</inkml:trace>
  <inkml:trace contextRef="#ctx0" brushRef="#br0" timeOffset="290.65">1 245 7632 0 0,'0'0'166'0'0,"0"0"29"0"0,0 0 14 0 0,0 0-87 0 0,1 0-44 0 0,6 0 54 0 0,-4-1-49 0 0,-1 1-2 0 0,-1-1 34 0 0,7-1 280 0 0,0-1-40 0 0,8-3 250 0 0,-4 0-229 0 0,-1 0-54 0 0,12-6 211 0 0,22-11 396 0 0,-18 11-533 0 0,18-4-396 0 0,-14 7 130 0 0,3 0-81 0 0,-16 6-77 0 0,-1 0-45 0 0,-2 1-27 0 0,0 0-39 0 0,0 0-44 0 0,0 1-46 0 0,0 0-51 0 0,0 0-55 0 0,1 1-58 0 0,-1 0-62 0 0,8 0-920 0 0,-2 0-58 0 0</inkml:trace>
  <inkml:trace contextRef="#ctx0" brushRef="#br0" timeOffset="808.47">658 176 6504 0 0,'0'0'190'0'0,"0"0"-3"0"0,-1 2-98 0 0,-3 3 62 0 0,3-3-73 0 0,0 0 36 0 0,0-1 26 0 0,0 0 47 0 0,0 0 54 0 0,0 0 62 0 0,-3 2 147 0 0,-2 2 90 0 0,-1 1-51 0 0,1-1-46 0 0,0 1-43 0 0,-5 7 294 0 0,2 1-112 0 0,2 1-169 0 0,-1 0-113 0 0,2-4-127 0 0,1 0-40 0 0,1-2-41 0 0,0-1 1 0 0,0 1-1 0 0,1 0 1 0 0,1 0 0 0 0,-1 3-93 0 0,1 2 97 0 0,0 1 49 0 0,1 3 74 0 0,2 11 152 0 0,6-3-18 0 0,2-10-167 0 0,1-6-81 0 0,4-2-60 0 0,1-5 119 0 0,-11-3-146 0 0,-1 0 0 0 0,1-1 0 0 0,-1 1 0 0 0,1-1 0 0 0,-1 0 1 0 0,2-1-20 0 0,20-10 110 0 0,-11 4 49 0 0,-3 1 45 0 0,-2-1-50 0 0,0-1-47 0 0,-2-1-43 0 0,-1 0-38 0 0,-2-1-34 0 0,2-14-95 0 0,-4 1-23 0 0,-1 0 64 0 0,-1-6 47 0 0,0-14 43 0 0,-1 3-38 0 0,2 38 11 0 0,0-1-6 0 0,-1-2-34 0 0,1 11 176 0 0,2 1-47 0 0,0 3-5 0 0,-2-2-105 0 0,1 0-34 0 0,6 13-208 0 0,-3-5 97 0 0,-2-6 125 0 0,3 9 49 0 0,2 0 0 0 0,0-1 0 0 0,1 0 0 0 0,0-1 0 0 0,1 0 0 0 0,1 0 1 0 0,2 1-10 0 0,-3-5 0 0 0,19 16 68 0 0,-20-21-75 0 0,-1-1-33 0 0,-7-6-145 0 0,0 1 48 0 0,1-1-15 0 0,3 0-86 0 0,-3 0 121 0 0,-1 0-55 0 0,0 0 22 0 0,-1 0-37 0 0,1-1-43 0 0,-1 1-46 0 0,1 0-60 0 0,0 0-50 0 0,-1 0-43 0 0,1 0-39 0 0,0 0-136 0 0,-1 0-37 0 0,3 0-1416 0 0</inkml:trace>
  <inkml:trace contextRef="#ctx0" brushRef="#br0" timeOffset="1160.59">1004 4 8864 0 0,'0'0'200'0'0,"0"0"33"0"0,0 0 14 0 0,0 0-11 0 0,0 0-51 0 0,0 0-22 0 0,0 1-15 0 0,1 0-58 0 0,3 7 71 0 0,-3-5-23 0 0,3 6 107 0 0,-2 1 50 0 0,3 23 702 0 0,-4-22-678 0 0,0 0-47 0 0,7 35 578 0 0,0 7 28 0 0,1 1-92 0 0,5 15 1354 0 0,8 22-2140 0 0,-10-58 565 0 0,-2-16-275 0 0,-10-16-362 0 0,0-1-33 0 0,0 0-151 0 0,0 0-22 0 0,0 0 73 0 0,0 0 98 0 0,0 0-33 0 0,0 0-38 0 0,0 0-36 0 0,0 0-157 0 0,0 0-41 0 0,0 0-1087 0 0,0 0-62 0 0,0 0-7 0 0</inkml:trace>
  <inkml:trace contextRef="#ctx0" brushRef="#br0" timeOffset="1605.51">881 254 8808 0 0,'0'0'197'0'0,"0"0"24"0"0,7-5 195 0 0,-5 3-359 0 0,0 1-36 0 0,5-2 15 0 0,0 0 63 0 0,-1 0 52 0 0,1 0 39 0 0,25-12 876 0 0,-21 9-793 0 0,-6 3-178 0 0,0-1-35 0 0,13-7 389 0 0,1 0-102 0 0,1 2-91 0 0,0 1-78 0 0,6 0-52 0 0,0 3-74 0 0,6 2-61 0 0,-22 2-19 0 0,0 1 1 0 0,0 1-1 0 0,7 1 28 0 0,-14-1-27 0 0,1 0-1 0 0,-1 0 1 0 0,1 0-1 0 0,-1 0 1 0 0,1 1-1 0 0,-1-1 0 0 0,0 1 1 0 0,0 0-1 0 0,2 1 28 0 0,-1 0-26 0 0,0 0-1 0 0,0 1 1 0 0,0 0-1 0 0,-1-1 1 0 0,1 2-1 0 0,0 0 27 0 0,7 11-37 0 0,-1 2 33 0 0,-1 1 37 0 0,-1 0 40 0 0,2 3 83 0 0,1-2 77 0 0,-3-4 50 0 0,0 0 46 0 0,5 12 338 0 0,4-3 129 0 0,-14-21-767 0 0,-1-1 43 0 0,3 5 241 0 0,-3-2-189 0 0,0-3-120 0 0,1 1-56 0 0,-1 0-20 0 0,0-1-33 0 0,1 1-39 0 0,0 0-40 0 0,-3-4-53 0 0,1 1-37 0 0,-1-1-375 0 0,0 0 87 0 0,0 0-52 0 0,0 0-726 0 0,0 0-574 0 0,0 0-1089 0 0</inkml:trace>
  <inkml:trace contextRef="#ctx0" brushRef="#br0" timeOffset="1864.91">1229 122 9848 0 0,'0'-1'248'0'0,"-1"0"-87"0"0,0 0-68 0 0,-3-4 56 0 0,2 3-55 0 0,1 0-212 0 0,-1 0 37 0 0,0-2 20 0 0,0 0 117 0 0,1 1 98 0 0,0-1 51 0 0,1 1 46 0 0,3-6 713 0 0,-1 6-576 0 0,0 1-191 0 0,-1 0-35 0 0,2 0-43 0 0,-1 1-54 0 0,0-1-61 0 0,1 1-70 0 0,-1-1-78 0 0,1 1-89 0 0,-1 1 25 0 0,0-1-45 0 0,0 0-48 0 0,0 1-51 0 0,0-1-52 0 0,0 1-57 0 0,1 0-57 0 0,-1-1-62 0 0,2 1-985 0 0,2 0-896 0 0</inkml:trace>
  <inkml:trace contextRef="#ctx0" brushRef="#br0" timeOffset="2268.84">1712 70 7568 0 0,'0'0'166'0'0,"0"0"29"0"0,-9 0 168 0 0,4 1-295 0 0,-5 1-4 0 0,2 1 112 0 0,1-1 38 0 0,0 1 43 0 0,-14 8 696 0 0,13-4-591 0 0,0 0-87 0 0,4-3-186 0 0,0 1-42 0 0,-14 19 466 0 0,1 2-87 0 0,6-6-61 0 0,1 0 1 0 0,1 0 0 0 0,1 3-366 0 0,5-15 140 0 0,1 0 1 0 0,0 0-1 0 0,1 0 1 0 0,0 0-1 0 0,0 0 1 0 0,1 0-1 0 0,0 6-140 0 0,5 21 429 0 0,-4-30-355 0 0,1 0 0 0 0,-1 0 0 0 0,1 0 1 0 0,0 0-1 0 0,2 1-74 0 0,9 10 297 0 0,-11-14-231 0 0,1-1 0 0 0,0 1-1 0 0,-1 0 1 0 0,1-1 0 0 0,0 0 0 0 0,0 0 0 0 0,0 0 0 0 0,0 0-1 0 0,0 0 1 0 0,0 0 0 0 0,0-1 0 0 0,0 0 0 0 0,2 1-66 0 0,12-1 267 0 0,-1-3-67 0 0,0 0-97 0 0,-8 1-96 0 0,-1 0-36 0 0,0-1 39 0 0,-1 1 10 0 0,1 0 0 0 0,0-1 1 0 0,-1 0-1 0 0,4-2-20 0 0,-7 3 9 0 0,0 0 0 0 0,-1 0 0 0 0,0 0 0 0 0,1 0 0 0 0,-1 0 0 0 0,0 0 0 0 0,0-1 0 0 0,0 1 0 0 0,-1-1 0 0 0,1 0 0 0 0,0 1 0 0 0,0-3-9 0 0,5-14-1 0 0,-5 11 31 0 0,-1 0 0 0 0,1 0 0 0 0,-2 0 0 0 0,1 0-1 0 0,-1-2-29 0 0,-1-9 23 0 0,0 0-58 0 0,-1 1-84 0 0,0-1-109 0 0,0 9 36 0 0,1-1-52 0 0,0 1-54 0 0,0 0-61 0 0,0 4 82 0 0,1 3 142 0 0,0 1-36 0 0,0 0-6 0 0,-1 0-36 0 0,1 0-43 0 0,0 1-46 0 0,-1-1-51 0 0,1 0-47 0 0,0 0-41 0 0,-1 0-38 0 0,1 0-135 0 0,0 0-37 0 0,-1-4-1428 0 0</inkml:trace>
  <inkml:trace contextRef="#ctx0" brushRef="#br0" timeOffset="2681.8">1791 233 7632 0 0,'2'3'58'0'0,"7"8"211"0"0,1 1-38 0 0,3 2-13 0 0,-1-2-146 0 0,-7-7-83 0 0,1 0-34 0 0,1 0 129 0 0,-2 0 85 0 0,1 0 74 0 0,-1 1 64 0 0,2 3 210 0 0,0-1 77 0 0,11 23 1529 0 0,-12-18-1304 0 0,-1-4-332 0 0,1-2-81 0 0,-5-5-289 0 0,0-1 0 0 0,1 1 0 0 0,-1 0 0 0 0,0 0 0 0 0,0 0 0 0 0,0 0 0 0 0,0 0 0 0 0,0 2-117 0 0,0 7 472 0 0,-1-5 143 0 0,-2-3-48 0 0,0-2-70 0 0,0-2-92 0 0,0-2-113 0 0,1 2-195 0 0,-1-1-37 0 0,1 0-39 0 0,1-1-42 0 0,-1 1-45 0 0,0-1-47 0 0,-3-10 116 0 0,-1-5 48 0 0,4-2-5 0 0,1 0-66 0 0,0-1-56 0 0,1 0-46 0 0,5-12-141 0 0,-4 26 170 0 0,0 0 0 0 0,0 0-1 0 0,1 1 1 0 0,-1-1-1 0 0,5-5 94 0 0,5-4-192 0 0,5 3 56 0 0,2 5 59 0 0,-17 8 76 0 0,0 0 0 0 0,0-1 0 0 0,0 1 0 0 0,-1 0 0 0 0,1 0 0 0 0,0 1 0 0 0,0-1 0 0 0,0 0 0 0 0,0 0-1 0 0,0 1 2 0 0,33 13-24 0 0,-14-2 59 0 0,-5 0 42 0 0,-1 1 57 0 0,-3-1 29 0 0,0 1 54 0 0,-1 1 60 0 0,0 0 68 0 0,-5-6-321 0 0,0 1-1 0 0,-1 0 0 0 0,0 0 0 0 0,2 7-23 0 0,2 9 89 0 0,-8-23-311 0 0,0 1 74 0 0,-1-1 65 0 0,1 0 58 0 0,0 2 89 0 0,0 0 101 0 0,1 8 610 0 0,-2-9-650 0 0,0 0-43 0 0,0-1-57 0 0,1 1-73 0 0,-1 0-86 0 0,0-1-101 0 0,0 1-71 0 0,0-1-101 0 0,0 1-112 0 0,0-1-120 0 0,0 0 271 0 0,0-1-34 0 0,0 0-35 0 0,0 1-37 0 0,0-1-37 0 0,0 0-40 0 0,0 1-39 0 0,0-1-42 0 0,0-1-1481 0 0,0 0-1196 0 0</inkml:trace>
  <inkml:trace contextRef="#ctx0" brushRef="#br0" timeOffset="3097.77">2487 107 8840 0 0,'0'0'197'0'0,"0"0"24"0"0,-3-8 195 0 0,2 6-359 0 0,0 0-36 0 0,1 2-23 0 0,-1-1 1 0 0,1 0 0 0 0,0 1 0 0 0,-1-1 0 0 0,1 1-1 0 0,-1-1 1 0 0,1 1 0 0 0,-1-1 0 0 0,1 1-1 0 0,-1 0 1 0 0,1-1 0 0 0,-1 1 0 0 0,1 0-1 0 0,-1-1 1 0 0,0 1 0 0 0,1 0 0 0 0,-1-1 1 0 0,-2 1 24 0 0,1 0 58 0 0,-3-2 359 0 0,0 0-1 0 0,-1 0 1 0 0,0 0-1 0 0,1 1 1 0 0,-4-1-441 0 0,-4 1 662 0 0,1 0-90 0 0,1 2-188 0 0,1 0-104 0 0,4 0-185 0 0,1 0-32 0 0,0 0-37 0 0,0 0-36 0 0,-14 7 92 0 0,5 4-54 0 0,3 6-48 0 0,10-14 9 0 0,0 0-1 0 0,0 0 1 0 0,0 0-1 0 0,1 0 1 0 0,-1 0-1 0 0,1 0 0 0 0,0 1 12 0 0,0 2-16 0 0,1-1-1 0 0,0 1 1 0 0,0 0-1 0 0,0 1 17 0 0,6 15 7 0 0,1-6 52 0 0,0-1 65 0 0,10 13 287 0 0,1-1 78 0 0,-5-10-101 0 0,0 0 63 0 0,-2-3-48 0 0,0 1 72 0 0,17 35 1093 0 0,-26-38-1195 0 0,-3-11-298 0 0,0 0 0 0 0,0 0 0 0 0,-1 0 0 0 0,1 0 0 0 0,0 0 0 0 0,-1 0 0 0 0,0 0 0 0 0,1 0 0 0 0,-1 0-1 0 0,0-1 1 0 0,0 1 0 0 0,0 0 0 0 0,0 0 0 0 0,-1 0-75 0 0,-6 8 327 0 0,-1-3-81 0 0,4-3-165 0 0,0-1-32 0 0,0-1-38 0 0,0 0-42 0 0,-20 7-1 0 0,15-6-11 0 0,-1-1-91 0 0,5-1 18 0 0,1-1-41 0 0,0 1-11 0 0,0-1-36 0 0,1 0-41 0 0,-1 0-44 0 0,0-1-49 0 0,0 1-51 0 0,-1-1-56 0 0,1 0-59 0 0,-14-2-983 0 0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15.1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69 7168 0 0,'0'0'165'0'0,"0"0"22"0"0,0 0 6 0 0,0 0-65 0 0,0 0-13 0 0,0 0 36 0 0,0 0 126 0 0,0 0 229 0 0,0 0-236 0 0,0 0-55 0 0,0 1-46 0 0,1 0-41 0 0,-1 1 53 0 0,3 5 67 0 0,-2-5-68 0 0,12 24 541 0 0,-2 2-55 0 0,-2 1-58 0 0,-1 0-59 0 0,-3-8-194 0 0,1-1-31 0 0,8 29 339 0 0,-2 0-54 0 0,-1 0-58 0 0,-1 1-60 0 0,4 18 79 0 0,2 0-127 0 0,-14-56-396 0 0,2 7 44 0 0,0-9-58 0 0,-3-9-8 0 0,-1-1-98 0 0,0 0-16 0 0,0 0 27 0 0,0 0-15 0 0,0 0-119 0 0,0 0 34 0 0,-1-1-77 0 0,0 1 66 0 0,-2-3-120 0 0,2 2 133 0 0,1 0-14 0 0,-1 0-58 0 0,0-1-71 0 0,1 1-86 0 0,-1 0 26 0 0,1 0-51 0 0,0 0-45 0 0,-1 0-40 0 0,1 0-144 0 0,0 0-39 0 0,-1 0-175 0 0,1-2-471 0 0</inkml:trace>
  <inkml:trace contextRef="#ctx0" brushRef="#br0" timeOffset="289.89">33 129 8032 0 0,'0'0'182'0'0,"0"0"-4"0"0,1 0-75 0 0,-1 0-49 0 0,2-3-5 0 0,-1 2 1 0 0,2-4-79 0 0,1 0 37 0 0,3-4 99 0 0,2 0 151 0 0,7-1 288 0 0,1 4 43 0 0,-4 6-255 0 0,-1 1-134 0 0,0 3-101 0 0,6 3-50 0 0,-1 2 0 0 0,0 0 0 0 0,0 1 0 0 0,-1 0 0 0 0,0 1 0 0 0,12 13-49 0 0,17 20 58 0 0,-36-33-26 0 0,-2-1 55 0 0,-2 4 71 0 0,-1 6 143 0 0,-8-1 5 0 0,-3-7-138 0 0,-1-2-68 0 0,-2-1-52 0 0,7-7-147 0 0,-1 0 42 0 0,-2 2 50 0 0,-1 0 94 0 0,-13 5 333 0 0,11-6-303 0 0,2-1-110 0 0,0 0-96 0 0,4-1 0 0 0,0-1-33 0 0,-1 1-37 0 0,1-1-39 0 0,-1 1-44 0 0,1-1-46 0 0,0 0-50 0 0,-1 0-52 0 0,1 0-56 0 0,0-1-60 0 0,-1 1-61 0 0,1-1-66 0 0,-1 0-826 0 0,-2 0-827 0 0</inkml:trace>
  <inkml:trace contextRef="#ctx0" brushRef="#br0" timeOffset="683.84">390 271 6880 0 0,'13'0'296'0'0,"1"-1"-101"0"0,-3 0-77 0 0,16-5 88 0 0,-17 3-110 0 0,-1-1 35 0 0,-1-1 50 0 0,1 0 64 0 0,-4 1-39 0 0,0-1 39 0 0,0 1 44 0 0,0-1 48 0 0,2-3-145 0 0,-1 0-59 0 0,1-3-18 0 0,-1 0-69 0 0,-5 8-43 0 0,0 1 1 0 0,0-1-1 0 0,-1 1 0 0 0,1-1 0 0 0,-1 1 1 0 0,0-1-1 0 0,1 1 0 0 0,-1-1 1 0 0,0 0-4 0 0,-4-17 93 0 0,2 16-75 0 0,1-1-1 0 0,-1 1 1 0 0,0 0-1 0 0,-1-1 0 0 0,1 1 1 0 0,-2-1-18 0 0,-5-6 85 0 0,3 5-4 0 0,0 1 36 0 0,-1 0 40 0 0,0 0 50 0 0,5 5 23 0 0,-1 1-53 0 0,0 2-43 0 0,0 1-34 0 0,-4 8 145 0 0,5-6-143 0 0,1 0 1 0 0,0 0 0 0 0,0 1 0 0 0,0-1 0 0 0,0 6-103 0 0,2-2 202 0 0,-1 1 1 0 0,1 0 0 0 0,1 3-203 0 0,9 31 677 0 0,4-4 44 0 0,-10-29-506 0 0,1-1 1 0 0,0 0-1 0 0,0 0 1 0 0,2 0-216 0 0,-3-4 120 0 0,0-1 0 0 0,0 0 0 0 0,1 0 0 0 0,2 2-120 0 0,13 7 232 0 0,3-6-69 0 0,-21-9-149 0 0,1 1-1 0 0,-1-1 1 0 0,1 1-1 0 0,0-1 1 0 0,-1 0-1 0 0,2 0-13 0 0,-1-1-3 0 0,0 0 0 0 0,0 1-1 0 0,0-1 1 0 0,0-1 0 0 0,3 0 3 0 0,-4 0-111 0 0,0 1 40 0 0,3-2 28 0 0,0 0 106 0 0,7-6 208 0 0,-9 6-245 0 0,0 0-67 0 0,-1 0-71 0 0,0 0-87 0 0,0 0-102 0 0,-1 1 14 0 0,1 0-65 0 0,-1 0-73 0 0,0 0-77 0 0,0 0-84 0 0,0 0-88 0 0,1-1-96 0 0,-1 1-101 0 0,1-1-975 0 0,2-3-1045 0 0</inkml:trace>
  <inkml:trace contextRef="#ctx0" brushRef="#br0" timeOffset="1006.65">752 8 6272 0 0,'0'0'141'0'0,"0"0"85"0"0,2 1-105 0 0,3 6 17 0 0,4 5 36 0 0,-2 1 51 0 0,1 1 46 0 0,-1-1 41 0 0,7 15 413 0 0,-1-1 100 0 0,22 43 1448 0 0,-18-41-1351 0 0,-12-20-445 0 0,0-1 1 0 0,-1 1 0 0 0,1 4-478 0 0,2 5 641 0 0,-1 1 144 0 0,-3-9-350 0 0,-1-1 35 0 0,-1-5-259 0 0,0-3 116 0 0,-1-1-201 0 0,0 0 46 0 0,-1 1 279 0 0,1 1 740 0 0,-1-2-761 0 0,1 0-176 0 0,-1 0-176 0 0,1 0-38 0 0,0-1-43 0 0,-1 1-48 0 0,1-1-52 0 0,0 0-58 0 0,-9-26 283 0 0,5-2-39 0 0,4-1-46 0 0,3-1-54 0 0,4 1-62 0 0,1 0-71 0 0,3 3-79 0 0,2 2-86 0 0,-7 17 12 0 0,8-11-333 0 0,-9 13 369 0 0,1 0-79 0 0,0 0-86 0 0,-2 2 145 0 0,-1 1-38 0 0,1 0-43 0 0,0 0-47 0 0,0 0-52 0 0,0 0-56 0 0,0 0-60 0 0,0 0-64 0 0,-3 2 287 0 0,0 1-42 0 0,1-2-507 0 0,1 0-326 0 0,1-1-777 0 0,-4 3 2006 0 0</inkml:trace>
  <inkml:trace contextRef="#ctx0" brushRef="#br0" timeOffset="1734.75">1187 67 7024 0 0,'0'0'157'0'0,"0"0"23"0"0,0 0-31 0 0,0 0-43 0 0,0 3 4 0 0,1 6-84 0 0,0-4-111 0 0,0 1 87 0 0,0-1 64 0 0,0 0 52 0 0,1 0 47 0 0,-1 0 42 0 0,1 4 218 0 0,-1-1 76 0 0,6 20 1336 0 0,-4-16-1116 0 0,-1-6-404 0 0,-1 0-48 0 0,1 0-55 0 0,-1 0-67 0 0,3 10 595 0 0,0 7 214 0 0,1 3 49 0 0,0-9-268 0 0,-2 2 59 0 0,-1-5-212 0 0,1-6-257 0 0,-3-7-188 0 0,0-1-10 0 0,0 0-6 0 0,0 0-24 0 0,0 0-17 0 0,0 0-2 0 0,0 0-2 0 0,0 0-6 0 0,0 0 13 0 0,0-7 20 0 0,0-6-69 0 0,1-6-88 0 0,0 0-48 0 0,8-43-367 0 0,-3 37 302 0 0,6-9-100 0 0,-9 27 211 0 0,1 1 0 0 0,0-1 0 0 0,1 0 0 0 0,0 1-1 0 0,3-3 55 0 0,-7 8-8 0 0,0 0 0 0 0,0 0-1 0 0,0 0 1 0 0,0 0 0 0 0,0 1-1 0 0,0-1 1 0 0,0 0-1 0 0,0 1 1 0 0,1-1 0 0 0,-1 1-1 0 0,0-1 1 0 0,1 1 0 0 0,-1 0-1 0 0,1-1 9 0 0,8 2-69 0 0,-2 6 73 0 0,-6-5-16 0 0,3 4-8 0 0,1 1 0 0 0,-1 0 0 0 0,0 1 0 0 0,-1-1 0 0 0,4 8 20 0 0,-3-3 16 0 0,1 0 34 0 0,3 11 87 0 0,1-2 107 0 0,-5-8-45 0 0,1 0 36 0 0,-1 0 35 0 0,1 0 33 0 0,-5-10-121 0 0,0 0-62 0 0,0 9 177 0 0,-1-9-189 0 0,-1 0 49 0 0,1-2-27 0 0,0-1-66 0 0,0 1 35 0 0,1 2 281 0 0,-1-2-219 0 0,0-2-75 0 0,0-1-91 0 0,-1 0-64 0 0,0-5 89 0 0,0 0 0 0 0,0 0 1 0 0,1 0-1 0 0,0-2-20 0 0,0 1 1 0 0,1-1 0 0 0,0 1 0 0 0,2-7-1 0 0,-2 9-14 0 0,1 0 0 0 0,0 0 0 0 0,1 0 0 0 0,-1 0-1 0 0,2-1 15 0 0,-2 4-17 0 0,-1 0-1 0 0,2-1 1 0 0,-1 1-1 0 0,0 0 1 0 0,1 1-1 0 0,-1-1 1 0 0,1 0-1 0 0,2-1 18 0 0,-3 3-14 0 0,0 0 0 0 0,-1-1-1 0 0,1 1 1 0 0,0 0 0 0 0,0 1 0 0 0,0-1-1 0 0,0 0 1 0 0,0 0 0 0 0,1 1 0 0 0,-1 0 0 0 0,0-1-1 0 0,0 1 1 0 0,0 0 0 0 0,0 0 0 0 0,2 0 14 0 0,0 0-14 0 0,0 1 1 0 0,0 0-1 0 0,0 0 1 0 0,-1 0 0 0 0,1 0-1 0 0,0 1 1 0 0,-1 0 0 0 0,3 1 13 0 0,6 4-14 0 0,-1 1 1 0 0,0 0-1 0 0,-1 0 1 0 0,6 7 13 0 0,-15-14-1 0 0,35 38 1 0 0,-29-32-35 0 0,10 13 71 0 0,-10-11-61 0 0,-3-3-35 0 0,1 0-49 0 0,-1 0-59 0 0,1-1-73 0 0,-1 1-83 0 0,1-1-97 0 0,0 0-106 0 0,0-1-120 0 0,-4-3 364 0 0,0 0 38 0 0,1 1-145 0 0,0 0 50 0 0,1 2-35 0 0,-1-2 148 0 0,-1 0 46 0 0,0-2 1 0 0,-1 1-36 0 0,1 0-577 0 0,-1-1 469 0 0,0 0 1 0 0,1 0-64 0 0,-1 0 140 0 0,0 0-42 0 0,1 0-44 0 0,-1 0-41 0 0,1 0-482 0 0,0 0-313 0 0,1 0-745 0 0</inkml:trace>
  <inkml:trace contextRef="#ctx0" brushRef="#br0" timeOffset="2113.93">1848 37 8536 0 0,'0'0'187'0'0,"0"1"-49"0"0,0 0-42 0 0,1 1-33 0 0,-1 1-9 0 0,2 5-3 0 0,0-1-120 0 0,0 1 57 0 0,1-1 52 0 0,-1 0 48 0 0,0 0 44 0 0,0 1 40 0 0,2 6 273 0 0,-1-2-14 0 0,0 0 50 0 0,9 26 1240 0 0,-7-22-1017 0 0,1 0-76 0 0,-3-8-363 0 0,0 0-40 0 0,2 3 264 0 0,0-1 0 0 0,0 0 0 0 0,1 0 0 0 0,0 0 0 0 0,1 0 0 0 0,1-1-489 0 0,-3-3 358 0 0,0-1 1 0 0,0 0 0 0 0,1 0 0 0 0,1 1-359 0 0,0-2 342 0 0,-1 1-1 0 0,1-2 1 0 0,-1 1-1 0 0,5 0-341 0 0,2 1 484 0 0,0-4-77 0 0,0-2-67 0 0,-1-2-63 0 0,-1-2-56 0 0,0-2-50 0 0,-1-2-42 0 0,0-2-38 0 0,1-7 44 0 0,-3-2-38 0 0,-6 11-69 0 0,-1 1 0 0 0,0 0 0 0 0,0 0 0 0 0,0-5-28 0 0,-2-8 32 0 0,-1 0 0 0 0,0 1 0 0 0,-3-8-32 0 0,2 8-20 0 0,-4-17 35 0 0,3 26-56 0 0,0-1-51 0 0,-3-1-117 0 0,3 7 55 0 0,0 0-37 0 0,-1 1-42 0 0,-1 0-46 0 0,-1 1-49 0 0,0 0-54 0 0,5 4 327 0 0,1-1-103 0 0,0 0 16 0 0,0 1-35 0 0,0 0-34 0 0,0-1-33 0 0,-1 0-340 0 0,0 1-122 0 0,0-1-116 0 0,0 0-108 0 0,0 0-104 0 0,0 1-95 0 0,-2-1-1320 0 0,-1 0-1379 0 0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12.87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1 110 8264 0 0,'0'0'182'0'0,"0"0"29"0"0,0 0 14 0 0,0 0 26 0 0,0 0 60 0 0,0 0 29 0 0,0 0 4 0 0,0 0-31 0 0,0 0-129 0 0,0 0-59 0 0,2 1 100 0 0,9 5 44 0 0,-8-4-129 0 0,6 7 299 0 0,0 1-68 0 0,-2 2-59 0 0,0 0-49 0 0,3 9 80 0 0,2 10 75 0 0,-8-21-278 0 0,7 20 167 0 0,-1 1 36 0 0,0 5 106 0 0,2 20 270 0 0,-7-37-462 0 0,1 9 62 0 0,-4-19-216 0 0,-2-5-56 0 0,1-1 41 0 0,-1 0 6 0 0,0-1 38 0 0,0-1-13 0 0,0-1-3 0 0,0 0-16 0 0,0 0-4 0 0,0 0 0 0 0,0 0-2 0 0,0 0-13 0 0,0 0-8 0 0,0 0-1 0 0,0-2 1 0 0,0-8-62 0 0,0-20 67 0 0,1 1-37 0 0,2-59-28 0 0,-3 78-12 0 0,1 0-1 0 0,1-1 0 0 0,0 1 0 0 0,1 0 0 0 0,-1 1 0 0 0,2-1 0 0 0,0 0 0 0 0,0 1 0 0 0,0 0 0 0 0,1 0 0 0 0,1 0 1 0 0,-1 0-1 0 0,1 1 0 0 0,7-8 0 0 0,-6 9-12 0 0,0 1-1 0 0,1-1 1 0 0,0 1 0 0 0,0 0 0 0 0,0 1-1 0 0,2-1 13 0 0,-7 5-3 0 0,-1 0-1 0 0,1 0 1 0 0,0 0-1 0 0,0 1 1 0 0,-1-1-1 0 0,1 1 1 0 0,0 0-1 0 0,0 0 1 0 0,0 0-1 0 0,0 0 1 0 0,0 0-1 0 0,-1 0 1 0 0,1 1-1 0 0,0 0 1 0 0,0 0-1 0 0,0-1 1 0 0,-1 1-1 0 0,1 1 1 0 0,-1-1-1 0 0,1 0 1 0 0,-1 1-1 0 0,1-1 1 0 0,0 2 3 0 0,6 3-10 0 0,0 0 1 0 0,-1 1-1 0 0,0 0 1 0 0,0 1-1 0 0,5 6 10 0 0,-3-3 13 0 0,-1 1 60 0 0,0 1 53 0 0,-1-1 45 0 0,1 4 83 0 0,0 0 43 0 0,-3-3 212 0 0,-1 1 0 0 0,4 9-509 0 0,-4-6-205 0 0,3 7-220 0 0,0 3-31 0 0,-2-10 257 0 0,-2-2 150 0 0,-2-7 76 0 0,0-1 40 0 0,0 0-20 0 0,1 3-50 0 0,-2-4 53 0 0,0-4 29 0 0,-1 0 51 0 0,0-3 65 0 0,-1-1 75 0 0,-4-17-156 0 0,4-2-42 0 0,3-21-18 0 0,-1 27-54 0 0,1 3 1 0 0,-1 0-1 0 0,1 0 0 0 0,1 0 0 0 0,1 0 0 0 0,-1 0 1 0 0,4-6-1 0 0,-3 11-25 0 0,-1-1 0 0 0,1 2 0 0 0,4-7 25 0 0,-4 9-26 0 0,0-1 0 0 0,0 1 0 0 0,0 0 0 0 0,0 0 0 0 0,4-3 26 0 0,-4 4-6 0 0,1 0 0 0 0,-1 0 0 0 0,1 1 0 0 0,-1 0-1 0 0,1-1 1 0 0,0 2 0 0 0,0-1 0 0 0,0 0 0 0 0,5 0 6 0 0,-7 2 0 0 0,1-1-1 0 0,0 1 1 0 0,0 0 0 0 0,0 0 0 0 0,0 0-1 0 0,0 0 1 0 0,0 1 0 0 0,0 0 0 0 0,-1 0 0 0 0,1 0-1 0 0,0 0 1 0 0,0 0 0 0 0,-1 1 0 0 0,1 0-4 0 0,-1 0-1 0 0,1 0 1 0 0,-1 0-1 0 0,0 0 1 0 0,0 1-1 0 0,0 0 1 0 0,0-1-1 0 0,3 4 5 0 0,18 27-66 0 0,-15-16 79 0 0,0 0 0 0 0,1 5-13 0 0,27 77 101 0 0,-25-66-129 0 0,-11-30-116 0 0,0 0 108 0 0,0 0 69 0 0,3 4 111 0 0,-3-5-133 0 0,0 0-40 0 0,0 0-73 0 0,1 0-95 0 0,-1-1 45 0 0,-1 0-37 0 0,1 0-40 0 0,0 0-44 0 0,0 0-46 0 0,0 0-51 0 0,-1 0-54 0 0,1 0-57 0 0,0-1 78 0 0,-1 0-58 0 0,0 1-51 0 0,0-1-44 0 0,0 0-162 0 0,0 0-44 0 0,0 0-194 0 0,0 0-526 0 0</inkml:trace>
  <inkml:trace contextRef="#ctx0" brushRef="#br0" timeOffset="606.33">1153 112 6624 0 0,'0'0'192'0'0,"-1"-1"-7"0"0,-3-1 430 0 0,-1-1-35 0 0,-4-2 482 0 0,-1 1-127 0 0,0 0-116 0 0,0 1-107 0 0,0 1-100 0 0,0 0-90 0 0,0 2-81 0 0,2 0-140 0 0,1 1-43 0 0,-1 1-37 0 0,1 0-33 0 0,-2 1 1 0 0,2 2-33 0 0,4-3-113 0 0,0 0 1 0 0,1 0-1 0 0,0 0 1 0 0,-1 0-1 0 0,1 1 1 0 0,0-1-1 0 0,0 1 1 0 0,0-1-44 0 0,-4 10-12 0 0,2 1 43 0 0,0 14 132 0 0,4-10 101 0 0,0 0 0 0 0,2 6-264 0 0,-1-17 62 0 0,4 23 175 0 0,-2-20-177 0 0,-1 0 0 0 0,2 0-1 0 0,-1 0 1 0 0,1-1 0 0 0,1 0-1 0 0,-1 1 1 0 0,1-2 0 0 0,3 4-60 0 0,-4-6 62 0 0,0 0 0 0 0,1 0 0 0 0,0-1 0 0 0,3 3-62 0 0,2-1 372 0 0,-1-2-77 0 0,0-3-69 0 0,-1-2-60 0 0,-1-3-52 0 0,0-1-43 0 0,5-9-27 0 0,-8 8-58 0 0,0-1 1 0 0,0 0-1 0 0,-1 0 0 0 0,-1 0 1 0 0,2-4 13 0 0,0-3 41 0 0,-1 1 90 0 0,0-6-45 0 0,-1 0-44 0 0,-1 2-42 0 0,0 1 0 0 0,-1-1 0 0 0,-1 0 0 0 0,-2-4 0 0 0,3 11-14 0 0,1 2-69 0 0,1-11-144 0 0,-2 18 262 0 0,0 1-100 0 0,0 0-71 0 0,0 0-22 0 0,0 0 50 0 0,0 1 55 0 0,5 10 54 0 0,4 6-37 0 0,-2-1-1 0 0,0 1 0 0 0,0 1 0 0 0,0 6 37 0 0,5 13-35 0 0,2-2 57 0 0,6-9-22 0 0,-15-21-13 0 0,4-1-465 0 0,-5-3 230 0 0,0-1-125 0 0,-3 0 134 0 0,1 0-44 0 0,-1 0 8 0 0,0-1-38 0 0,0 1-42 0 0,0 0-47 0 0,0-1-49 0 0,0 1-54 0 0,0 0-57 0 0,0-1-62 0 0,0 1-242 0 0,1-2-1027 0 0,-1-1-1066 0 0</inkml:trace>
  <inkml:trace contextRef="#ctx0" brushRef="#br0" timeOffset="1084.11">1344 90 5584 0 0,'0'0'165'0'0,"1"1"-2"0"0,5 4 114 0 0,-4-3-153 0 0,0 0 47 0 0,18 27 2598 0 0,-14-19-1905 0 0,-1 1-74 0 0,-2-6-387 0 0,0 1-36 0 0,0 0-40 0 0,0-1-43 0 0,6 15 698 0 0,-2 1-77 0 0,-2 0-78 0 0,-2 1-78 0 0,1 2-6 0 0,-1-12-335 0 0,1 0-71 0 0,2 16 361 0 0,-5-17-358 0 0,-1-10-219 0 0,0-1-8 0 0,0 0-5 0 0,0 0-17 0 0,0 0-10 0 0,0 0-1 0 0,0 0 2 0 0,0 0 4 0 0,0 0 2 0 0,8-18 42 0 0,-3 0-43 0 0,0 0-41 0 0,-2 0-40 0 0,2-2-45 0 0,0 0-47 0 0,1 0-44 0 0,4 1-44 0 0,-8 14 135 0 0,1 0-1 0 0,0 0 0 0 0,1 0 0 0 0,-1 1 1 0 0,1-1-1 0 0,0 1 0 0 0,3-2 40 0 0,-6 5-6 0 0,0 0-1 0 0,0 0 1 0 0,0 1 0 0 0,0-1-1 0 0,1 0 1 0 0,-1 1-1 0 0,0-1 1 0 0,0 1 0 0 0,1 0-1 0 0,-1-1 1 0 0,0 1 0 0 0,1 0-1 0 0,-1 0 1 0 0,0 0-1 0 0,1 0 7 0 0,0 0 1 0 0,-1 0-1 0 0,1 1 1 0 0,0-1-1 0 0,-1 0 1 0 0,1 1-1 0 0,-1 0 0 0 0,1-1 1 0 0,-1 1-1 0 0,1 0 1 0 0,-1 0-1 0 0,1 0 1 0 0,-1 0-1 0 0,0 0 0 0 0,2 1 0 0 0,17 21 50 0 0,-5 3 43 0 0,8 32 130 0 0,-13-31-148 0 0,1-2-40 0 0,-10-21-95 0 0,1 0 42 0 0,2 2 54 0 0,5 8 115 0 0,-6-10-158 0 0,1 0-58 0 0,-1-1-55 0 0,1-1-72 0 0,0 1-87 0 0,0-1-97 0 0,0-3-905 0 0,-2 0 775 0 0,-1 1 213 0 0,0 0-35 0 0,0-1-308 0 0,-1 0 268 0 0,1 1-37 0 0,-1 0-41 0 0,1-1-43 0 0,-1 1-48 0 0,1 0-49 0 0,-1 0 520 0 0,2-2-1988 0 0,1-1-1152 0 0</inkml:trace>
  <inkml:trace contextRef="#ctx0" brushRef="#br0" timeOffset="1357.47">1778 94 7136 0 0,'0'0'165'0'0,"0"0"22"0"0,0 0 6 0 0,0 1-45 0 0,3-2-97 0 0,4 0 5 0 0,-1 2 95 0 0,-1 1 51 0 0,6 5 485 0 0,-8-5-428 0 0,-1 0-110 0 0,7 7 561 0 0,-2 1-64 0 0,1 1-56 0 0,-1 0-49 0 0,6 10 429 0 0,-7-13-560 0 0,-1 0-34 0 0,3 9 286 0 0,0 1-97 0 0,-1-1-71 0 0,11 28 651 0 0,-16-42-1080 0 0,11 23 451 0 0,3-1-63 0 0,3-3-98 0 0,-9-12-226 0 0,2-3-39 0 0,-11-7-83 0 0,1 1-1 0 0,0 0 1 0 0,-1-1 0 0 0,1 1 0 0 0,0-1-1 0 0,0 1 1 0 0,-1-1 0 0 0,1 0-1 0 0,0 0 1 0 0,0 0 0 0 0,0 0 0 0 0,0 0-7 0 0,13-4 1 0 0,-4-3-61 0 0,0-2-73 0 0,-4 3 4 0 0,-1-1-41 0 0,-1-1-45 0 0,1 1-50 0 0,-2 0-55 0 0,1 0-58 0 0,-2 0-64 0 0,0 0-68 0 0,-1 3 115 0 0,3-6-448 0 0,-3 6 448 0 0,0 0-92 0 0,0 2 197 0 0,-1 0-35 0 0,0-1-41 0 0,0 1-45 0 0,-1 1 58 0 0,1-1-33 0 0,0-1-473 0 0,1-1-288 0 0,0-2-701 0 0</inkml:trace>
  <inkml:trace contextRef="#ctx0" brushRef="#br0" timeOffset="1608.79">2133 9 8928 0 0,'0'0'200'0'0,"0"0"-42"0"0,0 0-57 0 0,0-1-22 0 0,-1-1-39 0 0,1 1 4 0 0,-1 0 50 0 0,1 1 76 0 0,-2-3-91 0 0,1 2 108 0 0,1 1 37 0 0,0 0 0 0 0,0 0 5 0 0,0 1 16 0 0,1 0-89 0 0,0 2-51 0 0,0 4 54 0 0,0-4-61 0 0,1 23 840 0 0,1-1-113 0 0,-1 1-103 0 0,-1 0-93 0 0,0 0-82 0 0,0 0-71 0 0,-1 0-61 0 0,0 0-50 0 0,-1 25 232 0 0,-3 65 640 0 0,2-74-711 0 0,1-16-131 0 0,0 1 59 0 0,0-3-111 0 0,-1 0-53 0 0,0 1-47 0 0,0-1-44 0 0,-1 0-37 0 0,1 0-33 0 0,-5 24 50 0 0,6-41-285 0 0,0-1 94 0 0,0 1 69 0 0,-1 10 160 0 0,1-10-176 0 0,1-1-54 0 0,-1 1-86 0 0,1-4-1 0 0,-1 1-38 0 0,1 0-43 0 0,0-1-47 0 0,0 1-50 0 0,0-1-56 0 0,0 1-60 0 0,0-1-63 0 0,0-3-3 0 0,0 0-72 0 0,0 0-64 0 0,0 0-57 0 0,0 0-193 0 0,0 0-55 0 0,0 0-235 0 0,0 0-626 0 0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10.96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131 8 5848 0 0,'0'0'168'0'0,"-6"0"134"0"0,1 0-139 0 0,0 0 100 0 0,3 0-85 0 0,1 0 38 0 0,-15 2 1186 0 0,5 1-525 0 0,2 1-206 0 0,0 1-75 0 0,2-1-169 0 0,0 0-73 0 0,1 1-85 0 0,0-1-94 0 0,-3 6 7 0 0,5-6-79 0 0,1 1 0 0 0,0 0 0 0 0,0 1 0 0 0,0-1 0 0 0,0 0 0 0 0,1 1 0 0 0,0 0 0 0 0,-1 4-103 0 0,0 5 164 0 0,2-1-59 0 0,1 6 44 0 0,-1-12-77 0 0,1 0 1 0 0,0 0-1 0 0,1 6-72 0 0,4 15 119 0 0,2 0 33 0 0,-5-18-55 0 0,2-1 0 0 0,-1-1 1 0 0,1 1-1 0 0,5 7-97 0 0,-7-12 52 0 0,1-1 1 0 0,0 0 0 0 0,0 0 0 0 0,1 0-1 0 0,-1 0 1 0 0,1 0 0 0 0,3 2-53 0 0,-4-4 35 0 0,0 1 1 0 0,1-1-1 0 0,-1 0 1 0 0,1-1 0 0 0,-1 1-1 0 0,1-1 1 0 0,0 1-1 0 0,0-1 1 0 0,0 0 0 0 0,-1 0-1 0 0,1-1 1 0 0,0 1-1 0 0,0-1 1 0 0,0 0-1 0 0,0 0 1 0 0,0 0 0 0 0,2-1-36 0 0,-3 1 35 0 0,0-1 1 0 0,0 1-1 0 0,1-1 1 0 0,-1 0 0 0 0,0 0-1 0 0,0 0 1 0 0,0-1-1 0 0,0 1 1 0 0,0-1 0 0 0,0 0-1 0 0,-1 1 1 0 0,1-1-1 0 0,0 0 1 0 0,-1-1 0 0 0,1 1-1 0 0,-1-1-35 0 0,0 1 32 0 0,0-1-1 0 0,0 0 0 0 0,0 1 1 0 0,0-1-1 0 0,-1 0 0 0 0,1 0 1 0 0,-1 0-1 0 0,0-1 0 0 0,0 1 1 0 0,0 0-1 0 0,0 0 0 0 0,-1-1 1 0 0,1 1-1 0 0,-1 0 1 0 0,0-3-32 0 0,-4-51 244 0 0,-5 3-90 0 0,-7 0-90 0 0,-3 1-87 0 0,16 46 1 0 0,1 1-56 0 0,0 0-47 0 0,0 0-50 0 0,-1 0-52 0 0,1 1-51 0 0,1 4 92 0 0,1 1-168 0 0,0 0-306 0 0,0 0 392 0 0,0 0 17 0 0,0 0-38 0 0,0 0-100 0 0,0 0-117 0 0,0 0-105 0 0,0 0 96 0 0,0 0-38 0 0,1 0-639 0 0,-1-1-493 0 0,2-1-942 0 0</inkml:trace>
  <inkml:trace contextRef="#ctx0" brushRef="#br0" timeOffset="685.28">348 35 8232 0 0,'0'0'182'0'0,"0"0"29"0"0,0 0 14 0 0,0 0 30 0 0,0 1 107 0 0,2-1-38 0 0,0 1-37 0 0,1 1-41 0 0,-1-1-41 0 0,1 1-44 0 0,-1-1-43 0 0,0 0-46 0 0,9 11 648 0 0,-2 1-122 0 0,-2 1-104 0 0,0 0-90 0 0,-3-2-132 0 0,1 0-39 0 0,-1 2 9 0 0,3 9 73 0 0,1 6 89 0 0,-2-11-92 0 0,6 15 277 0 0,-7-17-312 0 0,1 1-34 0 0,0-1-47 0 0,1 0-64 0 0,-4-10-78 0 0,1 2 53 0 0,-1 0 33 0 0,17 25 656 0 0,-13-24-608 0 0,2-1-77 0 0,-1-5 193 0 0,-3-4-153 0 0,-2 0-94 0 0,-2 0-90 0 0,2-2 47 0 0,0 0-1 0 0,0 0 1 0 0,0 0-1 0 0,-1-1 1 0 0,0 1 0 0 0,1-1-1 0 0,-1 0 1 0 0,0 0-1 0 0,-1 0 1 0 0,1 0 0 0 0,-1 0-1 0 0,0 0 1 0 0,0 0-14 0 0,4-17 37 0 0,-2 1-1 0 0,1-5-36 0 0,-1-1 3 0 0,-1 14-2 0 0,1 0-1 0 0,0-1 0 0 0,1 1 0 0 0,0 0 0 0 0,2-2 0 0 0,-4 9-12 0 0,0 1 0 0 0,1-1 0 0 0,0 1 0 0 0,0 0-1 0 0,1-1 13 0 0,-3 4-4 0 0,-1 0-1 0 0,1 0 1 0 0,0 1-1 0 0,0-1 0 0 0,0 0 1 0 0,-1 1-1 0 0,1-1 0 0 0,0 0 1 0 0,0 1-1 0 0,0-1 0 0 0,0 1 1 0 0,0 0-1 0 0,0-1 1 0 0,0 1-1 0 0,0 0 0 0 0,0-1 1 0 0,0 1-1 0 0,0 0 0 0 0,1 0 1 0 0,-1 0-1 0 0,0 0 0 0 0,0 0 1 0 0,0 0-1 0 0,0 1 1 0 0,0-1-1 0 0,0 0 0 0 0,0 0 1 0 0,0 1-1 0 0,0-1 0 0 0,1 1 5 0 0,10 7-27 0 0,-6-2 37 0 0,4 9-6 0 0,0-1-46 0 0,12 17-88 0 0,-15-20 117 0 0,-1 1 34 0 0,37 62 3 0 0,-24-43 39 0 0,-8-14 16 0 0,0 0 42 0 0,0 0 52 0 0,0 0 59 0 0,-8-14-146 0 0,-1-1 84 0 0,0 0 116 0 0,2 0 227 0 0,0-3-18 0 0,-2-1-241 0 0,1-1-121 0 0,-1-1-98 0 0,5-11 349 0 0,-2-1-70 0 0,-1-1-64 0 0,-1-1-56 0 0,-2 0-49 0 0,0 0-41 0 0,-1-18 9 0 0,1-13-73 0 0,5-104-29 0 0,-6 151-256 0 0,0 0 101 0 0,0 0 85 0 0,0 0 72 0 0,0 0 55 0 0,1 0 40 0 0,-1-5 350 0 0,1 5-298 0 0,0-1-77 0 0,-1 1-84 0 0,0 1-36 0 0,0 0-43 0 0,1-1-47 0 0,-1 1-53 0 0,0-1-59 0 0,1 1-64 0 0,-1-1-70 0 0,0 1-74 0 0,1 0-81 0 0,-1 0 89 0 0,0 0-47 0 0,0 0-51 0 0,1 0-51 0 0,-1 0-54 0 0,0 0-56 0 0,0 0-59 0 0,0 0-60 0 0,1 0-461 0 0,-1 0-34 0 0,0-2-2743 0 0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47.3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50 140 6120 0 0,'0'0'176'0'0,"0"0"-38"0"0,0 0 6 0 0,0 0 64 0 0,0 0 188 0 0,0-1 282 0 0,1 1-108 0 0,0-1-95 0 0,0-1-85 0 0,1 1-15 0 0,0-1-83 0 0,1 0-21 0 0,-1-1 46 0 0,4-1 273 0 0,0-1-65 0 0,0 1-58 0 0,0-1-50 0 0,2-1 78 0 0,0 0-62 0 0,1-1 29 0 0,4-7 175 0 0,-7 5-461 0 0,3-8-10 0 0,-6 9-56 0 0,-2 0 75 0 0,0 0 106 0 0,-2 3-126 0 0,-1 0-57 0 0,-2-1-37 0 0,-4 0-43 0 0,7 5-28 0 0,0 1 1 0 0,0-1 0 0 0,0 1 0 0 0,0-1-1 0 0,0 1 1 0 0,0 0 0 0 0,0-1-1 0 0,0 1 1 0 0,0 0 0 0 0,0 0 0 0 0,0 0-1 0 0,0 0 1 0 0,0 0 0 0 0,-1 0-1 0 0,-3 2 39 0 0,0 1 38 0 0,-2 5 36 0 0,-2 0-50 0 0,2 0-64 0 0,0 1-53 0 0,2 3-44 0 0,-1 1 42 0 0,0-1 36 0 0,-7 19 18 0 0,6-9-47 0 0,-2 15 38 0 0,4-21 11 0 0,1 1 0 0 0,1 0 1 0 0,-1 8-1 0 0,-1 15 0 0 0,3-33 0 0 0,1 1 0 0 0,0-1 0 0 0,0 1 0 0 0,1 0 0 0 0,0 0 0 0 0,0-1 0 0 0,1 1 0 0 0,0 5 0 0 0,2-2-4 0 0,-2-6 14 0 0,-1 0 0 0 0,2-1-1 0 0,-1 1 1 0 0,0-1 0 0 0,1 0-1 0 0,0 1 1 0 0,0-1 0 0 0,0 0-1 0 0,0 0 1 0 0,4 4-10 0 0,-3-4 63 0 0,0 0-6 0 0,0-1 0 0 0,0 1 0 0 0,0-1 0 0 0,0 0 0 0 0,1 0 0 0 0,-1 0 0 0 0,2 0-57 0 0,6 3 191 0 0,4-4 70 0 0,-11-1-192 0 0,0-1 0 0 0,1-1 0 0 0,-1 1-1 0 0,0-1 1 0 0,0 1 0 0 0,1-1 0 0 0,-1-1-1 0 0,0 1 1 0 0,0 0 0 0 0,2-2-69 0 0,15-8 211 0 0,-4 1-140 0 0,-9 4-83 0 0,0 0-38 0 0,-1 0-43 0 0,0 1-46 0 0,-1-1-52 0 0,0 1-56 0 0,-4 3 215 0 0,1 0-78 0 0,-1 0-76 0 0,0 0-73 0 0,0 0-75 0 0,0 0-71 0 0,1 0-67 0 0,-1 0-65 0 0,0 0-62 0 0,0 0-60 0 0,0 0-56 0 0,0 1-56 0 0,3-4-1255 0 0,2-1-1146 0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47.61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9384 0 0,'0'0'208'0'0,"0"0"33"0"0,1 0-24 0 0,-1 0-94 0 0,0 0-67 0 0,3 3-19 0 0,-1-1 11 0 0,3 4-122 0 0,0 1 77 0 0,-1 0 70 0 0,0 0 61 0 0,-1 3 98 0 0,1-1 65 0 0,-1 3 126 0 0,2 6 299 0 0,-1-1 22 0 0,0 0-166 0 0,-1 9 166 0 0,0 0-16 0 0,0-3-224 0 0,-2 2-52 0 0,-1-1-68 0 0,-1 1-87 0 0,1-6-135 0 0,0 0-70 0 0,0-19-275 0 0,0 1 60 0 0,0 0 53 0 0,0 0 46 0 0,0 1 70 0 0,0-1 81 0 0,-1 6 473 0 0,1-6-507 0 0,0 0-35 0 0,-1 1-47 0 0,1-1-61 0 0,0 1-70 0 0,0-1-83 0 0,-1 0-58 0 0,1 0-83 0 0,-1 0-90 0 0,1 0-100 0 0,-1 0-107 0 0,1 0-115 0 0,-1 0-124 0 0,1-1 392 0 0,0 0-35 0 0,-1 1-1273 0 0,-1 1-1606 0 0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47.8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24 10768 0 0,'0'0'241'0'0,"0"0"38"0"0,0-1-56 0 0,1 0-59 0 0,-1-1-49 0 0,1 0-41 0 0,1-2-15 0 0,2-4-30 0 0,-3 4 12 0 0,-1 3 26 0 0,0 1 79 0 0,0 0 136 0 0,0 0 7 0 0,0 0-127 0 0,0 0-97 0 0,0 0-58 0 0,0 0-72 0 0,0 0-117 0 0,0 0-30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53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150 330 9616 0 0,'0'0'216'0'0,"0"0"32"0"0,-1 0 12 0 0,-12-4-96 0 0,1 5 56 0 0,2 1 58 0 0,0 2 60 0 0,1-1 82 0 0,-3 2 156 0 0,0 3-85 0 0,1 1-83 0 0,2 2-79 0 0,0 1-74 0 0,1 0-72 0 0,0 0-66 0 0,1 0-65 0 0,5-9-47 0 0,-1 3 36 0 0,1-1-1 0 0,0 1 1 0 0,0 0 0 0 0,0-1 0 0 0,0 1 0 0 0,1 0 0 0 0,0 0 0 0 0,0 0 0 0 0,1 5-41 0 0,-1-4 33 0 0,1-1 0 0 0,1 1 0 0 0,-1 0 0 0 0,1-1 0 0 0,1 1 0 0 0,-1-1 0 0 0,1 1 0 0 0,2 4-33 0 0,-3-8 9 0 0,1 0 0 0 0,-1 0 0 0 0,1 0 0 0 0,0 0-1 0 0,-1-1 1 0 0,2 1 0 0 0,0 1-9 0 0,-1-2 13 0 0,0 0-1 0 0,0-1 1 0 0,0 1-1 0 0,1-1 0 0 0,-1 1 1 0 0,0-1-1 0 0,1 0 0 0 0,0 1-12 0 0,1-1 22 0 0,0 0 1 0 0,0 0-1 0 0,0 0 0 0 0,0 0 0 0 0,0-1 0 0 0,0 1 0 0 0,0-1 1 0 0,0 0-1 0 0,0-1 0 0 0,0 1 0 0 0,3-1-22 0 0,1-1 52 0 0,0 0 1 0 0,0 0-1 0 0,6-3-52 0 0,11-6 70 0 0,-6 1-44 0 0,-3 0-39 0 0,-12 7-12 0 0,0-1 1 0 0,0 1-1 0 0,0-1 0 0 0,-1 0 1 0 0,1 0-1 0 0,-1 0 1 0 0,0 0-1 0 0,1-2 25 0 0,0 0-46 0 0,-2 0 1 0 0,1 0-1 0 0,0 0 0 0 0,-1 0 1 0 0,0 0-1 0 0,-1 0 0 0 0,0-1 1 0 0,0 1-1 0 0,1-7 46 0 0,-2 1-90 0 0,0 0 0 0 0,-1-1-1 0 0,0 1 1 0 0,0 0 0 0 0,-2 0 90 0 0,-8-35-269 0 0,4 21 21 0 0,2-1 0 0 0,1-1 248 0 0,0 7-96 0 0,0 0 36 0 0,-5-44-129 0 0,4 0 61 0 0,4 42 97 0 0,0 6-13 0 0,-1-13 24 0 0,1 34 130 0 0,1-2-55 0 0,-1 1 0 0 0,1-1-1 0 0,0 1 1 0 0,0-1 0 0 0,0 1 0 0 0,0 0-1 0 0,0-1 1 0 0,0 1 0 0 0,1 2-55 0 0,6 15 301 0 0,-1 1-47 0 0,15 81 733 0 0,-20-96-905 0 0,17 115 1108 0 0,-14-82-761 0 0,-1 1 37 0 0,-1-7-40 0 0,0 1 42 0 0,-1-1 49 0 0,-1 1 57 0 0,0-25-389 0 0,0 19 266 0 0,0-26-429 0 0,0-1 1 0 0,0 0-1 0 0,-1 0 0 0 0,1 0 0 0 0,0 1 0 0 0,0-1 0 0 0,-1 0 0 0 0,1 0 0 0 0,-1 0 0 0 0,1 0 0 0 0,-1 0 1 0 0,0 1-1 0 0,1-1 0 0 0,-1 0 0 0 0,0 0 0 0 0,0-1 0 0 0,0 2-22 0 0,0-2 3 0 0,1 0-71 0 0,0 0-100 0 0,0 0-219 0 0,0 0-392 0 0,0 0-41 0 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49.52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12 145 7280 0 0,'0'0'165'0'0,"0"0"-8"0"0,1 0-66 0 0,0 0-44 0 0,4 0-4 0 0,-3 0 2 0 0,2-1-142 0 0,0 1 37 0 0,4-1 41 0 0,0-1 120 0 0,-1 1 104 0 0,-1 0-8 0 0,-1 0 38 0 0,6-2 322 0 0,-1 0 69 0 0,13-6 900 0 0,-16 5-1104 0 0,0 0-47 0 0,-5 3-298 0 0,9-7 307 0 0,-2 2-96 0 0,-5 2-187 0 0,0-1-33 0 0,0 0-36 0 0,1-1-38 0 0,-1-1 17 0 0,0 1 1 0 0,-1-1 0 0 0,0 1 0 0 0,0-2-12 0 0,-2 6 6 0 0,0 0 0 0 0,0 0 0 0 0,-1 0 0 0 0,1-1 0 0 0,-1 1 0 0 0,1 0 0 0 0,-1 0 1 0 0,0 0-1 0 0,0-1 0 0 0,0 1 0 0 0,0 0 0 0 0,0 0 0 0 0,-1-1 0 0 0,1 1 0 0 0,-1 0-6 0 0,0-1 30 0 0,-2 1 38 0 0,-2-1 52 0 0,-4 1 101 0 0,0 1-2 0 0,4 1-103 0 0,1 0-52 0 0,1 1-40 0 0,-11 4-1 0 0,0 3 42 0 0,-2 3 53 0 0,-8 9 109 0 0,-9 19 147 0 0,23-27-288 0 0,2 1-34 0 0,-6 12 312 0 0,13-21-288 0 0,-1 0 0 0 0,1 1 0 0 0,0-1 0 0 0,0 1 0 0 0,0-1 1 0 0,1 1-1 0 0,0-1 0 0 0,0 1 0 0 0,0-1 0 0 0,0 1 0 0 0,0-1 1 0 0,1 2-77 0 0,0-2 65 0 0,0 0 0 0 0,1-1 1 0 0,-1 1-1 0 0,0-1 0 0 0,1 1 1 0 0,0-1-1 0 0,0 1 1 0 0,0-1-1 0 0,2 3-65 0 0,12 10 237 0 0,5-4-54 0 0,-11-7-295 0 0,-1-2 61 0 0,0 1 54 0 0,1-1 46 0 0,8 1 137 0 0,-4-2 207 0 0,0 0 1 0 0,11 0-394 0 0,-14-2 142 0 0,1 0-33 0 0,5-1-33 0 0,-9 1-87 0 0,1-1-39 0 0,-1 0-42 0 0,1 0-48 0 0,-1 0-53 0 0,1 0-56 0 0,-1 0-61 0 0,1 0-67 0 0,-1-1-70 0 0,0 1-75 0 0,1-1-79 0 0,-1 1-85 0 0,0 0-89 0 0,0-1-92 0 0,6-1-1290 0 0,8-1-1234 0 0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0.4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81 10088 0 0,'0'0'298'0'0,"0"0"-4"0"0,0 0-138 0 0,0 0-59 0 0,0 0 99 0 0,0 0 35 0 0,0 0-45 0 0,0 1-39 0 0,0 0-33 0 0,-1 0 28 0 0,-1 6 50 0 0,2-4-59 0 0,0 5 307 0 0,1 0-43 0 0,-1 0-39 0 0,1 0-38 0 0,2 9 223 0 0,0-1-114 0 0,1-1-119 0 0,0 0-57 0 0,18 51 687 0 0,-18-56-727 0 0,1 0 0 0 0,1 0 0 0 0,0 1-213 0 0,5 7 312 0 0,-2 0 66 0 0,-9-17-236 0 0,0-1 2 0 0,1 2 0 0 0,1 3-1 0 0,-2-4-10 0 0,0-1-18 0 0,0 0-10 0 0,0 0 0 0 0,-1-1-39 0 0,-9-3 59 0 0,1-2 9 0 0,2-2-39 0 0,-5-13 13 0 0,9 14-78 0 0,0-1 0 0 0,0 0 0 0 0,1 0-1 0 0,0-5-29 0 0,-1 0 48 0 0,-1-16 23 0 0,3 20-56 0 0,0 1 0 0 0,1-1 0 0 0,-1 1 0 0 0,2 0 0 0 0,-1-1 0 0 0,1 1 0 0 0,1-2-15 0 0,0 3 4 0 0,0-3 13 0 0,0 0-1 0 0,1 0 1 0 0,3-6-17 0 0,-4 12 2 0 0,0 0 0 0 0,1 0 0 0 0,-1 1 0 0 0,1-1 1 0 0,-1 1-1 0 0,1-1 0 0 0,0 1 0 0 0,0 0 0 0 0,0 0 0 0 0,3-1-2 0 0,13-9-49 0 0,1 2 60 0 0,-9 6 40 0 0,1 0-1 0 0,-1 1 1 0 0,1 0 0 0 0,8-1-51 0 0,22-1 90 0 0,-13 5-109 0 0,-6 2-73 0 0,0 0-88 0 0,-18 0 154 0 0,-1 0-67 0 0,1 0-61 0 0,-1-1-52 0 0,1 2-100 0 0,1-1-51 0 0,0 1-123 0 0,3 0-294 0 0,6 2-452 0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1.2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7800 0 0,'0'0'174'0'0,"0"0"29"0"0,0 0 13 0 0,0 1 28 0 0,1 0-83 0 0,2 8 178 0 0,-3-8-233 0 0,1 1 36 0 0,4 14 670 0 0,1 0-77 0 0,2 1-68 0 0,1-1-61 0 0,1 4 58 0 0,-1 0-61 0 0,-1-2-196 0 0,-1 1-53 0 0,-1 0-49 0 0,0 1-41 0 0,1 3 5 0 0,0 0-41 0 0,0 5 5 0 0,4 15 71 0 0,-1-1-7 0 0,-2-14-72 0 0,1 13 61 0 0,-5-21-35 0 0,1-1 0 0 0,2 6-251 0 0,-5-20 63 0 0,-1 1 1 0 0,1-1-1 0 0,-2 0 0 0 0,2 5-63 0 0,-2 3 176 0 0,0-12-80 0 0,0-1 0 0 0,0 0 3 0 0,0 0 12 0 0,0 0 7 0 0,0 0 2 0 0,0 0-6 0 0,0 0-29 0 0,-4-2 68 0 0,1-3-75 0 0,-5-12-12 0 0,3-1 19 0 0,3-1-35 0 0,2-20-26 0 0,2 23-35 0 0,1 0 0 0 0,1 0 0 0 0,3-10 11 0 0,-2 13-83 0 0,0-1-1 0 0,1 1 1 0 0,0 1 83 0 0,-1 2-40 0 0,1 1 0 0 0,0 0-1 0 0,0 0 1 0 0,1 0 0 0 0,0 1 0 0 0,0 0 0 0 0,2-1 40 0 0,-5 6-18 0 0,-1 0 1 0 0,1 0 0 0 0,0 0-1 0 0,0 1 1 0 0,0-1 0 0 0,1 1-1 0 0,-1 0 1 0 0,0 0-1 0 0,1 0 1 0 0,0 1 0 0 0,-1 0-1 0 0,1 0 1 0 0,0 0 0 0 0,-1 0-1 0 0,5 1 18 0 0,-4 0-19 0 0,-1 0 0 0 0,1 1 0 0 0,0 0 0 0 0,-1 0-1 0 0,1 0 1 0 0,-1 0 0 0 0,1 1 0 0 0,-1 0 0 0 0,0 0-1 0 0,0 0 1 0 0,4 3 19 0 0,-3-2-8 0 0,-1 0 1 0 0,0 0-1 0 0,0 1 1 0 0,0 0-1 0 0,0 0 0 0 0,-1 0 1 0 0,1 0-1 0 0,-1 0 0 0 0,0 1 1 0 0,-1 0-1 0 0,1-1 0 0 0,-1 1 1 0 0,0 0-1 0 0,0 0 0 0 0,0 0 1 0 0,0 1-1 0 0,-1-1 0 0 0,0 0 1 0 0,0 1-1 0 0,-1 2 8 0 0,0 22-4 0 0,-4-1 32 0 0,-4-1 44 0 0,-4-2 53 0 0,9-20-95 0 0,-1-1-1 0 0,0 1 1 0 0,0-1 0 0 0,-3 3-30 0 0,-21 17 70 0 0,19-19-65 0 0,0-1 0 0 0,0 0-1 0 0,0 0 1 0 0,-1-1 0 0 0,1 0-1 0 0,-3 1-4 0 0,6-3-54 0 0,-3 1 106 0 0,1 1 5 0 0,3-3-102 0 0,0 1-85 0 0,1-2-117 0 0,-1 0-69 0 0,1 0-117 0 0,2 0 166 0 0,0-1-35 0 0,-1 1-39 0 0,1-1-39 0 0,1 1-13 0 0,0 0-56 0 0,0-1-49 0 0,0 1-44 0 0,0 0-157 0 0,0-1-43 0 0,0 1-190 0 0,-1 0-513 0 0,2 0 1432 0 0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1.7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34 209 6120 0 0,'0'0'176'0'0,"0"1"-4"0"0,5 6 591 0 0,0-2-44 0 0,0-1-42 0 0,1-1-43 0 0,1-2-43 0 0,0-1-43 0 0,0-2-43 0 0,0 0-43 0 0,-1 0-43 0 0,1-2-44 0 0,0 1-43 0 0,-1-2-43 0 0,-1 1-43 0 0,0 0-44 0 0,0-1-44 0 0,-2 1-42 0 0,4-4 115 0 0,-1-1-35 0 0,7-9 104 0 0,-1-2-99 0 0,0 0-71 0 0,-8 11-83 0 0,0 0 0 0 0,0 0-1 0 0,-1 0 1 0 0,0-1 0 0 0,0-4-47 0 0,0-12 156 0 0,-4 20-175 0 0,0 1 35 0 0,-2-4 105 0 0,-4 2 140 0 0,-6 1 243 0 0,3 6-208 0 0,3 0-128 0 0,2 2-57 0 0,-1-1-33 0 0,1 1-45 0 0,1-1-33 0 0,0 1-37 0 0,-1 1-42 0 0,-2 1 101 0 0,0 1 1 0 0,-1 1 0 0 0,2-1-1 0 0,-1 1 1 0 0,1 1 0 0 0,0-1-1 0 0,0 1 1 0 0,1 0 0 0 0,0 0-1 0 0,0 1 1 0 0,0-1 0 0 0,1 1-1 0 0,0 1-22 0 0,-5 11 89 0 0,0 1 0 0 0,-1 9-89 0 0,-4 17 154 0 0,12-41-135 0 0,1 1 0 0 0,0-1-1 0 0,0 1 1 0 0,0-1-1 0 0,1 1 1 0 0,0 0 0 0 0,0-1-1 0 0,0 1 1 0 0,1-1-1 0 0,0 1 1 0 0,0-1 0 0 0,1 1-19 0 0,-1-4 7 0 0,0 0 1 0 0,1 0-1 0 0,-1 0 1 0 0,0-1 0 0 0,1 1-1 0 0,-1 0 1 0 0,1-1-1 0 0,0 0 1 0 0,0 1 0 0 0,0-1-1 0 0,0 0 1 0 0,0 0-1 0 0,1 0 1 0 0,-1 0-1 0 0,0 0 1 0 0,1-1 0 0 0,0 1-1 0 0,-1-1 1 0 0,1 0-1 0 0,0 1 1 0 0,0-1 0 0 0,0 0-1 0 0,-1-1 1 0 0,1 1-1 0 0,0-1 1 0 0,0 1-1 0 0,1-1-7 0 0,8 1-28 0 0,17-2 73 0 0,-20 1-59 0 0,0-1-39 0 0,0 0-69 0 0,1-1-85 0 0,0 1-106 0 0,-5 0 111 0 0,0 0-34 0 0,0 1-66 0 0,0-1-48 0 0,-3 0-32 0 0,1 1-59 0 0,0 0-51 0 0,-1-1-45 0 0,1 1-158 0 0,1-1-45 0 0,-1 1-190 0 0,3-1-514 0 0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48.1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145 1 9040 0 0,'0'0'200'0'0,"0"0"33"0"0,0 0 15 0 0,0 0 48 0 0,0 0-126 0 0,0 0 129 0 0,0 0 241 0 0,0 0 18 0 0,0 0-33 0 0,0 0-144 0 0,0 0-230 0 0,0 0-33 0 0,0 0 34 0 0,0 1-75 0 0,1 4-16 0 0,-1-3 10 0 0,2 9 289 0 0,-1 1-45 0 0,0-1-44 0 0,-1 0-38 0 0,1 6 52 0 0,-1 0-64 0 0,0 0-53 0 0,0 0-37 0 0,0 50 272 0 0,2-39-142 0 0,3 74 439 0 0,-4-59-394 0 0,1-1 47 0 0,0-14-110 0 0,1 37 461 0 0,-3-42-527 0 0,1-1-101 0 0,-1-11-80 0 0,0 0-33 0 0,0-12-472 0 0,0 1 56 0 0,0 0 51 0 0,0-1 42 0 0,0 1-24 0 0,0-1 41 0 0,-1 0-557 0 0,0 0 317 0 0,1 1 142 0 0,0 0 21 0 0,0-1-63 0 0,-1-1-1699 0 0,1-1-1236 0 0</inkml:trace>
  <inkml:trace contextRef="#ctx0" brushRef="#br0" timeOffset="275.25">1 288 8896 0 0,'0'0'264'0'0,"0"0"-8"0"0,0-1-167 0 0,5-1-74 0 0,1-1 17 0 0,-1 0 58 0 0,1 1 50 0 0,0-1 42 0 0,5-1 224 0 0,15-4 684 0 0,-18 5-795 0 0,0 0-43 0 0,0 1-60 0 0,-1-1-77 0 0,9-3 47 0 0,0 0 83 0 0,2-2 97 0 0,24-10 535 0 0,-28 12-604 0 0,-2 1-99 0 0,-1 0-41 0 0,0 0-51 0 0,1 0-59 0 0,0-1-84 0 0,1 0-105 0 0,0 0-121 0 0,-6 3 94 0 0,-1 1-36 0 0,1-1-37 0 0,-1 0-39 0 0,1 0-40 0 0,-1 0-44 0 0,0 1-43 0 0,1-1-47 0 0,-1 0-48 0 0,1 1-50 0 0,2-3-1157 0 0,5 0-989 0 0</inkml:trace>
  <inkml:trace contextRef="#ctx0" brushRef="#br0" timeOffset="642.24">487 11 6768 0 0,'0'0'149'0'0,"0"0"23"0"0,0 0 12 0 0,0 1-25 0 0,6 6 73 0 0,-4-4-59 0 0,2 2 260 0 0,0 1-39 0 0,0 1-36 0 0,-1-1-33 0 0,3 9 235 0 0,-1 0-100 0 0,-2-3-149 0 0,-1 0-39 0 0,3 22 426 0 0,0 10 51 0 0,0 3-33 0 0,8 61 899 0 0,-9-75-1084 0 0,1 0 38 0 0,-3-19-367 0 0,1 7-29 0 0,0-3-57 0 0,-1-5-10 0 0,0-3 23 0 0,-1 0 52 0 0,0-1 22 0 0,-1-1 57 0 0,1 1 65 0 0,-1-1 74 0 0,0-8-277 0 0,1-2-47 0 0,6-7 61 0 0,0-8 23 0 0,-2 5-103 0 0,1-8-15 0 0,2-9 22 0 0,3-1-94 0 0,5-6-89 0 0,-9 24 40 0 0,0 0 0 0 0,0 0 0 0 0,2 0 80 0 0,5-4-136 0 0,-11 13 126 0 0,0 0 0 0 0,1 0-1 0 0,-1 1 1 0 0,1-1 0 0 0,-1 1-1 0 0,4-1 11 0 0,-5 2-2 0 0,0 0 0 0 0,0 0 1 0 0,0 1-1 0 0,0-1 0 0 0,0 1 0 0 0,0-1 0 0 0,0 1 0 0 0,0 0 1 0 0,1 0-1 0 0,-1 0 0 0 0,0 0 0 0 0,0 0 0 0 0,1 0 2 0 0,-1 1-7 0 0,0-1-1 0 0,-1 1 0 0 0,1-1 1 0 0,0 1-1 0 0,0 0 1 0 0,0 0-1 0 0,0 0 0 0 0,-1 0 1 0 0,3 2 7 0 0,15 15-192 0 0,-3 4 107 0 0,-4 3 91 0 0,-3 1 76 0 0,0 18 165 0 0,-2 21 264 0 0,-6-52-491 0 0,1 5 160 0 0,-1-5-40 0 0,0-4-87 0 0,-1-2-53 0 0,1 2-55 0 0,-1-2-42 0 0,1 0-55 0 0,-1 1-63 0 0,0 1-71 0 0,0-9 10 0 0,0 1-45 0 0,0-1-44 0 0,0 0-37 0 0,0 0-264 0 0,0 0-64 0 0,0 0-50 0 0,0 1-37 0 0,0-1-1468 0 0,0 0-1307 0 0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2.35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320 29 9184 0 0,'-7'-7'54'0'0,"-1"1"79"0"0,0 1 69 0 0,-1 2 59 0 0,-1-1 116 0 0,-1 1 56 0 0,-3 2 135 0 0,-7 2 325 0 0,1 3-36 0 0,7 1-354 0 0,2 0-149 0 0,1 1-78 0 0,2-1-117 0 0,1 2-74 0 0,0-1-85 0 0,1 2-94 0 0,6-8 95 0 0,-27 36 362 0 0,21-25-209 0 0,-1 0 1 0 0,-4 10-155 0 0,9-16 44 0 0,0 1-1 0 0,0 0 1 0 0,0 0 0 0 0,0-1 0 0 0,1 1 0 0 0,0 5-44 0 0,0-7 20 0 0,1-1 0 0 0,0 1 1 0 0,0 0-1 0 0,1-1 1 0 0,-1 1-1 0 0,1 0 0 0 0,0-1 1 0 0,0 1-1 0 0,0-1 0 0 0,0 1 1 0 0,2 1-21 0 0,-2-3 21 0 0,0 0 1 0 0,0 0-1 0 0,0-1 1 0 0,0 1-1 0 0,0-1 1 0 0,1 1-1 0 0,-1-1 1 0 0,1 1-1 0 0,-1-1 1 0 0,1 0-22 0 0,0 0 14 0 0,-1 1 1 0 0,1-2-1 0 0,0 1 1 0 0,-1 0-1 0 0,1 0 1 0 0,0-1-1 0 0,0 1 1 0 0,0-1-1 0 0,1 1-14 0 0,14-1 60 0 0,11-7-13 0 0,-22 4-37 0 0,0 0 1 0 0,0 0 0 0 0,-1 0 0 0 0,3-3-11 0 0,10-9 56 0 0,-7 2 26 0 0,-3-1 47 0 0,13-35-128 0 0,-18 41-1 0 0,1-1 0 0 0,-1 1 0 0 0,1 0 0 0 0,1-1 0 0 0,-3 5 0 0 0,0 1 0 0 0,0 0 0 0 0,1 0 0 0 0,-1 0 0 0 0,1 0 0 0 0,-1 0 0 0 0,1 0 0 0 0,0 1 0 0 0,0-1 0 0 0,2 0 0 0 0,-4 2-8 0 0,0 1 1 0 0,0-1-1 0 0,-1 1 1 0 0,1 0 0 0 0,0-1-1 0 0,0 1 1 0 0,0 0 0 0 0,-1 0-1 0 0,1 0 1 0 0,0 0 0 0 0,0-1-1 0 0,0 1 1 0 0,0 0 0 0 0,-1 1-1 0 0,1-1 1 0 0,0 0 0 0 0,1 0 7 0 0,-2 0-5 0 0,1 1 1 0 0,0-1 0 0 0,-1 0 0 0 0,1 1-1 0 0,-1-1 1 0 0,1 0 0 0 0,0 1 0 0 0,-1-1 0 0 0,1 1-1 0 0,-1-1 1 0 0,1 1 0 0 0,-1 0 0 0 0,1-1-1 0 0,-1 1 1 0 0,0-1 0 0 0,1 1 4 0 0,0 3-6 0 0,0-1 1 0 0,0 0-1 0 0,0 0 0 0 0,0 1 1 0 0,0-1-1 0 0,0 4 6 0 0,-1-3 0 0 0,8 50 66 0 0,-6 1 66 0 0,-4 0 57 0 0,-5 0 47 0 0,0-14 216 0 0,-3 5-452 0 0,-5 7 775 0 0,-9 20-775 0 0,10-40 237 0 0,7-19-60 0 0,0 0 1 0 0,-2 0-1 0 0,1-1 1 0 0,-2 0-1 0 0,-6 7-177 0 0,9-13 100 0 0,0 0 0 0 0,0-1 0 0 0,-4 3-100 0 0,-10 4 309 0 0,-2-3-102 0 0,-1-3-77 0 0,0-5-56 0 0,20-2-67 0 0,0 0-1 0 0,1-1 1 0 0,-1 1 0 0 0,0-1 0 0 0,1 0 0 0 0,-1 0-1 0 0,1 0 1 0 0,-1 0 0 0 0,1 0 0 0 0,0-1 0 0 0,-1 0-1 0 0,1 1 1 0 0,0-1 0 0 0,0 0 0 0 0,0-1-1 0 0,-2-1-6 0 0,2 1 14 0 0,1 0-1 0 0,0 0 0 0 0,-1 0 1 0 0,1 0-1 0 0,0 0 0 0 0,1 0 1 0 0,-2-2-14 0 0,-6-19-489 0 0,7 13 254 0 0,0-1-95 0 0,1 5 125 0 0,1 1-33 0 0,0-4-246 0 0,0 5 195 0 0,0-1-35 0 0,1 1-39 0 0,0 0-41 0 0,0-1-44 0 0,0 1-47 0 0,4-16-1074 0 0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2.6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9616 0 0,'0'0'216'0'0,"0"0"32"0"0,0 0 12 0 0,1 0-72 0 0,1 1-101 0 0,0-1-68 0 0,4 3-44 0 0,-4-2 46 0 0,0 0 34 0 0,11 11 646 0 0,-2 2-64 0 0,-2 1-63 0 0,-1 2-59 0 0,-1 0-58 0 0,-1 1-56 0 0,0 0-53 0 0,-1 0-51 0 0,3 10 82 0 0,0 4-47 0 0,-4-15-209 0 0,-1-1-33 0 0,2 11-21 0 0,-5-27-220 0 0,0 1 42 0 0,0-1 38 0 0,1 1 34 0 0,-1 0 47 0 0,0 0 88 0 0,1 4 411 0 0,0-3-363 0 0,-1-1-124 0 0,0 0-60 0 0,0 0-72 0 0,1 0-83 0 0,-1-1-42 0 0,0 1-75 0 0,0 0-82 0 0,0-1-89 0 0,0 1-96 0 0,0-1-105 0 0,0 1-111 0 0,0-1-119 0 0,0 0-977 0 0,0 0-1076 0 0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3.0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8984 0 0,'0'0'225'0'0,"0"1"-94"0"0,0-1-70 0 0,2 5-9 0 0,-1-3 5 0 0,2 7-59 0 0,0 0 48 0 0,-1 0 46 0 0,1 0 41 0 0,-1 0 38 0 0,0 0 36 0 0,2 10 296 0 0,-1-7-120 0 0,-1 0 33 0 0,1 8 339 0 0,2 29 1085 0 0,-4-35-1309 0 0,-1 1-38 0 0,1-2-97 0 0,-1 0-51 0 0,0 0-60 0 0,0 0-71 0 0,-1-1 224 0 0,1-8-236 0 0,-1 0 50 0 0,1-3-59 0 0,0-1-38 0 0,0 0-10 0 0,0 0 6 0 0,0 0 28 0 0,0 0 11 0 0,0 0 2 0 0,0 0-10 0 0,0 0-46 0 0,0-1 12 0 0,1-1-70 0 0,2-8 16 0 0,18-48-58 0 0,2-4-49 0 0,-4 22-78 0 0,-5 18-15 0 0,3 1-49 0 0,3 4-55 0 0,3 3-63 0 0,-21 13 254 0 0,0 0 1 0 0,1 1 0 0 0,-1-1-1 0 0,0 0 1 0 0,1 1-1 0 0,-1-1 1 0 0,1 1 0 0 0,2-1 18 0 0,-3 2-11 0 0,0-1 0 0 0,0 0 0 0 0,0 0 0 0 0,1 1 0 0 0,-1-1 0 0 0,0 1 0 0 0,0-1 0 0 0,0 1 0 0 0,0 0 11 0 0,2 1-9 0 0,-1 0 0 0 0,1 0 0 0 0,-1 1 0 0 0,0-1 0 0 0,0 1 0 0 0,0 0 0 0 0,0 0 0 0 0,0 0 0 0 0,0 0 0 0 0,1 2 9 0 0,2 6 2 0 0,1-1-1 0 0,-2 1 1 0 0,1 0-1 0 0,-2 0 1 0 0,1 1-1 0 0,2 11-1 0 0,4 13 149 0 0,3 12 34 0 0,-12-33-160 0 0,-1 0-34 0 0,-1-13 54 0 0,-4 5-272 0 0,3-4 40 0 0,0-2-33 0 0,1 0-89 0 0,-1-1 113 0 0,1 1-33 0 0,-1-1-36 0 0,0 1-41 0 0,0 0-91 0 0,1-1-60 0 0,-1 0-54 0 0,1 1-47 0 0,-1-1-164 0 0,0 1-46 0 0,1-1-199 0 0,-2 1-535 0 0,2-1 1496 0 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3.31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47 25 12464 0 0,'-4'-2'55'0'0,"-1"0"98"0"0,0 0 60 0 0,-6-3 366 0 0,3 0-294 0 0,2 2-173 0 0,-1-2-109 0 0,7 5 159 0 0,0 0 45 0 0,0 0-162 0 0,0 0-107 0 0,0 0-94 0 0,0 0 31 0 0,0 0-36 0 0,0 0-39 0 0,0 0-37 0 0,0 0-336 0 0,0 0 70 0 0,0 0-52 0 0,0 0-662 0 0,0 0-530 0 0,0 0-1003 0 0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4.22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0 5904 0 0,'0'0'132'0'0,"0"1"55"0"0,0 2-81 0 0,-2 8 49 0 0,1-2-277 0 0,1 0 93 0 0,0 0 83 0 0,0 0 73 0 0,1 2 108 0 0,-1-1 72 0 0,2 3 134 0 0,0 6 302 0 0,2 8 285 0 0,-4-18-730 0 0,1 0-40 0 0,1 9 189 0 0,4 9 168 0 0,0-2 9 0 0,-1-7-51 0 0,3-1-45 0 0,-6-13-368 0 0,1 1 0 0 0,0-1 0 0 0,1 1 0 0 0,-1-1 0 0 0,1 0 0 0 0,0 0 0 0 0,0 0 0 0 0,0-1 0 0 0,1 1-160 0 0,-1-1 146 0 0,-1-1-1 0 0,1 0 0 0 0,0 0 0 0 0,0 0 1 0 0,-1-1-1 0 0,4 2-145 0 0,14 0 631 0 0,-3-5-54 0 0,0-5 58 0 0,-4-1-459 0 0,-1-2-50 0 0,3-6-10 0 0,-2-3-60 0 0,8-23 15 0 0,-10 13 52 0 0,-5 12 11 0 0,0 0 65 0 0,-4 11-124 0 0,-1 0-50 0 0,1 1-37 0 0,0 0-44 0 0,0 2-50 0 0,-2 2-36 0 0,-1 1 5 0 0,1 0 38 0 0,1 1 39 0 0,6 2-22 0 0,-4-1 20 0 0,7 12-21 0 0,4 13 64 0 0,-12-20 20 0 0,0-1 1 0 0,1 1 0 0 0,0-1-1 0 0,3 4-1 0 0,-2-5-2 0 0,0 0 0 0 0,-1-1 0 0 0,2 1 0 0 0,4 2 2 0 0,24 12 84 0 0,4-6 108 0 0,-19-9-50 0 0,0-1 34 0 0,-8-2-75 0 0,1-2 59 0 0,3-3 86 0 0,5-5 182 0 0,-3-5-11 0 0,-9 3-190 0 0,-3 1-91 0 0,-3-1-66 0 0,-1-3-188 0 0,-1 1 107 0 0,-2-2 87 0 0,-6-20 201 0 0,3 23-230 0 0,1 1-65 0 0,0 0-75 0 0,-1 1-96 0 0,0 0-115 0 0,2 5 103 0 0,0 0-36 0 0,0 0-39 0 0,1 0-40 0 0,-1 0-43 0 0,0 1-46 0 0,0-1-48 0 0,0 1-51 0 0,-3-4-486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52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29 7424 0 0,'-8'-4'251'0'0,"1"0"-45"0"0,1 0-45 0 0,0 1-43 0 0,-4-3-19 0 0,-1 1-94 0 0,9 4 208 0 0,0 0-37 0 0,-2 0 79 0 0,-1 1-73 0 0,-2 0-34 0 0,3 0-48 0 0,2 0 2 0 0,-12 0 552 0 0,0 4-103 0 0,0 1-91 0 0,1 3-77 0 0,3-2-123 0 0,0 1-35 0 0,-4 4 63 0 0,2 0-40 0 0,9-9-221 0 0,-7 7 186 0 0,-1 1 0 0 0,1 0 0 0 0,-2 4-213 0 0,-4 11 379 0 0,6 6 69 0 0,8-19-332 0 0,-6 32 299 0 0,8-41-379 0 0,0 1-1 0 0,0-1 1 0 0,0 1 0 0 0,0 0 0 0 0,1-1 0 0 0,-1 1 0 0 0,1-1 0 0 0,0 0 0 0 0,0 1 0 0 0,0-1 0 0 0,1 1-36 0 0,8 8 190 0 0,-2-2 53 0 0,-6-8-96 0 0,0 0-67 0 0,6 0-16 0 0,-6-1-15 0 0,21 4 345 0 0,1-3-56 0 0,0-4-53 0 0,0-4-47 0 0,-1-1-43 0 0,-1-4-38 0 0,-12 6-85 0 0,0-1 0 0 0,-1 0 1 0 0,1-1-73 0 0,3-4 12 0 0,-3-2 51 0 0,-4 5 17 0 0,-1-1 0 0 0,0 1 0 0 0,0-1 1 0 0,1-4-81 0 0,2-8 70 0 0,-7 18-70 0 0,0 0-1 0 0,-1 0 0 0 0,1 0 0 0 0,-1 0 1 0 0,0 0-1 0 0,0 0 0 0 0,0-2 1 0 0,-1-14-92 0 0,0 9-9 0 0,0 1-47 0 0,1 2 3 0 0,1-7-239 0 0,1 10 304 0 0,1 0 51 0 0,-2 5-66 0 0,0 3 38 0 0,2 10-1 0 0,-3-13 47 0 0,13 63-162 0 0,1 22 159 0 0,-10-66 15 0 0,6 19-1 0 0,1 1-1 0 0,-1-14 1 0 0,-4-14 0 0 0,-2-5 0 0 0,0-3-17 0 0,-3-3-384 0 0,0-1 39 0 0,0 0-264 0 0,0 0 249 0 0,0 0 36 0 0,2 0-679 0 0,-1 0 548 0 0,-2-1-10 0 0,1 1-82 0 0,3-1-1425 0 0,3-1-1130 0 0,-7 2 3098 0 0</inkml:trace>
  <inkml:trace contextRef="#ctx0" brushRef="#br0" timeOffset="437.82">587 31 10336 0 0,'0'0'198'0'0,"0"0"-81"0"0,0 1-53 0 0,1 3 2 0 0,-1-3-6 0 0,5 7 234 0 0,-1-1-137 0 0,0 0-51 0 0,-2-1-62 0 0,-2 1-70 0 0,0-2-25 0 0,0 0 55 0 0,1 0 49 0 0,0 0 46 0 0,1 0 43 0 0,0 0 39 0 0,3 5 282 0 0,0 0 139 0 0,-1 1 89 0 0,-2-6-306 0 0,0 1-39 0 0,2 4 253 0 0,2 4 10 0 0,1 8 285 0 0,-6-12-480 0 0,-2 0 64 0 0,-1 1 86 0 0,1-8-467 0 0,0 2 35 0 0,1-2-42 0 0,0-1 57 0 0,0 2 81 0 0,-1 1-161 0 0,-1-2 85 0 0,0-1 51 0 0,-6-3 337 0 0,4-2-275 0 0,2 0-170 0 0,2-2-66 0 0,2-20 18 0 0,6 2-74 0 0,6-3-78 0 0,-10 19 44 0 0,1 1 0 0 0,0 0 0 0 0,0 1 1 0 0,6-5 60 0 0,-4 4-65 0 0,0 0 1 0 0,0 1-1 0 0,0 1 1 0 0,3-2 64 0 0,18-6-129 0 0,-4 5 73 0 0,0 3 66 0 0,4 4-55 0 0,-22 1 42 0 0,1-1 0 0 0,-1 1-1 0 0,1 1 1 0 0,5 1 3 0 0,-8-2 0 0 0,1 1 0 0 0,-1 0 1 0 0,0 0-1 0 0,0 0 1 0 0,0 0-1 0 0,0 1 0 0 0,-1 0 1 0 0,1-1-1 0 0,-1 1 0 0 0,1 1 1 0 0,-1-1-1 0 0,0 0 0 0 0,0 1 0 0 0,3 5 0 0 0,1 1 0 0 0,-2-1 0 0 0,1 2 0 0 0,-1-1 0 0 0,-1 0 0 0 0,1 1 0 0 0,-2 0 0 0 0,0 0 0 0 0,0 0 0 0 0,-1 0 0 0 0,0 0 0 0 0,-1 1 0 0 0,0-1 0 0 0,-1 1 0 0 0,-1 1 0 0 0,2 5-73 0 0,4 4-150 0 0,-5-20 130 0 0,0-2 20 0 0,0 0-37 0 0,1 0-427 0 0,0 0 114 0 0,-1 1 100 0 0,1-1 85 0 0,0 1 39 0 0,-1 0 72 0 0,3 2-106 0 0,-3-2 83 0 0,1-1-103 0 0,5 5-1235 0 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4.51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1 201 11432 0 0,'0'1'272'0'0,"1"0"-93"0"0,0 0-72 0 0,4 5 77 0 0,-3-4-68 0 0,2 4-136 0 0,0-1 34 0 0,3 5 110 0 0,0 0 111 0 0,-1 1 91 0 0,-1-1 30 0 0,0 0 45 0 0,0 1 282 0 0,-1 1-1 0 0,0 0 1 0 0,0 3-683 0 0,0 1 279 0 0,-1-1-105 0 0,-1-3-99 0 0,-1-1-37 0 0,1 14-41 0 0,-2-24 43 0 0,0-1-40 0 0,0 1-41 0 0,0 0-42 0 0,0 0-41 0 0,0 0-43 0 0,0 0-44 0 0,0 0-44 0 0,0 0-46 0 0,0 0-45 0 0,0 0-46 0 0,0 0-48 0 0,0 0-48 0 0,0-1-49 0 0,0 1-49 0 0,0 0-50 0 0,0 0-1333 0 0,0-1-1120 0 0</inkml:trace>
  <inkml:trace contextRef="#ctx0" brushRef="#br0" timeOffset="309.45">293 1 10104 0 0,'0'0'230'0'0,"0"0"30"0"0,0 0 19 0 0,0 0 12 0 0,0 0 18 0 0,0 0 10 0 0,0 0 1 0 0,1 0-32 0 0,0 1-112 0 0,1 0-73 0 0,4 3 21 0 0,-4-2-31 0 0,4 9 321 0 0,2 21 730 0 0,-7-21-808 0 0,0-5-197 0 0,-1 0-36 0 0,1 0-43 0 0,-1 0-50 0 0,3 34 329 0 0,12 72 700 0 0,-7-64-623 0 0,1-6-96 0 0,1 0-70 0 0,-5-22-127 0 0,4 14 30 0 0,6 4-64 0 0,-14-37-164 0 0,0 1 33 0 0,0 0 35 0 0,1 3 243 0 0,-2-4-209 0 0,0 0-66 0 0,1-1-91 0 0,-1 0-117 0 0,0 0 5 0 0,0 0-72 0 0,0 0-79 0 0,1 0-87 0 0,-1 0-269 0 0</inkml:trace>
  <inkml:trace contextRef="#ctx0" brushRef="#br0" timeOffset="676.77">171 207 5520 0 0,'0'0'158'0'0,"0"0"-28"0"0,0 0 19 0 0,0 0 80 0 0,0 0 219 0 0,0 0 400 0 0,0 0-434 0 0,0 0-91 0 0,0 0-79 0 0,0 0-67 0 0,1-1-61 0 0,-1 1-40 0 0,0 0-8 0 0,3-1 25 0 0,-2 1-17 0 0,0-1 51 0 0,6-1 358 0 0,0-1-48 0 0,0 1-46 0 0,0 0-43 0 0,0 0-39 0 0,0-1-36 0 0,7-1 179 0 0,0 0-110 0 0,0 0-75 0 0,-1-1-71 0 0,16-6 204 0 0,51-19 342 0 0,-53 21-545 0 0,1 2-55 0 0,-5 2-80 0 0,1 0-60 0 0,-1 2-72 0 0,-1 1-81 0 0,-16 2 31 0 0,5-1-39 0 0,-8 0 51 0 0,0 1-36 0 0,0 0-68 0 0,0-1-83 0 0,0 1-101 0 0,0 0-114 0 0,-1 0 207 0 0,-1 0-36 0 0,1-1-37 0 0,-1 1-39 0 0,0 0-41 0 0,1 0-43 0 0,2-1-1129 0 0,2 0-920 0 0</inkml:trace>
  <inkml:trace contextRef="#ctx0" brushRef="#br0" timeOffset="1065.31">660 79 5496 0 0,'0'0'124'0'0,"0"0"17"0"0,7 5 121 0 0,-3-2-213 0 0,1 3 1 0 0,-1 1 91 0 0,-1 0 76 0 0,0 0 62 0 0,0 7 332 0 0,0 9 496 0 0,-3-13-669 0 0,1-3-165 0 0,-1 0-41 0 0,1 0-53 0 0,0-1-62 0 0,2 13 430 0 0,-2-1-48 0 0,1 0-41 0 0,-1 1-33 0 0,-1 93 1888 0 0,0-82-1626 0 0,0-1 94 0 0,0-26-673 0 0,-1 0-39 0 0,0 13 64 0 0,0-11-10 0 0,1-2-17 0 0,0 0 39 0 0,0 0 46 0 0,-1 0 54 0 0,1 0 60 0 0,0-1 67 0 0,1-3-267 0 0,1-2-48 0 0,5-5-16 0 0,-4 5 7 0 0,12-18 47 0 0,0-1-93 0 0,4-6-115 0 0,3 1-95 0 0,-18 23 157 0 0,1 0 1 0 0,-1 0-1 0 0,1 1 1 0 0,-1-1 0 0 0,1 1-1 0 0,0 0 1 0 0,0 0 0 0 0,0 1-1 0 0,1-1 1 0 0,-1 1-1 0 0,1 0 51 0 0,16-1-128 0 0,-1 4 52 0 0,-17 0 69 0 0,-1-1 0 0 0,0 1-1 0 0,1 1 1 0 0,-1-1 0 0 0,0 0 0 0 0,1 1 7 0 0,-1 0-2 0 0,-1 0 0 0 0,1-1 0 0 0,-1 1 0 0 0,0 0 0 0 0,0 0 0 0 0,0 0 0 0 0,0 0 0 0 0,0 0 0 0 0,0 1 0 0 0,0-1 0 0 0,-1 1 0 0 0,1 0 2 0 0,3 7-14 0 0,8 12 50 0 0,2 13 124 0 0,-13-29-120 0 0,0 0 0 0 0,-1-1-1 0 0,0 1 1 0 0,0 0 0 0 0,0 2-40 0 0,-3 18 101 0 0,2-25-90 0 0,-1 1-1 0 0,1-1 1 0 0,-1 1-1 0 0,1-1 1 0 0,-1 1-1 0 0,0-1 1 0 0,1 1-1 0 0,-1-1 1 0 0,-1 1-11 0 0,-3 5-5 0 0,4-6-5 0 0,-4 5-57 0 0</inkml:trace>
  <inkml:trace contextRef="#ctx0" brushRef="#br0" timeOffset="1277.87">65 35 12032 0 0,'-2'-1'2'0'0,"1"1"40"0"0,-1 0 50 0 0,-1 0 101 0 0,-2-1 84 0 0,2 1-131 0 0,0-1-76 0 0,-1 1-68 0 0,4 0-89 0 0,0 0-44 0 0,0 0-11 0 0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8.4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30 0 7168 0 0,'0'0'421'0'0,"0"0"58"0"0,0 0 29 0 0,0 0-186 0 0,0 0-64 0 0,0 0 320 0 0,0 1-111 0 0,0-1-98 0 0,0 1-84 0 0,0 0-82 0 0,0 0-50 0 0,0 1 25 0 0,0 2 125 0 0,0-3-162 0 0,0 0 58 0 0,-2 9 166 0 0,0-1-35 0 0,0-2-90 0 0,0 1-52 0 0,1 0-67 0 0,1 0-77 0 0,0-3 21 0 0,-1 1 110 0 0,-1 1 132 0 0,-2 3 232 0 0,3-5-286 0 0,-1 0-43 0 0,1-2-106 0 0,1 0-37 0 0,-3 8 157 0 0,1-1-42 0 0,-1 20 229 0 0,3-26-538 0 0,0-2-28 0 0,0-1-80 0 0,-1 0 67 0 0,1 0-41 0 0,0-1-40 0 0,0 1-49 0 0,0-1-54 0 0,0 1-60 0 0,-1 0-64 0 0,1-1-69 0 0,0 1-74 0 0,0-1-80 0 0,0 1-1192 0 0,0-1-1075 0 0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9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220 71 7920 0 0,'0'0'174'0'0,"0"0"29"0"0,-7-9 168 0 0,4 5-303 0 0,-1 0-37 0 0,-1 0 59 0 0,1-1 53 0 0,-1 1 45 0 0,-1 0 90 0 0,0-1 45 0 0,-1 0 110 0 0,-5-3 269 0 0,0 2 4 0 0,4 2-263 0 0,1 1-109 0 0,0 1-41 0 0,1 0-91 0 0,0 1-42 0 0,1 1-51 0 0,-1 0-56 0 0,-5 0 174 0 0,2 2-36 0 0,-9 6 94 0 0,6 0-144 0 0,1 3-52 0 0,-6 14-22 0 0,12-16-73 0 0,2-1 0 0 0,-1 1 1 0 0,1 0-1 0 0,0-1 1 0 0,-1 9 5 0 0,1 2 32 0 0,2-1 62 0 0,2-3-71 0 0,0 1 51 0 0,1 0 45 0 0,2 0 41 0 0,-3-12-101 0 0,0-1 1 0 0,1 1-1 0 0,-1-1 0 0 0,1 0 1 0 0,0 0-1 0 0,0 0 0 0 0,1 2-59 0 0,-1-3 46 0 0,0 0 0 0 0,0 0 0 0 0,-1-1-1 0 0,1 1 1 0 0,0 0 0 0 0,1-1 0 0 0,-1 0 0 0 0,0 1-1 0 0,0-1 1 0 0,0 0 0 0 0,2 0-46 0 0,-2 0 32 0 0,-1-1 1 0 0,1 1 0 0 0,0-1-1 0 0,-1 0 1 0 0,1 0-1 0 0,0 0 1 0 0,-1 0-1 0 0,1 0 1 0 0,-1 0-1 0 0,1 0 1 0 0,0 0 0 0 0,-1-1-1 0 0,1 1 1 0 0,0-1-33 0 0,1 0 61 0 0,0 0 0 0 0,0 0 1 0 0,0-1-1 0 0,0 0 0 0 0,0 0 1 0 0,2-2-62 0 0,17-15 267 0 0,-5-1-116 0 0,-11 13-125 0 0,1-1 9 0 0,-1 0-1 0 0,0 0 1 0 0,-1-1 0 0 0,3-5-35 0 0,-2 2 19 0 0,-1 0 0 0 0,-1 0 0 0 0,0 0 0 0 0,0-1 0 0 0,0-5-19 0 0,-3 9 13 0 0,1 2 30 0 0,-1 1 0 0 0,1-1 0 0 0,0 0-1 0 0,2-3-42 0 0,-2 5-16 0 0,-1 4-60 0 0,-1 1 0 0 0,0 2 4 0 0,4 9 72 0 0,7 24-61 0 0,0 1 34 0 0,6 37 69 0 0,-3 1 123 0 0,-1-1 111 0 0,-8-33 372 0 0,0 14-648 0 0,-4-15 346 0 0,0-16-108 0 0,-1 0 43 0 0,0 1 51 0 0,0 1 60 0 0,0-8-97 0 0,0-15-182 0 0,0-2-17 0 0,0 0-50 0 0,0 0-49 0 0,0-1-188 0 0,-1 0 83 0 0,-2-6-45 0 0,3 5 90 0 0,-1 0-34 0 0,1 1-49 0 0,-1-1-57 0 0,1 1-69 0 0,0 1-80 0 0,-1-1-32 0 0,1-1-70 0 0,0 1-61 0 0,-1 0-55 0 0,1 0-45 0 0,0-1-38 0 0,-1 0-737 0 0,0-1-971 0 0,-1-2-1338 0 0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0:00.9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9384 0 0,'0'0'208'0'0,"0"0"33"0"0,0 0 16 0 0,0 0 43 0 0,0 0 132 0 0,0 0 59 0 0,0 0-221 0 0,0 0-52 0 0,1 1-45 0 0,0-1-40 0 0,1 2 36 0 0,3 4 76 0 0,-3-4-68 0 0,1 1 158 0 0,-1 0-46 0 0,0 1-42 0 0,0 0-35 0 0,0 0 0 0 0,0 1-38 0 0,0 1-3 0 0,1 3 38 0 0,2 6 153 0 0,-3-10-207 0 0,0 0 35 0 0,6 16 360 0 0,2 4 44 0 0,-6-18-421 0 0,0 0-50 0 0,8 22 102 0 0,-11-27-646 0 0,0 0 41 0 0,0 1-277 0 0,0-1-7 0 0,-2-1-243 0 0,1 0 180 0 0,0 0 305 0 0,0 0-55 0 0,1 1-1571 0 0,1 3-1168 0 0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0:01.5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6896 0 0,'0'0'200'0'0,"0"0"-47"0"0,0 0 3 0 0,0 0 66 0 0,0 0 199 0 0,0 0 367 0 0,1 1 32 0 0,5 6-326 0 0,-1 0-33 0 0,6 9 362 0 0,-2 0-117 0 0,-1 1-106 0 0,-1 0-93 0 0,0 1-79 0 0,-2 1-67 0 0,0 0-54 0 0,1 13 122 0 0,-2-2 462 0 0,0 16-891 0 0,-3-24 331 0 0,-1 0 67 0 0,0-18-552 0 0,0 1 82 0 0,0-1 70 0 0,-1 1 59 0 0,1-1 46 0 0,-1 0 34 0 0,-4 15 656 0 0,3-13-610 0 0,0-1-83 0 0,1-2-93 0 0,-1 0-46 0 0,1 0-54 0 0,-1 1-60 0 0,0-1-84 0 0,0 0-86 0 0,0 0-91 0 0,0 1-102 0 0,0-1-108 0 0,0 0-116 0 0,-1 0-126 0 0,2-1 384 0 0,0-1-34 0 0,-1 1-1576 0 0,0 2-1193 0 0,2-4 3281 0 0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19:59.59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122 45 7520 0 0,'0'0'217'0'0,"0"-1"-174"0"0,0 1 35 0 0,-1-1 166 0 0,1-1 36 0 0,0 0 49 0 0,-2-5 886 0 0,2 5-733 0 0,-1 0-86 0 0,1 1-249 0 0,0 1-42 0 0,-3-3 321 0 0,0 1-36 0 0,-3-1 293 0 0,0 2-122 0 0,-1 1-110 0 0,1 1-96 0 0,-1 2-84 0 0,0 0-71 0 0,1 1-60 0 0,-6 5 10 0 0,-5 9-44 0 0,12-10-33 0 0,0 0 97 0 0,-5 13-213 0 0,2 0 48 0 0,1 8 59 0 0,6-21-34 0 0,0 1 0 0 0,0-1 0 0 0,1 0 0 0 0,0 0 0 0 0,1 0 1 0 0,0 0-1 0 0,2 7-30 0 0,4 7 281 0 0,-6-20-230 0 0,0 1-1 0 0,0-1 1 0 0,1 0 0 0 0,-1 1-1 0 0,1-1 1 0 0,-1 0-1 0 0,1 0 1 0 0,0 0 0 0 0,0 0-1 0 0,1 0-50 0 0,-2-1 39 0 0,1 0-1 0 0,0 0 0 0 0,0 1 1 0 0,0-2-1 0 0,0 1 0 0 0,0 0 1 0 0,0 0-1 0 0,0-1 1 0 0,0 1-1 0 0,0-1 0 0 0,0 1 1 0 0,2-1-39 0 0,20-2 198 0 0,-5-5 107 0 0,-1-2-70 0 0,-2-4-59 0 0,-3-2-50 0 0,-9 11-99 0 0,-1-1-1 0 0,0 0 1 0 0,-1 0 0 0 0,1 0-1 0 0,0-2-26 0 0,-1 2 9 0 0,0 0 0 0 0,-1 0 0 0 0,0-1-1 0 0,0 1 1 0 0,0 0 0 0 0,-1-1 0 0 0,1 1-1 0 0,-1 0 1 0 0,0-1 0 0 0,-1 1 0 0 0,1 0-1 0 0,-1 0 1 0 0,0-1 0 0 0,-2-3-9 0 0,-6-16-243 0 0,5 18 121 0 0,0 0-52 0 0,1 1-25 0 0,-1 1-60 0 0,-1-1-71 0 0,0 1-82 0 0,5 4 277 0 0,-1 1 42 0 0,1-1 11 0 0,-1 0 107 0 0,0 0 155 0 0,1 1-194 0 0,0-1-82 0 0,0 1-109 0 0,0 0 42 0 0,-1 0-43 0 0,1 0-46 0 0,0 0-52 0 0,0 0-54 0 0,0 0-60 0 0,0 0-63 0 0,0 0-68 0 0,0 0 544 0 0,0 0-339 0 0,0 0-42 0 0,0 0-38 0 0,0 0-33 0 0,0 0-746 0 0,0 0-765 0 0</inkml:trace>
  <inkml:trace contextRef="#ctx0" brushRef="#br0" timeOffset="426.55">225 211 5472 0 0,'0'0'124'0'0,"0"0"17"0"0,0 0 10 0 0,0 0-50 0 0,0 0-6 0 0,-1 0 178 0 0,0 1-35 0 0,-2 1 154 0 0,0 0-106 0 0,-5 1 317 0 0,1 0-88 0 0,0-1-38 0 0,1 1-36 0 0,-1 1-34 0 0,-5 3 308 0 0,0 1-121 0 0,1 1-108 0 0,1 2-98 0 0,1-1-85 0 0,1 2-73 0 0,-1 3-36 0 0,1 0-68 0 0,1 0-53 0 0,4-4-32 0 0,-1 0 0 0 0,1-1 0 0 0,1 2-41 0 0,-1 7 81 0 0,2-7-91 0 0,2 1 40 0 0,1-1 37 0 0,1-1 35 0 0,6 11 196 0 0,4-2 108 0 0,1-7-15 0 0,1-3 47 0 0,6-3 135 0 0,-17-6-457 0 0,0-1-1 0 0,0 1 1 0 0,0-1-1 0 0,0 0 0 0 0,0 0 1 0 0,0 0-1 0 0,0-1 1 0 0,0 1-116 0 0,5-2 317 0 0,-1 0 0 0 0,0-1 0 0 0,8-3-317 0 0,3-3 424 0 0,-2-2-35 0 0,-2-3-39 0 0,-3-3-39 0 0,-3-2-42 0 0,-4-2-44 0 0,-5 18-214 0 0,0 0 0 0 0,0 0 0 0 0,0 0 0 0 0,0 0 0 0 0,-1 0-1 0 0,1 0 1 0 0,-1-1-11 0 0,-13-34 12 0 0,6 20-12 0 0,6 11-167 0 0,-2 1 102 0 0,1 1 68 0 0,-7-7 68 0 0,6 9-81 0 0,1 0-36 0 0,-1-1-73 0 0,0 0-90 0 0,1 2-24 0 0,-1-1-73 0 0,1 0-84 0 0,0 0-91 0 0,1 0-102 0 0,-1 0-111 0 0,0 0-119 0 0,2 2 358 0 0,0-1-33 0 0,0 1-822 0 0</inkml:trace>
  <inkml:trace contextRef="#ctx0" brushRef="#br0" timeOffset="1050.96">453 37 9168 0 0,'0'0'266'0'0,"0"0"1"0"0,0 0-102 0 0,0 0-44 0 0,0 0 126 0 0,0 0 227 0 0,0 0 26 0 0,0 0-22 0 0,0 0-305 0 0,0 0-38 0 0,0-1 38 0 0,1 1-88 0 0,2-3-25 0 0,-1 2 18 0 0,5-2 276 0 0,0-1-44 0 0,1 2-39 0 0,0 0-36 0 0,8-2 137 0 0,0 2-106 0 0,-3 1-114 0 0,1 1-39 0 0,26 0 124 0 0,-15 0-33 0 0,-18 0-171 0 0,0 0 36 0 0,8-1 152 0 0,0 0 71 0 0,19-5 445 0 0,-24 4-554 0 0,-1 0-46 0 0,4 0 187 0 0,3 3-97 0 0,-15 0-131 0 0,2 0 0 0 0,3 2 0 0 0,2 3 13 0 0,-8-6-101 0 0,1 0 1 0 0,-1 0-1 0 0,0 1 0 0 0,1-1 0 0 0,-1 0 0 0 0,0 1 1 0 0,0-1-1 0 0,1 0 0 0 0,-1 1 0 0 0,0-1 0 0 0,1 1 1 0 0,-1-1-1 0 0,0 0 0 0 0,0 1 0 0 0,0-1 0 0 0,0 1 1 0 0,1-1-1 0 0,-1 0 0 0 0,0 1 0 0 0,0-1 0 0 0,0 1 1 0 0,0-1-9 0 0,1 6 93 0 0,2 3 39 0 0,-1-2-50 0 0,0 1-1 0 0,0 0 1 0 0,0 0-1 0 0,-1 0 1 0 0,-1 7-82 0 0,1-4 37 0 0,0 0-37 0 0,4 39 76 0 0,-4 1 101 0 0,0-13 15 0 0,1-1 51 0 0,-1 11 116 0 0,1 7 60 0 0,4-20-61 0 0,8 21 323 0 0,-11-37-551 0 0,-3-10-112 0 0,1 0-39 0 0,-1-3 243 0 0,2 0-150 0 0,1-2-107 0 0,-1-1-26 0 0,0-1-34 0 0,-2-1-595 0 0,1-1 91 0 0,-1 0 76 0 0,0 0 63 0 0,1-1 56 0 0,0 1 35 0 0,0 0-756 0 0,0 0 601 0 0,0 0-90 0 0,-1 0 266 0 0,0 0-34 0 0,1-1-863 0 0,0 1-34 0 0,2-3-2676 0 0,-3 3 3954 0 0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0:14.80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184 154 8032 0 0,'0'0'182'0'0,"0"0"29"0"0,0 0 12 0 0,0 0-74 0 0,0 0-8 0 0,0 0 58 0 0,0 0 173 0 0,0 0 323 0 0,0 0 29 0 0,0 0-15 0 0,0 0-77 0 0,0 0-31 0 0,0 0-7 0 0,0 0-302 0 0,-1 0-59 0 0,1-1-52 0 0,0 1-45 0 0,0-1-26 0 0,0 0-36 0 0,-1-5 141 0 0,0 4-50 0 0,1-3 132 0 0,0 0-34 0 0,-2-5 172 0 0,-1-1-109 0 0,-1-1-92 0 0,-1-1-50 0 0,-2-1-77 0 0,4 7-56 0 0,-1 0 0 0 0,-1 0 0 0 0,-4-5-51 0 0,5 8 22 0 0,0 0-1 0 0,0 1 1 0 0,0-1 0 0 0,0 1 0 0 0,-1 0-1 0 0,0 0 1 0 0,1 1 0 0 0,-1-1 0 0 0,0 1-1 0 0,-1 0 1 0 0,-2-1-22 0 0,6 2 11 0 0,0 1 1 0 0,0-1-1 0 0,0 1 0 0 0,0-1 1 0 0,0 1-1 0 0,-1 0 0 0 0,1-1 1 0 0,0 1-1 0 0,0 0 0 0 0,0 0 1 0 0,0 1-1 0 0,0-1 0 0 0,0 0 0 0 0,0 1 1 0 0,-1-1-1 0 0,1 1 0 0 0,0 0 1 0 0,0 0-1 0 0,1 0 0 0 0,-1 0 1 0 0,0 0-1 0 0,0 0 0 0 0,0 0 1 0 0,1 0-1 0 0,-1 1 0 0 0,1-1 1 0 0,-1 1-1 0 0,1-1 0 0 0,-1 1 0 0 0,0 1-11 0 0,1-1-2 0 0,1 0 0 0 0,-1 1 0 0 0,1-1 0 0 0,-1 0 0 0 0,1 0 0 0 0,0 1 0 0 0,0-1 0 0 0,0 0 0 0 0,0 0 0 0 0,0 1 0 0 0,0-1 0 0 0,1 0 0 0 0,0 2 2 0 0,1 12-47 0 0,-8 111-54 0 0,3-105 28 0 0,-1 0 39 0 0,-2 4 39 0 0,4 0 44 0 0,5-1 39 0 0,-2-22-70 0 0,0 0 0 0 0,0 0 0 0 0,0 0-1 0 0,0 0 1 0 0,1-1 0 0 0,0 1 0 0 0,0 0-18 0 0,8 10 13 0 0,-7-10-13 0 0,-1 1 0 0 0,1-1 0 0 0,-1 1 0 0 0,1 0 1 0 0,-1 0-1 0 0,0 0 0 0 0,0 0 0 0 0,-1 0 0 0 0,1 0 0 0 0,-1 0 0 0 0,0 0 0 0 0,1 3-1 0 0,0-1 0 0 0,0 1 0 0 0,0-1 0 0 0,1 0 0 0 0,0 0 0 0 0,0 0 0 0 0,1 0-1 0 0,-1-1 1 0 0,1 1 0 0 0,1-1 0 0 0,2 3 1 0 0,-1-2 9 0 0,1 1 0 0 0,-1-1 0 0 0,1-1 0 0 0,7 5-9 0 0,15 4 118 0 0,-27-13-277 0 0,1 0 65 0 0,0 0 56 0 0,0-1 47 0 0,3 1 104 0 0,4-1 182 0 0,-6 0-194 0 0,1 0-49 0 0,-1-1-81 0 0,-1 1-37 0 0,-1-1-43 0 0,1 1-49 0 0,-1-1-54 0 0,1 0-83 0 0,0 0-76 0 0,-1 0-83 0 0,1 0-89 0 0,-1 0-98 0 0,0 0-103 0 0,0 0-110 0 0,0 0-118 0 0,2-2-1109 0 0,2-1-1182 0 0,-6 4 3259 0 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0:15.22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 21 7800 0 0,'0'0'174'0'0,"0"0"29"0"0,0 0 13 0 0,-3 3-50 0 0,-2 2-109 0 0,-1 2 0 0 0,2-2 70 0 0,2 1 78 0 0,0 14 522 0 0,0-9-413 0 0,1-1-32 0 0,-1 1-34 0 0,0-1-35 0 0,1 1-34 0 0,-1 0-35 0 0,-2 25 330 0 0,4 1-48 0 0,2-9 141 0 0,1 0 0 0 0,7 25-567 0 0,-8-46 65 0 0,0 1 0 0 0,1 0 0 0 0,-1 0 1 0 0,2-1-1 0 0,-1 0 0 0 0,1 1-65 0 0,-1-3 89 0 0,1 1 0 0 0,0-1-1 0 0,0 0 1 0 0,3 3-89 0 0,16 12 404 0 0,-9-12-154 0 0,1-1 37 0 0,-14-7-243 0 0,1 1-1 0 0,0-1 1 0 0,0 1-1 0 0,0-1 1 0 0,0 0 0 0 0,-1 1-1 0 0,1-1 1 0 0,0 0 0 0 0,0 0-1 0 0,0 0 1 0 0,0-1 0 0 0,0 1-1 0 0,1-1-43 0 0,-1 1 55 0 0,0-1 0 0 0,0 0 0 0 0,1 0 0 0 0,-1 0 0 0 0,0 0 0 0 0,0 0 0 0 0,0-1 0 0 0,0 1 0 0 0,1-2-55 0 0,14-18 425 0 0,-6-2-66 0 0,-6 5-43 0 0,-1-1-50 0 0,-2 1-43 0 0,-1-1-40 0 0,-4-20 82 0 0,-4 1-107 0 0,-2 8-85 0 0,2 9-20 0 0,-2 1 1 0 0,-9-19-54 0 0,0 9 73 0 0,14 23-142 0 0,-1 0 36 0 0,-13-12 30 0 0,9 11-26 0 0,0 1-69 0 0,0 0-104 0 0,3 3 30 0 0,1 1-49 0 0,-1-1-56 0 0,1 1-62 0 0,-1 0-69 0 0,0 0-75 0 0,1 0-81 0 0,-1 0-87 0 0,-1 0-599 0 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0:18.0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103 32 14688 0 0,'-4'-2'-33'0'0,"-1"0"54"0"0,0 0 45 0 0,0 0 38 0 0,-5-2 178 0 0,-13-3 489 0 0,15 5-589 0 0,1 0-64 0 0,0 0-85 0 0,-1 0-111 0 0,4 2-10 0 0,1-1-36 0 0,-1 0-40 0 0,0 1-41 0 0,4 0-33 0 0,-1-1-40 0 0,0 1-36 0 0,1 0-33 0 0,-1 0-228 0 0,0 0-55 0 0,0-1-748 0 0,1 1-593 0 0,-1 0-1127 0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0:17.19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133 21 9328 0 0,'0'0'208'0'0,"0"0"33"0"0,0 0 15 0 0,-4 1-60 0 0,1 0-146 0 0,-1 0-33 0 0,-2 1 48 0 0,0 0 113 0 0,1-1 40 0 0,0 1 44 0 0,-9 6 713 0 0,8-4-599 0 0,1 2-84 0 0,2-3-195 0 0,1 1-40 0 0,-4 4 193 0 0,0-1-41 0 0,-2 4 56 0 0,-2 7 75 0 0,-1 14 98 0 0,2-2-97 0 0,2-5 67 0 0,2 0-1 0 0,-1 22-407 0 0,5-38 108 0 0,1 0 0 0 0,-1 0 1 0 0,2 5-109 0 0,5 11 297 0 0,-5-24-272 0 0,-1 0 1 0 0,0 0-1 0 0,1 0 1 0 0,-1 0 0 0 0,1-1-1 0 0,-1 1 1 0 0,1 0 0 0 0,0 0-1 0 0,-1-1 1 0 0,1 1-1 0 0,0-1 1 0 0,-1 1 0 0 0,1 0-1 0 0,0-1 1 0 0,0 1 0 0 0,0-1-1 0 0,0 1-25 0 0,0-1 28 0 0,0 0 0 0 0,0 1-1 0 0,0-1 1 0 0,1 0 0 0 0,-1 0-1 0 0,0 0 1 0 0,0 0 0 0 0,0 0-1 0 0,0 0 1 0 0,1 0 0 0 0,-1 0-1 0 0,0-1-27 0 0,2 1 46 0 0,-1-1 0 0 0,0 0-1 0 0,1 0 1 0 0,-1 0 0 0 0,0 0 0 0 0,0 0-1 0 0,0 0 1 0 0,0-1 0 0 0,0 1-1 0 0,0-1 1 0 0,1 0-46 0 0,18-22 383 0 0,-9 8-226 0 0,-3 2-125 0 0,-5 6-60 0 0,0-1-33 0 0,0-4-61 0 0,1 0 75 0 0,-1-1 59 0 0,7-26 172 0 0,-7 22-141 0 0,-1 2-77 0 0,1 1-101 0 0,-3 6 2 0 0,0 1 75 0 0,2-8 82 0 0,2-8 139 0 0,-1 16-126 0 0,-3 7-174 0 0,-1 1-14 0 0,0 0 9 0 0,0 0 39 0 0,0 0 20 0 0,0 0 3 0 0,0 1 4 0 0,3 4 72 0 0,0 0 3 0 0,0 1-1 0 0,0-1 0 0 0,-1 1 0 0 0,0-1 0 0 0,2 6 2 0 0,0 3 24 0 0,-1 0 32 0 0,0-2 24 0 0,0-1 39 0 0,0 1 44 0 0,1-1 52 0 0,3 8-49 0 0,-3-5-108 0 0,-1 1-36 0 0,5 16-3 0 0,-1-11 42 0 0,-1-4-21 0 0,2 6 45 0 0,9 2 68 0 0,-13-20-134 0 0,-4-4-281 0 0,0 1 84 0 0,1-1 72 0 0,-1 0 63 0 0,1 0 70 0 0,-1 1 75 0 0,2-1 421 0 0,-1 1-382 0 0,-1-1-137 0 0,0 0-50 0 0,1 0-38 0 0,-1 0-42 0 0,0 0-47 0 0,0 0-51 0 0,0 0-56 0 0,1 0-61 0 0,-1 0-65 0 0,0 1-69 0 0,0-1-74 0 0,0 0-79 0 0,0 0-83 0 0,0 0-87 0 0,0 0-93 0 0,0 0-1244 0 0,0 0-1212 0 0</inkml:trace>
  <inkml:trace contextRef="#ctx0" brushRef="#br0" timeOffset="307.44">406 1 11720 0 0,'0'0'264'0'0,"0"2"34"0"0,1 3-58 0 0,-1 0-57 0 0,1 1-50 0 0,0 0-42 0 0,1 6-9 0 0,7 21-98 0 0,-5-19 88 0 0,-1-5 86 0 0,-1-4-34 0 0,-1 0 36 0 0,4 12 351 0 0,0 1-39 0 0,5 17 375 0 0,3 6 37 0 0,6 22 292 0 0,-12-44-798 0 0,-1-5-165 0 0,0-1-39 0 0,7 16 165 0 0,-12-28-275 0 0,-1-1-32 0 0,0 0-122 0 0,0 0 14 0 0,0 0 12 0 0,0 0-32 0 0,0 0-16 0 0,0 0-34 0 0,0 0-38 0 0,0 0-44 0 0,0 0-46 0 0,0 0-44 0 0,0 0-42 0 0,0 0-35 0 0,0 0-260 0 0,0 0-59 0 0,0 0-49 0 0,0 0-35 0 0,0 0-1430 0 0,0 0-1270 0 0</inkml:trace>
  <inkml:trace contextRef="#ctx0" brushRef="#br0" timeOffset="672">626 66 11376 0 0,'0'8'391'0'0,"1"0"-100"0"0,1-1-85 0 0,-1 1-68 0 0,3 7-16 0 0,4 8-58 0 0,-4-13-8 0 0,-1-3 22 0 0,-1 0 44 0 0,1 0 55 0 0,-1 0 67 0 0,1 3 264 0 0,1 1-35 0 0,0 3 149 0 0,1 1-57 0 0,0 0-47 0 0,0 0-39 0 0,1 2 58 0 0,12 32 880 0 0,-10-28-786 0 0,-7-18-600 0 0,0-1 43 0 0,0 1 173 0 0,-1-3 422 0 0,-1-4-325 0 0,0 2-231 0 0,1 0-57 0 0,-1 0-58 0 0,1 0-35 0 0,0 0-39 0 0,0 0-44 0 0,-1-23-49 0 0,0 1-81 0 0,0-7-147 0 0,0 16 53 0 0,2 0-1 0 0,-1 0 1 0 0,4-12 344 0 0,2 2-322 0 0,-3 17 219 0 0,1 2 35 0 0,3-3 19 0 0,1 4 44 0 0,-7 5 7 0 0,0 0 0 0 0,0-1 0 0 0,1 1 0 0 0,-1 0 0 0 0,0 0 1 0 0,0 0-1 0 0,0 0 0 0 0,0 0 0 0 0,0 0 0 0 0,0 0 0 0 0,0 0 0 0 0,1 0 0 0 0,-1 0 0 0 0,0 1 0 0 0,0-1 0 0 0,1 1-2 0 0,12 8-16 0 0,9 16 3 0 0,-3 2 86 0 0,-2 2 93 0 0,-1 2 102 0 0,-9-16-79 0 0,-1 0 0 0 0,2 6-189 0 0,-2 1 137 0 0,-2 4-73 0 0,-4-12-83 0 0,0 0-44 0 0,-1-13 125 0 0,0-1-59 0 0,0 1-53 0 0,0 0-52 0 0,-1-1-46 0 0,1 1-44 0 0,0-1-39 0 0,0 1-37 0 0,0-1-95 0 0,0 1-42 0 0,0 0-500 0 0,-1 0 15 0 0,0 1-1255 0 0,-1 0-84 0 0,-2 2-1265 0 0,4-4 3493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7:49.13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35 325 6448 0 0,'0'0'141'0'0,"0"0"23"0"0,0 1 13 0 0,-2 0-29 0 0,1 1-1 0 0,0 0 0 0 0,0 0 1 0 0,0 0-1 0 0,0 0 0 0 0,0-1 0 0 0,0 1 1 0 0,0 1-1 0 0,0-1 0 0 0,1 0 0 0 0,-1 0 1 0 0,1 1-148 0 0,-1 6 508 0 0,0-4-297 0 0,1-1-35 0 0,-1 0-44 0 0,1-1-48 0 0,-1 19 392 0 0,4-1-55 0 0,1 1-58 0 0,1-1-56 0 0,0-4-105 0 0,-2 0-36 0 0,2 7-40 0 0,0 1 52 0 0,0 0 46 0 0,1 0 39 0 0,6 30 429 0 0,21 75 1091 0 0,-21-85-1233 0 0,-2-12-197 0 0,3 9-29 0 0,-10-31-231 0 0,-1 0-1 0 0,0-1 1 0 0,-1 1-1 0 0,1 10-92 0 0,-4-7 63 0 0,0-1 12 0 0,-1-2 26 0 0,1-3 47 0 0,1-7-105 0 0,1-1-118 0 0,0 0-34 0 0,-1-1 43 0 0,-4-4-35 0 0,3 2 22 0 0,1 1-4 0 0,0 1-36 0 0,-1-4-640 0 0,0 1 38 0 0,1-1 53 0 0,1 0 64 0 0,-1 1 46 0 0,0-1 103 0 0,-5-8-953 0 0</inkml:trace>
  <inkml:trace contextRef="#ctx0" brushRef="#br0" timeOffset="377.97">0 319 9072 0 0,'0'0'213'0'0,"1"-1"-49"0"0,-1 0-40 0 0,1-1-34 0 0,3-8 212 0 0,5-4-266 0 0,-2 7 57 0 0,0 3 95 0 0,-2 3-39 0 0,0 0 44 0 0,4-1 112 0 0,0 1-60 0 0,6-2 80 0 0,-12 2-269 0 0,1 1 1 0 0,-1 0 0 0 0,0 0 0 0 0,0 0-1 0 0,1 0 1 0 0,-1 1 0 0 0,0 0-57 0 0,23 6 261 0 0,0 3-104 0 0,-2 1-79 0 0,0 2-56 0 0,-7-5-26 0 0,-12-5-9 0 0,0 0 0 0 0,0 1-1 0 0,0-1 1 0 0,-1 1 0 0 0,3 2 13 0 0,4 5 2 0 0,-1 1 0 0 0,6 10-2 0 0,-6-9-4 0 0,8 8 4 0 0,-14-17 0 0 0,0 0 0 0 0,0 1 0 0 0,-1-1 0 0 0,0 1 0 0 0,0 0 0 0 0,0 0 0 0 0,1 3 0 0 0,1 4-8 0 0,3 7 33 0 0,-1 0 54 0 0,-4 1 59 0 0,-4 3 64 0 0,0-18-119 0 0,0 0 1 0 0,0 0-1 0 0,0 1 1 0 0,-1-1-1 0 0,0 0 1 0 0,-2 3-84 0 0,1-3 83 0 0,0 1 0 0 0,0-1 0 0 0,-1 0 1 0 0,0 0-1 0 0,-2 2-83 0 0,1-1 80 0 0,-1-1 0 0 0,0 1 0 0 0,0-1 0 0 0,-1 0-80 0 0,-29 15 216 0 0,31-17-202 0 0,-10 4 60 0 0,-1-1-1 0 0,-6 2-73 0 0,19-8-146 0 0,0 1 54 0 0,0 0 47 0 0,0 0 40 0 0,-2 0 55 0 0,0 0 47 0 0,-11 2 333 0 0,8-2-306 0 0,2-1-101 0 0,0 0-110 0 0,3 0-7 0 0,0 0-39 0 0,0-1-42 0 0,1 1-47 0 0,-1-1-50 0 0,0 1-55 0 0,1-1-58 0 0,-1 0-61 0 0,1-1-66 0 0,0 1-70 0 0,0 0-74 0 0,0-1-77 0 0,-1 0-976 0 0,-1-2-972 0 0</inkml:trace>
  <inkml:trace contextRef="#ctx0" brushRef="#br0" timeOffset="765.95">642 278 6120 0 0,'-8'6'-24'0'0,"-1"1"64"0"0,0 0 59 0 0,1 0 51 0 0,-4 5 161 0 0,1 1 84 0 0,1 1 64 0 0,0 0 44 0 0,5-5-12 0 0,0 0 0 0 0,0 1 0 0 0,-1 5-491 0 0,0 5 580 0 0,2 1-31 0 0,3-10-328 0 0,0 0-41 0 0,2-1 44 0 0,1 0-34 0 0,5 8 106 0 0,6 1-56 0 0,-10-15-194 0 0,1 0-1 0 0,0 0 0 0 0,1 0 1 0 0,-1-1-1 0 0,3 2-45 0 0,-1-2 55 0 0,0 1 0 0 0,0-1-1 0 0,1 0 1 0 0,0 0-55 0 0,17 4 224 0 0,-5-4 53 0 0,-1-3 114 0 0,-11-1-251 0 0,0 0 0 0 0,0 0 1 0 0,1-1-1 0 0,-1 0 1 0 0,0 0-1 0 0,2-2-140 0 0,-3 1 128 0 0,1 0 0 0 0,-1 0 0 0 0,-1 0 0 0 0,2-2-128 0 0,16-15 343 0 0,-14 8-212 0 0,0-1-34 0 0,-7 9-66 0 0,1 0 1 0 0,-1-1 0 0 0,0 1-1 0 0,-1-1 1 0 0,1-2-32 0 0,-1 4 11 0 0,0-1-1 0 0,-1 0 1 0 0,0 1 0 0 0,0-1 0 0 0,0 0 0 0 0,0 1 0 0 0,0-1 0 0 0,-1 0-1 0 0,1 1 1 0 0,-1-1 0 0 0,-1-2-11 0 0,-9-18 91 0 0,-6 2-93 0 0,-2 1-109 0 0,9 12 9 0 0,0 0-33 0 0,-5-5-139 0 0,0 1-41 0 0,6 5 109 0 0,3 2 27 0 0,1 2-15 0 0,1-2-53 0 0,3 6 84 0 0,0-1 48 0 0,0 0 41 0 0,0 0 34 0 0,0 0 31 0 0,-3-2 78 0 0,3 2-102 0 0,0 0-61 0 0,0 1-56 0 0,-1-1-78 0 0,1 0-90 0 0,0 0-105 0 0,0 0-119 0 0,0 1 222 0 0,1-1-34 0 0,-1 1-38 0 0,1-1-37 0 0,-1 1-41 0 0,0-1-41 0 0,-1-1-1052 0 0,-1-1-878 0 0</inkml:trace>
  <inkml:trace contextRef="#ctx0" brushRef="#br0" timeOffset="1188.82">1220 293 6592 0 0,'-8'2'166'0'0,"0"1"0"0"0,0-1 0 0 0,0-1 0 0 0,0 0-166 0 0,-9 1 324 0 0,1 0 82 0 0,7 0-151 0 0,1-1 41 0 0,0 1 49 0 0,0 0 54 0 0,0 1 60 0 0,0 0 67 0 0,-1 1-247 0 0,-11 6 336 0 0,0 1-87 0 0,8-1-245 0 0,2 1-72 0 0,-6 9 200 0 0,7-8-218 0 0,0 0-37 0 0,-5 13 64 0 0,8-4-108 0 0,5-17-98 0 0,1 0 1 0 0,0 0-1 0 0,0 0 0 0 0,0 1 1 0 0,0-1-1 0 0,1 0 1 0 0,0 0-1 0 0,0 1-14 0 0,0-1 30 0 0,0 0 0 0 0,0 0 1 0 0,1-1-1 0 0,-1 1 0 0 0,1 0 0 0 0,0-1 0 0 0,0 1 1 0 0,0-1-1 0 0,1 1 0 0 0,-1-1 0 0 0,1 0 1 0 0,0 0-1 0 0,0 0 0 0 0,0-1 0 0 0,0 1 1 0 0,0-1-1 0 0,1 1 0 0 0,0-1-30 0 0,1 1 49 0 0,0-1 1 0 0,0 0-1 0 0,0 0 1 0 0,1 0-1 0 0,-1-1 1 0 0,0 1-1 0 0,2-1-49 0 0,26 1 273 0 0,4-5 61 0 0,-29 2-208 0 0,1-1 0 0 0,0-1 1 0 0,-1 1-1 0 0,1-1 0 0 0,1-2-126 0 0,-4 2 108 0 0,1 0-1 0 0,-1-1 1 0 0,-1 0-1 0 0,1 0 0 0 0,0 0 1 0 0,4-5-108 0 0,-6 4 71 0 0,0 1 0 0 0,0-1 1 0 0,0 0-1 0 0,-1 0 0 0 0,1-1-71 0 0,-3 3 19 0 0,0 1 0 0 0,0 0-1 0 0,0 0 1 0 0,0-1 0 0 0,-1 1-1 0 0,1 0 1 0 0,-1-1 0 0 0,1 1-1 0 0,-1 0 1 0 0,0-1 0 0 0,0 0-19 0 0,0 0 17 0 0,0-1 0 0 0,-1 1 0 0 0,1-1 0 0 0,-1 1 0 0 0,0 0 0 0 0,0-1 0 0 0,-1-1-17 0 0,-1 0 16 0 0,1-1 1 0 0,-2 1 0 0 0,1-1-1 0 0,0 1 1 0 0,-1 0-1 0 0,0 1 1 0 0,0-1-1 0 0,-3-2-16 0 0,1 1-35 0 0,-10-7 25 0 0,6 5-52 0 0,5 3-15 0 0,0 1-45 0 0,-1-2-127 0 0,3 3 81 0 0,0 0-33 0 0,-2-3-215 0 0,1 1-114 0 0,2 2 218 0 0,0 0-33 0 0,0 0-35 0 0,0 0-38 0 0,1 1-123 0 0,-1 0-99 0 0,1 1 106 0 0,1 0-37 0 0,-2-2-651 0 0,-1 1-496 0 0,-1-2-954 0 0</inkml:trace>
  <inkml:trace contextRef="#ctx0" brushRef="#br0" timeOffset="1562.82">1464 0 7368 0 0,'0'0'165'0'0,"0"0"22"0"0,0 0 10 0 0,0 2 58 0 0,0 14 676 0 0,1 0-111 0 0,0 0-100 0 0,0 1-89 0 0,0 0-80 0 0,0-1-69 0 0,0 1-58 0 0,1 0-48 0 0,0 11 185 0 0,3 39 614 0 0,-4-46-776 0 0,-1-1 51 0 0,1 7 72 0 0,4 15 359 0 0,-1-13-270 0 0,2 9 228 0 0,-4-22-525 0 0,1-1-45 0 0,-2 1-59 0 0,0 1-71 0 0,-1-14-160 0 0,-1 0 33 0 0,1 2 61 0 0,-3 6 158 0 0,2-8-199 0 0,0 0-42 0 0,1-2-54 0 0,0-1-3 0 0,0 0-216 0 0,1 0 94 0 0,-1 0 81 0 0,1 1 68 0 0,-1-1 51 0 0,1 0 33 0 0,0 2 331 0 0,0-1-310 0 0,0 0-59 0 0,-1-1-83 0 0,1 1-103 0 0,-1-1-10 0 0,1 1-62 0 0,-1-1-70 0 0,1 0-77 0 0,-1 0 4 0 0,1 1-62 0 0,-1-1-65 0 0,1 0-70 0 0,-1 0-72 0 0,1 0-78 0 0,0 0-80 0 0,-1 0-84 0 0,2 0-1285 0 0,2 0-1234 0 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0:16.0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1 219 6360 0 0,'0'0'141'0'0,"0"0"23"0"0,0 0 12 0 0,0 0-52 0 0,0 2-64 0 0,3 8-61 0 0,1 2 800 0 0,-1-1-89 0 0,1-1-82 0 0,1 1-74 0 0,-1 0-67 0 0,1-1-60 0 0,1 1-52 0 0,-1-1-44 0 0,2 4 59 0 0,0 0-49 0 0,11 34 652 0 0,-13-27-508 0 0,-2-9-108 0 0,0-1 1 0 0,1 1 0 0 0,1 0-378 0 0,4 14 620 0 0,-3 3-37 0 0,-4-18-413 0 0,8 16 290 0 0,-6-20-366 0 0,0 0-51 0 0,-4-7 30 0 0,0 0-33 0 0,1 1-34 0 0,0 0-113 0 0,-1 0 108 0 0,0 0 53 0 0,0 0 47 0 0,0 0 63 0 0,0 1 76 0 0,1 0 87 0 0,-1-2-185 0 0,0-1-52 0 0,2-5 55 0 0,-1 3-45 0 0,-2-14 184 0 0,-1-1-93 0 0,-1 0-70 0 0,0 0-52 0 0,-5-36 40 0 0,7 39-108 0 0,0 0 0 0 0,1 0 1 0 0,1 1-1 0 0,1-1 0 0 0,0 0 1 0 0,0 1-1 0 0,2-1 0 0 0,0 1 0 0 0,3-7-1 0 0,-3 11-18 0 0,1-1 0 0 0,0 1 0 0 0,1 1-1 0 0,6-9 19 0 0,-1 4-33 0 0,1 4-38 0 0,-11 10 65 0 0,0-1-1 0 0,0 1 1 0 0,0 0-1 0 0,0-1 1 0 0,0 1 0 0 0,0 0-1 0 0,0 0 1 0 0,0 0 0 0 0,0 0-1 0 0,0 0 1 0 0,0 0 0 0 0,0 0-1 0 0,1 0 1 0 0,-1 0-1 0 0,0 0 1 0 0,0 0 0 0 0,0 1-1 0 0,0-1 1 0 0,0 0 0 0 0,0 1-1 0 0,0-1 1 0 0,0 1 0 0 0,0-1-1 0 0,0 1 1 0 0,0 0-1 0 0,-1-1 1 0 0,1 1 0 0 0,1 1 6 0 0,0 0-14 0 0,0 0 0 0 0,0 0 0 0 0,0 0 1 0 0,0 1-1 0 0,0-1 0 0 0,-1 0 0 0 0,1 2 14 0 0,15 35-89 0 0,-11-22 35 0 0,61 144 40 0 0,-65-157 22 0 0,8 20 76 0 0,14 40 300 0 0,-16-35-270 0 0,-5-22-45 0 0,0-2 24 0 0,-3-4-27 0 0,0-1-129 0 0,0 0-53 0 0,0 0 33 0 0,0 0 16 0 0,0 0-34 0 0,0 0-15 0 0,0 0-34 0 0,0 0-40 0 0,0 0-43 0 0,0 0-47 0 0,0 0-46 0 0,0 0-40 0 0,0 0-38 0 0,0 0-262 0 0,0 0-62 0 0,0 0-48 0 0,0 0-35 0 0,0 0-1455 0 0,0 0-1289 0 0</inkml:trace>
  <inkml:trace contextRef="#ctx0" brushRef="#br0" timeOffset="340.17">526 0 9584 0 0,'0'0'216'0'0,"0"0"32"0"0,0 0 12 0 0,0 0-25 0 0,0 1-100 0 0,0 0-64 0 0,2 2-5 0 0,-1-1 0 0 0,8 13 455 0 0,0 0-40 0 0,-2 0-38 0 0,1 0-36 0 0,5 17 310 0 0,-2 1-110 0 0,-3-6-189 0 0,0 0-48 0 0,0 5 25 0 0,3 17 136 0 0,5 23 235 0 0,-9-44-439 0 0,14 51 702 0 0,-12-46-616 0 0,-5-20-287 0 0,5 18 137 0 0,-9-29-238 0 0,0 1-5 0 0,2 2-62 0 0,-2-5-80 0 0,0 1-38 0 0,0-1-134 0 0,0 0-42 0 0,0 0-889 0 0,0 0-56 0 0</inkml:trace>
  <inkml:trace contextRef="#ctx0" brushRef="#br0" timeOffset="637.74">488 334 9488 0 0,'0'0'276'0'0,"0"0"2"0"0,0 0-131 0 0,0 0 109 0 0,0-1 48 0 0,2 0-112 0 0,-1 0-77 0 0,4-3 73 0 0,-3 3-101 0 0,-1 1 35 0 0,10-4 460 0 0,-1-1-92 0 0,0 0-84 0 0,0 0-76 0 0,0 0-67 0 0,0 0-60 0 0,0-1-49 0 0,0 1-43 0 0,13-8 28 0 0,11-4-44 0 0,-31 15-221 0 0,1 0 45 0 0,1 0 35 0 0,0-1 71 0 0,1 1 63 0 0,8-5 190 0 0,-9 5-209 0 0,-2 1-46 0 0,1-1-33 0 0,0 0-42 0 0,-1 1-50 0 0,2-1-79 0 0,-1 1-82 0 0,0-1-93 0 0,0 0-104 0 0,1 1-114 0 0,-1-1-125 0 0,-2 1 298 0 0,1 0-34 0 0,-1 1-38 0 0,0-1-37 0 0,4-1-1156 0 0,2 0-944 0 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4:39.5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31 0 7688 0 0,'0'0'166'0'0,"0"0"29"0"0,0 0 14 0 0,0 0 39 0 0,0 0 115 0 0,0 0 49 0 0,0 0 11 0 0,0 0-17 0 0,0 0-74 0 0,0 0-38 0 0,0 0-6 0 0,0 0-89 0 0,0 1-33 0 0,-1 1 85 0 0,-1 0-62 0 0,-2 5 144 0 0,3-5-159 0 0,-2 6 237 0 0,0 0-63 0 0,0 5 83 0 0,0-1-74 0 0,-4 12 261 0 0,7-24-708 0 0,1 0 40 0 0,-2 0 48 0 0,1 3 137 0 0,-2 2 218 0 0,2-2-229 0 0,-1 0-58 0 0,1 0-90 0 0,0-2-40 0 0,0 0-43 0 0,0 1-49 0 0,0-1-52 0 0,0 0-59 0 0,0-1-64 0 0,0 1-69 0 0,1-1-75 0 0,-1 0-322 0 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4:39.92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0 5904 0 0,'0'0'132'0'0,"0"0"17"0"0,0 0 11 0 0,0 1-21 0 0,0 0-243 0 0,0 0 47 0 0,0 0 44 0 0,0 0 41 0 0,0 0 38 0 0,0 0 36 0 0,0 1 196 0 0,-1-1-66 0 0,1 1 34 0 0,0 0 349 0 0,0-1 5 0 0,-1 3 910 0 0,1-1-693 0 0,0-2-463 0 0,0 0-43 0 0,-1 0 31 0 0,1 1-113 0 0,0-1-143 0 0,0 0-104 0 0,0 0-118 0 0,0 0 10 0 0,0 0-34 0 0,0 0 228 0 0,-1 2 5 0 0,-1 6-30 0 0,2-6 38 0 0,0 0-89 0 0,0-1-78 0 0,0 0-71 0 0,0-1-109 0 0,-1 1-74 0 0,1-1-268 0 0,0 0-84 0 0,-1 1-822 0 0,0 1 23 0 0,1 0-836 0 0,0-3 2301 0 0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5:43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577 333 7424 0 0,'0'0'166'0'0,"0"0"29"0"0,0 0 12 0 0,0 1-34 0 0,0 0-114 0 0,0-1-10 0 0,0 1 70 0 0,0-1 135 0 0,0 0 222 0 0,0 0-226 0 0,0 0-43 0 0,-1 0-39 0 0,0 0-34 0 0,0 0 28 0 0,-1 1-62 0 0,-4-1 70 0 0,4 1-38 0 0,1-1-21 0 0,0 0 40 0 0,0 0 47 0 0,1 0 57 0 0,-3-2 241 0 0,1 1-44 0 0,-2 0-42 0 0,1 0-40 0 0,-1 0-38 0 0,0 1-37 0 0,-4-1 195 0 0,0 0-122 0 0,0 1-105 0 0,1 1-89 0 0,0-1-74 0 0,-7 3 84 0 0,0 0 3 0 0,3-4-116 0 0,-6-3 236 0 0,0 1 0 0 0,-12 0-307 0 0,-23-4 515 0 0,15 2-115 0 0,-2 4-81 0 0,0 4-78 0 0,1 0-74 0 0,12 0-93 0 0,-11 2 75 0 0,24-3-46 0 0,-1 0 0 0 0,-11 0-103 0 0,6 0 32 0 0,1-1 23 0 0,4-4-60 0 0,9 1 9 0 0,-4 0-8 0 0,-6 1 79 0 0,15 0-38 0 0,0 0-34 0 0,2-7-79 0 0,-1 6 77 0 0,7-7-1 0 0,1 0 0 0 0,0 1 0 0 0,7-6 0 0 0,-6 6 0 0 0,-1 0 0 0 0,0 0 0 0 0,7-10 0 0 0,8-9 0 0 0,16-15 0 0 0,-21 23 0 0 0,0 0 0 0 0,-2-1 0 0 0,11-17 0 0 0,16-33 0 0 0,-45 80 70 0 0,3 21-103 0 0,0-6-7 0 0,-2-11 43 0 0,2 17 3 0 0,6 16-50 0 0,-2-15 18 0 0,18 83 26 0 0,-4-17 0 0 0,-7-21-2 0 0,-8-44 35 0 0,-2-14 18 0 0,-1-1 35 0 0,0 1 41 0 0,-1-1 50 0 0,0 9 18 0 0,-1-3-26 0 0,2-9-21 0 0,2 4 107 0 0,3-4 106 0 0,-5-13-139 0 0,-1 0-108 0 0,-1-1-54 0 0,0 0-41 0 0,0-1-43 0 0,0 1-41 0 0,0-1-47 0 0,0 0-52 0 0,0 0-124 0 0,0 0-100 0 0,0-1-113 0 0,0 0-122 0 0,0 1 261 0 0,1-1-34 0 0,-1 0-36 0 0,0 1-37 0 0,0-1-40 0 0,1 0-40 0 0,-1 0-41 0 0,1-1-43 0 0,0 0-1716 0 0,0-2-1331 0 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5:45.02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352 175 4264 0 0,'0'-1'-49'0'0,"-1"0"33"0"0,0 0 80 0 0,1 0 115 0 0,-1 0 98 0 0,0-1 168 0 0,0 1 97 0 0,0-1 202 0 0,-1-1 475 0 0,1 1-79 0 0,0 0-443 0 0,0 1-185 0 0,0-1-85 0 0,1 1-150 0 0,-1 0-86 0 0,0 0-97 0 0,0 0-109 0 0,1 1 391 0 0,-1 0-39 0 0,-2 0-88 0 0,-1 0-37 0 0,-3 1 11 0 0,2 0-32 0 0,3-1-21 0 0,-20 3 471 0 0,-1 4-54 0 0,-7 1 105 0 0,14-4-342 0 0,-1 0-45 0 0,0 0-45 0 0,0 0-46 0 0,1 0-56 0 0,0 0-42 0 0,0 0-44 0 0,1 0-44 0 0,-6 2 212 0 0,6-1-82 0 0,-2-2-42 0 0,-11 2 51 0 0,18-1-126 0 0,6-2-41 0 0,-2 2 27 0 0,5-3-11 0 0,0 1-1 0 0,0-1 0 0 0,0 1 1 0 0,0-1-1 0 0,1 1 1 0 0,-1 0-1 0 0,1-1 1 0 0,-1 1-1 0 0,0 1-15 0 0,1 0 16 0 0,0 7-15 0 0,1 1 0 0 0,0-1 0 0 0,1 0 1 0 0,0 1-1 0 0,1-1 0 0 0,0 0 0 0 0,0 0 1 0 0,2 3-2 0 0,1 2 0 0 0,-1 2 0 0 0,-4-13 0 0 0,0 0 0 0 0,0 0 0 0 0,1 0 0 0 0,-1 0 0 0 0,1 0 0 0 0,1 2 0 0 0,3 9 41 0 0,-6-14-32 0 0,0 1 0 0 0,0-1-1 0 0,1 0 1 0 0,-1 1 0 0 0,1-1 0 0 0,-1 0-1 0 0,1 0 1 0 0,-1 0 0 0 0,1 1 0 0 0,0-1-1 0 0,-1 0 1 0 0,1 0 0 0 0,0 0 0 0 0,0 0-1 0 0,1 0-8 0 0,0 2 63 0 0,0-1 41 0 0,0 2 194 0 0,-2-3-266 0 0,0-1 1 0 0,0 0-1 0 0,0 1 1 0 0,0-1-1 0 0,0 1 1 0 0,1-1-1 0 0,-1 0 1 0 0,0 1-1 0 0,0-1 1 0 0,0 1-1 0 0,1-1 1 0 0,-1 0-1 0 0,0 1 1 0 0,1-1-1 0 0,-1 0 1 0 0,0 0-1 0 0,1 1 1 0 0,-1-1-1 0 0,0 0 1 0 0,1 0-1 0 0,-1 1 0 0 0,0-1 1 0 0,1 0-1 0 0,-1 0-32 0 0,4-1 132 0 0,5-4-77 0 0,-5 3-39 0 0,41-20 101 0 0,-28 16-121 0 0,14-4 9 0 0,-8 8-79 0 0,-10 2 41 0 0,0 1 1 0 0,11 2 32 0 0,-12-1-5 0 0,1 1 0 0 0,-1 1 0 0 0,0 0 0 0 0,11 5 5 0 0,-14-5 0 0 0,-1 0 1 0 0,1 1-1 0 0,-1 0 1 0 0,0 1-1 0 0,-1-1 1 0 0,1 1 0 0 0,-1 1-1 0 0,0 0 1 0 0,-1 0-1 0 0,0 0 1 0 0,0 1-1 0 0,0 0 0 0 0,-2-1-2 0 0,0 0 0 0 0,0 0 0 0 0,-1 1 0 0 0,0 0 0 0 0,2 7 2 0 0,-2-5 23 0 0,-1 1 1 0 0,0 0-1 0 0,-1 0 1 0 0,0 2-24 0 0,-1 7 76 0 0,-1-1 1 0 0,0 1-1 0 0,-2-1 1 0 0,-3 15-77 0 0,4-26 17 0 0,0 0 0 0 0,-1 0 1 0 0,-1-1-1 0 0,1 1 0 0 0,-1-1 0 0 0,0 0 1 0 0,-1 0-1 0 0,1 0 0 0 0,-1-1 1 0 0,-1 0-1 0 0,1 0 0 0 0,-1 0 0 0 0,0 0 1 0 0,-1-1-1 0 0,1 0 0 0 0,-1 0 0 0 0,0-1 1 0 0,0 0-1 0 0,0 0 0 0 0,-1-1 1 0 0,0 1-1 0 0,1-2 0 0 0,-1 1 0 0 0,-4 0-17 0 0,-13-1 17 0 0,14-3 18 0 0,-1 0 1 0 0,1-1 0 0 0,0 0-1 0 0,-6-2-35 0 0,-4-2-3 0 0,8 0-2 0 0,8 4 24 0 0,1-1 1 0 0,0 0-1 0 0,-1 0 1 0 0,1-1-1 0 0,1 0 1 0 0,-3-1-20 0 0,-3-6-17 0 0,2-1-81 0 0,3 0-115 0 0,2 5 53 0 0,2 1-41 0 0,0 2 20 0 0,1 3 74 0 0,-1 0-46 0 0,0 0-19 0 0,1 0-49 0 0,-1-1-56 0 0,0 1-64 0 0,1 0 3 0 0,-1 1-55 0 0,1-1-58 0 0,-1 0-63 0 0,1 0-68 0 0,-1 0-71 0 0,1 0-77 0 0,-1 0-81 0 0,2-1-1392 0 0,1-1-1244 0 0</inkml:trace>
  <inkml:trace contextRef="#ctx0" brushRef="#br0" timeOffset="516.91">603 8 6072 0 0,'0'0'726'0'0,"0"0"-78"0"0,0 0-75 0 0,0 1-69 0 0,0 0-66 0 0,1 0-60 0 0,-1 0-56 0 0,0 0-52 0 0,1 1-7 0 0,0-1-59 0 0,0 1-53 0 0,0 0-44 0 0,0 0-26 0 0,0 1-38 0 0,3 4-12 0 0,-2-3 32 0 0,-1-2 12 0 0,-1-1 43 0 0,1 1 122 0 0,0 0 117 0 0,6 16 184 0 0,4 9 196 0 0,-2-3-92 0 0,-3-9-178 0 0,-4-10-201 0 0,0 0-38 0 0,11 17 640 0 0,-12-21-708 0 0,-1 0 0 0 0,2 2-89 0 0,-1-2-96 0 0,0-1-103 0 0,0 0-186 0 0,-1 0 230 0 0,0 0 0 0 0,0 0-19 0 0,0 0-38 0 0,0 0-15 0 0,0 0-39 0 0,0 0-45 0 0,0 0-52 0 0,0 0-55 0 0,0 0-50 0 0,0 0-47 0 0,0 0-39 0 0,0 0-141 0 0,0 0-39 0 0,0 0-171 0 0,0 0-459 0 0</inkml:trace>
  <inkml:trace contextRef="#ctx0" brushRef="#br0" timeOffset="779.93">741 1 8208 0 0,'0'0'234'0'0,"0"0"6"0"0,0 0-105 0 0,0 0 104 0 0,0 0-99 0 0,0 0-33 0 0,1 0 24 0 0,0 0-77 0 0,2 0-40 0 0,-2 0 47 0 0,0 0 35 0 0,0 0 58 0 0,-1 0 70 0 0,1 1 84 0 0,17 12 624 0 0,-2 4-44 0 0,-4 2-45 0 0,-2 3-43 0 0,-7-13-413 0 0,0-1-55 0 0,6 19 586 0 0,-5-15-491 0 0,-3-8-448 0 0,0 0 99 0 0,0 0 64 0 0,1 5 271 0 0,-2-4-230 0 0,0-2-144 0 0,1 1-76 0 0,-1-1-105 0 0,0-1 23 0 0,0 0-35 0 0,0 0-38 0 0,0 0-40 0 0,0 0-45 0 0,0-1-46 0 0,0-1-267 0 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5:48.78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7256 0 0,'0'0'165'0'0,"0"0"22"0"0,0 0 7 0 0,0 0 33 0 0,0 0 92 0 0,0 0-158 0 0,0 0-37 0 0,0 0 33 0 0,1 1-89 0 0,0 1-15 0 0,-1-1-9 0 0,0-1 37 0 0,1 1 85 0 0,-1 0 97 0 0,0 2 171 0 0,0 1-45 0 0,0 0-41 0 0,0 0-39 0 0,0 0-36 0 0,0 0-33 0 0,0 4 149 0 0,0 2-55 0 0,0 0-110 0 0,0 0-87 0 0,0 11 104 0 0,0-10-67 0 0,0 1 101 0 0,0 9 21 0 0,2 0-44 0 0,0 23 221 0 0,-1-12-47 0 0,0 15 312 0 0,0 6 70 0 0,-1-14-328 0 0,0-38-449 0 0,0-1-41 0 0,0 0-41 0 0,0 0-83 0 0,0 0-146 0 0,0 0 205 0 0,0 0-5 0 0,0 0-21 0 0,0 0-43 0 0,0 0-16 0 0,0 0-42 0 0,0 0-50 0 0,0 0-54 0 0,0 0-60 0 0,0 0-54 0 0,0 0-50 0 0,0 0-42 0 0,0 0-150 0 0,0 0-43 0 0,0 0-182 0 0,0 0-488 0 0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5:49.34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6896 0 0,'0'1'157'0'0,"-1"0"-36"0"0,1 3 33 0 0,1 2-84 0 0,1 8-4 0 0,-2-11-18 0 0,1-1 38 0 0,1 4-37 0 0,-1 0 75 0 0,0 0 64 0 0,0 1 52 0 0,1 5 285 0 0,0 15 827 0 0,-1-21-1102 0 0,-1 0-32 0 0,1 0-41 0 0,-1-1-50 0 0,3 21 640 0 0,-1 1-39 0 0,2 10 224 0 0,-2-18-525 0 0,0-1-37 0 0,-1-6-50 0 0,-1 16 389 0 0,0-12-228 0 0,-1-3-43 0 0,1-1 101 0 0,0-11-459 0 0,0-1-4 0 0,0 0-5 0 0,0 0-20 0 0,-1 0 19 0 0,-1-2-52 0 0,-6-6-32 0 0,2-14-7 0 0,3 0-42 0 0,5-6-48 0 0,8-14-88 0 0,6 1 2 0 0,-3 16 91 0 0,-1 5 49 0 0,0 2 44 0 0,-9 14-18 0 0,0-1 0 0 0,0 1 0 0 0,1 1 0 0 0,0-1 0 0 0,0 0 0 0 0,0 1 0 0 0,0 0 0 0 0,0 0 0 0 0,0 0 0 0 0,1 0 0 0 0,-1 1 0 0 0,1 0 0 0 0,0 0 0 0 0,0 0 0 0 0,3-1 11 0 0,-5 3-3 0 0,1-1 1 0 0,-1 0 0 0 0,1 1 0 0 0,-1 0 0 0 0,1 0-1 0 0,-1 0 1 0 0,1 0 0 0 0,-1 1 0 0 0,1-1-1 0 0,-1 1 1 0 0,1 0 0 0 0,-1 0 0 0 0,0 0 0 0 0,1 0-1 0 0,-1 1 1 0 0,0-1 0 0 0,0 1 0 0 0,0 0-1 0 0,0 0 1 0 0,0 0 0 0 0,0 0 0 0 0,-1 0 0 0 0,2 2 2 0 0,1 1 0 0 0,-2-3 0 0 0,0 1 0 0 0,0 0 0 0 0,0 0 0 0 0,-1 0 0 0 0,1 0 0 0 0,-1 0 0 0 0,0 1 0 0 0,0-1 0 0 0,0 1 0 0 0,0-1 0 0 0,0 1 0 0 0,-1 0 0 0 0,1 2-1 0 0,9 39 16 0 0,-10-36 38 0 0,3 4-34 0 0,0 2-12 0 0,-3-4 41 0 0,0-1-44 0 0,0 4 59 0 0,-1-4-51 0 0,-1-2-52 0 0,0-3-70 0 0,0-3-120 0 0,-1 1-286 0 0,0-2 249 0 0,1-1-47 0 0,-1 1-105 0 0,1-1-92 0 0,0 1 203 0 0,0-1-39 0 0,-4 2-747 0 0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5:49.61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 2 11432 0 0,'0'0'72'0'0,"-1"-1"-42"0"0,-3 1-11 0 0,1 0 68 0 0,2 0-5 0 0,0 1 37 0 0,0-1 44 0 0,0 1 51 0 0,1 0-213 0 0,1-1-90 0 0,0 1-105 0 0,1 0-122 0 0,-1-1 108 0 0,0 1-37 0 0,0-1-38 0 0,-1 0-40 0 0,1 1-42 0 0,0-1-44 0 0,-1 0-47 0 0,1 0-47 0 0,1 0-888 0 0,1 1-801 0 0,-3-1 1987 0 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5:51.1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0 7424 0 0,'0'0'166'0'0,"0"0"-33"0"0,0 0-49 0 0,-1 0-18 0 0,-1 2 4 0 0,2-1 10 0 0,0 0 62 0 0,0-1-122 0 0,1 5-9 0 0,-7 4 51 0 0,5-8 183 0 0,0 1-50 0 0,1 0-41 0 0,-1 0-35 0 0,1 2 35 0 0,0 6 135 0 0,0-8-173 0 0,0 0 36 0 0,1 24 461 0 0,0 1-60 0 0,0-1-52 0 0,2 0-46 0 0,0 6 40 0 0,0 0-46 0 0,2 6 45 0 0,4 19 199 0 0,-1 4 52 0 0,-3-20-208 0 0,-1-17-284 0 0,1 14 187 0 0,-5-13-176 0 0,0 12 98 0 0,2-1-47 0 0,-2-35-256 0 0,0-1 9 0 0,0 0 20 0 0,0-2-42 0 0,-3-7-20 0 0,0-3 24 0 0,2-2-70 0 0,1-3-66 0 0,1-8-91 0 0,0 10 82 0 0,0 7 8 0 0,0 0-1 0 0,1 0 0 0 0,-1 0 1 0 0,2 0-1 0 0,-1 1 1 0 0,1-1-1 0 0,0 1 0 0 0,0-1 1 0 0,1 1-1 0 0,0 0 1 0 0,2-2 87 0 0,24-30-411 0 0,-13 21 250 0 0,0 0 39 0 0,-13 14 93 0 0,-1 1 0 0 0,1 0 1 0 0,1 0-1 0 0,-1 0 0 0 0,0 0 1 0 0,1 1-1 0 0,0-1 0 0 0,-1 1 1 0 0,1 0-1 0 0,0 1 0 0 0,0-1 1 0 0,0 1-1 0 0,1 0 29 0 0,17-1-83 0 0,0 5 37 0 0,-4 3 44 0 0,-2 3 41 0 0,-2 4 44 0 0,-1 2 52 0 0,-9-8 16 0 0,-1 1 1 0 0,1-1-1 0 0,-1 1 0 0 0,-1 0 1 0 0,1 0-1 0 0,1 6-151 0 0,2 16 314 0 0,-4-14-156 0 0,2 0-44 0 0,0 3-20 0 0,-1 0-37 0 0,-4-17-106 0 0,5 9 143 0 0,-3-6-130 0 0,0-2-55 0 0,-1 0-72 0 0,0-1-88 0 0,-1-1-104 0 0,1 0 110 0 0,-1-1-39 0 0,0 0-389 0 0,0 1 90 0 0,0-1-54 0 0,0 0-753 0 0,0 0-597 0 0,0 0-1130 0 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5:51.77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1 210 7856 0 0,'0'0'174'0'0,"0"0"28"0"0,2 0-69 0 0,2 0-26 0 0,5 0 55 0 0,0 0-87 0 0,1 0 87 0 0,-1-1 75 0 0,0 0 64 0 0,0 0 43 0 0,-1-1 38 0 0,32-10 1566 0 0,-28 7-1415 0 0,-1-1-89 0 0,-4 3-235 0 0,-1-1-50 0 0,1-1-57 0 0,-1 0-64 0 0,2-1 319 0 0,-1 1-74 0 0,2-2-24 0 0,-1 1-70 0 0,0-1-59 0 0,-5 4-74 0 0,0 0-1 0 0,0 0 0 0 0,-1 0 1 0 0,1-1-1 0 0,1-2-55 0 0,2-6 145 0 0,-4 0 20 0 0,-3-2-44 0 0,1 11-102 0 0,-1-1 1 0 0,-1 1 0 0 0,1 0-1 0 0,0-1 1 0 0,-1 1-1 0 0,0 0 1 0 0,0 0-20 0 0,-13-17 41 0 0,12 16-38 0 0,-2 0 0 0 0,1 0 0 0 0,0 1 0 0 0,-1-1 1 0 0,0 1-4 0 0,4 2-1 0 0,-1 0 1 0 0,0 0 0 0 0,0 1 0 0 0,0-1 0 0 0,1 1 0 0 0,-1-1 0 0 0,0 1 0 0 0,0-1-1 0 0,0 1 1 0 0,0 0 0 0 0,0 0 0 0 0,0 0 0 0 0,0 0 0 0 0,0 0 0 0 0,0 1 0 0 0,0-1-1 0 0,-1 1 1 0 0,-9 3 86 0 0,11-4-76 0 0,-13 6 121 0 0,-9 6-82 0 0,3 4-15 0 0,12-3 69 0 0,3-4-73 0 0,1 1 0 0 0,1 0-1 0 0,-3 11-29 0 0,2 0 77 0 0,2-4 36 0 0,2 1 70 0 0,1-2-40 0 0,1 8 14 0 0,1 18 98 0 0,-1-22 54 0 0,5-2-65 0 0,6 1-15 0 0,-9-15-178 0 0,0 0 1 0 0,0-1-1 0 0,0 1 1 0 0,1-1-1 0 0,1 1-51 0 0,3 1 80 0 0,0 0-1 0 0,0-1 0 0 0,0 0 0 0 0,0-1 1 0 0,2 0-80 0 0,8 2 174 0 0,-1-1 44 0 0,-14-3-174 0 0,1-1-1 0 0,0 0 0 0 0,0 1 0 0 0,0-2 0 0 0,0 1 0 0 0,2-1-43 0 0,0 0 43 0 0,-1 0 1 0 0,1-1-1 0 0,0 0 0 0 0,3-2-43 0 0,-4 1 23 0 0,1 0-1 0 0,0-1 1 0 0,-1 0-1 0 0,1 0-22 0 0,-2 1 2 0 0,-1-1 0 0 0,1 0-1 0 0,-1 1 1 0 0,0-2 0 0 0,0 1-2 0 0,-2 1-154 0 0,0 0-57 0 0,0 0-95 0 0,0-2-199 0 0,1-2-226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03.9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52 0 5784 0 0,'0'0'132'0'0,"0"0"17"0"0,0 0 10 0 0,-2 0-26 0 0,-1 0-92 0 0,2 0 17 0 0,0 0 59 0 0,0 0 134 0 0,1 0 223 0 0,-1 1-150 0 0,-1 0-52 0 0,0 0-44 0 0,1 1-40 0 0,-1 1-4 0 0,0 0-34 0 0,-3 5 201 0 0,4-6-210 0 0,-3 4 73 0 0,1 1 0 0 0,0 0 1 0 0,0 1-1 0 0,0-1 0 0 0,0 2-214 0 0,-1 13 499 0 0,3-12-276 0 0,-1 7 135 0 0,1-2-58 0 0,1 2-79 0 0,1 0-101 0 0,16 109 463 0 0,-11-72-300 0 0,0 6 115 0 0,-4-30-151 0 0,0 0 40 0 0,7 50 311 0 0,-5-54-367 0 0,1 0 41 0 0,0 10 188 0 0,-2-18-181 0 0,-1 0 40 0 0,-1-14-277 0 0,-1-1 62 0 0,0-1 52 0 0,1-1 41 0 0,-1-1 77 0 0,-1-4 423 0 0,1 0-367 0 0,-1 0-64 0 0,1 1-139 0 0,0-1-53 0 0,0 2-60 0 0,0-1-48 0 0,0 1-54 0 0,0 0-61 0 0,2-10 184 0 0,4-35 56 0 0,-4 35-80 0 0,1 1 1 0 0,0 0-1 0 0,2-3-11 0 0,2-6-1 0 0,2 1 0 0 0,0-1-1 0 0,10-15 2 0 0,-6 17-35 0 0,2 0-35 0 0,14-9 0 0 0,-23 22 72 0 0,-1 1 1 0 0,1 1-1 0 0,0-1 0 0 0,1 1 1 0 0,-1 0-1 0 0,1 0 1 0 0,2 0-3 0 0,-5 2 4 0 0,0 0 1 0 0,0 0 0 0 0,0 0-1 0 0,0 1 1 0 0,-1 0-1 0 0,1-1 1 0 0,0 1 0 0 0,0 1-1 0 0,0-1 1 0 0,0 1 0 0 0,0-1-1 0 0,0 1 1 0 0,1 1-5 0 0,-1-1 1 0 0,0 1-1 0 0,0 0 1 0 0,-1 0 0 0 0,1 0 0 0 0,-1 0-1 0 0,0 1 1 0 0,1-1 0 0 0,-1 1-1 0 0,1 1 0 0 0,9 11 55 0 0,-3 2-57 0 0,-7-10-38 0 0,0 1-1 0 0,0 0 1 0 0,1 6 40 0 0,7 42-255 0 0,-9-32 178 0 0,0-9 53 0 0,-1-3 43 0 0,-1-1 0 0 0,0 1-1 0 0,0-1 1 0 0,-2 2-19 0 0,0 6-18 0 0,-1 1-45 0 0,3-18 53 0 0,0-1 11 0 0,0 0-1 0 0,-1 0 0 0 0,1 1 0 0 0,0-1 0 0 0,0 0 0 0 0,0 0 0 0 0,0 1 0 0 0,0-1 0 0 0,1 0 1 0 0,-1 0-1 0 0,0 1 0 0 0,1 0 0 0 0,2 10 9 0 0,-3-11-44 0 0,1 2 34 0 0,1 5 158 0 0,-1-6-166 0 0,0 1-71 0 0,-1-2-35 0 0,1 1-58 0 0,0-1-67 0 0,0 0-77 0 0,0-1-695 0 0,-1 0 590 0 0,0 0 241 0 0,0 0-34 0 0,0 0 4 0 0,0 0-34 0 0,0 0-39 0 0,0 0-45 0 0,0 0-46 0 0,0 0-45 0 0,0 0-38 0 0,0 0-35 0 0,0 0-136 0 0,0 0-35 0 0,0 0-1443 0 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5:50.37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172 2 5640 0 0,'0'0'124'0'0,"0"0"17"0"0,-3-1 128 0 0,1 1-219 0 0,0-1-33 0 0,0 1 35 0 0,-1 1 142 0 0,0 0 108 0 0,1 1 91 0 0,0 0-26 0 0,1 1 37 0 0,0 0 117 0 0,0 3 303 0 0,0 2 162 0 0,1-3-371 0 0,0-1-153 0 0,0 0-62 0 0,1-1-124 0 0,-1 0-64 0 0,0-1-72 0 0,0 1-81 0 0,3 29 399 0 0,1 0-68 0 0,0 1-59 0 0,0 0-49 0 0,3 27 136 0 0,12 78 405 0 0,-15-83-506 0 0,-1-7 16 0 0,1-4-141 0 0,-2-2-100 0 0,3-18 74 0 0,-5-23-184 0 0,0-1-48 0 0,0 0-27 0 0,0 0-91 0 0,0 0-164 0 0,0 0 260 0 0,0 0 1 0 0,0 0-18 0 0,0 0-40 0 0,0 0-13 0 0,0-1-41 0 0,0 1-46 0 0,0 0-51 0 0,0 0-56 0 0,0-1-51 0 0,0 1-46 0 0,0 0-41 0 0,0-1-142 0 0,0 1-41 0 0,0-1-172 0 0,0 0-465 0 0</inkml:trace>
  <inkml:trace contextRef="#ctx0" brushRef="#br0" timeOffset="300.9">0 319 8640 0 0,'10'0'507'0'0,"3"0"94"0"0,-1 0-74 0 0,0 0-69 0 0,0-1-67 0 0,-1 0-62 0 0,1-1-59 0 0,0 0-55 0 0,0-1-51 0 0,10-4 68 0 0,0-1-107 0 0,44-20 29 0 0,-60 26-133 0 0,34-18 42 0 0,-19 8-80 0 0,0 2-99 0 0,3 1-83 0 0,-3-3-22 0 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06.8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208 1 7080 0 0,'0'0'157'0'0,"0"0"23"0"0,0 0 13 0 0,0 0-60 0 0,0 0-15 0 0,0 0 39 0 0,0 0 129 0 0,0 0 236 0 0,0 0 20 0 0,0 0-2 0 0,0 0-16 0 0,0 0-4 0 0,0 0 0 0 0,0 0-12 0 0,0 0-50 0 0,0 0-18 0 0,0 0-92 0 0,-1 0-86 0 0,0 0-75 0 0,-1 1-61 0 0,1-1-47 0 0,-2 1-49 0 0,-4 1-82 0 0,5-2 57 0 0,1 1 33 0 0,0-1 37 0 0,-21 3 289 0 0,-1-2-91 0 0,-5 1-1 0 0,15 0-58 0 0,1 0-43 0 0,-12 2 63 0 0,-1 2-101 0 0,21-6-169 0 0,0 1 51 0 0,0-1 50 0 0,-3-1 84 0 0,-2 1-2 0 0,0 0-90 0 0,8 1 2 0 0,-1 2 32 0 0,2 0-3 0 0,1 1-73 0 0,0 5-22 0 0,-2-3-13 0 0,0 1 0 0 0,0-1 0 0 0,1 1 0 0 0,0-1 1 0 0,0 3 19 0 0,3 33-3 0 0,1 6 62 0 0,0 8-49 0 0,-2-27 66 0 0,-1-14 18 0 0,0 1 54 0 0,-1-12-130 0 0,-1 3 47 0 0,2 2 39 0 0,1 6 194 0 0,0-10-273 0 0,-1-3 34 0 0,1 1 6 0 0,0-4 3 0 0,10-1-4 0 0,-9 1-1 0 0,11-4 225 0 0,-1 2-98 0 0,0 0-83 0 0,0 0-70 0 0,-1 2-56 0 0,1 1-41 0 0,-6 0-4 0 0,0 1 1 0 0,0 0 0 0 0,0 0-1 0 0,0 0 1 0 0,0 1 0 0 0,0 0-1 0 0,1 1 64 0 0,10 5-56 0 0,0 2 102 0 0,-10-5-60 0 0,0 1-1 0 0,0 0 0 0 0,0 0 0 0 0,-1 1 0 0 0,0 0 0 0 0,1 1 15 0 0,-3-2-4 0 0,-1 0 0 0 0,0 0-1 0 0,0 0 1 0 0,-1 0 0 0 0,0 1-1 0 0,0-1 1 0 0,0 1-1 0 0,1 6 5 0 0,0 2 0 0 0,0 0 0 0 0,-1 0 0 0 0,0 1 0 0 0,-1 3 0 0 0,-1 1 13 0 0,-1-1-1 0 0,-1 10-12 0 0,-1-10 50 0 0,-1 0-1 0 0,-3 10-49 0 0,-3-4 1 0 0,-4-3 49 0 0,-8 2 56 0 0,15-19-64 0 0,0 0 0 0 0,0 0 0 0 0,-1-1 0 0 0,1 0 1 0 0,-2 1-43 0 0,1-2 52 0 0,0 1 1 0 0,-1-1 0 0 0,0-1-1 0 0,-6 2-52 0 0,-18 1 106 0 0,7-6-58 0 0,0-5-48 0 0,22 5-19 0 0,0 0 0 0 0,0 0 0 0 0,0 0 0 0 0,0-1 0 0 0,0 1 0 0 0,1-1-1 0 0,-1 0 1 0 0,1 0 0 0 0,-2-2 19 0 0,-8-12-204 0 0,5 1-57 0 0,4-2-107 0 0,3 5 72 0 0,0 1-57 0 0,1 0-64 0 0,1-1-70 0 0,1 1-74 0 0,0 1-83 0 0,1 0-86 0 0,0 0-94 0 0,3-8-594 0 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09.73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114 428 9184 0 0,'0'0'208'0'0,"-1"0"-44"0"0,1 0-60 0 0,-2 0-22 0 0,-1 0-41 0 0,2 0 4 0 0,0 0 53 0 0,-1 0 77 0 0,-2-1-233 0 0,0 1 58 0 0,0-1 52 0 0,0 2 45 0 0,-2-1 100 0 0,0 1 55 0 0,-13 4 711 0 0,11-2-604 0 0,2-1-165 0 0,3 0-44 0 0,-1 3-80 0 0,-1 0-19 0 0,3-4-30 0 0,0 0 1 0 0,0 1 0 0 0,1-1 0 0 0,-1 1 0 0 0,0-1 0 0 0,1 1 0 0 0,-1 0 0 0 0,1-1-1 0 0,0 1 1 0 0,0 0 0 0 0,-1 0 0 0 0,1 2-22 0 0,-4 10 171 0 0,2 3 50 0 0,2-13-125 0 0,1 0 0 0 0,-1 1 0 0 0,1-1 0 0 0,0 0 0 0 0,0 3-96 0 0,2 4 167 0 0,1-3-106 0 0,2 1-73 0 0,1 4-65 0 0,5 8-67 0 0,3-8 139 0 0,-2-6 1 0 0,0-2 81 0 0,-9-5-39 0 0,0 1 0 0 0,0-1-1 0 0,0 0 1 0 0,0 0-1 0 0,0 0 1 0 0,0 0-1 0 0,0 0 1 0 0,0-1 0 0 0,0 1-1 0 0,0-1 1 0 0,0 0-1 0 0,2-1-37 0 0,3-2 67 0 0,1 0-34 0 0,-6 1-28 0 0,1 0 0 0 0,-1 0 1 0 0,1 0-1 0 0,-1-1 1 0 0,0 1-1 0 0,-1-1 0 0 0,1 1 1 0 0,0-1-1 0 0,-1 0 1 0 0,0 0-6 0 0,4-8 9 0 0,0-1 0 0 0,2-8-9 0 0,-6 14 0 0 0,0 0 0 0 0,-1 0 1 0 0,0 0-1 0 0,-1-4 0 0 0,2-4-20 0 0,-1 5-36 0 0,-1 0-1 0 0,0 1 1 0 0,-1-1 0 0 0,0 0 0 0 0,0 1-1 0 0,-1-1 1 0 0,-2-7 56 0 0,-6-15-414 0 0,-9-17 414 0 0,15 37-79 0 0,-9-22-316 0 0,-2 1 0 0 0,-10-16 395 0 0,21 39-103 0 0,-1 0 0 0 0,1 0-1 0 0,1-1 1 0 0,0 0 0 0 0,0-2 103 0 0,-3-12-180 0 0,-3 1 44 0 0,4-3-43 0 0,5 24 158 0 0,-1 0 0 0 0,1 0 0 0 0,-1 0-1 0 0,1 0 1 0 0,-1 0 0 0 0,0 0 0 0 0,0 0 0 0 0,-1 0-1 0 0,1 0 22 0 0,-1 0-88 0 0,3 11 42 0 0,0 3 84 0 0,2 0 61 0 0,10 21 327 0 0,-9-23-331 0 0,1 0-43 0 0,9 24 49 0 0,1-2 73 0 0,-3-6 20 0 0,-1 0 55 0 0,0 1 58 0 0,-1 1 62 0 0,0 4-34 0 0,-1 1-107 0 0,18 71 256 0 0,-23-81-338 0 0,0 0 45 0 0,-2-11-156 0 0,-1 0 68 0 0,0 0 58 0 0,0 0 48 0 0,-1 1 95 0 0,0 1 40 0 0,-1 25 781 0 0,1-18-584 0 0,0-11-310 0 0,0 1-37 0 0,0-9-98 0 0,0 0-26 0 0,0 0-111 0 0,0-1-14 0 0,0 1-35 0 0,0-1-17 0 0,0 1-35 0 0,0-1-37 0 0,0 0-45 0 0,0 0-45 0 0,0 1-45 0 0,0-1-40 0 0,0 0-37 0 0,0 0-254 0 0,0 0-60 0 0,0 0-46 0 0,0 0-34 0 0,0 0-1404 0 0,0 0-1239 0 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08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193 39 5728 0 0,'-3'-3'229'0'0,"0"0"-112"0"0,-1-1-82 0 0,-4-1-94 0 0,4 3 68 0 0,0 0 67 0 0,0 0 96 0 0,2 0-40 0 0,0 1 36 0 0,0 0 40 0 0,1-1 43 0 0,-6-2 291 0 0,0 0-59 0 0,-1 2-51 0 0,0 0-43 0 0,-6 2 232 0 0,10 0-438 0 0,0 1 1 0 0,1 0-1 0 0,-1 0 1 0 0,0 0-1 0 0,1 0 1 0 0,-1 0-1 0 0,-3 2-183 0 0,-14 10 630 0 0,8-3-279 0 0,4 1-125 0 0,2 2-82 0 0,0 2 37 0 0,5-13-149 0 0,1 0-1 0 0,0 0 0 0 0,0 1 1 0 0,0-1-1 0 0,0 0 0 0 0,1 0 0 0 0,-1 1 1 0 0,0 1-32 0 0,-5 19 258 0 0,4-20-222 0 0,1 1 0 0 0,0-1 1 0 0,0 0-1 0 0,1 1 0 0 0,-1-1 0 0 0,1 1 0 0 0,-1-1 0 0 0,1 0 1 0 0,0 3-37 0 0,3 21 212 0 0,2 21 100 0 0,-2-33-171 0 0,2 0 42 0 0,-5-14-166 0 0,1-1 0 0 0,-1 1 0 0 0,1 0 0 0 0,0 0 1 0 0,-1 0-1 0 0,1-1 0 0 0,0 1 0 0 0,-1 0 1 0 0,1-1-1 0 0,0 1 0 0 0,0 0 0 0 0,-1-1 0 0 0,1 1 1 0 0,0-1-1 0 0,0 1 0 0 0,1-1-17 0 0,16 6 194 0 0,-11-4-111 0 0,-1-2 59 0 0,1-2-68 0 0,11-11 8 0 0,-16 12-50 0 0,0-1-18 0 0,0 1-1 0 0,-1-1 1 0 0,1 0-1 0 0,-1 1 1 0 0,0-1-1 0 0,1 0 0 0 0,-1 0 1 0 0,0 0-1 0 0,0-1-13 0 0,9-11 61 0 0,3-4 19 0 0,0-11-81 0 0,-6 10 55 0 0,-6 18-50 0 0,-1 0-1 0 0,1-1 1 0 0,-1 1 0 0 0,0-1 0 0 0,1 1-1 0 0,-1 0 1 0 0,0-1 0 0 0,0 1 0 0 0,0-1 0 0 0,0 1-1 0 0,0-1 1 0 0,-1 1 0 0 0,1 0 0 0 0,-1-2-4 0 0,0-15 22 0 0,2 13-22 0 0,0 0 0 0 0,0 0 0 0 0,-1 1 0 0 0,0-1 0 0 0,0 0 0 0 0,0 0 0 0 0,-1 0 0 0 0,1 0 0 0 0,-1 1 0 0 0,0-1 0 0 0,-1 0 0 0 0,1 0 0 0 0,-5-30 0 0 0,1 21 0 0 0,5 12-14 0 0,0 1-51 0 0,2 3-4 0 0,6 6 60 0 0,-8-8 3 0 0,17 22-79 0 0,-14-15 69 0 0,1 1 0 0 0,-2-1 0 0 0,1 1 0 0 0,-1 0 0 0 0,0 0 0 0 0,0 6 16 0 0,4 7-2 0 0,0-5 17 0 0,-4-4 32 0 0,1 8 21 0 0,9 6 119 0 0,3 5-26 0 0,-14-29-113 0 0,3 3-26 0 0,-4-4-8 0 0,0-1-54 0 0,0 0-64 0 0,0 0-86 0 0,0 0 50 0 0,1 0 43 0 0,-1 0 38 0 0,0 0 32 0 0,1 1 67 0 0,1 0 260 0 0,-1 0-247 0 0,-1-1-77 0 0,1 0-47 0 0,-1 0-55 0 0,1 1-66 0 0,-1-1-41 0 0,1 0-65 0 0,-1 0-72 0 0,0 0-79 0 0,1 0-85 0 0,-1 0-90 0 0,0 1-99 0 0,0-1-104 0 0,0 0-981 0 0,0 0-1025 0 0</inkml:trace>
  <inkml:trace contextRef="#ctx0" brushRef="#br0" timeOffset="438.83">370 6 5728 0 0,'0'0'166'0'0,"0"5"-24"0"0,0 3-90 0 0,0-5-30 0 0,0 0 41 0 0,0 2 169 0 0,1 2 187 0 0,3 3 364 0 0,-2-2-158 0 0,0-3-262 0 0,-2 0-120 0 0,1 0-73 0 0,0 12 790 0 0,3 1-91 0 0,1-1-114 0 0,-2-8-427 0 0,0 0-36 0 0,1 2 41 0 0,0 1-78 0 0,2 4 164 0 0,6 7 256 0 0,2 5 175 0 0,-8-8-314 0 0,-6-19-516 0 0,0 13 611 0 0,-1-11-430 0 0,-1-1 44 0 0,-1-1 58 0 0,-2 0 71 0 0,4-2-226 0 0,1-2-55 0 0,1 0-42 0 0,1-6 65 0 0,6-19 228 0 0,-4 12-223 0 0,-2 8-102 0 0,2 0-34 0 0,-3 4-19 0 0,0 1 1 0 0,0-1-1 0 0,0 0 0 0 0,-1 0 0 0 0,1-4 34 0 0,3-14-120 0 0,10-9-90 0 0,-7 20 85 0 0,0 1 0 0 0,0 0 0 0 0,3-2 125 0 0,-8 10-16 0 0,0 0 0 0 0,0 0-1 0 0,0 0 1 0 0,1 1 0 0 0,-1-1 0 0 0,0 1 0 0 0,1 0 0 0 0,-1-1 0 0 0,1 1-1 0 0,0 0 17 0 0,9-3-78 0 0,-6 2 41 0 0,-1 4 23 0 0,-2-1-3 0 0,2 0 2 0 0,0 1 1 0 0,0 0-1 0 0,0 0 1 0 0,0 0-1 0 0,0 0 1 0 0,-1 1-1 0 0,0 0 1 0 0,1 0-1 0 0,-1 0 1 0 0,0 0-1 0 0,0 0 1 0 0,-1 1-1 0 0,1 0 1 0 0,-1 0-1 0 0,1 0 1 0 0,-1 0-1 0 0,1 3 15 0 0,-2-3-1 0 0,0 0 0 0 0,0 0 0 0 0,0 1 0 0 0,0-1 0 0 0,-1 0 0 0 0,1 1 1 0 0,-1 3 0 0 0,6 16 53 0 0,-2-4 31 0 0,-3-5-62 0 0,-2-9 8 0 0,0 0 8 0 0,0 1 0 0 0,0-1 0 0 0,1 0 0 0 0,1 5-38 0 0,-3 3 59 0 0,0-4-41 0 0,5-3 31 0 0,-2-5-133 0 0,3 2 75 0 0,-3-4-89 0 0,0 1-81 0 0,-1-1 47 0 0,1 0-34 0 0,-1 0-36 0 0,0-1-42 0 0,1 1-43 0 0,-1 0-49 0 0,0 0-34 0 0,0-1-57 0 0,0 1-50 0 0,0 0-44 0 0,0-1-153 0 0,0 1-43 0 0,1-1-186 0 0,0 0-498 0 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07.2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137 22 7368 0 0,'0'0'165'0'0,"0"1"134"0"0,-3 8 516 0 0,2-7-610 0 0,0 0-55 0 0,-1 4 349 0 0,0 1-50 0 0,1 0-48 0 0,0 1-46 0 0,1 0-43 0 0,0 0-41 0 0,0 0-38 0 0,1-1-35 0 0,-1 3 12 0 0,1-2-52 0 0,-1 18 348 0 0,0 18 286 0 0,-1-29-549 0 0,2 6 41 0 0,0 1 26 0 0,-2-6-37 0 0,1-9-109 0 0,1 10 91 0 0,-1-9-83 0 0,0-5-48 0 0,0 1 34 0 0,0-3 10 0 0,0-1 7 0 0,0 0-80 0 0,0 0-61 0 0,0 0-39 0 0,0 0-46 0 0,0 0-45 0 0,0 0-29 0 0,0 0 31 0 0,0 0-88 0 0,0 0-37 0 0,0 0 60 0 0,0-2-180 0 0,0 2 159 0 0,0-1-102 0 0,0 1 85 0 0,0 0-45 0 0,0 0-96 0 0,0 0-50 0 0,0 0-44 0 0,0-1-39 0 0,0 1-138 0 0,0 0-38 0 0,0 0-166 0 0,0-1-447 0 0</inkml:trace>
  <inkml:trace contextRef="#ctx0" brushRef="#br0" timeOffset="586.03">1 120 7976 0 0,'0'0'174'0'0,"0"0"29"0"0,0 0 14 0 0,0 0 51 0 0,0 0-3 0 0,0 0-42 0 0,2 1 122 0 0,0-1-101 0 0,4 0 222 0 0,-4 0-286 0 0,-1 0 47 0 0,5-2 309 0 0,0 0-119 0 0,-2 1-197 0 0,0 0-41 0 0,3-2 76 0 0,0 1-110 0 0,11-9 71 0 0,-10 5-75 0 0,4-4-104 0 0,1 1 0 0 0,12-7-37 0 0,1-1 13 0 0,-18 13-59 0 0,0-1-78 0 0,2 1-105 0 0,5-2-217 0 0,0 0-61 0 0,-4 1 207 0 0,-3 1 103 0 0,0-1 70 0 0,-7 4-402 0 0,1 0 122 0 0,-1 2 108 0 0,0-1 95 0 0,0 1 84 0 0,0 0 70 0 0,0 1 57 0 0,0 0 46 0 0,0 0 48 0 0,1 3 194 0 0,-2-2-164 0 0,1-1-101 0 0,-1 0-78 0 0,0-1 237 0 0,0-1-40 0 0,1 2-64 0 0,-1 0-39 0 0,1 2-26 0 0,0-2 35 0 0,22 68 1263 0 0,-10-22-335 0 0,-4-19-284 0 0,-7-17-356 0 0,1-1 75 0 0,-1 22 1021 0 0,-2-32-1215 0 0,0-1-16 0 0,0 0-70 0 0,0 0-36 0 0,0 0-7 0 0,0 0 7 0 0,0 0 20 0 0,0-1 21 0 0,0 1-40 0 0,0-3 13 0 0,0-8-40 0 0,2-6 15 0 0,3-1-39 0 0,10-16-33 0 0,-9 27-32 0 0,-5 7 10 0 0,0 0-1 0 0,-1 0 0 0 0,1 0 1 0 0,-1-1-1 0 0,1 1 0 0 0,0 0 1 0 0,-1 0-1 0 0,1 1 0 0 0,-1-1 1 0 0,1 0-1 0 0,0 0 0 0 0,-1 0 0 0 0,1 0 1 0 0,-1 0-1 0 0,1 1 0 0 0,-1-1 1 0 0,1 0-1 0 0,-1 0 0 0 0,1 1 4 0 0,9 7-70 0 0,-7-5 55 0 0,0 1-3 0 0,10 13-29 0 0,-12-15 47 0 0,0 1-1 0 0,1-1 0 0 0,-1 1 0 0 0,0-1 1 0 0,0 1-1 0 0,0-1 0 0 0,0 1 0 0 0,-1 0 0 0 0,1 2 1 0 0,-1-3-203 0 0,1 0 79 0 0,-1 0 68 0 0,1 1 57 0 0,-1-1 45 0 0,1 0 35 0 0,4 8 448 0 0,-4-7-424 0 0,1 0-78 0 0,-1-1-60 0 0,0 0-46 0 0,0-1-50 0 0,1 1-59 0 0,-1 0-83 0 0,0-1-82 0 0,1 1-88 0 0,-1-1-97 0 0,1 1-104 0 0,-1-1-113 0 0,0 1-119 0 0,0-2 389 0 0,0 1-32 0 0,1 1-1511 0 0,2 0-1156 0 0,-4-2 3168 0 0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12.04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42 0 5344 0 0,'0'0'157'0'0,"0"0"-38"0"0,0 0 1 0 0,0 0 51 0 0,0 0 152 0 0,0 0 279 0 0,0 0 26 0 0,0 0-259 0 0,0 0-153 0 0,0 0-39 0 0,0 0 37 0 0,0 0 95 0 0,0 0-18 0 0,0 0-1 0 0,0 1 9 0 0,-1 0-109 0 0,1 0-64 0 0,-1 4 57 0 0,0-3-71 0 0,-5 12 615 0 0,2 3-65 0 0,1 0-89 0 0,1 1-108 0 0,0-5-194 0 0,0 0-89 0 0,-2 12 208 0 0,0 1-87 0 0,1-2-76 0 0,-4 45 291 0 0,7-40-268 0 0,-1 4 164 0 0,1 0-75 0 0,0 20 88 0 0,0 7 400 0 0,3 0-827 0 0,-1-31 182 0 0,0 1-37 0 0,2 0-37 0 0,-3-19-75 0 0,2 1 1 0 0,-1-1-1 0 0,2 0 0 0 0,0 1-33 0 0,-1-3 53 0 0,1 0 0 0 0,1-1-1 0 0,-1 1 1 0 0,1-1-1 0 0,1 0-52 0 0,-2-2 28 0 0,0-1-1 0 0,1 0 1 0 0,0 0-1 0 0,1 1-27 0 0,12 7 26 0 0,2-2-39 0 0,3-4-49 0 0,1-4-54 0 0,14-3 111 0 0,-31-1 20 0 0,-1-1 1 0 0,1 1 0 0 0,-1-1 0 0 0,3-1-16 0 0,-4 1 16 0 0,0 0 0 0 0,0 0 0 0 0,0-1 0 0 0,-1 0 0 0 0,0 0 0 0 0,1 0 0 0 0,-1 0 1 0 0,0-1-1 0 0,0 1 0 0 0,-1-1 0 0 0,1 0 0 0 0,2-4-16 0 0,10-18 79 0 0,-12 20-34 0 0,-1 0-1 0 0,0-1 1 0 0,-1 1-1 0 0,0-1 0 0 0,1-3-44 0 0,4-22 51 0 0,-2-13-81 0 0,-4 36 12 0 0,-2 0 1 0 0,1 0-1 0 0,-3-8 18 0 0,-5-14 10 0 0,0 9-155 0 0,6 18 123 0 0,0 0 0 0 0,-1 0 0 0 0,1 0 0 0 0,-1 0-1 0 0,0 0 1 0 0,0 0 22 0 0,-1 1 37 0 0,0 3-34 0 0,-5 3-71 0 0,-3 7-169 0 0,12-9 209 0 0,-10 12-134 0 0,1 1 68 0 0,2-1 51 0 0,-8 29 5 0 0,10-25-8 0 0,-1 5 46 0 0,-2 22 0 0 0,7-36 0 0 0,1-1 0 0 0,-1 0 0 0 0,1 1 0 0 0,1-1 0 0 0,-1 0 0 0 0,1 0 0 0 0,1 1 0 0 0,0 0 0 0 0,2 3-2 0 0,-4-10-8 0 0,1-1 0 0 0,-1 1 0 0 0,0-1 0 0 0,0 1 0 0 0,1-1 0 0 0,-1 1 0 0 0,1-1 0 0 0,-1 1 0 0 0,1-1 0 0 0,-1 0 0 0 0,0 1-1 0 0,1-1 1 0 0,-1 0 0 0 0,1 1 0 0 0,0-1 0 0 0,-1 0 0 0 0,1 1 0 0 0,-1-1 0 0 0,1 0 10 0 0,1 1-31 0 0,-1-1-21 0 0,-1 0-25 0 0,0 0-120 0 0,0 0 41 0 0,1 0-54 0 0,0 0 91 0 0,3 0-16 0 0,-1 0 24 0 0,-1-1-15 0 0,0 1 13 0 0,-1 0-12 0 0,0-1-40 0 0,1 1-9 0 0,-1 0-39 0 0,0-1-46 0 0,0 1-51 0 0,0 0-55 0 0,0-1-50 0 0,0 1-46 0 0,0-1-39 0 0,0 1-145 0 0,0-1-38 0 0,0 0-176 0 0,0 0-470 0 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12.4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50 2 5384 0 0,'1'-1'700'0'0,"-1"0"-72"0"0,0 1-69 0 0,0 0-63 0 0,-1 0-61 0 0,0 1-55 0 0,0-1-51 0 0,0 1-47 0 0,-1 0 81 0 0,0 1-93 0 0,0-1-117 0 0,1 0-36 0 0,0 3 41 0 0,1 9 286 0 0,0 13 470 0 0,1-17-649 0 0,1 0-48 0 0,1 1-50 0 0,-2 0 34 0 0,2 22 525 0 0,0 0 48 0 0,-1-21-553 0 0,0-1-34 0 0,7 33 385 0 0,-6-20-239 0 0,3 0 41 0 0,-4-14-163 0 0,0-2-27 0 0,-1-2-93 0 0,1-2-52 0 0,-1 0-48 0 0,-1-1-44 0 0,0-2-11 0 0,1 0 10 0 0,-1 2 33 0 0,1 0-20 0 0,-1-2-44 0 0,0 0-97 0 0,0 0-166 0 0,0 0 189 0 0,0 0-32 0 0,0 0-64 0 0,0 0 86 0 0,0 0-33 0 0,0 0-36 0 0,0 0-33 0 0,0 0-362 0 0,0 0 92 0 0,0 0-46 0 0,0 0-687 0 0,0 0-537 0 0,0 0-1023 0 0</inkml:trace>
  <inkml:trace contextRef="#ctx0" brushRef="#br0" timeOffset="269.64">2 148 7344 0 0,'0'0'165'0'0,"0"0"22"0"0,1 1 9 0 0,-1 12-39 0 0,-2-2-102 0 0,2-11-34 0 0,0 0 41 0 0,2-2 161 0 0,0-1 74 0 0,10-9 718 0 0,-6 7-625 0 0,0 0-131 0 0,-3 3-175 0 0,0 1-35 0 0,22-15 643 0 0,-15 10-430 0 0,0 0-44 0 0,-3 2-108 0 0,1 1-36 0 0,1-1-52 0 0,-1-1 1 0 0,0 0 0 0 0,0-1-1 0 0,6-5-22 0 0,0 2-10 0 0,-1 0-62 0 0,-9 6-143 0 0,4-3-132 0 0,-6 4 197 0 0,0 0-59 0 0,-1 1 11 0 0,1-1-48 0 0,-1 1-58 0 0,1-1-65 0 0,-2 1 113 0 0,1 1-33 0 0,0-1-374 0 0,0 0-249 0 0,1-1-582 0 0</inkml:trace>
  <inkml:trace contextRef="#ctx0" brushRef="#br0" timeOffset="654.84">227 16 6568 0 0,'2'6'23'0'0,"0"0"48"0"0,-1 0 43 0 0,1 0 38 0 0,2 6 251 0 0,-1 0 100 0 0,9 30 1518 0 0,-9-33-1639 0 0,0 0-51 0 0,3 12 383 0 0,0 0-32 0 0,0-7-178 0 0,-2-6-225 0 0,2 11 212 0 0,-4-12-250 0 0,0-1 99 0 0,-1-3-121 0 0,0 0 38 0 0,0 0 43 0 0,1-1 47 0 0,-2-1-161 0 0,0-1-17 0 0,0 0-62 0 0,0 0-31 0 0,0 0-4 0 0,0 0 1 0 0,0-1 2 0 0,2-7-58 0 0,0 3 5 0 0,7-24 28 0 0,-7 21-57 0 0,1 1 0 0 0,1-1 0 0 0,-1 1-1 0 0,1 0 1 0 0,1-1 7 0 0,9-9 16 0 0,-10 15 74 0 0,0 3-71 0 0,0 2-54 0 0,1 1-39 0 0,5 11-198 0 0,-8-11 191 0 0,1 4 78 0 0,6 11-66 0 0,-3-6 92 0 0,-3-6 52 0 0,0 0 60 0 0,2 8 103 0 0,-2-6-152 0 0,-2-1-103 0 0,-1 0-113 0 0,1 1 225 0 0,-1 2 137 0 0,0-9-120 0 0,2 1-79 0 0,-2-2-27 0 0,0-1-59 0 0,0 0-81 0 0,0 0-147 0 0,0 0-27 0 0,0 0-4 0 0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21.27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 0 6648 0 0,'0'0'149'0'0,"0"0"23"0"0,0 1-17 0 0,-1-1-67 0 0,1 0-48 0 0,-3 2-15 0 0,2-1 10 0 0,-5 3 572 0 0,1 0-104 0 0,1 1-92 0 0,1 1-83 0 0,1 1-26 0 0,0 0-82 0 0,0 2-37 0 0,1 4-5 0 0,-2 4 56 0 0,2-12-116 0 0,0 0 38 0 0,-2 11 95 0 0,4 10 76 0 0,0-5-25 0 0,1 6 36 0 0,5 11 20 0 0,-5-31-277 0 0,-1-1-18 0 0,0-1 1 0 0,1 0 0 0 0,0 1-1 0 0,0-1 1 0 0,0 0-1 0 0,1 0 1 0 0,0-1 0 0 0,-1 1-64 0 0,6 3 140 0 0,1 1 36 0 0,-1-4 143 0 0,1-1-90 0 0,-1-2-106 0 0,0 0-33 0 0,8 0 19 0 0,-12-2-90 0 0,0 0 1 0 0,-1 0 0 0 0,1-1 0 0 0,0 0-1 0 0,-1 1 1 0 0,1-1 0 0 0,1-1-20 0 0,4-2 86 0 0,-2-2 50 0 0,-3 3-81 0 0,-1-1 0 0 0,0 1 0 0 0,0-1 0 0 0,0 0 0 0 0,-1 0 0 0 0,0 0 0 0 0,1 0 0 0 0,-1 0 0 0 0,-1-1 0 0 0,1 1 0 0 0,-1-1-55 0 0,5-22 258 0 0,-6-1-33 0 0,-1 15-132 0 0,1 8-60 0 0,0 0 0 0 0,-1 0 0 0 0,1 1 1 0 0,-1-1-1 0 0,0 0 0 0 0,-1 0 0 0 0,1 0 0 0 0,-1 1 1 0 0,0-1-34 0 0,-4-10 75 0 0,4 10-72 0 0,0 1-1 0 0,0-1 1 0 0,0 1-1 0 0,-1 0 1 0 0,1 0-1 0 0,-1 0 1 0 0,0 0 0 0 0,0 0-3 0 0,-14-14 1 0 0,12 12 15 0 0,-1-1-1 0 0,0 2 1 0 0,0-1 0 0 0,-2 0-16 0 0,7 6-194 0 0,1-1 57 0 0,-1 1 52 0 0,1 0 45 0 0,-1-1 45 0 0,0 1 46 0 0,0-1 59 0 0,-1 0 114 0 0,0 0 77 0 0,0 0-140 0 0,1 0-80 0 0,0 1-70 0 0,0-1-68 0 0,0 0-73 0 0,0 1-85 0 0,0-1-95 0 0,0 1-30 0 0,0-1-81 0 0,1 1-88 0 0,-1-1-94 0 0,0 0-101 0 0,1 1-106 0 0,-1 0-115 0 0,1-1-121 0 0,-1 0-340 0 0,1-1-46 0 0,-2 0-200 0 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24.16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194 1 6952 0 0,'-8'0'369'0'0,"3"0"-298"0"0,0 0-50 0 0,0 0 40 0 0,-6 1 162 0 0,1 0 49 0 0,1 1 56 0 0,-21 7 883 0 0,18-3-752 0 0,6-3-265 0 0,1 1-38 0 0,0 0-45 0 0,0 1-51 0 0,-5 5 187 0 0,-14 14 532 0 0,16-12-476 0 0,0 2-57 0 0,4-7-174 0 0,1 2-45 0 0,-8 31 124 0 0,8-25-8 0 0,0 0 1 0 0,-1 16-144 0 0,4 0 131 0 0,5-1-34 0 0,-4-23-85 0 0,2 1-1 0 0,-1-1 1 0 0,1 0-1 0 0,2 4-11 0 0,-2-5 13 0 0,0 0 0 0 0,1 1 0 0 0,0-1-1 0 0,1 0 1 0 0,-1-1 0 0 0,1 1 0 0 0,0-1-1 0 0,2 2-12 0 0,7 2 49 0 0,1-2 35 0 0,1-3 50 0 0,2-4 63 0 0,10-6 116 0 0,-21 4-202 0 0,1-1 1 0 0,-1 0 0 0 0,1-1 0 0 0,-1 0 0 0 0,0 0 0 0 0,0 0 0 0 0,-1-1 0 0 0,1 0-1 0 0,-1-1-111 0 0,18-20 389 0 0,-7-1-116 0 0,-7-2-102 0 0,-8 22-145 0 0,-1 0 0 0 0,-1 0 0 0 0,1 0 0 0 0,-1 0 0 0 0,-1 0 0 0 0,1 0 0 0 0,-1 0 0 0 0,-1-5-26 0 0,-2-3 69 0 0,0 0 0 0 0,-1 0 1 0 0,-3-6-70 0 0,5 14 36 0 0,-1 0 0 0 0,1 0 1 0 0,-2 1-1 0 0,-1-3-36 0 0,-5-6 17 0 0,2 3-73 0 0,5 7-32 0 0,0 1 37 0 0,-16-14-28 0 0,12 11-56 0 0,4 4 9 0 0,0-1-50 0 0,0 1-58 0 0,1-1-68 0 0,0 0-76 0 0,0 0-85 0 0,2 3 228 0 0,1 1-33 0 0,-1-2-355 0 0,0 2 90 0 0,1-1-45 0 0,-2 0-674 0 0,2 0-527 0 0,0 1-1003 0 0</inkml:trace>
  <inkml:trace contextRef="#ctx0" brushRef="#br0" timeOffset="509.7">409 112 5472 0 0,'2'1'-48'0'0,"1"-1"58"0"0,0 1 90 0 0,2 2 159 0 0,1 5 6 0 0,-1 1-154 0 0,-3-4 565 0 0,0 0-71 0 0,0 0-67 0 0,0 0-63 0 0,0 0-58 0 0,-1 1-54 0 0,0-1-50 0 0,1 0-46 0 0,-1 1-1 0 0,0 1-53 0 0,0-1-45 0 0,0 1-38 0 0,1 8 71 0 0,0 7-9 0 0,-1-14-101 0 0,0-1 38 0 0,0 1 51 0 0,0-1 68 0 0,-1-3 207 0 0,0-4-9 0 0,2 1-4 0 0,21 31 625 0 0,-17-22-688 0 0,-1 0 0 0 0,0 0 0 0 0,-1 0 1 0 0,2 7-380 0 0,-4-12 151 0 0,0 0-47 0 0,0 3-9 0 0,1 4-65 0 0,-3-9 69 0 0,2 0 146 0 0,-1 0 74 0 0,-2-2-256 0 0,-1 0-40 0 0,2 0 143 0 0,0-1 2 0 0,-1-2-26 0 0,-1 0-45 0 0,-2-2 3 0 0,-4-3 17 0 0,-1-13-26 0 0,6 16-92 0 0,1-1 1 0 0,0 0 0 0 0,0 0 0 0 0,0 0-1 0 0,1 0 1 0 0,0 0 0 0 0,0 0-1 0 0,0-1 1 0 0,-1-6 8 0 0,0-18-22 0 0,1 10-56 0 0,2 3-48 0 0,3-1-70 0 0,-2 10 91 0 0,1 0 0 0 0,-1 0 0 0 0,2 0 0 0 0,-1 1 0 0 0,1 0 0 0 0,0-1 0 0 0,1 1 0 0 0,0 1 0 0 0,0-1 1 0 0,5-4 96 0 0,1-1-141 0 0,1 0 76 0 0,-6 6 65 0 0,1 1 1 0 0,0 0-1 0 0,0 0 1 0 0,0 1-1 0 0,2-1 0 0 0,12-4-58 0 0,-19 8 54 0 0,0 1-1 0 0,0-1 1 0 0,0 1-1 0 0,1 0 1 0 0,-1 0-1 0 0,0 0 1 0 0,0 0-1 0 0,0 0 1 0 0,0 0-1 0 0,0 1 1 0 0,0-1-1 0 0,0 1 1 0 0,0-1-1 0 0,1 1 5 0 0,27 14-13 0 0,-11-5 25 0 0,0 2 39 0 0,-1 3-60 0 0,-2-2-53 0 0,-1 0 54 0 0,-1 3 89 0 0,-2 0 54 0 0,-6-5-11 0 0,0-1-1 0 0,0 1 1 0 0,-1 1-124 0 0,5 14 143 0 0,-5 0 38 0 0,-4-21-126 0 0,0 1 1 0 0,-1 0-1 0 0,0-1 0 0 0,0 1 1 0 0,0-1-1 0 0,-1 1 1 0 0,0-1-1 0 0,0 1 0 0 0,-2 4-55 0 0,1-3 73 0 0,3-1-69 0 0,-1 6-46 0 0,0-11-150 0 0,0-1-59 0 0,1 0-230 0 0,-1 0 55 0 0,0 1 47 0 0,0-1 42 0 0,0 1-78 0 0,-1 0 49 0 0,1 2-714 0 0,0-2 556 0 0,0-1 125 0 0,0 0-61 0 0,-1 3-1555 0 0,-1 0-1142 0 0</inkml:trace>
  <inkml:trace contextRef="#ctx0" brushRef="#br0" timeOffset="1003.89">1261 125 6720 0 0,'-15'-5'267'0'0,"6"-1"-133"0"0,1 0-63 0 0,1-1-47 0 0,3 3 126 0 0,-1 1 45 0 0,-4-3 303 0 0,2 3-117 0 0,-11-4 762 0 0,9 5-682 0 0,1 0-98 0 0,0 1-66 0 0,-4 1 352 0 0,-1 1-56 0 0,-4 1 173 0 0,12-2-542 0 0,0 1-47 0 0,-1 0-39 0 0,1 0-35 0 0,-6 4 36 0 0,-14 8 29 0 0,16-7-33 0 0,6-4-51 0 0,1 0-63 0 0,-1 0 0 0 0,1 0 1 0 0,0 0-1 0 0,0 0 0 0 0,1 1 1 0 0,-1-1-1 0 0,0 1 1 0 0,1-1-1 0 0,-1 1 0 0 0,1 1-21 0 0,-2 8 43 0 0,3-8-43 0 0,1 1 0 0 0,0-1 0 0 0,0 0 0 0 0,0 1 0 0 0,0-1 0 0 0,1 0 0 0 0,0 0 0 0 0,0 0 0 0 0,0 0 0 0 0,0 0 0 0 0,1 0 0 0 0,-1-1 0 0 0,1 1 0 0 0,0-1 0 0 0,0 0 0 0 0,0 1 0 0 0,3 0 0 0 0,0 2 0 0 0,7 7 29 0 0,2 0 48 0 0,32 21 302 0 0,-22-16-189 0 0,-9-6-104 0 0,2 3 275 0 0,10 14 126 0 0,-18-15-252 0 0,-1 3 117 0 0,-6-8-134 0 0,-1 0 34 0 0,-2 1 40 0 0,-1-1 46 0 0,-1 1 50 0 0,-2 0 57 0 0,-3 3-41 0 0,-1-1-72 0 0,-1 0-64 0 0,-2-2-57 0 0,0 0-51 0 0,-1-2-44 0 0,-14 6 13 0 0,3-6-93 0 0,14-6-33 0 0,1 0 0 0 0,-1-1 0 0 0,0 0 0 0 0,1 0 0 0 0,-7-1-3 0 0,-3-1 34 0 0,0-1 35 0 0,16 1-225 0 0,-1 0 49 0 0,1 1 42 0 0,-1-1 35 0 0,-2-1 61 0 0,-7-4 204 0 0,8 3-229 0 0,1 1-72 0 0,0 0-81 0 0,-1-1-102 0 0,1 1-120 0 0,1 0 22 0 0,0 0-77 0 0,0 1-85 0 0,0-1-91 0 0,0 0-98 0 0,0 0-105 0 0,0 0-113 0 0,0 0-117 0 0,-3-3-1280 0 0,-3-3-1310 0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21.8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204 245 7312 0 0,'0'0'192'0'0,"0"-1"-70"0"0,-1 1-54 0 0,-1-3 31 0 0,2 2-32 0 0,-2-3 79 0 0,1 2-77 0 0,-2 1-54 0 0,0 0-46 0 0,1 0 44 0 0,0-1-8 0 0,1 0 47 0 0,-1 0 42 0 0,1 1 35 0 0,-1-3 236 0 0,1 3-302 0 0,1 1 0 0 0,-1 0 0 0 0,1-1 1 0 0,-1 1-1 0 0,1-1 0 0 0,-1 1 0 0 0,0 0 1 0 0,1-1-1 0 0,-1 1 0 0 0,1 0 1 0 0,-1-1-1 0 0,0 1 0 0 0,1 0 0 0 0,-1 0 1 0 0,0 0-1 0 0,1 0-63 0 0,-5-2 463 0 0,1 1-91 0 0,1-1-72 0 0,-1 0-58 0 0,0 0 2 0 0,-7-2 265 0 0,6 4-291 0 0,-2 0 87 0 0,0-1-54 0 0,-1 1 22 0 0,-1 0-62 0 0,6 0-142 0 0,0 1-1 0 0,0-1 1 0 0,0 1-1 0 0,0-1 1 0 0,0 1-1 0 0,0 0 1 0 0,-1 1-69 0 0,-16 3 111 0 0,0 0 30 0 0,9 6-102 0 0,2-5-39 0 0,9-6 0 0 0,-1 1 0 0 0,0-1 0 0 0,0 0 0 0 0,1 1 0 0 0,-1-1 0 0 0,0 0 0 0 0,1 1 0 0 0,-1-1 0 0 0,0 1 0 0 0,1-1 0 0 0,-1 1 0 0 0,1 0 0 0 0,-1-1 0 0 0,1 1 0 0 0,-1 0 0 0 0,1-1 0 0 0,0 1 0 0 0,-1 0 0 0 0,1-1 0 0 0,0 1 0 0 0,-1 0 0 0 0,1 0 0 0 0,0-1 0 0 0,0 1 0 0 0,0 0 0 0 0,-1 0 0 0 0,1 0 0 0 0,0-1 0 0 0,0 1 0 0 0,0-1 0 0 0,0 1 0 0 0,0-1 0 0 0,0 0 0 0 0,0 1 1 0 0,0-1-1 0 0,0 0 0 0 0,0 1 0 0 0,0-1 0 0 0,0 0 1 0 0,-1 1-1 0 0,1-1 0 0 0,0 0 0 0 0,0 1 0 0 0,0-1 0 0 0,-1 0 1 0 0,1 1-1 0 0,0-1 0 0 0,0 0 0 0 0,-1 0 0 0 0,1 1 0 0 0,0-1 0 0 0,0 0 0 0 0,-1 0-1 0 0,1 0 0 0 0,0 1 1 0 0,0-1-1 0 0,-1 0 1 0 0,1 0-1 0 0,0 1 0 0 0,0-1 1 0 0,0 0-1 0 0,-1 1 0 0 0,1-1 1 0 0,0 0-1 0 0,0 0 0 0 0,0 1 1 0 0,0-1-1 0 0,0 0 0 0 0,0 1 1 0 0,0-1-1 0 0,0 0 0 0 0,0 1 1 0 0,0-1-1 0 0,0 0 0 0 0,0 1 1 0 0,0-1-1 0 0,0 0 0 0 0,0 1 1 0 0,0-1-1 0 0,0 0 0 0 0,0 1 1 0 0,0-1 0 0 0,0 3-20 0 0,0-1-4 0 0,4 10-2 0 0,-2-9 32 0 0,0 0 0 0 0,0 0-1 0 0,0 0 1 0 0,0 0 0 0 0,1-1-1 0 0,-1 1 1 0 0,1-1 0 0 0,-1 1-1 0 0,1-1 1 0 0,2 2-6 0 0,34 18-5 0 0,-8-4 7 0 0,62 34-2 0 0,-89-50-2 0 0,14 12 26 0 0,-7-5 82 0 0,-3 1 79 0 0,-5-5-50 0 0,0 0 34 0 0,-3-4 139 0 0,0 5 79 0 0,-1 0-68 0 0,0-1-60 0 0,-1 0-54 0 0,0 0-48 0 0,-1-1-41 0 0,-3 5 21 0 0,-1-2-91 0 0,-10 6 6 0 0,12-9-7 0 0,-1 0 34 0 0,-6 0-96 0 0,-10-2 111 0 0,12-3-78 0 0,-2-2-72 0 0,7 2-15 0 0,-1-1-37 0 0,1 0-42 0 0,0 1-49 0 0,0-1-53 0 0,0 0-60 0 0,4 2 342 0 0,-1-1-122 0 0,1 0-111 0 0,-1 0-96 0 0,1-1-172 0 0,0 0-101 0 0,-1 0-217 0 0,1-2-526 0 0,1 4 994 0 0,0-1-38 0 0,-1 0-455 0 0,1 0-291 0 0,0-1-697 0 0</inkml:trace>
  <inkml:trace contextRef="#ctx0" brushRef="#br0" timeOffset="273.6">428 326 7800 0 0,'0'0'174'0'0,"0"2"29"0"0,3 6-19 0 0,0 0-60 0 0,1 2-34 0 0,3 5-17 0 0,-1-2-8 0 0,-2-5 9 0 0,-1-1 19 0 0,-1 1 40 0 0,0-2 15 0 0,0 0 38 0 0,0 0 46 0 0,-1 0 49 0 0,3 9 178 0 0,-1-4-62 0 0,-2-3-181 0 0,-1-7-118 0 0,0-1-89 0 0,0 0-73 0 0,0 0-68 0 0,0 0-98 0 0,0 0-114 0 0,0 0-102 0 0,0 0 56 0 0,0 0-38 0 0,0 0-511 0 0,0 0-405 0 0,0 0-770 0 0</inkml:trace>
  <inkml:trace contextRef="#ctx0" brushRef="#br0" timeOffset="511.89">318 83 8288 0 0,'-9'-2'194'0'0,"2"1"53"0"0,-1 1 58 0 0,-2 0 69 0 0,-1 0-38 0 0,11 0-250 0 0,0 0-96 0 0,0 0-74 0 0,0 0-95 0 0,0 0-110 0 0,0 0-100 0 0,0 0 45 0 0,0 0-38 0 0,0 0-462 0 0,0 0-371 0 0,0 0-703 0 0</inkml:trace>
  <inkml:trace contextRef="#ctx0" brushRef="#br0" timeOffset="1245.02">794 0 4176 0 0,'0'0'-48'0'0,"-1"0"39"0"0,0 1 37 0 0,0-1 34 0 0,-1 0 153 0 0,0 1 105 0 0,0 0 76 0 0,-1 0 63 0 0,0 0 104 0 0,-3 2 807 0 0,4-2-910 0 0,-1 0 157 0 0,2 0-361 0 0,0 0-46 0 0,-1-1-28 0 0,1 1-86 0 0,0-1-98 0 0,1 1-109 0 0,-1 0 428 0 0,-1 0-63 0 0,1 1-53 0 0,-1 1-44 0 0,-2 3 55 0 0,-3 7 141 0 0,6-10-184 0 0,1-1 72 0 0,0-2 39 0 0,0 1-96 0 0,0 0-44 0 0,0 3 32 0 0,0 0-100 0 0,0 4 36 0 0,0-7-58 0 0,0 15 401 0 0,1 1-51 0 0,0-1-45 0 0,0 1-40 0 0,1 2 16 0 0,1 1-41 0 0,0 3 14 0 0,2 12 95 0 0,1 10 91 0 0,-2-14-131 0 0,2 6-102 0 0,-3-19-68 0 0,-1 0-1 0 0,0 15-188 0 0,3 7 203 0 0,3 1-61 0 0,-6-36-128 0 0,0 4 8 0 0,3 25 137 0 0,-5-33-149 0 0,1 1 1 0 0,-2 0-1 0 0,1-1 0 0 0,0 1 0 0 0,0 0 1 0 0,0-1-1 0 0,-1 1 0 0 0,1-1 1 0 0,-1 1-1 0 0,1-1 0 0 0,-1 1 1 0 0,0-1-1 0 0,0 1 0 0 0,0-1 1 0 0,1 0-1 0 0,-1 1 0 0 0,0-1 0 0 0,-1 0-10 0 0,1 1-7 0 0,0-1-72 0 0,1-1-56 0 0,-1 1-41 0 0,0 0-481 0 0,1-1 424 0 0,-1 0 138 0 0,0 0 34 0 0,1 0 42 0 0,-2-1 46 0 0,1 1 34 0 0,-1-2-410 0 0,0 1 96 0 0,1 0 70 0 0,-2-3-161 0 0,1 2 66 0 0,2 1 82 0 0,-1-1-50 0 0,0 1-63 0 0,1 0-74 0 0,-1 0 140 0 0,1 0-97 0 0,0 0-44 0 0,-1 1-39 0 0,1-1-35 0 0,0 0-129 0 0,-1 0-35 0 0,0-2-1361 0 0</inkml:trace>
  <inkml:trace contextRef="#ctx0" brushRef="#br0" timeOffset="1661.72">618 300 6992 0 0,'0'0'157'0'0,"0"0"23"0"0,0 0 12 0 0,0 0 41 0 0,0 0 147 0 0,0 0-132 0 0,1-1-47 0 0,-1 1-41 0 0,1 0-33 0 0,1-1 37 0 0,4-3 100 0 0,-3 3-85 0 0,8-5 447 0 0,-4 2-280 0 0,0 1-41 0 0,-1-1-50 0 0,1-1-64 0 0,13-7 325 0 0,1 1-91 0 0,2 3-102 0 0,0 0-108 0 0,-5 2-128 0 0,25-8 7 0 0,8 1-94 0 0,-18 5 36 0 0,30-1-36 0 0,-57 8 2 0 0,1 1 0 0 0,0-1 0 0 0,0 2 0 0 0,0-1 0 0 0,-1 1 0 0 0,1 0 0 0 0,0 0 0 0 0,-1 1 0 0 0,1 0 1 0 0,-1 0-1 0 0,1 0 0 0 0,-1 1 0 0 0,0 0 0 0 0,0 0 0 0 0,3 3-2 0 0,-5-3-2 0 0,1 1 0 0 0,-1-1-1 0 0,0 1 1 0 0,0 0 0 0 0,-1 1 0 0 0,1-1 0 0 0,1 4 2 0 0,1 1-38 0 0,0 1 1 0 0,-1 0-1 0 0,-1 1 1 0 0,0-1 0 0 0,2 6 37 0 0,5 32-82 0 0,-7-16 77 0 0,-1-1 52 0 0,-2-1 66 0 0,-1 1 78 0 0,3-19-86 0 0,-2-10-90 0 0,0 0-1 0 0,-1-1 0 0 0,1 1 1 0 0,-1 0-1 0 0,0 0 1 0 0,1 0-1 0 0,-1 0 0 0 0,0 0 1 0 0,0 0-15 0 0,0-1 21 0 0,0-1-65 0 0,0 0-69 0 0,0 0-122 0 0,0 0-18 0 0</inkml:trace>
  <inkml:trace contextRef="#ctx0" brushRef="#br0" timeOffset="1946.86">997 72 7856 0 0,'0'0'113'0'0,"0"0"-34"0"0,-1 0-6 0 0,1 1-76 0 0,-1 0-60 0 0,0-1 86 0 0,1 0 47 0 0,0 1 63 0 0,0-1 80 0 0,1 0 93 0 0,0 0 111 0 0,0 0-447 0 0,1 0 44 0 0,3 0 65 0 0,-3 0-85 0 0,0 0-40 0 0,0 0-31 0 0,-1 0-44 0 0,1 0-53 0 0,0 0-60 0 0,0-1-181 0 0,0 1-110 0 0,1-1-212 0 0,1 0-496 0 0,-3 1 1057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29.8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4 181 9504 0 0,'0'0'216'0'0,"0"0"32"0"0,0 0 9 0 0,1 0-8 0 0,-1 1-100 0 0,0 0-62 0 0,-1 3 19 0 0,1-2-22 0 0,-2 8 511 0 0,1 1-86 0 0,0-1-76 0 0,1 0-67 0 0,1 3-3 0 0,0 0-70 0 0,1 2-10 0 0,1 8 56 0 0,2 7 78 0 0,-3-11-63 0 0,1 31 212 0 0,-1 0-52 0 0,6 74 688 0 0,-3-71-646 0 0,4 5 140 0 0,-4-29-305 0 0,2 0 34 0 0,-7-28-401 0 0,7 35 672 0 0,-7-34-507 0 0,0-2 3 0 0,0 0 0 0 0,0 0 8 0 0,0 0 35 0 0,0 0 18 0 0,-1-1 16 0 0,-1-1-103 0 0,1-2-52 0 0,-1-2-29 0 0,1 4-15 0 0,0-10 177 0 0,1-1-45 0 0,-1 1-77 0 0,0 0-85 0 0,-1-6 18 0 0,0 1 1 0 0,0-16-59 0 0,3 8 38 0 0,3-19-38 0 0,2 2 0 0 0,2 1-1 0 0,5-11 1 0 0,-9 35 0 0 0,2 1 0 0 0,0 0 0 0 0,1 0 0 0 0,0 0 0 0 0,1 1 0 0 0,1 0 0 0 0,1 1 0 0 0,9-12 0 0 0,-10 17 9 0 0,3 0-59 0 0,5-1-68 0 0,7 0-125 0 0,-6 7-275 0 0,27 0-601 0 0,-31 3 725 0 0,0 1-56 0 0,-2 0 17 0 0,-1 1-63 0 0,1-1-74 0 0,-1 1-86 0 0,1 0-96 0 0,-1 0-107 0 0,-1 0-118 0 0,-4-1 441 0 0,-1 0-33 0 0,-3 0 174 0 0,0-1-41 0 0,1 1-541 0 0,1 0-337 0 0,2 1-816 0 0</inkml:trace>
  <inkml:trace contextRef="#ctx0" brushRef="#br0" timeOffset="483.7">572 474 7512 0 0,'0'0'166'0'0,"0"0"-1"0"0,0 0-70 0 0,1 1-45 0 0,3 1-4 0 0,-2-1 1 0 0,2 0-117 0 0,1 0 37 0 0,5 1 67 0 0,0 0 121 0 0,0-1 103 0 0,-1-1 60 0 0,1 0 61 0 0,6-2 352 0 0,22-4 1095 0 0,-27 3-1332 0 0,-1-1-75 0 0,6-1 146 0 0,0 0-33 0 0,0 0-40 0 0,0 1-44 0 0,3-2 12 0 0,0 1-76 0 0,0-1-84 0 0,0-1-92 0 0,-4 2-135 0 0,23-9 51 0 0,-3-5-102 0 0,-7 4-22 0 0,-20 11 0 0 0,-1 0 0 0 0,0 0 0 0 0,0-1 0 0 0,2-1 0 0 0,-8 5 6 0 0,1 0 1 0 0,-1 0 0 0 0,0-1 0 0 0,1 1 0 0 0,-1-1-1 0 0,0 1 1 0 0,0 0 0 0 0,0-1 0 0 0,0 0 0 0 0,0 1-1 0 0,0-1 1 0 0,0-1-7 0 0,-1 2 2 0 0,1 0 0 0 0,-1 0 0 0 0,0 0 0 0 0,0 0 0 0 0,0 0-1 0 0,-1 0 1 0 0,1 0 0 0 0,0 0 0 0 0,0 0 0 0 0,0 0 0 0 0,-1 0-1 0 0,1 0 1 0 0,0 0 0 0 0,-1 0 0 0 0,1 0 0 0 0,-1 0 0 0 0,1 0 0 0 0,-1 1-1 0 0,0-1 1 0 0,1 0 0 0 0,-1 0 0 0 0,0 1 0 0 0,1-1 0 0 0,-1 0-1 0 0,-1 0 0 0 0,0-1 8 0 0,0 0 0 0 0,-1 1 0 0 0,1-1 0 0 0,-1 1 0 0 0,0-1 1 0 0,1 1-1 0 0,-2-1-9 0 0,-2 0-1 0 0,-1 1 0 0 0,0-1-1 0 0,1 1 1 0 0,-3 0 1 0 0,-3-1 5 0 0,-8 2-4 0 0,10 2-27 0 0,0 0 0 0 0,0 1 0 0 0,-9 3 26 0 0,7-2 5 0 0,-20 10-42 0 0,4 5 57 0 0,3 4 45 0 0,4 2 36 0 0,14-14-28 0 0,0 1-1 0 0,1-1 0 0 0,-1 2-72 0 0,0 4 126 0 0,1-1 0 0 0,0 1-1 0 0,-1 11-125 0 0,3-2 226 0 0,5 1-45 0 0,3 1-43 0 0,5-1-41 0 0,2-1-38 0 0,4-1-36 0 0,1-4-36 0 0,3-2-32 0 0,-13-15 112 0 0,0 1 1 0 0,1-1 0 0 0,6 3-68 0 0,5 2 64 0 0,0-2-34 0 0,1-1-42 0 0,1-1-50 0 0,-1 0-57 0 0,-1-2-64 0 0,-6-1 23 0 0,-4-1 7 0 0,-1-1-50 0 0,0 1-102 0 0,-1-1-50 0 0,0 0-111 0 0,-3 0 186 0 0,0 0-36 0 0,-1-1-36 0 0,1 1-39 0 0,0 0-136 0 0,1 0-65 0 0,-1 0-68 0 0,0 0-72 0 0,7 0-1310 0 0,4 0-1154 0 0</inkml:trace>
  <inkml:trace contextRef="#ctx0" brushRef="#br0" timeOffset="1016.28">1465 412 8984 0 0,'0'0'200'0'0,"0"0"33"0"0,0 0-25 0 0,-1 0-89 0 0,0 0-66 0 0,-4-1-19 0 0,3 0 12 0 0,-16-5 634 0 0,1 3-68 0 0,1 2-64 0 0,1 2-59 0 0,0 2-52 0 0,1 2-48 0 0,1 2-41 0 0,1 1-37 0 0,-5 8 124 0 0,1 2-58 0 0,10-9-175 0 0,0 0-1 0 0,1 1 1 0 0,0-1 0 0 0,0 1 0 0 0,-2 8-202 0 0,1 2 255 0 0,1 1-84 0 0,2-1-66 0 0,-1 36 90 0 0,3-32-74 0 0,1-20-100 0 0,1-1 0 0 0,-1 1 0 0 0,1-1 0 0 0,-1 1 0 0 0,1-1 0 0 0,0 0-1 0 0,0 1 1 0 0,1 1-21 0 0,0-1 20 0 0,1 0 0 0 0,-1 0-1 0 0,1 0 1 0 0,-1 0 0 0 0,1 0-1 0 0,0-1 1 0 0,1 0 0 0 0,-1 1-1 0 0,4 1-19 0 0,-3-1 24 0 0,1-1-1 0 0,0 1 0 0 0,1-2 0 0 0,-1 1 1 0 0,0 0-1 0 0,1-1 0 0 0,3 1-23 0 0,-4-1 28 0 0,0-1 1 0 0,0 0-1 0 0,0-1 0 0 0,0 1 0 0 0,3-1-28 0 0,1 0 48 0 0,0 0-1 0 0,-1-1 0 0 0,1 0 0 0 0,0-1 0 0 0,-1 0 1 0 0,1 0-1 0 0,4-2-47 0 0,-7 1 31 0 0,1 0 0 0 0,0-1 0 0 0,-1 0 0 0 0,1 0 0 0 0,3-3-31 0 0,-7 4 17 0 0,1 0 0 0 0,-1 0 0 0 0,0 0 0 0 0,0-1 0 0 0,0 1 0 0 0,0-1 0 0 0,-1 0 0 0 0,1 0 0 0 0,-1 0-17 0 0,0-1 12 0 0,0 1 0 0 0,0-1 1 0 0,0 0-1 0 0,-1 0 0 0 0,0-1 0 0 0,0 1 1 0 0,0 0-13 0 0,0-11 10 0 0,-1 0 1 0 0,0 1 0 0 0,-1-1-1 0 0,-3-10-10 0 0,-1-21-7 0 0,1-2 7 0 0,-1-19 0 0 0,9 32-12 0 0,-2 38 9 0 0,6 10 122 0 0,-3-2-117 0 0,-1 1-38 0 0,1 8-83 0 0,4 29-225 0 0,-7-33 286 0 0,0 0 49 0 0,-1-3 53 0 0,0-11-44 0 0,14 103 0 0 0,-11-87 0 0 0,0 0 0 0 0,2 0 0 0 0,0 0 0 0 0,7 14 0 0 0,-9-23-6 0 0,0 5 78 0 0,-2-6-54 0 0,1 1-63 0 0,-1-4-38 0 0,0 0-57 0 0,-2-3 27 0 0,0-1 31 0 0,0 0-36 0 0,0 0-44 0 0,0 0-39 0 0,0 0-157 0 0,0 0-45 0 0,1 0-317 0 0,-1-1-36 0 0,5-4-794 0 0</inkml:trace>
  <inkml:trace contextRef="#ctx0" brushRef="#br0" timeOffset="1329.44">1826 15 12728 0 0,'0'0'289'0'0,"0"0"40"0"0,0 0-164 0 0,0 0-37 0 0,1 0 39 0 0,0-1-92 0 0,2 0-25 0 0,-1 0 20 0 0,4-4 107 0 0,-5 4 22 0 0,0 0-34 0 0,3 0 83 0 0,0 0-53 0 0,3 0 17 0 0,-4 0-67 0 0,-1 1 65 0 0,-1 0 13 0 0,0 0-47 0 0,1 0-43 0 0,-1 1-36 0 0,1 1-11 0 0,0 0-45 0 0,2 5-21 0 0,-3-5 34 0 0,0-2-15 0 0,5 12 117 0 0,0-1 1 0 0,-1 1-1 0 0,0 1-156 0 0,11 40 388 0 0,-6-2 318 0 0,-2 5-706 0 0,-3-26 222 0 0,0 11-67 0 0,-1-1 76 0 0,0 9 116 0 0,0 25 240 0 0,1 3-7 0 0,-1-26-289 0 0,-3-43-345 0 0,-1-1 38 0 0,1 4 49 0 0,-1 1 47 0 0,2 12 142 0 0,-2-14-155 0 0,2 2-47 0 0,-1-1-82 0 0,1-2-72 0 0,0 0-92 0 0,1 0-107 0 0,0 0-123 0 0,-2-7 284 0 0,-1-1-35 0 0,1 0 66 0 0,-1-1-34 0 0,0 1-39 0 0,0-1-46 0 0,0 1-52 0 0,1-1-58 0 0,-1 1-79 0 0,0-1-63 0 0,0 1-54 0 0,0-1-50 0 0,0 1-176 0 0,0 0-48 0 0,0 0-215 0 0,0 0-578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05.3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0 125 8032 0 0,'0'0'182'0'0,"2"0"29"0"0,-1 0-166 0 0,18 0 328 0 0,-6 0-278 0 0,-11 0 144 0 0,0 0-36 0 0,2-1 106 0 0,0-1-66 0 0,1-1-27 0 0,1 0 0 0 0,-2 1 28 0 0,6-1 198 0 0,11-3 447 0 0,-8 1-361 0 0,-3 0-187 0 0,-5 2-218 0 0,-1 0-40 0 0,-3 1-34 0 0,2 1 22 0 0,1 1-17 0 0,1 0 34 0 0,-2-2-47 0 0,-1 1 0 0 0,1 0 1 0 0,-1-1-1 0 0,0 0 1 0 0,0 1-1 0 0,0-1 1 0 0,1-1-42 0 0,7-7 143 0 0,-2-9 499 0 0,-7 13-484 0 0,-1 0-75 0 0,0 5 87 0 0,0 1 52 0 0,0-1-69 0 0,-1-2-8 0 0,0-3-25 0 0,0 4-42 0 0,1 0 59 0 0,0 0 84 0 0,0 0-182 0 0,-1-2-28 0 0,-3-2 5 0 0,-1 4 122 0 0,-1 2-57 0 0,-11 4-4 0 0,-25 22-77 0 0,40-25 1 0 0,0 0 1 0 0,0 0 0 0 0,0 1 0 0 0,0-1 0 0 0,0 1-1 0 0,0-1 1 0 0,1 1 0 0 0,-1 0 0 0 0,0 0 0 0 0,1-1 0 0 0,0 1-1 0 0,-1 0 1 0 0,1 0 0 0 0,0 1 0 0 0,0-1 0 0 0,0 0 0 0 0,0 1-2 0 0,-1 4 11 0 0,0 1 0 0 0,1 0 0 0 0,-1-1 0 0 0,1 6-11 0 0,-2 14-11 0 0,1-5 12 0 0,4 34 73 0 0,-1-51-73 0 0,6 32 97 0 0,-2-22-30 0 0,-2-3 31 0 0,-2-10-74 0 0,0 0 1 0 0,0 0-1 0 0,0 0 0 0 0,1 0 1 0 0,-1 0-1 0 0,1 0 0 0 0,-1-1 1 0 0,1 1-1 0 0,-1 0 1 0 0,1-1-1 0 0,0 1 0 0 0,0-1 1 0 0,0 0-1 0 0,0 1 0 0 0,0-1 1 0 0,0 0-1 0 0,0 0 1 0 0,0 0-1 0 0,0-1 0 0 0,0 1 1 0 0,1 0-1 0 0,-1-1 0 0 0,0 0-25 0 0,34 5 343 0 0,-16-4-163 0 0,-18-1-112 0 0,0 0-58 0 0,0 0-57 0 0,-1 0-55 0 0,1 0-51 0 0,0 0-51 0 0,0 0-49 0 0,0 0-45 0 0,0 0-44 0 0,0 0-43 0 0,0 0-39 0 0,-1 0-38 0 0,1 0-36 0 0,0 0-34 0 0,2 0-624 0 0,4 0-1001 0 0,3 0-1235 0 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20.3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11 6992 0 0,'0'0'157'0'0,"0"0"23"0"0,0 0 12 0 0,0 0-24 0 0,0 0-41 0 0,0-1 28 0 0,-1 0-98 0 0,0-2-43 0 0,0 2 19 0 0,1 0 39 0 0,-1 0 88 0 0,0 0 105 0 0,1 1-70 0 0,0-1 40 0 0,-1 1 46 0 0,1 0 50 0 0,0 0 53 0 0,0 0 58 0 0,0 0 61 0 0,-1 0 66 0 0,0 7-258 0 0,0 0-61 0 0,0 2-52 0 0,1-1-44 0 0,0 9 42 0 0,2 21 111 0 0,-2-34-261 0 0,2 40 252 0 0,-1-17 94 0 0,0-1 0 0 0,5 19-392 0 0,-1-11 295 0 0,-1 17 56 0 0,3 24 147 0 0,-4-51-304 0 0,0 35 350 0 0,-2-37-390 0 0,0 6 0 0 0,1-2-38 0 0,-3-9-82 0 0,4 39 103 0 0,0-27-20 0 0,0-5-77 0 0,-4-24-36 0 0,1 3 18 0 0,8 1-16 0 0,-7-3-125 0 0,-1-2-67 0 0,0-1 72 0 0,-2-6-87 0 0,2 5 23 0 0,-1 0-83 0 0,-1-2-39 0 0,1 2 62 0 0,0 0 48 0 0,1 1-5 0 0,-1 0-44 0 0,1 0-2 0 0,0 0-44 0 0,0 0-53 0 0,0 0-57 0 0,0 0 53 0 0,0 1-46 0 0,0 0-40 0 0,0 0-36 0 0,0-1-131 0 0,0 0-35 0 0,0-2-1381 0 0</inkml:trace>
  <inkml:trace contextRef="#ctx0" brushRef="#br0" timeOffset="401.05">22 35 7312 0 0,'0'0'165'0'0,"0"0"22"0"0,0 0 9 0 0,0 0 54 0 0,0 0-58 0 0,0 0 35 0 0,0 0 269 0 0,0 0 15 0 0,0 0-26 0 0,0 0-110 0 0,0 0-45 0 0,0 0-8 0 0,0 0-18 0 0,2 0-70 0 0,7 0-26 0 0,13-3 341 0 0,-8 1-267 0 0,-4 1-152 0 0,-1-1-87 0 0,9 2 29 0 0,3 4 94 0 0,-2 3 71 0 0,-1 0 50 0 0,-11-4-177 0 0,1 0-47 0 0,2 1-36 0 0,0 0-42 0 0,-6-3-4 0 0,-1 1-1 0 0,0-1 1 0 0,1 1-1 0 0,-1 0 1 0 0,0 0 0 0 0,0 0-1 0 0,-1 1 1 0 0,2 0 19 0 0,5 10-26 0 0,-4 0 17 0 0,4 7 66 0 0,-7-18-39 0 0,-1 1-1 0 0,1-1 0 0 0,-1 0 0 0 0,1 0 1 0 0,0-1-1 0 0,-1 1 0 0 0,1 0 0 0 0,0 0-17 0 0,0-1 10 0 0,-1 1 0 0 0,0-1 0 0 0,1 1-1 0 0,-1 0 1 0 0,0-1 0 0 0,0 1 0 0 0,0 0-1 0 0,0 0 1 0 0,-1 0 0 0 0,1 0 0 0 0,0-1-1 0 0,-1 1 1 0 0,1 0 0 0 0,-1 0 0 0 0,0 0-1 0 0,0 1 1 0 0,0 0-10 0 0,1 2 18 0 0,-1-1-1 0 0,-1 1 1 0 0,1-1 0 0 0,-1 1-1 0 0,0-1 1 0 0,0 1 0 0 0,-1 2-18 0 0,-7 20 121 0 0,4-10-72 0 0,-1-1-43 0 0,1-6-15 0 0,-2 0 42 0 0,-17 18 167 0 0,21-25-176 0 0,0 0-15 0 0,0 0 1 0 0,0 0-1 0 0,0-1 0 0 0,-1 1 1 0 0,1-1-1 0 0,-1 0 1 0 0,0 0-1 0 0,1 0 1 0 0,-1-1-1 0 0,-4 2-9 0 0,-13 1 10 0 0,10-3-39 0 0,-1 0-35 0 0,1-2-43 0 0,-1 0-51 0 0,10 1 46 0 0,1-1 44 0 0,-4-1-24 0 0,3 1 27 0 0,0 0-77 0 0,2 1 29 0 0,-1-1-33 0 0,0 0-67 0 0,0 1-57 0 0,0-1-65 0 0,-1 0-73 0 0,1 1-79 0 0,0-1-87 0 0,0 0-95 0 0,-1 1-102 0 0,-2-2-867 0 0,-3-1-925 0 0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59.2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101 414 7224 0 0,'0'0'165'0'0,"-2"-1"117"0"0,-2 1-114 0 0,-2-2-73 0 0,0 1-53 0 0,3 2-121 0 0,0-1 80 0 0,0 1 69 0 0,0 0 58 0 0,-1 1 88 0 0,0 0 50 0 0,-7 5 652 0 0,6-4-553 0 0,0 0-80 0 0,2-2-160 0 0,1 1-66 0 0,-6 5 432 0 0,4 2-188 0 0,1 1-34 0 0,-1 0 82 0 0,0 3 30 0 0,1 0-66 0 0,1 1-55 0 0,1 0-43 0 0,-2 19 202 0 0,0-15-176 0 0,2-1-55 0 0,1 3-16 0 0,2 10 35 0 0,-2-25-177 0 0,3 6 38 0 0,-2-7-51 0 0,0-1 0 0 0,1 0 0 0 0,-1 0 0 0 0,1 0 0 0 0,0 0 0 0 0,2 2-17 0 0,2 2 67 0 0,-2-4 62 0 0,1-2-60 0 0,8-2-16 0 0,-11 1-21 0 0,1-1 9 0 0,1 1 0 0 0,-1-1 0 0 0,1 0 1 0 0,-1 0-1 0 0,1-1 0 0 0,-1 1 0 0 0,1-1-41 0 0,20-12 176 0 0,-13 3-183 0 0,1-10-105 0 0,-1 2 25 0 0,1 0-6 0 0,2-13-96 0 0,-1 6 5 0 0,-2 3-87 0 0,-10 20 225 0 0,0 1-1 0 0,0-1 1 0 0,-1 0 0 0 0,1 0 0 0 0,-1 1 0 0 0,1-1 0 0 0,-1 0 0 0 0,0-2 46 0 0,-4-29-355 0 0,-1 0 51 0 0,-2 6-99 0 0,-1 1 1 0 0,-7-18 402 0 0,0 4-314 0 0,0 1 95 0 0,-8-23-40 0 0,8 19 110 0 0,-5-15-14 0 0,15 47 146 0 0,1-7-136 0 0,1 3 11 0 0,0 6 102 0 0,-1 2 70 0 0,-1 0 77 0 0,4 7 36 0 0,1 1-6 0 0,0 0-46 0 0,-1 0-44 0 0,-3 0 4 0 0,4 1 63 0 0,0 7-48 0 0,1 0 1 0 0,0 0 0 0 0,0 0-1 0 0,1 0 1 0 0,0 0-1 0 0,0-1 1 0 0,2 3-67 0 0,26 54 486 0 0,-19-42-22 0 0,8 22-464 0 0,-5-8 264 0 0,-3-7 369 0 0,7 27-633 0 0,-16-46 123 0 0,0 0 1 0 0,-1 1 0 0 0,1-1 0 0 0,-2 6-124 0 0,0 3 394 0 0,1 0 1 0 0,0 0 0 0 0,4 15-395 0 0,-1-6 389 0 0,-5 12 115 0 0,2 12 130 0 0,3 21 271 0 0,-5-41-490 0 0,1-27-340 0 0,0-1-1 0 0,0 0 1 0 0,1 1-1 0 0,-1-1 1 0 0,2 3-75 0 0,1 13 300 0 0,-4-6-69 0 0,-1-7-131 0 0,-2 14 313 0 0,6-5-203 0 0,-1-15-197 0 0,-1 0-1 0 0,0 0 1 0 0,0 0-1 0 0,0 1 1 0 0,-1-1-1 0 0,1 0 1 0 0,0 0 0 0 0,0 0-1 0 0,-1 0 1 0 0,1 0-1 0 0,0 1 1 0 0,-1-1-1 0 0,1 0 1 0 0,-1 0-1 0 0,0 0 1 0 0,1 0 0 0 0,-1 0-1 0 0,0 0 1 0 0,0-1-1 0 0,0 2-12 0 0,0-1 13 0 0,0-1 0 0 0,1 1 0 0 0,-1 0 0 0 0,0 0 0 0 0,1 0 0 0 0,-1-1 0 0 0,1 1 0 0 0,-1 0 0 0 0,1 0 0 0 0,0 0 0 0 0,-1 0 0 0 0,1 0 0 0 0,0 0 0 0 0,0 0 0 0 0,-1 0 0 0 0,1 0 0 0 0,0 0 0 0 0,0 1-13 0 0,1 0 58 0 0,-2 2 3 0 0,-3-1-10 0 0,-3-1 25 0 0,6-1 9 0 0,0-1-1 0 0,1-1-70 0 0,-1 1-67 0 0,1-1-65 0 0,0 0-63 0 0,-1 0-60 0 0,1 0-59 0 0,0 0-56 0 0,0 0-53 0 0,0-1-53 0 0,-1 1-48 0 0,1 0-48 0 0,0 0-45 0 0,0 1-43 0 0,0-1-40 0 0,0 0-38 0 0,0 0-531 0 0,0-1-35 0 0,0-3-2698 0 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58.21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1 176 7136 0 0,'0'0'165'0'0,"0"0"8"0"0,2 1-61 0 0,0 1-36 0 0,4 2 40 0 0,-4-3-48 0 0,7 3-177 0 0,-1-1 106 0 0,1 1 97 0 0,-1-1 84 0 0,2 1 132 0 0,1-1 86 0 0,1 0 165 0 0,6 1 385 0 0,0-2 25 0 0,-5-1-367 0 0,-3-1-156 0 0,1-1-71 0 0,-2-1-131 0 0,0 1-74 0 0,0-2-86 0 0,0 0-97 0 0,-8 3 26 0 0,12-4 249 0 0,14-9 419 0 0,-19 8-501 0 0,-1-2-34 0 0,-6 7-146 0 0,20-23 160 0 0,-19 20-149 0 0,0 0-1 0 0,0 1 1 0 0,0-1-1 0 0,0 0 0 0 0,-1 0 1 0 0,0 0-1 0 0,1 0 0 0 0,-1 0 1 0 0,0 0-1 0 0,0 0 1 0 0,-1-1-1 0 0,1 0-12 0 0,0-3 9 0 0,0 5-6 0 0,-1 0 0 0 0,0 0-1 0 0,1 0 1 0 0,-1 0 0 0 0,0 0-1 0 0,0 0 1 0 0,0 0 0 0 0,0 0 0 0 0,0 1-1 0 0,0-1 1 0 0,-1 0 0 0 0,1 0 0 0 0,0 0-1 0 0,-1 0 1 0 0,0 0 0 0 0,1 1-1 0 0,-1-1 1 0 0,0 0 0 0 0,0 0 0 0 0,0 1-1 0 0,0-1 1 0 0,0 1 0 0 0,-1-1 0 0 0,0 0-3 0 0,-10-8-20 0 0,0 1-33 0 0,6 5-2 0 0,0 1 0 0 0,1-1 0 0 0,-1 1 0 0 0,-1 1 0 0 0,-2-2 55 0 0,5 3-31 0 0,0 0 0 0 0,1 0 1 0 0,-1 0-1 0 0,0 1 0 0 0,0-1 1 0 0,0 1-1 0 0,1 0 1 0 0,-1 0-1 0 0,-4 1 31 0 0,-6 3-53 0 0,0 2 34 0 0,9-4 22 0 0,0 1 1 0 0,1-1-1 0 0,-1 1 1 0 0,1 0-1 0 0,0 0 1 0 0,0 1-1 0 0,0-1 1 0 0,1 1 0 0 0,-1 0-1 0 0,1 0 1 0 0,0 0-1 0 0,0 0 1 0 0,0 0-1 0 0,0 1 1 0 0,1-1-1 0 0,0 1 1 0 0,0 0 0 0 0,-1 4-4 0 0,-2 11 0 0 0,2-10 0 0 0,1 1 0 0 0,1-1 0 0 0,-1 6 0 0 0,0 6 50 0 0,1-8 96 0 0,0-1 0 0 0,2 11-146 0 0,2-2 98 0 0,-1-10 0 0 0,-1 0 57 0 0,1 10 215 0 0,-1-18-299 0 0,0 0 0 0 0,1 0 1 0 0,-1 0-1 0 0,1 0 0 0 0,0 0 0 0 0,0 0 0 0 0,0-1 0 0 0,1 1 1 0 0,1 1-72 0 0,10 9-19 0 0,2-4 59 0 0,6-3 61 0 0,12-3 97 0 0,-20-5-196 0 0,-9 0 19 0 0,0-1 0 0 0,1 1 1 0 0,-1-1-1 0 0,0 0 1 0 0,1-1-22 0 0,4-2 0 0 0,-1 0-40 0 0,-3 1-23 0 0,0 0-34 0 0,-1-1-40 0 0,0 1-45 0 0,7-4-396 0 0,2 0-42 0 0</inkml:trace>
  <inkml:trace contextRef="#ctx0" brushRef="#br0" timeOffset="438.45">415 1 6536 0 0,'0'0'141'0'0,"0"0"23"0"0,0 0 13 0 0,0 1-19 0 0,3 3-211 0 0,-2-1 37 0 0,2 4 78 0 0,-1 0 147 0 0,-1-2 16 0 0,-1 0 36 0 0,2 8 443 0 0,0-9-511 0 0,0 1-42 0 0,9 15 709 0 0,-7-15-596 0 0,-1 0-1 0 0,-1 0 0 0 0,1 0 0 0 0,-1 0 0 0 0,0 1 1 0 0,0 1-264 0 0,3 5 431 0 0,2 6 79 0 0,3 5 105 0 0,-7-14-375 0 0,-1 0 36 0 0,5 20 483 0 0,-1-5-168 0 0,-4-8-165 0 0,2 10 151 0 0,1 9 215 0 0,-8-12-316 0 0,2-6-150 0 0,1-16-304 0 0,0 0 1 0 0,0 0-1 0 0,0 0 0 0 0,0 0 1 0 0,0 0-1 0 0,0 0 0 0 0,0 0 1 0 0,0 0-1 0 0,0-1 0 0 0,0 1 1 0 0,-1 0-1 0 0,1 0 0 0 0,0 0 1 0 0,-1 0-1 0 0,1 0 0 0 0,0 0 1 0 0,-1 0-1 0 0,1 0 0 0 0,-1-1 1 0 0,0 1-1 0 0,1 0 0 0 0,-1 0 0 0 0,1-1 1 0 0,-1 1-1 0 0,0 0 0 0 0,0-1-22 0 0,-1 2 3 0 0,1-1 44 0 0,0 1 53 0 0,0 0 108 0 0,1-2 77 0 0,-1-1-134 0 0,0-1-84 0 0,0 0-49 0 0,-3-10 119 0 0,5-2-59 0 0,6-16-16 0 0,-1 12-28 0 0,4-17 34 0 0,4-1-64 0 0,5 1-53 0 0,3 1-44 0 0,-14 23 21 0 0,1 1 1 0 0,0 0 0 0 0,8-6 71 0 0,-10 10-43 0 0,0 1 1 0 0,0-1-1 0 0,0 2 0 0 0,1-1 0 0 0,0 1 0 0 0,0 0 0 0 0,0 0 0 0 0,0 1 0 0 0,2 0 43 0 0,-4 1-37 0 0,0 1-1 0 0,0 0 1 0 0,1 0-1 0 0,-1 0 0 0 0,2 1 38 0 0,-3 0-26 0 0,1 0 0 0 0,-1 1 0 0 0,1 0 0 0 0,-1 0 0 0 0,4 1 26 0 0,-4 0-12 0 0,0-1-1 0 0,0 1 1 0 0,-1 1-1 0 0,1-1 0 0 0,0 1 1 0 0,-1 0-1 0 0,0 0 1 0 0,1 0-1 0 0,-1 0 1 0 0,-1 1-1 0 0,1 0 0 0 0,0 0 1 0 0,-1 0-1 0 0,0 0 1 0 0,0 0-1 0 0,0 1 0 0 0,0-1 1 0 0,-1 1-1 0 0,1 3 13 0 0,1-1-1 0 0,-2 1 0 0 0,1 0 0 0 0,-1 0-1 0 0,0 0 1 0 0,-1 0 0 0 0,0 0 0 0 0,0 0 0 0 0,-1 0-1 0 0,0 0 2 0 0,0-3-2 0 0,1-1-1 0 0,0 1 0 0 0,0-1 1 0 0,0 1-1 0 0,0 1 3 0 0,1-2-10 0 0,-1 1 0 0 0,0-1 0 0 0,0 1 0 0 0,0 0-1 0 0,-1 2 11 0 0,0-5 1 0 0,0 0 0 0 0,1 0 0 0 0,-1 0 0 0 0,0 0-1 0 0,1 0 1 0 0,-1 0 0 0 0,1 0 0 0 0,0 0 0 0 0,0 0-1 0 0,0 0 0 0 0,3 6-23 0 0,0-1-53 0 0,-1 0-75 0 0,-2-7-320 0 0,-1 1 50 0 0,1-1 45 0 0,-1 1 38 0 0,2-1-215 0 0,2 1-768 0 0,-3-1 689 0 0,0 0 227 0 0,0 1-57 0 0,4-1-1648 0 0,4 0-1198 0 0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6:57.0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141 76 6392 0 0,'0'0'141'0'0,"0"0"23"0"0,0 0 12 0 0,0 0-50 0 0,-1 0-66 0 0,0 1-46 0 0,-4 2-47 0 0,4-2 49 0 0,-6-3 78 0 0,5 1-11 0 0,0 1 61 0 0,-1 0 82 0 0,1 1 101 0 0,-18 6 750 0 0,6-3-407 0 0,5 0-290 0 0,2 0-128 0 0,1 2-77 0 0,-5 3 66 0 0,8-6-152 0 0,0-1-1 0 0,1 1 0 0 0,-1 0 1 0 0,0 0-1 0 0,1 0 0 0 0,0 0 1 0 0,-2 2-89 0 0,-2 7 209 0 0,-3 4-40 0 0,7-12-149 0 0,1-1-1 0 0,-1 1 1 0 0,1 0-1 0 0,-1 0 1 0 0,1-1 0 0 0,0 1-1 0 0,1 0 1 0 0,-1 0-1 0 0,0 4-19 0 0,1 3 25 0 0,0-4-4 0 0,0 0 1 0 0,0-1-1 0 0,1 1 0 0 0,0-1 0 0 0,0 1 0 0 0,0 0 1 0 0,1 1-22 0 0,6 15 90 0 0,5 16 143 0 0,-11-34-189 0 0,0-1-1 0 0,1 0 0 0 0,-1 1 0 0 0,1-1 1 0 0,0 0-1 0 0,0-1 0 0 0,3 3-43 0 0,8 6 248 0 0,-9-8-170 0 0,0-1 1 0 0,0 0-1 0 0,0 0 0 0 0,0-1 0 0 0,1 1 1 0 0,-1-1-1 0 0,4 1-78 0 0,12 1 278 0 0,-18-4-199 0 0,0 0 1 0 0,0 0 0 0 0,0 0-1 0 0,0 0 1 0 0,0 0 0 0 0,-1-1-1 0 0,1 1 1 0 0,0-1 0 0 0,0 0-1 0 0,-1 0 1 0 0,1 0 0 0 0,0 0-1 0 0,1-2-79 0 0,0 1 122 0 0,0 0 1 0 0,0-1-1 0 0,0 0 0 0 0,-1 0 1 0 0,2-2-123 0 0,7-9 299 0 0,-2-2-92 0 0,-2 0-116 0 0,-6 8-97 0 0,0 1-36 0 0,1-11 11 0 0,-3 1 54 0 0,0 6 35 0 0,-1 0 0 0 0,0 0-1 0 0,-1 1 1 0 0,0-1-1 0 0,-1 0 1 0 0,-1-3-58 0 0,-1 0 21 0 0,-1 0-36 0 0,0 1-45 0 0,0 0-56 0 0,-1 0-65 0 0,-1 0-74 0 0,1 1-83 0 0,-1 0-94 0 0,8 12 301 0 0,0-1 55 0 0,-1 1 40 0 0,1 0 67 0 0,-2-2 109 0 0,2 1-125 0 0,-1 1-83 0 0,1-1-13 0 0,-1 1-37 0 0,1 0-13 0 0,0-1-33 0 0,0 1-37 0 0,-1 0-38 0 0,1-1-43 0 0,0 1-45 0 0,0 0-48 0 0,0-1-51 0 0,0 1 105 0 0,0 0-44 0 0,0 0-37 0 0,0 0-34 0 0,0 0-125 0 0,0 0-32 0 0,0 0-1302 0 0</inkml:trace>
  <inkml:trace contextRef="#ctx0" brushRef="#br0" timeOffset="401.04">394 117 7800 0 0,'0'0'174'0'0,"0"0"29"0"0,0 0 13 0 0,3 6-50 0 0,1 2-109 0 0,-2-3-20 0 0,0 0 65 0 0,-1 0 53 0 0,1 0 41 0 0,6 18 891 0 0,-5-18-894 0 0,0 0-42 0 0,1 3 266 0 0,0 0-34 0 0,4 8 296 0 0,1 5 53 0 0,9 8 205 0 0,13 14 379 0 0,-12-14-521 0 0,-5-7-258 0 0,-8-12-348 0 0,-1 0 69 0 0,-1 0 80 0 0,-1 1 95 0 0,-3-11-459 0 0,0 1 68 0 0,0 1 140 0 0,0 5 398 0 0,-2-5-470 0 0,0-1-79 0 0,-7-3 187 0 0,-2-5-64 0 0,0-3-64 0 0,4 3-63 0 0,4 3-11 0 0,0 0-1 0 0,0 0 0 0 0,0 0 0 0 0,0 0 0 0 0,1 0 0 0 0,-1-2-15 0 0,1 2 10 0 0,0-1 1 0 0,1 0-1 0 0,-1 0 0 0 0,1 0 0 0 0,-1-4-10 0 0,2 3 0 0 0,-1-1 1 0 0,1 0 0 0 0,0 0 0 0 0,1 0-1 0 0,0 1 1 0 0,0-1 0 0 0,0 0 0 0 0,1 1-1 0 0,1-3 0 0 0,0 0-12 0 0,0 0 0 0 0,1 0 0 0 0,1 0-1 0 0,-1 1 1 0 0,2 0 0 0 0,-1 0 0 0 0,1 0 0 0 0,0 1 0 0 0,0-1-1 0 0,1 2 1 0 0,0-1 0 0 0,1 1 0 0 0,4-4 12 0 0,14-8-14 0 0,0 0-38 0 0,3-3-70 0 0,1 1-78 0 0,1 1-94 0 0,2 2-107 0 0,-23 12 101 0 0,-1 1-79 0 0,3-1-146 0 0,5-2-319 0 0,7-2-350 0 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7:12.48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10 0 6336 0 0,'0'0'141'0'0,"0"0"23"0"0,0 0 11 0 0,0 0 28 0 0,0 0-51 0 0,-1 0-46 0 0,1 0-41 0 0,0 0-31 0 0,0 0-73 0 0,-2 1-290 0 0,2-1 251 0 0,-1 0 88 0 0,1 1 45 0 0,0-1 55 0 0,-1 0 63 0 0,1 0 44 0 0,0 0 66 0 0,0 0 70 0 0,-1 1 80 0 0,1-1 84 0 0,0 0 91 0 0,0 0 99 0 0,0 0 105 0 0,-2 5-476 0 0,0 2-73 0 0,2 2-18 0 0,0 5 42 0 0,1-3-40 0 0,0 55 472 0 0,-1-62-664 0 0,1 1-1 0 0,0 0 1 0 0,0-1-1 0 0,0 0 1 0 0,1 1 0 0 0,-1-1-1 0 0,1 0 1 0 0,0 0 0 0 0,1 2-55 0 0,0-1 80 0 0,-1 0 1 0 0,0 0-1 0 0,0 0 1 0 0,0 1 0 0 0,1 4-81 0 0,-3-7 33 0 0,2 9 175 0 0,0-1-1 0 0,0 0 1 0 0,4 11-208 0 0,-4-18 85 0 0,-1 1 1 0 0,0 0 0 0 0,0 0-1 0 0,-1 0 1 0 0,1 5-86 0 0,3 20 357 0 0,2-4-45 0 0,7 38 477 0 0,-9-25-357 0 0,-7 48 561 0 0,1-59-696 0 0,2-25-257 0 0,-1 0 0 0 0,1 0 0 0 0,0 1-1 0 0,0-1 1 0 0,0 0 0 0 0,0 1 0 0 0,0-1-1 0 0,1 0 1 0 0,0 4-40 0 0,-1-2 45 0 0,-1 2 8 0 0,3-5 9 0 0,0-1 41 0 0,0-1-18 0 0,-2 0 0 0 0,0 0 63 0 0,1-1 93 0 0,-1-2-82 0 0,0-2-54 0 0,-2-3-60 0 0,0 1-47 0 0,4-7-24 0 0,0 2-36 0 0,-3 4 54 0 0,1 6 13 0 0,0-1-1 0 0,1 0 0 0 0,-1 1 1 0 0,0-1-1 0 0,1 1 0 0 0,0-1 0 0 0,-1 1 1 0 0,1-1-1 0 0,0 1 0 0 0,0-1 0 0 0,1 1 1 0 0,-1 0-1 0 0,0-1 0 0 0,2-1-4 0 0,7-15 4 0 0,-1 1-5 0 0,5 0-38 0 0,20-13-86 0 0,-17 17 65 0 0,0-2-2 0 0,-1 1-15 0 0,0 1-1 0 0,12-8 78 0 0,-23 18-10 0 0,-1 1 0 0 0,1 1 0 0 0,0-1 0 0 0,0 1 0 0 0,0 0-1 0 0,0 0 1 0 0,0 0 0 0 0,0 0 0 0 0,0 1 0 0 0,1 0 0 0 0,-1 0-1 0 0,4 1 11 0 0,-1 0-42 0 0,12 4 12 0 0,-12-2-11 0 0,-7-1 39 0 0,0-1-1 0 0,0 1 1 0 0,1-1-1 0 0,-1 1 1 0 0,0-1 0 0 0,0 1-1 0 0,0 0 1 0 0,0-1-1 0 0,0 1 1 0 0,0 0 0 0 0,0 0-1 0 0,0 0 1 0 0,0 0-1 0 0,-1 0 1 0 0,1 0-1 0 0,0 0 1 0 0,-1 0 0 0 0,1 0 2 0 0,2 3-21 0 0,2 2 21 0 0,-1-1-1 0 0,0 0 1 0 0,0 1 0 0 0,-1 0-1 0 0,2 3 1 0 0,4 10-56 0 0,-2 0 0 0 0,2 8 56 0 0,0 0-41 0 0,-9-27 41 0 0,4 8 10 0 0,-2 0 0 0 0,1 0 0 0 0,-1 1 0 0 0,0-1 0 0 0,-1 1 0 0 0,0-1 0 0 0,0 1 0 0 0,-1 2-10 0 0,-1-4 49 0 0,-1 0 32 0 0,2 1 52 0 0,0-7-52 0 0,-1 1-14 0 0,0 3-43 0 0,1-4 31 0 0,0-1-7 0 0,0 0-65 0 0,0 0-44 0 0,0 0-189 0 0,0 0-64 0 0,0 0 163 0 0,0 0-59 0 0,0 0 79 0 0,0 0-34 0 0,0 0-37 0 0,0 0-43 0 0,0 0-45 0 0,0 0-43 0 0,0 0-40 0 0,-1 0-36 0 0,1 0-262 0 0,0 1-60 0 0,0-1-47 0 0,0 0-34 0 0,-1 2-1452 0 0,-1 3-1282 0 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7:06.40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1 395 6592 0 0,'0'0'149'0'0,"0"0"23"0"0,0 0 11 0 0,0 0-58 0 0,1 0-64 0 0,10 5-63 0 0,-8-3 634 0 0,0 0-62 0 0,1 0-56 0 0,-1 1-54 0 0,0-1-48 0 0,0 0-45 0 0,0 1-41 0 0,0-1-37 0 0,3 3 154 0 0,-2 0-82 0 0,0 0-76 0 0,6 10 417 0 0,-7-8-367 0 0,2 6 47 0 0,-1-1-32 0 0,6 13 260 0 0,-1-1-114 0 0,0-1-68 0 0,1 6 26 0 0,3 14 186 0 0,7 17 290 0 0,-15-48-700 0 0,0 0 39 0 0,-4-10-123 0 0,-1-2-2 0 0,0 0-2 0 0,1 4 65 0 0,3 2-60 0 0,-1-1-54 0 0,-1-3-48 0 0,-1-1 81 0 0,-1-1 2 0 0,0 0 0 0 0,0 0 7 0 0,3-1 80 0 0,-1-1-50 0 0,1-1-42 0 0,-2-1-35 0 0,2-4-3 0 0,-1-3-28 0 0,-1 6-17 0 0,7-30 75 0 0,-1 0-37 0 0,8-33-27 0 0,-12 56-69 0 0,1 0 0 0 0,0 0 0 0 0,1 0 0 0 0,2-2 18 0 0,17-18 12 0 0,-24 31 23 0 0,0 1-90 0 0,2 1-25 0 0,11 7 8 0 0,-8-4 65 0 0,-1-1 6 0 0,8 7 1 0 0,-10-5 0 0 0,0-2 0 0 0,51 66-160 0 0,-42-52 160 0 0,2-1 0 0 0,8 9 0 0 0,-12-16 0 0 0,-1 2 0 0 0,2 1 11 0 0,-1-5 48 0 0,-7-6 27 0 0,-2-1-10 0 0,6 4 59 0 0,-1-3-36 0 0,6-6 23 0 0,-10 4-111 0 0,1 0-1 0 0,-1 0 0 0 0,0 0 1 0 0,0 0-1 0 0,0 0 1 0 0,-1 0-1 0 0,1 0 0 0 0,0 0 1 0 0,0 0-1 0 0,0-1 1 0 0,-1 1-1 0 0,1 0 1 0 0,-1-1-1 0 0,1 1 0 0 0,-1 0-10 0 0,2-32 148 0 0,-2 23-117 0 0,-1 0 0 0 0,-1 0-1 0 0,-1-6-30 0 0,1 4 19 0 0,1 0-1 0 0,0 0 0 0 0,0 0 0 0 0,2-2-18 0 0,-1 4-9 0 0,0-1-6 0 0,5-18 40 0 0,-3 18-52 0 0,1 3-31 0 0,0 0-44 0 0,0 0-53 0 0,0 1-65 0 0,1 2-4 0 0,-1 1-45 0 0,0 1 52 0 0,0 0-37 0 0,0 1 7 0 0,-1 0-36 0 0,1 0-40 0 0,0 0-44 0 0,-1 0 23 0 0,1 1-36 0 0,-1-1-40 0 0,1 1-41 0 0,0-1-43 0 0,-1 1-48 0 0,1-1-48 0 0,-1 1-52 0 0,10-4-1002 0 0</inkml:trace>
  <inkml:trace contextRef="#ctx0" brushRef="#br0" timeOffset="285.16">802 357 7888 0 0,'0'0'174'0'0,"0"1"-2"0"0,0-1-73 0 0,-1 1-47 0 0,0 4-4 0 0,0-3 0 0 0,0 3 54 0 0,1 0-41 0 0,0 19 26 0 0,0-16 14 0 0,0-3-6 0 0,0-1 39 0 0,0 1 46 0 0,-1-1 53 0 0,1 0 60 0 0,-1 0 68 0 0,0 6 185 0 0,1 0-48 0 0,4 8 391 0 0,0 8 246 0 0,-4-21-891 0 0,1 0-39 0 0,1 0 2 0 0,1 3 59 0 0,1 3 110 0 0,-3-3-57 0 0,1 0-4 0 0,0 0-42 0 0,2-1-42 0 0,-1 1-40 0 0,0-1-47 0 0,0-1-33 0 0,1 9 17 0 0,0-4-43 0 0,-4-11-79 0 0,1 1-1 0 0,-1 0 0 0 0,0 0 1 0 0,1 0-1 0 0,-1 0 1 0 0,0 0-1 0 0,1 0 1 0 0,-1-1-1 0 0,0 1 0 0 0,0 0 1 0 0,0 0-1 0 0,0 0 1 0 0,0 0-1 0 0,0 0 1 0 0,0 0-1 0 0,0 0 0 0 0,-1 0 1 0 0,1 0-6 0 0,-1 0 40 0 0,1-1-524 0 0,0 0 57 0 0,0 0 47 0 0,0 0 39 0 0,-1 0-61 0 0,-2 0-625 0 0,2 0 553 0 0,-1 0-8 0 0,1 0-81 0 0,-3-1-1421 0 0,-1-1-1129 0 0</inkml:trace>
  <inkml:trace contextRef="#ctx0" brushRef="#br0" timeOffset="447.91">652 212 7688 0 0,'-2'-1'13'0'0,"0"1"53"0"0,1 0 44 0 0,0 0 36 0 0,1 1 137 0 0,1 0 184 0 0,1 0-207 0 0,0 1-49 0 0,-1-2-111 0 0,1 1-42 0 0,-1 0-47 0 0,0-1-39 0 0,0 1-44 0 0,-1-1-49 0 0,2 1 185 0 0</inkml:trace>
  <inkml:trace contextRef="#ctx0" brushRef="#br0" timeOffset="1165.37">1013 363 9904 0 0,'0'0'64'0'0,"-2"0"34"0"0,-5 0 310 0 0,4 2-166 0 0,2-1-116 0 0,1 1-57 0 0,2 1-44 0 0,1-2 23 0 0,0 1 86 0 0,3-1 111 0 0,4-1 228 0 0,0 0 28 0 0,-3-1-207 0 0,-3 1-101 0 0,0-1-68 0 0,22-6 5 0 0,-1-1 65 0 0,4-3 76 0 0,35-21 415 0 0,-42 20-475 0 0,10-5 7 0 0,-17 9-156 0 0,1 1-40 0 0,-3 0-85 0 0,0 0-124 0 0,0 0-128 0 0,0 0-131 0 0,-7 3 170 0 0,1 1-34 0 0,-1-1-34 0 0,1 1-36 0 0,-1-1-34 0 0,1 1-36 0 0,-1 0-35 0 0,1 0-36 0 0,0-1-1241 0 0,5-1-1003 0 0,-12 5 2755 0 0</inkml:trace>
  <inkml:trace contextRef="#ctx0" brushRef="#br0" timeOffset="5234.99">1159 29 5784 0 0,'-7'0'94'0'0,"7"-2"23"0"0,10-1 82 0 0,-4 1-169 0 0,-3 0 95 0 0,-3 1-67 0 0,-6-1-68 0 0,-9-1-62 0 0,4 1 99 0 0,3 1 69 0 0,0-1 88 0 0,2 1 111 0 0,3 1-99 0 0,1-1 35 0 0,0 0 151 0 0,0 1-55 0 0,0-1-47 0 0,-1 0-40 0 0,-1 0 144 0 0,-4 0 355 0 0,5 0-473 0 0,0 1 55 0 0,0 0 161 0 0,1 0-190 0 0,1 0 41 0 0,0 0-89 0 0,1 0-118 0 0,0 0-50 0 0,0 0-10 0 0,0 0-334 0 0,0 1 108 0 0,0 0 96 0 0,0-1 84 0 0,-1 1 76 0 0,1-1 64 0 0,0 0 53 0 0,-1 0 44 0 0,1 1 164 0 0,-1 0 645 0 0,1 0-492 0 0,0 0-322 0 0,0 0-69 0 0,0 0-84 0 0,1 0-100 0 0,1 4 360 0 0,-1-1-52 0 0,0 1-48 0 0,-1-1-43 0 0,0 2-5 0 0,0-1-47 0 0,-1 3 17 0 0,1 0-56 0 0,-2 14 162 0 0,7-5-175 0 0,-4-16-101 0 0,-1 1-1 0 0,1-1 1 0 0,-1 1 0 0 0,1-1-1 0 0,-1 1 1 0 0,1 0 0 0 0,-1-1-1 0 0,0 1 1 0 0,0-1-1 0 0,1 1 1 0 0,-1 1-11 0 0,-1 3 31 0 0,0-2-6 0 0,1 0 1 0 0,-1 0 0 0 0,1-1-1 0 0,0 1 1 0 0,0 0 0 0 0,1 0-1 0 0,-1-1 1 0 0,1 1-1 0 0,0 2-25 0 0,8 35 264 0 0,-8-31-166 0 0,1 0 0 0 0,0 0 0 0 0,3 7-98 0 0,-1-6 51 0 0,1 2 37 0 0,-1 0 0 0 0,0 0-1 0 0,0 4-87 0 0,10 33 223 0 0,-10-35-124 0 0,0-1-1 0 0,0 1 1 0 0,-1 4-99 0 0,0 7 166 0 0,-2-1 1 0 0,0 2-167 0 0,-2-11 110 0 0,0 0 36 0 0,1-11-82 0 0,0-1 0 0 0,0 0 0 0 0,1 0 0 0 0,-1 1 0 0 0,1-1 0 0 0,0 0 0 0 0,1 1-64 0 0,-1 0 62 0 0,0 0 0 0 0,0 0 1 0 0,0 0-1 0 0,-1 0 0 0 0,1 0-62 0 0,-2 1 27 0 0,1-4-15 0 0,0 0 0 0 0,0 0 1 0 0,0 0-1 0 0,0-1 0 0 0,1 1 0 0 0,-1 0 0 0 0,0 0 1 0 0,1 0-1 0 0,-1 0 0 0 0,1 0 0 0 0,0-1 0 0 0,0 2-12 0 0,9 13 36 0 0,-7-13-1 0 0,-1-2 89 0 0,-1-6 223 0 0,-1 0-188 0 0,-1 3-122 0 0,0 0-40 0 0,0-1-80 0 0,0 1-109 0 0,0 1 58 0 0,-1-1-43 0 0,0 0-148 0 0,-1 0-65 0 0,2-1-51 0 0,0-1-37 0 0,6-6-669 0 0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7:20.19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 0 6992 0 0,'0'0'157'0'0,"0"0"23"0"0,0 0 12 0 0,0 1-60 0 0,0 1-50 0 0,-1 6 66 0 0,1-4-22 0 0,-1 11 570 0 0,2 0-67 0 0,1-1-85 0 0,1 0-108 0 0,-1-3-191 0 0,0 0-82 0 0,-1-1-89 0 0,0 1-100 0 0,-1-10-71 0 0,0 1 40 0 0,0 0 42 0 0,0 0 135 0 0,1 1 220 0 0,0 0-69 0 0,-1-1-123 0 0,1 0-63 0 0,-1 1-48 0 0,0-1-53 0 0,1 0-51 0 0,-1 1-57 0 0,0 1-66 0 0,0-4-239 0 0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7:20.43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 0 7856 0 0,'0'0'174'0'0,"0"0"29"0"0,0 0-21 0 0,0 1-79 0 0,0-1-57 0 0,0 4-16 0 0,0-2 10 0 0,0 10-80 0 0,2 0 96 0 0,-2-6 19 0 0,1 0 38 0 0,-1 0 42 0 0,0 0 46 0 0,0 0 50 0 0,0 0 55 0 0,-1-1 58 0 0,-1 1 63 0 0,0 0-156 0 0,-2 15 623 0 0,3-11-543 0 0,0-3-103 0 0,1 0-90 0 0,0-5-45 0 0,2 1-80 0 0,-2 2 33 0 0,0-3-83 0 0,0 0-74 0 0,0 0-104 0 0,0-2 14 0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7:21.01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6936 0 0,'0'0'157'0'0,"0"0"23"0"0,0 0-20 0 0,0 0-69 0 0,0 1-51 0 0,0 1-15 0 0,0 0 10 0 0,1 3-101 0 0,0 1 73 0 0,0-1 62 0 0,0-1 56 0 0,0 1 84 0 0,-1 0 52 0 0,1 1 100 0 0,0 2 225 0 0,0 0-14 0 0,0-2-249 0 0,-1-1-112 0 0,1 0-71 0 0,2 16 602 0 0,1 1-81 0 0,-1-1-71 0 0,-1 1-63 0 0,1 4 35 0 0,0 1-64 0 0,-1 5 36 0 0,-1 15 191 0 0,-2 5 160 0 0,-1-18-326 0 0,0 3-31 0 0,1 0-107 0 0,1-19-262 0 0,0 0-43 0 0,1 1-45 0 0,1-1-50 0 0,-2-16-97 0 0,0 0 34 0 0,1 2 41 0 0,-1-2 58 0 0,1 5 209 0 0,-1-4-178 0 0,0 0-61 0 0,0 0-72 0 0,1-2-19 0 0,-1 1-34 0 0,0 0-36 0 0,0 0-42 0 0,0 1-44 0 0,0-1-49 0 0,0 0-53 0 0,0 1-56 0 0,0-3 171 0 0,0 0 42 0 0,0 0-4 0 0,0 0-38 0 0,0 0-1 0 0,1-1-38 0 0,-1 1-44 0 0,0 0-48 0 0,0 0-54 0 0,0-1-49 0 0,0 1-43 0 0,1-1-38 0 0,-1 0-147 0 0,0 1-38 0 0,1-3-1546 0 0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7:21.71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97 7848 0 0,'0'0'232'0'0,"0"-1"-14"0"0,0-4 232 0 0,1 0-42 0 0,0 1-40 0 0,1 0-36 0 0,3-4 236 0 0,0 1-109 0 0,1 1-154 0 0,-1 2-41 0 0,11-9 402 0 0,-12 11-467 0 0,16-11 413 0 0,-10 8-359 0 0,1 0-39 0 0,0 1-44 0 0,0 0-47 0 0,0 0-51 0 0,0 2-55 0 0,-7 2 9 0 0,0 0-1 0 0,0 0 1 0 0,0 0-1 0 0,0 0 1 0 0,0 1-1 0 0,0 0 1 0 0,0 0-1 0 0,0 0 1 0 0,0 0-1 0 0,-1 1 1 0 0,1-1 0 0 0,0 1-1 0 0,-1 0 1 0 0,1 0-26 0 0,-3-1 74 0 0,0 3 38 0 0,3 5-14 0 0,1 2 2 0 0,-4-6-55 0 0,0-1-11 0 0,0 0 0 0 0,0 0 1 0 0,0 0-1 0 0,0 0 0 0 0,-1 0 1 0 0,0 0-1 0 0,0 0 1 0 0,0 2-35 0 0,-1 8 72 0 0,1-10-71 0 0,0 0 0 0 0,-1 0 0 0 0,1-1 0 0 0,-1 1 0 0 0,0 0 0 0 0,0 0 1 0 0,0 0-2 0 0,-4 9 36 0 0,2 0 34 0 0,-4 30 251 0 0,1-5-39 0 0,0-14-183 0 0,-7 10-1 0 0,-1 0 0 0 0,-5 4-98 0 0,1-4 113 0 0,0 0 44 0 0,8-15-42 0 0,-10 21 32 0 0,9-16-25 0 0,-1-1 59 0 0,2-2 80 0 0,6-11-53 0 0,-1-1 90 0 0,4-8-27 0 0,1 1-37 0 0,1-1 132 0 0,3-1-117 0 0,1-1-97 0 0,0 0-86 0 0,0-1-37 0 0,13-5-60 0 0,-5 2 33 0 0,-7 3 101 0 0,20-5 13 0 0,12-4-42 0 0,7-1 9 0 0,-15 4 60 0 0,-16 4-163 0 0,18-7 57 0 0,-18 6-111 0 0,-7 2-6 0 0,-1 1-36 0 0,1 0-43 0 0,0 0-48 0 0,-1 0-54 0 0,1 0-61 0 0,-6 2 271 0 0,0 0-49 0 0,0 0-48 0 0,0 0-43 0 0,0 0-41 0 0,-1 0-40 0 0,1 0-34 0 0,0 0-34 0 0,0 0-293 0 0,0 0-71 0 0,1-1-456 0 0,0 1-86 0 0,1-1-905 0 0,0-2-1216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06.60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22 5672 0 0,'0'0'165'0'0,"0"0"-39"0"0,0 0 9 0 0,0 0 447 0 0,0-2-94 0 0,1-1-15 0 0,0-4 554 0 0,0 4-610 0 0,-1 1 9 0 0,1 1 69 0 0,-1 0 29 0 0,1 0-48 0 0,-1 0-45 0 0,1 1-43 0 0,-1 0-41 0 0,1 0-39 0 0,0 0-37 0 0,-1 0-34 0 0,2 1 141 0 0,-1 1-113 0 0,1 1-97 0 0,0 0-80 0 0,-1 0-64 0 0,1 0-43 0 0,3 8-164 0 0,-3-6 138 0 0,-1-3 54 0 0,0 1 36 0 0,0-1 71 0 0,0 0 82 0 0,6 16-17 0 0,-1 0-38 0 0,2 9 16 0 0,-1 1-47 0 0,10 35 93 0 0,-6-22-20 0 0,-1 1 1 0 0,-1 14-186 0 0,-3-22 109 0 0,-1 11 81 0 0,-5-32-21 0 0,2 1 0 0 0,2 12-169 0 0,14 66 570 0 0,-11-53-261 0 0,-6-26-195 0 0,-1-2-25 0 0,2-3 12 0 0,0 0-4 0 0,-2-2 13 0 0,-2-2 44 0 0,0 0 84 0 0,2-4-157 0 0,0 0-1 0 0,-2-1 46 0 0,-6-6-12 0 0,1-16 24 0 0,5-4-100 0 0,6-27-68 0 0,-2 37 44 0 0,-1 9-14 0 0,1 1 0 0 0,-1 0 0 0 0,1 0 0 0 0,1 0 0 0 0,-1 0 0 0 0,1 1 0 0 0,0-1 0 0 0,1 0 0 0 0,8-13 5 0 0,13-16-5 0 0,-14 21 6 0 0,7-5 26 0 0,-13 16-55 0 0,1 0 0 0 0,-1 1 0 0 0,1 0-1 0 0,-1 0 1 0 0,3-1 23 0 0,32-10-131 0 0,-14 7 137 0 0,-22 6 8 0 0,26-3-134 0 0,-26 4 91 0 0,0 0 1 0 0,0 1-1 0 0,-1-1 1 0 0,1 1-1 0 0,0 0 0 0 0,0 0 1 0 0,-1 0-1 0 0,1 1 1 0 0,1 0 28 0 0,11 9-113 0 0,-1 3 39 0 0,-6-3 59 0 0,-1 2 34 0 0,-5-5-28 0 0,1 0-1 0 0,-1 0 0 0 0,0 0 0 0 0,0 0 0 0 0,-1 1 0 0 0,0 1 10 0 0,0 2 0 0 0,-1 0-1 0 0,0 0 1 0 0,-1 0 0 0 0,-1 0-1 0 0,1 0 1 0 0,-2 0-1 0 0,0-1 1 0 0,0 1-1 0 0,-1 0 1 0 0,0-1-1 0 0,-2 3 1 0 0,-3 3-47 0 0,-1-2 77 0 0,-2-1 50 0 0,6-9-17 0 0,-1 0-1 0 0,1 0 1 0 0,-1 0 0 0 0,-3 2-63 0 0,-13 6 99 0 0,10-8-93 0 0,-1-1-41 0 0,1 0-51 0 0,-1-2-60 0 0,8-1 145 0 0,1-1 0 0 0,-1 0 0 0 0,0 0 0 0 0,0 0 0 0 0,0-1 0 0 0,0 0 0 0 0,0 0 0 0 0,0 0 0 0 0,0-1 1 0 0,-11-4-102 0 0,9 2 3 0 0,1-1-43 0 0,4 3 8 0 0,0 0-68 0 0,0 0-57 0 0,0-1-48 0 0,-1-1-332 0 0,0-9-989 0 0,4 5 430 0 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7:22.51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6 195 9384 0 0,'0'0'208'0'0,"0"0"33"0"0,0 0 16 0 0,0-1-106 0 0,-1 1-78 0 0,-3-1 47 0 0,3 1 1 0 0,1 0 137 0 0,0 0 217 0 0,0 0 6 0 0,0 0-12 0 0,1-1-149 0 0,0 0-55 0 0,2 0-46 0 0,-1 0-38 0 0,4-2 76 0 0,3 0 235 0 0,5-1-410 0 0,0 1 43 0 0,3-1 260 0 0,1 2 0 0 0,9-1-385 0 0,-8 2 164 0 0,2 1-101 0 0,-2-1-63 0 0,-13 1 0 0 0,1 0 0 0 0,-1 0 0 0 0,1 0 0 0 0,-1 1 0 0 0,0-1 0 0 0,7 3 0 0 0,-12-3-1 0 0,0 0 1 0 0,1 1 0 0 0,-1-1 0 0 0,0 1 0 0 0,1-1 0 0 0,-1 1 0 0 0,0 0 0 0 0,0-1 0 0 0,0 1 0 0 0,0 0 0 0 0,1 0 0 0 0,-1 0 0 0 0,0 0 0 0 0,0 0-1 0 0,-1 0 1 0 0,1 0 0 0 0,0 0 0 0 0,0 1 0 0 0,3 3 18 0 0,-3-4 4 0 0,0 1 0 0 0,0-1 0 0 0,0 1 1 0 0,0-1-1 0 0,0 1 0 0 0,-1-1 1 0 0,1 1-1 0 0,0 0 0 0 0,-1-1 1 0 0,1 1-1 0 0,-1 0 0 0 0,0-1 1 0 0,0 1-1 0 0,1 0-22 0 0,0 25 251 0 0,-1-26-230 0 0,-2 31 266 0 0,0-17-119 0 0,-2 1 0 0 0,1 0 0 0 0,-4 7-168 0 0,-2-4 144 0 0,-10 9-22 0 0,9-13-24 0 0,-18 22 197 0 0,6-8-138 0 0,20-27-141 0 0,2-2 71 0 0,2-1-9 0 0,1-1-77 0 0,20-10 91 0 0,2-1-46 0 0,-8 8-27 0 0,-10 3-27 0 0,1 1 0 0 0,-1 0 1 0 0,1 0-1 0 0,-1 1 0 0 0,8 0 8 0 0,7 3 17 0 0,-2 3 52 0 0,-2 3 76 0 0,-17-8-142 0 0,1 0 0 0 0,-1-1 1 0 0,0 1-1 0 0,0 0 0 0 0,1 0 0 0 0,-1 0 0 0 0,0 0 0 0 0,0 1 0 0 0,0-1 0 0 0,0 0 1 0 0,-1 0-1 0 0,1 1 0 0 0,0-1 0 0 0,0 0 0 0 0,0 2-3 0 0,1 1 20 0 0,3 8-70 0 0,-2-1 59 0 0,-1 0 49 0 0,-3 0 38 0 0,0-3 41 0 0,-1 0 1 0 0,0-1 0 0 0,-1 1-1 0 0,-2 4-137 0 0,-1 4 171 0 0,4-10-119 0 0,-1-1-1 0 0,1 1 0 0 0,-1-1 1 0 0,0 0-1 0 0,-3 3-51 0 0,-11 11 132 0 0,1-4-66 0 0,-1-1-53 0 0,12-11-3 0 0,-4 4 18 0 0,0 0-1 0 0,-1-1 0 0 0,0 0 1 0 0,0-1-1 0 0,0 0-27 0 0,7-4 6 0 0,-1 0 1 0 0,1 0-1 0 0,-1 0 0 0 0,1 0 0 0 0,-1-1 0 0 0,1 1 0 0 0,-1-1 0 0 0,0 0-6 0 0,1 0 0 0 0,0 0 0 0 0,1-1 0 0 0,-1 1 0 0 0,0-1 0 0 0,0 0 0 0 0,1 0 0 0 0,-1 0 0 0 0,1 0 0 0 0,-1 0 0 0 0,1 0 0 0 0,-2-1 0 0 0,2 0-177 0 0,0 1 58 0 0,0 0 51 0 0,0 0 43 0 0,0-1 38 0 0,0 1 34 0 0,-8-7 303 0 0,7 4-311 0 0,0 1-106 0 0,2 2-15 0 0,0-1-38 0 0,0 1-43 0 0,-1-1-45 0 0,1 0-53 0 0,0 1-54 0 0,1-1-61 0 0,-1 0-63 0 0,0 0-70 0 0,0 0-73 0 0,1 1-77 0 0,-1-1-82 0 0,1 0-86 0 0,0 0-91 0 0,0-3-1309 0 0,-1-2-1258 0 0</inkml:trace>
  <inkml:trace contextRef="#ctx0" brushRef="#br0" timeOffset="316.38">524 8 5904 0 0,'0'0'132'0'0,"0"0"17"0"0,0 0 11 0 0,1 0-9 0 0,5 5 19 0 0,-4-3-24 0 0,8 12 1017 0 0,2 9 712 0 0,-4-9-772 0 0,-3-4-402 0 0,-1-3-149 0 0,2 0-40 0 0,-3-2-182 0 0,3 4 227 0 0,-1-2-53 0 0,-2-2-201 0 0,0-1-87 0 0,1-1-46 0 0,-4-2 28 0 0,0-1-277 0 0,0 1 102 0 0,1 0 66 0 0,0 1 191 0 0,-1-1-221 0 0,0-1-34 0 0,1 1-56 0 0,-1 0-83 0 0,1-1 12 0 0,-1 1-34 0 0,0-1-35 0 0,0 0-39 0 0,0 0-43 0 0,1 0-44 0 0,-1 1-48 0 0,0-1-52 0 0,0 0 55 0 0,0 0-46 0 0,0 0-41 0 0,0 0-36 0 0,0 0-134 0 0,0 0-34 0 0,0 0-1392 0 0</inkml:trace>
  <inkml:trace contextRef="#ctx0" brushRef="#br0" timeOffset="501.3">652 1 9040 0 0,'0'0'200'0'0,"0"0"33"0"0,0 0 15 0 0,3 4-58 0 0,2 4-125 0 0,-2-4-21 0 0,0 0 82 0 0,0 1 68 0 0,-1 0 55 0 0,3 4 298 0 0,1 7 447 0 0,-4-9-598 0 0,0-1-103 0 0,0-1-55 0 0,0 0-69 0 0,0 0-85 0 0,0-1 165 0 0,-1-1-78 0 0,1-1-63 0 0,0 1-47 0 0,3 6 3 0 0,-3-5-3 0 0,1 4-48 0 0,-2-6-51 0 0,0 0-4 0 0,-1 3-67 0 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7:44.1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93 6 10984 0 0,'0'0'324'0'0,"0"0"-4"0"0,0 0-252 0 0,-2 0-24 0 0,-1 2-66 0 0,-3 0 78 0 0,-3 2 113 0 0,-5 3 322 0 0,9-4-305 0 0,1 0 40 0 0,-17 7 984 0 0,15-7-922 0 0,0-1-104 0 0,5-1-112 0 0,1-1-7 0 0,-2-4 9 0 0,-3 1-41 0 0,-1-2-60 0 0,3-2-88 0 0,3 6 129 0 0,1-1-72 0 0,-1 0-95 0 0,1 1-113 0 0,-1 0 83 0 0,0 0-36 0 0,1 0-40 0 0,-1 0-41 0 0,0 0-45 0 0,1 1-46 0 0,-1-1-51 0 0,1 0-51 0 0,-1 0-2 0 0,1 0-47 0 0,0-2-1215 0 0,2-3-1000 0 0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19.83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294 86 4800 0 0,'0'0'136'0'0,"0"0"-27"0"0,0 0-1 0 0,0 0 43 0 0,0 0 130 0 0,0 0 240 0 0,0 0-263 0 0,0 0-65 0 0,0 0-55 0 0,0 0-45 0 0,0-1-7 0 0,1-2-30 0 0,-1 3 25 0 0,1-1 75 0 0,-1 0-17 0 0,0 1 41 0 0,0 0 47 0 0,1-1 52 0 0,-1 1 1007 0 0,0-1-96 0 0,1 1-93 0 0,-1 0-88 0 0,0 0-87 0 0,1 1-81 0 0,-1-1-80 0 0,0 1-76 0 0,1-1-73 0 0,-1 1-69 0 0,0 0-65 0 0,1 0-64 0 0,-1 0-59 0 0,0 0-56 0 0,1 0-53 0 0,-1 1-49 0 0,0 0 23 0 0,1 0-105 0 0,-1 1-91 0 0,1-1-78 0 0,-1 2-94 0 0,1-1-69 0 0,0 7-616 0 0,0-6 493 0 0,0 0 101 0 0,-1-1 165 0 0,0-1 86 0 0,1 0 77 0 0,-1-1 82 0 0,0 1 91 0 0,0-1 102 0 0,6 24-368 0 0,-1 2 45 0 0,2 52 202 0 0,-7-76-235 0 0,2 26 104 0 0,0-1 39 0 0,7 59 418 0 0,-8-71-443 0 0,4 53 364 0 0,-2-25-173 0 0,4-17-151 0 0,-5-21-134 0 0,-4-2-26 0 0,1 4 33 0 0,5 5 81 0 0,-3-12-40 0 0,-1-1 0 0 0,0 0-28 0 0,0 0-117 0 0,0 0-51 0 0,0 0-11 0 0,0 0-34 0 0,0 0-142 0 0,0 0-66 0 0,0 0 95 0 0,0 0 46 0 0,0-2-85 0 0,0-3-341 0 0,0 3 397 0 0,0 0-60 0 0,-1-7-1077 0 0,-2 0-55 0 0</inkml:trace>
  <inkml:trace contextRef="#ctx0" brushRef="#br0" timeOffset="645.09">0 116 6120 0 0,'0'0'176'0'0,"0"0"-38"0"0,0 0 5 0 0,0 0 63 0 0,0 0 185 0 0,0 0 343 0 0,0 0 30 0 0,0 0-313 0 0,0 0-178 0 0,0 0-38 0 0,0 0 68 0 0,0 0 155 0 0,0 0-12 0 0,0 0-26 0 0,0 0-90 0 0,0 0-40 0 0,0 0-8 0 0,0 0-53 0 0,1 0-98 0 0,0 0-66 0 0,3 2-14 0 0,-3-1 9 0 0,16 7 664 0 0,0-2-121 0 0,2-3-107 0 0,1-3-91 0 0,-5 0-137 0 0,1-1-41 0 0,8-2 51 0 0,-1-1-50 0 0,-20 4-199 0 0,31-6 162 0 0,0-1 59 0 0,77-19 707 0 0,-64 13-613 0 0,-23 6-213 0 0,0 0-41 0 0,-1 0-49 0 0,1 0-56 0 0,25-7 15 0 0,1 2 0 0 0,1 2 0 0 0,30-1 0 0 0,-75 11-98 0 0,-1-1 34 0 0,6 1 16 0 0,1 0 88 0 0,15 2 158 0 0,-17-1-184 0 0,-3 0-54 0 0,0 0-58 0 0,1 0-71 0 0,-1 1-84 0 0,-2-1 14 0 0,0 0-55 0 0,0 0-59 0 0,1 1-64 0 0,-1-1-69 0 0,0 1-74 0 0,0-1-77 0 0,0 1-84 0 0,5 0-581 0 0</inkml:trace>
  <inkml:trace contextRef="#ctx0" brushRef="#br0" timeOffset="1363.72">927 9 9096 0 0,'0'0'200'0'0,"0"0"33"0"0,0 0 16 0 0,0 1-68 0 0,0 0-98 0 0,0 2-63 0 0,0 3-37 0 0,0-4 40 0 0,0-1 34 0 0,0 4 454 0 0,0 0-58 0 0,0-1-53 0 0,0 1-48 0 0,1-1-42 0 0,-1 1-39 0 0,1 3 179 0 0,-1 3-25 0 0,1 6 174 0 0,-1-9-314 0 0,2 18 404 0 0,-1-13-398 0 0,0 1-71 0 0,0 15 386 0 0,1 0 1 0 0,1 1-1 0 0,7 25-606 0 0,7 3 818 0 0,-6-18-598 0 0,-7-20-60 0 0,0 1 39 0 0,0 0 60 0 0,0 1 55 0 0,-1-4 69 0 0,-1-8-155 0 0,0-3-118 0 0,-1-2-62 0 0,1 1-52 0 0,1 4-43 0 0,-3-5 70 0 0,2 1 115 0 0,-1-6-20 0 0,-1 0-7 0 0,0 0-36 0 0,0-17 66 0 0,-1-1-64 0 0,0 1-52 0 0,0 0-37 0 0,1 9-18 0 0,1 0-1 0 0,-1 0 1 0 0,1 1-1 0 0,1-1 0 0 0,1-4 31 0 0,2-8-28 0 0,1 2-42 0 0,-3 9 5 0 0,1 0-1 0 0,-1 0 0 0 0,1 1 0 0 0,1 0 1 0 0,-1 0-1 0 0,1 0 0 0 0,1 1 0 0 0,5-7 66 0 0,8-5-135 0 0,0 1 66 0 0,-4 5 47 0 0,2 0 0 0 0,13-7 22 0 0,-28 18 0 0 0,1 1 0 0 0,0-1 0 0 0,0 1-1 0 0,0 0 1 0 0,0 0 0 0 0,0 0 0 0 0,0 0-1 0 0,0 0 1 0 0,0 1 0 0 0,0-1 0 0 0,0 1-1 0 0,1 0 1 0 0,-1 0-6 0 0,1 1-1 0 0,0-1 0 0 0,0 1 1 0 0,-1 0-1 0 0,1 0 1 0 0,0 0-1 0 0,-1 1 0 0 0,1-1 1 0 0,-1 1-1 0 0,0 0 1 0 0,1 0-1 0 0,-1 0 1 0 0,0 0-1 0 0,0 1 7 0 0,4 3-15 0 0,0 0 1 0 0,-1 0-1 0 0,0 1 0 0 0,-1 0 0 0 0,6 7 15 0 0,8 19 31 0 0,-7-9-19 0 0,-2 1 91 0 0,0 1 56 0 0,8 34 270 0 0,-12-24-252 0 0,-6-28-163 0 0,3 4-4 0 0,0-4 36 0 0,2 4 42 0 0,-5-10-52 0 0,0-2-89 0 0,0 0-16 0 0,0 0-15 0 0,0 0-47 0 0,0 0-126 0 0,2-1-71 0 0,-1 1-50 0 0,1-1-57 0 0,-1 0-65 0 0,0 0-71 0 0,1 0-80 0 0,-1 0-86 0 0,0 0-93 0 0,0 0-39 0 0,0 0-95 0 0,2-1-1328 0 0,1-2-1294 0 0</inkml:trace>
  <inkml:trace contextRef="#ctx0" brushRef="#br0" timeOffset="1860.96">1505 399 7800 0 0,'0'0'174'0'0,"0"0"29"0"0,8-2 168 0 0,-2 1-303 0 0,3-1-1 0 0,1 0 121 0 0,-1 0 104 0 0,1 0 84 0 0,-1 0 20 0 0,-1 0 39 0 0,21-4 1102 0 0,-17 4-909 0 0,0-1-113 0 0,-1 1-89 0 0,-5 1-256 0 0,0 0-32 0 0,-1 0-37 0 0,1-1-40 0 0,34-5 1034 0 0,-22 3-650 0 0,1 1-12 0 0,0 0-97 0 0,9-4 267 0 0,-3 1-103 0 0,-16 4-313 0 0,-1-1-44 0 0,0 0-42 0 0,0-1-43 0 0,4-2-45 0 0,2-1-71 0 0,-12 6 108 0 0,11-10-43 0 0,-11 7 53 0 0,-5-7 20 0 0,0 4 22 0 0,-2 5-84 0 0,4 2-4 0 0,-11-7 6 0 0,0 1 0 0 0,-1 1 0 0 0,0 0 0 0 0,-12-3-20 0 0,-7-3-6 0 0,26 9 6 0 0,-1 0 0 0 0,1 1-1 0 0,-1-1 1 0 0,1 1-1 0 0,-1 1 1 0 0,0-1-1 0 0,1 1 1 0 0,-1 0 0 0 0,0 1-1 0 0,0 0 1 0 0,0 0 0 0 0,3 0 1 0 0,0 0 1 0 0,0 0-1 0 0,0 0 0 0 0,0 1 1 0 0,0 0-1 0 0,0 0 0 0 0,1 0 1 0 0,-1 0-1 0 0,0 0 0 0 0,0 2-1 0 0,1-2 6 0 0,1 0 0 0 0,0 0-1 0 0,0 1 1 0 0,-1-1-1 0 0,2 1 1 0 0,-1 0-1 0 0,0 0 1 0 0,-1 2-6 0 0,-1 3 34 0 0,1 0 0 0 0,0 0 0 0 0,1 0 1 0 0,0 0-1 0 0,-1 6-34 0 0,0 26 146 0 0,4-26-47 0 0,0 0-1 0 0,0 0 1 0 0,2-1-1 0 0,0 1 1 0 0,1 0-99 0 0,4 13 202 0 0,2-1 52 0 0,-7-19-165 0 0,0 0-1 0 0,1-1 0 0 0,-1 0 0 0 0,3 3-88 0 0,-1-3 69 0 0,-1-1-1 0 0,1 1 0 0 0,0-1 0 0 0,2 1-68 0 0,22 14 199 0 0,-23-17-159 0 0,0 0 0 0 0,1 0 0 0 0,-1 0 0 0 0,1-1 0 0 0,0 0 0 0 0,0-1 0 0 0,0 0 0 0 0,-1 0-1 0 0,1 0 1 0 0,5-1-40 0 0,9 0 53 0 0,-9-1 17 0 0,-1-1-1 0 0,0 0 1 0 0,3-1-70 0 0,0-1 22 0 0,0-1-48 0 0,1-2-78 0 0,0-1-100 0 0,-8 4 56 0 0,1-1-32 0 0,-1 1-37 0 0,0-2-40 0 0,-1 1 49 0 0,-2 2-3 0 0,0 0-46 0 0,-1 0-99 0 0,0 1-11 0 0,0 0-90 0 0,-1 0 4 0 0,1 0-64 0 0,-1 0-57 0 0,0 0-48 0 0,1 0-180 0 0,0 0-48 0 0,0-1-218 0 0,2-1-588 0 0,-5 4 1619 0 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24.9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30 6056 0 0,'0'0'176'0'0,"0"0"-43"0"0,0 0-6 0 0,0 0 44 0 0,0 0 144 0 0,0 0 269 0 0,0 0 22 0 0,0 0-36 0 0,0 0-387 0 0,0 0 48 0 0,0 0 111 0 0,1 1-12 0 0,6 10 35 0 0,1 0-36 0 0,2 2 25 0 0,-1 0-36 0 0,-1-3 13 0 0,-1 2 0 0 0,0-1-1 0 0,-1 1 1 0 0,3 9-331 0 0,13 42 2535 0 0,8 47-2535 0 0,-12-34 1006 0 0,-17-73-978 0 0,1 8 97 0 0,2 14 260 0 0,-4-23-266 0 0,0-2 23 0 0,1 1-94 0 0,0 1-123 0 0,-1-2 92 0 0,0 1 38 0 0,0-1 52 0 0,1 0 63 0 0,-1 0 78 0 0,0 0 88 0 0,-1-15-134 0 0,0-1-63 0 0,0 1-52 0 0,-1-1-41 0 0,-3-48-32 0 0,4 25-14 0 0,1 1 0 0 0,2-14 0 0 0,-1 38 0 0 0,1 1 0 0 0,0 0 0 0 0,1-1 0 0 0,1 1 0 0 0,4-9 0 0 0,-6 15-5 0 0,1 0-1 0 0,0 1 0 0 0,1-1 0 0 0,0 1 0 0 0,0-1 1 0 0,0 1-1 0 0,1 1 0 0 0,0-1 0 0 0,5-4 6 0 0,-6 7-7 0 0,-1 0 0 0 0,1 0 0 0 0,0 0 0 0 0,0 1 0 0 0,0 0 0 0 0,1 0 0 0 0,-1 0 0 0 0,0 1 0 0 0,1-1 7 0 0,0 1-22 0 0,0 0 0 0 0,1 0-1 0 0,-1 0 1 0 0,0 1 0 0 0,3 0 22 0 0,1 0 0 0 0,1 0 0 0 0,-1 1 0 0 0,0 1 1 0 0,0 0-1 0 0,2 1 0 0 0,0 0-18 0 0,0 1 0 0 0,-1 0-1 0 0,0 1 1 0 0,1 0 0 0 0,-2 1 0 0 0,7 4 18 0 0,-4-2-21 0 0,-1 1 0 0 0,-1 1-1 0 0,0-1 1 0 0,0 1 0 0 0,2 4 21 0 0,-3-3 3 0 0,-1 1 0 0 0,0 0-1 0 0,-1 1-2 0 0,17 29 86 0 0,12 34-86 0 0,-18-22 82 0 0,-17-46-77 0 0,-1-7 1 0 0,-1 1 0 0 0,1-1 0 0 0,0 1 0 0 0,0-1 0 0 0,0 1 0 0 0,0-1 0 0 0,1 1 0 0 0,-1-1 0 0 0,0 1-1 0 0,1 1-5 0 0,0 0-93 0 0,-1 0 55 0 0,1-1 49 0 0,-1 0 76 0 0,0 0 67 0 0,-1-2-149 0 0,1 0-44 0 0,0 0-24 0 0,-1 0-34 0 0,1 0-39 0 0,0 0-43 0 0,0 0-49 0 0,0 1-53 0 0,0-1-58 0 0,0 1-63 0 0,0-1-527 0 0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25.9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13 10768 0 0,'0'0'241'0'0,"0"0"-52"0"0,-1-1-40 0 0,0 0 49 0 0,-1-1-96 0 0,-3-2 18 0 0,4 3-53 0 0,1 1 40 0 0,-3-3-75 0 0,3 3 79 0 0,0 0 37 0 0,0 0 4 0 0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1.97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7584 0 0,'0'0'222'0'0,"0"0"-56"0"0,2 1-73 0 0,4 4 8 0 0,-4-2 2 0 0,4 5 48 0 0,-2 1 88 0 0,0 3 138 0 0,1 6 306 0 0,0 15 511 0 0,-4-23-851 0 0,0 0-58 0 0,-1-7-212 0 0,3 38 973 0 0,-3-25-474 0 0,1 0-1 0 0,1-1 1 0 0,0 1-1 0 0,3 10-571 0 0,2 1 602 0 0,0-4-113 0 0,1 0-64 0 0,2-1-75 0 0,6-2-82 0 0,11 5 376 0 0,-23-21-509 0 0,1-1-1 0 0,0 1 1 0 0,1-1 0 0 0,3 2-135 0 0,6 1 219 0 0,2-4-38 0 0,0-5-45 0 0,1-4-48 0 0,15-15 62 0 0,-6-5-45 0 0,-22 21-94 0 0,-1 0 0 0 0,0 0 1 0 0,0 0-1 0 0,-1-1 0 0 0,1 1 0 0 0,-1-1 1 0 0,-1 0-1 0 0,0 1 0 0 0,0-1 1 0 0,0 0-1 0 0,0-1 0 0 0,-1 1 1 0 0,-1 0-1 0 0,1 0 0 0 0,-1-1-11 0 0,0-54 4 0 0,0 20-15 0 0,0 14-35 0 0,2-2 31 0 0,0 18-34 0 0,0 8 26 0 0,-2 3-39 0 0,1 2-12 0 0,2 1 59 0 0,0 0 8 0 0,-1 3-14 0 0,0-1 1 0 0,0 0 0 0 0,0 0-1 0 0,-1 1 1 0 0,0-1 0 0 0,0 1 0 0 0,1 1 20 0 0,5 19-40 0 0,-4-16 40 0 0,0 1 0 0 0,0 0 0 0 0,1 9 0 0 0,2 10 0 0 0,5 10 19 0 0,-1 2 80 0 0,-7-30-98 0 0,0 1 63 0 0,-2-4-8 0 0,0 0 0 0 0,0 1-1 0 0,-1-1 1 0 0,0 2-56 0 0,0-8-51 0 0,0-2-53 0 0,0 0-185 0 0,1 0 59 0 0,-1 1 53 0 0,1 0 45 0 0,-1-1 26 0 0,1 1 35 0 0,2 3-132 0 0,-3-4 38 0 0,2 1-649 0 0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2.5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180 15 8088 0 0,'0'0'182'0'0,"-2"-1"-55"0"0,-8-4 286 0 0,7 4-328 0 0,1 0-52 0 0,-4 0 14 0 0,0-1 82 0 0,-4 0 176 0 0,-11 0 566 0 0,14 3-661 0 0,1 1-70 0 0,-6 2 416 0 0,1-2-80 0 0,1 1-138 0 0,1-1-56 0 0,-1 2-55 0 0,1 2-56 0 0,3-2-61 0 0,0 0 64 0 0,-9 8 316 0 0,11-8-366 0 0,0 0-33 0 0,-1 3-45 0 0,3-4-69 0 0,1 1-37 0 0,0-2 69 0 0,1-1 0 0 0,-1 0 0 0 0,1 1 0 0 0,0-1 1 0 0,0 1-1 0 0,-1-1 0 0 0,1 1 0 0 0,0-1 1 0 0,0 1-1 0 0,0-1 0 0 0,1 0 0 0 0,-1 1 0 0 0,0-1 1 0 0,0 1-1 0 0,1-1 0 0 0,-1 1 0 0 0,1-1 0 0 0,0 0 1 0 0,-1 1-10 0 0,2 1 29 0 0,0 0 0 0 0,0 0 0 0 0,0-1 0 0 0,0 1 0 0 0,1 0 0 0 0,-1-1 0 0 0,1 0 0 0 0,1 2-29 0 0,4 2 89 0 0,1 0 0 0 0,0 0 0 0 0,2 0-89 0 0,12 6 123 0 0,-16-8-95 0 0,63 34 182 0 0,0 4 83 0 0,-64-38-234 0 0,0 0 1 0 0,0 1-1 0 0,-1 0 1 0 0,0 0 0 0 0,0 0-1 0 0,0 1 1 0 0,2 3-60 0 0,2 5 146 0 0,-3 1 40 0 0,-3 1 50 0 0,-3-1 61 0 0,-2-11-173 0 0,1 0-1 0 0,-1-1 1 0 0,0 1 0 0 0,0 0-1 0 0,0-1 1 0 0,0 1 0 0 0,-1-1-1 0 0,1 0 1 0 0,-1 0 0 0 0,0 0-1 0 0,-2 2-123 0 0,-4 2 244 0 0,1-1-45 0 0,-9 2-37 0 0,-1-2-86 0 0,2-4-58 0 0,11-1-21 0 0,0-1 0 0 0,1 0 0 0 0,-1 0 0 0 0,0-1 0 0 0,1 1 0 0 0,-1-1-1 0 0,-1 0 4 0 0,1-1-96 0 0,-10-7-84 0 0,9 4 74 0 0,0 0-38 0 0,0 0-69 0 0,1-1-130 0 0,2 3 121 0 0,1 0-39 0 0,-1 0-42 0 0,1 0-46 0 0,1 0-49 0 0,-1 0-53 0 0,1 2 53 0 0,1 0-68 0 0,-1-1-60 0 0,1 1-50 0 0,-1-1-323 0 0,0 0-59 0 0,0 0-962 0 0,-2-1-1078 0 0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2.83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10824 0 0,'0'0'241'0'0,"0"0"38"0"0,0 0 14 0 0,2 1-21 0 0,8 3-193 0 0,-1 1 36 0 0,7 7 210 0 0,0 5 194 0 0,5 14 411 0 0,-6 4 18 0 0,-7-11-396 0 0,-3-5-187 0 0,-2-9-225 0 0,-1 0-34 0 0,2 7-4 0 0,3 24 271 0 0,-5-26-315 0 0,-1-3-84 0 0,0 0-91 0 0,0 0-113 0 0,-1-6 66 0 0,0-1-36 0 0,0-4-43 0 0,0-1-40 0 0,0 0-37 0 0,0 0-33 0 0,0 1-232 0 0,0-1-56 0 0,0 0-758 0 0,0 0-600 0 0,0 0-1138 0 0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3.0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 57 12528 0 0,'-1'-2'-109'0'0,"0"1"36"0"0,0-2 21 0 0,0 0 107 0 0,0 1 84 0 0,-1-1 111 0 0,-1-5 451 0 0,2 6-516 0 0,0 0-40 0 0,1 0-74 0 0,-1 0-35 0 0,0 0-39 0 0,1 0-46 0 0,-1-1-65 0 0,1 1-70 0 0,0-1-78 0 0,-1 1-86 0 0,1-1-93 0 0,0 0-102 0 0,0 0-107 0 0,0-1-118 0 0,0 4-983 0 0,0 0-1004 0 0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3.7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0 5328 0 0,'0'0'116'0'0,"0"0"17"0"0,0 0 12 0 0,-1 1-14 0 0,-8 2 16 0 0,0 1 43 0 0,-7 3 296 0 0,2 0 86 0 0,-14 12 859 0 0,20-13-1036 0 0,-1 1-52 0 0,0 0-55 0 0,-1 0-97 0 0,6-3-29 0 0,-1 0 0 0 0,1-1 1 0 0,0 2-1 0 0,-3 3-162 0 0,3-3 135 0 0,1 0 0 0 0,0 0 1 0 0,0 0-1 0 0,-1 4-135 0 0,-7 23 452 0 0,7 1-70 0 0,6 9 11 0 0,0-33-290 0 0,0 1 0 0 0,1 0 0 0 0,0-1 0 0 0,0 1 0 0 0,1-1 0 0 0,0 0 0 0 0,1 0 0 0 0,3 4-103 0 0,-3-5 67 0 0,1 0 1 0 0,0 0-1 0 0,0-1 0 0 0,0 0 0 0 0,1 0 1 0 0,1-1-1 0 0,-1 0 0 0 0,3 2-67 0 0,-5-5 39 0 0,0 0 1 0 0,0-1-1 0 0,0 1 0 0 0,1-1 0 0 0,-1 0 0 0 0,1 0 0 0 0,0 0 1 0 0,-1-1-1 0 0,1 0 0 0 0,0 0 0 0 0,0 0 0 0 0,0-1 0 0 0,0 0 1 0 0,1 0-40 0 0,13-2 146 0 0,-12 0-88 0 0,0 0 1 0 0,1 0-1 0 0,-1 0 0 0 0,0-1 1 0 0,4-2-59 0 0,9-7 161 0 0,-4-1 47 0 0,-2-3 90 0 0,-8 7-75 0 0,0-1-73 0 0,2-4-27 0 0,-2-1-81 0 0,-6 13-38 0 0,0-1-1 0 0,-1 1 1 0 0,1-1-1 0 0,-1 1 1 0 0,0-1-1 0 0,1 1 1 0 0,-1-1-1 0 0,0 0 1 0 0,-1 1-1 0 0,1-1 1 0 0,-1-1-4 0 0,-2-7 52 0 0,-3 0 44 0 0,2 4-209 0 0,-1 0 44 0 0,-4-5 41 0 0,-1-2 119 0 0,-15-17 259 0 0,16 20-303 0 0,2 4-79 0 0,-1-1-79 0 0,1 0-95 0 0,-1 1-114 0 0,3 1 12 0 0,-1 1-73 0 0,0 0-80 0 0,1-1-86 0 0,-1 1-92 0 0,0 0-100 0 0,0 0-105 0 0,0 0-111 0 0,1 0-819 0 0,-1-2-1003 0 0,6 6 2683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07.0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141 23 7920 0 0,'0'-1'-65'0'0,"-1"0"62"0"0,1 0 50 0 0,0 0 39 0 0,-2-4 498 0 0,2 3-461 0 0,-1 0-35 0 0,-1 1-64 0 0,2 1 86 0 0,0-1 125 0 0,0-1 265 0 0,-1 0-58 0 0,-3 1-61 0 0,0 1-66 0 0,0 0-68 0 0,-1 1-71 0 0,2 0-74 0 0,1-1-78 0 0,-7 6 270 0 0,1 1-51 0 0,0 0-46 0 0,0 0-40 0 0,-1 3-14 0 0,1 0-41 0 0,-2 4-22 0 0,-3 6-12 0 0,-4 17 38 0 0,7-11 63 0 0,7-15-55 0 0,0-1 34 0 0,1 1 39 0 0,0-1 45 0 0,0 9 5 0 0,3 1-81 0 0,4 10-41 0 0,5-1-97 0 0,-8-24-24 0 0,1 1 1 0 0,0-1-1 0 0,0 0 1 0 0,0 0-1 0 0,1-1 1 0 0,0 1-1 0 0,0-1 1 0 0,0 0-1 0 0,1 1 6 0 0,11 6 14 0 0,2-3 40 0 0,5-2 139 0 0,-1-4 109 0 0,0-5 101 0 0,-19 2-321 0 0,0 0 0 0 0,0 0 1 0 0,-1-1-1 0 0,1 1 0 0 0,0-1 1 0 0,1-1-83 0 0,16-15 520 0 0,-3-2-83 0 0,-4-3-77 0 0,-3-3-72 0 0,-10 25-281 0 0,5-15 125 0 0,-1 1 0 0 0,0-1 0 0 0,-1-4-132 0 0,-3 13 34 0 0,1 0 1 0 0,-1 0-1 0 0,-1-1 1 0 0,1 1 0 0 0,-2-4-35 0 0,-1-3 17 0 0,-1 0 1 0 0,-3-9-18 0 0,-1 3-47 0 0,4 8-24 0 0,-1 1-43 0 0,0 0-52 0 0,0 0-61 0 0,3 9 73 0 0,1 0 39 0 0,-4-7-235 0 0,3 6 140 0 0,0 1 56 0 0,1 0-41 0 0,1 1-51 0 0,-1-1-58 0 0,0 0-66 0 0,0 1-73 0 0,1 0 73 0 0,-1 0-51 0 0,1 1-46 0 0,0-1-39 0 0,-1 0-147 0 0,1 1-39 0 0,-1-1-176 0 0,1 0-477 0 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4.49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97 7512 0 0,'0'0'166'0'0,"0"0"29"0"0,0 0 13 0 0,0 0-71 0 0,0 0-69 0 0,0 0-47 0 0,0 2-48 0 0,1 0 43 0 0,3 11 351 0 0,2 0 100 0 0,2 2 182 0 0,5 8 403 0 0,0 0-87 0 0,-6-8-427 0 0,-1-2-192 0 0,-3-6-217 0 0,-1 0-34 0 0,2 6 200 0 0,0 0 43 0 0,6 29 877 0 0,-8-24-729 0 0,-1-7-232 0 0,-1 0-36 0 0,0 4 114 0 0,3 8 22 0 0,0 9 119 0 0,-3-30-353 0 0,0-2-22 0 0,0 0-2 0 0,0 0-1 0 0,1 3-34 0 0,-1 0 39 0 0,-1 1 301 0 0,0-5-224 0 0,0-2-72 0 0,1 0-98 0 0,-1 0-65 0 0,0-17 150 0 0,-3 1-39 0 0,2 11-25 0 0,1-1 1 0 0,-1 0-1 0 0,1-6-28 0 0,1-15 17 0 0,0-16-37 0 0,0 31-12 0 0,2 0 0 0 0,-1-1 0 0 0,3-6 32 0 0,1-4-52 0 0,3-12-34 0 0,3 13-25 0 0,-3 11 38 0 0,1-2 28 0 0,1 0 35 0 0,-8 13 17 0 0,0 0-1 0 0,1 0 1 0 0,-1 1 0 0 0,1-1 0 0 0,-1 1 0 0 0,1-1-1 0 0,0 1 1 0 0,0 0 0 0 0,0 0-7 0 0,23-11-2 0 0,-4 6-75 0 0,-16 5 37 0 0,1 1 0 0 0,-1 0 0 0 0,1 0-1 0 0,0 0 1 0 0,-1 1 0 0 0,6 1 40 0 0,4 0-40 0 0,2 3 39 0 0,0 0 143 0 0,-1 1-53 0 0,0 1-45 0 0,-1 0-37 0 0,9 5-47 0 0,-11-3-47 0 0,0 0 0 0 0,13 9 87 0 0,-10-3-28 0 0,1 2 52 0 0,-1 2 80 0 0,-13-13 66 0 0,0 1-46 0 0,-1 0-20 0 0,2 4-7 0 0,1 6 48 0 0,3 1-13 0 0,-2 1 47 0 0,-3 0 51 0 0,-2 0 55 0 0,-1 4 199 0 0,-1 10 175 0 0,-2-21-407 0 0,-2 0 40 0 0,3-10-533 0 0,1 0 85 0 0,0-1 74 0 0,0 1 67 0 0,-1-1 47 0 0,1 1 35 0 0,0 0 148 0 0,-2 4 774 0 0,2-4-820 0 0,0 0-49 0 0,0-1-63 0 0,0 1-82 0 0,-1 0-97 0 0,1 0-114 0 0,0 0-84 0 0,0 0-115 0 0,0-1 172 0 0,0 0-34 0 0,0 1-33 0 0,0-1-37 0 0,0 0-36 0 0,0 1-39 0 0,0-1-40 0 0,0 0-42 0 0,0 1-42 0 0,0-1-44 0 0,0 0-45 0 0,1 0-48 0 0,-2 0-556 0 0,1-1-33 0 0,-2-3-2706 0 0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1.0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170 322 5840 0 0,'0'0'132'0'0,"0"0"17"0"0,0 0 11 0 0,-1-1-21 0 0,-3-8 781 0 0,-1 3-114 0 0,0 2-104 0 0,-2 1-92 0 0,1 1-84 0 0,-1 2-72 0 0,-1 2-62 0 0,1 0-52 0 0,-5 3 121 0 0,7-2-190 0 0,-1 0 0 0 0,1 1 0 0 0,0 0-1 0 0,-3 2-270 0 0,0 2 539 0 0,-4 6-140 0 0,3 1-77 0 0,0 0-60 0 0,2 1-40 0 0,-11 32 330 0 0,12-28-273 0 0,0-1 28 0 0,5-14-244 0 0,0 0 1 0 0,1 0 0 0 0,-1-1 0 0 0,1 1 0 0 0,0 0 0 0 0,0 0 0 0 0,1 0-1 0 0,-1 0 1 0 0,1 0 0 0 0,0 0 0 0 0,0 0 0 0 0,1-1 0 0 0,0 1 0 0 0,-1 0-1 0 0,3 1-63 0 0,10 18 278 0 0,-11-22-241 0 0,-1 1 1 0 0,0-1-1 0 0,1 1 1 0 0,0-1-1 0 0,-1 0 0 0 0,2 1-37 0 0,4 1-168 0 0,0-1 91 0 0,0-1 78 0 0,0 0 64 0 0,7-2 168 0 0,10-3 280 0 0,-14 0-316 0 0,1-2-36 0 0,-5 3-125 0 0,-1-1-37 0 0,0 0-43 0 0,0 0-48 0 0,0 0-56 0 0,0 0-60 0 0,2-1-175 0 0,-4 1 143 0 0,-1 1-35 0 0,1 0-37 0 0,0 0-38 0 0,-1 0-40 0 0,1 0-43 0 0,0-1-111 0 0,-1 1-59 0 0,1 0-62 0 0,0 0-63 0 0,1-1-1372 0 0,2 0-1194 0 0,-7 3 3272 0 0</inkml:trace>
  <inkml:trace contextRef="#ctx0" brushRef="#br0" timeOffset="378.14">383 0 9184 0 0,'0'0'208'0'0,"0"0"33"0"0,0 0 14 0 0,0 2-63 0 0,1 5-128 0 0,-1-4-40 0 0,1 1 43 0 0,1 1 97 0 0,-1 0 52 0 0,3 7 336 0 0,-3-7-398 0 0,0-1-35 0 0,1 10 294 0 0,0 1-96 0 0,1-1-76 0 0,-1 8 44 0 0,7 35 391 0 0,-2-14-144 0 0,12 99 1150 0 0,-12-95-1024 0 0,-3-24-282 0 0,-1 1 39 0 0,6 16 504 0 0,3 1-81 0 0,0-15-350 0 0,1-3-73 0 0,-11-19-350 0 0,-1-1 14 0 0,1 0 71 0 0,-2-3-182 0 0,1 1 1 0 0,-1-1-1 0 0,0 0 1 0 0,1 1-1 0 0,-1-1 1 0 0,0 0 0 0 0,1 1-1 0 0,-1-1 1 0 0,0 0-1 0 0,1 1 1 0 0,-1-1-1 0 0,1 0 1 0 0,-1 1-1 0 0,1-1 1 0 0,-1 0-1 0 0,1 0 1 0 0,-1 0 0 0 0,1 0 31 0 0,4 1-446 0 0,-3-2 217 0 0,0 1-35 0 0,-1-1-41 0 0,0 1-49 0 0,6-5-888 0 0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0.0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8432 0 0,'0'0'190'0'0,"0"0"28"0"0,0 0 10 0 0,0 1-72 0 0,-1 0-18 0 0,-1 8 755 0 0,1 2-52 0 0,2 1-63 0 0,1 0-76 0 0,1 1-89 0 0,0 0-99 0 0,1-1-113 0 0,-1-1-124 0 0,-1-7-202 0 0,3 13 315 0 0,-1 1-81 0 0,0-1-65 0 0,-1 1-50 0 0,13 47 353 0 0,0-5-30 0 0,6 16 145 0 0,-6-26-190 0 0,-5-14-123 0 0,-2-2 521 0 0,2 17-870 0 0,-4 2 459 0 0,-6-34-329 0 0,-2-12-69 0 0,1 2 36 0 0,0-8-12 0 0,0-1-54 0 0,0 0-51 0 0,0 0-50 0 0,0 0-103 0 0,0 0-184 0 0,0 0 184 0 0,0 0-51 0 0,0 0 86 0 0,0 0-33 0 0,0 0-38 0 0,0 0-42 0 0,0 0-45 0 0,0 0-44 0 0,0 0-39 0 0,0 0-36 0 0,0 0-266 0 0,0 0-60 0 0,0 0-46 0 0,0 0-33 0 0,0 0-1468 0 0,0 0-1292 0 0</inkml:trace>
  <inkml:trace contextRef="#ctx0" brushRef="#br0" timeOffset="564.21">323 216 6592 0 0,'0'0'149'0'0,"0"0"23"0"0,0 0 11 0 0,0 1-66 0 0,0-1-58 0 0,6 6-51 0 0,7 11 802 0 0,-1 2-61 0 0,-2 1-79 0 0,0 0-97 0 0,1 0-116 0 0,-6-10-277 0 0,0 0-34 0 0,8 13 278 0 0,0 0 68 0 0,6 17 442 0 0,11 25 700 0 0,-19-36-962 0 0,0 1-44 0 0,-1 1-85 0 0,-8-16-382 0 0,-2-10-56 0 0,0 0 60 0 0,0-5 11 0 0,0 0-10 0 0,0 0-46 0 0,0 0-22 0 0,0 0-2 0 0,0 0-1 0 0,0 0-7 0 0,0 0-7 0 0,0 0 24 0 0,-2-6-63 0 0,-2-7 9 0 0,1 0-1 0 0,0 0 1 0 0,1-2-51 0 0,-3-21 21 0 0,4 6 49 0 0,3 1-37 0 0,0 16-41 0 0,0 0 0 0 0,1 0 0 0 0,3-6 8 0 0,-2 6-45 0 0,1 1 0 0 0,7-12 45 0 0,-6 13-35 0 0,1 0 1 0 0,0 0 0 0 0,0 1 0 0 0,1 0 0 0 0,1 0-1 0 0,0 1 1 0 0,0 0 0 0 0,7-4 34 0 0,-11 9-16 0 0,1 0-1 0 0,-1 0 0 0 0,1 1 1 0 0,0 0-1 0 0,0 0 1 0 0,0 0-1 0 0,0 1 1 0 0,4-1 16 0 0,-7 2-8 0 0,0 0 0 0 0,1 1 1 0 0,-1-1-1 0 0,0 1 0 0 0,0 0 1 0 0,1 0-1 0 0,-1 0 0 0 0,0 1 1 0 0,0-1-1 0 0,1 1 0 0 0,-1 0 1 0 0,0 0-1 0 0,0 0 0 0 0,0 0 1 0 0,0 0-1 0 0,0 1 0 0 0,0-1 0 0 0,0 1 8 0 0,8 5-13 0 0,-1 1-1 0 0,0 1 1 0 0,0 0-1 0 0,0 0 1 0 0,-1 1-1 0 0,-1 0 0 0 0,3 4 14 0 0,20 33 33 0 0,-4 0 97 0 0,-23-38-103 0 0,1 1 47 0 0,-1 2 62 0 0,2 6 116 0 0,2 2 28 0 0,-3-6-155 0 0,1 9-77 0 0,-3-5 17 0 0,1 6 120 0 0,-3-21-289 0 0,-1-1 40 0 0,1 2 34 0 0,-2 4 248 0 0,1-7-228 0 0,0-1-60 0 0,-1 1-56 0 0,1-1-75 0 0,0 1-86 0 0,0 0-99 0 0,0-1-113 0 0,0 1-123 0 0,1 0 260 0 0,-1 0-36 0 0,0-1-37 0 0,0 1-39 0 0,1-1 92 0 0,-1 0-44 0 0,0 1-373 0 0,0 0-89 0 0,1 0-263 0 0,-1 0-672 0 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28.4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206 385 6648 0 0,'0'0'149'0'0,"0"0"23"0"0,0 0 12 0 0,-5-2-42 0 0,-3 0-93 0 0,1 2 12 0 0,0 0 111 0 0,-2 0 149 0 0,1 0 99 0 0,-2 0 173 0 0,-5 2 368 0 0,7-1-497 0 0,1 1-39 0 0,3 0-175 0 0,-1 0-34 0 0,-2 2 50 0 0,4-1-185 0 0,-1 0-39 0 0,-5 4 278 0 0,0 0-34 0 0,-6 3 97 0 0,2 4-54 0 0,-2 6 131 0 0,2 1-114 0 0,1 4-44 0 0,10-17-223 0 0,-1 1 1 0 0,1-1-1 0 0,0 1 1 0 0,1 0-80 0 0,-1 29 93 0 0,2-26-4 0 0,1 1 1 0 0,1-1 0 0 0,2 11-90 0 0,-1-13 50 0 0,-1-1 1 0 0,2 0-1 0 0,-1 0 1 0 0,1 0-1 0 0,2 2-50 0 0,-3-5 13 0 0,0-1 0 0 0,1 0 1 0 0,0 0-1 0 0,0-1 0 0 0,1 2-13 0 0,-1-2 6 0 0,0-1 1 0 0,0 1 0 0 0,0-1 0 0 0,1 0 0 0 0,0 0 0 0 0,0 0 0 0 0,1 0-7 0 0,-1-1 18 0 0,-1 0 1 0 0,1-1-1 0 0,0 1 0 0 0,0-1 0 0 0,0 0 1 0 0,0 0-1 0 0,1-1-18 0 0,2 0 39 0 0,-1 0-1 0 0,0 0 1 0 0,1-1 0 0 0,-1 0 0 0 0,0-1-1 0 0,0 1 1 0 0,0-2 0 0 0,0 1 0 0 0,0-1 0 0 0,5-2-39 0 0,-2 0 72 0 0,0-1 1 0 0,0-1 0 0 0,0 1 0 0 0,5-6-73 0 0,16-18 155 0 0,-9 2-69 0 0,-6 0-54 0 0,-4-4-68 0 0,-10 27 48 0 0,-1 0 0 0 0,0 0 1 0 0,-1-1-1 0 0,1 1 1 0 0,-1 0-1 0 0,0 0 1 0 0,-1-5-13 0 0,0 5 9 0 0,1 1 0 0 0,-1 0 1 0 0,-1 0-1 0 0,1 0 0 0 0,0 0 0 0 0,-1 0 1 0 0,0 0-1 0 0,0 0 0 0 0,-2-2-9 0 0,1 1-8 0 0,0 1 0 0 0,-1 0-1 0 0,0 0 1 0 0,0 0 0 0 0,-1-1 8 0 0,-3-1-54 0 0,1 0 42 0 0,-20-12 96 0 0,15 11-77 0 0,4 3-35 0 0,1 0-34 0 0,1 1-21 0 0,0 0-34 0 0,0 0-39 0 0,-1 0-42 0 0,1 0-49 0 0,0 1-52 0 0,0-1-58 0 0,0 1-61 0 0,5 1-186 0 0,1 1-17 0 0</inkml:trace>
  <inkml:trace contextRef="#ctx0" brushRef="#br0" timeOffset="482.63">846 51 7920 0 0,'-6'-7'30'0'0,"-1"0"57"0"0,-1 1 52 0 0,-1 0 47 0 0,-4-1 171 0 0,-2 1 75 0 0,0 2 60 0 0,-1 0 42 0 0,6 3-11 0 0,0 0-1 0 0,0 0 1 0 0,-5 1-523 0 0,-4 1 635 0 0,-2 2-8 0 0,12-1-357 0 0,0 1-35 0 0,-10 4 163 0 0,3 2-52 0 0,3 2-47 0 0,2 2-42 0 0,2 1-40 0 0,2 2-34 0 0,-1 17 94 0 0,5 11-59 0 0,5-10-53 0 0,1-1 0 0 0,2 3-165 0 0,-2-17 87 0 0,6 26 138 0 0,13 44-225 0 0,-10-47 104 0 0,-2-1 42 0 0,-4-13-80 0 0,1 0 71 0 0,1 5 96 0 0,5 16 182 0 0,-4-11-103 0 0,-2-13-139 0 0,-7-19-158 0 0,0-5-12 0 0,0-1-101 0 0,0 0-4 0 0,0 0-33 0 0,0 0-61 0 0,0 0-143 0 0,0 0-144 0 0,0 0 105 0 0,0 0 91 0 0,0-1 77 0 0,1 1 51 0 0,-1 0 60 0 0,-1-2-39 0 0,1 0 47 0 0,0 1-6 0 0,0 0-46 0 0,-3-7-927 0 0</inkml:trace>
  <inkml:trace contextRef="#ctx0" brushRef="#br0" timeOffset="752">515 450 8352 0 0,'0'0'190'0'0,"0"0"28"0"0,0 0 7 0 0,2 0-33 0 0,5 0-290 0 0,1-1 85 0 0,0 1 77 0 0,0-1 65 0 0,1 0 99 0 0,1 0 64 0 0,2-1 118 0 0,5-1 266 0 0,-3 1-154 0 0,-5 0-202 0 0,-1 1-84 0 0,-1 0-34 0 0,2 0-151 0 0,0 0 42 0 0,8-2 196 0 0,0 1 90 0 0,23-5 631 0 0,-27 5-731 0 0,-1 0-41 0 0,3-1-31 0 0,-1 1-108 0 0,-2-1-120 0 0,0 1-108 0 0,-6 1 18 0 0,1 0-33 0 0,-1 0-35 0 0,0 0-37 0 0,0-1-39 0 0,0 1-41 0 0,0 0-43 0 0,-1 0-45 0 0,1 0-46 0 0,0 0-49 0 0,0 0-51 0 0,0 0-53 0 0,7-2-1191 0 0,4-1-1018 0 0,-17 4 2768 0 0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26.5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0 159 6896 0 0,'0'0'200'0'0,"0"0"62"0"0,0 0 138 0 0,0 0 59 0 0,0 0 12 0 0,0 0-6 0 0,0 0-28 0 0,0 0-11 0 0,0 0-2 0 0,0 0-32 0 0,0 0-135 0 0,0 0-58 0 0,0 0-9 0 0,0 0 13 0 0,1 1 70 0 0,9 10 191 0 0,-2 1-61 0 0,-2 1-56 0 0,0 2-50 0 0,0 0-46 0 0,-2 0-39 0 0,4 16 113 0 0,0 2-74 0 0,13 39 226 0 0,21 101 537 0 0,-30-120-671 0 0,-1 0 41 0 0,-4-13-134 0 0,-4-2-65 0 0,-3-36-121 0 0,0-2-33 0 0,0 0-42 0 0,0 0-40 0 0,0 0-77 0 0,0 0-137 0 0,0 0-21 0 0,-1-1 97 0 0,1 0 12 0 0,-1-1-49 0 0,0-2-86 0 0,-3-7-834 0 0,2 7 731 0 0,0-1 103 0 0,-3-9-566 0 0</inkml:trace>
  <inkml:trace contextRef="#ctx0" brushRef="#br0" timeOffset="339.83">51 201 7424 0 0,'0'0'166'0'0,"0"0"29"0"0,0 0-48 0 0,0-1-41 0 0,1-1 10 0 0,0-1-85 0 0,3-2-16 0 0,-1 3-92 0 0,0-1 46 0 0,-1 1 42 0 0,1-1 38 0 0,0 1 43 0 0,-1-1 35 0 0,4-1 213 0 0,-1-1 73 0 0,9-4 651 0 0,-10 7-764 0 0,1-1-38 0 0,1 1-14 0 0,1 0-94 0 0,4-1 195 0 0,0 2-48 0 0,0 0-43 0 0,1 0-41 0 0,11 2 115 0 0,0 2-115 0 0,4 3-62 0 0,-6 0-58 0 0,-2 0 1 0 0,2 2-98 0 0,16 10 111 0 0,-28-13-92 0 0,0 1 1 0 0,-1 0 0 0 0,0 0 0 0 0,6 6-20 0 0,-8-6 15 0 0,-1 1 0 0 0,1-1 0 0 0,-1 1 0 0 0,-1-1 0 0 0,1 2 0 0 0,-1-1-15 0 0,0 1 32 0 0,-1-1 0 0 0,0 1 1 0 0,0-1-1 0 0,-1 1-32 0 0,2 6 217 0 0,-1-1-1 0 0,0 11-216 0 0,-2-15 111 0 0,0-1 1 0 0,-1 1-1 0 0,-1 0 0 0 0,1-1 0 0 0,-1 1 1 0 0,-1-1-1 0 0,-2 8-111 0 0,-6 12 220 0 0,-4-3-53 0 0,-3-4-45 0 0,-4-3-39 0 0,16-14-71 0 0,0-1 0 0 0,0 0-1 0 0,0-1 1 0 0,0 1 0 0 0,-1-1-1 0 0,-1 0-11 0 0,1 0 1 0 0,0 0 1 0 0,0-1-1 0 0,0 0 0 0 0,0-1 0 0 0,-1 1 1 0 0,1-1-1 0 0,0-1 0 0 0,0 1 0 0 0,0-1 1 0 0,-2 0-2 0 0,5 0-128 0 0,0 1 40 0 0,-4-1 14 0 0,2-1 94 0 0,-11-1 206 0 0,10 1-190 0 0,2 0-72 0 0,0 1-64 0 0,0 0-80 0 0,0-1-95 0 0,1 1 12 0 0,0 0-61 0 0,0 0-68 0 0,0-1-73 0 0,0 1-78 0 0,0 0-83 0 0,0-1-91 0 0,0 0-94 0 0,-2 0-990 0 0,-3-2-1018 0 0</inkml:trace>
  <inkml:trace contextRef="#ctx0" brushRef="#br0" timeOffset="717.95">545 18 8576 0 0,'0'0'197'0'0,"0"0"24"0"0,0 0 17 0 0,1 0-38 0 0,1-3-135 0 0,0 1 46 0 0,0-1 42 0 0,0 1 34 0 0,-1 0 76 0 0,1 0 33 0 0,3-1 697 0 0,-1 3-397 0 0,-1 1-234 0 0,0 1-94 0 0,0 0-41 0 0,8 7 230 0 0,-2 2-64 0 0,0 1-57 0 0,-2 2-46 0 0,3 9 98 0 0,3 12 93 0 0,-9-23-315 0 0,15 53 499 0 0,2 36 215 0 0,-2-7-37 0 0,-2-33-192 0 0,-13-45-472 0 0,-2-11-103 0 0,-1 0 0 0 0,1 1 1 0 0,0-1-1 0 0,0 0 0 0 0,1 0-76 0 0,-2-2 31 0 0,0-2-3 0 0,0 3 13 0 0,1 5 53 0 0,0-3-22 0 0,-1-5 6 0 0,-1-1-39 0 0,0 0-89 0 0,0 0-41 0 0,0 0-152 0 0,0-1-354 0 0,0 0 74 0 0,0 1 65 0 0,0-1 54 0 0,0 0-222 0 0,1-1-639 0 0,0 1 927 0 0,-1 0-34 0 0,0 1-46 0 0,0-1-58 0 0,2-2-1803 0 0,0-2-1291 0 0,-2 5 3570 0 0</inkml:trace>
  <inkml:trace contextRef="#ctx0" brushRef="#br0" timeOffset="1164.75">921 293 6768 0 0,'1'0'149'0'0,"6"0"-65"0"0,1-1 0 0 0,-1 0 0 0 0,0 0 1 0 0,4-2-85 0 0,3 0 151 0 0,-1-2 40 0 0,-1 1 6 0 0,-1 0 42 0 0,1-1 49 0 0,-1 0 55 0 0,1 0 99 0 0,0 1 81 0 0,0-1 89 0 0,-1 1 98 0 0,20-8 365 0 0,-2-2-74 0 0,-2 1-130 0 0,-24 11-805 0 0,4-2 6 0 0,-4 1 22 0 0,0 1 105 0 0,-2 1-127 0 0,-1 0-12 0 0,1 0-53 0 0,0-1 0 0 0,0 0 0 0 0,0 1 0 0 0,-1-1 0 0 0,1 0 1 0 0,-1 1-1 0 0,1-1 0 0 0,-1 0 0 0 0,0-1-7 0 0,0 1 1 0 0,0 1 1 0 0,0-1-1 0 0,0 0 0 0 0,0 0 0 0 0,0 1 1 0 0,-1-1-1 0 0,1 0 0 0 0,-1 1 1 0 0,1-1-1 0 0,-1 0 0 0 0,0 1 1 0 0,1-1-1 0 0,-2 0-1 0 0,1 0 1 0 0,-1 0 0 0 0,0-1 0 0 0,1 1-1 0 0,-1 0 1 0 0,0 0 0 0 0,0 0 0 0 0,-1 0 0 0 0,1 1 0 0 0,0-1 0 0 0,-1 0 0 0 0,1 1 0 0 0,-1 0-1 0 0,-9-5 126 0 0,9 6-121 0 0,1-1 0 0 0,0 0 1 0 0,-1 1-1 0 0,1-1 0 0 0,0 1 0 0 0,-1-1 1 0 0,1 1-1 0 0,0 0 0 0 0,-1 0 1 0 0,1 0-1 0 0,-1 1 0 0 0,0-1-5 0 0,-4 2 46 0 0,-1 1 40 0 0,2 0-12 0 0,1 0-1 0 0,0 0 1 0 0,0 0 0 0 0,0 0 0 0 0,1 1 0 0 0,-1 0-1 0 0,1 0 1 0 0,-1 2-74 0 0,-1 1 101 0 0,0 0 0 0 0,1 1 0 0 0,0-1-1 0 0,1 1 1 0 0,-1 0 0 0 0,2 1 0 0 0,-1-1 0 0 0,0 3-101 0 0,-1 5 206 0 0,1 1 1 0 0,0-1-1 0 0,1 1 0 0 0,1 2-206 0 0,-1 35 624 0 0,3-49-568 0 0,0 0 0 0 0,1 0-1 0 0,-1 0 1 0 0,1 0 0 0 0,1 0-1 0 0,-1-1 1 0 0,0 1 0 0 0,1 0-1 0 0,1 1-55 0 0,-1-2 47 0 0,0 0 1 0 0,0-1-1 0 0,1 1 0 0 0,-1-1 0 0 0,1 0 0 0 0,0 1 0 0 0,0-1 0 0 0,0 0 0 0 0,3 2-47 0 0,-2-3 41 0 0,0 1 0 0 0,0 0 1 0 0,1-1-1 0 0,-1 0 0 0 0,1 0 1 0 0,0 0-1 0 0,-1 0 1 0 0,3 0-42 0 0,0-1 37 0 0,-1 0 1 0 0,0 0-1 0 0,1 0 0 0 0,-1-1 1 0 0,1 0-1 0 0,5-1-37 0 0,-6 1-235 0 0,-1-1 87 0 0,1 0 75 0 0,-1 1 64 0 0,0-1 49 0 0,1 0 39 0 0,19-4 458 0 0,-17 4-432 0 0,-1-1-86 0 0,-2 1-63 0 0,-1 0-48 0 0,1 0-56 0 0,-1-1-63 0 0,1 1-93 0 0,0 0-88 0 0,0-1-98 0 0,0 1-106 0 0,-1-1-114 0 0,1 1-122 0 0,-3 0 366 0 0,1 0-33 0 0,-1 0-35 0 0,0 0-36 0 0,5-1-1706 0 0,3-2-1298 0 0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25.47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149 100 5152 0 0,'0'0'116'0'0,"0"0"17"0"0,0 0 10 0 0,2-4-35 0 0,1-4-72 0 0,-2 4 8 0 0,0 0 84 0 0,-1-1 74 0 0,0 1 64 0 0,-1-1 126 0 0,0-1 65 0 0,-2 0 155 0 0,-1-4 378 0 0,-1 1 5 0 0,2 3-374 0 0,-1 2-152 0 0,1-1-61 0 0,0 2-126 0 0,0-1-63 0 0,0 1-71 0 0,1 0-81 0 0,-3 0 285 0 0,0 1-46 0 0,0 1-45 0 0,-1 1-40 0 0,1 2-37 0 0,-2 0-33 0 0,-5 4 62 0 0,3 1-110 0 0,0 0-47 0 0,-11 15-23 0 0,15-14 46 0 0,0 0-1 0 0,1 0 1 0 0,0 0 0 0 0,0 1 0 0 0,1-1 0 0 0,0 1 0 0 0,1 0 0 0 0,0 0 0 0 0,0 0 0 0 0,0 6-79 0 0,0 15 276 0 0,2-14-40 0 0,2 0 1 0 0,-1-1-1 0 0,3 10-236 0 0,2 0 215 0 0,1 1-51 0 0,0-2-67 0 0,2 1-89 0 0,-6-16 53 0 0,1 1-1 0 0,1 0 0 0 0,0-1 1 0 0,0 0-1 0 0,1 0 1 0 0,3 4-61 0 0,-3-7 54 0 0,-1 0 1 0 0,1 0-1 0 0,0 0 1 0 0,6 4-55 0 0,15 6 116 0 0,-20-13-272 0 0,1-1 66 0 0,-1 0 59 0 0,0-2 51 0 0,3 1 76 0 0,-1-2 60 0 0,-4 0-27 0 0,0 0 1 0 0,-1 0-1 0 0,1-1 0 0 0,0 1 1 0 0,2-3-130 0 0,5-2 200 0 0,-1-1-135 0 0,-6 4-82 0 0,0-1-39 0 0,0 0-44 0 0,-1 0-48 0 0,1 0-55 0 0,0 0-57 0 0,-1 0-64 0 0,1-1-69 0 0,-1 1-72 0 0,0 0-78 0 0,0-1-82 0 0,0 1-88 0 0,0 0-92 0 0,0-1-97 0 0,0 0-1136 0 0,4-4-1156 0 0</inkml:trace>
  <inkml:trace contextRef="#ctx0" brushRef="#br0" timeOffset="304.47">503 76 8952 0 0,'0'0'200'0'0,"0"0"33"0"0,0 0 15 0 0,0 0 45 0 0,0 0-81 0 0,0 0 35 0 0,0 0 288 0 0,0 0 10 0 0,1 1-9 0 0,6 16 360 0 0,-3-10-527 0 0,-1 1-34 0 0,0 1-45 0 0,0 0-59 0 0,3 16 259 0 0,0 1-38 0 0,0 0-42 0 0,-1 0-48 0 0,1 1-55 0 0,0-1-59 0 0,-1 1-65 0 0,1-1-71 0 0,1-1 29 0 0,-2-4-71 0 0,-3-15-55 0 0,-1 0 1 0 0,0 1 0 0 0,-1-1-1 0 0,1 4-15 0 0,-1-9-450 0 0,0 0 48 0 0,-1 0 40 0 0,1 0 36 0 0,0 1-354 0 0,-1 0-230 0 0,0-1 195 0 0,1-1 297 0 0,0 1-58 0 0,-1 2-1568 0 0,1 0-1164 0 0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23.63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1 165 9384 0 0,'0'0'208'0'0,"0"0"33"0"0,0 0 16 0 0,2 1-56 0 0,0 1-150 0 0,0 1-33 0 0,5 5 26 0 0,0 0 82 0 0,0 0 71 0 0,0 0 60 0 0,5 5 294 0 0,-3-1-17 0 0,12 15 768 0 0,-16-18-936 0 0,0 0-38 0 0,-1-1-76 0 0,0 1-47 0 0,-1 0-57 0 0,0 1-65 0 0,6 22 592 0 0,0 0-81 0 0,3 5 34 0 0,1 19 265 0 0,-9-37-556 0 0,1 8 30 0 0,-1 13 57 0 0,-2-22-251 0 0,-1-2 30 0 0,-1-15-115 0 0,0-1 0 0 0,0 0 0 0 0,0 0-2 0 0,0 0-12 0 0,0 0-2 0 0,0 0 0 0 0,-3-2 81 0 0,0-2-61 0 0,-6-14 31 0 0,8 15-81 0 0,-2-3-9 0 0,0-1-1 0 0,1 0 1 0 0,0 0 0 0 0,-1-4-33 0 0,1 0 11 0 0,1-1 0 0 0,0 1 0 0 0,1-1 0 0 0,0-6-11 0 0,2-1 2 0 0,0-1 0 0 0,3-5-2 0 0,4-15 59 0 0,-1 11-66 0 0,-2 13-22 0 0,0 0 0 0 0,1 0-1 0 0,1 0 30 0 0,15-20 7 0 0,-13 21-7 0 0,-8 11 0 0 0,1-1 0 0 0,0 1 0 0 0,0 0 0 0 0,0 1 0 0 0,3-3 0 0 0,11-8 47 0 0,-1 3-74 0 0,3 1-78 0 0,-13 7 43 0 0,0 1 0 0 0,0 1 0 0 0,0-1 0 0 0,4 0 62 0 0,13-1-581 0 0,-8 2 156 0 0,-3 0 25 0 0,1 1-61 0 0,-3-1 19 0 0,0 1-63 0 0,1 0-72 0 0,-1 0-82 0 0,0 0-13 0 0</inkml:trace>
  <inkml:trace contextRef="#ctx0" brushRef="#br0" timeOffset="262.02">655 175 7520 0 0,'0'0'185'0'0,"0"0"-77"0"0,1 0-58 0 0,0 3-10 0 0,1-1 5 0 0,0 4-178 0 0,1 0 71 0 0,0-1 67 0 0,-1 1 61 0 0,1 0 56 0 0,0 0 51 0 0,-1 0 47 0 0,0 0 41 0 0,3 5 352 0 0,-1 1 103 0 0,8 27 1876 0 0,-10-30-2071 0 0,1 0-42 0 0,-2 0-45 0 0,1 0-69 0 0,0 0-84 0 0,-1 0-97 0 0,3 9 328 0 0,3 9 381 0 0,-4-14-493 0 0,0 0-45 0 0,-1-5-155 0 0,-1 1-40 0 0,4 19 318 0 0,-1-9-194 0 0,1 3-20 0 0,-1 0-100 0 0,-2-14-93 0 0,0-1-45 0 0,-1 9-49 0 0,-1-14-104 0 0,0-2-77 0 0,0 0-20 0 0,0 0 54 0 0,0 0-40 0 0,0 0-126 0 0,0 0 17 0 0,0 0-35 0 0,0-2-933 0 0,0-8-51 0 0</inkml:trace>
  <inkml:trace contextRef="#ctx0" brushRef="#br0" timeOffset="451.63">618 97 9040 0 0,'-7'-7'287'0'0,"1"0"-90"0"0,-15-15 200 0 0,11 13-149 0 0,5 4-24 0 0,-1 0 79 0 0,4 3 350 0 0,0 0-68 0 0,1 0-64 0 0,-1 0-61 0 0,0 0-60 0 0,1 0-57 0 0,0 0-52 0 0,0 0-52 0 0,-1-1-48 0 0,1 1-44 0 0,1 0-44 0 0,-1 0-39 0 0,0-1-37 0 0,1 1-34 0 0,0-2-98 0 0,0-4 25 0 0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22.64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6648 0 0,'0'0'149'0'0,"0"0"23"0"0,0 0 12 0 0,0 0-56 0 0,0 0 1 0 0,0 0 57 0 0,0 0 167 0 0,0 0 310 0 0,0 0 29 0 0,0 0-24 0 0,0 0-118 0 0,0 0-50 0 0,0 0-10 0 0,0 0-208 0 0,0 0-124 0 0,0 0-41 0 0,0 0 4 0 0,0 0 30 0 0,0 0-20 0 0,0 0 23 0 0,0 0 112 0 0,0 1 43 0 0,5 11-49 0 0,0-1-36 0 0,3 13 127 0 0,2 6-62 0 0,3 14-12 0 0,-3-8-88 0 0,-2-12-29 0 0,-2-5 17 0 0,1 1 55 0 0,8 24 180 0 0,-4 1-71 0 0,13 92 542 0 0,-14-75-400 0 0,10 89 813 0 0,-20-134-1122 0 0,1-5-60 0 0,1 1-66 0 0,-1-5 27 0 0,-1-7-42 0 0,0-1-43 0 0,0 0-59 0 0,0 0-48 0 0,0 0-74 0 0,-1 0 52 0 0,0-1-158 0 0,0 1 143 0 0,-1-1-87 0 0,1 0 75 0 0,0 0-40 0 0,1 1-81 0 0,-1-1-42 0 0,0 1-39 0 0,1-1-35 0 0,-2 0-259 0 0,2 0-58 0 0,-1 1-46 0 0,0-1-34 0 0,-1-1-1428 0 0,-1-1-1261 0 0,3 3 3488 0 0</inkml:trace>
  <inkml:trace contextRef="#ctx0" brushRef="#br0" timeOffset="434.6">34 95 7688 0 0,'0'0'166'0'0,"0"0"29"0"0,0 0 14 0 0,0 0 46 0 0,0 0 142 0 0,0 0-180 0 0,0 0-48 0 0,0 0-41 0 0,0 0-34 0 0,1 0 21 0 0,3-2-15 0 0,-2 2 7 0 0,9-2 489 0 0,0 0-105 0 0,-1 1-137 0 0,0-1-66 0 0,0 1-56 0 0,1-1-48 0 0,7 0 55 0 0,-2 0-109 0 0,22 1 104 0 0,-14 1-6 0 0,6 3-33 0 0,0 2-38 0 0,-16-2-85 0 0,1 0 1 0 0,-1 1-1 0 0,1 2-72 0 0,-5-3 30 0 0,-1 2 0 0 0,0-1 0 0 0,0 1 0 0 0,7 5-30 0 0,-9-5 10 0 0,-1 1 0 0 0,1-1 0 0 0,-1 1 0 0 0,0 0 0 0 0,0 1 0 0 0,0 0-10 0 0,10 13 50 0 0,-10-13-9 0 0,1 1 0 0 0,-1 1-1 0 0,0-1 1 0 0,0 3-41 0 0,4 6 46 0 0,-2-5 38 0 0,0 7 90 0 0,-7-17-156 0 0,-1 0 0 0 0,1-1 0 0 0,-1 1 1 0 0,0 0-1 0 0,0 0 0 0 0,0 0 0 0 0,0 0 1 0 0,0 0-1 0 0,0 0 0 0 0,0 0 0 0 0,-1 0 0 0 0,1-1 1 0 0,-1 1-1 0 0,1 0 0 0 0,-1 0 0 0 0,0 0 1 0 0,0 1-19 0 0,-16 25 44 0 0,-2-2 45 0 0,10-16-18 0 0,0 0-1 0 0,0-1 0 0 0,-1 0 1 0 0,-1-1-1 0 0,1 0 0 0 0,-10 5-70 0 0,-20 8 152 0 0,15-12-96 0 0,-1-2-35 0 0,9-3-23 0 0,1 0-16 0 0,-1 0 1 0 0,-14 0 17 0 0,27-3-5 0 0,-1-1-1 0 0,1 0 0 0 0,0 0 1 0 0,0-1-1 0 0,0 1 0 0 0,-1-1 1 0 0,1 0-1 0 0,0 0 1 0 0,0 0-1 0 0,0 0 0 0 0,0-1 1 0 0,1 0-1 0 0,-4-1 6 0 0,6 2 15 0 0,-1 0-38 0 0,1 0-53 0 0,-1 0-64 0 0,2 0 4 0 0,-1 1-39 0 0,0-1-42 0 0,0 0-46 0 0,1 0 6 0 0,-1 0-38 0 0,1 0-39 0 0,0 1-41 0 0,-1-1-44 0 0,1 0-46 0 0,0-1-48 0 0,0 1-51 0 0,-1-2-1250 0 0,1-3-1033 0 0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8.46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17 8720 0 0,'0'0'256'0'0,"0"0"-7"0"0,0 0-182 0 0,1 1-35 0 0,3 0-22 0 0,-3 0 59 0 0,0 1 86 0 0,15 21 595 0 0,0 17 474 0 0,-4 3 15 0 0,-5-14-464 0 0,-2-6-213 0 0,1 0-70 0 0,0 0-88 0 0,2-2-104 0 0,2 6 139 0 0,-7-17-169 0 0,1 0 1 0 0,0 0-1 0 0,5 7-270 0 0,1-3 310 0 0,3-2 41 0 0,-12-11-294 0 0,1 0-1 0 0,-1 0 0 0 0,1 0 1 0 0,0-1-1 0 0,-1 1 0 0 0,1 0 0 0 0,0-1 1 0 0,0 1-1 0 0,1-1-56 0 0,19 1 420 0 0,0-5-112 0 0,-12 1-205 0 0,-2-1-38 0 0,-5 3-50 0 0,0-1 0 0 0,0 1 0 0 0,0-1 0 0 0,0 0 1 0 0,0-1-1 0 0,-1 1 0 0 0,1 0 0 0 0,0-1-15 0 0,1-2 18 0 0,-1 1 1 0 0,1-1 0 0 0,-1 0-1 0 0,2-3-18 0 0,10-23 33 0 0,-5 1-40 0 0,-5 16 8 0 0,-2-1 0 0 0,0 0 0 0 0,-1 1 0 0 0,1-16-1 0 0,-3-61-20 0 0,0 47-56 0 0,1 35 12 0 0,-2 9 63 0 0,1-1 0 0 0,0 1 0 0 0,1 0 0 0 0,-1 0 0 0 0,0-1 0 0 0,0 1-1 0 0,0 0 1 0 0,0 0 0 0 0,0 0 0 0 0,0-1 0 0 0,0 1 0 0 0,0 0-1 0 0,0 0 1 0 0,0 0 0 0 0,0-1 0 0 0,1 1 0 0 0,-1 0 0 0 0,0 0-1 0 0,0 0 1 0 0,0 0 0 0 0,0-1 0 0 0,0 1 0 0 0,1 0 0 0 0,-1 0 0 0 0,0 0-1 0 0,0 0 1 0 0,0 0 0 0 0,1 0 0 0 0,-1 0 0 0 0,0-1 0 0 0,0 1-1 0 0,0 0 1 0 0,1 0 0 0 0,-1 0 0 0 0,0 0 0 0 0,0 0 0 0 0,1 0 0 0 0,-1 0-1 0 0,0 0 1 0 0,0 0 0 0 0,1 0 1 0 0,2 2-29 0 0,-1-1 11 0 0,-1 0 0 0 0,1 0 0 0 0,-1 0 0 0 0,1 1 0 0 0,-1-1-1 0 0,0 0 1 0 0,1 1 0 0 0,-1-1 0 0 0,0 1 18 0 0,12 18-81 0 0,4 22 5 0 0,-3-2 129 0 0,2 5-42 0 0,-11-28-11 0 0,1 1 46 0 0,6 16 150 0 0,10 33 308 0 0,-14-39-348 0 0,-6-20-150 0 0,5 14 74 0 0,-7-22-290 0 0,0 0 67 0 0,0 1 60 0 0,0-1 53 0 0,0 0 49 0 0,0 1 47 0 0,1-1 118 0 0,-1 2 356 0 0,0-2-418 0 0,1 0-51 0 0,-1 1-67 0 0,0-1-69 0 0,0 0-83 0 0,1 0-93 0 0,-1 1-66 0 0,0-1-95 0 0,0 0-105 0 0,0 0-113 0 0,0 0-123 0 0,0 0 322 0 0,0 0-34 0 0,0 0-35 0 0,1 0-36 0 0,-1 0-39 0 0,0 0-38 0 0,0 0-1702 0 0,0 0-1312 0 0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9.0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278 46 7688 0 0,'0'0'166'0'0,"0"0"29"0"0,0 0 14 0 0,-4-5-44 0 0,-2-2-108 0 0,3 5-32 0 0,1 0 45 0 0,-1 0 41 0 0,0 1 33 0 0,-4-3 301 0 0,-5 0 333 0 0,7 2-440 0 0,0 0-56 0 0,1 1-140 0 0,1-1-47 0 0,-1 0 176 0 0,-1 1 1 0 0,0-1-1 0 0,1 1 0 0 0,-1-1 0 0 0,-4 1-271 0 0,-3-1 408 0 0,-1 1-41 0 0,-3 1 20 0 0,1 1-102 0 0,7-1-187 0 0,1 1-33 0 0,0 0-36 0 0,1 0-38 0 0,-8 3-3 0 0,0 2 61 0 0,6-2 37 0 0,0 1 0 0 0,0 0 0 0 0,1 0-1 0 0,-5 5-85 0 0,-2 4 116 0 0,12-12-111 0 0,-1 0 0 0 0,2 1 0 0 0,-1-1 0 0 0,0 1 0 0 0,1 0 0 0 0,-1 0 0 0 0,1 0 0 0 0,0 0-5 0 0,0-1 9 0 0,0 1 1 0 0,0 0-1 0 0,1-1 1 0 0,-1 1-1 0 0,1 0 1 0 0,0-1 0 0 0,0 1-1 0 0,0 1-9 0 0,0 0 21 0 0,1 1 0 0 0,0-1 0 0 0,0 1 0 0 0,1-1 0 0 0,-1 1 0 0 0,1-1 0 0 0,0 0 0 0 0,0 0 0 0 0,0 0 1 0 0,2 3-22 0 0,4 3 58 0 0,0 1 0 0 0,0-1 1 0 0,1 0-1 0 0,3 2-58 0 0,18 15 63 0 0,-29-26-62 0 0,20 15 12 0 0,0-1 1 0 0,12 7-14 0 0,12 7 26 0 0,-27-17-11 0 0,-5-5 24 0 0,1 1 49 0 0,-1 1 65 0 0,0-1 85 0 0,-2 2 105 0 0,-11-9-160 0 0,0 3-28 0 0,1-1 46 0 0,0 3 226 0 0,-3-2-182 0 0,0 0-106 0 0,-2 0-92 0 0,-7 4 162 0 0,-1-2-39 0 0,-2-2-38 0 0,1-2-37 0 0,-2-2-38 0 0,1 0-36 0 0,-1-1-35 0 0,0 0-37 0 0,-4-1-75 0 0,0 1-64 0 0,18 1 18 0 0,-1 0 47 0 0,0 0 41 0 0,0 0 35 0 0,-2-1 33 0 0,-7 0 147 0 0,7 1-152 0 0,2-1-61 0 0,-1 1-76 0 0,0-1-95 0 0,0 1-111 0 0,1-1 25 0 0,0 1-73 0 0,0-1-79 0 0,0 1-85 0 0,0 0-93 0 0,0-1-99 0 0,0 1-106 0 0,0-1-111 0 0,0 1-923 0 0,-2-1-1074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07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148 9 7688 0 0,'0'0'166'0'0,"0"0"29"0"0,0 0 14 0 0,-3-2-44 0 0,0-1-108 0 0,1 1-32 0 0,1 1 68 0 0,1 1-93 0 0,-1-1 193 0 0,1 1 224 0 0,0 0 379 0 0,0 0 32 0 0,0 0-346 0 0,0 0-210 0 0,0 0-65 0 0,0 0 17 0 0,0 0 67 0 0,0 1-29 0 0,0 2-70 0 0,0 11 248 0 0,0-11-186 0 0,1 17 196 0 0,0 0-99 0 0,1 4-27 0 0,1 13 48 0 0,2 8 99 0 0,-4-30-269 0 0,0 1 40 0 0,0 10-46 0 0,1 8 22 0 0,-1 0-33 0 0,0 33 99 0 0,-1-49-265 0 0,0 0 65 0 0,-1 0 53 0 0,0 1 37 0 0,-2 54 633 0 0,4-48-611 0 0,0-1-93 0 0,0 14 94 0 0,-2-29-136 0 0,1 0 0 0 0,1 0 0 0 0,-1 0-1 0 0,2 4-60 0 0,-2-13-164 0 0,0 1 50 0 0,0 0 45 0 0,0-1 40 0 0,0 2 56 0 0,0-1 73 0 0,0 6 443 0 0,0-5-361 0 0,0 0-134 0 0,0-1-42 0 0,0 0-51 0 0,0 1-60 0 0,0-1-46 0 0,0 0-62 0 0,0-1-67 0 0,0 1-74 0 0,0 0-80 0 0,0-1-87 0 0,0 1-92 0 0,0-1-100 0 0,0 0 37 0 0,0 0-78 0 0,0 0-644 0 0</inkml:trace>
  <inkml:trace contextRef="#ctx0" brushRef="#br0" timeOffset="280.24">4 316 7512 0 0,'-4'3'1017'0'0,"14"-3"-38"0"0,-3 0-530 0 0,1-1-40 0 0,1 0-50 0 0,-2 0-61 0 0,-1 0-41 0 0,18-2 553 0 0,1-3-126 0 0,-1-1-127 0 0,0-1-129 0 0,-4 2-167 0 0,1-1-91 0 0,3 0 22 0 0,0-1-48 0 0,6-1-17 0 0,15-3 1 0 0,-40 10-245 0 0,1 1 97 0 0,-1 0 63 0 0,8-3 134 0 0,-6 2-140 0 0,-2 1-85 0 0,-1 0-74 0 0,0 0-49 0 0,0-1-75 0 0,-1 1-85 0 0,1 0-96 0 0,0 0-106 0 0,-1 0-116 0 0,-1 0 278 0 0,0 1-34 0 0,-1-1-33 0 0,1 1-37 0 0,5-3-1314 0 0,2 0-1011 0 0,-9 3 2792 0 0</inkml:trace>
  <inkml:trace contextRef="#ctx0" brushRef="#br0" timeOffset="765.95">494 15 6648 0 0,'0'0'149'0'0,"0"1"75"0"0,1 1-99 0 0,2 9 41 0 0,-2-1-82 0 0,1 0 34 0 0,1 11 201 0 0,2 4 183 0 0,2 12 394 0 0,-1-7-148 0 0,-2-10-277 0 0,-1-3-116 0 0,0-1-48 0 0,-1-2-99 0 0,0 0-50 0 0,0-1-60 0 0,-1 0-66 0 0,9 70 978 0 0,0-9-58 0 0,-6-24-254 0 0,-2-20-287 0 0,5 14 267 0 0,1 9 135 0 0,-6-18-314 0 0,-1-14-131 0 0,1-10-100 0 0,-2-6-92 0 0,0 0 37 0 0,0-4-36 0 0,0-1-1 0 0,0 0-17 0 0,0 0-63 0 0,1-1-2 0 0,-1-1-35 0 0,4-8 2 0 0,-3 5-18 0 0,12-41 49 0 0,-7 22-89 0 0,2-1-39 0 0,-3 10 32 0 0,2-1-90 0 0,-1 4-25 0 0,0 0-36 0 0,8-11-228 0 0,-9 15 166 0 0,1 1-1 0 0,0 0 1 0 0,0 0 0 0 0,6-4 217 0 0,1 0-259 0 0,2 2 43 0 0,-14 8 202 0 0,0 1 0 0 0,1-1-1 0 0,-1 0 1 0 0,1 1-1 0 0,-1-1 1 0 0,0 1-1 0 0,1 0 1 0 0,-1-1 0 0 0,1 1-1 0 0,-1 0 1 0 0,1 0-1 0 0,-1 0 1 0 0,1 0-1 0 0,1 0 15 0 0,-2 1-8 0 0,0-1 1 0 0,0 0-1 0 0,1 1 0 0 0,-1-1 0 0 0,0 1 0 0 0,0 0 0 0 0,0-1 0 0 0,0 1 0 0 0,0 0 0 0 0,0 0 1 0 0,0-1-1 0 0,0 1 0 0 0,0 0 0 0 0,0 1 8 0 0,9 13-42 0 0,0 12 24 0 0,-4-11 15 0 0,-1 2-4 0 0,-2 1 110 0 0,-1-2 57 0 0,2 0 39 0 0,1 2 42 0 0,1 0 73 0 0,9 31 600 0 0,-8-35-674 0 0,1 1-77 0 0,-7-14-99 0 0,0-1-183 0 0,-1 1 47 0 0,1-1 41 0 0,0 1 35 0 0,0 0 78 0 0,2 1 251 0 0,-3-2-266 0 0,1 0-47 0 0,0-1-83 0 0,-1 0-14 0 0,1 1-34 0 0,-1-1-118 0 0,1 1-91 0 0,0-1-104 0 0,-1 0-113 0 0,0 1 221 0 0,1-1-32 0 0,-1 0-34 0 0,0 1-37 0 0,1-1-36 0 0,-1 0-39 0 0,0 1-40 0 0,1-1-42 0 0,-1 1-1685 0 0,0-1-1292 0 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9.37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 7488 0 0,'0'0'217'0'0,"1"-2"-31"0"0,0 1-135 0 0,2 0-33 0 0,0 1 0 0 0,-1 0 35 0 0,5 1 143 0 0,0 2 164 0 0,4 5 338 0 0,-2 2 50 0 0,-3-3-302 0 0,-2-1-146 0 0,-1-1-94 0 0,3 5 350 0 0,-1 0-47 0 0,0 0-45 0 0,-1 0-42 0 0,0 1-38 0 0,0 0-35 0 0,2 10 254 0 0,-1-4-197 0 0,-1 1-54 0 0,1 3 17 0 0,1 11 120 0 0,2 11 156 0 0,-3-24-397 0 0,2 14 108 0 0,-6-12-203 0 0,-1-21-1 0 0,0 0 21 0 0,0 0 3 0 0,0 0-87 0 0,0 0-79 0 0,0 0-65 0 0,0 0-115 0 0,0 0-194 0 0,0 0 270 0 0,0 0-1 0 0,0 0-20 0 0,0 0-45 0 0,0 0-15 0 0,0 0-45 0 0,0 0-51 0 0,0 0-58 0 0,0 0-62 0 0,0 0-58 0 0,0 0-51 0 0,0 0-45 0 0,0 0-159 0 0,0 0-44 0 0,0 0-194 0 0,0 0-517 0 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9.54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 41 9528 0 0,'0'0'235'0'0,"-1"-1"-81"0"0,1-1-63 0 0,-3-4 58 0 0,1 4-56 0 0,0 0 43 0 0,2 1-125 0 0,-1 0-1 0 0,0 1 1 0 0,1-1 0 0 0,0 1 0 0 0,-1-1-1 0 0,1 0 1 0 0,-1 1 0 0 0,1-1 0 0 0,0 0-1 0 0,0 0 1 0 0,-1 1 0 0 0,1-1 0 0 0,0 0 0 0 0,0 0-1 0 0,0 1 1 0 0,0-1 0 0 0,0 0 0 0 0,0 0-1 0 0,0 0-10 0 0,0 0 115 0 0,0 1 129 0 0,3-3 739 0 0,-2 2-751 0 0,0 0-63 0 0,0-1-85 0 0,1 1-110 0 0,0 0-64 0 0,0 0-66 0 0,1 1-73 0 0,0-1-81 0 0,-3 1 39 0 0,1 0-45 0 0,0 0-40 0 0,0 0-34 0 0,0 0-118 0 0,0 0-33 0 0,3 0-1203 0 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40.07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214 47 8144 0 0,'-1'-1'182'0'0,"-8"-9"-5"0"0,-8-9 199 0 0,11 15-294 0 0,-1 2-51 0 0,3 1-3 0 0,0 0 49 0 0,-3-2 189 0 0,-6-1 355 0 0,7 4-379 0 0,2 0-105 0 0,-1 1-43 0 0,5-1-73 0 0,-17 4 616 0 0,10-2-369 0 0,0 1-38 0 0,0 0-45 0 0,1 2-48 0 0,1 0-53 0 0,-1 1-57 0 0,-12 13 187 0 0,15-16-150 0 0,-1 1-1 0 0,0 0 0 0 0,1 0 1 0 0,0 1-1 0 0,0-1 0 0 0,0 1 1 0 0,-1 1-64 0 0,-6 19 486 0 0,1 0-40 0 0,3 2-42 0 0,2 0-44 0 0,2 0-45 0 0,5 0-48 0 0,2-1-49 0 0,6 0-50 0 0,1-3 87 0 0,3-2-65 0 0,5 3-26 0 0,-14-17-112 0 0,2 0 1 0 0,-1-1 0 0 0,6 4-53 0 0,-7-5 29 0 0,1-1 0 0 0,0 0-1 0 0,0 0 1 0 0,1-1 0 0 0,-1 0 0 0 0,1 0-1 0 0,-1-1 1 0 0,4 1-29 0 0,14 0 119 0 0,2-3 44 0 0,-22-1-131 0 0,-1 1 0 0 0,0-1-1 0 0,0 0 1 0 0,0 0-1 0 0,0 0 1 0 0,0-1-1 0 0,2-1-31 0 0,-2 2 40 0 0,-1-1-1 0 0,0 0 1 0 0,0 0-1 0 0,0-1 1 0 0,0 1-1 0 0,0-1 1 0 0,1-1-40 0 0,0-1 61 0 0,0 1 0 0 0,-1-1-1 0 0,0 0 1 0 0,0 0 0 0 0,-1-1 0 0 0,1 1-1 0 0,-1 0 1 0 0,0-1 0 0 0,0 0 0 0 0,0-3-61 0 0,4-34 322 0 0,-6-1-93 0 0,-3 17-152 0 0,-1 2-79 0 0,-2-2 61 0 0,-1 1-1 0 0,-3-6-58 0 0,-13-22-7 0 0,22 52-204 0 0,0 0 76 0 0,0 0 64 0 0,-1-1 55 0 0,0-2 99 0 0,-5-6 293 0 0,5 8-330 0 0,0-1-86 0 0,0 2-36 0 0,1 0-47 0 0,0 1-54 0 0,-1-1-59 0 0,1 0-91 0 0,-1 0-83 0 0,0 0-92 0 0,0 0-99 0 0,1 0-107 0 0,-1 0-114 0 0,0 1-123 0 0,1 0 425 0 0,0 0-34 0 0,-2-1-1507 0 0,-2-1-1166 0 0,5 3 3123 0 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40.70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39 8088 0 0,'0'0'182'0'0,"0"0"-39"0"0,1-1-51 0 0,0 0-21 0 0,1-1-35 0 0,0 1 3 0 0,-1 1 47 0 0,0-1 67 0 0,0 1-125 0 0,2-1-20 0 0,1-3 88 0 0,-4 4 58 0 0,0 0 176 0 0,0 0-69 0 0,1 0 54 0 0,4 2 863 0 0,-2-1-717 0 0,0 1-92 0 0,-2-2-240 0 0,0 1-46 0 0,0 0 23 0 0,1 0-1 0 0,-1 0 1 0 0,1 1-1 0 0,-1-1 1 0 0,0 0-1 0 0,0 1 0 0 0,0-1 1 0 0,1 1-1 0 0,-1 1-105 0 0,8 18 826 0 0,-6-10-464 0 0,0 2-35 0 0,-1-2-37 0 0,-1 0-38 0 0,1 1-18 0 0,6 35 516 0 0,1 2-88 0 0,2-1-69 0 0,2-1-50 0 0,-6-28-269 0 0,1-1 101 0 0,-1-3 64 0 0,-6-14-170 0 0,-2 1-145 0 0,1 0 41 0 0,0-1 254 0 0,1-2 532 0 0,0 0-702 0 0,-1 0-42 0 0,1-1-58 0 0,-1 0-72 0 0,0 1-74 0 0,0-1-44 0 0,0 0-47 0 0,0 1-52 0 0,-5-31 233 0 0,2 0-43 0 0,0-1-50 0 0,1 0-56 0 0,1 0-64 0 0,2 0-68 0 0,2 1-76 0 0,1 0-82 0 0,2 7 121 0 0,-4 20 158 0 0,0 0 0 0 0,0 0-1 0 0,0 0 1 0 0,1 0 0 0 0,0 0 0 0 0,0 0 0 0 0,0 1-1 0 0,1 0 1 0 0,0-1 67 0 0,11-8-193 0 0,2 4 37 0 0,2 3 53 0 0,2 4 68 0 0,-13 2 15 0 0,-1 0 1 0 0,0 1-1 0 0,0 0 1 0 0,1 1 19 0 0,0 0-5 0 0,-1 0 0 0 0,0 0 0 0 0,0 1 0 0 0,0 0 0 0 0,5 4 5 0 0,3 2 2 0 0,-2 1 0 0 0,1 0 0 0 0,-1 1 0 0 0,3 4-2 0 0,-4-2 5 0 0,0 2 41 0 0,11 11 113 0 0,13 14 175 0 0,-6 3 122 0 0,-18-24-240 0 0,2 3 60 0 0,-6-4-56 0 0,-6-11-371 0 0,0-1 82 0 0,-1-1 70 0 0,1 1 58 0 0,-1-1 44 0 0,0 0 33 0 0,2 12 398 0 0,-3-10-332 0 0,1 1-59 0 0,-1 0-97 0 0,0-4-70 0 0,0 1-39 0 0,0-1-42 0 0,0 1-47 0 0,0 0-52 0 0,0 1-55 0 0,0-1-60 0 0,0 1-65 0 0,0 1-142 0 0,0 1-98 0 0,0 0-104 0 0,0 0-110 0 0,0-8 373 0 0,0 0-59 0 0,0 0-54 0 0,0 0-47 0 0,0 0-176 0 0,0 0-47 0 0,0 0-214 0 0,0 0-580 0 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7.5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188 305 5792 0 0,'0'0'166'0'0,"-5"-3"-24"0"0,-4-2-90 0 0,5 3 8 0 0,0-1 107 0 0,0 1 92 0 0,0 0 73 0 0,-2-1 184 0 0,-10-4 1118 0 0,9 4-1003 0 0,4 2-389 0 0,-1 0-33 0 0,1 0-39 0 0,0 0-45 0 0,0-1-56 0 0,-6 0 549 0 0,0 3-98 0 0,1 3-86 0 0,1 1-75 0 0,0 2-64 0 0,0 1-52 0 0,-5 8 127 0 0,2-2-95 0 0,5-6-113 0 0,1-1 0 0 0,-1 1 1 0 0,1-1-1 0 0,0 1 0 0 0,1 0 0 0 0,0 0 1 0 0,-1 4-163 0 0,-3 21 461 0 0,3 3-5 0 0,5-3-88 0 0,3-12-84 0 0,2-1-64 0 0,9 7 14 0 0,5-3-75 0 0,-17-21-137 0 0,1 0 0 0 0,-1-1-1 0 0,1 1 1 0 0,0-1 0 0 0,0 0 0 0 0,0 1-1 0 0,0-2 1 0 0,0 1 0 0 0,0 0 0 0 0,0-1-1 0 0,1 0 1 0 0,2 1-22 0 0,14-2 116 0 0,1-4 36 0 0,-12 1-237 0 0,-1 0 84 0 0,-1 0 57 0 0,12-4 147 0 0,-9 1-139 0 0,-4 3-85 0 0,0-1-65 0 0,-2 1-45 0 0,1 0-64 0 0,-1-1-74 0 0,1 1-83 0 0,0-1-92 0 0,-1 0-100 0 0,1 0-110 0 0,0 0-120 0 0,-5 3 395 0 0,0 0-48 0 0,0 0-41 0 0,1 1-37 0 0,-1-1-142 0 0,1 0-36 0 0,3-3-1494 0 0</inkml:trace>
  <inkml:trace contextRef="#ctx0" brushRef="#br0" timeOffset="345.33">367 1 6056 0 0,'0'0'176'0'0,"0"0"-36"0"0,0 0 10 0 0,0 0 164 0 0,0 0-67 0 0,0 0-57 0 0,0 1-49 0 0,1-1-30 0 0,-1 0-38 0 0,3 4 128 0 0,-1-3-30 0 0,2 4 496 0 0,0 1-109 0 0,0 0-97 0 0,-1 0-85 0 0,0 2-20 0 0,0 0-85 0 0,1 3-30 0 0,0 4 26 0 0,0 0-14 0 0,-1-6-33 0 0,6 23 289 0 0,-1 19 359 0 0,-1-4-36 0 0,-2-24-315 0 0,-1 1-66 0 0,0-1-56 0 0,0 1-46 0 0,1 6 37 0 0,11 53 583 0 0,-8-48-524 0 0,0-4 10 0 0,1-1 79 0 0,5 2-37 0 0,-7-16-287 0 0,1-1-34 0 0,3 5-1 0 0,-2-1-90 0 0,-8-17-20 0 0,-1-2-32 0 0,0 0-45 0 0,0 0-154 0 0,1 1 56 0 0,0-1 15 0 0,2-2 5 0 0,-2 1 10 0 0,1 1-63 0 0,-2-1-57 0 0,1 1-83 0 0,0-1-100 0 0,-1 1-116 0 0,1 0 71 0 0,-1-1-65 0 0,1 1-58 0 0,-1-1-49 0 0,1 1-177 0 0,0-1-50 0 0,0 0-213 0 0,0 0-574 0 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36.2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371 1 4328 0 0,'0'0'125'0'0,"-2"0"-3"0"0,-11 3 149 0 0,0 1 94 0 0,-1 0 76 0 0,0 0 57 0 0,-39 10 1589 0 0,31-8-1259 0 0,9-3-427 0 0,0-1-59 0 0,1 0-71 0 0,-1 0-86 0 0,-2 0 186 0 0,0 0-36 0 0,-15 2 251 0 0,-33 5 506 0 0,58-9-925 0 0,0 1-40 0 0,-3 0 22 0 0,-11 5 129 0 0,12-3-142 0 0,-2 1 55 0 0,1 2-127 0 0,8 3-69 0 0,0-6 10 0 0,-2 10 60 0 0,1-1 1 0 0,0 1 0 0 0,0 0 0 0 0,1 0-1 0 0,2 8-65 0 0,3 19 423 0 0,3 5-423 0 0,3 21 425 0 0,-5-30-199 0 0,-2-17-67 0 0,-2 0 0 0 0,0 1-159 0 0,4 33 275 0 0,-3-32-91 0 0,-1 0 1 0 0,-1 2-185 0 0,-1-14 75 0 0,0 0 0 0 0,0-1 1 0 0,1 1-1 0 0,0-1 0 0 0,1 1 0 0 0,1 2-75 0 0,0 7 138 0 0,-2 1-68 0 0,2 10-5 0 0,4-10 14 0 0,-3-11 45 0 0,0-1 42 0 0,10 14 424 0 0,-11-18-519 0 0,-2 1 87 0 0,0 1 20 0 0,2-2-93 0 0,-1-1-63 0 0,2 1 95 0 0,3 1 128 0 0,-2-3-135 0 0,2 0-36 0 0,7-1-67 0 0,-9 0-209 0 0,1 0 67 0 0,0-1 59 0 0,-1 1 53 0 0,2 0 50 0 0,0-1 45 0 0,4 0 124 0 0,17-3 369 0 0,-20 2-434 0 0,1 0-53 0 0,-2 1-66 0 0,1-1-70 0 0,-1 0-80 0 0,0 0-95 0 0,0 0-65 0 0,-1 0-95 0 0,0 0-104 0 0,0 0-113 0 0,0-1-122 0 0,-3 2 318 0 0,0 0-35 0 0,0 0-35 0 0,-1 0-36 0 0,1-1-37 0 0,0 1-39 0 0,0-1-1668 0 0,1-1-1288 0 0,-4 3 3548 0 0</inkml:trace>
  <inkml:trace contextRef="#ctx0" brushRef="#br0" timeOffset="320.69">118 608 8952 0 0,'0'0'200'0'0,"0"0"33"0"0,0 0 15 0 0,2-1-36 0 0,13-11-138 0 0,-11 9 35 0 0,-1 1-17 0 0,1 1 33 0 0,8-4 232 0 0,0 2-37 0 0,13-2 218 0 0,1 2-121 0 0,0 1-102 0 0,-5 2-125 0 0,0 0-46 0 0,10 2 7 0 0,1 0-51 0 0,18 1 30 0 0,-18-2-9 0 0,-10 0-66 0 0,-1 1-95 0 0,-2 0-105 0 0,2-1-117 0 0,-4-1-22 0 0</inkml:trace>
  <inkml:trace contextRef="#ctx0" brushRef="#br0" timeOffset="594.04">677 417 4952 0 0,'0'0'108'0'0,"0"0"17"0"0,0 0 11 0 0,1-1-17 0 0,9-5-93 0 0,-7 5 6 0 0,-1 0 34 0 0,-1 1 96 0 0,-1 0 190 0 0,2-1 324 0 0,7 0-26 0 0,0 3-58 0 0,0 1-58 0 0,0 3-54 0 0,-1 1-52 0 0,1 2-50 0 0,-1-1-47 0 0,-1 1-45 0 0,1 0-18 0 0,0 0-49 0 0,-8-9-213 0 0,62 64 1470 0 0,-50-49-1205 0 0,0-1-50 0 0,3 5 99 0 0,1 1 69 0 0,19 23 505 0 0,-24-28-635 0 0,-1 1-43 0 0,2 4 38 0 0,9 10 175 0 0,1 1-28 0 0,-9-9-217 0 0,-5-7-56 0 0,16 29 172 0 0,-23-41-289 0 0,0 0-14 0 0,3 3 45 0 0,-2-2-1 0 0,-1-3 39 0 0,-1-1 0 0 0,0 0-42 0 0,0 0-45 0 0,-1 0-170 0 0,0 0 64 0 0,-1-3-69 0 0,1 1 68 0 0,1 2 20 0 0,0-1-35 0 0,-1 0-40 0 0,1 0-50 0 0,0 1-37 0 0,0-1-56 0 0,-1 1-59 0 0,1-1-55 0 0,0 0-51 0 0,-1 0-43 0 0,1 0-153 0 0,-1 0-43 0 0,1 0-184 0 0,-1-1-498 0 0</inkml:trace>
  <inkml:trace contextRef="#ctx0" brushRef="#br0" timeOffset="856.26">999 301 8408 0 0,'0'0'190'0'0,"0"0"28"0"0,0 0 8 0 0,0 1-28 0 0,-8 13 313 0 0,0 1 1 0 0,2 0 0 0 0,-5 12-512 0 0,-3 19 927 0 0,7-22-494 0 0,-1 0-59 0 0,-2-1-69 0 0,-1 1-79 0 0,-16 29 428 0 0,0-2 994 0 0,-9 12-1648 0 0,3-17 660 0 0,26-37-582 0 0,-20 23 208 0 0,7-12-151 0 0,20-19-312 0 0,-1 0 57 0 0,0-1 49 0 0,0 1 45 0 0,0 1 64 0 0,-1-1 77 0 0,-3 5 437 0 0,3-4-466 0 0,1-1-35 0 0,0 0-45 0 0,0 1-56 0 0,0-1-68 0 0,0 1-79 0 0,0-1-53 0 0,0 0-79 0 0,1 0-87 0 0,-1 1-94 0 0,1-1-101 0 0,-1 0-110 0 0,1 0-117 0 0,0 0-125 0 0,0-1-1036 0 0,0 0-1138 0 0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42.05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0 8840 0 0,'0'0'197'0'0,"0"0"24"0"0,0 0 19 0 0,0 0-88 0 0,0 1-74 0 0,-1-1-52 0 0,0 3-42 0 0,0-2 40 0 0,1 0 23 0 0,0-1 33 0 0,0 1 41 0 0,0 0 50 0 0,0 3 567 0 0,2 0-115 0 0,1-1-103 0 0,0 0-97 0 0,2-2-84 0 0,0 0-77 0 0,0 0-67 0 0,1-1-56 0 0,2-1-36 0 0,0 1-51 0 0,20-6-46 0 0,-22 5 17 0 0,-2 0 25 0 0,0 0 36 0 0,-1 1-39 0 0,0-1-70 0 0,-1 1-71 0 0,1-1-70 0 0,0 1-57 0 0,0-1-63 0 0,-1 0-62 0 0,1 1-63 0 0,0-1-62 0 0,-1 1-61 0 0,1-1-61 0 0,-1 1-61 0 0,4-2-1007 0 0,1-1-954 0 0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48.065"/>
    </inkml:context>
    <inkml:brush xml:id="br0">
      <inkml:brushProperty name="width" value="0.1" units="cm"/>
      <inkml:brushProperty name="height" value="0.1" units="cm"/>
      <inkml:brushProperty name="color" value="#FFFFFF"/>
      <inkml:brushProperty name="ignorePressure" value="1"/>
    </inkml:brush>
  </inkml:definitions>
  <inkml:trace contextRef="#ctx0" brushRef="#br0">0 1 0 0,'4730'0'0'0,"-1576"0"0"0,2125 0 0 0,2628 0 0 0,-7917 0 0 0,-6 0 0 0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58.6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 1 5208 0 0,'0'0'116'0'0,"0"0"17"0"0,0 0 11 0 0,0 0-41 0 0,0 0 6 0 0,0 0 52 0 0,0 0 150 0 0,0 0 277 0 0,0 0 20 0 0,0 0-4 0 0,1 5 392 0 0,0-3-753 0 0,-1 0 39 0 0,1 0 92 0 0,-1 0 79 0 0,0 0 97 0 0,1-1 115 0 0,-1 2-471 0 0,-1-1 111 0 0,1 2 124 0 0,-1 3 664 0 0,0-4-762 0 0,0-1-127 0 0,0 0-57 0 0,0 0-71 0 0,0 0-82 0 0,0-1 103 0 0,1 0-7 0 0,0 3-6 0 0,0-2-54 0 0,0 3 70 0 0,-1 6 168 0 0,0-3-3 0 0,1-3 36 0 0,-1 5-160 0 0,0 1 80 0 0,2-4-119 0 0,2 7 51 0 0,4 17 28 0 0,0-7 33 0 0,0 6 5 0 0,-3-13-119 0 0,6 8-24 0 0,0-2-33 0 0,11 33 199 0 0,0 0 41 0 0,-14-30-122 0 0,2 15 168 0 0,-5-26-171 0 0,-2-9-30 0 0,-1 1-1 0 0,0 0 0 0 0,0 0 1 0 0,0 5-128 0 0,4 36 393 0 0,-2-24-183 0 0,-1 0 53 0 0,-2-23-183 0 0,-1 0-30 0 0,2 2 45 0 0,0 2 61 0 0,2 2 128 0 0,-3-7-274 0 0,3 6 67 0 0,-3-4 2 0 0,0 2-7 0 0,0-1-17 0 0,0 3-34 0 0,0-4 22 0 0,1 4-33 0 0,2 1-10 0 0,-2-7 0 0 0,-1 1 0 0 0,0-1 0 0 0,0 1 0 0 0,0-1 0 0 0,1 0 0 0 0,-1 1 0 0 0,0-1 0 0 0,1 1 0 0 0,-1-1 0 0 0,0 0 0 0 0,1 1 0 0 0,-1-1 0 0 0,0 0 0 0 0,1 0 0 0 0,-1 1 0 0 0,1-1 0 0 0,-1 0 0 0 0,0 0 0 0 0,1 0 0 0 0,-1 1 0 0 0,1-1 0 0 0,-1 0 0 0 0,1 0 0 0 0,-1 0 0 0 0,1 0 0 0 0,-1 0 0 0 0,1 0 0 0 0,0 0 0 0 0,1 1 0 0 0,0 0 0 0 0,0 0 0 0 0,0-1 0 0 0,-1 1 0 0 0,1-1 0 0 0,0 1 0 0 0,0-1 0 0 0,0 0 0 0 0,0 1 0 0 0,0-1 0 0 0,0 0 0 0 0,0 0 0 0 0,0-1 0 0 0,0 1 0 0 0,1 0 0 0 0,6-1 0 0 0,66-1 92 0 0,-37 0-125 0 0,-18 2-33 0 0,-1 0-45 0 0,-14 0 63 0 0,0-1-113 0 0,1 0-107 0 0,0 0-105 0 0,0 0-100 0 0,0-1-96 0 0,-1 0-93 0 0,0 1-88 0 0,5-5-603 0 0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59.30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1 108 7632 0 0,'0'0'166'0'0,"0"0"29"0"0,0 0 14 0 0,0 0-61 0 0,2 1-75 0 0,0-1-54 0 0,5 2-55 0 0,-5-2 54 0 0,5 0 298 0 0,-1 0 39 0 0,14 0 890 0 0,-11-1-736 0 0,-2-1-134 0 0,-1-1-63 0 0,0-2-85 0 0,0-1-104 0 0,-3 1 64 0 0,4-6 183 0 0,-1 0-83 0 0,-5 4-199 0 0,0 2-39 0 0,-2-4-15 0 0,0 3 26 0 0,-6-13 68 0 0,4 15-97 0 0,3 4-31 0 0,-6-7 24 0 0,4 6-7 0 0,0 0 0 0 0,0-1 0 0 0,0 1 1 0 0,0 0-1 0 0,-1 1 0 0 0,1-1 0 0 0,0 0 0 0 0,0 1 0 0 0,0-1 0 0 0,-1 1 0 0 0,1 0-17 0 0,-8 0 48 0 0,8 1-31 0 0,1 0 1 0 0,-1-1-1 0 0,1 1 1 0 0,-1 0-1 0 0,1 0 1 0 0,-1 0-1 0 0,1 1 1 0 0,0-1 0 0 0,-1 0-1 0 0,1 0 1 0 0,0 1-1 0 0,0-1 1 0 0,0 1-1 0 0,0-1 1 0 0,0 1-1 0 0,0-1 1 0 0,0 1-18 0 0,-5 10 81 0 0,4-8-72 0 0,0 2 59 0 0,-1 0 0 0 0,1-1 0 0 0,0 1 0 0 0,1 0 0 0 0,0 1 0 0 0,0-1 0 0 0,0 4-68 0 0,0 44 568 0 0,2-30-274 0 0,1-3 8 0 0,6 10 73 0 0,-5-20-249 0 0,8 19 175 0 0,-9-24-195 0 0,1 0 0 0 0,0 0 0 0 0,1-1 0 0 0,0 1 0 0 0,3 4-106 0 0,9 5 256 0 0,3-4-34 0 0,-15-9-187 0 0,0 0-1 0 0,0-1 1 0 0,1 0 0 0 0,-1 0-1 0 0,1 0 1 0 0,0 0-35 0 0,26 0 169 0 0,-18-3-131 0 0,-6 0-57 0 0,0 1-40 0 0,0-2-49 0 0,0 1-60 0 0,3-4-286 0 0,-1-1-66 0 0,-3 1 118 0 0,-1-1-59 0 0,1-1-215 0 0,-3 3 290 0 0,0 1-36 0 0,0-1-39 0 0,-1 1-42 0 0,0 0-45 0 0,0 0-46 0 0,4-11-930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04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196 12 5344 0 0,'-6'-5'282'0'0,"2"2"-228"0"0,-1 2-34 0 0,1 0 39 0 0,-6 0 159 0 0,-1 1 177 0 0,-6 3 357 0 0,1 3 19 0 0,5-1-340 0 0,3 0-172 0 0,4-3-174 0 0,0 0-35 0 0,-5 5 325 0 0,1 1-66 0 0,1 0-64 0 0,-15 27 636 0 0,13-18-579 0 0,1 1-47 0 0,-4 12 98 0 0,7-15-117 0 0,1 1 1 0 0,0-1 0 0 0,0 11-237 0 0,2-3 260 0 0,1 0 52 0 0,0-11-107 0 0,1 3 84 0 0,4-5-48 0 0,-4-9-50 0 0,0-1 1 0 0,2 0-58 0 0,0 0-34 0 0,1 2 0 0 0,0-1-40 0 0,3 3 24 0 0,-2-3 15 0 0,9-2 311 0 0,0-3-102 0 0,0-3-84 0 0,-1-2-70 0 0,5-9-11 0 0,2-9-39 0 0,-9 11-33 0 0,-6 11-58 0 0,-1 0-1 0 0,0-1 1 0 0,0 1-1 0 0,0-1 1 0 0,-1 1 0 0 0,0-1-1 0 0,0 0 1 0 0,0 0-1 0 0,-1 0 1 0 0,1-5-13 0 0,5-20 19 0 0,5 0 37 0 0,-9 27-51 0 0,-1-1 0 0 0,1 1 1 0 0,-1 0-1 0 0,1 0 0 0 0,3-2-5 0 0,8-13 38 0 0,-14 18-34 0 0,1-1 0 0 0,0 1 0 0 0,0 0 0 0 0,1 0 0 0 0,-1 0 0 0 0,0-1 0 0 0,0 1 0 0 0,0 1 0 0 0,1-1 0 0 0,-1 0 0 0 0,0 0 0 0 0,1 0 0 0 0,-1 1 0 0 0,1-1 0 0 0,-1 1 0 0 0,1-1 0 0 0,1 1-4 0 0,2-2-21 0 0,1-1-38 0 0,-5 3-9 0 0,1 0 3 0 0,8 6 66 0 0,-7-2-1 0 0,-1 0 0 0 0,0 0 0 0 0,1 0 0 0 0,-2 1 0 0 0,1-1 0 0 0,0 1 0 0 0,-1-1 0 0 0,0 1 0 0 0,0-1 0 0 0,0 1 0 0 0,-1 0 0 0 0,0 1 0 0 0,7 30 0 0 0,-3-19-23 0 0,-1 0-56 0 0,-3-12 37 0 0,1 1-1 0 0,0-1 0 0 0,0 1 0 0 0,1 0 0 0 0,0-1 0 0 0,1 3 43 0 0,7 15-20 0 0,6 10 23 0 0,4-8-67 0 0,-14-18 64 0 0,-2-1-4 0 0,-2-2-49 0 0,-1-3-16 0 0,-1-1-41 0 0,1 0-77 0 0,0 0-80 0 0,-1 0 40 0 0,0 0-38 0 0,0 1-366 0 0,1-1 83 0 0,-1 0-53 0 0,0 0-712 0 0,0 0-565 0 0,0 0-1073 0 0</inkml:trace>
  <inkml:trace contextRef="#ctx0" brushRef="#br0" timeOffset="410.9">486 47 6504 0 0,'0'0'190'0'0,"0"0"-46"0"0,0 0-1 0 0,0 0 138 0 0,1 0-59 0 0,-1 1-52 0 0,0-1-44 0 0,0 0-28 0 0,1 1-33 0 0,3 2 108 0 0,-3-2-21 0 0,3 2 237 0 0,2 3 205 0 0,-1-2-100 0 0,2 2 0 0 0,3 2 121 0 0,-5-5-230 0 0,-1 1-91 0 0,0 0-71 0 0,-1 0-48 0 0,7 7 210 0 0,-7-8-258 0 0,-1 0 0 0 0,1 0 1 0 0,-1 0-1 0 0,0 0 0 0 0,0 1 1 0 0,1 1-128 0 0,4 7 288 0 0,-3-2-105 0 0,1-2-57 0 0,15 28 443 0 0,-13-22-327 0 0,-1 0 0 0 0,0 0 0 0 0,-1 1 0 0 0,0 0 0 0 0,-1 2-242 0 0,3 5 346 0 0,-5-19-293 0 0,-1 0-1 0 0,0 0 1 0 0,0 0-1 0 0,0 0 1 0 0,0 0-1 0 0,-1 0 0 0 0,1 0 1 0 0,-1 1-1 0 0,0-1 1 0 0,0 0-1 0 0,0 0 0 0 0,0 1-52 0 0,0-3 19 0 0,0 0-1 0 0,0 0 1 0 0,0 0-1 0 0,0-1 0 0 0,0 1 1 0 0,0 0-1 0 0,0 0 0 0 0,0 0 1 0 0,0-1-1 0 0,0 1 0 0 0,0 0 1 0 0,1 0-1 0 0,-1 0 0 0 0,0-1 1 0 0,1 1-1 0 0,-1 0 0 0 0,0 0 1 0 0,1-1-1 0 0,-1 1 0 0 0,1 0 1 0 0,-1-1-1 0 0,1 1 0 0 0,0-1 1 0 0,-1 1-1 0 0,1-1 0 0 0,0 1 1 0 0,-1-1-1 0 0,1 1 0 0 0,0-1 1 0 0,0 1-19 0 0,4 3 121 0 0,-1-2 247 0 0,-1 0-48 0 0,1-2-44 0 0,-1-1-40 0 0,0 0-37 0 0,-1-2-33 0 0,3-3 82 0 0,-2 0-113 0 0,-1 0-40 0 0,3-9 101 0 0,-1-6-35 0 0,-2 1-86 0 0,6-26-30 0 0,-2 26 1 0 0,-4 16-50 0 0,0-2 12 0 0,1 0 0 0 0,-1-1 1 0 0,1 1-1 0 0,1 1 0 0 0,-1-1 0 0 0,1 0 0 0 0,0 1 0 0 0,4-5-8 0 0,10-9-131 0 0,-7 6 15 0 0,3-4-121 0 0,-6 9 62 0 0,0 0-48 0 0,0 1-57 0 0,0 0-63 0 0,2 1-74 0 0,-1 1-80 0 0,-4 3 197 0 0,4-3-222 0 0,-6 4 316 0 0,-1-1-63 0 0,0 1 25 0 0,0 0-54 0 0,0 0-62 0 0,-1 0-70 0 0,0 0 44 0 0,1 1-50 0 0,-1-1-43 0 0,0 0-38 0 0,0 1-146 0 0,0-1-39 0 0,3-1-1533 0 0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2.22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6592 0 0,'0'0'149'0'0,"0"0"23"0"0,0 0 11 0 0,1 1-30 0 0,1 4-146 0 0,0-1 34 0 0,1 3 134 0 0,-1 1 163 0 0,0 3 330 0 0,0 2 133 0 0,1-5-348 0 0,-1 0 9 0 0,1-1 0 0 0,-2 1 1 0 0,1-1-1 0 0,0 8-462 0 0,-1-4 485 0 0,1 0 34 0 0,0 11 361 0 0,-1-8-343 0 0,-1-4-216 0 0,0 1-73 0 0,1-1-94 0 0,1 0-113 0 0,-1-4 29 0 0,-1-4-94 0 0,1 2 117 0 0,0-2-90 0 0,-1 0-90 0 0,1-2-3 0 0,-1 1-40 0 0,0 0-44 0 0,0 0-51 0 0,1 0-55 0 0,-1 0-62 0 0,0-1-414 0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2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5792 0 0,'0'0'166'0'0,"2"5"-24"0"0,1 5-90 0 0,-2-5 15 0 0,1 0 117 0 0,0 0 155 0 0,2 4 316 0 0,0 0 53 0 0,-1-3-291 0 0,-2-1-141 0 0,0 0-96 0 0,2 8 516 0 0,0 0-105 0 0,0 0-47 0 0,-1 0-95 0 0,0 1-80 0 0,-2 0-64 0 0,0-12-260 0 0,0-2-42 0 0,0 0-3 0 0,0 1 26 0 0,1 2 56 0 0,0 1 18 0 0,0 1 46 0 0,0 0-59 0 0,-1-4-52 0 0,0-1-139 0 0,0 0-66 0 0,0 0 69 0 0,0 0-74 0 0,0 0-91 0 0,0 0 80 0 0,0 0-42 0 0,0 0-44 0 0,0 0-43 0 0,0 0-421 0 0,0 0-291 0 0,0 0-673 0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4.92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53 6536 0 0,'0'0'141'0'0,"0"0"23"0"0,0 0 13 0 0,0 0-45 0 0,2-1-74 0 0,6-5-56 0 0,-5 4 76 0 0,8-9 1432 0 0,-3 3-445 0 0,-3 4-587 0 0,-1 0-51 0 0,3 0 43 0 0,-3 2-286 0 0,0 0-38 0 0,3 0 187 0 0,2 0-34 0 0,4 0 9 0 0,-2 0-162 0 0,-6 2-119 0 0,0 0-36 0 0,-3-1 9 0 0,11 2 0 0 0,-8 1 10 0 0,5 3 19 0 0,-3 2-5 0 0,-5-4-23 0 0,0 0 0 0 0,0 0 1 0 0,0 0 0 0 0,-1 0-1 0 0,1 0 1 0 0,-1 0 0 0 0,0 0-1 0 0,0 1 1 0 0,0-1 0 0 0,0 0-1 0 0,-1 1 1 0 0,1-1 0 0 0,-1 1-1 0 0,0 0-1 0 0,0 10 21 0 0,0-1-1 0 0,-3 11-20 0 0,1-6 12 0 0,-1 0 10 0 0,0-1-1 0 0,-1 1 0 0 0,-1-1 1 0 0,-2 2-22 0 0,-10 43 32 0 0,16-61-32 0 0,1 2 2 0 0,-1-1-1 0 0,0 1 1 0 0,0 0-1 0 0,0 0 1 0 0,0-1 0 0 0,0 1-1 0 0,0-1 1 0 0,-1 1-1 0 0,-1 1-1 0 0,3-3-15 0 0,-1 1 66 0 0,1-1 59 0 0,1 1 50 0 0,0 0 85 0 0,0-1 45 0 0,5 4 698 0 0,-3-3-521 0 0,1-1-85 0 0,-1 0-199 0 0,-1 0-76 0 0,0 0-85 0 0,0-1-71 0 0,0 1-81 0 0,-1-1-87 0 0,3 0 236 0 0,0 0 0 0 0,-1 0 1 0 0,1-1-1 0 0,0 1 1 0 0,-1-1-1 0 0,1 0 0 0 0,-1 0 1 0 0,1 0-1 0 0,-1 0 1 0 0,1 0-1 0 0,0-1-19 0 0,25-7 99 0 0,-8 5-113 0 0,-11 2-18 0 0,-3 0-31 0 0,-1 0-50 0 0,2-1-88 0 0,-1 1-97 0 0,0-1-115 0 0,-3 1 156 0 0,-1 1-35 0 0,7-5-409 0 0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5.3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 9560 0 0,'0'0'216'0'0,"0"0"32"0"0,0 1 10 0 0,0 7-196 0 0,1-1 74 0 0,-1 1 66 0 0,0-1 57 0 0,1 1 115 0 0,0 0 57 0 0,0 1 139 0 0,1 5 341 0 0,-1-2-78 0 0,0-4-315 0 0,0-2-124 0 0,-1 1-47 0 0,1-1-102 0 0,-1 0-47 0 0,0 0-53 0 0,0 0-60 0 0,0 2-46 0 0,0 6 43 0 0,0-6-68 0 0,0-2-59 0 0,1-3-75 0 0,-1-2-80 0 0,0-1 70 0 0,0 1 60 0 0,0-1 51 0 0,1 1 92 0 0,-1 2 305 0 0,0-2-310 0 0,0-1-70 0 0,0 1-43 0 0,1 0-39 0 0,-1-1-45 0 0,0 1-50 0 0,0-1-76 0 0,0 1-71 0 0,0-1-79 0 0,0 1-84 0 0,0-1-92 0 0,0 1-99 0 0,0 0-105 0 0,0-1-113 0 0,0 0-983 0 0,0 0-1066 0 0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3.32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60 0 7224 0 0,'0'0'209'0'0,"0"0"-55"0"0,0 0-20 0 0,0 0 36 0 0,0 0 131 0 0,0 0 245 0 0,0 0 20 0 0,0 0-26 0 0,0 0-118 0 0,0 0-50 0 0,0 0-10 0 0,0 0-20 0 0,0 2-71 0 0,0 15 69 0 0,0-1-51 0 0,-1 1-48 0 0,0 0-41 0 0,0 4-8 0 0,-1-1-42 0 0,1 5-15 0 0,-3 12 13 0 0,-1 25 79 0 0,3-21 16 0 0,1-35-203 0 0,-1 35 258 0 0,-7 54 483 0 0,8-89-725 0 0,-8 50 440 0 0,5-18-210 0 0,1-7-112 0 0,3 0-86 0 0,-1-28-213 0 0,1 0 112 0 0,-1 0 94 0 0,0 2 113 0 0,0-2-106 0 0,0-2-80 0 0,1 1-35 0 0,-1 1-77 0 0,1 0-95 0 0,-1-1-53 0 0,1 1-90 0 0,0 1-100 0 0,0-1-113 0 0,0-3 74 0 0,0 0 60 0 0,0 0 55 0 0,0 0 47 0 0,0 0-11 0 0,-1-1 49 0 0,1 1-11 0 0,-1 0-93 0 0,1-1-57 0 0,-1 1 100 0 0,1 0 3 0 0,0-1-70 0 0,-2-1-1258 0 0,0-1-936 0 0</inkml:trace>
  <inkml:trace contextRef="#ctx0" brushRef="#br0" timeOffset="489.32">87 116 8464 0 0,'0'0'190'0'0,"0"0"28"0"0,0-1-26 0 0,0 1-82 0 0,0-1-60 0 0,0-2-15 0 0,1 2 8 0 0,0-4 250 0 0,1 0 95 0 0,0 3-4 0 0,-1-1 37 0 0,7-1 1057 0 0,-5 3-882 0 0,1 1-65 0 0,-3 0-307 0 0,1 1-34 0 0,0-1-54 0 0,-1 1-35 0 0,1-1-37 0 0,-1 1-43 0 0,0-1-45 0 0,1 1-49 0 0,-1 0-52 0 0,0-1-56 0 0,12 10 350 0 0,-1 1-35 0 0,0 4-9 0 0,5 9 15 0 0,5 22 71 0 0,-10-15-7 0 0,-6-16-56 0 0,0 0 40 0 0,6 15 241 0 0,-1 0-112 0 0,2 7-44 0 0,4 17 19 0 0,-3-12-72 0 0,-5-14-35 0 0,-1-5 13 0 0,1 0 52 0 0,6 13 740 0 0,11 18-990 0 0,-17-37 207 0 0,-8-12-169 0 0,0-2-25 0 0,1 0 27 0 0,0 0 29 0 0,1 2 44 0 0,-2-5-35 0 0,-1 0-49 0 0,0 0-64 0 0,0 0-59 0 0,0 0-102 0 0,0 0-18 0 0,0 0 53 0 0,0 0-39 0 0,0 0-123 0 0,0 0 16 0 0,0 0-34 0 0,0 0-893 0 0,0 0 737 0 0,0 0 57 0 0,0 0-45 0 0,0 0 189 0 0,0 0-41 0 0,0-1-44 0 0,0 1-42 0 0,0-1-528 0 0,0 0-332 0 0,0 0-801 0 0</inkml:trace>
  <inkml:trace contextRef="#ctx0" brushRef="#br0" timeOffset="724.07">117 417 9096 0 0,'0'0'200'0'0,"0"0"33"0"0,0 0 16 0 0,1 0-31 0 0,5-2-293 0 0,-1 0 63 0 0,2 1 54 0 0,-1 0 48 0 0,2 0 69 0 0,0 0 46 0 0,17 0 553 0 0,-9-1-246 0 0,-6 2-235 0 0,-1-1-236 0 0,4-1 157 0 0,-5 1-76 0 0,-3 0-88 0 0,0 0-51 0 0,-1 1-56 0 0,0-1-37 0 0,0 1-55 0 0,0 0-60 0 0,1 0-67 0 0,-5 0 21 0 0,1 0-44 0 0,0 0-39 0 0,0 0-35 0 0,1 0-117 0 0,-1 0-34 0 0,3 0-1198 0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1.066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54 15 6384 0 0,'0'0'184'0'0,"0"0"-44"0"0,0 0-2 0 0,0 0 54 0 0,0 0 166 0 0,0 0 303 0 0,0 0 19 0 0,0 0-278 0 0,0 0-163 0 0,0 0 8 0 0,0 0-43 0 0,0 0 159 0 0,0 0-13 0 0,0 0-24 0 0,0 0-85 0 0,0 0-32 0 0,0 0-7 0 0,0 0-4 0 0,0 0-6 0 0,0 0-46 0 0,0 1-47 0 0,-1 1-5 0 0,-3 5 38 0 0,3-5-37 0 0,1 0 61 0 0,-8 20 350 0 0,3 2-43 0 0,2 2-48 0 0,0-1-52 0 0,0 7 10 0 0,-2-1-93 0 0,2-11 13 0 0,1 0 1 0 0,0 14-294 0 0,0 7 299 0 0,-1-1-110 0 0,1 20-14 0 0,-3 34 63 0 0,4-59-160 0 0,1 1 35 0 0,1-7-1 0 0,2-3 14 0 0,-3-24-60 0 0,0-2 17 0 0,0 0 10 0 0,0 0-34 0 0,0 0-155 0 0,0 0-61 0 0,8-14-711 0 0,-6 9 416 0 0,0-1 165 0 0,0 0-39 0 0,0-6-286 0 0,3-16-903 0 0,-4 20 1091 0 0,0 1 47 0 0,0-10-479 0 0</inkml:trace>
  <inkml:trace contextRef="#ctx0" brushRef="#br0" timeOffset="466.6">101 0 7072 0 0,'0'0'202'0'0,"0"0"76"0"0,0 0 146 0 0,0 0 65 0 0,0 0 14 0 0,0 0-19 0 0,0 0-86 0 0,0 0-40 0 0,0 1-239 0 0,2 0 74 0 0,-1 0 68 0 0,1 1 63 0 0,0 0 60 0 0,-1 0 53 0 0,1 0 50 0 0,-1-1 44 0 0,0 1-276 0 0,0-1-34 0 0,1 2 135 0 0,1 0-99 0 0,-1-1-76 0 0,1 2-20 0 0,3 4 141 0 0,-5-6-175 0 0,1-1-35 0 0,-1 1-19 0 0,3 0-8 0 0,-1 1 2 0 0,0 0 13 0 0,8 14 272 0 0,0 1-66 0 0,1 1-56 0 0,0 0-48 0 0,0 2-27 0 0,1 0-32 0 0,32 46 195 0 0,-25-40-146 0 0,-11-15-87 0 0,-1-1 0 0 0,-1 1 0 0 0,0 1 0 0 0,3 6-85 0 0,21 56 294 0 0,-5-12-72 0 0,-8-19-111 0 0,4 6 96 0 0,-9-24-51 0 0,2 2 48 0 0,-14-28-376 0 0,-1 1 39 0 0,0-1-31 0 0,0 0 119 0 0,0 1 95 0 0,0-1 59 0 0,1 1 42 0 0,-1 0 442 0 0,0 0-395 0 0,0-1-121 0 0,0 0-51 0 0,1 1-63 0 0,-1-1-75 0 0,0 0-86 0 0,0 0-99 0 0,0 1-109 0 0,0-1-122 0 0,0 0 103 0 0,0 0-62 0 0,0 0-67 0 0,0 0-69 0 0,0 0-73 0 0,0 0-76 0 0,0 0-80 0 0,1 0-83 0 0,-1 0-1132 0 0,0 0-1167 0 0</inkml:trace>
  <inkml:trace contextRef="#ctx0" brushRef="#br0" timeOffset="811.32">105 531 5008 0 0,'0'0'144'0'0,"0"0"-22"0"0,0 0 21 0 0,0 0 76 0 0,0 0 211 0 0,0 0 386 0 0,0 0 31 0 0,0 0-346 0 0,0 0-199 0 0,0 0-44 0 0,0 0 70 0 0,0 0 168 0 0,0 0-16 0 0,0 0-263 0 0,0 0-49 0 0,0 1-41 0 0,0-1-36 0 0,1 0 17 0 0,2 1-28 0 0,0-1 19 0 0,8 1 555 0 0,2-3-102 0 0,1-2-119 0 0,-7 3-265 0 0,-1-1-36 0 0,3 0-9 0 0,12-4 33 0 0,1-1-55 0 0,-1-1-51 0 0,0 0-51 0 0,-17 6-104 0 0,0 0 35 0 0,4-1 18 0 0,1-1 93 0 0,12-4 179 0 0,-13 5-194 0 0,-2 0-55 0 0,-1 1-58 0 0,1 0-70 0 0,0 0-85 0 0,-2 0 10 0 0,0 1-55 0 0,0 0-59 0 0,0-1-65 0 0,0 1-69 0 0,0-1-74 0 0,0 1-80 0 0,1 0-83 0 0,2-2-823 0 0,2 0-872 0 0,-9 2 2392 0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3:59.90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 35 8264 0 0,'0'0'182'0'0,"0"0"29"0"0,0 0 14 0 0,0-1-27 0 0,2-1-276 0 0,-1-1 84 0 0,0 1 73 0 0,-1 0 60 0 0,1-2 224 0 0,0-3 684 0 0,-1 5-811 0 0,0 1-47 0 0,0-1-64 0 0,1 1-81 0 0,-1-1 568 0 0,1 0-62 0 0,0 0-59 0 0,0 1-56 0 0,0 0-53 0 0,1 1-49 0 0,-1 1-47 0 0,0-1-43 0 0,0 1-40 0 0,1 0-38 0 0,0 2 68 0 0,1 2-111 0 0,0 0-85 0 0,0 1-70 0 0,3 10-140 0 0,-5-12 153 0 0,0 1 41 0 0,0-3 28 0 0,0 1 34 0 0,-1-1 40 0 0,1 0 45 0 0,1 16 7 0 0,4 24 120 0 0,-5-29-177 0 0,4 23 191 0 0,3 18 280 0 0,1 12 154 0 0,-6-44-534 0 0,-1 0-36 0 0,8 43 403 0 0,-4-38-323 0 0,-1 0-34 0 0,-4-20-133 0 0,1 0 0 0 0,0 0 0 0 0,0 0 0 0 0,3 6-86 0 0,-2-6 78 0 0,-2-4-45 0 0,1 1-1 0 0,-1-1 0 0 0,1 0 0 0 0,0 0 0 0 0,0 0 1 0 0,0 0-1 0 0,0 0 0 0 0,1 0 0 0 0,1 1-32 0 0,-2-2 0 0 0,0 0 8 0 0,4 5 59 0 0,0-1-24 0 0,1-3-22 0 0,0 0 22 0 0,2 0-33 0 0,1 3-5 0 0,-8-6-12 0 0,1 0-31 0 0,2 0-23 0 0,0 0-7 0 0,-1 0-72 0 0,1-1-62 0 0,-1 0-53 0 0,1-1-83 0 0,-1 0-40 0 0,9-7-982 0 0,-8 4 801 0 0,1-1-15 0 0,-5 4 225 0 0,0 1 102 0 0,0 0 70 0 0,1-1-158 0 0,0 1 48 0 0,-2 1 122 0 0,0-1-37 0 0,1 1-44 0 0,-1 0-49 0 0,1-1-64 0 0,-1 1-48 0 0,0 0-41 0 0,0 0-36 0 0,0 0-139 0 0,0 0-35 0 0,1 0-1444 0 0</inkml:trace>
  <inkml:trace contextRef="#ctx0" brushRef="#br0" timeOffset="323.58">1 306 9376 0 0,'0'0'273'0'0,"0"0"-5"0"0,0 0-87 0 0,0 0-34 0 0,1 0 157 0 0,9-3 466 0 0,0-2-54 0 0,0 0-56 0 0,0 0-57 0 0,4-3 131 0 0,0 2-113 0 0,-1 0-83 0 0,-1 1-116 0 0,1-1-105 0 0,-1 0-90 0 0,-3 1-104 0 0,1 0-42 0 0,9-4-19 0 0,-1 2-86 0 0,26-6-114 0 0,-40 12 69 0 0,0 0-58 0 0,-2 1-15 0 0,0 0-62 0 0,0-1-76 0 0,0 1-87 0 0,-1 0 7 0 0,1-1-57 0 0,-1 1-50 0 0,0 0-44 0 0,1-1-152 0 0,0 1-43 0 0,0-1-185 0 0,1 1-492 0 0,-3 0 1373 0 0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7.64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4 63 7512 0 0,'0'0'166'0'0,"0"0"29"0"0,0 0 13 0 0,0-1 22 0 0,-1 0-75 0 0,-1-6 151 0 0,2 5-101 0 0,0 1-182 0 0,3-7 473 0 0,-1 3-195 0 0,1 1-88 0 0,1 0-47 0 0,4-2 157 0 0,5-6 218 0 0,3 4-72 0 0,-1 5-152 0 0,-2 3-83 0 0,-4 2-145 0 0,1 2-70 0 0,-5-2 12 0 0,0 1 0 0 0,-1-1 1 0 0,1 1-1 0 0,-1 0 0 0 0,2 2-31 0 0,-3-3 14 0 0,-1 0-1 0 0,0 0 1 0 0,0 0-1 0 0,0 1 0 0 0,0-1 1 0 0,0 1-1 0 0,-1-1 1 0 0,1 1-1 0 0,0 2-13 0 0,3 9 104 0 0,-3 1 111 0 0,-3 2 115 0 0,0-13-205 0 0,0 1 0 0 0,-1-1 1 0 0,1 1-1 0 0,-1-1 1 0 0,0 0-1 0 0,0 0 0 0 0,-1 3-125 0 0,-5 5 265 0 0,5-6-225 0 0,-1 2-10 0 0,-2 1 48 0 0,4-8-67 0 0,1 0 1 0 0,-5 7 55 0 0,16-7-10 0 0,11 3-65 0 0,-20-4 13 0 0,15 4-5 0 0,-14-4 1 0 0,0 1-1 0 0,1-1 1 0 0,-1 0-1 0 0,0 1 1 0 0,1 0-1 0 0,-1-1 1 0 0,0 1-1 0 0,0 0 1 0 0,0 0-1 0 0,0 0 0 0 0,0 1 1 0 0,0-1-1 0 0,0 0 1 0 0,0 1-1 0 0,0-1 1 0 0,-1 1-1 0 0,1 0 1 0 0,-1-1-1 0 0,1 1 1 0 0,-1 0-1 0 0,2 2 0 0 0,5 11 410 0 0,-1-3 26 0 0,-6-11-398 0 0,-1 0 0 0 0,0 0-1 0 0,1 0 1 0 0,-1 0-1 0 0,0 0 1 0 0,0 0-1 0 0,0 0 1 0 0,0 0 0 0 0,0 1-1 0 0,0-1 1 0 0,0 0-1 0 0,0 0 1 0 0,-1 0-1 0 0,1 0 1 0 0,0 0-1 0 0,-1 0 1 0 0,1 0 0 0 0,0 0-1 0 0,-2 1-37 0 0,-3 9 218 0 0,-12 9 377 0 0,11-14-460 0 0,0-2-54 0 0,0-1-67 0 0,0 0-61 0 0,0-1-70 0 0,0 0-81 0 0,-1-2-91 0 0,0 1-101 0 0,0-2-112 0 0,-1 0-123 0 0,7 1 256 0 0,0-1-55 0 0,0 1-49 0 0,1 0-42 0 0,-2-1-150 0 0,1 1-42 0 0,0 0-182 0 0,-1-1-490 0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7.98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10824 0 0,'0'0'241'0'0,"0"0"38"0"0,0 0 14 0 0,0 0-21 0 0,0 0-157 0 0,0 0-41 0 0,1 0 220 0 0,-1 0-84 0 0,0 0-71 0 0,0 0-59 0 0,0 0-48 0 0,1 0-32 0 0,0-1-87 0 0,0 0 82 0 0,-1 1 67 0 0,1 0 104 0 0,0-1-32 0 0,-1 1 41 0 0,0 0 45 0 0,1 0 49 0 0,-1 0 54 0 0,1 0 58 0 0,-1 0 63 0 0,0 0 67 0 0,1 0-776 0 0,-1 0 101 0 0,0 0 90 0 0,1 0 77 0 0,-1 0 86 0 0,1 0 74 0 0,0 1 100 0 0,0-1 199 0 0,0 0-57 0 0,0 1-195 0 0,0-1-95 0 0,0 0-72 0 0,0 0-74 0 0,-1 1-71 0 0,1-1-81 0 0,0 0-89 0 0,-1 0-29 0 0,1 0-75 0 0,-1 0-80 0 0,1 0-85 0 0,-1 0-90 0 0,1 0-96 0 0,-1 0-102 0 0,1 0-106 0 0,-1 0-962 0 0,0 0-1070 0 0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8.2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9792 0 0,'0'0'289'0'0,"0"0"-8"0"0,0 0-117 0 0,0 0-49 0 0,0 0 118 0 0,0 0 215 0 0,0 1 22 0 0,1 1-457 0 0,-1-1 45 0 0,1 1 107 0 0,2 4 296 0 0,-2-4-375 0 0,0 1-58 0 0,0-1-68 0 0,1 1-75 0 0,-1 0-88 0 0,1 1-101 0 0,-2-4-197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02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64 6336 0 0,'0'0'141'0'0,"0"0"23"0"0,0 0 11 0 0,0 0 38 0 0,0 0-82 0 0,0 0 109 0 0,0 0 200 0 0,0 0 9 0 0,0 0-1 0 0,0 0-25 0 0,0 0-9 0 0,0 0-4 0 0,0 0-2 0 0,0 0 0 0 0,0 0 0 0 0,0 0-217 0 0,0 0-41 0 0,0 0 45 0 0,0 1-106 0 0,2 3-19 0 0,-1-1 21 0 0,3 11 335 0 0,-2 1-96 0 0,-3 4-32 0 0,-3 9 21 0 0,0 12 98 0 0,-1 21 101 0 0,1-31-305 0 0,3 0-46 0 0,-1 32 238 0 0,1-22 345 0 0,3 38-750 0 0,1-34 416 0 0,1 18 242 0 0,-3-56-571 0 0,0-2-35 0 0,-1 6 35 0 0,-1 1 39 0 0,1-2-7 0 0,0 3 53 0 0,0-11-170 0 0,0-1-75 0 0,0 0-103 0 0,0 0-229 0 0,0 0-407 0 0,0 0 464 0 0,0 0 188 0 0,0 0-37 0 0,0 0-2 0 0,0 0-37 0 0,0 0-42 0 0,0 0-49 0 0,0 0-51 0 0,0 0-48 0 0,0 0-43 0 0,0 0-37 0 0,0 0-142 0 0,0 0-37 0 0,0 0-1500 0 0</inkml:trace>
  <inkml:trace contextRef="#ctx0" brushRef="#br0" timeOffset="671.2">225 95 5192 0 0,'0'0'151'0'0,"0"0"-35"0"0,0 0 2 0 0,0 0 49 0 0,0 0 149 0 0,0 0 273 0 0,0 0 19 0 0,0 0-21 0 0,1-1-118 0 0,5-4-54 0 0,1 1-62 0 0,1 0-57 0 0,0 0-49 0 0,3-1-9 0 0,0 1-51 0 0,2 0-15 0 0,6-2 19 0 0,1 0-7 0 0,1-1-110 0 0,1 1 33 0 0,48-10 323 0 0,-39 10-285 0 0,-14 3-128 0 0,10 0 53 0 0,5-1 25 0 0,-11 0-69 0 0,-17 3-24 0 0,-3 0 1 0 0,0 1-1 0 0,-1 0 1 0 0,1 0 0 0 0,0 0-1 0 0,-1 0 1 0 0,1-1 0 0 0,-1 1-1 0 0,1 0 1 0 0,0 0 0 0 0,-1 0-1 0 0,1 0 1 0 0,0 0 0 0 0,-1 1-1 0 0,1-1 1 0 0,0 0 0 0 0,-1 0-1 0 0,1 0 1 0 0,-1 0 0 0 0,1 1-1 0 0,0-1 1 0 0,-1 0 0 0 0,1 1-1 0 0,-1-1 1 0 0,1 0 0 0 0,-1 1-1 0 0,1-1-2 0 0,0 1 3 0 0,0 0 51 0 0,-1-1 16 0 0,0 0 29 0 0,0 0 12 0 0,0 0 1 0 0,2 10 370 0 0,-1-3-314 0 0,0-5-127 0 0,-1 0-36 0 0,0 15 306 0 0,0 0-104 0 0,0-1-79 0 0,-1 3-45 0 0,-1 9-23 0 0,0 8 28 0 0,0-5 27 0 0,-7 102 469 0 0,7-119-568 0 0,1 1 53 0 0,0-1 44 0 0,0 1 36 0 0,-1 10 167 0 0,-3 35 506 0 0,4-39-577 0 0,-1 1-54 0 0,1 0-104 0 0,0-4 39 0 0,0-3 69 0 0,0-1 0 0 0,0 0 0 0 0,-2 1-195 0 0,-2 26 497 0 0,3-22-302 0 0,-1 0-49 0 0,3-11-115 0 0,0-6-16 0 0,0 0-1 0 0,0 0 0 0 0,-1 0 0 0 0,1 0 1 0 0,0 0-1 0 0,-1 0 0 0 0,1 0 1 0 0,-1 0-1 0 0,0 1-14 0 0,1-2 10 0 0,-1 2-7 0 0,5 6 70 0 0,-4-8-47 0 0,0-1-136 0 0,0 0-67 0 0,0 0 125 0 0,0 0-18 0 0,0 0-26 0 0,0 0-49 0 0,0 0-20 0 0,0 0-49 0 0,0 0-55 0 0,0 0-62 0 0,0 0-68 0 0,0 0-61 0 0,0 0-56 0 0,0 0-48 0 0,0 0-167 0 0,0 0-48 0 0,0 0-202 0 0,0 0-541 0 0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8.53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10912 0 0,'0'0'248'0'0,"0"0"34"0"0,0 0 20 0 0,0 0-38 0 0,0 0-154 0 0,0 0-39 0 0,0 0 209 0 0,0 0-80 0 0,1 0-69 0 0,-1 1-57 0 0,0-1-46 0 0,1 2-116 0 0,-1-2 82 0 0,1 1 66 0 0,-1 0 99 0 0,0-1-29 0 0,1 0 39 0 0,-1 1 43 0 0,0-1 47 0 0,0 0 53 0 0,1 1 55 0 0,-1-1 62 0 0,0 0 64 0 0,0 0-577 0 0,0 1 40 0 0,1-1 57 0 0,0 1 114 0 0,0-1 82 0 0,1 3 567 0 0,0-2-478 0 0,-2-1-171 0 0,1 1-39 0 0,-1-1-47 0 0,1 1-57 0 0,-1-1-286 0 0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10.43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0 7312 0 0,'0'0'165'0'0,"0"0"22"0"0,0 1-22 0 0,0-1-70 0 0,0 1-51 0 0,0 3-14 0 0,0-1 8 0 0,0 2-101 0 0,0 0 35 0 0,1 4 65 0 0,-1 1 110 0 0,1-1 93 0 0,0 3 146 0 0,1 0 78 0 0,2 23 1094 0 0,-2-25-1143 0 0,2 17 276 0 0,3 13 284 0 0,0 1 65 0 0,-3-14-258 0 0,-3-20-508 0 0,0 0-65 0 0,1 1-19 0 0,1 1 41 0 0,-2-7-63 0 0,-1-2 2 0 0,0 1-107 0 0,0-1-69 0 0,1 3-64 0 0,-1-3 86 0 0,1 1 41 0 0,-1-1 58 0 0,0 0 70 0 0,1 0 84 0 0,-1 0 99 0 0,9-21-219 0 0,-2-14-67 0 0,-6 25-61 0 0,1 1 0 0 0,0 0 0 0 0,3-6-21 0 0,1-2 15 0 0,7-16-42 0 0,-12 31 19 0 0,0 0 0 0 0,0 0 0 0 0,1 0 0 0 0,-1 1 0 0 0,1-1 0 0 0,-1 0 0 0 0,1 1 1 0 0,0-1-1 0 0,0 1 0 0 0,0-1 0 0 0,0 1 0 0 0,0 0 0 0 0,1-1 8 0 0,-1 1-6 0 0,0 0 1 0 0,0 1-1 0 0,0-1 0 0 0,0 1 0 0 0,-1-1 0 0 0,1 1 1 0 0,0 0-1 0 0,0 0 0 0 0,0 0 0 0 0,0 0 0 0 0,0 0 1 0 0,0 0-1 0 0,0 0 0 0 0,0 1 0 0 0,0-1 0 0 0,0 1 1 0 0,-1-1-1 0 0,1 1 0 0 0,0 0 0 0 0,0 0 6 0 0,2 1-6 0 0,-1 0 0 0 0,0 0 0 0 0,0 0-1 0 0,0 1 1 0 0,0-1 0 0 0,0 1 0 0 0,-1 0 0 0 0,1 0 6 0 0,17 26-59 0 0,-10-6 61 0 0,-3-4 46 0 0,-4 1 59 0 0,-1-10-43 0 0,2 5-11 0 0,0 2 49 0 0,-1-9-43 0 0,-1-4-658 0 0,-1-1 82 0 0,0-1-22 0 0,0 0-163 0 0,-1-1 26 0 0,0-1 194 0 0,0 0-78 0 0,1 2-101 0 0,-1-1-1435 0 0,1-1-1205 0 0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11.35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0 7616 0 0,'0'0'222'0'0,"0"0"-63"0"0,0 0-77 0 0,0 1-53 0 0,0 2-27 0 0,0 0 53 0 0,2 6 330 0 0,0-1-41 0 0,0 0-36 0 0,-1 1-34 0 0,3 8 179 0 0,0 0-105 0 0,1 0-92 0 0,-1 0-62 0 0,1 2-28 0 0,8 25 165 0 0,-8-29-182 0 0,3 8 165 0 0,-4-11-102 0 0,1-1 45 0 0,4 19 64 0 0,8 17 178 0 0,1-5-19 0 0,0 2-16 0 0,-6-17-207 0 0,-2 0-43 0 0,8 28 120 0 0,-8-23-171 0 0,-4-11-57 0 0,1 30 5 0 0,-6-35-38 0 0,-1-2 53 0 0,0-12-62 0 0,0-2 5 0 0,0 0 22 0 0,0 0 5 0 0,0 0 0 0 0,-14-3 45 0 0,5-4-63 0 0,6 5-66 0 0,1-1 0 0 0,1 0 0 0 0,-1 0-1 0 0,0 0 1 0 0,1 0 0 0 0,-1-2-12 0 0,1 1 8 0 0,-7-24 50 0 0,8-1-41 0 0,1 22-26 0 0,0 0 1 0 0,1 0-1 0 0,0 0 1 0 0,0 0-1 0 0,0 1 1 0 0,1-1-1 0 0,2-3 9 0 0,-2 4-16 0 0,0 0 1 0 0,1 1-1 0 0,-1 0 0 0 0,1 0 0 0 0,0 0 0 0 0,1 0 0 0 0,-1 0 0 0 0,1 1 0 0 0,0 0 0 0 0,0 0 0 0 0,0 0 0 0 0,1 1 0 0 0,-1 0 0 0 0,1 0 0 0 0,0 0 0 0 0,-1 0 0 0 0,7 0 16 0 0,12-1 42 0 0,-1 6-52 0 0,2 7-52 0 0,-21-6 38 0 0,1-1-1 0 0,-1 1 1 0 0,0 0-1 0 0,0 0 1 0 0,-1 1-1 0 0,4 3 25 0 0,-3-3-28 0 0,0 1 0 0 0,0 0 0 0 0,0 1-1 0 0,-1-1 1 0 0,1 3 28 0 0,6 17-52 0 0,-5-2 53 0 0,-3-1 56 0 0,-2-13-12 0 0,-1 1-1 0 0,0-1 1 0 0,-1 0 0 0 0,0 0-1 0 0,0 0 1 0 0,-1 0 0 0 0,0 0-1 0 0,-1 0 1 0 0,0-1 0 0 0,-4 7-45 0 0,4-9 32 0 0,0 1 0 0 0,-1-1 0 0 0,0 0 1 0 0,0 0-1 0 0,0 0 0 0 0,-1 0-32 0 0,2-2 16 0 0,-1-1 0 0 0,1 0 0 0 0,-1 0 0 0 0,1 0 0 0 0,-1 0 0 0 0,0-1 0 0 0,0 0 0 0 0,-4 2-16 0 0,3-3-34 0 0,-7 1 22 0 0,5-2-54 0 0,2-1-56 0 0,0 0-92 0 0,3 0 46 0 0,0 0-41 0 0,0-1-46 0 0,1 1-48 0 0,-1-1-55 0 0,1 0-59 0 0,-1 0-62 0 0,1 0-68 0 0,-1-4-719 0 0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12.04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1 136 9096 0 0,'0'0'200'0'0,"0"0"-26"0"0,1 0-41 0 0,1 0 37 0 0,9 2 53 0 0,-7-2-313 0 0,1 1 76 0 0,-1-1 67 0 0,1 1 61 0 0,1-1 90 0 0,0 0 61 0 0,2 0 115 0 0,3-1 268 0 0,7-1 443 0 0,-12 0-777 0 0,0 1-47 0 0,-2-1-91 0 0,0 1-50 0 0,0-1-58 0 0,0-1-66 0 0,2 0 205 0 0,0 0-42 0 0,1 0 0 0 0,3-5 16 0 0,2-1-30 0 0,6-4-66 0 0,3-2-40 0 0,-9 4 49 0 0,-5 2-34 0 0,-6 7-59 0 0,0 0-1 0 0,0 1 1 0 0,0-1 0 0 0,0 0-1 0 0,-1 1 1 0 0,1-1 0 0 0,-1 0-1 0 0,1 0 1 0 0,-1 0 0 0 0,1-1-1 0 0,-5-11 100 0 0,-4 5-45 0 0,6 8-52 0 0,-1 0 0 0 0,1 0 1 0 0,0 0-1 0 0,0 0 0 0 0,-1 0 0 0 0,1 1 0 0 0,-1-1 0 0 0,1 1 1 0 0,0 0-1 0 0,-3-1-3 0 0,-3 1 8 0 0,0 0 1 0 0,1 1 0 0 0,-1 0-1 0 0,0 0-8 0 0,-12 4 112 0 0,15-4-24 0 0,0 0 0 0 0,0 1-1 0 0,0 0 1 0 0,0 0 0 0 0,1 0 0 0 0,-1 1-88 0 0,-13 12 262 0 0,7 0-151 0 0,7-6-105 0 0,0 1-37 0 0,-3 10 41 0 0,4-12 26 0 0,0 0-1 0 0,0 0 1 0 0,1 1 0 0 0,1-1 0 0 0,-1 2-36 0 0,1 24 108 0 0,2-24-90 0 0,0 0 0 0 0,1 0 1 0 0,0 0-1 0 0,0-1 0 0 0,1 1 0 0 0,1-1 1 0 0,-1 1-1 0 0,5 5-18 0 0,14 20 99 0 0,3-7 62 0 0,4-5 103 0 0,-10-12-122 0 0,1-2 62 0 0,-14-7-112 0 0,1 0-1 0 0,-1-1 0 0 0,1 1 0 0 0,-1-2 0 0 0,1 1 0 0 0,-1 0 0 0 0,1-1 1 0 0,0 0-1 0 0,4-1-91 0 0,19-7 276 0 0,-21 4-121 0 0,-1 0 0 0 0,1 0 0 0 0,-1-1 0 0 0,1 0 0 0 0,-1-1 0 0 0,3-3-155 0 0,0-1 157 0 0,-1-1-41 0 0,-9 9-334 0 0,1 0 93 0 0,-1 1 82 0 0,0-1 67 0 0,1 0 53 0 0,-1 1 39 0 0,4-7 587 0 0,-3 6-562 0 0,-1 0-99 0 0,0 1-78 0 0,0-1-56 0 0,0 1-63 0 0,0 0-71 0 0,0-1-103 0 0,-1 1-99 0 0,1 0-108 0 0,0-1-119 0 0,0 1 280 0 0,-1 1-32 0 0,0-1-35 0 0,1 0-35 0 0,-1 1-37 0 0,1-1-37 0 0,-1 0-39 0 0,0 1-41 0 0,1-1-1690 0 0,-1 1-1316 0 0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9.15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71 1 8288 0 0,'0'0'190'0'0,"0"0"28"0"0,0 0 7 0 0,0 0 15 0 0,0 0 41 0 0,0 0-28 0 0,0 0-108 0 0,1 1-70 0 0,1 2-11 0 0,-1-1 5 0 0,5 14 302 0 0,-2 0-35 0 0,1 18 245 0 0,-6 1-96 0 0,-1 0-66 0 0,-1 15 157 0 0,2-8 541 0 0,-3 21-1117 0 0,-2-21 1219 0 0,-5 20-1219 0 0,3-24 379 0 0,2 0-96 0 0,-10 46 207 0 0,4-38-211 0 0,3-8-46 0 0,3-14-107 0 0,6-17-54 0 0,0 0 12 0 0,0-6 131 0 0,0-1-44 0 0,0 1-42 0 0,-1 0-39 0 0,1-1-38 0 0,0 1-36 0 0,0 0-83 0 0,0-1-117 0 0,-1 1-101 0 0,1-1-83 0 0,0 0-68 0 0,-1 0-111 0 0,0-1-1123 0 0,1 0 986 0 0,0-1 139 0 0,0 1 90 0 0,0 0 102 0 0,0 1-39 0 0,0-2-485 0 0,0 0-306 0 0,0-1-734 0 0</inkml:trace>
  <inkml:trace contextRef="#ctx0" brushRef="#br0" timeOffset="449.29">145 57 7688 0 0,'0'0'166'0'0,"0"0"29"0"0,0 0 14 0 0,1 0-25 0 0,4 0-146 0 0,1 0-8 0 0,-2 0 43 0 0,0 0 39 0 0,3 0 211 0 0,0 1 196 0 0,2 0 402 0 0,-3 1-12 0 0,-1 1-411 0 0,-2 0-201 0 0,-1-1-201 0 0,0 0-40 0 0,6 7 448 0 0,-1 0-94 0 0,0 0-80 0 0,-1 1-68 0 0,1 2-20 0 0,-1 1-59 0 0,11 25 230 0 0,-10-21-185 0 0,8 31 197 0 0,-11-34-193 0 0,0 0 1 0 0,6 12-233 0 0,2 3 699 0 0,4 15-699 0 0,-6-11 262 0 0,1 1-56 0 0,-2-5-50 0 0,-1 2 37 0 0,-2-6 85 0 0,1-1-1 0 0,3 8-277 0 0,-3-14 123 0 0,0 0 59 0 0,13 34 470 0 0,-8-31-457 0 0,-9-16-117 0 0,-2-5-349 0 0,-1 1 105 0 0,0 0 90 0 0,1-1 78 0 0,-1 1 76 0 0,1 0 59 0 0,0 1 500 0 0,0-1-396 0 0,-1-1-139 0 0,1 1-45 0 0,-1-1-51 0 0,0 0-36 0 0,0 1-42 0 0,1-1-47 0 0,-1 0-51 0 0,0 1-56 0 0,0-1-61 0 0,0 0-65 0 0,1 0-71 0 0,-1 1-76 0 0,0-1-80 0 0,0 0-85 0 0,0 0-90 0 0,0 0-94 0 0,0 1-100 0 0,0-1-104 0 0,0-2-1099 0 0,0-1-1211 0 0</inkml:trace>
  <inkml:trace contextRef="#ctx0" brushRef="#br0" timeOffset="727.05">174 553 8576 0 0,'0'0'197'0'0,"0"0"24"0"0,0 0 17 0 0,1-1-58 0 0,4-1-120 0 0,2-2-35 0 0,-1 0 47 0 0,1-1 43 0 0,-1 1 39 0 0,7-4 244 0 0,0-1 96 0 0,30-16 1368 0 0,-33 20-1493 0 0,-1 1-38 0 0,2 0-44 0 0,-1 0-64 0 0,1 0-76 0 0,0 1-90 0 0,-1 0-74 0 0,15-2 100 0 0,-18 4-101 0 0,0 0-53 0 0,2 0-95 0 0,-1 0-116 0 0,-4 0 90 0 0,0 1-40 0 0,0-1-42 0 0,1 1-45 0 0,-4 0 12 0 0,1 0-46 0 0,0 0-41 0 0,-1-1-36 0 0,1 1-126 0 0,0 0-35 0 0,5 0-1304 0 0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06.49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28 1 6336 0 0,'0'0'141'0'0,"0"0"23"0"0,0 0 11 0 0,0 0-63 0 0,0 0-54 0 0,2 3-32 0 0,-1 0 18 0 0,1 7 652 0 0,-1 0-62 0 0,-1 1-60 0 0,0 0-58 0 0,-1 0-55 0 0,-1-1-52 0 0,1 1-50 0 0,-1 0-48 0 0,0 7 102 0 0,0-1-108 0 0,-1 5 77 0 0,1-1-76 0 0,-5 61 648 0 0,6-60-698 0 0,0 0-78 0 0,1 0-61 0 0,0 1-48 0 0,-3 61 28 0 0,1-48 4 0 0,1-17-70 0 0,1 9 84 0 0,0 9 70 0 0,-3-12-108 0 0,3-24-224 0 0,0 0 71 0 0,0 0 59 0 0,0 0 49 0 0,0 1 52 0 0,0 3 260 0 0,0-3-228 0 0,0 0-71 0 0,0 0-61 0 0,1-1-78 0 0,-1 0-94 0 0,0 1-113 0 0,0-2 103 0 0,-1 0-34 0 0,1 1-37 0 0,0-1-39 0 0,0 0-41 0 0,0 1-43 0 0,3-7-332 0 0</inkml:trace>
  <inkml:trace contextRef="#ctx0" brushRef="#br0" timeOffset="369.04">71 62 7456 0 0,'0'0'166'0'0,"0"0"29"0"0,0 0 12 0 0,0 0 33 0 0,0 0 134 0 0,0 0 61 0 0,0 0 12 0 0,0 0-38 0 0,0 0-293 0 0,0 0 15 0 0,0 0 43 0 0,0 0-12 0 0,0 0 15 0 0,7 4 564 0 0,-4-1-544 0 0,0-1-51 0 0,9 9 85 0 0,-1 2-51 0 0,-1 0-45 0 0,0 1-37 0 0,13 18 26 0 0,9 8 71 0 0,-2 2 34 0 0,-8-7 318 0 0,7 17-547 0 0,-9-12 644 0 0,3 13-644 0 0,-7-10 716 0 0,1 9-716 0 0,-6-18 302 0 0,-2-6-113 0 0,-1 1-46 0 0,-8-28-329 0 0,0-1 60 0 0,0 0 53 0 0,0 1 47 0 0,1 0 69 0 0,-1 0 82 0 0,1 4 471 0 0,0-4-503 0 0,-1 0-36 0 0,0 0-47 0 0,1 0-60 0 0,-1 0-72 0 0,0 0-84 0 0,1 0-56 0 0,-1-1-84 0 0,0 1-92 0 0,1 0-100 0 0,-1-1-107 0 0,0 0-116 0 0,0 1-125 0 0,1-1 395 0 0,-1 0-35 0 0,0 0-1278 0 0,0 0-1020 0 0</inkml:trace>
  <inkml:trace contextRef="#ctx0" brushRef="#br0" timeOffset="654.27">107 446 8144 0 0,'0'0'234'0'0,"0"0"6"0"0,1 0-176 0 0,0 0-37 0 0,26-12 1063 0 0,-13 6-590 0 0,0-1-38 0 0,5-2 107 0 0,1 0-108 0 0,-10 4-277 0 0,0 1-35 0 0,1 1-36 0 0,-1-1-38 0 0,25-6 77 0 0,-19 5-119 0 0,1-1-88 0 0,-9 3-25 0 0,1 1-43 0 0,0-2-65 0 0,0 1-67 0 0,10-3-181 0 0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27.1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34 6448 0 0,'0'0'190'0'0,"1"0"-201"0"0,-1 0 40 0 0,1 0 38 0 0,-1 0 33 0 0,2 0 129 0 0,0 0 59 0 0,7 0 822 0 0,-6 0-684 0 0,-1 0-247 0 0,-1 0-37 0 0,0 0-44 0 0,0 0-51 0 0,6 3 418 0 0,-1 3-83 0 0,-1 1-68 0 0,-1 2-53 0 0,1 3 2 0 0,2 16 270 0 0,-3-11-92 0 0,-2-3-5 0 0,0 0 1 0 0,0 0-1 0 0,-1 0 0 0 0,-1 11-436 0 0,3 33 1270 0 0,-3-56-1223 0 0,5 40 759 0 0,-4-28-481 0 0,0 0 69 0 0,-1-13-317 0 0,0-1-5 0 0,0 0 6 0 0,0 0 5 0 0,0 0 5 0 0,0 0-13 0 0,2-7 43 0 0,-2-11-69 0 0,0 17-43 0 0,2-58 93 0 0,7 0-52 0 0,-6 44-65 0 0,1 1 1 0 0,5-13 17 0 0,-4 15-49 0 0,0 1 1 0 0,1 1-1 0 0,6-10 49 0 0,-8 14-17 0 0,0 1 0 0 0,0-1-1 0 0,1 1 1 0 0,0 0-1 0 0,0 0 1 0 0,1 1-1 0 0,3-3 18 0 0,-3 3-11 0 0,1 0-1 0 0,-1 0 1 0 0,1 1 0 0 0,0 0-1 0 0,0 0 1 0 0,6-1 11 0 0,-5 2-5 0 0,0 0 0 0 0,0 1 1 0 0,0 0-1 0 0,0 1 1 0 0,0-1-1 0 0,0 1 0 0 0,6 1 5 0 0,-7 0 0 0 0,1 0 0 0 0,-1 1 0 0 0,0 0 0 0 0,0 0 0 0 0,0 0 0 0 0,0 1 0 0 0,0 0 0 0 0,0 1 0 0 0,-1-1 0 0 0,0 1 0 0 0,1 0 0 0 0,-1 1 0 0 0,1 1-1 0 0,-1 0 2 0 0,0 0-1 0 0,-1 0 0 0 0,0 0 1 0 0,0 1-1 0 0,2 3 0 0 0,6 13 53 0 0,-2 3 47 0 0,-3 1 53 0 0,-2 0 61 0 0,-2 0 70 0 0,-3-1 77 0 0,-1-20-341 0 0,0 0 39 0 0,1 13 245 0 0,0-2-24 0 0,-1-8-194 0 0,0-7-27 0 0,0-1 9 0 0,-1 2-70 0 0,0 4-51 0 0,1-6-31 0 0,0-1-104 0 0,0 0-188 0 0,0 0 198 0 0,0 0-44 0 0,0 0-77 0 0,0 0 98 0 0,0 0-40 0 0,0 0-42 0 0,0 0-42 0 0,0 0-36 0 0,0 0-34 0 0,0 0-253 0 0,0 0-55 0 0,0 0-823 0 0,0 0-644 0 0,0 0-1225 0 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27.47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4 10104 0 0,'0'0'230'0'0,"0"0"30"0"0,0 0 19 0 0,1 0-118 0 0,0-1-83 0 0,3-1 36 0 0,-3 2 82 0 0,0 0-35 0 0,2 2 76 0 0,-1 0-67 0 0,4 5 105 0 0,-5-6-124 0 0,1 3 93 0 0,0 1-39 0 0,2 4 111 0 0,0 1-106 0 0,2 11 206 0 0,-4-13-219 0 0,0 2 102 0 0,3 20 667 0 0,-3-17-582 0 0,0 2-41 0 0,0-8-221 0 0,-1 0-43 0 0,0 5 90 0 0,0 0-90 0 0,0 27-36 0 0,-1-29 0 0 0,0-8-145 0 0,0 0 78 0 0,0 1 81 0 0,2 4 169 0 0,-2-5-216 0 0,0 0-39 0 0,1-1-50 0 0,-1 1-61 0 0,0-1-73 0 0,0 1-82 0 0,0 0-95 0 0,0-1-104 0 0,0-1 131 0 0,0 0-56 0 0,0 0-51 0 0,0 0-44 0 0,0 0-151 0 0,0 0-44 0 0,0 0-184 0 0,0 0-492 0 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27.665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11 17 10912 0 0,'0'0'248'0'0,"0"0"-55"0"0,-1 0-71 0 0,0-1-27 0 0,-2-2-47 0 0,2 2 7 0 0,1 0 65 0 0,-1 1 95 0 0,0-1-150 0 0,0-1-37 0 0,0-1-5 0 0,1 2 23 0 0,0 1-46 0 0,0-1 96 0 0,0 1 112 0 0,0 0 200 0 0,0 0 22 0 0,0 0-288 0 0,0 0-38 0 0,0-1 11 0 0,1 1-92 0 0,2-1-125 0 0,-1 1 108 0 0,5-1-150 0 0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28.781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65 154 8664 0 0,'0'0'197'0'0,"0"0"-10"0"0,1 0-78 0 0,0 0-52 0 0,3 0-3 0 0,-3-1-1 0 0,3-1 71 0 0,0 1-47 0 0,3-3-24 0 0,9-2-54 0 0,-10 5 72 0 0,8-6 906 0 0,-6 0-405 0 0,-1 2-207 0 0,-4 2-225 0 0,1 2-33 0 0,9-9 223 0 0,-11 9-286 0 0,-1-1 1 0 0,1 1 0 0 0,0 0 0 0 0,0-1 0 0 0,0 1 0 0 0,0 0-1 0 0,0 0 1 0 0,0 0-45 0 0,0 0 81 0 0,1 1-1 0 0,-1-1 1 0 0,0-1-1 0 0,0 1 1 0 0,0 0-1 0 0,0 0 1 0 0,0-1-1 0 0,0 1-80 0 0,4-6 241 0 0,1 0-57 0 0,-4 3-138 0 0,-1 0-39 0 0,4-2 69 0 0,-6 6-76 0 0,0 0 0 0 0,1 0 1 0 0,-1 0-1 0 0,0 0 0 0 0,0-1 1 0 0,1 1-1 0 0,-1 0 0 0 0,0 0 1 0 0,1-1-1 0 0,-1 1 1 0 0,0 0-1 0 0,0 0 0 0 0,0-1 1 0 0,1 1-1 0 0,-1 0 0 0 0,0 0 1 0 0,0-1-1 0 0,0 1 0 0 0,1 0 1 0 0,-1-1-1 0 0,0 1 0 0 0,0 0 1 0 0,0-1-1 0 0,0 1 0 0 0,0 0 1 0 0,0-1-1 0 0,0 1 1 0 0,0-1-1 0 0,0 1 0 0 0,0 0 1 0 0,0-1-1 0 0,0 1 0 0 0,0 0 1 0 0,0-1-1 0 0,0 1 0 0 0,0 0 1 0 0,-1-1-1 0 0,1 1 0 0 0,0 0 1 0 0,0-1-1 0 0,0 1 0 0 0,0 0 1 0 0,-1 0-1 0 0,1-1 0 0 0,0 1 1 0 0,0 0-1 0 0,-1 0 1 0 0,1-1-1 0 0,0 1 0 0 0,0 0 1 0 0,-1 0-1 0 0,1 0 0 0 0,0-1 0 0 0,-8-7 180 0 0,2 0-38 0 0,0 3 14 0 0,-5-1 133 0 0,0 1-59 0 0,-1 1-47 0 0,1 1-38 0 0,6 1-92 0 0,-6 2 119 0 0,-18 9 162 0 0,23-6-216 0 0,-14 7 170 0 0,2 3-33 0 0,-4 11 80 0 0,4 5-37 0 0,14-20-183 0 0,0 1 0 0 0,0-1 0 0 0,1 1 0 0 0,0 0 0 0 0,0 6-115 0 0,-1 27 440 0 0,4-38-364 0 0,1 0 0 0 0,-1 0-1 0 0,1 0 1 0 0,0 0-1 0 0,0 0 1 0 0,0-1-1 0 0,1 1 1 0 0,0 0-1 0 0,0-1 1 0 0,0 1 0 0 0,0-1-1 0 0,3 4-75 0 0,7 5 199 0 0,1-3-37 0 0,3-3-52 0 0,2-5-64 0 0,-14-2-218 0 0,-1 0 74 0 0,1 0 62 0 0,-1 0 53 0 0,4 0 126 0 0,9-1 361 0 0,-11 0-420 0 0,0 0-85 0 0,-2 1-51 0 0,0-1-47 0 0,0 1-52 0 0,0-1-59 0 0,0 1-87 0 0,0-1-83 0 0,0 0-89 0 0,0 0-97 0 0,0 0-105 0 0,0 0-113 0 0,1 0-119 0 0,-3 1 403 0 0,1-1-32 0 0,1-1-629 0 0,1 1-35 0 0,8-5-2513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11.68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247 22 5328 0 0,'0'0'109'0'0,"-1"0"-35"0"0,-1 0-6 0 0,-3-2 24 0 0,3 2-24 0 0,1-1 46 0 0,-5-2-199 0 0,-1-1 85 0 0,0 1 75 0 0,0 1 62 0 0,-2-1 76 0 0,0 1 48 0 0,-20 1 728 0 0,17 3-602 0 0,5 0-194 0 0,0 0-40 0 0,-7 4 295 0 0,-1-2-45 0 0,-1 2 6 0 0,0 0-75 0 0,2 3-81 0 0,1 4-88 0 0,2 1-98 0 0,6-9 3 0 0,1 1 1 0 0,0 1 0 0 0,0-1 0 0 0,1 1-1 0 0,-1 1-70 0 0,-3 12 101 0 0,3-4-118 0 0,2-1 97 0 0,2 3 107 0 0,4 8 186 0 0,4-1-23 0 0,-1-8-204 0 0,1-3-117 0 0,0 0-110 0 0,-5-10 109 0 0,0 1 1 0 0,0-1-1 0 0,1 0 1 0 0,-1 0-1 0 0,1 0 1 0 0,0 0-1 0 0,0-1 1 0 0,1 1-1 0 0,-1-1 1 0 0,1 0-1 0 0,0 0-28 0 0,9 2 108 0 0,2-2 42 0 0,0-5 61 0 0,2-4 76 0 0,1-4 399 0 0,-11 4-431 0 0,-3 2-131 0 0,0-1-73 0 0,9-5 97 0 0,-1 0 6 0 0,-5 1-97 0 0,3-10 78 0 0,-2-1-60 0 0,-6 12-65 0 0,-1 0 1 0 0,0 1-1 0 0,0-1 1 0 0,-1 0-1 0 0,0 0 0 0 0,0 0 1 0 0,-1-5-11 0 0,-3-17 79 0 0,2 20-39 0 0,-2-9-22 0 0,1-14-34 0 0,3 34-44 0 0,-1-1 60 0 0,1 0-1 0 0,-1 1 1 0 0,1-1-1 0 0,0 0 0 0 0,-1 1 1 0 0,1-1-1 0 0,-1 0 0 0 0,0 1 1 0 0,1-1-1 0 0,-1 1 1 0 0,1-1-1 0 0,-1 1 0 0 0,0-1 1 0 0,1 1-1 0 0,-1-1 1 0 0,0 1-1 0 0,1-1 0 0 0,-1 1 1 0 0,0-1-1 0 0,0 1 1 0 0,0 0 0 0 0,9 23-59 0 0,-1 14 58 0 0,-2-5-10 0 0,-3-15-37 0 0,-3 1 38 0 0,3 15 25 0 0,-1-24 82 0 0,5 10 301 0 0,-4-14-322 0 0,1-1-63 0 0,-2-4 30 0 0,0 0-211 0 0,-1 0 66 0 0,1-1 55 0 0,-1 1 46 0 0,0 0 97 0 0,1 0 271 0 0,-2-1-319 0 0,0 0-76 0 0,1 1-79 0 0,-1-1-92 0 0,0 0-111 0 0,0 1 108 0 0,1-1-34 0 0,-1 0-35 0 0,0 0-39 0 0,0 1-40 0 0,1-1-43 0 0,-1 0-44 0 0,1 1-47 0 0,-1-1-48 0 0,1 0-51 0 0,1 2-832 0 0,0-1 121 0 0,2 1-689 0 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29.573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226 15 6072 0 0,'0'0'133'0'0,"0"0"23"0"0,0 0 12 0 0,0 0-49 0 0,0 0 6 0 0,0 0 58 0 0,0 0 170 0 0,0 0 310 0 0,0 0 29 0 0,0 0-202 0 0,0 0-119 0 0,-1-1-101 0 0,0 1-84 0 0,0-1-76 0 0,0 0-40 0 0,-4-1 89 0 0,-14-3 559 0 0,0 2-48 0 0,0 1-62 0 0,0 3-74 0 0,1 2-89 0 0,0 2-102 0 0,2 4-115 0 0,8-4-161 0 0,1 2-34 0 0,-8 5-12 0 0,5-3-6 0 0,0 1 0 0 0,0-1 0 0 0,1 2 1 0 0,-6 9-16 0 0,14-19-1 0 0,0 0 1 0 0,1 0 0 0 0,0 0 0 0 0,-1 1-1 0 0,1-1 1 0 0,0 0 0 0 0,-1 0-1 0 0,1 1 1 0 0,0-1 0 0 0,0 0 0 0 0,0 0-1 0 0,0 1 1 0 0,0-1 0 0 0,0 0 0 0 0,0 0-1 0 0,1 1 1 0 0,-1-1 0 0 0,0 0 0 0 0,1 0-1 0 0,-1 1 1 0 0,1-1 0 0 0,-1 0-1 0 0,1 0 1 0 0,0 0 0 0 0,0 0 0 0 0,-1 0-1 0 0,1 0 1 0 0,0 0 0 0 0,0 0 0 0 0,0 0 0 0 0,29 23-80 0 0,-4-5 80 0 0,24 12 0 0 0,-11-6 9 0 0,-15-5 70 0 0,-5-2 73 0 0,-2 0 112 0 0,-5-3-18 0 0,-4 0 80 0 0,-3 5 140 0 0,-4-17-337 0 0,-1 1 0 0 0,0 0 0 0 0,0 0 0 0 0,0 0 0 0 0,0-1 0 0 0,-1 4-129 0 0,0-3 125 0 0,0 0 1 0 0,0 0 0 0 0,0 0-1 0 0,-1 0 1 0 0,0-1-1 0 0,0 2-125 0 0,-9 12 429 0 0,-2-5-148 0 0,-1-1-93 0 0,9-8-179 0 0,-1 1 11 0 0,1-1 0 0 0,-1 1 0 0 0,0-1 0 0 0,-5 1-20 0 0,7-3 1 0 0,1 0 0 0 0,-1 0 1 0 0,1 0-1 0 0,-1-1 0 0 0,0 0 0 0 0,-1 0-1 0 0,2 0-183 0 0,1 0 69 0 0,-1 0 60 0 0,1 0 49 0 0,-3-1 100 0 0,-5-1 284 0 0,6 1-330 0 0,1 0-80 0 0,2 1-38 0 0,-1-1-43 0 0,0 0-51 0 0,0 0-55 0 0,1 0-85 0 0,-1 0-78 0 0,0 0-85 0 0,0 0-92 0 0,0-1-100 0 0,0 1-107 0 0,1-1-114 0 0,-1 1-122 0 0,-1-2-1109 0 0,-1 0-1198 0 0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28.05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84 0 9528 0 0,'0'0'216'0'0,"0"0"32"0"0,0 0 10 0 0,1 2 44 0 0,6 9 483 0 0,1 1-98 0 0,-2 0-87 0 0,0 0-80 0 0,0 1-71 0 0,0 0-63 0 0,-1 1-53 0 0,-1 1-45 0 0,4 12 221 0 0,-1 0-79 0 0,3 18 164 0 0,-3-5 600 0 0,1 28-1194 0 0,-6-35 439 0 0,-1 1 88 0 0,3 14 69 0 0,-1-24-360 0 0,-2-1-82 0 0,0-13-80 0 0,0 3-4 0 0,0 13 45 0 0,-1-26-382 0 0,0 1 68 0 0,-1 0 60 0 0,1-1 53 0 0,0 2 41 0 0,0-1 96 0 0,-2 3 365 0 0,2-3-356 0 0,0 0-35 0 0,-1 0-49 0 0,1 0-61 0 0,-1-1-76 0 0,1 1-86 0 0,-1 0-56 0 0,1 0-89 0 0,0-1-97 0 0,-1 1-105 0 0,1-1-114 0 0,-1 1-124 0 0,1-1 368 0 0,0 0-35 0 0,0 1-35 0 0,0-1-36 0 0,-1 1-1686 0 0,-1 1-1276 0 0</inkml:trace>
  <inkml:trace contextRef="#ctx0" brushRef="#br0" timeOffset="265.57">0 326 10680 0 0,'0'0'241'0'0,"0"0"38"0"0,0-1-35 0 0,0 1-104 0 0,1 0-77 0 0,2-2-18 0 0,0 1 15 0 0,65-25 826 0 0,-35 14-497 0 0,0-1-38 0 0,0 2-55 0 0,1 0-71 0 0,0 2-88 0 0,0 2-105 0 0,0 3-121 0 0,-16 3-7 0 0,-1 0-35 0 0,4 1 3 0 0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25.638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392 126 7568 0 0,'0'0'166'0'0,"0"0"29"0"0,0 0 14 0 0,0-1-25 0 0,1-2 6 0 0,0 1 0 0 0,-1-1 0 0 0,1 0 0 0 0,-1 0 0 0 0,0 1 0 0 0,0-1 0 0 0,0 0 0 0 0,0 0 0 0 0,0 1 0 0 0,0-1 0 0 0,-1 0 0 0 0,0 1 0 0 0,1-1 0 0 0,-1 0 0 0 0,-1-1-190 0 0,-5-11 895 0 0,-2 1-74 0 0,1 5-358 0 0,1 2-48 0 0,-2-1-53 0 0,1 2-61 0 0,-2 0-67 0 0,1 2-76 0 0,0 0-80 0 0,-1 2-89 0 0,3 0 57 0 0,4 2-1 0 0,0-1 0 0 0,-1 0 0 0 0,1 1-1 0 0,-1 0 1 0 0,1 0 0 0 0,0 0 0 0 0,-2 0-45 0 0,-9 4 56 0 0,7-1-96 0 0,1-1 65 0 0,-1 1 69 0 0,-12 6 316 0 0,11-4-278 0 0,2 1-92 0 0,-1 2-109 0 0,3-4 87 0 0,-6 9 108 0 0,-2 8 185 0 0,8-12-178 0 0,0-1-60 0 0,-3 5-42 0 0,0 11-57 0 0,6-12 39 0 0,0 17 35 0 0,0 4-24 0 0,3-10 22 0 0,0 4-39 0 0,6 33 74 0 0,12 56 417 0 0,-19-107-152 0 0,1 0-44 0 0,0 0-42 0 0,-1 0-40 0 0,1 0-36 0 0,-1 0-36 0 0,1 9 52 0 0,0 0-115 0 0,-1 1-98 0 0,0-1-80 0 0,0 0-64 0 0,2 17-277 0 0,-2-15 438 0 0,5 39 286 0 0,-6-31-220 0 0,-1-6-6 0 0,3-3-49 0 0,0-12 38 0 0,-2-6-14 0 0,0-1-98 0 0,0 0-9 0 0,0 0-26 0 0,0 0-129 0 0,0 0-53 0 0,0 0 138 0 0,0 0-58 0 0,0 0-84 0 0,0 0 88 0 0,0 0-41 0 0,0 0-43 0 0,0 0-42 0 0,0 0-37 0 0,0 0-35 0 0,0 0-252 0 0,0 0-56 0 0,0-1-820 0 0,-1 0-643 0 0,0-3-1224 0 0</inkml:trace>
  <inkml:trace contextRef="#ctx0" brushRef="#br0" timeOffset="358.17">0 463 7800 0 0,'0'0'174'0'0,"0"0"29"0"0,0 0 13 0 0,0 0 39 0 0,0 0-44 0 0,1-1-39 0 0,0 0 78 0 0,1 0-92 0 0,3-3 106 0 0,-3 3-152 0 0,0 0 41 0 0,14-6 642 0 0,1 0-93 0 0,0 1-87 0 0,1 1-79 0 0,-1 0-72 0 0,1 1-63 0 0,-1 0-57 0 0,1 1-49 0 0,11-2 92 0 0,0 1-75 0 0,58-5 469 0 0,-62 6-509 0 0,-20 3-415 0 0,-1-1 50 0 0,1 1 43 0 0,0 0 37 0 0,3 0 65 0 0,16-1 307 0 0,-14 1-274 0 0,-2 0-114 0 0,0 0-115 0 0,-4 0 19 0 0,0 0-41 0 0,0 0-43 0 0,0 0-49 0 0,-1 0-52 0 0,1 0-57 0 0,0 0-59 0 0,0 0-64 0 0,0-1-68 0 0,0 1-71 0 0,0 0-77 0 0,0-1-78 0 0,3 0-1019 0 0,5-1-1020 0 0,-12 2 2773 0 0</inkml:trace>
  <inkml:trace contextRef="#ctx0" brushRef="#br0" timeOffset="676">713 433 6568 0 0,'0'0'190'0'0,"0"1"-10"0"0,0 5-10 0 0,0-3-55 0 0,0 0 77 0 0,1-1 113 0 0,0 4 327 0 0,0 0-63 0 0,0 0-58 0 0,0 0-55 0 0,0 0-49 0 0,-1 0-45 0 0,1 0-39 0 0,-1 0-34 0 0,0 1 18 0 0,0 0-34 0 0,-1 5 130 0 0,-2 17 471 0 0,2-20-566 0 0,0 0 43 0 0,-3 43 707 0 0,2-21-492 0 0,0-15-345 0 0,0-1-59 0 0,1-10-227 0 0,0 7-12 0 0,0-8 22 0 0,1-1-35 0 0,0 1-69 0 0,0 0-78 0 0,0-1-96 0 0,0 1-113 0 0,0-4 216 0 0,0 0-35 0 0,0 1-358 0 0,0-1 86 0 0,0 0-48 0 0,0 0-688 0 0,0 0-541 0 0,0 0-1029 0 0</inkml:trace>
  <inkml:trace contextRef="#ctx0" brushRef="#br0" timeOffset="876.49">614 345 9328 0 0,'0'0'208'0'0,"0"0"33"0"0,0 0-26 0 0,-1-1-92 0 0,1 1-69 0 0,-1-3-19 0 0,1 1 13 0 0,-1-3 34 0 0,1 4 110 0 0,0 1 34 0 0,1-1-796 0 0,3-2-607 0 0,-3 2 702 0 0,-1 1-79 0 0,3-1-773 0 0,0 0-762 0 0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30.16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0 365 7248 0 0,'0'0'167'0'0,"1"0"-47"0"0,2 1 10 0 0,-1-1-99 0 0,6 2-23 0 0,-4-1-90 0 0,-1-1 36 0 0,4 2 50 0 0,0-1 112 0 0,0 0 94 0 0,0 0 66 0 0,0-1 54 0 0,17 1 890 0 0,-14-2-742 0 0,0 0-93 0 0,-5 1-248 0 0,-1-1-45 0 0,7-1 231 0 0,21-5 753 0 0,-21 3-781 0 0,-2-1-77 0 0,0 0 52 0 0,0 0-77 0 0,-1 0-61 0 0,0 0-47 0 0,22-12 76 0 0,-17 9-34 0 0,23-14-42 0 0,-32 19-80 0 0,0-1 0 0 0,0 1-1 0 0,0-1 1 0 0,-1 0 0 0 0,1 0 0 0 0,-1-1-1 0 0,2-3-4 0 0,-5 8 0 0 0,1-1-1 0 0,-1 0 1 0 0,0 1-1 0 0,0-1 1 0 0,0 0-1 0 0,1 1 1 0 0,-1-1-1 0 0,0 0 1 0 0,0 1-1 0 0,0-1 1 0 0,0 0-1 0 0,0 1 1 0 0,-1-1-1 0 0,1 0 1 0 0,0 1-1 0 0,0-1 1 0 0,0 0-1 0 0,-1 1 1 0 0,1-1 0 0 0,0 0-1 0 0,0 1 1 0 0,-1-1-1 0 0,1 1 1 0 0,-1-1-1 0 0,1 1 1 0 0,-1-1-1 0 0,1 1 1 0 0,-1-1 0 0 0,1 1-1 0 0,-1-2 6 0 0,0 1 0 0 0,0 0 1 0 0,0-1-1 0 0,0 1 1 0 0,0 0-1 0 0,-1 0 0 0 0,1 0 1 0 0,0 0-1 0 0,0 0 1 0 0,-1 0-1 0 0,1 1 0 0 0,-1-1 1 0 0,1 0-1 0 0,-1 1 1 0 0,1-1-1 0 0,-1 1 0 0 0,1-1 1 0 0,-2 1-6 0 0,-1 0 12 0 0,1-1 0 0 0,0 1 0 0 0,0 1 1 0 0,-1-1-1 0 0,1 0 0 0 0,0 1 0 0 0,0 0 0 0 0,-1-1 1 0 0,0 2-13 0 0,-13 4 85 0 0,1 2 34 0 0,2 0 45 0 0,2 0 54 0 0,9-6-138 0 0,-1 1 0 0 0,1-1 0 0 0,0 1 0 0 0,0 0 0 0 0,0 0 0 0 0,0 1 0 0 0,-1 1-80 0 0,1-1 100 0 0,0 1 0 0 0,1-1 0 0 0,-1 1 0 0 0,1 0-1 0 0,-2 4-99 0 0,3-3 83 0 0,-1 0 0 0 0,1-1 0 0 0,0 1 0 0 0,0 0 0 0 0,0 1-83 0 0,1-1 62 0 0,0-1-1 0 0,0 0 1 0 0,1 0 0 0 0,-1 0 0 0 0,2 5-62 0 0,0-4 36 0 0,2 13 189 0 0,2-1 0 0 0,3 7-225 0 0,5 4 203 0 0,8-3-53 0 0,-15-18-93 0 0,1 0 0 0 0,1-1 0 0 0,-1 0-1 0 0,1 0 1 0 0,1-1 0 0 0,-1 0 0 0 0,1-1-1 0 0,0 0 1 0 0,0-1 0 0 0,0 0-1 0 0,6 1-56 0 0,-8-2 43 0 0,0-2 0 0 0,0 0 0 0 0,0 0 0 0 0,4 0-43 0 0,6-2 42 0 0,2-3-79 0 0,-10 0-28 0 0,1 0-41 0 0,-8 2-33 0 0,3 0 70 0 0,-3 1 16 0 0,0 0-28 0 0,-1 0-33 0 0,0 0-53 0 0,0 0-24 0 0,-1 0-53 0 0,1 0-61 0 0,0 0-68 0 0,-1 0-21 0 0,0 0-60 0 0,0 1-52 0 0,0-1-47 0 0,0 0-161 0 0,0-1-46 0 0,1 1-197 0 0,0-1-526 0 0</inkml:trace>
  <inkml:trace contextRef="#ctx0" brushRef="#br0" timeOffset="332.86">773 6 9672 0 0,'0'0'216'0'0,"0"0"32"0"0,0 0 13 0 0,0-1-66 0 0,0 1-56 0 0,1 0-50 0 0,-1 0-39 0 0,1-1-35 0 0,1-1-80 0 0,-2 2 62 0 0,1-1 49 0 0,0 1 74 0 0,0-1 102 0 0,-1 1-66 0 0,0 0 36 0 0,1 0 37 0 0,-1 0 41 0 0,0 0 44 0 0,1 0 48 0 0,0 2-299 0 0,6 4 411 0 0,6 12 717 0 0,-9-11-887 0 0,-1 2-64 0 0,1 4 173 0 0,-2 3-54 0 0,2 4 61 0 0,2 10 37 0 0,0 14 88 0 0,0 2-36 0 0,0-15-125 0 0,4 18 811 0 0,0 17-1195 0 0,-4-22 680 0 0,3-1 0 0 0,2 5-680 0 0,-4-13 194 0 0,-4 16-57 0 0,-3-50-71 0 0,0-1-22 0 0,0 0-82 0 0,0 0-37 0 0,0 0-129 0 0,0 0-20 0 0,0 0 55 0 0,0 0-37 0 0,0 0-121 0 0,0 0 17 0 0,0 0-34 0 0,-1 0-904 0 0,-4 0-51 0 0</inkml:trace>
  <inkml:trace contextRef="#ctx0" brushRef="#br0" timeOffset="586.4">641 342 9504 0 0,'0'0'216'0'0,"0"0"32"0"0,-3-7 192 0 0,2 4-382 0 0,2 1-36 0 0,1-3 15 0 0,1-1 68 0 0,0 2 58 0 0,1 0 45 0 0,0 1 87 0 0,11-4 640 0 0,-9 4-561 0 0,-2 2-159 0 0,0-1-37 0 0,1 0-46 0 0,-2 0-56 0 0,22-9 518 0 0,1 3-123 0 0,2 1-112 0 0,-1 1-101 0 0,0 0-88 0 0,4 0-44 0 0,1-1-35 0 0,31-4-2 0 0,-11 2-92 0 0,-1-1-52 0 0,-48 9 88 0 0,0 0-39 0 0,0 1-39 0 0,0-1-41 0 0,0 1-44 0 0,0 0-45 0 0,0-1-48 0 0,0 1-48 0 0,0-1-6 0 0,0 1-38 0 0,-1 0-42 0 0,1-1-41 0 0,0 1-44 0 0,-1-1-44 0 0,1 1-45 0 0,0-1-48 0 0,6-1-1265 0 0,5-1-1050 0 0</inkml:trace>
  <inkml:trace contextRef="#ctx0" brushRef="#br0" timeOffset="1263.8">1571 182 7368 0 0,'0'0'165'0'0,"0"0"22"0"0,0 0 10 0 0,0 0 54 0 0,0 0 138 0 0,0 0 56 0 0,0 0 17 0 0,0 0-6 0 0,0 0-35 0 0,0 0-18 0 0,0 0-3 0 0,0 0 4 0 0,0 0 17 0 0,0 0 10 0 0,0 0-228 0 0,0 0-45 0 0,-1 0 50 0 0,0 0-102 0 0,-3-2-14 0 0,3 1 7 0 0,-8-4 554 0 0,0 0-102 0 0,0 1-90 0 0,0 0-77 0 0,0 0-100 0 0,1 0-42 0 0,-8-5 147 0 0,5 4-180 0 0,-1 0-41 0 0,-1 0-36 0 0,0 1-34 0 0,-14-2 12 0 0,2 4-95 0 0,5 3 30 0 0,-14 5-32 0 0,29-4-13 0 0,0-1-1 0 0,-1 1 0 0 0,1 0 1 0 0,1 0-1 0 0,-1 0 1 0 0,0 1-1 0 0,0-1 0 0 0,-3 4 1 0 0,5-3 1 0 0,-1 0 0 0 0,1 1 0 0 0,0-1-1 0 0,1 1 1 0 0,-3 3-1 0 0,2-3-7 0 0,1 0 0 0 0,0 0 0 0 0,1 0-1 0 0,-1 0 1 0 0,1 0 0 0 0,-1 1 0 0 0,1-1 0 0 0,0 0 0 0 0,1 3 7 0 0,-1-4-6 0 0,1 0 0 0 0,0 0 0 0 0,0 0 0 0 0,0 0-1 0 0,1 0 1 0 0,-1 1 0 0 0,1-1 0 0 0,-1 0 0 0 0,1 0 0 0 0,0 0 0 0 0,1 0 0 0 0,-1 0 0 0 0,0-1 0 0 0,1 1 0 0 0,-1 0 0 0 0,1 0 0 0 0,0-1 0 0 0,0 1 0 0 0,0-1 0 0 0,0 0 0 0 0,1 0 0 0 0,-1 0 0 0 0,1 1 5 0 0,14 9 1 0 0,0-1 0 0 0,0 0 0 0 0,1-1 0 0 0,1-1 0 0 0,0-1 0 0 0,14 4 0 0 0,-5-2-9 0 0,-2 1 33 0 0,0 2 47 0 0,-1 3 59 0 0,-6-5 22 0 0,-8-4 19 0 0,-1 0 49 0 0,-1 2 45 0 0,-1 4 39 0 0,-4 0 61 0 0,-4 0-58 0 0,-3-1-50 0 0,-3 0-45 0 0,-11 11 106 0 0,-1-5-97 0 0,14-15-205 0 0,1 0-1 0 0,-1-1 1 0 0,0 1-1 0 0,0-1 0 0 0,-1 0 1 0 0,1 0-1 0 0,0 0 0 0 0,-1-1 1 0 0,0 1-16 0 0,-44 8 110 0 0,28-6-71 0 0,-20 1 28 0 0,12-1-62 0 0,25-4-5 0 0,-1 0 0 0 0,1 0 0 0 0,0-1 0 0 0,-1 1 0 0 0,1-1 0 0 0,-5-1 0 0 0,1 0 0 0 0,4 2-328 0 0,1-2 84 0 0,0 1 39 0 0,-1-3-202 0 0,4 2 217 0 0,-1 1-28 0 0,1-1-63 0 0,0 1-107 0 0,0-1-109 0 0,1 1 202 0 0,-1 1-34 0 0,0-1-38 0 0,0 0-38 0 0,0 0-221 0 0,0 1-84 0 0,0-1-92 0 0,0 0-97 0 0,0-1-1286 0 0,0-2-1230 0 0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24:33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15320 0 0,'0'0'348'0'0,"0"0"49"0"0,0 0 20 0 0,0 0-173 0 0,0 0-116 0 0,0 0 22 0 0,0 0-60 0 0,0 0 100 0 0,0 0 200 0 0,0 0 365 0 0,0 0 39 0 0,0 0-329 0 0,0 0-199 0 0,0 0-59 0 0,0 0 25 0 0,0 0 77 0 0,0 0-21 0 0,0 0-32 0 0,0 0-108 0 0,0 0-48 0 0,0 0-11 0 0,0 0-38 0 0,0 0-144 0 0,0 0 58 0 0,0 0-15 0 0,0 0-23 0 0,0 0-39 0 0,0 0-18 0 0,0 0-39 0 0,0 0-45 0 0,0 0-50 0 0,0 0-55 0 0,0 0-52 0 0,0 0-47 0 0,0 0-42 0 0,0 0-302 0 0,0 0-70 0 0,0 0-56 0 0,0 0-40 0 0,0 0-352 0 0,0 0-35 0 0,0 0-2758 0 0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8:55.0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1 6896 0 0,'0'0'200'0'0,"0"0"66"0"0,0 0 156 0 0,0 0 67 0 0,0 0 14 0 0,0 0-6 0 0,0 0-28 0 0,0 0-11 0 0,0 0-2 0 0,0 0-16 0 0,0 0-67 0 0,-1 0-52 0 0,1 1 21 0 0,-2 3 527 0 0,1-3-632 0 0,0 1-34 0 0,1-1-61 0 0,-1 0-45 0 0,1 0-54 0 0,-1-1-62 0 0,-1 5 385 0 0,0 0-45 0 0,1 0-42 0 0,0-1-36 0 0,1 1 5 0 0,-1 1-37 0 0,2 0 1 0 0,-1 3 53 0 0,1 10 188 0 0,-2-8-127 0 0,-1-1-77 0 0,-1 6 17 0 0,-1 29 168 0 0,3 0-80 0 0,3 0-62 0 0,1 0-44 0 0,0 12 182 0 0,1 10-12 0 0,11 83 254 0 0,-10-104-512 0 0,7 60 124 0 0,-8-73-165 0 0,-1 0 38 0 0,1 3 29 0 0,0-1-38 0 0,12 73 206 0 0,-12-75-196 0 0,3 46 115 0 0,-4-46-127 0 0,0-1 61 0 0,-2 24 138 0 0,-2-31-130 0 0,1-25-135 0 0,0 0-73 0 0,-1 2 126 0 0,0-1-133 0 0,1-1-51 0 0,-1 1-90 0 0,0-1-111 0 0,1 0 75 0 0,0 0-36 0 0,-1 0-41 0 0,1-1-44 0 0,0 1-139 0 0,-1 0-81 0 0,1-1-72 0 0,-1 1-64 0 0,1 0-55 0 0,0-1-47 0 0,-1 0-853 0 0,0 1 262 0 0,1-1-36 0 0,-2 0-2895 0 0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8:57.26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6776 0 0,'0'0'198'0'0,"0"0"-55"0"0,0 0-14 0 0,0 0 40 0 0,0 0 138 0 0,0 0 259 0 0,0 0 11 0 0,0 1 117 0 0,0 2-54 0 0,0-1-259 0 0,0 0-46 0 0,0 0-97 0 0,0 0-44 0 0,0 0-49 0 0,0 0-53 0 0,1 5 616 0 0,0 1-82 0 0,0-1-75 0 0,1 1-71 0 0,0-1-63 0 0,-1 1-57 0 0,1 0-52 0 0,-1-1-44 0 0,2 4 36 0 0,-1-1-58 0 0,1 3-4 0 0,0 6 66 0 0,1-2-75 0 0,-2-7-113 0 0,0-3-89 0 0,-2-2-53 0 0,0 0-56 0 0,0-4-37 0 0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8:58.54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6392 0 0,'0'0'141'0'0,"0"0"23"0"0,0 0 12 0 0,0 0 19 0 0,0 0 50 0 0,0 0 19 0 0,0 0 7 0 0,0 0 1 0 0,0 0 0 0 0,5 6 501 0 0,1 2-98 0 0,-1-2-148 0 0,0 0-49 0 0,-1 1-47 0 0,0 0-43 0 0,0-1-40 0 0,0 1-36 0 0,4 7 216 0 0,-2-1-145 0 0,-1 0-65 0 0,0-1-63 0 0,7 24 379 0 0,-7-21-334 0 0,2 5 0 0 0,1 0-51 0 0,0 3-15 0 0,0-1-35 0 0,-3-9 11 0 0,17 17 350 0 0,-15-20-407 0 0,0-1-43 0 0,-5-6-44 0 0,0-1-45 0 0,-1-1-1 0 0,1 0 0 0 0,-1 1 0 0 0,1-1 1 0 0,-1 0-1 0 0,1 0 0 0 0,0 0 0 0 0,0 0 1 0 0,0 0-1 0 0,0 0-20 0 0,0 0 24 0 0,0-1 1 0 0,0 1-1 0 0,0-1 0 0 0,0 0 1 0 0,0 0-1 0 0,0 0 0 0 0,0 0 1 0 0,0 0-1 0 0,0 0 0 0 0,0 0 1 0 0,0-1-1 0 0,0 1 1 0 0,0-1-1 0 0,0 0 0 0 0,0 1 1 0 0,0-1-1 0 0,0 0 0 0 0,0 0 1 0 0,-1 0-1 0 0,1 0 0 0 0,0-1 1 0 0,-1 1-1 0 0,1 0-24 0 0,0 0 11 0 0,-2 1-11 0 0,0 0-1 0 0,0 0 1 0 0,0 0 0 0 0,0 0 0 0 0,0 0 0 0 0,0 0 0 0 0,0 0 0 0 0,0 0 0 0 0,0 0 0 0 0,0 0 0 0 0,0 0 0 0 0,0 0 0 0 0,0 0 0 0 0,0 0 0 0 0,0 0 0 0 0,0 0 0 0 0,1 0 0 0 0,-1 0 0 0 0,0 0 0 0 0,0 0 0 0 0,0 0 0 0 0,0 0 0 0 0,0 0 0 0 0,0 0 0 0 0,0 0 0 0 0,0 0 0 0 0,0 0 0 0 0,0 0 0 0 0,0 0 0 0 0,0 0 0 0 0,0 0 0 0 0,0 0 0 0 0,0 0 0 0 0,0 0 0 0 0,0 0 0 0 0,0 0 0 0 0,0 0 0 0 0,0 0 0 0 0,0 0 0 0 0,0 0 0 0 0,0 0 0 0 0,0 0 0 0 0,0 0 0 0 0,0 0 0 0 0,0 1 0 0 0,0-1 0 0 0,0 0 0 0 0,0 0 0 0 0,0 0 0 0 0,0 0 0 0 0,0 0 0 0 0,0 0 0 0 0,6-4 44 0 0,4-5 54 0 0,-9 8-90 0 0,1-1 1 0 0,-1 1-1 0 0,0 0 0 0 0,0-1 1 0 0,0 0-1 0 0,0 1 0 0 0,0-1 1 0 0,0 0-1 0 0,-1 1 0 0 0,1-1 1 0 0,0 0-1 0 0,-1 0 0 0 0,1 1 1 0 0,-1-1-1 0 0,0 0 0 0 0,0 0 1 0 0,1 0-1 0 0,-1 0 0 0 0,-1-1-8 0 0,1-4 24 0 0,-1 0-1 0 0,0-1 0 0 0,-1 1 0 0 0,0-2-23 0 0,-2-8 48 0 0,-4-18 26 0 0,-9-14-61 0 0,-4-13-18 0 0,20 56-20 0 0,-2-2 59 0 0,1 2-29 0 0,1 2-34 0 0,0 1-28 0 0,0 0-35 0 0,0 0-19 0 0,1 1-34 0 0,0-1-39 0 0,0 1-44 0 0,0 1 88 0 0,0 1 14 0 0,0 0-43 0 0,0 0-142 0 0,0 0 39 0 0,0 0 59 0 0,0 0 51 0 0,0-1 45 0 0,0 1 27 0 0,0-1 34 0 0,1 0-73 0 0,-1 1-5 0 0,0-1-466 0 0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00.7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38 7280 0 0,'0'0'165'0'0,"0"0"22"0"0,0 0 9 0 0,0 0 131 0 0,0 0-36 0 0,0-1 191 0 0,0-1-116 0 0,1 0-94 0 0,-1 0-90 0 0,1 0-43 0 0,1-4 201 0 0,-2 5-150 0 0,2-6 206 0 0,1 2-40 0 0,0 1-38 0 0,0 1-34 0 0,5 1 191 0 0,0 3-102 0 0,-1 2-133 0 0,0 1-39 0 0,-5-2-140 0 0,-1 0 0 0 0,1-1 0 0 0,0 1 0 0 0,0 0 0 0 0,-1 0 1 0 0,1 1-1 0 0,-1-1 0 0 0,1 2-61 0 0,2 4 76 0 0,-1 0 0 0 0,0 1 0 0 0,0-1 1 0 0,-1 0-1 0 0,0 1 0 0 0,0 0 0 0 0,-1 0 0 0 0,0-1 0 0 0,-1 1 1 0 0,0 0-1 0 0,0 0 0 0 0,-1 4-76 0 0,-1 0 157 0 0,-1 0 1 0 0,0 0 0 0 0,-1 0-158 0 0,-2 5 273 0 0,1-2-105 0 0,-10 20 162 0 0,5-14-51 0 0,6-13-110 0 0,-1 1 38 0 0,0-2 45 0 0,0 1 52 0 0,4-8-231 0 0,1-1-3 0 0,0 0 15 0 0,0 0-16 0 0,0 0 1 0 0,0 0 15 0 0,6 0 20 0 0,-2 1-38 0 0,-3-1-60 0 0,0 0 0 0 0,0 0 1 0 0,0 1-1 0 0,0-1 1 0 0,0 0-1 0 0,0 0 0 0 0,0 0 1 0 0,0-1-1 0 0,0 1 1 0 0,0 0-1 0 0,0 0 1 0 0,0 0-1 0 0,0-1 0 0 0,0 1 1 0 0,0-1-8 0 0,6-1-53 0 0,-1-1 41 0 0,14-7 88 0 0,-11 6-77 0 0,-3 1-38 0 0,-1 0-41 0 0,1 0-50 0 0,-1 1-61 0 0,1-1-70 0 0,0 0-82 0 0,-1 1-89 0 0,1 0-101 0 0,-5 1 156 0 0,0 1-58 0 0,0-1-50 0 0,0 1-44 0 0,1-1-156 0 0,-1 0-45 0 0,0 1-188 0 0,2-2-508 0 0,-3 2 1365 0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01.8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52 4384 0 0,'0'0'127'0'0,"0"0"-21"0"0,0 0 17 0 0,0 0 65 0 0,0 0 180 0 0,0 0 332 0 0,0 0 32 0 0,0 0-303 0 0,0 0-178 0 0,0 0 12 0 0,0 1-55 0 0,0 0-46 0 0,1 0-40 0 0,-1 2 35 0 0,0 4 73 0 0,1-5-111 0 0,-1-1 60 0 0,2 10 627 0 0,-1 0-84 0 0,1 2 0 0 0,0-1-91 0 0,1 1-81 0 0,-1-1-71 0 0,1 3 14 0 0,0 0-72 0 0,1 3 10 0 0,4 8 128 0 0,2 7-126 0 0,-2-7-159 0 0,7 13 78 0 0,-12-31-237 0 0,1 0 1 0 0,1 0 0 0 0,2 4-116 0 0,11 9 268 0 0,7 2 47 0 0,0-2-50 0 0,2-3-46 0 0,4-4-40 0 0,-29-13-135 0 0,1 0 1 0 0,-1-1-1 0 0,1 1 0 0 0,-1-1 0 0 0,1 1 0 0 0,0-1 1 0 0,-1 0-1 0 0,1 0-44 0 0,-1 0 28 0 0,0 0 1 0 0,0 0-1 0 0,-1-1 0 0 0,1 1 1 0 0,0-1-1 0 0,-1 1 1 0 0,1-1-1 0 0,-1 0 0 0 0,1 1 1 0 0,0-1-29 0 0,12-12 222 0 0,-4-6-53 0 0,-3-2-47 0 0,-2-2-39 0 0,-3-17 0 0 0,-2 30-61 0 0,-2-46 70 0 0,1 48-89 0 0,0 0-1 0 0,-1 1 0 0 0,0-1 1 0 0,0 1-1 0 0,-1 0 0 0 0,-1-3-2 0 0,4 10 1 0 0,-14-31 77 0 0,1 0-51 0 0,-6-14-53 0 0,0-4 26 0 0,18 45-117 0 0,0 1 66 0 0,0-3 73 0 0,-1-3 130 0 0,2 5-111 0 0,-1 0-51 0 0,1 0-81 0 0,0 1-81 0 0,0-1-105 0 0,-1 2 93 0 0,1 0-34 0 0,0 0-35 0 0,0 0-39 0 0,0 2 15 0 0,0 0-42 0 0,0 0-39 0 0,0 0-36 0 0,1 0-256 0 0,-1 0-58 0 0,0 0-47 0 0,0 0-33 0 0,1 0-1249 0 0,1-1-81 0 0,-1 0 621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12.4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284 11 6704 0 0,'0'0'149'0'0,"0"-1"-45"0"0,-5-1 241 0 0,3 1-274 0 0,0 0-44 0 0,-5-2-10 0 0,0 1 34 0 0,-7 2 135 0 0,-3 3 157 0 0,-8 9 319 0 0,2 5 41 0 0,9-4-288 0 0,3-3-141 0 0,2 0-93 0 0,3-4-125 0 0,-12 15 281 0 0,3 1-41 0 0,0 7 18 0 0,-2 15 107 0 0,13-29-273 0 0,0 9 6 0 0,2-10-56 0 0,2 6 6 0 0,1-15-90 0 0,0 1-1 0 0,0-1 0 0 0,1 0 0 0 0,0 0 0 0 0,0 0 1 0 0,0 0-14 0 0,-1-2 8 0 0,1-1 1 0 0,-1 1 0 0 0,1-1-1 0 0,-1 1 1 0 0,1-1 0 0 0,0 0-1 0 0,0 0 1 0 0,0 0 0 0 0,1 1-9 0 0,-2-2 9 0 0,0 0 0 0 0,0-1-1 0 0,0 1 1 0 0,0 0 0 0 0,1-1 0 0 0,-1 1 0 0 0,0-1 0 0 0,0 0 0 0 0,1 1 0 0 0,-1-1 0 0 0,0 0 0 0 0,0 1 0 0 0,1-1 0 0 0,-1 0 0 0 0,0 0 0 0 0,1 0 0 0 0,-1 0 0 0 0,0-1 0 0 0,1 1-9 0 0,3-1 34 0 0,-1-1 0 0 0,0 1 0 0 0,0-1 0 0 0,-1 0 1 0 0,1 0-1 0 0,0 0 0 0 0,-1-1 0 0 0,1 1 0 0 0,-1-1 0 0 0,2-2-34 0 0,13-13 200 0 0,-4 0 59 0 0,-13 14-199 0 0,1 0 0 0 0,-1 1 1 0 0,0-1-1 0 0,0 0 0 0 0,0 0 1 0 0,-1-3-61 0 0,3-7 126 0 0,-1-11 62 0 0,-2 22-160 0 0,-1-1 0 0 0,1 1 0 0 0,1 0 0 0 0,-1-1 0 0 0,1 1 0 0 0,-1 0 0 0 0,2-3-28 0 0,13-34 66 0 0,2 1-44 0 0,-8 28-22 0 0,-9 10 0 0 0,0 1 0 0 0,0 0 0 0 0,0 0 0 0 0,0 0 0 0 0,1 0 0 0 0,-1-1 0 0 0,0 1 0 0 0,0 0 0 0 0,0 0 0 0 0,1 0 0 0 0,-1 0 0 0 0,0 0 0 0 0,0 0 0 0 0,1 0 0 0 0,-1 0 0 0 0,0 0 0 0 0,0 0 0 0 0,1 0 0 0 0,-1 0 0 0 0,0 0 0 0 0,0 0 0 0 0,1 0 0 0 0,-1 0 0 0 0,0 0 0 0 0,0 0 0 0 0,1 0 0 0 0,-1 0 0 0 0,0 0 0 0 0,0 0 0 0 0,1 0 0 0 0,-1 0 0 0 0,0 0 0 0 0,0 0 0 0 0,0 1 0 0 0,1-1 0 0 0,-1 0 0 0 0,0 0 0 0 0,0 0 0 0 0,0 0 0 0 0,0 1 0 0 0,1-1 0 0 0,-1 0 0 0 0,0 0 0 0 0,0 0 0 0 0,0 1 0 0 0,0-1 0 0 0,0 0 0 0 0,0 0 0 0 0,1 1 0 0 0,2 10 0 0 0,-3-9 0 0 0,43 153 33 0 0,-7-23 43 0 0,-24-82 22 0 0,0 2 64 0 0,-2 0 62 0 0,-3 0 58 0 0,-3 1 53 0 0,-4-1 51 0 0,-5 1 46 0 0,-6-2 43 0 0,8-37-276 0 0,-2-1-1 0 0,0 0 0 0 0,-3 7-198 0 0,2-8 160 0 0,-1 1 0 0 0,-1-1 0 0 0,-3 4-160 0 0,2-5 121 0 0,0 0 1 0 0,0-1-1 0 0,-7 5-121 0 0,7-7 83 0 0,-1 0 0 0 0,0-1 0 0 0,-11 6-83 0 0,-9 2 110 0 0,1-4-33 0 0,22-9-64 0 0,1-1 1 0 0,0 0 0 0 0,0 0-1 0 0,-1-1 1 0 0,1 0 0 0 0,0 0-1 0 0,0 0 1 0 0,-1-1 0 0 0,-2 0-14 0 0,-22-8 26 0 0,11-1-69 0 0,9 3-23 0 0,1-2-39 0 0,1-2-46 0 0,2-2-52 0 0,5 7-3 0 0,0 0 58 0 0,-4-15-156 0 0,5 12 142 0 0,0-1-101 0 0,0 6 79 0 0,1-1-46 0 0,0 0-86 0 0,0-1-73 0 0,0 1-82 0 0,0 0-93 0 0,0-1-100 0 0,0 1-112 0 0,1 0-119 0 0,-1 2 399 0 0,0 0-33 0 0,2-8-1427 0 0,1-6-1098 0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03.80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5936 0 0,'0'0'169'0'0,"1"2"-62"0"0,-1 0 111 0 0,1 2 68 0 0,1 6 474 0 0,-1-6-372 0 0,2 4 580 0 0,0 1-90 0 0,-2 0-86 0 0,1 1-83 0 0,-2-1-81 0 0,1 1-78 0 0,-1 0-75 0 0,1 0-71 0 0,-1-1-88 0 0,0 0-59 0 0,1-1-55 0 0,0 0-55 0 0,0 2-62 0 0,1 8 116 0 0,0-1 47 0 0,5 39 692 0 0,-2-32-569 0 0,0 1-76 0 0,-2-13-194 0 0,0 0-37 0 0,10 29 278 0 0,5-1 60 0 0,5-3 65 0 0,-18-31-334 0 0,1 0 1 0 0,-1 0-1 0 0,1-1 0 0 0,3 3-133 0 0,2-1 263 0 0,1-2-94 0 0,1-2-65 0 0,19-1 67 0 0,-14-3 10 0 0,-16 1-159 0 0,1-1 0 0 0,-1 1 0 0 0,1-1 0 0 0,-1 0 0 0 0,0 0 0 0 0,0 0-1 0 0,0 0 1 0 0,1 0 0 0 0,-1-1 0 0 0,0 1 0 0 0,0 0 0 0 0,-1-1-1 0 0,1 0 1 0 0,0 1 0 0 0,0-1 0 0 0,-1 0 0 0 0,1 0 0 0 0,-1 0 0 0 0,0 0-1 0 0,1 0 1 0 0,-1 0 0 0 0,0-1 0 0 0,0 1 0 0 0,-1 0 0 0 0,1 0-1 0 0,0-2-21 0 0,6-32 252 0 0,-5 4-66 0 0,-5-8-44 0 0,-6 1-42 0 0,3 19-57 0 0,-1 1 0 0 0,-1-1 0 0 0,-1 2 0 0 0,-9-15-43 0 0,-2-2 12 0 0,-2-3 7 0 0,7 13 26 0 0,4 6-43 0 0,1 2-8 0 0,3 7-43 0 0,7 10-185 0 0,0 0 64 0 0,-1 0 59 0 0,1-1 52 0 0,0 1 47 0 0,0 0 40 0 0,0-1 122 0 0,0 1 66 0 0,-1-2 351 0 0,1 2-432 0 0,0-1-44 0 0,-1 1-58 0 0,1-1-91 0 0,0 0-110 0 0,-1 1 37 0 0,1 0-36 0 0,0-1-194 0 0,0 1-115 0 0,-1 0 192 0 0,1 0-34 0 0,0 0-34 0 0,0-1-35 0 0,0 1-38 0 0,-1 0-38 0 0,1 0-41 0 0,0 0-41 0 0,0 0-42 0 0,-1 0-45 0 0,1 0-46 0 0,0-1-46 0 0,0 1-1618 0 0,0 0-1324 0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06.1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 8832 0 0,'0'0'258'0'0,"0"0"2"0"0,0 0-117 0 0,0 0-30 0 0,0 0 34 0 0,0 0 189 0 0,0 0 15 0 0,0 0 17 0 0,0 0 66 0 0,0 0 29 0 0,0 0 8 0 0,0 0-11 0 0,0 0-189 0 0,1 0-48 0 0,-1 1-43 0 0,0 0-36 0 0,1 2 51 0 0,3 4 142 0 0,-3-4-122 0 0,1 1 161 0 0,0 0-41 0 0,0 1-36 0 0,0 0-34 0 0,2 5 173 0 0,0 0-101 0 0,-1 0-100 0 0,0-1-47 0 0,5 21 318 0 0,-6-18-239 0 0,-2-10-334 0 0,1 0 46 0 0,-1 1 42 0 0,1-1 37 0 0,-1 1 54 0 0,1-1 38 0 0,0 1 69 0 0,0 1 160 0 0,0 0 165 0 0,-1-4-230 0 0,0-2-157 0 0,-1 0-42 0 0,1-1-50 0 0,-1-1-61 0 0,-2-12 68 0 0,1 8-39 0 0,0 0 0 0 0,1 0 0 0 0,0-1 0 0 0,0 1 0 0 0,1 0 0 0 0,0 0 0 0 0,1-1 0 0 0,0 1 0 0 0,0-4-35 0 0,0 8-31 0 0,0-1 37 0 0,3-9 71 0 0,-2 9-82 0 0,1 1-39 0 0,0 1-33 0 0,1 0-46 0 0,2 0-55 0 0,0 0-62 0 0,-4 2 225 0 0,-1 1 0 0 0,1 0 0 0 0,0 0 1 0 0,0 0-1 0 0,-1 0 0 0 0,1 0 0 0 0,0 0 0 0 0,0 1 0 0 0,-1-1 0 0 0,1 0 0 0 0,0 1 0 0 0,-1-1 0 0 0,1 1 0 0 0,-1 0 0 0 0,1 0 0 0 0,0 0 0 0 0,-1-1 0 0 0,1 1 0 0 0,-1 1 15 0 0,15 10-98 0 0,-9-6 94 0 0,-2-1 42 0 0,-1 0-38 0 0,0-1 0 0 0,0 1 0 0 0,-1 0 0 0 0,0 1 0 0 0,0-1 0 0 0,1 4 0 0 0,2 8 38 0 0,-5-9 271 0 0,1-2-32 0 0,-1 0-4 0 0,0-3-183 0 0,0 1-39 0 0,-1 0-42 0 0,0 1-50 0 0,0 2-53 0 0,0 1-60 0 0,0-8-36 0 0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06.7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8512 0 0,'0'0'248'0'0,"0"0"-6"0"0,0 0-99 0 0,0 0-50 0 0,0 0 93 0 0,0 0 168 0 0,0 0 20 0 0,0 0 16 0 0,0 0 131 0 0,0 2-74 0 0,0 0-71 0 0,1 0-71 0 0,-1 1-66 0 0,0-1-66 0 0,0 0-64 0 0,0 0-60 0 0,5 16 631 0 0,1 0-102 0 0,-1-5-217 0 0,-1 0-33 0 0,2 9 139 0 0,1 0-40 0 0,0 0-37 0 0,1 0-34 0 0,7 21 269 0 0,2 1-92 0 0,6 16 112 0 0,-12-29-310 0 0,-2 0-47 0 0,8 31 176 0 0,-1-4-119 0 0,-4-20-137 0 0,2 9 121 0 0,-3-8 294 0 0,5 34-623 0 0,-11-41 235 0 0,3 16 150 0 0,-4-16-69 0 0,-1-5 8 0 0,-2-1 72 0 0,-1-15-226 0 0,0 4 138 0 0,0 0-30 0 0,1-6-146 0 0,-1-8-57 0 0,0-1-6 0 0,-1 0-295 0 0,1 0 54 0 0,0 0 48 0 0,0 0 37 0 0,0 0 4 0 0,-1 0-21 0 0,0 0 26 0 0,1 0-71 0 0,0 0-94 0 0,-1 0 57 0 0,1 0-43 0 0,0 0-47 0 0,0 0-52 0 0,0 0-56 0 0,-1 0-63 0 0,1 0-66 0 0,0 0-71 0 0,0-1 81 0 0,0 1-66 0 0,0 0-56 0 0,0-1-51 0 0,-1 1-191 0 0,1 0-51 0 0,0-1-230 0 0,-1 0-628 0 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07.44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8232 0 0,'0'0'182'0'0,"0"0"29"0"0,0 0 14 0 0,0 0 21 0 0,0 0 36 0 0,0 0 20 0 0,0 0-129 0 0,0 1-32 0 0,1-1 59 0 0,1 0-67 0 0,4 2 75 0 0,-4-2-76 0 0,0 0 18 0 0,-1 0 57 0 0,0 1 71 0 0,0-1 84 0 0,6 0-262 0 0,0-1 56 0 0,4 1 156 0 0,-1-1 64 0 0,12 0 437 0 0,-7 0-349 0 0,-9 1-315 0 0,0 1-35 0 0,0-1-40 0 0,0 1-48 0 0,-2-1-53 0 0,-1 0-53 0 0,1 0-52 0 0,-1 0-51 0 0,0 0-51 0 0,1 0-51 0 0,-1 0-48 0 0,0-1-49 0 0,1 1-153 0 0,0 0-71 0 0,0 0-69 0 0,0-1-68 0 0,-3 1-940 0 0,-1 0-955 0 0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07.7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31 5520 0 0,'0'0'158'0'0,"0"0"-33"0"0,0 0 9 0 0,0 0 62 0 0,0 0 180 0 0,0 0 327 0 0,0 0 29 0 0,0 0-26 0 0,0 0-122 0 0,0 0-52 0 0,0 0-225 0 0,0 0-64 0 0,1 0-54 0 0,-1 0-46 0 0,2 1 26 0 0,4 0 42 0 0,-5 0-136 0 0,1-1 34 0 0,-1 0 101 0 0,0 1 101 0 0,0-1-111 0 0,-1 0 34 0 0,1 0 37 0 0,-1 0 40 0 0,10-1 560 0 0,1-2-128 0 0,0 0-129 0 0,-5 0-356 0 0,0 1-33 0 0,3-1 82 0 0,1-1-97 0 0,-1 2-96 0 0,1 0-97 0 0,-3 1-46 0 0,10-4 169 0 0,-11 4-143 0 0,0-1-79 0 0,0 1-113 0 0,-3 0 44 0 0,0 1-40 0 0,3-1-166 0 0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04.7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70 0 6216 0 0,'0'0'133'0'0,"0"0"23"0"0,0 0 15 0 0,0 0 54 0 0,0 0-87 0 0,0 0 109 0 0,0 0 205 0 0,0 0 18 0 0,0 0-8 0 0,0 0-36 0 0,0 0-12 0 0,0 0-4 0 0,0 0-10 0 0,0 1-136 0 0,0-1-42 0 0,-1 3 118 0 0,0 0-118 0 0,-2 6 206 0 0,2-7-196 0 0,-1 14 250 0 0,-1 0-43 0 0,1 0-39 0 0,0 0-39 0 0,0 0-35 0 0,0 1-34 0 0,-1 15 202 0 0,2-12-249 0 0,-1 0-35 0 0,-1 19 123 0 0,1 9-48 0 0,-2 22 19 0 0,3-46-207 0 0,0 11-14 0 0,1 1 68 0 0,0 6 116 0 0,-1 1 102 0 0,-3-2 111 0 0,-5-1 115 0 0,7-19-266 0 0,0 3 9 0 0,-2-14-120 0 0,-1-4 55 0 0,4-6-56 0 0,0-1-60 0 0,1-1-53 0 0,-1-1-43 0 0,0-3-35 0 0,1-2-88 0 0,0 4-10 0 0,-1 2-82 0 0,1 0 42 0 0,0-2-11 0 0,-1 0 97 0 0,1-5 86 0 0,0 6-71 0 0,0 0-42 0 0,0 0-86 0 0,0-1-107 0 0,0 2 60 0 0,0 0-42 0 0,0 1-47 0 0,0-1-50 0 0,0 0-56 0 0,0 0-58 0 0,0 0-64 0 0,0 0-66 0 0,0 0-108 0 0,0 0-83 0 0,0 0-89 0 0,0 0-93 0 0,0-2-1227 0 0,0-2-1218 0 0</inkml:trace>
  <inkml:trace contextRef="#ctx0" brushRef="#br0" timeOffset="479.19">107 44 7512 0 0,'0'0'166'0'0,"0"0"29"0"0,0 0 13 0 0,0 0-29 0 0,1-2-85 0 0,0 1 2 0 0,-1 1 107 0 0,0 0 177 0 0,0 0 11 0 0,0 0 13 0 0,0 0 50 0 0,0 0 24 0 0,1 3-43 0 0,1-1-89 0 0,-1 0-74 0 0,1 0-61 0 0,0 0 20 0 0,2 6 184 0 0,-3-5-257 0 0,-1 0 43 0 0,0 6 242 0 0,0 0-68 0 0,-1 0-54 0 0,1 0-41 0 0,3 19 449 0 0,-1-17-453 0 0,1 0-47 0 0,-1-3-93 0 0,-1 1-36 0 0,1 0-42 0 0,1-1-45 0 0,19 60 106 0 0,5 0 87 0 0,-7-23 1 0 0,1-2 71 0 0,2-3-14 0 0,4-1 57 0 0,6 10 185 0 0,-19-24-202 0 0,-2 2 37 0 0,-6-14-143 0 0,6 19 221 0 0,-8-21-235 0 0,-1 1 0 0 0,0-1-1 0 0,0 4-183 0 0,0-3 125 0 0,1 8 38 0 0,-4-14-65 0 0,-2-1 44 0 0,2-4-330 0 0,-1-1 80 0 0,1 1 69 0 0,0-1 56 0 0,-1 1 134 0 0,0 1 227 0 0,0-2-248 0 0,0 1-64 0 0,0-1-100 0 0,1 1-47 0 0,-1-1-54 0 0,0 0-61 0 0,1 0-68 0 0,-1 0-102 0 0,1 0-95 0 0,-1 0-102 0 0,0 0-113 0 0,1-1-119 0 0,-1 1 349 0 0,1 0-33 0 0,-1 0-34 0 0,1-1-35 0 0,0 1-38 0 0,-1 0-36 0 0,1-1-1708 0 0,-2-2-1317 0 0</inkml:trace>
  <inkml:trace contextRef="#ctx0" brushRef="#br0" timeOffset="679.68">85 551 8960 0 0,'0'0'264'0'0,"4"-2"-75"0"0,0-1-91 0 0,0 1-45 0 0,0 0-33 0 0,3-2-1 0 0,1 1 36 0 0,7-4 146 0 0,2 0 136 0 0,-2 1 6 0 0,20-6 514 0 0,-14 5-406 0 0,-11 4-293 0 0,0 1-37 0 0,-1-1-43 0 0,1 1-50 0 0,10-2-28 0 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02.30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8984 0 0,'0'0'200'0'0,"0"0"33"0"0,0 0 15 0 0,0 0-36 0 0,-2 1-156 0 0,1 0 74 0 0,0 0 65 0 0,0 0 53 0 0,-1 2 355 0 0,2 4 1021 0 0,0-5-1179 0 0,1 1-75 0 0,-1-2-197 0 0,1 0-41 0 0,-1 1-49 0 0,1-1-54 0 0,-1-1-55 0 0,0 0-72 0 0,1 1-116 0 0,-1-1 45 0 0,0 0 39 0 0,0 0 34 0 0,1 1-30 0 0,1-1-10 0 0,-2 0 19 0 0,0 1-448 0 0</inkml:trace>
  <inkml:trace contextRef="#ctx0" brushRef="#br0" timeOffset="285.15">119 21 6504 0 0,'0'0'190'0'0,"0"1"-160"0"0,1-1 55 0 0,-1 0 47 0 0,1 1 41 0 0,1 0 253 0 0,4 2 721 0 0,-4-2-839 0 0,0 0-57 0 0,-1 0-77 0 0,1 0-104 0 0,-2-1-82 0 0,0 0-34 0 0,1 0-38 0 0,-1 0-40 0 0,0 0-4 0 0</inkml:trace>
  <inkml:trace contextRef="#ctx0" brushRef="#br0" timeOffset="501.27">247 24 9960 0 0,'0'0'222'0'0,"0"0"30"0"0,0 0 20 0 0,0 0-24 0 0,0 0-161 0 0,0 4-72 0 0,0 2 13 0 0,0-4 60 0 0,0-2 66 0 0,0 1 72 0 0,0 0 335 0 0,0-1 23 0 0,0 0-240 0 0,0 0-143 0 0,0 0-2 0 0,0 0-43 0 0,0 0 111 0 0,0 0-13 0 0,0 0-24 0 0,0 0-85 0 0,0 0-32 0 0,0 0-7 0 0,0 0-44 0 0,0 0-159 0 0,0 0 60 0 0,0 0-15 0 0,0 0-23 0 0,0 0-40 0 0,0 0-17 0 0,0 0-41 0 0,0 0-45 0 0,0 0-52 0 0,0 0-55 0 0,0 0-52 0 0,0 0-46 0 0,0 0-40 0 0,0 0-137 0 0,0 0-39 0 0,0 0-167 0 0,0 0-446 0 0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8:59.45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 1 5640 0 0,'0'0'124'0'0,"0"0"17"0"0,0 0 12 0 0,-1 0-34 0 0,1 0 34 0 0,-2 2 242 0 0,-2 1 297 0 0,-1 2 564 0 0,4-3-755 0 0,-5 13 224 0 0,1-1-97 0 0,1 1-89 0 0,1 0-80 0 0,0 0-73 0 0,1 0-65 0 0,1-1-57 0 0,0 2-48 0 0,1 2-11 0 0,0 0-44 0 0,4 67 395 0 0,-3-66-392 0 0,1-1 46 0 0,-1 49 285 0 0,-3 1-39 0 0,1 10 65 0 0,1-61-317 0 0,1 0-35 0 0,3 33 237 0 0,-1-26-189 0 0,-1 0 63 0 0,-1-8-39 0 0,-1 0 56 0 0,0-23-352 0 0,1 1-93 0 0,0 0-24 0 0,-1 1-51 0 0,0 0-52 0 0,0 0-52 0 0,-2-5-223 0 0</inkml:trace>
  <inkml:trace contextRef="#ctx0" brushRef="#br0" timeOffset="532.66">43 57 6072 0 0,'0'0'133'0'0,"0"0"23"0"0,0 0 12 0 0,0-1-23 0 0,1-1 25 0 0,0 1 98 0 0,0-1 88 0 0,0 1 75 0 0,0 0 171 0 0,0 0 72 0 0,1 0 202 0 0,-1 1 504 0 0,1 0-27 0 0,-1 1-522 0 0,0 0-213 0 0,-1-1-87 0 0,1 1-171 0 0,0 0-87 0 0,-1 0-98 0 0,1 0-111 0 0,0-1-78 0 0,-1 1-34 0 0,0-1-37 0 0,1 1-38 0 0,-1-1-40 0 0,1 1-41 0 0,-1-1-43 0 0,0 1-44 0 0,6 5 358 0 0,-2 0 0 0 0,1 1 1 0 0,-1 0-1 0 0,0 0 0 0 0,0 0 1 0 0,1 6-68 0 0,17 48 364 0 0,-13-33-169 0 0,6 15 107 0 0,1-1 60 0 0,35 84 883 0 0,-27-67-687 0 0,0 0-95 0 0,-18-41-323 0 0,12 21 94 0 0,-11-26-105 0 0,1 0 61 0 0,-8-12-94 0 0,0-1-42 0 0,0 0-85 0 0,0 0-62 0 0,0 0-103 0 0,0 0-413 0 0,0 0 79 0 0,0 0 66 0 0,0 0 55 0 0,0-1-280 0 0,0 0-319 0 0,0 0 538 0 0,0 1-80 0 0,0-1-102 0 0,-1-1-1610 0 0,0 0-1284 0 0</inkml:trace>
  <inkml:trace contextRef="#ctx0" brushRef="#br0" timeOffset="833.51">78 498 8408 0 0,'0'0'190'0'0,"0"0"-42"0"0,-1 0-54 0 0,0 0-22 0 0,0 0-36 0 0,0 0 5 0 0,0 0 49 0 0,0 0 71 0 0,-1-2-79 0 0,0 0 260 0 0,2 0-55 0 0,1-2-45 0 0,1 1-38 0 0,1-3 63 0 0,1-1 66 0 0,-3 6-218 0 0,14-16 242 0 0,-9 13-266 0 0,0-1-40 0 0,0 1-50 0 0,-1 1-47 0 0,1-1-58 0 0,-1 1-65 0 0,0 0-62 0 0,0 0-75 0 0,-3 2 52 0 0,-1 0-41 0 0,1 0-401 0 0,2-1-282 0 0,0-1-650 0 0,-4 3 1619 0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8:55.85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21 0 6880 0 0,'0'0'157'0'0,"0"0"23"0"0,0 0 11 0 0,0 0 34 0 0,0 1 199 0 0,0 0-53 0 0,0 1-51 0 0,0 0-52 0 0,1 0-51 0 0,-1 1-48 0 0,0-1-49 0 0,0-1-48 0 0,0 9 525 0 0,0 0-63 0 0,0-1-59 0 0,0 1-55 0 0,0 0-50 0 0,-1 0-46 0 0,1-1-40 0 0,0 1-38 0 0,-1 7 120 0 0,0 1-79 0 0,0-1-56 0 0,-3 23 249 0 0,2-15-122 0 0,-4 61 1106 0 0,5 57-1464 0 0,1-78 393 0 0,-1 16 93 0 0,0-40-231 0 0,1 0 36 0 0,0-5 6 0 0,-1 0 43 0 0,0 3 82 0 0,1 4 67 0 0,0-42-414 0 0,0-1-8 0 0,0 0-35 0 0,0-1-264 0 0,0-1 53 0 0,0-10-243 0 0,0 7 209 0 0,0 3 47 0 0,0 1-42 0 0,0-1 15 0 0,0 1 37 0 0,0-4-253 0 0,0 3 199 0 0,0 0-80 0 0,0 1 104 0 0,0 0-34 0 0,0 0-69 0 0,0 0-55 0 0,0 0-60 0 0,0 0-67 0 0,0-1-74 0 0,0 1-81 0 0,0 0-87 0 0,0 0-94 0 0,0-2-1194 0 0,0 0-1124 0 0</inkml:trace>
  <inkml:trace contextRef="#ctx0" brushRef="#br0" timeOffset="654.77">53 103 7856 0 0,'0'0'174'0'0,"0"0"29"0"0,0 0 13 0 0,0 0 33 0 0,0 0 114 0 0,0 0 49 0 0,0 0 11 0 0,0 0-14 0 0,0 0-61 0 0,0 0-27 0 0,0 0-7 0 0,0 0-18 0 0,0 0-68 0 0,0 0-32 0 0,0 0-4 0 0,0 0-12 0 0,1 1-13 0 0,3 1-49 0 0,3 3-14 0 0,-2-2-59 0 0,5 4 24 0 0,-2 0 77 0 0,-2 0 39 0 0,6 9 432 0 0,-9-10-383 0 0,0-1-75 0 0,4 10 229 0 0,-1 1-96 0 0,0 4-41 0 0,2 11-7 0 0,1 2-31 0 0,14 43 126 0 0,-6-26-74 0 0,-1-9-5 0 0,-1 1 43 0 0,-3-10 109 0 0,-1 0-53 0 0,3 17 103 0 0,0 0-65 0 0,-4-11-120 0 0,-10-36-250 0 0,5 16 129 0 0,3 14 12 0 0,-6-18-67 0 0,0-1 53 0 0,-1 0 76 0 0,-1-12-161 0 0,0-1 1 0 0,0 0 15 0 0,0 0-38 0 0,0 0-102 0 0,0 0-11 0 0,0 0-8 0 0,0 0-35 0 0,0 0-102 0 0,0 0-189 0 0,0 0 216 0 0,0 0-44 0 0,0 0-80 0 0,0 0 101 0 0,0 0-41 0 0,0 0-43 0 0,0 0-43 0 0,0 0-38 0 0,0 0-35 0 0,0 0-260 0 0,0 0-57 0 0,0 0-46 0 0,0 0-32 0 0,0 0-1434 0 0,0 0-1264 0 0</inkml:trace>
  <inkml:trace contextRef="#ctx0" brushRef="#br0" timeOffset="986.55">29 650 8696 0 0,'0'0'197'0'0,"0"0"24"0"0,0 0 18 0 0,0 0 32 0 0,0 0 102 0 0,0 0 47 0 0,0-1-65 0 0,1 1-63 0 0,1-1-53 0 0,1 0-43 0 0,2-2 81 0 0,2 0 98 0 0,-6 2-190 0 0,7-4-88 0 0,-1 1 70 0 0,19-8 576 0 0,-15 7-472 0 0,-5 3-175 0 0,0 0-39 0 0,0 0-49 0 0,0 0-55 0 0,1 0-83 0 0,0 0-90 0 0,0 0-103 0 0,-1 1-115 0 0,-2 0 173 0 0,-1 0-33 0 0,1 0-34 0 0,-1 0-36 0 0,0 0-37 0 0,1 0-39 0 0,-1 1-40 0 0,0-1-41 0 0,3-1-1064 0 0,4 0-902 0 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12.59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445 10 4928 0 0,'0'0'141'0'0,"0"0"-25"0"0,0 0 22 0 0,0 0 76 0 0,0 0 211 0 0,0 0 383 0 0,0 0 31 0 0,0 0-95 0 0,-3-1-60 0 0,1 0-75 0 0,-2 0-90 0 0,0 0-106 0 0,1-1-119 0 0,1 2-197 0 0,1 0-35 0 0,0-1-38 0 0,0 1-39 0 0,-6-1 571 0 0,0 0-68 0 0,0 1-63 0 0,0 0-57 0 0,-1 1-53 0 0,1-1-48 0 0,0 2-42 0 0,-1-1-38 0 0,-3 2 47 0 0,-1 0-63 0 0,-23 9 170 0 0,23-8-213 0 0,1 0 41 0 0,4-2-21 0 0,-1 0 34 0 0,-6 2 93 0 0,0 0-55 0 0,0 1-45 0 0,-1 0-39 0 0,-10 4 42 0 0,-32 17 145 0 0,23-6-165 0 0,29-17-106 0 0,-1-2-37 0 0,-6 4-15 0 0,4 4 53 0 0,7-4-43 0 0,2 1-22 0 0,6 3 24 0 0,4-3 73 0 0,14 0 128 0 0,-16-4-175 0 0,16 3 130 0 0,16 1 214 0 0,-24-5-248 0 0,1 0-54 0 0,1 0-86 0 0,-7-1 11 0 0,1 1-47 0 0,22 0-207 0 0,-35-1 246 0 0,11-1-73 0 0,-3 2 41 0 0,33 5 29 0 0,-28-5 9 0 0,-12-1-2 0 0,-1 0 0 0 0,1 0 0 0 0,-1 0 0 0 0,1 0 0 0 0,-1 0 0 0 0,1 0 0 0 0,-1 0-1 0 0,0 0 1 0 0,1 0 0 0 0,-1 0 0 0 0,1 0 0 0 0,-1 0 0 0 0,1 1 0 0 0,-1-1 0 0 0,1 0 0 0 0,-1 0 0 0 0,0 1 0 0 0,1-1-1 0 0,-1 0 1 0 0,1 0 0 0 0,-1 1-1 0 0,2 1 32 0 0,11 11 26 0 0,-8 1-24 0 0,-4-11-25 0 0,0 0 0 0 0,-1-1 0 0 0,0 0 0 0 0,0 0 0 0 0,0 0 0 0 0,0 0-1 0 0,0 0 1 0 0,-1 0 0 0 0,1 0 0 0 0,0 0 0 0 0,-1 0 0 0 0,1 0 0 0 0,-1 0-9 0 0,-11 26 105 0 0,8-21-76 0 0,-1 3-3 0 0,0-1 0 0 0,-1 0 0 0 0,0 0 0 0 0,-2 2-26 0 0,-17 19 29 0 0,18-22-30 0 0,-41 45 54 0 0,-26 23 98 0 0,34-36-89 0 0,1 1-48 0 0,13-15-14 0 0,-16 12 0 0 0,31-30 0 0 0,-27 28 0 0 0,35-32 15 0 0,3-3 122 0 0,2 1-42 0 0,6 0 0 0 0,13 0-57 0 0,-16-1 10 0 0,39-1 67 0 0,21-8-18 0 0,-9 1 49 0 0,16-1 98 0 0,94-17 408 0 0,-115 16-480 0 0,0 0-33 0 0,-8 1-57 0 0,0 0-42 0 0,-23 4 28 0 0,77-10 168 0 0,-94 13-288 0 0,0 1 37 0 0,3-1 73 0 0,-3 0 65 0 0,-2 2 108 0 0,-5 2-47 0 0,-1 1-145 0 0,-12 8 30 0 0,4-4-84 0 0,2-3-97 0 0,7-4 6 0 0,-1-1-39 0 0,4 0-94 0 0,1 1 86 0 0,-1-1 37 0 0,1 0-24 0 0,0 0 100 0 0,-1 0 54 0 0,0 0 184 0 0,0 0-150 0 0,0 0-93 0 0,1 0-29 0 0,-1 0-43 0 0,1 0-29 0 0,0 0-44 0 0,0 0-48 0 0,-1 0-53 0 0,1 0-58 0 0,0 0-63 0 0,0 0-65 0 0,0-1-72 0 0,0 1-868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13.90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257 18 6592 0 0,'0'0'149'0'0,"0"0"23"0"0,0 0 11 0 0,0 0-66 0 0,0 0-58 0 0,-6 0-51 0 0,-4 1 281 0 0,0-1 91 0 0,1-1 52 0 0,-11-5 655 0 0,7 0-483 0 0,7 4-316 0 0,-2 0 58 0 0,-1 1 120 0 0,-6 1 277 0 0,0 1-38 0 0,5 0-305 0 0,3 0-134 0 0,2 0-80 0 0,3 0-34 0 0,0-1-33 0 0,-2 2 34 0 0,0 0-82 0 0,-2 2-82 0 0,3-1 7 0 0,1-2 41 0 0,-2 2-5 0 0,0-1-1 0 0,0 1 1 0 0,0 0 0 0 0,0 1 0 0 0,1-1-1 0 0,-3 3-31 0 0,1 1 85 0 0,0-1-1 0 0,0 1 0 0 0,-2 6-84 0 0,-1 2 206 0 0,2 0-1 0 0,0 0 1 0 0,-3 13-206 0 0,4-9 203 0 0,0 13 183 0 0,4-15-223 0 0,2-1-62 0 0,2-7-82 0 0,0 0-50 0 0,8 4 66 0 0,-8-11-50 0 0,0-1-1 0 0,0 1 0 0 0,0-1 0 0 0,-1 1 1 0 0,1-1-1 0 0,0 0 0 0 0,3 1 16 0 0,22 2-114 0 0,-12-4 141 0 0,-7-2 36 0 0,1 0 1 0 0,-1 0 0 0 0,1 0 0 0 0,6-4-64 0 0,-8 3 40 0 0,0-1 0 0 0,0 0 1 0 0,-1 0-1 0 0,0-1 0 0 0,3-2-40 0 0,-4 2 24 0 0,0 0-1 0 0,-1 0 1 0 0,0 0 0 0 0,0-1-1 0 0,0 0 1 0 0,0-1-24 0 0,-1 1 13 0 0,0-1-1 0 0,0 1 1 0 0,-1-1 0 0 0,0 0-1 0 0,0 0 1 0 0,0-4-13 0 0,-1 4 26 0 0,9-29 53 0 0,-7 25-76 0 0,0 1 0 0 0,0-1 0 0 0,1 1 1 0 0,1 0-4 0 0,-6 9-2 0 0,1 1 1 0 0,-1 0 0 0 0,0 0 0 0 0,0 0 0 0 0,0 0 0 0 0,0-1-1 0 0,0 1 1 0 0,1 0 0 0 0,-1 0 0 0 0,0 0 0 0 0,0 0 0 0 0,0 0-1 0 0,1 0 1 0 0,-1-1 0 0 0,0 1 0 0 0,0 0 0 0 0,0 0 0 0 0,1 0-1 0 0,-1 0 1 0 0,0 0 0 0 0,0 0 0 0 0,1 0 0 0 0,-1 0 0 0 0,0 0 0 0 0,0 0-1 0 0,0 0 1 0 0,1 0 0 0 0,-1 0 0 0 0,0 0 0 0 0,0 0 0 0 0,1 0-1 0 0,-1 1 1 0 0,0-1 0 0 0,0 0 0 0 0,0 0 0 0 0,1 0 0 0 0,-1 0-1 0 0,0 0 1 0 0,0 0 0 0 0,0 1 0 0 0,0-1 0 0 0,1 0 0 0 0,-1 0 0 0 0,0 0-1 0 0,0 0 1 0 0,0 1 0 0 0,0-1 0 0 0,0 0 0 0 0,0 0 1 0 0,7 9-15 0 0,4 21-43 0 0,-3 20 48 0 0,-7-37 11 0 0,1 0 0 0 0,0 0 1 0 0,3 7-2 0 0,0 1 0 0 0,-4-18 0 0 0,-1 1 0 0 0,1-1 0 0 0,0 0 0 0 0,0 1 0 0 0,0-1 0 0 0,1 0 0 0 0,-1 0 0 0 0,1 0 0 0 0,0 1 0 0 0,0-2-20 0 0,14 22 26 0 0,-12-20-64 0 0,0 1-61 0 0,1-1-106 0 0,-2-2 67 0 0,0 0-33 0 0,0 0-37 0 0,0-1-40 0 0,0 1-43 0 0,0-1-47 0 0,-2 0 2 0 0,1-1-52 0 0,-1 0-48 0 0,0 1-41 0 0,1-1-145 0 0,0 1-40 0 0,0-1-176 0 0,0 1-473 0 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14.5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5584 0 0,'0'0'165'0'0,"0"0"59"0"0,0 0-47 0 0,0 0 34 0 0,0 0 253 0 0,0 0 15 0 0,0 0-3 0 0,0 0-16 0 0,0 0-4 0 0,0 0 0 0 0,0 0-38 0 0,0 0-296 0 0,0 0 19 0 0,0 0 62 0 0,0 2-80 0 0,0 0-50 0 0,0 6 21 0 0,0-6-23 0 0,0 0 16 0 0,0 0 40 0 0,0-1 48 0 0,0 0 56 0 0,1 5 44 0 0,-1 1-62 0 0,0-1-54 0 0,1 0-45 0 0,0 1-31 0 0,-1 0-35 0 0,4 16 9 0 0,-2-13-7 0 0,1 2 95 0 0,-3-9-90 0 0,4 14 90 0 0,-1 1 60 0 0,1 0 38 0 0,6 41 643 0 0,-7-32-549 0 0,-1-3-94 0 0,1-6-41 0 0,-2-6-13 0 0,-1-2 20 0 0,1-1 60 0 0,-1-7-145 0 0,0-2 17 0 0,0 0 10 0 0,0 1 1 0 0,0 2-40 0 0,0-2-132 0 0,0-1 69 0 0,0 0-22 0 0,0 0-51 0 0,0 0-55 0 0,0 0-112 0 0,0-1-97 0 0,-1 0-44 0 0,1 0-57 0 0,-1 0-72 0 0,0 0-178 0 0,1 1 270 0 0,0-1-36 0 0,0 0-39 0 0,-1 1-42 0 0,1-1-45 0 0,0 0-46 0 0,0 0-1215 0 0,0-2-1009 0 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14.98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133 1 5192 0 0,'0'0'151'0'0,"-1"1"-5"0"0,-1 1-199 0 0,1 1 55 0 0,-1-1 49 0 0,1-1 40 0 0,-1 1 60 0 0,0 0 35 0 0,-3 1 444 0 0,3-2-369 0 0,0 1-73 0 0,1-1-122 0 0,0 0-60 0 0,-3 4 265 0 0,-1-1-1 0 0,1 0 1 0 0,-1 0 0 0 0,-4 3-271 0 0,-8 7 739 0 0,5-5-176 0 0,8-5-352 0 0,-1 0-39 0 0,0 1-54 0 0,1-1-74 0 0,-8 7 302 0 0,2-3-64 0 0,1 1 100 0 0,5-3-42 0 0,2 0 88 0 0,3-3-277 0 0,1 0-37 0 0,2 0-28 0 0,2 1 15 0 0,-3-1-29 0 0,0-1-31 0 0,6 4 3 0 0,3-3 43 0 0,-10-3-85 0 0,9 1 50 0 0,3-2-26 0 0,-12 1-84 0 0,-1 0-107 0 0,-1 0-98 0 0,0 0-89 0 0,0 0 37 0 0,1 0-40 0 0,1 0-458 0 0,2 0-107 0 0,4 0-75 0 0,-8 0-405 0 0,0 0-788 0 0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15.3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 5672 0 0,'0'0'165'0'0,"0"0"59"0"0,0 0 160 0 0,0 0 61 0 0,0 0 17 0 0,0 0-13 0 0,0 0-62 0 0,0 0-31 0 0,0 0-4 0 0,0 0-15 0 0,0 0-61 0 0,0 0-27 0 0,1 0-52 0 0,0 0-64 0 0,2 1-9 0 0,3 0-30 0 0,-3-1-28 0 0,-2 0 52 0 0,0 1 80 0 0,2 2 43 0 0,2-1-42 0 0,0-1-39 0 0,1-1-34 0 0,7 0 45 0 0,0-2-78 0 0,2 1-19 0 0,-12 1-223 0 0,1-1 88 0 0,-1 1 64 0 0,-1 0 33 0 0,7-1 171 0 0,-5 0-155 0 0,0 0-75 0 0,-2 1-29 0 0,-1-1-32 0 0,2 1-70 0 0,-1 0-63 0 0,0-1-73 0 0,1 1-81 0 0,-1-1-89 0 0,0 1-98 0 0,0 0-105 0 0,1-1-115 0 0,0 1-595 0 0,3 0-780 0 0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15.78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6448 0 0,'0'0'141'0'0,"0"0"23"0"0,0 0 13 0 0,0 0 50 0 0,0 0-50 0 0,0 0 34 0 0,0 0 253 0 0,0 0-178 0 0,1 1-60 0 0,2 6 404 0 0,-2-5-446 0 0,0 1 183 0 0,-1-2-129 0 0,0 0 46 0 0,5 27 1324 0 0,-4-20-1233 0 0,1 0-56 0 0,-1 0-74 0 0,-1 0-91 0 0,1 5 79 0 0,-1-4-89 0 0,0 1-40 0 0,0-6-58 0 0,1 0-29 0 0,0 2 6 0 0,-3 3 63 0 0,2-9-252 0 0,0 1 66 0 0,0-1 58 0 0,0 0 49 0 0,0 1 46 0 0,0-1 37 0 0,0 1 302 0 0,0 0-257 0 0,1-1-70 0 0,-1 1-84 0 0,0-1-37 0 0,0 0-43 0 0,0 0-47 0 0,0 1-69 0 0,0-1-68 0 0,0 0-73 0 0,0 0-81 0 0,0 0-87 0 0,1 0-92 0 0,-1 1-100 0 0,0-1-107 0 0,0 0 815 0 0,0 0-1615 0 0,0 0-924 0 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16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 17 8840 0 0,'0'0'197'0'0,"0"-1"-45"0"0,0 1-56 0 0,-2 0-22 0 0,0-1-36 0 0,0 1 7 0 0,1-1 51 0 0,1 1 75 0 0,-4-2-107 0 0,3 1 39 0 0,1 1 3 0 0,0 0-8 0 0,0-1-23 0 0,1 0-40 0 0,0 0-66 0 0,1-1-96 0 0,0-3 63 0 0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17.8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5136 0 0,'0'0'149'0'0,"1"1"-95"0"0,-1 1 111 0 0,1 3 136 0 0,0 1 254 0 0,2 15 927 0 0,-3-13-871 0 0,0 3 40 0 0,1-1-84 0 0,1 1-112 0 0,-1-6-279 0 0,1 0-38 0 0,2 4 252 0 0,-2 0-73 0 0,-2-6-234 0 0,1-1 1 0 0,-1 0-1 0 0,1 0 1 0 0,-1 0 0 0 0,1 1-1 0 0,0-1 1 0 0,0 0 0 0 0,0 0-84 0 0,10 24 959 0 0,-4 1-86 0 0,-6-24-837 0 0,-1 0 66 0 0,1 0 54 0 0,-1-1 43 0 0,1 1 184 0 0,0 0 588 0 0,-1-4-677 0 0,0-1-69 0 0,0-2-94 0 0,0 2-108 0 0,0-1-34 0 0,-1-23 22 0 0,0 17-14 0 0,1 0 0 0 0,0-1 1 0 0,0 1-1 0 0,1-4 3 0 0,0 9-12 0 0,0 0 0 0 0,0 0 0 0 0,0 1 0 0 0,1-1 0 0 0,-1 1 0 0 0,1-1 12 0 0,1 0-26 0 0,-1 0 0 0 0,1 0 0 0 0,0 0 0 0 0,0 0 0 0 0,0 1 0 0 0,1-1 0 0 0,-1 1 0 0 0,1 0 0 0 0,0 0 0 0 0,0 1 0 0 0,0-1 0 0 0,1 0 26 0 0,13-5-59 0 0,0 2 53 0 0,-16 5 37 0 0,0-1-7 0 0,3 2 16 0 0,4 1 37 0 0,-7-1-90 0 0,-1 0 0 0 0,1 0 1 0 0,-1 1-1 0 0,1-1 1 0 0,-1 0-1 0 0,0 1 1 0 0,1-1-1 0 0,-1 1 1 0 0,1-1-1 0 0,-1 1 1 0 0,0 0-1 0 0,1-1 1 0 0,-1 1-1 0 0,0 0 1 0 0,0 0-1 0 0,1 1 13 0 0,1 0-54 0 0,7 5 148 0 0,-1 2-33 0 0,-7-5-47 0 0,1-1-1 0 0,-1 1 1 0 0,0 0 0 0 0,0-1-1 0 0,-1 1 1 0 0,1 0 0 0 0,1 4-14 0 0,1 11 71 0 0,-2-1 70 0 0,-2-6 10 0 0,0-2 60 0 0,2 3 77 0 0,0-1-78 0 0,-1-9-146 0 0,0 1-1 0 0,-1-1 1 0 0,1 1 0 0 0,-1 0 0 0 0,0-1 0 0 0,0 3-64 0 0,-3 5 200 0 0,1-6-153 0 0,1 1 37 0 0,0 12 261 0 0,1-11-222 0 0,0-6-68 0 0,0-1 14 0 0,0 0-1 0 0,0 1-4 0 0,-1 0-130 0 0,1-1 34 0 0,-1 0 13 0 0,1-1-25 0 0,0 1-22 0 0,0 0-41 0 0,0-1-50 0 0,0 1-61 0 0,-3-3-212 0 0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19.41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6880 0 0,'0'0'157'0'0,"0"0"23"0"0,0 0 11 0 0,0 0-65 0 0,0 0-8 0 0,0 0 43 0 0,0 0 140 0 0,0 0 258 0 0,2 3 534 0 0,2 3-103 0 0,-1-3-539 0 0,-1 1-33 0 0,-1-2-37 0 0,0 0-37 0 0,2 5 169 0 0,-1-1-43 0 0,2 2 41 0 0,-1 1-54 0 0,0-1-47 0 0,0 0-45 0 0,0 0-40 0 0,-1 1-36 0 0,2 9 197 0 0,-3-6-239 0 0,3 15 228 0 0,0-1-68 0 0,0 0-63 0 0,0 0-57 0 0,1 1-54 0 0,-1-1-46 0 0,2 0-43 0 0,0 0-38 0 0,7 52 283 0 0,-4-23-115 0 0,-1-20-121 0 0,5 21 411 0 0,0 15-564 0 0,-4-16 332 0 0,-5-32-149 0 0,-1 1 35 0 0,1-7-11 0 0,-3-9-92 0 0,1 0 1 0 0,-1 1-1 0 0,0 5-115 0 0,-3 2 183 0 0,-1-9 91 0 0,0-6-206 0 0,2-3-80 0 0,-1-1-43 0 0,2 2 109 0 0,0 0-37 0 0,-1-1-83 0 0,0-1-118 0 0,1 0-98 0 0,0-1-70 0 0,-1 1-57 0 0,1-8-1092 0 0,0 7 895 0 0,0 0 88 0 0,0 2 313 0 0,0 1 45 0 0,0-10-1214 0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19.9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90 67 5792 0 0,'0'0'166'0'0,"0"0"-224"0"0,0 1 94 0 0,-1-1 83 0 0,0 1 70 0 0,1 0 40 0 0,-1-1 40 0 0,0 1 68 0 0,-3 3 1110 0 0,3-3-1111 0 0,1-1-54 0 0,-2 4 383 0 0,0 0-85 0 0,0 0-78 0 0,1 0-71 0 0,0 1-62 0 0,0-1-57 0 0,0 1-47 0 0,0-1-41 0 0,-1 7 179 0 0,-3 6 115 0 0,1-10-266 0 0,-2 12 319 0 0,4-6-281 0 0,0 7 104 0 0,-2 10 198 0 0,2-17-414 0 0,0-1-52 0 0,1 7-10 0 0,0 0-60 0 0,-2 28 49 0 0,-3-4-104 0 0,2 0 64 0 0,0 1 72 0 0,0-1 82 0 0,4-34-174 0 0,0 0-1 0 0,-1-1 0 0 0,-1 1 0 0 0,1 0 0 0 0,-1-1 0 0 0,-1 0 1 0 0,0 1-1 0 0,0-1-44 0 0,2-7 64 0 0,1-1 2 0 0,0 1 4 0 0,-1 1-75 0 0,0-1-57 0 0,2-3-41 0 0,0-5-181 0 0,0 3 95 0 0,-1 1-33 0 0,1-1-37 0 0,-1 0-41 0 0,1 0-42 0 0,-1 0-45 0 0,0 1 18 0 0,1 0-38 0 0,-1-1-38 0 0,0 1-41 0 0,3-13-1027 0 0</inkml:trace>
  <inkml:trace contextRef="#ctx0" brushRef="#br0" timeOffset="416.71">15 1 9272 0 0,'0'0'208'0'0,"0"0"33"0"0,0 0 14 0 0,0 0 33 0 0,0 0 133 0 0,0 0 54 0 0,0 0 6 0 0,0 0-6 0 0,0 0-51 0 0,0 0-28 0 0,0 0-4 0 0,0 0-39 0 0,0 0-240 0 0,0 0-37 0 0,0 0 36 0 0,0 0-30 0 0,0 0-36 0 0,6 2 26 0 0,5 4 140 0 0,-2 2 75 0 0,-1 3 104 0 0,-5-4-149 0 0,-2-1 36 0 0,0 0-103 0 0,1 0-38 0 0,0 3 14 0 0,2 0-45 0 0,3 12 94 0 0,-4-12-69 0 0,2 2 8 0 0,2 5 69 0 0,-2-1-40 0 0,14 26 421 0 0,-10-24-377 0 0,-2-2-93 0 0,1-1-95 0 0,7 13-41 0 0,-1 0 63 0 0,2 5 76 0 0,11 16 147 0 0,-3-6 17 0 0,-3-4 0 0 0,1 4 37 0 0,-2 0 34 0 0,-20-41-293 0 0,0 0 20 0 0,3 4-50 0 0,-2-5-218 0 0,-1 1 36 0 0,1 1-54 0 0,0-1 114 0 0,-1 1 94 0 0,1-1 75 0 0,0 0 57 0 0,2 5 765 0 0,-2-5-715 0 0,-1 0-140 0 0,0-1-37 0 0,1 1-57 0 0,-1-1-72 0 0,0 1-85 0 0,1 0-93 0 0,-1-1-138 0 0,0 0 169 0 0,0 0-36 0 0,1 1-36 0 0,-1-1-37 0 0,0 0-41 0 0,0 0-40 0 0,0 0-43 0 0,0 0-44 0 0,0 1-47 0 0,0-1-46 0 0,0 0-50 0 0,1 0-51 0 0,-1 0-52 0 0,0 0-53 0 0,0 0-1181 0 0,0 0-1132 0 0</inkml:trace>
  <inkml:trace contextRef="#ctx0" brushRef="#br0" timeOffset="733.1">113 470 9040 0 0,'0'0'266'0'0,"0"0"1"0"0,0 0-136 0 0,1 0-10 0 0,1-1 67 0 0,0 0 42 0 0,5-1 363 0 0,-3 0-277 0 0,-2 1-174 0 0,0 1-51 0 0,9-3 548 0 0,0 0-113 0 0,0 1-103 0 0,0 0-93 0 0,0 0-85 0 0,0 0-74 0 0,1 0-63 0 0,-1 0-56 0 0,2 1-46 0 0,0-1-42 0 0,47-10-295 0 0,-56 11 298 0 0,-2 0-32 0 0,1 1-41 0 0,-1-1-64 0 0,1 0-65 0 0,0 1-76 0 0,-1-1-83 0 0,1 0-93 0 0,0 0-102 0 0,0 1-111 0 0,0-1-120 0 0,3-2-792 0 0,3-1-912 0 0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22.1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5152 0 0,'0'0'116'0'0,"0"0"17"0"0,0 0 10 0 0,0 0 5 0 0,0 0 17 0 0,0 0 10 0 0,0 0 1 0 0,0 0 17 0 0,0 0 72 0 0,0 0 30 0 0,0 0 8 0 0,0 0-2 0 0,0 0-10 0 0,0 0-3 0 0,0 0 0 0 0,0 0 9 0 0,0 0 39 0 0,0 0 15 0 0,0 0 1 0 0,0 0-2 0 0,0 0-4 0 0,0 0-2 0 0,0 0-125 0 0,0 0-51 0 0,0 1-44 0 0,0 0-37 0 0,0 1-12 0 0,0 3 36 0 0,0-3-34 0 0,0 0 44 0 0,0-1 73 0 0,4 17 526 0 0,0-5-289 0 0,-1-6-229 0 0,-1 1-34 0 0,0-1-41 0 0,-1 0-47 0 0,3 9 127 0 0,1 0-45 0 0,4 17 115 0 0,5 25 125 0 0,-12-50-335 0 0,1 2-14 0 0,4-1 44 0 0,-2-1-7 0 0,2 1 35 0 0,-1-5 30 0 0,-2-5-100 0 0,0-1-53 0 0,-1-2-54 0 0,2 0-104 0 0,-3 1 34 0 0,0 0-33 0 0,-1 1-35 0 0,1 0-39 0 0,-1 0-41 0 0,0 0-43 0 0,1-1 34 0 0,-1 1-16 0 0,-1 1 128 0 0,0 0-33 0 0,1 0-38 0 0,-1-1-42 0 0,0 1-45 0 0,1 0-42 0 0,-1 0-38 0 0,0 0-32 0 0,0-2-719 0 0,0-1-740 0 0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22.33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 3 8776 0 0,'0'0'257'0'0,"0"0"-2"0"0,0 0-190 0 0,0 0-37 0 0,-2-2 9 0 0,1 2 102 0 0,1 0 48 0 0,0 0 5 0 0,0 0 16 0 0,0 0 69 0 0,0 0 38 0 0,0 0 5 0 0,0 0-31 0 0,0 0-128 0 0,0 0-53 0 0,0 0-97 0 0,0 0-78 0 0,0 0-72 0 0,0 0-102 0 0,0 0-120 0 0,0 0-108 0 0,0 0 59 0 0,0 0-41 0 0,0 0-536 0 0,0 0-429 0 0,0 0-812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14.43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123 0 7016 0 0,'0'0'201'0'0,"-1"0"-4"0"0,-6 1-206 0 0,0 0 51 0 0,1 1 48 0 0,1 0 43 0 0,-4 4 240 0 0,1-1 112 0 0,1 3-73 0 0,-1 2-75 0 0,-13 18 507 0 0,7-3 160 0 0,6-7-397 0 0,3-3-195 0 0,2-7-251 0 0,1-1-37 0 0,0-1 25 0 0,1 1-35 0 0,1 15 129 0 0,3-9-81 0 0,-1-5-10 0 0,1-2 18 0 0,1-2 51 0 0,-4-3-92 0 0,1-1-174 0 0,8 0 1 0 0,-6-1 81 0 0,0 1 1 0 0,1 0 0 0 0,-1-1 0 0 0,0 0-1 0 0,1 0 1 0 0,-1 0 0 0 0,0 0 0 0 0,1-1-38 0 0,2 0 59 0 0,-1-1 0 0 0,1 0 0 0 0,-1-1 0 0 0,4-2-59 0 0,-4 1 36 0 0,0 1-1 0 0,0-1 1 0 0,-1 0 0 0 0,2-2-36 0 0,3-6 26 0 0,-3 0-33 0 0,1-3 83 0 0,-5 12-63 0 0,-1 1-1 0 0,1-1 0 0 0,0 1 1 0 0,1-1-1 0 0,-1 1 0 0 0,1 0 1 0 0,-1 0-1 0 0,1 0 1 0 0,0 0-13 0 0,3 0 0 0 0,-5 2 0 0 0,-1 1 0 0 0,1-1 0 0 0,-1 1 0 0 0,1 0 0 0 0,0-1 0 0 0,-1 1 0 0 0,1 0 0 0 0,0 0 0 0 0,0-1 0 0 0,-1 1 0 0 0,1 0 0 0 0,0 0 0 0 0,-1 0 0 0 0,1 0 0 0 0,1 0 0 0 0,13 7 0 0 0,-14-5 0 0 0,1-1 0 0 0,0 1 0 0 0,-1 0 0 0 0,1-1 0 0 0,-1 1 0 0 0,1 0 0 0 0,-1 0 0 0 0,0 0 0 0 0,0 0 0 0 0,0 0 0 0 0,0 0 0 0 0,0 0 0 0 0,-1 0 0 0 0,10 33 0 0 0,-5-18 0 0 0,-3-8-1 0 0,0 0 0 0 0,-1-1 0 0 0,0 1 0 0 0,-1 0 0 0 0,1 5 1 0 0,-1 9 26 0 0,3 0 59 0 0,1 0 40 0 0,-2 1 64 0 0,-1 48 555 0 0,-2-34-383 0 0,0-15-224 0 0,0-1 38 0 0,-3 6 75 0 0,-6 13 177 0 0,6-29-241 0 0,0-1-1 0 0,-1 1 0 0 0,0-1 0 0 0,-5 6-185 0 0,5-9 142 0 0,0 0-1 0 0,-1 0 0 0 0,-5 5-141 0 0,-9 9 226 0 0,-13 14 68 0 0,28-31-263 0 0,-1 0 0 0 0,0-1 0 0 0,0 0 0 0 0,0 0 0 0 0,0 0 0 0 0,-1-1-31 0 0,-10 4 28 0 0,15-7-15 0 0,-1 1 0 0 0,0 0 1 0 0,0-1-1 0 0,0 1 1 0 0,0-1-1 0 0,0 0 0 0 0,-2 0-13 0 0,-6-2 28 0 0,0-5-40 0 0,10 6-1 0 0,-1-1-1 0 0,1 0 0 0 0,0 1 0 0 0,0-1 0 0 0,-1 0 0 0 0,1 1 0 0 0,1-1 0 0 0,-2-1 14 0 0,2 1 24 0 0,-1 1-43 0 0,1 0-41 0 0,-1-1-41 0 0,1 1-37 0 0,0 0-37 0 0,0-1-34 0 0,0 1-33 0 0,0-2-335 0 0,0 1-111 0 0,1-1-98 0 0,-1 0-84 0 0,0 1 141 0 0,0 0-36 0 0,1-5-1520 0 0,-1-3-1298 0 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23.19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7856 0 0,'0'0'174'0'0,"0"0"29"0"0,0 0 13 0 0,0 0 21 0 0,0 0 62 0 0,0 0 21 0 0,0 0 7 0 0,0 0 2 0 0,0 0 6 0 0,0 0 1 0 0,0 0 0 0 0,0 0 8 0 0,0 0 34 0 0,0 0-38 0 0,0 1-72 0 0,0 1-59 0 0,0 0-47 0 0,0 1-16 0 0,1 5 157 0 0,-1-6-141 0 0,1 3 280 0 0,0 1-50 0 0,0-1-47 0 0,0 0-44 0 0,0 0-40 0 0,0 0-36 0 0,0 5 132 0 0,1-1-131 0 0,-1-1-56 0 0,5 21 231 0 0,-2-17-186 0 0,18 57 512 0 0,-13-39-494 0 0,1 3 9 0 0,-1 1-34 0 0,11 31 118 0 0,-7-6-34 0 0,1 1 80 0 0,-8-39-131 0 0,6 29 452 0 0,-9-35-530 0 0,0 0-61 0 0,0 1-6 0 0,0 1 50 0 0,1 12 146 0 0,0-12-130 0 0,-3-14-137 0 0,0 0 39 0 0,-1 0 41 0 0,2 10 410 0 0,-2-10-426 0 0,0-1-54 0 0,0 0 176 0 0,0 0-133 0 0,-1 5-78 0 0,0-1-62 0 0,0-4-42 0 0,1-2 1 0 0,0 0-127 0 0,0 0 78 0 0,0 0 68 0 0,0 0 57 0 0,0 0 45 0 0,0 0 34 0 0,1-3 326 0 0,-1 3-323 0 0,0-1-83 0 0,1 0-29 0 0,-1 1-34 0 0,0-1-39 0 0,0 1-43 0 0,0-1-47 0 0,0 1-51 0 0,0 0-56 0 0,1-1-59 0 0,-1 1-65 0 0,0-1-68 0 0,0 1-72 0 0,0 0-78 0 0,0-1-80 0 0,0 1-85 0 0,0 0-90 0 0,1 0-93 0 0,-1-2-892 0 0,1 1 222 0 0,-1-1-893 0 0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24.67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12 1 7424 0 0,'0'0'166'0'0,"0"0"29"0"0,0 0 12 0 0,-1 1-34 0 0,-1 1-224 0 0,0-1 35 0 0,0 3 76 0 0,1-1 129 0 0,0 1 216 0 0,1-1-60 0 0,0-2 134 0 0,0-1-214 0 0,0 0-75 0 0,0 0-65 0 0,-1 0-53 0 0,1 1-43 0 0,-1 0-116 0 0,1-1 73 0 0,-1 1 59 0 0,1-1 87 0 0,0 0-21 0 0,0 1 35 0 0,0-1 39 0 0,0 0 43 0 0,0 0 47 0 0,0 0 51 0 0,0 1 54 0 0,1-1 60 0 0,5 3 95 0 0,0 0-87 0 0,1 0-79 0 0,0-1-69 0 0,0 0-60 0 0,-1 0-52 0 0,1-1-41 0 0,0 0-34 0 0,34-1 330 0 0,-31 0-294 0 0,-1-1 55 0 0,32 0 296 0 0,-27 1-291 0 0,0 0-1 0 0,0-1 1 0 0,-1 0-1 0 0,2-2-208 0 0,27-2 467 0 0,-25 3-318 0 0,-13 2-124 0 0,6-1 93 0 0,16 1 97 0 0,-19 1-108 0 0,0 0 45 0 0,-6 0-80 0 0,-1-1 0 0 0,0 0 3 0 0,0 0 10 0 0,0 0 3 0 0,0 0 0 0 0,0 0-1 0 0,0 0-6 0 0,0 0-1 0 0,0 0 0 0 0,0 0-2 0 0,0 0-47 0 0,0 0-41 0 0,0 0-38 0 0,0 0-76 0 0,0 0-133 0 0,0 0 122 0 0,0 0-63 0 0,0 0-87 0 0,0 0 89 0 0,0 0-42 0 0,0 0-45 0 0,0 0-43 0 0,0 0-39 0 0,0 0-35 0 0,0 0-258 0 0,0 0-59 0 0,0 0-46 0 0,0 0-33 0 0,0 0-1425 0 0,0 0-1259 0 0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27.58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397 0 5384 0 0,'0'0'116'0'0,"0"0"17"0"0,0 0 12 0 0,0 0-186 0 0,-1 1 92 0 0,1-1 76 0 0,0 1 64 0 0,-1 0 129 0 0,-1 2 740 0 0,1-1-660 0 0,0-1-137 0 0,1 0-177 0 0,-1 0-39 0 0,-4 4 489 0 0,-1 0-47 0 0,0 1-44 0 0,0-1-42 0 0,-1 0-38 0 0,0 0-36 0 0,-6 5 234 0 0,4-4-278 0 0,0 0-35 0 0,-9 5 169 0 0,2-1-108 0 0,-22 13 334 0 0,25-16-407 0 0,-25 16 125 0 0,5-3-121 0 0,-42 29 264 0 0,30-18-113 0 0,38-24-304 0 0,0 0-36 0 0,0 2-41 0 0,7-7 31 0 0,2 4-22 0 0,0-4 22 0 0,0 0-39 0 0,0 0-1 0 0,0 0 1 0 0,1-1 0 0 0,-1 1 0 0 0,1-1-1 0 0,-1 1 1 0 0,1-1 0 0 0,-1 0 0 0 0,1 0 0 0 0,0 0-1 0 0,0-1 1 0 0,0 1-4 0 0,7 2 96 0 0,-1-1 72 0 0,1-1-35 0 0,0-2-38 0 0,0 1-46 0 0,3 0-64 0 0,0-1 60 0 0,1 1-64 0 0,1-2-54 0 0,20-1-161 0 0,-23 1 180 0 0,6 0 54 0 0,-9 1 48 0 0,0 0 40 0 0,5 0 45 0 0,0 2-54 0 0,-1 1-49 0 0,0 1-45 0 0,-2 0-33 0 0,-1 0 36 0 0,-1 2 12 0 0,1 3 12 0 0,6 12 71 0 0,-15-10-42 0 0,-1-3-23 0 0,1-5-6 0 0,-2 1 0 0 0,1-1 0 0 0,0 0 0 0 0,0 0 0 0 0,-1 0 0 0 0,1 1 0 0 0,-1-1 0 0 0,0 0 0 0 0,0 0 0 0 0,0 0 0 0 0,0 1-12 0 0,-13 22 130 0 0,14-24-120 0 0,-22 32 52 0 0,0-2 1 0 0,-2-1-1 0 0,-23 22-62 0 0,6-6 10 0 0,-14 18-10 0 0,31-36-2 0 0,4-6 11 0 0,8-5 38 0 0,-11 13-33 0 0,9-13 24 0 0,2 1 64 0 0,9-14 3 0 0,-5 6-102 0 0,3-6 76 0 0,3-2 18 0 0,0 1 52 0 0,0 0 151 0 0,1-2-100 0 0,0 1 38 0 0,4 0-160 0 0,12 1-79 0 0,-7-3 64 0 0,-1 0 72 0 0,6-2 207 0 0,7-2 336 0 0,-11 2-416 0 0,0-1-55 0 0,0 1-90 0 0,-1 0-112 0 0,-1 0-116 0 0,-3 1 6 0 0,0 0-36 0 0,0 0-39 0 0,0 0-42 0 0,5-1-30 0 0,0 0 34 0 0,8-1-128 0 0,1-1 108 0 0,0 1 94 0 0,-1 0 79 0 0,0 0 56 0 0,11-1 82 0 0,39-5 230 0 0,-47 6-261 0 0,0 1-62 0 0,30-5 106 0 0,-1-1 79 0 0,11-3 96 0 0,-55 11-250 0 0,-3 0-15 0 0,2-1 58 0 0,-1 3 53 0 0,-4 0-79 0 0,-1 0 0 0 0,1-1 0 0 0,0 1 0 0 0,0 0 0 0 0,-1-1 0 0 0,1 0 0 0 0,-1 1 0 0 0,1-1 0 0 0,-1 0 0 0 0,-1 1-28 0 0,3-1-268 0 0,-1-1 116 0 0,1 0 99 0 0,-1 1 80 0 0,1-1 52 0 0,-1 0 38 0 0,-1 2 374 0 0,1-2-310 0 0,0 1-93 0 0,0-1-45 0 0,1 1-57 0 0,-1-1-69 0 0,1 0-80 0 0,-1 1-94 0 0,0-1-103 0 0,1 0-117 0 0,0 1 88 0 0,-1-1-60 0 0,1 0-64 0 0,0 0-68 0 0,0 0-71 0 0,0 0-75 0 0,0 0-78 0 0,0 0-81 0 0,0 0-1341 0 0,0 0-1262 0 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29.2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 1 5344 0 0,'0'0'157'0'0,"0"0"-43"0"0,0 0-11 0 0,0 0 73 0 0,0 0 35 0 0,0 0 253 0 0,0 0 15 0 0,0 0-23 0 0,0 0-100 0 0,0 0-93 0 0,0 1-84 0 0,0 0-78 0 0,-1 0-35 0 0,0 5 54 0 0,0-4-44 0 0,1 0 63 0 0,0-1 97 0 0,0 8 219 0 0,0 0-45 0 0,-1 0-44 0 0,1 1-38 0 0,-1 5 149 0 0,1 1-85 0 0,0 8 70 0 0,2 1-96 0 0,0-12-171 0 0,0 1 53 0 0,2 17 360 0 0,-2-18-382 0 0,0 2-42 0 0,1-1-101 0 0,5 37 453 0 0,-5-38-385 0 0,-1 7 168 0 0,0 4 131 0 0,-1-21-463 0 0,-1 0 84 0 0,0 0 43 0 0,-1 3 210 0 0,1-2-177 0 0,0-1-102 0 0,0-1 39 0 0,0-2-46 0 0,0 0-118 0 0,0 0-18 0 0,0 0 7 0 0,0 0-65 0 0,0 0-128 0 0,0 0 4 0 0,0 0-36 0 0,0 0-843 0 0,0 0-51 0 0,0 0-6 0 0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29.6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91 0 5008 0 0,'0'0'108'0'0,"0"0"17"0"0,0 0 13 0 0,0 1-15 0 0,0 2-130 0 0,-1 0 35 0 0,-2 2 113 0 0,0-1 58 0 0,-6 4 354 0 0,6-6-376 0 0,2-1-41 0 0,-8 8 452 0 0,1 0-111 0 0,-1 1-45 0 0,-4 5 94 0 0,7-7-294 0 0,1 0-38 0 0,-6 8 112 0 0,10-14-279 0 0,0 0 0 0 0,0 0-1 0 0,0 0 1 0 0,0 0 0 0 0,0 1 0 0 0,1-1 0 0 0,-1 0 0 0 0,1 0 0 0 0,-1 1 0 0 0,1-1 0 0 0,0 1 0 0 0,0-1-27 0 0,-1 11 217 0 0,1-12-153 0 0,-1-1-40 0 0,1 1 34 0 0,1 1 46 0 0,0 1 96 0 0,3 4 144 0 0,-2-4-192 0 0,-1-2-121 0 0,-1 0-56 0 0,1 0 153 0 0,-1-1-27 0 0,1 1-52 0 0,3 3-15 0 0,-2-3 46 0 0,4 2-37 0 0,1 2-22 0 0,1-1 0 0 0,0 0 1 0 0,0 0-1 0 0,5 1-21 0 0,1 0-15 0 0,-13-5-54 0 0,-1 0 1 0 0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29.97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5520 0 0,'0'0'158'0'0,"0"0"-33"0"0,0 0 6 0 0,0 0 61 0 0,0 0 176 0 0,0 0 323 0 0,0 0-179 0 0,2 0-44 0 0,0 0-39 0 0,0 0-37 0 0,2 0 137 0 0,0 0-61 0 0,0 0-48 0 0,-2 0-35 0 0,1 0-271 0 0,0 0 39 0 0,1 1 165 0 0,5 0 500 0 0,-5 0-612 0 0,0 0-47 0 0,0 0-83 0 0,1 0-40 0 0,0 0-48 0 0,0 0-52 0 0,11 0 44 0 0,-8-2-41 0 0,-2 0-57 0 0,-1-1-89 0 0,0 0-105 0 0,-2 2 108 0 0,0-1-37 0 0,2-1-260 0 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30.47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5456 0 0,'0'0'158'0'0,"0"1"-27"0"0,0-1-74 0 0,0 2-85 0 0,0 0 73 0 0,0-2 26 0 0,1 1 44 0 0,-1 0 54 0 0,0-1 62 0 0,2 4 280 0 0,-1 1-42 0 0,1 1 173 0 0,0 1-48 0 0,2 8 587 0 0,0-6-325 0 0,-2-3-590 0 0,0 1 57 0 0,5 16 881 0 0,-5-13-740 0 0,-2-5-265 0 0,1-1-36 0 0,-1 1-42 0 0,0-1-50 0 0,2 4 84 0 0,-1-5-106 0 0,-1 0-59 0 0,-1 0-46 0 0,0-1-49 0 0,0-1-128 0 0,1-1 104 0 0,0 0 46 0 0,0 0-35 0 0,0 0-13 0 0,0 0-35 0 0,0 0-39 0 0,0 0-46 0 0,0 0-47 0 0,0 0-45 0 0,0 0-40 0 0,0 0-35 0 0,0 0-123 0 0,0 0-33 0 0,0 0-1271 0 0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30.7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5840 0 0,'0'0'132'0'0,"0"0"17"0"0,0 0 11 0 0,0 0-49 0 0,0 0-5 0 0,0 0 44 0 0,0 0 131 0 0,0 0 240 0 0,0 0 21 0 0,0 0-229 0 0,0 0-145 0 0,0 0-52 0 0,0 0-13 0 0,0 0 3 0 0,0 0-18 0 0,0 0-44 0 0,0 0-150 0 0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31.23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98 1 5208 0 0,'0'0'116'0'0,"0"0"17"0"0,0 0 11 0 0,0 0 41 0 0,0 0 149 0 0,0 0 67 0 0,0 0-1 0 0,0 1-69 0 0,-1 0-64 0 0,1 0-59 0 0,-1 0-52 0 0,0 1-46 0 0,0-1-41 0 0,-1 0-35 0 0,-3 5 405 0 0,-1 0-54 0 0,0 0-49 0 0,0 0-42 0 0,-3 3 104 0 0,-1 0-74 0 0,0 3-1 0 0,-4 9 112 0 0,8-8-163 0 0,-5 9 69 0 0,5-12-168 0 0,6-9-109 0 0,0-1 0 0 0,0 0 9 0 0,-1 0-47 0 0,0 3-62 0 0,0-2 72 0 0,1 0 104 0 0,1-1-15 0 0,-1 1 44 0 0,14 5-118 0 0,19 3 101 0 0,-13-4-152 0 0,-17-5-4 0 0,-2 0 19 0 0,4 0-41 0 0,7 0-77 0 0,-10 0 136 0 0,0 0-94 0 0,2 1-73 0 0,0-1-53 0 0,5 1-442 0 0,-7-1 394 0 0,0 0-258 0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31.95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80 0 6000 0 0,'0'0'174'0'0,"-1"1"-7"0"0,-2 4-181 0 0,1 0 40 0 0,1 0 38 0 0,-1 0 35 0 0,2 3 196 0 0,0-1 111 0 0,2 3 164 0 0,2-1 73 0 0,1 9 511 0 0,-2-10-660 0 0,0 3 49 0 0,-3-4-236 0 0,-1-3-66 0 0,1 0-37 0 0,1 6 113 0 0,0 2-57 0 0,2 6 19 0 0,-1-7-71 0 0,-1-6-83 0 0,0 0 40 0 0,0 10 496 0 0,-1-9-402 0 0,-1 1-62 0 0,-1 0-107 0 0,1 3-5 0 0,-1-2-40 0 0,1-2 30 0 0,-1-1 54 0 0,-1 2 91 0 0,3-6-178 0 0,-4 14 290 0 0,3-13-300 0 0,0 0-38 0 0,-4 4 110 0 0,0-2 54 0 0,-9 5 278 0 0,9-7-330 0 0,0 0-33 0 0,0-1-45 0 0,0-1-61 0 0,-1 0-76 0 0,1 0-86 0 0,1-2-101 0 0,-1 0-114 0 0,3 1 158 0 0,0-1-33 0 0,0 1-35 0 0,0-1-36 0 0,2 1 24 0 0,-1 0-50 0 0,0 0-43 0 0,1 1-39 0 0,-1-1-136 0 0,0 0-37 0 0,0-1-166 0 0,0 0-441 0 0,1 2 1234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27.6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232 0 6536 0 0,'0'0'190'0'0,"0"0"-52"0"0,0 0-14 0 0,0 0 37 0 0,0 0 131 0 0,0 0 243 0 0,0 0 10 0 0,0 0-12 0 0,0 0-73 0 0,0 0-38 0 0,0 1-228 0 0,0-1-42 0 0,0 1 44 0 0,-1 0-98 0 0,0 4-9 0 0,0-3 16 0 0,1-1 39 0 0,0 0 75 0 0,-1 0 92 0 0,1 0 109 0 0,0 6 18 0 0,0 1-52 0 0,0 0-48 0 0,0 0-43 0 0,-1 1-10 0 0,1 1-43 0 0,0 8 138 0 0,0-1-121 0 0,5 22 254 0 0,-3-24-248 0 0,0 0 1 0 0,-1 15-266 0 0,0-12 242 0 0,0-1 1 0 0,2 6-243 0 0,2 18 845 0 0,0 14-845 0 0,-3-21 306 0 0,4 48 428 0 0,-2-16-142 0 0,0-22-226 0 0,-1 6 73 0 0,-2-20-211 0 0,2-1-75 0 0,-3 5-22 0 0,-1-23-69 0 0,1 1 41 0 0,0-7-33 0 0,-3 2 20 0 0,3-5-10 0 0,0 0-69 0 0,0 0-34 0 0,0-1-121 0 0,0-1-45 0 0,0 0-10 0 0,0 0-38 0 0,0 0 96 0 0,0 0-113 0 0,0 0-211 0 0,0 0-14 0 0,0 0 165 0 0,0 0 24 0 0,0 0-104 0 0,0 0-337 0 0,0 0-625 0 0,0 0-46 0 0</inkml:trace>
  <inkml:trace contextRef="#ctx0" brushRef="#br0" timeOffset="360.02">1 357 8496 0 0,'0'0'190'0'0,"0"0"-7"0"0,0 0-77 0 0,1-1-51 0 0,2-2-5 0 0,-1 1 2 0 0,3-2 93 0 0,1 0-67 0 0,3 0-46 0 0,14-6-37 0 0,-17 7 58 0 0,1 0 60 0 0,0 0 78 0 0,-1-1 98 0 0,6-2-192 0 0,0 0 54 0 0,1 1 47 0 0,0 0 42 0 0,3 0 94 0 0,0 0 40 0 0,33-5 871 0 0,-18 6-500 0 0,-11 2-289 0 0,-3 0-117 0 0,0 1-49 0 0,-3 1-94 0 0,0 0-48 0 0,0-1-54 0 0,-1 1-61 0 0,81 5-95 0 0,3-1-36 0 0,-86-4-45 0 0,14-2-133 0 0,-10 0 64 0 0,-5 0 3 0 0,1 0-71 0 0,0-1-138 0 0,-5 1 158 0 0,0 0-38 0 0,-1 0-42 0 0,1 0-46 0 0,0 0-48 0 0,0-1-52 0 0,-5 3 198 0 0,0-1-38 0 0,1 0-421 0 0,0 0-277 0 0,2-1-658 0 0,-4 2 1675 0 0</inkml:trace>
  <inkml:trace contextRef="#ctx0" brushRef="#br0" timeOffset="969.39">737 56 7136 0 0,'-1'-1'113'0'0,"0"1"-44"0"0,-1-1-20 0 0,-1 0-6 0 0,3 0 25 0 0,-1 1 59 0 0,1-1 51 0 0,-1 1 75 0 0,1-1 87 0 0,-1 1 102 0 0,1-1-128 0 0,-1 1 41 0 0,1-1 46 0 0,-1 1 48 0 0,1 0-221 0 0,0-1 71 0 0,0 1 157 0 0,0 0-10 0 0,0 1-224 0 0,0-1-51 0 0,0 2-45 0 0,0-1-36 0 0,0 2-3 0 0,0 6-62 0 0,0-8 53 0 0,2 8 60 0 0,1 5 127 0 0,1 0 47 0 0,-3-4-135 0 0,1 8 178 0 0,1-1-92 0 0,0 1-71 0 0,1-1-50 0 0,6 41 234 0 0,-1 6 278 0 0,-4-26-318 0 0,0-1-46 0 0,-2 1-62 0 0,-2-1-72 0 0,2 34 375 0 0,0-1 72 0 0,-3-52-415 0 0,1-1-45 0 0,-2 46 284 0 0,-2-35-145 0 0,3-26-254 0 0,-2 17 157 0 0,2-16-198 0 0,-1-2 57 0 0,1-1 42 0 0,0 0 8 0 0,0 0 18 0 0,0-5 173 0 0,-1 1-76 0 0,1-1-63 0 0,0 1-52 0 0,0-1-32 0 0,1-4-32 0 0,1-15-229 0 0,0 3 84 0 0,4 0 105 0 0,5-19 226 0 0,-6 20-142 0 0,2-2-58 0 0,2-3 2 0 0,-2 5 23 0 0,-2 7-52 0 0,0 2-46 0 0,2 0-63 0 0,-3 4 17 0 0,13-19-248 0 0,1 1 126 0 0,1 1 128 0 0,3 2 130 0 0,-13 14-27 0 0,27-24-19 0 0,-26 23-8 0 0,1 1 0 0 0,0 0 0 0 0,1 1 1 0 0,3-2 20 0 0,-10 7-9 0 0,0-1 0 0 0,0 1 0 0 0,1 0 1 0 0,-1 1-1 0 0,0-1 0 0 0,1 1 1 0 0,-1 0-1 0 0,1 1 0 0 0,-1-1 0 0 0,1 1 1 0 0,0 0 8 0 0,-1 1-4 0 0,0-1 0 0 0,-1 1 0 0 0,1 0 0 0 0,-1 0 1 0 0,1 1-1 0 0,-1 0 0 0 0,1-1 0 0 0,-1 1 0 0 0,1 1 4 0 0,-1 0-13 0 0,0-1-1 0 0,0 1 0 0 0,-1 0 1 0 0,1-1-1 0 0,-1 2 1 0 0,0-1-1 0 0,0 0 1 0 0,2 4 13 0 0,-1-2-16 0 0,0 1 1 0 0,-1 0 0 0 0,0 0 0 0 0,0 0 0 0 0,1 5 15 0 0,7 34-28 0 0,-4 0 60 0 0,-4-17 29 0 0,0-13-25 0 0,-2 1 34 0 0,2 14 154 0 0,0 71 799 0 0,-3-79-844 0 0,0-1-47 0 0,0-6-75 0 0,0-1-35 0 0,1-12 31 0 0,-1-1-37 0 0,1 1-9 0 0,0-1-35 0 0,0 0-59 0 0,-1-1-118 0 0,0 0 16 0 0,0 0 41 0 0,0 0-46 0 0,1 0 93 0 0,2 0 11 0 0,0 0-4 0 0,-2 0 127 0 0,0 0-52 0 0,1 0-47 0 0,-1 0-44 0 0,0-1-41 0 0,0 1-37 0 0,1-1-283 0 0,0-1-42 0 0,0 1-63 0 0,3-5-1478 0 0,-2 3 1224 0 0,-1 1 182 0 0,6-5-1189 0 0</inkml:trace>
  <inkml:trace contextRef="#ctx0" brushRef="#br0" timeOffset="1439.14">1400 580 8952 0 0,'0'0'200'0'0,"1"0"33"0"0,20-3 17 0 0,-1 1-48 0 0,-8-2-151 0 0,1-1-1 0 0,-1 1 94 0 0,1-1 82 0 0,-1 1 70 0 0,3-1 136 0 0,1 1 66 0 0,2-1 158 0 0,10-3 376 0 0,-6 2-233 0 0,-7 2-311 0 0,-3 1-123 0 0,0-1-48 0 0,-2 1-97 0 0,0 0-47 0 0,0 0-52 0 0,0-1-58 0 0,1 0 158 0 0,0 1-71 0 0,0 0-57 0 0,0-1-40 0 0,20-5 11 0 0,-18 4-11 0 0,4 0 4 0 0,-13 4-49 0 0,0 0 0 0 0,-1 0 0 0 0,1-1 0 0 0,0 1 0 0 0,-1-1-1 0 0,1 0 1 0 0,-1 0 0 0 0,0 0 0 0 0,1-1-8 0 0,3-2 33 0 0,-7 4-28 0 0,1 1 0 0 0,0-1 0 0 0,0 1 0 0 0,-1-1 0 0 0,1 1 0 0 0,0-1 0 0 0,-1 0 0 0 0,1 0 0 0 0,0 1 0 0 0,-1-1-1 0 0,1 0 1 0 0,-1 0 0 0 0,1 1 0 0 0,-1-1-5 0 0,0-12 77 0 0,-1 10-61 0 0,0 1 0 0 0,0-1 0 0 0,0 1 0 0 0,0-1 0 0 0,0 1 0 0 0,-1 0 0 0 0,1-1 0 0 0,-1 1 0 0 0,0 0 0 0 0,0 0 0 0 0,1 0 0 0 0,-1 0 0 0 0,-2-1-16 0 0,-13-8 59 0 0,-1 0-35 0 0,0 1-41 0 0,8 4 47 0 0,-1 0-1 0 0,0 1 0 0 0,0 0 0 0 0,-3 0-29 0 0,-6-1 79 0 0,0 1 60 0 0,0 2-14 0 0,13 2-62 0 0,-1 1 0 0 0,1 1 0 0 0,0-1 1 0 0,0 1-1 0 0,0 0 0 0 0,-2 1-63 0 0,-9 4 86 0 0,2 2-66 0 0,1 2-91 0 0,2 2-115 0 0,7-5 200 0 0,-9 12 79 0 0,12-15-63 0 0,1-1 0 0 0,-1 1 1 0 0,1 0-1 0 0,0 0 0 0 0,0 0 1 0 0,0 1-1 0 0,1-1 0 0 0,-1 0 1 0 0,1 1-1 0 0,0-1 0 0 0,0 1-30 0 0,-3 20 152 0 0,2-18-103 0 0,0 1 0 0 0,1 0 0 0 0,0-1 1 0 0,1 1-1 0 0,0 0 0 0 0,0-1 0 0 0,1 5-49 0 0,4 54 322 0 0,-3-37-118 0 0,-2-26-175 0 0,4 26 242 0 0,5-2-36 0 0,3-2-34 0 0,5-1-33 0 0,-11-17-108 0 0,1 0 1 0 0,0 0-1 0 0,0-1 1 0 0,8 5-61 0 0,-7-5 31 0 0,0-1 1 0 0,1 0-1 0 0,0 0 1 0 0,6 2-32 0 0,4-1 55 0 0,1 1 1 0 0,-1-2 0 0 0,1-1 0 0 0,0 0-1 0 0,0-1 1 0 0,16-1-56 0 0,2-1 42 0 0,1-3-44 0 0,0-1-55 0 0,1 0-71 0 0,-26 1-105 0 0,-1 1-55 0 0,5-1-181 0 0,25-3-701 0 0,5-3-105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14.8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0 166 9504 0 0,'0'0'216'0'0,"2"0"32"0"0,2-1-60 0 0,0 1-49 0 0,0-1-42 0 0,0 1-36 0 0,6-3-19 0 0,6-3-90 0 0,-6 3 72 0 0,-5 1 37 0 0,1 0 46 0 0,1 1 126 0 0,-4 0-71 0 0,1 0 34 0 0,8-1 591 0 0,0-1-114 0 0,-1 0-104 0 0,0 0-90 0 0,3-2-9 0 0,-1-1-93 0 0,3-1-21 0 0,8-5 55 0 0,-12 6-163 0 0,0 0-59 0 0,1 0-39 0 0,-1 0-45 0 0,3-3-21 0 0,5-6-2 0 0,-19 14-76 0 0,0 1 0 0 0,0-1 1 0 0,-1 0-1 0 0,1 0 0 0 0,-1 1 0 0 0,1-1 0 0 0,0 0 0 0 0,-1 0 0 0 0,0 0 1 0 0,1 0-1 0 0,-1 0 0 0 0,0 0 0 0 0,1 0 0 0 0,-1 0 0 0 0,0 0 0 0 0,0 0 1 0 0,0 0-1 0 0,0 0 0 0 0,0 0 0 0 0,0 0 0 0 0,0 0 0 0 0,0 0 0 0 0,0 0 1 0 0,0 0-1 0 0,-1 0 0 0 0,1 0 0 0 0,0 0 0 0 0,-1 0 0 0 0,1 0 0 0 0,0 0 1 0 0,-1 0-1 0 0,0 0 0 0 0,1 0 0 0 0,-1 0 0 0 0,1 1 0 0 0,-1-1 0 0 0,0 0 1 0 0,0 0-1 0 0,1 1 0 0 0,-1-1 0 0 0,-1 0-6 0 0,0-1 19 0 0,0 1-1 0 0,0-1 1 0 0,0 0-1 0 0,0 1 1 0 0,0 0-1 0 0,0 0 1 0 0,-1-1-1 0 0,1 1 1 0 0,0 0-1 0 0,-1 1 1 0 0,1-1-1 0 0,-1 0 1 0 0,1 1-1 0 0,-1-1 1 0 0,1 1-1 0 0,-1 0 1 0 0,0 0-19 0 0,0 0 22 0 0,1 1-1 0 0,0 0 1 0 0,-1 0 0 0 0,1-1 0 0 0,0 1 0 0 0,-1 1 0 0 0,1-1-1 0 0,0 0 1 0 0,0 0 0 0 0,-1 2-22 0 0,-1 0 32 0 0,1 0-1 0 0,-1 1 0 0 0,1-1 1 0 0,-1 1-1 0 0,1 1-31 0 0,-5 5 91 0 0,2 1 0 0 0,-1 0 0 0 0,-2 9-91 0 0,4-9 99 0 0,0 0 0 0 0,1 1 0 0 0,1-1 0 0 0,-1 7-99 0 0,0 14 145 0 0,6 0-42 0 0,-1-24-257 0 0,1 0 50 0 0,1-1 44 0 0,0 0 41 0 0,4 5 79 0 0,2-2 100 0 0,-5-6-54 0 0,0 0 0 0 0,1-1 1 0 0,-1 0-1 0 0,0 0 0 0 0,1 0 0 0 0,3 1-106 0 0,8 3 200 0 0,-1-3-141 0 0,-8-2-79 0 0,1 0-40 0 0,-1 0-45 0 0,1-1-50 0 0,0 0-54 0 0,-1 0-61 0 0,1 0-64 0 0,-1 0-70 0 0,1 0-75 0 0,-1-1-79 0 0,0 0-86 0 0,0 1-89 0 0,-1-1-94 0 0,1 0-101 0 0,2 0-1268 0 0,5 0-1250 0 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32.1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8688 0 0,'0'0'256'0'0,"0"0"-7"0"0,0 0-126 0 0,0 0 45 0 0,0 0 37 0 0,0 0 10 0 0,0 0-160 0 0,0 0-85 0 0,0 0-69 0 0,0 0-93 0 0,0 0-108 0 0,0 0-97 0 0,0 0 46 0 0,0 0-36 0 0,0 0-464 0 0,0 0-373 0 0,0 0-704 0 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33.12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87 0 4752 0 0,'0'0'101'0'0,"0"0"22"0"0,0 0 6 0 0,0 0-38 0 0,0 0 1 0 0,0 0 40 0 0,0 0 121 0 0,0 0 220 0 0,0 0 21 0 0,0 0-279 0 0,0 0-54 0 0,0 0-45 0 0,-1 0-38 0 0,1 1-7 0 0,-1 0-43 0 0,0-1 26 0 0,1 0 58 0 0,-1 1 125 0 0,1-1-65 0 0,0 1 40 0 0,-18 21 905 0 0,4-8-446 0 0,2-2-206 0 0,6-5-276 0 0,0-2-35 0 0,1 1-47 0 0,-1-1-36 0 0,4-2-27 0 0,-2-1 45 0 0,-5 8 397 0 0,9-4-303 0 0,3-3-145 0 0,1 1-50 0 0,-1-2 29 0 0,0 0 0 0 0,0 0-1 0 0,0 0 1 0 0,0-1 0 0 0,1 1-1 0 0,-1-1 1 0 0,0 0 0 0 0,2 1-17 0 0,21 6 101 0 0,-4-3-90 0 0,-20-5-11 0 0,-1 0 1 0 0,1 0 0 0 0,-1 0-1 0 0,1 1 1 0 0,-1-1 0 0 0,0 0-1 0 0,1 1 1 0 0,-1-1 0 0 0,1 1-1 0 0,-1 0 1 0 0,0-1 0 0 0,0 1-1 0 0,1 0 0 0 0,4 1-48 0 0,-5-2-39 0 0,-1 0-37 0 0,0 0-172 0 0,2 0-21 0 0,5 0-3 0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34.1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15 5384 0 0,'0'0'116'0'0,"0"0"17"0"0,5 6 122 0 0,-2-3-207 0 0,2 1-19 0 0,-2 0 49 0 0,-1 0 68 0 0,0 1 134 0 0,2 1 189 0 0,9 12 917 0 0,-2 3-89 0 0,-6-10-693 0 0,0 0-34 0 0,-1 0-40 0 0,0 0-43 0 0,2 6 186 0 0,-3-9-319 0 0,6 19 649 0 0,-8-19-722 0 0,-1-2-60 0 0,-1-4 21 0 0,1-1-210 0 0,1 0 67 0 0,-1 0 54 0 0,1 0 38 0 0,-1 1 611 0 0,0-1-635 0 0,-1-1-35 0 0,-1 0-48 0 0,0 0-58 0 0,1-1 110 0 0,-1-1-34 0 0,1-7 20 0 0,1-12-53 0 0,0 17-48 0 0,0-16 18 0 0,0-16-15 0 0,1 19-55 0 0,1-1-38 0 0,-1 5 10 0 0,2-3-25 0 0,3 5 0 0 0,-2 5 71 0 0,12-11-156 0 0,-7 11 154 0 0,8-1-39 0 0,-14 7 54 0 0,-1 0 0 0 0,1-1 0 0 0,-1 1 0 0 0,1 0 0 0 0,-1 1 0 0 0,1-1 0 0 0,-1 0 0 0 0,1 1 0 0 0,-1 0 0 0 0,1-1 0 0 0,-1 1 0 0 0,0 0 0 0 0,1 0 1 0 0,0 1-1 0 0,16 9 0 0 0,-14-3 0 0 0,-3-4 0 0 0,3 2-187 0 0,-1 0 60 0 0,0 1 55 0 0,0-1 46 0 0,3 4 73 0 0,0 1 85 0 0,11 24 532 0 0,-12-19-457 0 0,-3-7-160 0 0,0-1-53 0 0,-1 1-66 0 0,0 1-76 0 0,0-2-56 0 0,-1 1-78 0 0,1-1-85 0 0,-1 2-92 0 0,0-1-100 0 0,-1 0-109 0 0,1 1-116 0 0,-1 0-123 0 0,0-10-1170 0 0,0 0-1187 0 0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38.84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97 1 6160 0 0,'0'0'133'0'0,"0"0"23"0"0,0 0 13 0 0,0 0-51 0 0,0 0-12 0 0,0 0 38 0 0,0 0 118 0 0,0 0 220 0 0,0 0 20 0 0,0 0-20 0 0,0 0-88 0 0,0 0-40 0 0,0 0-8 0 0,0 0-17 0 0,0 0-60 0 0,0 0-21 0 0,0 0-6 0 0,0 0-2 0 0,0 0-20 0 0,0 1-66 0 0,0 3-1 0 0,1 4-11 0 0,0-5-53 0 0,-1-1 60 0 0,0 0 85 0 0,-3 26 436 0 0,2-19-503 0 0,-1 0-68 0 0,1-6-63 0 0,0-1 0 0 0,0 1 0 0 0,0 0 0 0 0,-1 0 0 0 0,1-1 0 0 0,0 1 0 0 0,-1 0-36 0 0,-23 24 306 0 0,20-22-236 0 0,0 0-1 0 0,1 0 1 0 0,-1 1 0 0 0,1-1 0 0 0,-1 3-70 0 0,1-2 64 0 0,-3-3-74 0 0,-2 1 45 0 0,0 1 76 0 0,8-5-35 0 0,1 0 14 0 0,0 0-2 0 0,0 0-8 0 0,0 0-8 0 0,0 0-5 0 0,0 0 5 0 0,0 0 8 0 0,0 0 8 0 0,0 0 5 0 0,0 0-5 0 0,0 0-4 0 0,4 0 37 0 0,10 2-22 0 0,-4 0 8 0 0,4-1-24 0 0,-11-1-51 0 0,0 1-1 0 0,0 0 0 0 0,0 0 1 0 0,0 0-1 0 0,0 0 1 0 0,-1 1-1 0 0,1-1 1 0 0,2 3-32 0 0,-1-3 45 0 0,1-1 0 0 0,4 2 38 0 0,-5 0 0 0 0,-1 0-17 0 0,-1-2-52 0 0,2 0-4 0 0,3 2 56 0 0,-6-1 21 0 0,-1-1-11 0 0,3 3-20 0 0,7-3 90 0 0,-4-1-88 0 0,0 0-36 0 0,-1 0-82 0 0,-2 0-152 0 0,1 0-82 0 0,0 0-148 0 0,2-1-278 0 0,0-3-305 0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41.5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 8 5248 0 0,'0'0'152'0'0,"0"0"-26"0"0,0 0 16 0 0,0 0 71 0 0,0 0 203 0 0,0 0 369 0 0,0 0 30 0 0,0 0-35 0 0,0 0-520 0 0,0 0 81 0 0,0 0 181 0 0,0 0-12 0 0,0 0-11 0 0,0 0-179 0 0,0 0-69 0 0,-1-1-58 0 0,1 1-49 0 0,-2-1 39 0 0,-2-1 7 0 0,2 1-79 0 0,1 1 60 0 0,-1-1 88 0 0,1 1-84 0 0,1-1 34 0 0,-1 1 37 0 0,1 0 42 0 0,-1 0 46 0 0,1 0 48 0 0,0 0 53 0 0,-1 0 57 0 0,0 8-259 0 0,4 8 0 0 0,-1 2-27 0 0,-1 4-1 0 0,2 0-38 0 0,-1-11-64 0 0,-1 0-1 0 0,0 0 0 0 0,-1 8-102 0 0,0 0 197 0 0,1 0 0 0 0,1 0 0 0 0,3 17-197 0 0,3 28 404 0 0,1 33 293 0 0,-4-51 155 0 0,-1 29-852 0 0,-3-41 256 0 0,-1-7 68 0 0,0 0 0 0 0,-3 8-324 0 0,3-31 50 0 0,0 1 0 0 0,0-1 0 0 0,0 1-1 0 0,1 0 1 0 0,-1-1 0 0 0,1 1 0 0 0,0-1-1 0 0,1 2-49 0 0,4 19 316 0 0,-6-22-265 0 0,0 0 0 0 0,0 0 0 0 0,0 0-1 0 0,-1-1 1 0 0,1 1 0 0 0,0 0 0 0 0,-1 0-1 0 0,-1 2-50 0 0,0 3 100 0 0,1 1 83 0 0,-3 8 194 0 0,0-7-206 0 0,3-7-141 0 0,0 0 48 0 0,2 2 294 0 0,1-3-174 0 0,0-2-130 0 0,0 0-72 0 0,1 0-70 0 0,-2-1 146 0 0,0-2-49 0 0,-1-5-78 0 0,0 7-54 0 0,0 0 34 0 0,1-1 9 0 0,0 1 90 0 0,0-2 85 0 0,-1 2-81 0 0,1 0-75 0 0,-1 0-46 0 0,0 0-62 0 0,0 1-31 0 0,0-1-58 0 0,0 1-66 0 0,0-1-73 0 0,0 0 5 0 0,0 1-60 0 0,0-1-62 0 0,-1 1-67 0 0,1-1-71 0 0,0 1-75 0 0,-1-1-78 0 0,0 0-83 0 0,1 0-442 0 0,-1 0-36 0 0,-3-2-2834 0 0,4 3 4060 0 0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42.50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23 21 7312 0 0,'0'0'165'0'0,"0"0"22"0"0,0 0 9 0 0,0-1-20 0 0,1 0-150 0 0,0 0 18 0 0,-1 0 15 0 0,0 1 93 0 0,0-1 175 0 0,0 1 294 0 0,0 0 19 0 0,0 0-305 0 0,0 0-97 0 0,1 0-85 0 0,-1 0-70 0 0,0 0-54 0 0,1-1-41 0 0,0 1-135 0 0,0-1 116 0 0,0 1 74 0 0,-1 0 20 0 0,0 0 33 0 0,1 0 42 0 0,-1 0 45 0 0,0 0 52 0 0,1 0 55 0 0,-1 0 61 0 0,0 0 66 0 0,0 0 73 0 0,0 0 76 0 0,0 10 29 0 0,1 0-75 0 0,1 2-38 0 0,-2 1-95 0 0,0 20 4 0 0,-2 1-74 0 0,-1 6-12 0 0,-2 21 59 0 0,-1 8 28 0 0,3-24-75 0 0,1-12-104 0 0,-3 16 29 0 0,2-7-44 0 0,0-14-36 0 0,2-5 5 0 0,1 0 42 0 0,0-20-235 0 0,-1 1 99 0 0,0 6 265 0 0,2-10-209 0 0,0-1-103 0 0,0-2-37 0 0,0 1 11 0 0,-1-1-59 0 0,0-1-68 0 0,-1-2-129 0 0,1-1-73 0 0,0 3 203 0 0,0 2 95 0 0,1 0-79 0 0,0 0-78 0 0,-1 0-76 0 0,1 0-76 0 0,0 0-75 0 0,-1 0-74 0 0,1 0-73 0 0,0 0-89 0 0,0 0-75 0 0,-1-1-73 0 0,1 1-74 0 0,1-3-1288 0 0,1-3-1220 0 0,-3 8 3373 0 0</inkml:trace>
  <inkml:trace contextRef="#ctx0" brushRef="#br0" timeOffset="470.1">101 7 6832 0 0,'0'0'200'0'0,"0"0"-50"0"0,0 0-4 0 0,0 0 54 0 0,0 0 173 0 0,0 0 319 0 0,0 0 20 0 0,0 0-254 0 0,5-4 454 0 0,-3 3-579 0 0,0 0 66 0 0,-1 1-59 0 0,0-1 55 0 0,0 1 64 0 0,0 1 73 0 0,3 2-411 0 0,0 1 102 0 0,7 7 596 0 0,-6-6-515 0 0,1 3-5 0 0,-1-1-46 0 0,5 8 140 0 0,-2-1-128 0 0,10 20 259 0 0,6 19 177 0 0,-4 3-97 0 0,-1 0-90 0 0,-2 0-84 0 0,-4-11-143 0 0,-4-12-83 0 0,-5-18-58 0 0,1 0 0 0 0,0 0-1 0 0,5 12-145 0 0,6 11 267 0 0,-5-10-66 0 0,-2-10-109 0 0,0 1 11 0 0,-1-3 24 0 0,0-6 19 0 0,-4-6-86 0 0,-2-1-47 0 0,-1 3-2 0 0,5 2 57 0 0,-5-6 15 0 0,-1-2 10 0 0,0 0-2 0 0,0 0-16 0 0,0 0 10 0 0,0 0-87 0 0,-1 0-1 0 0,1 0 1 0 0,0 0 0 0 0,-1 0 0 0 0,1 0-1 0 0,0 1 1 0 0,0-1 0 0 0,-1 0-1 0 0,1 0 1 0 0,0 0 0 0 0,-1 0 0 0 0,1-1-1 0 0,0 1 1 0 0,-1 0 0 0 0,1 0-1 0 0,0 0 1 0 0,-1 0 0 0 0,1 0 0 0 0,0 0-1 0 0,0 0 1 0 0,-1-1 0 0 0,1 1-1 0 0,0 0 1 0 0,0 0 0 0 0,-1 0 0 0 0,1-1-1 0 0,0 1 1 0 0,0 0 0 0 0,-1 0 2 0 0,-7-6-175 0 0,6 5-17 0 0,1 0 41 0 0,-1-2-54 0 0,-4-3-118 0 0,4 3 121 0 0,1 2 49 0 0,0 0-44 0 0,0 0-52 0 0,0 0-61 0 0,0 0-68 0 0,0 0-75 0 0,0 0 104 0 0,0 0-39 0 0,0 0-42 0 0,1 1-44 0 0,-1-1-47 0 0,0 0-48 0 0,0 0-52 0 0,0 1-53 0 0,-2-3-1667 0 0,-2 0-1322 0 0,5 3 3657 0 0</inkml:trace>
  <inkml:trace contextRef="#ctx0" brushRef="#br0" timeOffset="770.94">80 469 5840 0 0,'0'0'132'0'0,"0"0"17"0"0,0 0 11 0 0,0 0-49 0 0,1 1-1 0 0,13 6 1208 0 0,-7-4-709 0 0,0-2-38 0 0,0 1-42 0 0,0-1-43 0 0,0-1-48 0 0,1 0-50 0 0,-1-1-54 0 0,1 1-58 0 0,-1-1-60 0 0,1 0-64 0 0,-1-1-66 0 0,1 1-71 0 0,-1-1-73 0 0,1 0-77 0 0,-2 1-38 0 0,1-1-58 0 0,-1 1-58 0 0,0 0-62 0 0,1 0-63 0 0,-1 0-64 0 0,0 0-67 0 0,0 0-69 0 0,-1 1-814 0 0,2 0-821 0 0,-6 0 2230 0 0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46.62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5784 0 0,'0'0'132'0'0,"0"0"17"0"0,0 0 10 0 0,1 2-39 0 0,1 4-80 0 0,0 3 19 0 0,0 0 109 0 0,0 0 95 0 0,0 0 80 0 0,1 1 154 0 0,0 0 70 0 0,6 21 1298 0 0,-7-22-1353 0 0,1 0-38 0 0,0 0-54 0 0,-1 0-70 0 0,0-3-163 0 0,-1 0-43 0 0,1 0-48 0 0,0 0-51 0 0,-1 0 61 0 0,4 14 255 0 0,1 0-48 0 0,4 8 89 0 0,5-2-54 0 0,-13-24-259 0 0,3 2 6 0 0,-3-2-15 0 0,1 1-54 0 0,-2-2 6 0 0,-1-1-80 0 0,0 0-44 0 0,0 0-10 0 0,0 0-2 0 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46.89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6 8032 0 0,'0'0'182'0'0,"0"0"29"0"0,0-1 12 0 0,0-3 29 0 0,0 3 118 0 0,0 1 57 0 0,0 0 12 0 0,0 0-187 0 0,0 0-116 0 0,0 0-45 0 0,0 0-12 0 0,0 0 1 0 0,0 0-38 0 0,0 0-98 0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49.76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40 322 6448 0 0,'0'0'141'0'0,"0"0"23"0"0,0 0 13 0 0,0 0 47 0 0,0 0 150 0 0,0 0 66 0 0,0 0 9 0 0,0 0 10 0 0,0 0 18 0 0,0 0-276 0 0,0 0-34 0 0,0 0 76 0 0,0 0-104 0 0,0 1-85 0 0,0-1-80 0 0,1 2-273 0 0,0-2 243 0 0,-1 1 75 0 0,0-1 38 0 0,0 0 43 0 0,0 0 50 0 0,1 1 62 0 0,-1-1 66 0 0,0 0 74 0 0,0 0 81 0 0,0 0 87 0 0,0 0 95 0 0,0 0 102 0 0,0 0 110 0 0,-1-11-439 0 0,-1 1-106 0 0,-1 0-84 0 0,0 0-62 0 0,-6-21 121 0 0,-2-13-104 0 0,1 1 11 0 0,8 28-67 0 0,1 0 36 0 0,1 10-136 0 0,0 1 1 0 0,0-1-1 0 0,1 1 1 0 0,-1-1-1 0 0,1 1 1 0 0,0-1 0 0 0,0 1-1 0 0,1-1 1 0 0,0 1-1 0 0,-1 0 1 0 0,1 0 0 0 0,1 0-1 0 0,-1 0 1 0 0,0 0-1 0 0,1 0 1 0 0,0 1-1 0 0,2-2 3 0 0,-2 1-15 0 0,1 1-1 0 0,0-1 0 0 0,1 1 0 0 0,-1 1 0 0 0,0-1 1 0 0,3 0 15 0 0,7-6-37 0 0,-2 2 52 0 0,0 2 95 0 0,-7 3-49 0 0,0 1-59 0 0,13-5-173 0 0,-11 3 131 0 0,-3 1 57 0 0,0 0 46 0 0,0 1 10 0 0,0 0-45 0 0,5 3-89 0 0,-4 0 33 0 0,0-2 68 0 0,-4 0 34 0 0,0 1-15 0 0,5 3-63 0 0,-2-2-96 0 0,3 4 84 0 0,-3-2 15 0 0,4 3 89 0 0,1 2-46 0 0,-7-6-42 0 0,0-1 0 0 0,0 1 1 0 0,0 0-1 0 0,-1 1 0 0 0,1-1 0 0 0,-1 0 1 0 0,1 2-1 0 0,2 3 0 0 0,8 16-76 0 0,-3-2-11 0 0,7 20 318 0 0,-12-14-27 0 0,-2-19-40 0 0,1 1-66 0 0,1-1-25 0 0,-4-6-65 0 0,3 8 113 0 0,-1 7 210 0 0,-1-11-215 0 0,-1-6-12 0 0,1 1-8 0 0,0 1 53 0 0,3 14 492 0 0,-3-13-399 0 0,0 8-228 0 0,1-9 2 0 0,-2 5 34 0 0,0-6-111 0 0,0-1 40 0 0,-2 4 71 0 0,2-4-58 0 0,-1 0-28 0 0,0 0-34 0 0,1 0-19 0 0,-1 0-33 0 0,0 0-38 0 0,1-1-42 0 0,-1 1-48 0 0,0 0-50 0 0,0 0-57 0 0,0 0-60 0 0,1-1 15 0 0,0 1-60 0 0,-1-1-53 0 0,1 0-47 0 0,0 1-166 0 0,-1-1-45 0 0,1 1-200 0 0,0-1-536 0 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52.3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22 518 6072 0 0,'0'0'133'0'0,"0"0"23"0"0,0 0 12 0 0,0 0-23 0 0,9 9 493 0 0,-1-2-73 0 0,-1 0-64 0 0,1 0-57 0 0,2 3 124 0 0,-1-1-78 0 0,0 0-61 0 0,10 13 512 0 0,-9-6-303 0 0,-5-7-292 0 0,4 6 123 0 0,-8-12-353 0 0,1 0 0 0 0,0 1 0 0 0,-1 0 0 0 0,1-1 0 0 0,-1 1 0 0 0,0 0-1 0 0,-1 0 1 0 0,1 1-116 0 0,2 8 309 0 0,2-2-38 0 0,2 11 181 0 0,-2 7 75 0 0,0-8-200 0 0,-3 2-75 0 0,-5 13 167 0 0,2-32-347 0 0,0 1 0 0 0,0 0 0 0 0,0-1 0 0 0,-1 1 1 0 0,-1 3-73 0 0,1-5 34 0 0,1 0 1 0 0,-1-1-1 0 0,0 1 1 0 0,0 0-1 0 0,0-1 1 0 0,0 0-1 0 0,0 1 1 0 0,-2 1-35 0 0,0-2 20 0 0,1 0 1 0 0,0 1 0 0 0,-1-1-1 0 0,1 0 1 0 0,-1-1 0 0 0,0 1-1 0 0,0-1 1 0 0,0 1-21 0 0,-21 5 85 0 0,9-5-101 0 0,6-3-40 0 0,0-2-43 0 0,0-1-50 0 0,0-3-58 0 0,0-6-686 0 0,2 5 383 0 0</inkml:trace>
  <inkml:trace contextRef="#ctx0" brushRef="#br0" timeOffset="200.55">22 318 8984 0 0,'0'0'265'0'0,"0"0"-4"0"0,0 0-195 0 0,0 0-48 0 0,0 0-60 0 0,0 0-22 0 0,5 0 0 0 0</inkml:trace>
  <inkml:trace contextRef="#ctx0" brushRef="#br0" timeOffset="971.6">250 0 6968 0 0,'0'0'157'0'0,"0"0"23"0"0,0 0 11 0 0,0 0 39 0 0,0 0-90 0 0,0 0 114 0 0,0 0 211 0 0,0 0 14 0 0,0 0-27 0 0,0 0-118 0 0,0 0-50 0 0,0 0-10 0 0,0 0 18 0 0,0 0 84 0 0,0 0 37 0 0,0 0 10 0 0,0 0-6 0 0,0 1-104 0 0,1-1-100 0 0,-1 1-94 0 0,1 0-40 0 0,1 3 72 0 0,-1-2-51 0 0,0-1 82 0 0,-1 0-48 0 0,0 0 35 0 0,2 12 87 0 0,12 22 465 0 0,-9-23-524 0 0,-1-2-67 0 0,6 21 19 0 0,2 4-32 0 0,-2-11 30 0 0,-2-3 20 0 0,-1 0 1 0 0,-1 1-1 0 0,-1 1-167 0 0,9 28 232 0 0,24 62 487 0 0,-24-74-409 0 0,-1 1 64 0 0,0 0 84 0 0,-1 0 104 0 0,-11-35-501 0 0,4 15 255 0 0,9 37 836 0 0,-11-44-936 0 0,0-1-38 0 0,2 12 7 0 0,-2 0 37 0 0,1 13 357 0 0,-1 1 0 0 0,-3 0-579 0 0,0-36 64 0 0,1 0 76 0 0,-2 1 152 0 0,0 3 145 0 0,1-3-326 0 0,1 2-35 0 0,-1-6-22 0 0,0 1-54 0 0,0 0 0 0 0,-1 0 1 0 0,1 0-1 0 0,0 0 0 0 0,0 0 1 0 0,0 0-1 0 0,0 0 0 0 0,0-1 1 0 0,-1 1-1 0 0,1 0 0 0 0,0 0 1 0 0,0 0-1 0 0,0 0 0 0 0,0 0 0 0 0,0 0 1 0 0,0 0-1 0 0,0-1 0 0 0,0 1 1 0 0,-1 0-1 0 0,1 0 0 0 0,0 0 1 0 0,0 0-1 0 0,0 0 0 0 0,0 0 1 0 0,0-1-1 0 0,0 1 0 0 0,0 0 1 0 0,0 0-1 0 0,0 0 0 0 0,0 0 1 0 0,0-1-1 0 0,0 1 0 0 0,0 0 1 0 0,0 0-1 0 0,0 0 0 0 0,0 0 1 0 0,0 0-1 0 0,0-1 0 0 0,0 1 1 0 0,0 0-1 0 0,0 0 0 0 0,0 0 0 0 0,1-1 0 0 0,-1 1 0 0 0,0 0 0 0 0,0 0 0 0 0,0-1 0 0 0,0 1-1 0 0,0 0 1 0 0,0 0 0 0 0,0 0 0 0 0,0-1 0 0 0,0 1 0 0 0,0 0 0 0 0,0 0 0 0 0,0-1 0 0 0,-1 1 0 0 0,1 0 0 0 0,0 0 0 0 0,0-1 0 0 0,0 1 0 0 0,0 0-1 0 0,0 0 1 0 0,0 0 0 0 0,-1-1 0 0 0,1 1 0 0 0,0 0 0 0 0,0 0 0 0 0,0 0 0 0 0,0 0 0 0 0,-1-1 0 0 0,1 1 0 0 0,0 0 0 0 0,0 0 0 0 0,0 0 0 0 0,-1 0 0 0 0,1 0-1 0 0,0 0 1 0 0,0 0 0 0 0,-1 0 0 0 0,-1-3-17 0 0,0 2-46 0 0,1 1-109 0 0,1 0-77 0 0,0-1-129 0 0,0 0 104 0 0,-1 1 51 0 0,0-2-192 0 0,1 2 222 0 0,0 0 5 0 0,-1-1-49 0 0,1 1-60 0 0,0 0-70 0 0,0-1-139 0 0,-1 1-73 0 0,1-1-65 0 0,0 1-56 0 0,-1-1-203 0 0,1 0-57 0 0,-1 1-244 0 0,1-1-664 0 0,0 1 1866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16.54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122 436 7688 0 0,'0'0'166'0'0,"0"0"29"0"0,0 0-19 0 0,-1 0-75 0 0,1 0-55 0 0,-4 0-15 0 0,2 0 8 0 0,-6 1-8 0 0,-4 5-16 0 0,7-1 56 0 0,3-2 18 0 0,-1-1 49 0 0,-10 9 311 0 0,1 1-64 0 0,1 1-78 0 0,2 3-92 0 0,1-1-10 0 0,1 1 44 0 0,-2 5 93 0 0,-2 11 221 0 0,7 1 2 0 0,6-12-218 0 0,3-4-92 0 0,4-2-43 0 0,-6-11-187 0 0,1 0 1 0 0,-1-1 0 0 0,1 0 0 0 0,-1 0 0 0 0,3 2-26 0 0,-3-3 26 0 0,0 0 1 0 0,1 0-1 0 0,-1 0 0 0 0,1-1 1 0 0,-1 1-1 0 0,1-1 0 0 0,0 0 1 0 0,0 0-1 0 0,0 0 0 0 0,0 0 1 0 0,0-1-1 0 0,0 1 1 0 0,0-1-1 0 0,0 0 0 0 0,-1 0 1 0 0,1-1-1 0 0,3 0-26 0 0,-1 0 41 0 0,-1 0 0 0 0,1-1 1 0 0,-1 0-1 0 0,4-2-41 0 0,21-14 110 0 0,-3-6-94 0 0,-16 10-54 0 0,-1 0-35 0 0,-3-2-41 0 0,-1 1-43 0 0,2-17-150 0 0,-3 1 71 0 0,-5-1 82 0 0,-2-2 93 0 0,-3 2 28 0 0,1-1-58 0 0,-1-16-128 0 0,-1-1-66 0 0,-3-35-248 0 0,2 28 228 0 0,0 9 132 0 0,0 2 108 0 0,2 3 58 0 0,4 16 46 0 0,1 26 174 0 0,0 0-75 0 0,0 1-62 0 0,-1 1-45 0 0,2 6-52 0 0,3 5 486 0 0,0 2-44 0 0,-1-1-58 0 0,-1 1-73 0 0,0-5-155 0 0,-1-1-35 0 0,1 0-38 0 0,0 0-41 0 0,14 73 554 0 0,-8-26-113 0 0,-2-9-2 0 0,-2 0 90 0 0,-1-18-160 0 0,0 0 45 0 0,7 44 461 0 0,-6-47-558 0 0,-1 0 35 0 0,0-1 50 0 0,-1 1 62 0 0,-1 8 66 0 0,-1-1-95 0 0,-1 0-87 0 0,0-30-299 0 0,-1 3 0 0 0,1 0 15 0 0,1-4-72 0 0,0-1-99 0 0,0 0-121 0 0,0 0-12 0 0,0 0-34 0 0,0 0-692 0 0,0 0-58 0 0,0 0-12 0 0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50.70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147 0 5584 0 0,'0'0'165'0'0,"0"0"56"0"0,0 0 153 0 0,0 0 66 0 0,0 0 9 0 0,0 0-8 0 0,0 0-55 0 0,0 0-30 0 0,0 0-4 0 0,0 0-142 0 0,-1 1-45 0 0,1-1-39 0 0,0 1-33 0 0,-1 2 18 0 0,-1 3 21 0 0,1-4-58 0 0,1-1 47 0 0,-1 1 108 0 0,1-2-72 0 0,0 1 34 0 0,-2 1 88 0 0,1 1-35 0 0,-1 3 150 0 0,0 2-54 0 0,0-1-154 0 0,0 0-36 0 0,-2 13 264 0 0,-3 8-27 0 0,-1 5-22 0 0,1-7-106 0 0,-3 35 251 0 0,7-42-321 0 0,0 0 37 0 0,1 8 23 0 0,-1 2-42 0 0,-6 12 58 0 0,-3 22 35 0 0,4-15-17 0 0,4-29-150 0 0,-1 24 283 0 0,5-28-312 0 0,-1-13-97 0 0,0-1-14 0 0,1 1 31 0 0,-1 3 29 0 0,1 2 40 0 0,-2-1-32 0 0,2-5-53 0 0,-1-1 0 0 0,1 0 0 0 0,-1 1-1 0 0,1-1 1 0 0,-1 0 0 0 0,1 0 0 0 0,-1 0 0 0 0,1 1 0 0 0,-1-1 0 0 0,1 0 0 0 0,-1 0 0 0 0,1 0 0 0 0,-1 0 0 0 0,1 0 0 0 0,-1 0 0 0 0,1 0-1 0 0,-1 0 1 0 0,0 0-8 0 0,-10-3 85 0 0,7-1-127 0 0,1 1-112 0 0,-2-5-4 0 0,4 6 64 0 0,0-1-66 0 0,0 0-125 0 0,1 2 90 0 0,0-1-41 0 0,-1 0-46 0 0,1 1-49 0 0,-1-1-55 0 0,1 0-57 0 0,0 1 89 0 0,0 1-49 0 0,0-1-44 0 0,-1 1-38 0 0,1-1-140 0 0,0 1-38 0 0,-1-2-1457 0 0</inkml:trace>
  <inkml:trace contextRef="#ctx0" brushRef="#br0" timeOffset="532.29">201 59 6160 0 0,'0'0'133'0'0,"0"0"23"0"0,0 0 13 0 0,0 0-49 0 0,0 0-6 0 0,0 0 44 0 0,0 0 138 0 0,0 0 256 0 0,0 0 22 0 0,0 0-20 0 0,0 0-244 0 0,0 0-115 0 0,1 0-99 0 0,-1 1-46 0 0,1-1 10 0 0,0 1 18 0 0,0 0 103 0 0,-1-1-37 0 0,0 0 44 0 0,3 3-18 0 0,0 0 50 0 0,10 12 1006 0 0,-10-10-944 0 0,-1-2-184 0 0,0-1-36 0 0,17 34 893 0 0,-12-20-575 0 0,1 1-20 0 0,0 0-98 0 0,-2-4-149 0 0,1 5 264 0 0,0-1-1 0 0,1 9-376 0 0,3 17 463 0 0,-4-7-123 0 0,0 0-60 0 0,0 4-51 0 0,-5-11 67 0 0,-3-10-130 0 0,1-16-136 0 0,0 0-1 0 0,0 0 1 0 0,0 1-1 0 0,1-1 1 0 0,0 0-1 0 0,-1 0 1 0 0,1 0-1 0 0,0 0 1 0 0,1 0-1 0 0,-1-1 1 0 0,0 1-1 0 0,1 0-29 0 0,0 1 48 0 0,-1 0 0 0 0,1 0-1 0 0,-1 0 1 0 0,1 0-1 0 0,0 4-47 0 0,0 2 108 0 0,2 6 111 0 0,1 4 51 0 0,-4-13-220 0 0,-1 0-33 0 0,0-6 58 0 0,1 0-29 0 0,-3 18 222 0 0,1-15-239 0 0,0-2-47 0 0,-2 1-196 0 0,-3-1-257 0 0,3-3 221 0 0,1 0-51 0 0,0 0-108 0 0,1 0 86 0 0,0 0-62 0 0,-2-3-389 0 0</inkml:trace>
  <inkml:trace contextRef="#ctx0" brushRef="#br0" timeOffset="848.73">162 403 6688 0 0,'0'0'197'0'0,"0"0"59"0"0,0 0 160 0 0,0 0 61 0 0,0 0 17 0 0,0 0-9 0 0,0 0-45 0 0,0 0-178 0 0,1 0-45 0 0,0-1-40 0 0,0 1-34 0 0,2-2 56 0 0,6-1 168 0 0,-6 2-141 0 0,5-1-58 0 0,0 1 47 0 0,28-8 971 0 0,-24 5-913 0 0,-7 2-178 0 0,1 1-35 0 0,2-2-44 0 0,0 0-98 0 0,0 1-113 0 0,-4 0 50 0 0,0 1-34 0 0,1-1-53 0 0,-1 1-44 0 0,0 0-46 0 0,0-1-49 0 0,1 1-52 0 0,-1-1-52 0 0,0 1-57 0 0,0 0-59 0 0,1-1-949 0 0,2-1-882 0 0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59.07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8696 0 0,'0'0'197'0'0,"0"0"24"0"0,0 0 18 0 0,0 0-80 0 0,0 0-17 0 0,0 0 47 0 0,0 0 156 0 0,0 0 293 0 0,0 0 24 0 0,0 0-13 0 0,0 0-60 0 0,0 0-21 0 0,0 0-6 0 0,0 0-30 0 0,0 0-118 0 0,0 0-50 0 0,0 0-10 0 0,0 0-16 0 0,1 0-174 0 0,-1 0-37 0 0,1 1 41 0 0,1 0-79 0 0,3 3 14 0 0,-3-3 0 0 0,-1-1 60 0 0,-1 1 91 0 0,1-1-217 0 0,-1 0-31 0 0,0 1 4 0 0,2-1 40 0 0,0 2 39 0 0,3 1 57 0 0,-4-3-74 0 0,0 2-18 0 0,-1-2-114 0 0,0 0 45 0 0,3 3 109 0 0,0-1-53 0 0,0 0-86 0 0,-2 0-62 0 0,1-1-85 0 0,-1 0-44 0 0,0-1-82 0 0,-1 0-91 0 0,0 0-103 0 0,0 0 130 0 0,0 0-58 0 0,0 0-53 0 0,0 0-45 0 0,0 0-158 0 0,0 0-45 0 0,0 0-192 0 0,0 0-514 0 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59.40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8376 0 0,'0'0'190'0'0,"0"0"28"0"0,0 0 8 0 0,0 0 34 0 0,0 0 98 0 0,0 0 39 0 0,0 0 10 0 0,0 0-74 0 0,0 0-119 0 0,0 1-100 0 0,0-1-81 0 0,1 0-80 0 0,1 2-289 0 0,-1-1 270 0 0,-1-1 81 0 0,0 1 38 0 0,1-1 42 0 0,-1 1 51 0 0,1-1 60 0 0,-1 0 66 0 0,0 1 73 0 0,1-1 80 0 0,-1 0 85 0 0,1 1 94 0 0,-1-1 100 0 0,0 0 108 0 0,0 0-810 0 0,2 2 33 0 0,7 3 104 0 0,-3-1-108 0 0,-1-2-78 0 0,-2-2-83 0 0,-2 0 35 0 0,-1 0 52 0 0,1 0 53 0 0,-1 0 85 0 0,1 0-80 0 0,-1 0-48 0 0,0 0-72 0 0,1 0-66 0 0,-1 0-92 0 0,0 0-106 0 0,1 0-122 0 0,-1 0 161 0 0,0 0-49 0 0,0 0-43 0 0,0 0-40 0 0,0 0-134 0 0,0 0-39 0 0,0 0-163 0 0,0 0-440 0 0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59.72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 7368 0 0,'0'0'165'0'0,"0"0"22"0"0,0 0 10 0 0,0 0-33 0 0,0 0-45 0 0,0 0-38 0 0,0 0-35 0 0,0 1-35 0 0,0-1-62 0 0,1 2-287 0 0,-1-1 247 0 0,0-1 87 0 0,1 1 39 0 0,-1-1 47 0 0,0 0 54 0 0,0 1 39 0 0,1-1 56 0 0,-1 0 61 0 0,0 0 68 0 0,0 1 72 0 0,1-1 78 0 0,-1 0 85 0 0,0 0 89 0 0,1 0-905 0 0,-1 0 79 0 0,1 0 75 0 0,-1 0 69 0 0,0 0 63 0 0,0 0 57 0 0,1 0 52 0 0,-1 1 47 0 0,1-1 295 0 0,-1 0 105 0 0,1 1 54 0 0,3-1 959 0 0,-3 0-1169 0 0,1 1-39 0 0,0-1 14 0 0,1 0-94 0 0,-2 0-598 0 0,-1 0-44 0 0,0 0-38 0 0,0 0-35 0 0,0 0-243 0 0,1 0-59 0 0,-1 0-47 0 0,0 0-33 0 0,0 0-1358 0 0,0 0-1210 0 0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39:57.94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0 201 7568 0 0,'0'0'166'0'0,"0"0"29"0"0,0 0 14 0 0,1 0-25 0 0,19 6 885 0 0,-2-3-128 0 0,0-2-121 0 0,-1-2-117 0 0,-1-1-112 0 0,0-1-106 0 0,0 0-102 0 0,0-1-97 0 0,3 0-70 0 0,0 0-115 0 0,2 0 132 0 0,1-1-38 0 0,21-5 96 0 0,-12 2-149 0 0,1 1-47 0 0,32-4-6 0 0,-45 7-37 0 0,-3 0-39 0 0,-5 3 29 0 0,-9 1-41 0 0,-1 0 0 0 0,1 0 1 0 0,0 0-1 0 0,-1-1 0 0 0,1 1 0 0 0,0-1 1 0 0,-1 1-1 0 0,1-1 0 0 0,0 0-1 0 0,1 0 5 0 0,0 0 1 0 0,1 0-1 0 0,-1 0 0 0 0,0 0 0 0 0,0 1 1 0 0,1-1-1 0 0,-1 1 0 0 0,0 0 1 0 0,2 0-6 0 0,-3 0-227 0 0,-1 0 66 0 0,0 0 54 0 0,0 0 46 0 0,1-1 35 0 0,0 1 90 0 0,-1-1-62 0 0,0 1-52 0 0,0-1-81 0 0,-1 1-49 0 0,1 0-81 0 0,0 0-97 0 0,-1-1-108 0 0,1 1-123 0 0,-1 0 245 0 0,0 0-37 0 0,1 0-37 0 0,-1 0-39 0 0,0 0-41 0 0,1 0-43 0 0,-1 0-1130 0 0,0 0-940 0 0</inkml:trace>
  <inkml:trace contextRef="#ctx0" brushRef="#br0" timeOffset="517">270 1 7512 0 0,'0'0'166'0'0,"0"0"29"0"0,0 0 13 0 0,0 0-70 0 0,0 0-19 0 0,0 0 37 0 0,0 0 126 0 0,0 0 232 0 0,0 0 20 0 0,0 0-9 0 0,0 0-45 0 0,0 0-21 0 0,0 0-3 0 0,0 0-26 0 0,0 0-106 0 0,0 0-48 0 0,0 0-10 0 0,0 0-16 0 0,0 0-56 0 0,0 0-40 0 0,0 2-56 0 0,0 7 65 0 0,0-7-100 0 0,1 9 137 0 0,0-1-41 0 0,1 6 21 0 0,0-1-47 0 0,3 18 114 0 0,2 15 667 0 0,2 0-914 0 0,-1-3 400 0 0,-1 0-54 0 0,-5-23-92 0 0,3 37 334 0 0,-4-34-305 0 0,0-3 29 0 0,-1 1 85 0 0,0-22-261 0 0,0-1-34 0 0,0 1-288 0 0,0-1 69 0 0,0 1 59 0 0,0-1 52 0 0,0 1 68 0 0,0-1 62 0 0,0 2 443 0 0,0-2-389 0 0,0 1-124 0 0,0-1-74 0 0,0 0-37 0 0,0 0-43 0 0,0 1-46 0 0,0-1-52 0 0,0 0-56 0 0,0 0-62 0 0,0 1-65 0 0,0-1-72 0 0,0 0-74 0 0,0 1-81 0 0,0-1-84 0 0,0 1-91 0 0,0-1-93 0 0,0 0-263 0 0,0 0-32 0 0,0 0-2459 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04.36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68 1 5848 0 0,'0'0'168'0'0,"-1"1"-3"0"0,-2 2-112 0 0,1-1 25 0 0,0 0 592 0 0,0 1-48 0 0,0-1-46 0 0,1 1-43 0 0,0-1-43 0 0,0 1-39 0 0,0-1-37 0 0,0 1-36 0 0,0 2 280 0 0,1 1-116 0 0,0-1-100 0 0,0 0-83 0 0,0 1-38 0 0,-1 1-57 0 0,-3 10 404 0 0,-4 13-76 0 0,4-13-316 0 0,-2-1-62 0 0,4-12-155 0 0,0 1 1 0 0,1 0-1 0 0,-1-1 0 0 0,1 1 0 0 0,0 0 1 0 0,0 4-60 0 0,-1 18 205 0 0,-1 9 4 0 0,-1-3-48 0 0,4-2-42 0 0,0 10 17 0 0,-1 47 132 0 0,1-49 45 0 0,-4 26-313 0 0,2-38 299 0 0,1 21-299 0 0,5 28 337 0 0,-3-67-284 0 0,0 0 0 0 0,1 0 1 0 0,0 0-1 0 0,1 1-53 0 0,14 36 281 0 0,-10-28-100 0 0,-1-1 0 0 0,0 1 0 0 0,-1 2-181 0 0,-5-16 29 0 0,1 1-1 0 0,0-1 1 0 0,0 0 0 0 0,0 1-1 0 0,0-1 1 0 0,1 0 0 0 0,0 0-1 0 0,0 0 1 0 0,0 0 0 0 0,0 0-1 0 0,1 0 1 0 0,-1-1 0 0 0,1 1-1 0 0,1 0-28 0 0,7 7 96 0 0,-8-8 0 0 0,-1-1 0 0 0,5 7-4 0 0,-5-6-17 0 0,-2-3-10 0 0,0 0-1 0 0,0 0 25 0 0,0 2-78 0 0,0 2-39 0 0,0-2 88 0 0,1-1 94 0 0,0 0-28 0 0,0-1 38 0 0,29 6-86 0 0,-27-6-22 0 0,0-3-26 0 0,2 0-10 0 0,-5 3-194 0 0,1 0 40 0 0,0 0 37 0 0,-1 0 33 0 0,1 0 25 0 0,1 0 95 0 0,-1-1 106 0 0,2 1 327 0 0,-1 0-375 0 0,-1-1-82 0 0,-1 1-74 0 0,1-1-94 0 0,0 1-111 0 0,0-1-58 0 0,-1 0-100 0 0,1 1-111 0 0,0-1-121 0 0,-1 0 269 0 0,0 1-33 0 0,0-1-37 0 0,1 1-36 0 0,-1-1-39 0 0,0 0-39 0 0,0 1-41 0 0,0-1-42 0 0,1-1-1717 0 0,1-2-1336 0 0,-2 4 3686 0 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02.975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1 223 6592 0 0,'0'0'149'0'0,"0"0"23"0"0,0 0 11 0 0,0 0-60 0 0,0 0-5 0 0,0 0 49 0 0,0 0 149 0 0,0 0 273 0 0,0 0 19 0 0,0 0-16 0 0,0 0-408 0 0,0 0-34 0 0,0 0 60 0 0,1 1-107 0 0,-1-1-48 0 0,3 2 10 0 0,-1-2 20 0 0,-1 1-4 0 0,-1-1 34 0 0,1 0 41 0 0,0 0 47 0 0,7 0 371 0 0,1 0-64 0 0,1 1-59 0 0,-1-1-55 0 0,1 1-43 0 0,0 0-50 0 0,0-1-44 0 0,1 0-40 0 0,4 0 44 0 0,0-1-64 0 0,0-2-51 0 0,-1 0-33 0 0,-3 0-55 0 0,0 1 43 0 0,22-2 340 0 0,-14 3-194 0 0,-7-1-123 0 0,-1 0-61 0 0,-1 0-45 0 0,10-4-45 0 0,-1 1 42 0 0,5 0 43 0 0,13-3 74 0 0,12-2 40 0 0,-17 2-132 0 0,-19 4-1 0 0,-7 2-38 0 0,0 0 0 0 0,0 1 0 0 0,1-1 1 0 0,5 1-4 0 0,-3 0 0 0 0,-4 1-12 0 0,-2 0-31 0 0,-1 0-46 0 0,-2 0-97 0 0,0 0-148 0 0,0 0 183 0 0,0 0-37 0 0,0 0-66 0 0,0 0 83 0 0,0 0-33 0 0,0 0-38 0 0,0 0-35 0 0,0 0-368 0 0,0 0 91 0 0,0 0-47 0 0,0 0-704 0 0,0 0-553 0 0,0 0-1052 0 0</inkml:trace>
  <inkml:trace contextRef="#ctx0" brushRef="#br0" timeOffset="469.83">229 0 6392 0 0,'0'0'141'0'0,"0"0"23"0"0,0 0 12 0 0,-1 1-24 0 0,0 0-105 0 0,0 0 21 0 0,1-1 68 0 0,0 0 158 0 0,0 1 118 0 0,-1 0 59 0 0,-5 5 1099 0 0,3-3-763 0 0,1-1-454 0 0,1 0-51 0 0,-1 0 4 0 0,1-2-202 0 0,1 1-38 0 0,-2 4 62 0 0,1 0-36 0 0,4 12 101 0 0,-1-8-44 0 0,-1-4-40 0 0,-1 1 35 0 0,1 6-73 0 0,1 0 59 0 0,10 25 395 0 0,-5-19-313 0 0,-4-9-149 0 0,-1 1-40 0 0,2 6 22 0 0,1 0 73 0 0,8 35 381 0 0,-11-29-379 0 0,2 6 71 0 0,0-5 10 0 0,-4-6 10 0 0,6 28 453 0 0,-4-38-530 0 0,0-3-80 0 0,-1-4-51 0 0,-1 0-1 0 0,0 1 0 0 0,0-1 0 0 0,0 0 0 0 0,1 0 1 0 0,-1 1-1 0 0,0-1 0 0 0,0 0 0 0 0,0 0 0 0 0,0 1 1 0 0,0-1-1 0 0,0 0 0 0 0,0 1 0 0 0,0-1 0 0 0,0 0 1 0 0,0 1-1 0 0,0-1 0 0 0,0 0 0 0 0,0 1 0 0 0,0-1 1 0 0,0 0-1 0 0,0 1 0 0 0,0-1 0 0 0,0 0 0 0 0,0 0 1 0 0,0 1-1 0 0,0-1 0 0 0,-1 0 0 0 0,1 1 1 0 0,0-1-3 0 0,1 4 53 0 0,0-2-48 0 0,0-1 1 0 0,0 1-1 0 0,-1-1 0 0 0,1 1 1 0 0,0 0-1 0 0,-1 0 0 0 0,1-1 1 0 0,-1 1-1 0 0,1 0 0 0 0,-1 0 1 0 0,0 0-1 0 0,0-1 0 0 0,1 1 1 0 0,-1 0-1 0 0,-1 0 0 0 0,1 0-5 0 0,0 0 54 0 0,0-2 10 0 0,0 0 0 0 0,0 0-1 0 0,0 0 7 0 0,0 0 20 0 0,0 0-281 0 0,0 1 80 0 0,0-1 69 0 0,0 0 56 0 0,0 1 122 0 0,0 0 400 0 0,0-1-412 0 0,-1 0-51 0 0,1 0-70 0 0,0 1-89 0 0,0-1-32 0 0,0 0-55 0 0,0 1-60 0 0,0-1-67 0 0,0 0-5 0 0,0 1-53 0 0,0-1-58 0 0,0 1-61 0 0,0-1-64 0 0,1 1-67 0 0,-1 0-70 0 0,0-1-76 0 0,0 0-1273 0 0,0 0-1160 0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05.26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55 6448 0 0,'0'0'141'0'0,"0"0"23"0"0,0 0 13 0 0,1 0-19 0 0,3 0-110 0 0,-2 0 18 0 0,-1 0 69 0 0,-1 0 154 0 0,0 0 263 0 0,0 0 22 0 0,0 0-29 0 0,0 0-128 0 0,1 0-211 0 0,-1 0-59 0 0,0 0-51 0 0,0 0-42 0 0,1 0-37 0 0,1 1-102 0 0,-1 0 120 0 0,0-1 70 0 0,0 1 99 0 0,-1-1-56 0 0,0 0 33 0 0,1 0 38 0 0,-1 0 40 0 0,0 1 43 0 0,0-1 48 0 0,5 5 7 0 0,3-2 11 0 0,-6-2-45 0 0,-2 0-102 0 0,2 0-52 0 0,0-1-42 0 0,0 1-37 0 0,3 0 6 0 0,5-1 17 0 0,-9 0-37 0 0,6 1 190 0 0,-1-1-48 0 0,5 0 73 0 0,15-3 286 0 0,-18 2-351 0 0,0-1 57 0 0,-1 0-193 0 0,3-5-65 0 0,3 0-29 0 0,-3 2 31 0 0,5-4 138 0 0,-1 1-20 0 0,-4 3-146 0 0,10-4 1 0 0,-13 5 0 0 0,-7 4-79 0 0,1 0 32 0 0,1-1 33 0 0,7-4 218 0 0,-7 4-190 0 0,1 0-74 0 0,-1 0-102 0 0,-1 0 33 0 0,0 1-35 0 0,-1-1-119 0 0,1 1-79 0 0,0 0-89 0 0,-1 0-96 0 0,0 0 195 0 0,0 0-50 0 0,0 0-46 0 0,0 0-39 0 0,0 0-142 0 0,0 0-39 0 0,0 0-172 0 0,0 0-462 0 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06.069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6000 0 0,'1'0'174'0'0,"1"0"-178"0"0,0 0 122 0 0,0 1 109 0 0,0-1 93 0 0,-1 0 167 0 0,1 0 91 0 0,-2 1 198 0 0,1-1 471 0 0,-1 1-31 0 0,-1 0-494 0 0,0 0-210 0 0,1-1-109 0 0,-1 1-167 0 0,0 0-108 0 0,0-1-121 0 0,0 1-53 0 0,0-1-36 0 0,1 1-37 0 0,-1-1-39 0 0,0 0-42 0 0,1 1-42 0 0,-1-1 420 0 0,1 0-8 0 0,0 0 11 0 0,0 10 455 0 0,1-3-308 0 0,0-2-168 0 0,0-3-131 0 0,0 1-39 0 0,1 7 157 0 0,-2-9-137 0 0,0 0 0 0 0,0-1-1 0 0,0 1 1 0 0,0 0 0 0 0,0-1 0 0 0,0 1 0 0 0,0 0 0 0 0,1-1 0 0 0,-1 1 0 0 0,0 0 0 0 0,0-1-1 0 0,1 1 1 0 0,-1 0 0 0 0,0-1 0 0 0,1 1 0 0 0,-1 0-10 0 0,4 7 137 0 0,1 7 205 0 0,-2-4-145 0 0,0-5-126 0 0,-2 0 21 0 0,-1 4 123 0 0,0 3 51 0 0,2-5-127 0 0,2 2 12 0 0,-1 6-23 0 0,2 6 33 0 0,5 23 104 0 0,-6-22-165 0 0,1 0-47 0 0,-3-14-26 0 0,0 0 0 0 0,-1-1 0 0 0,1 9-27 0 0,2 17 100 0 0,-2-23-53 0 0,-1-1 0 0 0,0 0 0 0 0,-1 3-47 0 0,1 11 51 0 0,2-1-51 0 0,-1-14-47 0 0,-1 0 82 0 0,0 0 65 0 0,-1-1 51 0 0,3 22 558 0 0,-2-26-560 0 0,-1-1-54 0 0,0 3-14 0 0,1 0-58 0 0,1-2 57 0 0,-1-2 16 0 0,-1-2 0 0 0,0 0-6 0 0,2 4-86 0 0,-2-3 51 0 0,1 1 74 0 0,-1 0-121 0 0,-1 1-2 0 0,-4 5 40 0 0,5-8-221 0 0,0 0 39 0 0,0 0 38 0 0,0 0 33 0 0,0 0 24 0 0,0 1 96 0 0,-1-1 131 0 0,1 1 406 0 0,0 0-459 0 0,0-1-64 0 0,0 1-71 0 0,0-1-52 0 0,0 0-62 0 0,-1 1-69 0 0,1-1-112 0 0,0 0-108 0 0,0 1-119 0 0,0-1 214 0 0,0 0-35 0 0,0 0-35 0 0,0 0-37 0 0,0 0-38 0 0,0 0-40 0 0,0 0-42 0 0,0 0-43 0 0,1 0-43 0 0,-1 0-47 0 0,0 0-1510 0 0,0 0-1238 0 0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06.60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6624 0 0,'0'0'192'0'0,"0"0"52"0"0,0 0 90 0 0,0 0-169 0 0,0 0-39 0 0,0 1 35 0 0,1 0-89 0 0,0 1-17 0 0,0-1-12 0 0,0 0 37 0 0,-1 0 83 0 0,1 1 98 0 0,3 6 225 0 0,0 0-41 0 0,1 0-41 0 0,0-1-44 0 0,0 0-46 0 0,2 0-48 0 0,-1 0-50 0 0,2-1-51 0 0,5 6 309 0 0,0 0-52 0 0,0 0-46 0 0,-1 0-38 0 0,12 12 241 0 0,30 34 618 0 0,-38-40-792 0 0,-1 1 52 0 0,3 6-188 0 0,-3 2-41 0 0,0 6 4 0 0,1 19 60 0 0,-9-18 171 0 0,2 23-463 0 0,-3 4 392 0 0,-4-46-267 0 0,0 11 308 0 0,-1 25-433 0 0,-2-29 149 0 0,-1 0 0 0 0,-1 0 0 0 0,-1-1 0 0 0,-5 16-149 0 0,-9 13 289 0 0,9-27-142 0 0,5-12-55 0 0,0-1-1 0 0,-1 0 1 0 0,0 0-1 0 0,0 0 1 0 0,-1-1-1 0 0,-3 3-91 0 0,-5 5 165 0 0,8-10-89 0 0,0-1 0 0 0,0 0 1 0 0,-1 0-1 0 0,-7 5-76 0 0,8-7-46 0 0,-1-2 71 0 0,2 0 44 0 0,-11-3 216 0 0,10-1-189 0 0,1 0-59 0 0,1 0-44 0 0,-1-1-55 0 0,1 0-67 0 0,0 0-78 0 0,1-1-92 0 0,-1 1-101 0 0,1-1-116 0 0,2 3 215 0 0,1 0-46 0 0,-1 1-42 0 0,0-1-37 0 0,0 0-276 0 0,0 0-63 0 0,0 0-49 0 0,0 0-36 0 0,-2 0-1519 0 0,-2-1-1343 0 0,5 2 3704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15.4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221 47 7312 0 0,'0'0'140'0'0,"0"-1"-58"0"0,-3-5 48 0 0,-1-3-51 0 0,-2 1 67 0 0,-2 0 73 0 0,-1 1 80 0 0,-2 3 88 0 0,0 1 96 0 0,0 2 103 0 0,1 3 111 0 0,3 1-383 0 0,-1 1-34 0 0,-6 4 199 0 0,0 1-86 0 0,9-5-188 0 0,-1 1 0 0 0,1-1 1 0 0,1 1-1 0 0,-4 4-205 0 0,1 0 275 0 0,1 1 35 0 0,-14 22 328 0 0,15-25-497 0 0,0 0 0 0 0,1 0-1 0 0,0 0 1 0 0,0 1-1 0 0,1-1 1 0 0,0 1-1 0 0,0 0 1 0 0,1 0 0 0 0,0 1-141 0 0,-1 7 289 0 0,0 4-77 0 0,1-6-119 0 0,1 0-35 0 0,2-11-43 0 0,-1 1 0 0 0,0 0 0 0 0,1 0 0 0 0,0-1 0 0 0,0 1 0 0 0,0 1-15 0 0,9 13 103 0 0,-9-16-89 0 0,0 0 1 0 0,1 0 0 0 0,-1 0-1 0 0,1 0 1 0 0,0-1 0 0 0,-1 1-1 0 0,1 0 1 0 0,0-1 0 0 0,0 0-1 0 0,0 1 1 0 0,0-1-1 0 0,0 0 1 0 0,2 1-15 0 0,-1-2 24 0 0,0 1 0 0 0,0 0 0 0 0,-1-1 1 0 0,1 0-1 0 0,0 0 0 0 0,0 1 0 0 0,0-2 0 0 0,-1 1 0 0 0,1 0 0 0 0,0-1 0 0 0,0 1 1 0 0,0-1-1 0 0,-1 0 0 0 0,1 0 0 0 0,0 0 0 0 0,0 0-24 0 0,24-15 216 0 0,-10 3-105 0 0,-5 1-50 0 0,-3 0-36 0 0,2-2 22 0 0,4-5 30 0 0,-8 5 55 0 0,0 1 49 0 0,-1 0-50 0 0,1-2-50 0 0,0 0-84 0 0,-1 0-92 0 0,1-1-101 0 0,-3 10 226 0 0,0-1 54 0 0,1 1 52 0 0,-5 5-58 0 0,0 1-148 0 0,1 0-58 0 0,0 1 46 0 0,5 3-48 0 0,-4-2 45 0 0,10 19-41 0 0,-3 2 53 0 0,-1 5 37 0 0,1 15 34 0 0,-4-14 0 0 0,-4-25 2 0 0,1 0 0 0 0,-1 0 0 0 0,1-1 0 0 0,0 1 0 0 0,0 0 0 0 0,0 0 0 0 0,1-1 0 0 0,-1 0 0 0 0,1 1 0 0 0,28 28 0 0 0,-28-29 0 0 0,-1-1 0 0 0,1 0 0 0 0,0 0 0 0 0,0 0 0 0 0,0-1 0 0 0,3 2 0 0 0,1-1 0 0 0</inkml:trace>
  <inkml:trace contextRef="#ctx0" brushRef="#br0" timeOffset="437.82">550 76 7616 0 0,'0'0'222'0'0,"1"1"-15"0"0,2 4-287 0 0,0-1 41 0 0,0 1 42 0 0,0-1 42 0 0,0 1 44 0 0,0 0 44 0 0,0-1 45 0 0,0 1 45 0 0,-1 0 45 0 0,0 0 47 0 0,1 0 47 0 0,-1 0 48 0 0,0 0 49 0 0,0 1 48 0 0,0 0 50 0 0,0-1 50 0 0,4 11 485 0 0,0-1-88 0 0,-1-4-285 0 0,-1 1-58 0 0,0 0-61 0 0,-2 0-64 0 0,-1-5-282 0 0,1-1 55 0 0,-2-4-199 0 0,1-1 1 0 0,-1 1 0 0 0,0-1 0 0 0,1 1 0 0 0,-1-1-1 0 0,0 1 1 0 0,0 0 0 0 0,0-1 0 0 0,0 1 0 0 0,0-1 0 0 0,-1 1-111 0 0,-3 7 491 0 0,4-8-219 0 0,0-1-14 0 0,-1 4 61 0 0,0-3-102 0 0,-1-2-82 0 0,0-1-62 0 0,-5-10 21 0 0,5-3-10 0 0,2 0-39 0 0,1 10-44 0 0,-1 0 0 0 0,1 0 1 0 0,0 0-1 0 0,1 1 0 0 0,-1-1 0 0 0,1 0 0 0 0,0 1 0 0 0,0-1 1 0 0,0 1-1 0 0,1 0 0 0 0,-1 0 0 0 0,1 0 0 0 0,2-2-1 0 0,1-1 10 0 0,0-1-41 0 0,3-3-84 0 0,-5 6 45 0 0,0 1-1 0 0,0 0 1 0 0,0 0 0 0 0,0 0-1 0 0,1 0 71 0 0,5-2-67 0 0,0 2 46 0 0,4-1 82 0 0,0 1-61 0 0,2 1-62 0 0,9 1-107 0 0,-19 2 120 0 0,-1 0 0 0 0,1 1 1 0 0,-1 0-1 0 0,1 0 0 0 0,-1 0 1 0 0,3 2 48 0 0,5 2-49 0 0,0 2 48 0 0,-4-1 2 0 0,-1 0-35 0 0,18 14-170 0 0,-16-10 153 0 0,0 1 71 0 0,-1 1 112 0 0,1 2 122 0 0,0-1-58 0 0,1 1-52 0 0,0 0-47 0 0,2 2-35 0 0,1 0-49 0 0,7 7-66 0 0,0-1-57 0 0,6 1-215 0 0,-7-11 75 0 0,-15-9 174 0 0,-1-1-165 0 0,-1 0 67 0 0,1 0 34 0 0,6 0-123 0 0,-6-1 135 0 0,-1-1 2 0 0,0 0-35 0 0,-1 0-41 0 0,1 0-50 0 0,0 0-94 0 0,1 0-82 0 0,-1 0-90 0 0,0-1-103 0 0,0 1-112 0 0,1-1-123 0 0,-3 1 379 0 0,1 0-35 0 0,0 0-36 0 0,-1-1-37 0 0,5 0-1419 0 0,4-1-1117 0 0,-10 2 3110 0 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07.5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3 47 4384 0 0,'0'0'127'0'0,"0"0"43"0"0,0 0-50 0 0,0 1-42 0 0,0-1-36 0 0,-1 0-26 0 0,1 2-62 0 0,-1-1 55 0 0,1 0 52 0 0,0-1 70 0 0,0 1 100 0 0,-1 0-71 0 0,1-1 32 0 0,0 1 36 0 0,0-1 40 0 0,0 0 40 0 0,0 1 46 0 0,0 6 239 0 0,1 1-42 0 0,1 0-43 0 0,-1 0-41 0 0,1 0-42 0 0,0 0-39 0 0,1 0-39 0 0,-1 0-38 0 0,0 1-23 0 0,1-1-40 0 0,-1 0-42 0 0,0 1-39 0 0,0 3 167 0 0,0 3 76 0 0,2-6-190 0 0,-3-7-254 0 0,0 1 92 0 0,0 0 104 0 0,0 2 193 0 0,0-1-2 0 0,0-1-153 0 0,0-1-79 0 0,0-1-60 0 0,-1 0 121 0 0,0-1-10 0 0,0 0-2 0 0,0 0-10 0 0,0 0-39 0 0,0 0-20 0 0,0 0-3 0 0,0 0-3 0 0,0 0-12 0 0,0 0-7 0 0,0 0-2 0 0,0 0 4 0 0,0-1 40 0 0,1-1-63 0 0,1-9-34 0 0,2-35 45 0 0,0 12-11 0 0,1 13-40 0 0,2-6-15 0 0,3 6-19 0 0,-6 15 2 0 0,0 0 0 0 0,0 1-1 0 0,0 0 1 0 0,1 0 0 0 0,0 0 0 0 0,3-3 19 0 0,0 4-83 0 0,4 0 80 0 0,-6 3 23 0 0,-4 1 55 0 0,-2 0 16 0 0,8 0-71 0 0,-2 0 53 0 0,-1 0-66 0 0,14 2-165 0 0,-12-1 110 0 0,5 3 38 0 0,-8-2 10 0 0,14 15 0 0 0,-14-14 0 0 0,11 18 0 0 0,-14-21 0 0 0,-1 1 0 0 0,1 0 0 0 0,0 0 0 0 0,0 0 0 0 0,-1 0 0 0 0,1 0 0 0 0,-1 0 0 0 0,1 0 0 0 0,-1 0 0 0 0,1 0 0 0 0,-1 0 0 0 0,0 0 0 0 0,1 1 0 0 0,-1-1 0 0 0,0 0 0 0 0,0 0 0 0 0,0 0 0 0 0,1 4 0 0 0,4 8 0 0 0,-3-1 0 0 0,2 5 0 0 0,-2-15-1 0 0,0 2 2 0 0,5 20 9 0 0,-7-21 20 0 0,0-3-94 0 0,0 0-59 0 0,0 0 83 0 0,0 0-15 0 0,0 0-24 0 0,0 0-40 0 0,0 0-17 0 0,0 0-42 0 0,0 0-46 0 0,0 0-52 0 0,0 0-56 0 0,0 0-52 0 0,0 0-46 0 0,0 0-41 0 0,0 0-140 0 0,0 0-39 0 0,0 0-170 0 0,0 0-452 0 0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08.97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5456 0 0,'0'0'158'0'0,"0"0"37"0"0,0 0-55 0 0,0 0-49 0 0,0 0-43 0 0,0 0-47 0 0,0 1-77 0 0,0 1-355 0 0,0-2 333 0 0,0 1 107 0 0,0-1 53 0 0,0 1 63 0 0,0-1 74 0 0,0 1 50 0 0,0-1 73 0 0,0 0 82 0 0,0 1 89 0 0,0-1 97 0 0,0 0 103 0 0,0 1 111 0 0,0-1 118 0 0,0 4-388 0 0,0 0-78 0 0,1 1-72 0 0,0-1-62 0 0,0 0-56 0 0,0 1-48 0 0,1 4 105 0 0,1 6 16 0 0,-1-4-23 0 0,1 4 21 0 0,0 1-98 0 0,1-1-68 0 0,4 21 162 0 0,-5-25-203 0 0,0-1 32 0 0,6 17 393 0 0,-5-15-331 0 0,0 0-37 0 0,-1 0-44 0 0,-1 1-50 0 0,3 13 124 0 0,-4-20-138 0 0,1 0 0 0 0,-1 0-1 0 0,-1-1 1 0 0,1 1 0 0 0,-1 0 0 0 0,0 0 0 0 0,0 0-1 0 0,-1 0 1 0 0,0 1-79 0 0,1 0 106 0 0,3 1 8 0 0,-3-7-93 0 0,1 1 97 0 0,0 0-12 0 0,1 5-2 0 0,-1-5 0 0 0,-1-2 2 0 0,0 0 4 0 0,0 0-309 0 0,0 0 84 0 0,0 0 74 0 0,0 0 60 0 0,0 1 49 0 0,0-1 37 0 0,0 1 544 0 0,0 0-511 0 0,0-1-84 0 0,0 1-76 0 0,0-1-47 0 0,0 0-56 0 0,0 0-62 0 0,0 1-88 0 0,0-1-88 0 0,0 0-96 0 0,0 0-103 0 0,0 0-112 0 0,0 1-120 0 0,0-1 349 0 0,0 0-33 0 0,0 0-35 0 0,0 0-34 0 0,0 0-1641 0 0,0 0-1244 0 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07.94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0 126 6968 0 0,'0'0'157'0'0,"0"0"23"0"0,0 0 11 0 0,2 0-47 0 0,4 0-96 0 0,-3 0-25 0 0,-1 0 44 0 0,0 0 38 0 0,1 0 35 0 0,1 0 159 0 0,0-1 64 0 0,9-1 991 0 0,-7 1-827 0 0,-3 0-299 0 0,0 0-39 0 0,1 1-45 0 0,-1-1-55 0 0,6-1 324 0 0,1 0-91 0 0,21-5 451 0 0,-17 1-371 0 0,-10 5-128 0 0,0-1-84 0 0,1 2-69 0 0,0-1-61 0 0,3 1-62 0 0,12 1-220 0 0,-11-1 199 0 0,-5 0 65 0 0,0 0 48 0 0,-2 0-216 0 0,0 0 57 0 0,-1 0 47 0 0,1 0 38 0 0,0 0 50 0 0,3-1 229 0 0,-3 0-196 0 0,0 0-63 0 0,0 1-75 0 0,0-1-77 0 0,-1 1-95 0 0,1-1-112 0 0,-1 1 115 0 0,0 0-34 0 0,0-1-36 0 0,0 1-39 0 0,0 0-40 0 0,0 0-42 0 0,0-1-45 0 0,0 1-47 0 0,1 0-48 0 0,-1 0-51 0 0,3-1-990 0 0,4 0-893 0 0</inkml:trace>
  <inkml:trace contextRef="#ctx0" brushRef="#br0" timeOffset="432.33">103 1 5584 0 0,'0'0'165'0'0,"0"0"-45"0"0,0 0-7 0 0,0 0 40 0 0,0 0 129 0 0,0 0 239 0 0,0 0 21 0 0,0 0-20 0 0,0 0-90 0 0,0 0-42 0 0,0 0-205 0 0,0 0-47 0 0,0 0-40 0 0,0 1-33 0 0,1 0-8 0 0,0 1-19 0 0,-1-1 23 0 0,1 0 57 0 0,-1 0 124 0 0,0 0-71 0 0,1 0 40 0 0,-1 0-143 0 0,1 1 39 0 0,0 0 40 0 0,3 9 525 0 0,-3-9-537 0 0,-1 1-48 0 0,1-1 167 0 0,0 1-84 0 0,1 0-46 0 0,1 1-30 0 0,0 0-8 0 0,-1-2 22 0 0,10 27 550 0 0,-3 0-72 0 0,-1 1-94 0 0,-1 1-118 0 0,-6-25-312 0 0,1 13 115 0 0,-3 0-63 0 0,1-5-69 0 0,0-12 29 0 0,0-2 0 0 0,0 1 6 0 0,0 3-38 0 0,0-2-104 0 0,0-2 33 0 0,0 0-20 0 0,0 0-24 0 0,0 0-41 0 0,0 0-19 0 0,0 0-42 0 0,0 0-46 0 0,0 0-53 0 0,0 0-58 0 0,0 0-52 0 0,0 0-47 0 0,0 0-41 0 0,0 0-141 0 0,0 0-41 0 0,0 0-169 0 0,0 0-456 0 0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35.30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6992 0 0,'0'0'157'0'0,"0"0"23"0"0,0 0 12 0 0,0 0 43 0 0,0 0-97 0 0,0 0 112 0 0,0 0 207 0 0,0 0 14 0 0,0 0-328 0 0,0 1 84 0 0,0 0 72 0 0,1 0 60 0 0,-1 0 41 0 0,0 1 36 0 0,2 6 1747 0 0,-1-5-1579 0 0,-1-1-86 0 0,0-1-264 0 0,1 0-48 0 0,-1-1-56 0 0,0 1-63 0 0,2 7 256 0 0,-1 0-126 0 0,5 2 66 0 0,11 9 12 0 0,-4 5-83 0 0,-4-4-14 0 0,-5-13-103 0 0,-1 1 0 0 0,0-1 0 0 0,0 1 1 0 0,-1 0-1 0 0,0 0 0 0 0,1 3-95 0 0,-1 7 177 0 0,-1-14-134 0 0,0 0 0 0 0,0 1 0 0 0,-1-1 0 0 0,0 0 0 0 0,0 0 0 0 0,0 0 0 0 0,-1 4-43 0 0,-5 9 160 0 0,-1 2-7 0 0,4 0-41 0 0,2-10-78 0 0,1-1 1 0 0,0 0-1 0 0,0 1 1 0 0,1-1-1 0 0,1 0 1 0 0,-1 0-1 0 0,1 0 1 0 0,0 0-1 0 0,1 0 1 0 0,1 2-35 0 0,-3-7 27 0 0,0 1 0 0 0,0 0-1 0 0,0 0 1 0 0,-1 0 0 0 0,1-1 0 0 0,-1 1 0 0 0,0 1-27 0 0,0-1 32 0 0,0 0-1 0 0,1 0 1 0 0,-1 0 0 0 0,1-1 0 0 0,0 1-1 0 0,1 3-31 0 0,4 8 106 0 0,0 1-1 0 0,-1-1 0 0 0,0 9-105 0 0,-1-7 77 0 0,-2-10-38 0 0,-1 1 1 0 0,0 0-1 0 0,0-1 1 0 0,0 1-1 0 0,-1 0 1 0 0,0-1-1 0 0,-1 1 0 0 0,0 3-39 0 0,-3 21 168 0 0,1 0-1 0 0,2 0 0 0 0,2 15-167 0 0,4 25 287 0 0,2-1 44 0 0,-2-43-172 0 0,-1-7 0 0 0,-2 1 67 0 0,-1-4-68 0 0,2-3 22 0 0,1-4 34 0 0,-3-10-110 0 0,-1-1 0 0 0,0 0-370 0 0,0 0 119 0 0,0 1 101 0 0,0-1 83 0 0,0 0 54 0 0,0 0 39 0 0,0 2 630 0 0,0-2-645 0 0,0 1-48 0 0,0-1-60 0 0,0 1-73 0 0,0-1-88 0 0,0 1-101 0 0,0-1-113 0 0,0 0 137 0 0,0 0-33 0 0,0 1-144 0 0,0-1-66 0 0,0 0-70 0 0,0 0-75 0 0,0 0-78 0 0,0 0-82 0 0,0 1-86 0 0,0-1-90 0 0,0 0-357 0 0,0 0-35 0 0,0 0-2822 0 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37.767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8232 0 0,'0'0'182'0'0,"0"0"29"0"0,0 0 14 0 0,0 0 49 0 0,0 0-120 0 0,0 0 120 0 0,0 0 223 0 0,0 0 14 0 0,0 1-277 0 0,0-1-52 0 0,0 0-46 0 0,1 0-37 0 0,-1 1 18 0 0,2 2-32 0 0,-1-1 22 0 0,1 5 372 0 0,0 0-47 0 0,0 1-43 0 0,0-1-39 0 0,0 1-19 0 0,1 0-34 0 0,1 8 212 0 0,0 4-1 0 0,-1 9 175 0 0,-1-5-200 0 0,4 13 126 0 0,-3-24-294 0 0,-1 0 0 0 0,0 1 0 0 0,-1 4-315 0 0,-1-14 109 0 0,1-2-35 0 0,0 0 3 0 0,1 5 1 0 0,-2-2-21 0 0,1 3 36 0 0,-1-8-166 0 0,0 0 46 0 0,0 1 67 0 0,0 2 152 0 0,0-2-197 0 0,0 0-82 0 0,0 0-67 0 0,0 0-91 0 0,0-1-109 0 0,0 0 131 0 0,0 0-33 0 0,0 0-145 0 0,0 0-65 0 0,0 0-56 0 0,0 0-50 0 0,0 0-170 0 0,0 0-49 0 0,0 0-206 0 0,0 0-551 0 0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38.7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0 318 6624 0 0,'0'0'192'0'0,"0"2"-7"0"0,0 1-303 0 0,0-1 47 0 0,1 1 41 0 0,-1 1 41 0 0,1-1 35 0 0,0 0 34 0 0,1 4 165 0 0,0 0 56 0 0,1-1 57 0 0,4 13 981 0 0,-4-12-803 0 0,-2-2-137 0 0,0-3-158 0 0,0 1 34 0 0,-1 0 38 0 0,1 0 41 0 0,-1-1 47 0 0,0 0 50 0 0,0 0-49 0 0,1-1 37 0 0,-1-1 40 0 0,0 1 42 0 0,0-2 44 0 0,0 1 46 0 0,0-2 48 0 0,0 0 51 0 0,-2-10-572 0 0,-2 0-36 0 0,3 9-78 0 0,0 0 1 0 0,0-1-1 0 0,0 1 0 0 0,0 0 0 0 0,1-1 0 0 0,-1-1-24 0 0,0-22 133 0 0,-2-12-29 0 0,-1 0 21 0 0,3 13 44 0 0,2 4 52 0 0,0 0-77 0 0,2 0-62 0 0,1 0-46 0 0,-2 14-39 0 0,0 1 1 0 0,0-1-1 0 0,1 0 1 0 0,0 1 0 0 0,0 0-1 0 0,1 0 1 0 0,0 0 0 0 0,0 0-1 0 0,5-5 3 0 0,-3 5-143 0 0,0 1-1 0 0,1 0 0 0 0,7-6 144 0 0,-4 5-81 0 0,0 1 43 0 0,0 1 68 0 0,-6 3-30 0 0,-1 1 0 0 0,1 0 0 0 0,0 0 0 0 0,0 0 0 0 0,0 1 0 0 0,0-1 0 0 0,2 1 0 0 0,7 0 24 0 0,-11 0 71 0 0,0 1-38 0 0,2 2-4 0 0,-2-1-11 0 0,10 4 80 0 0,-1 0-40 0 0,-5-2-86 0 0,1 1-41 0 0,5 5-101 0 0,-1-1 43 0 0,1 0 58 0 0,-1 0 64 0 0,0 1 74 0 0,-1 1 87 0 0,-2-4-91 0 0,0 1-43 0 0,-2-3-44 0 0,-1 1 0 0 0,0-1 0 0 0,0 1 0 0 0,0 1-1 0 0,1 1-1 0 0,-6-7-1 0 0,11 16-1 0 0,-2 1 44 0 0,3 9 85 0 0,-5 1 51 0 0,-4-7-55 0 0,2-2 35 0 0,-2-8-10 0 0,-1 0 0 0 0,0 1 0 0 0,-1-1-1 0 0,0 4-147 0 0,-1-14 75 0 0,0-1-6 0 0,0 0-310 0 0,0 0 98 0 0,0 0 83 0 0,-1 1 71 0 0,1-1 69 0 0,0 1 53 0 0,-1 1 447 0 0,1-1-380 0 0,-1-1-126 0 0,1 1-48 0 0,0-1-51 0 0,0 1-54 0 0,0-1-61 0 0,-1 1-70 0 0,1-1-101 0 0,0 1-97 0 0,0-1-108 0 0,0 0-116 0 0,0 1-127 0 0,-1-1 329 0 0,1 0-35 0 0,0 0-36 0 0,0 0-37 0 0,0 0-40 0 0,0 0-39 0 0,0 0-1685 0 0,0 0-1310 0 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40.62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55 5904 0 0,'0'0'132'0'0,"0"0"17"0"0,0 0 11 0 0,0 0-38 0 0,1-1-69 0 0,0-1-48 0 0,3-3-51 0 0,-1 2 67 0 0,-2 1 28 0 0,0 1 37 0 0,0 0 46 0 0,0 1 53 0 0,15-9 1003 0 0,-4 1-469 0 0,-5 3-360 0 0,0 0-40 0 0,-1 1-49 0 0,1 0-55 0 0,2 1 193 0 0,-1 2-50 0 0,0 1-45 0 0,-2 2-41 0 0,4 7 166 0 0,-3 3-113 0 0,-3 7-39 0 0,-1 24 257 0 0,-3-27-403 0 0,-2-1-1 0 0,0 1 1 0 0,-1-1 0 0 0,-3 11-140 0 0,-2 3 143 0 0,-1 0-43 0 0,9-29-99 0 0,-8 24 78 0 0,-7 22 140 0 0,-4 4-219 0 0,10-31 50 0 0,2-3 15 0 0,3-6 22 0 0,1-1 24 0 0,0-1 47 0 0,3-7-63 0 0,0-1 1 0 0,0 0 0 0 0,0 0 5 0 0,0 0 22 0 0,0 0 6 0 0,0 0 6 0 0,0 0 6 0 0,0 0 23 0 0,0 0 11 0 0,0 0 1 0 0,0 0-19 0 0,0 0-74 0 0,0 0-14 0 0,0 0 20 0 0,0 0-1 0 0,2 1-7 0 0,2 1-52 0 0,1-1 0 0 0,-1 0 0 0 0,1 0 0 0 0,-1 0 0 0 0,4 0-29 0 0,1-1 24 0 0,0 0-1 0 0,-1-1 0 0 0,1 0 1 0 0,-1-1-1 0 0,7-1-23 0 0,-9 2 63 0 0,-1 0-90 0 0,0 0-90 0 0,1 0-88 0 0,-1 0-89 0 0,0 0-87 0 0,0 0-88 0 0,0 0-86 0 0,2 0-172 0 0,4-1-278 0 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39.45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60 1 6120 0 0,'0'0'176'0'0,"0"0"-43"0"0,0 0-9 0 0,0 0 43 0 0,0 0 139 0 0,0 0 262 0 0,0 0 22 0 0,0 0-29 0 0,-1 0-276 0 0,1 0-105 0 0,0 1-92 0 0,-1-1-40 0 0,0 3 3 0 0,0-1 16 0 0,0-1 90 0 0,1 0-31 0 0,0 0 39 0 0,-5 20 731 0 0,4-6-355 0 0,2-3-169 0 0,0 1-105 0 0,3 43 587 0 0,-4-18-355 0 0,0-15-243 0 0,-2 56 534 0 0,0-41-251 0 0,-2 0-1 0 0,-3 2-538 0 0,1 2 313 0 0,-1 0-44 0 0,-1 20 82 0 0,-4 11-15 0 0,12-67-320 0 0,-2 5 25 0 0,-2-1 75 0 0,4-9-39 0 0,0-1 1 0 0,0 0-6 0 0,0 0 13 0 0,0 0-41 0 0,0 0-112 0 0,0 0-48 0 0,0 0 10 0 0,0-1 43 0 0,0-2-22 0 0,0 0 12 0 0,1 0-103 0 0,-1 0 33 0 0,2-7-225 0 0,-2 6 184 0 0,1-1-65 0 0,0 1-98 0 0,-1 1 108 0 0,1 1-43 0 0,-1 0-49 0 0,0-1-53 0 0,1 2 22 0 0,-1 0-47 0 0,0-1-43 0 0,0 1-38 0 0,0-1-139 0 0,0 1-38 0 0,0-4-1463 0 0,0 5 2117 0 0</inkml:trace>
  <inkml:trace contextRef="#ctx0" brushRef="#br0" timeOffset="347.68">68 48 8752 0 0,'0'0'197'0'0,"0"0"24"0"0,0 0 19 0 0,0 0 24 0 0,0 0 50 0 0,0 0 26 0 0,0 0-179 0 0,1 0-34 0 0,-1 0 38 0 0,1 0-81 0 0,3 2-14 0 0,-3-1 7 0 0,7 6 410 0 0,1 0-109 0 0,-1 0-91 0 0,0 0-73 0 0,4 2-3 0 0,15 14 163 0 0,-19-16-220 0 0,0 1 50 0 0,16 18 306 0 0,0 2-47 0 0,-3 2-49 0 0,-3 1-50 0 0,-4-4-29 0 0,9 11 110 0 0,-7-12-129 0 0,2 6 24 0 0,22 35 418 0 0,-16-22-327 0 0,-6-5-179 0 0,-10-20-178 0 0,0 0-42 0 0,-1 0 17 0 0,-4-13-1 0 0,0 1 1 0 0,0 0-1 0 0,-1 0 0 0 0,0 0 1 0 0,-1 0-1 0 0,1 1-48 0 0,-1-2 101 0 0,-1-6-130 0 0,0 0-71 0 0,-1-2-93 0 0,-1 0-116 0 0,0-2-92 0 0,1 3 124 0 0,1-1-43 0 0,-1 1-40 0 0,1-1-36 0 0,-1 0-257 0 0,0 0-58 0 0,1 0-47 0 0,-1 0-34 0 0,0-2-1418 0 0,-1 0-1254 0 0,2 3 3462 0 0</inkml:trace>
  <inkml:trace contextRef="#ctx0" brushRef="#br0" timeOffset="595.03">104 440 7832 0 0,'0'0'174'0'0,"0"0"29"0"0,0 0 13 0 0,0 0 33 0 0,0 0 115 0 0,0 0 55 0 0,0 0 12 0 0,0 0-243 0 0,0 0-42 0 0,0 0 40 0 0,1-1-108 0 0,3-1-36 0 0,-1 1 42 0 0,21-4 401 0 0,-6 0-185 0 0,0 1-63 0 0,0 0-77 0 0,1 0-93 0 0,-1 1-108 0 0,0-1-124 0 0,-8 2 32 0 0,-1 1-37 0 0,0-1-38 0 0,1 1-40 0 0,-8 0-11 0 0,1 1-42 0 0,1-1-406 0 0,2 0-284 0 0,2 0-655 0 0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36.480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131 1 5520 0 0,'0'0'158'0'0,"0"0"-35"0"0,0 0 4 0 0,0 0 54 0 0,0 0 163 0 0,0 0 301 0 0,0 0 25 0 0,0 0-36 0 0,0 0-426 0 0,0 0 62 0 0,0 0 136 0 0,0 0-12 0 0,0 0-20 0 0,0 0-74 0 0,0 0-38 0 0,0 0-6 0 0,0 0-12 0 0,0 0-52 0 0,0 0-28 0 0,0 0-4 0 0,0 0 1 0 0,0 0 6 0 0,0 0 1 0 0,0 0 0 0 0,0 0-7 0 0,0 0-45 0 0,-1 1-50 0 0,-1 4 1 0 0,2-3-29 0 0,-1 0 91 0 0,0-1-21 0 0,1-1 39 0 0,-3 10 319 0 0,0-4-216 0 0,1 0-59 0 0,0-2-83 0 0,-1 0-109 0 0,1 0 126 0 0,0 3-71 0 0,1-1 21 0 0,0-2 50 0 0,-7 20 182 0 0,4 4-35 0 0,-4 13 52 0 0,2-20-140 0 0,1 0-61 0 0,-3 11 10 0 0,-1 6 201 0 0,-1 20-334 0 0,5-26 100 0 0,-4 13 119 0 0,-2 9 111 0 0,4-19-58 0 0,6-25-191 0 0,2-5-50 0 0,-2-2 20 0 0,-2 2 14 0 0,2-3 23 0 0,1-2 15 0 0,0 0-19 0 0,0 0-11 0 0,0 0-2 0 0,0 0-6 0 0,0 0-1 0 0,0 0 0 0 0,0 0 2 0 0,0 0-34 0 0,0 0-39 0 0,0 0-55 0 0,0 0-44 0 0,-3-14-899 0 0,1 7 540 0 0,0 3 75 0 0,0 1-68 0 0,-1-5-330 0 0</inkml:trace>
  <inkml:trace contextRef="#ctx0" brushRef="#br0" timeOffset="563.73">115 18 6824 0 0,'0'0'149'0'0,"0"0"23"0"0,0 0 13 0 0,0 0-55 0 0,0 0-6 0 0,0 0 47 0 0,0 0 148 0 0,0 0 272 0 0,0 0 17 0 0,0 0-9 0 0,0 0-66 0 0,0 0-28 0 0,0 0-7 0 0,0 0-26 0 0,0 0-100 0 0,0 0-42 0 0,0 0-8 0 0,0 0-8 0 0,0 0-20 0 0,0 0-8 0 0,0 0-4 0 0,0 0-18 0 0,0 0-68 0 0,0 0-32 0 0,0 0-4 0 0,0 0-34 0 0,1 1-62 0 0,4 0-30 0 0,-3 0 28 0 0,-1 0 25 0 0,0-1 52 0 0,4 4-42 0 0,0 0 1 0 0,0 0 0 0 0,0 1 0 0 0,0-1-1 0 0,-1 1-97 0 0,8 8 172 0 0,0-3-72 0 0,0 1 40 0 0,3 10 189 0 0,0 0-13 0 0,2-1 1 0 0,1 1-33 0 0,16 21 192 0 0,-3 2-101 0 0,-5 2-77 0 0,-22-40-248 0 0,0 0-1 0 0,0 0 0 0 0,1 0 0 0 0,-1-1 0 0 0,3 2-49 0 0,5 7 133 0 0,-2-1 51 0 0,-3-3-42 0 0,4 4 122 0 0,1 2 15 0 0,-5-5-177 0 0,-6-8-97 0 0,0 0 1 0 0,0 0 0 0 0,0 0 0 0 0,0 1-1 0 0,0-1 1 0 0,0 0 0 0 0,-1 1-1 0 0,0 0-5 0 0,5 22 117 0 0,0-12-72 0 0,6 17 86 0 0,-10-29-61 0 0,-1-1 4 0 0,1 8 133 0 0,-4-4-102 0 0,0-3-106 0 0,0-2-41 0 0,-1 0-48 0 0,0 0-53 0 0,-1-1-59 0 0,1 0-64 0 0,-1-1-69 0 0,0 0-76 0 0,1 0-81 0 0,0 0-86 0 0,1 0-92 0 0,0 0-97 0 0,2 1 350 0 0,0 0-58 0 0,0 0-50 0 0,0 0-45 0 0,-1-1-547 0 0,0 0-80 0 0,-2-2-921 0 0,-3-2-1177 0 0</inkml:trace>
  <inkml:trace contextRef="#ctx0" brushRef="#br0" timeOffset="871.04">166 361 7312 0 0,'0'0'165'0'0,"0"0"22"0"0,0 0 9 0 0,0 0 54 0 0,0 0-58 0 0,0 0 35 0 0,0 0 269 0 0,0 0 15 0 0,0 0-19 0 0,0 0-83 0 0,0 0-32 0 0,0 0-7 0 0,2 0-8 0 0,6 0 103 0 0,0-1-85 0 0,1 0-76 0 0,0-1-65 0 0,2 0-24 0 0,0-1-62 0 0,3-1-25 0 0,5-1 11 0 0,-4 1-13 0 0,-5 1-5 0 0,1-1 4 0 0,1 0-48 0 0,3-3-27 0 0,-13 7-49 0 0,1-1-1 0 0,-1 1 0 0 0,0-1 1 0 0,0 1-1 0 0,0 0 0 0 0,1-1 1 0 0,-1 1-1 0 0,0 0 0 0 0,0 1 1 0 0,1-1-1 0 0,14 2 2 0 0,-2-1-80 0 0,0-1-102 0 0,-7-2 44 0 0,0 0-34 0 0,6-1-132 0 0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42.45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56 227 5520 0 0,'0'0'158'0'0,"0"0"60"0"0,0 0 140 0 0,0 0 61 0 0,0 0 12 0 0,0 0-1 0 0,0 0-4 0 0,0 0-223 0 0,0 0-51 0 0,0 0-44 0 0,0 1-37 0 0,0-1-9 0 0,0 2-80 0 0,0-1 35 0 0,0 0 77 0 0,0 0 58 0 0,0 0 91 0 0,0 0 112 0 0,0 0-129 0 0,0-1 35 0 0,0 1-304 0 0,0-1 41 0 0,0 1 38 0 0,0-1 35 0 0,0 1 168 0 0,-1 0 114 0 0,1 0 191 0 0,0-1 103 0 0,-1 1-7 0 0,0-1 929 0 0,1-1-1027 0 0,-1 1-34 0 0,0 0-47 0 0,1-1-61 0 0,-1 1-174 0 0,1 0-38 0 0,-1-1-42 0 0,1 1-46 0 0,-1-1-55 0 0,1 1-38 0 0,-1-1-39 0 0,1 1-42 0 0,-1-1-46 0 0,1 1-46 0 0,-1-1-50 0 0,1 1-51 0 0,-1-1 390 0 0,0-1-51 0 0,0-1-38 0 0,1 0-59 0 0,-1-1-48 0 0,0 2 56 0 0,-4-6-102 0 0,2 1 60 0 0,-2-1 45 0 0,-1-5 59 0 0,1 3-6 0 0,2 2 23 0 0,0 0 1 0 0,1 0-1 0 0,-1 0 0 0 0,1-1-62 0 0,0-2 111 0 0,1 2-11 0 0,2 0-70 0 0,3-2-62 0 0,3-5-83 0 0,-3 8 42 0 0,-1 3 71 0 0,0 1 1 0 0,0 0 0 0 0,0 0-1 0 0,0 0 1 0 0,1 1 0 0 0,0-1 0 0 0,-1 1-1 0 0,1 0 1 0 0,2-1 1 0 0,9-9 0 0 0,3 2-88 0 0,1 6 110 0 0,23 3 187 0 0,-29 3-136 0 0,6 0-161 0 0,0 3 62 0 0,1 1 55 0 0,-1 3 50 0 0,3 4 70 0 0,-1 2 51 0 0,1 5 90 0 0,-15-13-125 0 0,-2 1 0 0 0,1-1 1 0 0,4 8-166 0 0,-7-9 103 0 0,0 1-1 0 0,0 0 1 0 0,0 0 0 0 0,-1 0-1 0 0,0 0 1 0 0,0 1-103 0 0,8 39 553 0 0,-6-25-308 0 0,-2-10-122 0 0,-2 0-35 0 0,-1 2 4 0 0,1 12 101 0 0,0-20-99 0 0,0 1-13 0 0,0-3-81 0 0,0 4 64 0 0,0 7 81 0 0,0-9-161 0 0,0-1-35 0 0,1 1-38 0 0,0-1-41 0 0,0 1-45 0 0,0-1-47 0 0,0 0-52 0 0,0 1-52 0 0,0 0-142 0 0,1 0-86 0 0,-1 0-93 0 0,0 0-98 0 0,-1-4 346 0 0,0 0-58 0 0,0 0-49 0 0,0 0-45 0 0,0-1-159 0 0,0 1-44 0 0,0 0-192 0 0,0 1-521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12.99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163 44 7280 0 0,'0'0'165'0'0,"-1"-1"76"0"0,-1-1-106 0 0,-5-7 48 0 0,3 4-149 0 0,-5-4-34 0 0,3 4 67 0 0,1 3 69 0 0,0 0 109 0 0,0 0 391 0 0,1 1-81 0 0,-1-1-74 0 0,1 1-67 0 0,0 0-61 0 0,0 0-55 0 0,0 1-47 0 0,0 0-43 0 0,-1 0-3 0 0,1 1-40 0 0,2 0-127 0 0,1-1 0 0 0,-1 1-1 0 0,1 0 1 0 0,0 0 0 0 0,-1-1 0 0 0,1 1 0 0 0,0 0 0 0 0,0 0 0 0 0,0 0 0 0 0,-1 1 0 0 0,1-1 0 0 0,0 0 0 0 0,0 0 0 0 0,1 0 0 0 0,-1 1-38 0 0,-10 14 266 0 0,2 1 0 0 0,-5 9-266 0 0,9-14 164 0 0,0 1-1 0 0,0 0 1 0 0,-2 13-164 0 0,5-18 57 0 0,1-1 1 0 0,0 1-1 0 0,0 0 0 0 0,0 0 0 0 0,1 0 0 0 0,1-1 1 0 0,-1 1-1 0 0,1 0 0 0 0,0 0 0 0 0,1-1 0 0 0,0 1 1 0 0,0-1-1 0 0,1 1 0 0 0,-1-1 0 0 0,2 0 1 0 0,0 2-58 0 0,2 0 35 0 0,1-2 41 0 0,1-2 39 0 0,1-2 36 0 0,8-2 247 0 0,1-8 113 0 0,-7 1-389 0 0,-2 1-36 0 0,2-4-9 0 0,1-3-40 0 0,-7 7-11 0 0,13-14 17 0 0,6-11-43 0 0,-20 24 3 0 0,-1 0 1 0 0,0 1-1 0 0,0-1 0 0 0,2-6-3 0 0,1-12 64 0 0,-5 7-18 0 0,3-8-39 0 0,-1 6-6 0 0,-3 15 0 0 0,1 1 0 0 0,0-1 0 0 0,0 1 0 0 0,1 0 0 0 0,-1-1 1 0 0,0 1-1 0 0,1 0 0 0 0,0 0 0 0 0,1-2-1 0 0,-2 3 53 0 0,-1 1-10 0 0,0 1-85 0 0,1 2-39 0 0,1 2 45 0 0,4 8 24 0 0,1 4 12 0 0,-2 0 0 0 0,0 0 0 0 0,-1 1 0 0 0,2 15 1 0 0,4 15-2 0 0,2-7 4 0 0,-5-19-59 0 0,-6-19 54 0 0,0 0 0 0 0,-1 0 0 0 0,1 0 0 0 0,0-1 0 0 0,0 1-1 0 0,0 0 1 0 0,1 0 0 0 0,-1-1 0 0 0,1 2 2 0 0,13 18-70 0 0,-14-20-7 0 0,-1-1-33 0 0,0 0 36 0 0,0 0-71 0 0,0 0-83 0 0,1-1 67 0 0,-1 1-37 0 0,0 0 197 0 0,1 0-237 0 0,-1-1-39 0 0,2 0-376 0 0,-1 1 88 0 0,1-1-53 0 0,1-1-728 0 0,2 0-575 0 0,2-2-1092 0 0</inkml:trace>
  <inkml:trace contextRef="#ctx0" brushRef="#br0" timeOffset="410.9">463 26 8232 0 0,'0'0'182'0'0,"0"0"29"0"0,-2 9 180 0 0,1-6-339 0 0,1 0-32 0 0,-1 1 3 0 0,0 1 41 0 0,2 5 167 0 0,1 1 89 0 0,5 15 538 0 0,-5-19-629 0 0,0 0-44 0 0,-1-6-142 0 0,6 19 904 0 0,1-1-86 0 0,1 0-76 0 0,0 0-67 0 0,0-1-70 0 0,0 1-48 0 0,-6-14-383 0 0,0-1-48 0 0,1 2-16 0 0,2 2 18 0 0,4 6 123 0 0,-7-10-149 0 0,0 1 42 0 0,-1-1 10 0 0,-1 1 43 0 0,0-1 50 0 0,-1 1 57 0 0,0-4-322 0 0,0 0-1 0 0,0-1 0 0 0,0 1 1 0 0,0 0-1 0 0,1 0 1 0 0,-1-1-1 0 0,0 1 1 0 0,0 0-1 0 0,1-1 1 0 0,-1 1-1 0 0,0 0 0 0 0,1 0 1 0 0,-1-1-1 0 0,0 1 1 0 0,1-1-1 0 0,0 2-24 0 0,3 2 246 0 0,-3-3-35 0 0,-1-1 12 0 0,0 0 7 0 0,0 0 2 0 0,0 0-14 0 0,0 0-62 0 0,-1-7 23 0 0,0 0-73 0 0,0 0-45 0 0,1-4-25 0 0,0 8-25 0 0,0 0-1 0 0,0 1 0 0 0,0-1 0 0 0,0 0 0 0 0,-1 1 1 0 0,1-1-1 0 0,-1 1 0 0 0,1-1 0 0 0,-1 1 1 0 0,0-2-11 0 0,0 2 2 0 0,0-1 0 0 0,0 1 1 0 0,1-1-1 0 0,-1 0 1 0 0,1 1-1 0 0,-1-1 1 0 0,1 0-1 0 0,0 1 0 0 0,0-2-2 0 0,3-5 4 0 0,1-7 46 0 0,-3 11-50 0 0,-1 0 1 0 0,1 0-1 0 0,-1 0 0 0 0,1 1 1 0 0,1-1-1 0 0,-1 0 1 0 0,1 1-1 0 0,0-1 0 0 0,0 1 1 0 0,0-1-1 0 0,2-1 0 0 0,-3 3-8 0 0,1 0 0 0 0,0 1 0 0 0,0-1-1 0 0,1 1 1 0 0,-1 0 0 0 0,0-1 0 0 0,1 1 0 0 0,-1 0 0 0 0,1 0 0 0 0,0 1-1 0 0,2-2 9 0 0,-1 1-9 0 0,42-19 21 0 0,-31 14-81 0 0,0 2-102 0 0,-11 3-43 0 0,0 1 46 0 0,0 0 42 0 0,0 0 36 0 0,2-1 10 0 0,1 0 67 0 0,13-4 160 0 0,-11 4-137 0 0,-5 1-48 0 0,1 0-39 0 0,-1 0-50 0 0,1 0-56 0 0,-2 0-36 0 0,1 0-57 0 0,0 1-64 0 0,0-1-70 0 0,0 0-76 0 0,0 0-82 0 0,0 0-87 0 0,0 1-93 0 0,-2-1 262 0 0,1 1-35 0 0,-1-1-36 0 0,0 1-39 0 0,3-2-1632 0 0,1 0-1261 0 0,-6 2 3473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43.1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0 8808 0 0,'0'0'257'0'0,"0"0"-2"0"0,0 0-142 0 0,0 0-37 0 0,0 0 89 0 0,0 0 177 0 0,0 0 319 0 0,0 0 38 0 0,0 0-34 0 0,0 0-446 0 0,0 0 65 0 0,0 0 146 0 0,0 0-12 0 0,0 0-29 0 0,0 0-112 0 0,0 0-47 0 0,0 0-8 0 0,0 0 6 0 0,0 0 43 0 0,0 0 17 0 0,0 0 7 0 0,1 0-129 0 0,0 1-86 0 0,1 2-49 0 0,0-1-108 0 0,-1-1-140 0 0,0-1 45 0 0,-1 1 39 0 0,1-1 33 0 0,-1 0 5 0 0,1 0 41 0 0,2 0-32 0 0,-2 0-1 0 0,0 0-38 0 0,0 0-73 0 0,0-1-90 0 0,0 1-111 0 0,5 0-359 0 0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44.38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0 277 8696 0 0,'0'0'197'0'0,"0"0"24"0"0,0 0 18 0 0,1 1-34 0 0,6 11-91 0 0,-6-11 2 0 0,-1-1 134 0 0,0 0 217 0 0,0 2-193 0 0,0-1-45 0 0,1 0-40 0 0,-1 0-35 0 0,0 0-9 0 0,1 0-36 0 0,0 2 92 0 0,1 0-90 0 0,-1-1-6 0 0,-1-1 17 0 0,1 1 46 0 0,-1-1 14 0 0,0 0 46 0 0,0 1 53 0 0,0-1 60 0 0,0 0-45 0 0,0-1-12 0 0,0 0-50 0 0,0 0-18 0 0,0 0-6 0 0,0 0-17 0 0,0 0-62 0 0,0 0-31 0 0,0 0-4 0 0,0 0-6 0 0,0 0-16 0 0,-3-8 57 0 0,2 2-106 0 0,-2-15-8 0 0,2-2 40 0 0,0 1 1 0 0,2 0-1 0 0,1-2-57 0 0,0 7 20 0 0,1 1-1 0 0,1-1 1 0 0,1 0-20 0 0,-1 3 16 0 0,-2 7-19 0 0,1 1 1 0 0,-1-1 0 0 0,1 0 0 0 0,4-5 2 0 0,-4 6-7 0 0,1 1 0 0 0,0-1 0 0 0,0 1 0 0 0,1-1 0 0 0,0 1 0 0 0,0 1 0 0 0,0-1 0 0 0,1 0 7 0 0,-2 2-4 0 0,-1 1 0 0 0,1-1 1 0 0,-1 1-1 0 0,1 0 0 0 0,0 1 0 0 0,0-1 0 0 0,0 1 1 0 0,0-1-1 0 0,0 1 0 0 0,0 0 0 0 0,0 0 0 0 0,0 1 1 0 0,0-1-1 0 0,0 1 0 0 0,0 0 0 0 0,1 0 0 0 0,-1 1 1 0 0,0-1-1 0 0,0 1 0 0 0,0 0 0 0 0,0 0 0 0 0,0 0 1 0 0,2 1 3 0 0,24 15 30 0 0,-21-10 11 0 0,-1 0-1 0 0,0 0 0 0 0,-1 0 1 0 0,2 3-41 0 0,0 1 99 0 0,0 0 0 0 0,5 11-99 0 0,2 7 96 0 0,-7-6 59 0 0,-5-8-7 0 0,-1-3 31 0 0,0 1 69 0 0,-1-5-49 0 0,1 3 47 0 0,0-6-81 0 0,-2 0-4 0 0,0-1 24 0 0,-1 1 58 0 0,0-1-112 0 0,0 0-38 0 0,0 15 185 0 0,0-12-126 0 0,0-1 90 0 0,0-5-162 0 0,0-1 21 0 0,0 0-51 0 0,0 1-35 0 0,0 1-39 0 0,0 0 11 0 0,0-1 35 0 0,0 0 28 0 0,0 0 39 0 0,0 0 19 0 0,0 0 38 0 0,0 0 43 0 0,0 0 46 0 0,0 2-202 0 0,0 1-46 0 0,0-3-99 0 0,0-1-69 0 0,0 0-19 0 0,0 0 44 0 0,0 0-44 0 0,0 0-126 0 0,0 0 15 0 0,0 0-36 0 0,0 0-910 0 0,0 0-58 0 0,0 0-11 0 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45.08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107 11 6824 0 0,'0'0'149'0'0,"0"0"23"0"0,0 0 13 0 0,0 0 49 0 0,0 0 151 0 0,0 0 60 0 0,0 0 17 0 0,0 0-9 0 0,0 0-45 0 0,0 0-21 0 0,0 0-3 0 0,0 0 0 0 0,0 0 0 0 0,0 2 0 0 0,0 21 827 0 0,-2-7-513 0 0,2-5-312 0 0,-1 0-95 0 0,0 1-115 0 0,1-6-138 0 0,0 0-36 0 0,0 2 166 0 0,-2 5 40 0 0,0 14 183 0 0,1-5-151 0 0,0 0-35 0 0,-4 22 122 0 0,-21 90 392 0 0,20-106-534 0 0,0 1 37 0 0,0-1 50 0 0,1 0 60 0 0,0-4-106 0 0,-3 11-49 0 0,-2 5-29 0 0,6-13 29 0 0,-3-4-18 0 0,1 0 2 0 0,6-23-314 0 0,0 1 34 0 0,0 0-28 0 0,0-1 107 0 0,0 1 85 0 0,0 0 112 0 0,-1 0 507 0 0,1-1-455 0 0,-1 0-162 0 0,1 0-38 0 0,0 0-44 0 0,0 0-52 0 0,0 1-128 0 0,0-1 61 0 0,0 0-33 0 0,0 0-37 0 0,0 0-37 0 0,-1 0-41 0 0,1 0-43 0 0,0 0-44 0 0,0 0-47 0 0,0 0-49 0 0,0 0-52 0 0,0 0-53 0 0,0 0-55 0 0,0 1-58 0 0,0-1-60 0 0,0-2-1432 0 0,0-1-1243 0 0</inkml:trace>
  <inkml:trace contextRef="#ctx0" brushRef="#br0" timeOffset="516.94">187 1 6056 0 0,'0'0'176'0'0,"0"0"-46"0"0,0 0-14 0 0,0 0 76 0 0,0 0 35 0 0,0 0 269 0 0,0 0 15 0 0,0 0 7 0 0,0 0 30 0 0,0 0 18 0 0,0 0 2 0 0,0 0-28 0 0,0 0-118 0 0,0 0-50 0 0,0 0-10 0 0,0 0 6 0 0,0 0 33 0 0,0 0 14 0 0,0 0 1 0 0,0 0-43 0 0,0 0-276 0 0,0 0-1 0 0,0 0 16 0 0,0 0-34 0 0,1 0-36 0 0,5 3 26 0 0,-4-2 58 0 0,4 4-6 0 0,-5-4 0 0 0,0 1-10 0 0,0-1-96 0 0,16 22 200 0 0,-3-8-137 0 0,-2 1 44 0 0,3 7 263 0 0,-1-1 0 0 0,7 18-384 0 0,-6-8 558 0 0,4 17-558 0 0,6 14 409 0 0,-10-18-88 0 0,-2-6 38 0 0,-2-14-133 0 0,4 13 54 0 0,6 10 84 0 0,-8-16-50 0 0,-1-6 30 0 0,0 0 104 0 0,-9-18-245 0 0,1-1-75 0 0,2 4-42 0 0,0 0-83 0 0,3 6-51 0 0,-6-11 52 0 0,-2-3 234 0 0,0-1-95 0 0,0 0-88 0 0,-1 0-79 0 0,1 0-73 0 0,0-1-64 0 0,-1 0-57 0 0,0 0-49 0 0,0 0-40 0 0,0-1-35 0 0,0 0-411 0 0,-1-7-816 0 0,1 6 1262 0 0,-1 0-34 0 0,1 0-432 0 0,0 0 127 0 0,-1 0-47 0 0,0-1-792 0 0,0-1-610 0 0,-2-1-1166 0 0</inkml:trace>
  <inkml:trace contextRef="#ctx0" brushRef="#br0" timeOffset="817.77">135 481 8784 0 0,'0'0'197'0'0,"0"0"24"0"0,0 0 19 0 0,0 0 48 0 0,0 0 150 0 0,0 0 66 0 0,0 0 9 0 0,2-1-24 0 0,3-3-139 0 0,2 0 39 0 0,19-4 891 0 0,-9 5-528 0 0,-5 2-301 0 0,-2 0-122 0 0,0 1-56 0 0,1-1-31 0 0,-6 0-166 0 0,0 1-34 0 0,12-2 104 0 0,0 1-48 0 0,18-2-6 0 0,16-6-86 0 0,-48 8-110 0 0,-1 1 40 0 0,2-1 31 0 0,1 0 106 0 0,6-1 229 0 0,-8 1-256 0 0,0 0-67 0 0,0 1-66 0 0,0-1-80 0 0,0 1-96 0 0,-1 0 8 0 0,0-1-61 0 0,0 1-69 0 0,1 0-72 0 0,-1 0-78 0 0,0-1-85 0 0,0 1-89 0 0,0 0-95 0 0,4 0-1164 0 0,3-1-1129 0 0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43.3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10 9040 0 0,'0'0'200'0'0,"0"0"33"0"0,0 0 15 0 0,0 0 17 0 0,0 0 47 0 0,0 0 22 0 0,0 0 2 0 0,0 0-14 0 0,0 0-56 0 0,0 0-30 0 0,0 0-4 0 0,0 0-27 0 0,0 0-108 0 0,0 0-70 0 0,0 0-47 0 0,0 0-75 0 0,0 0-55 0 0,0 0-221 0 0,0 0-26 0 0</inkml:trace>
  <inkml:trace contextRef="#ctx0" brushRef="#br0" timeOffset="263.01">140 0 8720 0 0,'0'0'197'0'0,"0"0"24"0"0,0 0 19 0 0,0 0 51 0 0,0 0-82 0 0,0 0 34 0 0,0 0 89 0 0,0 0-101 0 0,1 0-87 0 0,-1 1-71 0 0,0-1-56 0 0,1 1-38 0 0,1 0-143 0 0,-2 0 139 0 0,1 0 88 0 0,0-1 14 0 0,-1 1 39 0 0,0-1 46 0 0,1 1 52 0 0,-1-1 55 0 0,0 0 62 0 0,1 1 68 0 0,-1-1 73 0 0,0 0 79 0 0,0 1 84 0 0,1 0-588 0 0,-1-1-31 0 0,0 1-7 0 0,1 1 49 0 0,3 1 56 0 0,1 2 83 0 0,-4-4-220 0 0,-1-1-22 0 0,1 0-26 0 0,-1 0-40 0 0,0 0-18 0 0,0 0-40 0 0,0 0-46 0 0,0 0-51 0 0,0 0-55 0 0,0 0-50 0 0,0 0-46 0 0,0 0-39 0 0,0 0-136 0 0,0 0-39 0 0,0 0-164 0 0,0 0-439 0 0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1:40:48.846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1 962 7800 0 0,'0'0'174'0'0,"0"0"29"0"0,0 0 13 0 0,0 0 19 0 0,0 0-3 0 0,1 1-104 0 0,0 0-71 0 0,2 2-8 0 0,-2-1 56 0 0,1-1 32 0 0,-1 0 79 0 0,0 0-177 0 0,1 2 54 0 0,1 1 122 0 0,1 1 60 0 0,4 6 391 0 0,-6-8-492 0 0,1-1-50 0 0,11 13 344 0 0,2 9 138 0 0,-15-23-474 0 0,3 5 39 0 0,3 2-14 0 0,2 4 59 0 0,-8-9-184 0 0,1 0 89 0 0,0-1 115 0 0,0 0-67 0 0,-1-1 39 0 0,0 0 98 0 0,0 0 65 0 0,0 0 71 0 0,-1 0 78 0 0,0-1-514 0 0,-1-1-6 0 0,1 1 0 0 0,-1-1 0 0 0,1 1 0 0 0,0 0 1 0 0,0-1-1 0 0,-1 1 0 0 0,1-1 0 0 0,0 1 0 0 0,0-1 1 0 0,0 1-1 0 0,-1-1 0 0 0,1 1 0 0 0,0 0 0 0 0,0-1 1 0 0,0 1-1 0 0,0-1 0 0 0,0 1 0 0 0,0-1 0 0 0,0 1 0 0 0,0-1 1 0 0,0 1-1 0 0,0-1 0 0 0,0 1 0 0 0,0-1 0 0 0,1 1 1 0 0,-1-1-1 0 0,-1-8-2 0 0,1 7 1 0 0,0 0 0 0 0,0-1 0 0 0,0 1 0 0 0,1 0 0 0 0,-1 0 0 0 0,1-1 0 0 0,-1 1 0 0 0,1 0 0 0 0,0 0 0 0 0,-1-1 0 0 0,1 1 0 0 0,0 0 0 0 0,0 0 0 0 0,1-1 1 0 0,8-9-109 0 0,3 4 66 0 0,19-1 39 0 0,-8 3-56 0 0,-6 1 30 0 0,-14 5 16 0 0,-1 0 1 0 0,0 0 0 0 0,0 0-1 0 0,1 0 1 0 0,-1 1-1 0 0,0-1 1 0 0,1 1 13 0 0,23 9-97 0 0,-7 1 62 0 0,-10-2 35 0 0,-8-5 0 0 0,-2-2 0 0 0,4 7-43 0 0,-1 0 48 0 0,-1 1 46 0 0,-1-1 41 0 0,0 1 39 0 0,0-1 35 0 0,-1 10 262 0 0,0-11-216 0 0,0-7-32 0 0,-1 0-67 0 0,1 0-36 0 0,0 1-20 0 0,0 2-13 0 0,1 0 0 0 0,-1-1 16 0 0,-1 0 25 0 0,1-1 44 0 0,-3 5 15 0 0,2-6 0 0 0,1 1-24 0 0,-2 4-96 0 0,1-1-10 0 0,1-4 50 0 0,0-1 2 0 0,0 0-2 0 0,0 0-35 0 0,0 0-40 0 0,0 0-40 0 0,0 0-77 0 0,0 0-137 0 0,0 0 193 0 0,0 0-7 0 0,0 0-23 0 0,0 0-45 0 0,0 0-16 0 0,0 0-45 0 0,0 0-51 0 0,0 0-58 0 0,0 0-61 0 0,0 0-57 0 0,0 0-51 0 0,0 0-45 0 0,0 0-156 0 0,0 0-44 0 0,0 0-188 0 0,0 0-508 0 0</inkml:trace>
  <inkml:trace contextRef="#ctx0" brushRef="#br0" timeOffset="601.89">453 64 6448 0 0,'0'-3'140'0'0,"0"1"-33"0"0,-1-2 24 0 0,-3-2-81 0 0,-3-1-91 0 0,4 4 56 0 0,-2-1 90 0 0,3 2-1 0 0,0 0 44 0 0,0 0 49 0 0,0 0 57 0 0,1-1 63 0 0,-1 0 70 0 0,-4-6 964 0 0,3 6-860 0 0,-1 0 37 0 0,1 1-54 0 0,0 0 37 0 0,0 1 42 0 0,1 1 47 0 0,-1 0-36 0 0,0 2-85 0 0,0 0-76 0 0,1 1-70 0 0,0 0-61 0 0,0 1-53 0 0,0 0-45 0 0,1 1-39 0 0,-2 4 47 0 0,0 9 122 0 0,3-13-135 0 0,1 20 163 0 0,2-9 99 0 0,0-1 1 0 0,3 11-432 0 0,-1-9 232 0 0,1 1-38 0 0,-2-5-77 0 0,0 1-41 0 0,0-1-48 0 0,-1 1-55 0 0,4 11 63 0 0,8 20-36 0 0,2-1 57 0 0,-1-4 36 0 0,-2 1 55 0 0,30 88 494 0 0,-32-90-448 0 0,0 0-3 0 0,-6-14-93 0 0,-2-3 14 0 0,7 28 303 0 0,-3 1 0 0 0,-3 0 0 0 0,0 23-415 0 0,-5-58 104 0 0,-1 32 222 0 0,0-38-205 0 0,0-1 0 0 0,0 1-1 0 0,-3 7-120 0 0,0 11 223 0 0,3-22-145 0 0,1 1 0 0 0,-2 0 0 0 0,1-1 0 0 0,-3 6-78 0 0,2-9 13 0 0,1 1-14 0 0,0 17 77 0 0,1-20-9 0 0,0-1 5 0 0,0 0 12 0 0,0 0 18 0 0,0 0-11 0 0,0 0-10 0 0,0 0-112 0 0,-1-2 25 0 0,0 2-21 0 0,0-1-24 0 0,0 1-39 0 0,0-1-47 0 0,0 0-59 0 0,-5-5-146 0 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9:30:21.3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 96 0 0,'0'0'288'0'0,"0"0"0"0"0,0 3-1 0 0,0-1-364 0 0,0-1 187 0 0,0 1 1 0 0,0-1-1 0 0,0 0 0 0 0,0 1 1 0 0,0-1-1 0 0,0 0 0 0 0,0 1 1 0 0,1-1-1 0 0,-1 0 0 0 0,1 0 1 0 0,-1 1-1 0 0,1-1 1 0 0,-1 0-1 0 0,1 0 0 0 0,-1 0 1 0 0,1 1-1 0 0,0-1 0 0 0,0 0 1 0 0,0 0-111 0 0,4 5 1234 0 0,5 4-236 0 0,-7-9-835 0 0,1 0 1 0 0,0 0-1 0 0,-1 0 1 0 0,1 0-1 0 0,0-1 1 0 0,-1 1-1 0 0,1-1 1 0 0,0 0 0 0 0,-1-1-1 0 0,1 1 1 0 0,1-1-164 0 0,0 1 191 0 0,0 0 1 0 0,0-1-1 0 0,0 2 0 0 0,0-1 1 0 0,0 0-1 0 0,1 1-191 0 0,3 3 542 0 0,7 0 423 0 0,13-7-1628 0 0,-28 3-5779 0 0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4-16T19:30:22.951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7 2000 0 0,'0'0'-325'0'0,"0"0"9"0"0,0 0-3 0 0,0 0 47 0 0,0 0 191 0 0,0 0 43 0 0,0 0 6 0 0,0 0 8 0 0,0 0 8 0 0,0 0 39 0 0,0 0 128 0 0,0 0 27 0 0,0 0 5 0 0,0 0-27 0 0,0 0-111 0 0,0 0-23 0 0,0 0-5 0 0,0 0 28 0 0,0 0 118 0 0,0 0 30 0 0,3-2 6 0 0,-3 2-186 0 0,1-1 22 0 0,0 1 0 0 0,0-1 0 0 0,0 1 0 0 0,0 0 1 0 0,0-1-1 0 0,0 1 0 0 0,0 0 0 0 0,0-1 0 0 0,0 1 1 0 0,0 0-1 0 0,0 0 0 0 0,0 0 0 0 0,0 0 0 0 0,0 0 0 0 0,0 0 1 0 0,0 0-1 0 0,0 0 0 0 0,0 0 0 0 0,0 0 0 0 0,0 1 1 0 0,0-1-1 0 0,0 0 0 0 0,0 1 0 0 0,0-1-35 0 0,14 1 695 0 0,-14-1-637 0 0,1 0-1 0 0,-1 0 1 0 0,1-1 0 0 0,-1 1 0 0 0,1 1 0 0 0,-1-1-1 0 0,1 0 1 0 0,-1 0 0 0 0,0 0 0 0 0,1 1 0 0 0,-1-1 0 0 0,0 1-1 0 0,1-1 1 0 0,0 1-58 0 0,4 2 218 0 0,0 0 0 0 0,0-1 0 0 0,0 1 0 0 0,0-2 0 0 0,0 1 0 0 0,1 0 0 0 0,-1-1 0 0 0,1 0-218 0 0,-6-1 74 0 0,0 0 0 0 0,0 0 0 0 0,1 0 0 0 0,-1 1 0 0 0,0-1 0 0 0,0 1 0 0 0,0-1 0 0 0,0 1 0 0 0,0-1 0 0 0,0 1 0 0 0,0 0 0 0 0,0-1 0 0 0,0 1 0 0 0,0 0-74 0 0,6 5 452 0 0,-4-9-585 0 0,-3 3-5167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18.58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276 7 5472 0 0,'0'0'124'0'0,"0"0"17"0"0,0 0 10 0 0,0 0-54 0 0,-1 0-49 0 0,-3 0-41 0 0,0 0-85 0 0,0 0 42 0 0,0-1 39 0 0,0 1 36 0 0,-4-1 132 0 0,-1 0 104 0 0,2 0 24 0 0,-1 0 42 0 0,-14 0 781 0 0,13 1-851 0 0,-7 0 224 0 0,0 1-46 0 0,0 1-50 0 0,1 3-53 0 0,7-2-129 0 0,0 1-14 0 0,0-1-34 0 0,-8 4 86 0 0,3 0-92 0 0,-17 12 142 0 0,28-17-287 0 0,0-1 0 0 0,0 1 0 0 0,0-1 1 0 0,1 1-1 0 0,-1 0 0 0 0,1 0 0 0 0,-1-1 1 0 0,0 2-19 0 0,-5 11 165 0 0,5-8-84 0 0,-3 3 33 0 0,-1 5-5 0 0,-2 7-32 0 0,6 1 0 0 0,6-7 34 0 0,4 9 85 0 0,-6-20-158 0 0,-1 1 0 0 0,1-1 0 0 0,-1 0 0 0 0,1 0 0 0 0,0 0 0 0 0,1 0 0 0 0,-1 0 0 0 0,1 0 0 0 0,0 0 0 0 0,1 1-38 0 0,8 6 70 0 0,2 0-41 0 0,-7-7-30 0 0,0 0 1 0 0,0 0-1 0 0,0 0 1 0 0,1-1-1 0 0,-1 0 1 0 0,2-1 0 0 0,14 4 53 0 0,-3-7 1 0 0,-18 1-33 0 0,1 0 0 0 0,0 0 0 0 0,0 0 0 0 0,-1 0 0 0 0,1 0 0 0 0,0 0 0 0 0,1 1-21 0 0,16 0 121 0 0,-16-1-89 0 0,-1-1 0 0 0,1 0-1 0 0,0 0 1 0 0,-1 0 0 0 0,1-1 0 0 0,-1 1 0 0 0,1-1-32 0 0,23-16 215 0 0,-10 6-107 0 0,-6 3-61 0 0,-9 7-28 0 0,0 0 1 0 0,1 0 0 0 0,-1-1 0 0 0,0 1 0 0 0,0 0 0 0 0,0-1 0 0 0,0 0-20 0 0,9-21 94 0 0,-8 15-51 0 0,-1-1 1 0 0,0 0 0 0 0,1-10-44 0 0,-1-9 92 0 0,-4 0-47 0 0,0-8-32 0 0,2 36 14 0 0,4 3-96 0 0,8 8 9 0 0,-7-4 55 0 0,0 0 1 0 0,-1 0-1 0 0,1 1 1 0 0,2 5 4 0 0,3 9 46 0 0,0 1 46 0 0,2 5 106 0 0,1-2 104 0 0,-3-5-48 0 0,-4 1 56 0 0,-4-15-166 0 0,1 1 0 0 0,-1 0 0 0 0,1-1 1 0 0,0 0-1 0 0,2 3-144 0 0,2 5 279 0 0,0 1-80 0 0,1 2-34 0 0,-6-13-133 0 0,0-1 0 0 0,0 0 0 0 0,0 0 0 0 0,0 0 0 0 0,1 0-1 0 0,-1 0-31 0 0,-1-2-12 0 0,-1-1-103 0 0,0 0-100 0 0,0 0 55 0 0,0 0-41 0 0,0 0-46 0 0,0 0-42 0 0,0 0-38 0 0,0 0-36 0 0,1 1-239 0 0,-1-1-59 0 0,0 0-46 0 0,1 0-35 0 0,1 2-1336 0 0,2 1-1194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22.7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 4 8952 0 0,'0'0'200'0'0,"0"0"33"0"0,0 0-13 0 0,0-1-109 0 0,-2-1-13 0 0,2 1-37 0 0,-1 1 45 0 0,1 0 46 0 0,0 0 173 0 0,0 0 291 0 0,0 0 22 0 0,3 2 429 0 0,-2-1-438 0 0,0-1-193 0 0,0 0-262 0 0,-1 1-35 0 0,0-1-39 0 0,1 1-42 0 0,-1 0-46 0 0,1 1-51 0 0,0 4 398 0 0,0 0-49 0 0,-1 0-45 0 0,0 1-40 0 0,-1 7 126 0 0,0-1-97 0 0,0 14 133 0 0,0 34 186 0 0,0 7 59 0 0,1-45-380 0 0,1-1 38 0 0,0-5-181 0 0,-1 8 12 0 0,1 11 64 0 0,1-12 16 0 0,1 36 532 0 0,-3-48-587 0 0,0 8 148 0 0,-1-3-55 0 0,-1-3-101 0 0,2-13-131 0 0,-1 0 0 0 0,1 0 0 0 0,0 0 0 0 0,-1 0 0 0 0,1 1 0 0 0,0-1 1 0 0,0 0-1 0 0,0 0 0 0 0,0 0 0 0 0,0 1 0 0 0,0-1 0 0 0,0 0 1 0 0,1 0-1 0 0,-1 0 0 0 0,0 0 0 0 0,1 1-7 0 0,-1 0 43 0 0,-2 4-6 0 0,3-1-51 0 0,1-2-55 0 0,-1-1-57 0 0,0-2 38 0 0,-1 1-307 0 0,0-1-313 0 0,0 1 101 0 0,0-1 84 0 0,0 0 70 0 0,1 0 64 0 0,-1 0 39 0 0,1 1-691 0 0,-1-1 558 0 0,1 0-91 0 0,-1 1 245 0 0,1-1-36 0 0,0 1-1993 0 0,1 0-1332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23.12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11888 0 0,'0'0'266'0'0,"0"0"44"0"0,2 0 14 0 0,-1 2-224 0 0,4-1 26 0 0,3 0 41 0 0,-5-2-131 0 0,-2 1 60 0 0,-1 0-96 0 0,0 0 197 0 0,0-1 234 0 0,0 1 408 0 0,0 0 38 0 0,0 0-359 0 0,0 0-214 0 0,0 0-53 0 0,0 0 53 0 0,0 0 132 0 0,0 0-20 0 0,0 0-180 0 0,0 0-109 0 0,0 0-40 0 0,0 0-8 0 0,0 0 7 0 0,0 0-20 0 0,0 0-34 0 0,0 0-122 0 0,0 0 54 0 0,0 0-23 0 0,0 0-31 0 0,0 0-50 0 0,0 0-24 0 0,0 0-51 0 0,0 0-57 0 0,0 0-67 0 0,0 0-70 0 0,0 0-65 0 0,0 0-58 0 0,0 0-52 0 0,0 0-173 0 0,0 0-51 0 0,0 0-209 0 0,0 0-564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21.87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258 46 6120 0 0,'-15'8'120'0'0,"-2"-3"109"0"0,9-4-64 0 0,-1 1 39 0 0,1-1 41 0 0,-1 0 47 0 0,-2 1 160 0 0,-1-1 92 0 0,1 1 100 0 0,0 1 109 0 0,1 0-200 0 0,0 0-94 0 0,3-1-181 0 0,1 0-38 0 0,-7 2 144 0 0,-1 3-52 0 0,-8 10 22 0 0,-4 14-137 0 0,3 6-32 0 0,21-31-163 0 0,-1-1 0 0 0,1 1 0 0 0,0-1 0 0 0,0 1 0 0 0,1 0 0 0 0,0 0 0 0 0,0 0 0 0 0,0 0 0 0 0,0-1 0 0 0,1 1 0 0 0,0 0 0 0 0,0 0 0 0 0,1 1-22 0 0,0-3 5 0 0,0-1 0 0 0,0 1 1 0 0,0-1-1 0 0,1 1 1 0 0,-1-1-1 0 0,1 0 1 0 0,0 1-1 0 0,0-1 1 0 0,0 0-1 0 0,0 0 0 0 0,0 0 1 0 0,1-1-1 0 0,-1 1 1 0 0,1 0-1 0 0,0-1 1 0 0,0 0-1 0 0,0 1 0 0 0,0-1 1 0 0,0-1-1 0 0,4 3-5 0 0,5 1 26 0 0,1 0-1 0 0,0 0 1 0 0,1-1-1 0 0,13 2-25 0 0,-20-5 19 0 0,0 0 0 0 0,0 0-1 0 0,0-1 1 0 0,4 0-19 0 0,3-1 73 0 0,1-1 1 0 0,-1 0 0 0 0,1-1-1 0 0,-1 0 1 0 0,7-4-74 0 0,-4 1 161 0 0,0-1-1 0 0,0 0 1 0 0,12-9-161 0 0,-18 9 139 0 0,0-1 0 0 0,0 0 0 0 0,2-4-139 0 0,-10 10 15 0 0,0-1 0 0 0,-1 1 0 0 0,1-1 0 0 0,-1 0 0 0 0,0 0 1 0 0,0-1-1 0 0,1-1-15 0 0,-2 3 21 0 0,0 0 1 0 0,0-1-1 0 0,0 1 1 0 0,0-1-1 0 0,-1 1 1 0 0,1-1-1 0 0,-1 1 0 0 0,0-1 1 0 0,1 0-22 0 0,-2-1 37 0 0,1 1 0 0 0,0-1 0 0 0,-1 0 0 0 0,0 0 0 0 0,0 1 1 0 0,0-1-1 0 0,0 1 0 0 0,-1-1 0 0 0,0 1 0 0 0,1-1 0 0 0,-1 1 0 0 0,0 0 0 0 0,-1-1-37 0 0,-20-23 241 0 0,10 14-163 0 0,-1 1-40 0 0,-4-3-65 0 0,1 2-107 0 0,10 8 37 0 0,5 3-81 0 0,0 0 57 0 0,-1 0 49 0 0,1 0 41 0 0,-2-1 57 0 0,-7-6 167 0 0,8 6-187 0 0,0 1-66 0 0,1 0-15 0 0,1 0-36 0 0,-1 1-41 0 0,0-1-46 0 0,0 1-65 0 0,0-1-63 0 0,0 0-67 0 0,0 1-73 0 0,1-1-79 0 0,-1 0-84 0 0,0 1-91 0 0,0-1-96 0 0,-1-1-953 0 0,-1-2-1003 0 0</inkml:trace>
  <inkml:trace contextRef="#ctx0" brushRef="#br0" timeOffset="467.74">763 19 7200 0 0,'0'0'165'0'0,"0"0"22"0"0,0 0 6 0 0,-1 1-51 0 0,-8 2 14 0 0,5-2-29 0 0,2 0-20 0 0,1-1 37 0 0,-1 0 42 0 0,1 1 48 0 0,-13 0 572 0 0,0 2-109 0 0,1 2-102 0 0,0 2-95 0 0,0 1-87 0 0,0 0-79 0 0,1 1-72 0 0,0 0-64 0 0,-4 2-22 0 0,-2 5-105 0 0,2 3 47 0 0,11-11-45 0 0,0 0 0 0 0,0 1 1 0 0,0 0-1 0 0,1-1 0 0 0,1 1 1 0 0,0 1-1 0 0,-2 6-73 0 0,-1 19 178 0 0,6-15-112 0 0,2 0-42 0 0,-1-14-20 0 0,1-1 0 0 0,0 0 0 0 0,0 1 1 0 0,1-1-1 0 0,-1 0 0 0 0,1 0 0 0 0,0 0 1 0 0,1 0-1 0 0,-1 0 0 0 0,1-1 1 0 0,0 0-1 0 0,0 0 0 0 0,0 0 0 0 0,1 0 1 0 0,4 3-5 0 0,9 4-24 0 0,3-4 54 0 0,0-3 51 0 0,1-3 48 0 0,0-2 45 0 0,0-2 42 0 0,-1-2 39 0 0,-1-1 36 0 0,12-6 142 0 0,-2-5-35 0 0,-2-3-36 0 0,-4-4-39 0 0,-6-3-40 0 0,-16 22-235 0 0,0 1 0 0 0,0-1 1 0 0,-1 0-1 0 0,0 0 0 0 0,1-2-48 0 0,-1 3 33 0 0,-1-1 0 0 0,0 1 0 0 0,1-1 0 0 0,-2 0 0 0 0,1 1 0 0 0,0-2-33 0 0,-1 1 31 0 0,0-1 0 0 0,-1 1-1 0 0,1 0 1 0 0,-1 0-1 0 0,-2-4-30 0 0,-13-21 70 0 0,-6 3-45 0 0,-3 3-65 0 0,1 1-87 0 0,22 21-33 0 0,1 0 52 0 0,0 0 43 0 0,0 0 36 0 0,-1-1 44 0 0,-6-6 123 0 0,6 6-134 0 0,1 0-48 0 0,-1 1-64 0 0,0-1-82 0 0,1 1 9 0 0,1 0-48 0 0,-1 1-54 0 0,0-1-60 0 0,0 0 9 0 0,1 1-47 0 0,-1 0-51 0 0,0-1-53 0 0,1 1-56 0 0,-1-1-59 0 0,0 1-62 0 0,0 0-65 0 0,-3-3-1219 0 0,-2-1-1098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21.05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 59 6968 0 0,'0'0'157'0'0,"0"0"23"0"0,0 0 11 0 0,-1 5-47 0 0,2 3-96 0 0,0-2-4 0 0,0 1 75 0 0,-1 1 99 0 0,0 5 195 0 0,0 3 97 0 0,1-5-262 0 0,1 27 821 0 0,-1 1-108 0 0,-1 4-16 0 0,3 0-114 0 0,0-17-345 0 0,0 0-45 0 0,1 7 78 0 0,7 45 631 0 0,-7-46-740 0 0,-1-9-139 0 0,-1-8-133 0 0,2 14 139 0 0,-2 19 55 0 0,-2-47-257 0 0,0-1-22 0 0,0 0-160 0 0,0-1-97 0 0,0-10-184 0 0,0 8 165 0 0,1 0 1 0 0,0-5-120 0 0,-1 5 147 0 0,0 0-105 0 0,1 1 97 0 0,-1 1-43 0 0,0-1-49 0 0,0 1-53 0 0,0-1-14 0 0,0 1-50 0 0,-1-1-42 0 0,1 1-39 0 0,0-1-141 0 0,0 1-38 0 0,-2-5-1474 0 0</inkml:trace>
  <inkml:trace contextRef="#ctx0" brushRef="#br0" timeOffset="280.25">1 74 5400 0 0,'7'-3'140'0'0,"0"0"-60"0"0,-1-1-44 0 0,21-12 13 0 0,-20 11 15 0 0,0 0 55 0 0,0 1 71 0 0,0 0 89 0 0,9-5 642 0 0,0 2-102 0 0,0 1-106 0 0,0 1-110 0 0,0 3-116 0 0,1 1-120 0 0,1 4-125 0 0,-9-1-170 0 0,0 0-32 0 0,10 5 90 0 0,0 2-53 0 0,6 6-29 0 0,-18-11-41 0 0,-1 1-1 0 0,0 0 1 0 0,0 0-1 0 0,0 0 1 0 0,0 1 0 0 0,-1 0-1 0 0,1 2-6 0 0,4 5 48 0 0,-1 0 0 0 0,0 1 0 0 0,2 7-48 0 0,-3 1 121 0 0,-2 2 102 0 0,-6-21-165 0 0,0 0 0 0 0,0 1 0 0 0,-1-1 0 0 0,1 0 0 0 0,-1 0-1 0 0,0 0 1 0 0,1 1 0 0 0,-1-1 0 0 0,-1 0 0 0 0,1 0 0 0 0,0 0 0 0 0,-1-1-1 0 0,1 1 1 0 0,-1 0 0 0 0,0 0 0 0 0,0-1 0 0 0,0 1 0 0 0,0-1-1 0 0,-1 0 1 0 0,1 0 0 0 0,-1 0 0 0 0,1 0-58 0 0,-14 11 279 0 0,-1-2-49 0 0,1-2-65 0 0,1-1-81 0 0,1-2-37 0 0,1 0-1 0 0,-9 1-46 0 0,-56 13 97 0 0,62-16-78 0 0,12-3-149 0 0,0-1 61 0 0,-3 1 50 0 0,-4 0 84 0 0,6-1-63 0 0,0 0-54 0 0,1 0-78 0 0,0 0-33 0 0,1 0-68 0 0,-1 0-80 0 0,1 0-89 0 0,-1 0-100 0 0,1 0-111 0 0,-1 0-121 0 0,2 0 317 0 0,1 1-34 0 0,-5 0-1109 0 0,-2 1-884 0 0,8-2 2353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45.7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7344 0 0,'0'0'165'0'0,"0"0"22"0"0,0 0 9 0 0,0 1-59 0 0,1 0-8 0 0,2 8 457 0 0,0 0-1 0 0,1 0 1 0 0,2 3-586 0 0,3 5 725 0 0,-1-3-166 0 0,-1 0-68 0 0,-1 1-91 0 0,-1 0-112 0 0,-1-1 38 0 0,1 0-35 0 0,2 15 204 0 0,2 10 58 0 0,4 27 221 0 0,-9-37-406 0 0,-2-16-203 0 0,2 7 131 0 0,1 3 55 0 0,-3-7-147 0 0,-1-4-73 0 0,0 1-49 0 0,-1-3 14 0 0,0-2-37 0 0,1 10 35 0 0,-2-7 14 0 0,0-2 53 0 0,-1 1 94 0 0,1-8 155 0 0,0 0-85 0 0,0-2-75 0 0,0-1-66 0 0,0 0-58 0 0,0-1-49 0 0,-1-3-34 0 0,-2-11-171 0 0,4 12 117 0 0,-1 0 37 0 0,1 0 52 0 0,0-20-78 0 0,-2-13 82 0 0,0-27 92 0 0,6 21-134 0 0,-1 31-75 0 0,0-1 0 0 0,1 1 0 0 0,4-11 35 0 0,-1 6-56 0 0,2 1-1 0 0,4-7 57 0 0,9-12 26 0 0,-5 16-44 0 0,2 1-64 0 0,-12 11 38 0 0,-5 6 35 0 0,-1-1 0 0 0,1 1 0 0 0,0-1-1 0 0,0 1 1 0 0,1 0 0 0 0,-1-1 0 0 0,0 1-1 0 0,0 0 1 0 0,1 0 0 0 0,-1 1 0 0 0,0-1-1 0 0,1 0 1 0 0,-1 1 0 0 0,1 0-1 0 0,1-1 10 0 0,-1 1-7 0 0,0 1-1 0 0,1-1 1 0 0,-1 0-1 0 0,0 1 1 0 0,0 0-1 0 0,1 0 1 0 0,-1 0-1 0 0,0 0 0 0 0,0 0 1 0 0,0 1-1 0 0,0-1 8 0 0,4 4-10 0 0,0 0 0 0 0,0 0 0 0 0,0 1-1 0 0,-1-1 1 0 0,1 2 0 0 0,-1-1 0 0 0,-1 1-1 0 0,4 4 11 0 0,0 2-57 0 0,0 1 0 0 0,2 5 57 0 0,11 30-61 0 0,-4 3 60 0 0,-4 2 65 0 0,-10-31 22 0 0,1 6-34 0 0,7-3-120 0 0,-11-25 134 0 0,-1-1 12 0 0,1-2-6 0 0,10-34 64 0 0,10-20-83 0 0,2-9-56 0 0,-9 34 31 0 0,6 2-56 0 0,-14 22 4 0 0,1 0-1 0 0,0 0 0 0 0,1 0 1 0 0,-1 1-1 0 0,1 0 0 0 0,1 0 0 0 0,-1 1 1 0 0,1 0-1 0 0,0 1 0 0 0,0 0 1 0 0,0 0-1 0 0,4 0 25 0 0,18-3-53 0 0,-10 8-1 0 0,1 5 39 0 0,-17-5 21 0 0,0 1-1 0 0,0 0 0 0 0,0 1 0 0 0,0-1 1 0 0,-1 1-1 0 0,0 0 0 0 0,1 0 1 0 0,-1 0-1 0 0,0 1 0 0 0,0-1 0 0 0,2 4-5 0 0,11 15-60 0 0,-4-6-39 0 0,-1 1 1 0 0,2 3 98 0 0,-4-1-24 0 0,-2 2 49 0 0,2 4-25 0 0,-7-20 0 0 0,-1 1 0 0 0,0 0 0 0 0,0-1 0 0 0,0 1 0 0 0,-1 2 0 0 0,0-5 0 0 0,0 1 0 0 0,-1-1 0 0 0,1 0 0 0 0,1 1 0 0 0,-1-1-1 0 0,0 0 1 0 0,1 0 0 0 0,0 0 0 0 0,0 0 0 0 0,10 21 55 0 0,-11-22-59 0 0,2 4 22 0 0,1-4-57 0 0,2 1-47 0 0,-5-2-217 0 0,1-1 58 0 0,0 0 52 0 0,-1 1 42 0 0,2-1-51 0 0,5 0-99 0 0,-6-1 167 0 0,-1 1-59 0 0,1 0-60 0 0,0 0-90 0 0,-1 0-107 0 0,0 0 179 0 0,0 0-34 0 0,-1 0-82 0 0,1 0-48 0 0,-1 0-42 0 0,0 0-38 0 0,0 0-145 0 0,0 0-37 0 0,0 0-1522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36.7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236 46 8464 0 0,'0'0'190'0'0,"0"0"28"0"0,-3-7 180 0 0,1 5-344 0 0,1 0-34 0 0,-3-1 6 0 0,1 1 48 0 0,0 0 43 0 0,-1 0 36 0 0,1 0 69 0 0,-1 0 34 0 0,-6-2 603 0 0,3 1-245 0 0,2 0-292 0 0,1 1-139 0 0,-1-1-99 0 0,0 0 91 0 0,-1 1 51 0 0,-16 0 576 0 0,10 3-442 0 0,7-1-216 0 0,-1 1-35 0 0,0 0-30 0 0,0 0-92 0 0,1 0 65 0 0,0 0 1 0 0,1 0 0 0 0,-1 1-1 0 0,0 0 1 0 0,1 0-1 0 0,-3 1-52 0 0,3 0 38 0 0,0 0-1 0 0,0-1 1 0 0,0 1-1 0 0,0 1 1 0 0,1-1-1 0 0,-1 1-37 0 0,0 1 38 0 0,0 0-1 0 0,0 0 1 0 0,1 0-1 0 0,-3 4-37 0 0,-8 25 92 0 0,5 11-33 0 0,7-30-45 0 0,1 1 0 0 0,1-1 0 0 0,0 1 0 0 0,1 0 1 0 0,2 6-15 0 0,-1-15-2 0 0,-1 1 1 0 0,1-1 0 0 0,1 0 0 0 0,-1-1 0 0 0,4 7 1 0 0,-1-4-17 0 0,0-1 0 0 0,0 1 0 0 0,1-1 0 0 0,1 0 17 0 0,6 4 81 0 0,5-2 71 0 0,7 0 97 0 0,-20-9-161 0 0,0 0 1 0 0,1 1-1 0 0,-1-2 1 0 0,0 1-1 0 0,2-1-88 0 0,-2 0 22 0 0,0 0 0 0 0,0-1 0 0 0,0 1 0 0 0,-1-1 0 0 0,1 0 0 0 0,0-1 0 0 0,-1 1 0 0 0,4-2-22 0 0,-2 0 46 0 0,0-1-1 0 0,-1 1 0 0 0,1-1 1 0 0,-1 0-1 0 0,1 0 0 0 0,-1 0 0 0 0,0-1 1 0 0,-1 0-1 0 0,3-3-45 0 0,-1 1 79 0 0,0-1-1 0 0,-1-1 1 0 0,2-3-79 0 0,6-14 120 0 0,-5 5-57 0 0,-3-1-42 0 0,-1-21 14 0 0,-2 13 7 0 0,0-4-14 0 0,0 3 17 0 0,1 10-54 0 0,-2 15 21 0 0,0-4-59 0 0,1 9 16 0 0,1 7 12 0 0,11 39-113 0 0,-2 0 44 0 0,7 24 49 0 0,-15-54 38 0 0,1 1 47 0 0,12 40 237 0 0,-7-34-267 0 0,-9-19-24 0 0,14 25 33 0 0,-10-23-42 0 0,2 1-39 0 0,1-1-57 0 0,-6-4-4 0 0,0 0-35 0 0,2 1-249 0 0,1 0-111 0 0,-1 0-92 0 0,-2-2 278 0 0,5 4-976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0.49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78 6 6992 0 0,'0'0'157'0'0,"0"0"23"0"0,-2-1 12 0 0,0 0-96 0 0,-1 0-19 0 0,-12 0-51 0 0,12 1 7 0 0,0 0 62 0 0,1 0 54 0 0,-1-1 47 0 0,-2 1 298 0 0,2 0-3 0 0,-5 2 727 0 0,7-1-875 0 0,-1 1-36 0 0,0 0-73 0 0,1 0-46 0 0,-1 1-57 0 0,1 1-64 0 0,-7 11 172 0 0,0 0 8 0 0,5 1 54 0 0,4 0-21 0 0,0 10 115 0 0,-3 0-35 0 0,3-1-80 0 0,2 4-17 0 0,8 18 66 0 0,40 161 951 0 0,-39-159-1030 0 0,-2 1-96 0 0,16 60 125 0 0,-15-75-123 0 0,3 0 68 0 0,-11-27-162 0 0,0 0 0 0 0,0 0-1 0 0,-1 1 1 0 0,0-1-1 0 0,0 1-61 0 0,0 2 76 0 0,-1-7-53 0 0,0 0 35 0 0,2 4 134 0 0,2 9 375 0 0,-5-16-321 0 0,0-1-12 0 0,1-2-2 0 0,4-24 224 0 0,0 0-78 0 0,3 0-76 0 0,-5 16-197 0 0,0 0-37 0 0,-1-6-17 0 0,1-1-43 0 0,5-27-16 0 0,17-47 8 0 0,-23 83-2 0 0,1-1-1 0 0,1 1 1 0 0,-1 0-1 0 0,5-7 3 0 0,9-14-103 0 0,-7 13-11 0 0,-1-1-55 0 0,0 2-50 0 0,1-1 74 0 0,4-1 50 0 0,9-8 52 0 0,-18 21 38 0 0,1-1 0 0 0,-1 1 0 0 0,1 0 0 0 0,0 0-1 0 0,0 1 1 0 0,5-2 5 0 0,6-1-61 0 0,1 2-51 0 0,-16 4 99 0 0,1 0 0 0 0,-1 0 0 0 0,0 1 1 0 0,0-1-1 0 0,1 0 0 0 0,-1 1 0 0 0,0-1 0 0 0,0 1 1 0 0,2 0 12 0 0,19 12-44 0 0,-17-9 44 0 0,-1 0-1 0 0,0 1 1 0 0,1 0-1 0 0,-2 0 1 0 0,1 0-1 0 0,0 2 1 0 0,3 4-3 0 0,-1 1-1 0 0,0 0 0 0 0,-1 1 1 0 0,0 0-1 0 0,-1 0 0 0 0,0 0 1 0 0,0 4 3 0 0,5 26-45 0 0,2 30 45 0 0,-8-46 6 0 0,10 79-6 0 0,-12-60 54 0 0,0-32-5 0 0,5-6-115 0 0,1-6-94 0 0,-1-2-73 0 0,-4 0 100 0 0,-2 0 134 0 0,1 0-52 0 0,-1 0-50 0 0,0 0-50 0 0,1-1-46 0 0,-1 1-46 0 0,0 0-42 0 0,1 0-43 0 0,-1 0-40 0 0,0-1-37 0 0,1 1-37 0 0,-1-1-34 0 0,1 0-573 0 0,1 0-117 0 0,1-2-998 0 0,2-3-1226 0 0,-6 6 3383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0.8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116 4 6952 0 0,'0'0'201'0'0,"-2"-1"-4"0"0,-3-1-43 0 0,0 2 62 0 0,-2 0 247 0 0,-2 3 394 0 0,6-1-517 0 0,0 0-47 0 0,0 0-81 0 0,2-1-139 0 0,-1 0-38 0 0,1 0-42 0 0,0 0-47 0 0,-4 3 254 0 0,0-1 1 0 0,0 1 0 0 0,1 0 0 0 0,0 1-1 0 0,0-1 1 0 0,0 1 0 0 0,0 0-1 0 0,1 0 1 0 0,-3 5-201 0 0,-7 16 702 0 0,8-11-359 0 0,2 0-43 0 0,0 0-52 0 0,3-1-61 0 0,-3 14 258 0 0,0-12-236 0 0,4 0-67 0 0,4 16 113 0 0,1-12-47 0 0,7 3 134 0 0,-5-13-125 0 0,2-1 39 0 0,-2-3-136 0 0,-1 0-38 0 0,10 7-1 0 0,12 6-69 0 0,-16-12 21 0 0,1-2 61 0 0,1-1 90 0 0,9-5 89 0 0,10-8 9 0 0,-25 6-188 0 0,13-7 227 0 0,-14 5-214 0 0,-1 0 0 0 0,0-1 0 0 0,0 0 0 0 0,0 0 0 0 0,1-2-107 0 0,0-2 134 0 0,-2 3-60 0 0,-3 1-42 0 0,-1-1-40 0 0,0 0 16 0 0,2-8 28 0 0,-4 12-16 0 0,0-1-1 0 0,0 1 1 0 0,0 0 0 0 0,0-1-1 0 0,0 1 1 0 0,-1-1-1 0 0,0 1 1 0 0,0 0 0 0 0,0 0-20 0 0,-2-7 4 0 0,-1-1-57 0 0,0-1-111 0 0,-8-8-191 0 0,7 13 216 0 0,1 0-32 0 0,-1-6-141 0 0,4 11 104 0 0,0-1 48 0 0,0 0 42 0 0,0 0 33 0 0,0-3-10 0 0,-4-7-33 0 0,3 9 36 0 0,1 0-60 0 0,-1-1-134 0 0,1 3 91 0 0,0-1-41 0 0,-1 1-67 0 0,1-1-57 0 0,0 1-61 0 0,0-1-67 0 0,0 1-72 0 0,0-1-77 0 0,-1 1-83 0 0,1-1-86 0 0,-1-1-1033 0 0,-2-2-1030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2.38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301 53 7464 0 0,'0'0'216'0'0,"-1"-2"-11"0"0,-5-7-162 0 0,1 6-45 0 0,1 2 4 0 0,1-1-31 0 0,0 0 54 0 0,0 0 50 0 0,-1 0 42 0 0,-1-1 162 0 0,-1 0 79 0 0,-12-5 1021 0 0,9 5-858 0 0,5 2-308 0 0,-1 0-50 0 0,1 0-58 0 0,-1 1-70 0 0,-3-2 166 0 0,-3-1 200 0 0,0 0 46 0 0,3 2-186 0 0,1 1-94 0 0,0 0-65 0 0,-8 4 201 0 0,1-1-50 0 0,1 2-44 0 0,1 0-39 0 0,-10 9 69 0 0,-1 3-99 0 0,16-8-81 0 0,4-3-57 0 0,0 0 0 0 0,0 0-1 0 0,1 0 1 0 0,0 0 0 0 0,0 0 0 0 0,0 0 0 0 0,1 1 0 0 0,-1-1-1 0 0,2 1 1 0 0,-1 0-2 0 0,1-3 0 0 0,-1 0 0 0 0,1 0 0 0 0,0 0-1 0 0,0 0 1 0 0,1 0 0 0 0,-1 0 0 0 0,1 0-1 0 0,0 0 1 0 0,0 0 0 0 0,1 0 0 0 0,-1 0-1 0 0,1-1 1 0 0,-1 1 0 0 0,1 0 0 0 0,0-1 0 0 0,3 4 0 0 0,11 10 0 0 0,-8-7 0 0 0,0-1 0 0 0,1 0 0 0 0,0-1 0 0 0,3 2 0 0 0,13 9 11 0 0,2 0 61 0 0,-2 1 0 0 0,11 11-72 0 0,-28-23 23 0 0,-1 0 0 0 0,0 1 0 0 0,0 0 0 0 0,5 9-23 0 0,-9-12 7 0 0,1 1 1 0 0,-1 0-1 0 0,0 1 1 0 0,1 4-8 0 0,-2-4 18 0 0,-1 2 49 0 0,-2 21 270 0 0,0-20-244 0 0,-4 2 104 0 0,-13 8 156 0 0,-3-3-5 0 0,8-10-161 0 0,-24 15 56 0 0,-1-3-79 0 0,-2-4-82 0 0,31-14-83 0 0,0 1 0 0 0,-1-2 1 0 0,-4 1 0 0 0,8-1-79 0 0,1-1 51 0 0,-10 1 80 0 0,8-2-74 0 0,4 1-33 0 0,-1-1-45 0 0,0 0-67 0 0,0 0-76 0 0,0-1-87 0 0,0 0-101 0 0,2 1 69 0 0,0 0-57 0 0,0 1-51 0 0,0-1-43 0 0,0 0-153 0 0,0 0-44 0 0,0 0-184 0 0,-2-1-495 0 0,4 2 1387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3.9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60 253 9040 0 0,'0'0'200'0'0,"1"0"33"0"0,17 6-160 0 0,1-4 109 0 0,0-2 94 0 0,1-2 78 0 0,-5-1-23 0 0,1-1 32 0 0,32-10 853 0 0,-5 1-11 0 0,-43 12-1194 0 0,57-14 1120 0 0,-40 9-790 0 0,1-1-40 0 0,-13 4-204 0 0,-1 0 1 0 0,0 1-1 0 0,0-1 1 0 0,1-1-1 0 0,1-1-97 0 0,5-4 150 0 0,0 1-74 0 0,8-7 40 0 0,-17 13-110 0 0,-1 0 0 0 0,1 0 0 0 0,-1 0 0 0 0,1-1 0 0 0,-1 1 0 0 0,0 0 0 0 0,0-1 0 0 0,0 1-1 0 0,0-1 1 0 0,1-2-6 0 0,-2 2 7 0 0,1-1-1 0 0,-1 1 0 0 0,0 0 0 0 0,0 0 0 0 0,0-1 0 0 0,0 1 1 0 0,0 0-1 0 0,-1 0 0 0 0,0-1-6 0 0,-7-18 111 0 0,5 15-75 0 0,-14-22 199 0 0,3 16-107 0 0,1 7-77 0 0,8 5-34 0 0,-1-1-1 0 0,0 1 1 0 0,0 0-1 0 0,0 1 1 0 0,-2-1-17 0 0,-31 4 47 0 0,29-1-45 0 0,0 1 0 0 0,0 0 0 0 0,0 0 0 0 0,0 1 0 0 0,0 0-1 0 0,0 1-1 0 0,-26 10 44 0 0,29-13-34 0 0,1 0-1 0 0,0 1 0 0 0,0 0 1 0 0,0 0-1 0 0,0 1 0 0 0,0-1 1 0 0,1 1-1 0 0,-1 0 0 0 0,0 1-9 0 0,-8 10-4 0 0,-10 7 38 0 0,-15 16 0 0 0,26-23-41 0 0,2 4 36 0 0,-4 10 68 0 0,2-1 43 0 0,12-26-129 0 0,-4 14 186 0 0,3 1-45 0 0,4 3-14 0 0,7 8 13 0 0,-6-22-111 0 0,0 0 0 0 0,1 0 1 0 0,0-1-1 0 0,-1 0 0 0 0,2 1 0 0 0,2 2-40 0 0,5 3 116 0 0,0-2 34 0 0,3 2 5 0 0,-5 0-34 0 0,1-1-38 0 0,2 0-35 0 0,1-1-35 0 0,-6-3 7 0 0,1 0-1 0 0,0-1 0 0 0,0 0 0 0 0,10 2-19 0 0,23 10 127 0 0,10 4 18 0 0,-17-12-121 0 0,-20-6-56 0 0,6 1 49 0 0,-10-1-23 0 0,0-1-39 0 0,-4 0-19 0 0,0-1-33 0 0,5 1-162 0 0,-6-1 78 0 0,0-1-42 0 0,-1 1 4 0 0,0-1-32 0 0,0 0-36 0 0,0 0-38 0 0,0 0-40 0 0,0 0-41 0 0,0 0-45 0 0,0-1-46 0 0,-3 1 83 0 0,0 0-52 0 0,0-1-45 0 0,-1 1-40 0 0,1 0-156 0 0,0-1-39 0 0,0 1-188 0 0,2-1-509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3.15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282 44 7424 0 0,'0'0'166'0'0,"0"0"29"0"0,0 0 12 0 0,-1-1-34 0 0,-2-4-139 0 0,-2-3-33 0 0,-6-8 71 0 0,9 14 134 0 0,1 0-38 0 0,-2 0 74 0 0,-2 1-73 0 0,-1 0-21 0 0,1 0 3 0 0,2 0 24 0 0,1 0 41 0 0,0 0 83 0 0,1 0-136 0 0,0 1-42 0 0,-2 0 22 0 0,0 0-94 0 0,-3 1-14 0 0,5 0 29 0 0,-9 0 72 0 0,-6 2 79 0 0,-8 4 58 0 0,2 6 2 0 0,9-1-59 0 0,8-5-132 0 0,-21 28 236 0 0,17-22-210 0 0,1 0 0 0 0,0 0 0 0 0,-1 4-110 0 0,-3 9 136 0 0,-14 33 129 0 0,14-19-12 0 0,4-4 60 0 0,3-12-101 0 0,1-1-43 0 0,3-6-95 0 0,2 1-38 0 0,5 15 62 0 0,3-1 103 0 0,-8-28-172 0 0,1-1 0 0 0,0 0 0 0 0,-1 1 0 0 0,1-1 0 0 0,0 0 0 0 0,0 0 0 0 0,1 0 0 0 0,-1 0 0 0 0,1-1 0 0 0,-1 1 0 0 0,1-1 0 0 0,0 1 0 0 0,0-1 0 0 0,0 0 0 0 0,0 0 0 0 0,0 0 0 0 0,2 0-29 0 0,0 0 31 0 0,2-1 37 0 0,3-1 84 0 0,0-2 41 0 0,11-3 215 0 0,-8 1-197 0 0,-6 1-138 0 0,0 1-49 0 0,21-10 107 0 0,18-17-1 0 0,-28 16-47 0 0,-12 8-60 0 0,0 0 0 0 0,0 0 0 0 0,0 0 1 0 0,-1-1-1 0 0,0 1 0 0 0,0-1 0 0 0,2-5-23 0 0,-3 5 16 0 0,-1 0 0 0 0,-1 0 0 0 0,1 0 0 0 0,-1 0 0 0 0,2-6-16 0 0,1-7 43 0 0,-3 14-43 0 0,0 0-1 0 0,0 0 1 0 0,-1-1-1 0 0,0 1 1 0 0,0-1-1 0 0,-1 1 1 0 0,1-1-1 0 0,-1 1 1 0 0,0-2 0 0 0,-6-30-71 0 0,-2-14 69 0 0,7 45 1 0 0,1 0 0 0 0,0 1 0 0 0,1-1 1 0 0,0-4 0 0 0,1-14-51 0 0,-2 19 24 0 0,2 0 55 0 0,0 1-21 0 0,-1-1-49 0 0,0 0-40 0 0,-1-2-54 0 0,2 17 39 0 0,6 7 43 0 0,-2-3 39 0 0,-3-1-9 0 0,1 0 1 0 0,-2 1 0 0 0,1 3 23 0 0,6 28-13 0 0,-9-45 13 0 0,9 35-54 0 0,-1-8 55 0 0,11 24-1 0 0,-13-34 0 0 0,3 6 0 0 0,-6-20-65 0 0,-2 0 60 0 0,3 5 144 0 0,-2-4-118 0 0,0-1-64 0 0,0 1-51 0 0,1 2-131 0 0,-1-3 62 0 0,0 1-38 0 0,-1-4-30 0 0,-1 0-38 0 0,0 1-372 0 0,0-1 83 0 0,0 0-54 0 0,0 0-727 0 0,0 0-582 0 0,0 0-1104 0 0</inkml:trace>
  <inkml:trace contextRef="#ctx0" brushRef="#br0" timeOffset="366.02">590 62 9760 0 0,'1'2'222'0'0,"2"6"-125"0"0,11 29 493 0 0,-10-29-512 0 0,0-1-49 0 0,0 1 17 0 0,-1-1 80 0 0,1 3 105 0 0,2 4 210 0 0,-1-1-35 0 0,-2-4-166 0 0,2 3 237 0 0,-1 1 79 0 0,4 11 520 0 0,-4-14-646 0 0,2 1-12 0 0,1-2-91 0 0,-2-2-51 0 0,0 1-39 0 0,8 25 425 0 0,-9-18-351 0 0,-1-2 74 0 0,-2-2 105 0 0,-1-10-151 0 0,0 0-170 0 0,0-1-56 0 0,0 0-45 0 0,-1 0-39 0 0,1 1-33 0 0,-1 1-116 0 0,0-1 95 0 0,0 0 55 0 0,1 0 74 0 0,-1-1 101 0 0,1 0-57 0 0,-1 0 35 0 0,1 0 37 0 0,0 0 40 0 0,0 0 44 0 0,-1 0 47 0 0,0-2-348 0 0,-1-1 1 0 0,1 1-1 0 0,-1-1 0 0 0,1 1 1 0 0,0-1-1 0 0,0 1 1 0 0,0-1-1 0 0,0 0 0 0 0,1 1 1 0 0,-1-1-1 0 0,1 0 1 0 0,-1-2-4 0 0,1-3 11 0 0,0-1 0 0 0,1 1 0 0 0,2-8-11 0 0,-1 6 7 0 0,0 1 0 0 0,1-1 0 0 0,0 0 0 0 0,1 1-1 0 0,0 0 1 0 0,0 0 0 0 0,1 0 0 0 0,0 0 0 0 0,1 1 0 0 0,0-1-1 0 0,0 1 1 0 0,2 0-7 0 0,14-16-21 0 0,3 1-40 0 0,0 2-51 0 0,1 0-63 0 0,-20 17 126 0 0,13-11-227 0 0,1 0-46 0 0,1 1-58 0 0,-2 3-71 0 0,-16 9 329 0 0,0 0 34 0 0,11-3-178 0 0,-9 3 127 0 0,0 1-82 0 0,-2 0-3 0 0,0 1-67 0 0,0-1-79 0 0,1 1-90 0 0,-2-1 48 0 0,0 1-59 0 0,0 0-51 0 0,0 0-46 0 0,1 0-164 0 0,-1 0-45 0 0,1 0-199 0 0,2 0-537 0 0,-5 0 1511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1.52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66 6952 0 0,'19'9'298'0'0,"-12"-5"-156"0"0,0 0 45 0 0,-1 0 13 0 0,-1 0 49 0 0,-1-1 57 0 0,-1 0 65 0 0,-2-1-90 0 0,1-1-40 0 0,0 2 139 0 0,-1-1-173 0 0,1 0-52 0 0,0 2 41 0 0,2 3 21 0 0,-3-4-110 0 0,1-1 45 0 0,18 26 760 0 0,-9-7-250 0 0,-5-9-235 0 0,0 0 51 0 0,2 2 51 0 0,-1 1-52 0 0,1 7 131 0 0,6 30 744 0 0,-9-39-1035 0 0,5 6 260 0 0,-5-9-304 0 0,-1-2-55 0 0,-3-6 6 0 0,-1-2-10 0 0,0 0-45 0 0,0 0-32 0 0,0 1-74 0 0,0 3-70 0 0,0-3 55 0 0,0 0 21 0 0,0-1 42 0 0,-1 0 51 0 0,1 0 60 0 0,-4-7-86 0 0,4-7-74 0 0,0 0-10 0 0,-1 8-37 0 0,0 0 1 0 0,1 0 0 0 0,-1 1-1 0 0,1-1 1 0 0,0 0 0 0 0,1 0-1 0 0,0 1 1 0 0,0-1 0 0 0,0-2-16 0 0,17-51 36 0 0,-12 41-43 0 0,0 3-17 0 0,2 0-42 0 0,5-7-94 0 0,3 2-49 0 0,21-17-250 0 0,-10 16 209 0 0,-1 5-17 0 0,6 3 89 0 0,-6 9 85 0 0,-23 4 86 0 0,-1 0 0 0 0,1 0 0 0 0,-1 1 0 0 0,1-1 0 0 0,-1 0 0 0 0,1 1 0 0 0,-1 0 0 0 0,1 0 0 0 0,-1-1 0 0 0,0 1 0 0 0,1 1 0 0 0,-1-1 0 0 0,2 1 7 0 0,26 22-102 0 0,-26-20 93 0 0,-1-1 0 0 0,1 1 0 0 0,-1 0 0 0 0,0 0 0 0 0,3 5 9 0 0,13 21-4 0 0,-7-12 19 0 0,-1 0 47 0 0,-5-5 20 0 0,-2 1 43 0 0,0-1 14 0 0,0 0-44 0 0,4 14-3 0 0,-6-20-94 0 0,-1 0 0 0 0,0 0 0 0 0,0 0 0 0 0,0 5 2 0 0,-1 0-23 0 0,1-2 58 0 0,0 5 85 0 0,-3 8 118 0 0,2-19-243 0 0,-1 0 94 0 0,0 0 105 0 0,0-1 192 0 0,0-3-15 0 0,2-2-201 0 0,0-1-112 0 0,0-2-102 0 0,4-15 274 0 0,-3 6-92 0 0,3 0-55 0 0,3 1-61 0 0,6-8-112 0 0,6-8-86 0 0,-12 17 90 0 0,1 0 0 0 0,0 0 0 0 0,10-9 86 0 0,9-11-144 0 0,0 2-18 0 0,-17 20 56 0 0,1 1 0 0 0,1 0-1 0 0,-1 1 1 0 0,1 0 0 0 0,4-1 106 0 0,13-5-119 0 0,-2 7 81 0 0,-11 4-16 0 0,-13 2 46 0 0,-1 1-1 0 0,1 0 0 0 0,-1-1 1 0 0,1 1-1 0 0,-1 1 0 0 0,1-1 1 0 0,-1 0-1 0 0,1 1 1 0 0,-1 0-1 0 0,1 0 0 0 0,-1 0 1 0 0,1 0-1 0 0,-1 0 0 0 0,0 1 1 0 0,0-1-1 0 0,0 1 0 0 0,0 0 1 0 0,3 2 8 0 0,-2-1-6 0 0,-1 0 0 0 0,1 0 0 0 0,-1 1 0 0 0,1-1 0 0 0,-1 1 0 0 0,2 2 6 0 0,-3-3 1 0 0,0 1 0 0 0,-1-1 0 0 0,1 0 0 0 0,0 0 0 0 0,-1 1 0 0 0,0-1 0 0 0,0 1-1 0 0,1 2 0 0 0,3 15 0 0 0,-4-17 0 0 0,1 0 0 0 0,-1 0 0 0 0,0 0 0 0 0,-1 1 0 0 0,1-1 0 0 0,-1 0 0 0 0,0 0 0 0 0,0 1 0 0 0,0 1 0 0 0,-6 36 15 0 0,-1-2 96 0 0,5-34-99 0 0,2 3-13 0 0,4 6 71 0 0,-4-13 63 0 0,1 0-45 0 0,1-1-49 0 0,-1 1-53 0 0,0-1-59 0 0,1 0-62 0 0,0 0-68 0 0,-1 0-72 0 0,1 0-76 0 0,0-1-81 0 0,0 1-87 0 0,0-1-90 0 0,0 0-95 0 0,0 1-99 0 0,0-1-105 0 0,-1 0-108 0 0,4 0-1111 0 0,1 0-1202 0 0</inkml:trace>
  <inkml:trace contextRef="#ctx0" brushRef="#br0" timeOffset="426.86">1196 209 6176 0 0,'26'-1'328'0'0,"-14"-1"-264"0"0,-7 2-46 0 0,0-1 34 0 0,4 0 137 0 0,4-1 182 0 0,8-1 342 0 0,-12 0-438 0 0,-3 1 147 0 0,-1 0-57 0 0,1 1-47 0 0,0-1-43 0 0,0 0 4 0 0,0 0-37 0 0,19-9 732 0 0,-22 10-766 0 0,-1 0-38 0 0,1-1 69 0 0,1 1-88 0 0,0 1-82 0 0,0 0-23 0 0,-1-1 60 0 0,15-6 220 0 0,-1-1-63 0 0,9-4 147 0 0,-23 10-219 0 0,1-1-73 0 0,-1 0-43 0 0,2-2-16 0 0,-3 3 25 0 0,6-8 97 0 0,-1-1-42 0 0,0 1-37 0 0,-3 3 50 0 0,1-2-51 0 0,-3 4-69 0 0,0 0 1 0 0,-1 0-1 0 0,1 0 1 0 0,-1 0-1 0 0,0-1 1 0 0,0 1-1 0 0,0-1-32 0 0,-2 5 6 0 0,1 0 1 0 0,-1 0-1 0 0,1-1 0 0 0,-1 1 0 0 0,1 1 1 0 0,-1-1-1 0 0,1 0 0 0 0,-1 0 1 0 0,0 0-1 0 0,1 0 0 0 0,-1 0 0 0 0,0 0 1 0 0,0 1-1 0 0,0-1 0 0 0,0 0 0 0 0,0 0-6 0 0,-20-12 81 0 0,18 11-55 0 0,2 1-21 0 0,-1 0 0 0 0,1 0 0 0 0,-1 1 0 0 0,1-1 0 0 0,-1 1-1 0 0,1-1 1 0 0,-1 1 0 0 0,1 0 0 0 0,-1-1 0 0 0,1 1 0 0 0,-1 0 0 0 0,0 0 0 0 0,1 0-5 0 0,-19 1 11 0 0,16 3-12 0 0,3-2 2 0 0,-12 10 1 0 0,-20 18 4 0 0,12-13 74 0 0,15-12-42 0 0,1 0 0 0 0,-1 1 0 0 0,2 0 1 0 0,-1 0-1 0 0,1 0 0 0 0,-1 0 0 0 0,2 1 1 0 0,-1-1-1 0 0,1 1 0 0 0,0 1-38 0 0,-13 21 210 0 0,10-13-89 0 0,4 0-38 0 0,2-13-75 0 0,0-1 1 0 0,1 1-1 0 0,-1 0 1 0 0,1-1 0 0 0,-1 1-1 0 0,1-1 1 0 0,0 1 0 0 0,0-1-1 0 0,0 1 1 0 0,0-1-1 0 0,0 0 1 0 0,1 1 0 0 0,-1-1-1 0 0,1 0 1 0 0,-1 0 0 0 0,1 0-1 0 0,1 1-8 0 0,13 10 127 0 0,-6-7-71 0 0,-2-2-21 0 0,19 10 102 0 0,1-7-67 0 0,1-4-63 0 0,1-2-57 0 0,-5 0-31 0 0,-1 1-34 0 0,-21-2 140 0 0,0 1-37 0 0,0-1-37 0 0,0 0-35 0 0,1 1-147 0 0,1 0-101 0 0,0-1-96 0 0,-1 1-91 0 0,1-1-85 0 0,0 1-80 0 0,-1-1-75 0 0,1 0-70 0 0,5 0-1092 0 0,5 0-1092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48.66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111 66 9384 0 0,'0'0'208'0'0,"0"0"33"0"0,0 0 16 0 0,1 1-106 0 0,-1 1-78 0 0,3 4 69 0 0,-1 0 35 0 0,0 8 259 0 0,-1 0 21 0 0,0 18 668 0 0,-1-20-762 0 0,0-1-50 0 0,0 1-66 0 0,1-1-85 0 0,3 17 424 0 0,0 1-90 0 0,1 5 7 0 0,4 18 128 0 0,1 11 68 0 0,-5 3-133 0 0,-3-41-365 0 0,0-1-45 0 0,0 8 37 0 0,2 14 73 0 0,-1-30-157 0 0,-2-1 0 0 0,0 1 0 0 0,0 6-109 0 0,-1-5 110 0 0,1 0 1 0 0,1 8-111 0 0,0 18 116 0 0,-2-35-85 0 0,0 0-1 0 0,0 0 1 0 0,1 1 0 0 0,0-1-1 0 0,1 2-30 0 0,2 13 53 0 0,-3-13-82 0 0,-1-7-114 0 0,0-3-11 0 0,0 0 54 0 0,0 0 0 0 0,0 0-47 0 0,0 0-134 0 0,0 0-246 0 0,0 0 301 0 0,0 0-18 0 0,0 0-64 0 0,0 0 108 0 0,0 0-36 0 0,0 0-40 0 0,0 0-37 0 0,0 0-411 0 0,0 0 108 0 0,0 0-51 0 0,0 0-776 0 0,0 0-605 0 0,0 0-1153 0 0</inkml:trace>
  <inkml:trace contextRef="#ctx0" brushRef="#br0" timeOffset="265.27">1 485 9760 0 0,'0'0'222'0'0,"0"0"30"0"0,0 0 18 0 0,0 0-117 0 0,2-1-80 0 0,4-1 29 0 0,0 0 190 0 0,-1 2-93 0 0,2 0-48 0 0,3 0-12 0 0,-3 1-36 0 0,-4-1-3 0 0,10-1 144 0 0,0-1-112 0 0,0 1-74 0 0,8 0-34 0 0,64 7 114 0 0,-48-5-127 0 0,5-1-88 0 0,-21-1-11 0 0,0 1-40 0 0,-3 0-20 0 0,0-1-38 0 0,0 1-42 0 0,0 0-46 0 0,19 0-164 0 0</inkml:trace>
  <inkml:trace contextRef="#ctx0" brushRef="#br0" timeOffset="764.95">856 466 5840 0 0,'0'0'132'0'0,"0"0"17"0"0,-2 1 11 0 0,0 2-85 0 0,1-3-22 0 0,-15 7-14 0 0,10-4-11 0 0,-1 0 51 0 0,1 0 47 0 0,-1 1 40 0 0,-4 2 191 0 0,0 0 72 0 0,-26 18 1165 0 0,22-13-983 0 0,8-6-351 0 0,0 1-48 0 0,1 0-57 0 0,-1-1-67 0 0,-21 28 748 0 0,16-17-511 0 0,1 2-30 0 0,0 0-103 0 0,7-10-117 0 0,0 1-1 0 0,1-1 1 0 0,0 1 0 0 0,0 0 0 0 0,0 1-75 0 0,-2 14 234 0 0,4-18-151 0 0,-2 8 216 0 0,1 2-52 0 0,2 0-50 0 0,1 0-49 0 0,2 0-47 0 0,2-2-46 0 0,2-1-44 0 0,3-1-44 0 0,-9-11 40 0 0,17 15 103 0 0,1-5 55 0 0,-17-10-136 0 0,0 0-1 0 0,0 0 1 0 0,0-1-1 0 0,0 1 1 0 0,0-1-1 0 0,1 0 1 0 0,-1 1-1 0 0,1-1-28 0 0,0 0 43 0 0,0 0 0 0 0,0-1 0 0 0,0 1 0 0 0,-1-1 0 0 0,1 1 0 0 0,0-1 0 0 0,1-1-43 0 0,21-10 400 0 0,-6 2-24 0 0,-7 3-86 0 0,-2-2-80 0 0,-2-1-70 0 0,0-2-62 0 0,6-7-58 0 0,-7 11-7 0 0,-1 1 0 0 0,0-1 0 0 0,0-1 0 0 0,0 1 0 0 0,-1-1 0 0 0,-1 0 0 0 0,0 0 0 0 0,0-1 1 0 0,1-2-14 0 0,-2 2 8 0 0,0 0 1 0 0,1 0 0 0 0,1-1-9 0 0,-1 4 10 0 0,-1-1-1 0 0,0 0 1 0 0,0 0 0 0 0,-1 0-1 0 0,1-5-9 0 0,1-3 47 0 0,2 0-41 0 0,-2 12-16 0 0,-3 6-41 0 0,2 9 48 0 0,2 18-82 0 0,2 1 37 0 0,4 23 19 0 0,-7-32-16 0 0,2-2 34 0 0,3 20 14 0 0,-7-30-3 0 0,1 0 0 0 0,-1-1 0 0 0,1 1 0 0 0,1-1 0 0 0,0 0 0 0 0,1 3 0 0 0,10 20 0 0 0,-13-26 0 0 0,-1-2 0 0 0,11 14 0 0 0,-12-17-68 0 0,1 1 50 0 0,1 4 173 0 0,-1-3-187 0 0,0-1-34 0 0,-1-1-44 0 0,1 1-52 0 0,-1 0-58 0 0,1 0-67 0 0,-1 0-74 0 0,1-1 75 0 0,-1 1-38 0 0,0-1-42 0 0,1 0-43 0 0,-1 1-45 0 0,0-1-48 0 0,0 1-50 0 0,1-1-53 0 0,-1 0-1325 0 0,0 0-1097 0 0</inkml:trace>
  <inkml:trace contextRef="#ctx0" brushRef="#br0" timeOffset="1047.2">1234 1 9152 0 0,'0'0'208'0'0,"0"0"33"0"0,0 0 14 0 0,1 2-42 0 0,2 5-234 0 0,-1-1 57 0 0,0 1 49 0 0,0 0 41 0 0,1 5 174 0 0,-1 22 513 0 0,-2-10-430 0 0,0 2-58 0 0,0 1-58 0 0,1 1 400 0 0,4 25-667 0 0,6 72 1051 0 0,-7-67-520 0 0,2 0 77 0 0,-3-28-262 0 0,-2 0-56 0 0,1-5-92 0 0,0 0-40 0 0,1 0-38 0 0,3-1-41 0 0,8 23 86 0 0,-5-22-84 0 0,1-1 1 0 0,2 0 0 0 0,3 6-82 0 0,-10-21 45 0 0,0 0-36 0 0,1 2-55 0 0,0 0-72 0 0,1-1-80 0 0,2 0-87 0 0,2-1 29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47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287 57 7632 0 0,'0'0'166'0'0,"0"0"29"0"0,0 0 14 0 0,0-1-25 0 0,0-4-145 0 0,-1-2-42 0 0,0-1 41 0 0,-1-3 46 0 0,0-1 645 0 0,0 8-371 0 0,1 2-123 0 0,-1 0 34 0 0,0 0 43 0 0,0 1 50 0 0,1 0 136 0 0,1 1-195 0 0,0 0-37 0 0,0 0 82 0 0,0 0 185 0 0,0 0-18 0 0,0 0-217 0 0,0 0-127 0 0,0 0-7 0 0,0 0-40 0 0,0 0 41 0 0,-1 0-80 0 0,0 0-54 0 0,-3 0-31 0 0,3 0 41 0 0,0 0 26 0 0,0 1 41 0 0,0-1 50 0 0,0 1 59 0 0,-9 12 267 0 0,5-6-285 0 0,0 0-37 0 0,1 1-38 0 0,2 3-41 0 0,0 42 47 0 0,6 0 50 0 0,14 56 277 0 0,-5-37-122 0 0,-6-23-87 0 0,8 65 456 0 0,-11-79-540 0 0,0-1-64 0 0,-2-17-1 0 0,-2 0-1 0 0,1 0 1 0 0,-3 10-99 0 0,-3 5 75 0 0,5-32-71 0 0,-2 20 44 0 0,4-12 23 0 0,2-1 19 0 0,-3-6-41 0 0,-1-1-46 0 0,0 0-36 0 0,0 0-67 0 0,0 0-115 0 0,0 0-10 0 0,0 0 72 0 0,0 0 7 0 0,-1 0-174 0 0,1 0 60 0 0,-1-1 49 0 0,0-1 44 0 0,-1-1-72 0 0,-1-6-168 0 0,2 7 231 0 0,0 0-65 0 0,1 0 57 0 0,0 2-36 0 0,0-1-41 0 0,-1 1-46 0 0,1-1-81 0 0,0 0-53 0 0,0-1-45 0 0,0 1-40 0 0,0 0-151 0 0,0 0-39 0 0,0 0-182 0 0,0-2-492 0 0</inkml:trace>
  <inkml:trace contextRef="#ctx0" brushRef="#br0" timeOffset="530.57">25 234 6296 0 0,'0'0'184'0'0,"-2"1"-6"0"0,1-1-148 0 0,-12 6-21 0 0,8-4 32 0 0,1-2 55 0 0,4 0 888 0 0,1 0-91 0 0,-1 0-87 0 0,1 0-83 0 0,-1 0 50 0 0,1-1-109 0 0,1 1-102 0 0,-1 0-96 0 0,1-1-88 0 0,-1 1-81 0 0,1-1-73 0 0,0 1-66 0 0,0-1-61 0 0,0 1-49 0 0,0-1-44 0 0,0 0-36 0 0,4 0-135 0 0,3-1-223 0 0,-5 1 248 0 0,0 0 44 0 0,0 1 102 0 0,-1-1 90 0 0,0 1 110 0 0,-1 0-54 0 0,-1-1 34 0 0,38-2 111 0 0,0-1-85 0 0,-5 0-86 0 0,-1 1-40 0 0,8 0-23 0 0,21 0-17 0 0,14 2-42 0 0,-36-1-15 0 0,0 2-46 0 0,90-6-326 0 0,-94 5 291 0 0,-11 0 29 0 0,-9 1-10 0 0,-2 0-23 0 0,-1 1-41 0 0,9 0-165 0 0,-14-1 135 0 0,-1 0 7 0 0,-1 0-59 0 0,-4 1 155 0 0,7 4 12 0 0,5 7 41 0 0,-13-8 14 0 0,-1-2 1 0 0,1 3 7 0 0,0 0 1 0 0,0-1 0 0 0,-1 1 0 0 0,0 0 0 0 0,0 4-10 0 0,-2 7 85 0 0,0-1 1 0 0,-3 6-86 0 0,-3 25 116 0 0,7-26-39 0 0,0 11 116 0 0,0 2 49 0 0,-1-12-114 0 0,1-5-3 0 0,1 0-37 0 0,3 27 57 0 0,0-14-55 0 0,-2-22-56 0 0,0-1-1 0 0,1 0 1 0 0,-1 1 0 0 0,1-1 0 0 0,2 5-34 0 0,-2-6 37 0 0,0-1-1 0 0,0 1 0 0 0,1-1 1 0 0,-1 0-1 0 0,1 0 0 0 0,0 0 1 0 0,3 3-37 0 0,9 13 171 0 0,-14-18-147 0 0,1 0 1 0 0,-1 1-1 0 0,1-1 1 0 0,0 0 0 0 0,0 0-1 0 0,-1 0 1 0 0,1 0-1 0 0,1 0 1 0 0,-1 0-1 0 0,0 0 1 0 0,1 0-25 0 0,21 8 242 0 0,2-5 77 0 0,0-5 61 0 0,-23-1-328 0 0,-1 0 1 0 0,1 1 0 0 0,-1-1 0 0 0,1 0 0 0 0,-1 0 0 0 0,0 0 0 0 0,1 0 0 0 0,0-2-53 0 0,17-14 656 0 0,-11 6-250 0 0,-3 0-103 0 0,0-1-43 0 0,2-2-51 0 0,6-7-12 0 0,-12 18-167 0 0,0 0-1 0 0,1-1 0 0 0,-1 1 0 0 0,0 0 0 0 0,0-1 0 0 0,-1 1 1 0 0,1-1-1 0 0,-1 0 0 0 0,0 1 0 0 0,0-1 0 0 0,0 0 0 0 0,0 0 1 0 0,-1 0-1 0 0,1 0-29 0 0,0-34 161 0 0,1-12 28 0 0,-3 44-169 0 0,0-1 0 0 0,0 1 0 0 0,0 0 0 0 0,-1 0 0 0 0,0 0 0 0 0,0 0 0 0 0,-1-2-20 0 0,-12-34 79 0 0,12 33-64 0 0,0 0-1 0 0,0 0 1 0 0,-1 0 0 0 0,0 0-1 0 0,0 1 1 0 0,-3-3-15 0 0,2 4-48 0 0,-1 1-1 0 0,0-1 1 0 0,-4-3 48 0 0,-21-16-229 0 0,6 6-46 0 0,21 16 179 0 0,-1 0 0 0 0,0 1-1 0 0,0 0 1 0 0,-4-2 96 0 0,0 0-168 0 0,-2 1-50 0 0,4 0-32 0 0,1 0-87 0 0,-1-1-85 0 0,1-1-78 0 0,-5-4-361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46.2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349 29 6656 0 0,'0'0'197'0'0,"-2"-1"-16"0"0,-2 0-216 0 0,1 0 38 0 0,-1-1 37 0 0,0 1 37 0 0,0-1 40 0 0,0 0 35 0 0,-1 1 36 0 0,1-1 32 0 0,-6-1 316 0 0,0 1 116 0 0,-7-2-53 0 0,-29-2 931 0 0,29 5-1061 0 0,9 1-257 0 0,-1 0-35 0 0,1 1-40 0 0,0 0-48 0 0,4 1 29 0 0,0-1-39 0 0,0 1-21 0 0,0 1-12 0 0,-3 2 45 0 0,-28 15 436 0 0,5 6-100 0 0,24-20-314 0 0,0 1 1 0 0,1 0-1 0 0,-3 4-113 0 0,4-4 68 0 0,0 0-1 0 0,0 1 1 0 0,1-1-1 0 0,0 0-67 0 0,-2 7 84 0 0,-25 71 364 0 0,18-49-197 0 0,9-13-53 0 0,3 1-56 0 0,1-7-52 0 0,-1-11-50 0 0,1 0 0 0 0,-1 1-1 0 0,1-1 1 0 0,0 0 0 0 0,1 0-1 0 0,0 1 1 0 0,0-1 0 0 0,0 1-40 0 0,0-4 22 0 0,-1 0 0 0 0,1-1 1 0 0,-1 1-1 0 0,1 0 1 0 0,0-1-1 0 0,0 0 1 0 0,0 1-1 0 0,1 0-22 0 0,-1-2 20 0 0,-1 1 0 0 0,1-1-1 0 0,0 0 1 0 0,0 0 0 0 0,-1 0-1 0 0,1 0 1 0 0,0 0 0 0 0,0-1 0 0 0,0 1-1 0 0,0 0 1 0 0,0-1 0 0 0,0 1-1 0 0,0-1-18 0 0,7 1 70 0 0,0-1 0 0 0,0 0 1 0 0,8-1-72 0 0,7-4 136 0 0,-3-4 41 0 0,-4-2-70 0 0,1 2-38 0 0,-11 6-52 0 0,-1 0 1 0 0,1-1 0 0 0,-1 1 0 0 0,0-2-1 0 0,5-3-17 0 0,3-4 88 0 0,-6 6-58 0 0,-1 0-1 0 0,0 0 0 0 0,-1-1 0 0 0,0 0 0 0 0,0 0 0 0 0,1-2-29 0 0,0-4 84 0 0,-2-2 44 0 0,2-8 143 0 0,-2 2-82 0 0,-2 0-93 0 0,-2-2-103 0 0,3-12 15 0 0,-1 20-39 0 0,-1 0-100 0 0,0 4-1 0 0,3 3 30 0 0,3 3 69 0 0,-7 5-31 0 0,1 1 8 0 0,1 2 47 0 0,-1 1 0 0 0,1-1-1 0 0,-1 0 1 0 0,0 1 0 0 0,0-1-1 0 0,0 1 1 0 0,-1-1 0 0 0,1 1-1 0 0,-1 0 1 0 0,0 0 0 0 0,0 2 9 0 0,7 17-49 0 0,9 24 22 0 0,-3-5-22 0 0,1-4 49 0 0,-12-28 0 0 0,1 0 0 0 0,0 0 0 0 0,3 5 0 0 0,5 1 0 0 0,2 5 0 0 0,-13-18 0 0 0,1-1 0 0 0,-1 1 0 0 0,0-1 0 0 0,1 0 0 0 0,0 0 0 0 0,-1 0 0 0 0,1 0 0 0 0,0 0 0 0 0,0 0 0 0 0,0 0 0 0 0,1-1 0 0 0,-1 1 0 0 0,1 0 0 0 0,6 2-10 0 0,-8-4-192 0 0,0 1 62 0 0,-1-1 53 0 0,1 0 47 0 0,0 1 63 0 0,0-1 83 0 0,2 3 444 0 0,-3-3-464 0 0,1 1-35 0 0,-1-1-47 0 0,1 1-59 0 0,-1-1-70 0 0,1 1-82 0 0,-1-1-57 0 0,0 1-82 0 0,0-1-91 0 0,1 0-99 0 0,-1 1-107 0 0,0-1-115 0 0,0 0-123 0 0,0 1 392 0 0,0-1-34 0 0,0 0-1524 0 0,0 0-1166 0 0</inkml:trace>
  <inkml:trace contextRef="#ctx0" brushRef="#br0" timeOffset="454.78">653 25 8696 0 0,'0'0'197'0'0,"0"0"24"0"0,0 0 18 0 0,1 2-34 0 0,2 5-166 0 0,3 4-37 0 0,2 2 11 0 0,-5-4 60 0 0,0-1 83 0 0,-1-1 37 0 0,1 1 76 0 0,3 4 183 0 0,1 6 215 0 0,-2-6-265 0 0,3 16 395 0 0,-1 1-42 0 0,3 9 151 0 0,-5-20-501 0 0,1 0-38 0 0,1 5 190 0 0,-2 1-82 0 0,-2-1-64 0 0,-2 0-45 0 0,2 5 268 0 0,-1-14-266 0 0,-1 0 45 0 0,-1-6 21 0 0,-1-5-66 0 0,0-4-66 0 0,0-2-67 0 0,0-2-68 0 0,0-1-70 0 0,1 0-70 0 0,1 2-72 0 0,4-7 105 0 0,-4 9-47 0 0,1 0 0 0 0,-1 0-1 0 0,0 0 1 0 0,-1 0 0 0 0,1 0-1 0 0,0-1 1 0 0,-1 1 0 0 0,1-2-13 0 0,0-4 6 0 0,1-1-1 0 0,-1 1 1 0 0,4-6-6 0 0,5-12-28 0 0,1 7-34 0 0,2 0-44 0 0,2-1-7 0 0,-13 16 93 0 0,0 1 0 0 0,0-1 0 0 0,1 1 0 0 0,-1 0 0 0 0,1 0 1 0 0,-1 0-1 0 0,1 0 0 0 0,0 1 0 0 0,1-1 0 0 0,-1 1 0 0 0,1-1 20 0 0,15-8-81 0 0,-9 5 19 0 0,1 0 0 0 0,-1 1-1 0 0,1 0 1 0 0,0 0 0 0 0,2 0 62 0 0,-9 4-18 0 0,1 1-1 0 0,-1-1 1 0 0,0 0 0 0 0,0 1 0 0 0,0 0 0 0 0,0 0-1 0 0,3 1 19 0 0,-3-1-8 0 0,0 1-1 0 0,-1 0 0 0 0,1 0 0 0 0,0 0 0 0 0,0 1 0 0 0,0-1 0 0 0,-1 1 0 0 0,4 1 9 0 0,2 3-21 0 0,0 0 0 0 0,-1 0 0 0 0,1 1 0 0 0,-1 0 0 0 0,-1 0 0 0 0,6 7 21 0 0,-5-3-8 0 0,0-1 0 0 0,-1 1 1 0 0,-1 0-1 0 0,0 1 0 0 0,0-1 1 0 0,-1 1-1 0 0,-1 0 0 0 0,3 9 8 0 0,2 8 11 0 0,-8-16 30 0 0,0-10-36 0 0,-1 0-1 0 0,1 1 1 0 0,-1-1 0 0 0,1 1 0 0 0,0-1 0 0 0,0 0-1 0 0,0 0 1 0 0,1 0 0 0 0,0 2-5 0 0,-1-3-40 0 0,-1-1-33 0 0,2-1-109 0 0,0 0 75 0 0,0 1 51 0 0,3 2-11 0 0,-3-1-30 0 0,-1 0 4 0 0,0-1-40 0 0,0 0-51 0 0,0 0-58 0 0,0 0-63 0 0,0 0-76 0 0,3-1-984 0 0,10-4-60 0 0</inkml:trace>
  <inkml:trace contextRef="#ctx0" brushRef="#br0" timeOffset="952.45">1404 137 10136 0 0,'0'0'230'0'0,"0"2"30"0"0,1 0-220 0 0,-1 0 0 0 0,1 0-1 0 0,-1 1 1 0 0,0-1-1 0 0,0 0 1 0 0,0 0-1 0 0,0 0 1 0 0,0 1 0 0 0,0-1-1 0 0,-1 2-39 0 0,0 8 121 0 0,1-1-72 0 0,1-3-16 0 0,0 0 61 0 0,0 0 52 0 0,-1-1 41 0 0,1 6 191 0 0,3 16 608 0 0,-1-19-679 0 0,1 1-50 0 0,1-1-104 0 0,-4-7-93 0 0,5 9 242 0 0,-3-7-97 0 0,0-1 0 0 0,0 1 0 0 0,1 0-1 0 0,2 2-204 0 0,1 0 188 0 0,2-2-72 0 0,-3-1 4 0 0,1-1 0 0 0,0 0-1 0 0,1 0 1 0 0,0-1-120 0 0,29 6 391 0 0,0-6-94 0 0,1-2-103 0 0,-14 0-126 0 0,-16 0-34 0 0,0 0 0 0 0,0-1 0 0 0,-1 0 0 0 0,1 0 0 0 0,0-1 0 0 0,-1 0 0 0 0,1-1 0 0 0,-1 1 0 0 0,0-1 0 0 0,4-2-34 0 0,-6 2 24 0 0,0 0 0 0 0,-1-1 0 0 0,1 1-1 0 0,-1-1 1 0 0,2-2-24 0 0,10-8 56 0 0,1-2-5 0 0,-3-4-41 0 0,-9 10 21 0 0,0 1-53 0 0,-1 0-40 0 0,-3 7 42 0 0,0 0-1 0 0,-1 0 1 0 0,1-1-1 0 0,-1 1 1 0 0,1 0-1 0 0,-1 0 1 0 0,0 0-1 0 0,0 0 1 0 0,0-1-1 0 0,0 1 1 0 0,-1 0-1 0 0,1 0 0 0 0,-1-1 21 0 0,-2-11-37 0 0,1 8 12 0 0,0 1 0 0 0,1-1 0 0 0,0 0 0 0 0,0 0 0 0 0,1-4 25 0 0,-1-3-69 0 0,-1 11 50 0 0,1 2 18 0 0,1-1-1 0 0,0 1 1 0 0,-1 0-1 0 0,1-1 1 0 0,0 1 0 0 0,0 0-1 0 0,-1-1 1 0 0,1 1-1 0 0,0 0 1 0 0,0-1-1 0 0,0 1 1 0 0,0-1-1 0 0,-1 1 1 0 0,1 0 0 0 0,0-1-1 0 0,0 1 1 0 0,0-1-1 0 0,0 1 1 0 0,0 0-1 0 0,0-1 1 0 0,0 1 0 0 0,0-1-1 0 0,0 1 1 0 0,0 0-1 0 0,0-1 1 0 0,1 1-1 0 0,-1-1 1 0 0,0 1 1 0 0,0-2-56 0 0,2 5-22 0 0,24 30-52 0 0,-3 2 62 0 0,-2 1 51 0 0,-3 2 41 0 0,8 26 74 0 0,6 35 103 0 0,-18-54-110 0 0,0 1 102 0 0,0 7-193 0 0,1 8 150 0 0,-4-15 27 0 0,-2 1 34 0 0,-2-4-16 0 0,18 160 784 0 0,-25-160-757 0 0,-6 18 28 0 0,3-38-163 0 0,-7 29 107 0 0,5-35-104 0 0,-1-1 1 0 0,0 0-1 0 0,-1 0 0 0 0,-1 0 1 0 0,0-1-1 0 0,-2 0 0 0 0,-5 7-90 0 0,5-9 119 0 0,0 0 0 0 0,-11 8-119 0 0,12-13 52 0 0,1-1 0 0 0,-2-1 0 0 0,1 1 0 0 0,-7 2-52 0 0,-15 10 121 0 0,7-4-167 0 0,0-4 70 0 0,-4-3 60 0 0,19-6-32 0 0,-1-1 1 0 0,-1 0-1 0 0,1 0 1 0 0,0-1-1 0 0,-5-1-52 0 0,-9-2 61 0 0,3 0-44 0 0,0-3-49 0 0,1 0-62 0 0,-1-1-73 0 0,1-1-86 0 0,0-1-99 0 0,1 0-111 0 0,0 0-124 0 0,16 8 276 0 0,0-1-45 0 0,1 1-42 0 0,-1-1-37 0 0,-1 0-280 0 0,0 0-63 0 0,0 0-48 0 0,1-1-36 0 0,-6-4-1541 0 0,-3-4-1358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42.74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33 7344 0 0,'0'-2'-32'0'0,"0"0"51"0"0,0 1 40 0 0,0 0 32 0 0,0 1 53 0 0,2-1 112 0 0,1-1 63 0 0,-2 1-163 0 0,-1 1 178 0 0,0 0 300 0 0,0 0-623 0 0,0 0 48 0 0,0-1 43 0 0,-1 1 38 0 0,1-1 73 0 0,-1 1 38 0 0,1 0 92 0 0,-1-1 222 0 0,0 1 340 0 0,1 0-372 0 0,0 0-258 0 0,1-1-62 0 0,0 1-76 0 0,0 0-88 0 0,0 0 303 0 0,-1 0-16 0 0,0 5-59 0 0,1-1-61 0 0,0 0-47 0 0,0 0-35 0 0,2 13 295 0 0,-4-10-158 0 0,-3 11 159 0 0,2 2-104 0 0,1 5-34 0 0,2 14 32 0 0,0-5-23 0 0,0-6-62 0 0,-1 18 136 0 0,-2 4-71 0 0,6-2 279 0 0,5 26-583 0 0,-4-41 202 0 0,-2 0 45 0 0,-2-24-190 0 0,8 89 513 0 0,-8-56-293 0 0,0-33-169 0 0,0-1 0 0 0,0 1 0 0 0,2 5-108 0 0,4 22 237 0 0,-9-15-174 0 0,0-20-48 0 0,0 3-17 0 0,3-1 29 0 0,2 3 45 0 0,-1-3 68 0 0,-1 0-53 0 0,1 1-27 0 0,0 1-110 0 0,1-2 53 0 0,-3-2-120 0 0,0-1-41 0 0,1 1 60 0 0,-1-1 50 0 0,0 1 42 0 0,0-1 67 0 0,2 1 111 0 0,-2-1-121 0 0,1 0-47 0 0,0 1-90 0 0,-1-1-1 0 0,0 0-34 0 0,0 0-39 0 0,1 0-42 0 0,-1 1-139 0 0,0-1-93 0 0,0 0-101 0 0,0 1-110 0 0,0-1-677 0 0</inkml:trace>
  <inkml:trace contextRef="#ctx0" brushRef="#br0" timeOffset="342.08">64 490 7224 0 0,'-5'15'165'0'0,"4"-12"22"0"0,1-3 7 0 0,1 0-62 0 0,1 0-64 0 0,6 1-9 0 0,-6-1 22 0 0,0 0-51 0 0,0 1 70 0 0,0-1 60 0 0,0 0 52 0 0,0 0 74 0 0,0 0 39 0 0,5 1 853 0 0,-4-2-700 0 0,0 1-1 0 0,0 0-215 0 0,-2 0-175 0 0,0 0-32 0 0,1-1-37 0 0,-1 1-40 0 0,0 0-43 0 0,1 0-48 0 0,5-1 557 0 0,0-1-56 0 0,1 1-50 0 0,-1 0-46 0 0,2-1 6 0 0,1 0-49 0 0,3-2 54 0 0,0 1-59 0 0,19-5 295 0 0,-22 6-319 0 0,0 0 47 0 0,0 0-16 0 0,-2 0-78 0 0,4-1-25 0 0,-1-1-88 0 0,7-1-6 0 0,-6 1 52 0 0,7 0-66 0 0,25-8 148 0 0,-31 8-163 0 0,0 0-39 0 0,-4 1-30 0 0,1 0-32 0 0,0-1-39 0 0,0 1-44 0 0,-5 1 127 0 0,-3 0-33 0 0,1 1-42 0 0,-1 0-50 0 0,1 0-56 0 0,0-1-64 0 0,0 1-72 0 0,-2 0 74 0 0,1 0-38 0 0,0 0-38 0 0,0 0-42 0 0,0 0-43 0 0,0-1-47 0 0,0 1-46 0 0,-1 0-51 0 0,6-3-1302 0 0,2-2-1065 0 0</inkml:trace>
  <inkml:trace contextRef="#ctx0" brushRef="#br0" timeOffset="763.95">489 0 7888 0 0,'0'0'174'0'0,"0"0"29"0"0,0 0 13 0 0,0 0-68 0 0,0 0-4 0 0,0 0 58 0 0,0 0 179 0 0,0 0 323 0 0,0 0 28 0 0,0 0-306 0 0,0 0-188 0 0,0 0-61 0 0,0 0 8 0 0,0 0 49 0 0,2 2-30 0 0,0 2-128 0 0,0 0 1 0 0,0-1 0 0 0,0 1 0 0 0,-1 0-1 0 0,2 4-76 0 0,3 9 161 0 0,1 2 52 0 0,-2 11 50 0 0,0 1 5 0 0,9 25 615 0 0,-3 1 0 0 0,1 25-883 0 0,-3-14 545 0 0,-4-38-85 0 0,-1 1 0 0 0,-1 18-460 0 0,0 2 464 0 0,-1-1-24 0 0,1-11-107 0 0,6 16 64 0 0,-6-37-272 0 0,1 7 80 0 0,-2-6-90 0 0,2-2-48 0 0,-3-12-34 0 0,1 0 1 0 0,0 0-1 0 0,0 0 0 0 0,3 4-33 0 0,1 2 28 0 0,1 1-61 0 0,-1 1-101 0 0,-5-12 24 0 0,-1-1-122 0 0,0 0-67 0 0,1 1 95 0 0,1 0 67 0 0,3 0-107 0 0,-3 0 23 0 0,-1-1 21 0 0,-1 1-74 0 0,1-1-8 0 0,0 1-40 0 0,0-1-36 0 0,0 1-34 0 0,0-1-249 0 0,1 1-56 0 0,-1 0-814 0 0,-1-1 1510 0 0,2 1-2147 0 0,-2-1-1214 0 0</inkml:trace>
  <inkml:trace contextRef="#ctx0" brushRef="#br0" timeOffset="1215.74">1045 415 7136 0 0,'0'0'165'0'0,"0"0"22"0"0,-3 0 6 0 0,-31 1-10 0 0,23 0-71 0 0,-1 0 75 0 0,3 1 47 0 0,-1 0 91 0 0,-1 1 106 0 0,6-1-170 0 0,0 0 34 0 0,0-1-130 0 0,-6 2-14 0 0,4 0 26 0 0,4-2-60 0 0,0 1 33 0 0,1 1 40 0 0,0 0 47 0 0,-4 4-76 0 0,-6 4 30 0 0,-6 7 90 0 0,9-3-10 0 0,1 10 9 0 0,3 0-49 0 0,3 0 41 0 0,1 0-1 0 0,1 5-271 0 0,0-8 143 0 0,3 1 50 0 0,6 9 149 0 0,0 2-34 0 0,1-4-204 0 0,11 9-14 0 0,-5-11-11 0 0,1-4-43 0 0,-14-21-20 0 0,0 0 1 0 0,0 0-1 0 0,0-1 0 0 0,0 1 1 0 0,4 1-17 0 0,-3-2 25 0 0,-1 0 0 0 0,1-1 0 0 0,0 1 1 0 0,0-1-1 0 0,3 1-25 0 0,24 2 171 0 0,-29-4-166 0 0,9 0 51 0 0,-1-1 35 0 0,-6 1-40 0 0,0 0 1 0 0,0 0 0 0 0,0-1-1 0 0,0 0 1 0 0,0 1-1 0 0,-1-1 1 0 0,1-1 0 0 0,0 1-1 0 0,-1-1 1 0 0,1 1 0 0 0,2-3-52 0 0,9-7 243 0 0,-2 0-39 0 0,-10 8-157 0 0,0 0-1 0 0,-1 0 0 0 0,1 0 1 0 0,-1 0-1 0 0,0-1 1 0 0,0 1-1 0 0,0-1 1 0 0,0 1-1 0 0,-1-1 1 0 0,1 0-1 0 0,0-2-46 0 0,5-15 203 0 0,-5 18-167 0 0,-1-1 0 0 0,0 1 1 0 0,0 0-1 0 0,0-1 0 0 0,0 1 1 0 0,0-1-1 0 0,-1 0 0 0 0,0 1 0 0 0,0-1-36 0 0,-2-32 228 0 0,0 19-138 0 0,-1 0-1 0 0,-1 0 1 0 0,-1 1 0 0 0,0-1-90 0 0,-1 2 150 0 0,-1 1 0 0 0,0 0 0 0 0,-2-1-150 0 0,-4-7 167 0 0,3 9-170 0 0,-5-4-116 0 0,-7-9-112 0 0,17 19 144 0 0,-1 1 1 0 0,0 0-1 0 0,0 0 0 0 0,0 0 1 0 0,-1 1-1 0 0,1 0 0 0 0,-3 0 87 0 0,3 0-28 0 0,3 3-94 0 0,2 1 26 0 0,0 0-34 0 0,0 0-40 0 0,0 0-44 0 0,0 0-72 0 0,0 0-65 0 0,0 0-71 0 0,0 0-77 0 0,0 0-84 0 0,0 0-91 0 0,-1 0-97 0 0,1 0-104 0 0,-2-1-1097 0 0,0-2-1118 0 0</inkml:trace>
  <inkml:trace contextRef="#ctx0" brushRef="#br0" timeOffset="1998.65">1260 438 7456 0 0,'0'0'166'0'0,"0"0"29"0"0,0 0 12 0 0,1 0-70 0 0,0 2-8 0 0,5 3 235 0 0,1 1 0 0 0,-3-1-59 0 0,0 0 21 0 0,-1 1 90 0 0,3 6 137 0 0,2 0-107 0 0,0 2-41 0 0,2 8 124 0 0,-6-11-278 0 0,0-1-34 0 0,13 19 316 0 0,-3-8-133 0 0,-6-5-79 0 0,-6-10-225 0 0,2 3 174 0 0,0 1-1 0 0,1 0 1 0 0,4 4-270 0 0,5 4 383 0 0,-8-10-183 0 0,0-1 0 0 0,-1 1 1 0 0,1 0-1 0 0,2 7-200 0 0,4 8 255 0 0,3 5-65 0 0,3 0 106 0 0,-8-15-103 0 0,0 1 33 0 0,0-1 35 0 0,0-1 36 0 0,1-2-36 0 0,1 0-50 0 0,4 2-5 0 0,-5 2-41 0 0,-10-13-40 0 0,-1-1 3 0 0,0 0 0 0 0,0 0-9 0 0,0 0-39 0 0,0 0-15 0 0,2 0 58 0 0,5-5-54 0 0,-4-2 12 0 0,-2-6-21 0 0,1 0-19 0 0,3 0-5 0 0,-3 7-13 0 0,0 0 0 0 0,0 0 0 0 0,0 0 0 0 0,-1 0 0 0 0,0 0 0 0 0,0-1 0 0 0,-1-2-23 0 0,1-11 75 0 0,1 1 0 0 0,2-7-75 0 0,0 3 69 0 0,-3 19-72 0 0,-1 0-1 0 0,2 0 1 0 0,-1 0 0 0 0,0 0 0 0 0,1 1 0 0 0,0-3 3 0 0,15-20-125 0 0,5 4-110 0 0,2 5-113 0 0,-17 14 208 0 0,-1 1 48 0 0,1 2 25 0 0,3 3 14 0 0,-1-1 0 0 0,-2-2-11 0 0,-4 3-2 0 0,10 10-15 0 0,1 1 44 0 0,-3-5 29 0 0,-1 1 1 0 0,0 1-1 0 0,2 3 8 0 0,4 7-86 0 0,5 6-55 0 0,-10-9 75 0 0,-9-14 64 0 0,0 0 0 0 0,1 0 0 0 0,-1 0 0 0 0,1 0 0 0 0,-1 0 0 0 0,1-1 0 0 0,2 3 2 0 0,-1-2 0 0 0,0 0 0 0 0,-1 1 0 0 0,0-1 0 0 0,0 1 0 0 0,1 2 0 0 0,-2-2 0 0 0,0-1 0 0 0,1 0 0 0 0,0 0 0 0 0,0 0 0 0 0,0 0 0 0 0,3 2 0 0 0,-2-2-23 0 0,1 1 47 0 0,8 11 198 0 0,-8-9-157 0 0,-4-5-193 0 0,0-1 82 0 0,1 1 70 0 0,-1-1 58 0 0,1 1 196 0 0,3 0 306 0 0,-3-2-370 0 0,0 0-65 0 0,1 1-106 0 0,-1-1 141 0 0,-2-2-61 0 0,1 0-50 0 0,1-1-34 0 0,1 0-34 0 0,0-1 23 0 0,6-20 86 0 0,1-15 8 0 0,-8 26-82 0 0,6-28 41 0 0,-4 12-39 0 0,0 10-53 0 0,3-11 4 0 0,-2-1 32 0 0,4-23 69 0 0,2 23-39 0 0,-3 12-67 0 0,-2 6-53 0 0,0 0-69 0 0,-2 0-87 0 0,-1-1-104 0 0,-2 12 175 0 0,-1 0 35 0 0,5-4-290 0 0,-3 5 164 0 0,0 0 15 0 0,-1 0-72 0 0,0 0-86 0 0,1-1-101 0 0,-2 1 45 0 0,1 0-62 0 0,0 0-56 0 0,-1 0-48 0 0,1-1-176 0 0,-1 1-49 0 0,1-1-211 0 0,0-1-574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37.40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172 343 8264 0 0,'0'0'182'0'0,"0"0"-38"0"0,0-1-53 0 0,-1 0-20 0 0,0-1-35 0 0,1 1 5 0 0,-1 0 49 0 0,0 1 71 0 0,-4 0-57 0 0,-6 1 417 0 0,1 0-58 0 0,-1 2-54 0 0,1 2-50 0 0,1-1-47 0 0,-1 2-42 0 0,1 1-39 0 0,0 0-34 0 0,-4 5 55 0 0,1 2-63 0 0,-1 3-24 0 0,-4 8 16 0 0,12-16-86 0 0,1 0 0 0 0,0 1 1 0 0,1 0-1 0 0,0 0 0 0 0,0 0 0 0 0,1 0 1 0 0,1 0-1 0 0,0 0 0 0 0,0 2-95 0 0,0 13 194 0 0,3-5-55 0 0,-2-17-119 0 0,1 1 1 0 0,0-1 0 0 0,0 0-1 0 0,0 0 1 0 0,1 0 0 0 0,-1 0-1 0 0,1 0 1 0 0,-1 0-1 0 0,1-1 1 0 0,0 1 0 0 0,0 0-1 0 0,1 0-20 0 0,0-1 31 0 0,-1 0-1 0 0,0 0 1 0 0,1 0-1 0 0,-1 0 1 0 0,1 0-1 0 0,0-1 1 0 0,2 2-31 0 0,-1-2 47 0 0,0 1 1 0 0,0-1 0 0 0,0 0 0 0 0,0 0 0 0 0,1-1-1 0 0,-1 1 1 0 0,0-1 0 0 0,0 0 0 0 0,0 0 0 0 0,0 0-1 0 0,3-1-47 0 0,21-5 221 0 0,-2-6-37 0 0,0-3-44 0 0,-3-3-49 0 0,-2-1-57 0 0,-5-1-61 0 0,-11 14-12 0 0,-1-1 1 0 0,-1 1 0 0 0,1-1 0 0 0,-1 0 0 0 0,0 0 0 0 0,-1 0 0 0 0,0-1 0 0 0,0 1 0 0 0,0 0 0 0 0,-1-1-1 0 0,0 1 1 0 0,0-1 0 0 0,-1-1 38 0 0,0-7-110 0 0,-1 1-1 0 0,-1-8 111 0 0,-6-31-130 0 0,3 25 118 0 0,1 0 55 0 0,-2-25-28 0 0,-6-27-70 0 0,5 31 47 0 0,0 1 73 0 0,6 38-11 0 0,1 0 38 0 0,0 8-56 0 0,0 1-1 0 0,0-1 1 0 0,1 0 0 0 0,-1 0-1 0 0,1 1 1 0 0,0-1 0 0 0,0 0-1 0 0,0 1 1 0 0,0-1 0 0 0,0 0-36 0 0,0 2 72 0 0,-1 1 9 0 0,0 0 38 0 0,0 0 10 0 0,0 0-16 0 0,0 0-49 0 0,2 6 7 0 0,13 31-51 0 0,-5-11 22 0 0,-4-4 41 0 0,0 1 65 0 0,1 8-13 0 0,9 44 123 0 0,-6-21 22 0 0,-1 5-280 0 0,-8-43 69 0 0,1-1 46 0 0,0 1 41 0 0,-1 0 33 0 0,1 15 252 0 0,-1 42 691 0 0,-1-51-832 0 0,-2 0-55 0 0,1-11-96 0 0,1 0-1 0 0,0-1 1 0 0,0 2-149 0 0,2-1 56 0 0,1-1-72 0 0,1-2-95 0 0,-1-3 11 0 0,0-2-32 0 0,-1-2 15 0 0,0 0-43 0 0,1-1-38 0 0,0 0-35 0 0,4-2-318 0 0,-1 1-89 0 0,-1-1-272 0 0,-2 2 407 0 0,-1-1 296 0 0,-1 1-36 0 0,0 0 8 0 0,0-1-35 0 0,0 1-41 0 0,0-1-46 0 0,0 1-48 0 0,1-1-46 0 0,-1 0-40 0 0,0 1-35 0 0,1-1-145 0 0,-1 0-36 0 0,4-2-1538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7.6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144 1 6216 0 0,'0'0'133'0'0,"0"0"23"0"0,0 0 15 0 0,-2 1-15 0 0,-9 9 510 0 0,2 1-110 0 0,1 0-94 0 0,1 1-81 0 0,-6 7 100 0 0,-3 1-99 0 0,-7 11 7 0 0,4 5-94 0 0,8-9 197 0 0,-7 24-492 0 0,13-27 106 0 0,3 2 38 0 0,3 27 223 0 0,0-18-72 0 0,0-13-149 0 0,1 0-74 0 0,2 3-51 0 0,-2-15-28 0 0,1 0 0 0 0,0 0 0 0 0,1 0 0 0 0,2 4 7 0 0,3 3 23 0 0,8 5-9 0 0,1-2 43 0 0,3-3 48 0 0,1-3 52 0 0,1-5 53 0 0,2-4 59 0 0,1-4 60 0 0,2-5 65 0 0,-6-2-20 0 0,-3-1-58 0 0,-12 4-216 0 0,-1 0 1 0 0,0-1 0 0 0,0 0-1 0 0,-1 0 1 0 0,1 0-1 0 0,-1 0 1 0 0,0-1 0 0 0,2-3-101 0 0,10-10 234 0 0,-2-1-57 0 0,-8 10-98 0 0,-1 0 0 0 0,-1 0-1 0 0,0 0 1 0 0,0-1 0 0 0,3-8-79 0 0,3-22 138 0 0,-5-1-46 0 0,-6 34-80 0 0,0 1 1 0 0,0-1-1 0 0,-1 1 1 0 0,0-1 0 0 0,0 1-1 0 0,0 0 1 0 0,-1-1-1 0 0,0 1 1 0 0,0 0-1 0 0,0 0 1 0 0,-2-2-13 0 0,-6-12 10 0 0,-11-16 51 0 0,6 17-51 0 0,1 1-45 0 0,-32-33-203 0 0,30 36 28 0 0,-23-19-131 0 0,25 23 142 0 0,2 2-46 0 0,-1 0-96 0 0,7 5 128 0 0,0 0-34 0 0,0 0-35 0 0,0 0-39 0 0,6 4 248 0 0,-2-1-416 0 0,0 0-107 0 0,1 0 90 0 0,0 1-39 0 0,-2-1-634 0 0,-2 0-553 0 0,-4 1-978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8.08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70 7024 0 0,'0'0'157'0'0,"0"0"23"0"0,0 3 12 0 0,0 7-208 0 0,0 0 38 0 0,0 4 69 0 0,0 1 70 0 0,0 0 71 0 0,1 0 70 0 0,0 0 69 0 0,0 0 70 0 0,2 0 69 0 0,1 0 68 0 0,0 4-93 0 0,7 20 550 0 0,0-15-426 0 0,6 9 327 0 0,-2-2 39 0 0,0-12-400 0 0,-13-16-467 0 0,1 0 59 0 0,8 12 857 0 0,-9-11-812 0 0,0-2-154 0 0,-1 0-42 0 0,0-1 305 0 0,-1-1-8 0 0,0 0-3 0 0,0 0-12 0 0,0 0-2 0 0,-3 6 113 0 0,3-6-379 0 0,0 1 0 0 0,0-1 0 0 0,0 0 0 0 0,0 0 0 0 0,0 1-1 0 0,0-1 1 0 0,0 0 0 0 0,-1 0 0 0 0,1 0 0 0 0,0 0 0 0 0,0 1 0 0 0,0-1 0 0 0,0 0 0 0 0,-1 0 0 0 0,1 0 0 0 0,0 0 0 0 0,0 0 0 0 0,0 1 0 0 0,-1-1 0 0 0,1 0-1 0 0,0 0 1 0 0,0 0 0 0 0,0 0 0 0 0,-1 0 0 0 0,1 0 0 0 0,0 0 0 0 0,0 0 0 0 0,-1 0 0 0 0,1 0 0 0 0,0 0 0 0 0,0 0 0 0 0,-1 0 0 0 0,1 0 0 0 0,0 0-30 0 0,-3-1 320 0 0,0-1-54 0 0,0-1-77 0 0,0-1-95 0 0,0 1-107 0 0,0 0-102 0 0,-18-18 241 0 0,2-5-45 0 0,5-2-46 0 0,6 1-45 0 0,7 20 11 0 0,1 0 0 0 0,-1 0 0 0 0,2 0 0 0 0,-1 0 0 0 0,1 0-1 0 0,1-6 0 0 0,-1 5-9 0 0,2 0 0 0 0,-1 1 0 0 0,1-1 0 0 0,0 1 0 0 0,3-5 9 0 0,0 1-24 0 0,1 0 0 0 0,1 1-1 0 0,-1 0 1 0 0,2 0-1 0 0,-1 0 1 0 0,2 1 0 0 0,4-3 24 0 0,5-4-9 0 0,-7 6-31 0 0,-1 2-27 0 0,0 0-41 0 0,-2 1-19 0 0,1 1-40 0 0,0 0-44 0 0,1-1-51 0 0,-2 2 25 0 0,16-6-328 0 0,-14 7 298 0 0,-1 1-21 0 0,-1 0-68 0 0,2 1-146 0 0,-5 0 200 0 0,0 1-39 0 0,0 0-42 0 0,0-1-46 0 0,0 1-50 0 0,0 0-54 0 0,0 0 2 0 0,-4 0 146 0 0,0 1-43 0 0,1-1-39 0 0,-1 1-33 0 0,1-1-139 0 0,0 0-33 0 0,6-1-1462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8.62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288 76 7976 0 0,'0'0'174'0'0,"0"0"29"0"0,0-3 14 0 0,1 1-127 0 0,0-3 14 0 0,-9-10-68 0 0,5 12-17 0 0,1-1 35 0 0,-2-2 144 0 0,-1-1 96 0 0,-1 0 150 0 0,-3-3 308 0 0,-3 2-38 0 0,2 5-338 0 0,1 1-163 0 0,4 2-150 0 0,0-1-33 0 0,-7 1 89 0 0,-23 1 108 0 0,20 3-98 0 0,-27 6 173 0 0,10-2-155 0 0,1 3-60 0 0,16-3-101 0 0,1-1-34 0 0,7-1 75 0 0,6-5-20 0 0,1-1 0 0 0,0 1 0 0 0,-1-1 0 0 0,1 1 0 0 0,0-1 1 0 0,-1 1-1 0 0,1-1 0 0 0,0 1 0 0 0,0-1 0 0 0,0 1 0 0 0,0-1 1 0 0,0 1-1 0 0,-1-1 0 0 0,1 1 0 0 0,0 0 0 0 0,0-1 1 0 0,0 1-8 0 0,0 4 17 0 0,-5 9 56 0 0,5 1-58 0 0,9 10-33 0 0,-6-19 4 0 0,1-1 0 0 0,-1 0 0 0 0,1 0 0 0 0,0 0 0 0 0,3 2 14 0 0,7 7-66 0 0,1-1 1 0 0,11 7 65 0 0,11 10-15 0 0,-14-10 149 0 0,-1 1-40 0 0,82 81 189 0 0,-99-96-225 0 0,0 0 1 0 0,-1 0-1 0 0,0 1 1 0 0,0-1-1 0 0,3 7-58 0 0,0 0 171 0 0,-3-6-43 0 0,1 1 37 0 0,-3-5-181 0 0,-1-1 34 0 0,1 4 104 0 0,0 0 119 0 0,-2 0 19 0 0,-3 6 401 0 0,-1-4-324 0 0,2-5-227 0 0,-1 0-34 0 0,0 0-40 0 0,0 0-48 0 0,-8 6 208 0 0,0-2-74 0 0,-3 0-45 0 0,-7 2-29 0 0,5-3-5 0 0,5-1 15 0 0,8-4-51 0 0,1-1 0 0 0,0 1 1 0 0,0 0-1 0 0,0-1 0 0 0,0 1 0 0 0,-1-1 0 0 0,1 0 0 0 0,0 0 0 0 0,0 0 1 0 0,-1 0-8 0 0,-4 0-5 0 0,-4 0-74 0 0,8-1 43 0 0,0 1-1 0 0,0-1 0 0 0,0 1 1 0 0,0-1-1 0 0,1 0 0 0 0,-1-1 1 0 0,0 1-1 0 0,0-1 37 0 0,-3-1-101 0 0,1 0-45 0 0,1 1-20 0 0,0 0-50 0 0,2 1-144 0 0,1 0 107 0 0,0 0 86 0 0,0-2-162 0 0,0 1 152 0 0,1 1-104 0 0,0 0 90 0 0,0 1-43 0 0,-1-1-114 0 0,1 0-47 0 0,-1 1-43 0 0,1-1-37 0 0,-1 0-137 0 0,0 0-36 0 0,-1-2-1424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9.16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336 21 6768 0 0,'0'0'149'0'0,"0"0"23"0"0,0 0 12 0 0,-1-1-25 0 0,-2-2-111 0 0,-1 0 40 0 0,-4-1 188 0 0,-2 0 186 0 0,-8 0 358 0 0,7 3-337 0 0,3 0-195 0 0,2 1-81 0 0,0 0-38 0 0,1 1-64 0 0,0-1-38 0 0,0 1-42 0 0,1-1-47 0 0,-6 3 236 0 0,-2 4 4 0 0,-4 2 14 0 0,10-7-121 0 0,1 0 1 0 0,-1 0 0 0 0,1 1 0 0 0,0 0-1 0 0,-5 3-111 0 0,-23 20 447 0 0,8-5-166 0 0,6-6-117 0 0,0 3 42 0 0,12-11-91 0 0,0 1 1 0 0,1 0 0 0 0,-1 1 0 0 0,1 0-1 0 0,1 0 1 0 0,0 0 0 0 0,0 0-1 0 0,1 1 1 0 0,0-1 0 0 0,-1 6-116 0 0,5-14 9 0 0,-7 28 175 0 0,4-1-37 0 0,3-25-134 0 0,0-1 0 0 0,1 1 0 0 0,-1-1 0 0 0,0 1 0 0 0,1-1 0 0 0,0 1 0 0 0,-1-1 0 0 0,1 0 0 0 0,0 1 0 0 0,0-1 0 0 0,0 0 0 0 0,1 0 0 0 0,-1 1 0 0 0,1-1 0 0 0,-1 0 0 0 0,1 0 0 0 0,0-1 0 0 0,-1 1 0 0 0,1 0 0 0 0,0-1 0 0 0,2 2-13 0 0,-2-1 12 0 0,9 5 97 0 0,-10-7-91 0 0,0 1 0 0 0,0-1 0 0 0,0 1 1 0 0,1-1-1 0 0,-1 1 0 0 0,0-1 0 0 0,0 0 0 0 0,1 0 0 0 0,-1 0 0 0 0,0 0 0 0 0,1 0 1 0 0,-1 0-1 0 0,0 0 0 0 0,1 0-18 0 0,22-4 229 0 0,1-1-65 0 0,6-3-33 0 0,13-6-19 0 0,-31 8-76 0 0,-1-1 0 0 0,0 0 0 0 0,0 0 0 0 0,5-5-36 0 0,6-4 43 0 0,-20 14-30 0 0,0-1 1 0 0,0 1 0 0 0,0-1 0 0 0,0 0 0 0 0,-1 0 0 0 0,1 0 0 0 0,-1 0 0 0 0,0-1 0 0 0,0 1 0 0 0,2-3-14 0 0,9-16 37 0 0,-9 17-28 0 0,-1-1 1 0 0,0 0 0 0 0,-1 0-1 0 0,1 0 1 0 0,-1-1 0 0 0,0 1-1 0 0,-1-1 1 0 0,0 1 0 0 0,0-1-1 0 0,0 1 1 0 0,0-3-10 0 0,2-15 30 0 0,2-9-30 0 0,-6 30 0 0 0,1 3 1 0 0,0-1-1 0 0,0 0 1 0 0,0 1-1 0 0,0-1 0 0 0,0 0 1 0 0,0 1-1 0 0,0-1 1 0 0,0 1-1 0 0,0-1 1 0 0,0 0-1 0 0,0 1 1 0 0,1-1-1 0 0,-1 1 1 0 0,0-1-1 0 0,0 0 0 0 0,1 1 1 0 0,-1-1-1 0 0,0 1 1 0 0,1-1-1 0 0,-1 1 1 0 0,0-1-1 0 0,1 1 1 0 0,-1 0-1 0 0,1-1 1 0 0,0 0-1 0 0,-1 1 0 0 0,0 0 0 0 0,0 0 1 0 0,0 0-1 0 0,0 0 0 0 0,0 0 1 0 0,0 0-1 0 0,0 0 1 0 0,0 0-1 0 0,0 0 0 0 0,0 0 1 0 0,0 0-1 0 0,0 0 0 0 0,0 0 1 0 0,0 0-1 0 0,0 0 1 0 0,0 0-1 0 0,0 0 0 0 0,0 0 1 0 0,0 0-1 0 0,0 0 1 0 0,0 0-1 0 0,1 0 0 0 0,-1 0 1 0 0,0 0-1 0 0,0 0 0 0 0,0 0 1 0 0,0 0-1 0 0,0 0 1 0 0,0 0-1 0 0,0 0 0 0 0,0 0 1 0 0,0 0-1 0 0,0 0 0 0 0,0 0 1 0 0,0 0-1 0 0,0 0 1 0 0,0 0-1 0 0,0 0 0 0 0,1 0 1 0 0,-1 0-1 0 0,0 0 1 0 0,0 0-1 0 0,0 0 0 0 0,0 0 1 0 0,0 0-1 0 0,0 0 0 0 0,0 0 1 0 0,0 0-1 0 0,0 0 1 0 0,0 0-1 0 0,0 0 0 0 0,0 0 1 0 0,0 0-1 0 0,0 1 0 0 0,0-1 1 0 0,0 0-1 0 0,0 0 1 0 0,0 0-1 0 0,0 0 0 0 0,0 0 1 0 0,0 0-1 0 0,0 0 1 0 0,0 0-1 0 0,0 0 0 0 0,0 0 1 0 0,0 0-1 0 0,0 0 0 0 0,0 0 1 0 0,0 0-1 0 0,0 0 0 0 0,24 38-263 0 0,-14-16 199 0 0,-6-1 73 0 0,-4-15-9 0 0,0-1 0 0 0,-1-1 0 0 0,2 1 0 0 0,-1-1 0 0 0,0 1 0 0 0,1-1 0 0 0,0 1 0 0 0,0-1 0 0 0,0 0 0 0 0,1 1 0 0 0,0 0 0 0 0,6 14 19 0 0,10 25 136 0 0,-13-32-167 0 0,0 1-58 0 0,-1 4-6 0 0,1 2 19 0 0,2-8 71 0 0,-3-9 3 0 0,6 10 43 0 0,-9-11-433 0 0,0 0 35 0 0,0 0-255 0 0,1-1 91 0 0,2 1-573 0 0,-4-1 720 0 0,1 0-34 0 0,-1 0 62 0 0,1 0-34 0 0,0 1-1559 0 0,-1-1-1097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9.48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0 7488 0 0,'2'3'60'0'0,"1"-1"0"0"0,0 1-1 0 0,-1 0 1 0 0,0 0 0 0 0,1 1 0 0 0,-1-1 0 0 0,0 1-60 0 0,3 5 53 0 0,2 4 9 0 0,-4-6 18 0 0,0 0 33 0 0,1 5 135 0 0,2-1 90 0 0,3 11 521 0 0,-3 1-33 0 0,-1-6-266 0 0,1 0-33 0 0,4 11 48 0 0,0 1-46 0 0,-3 1-44 0 0,0-1-42 0 0,-1 0-38 0 0,0 1-37 0 0,4 29 269 0 0,-3-17-263 0 0,1 0-49 0 0,0-1-44 0 0,2 0-36 0 0,-2 0 22 0 0,-6-31-198 0 0,-1-1 0 0 0,1 1 1 0 0,1-1-1 0 0,-1 0 0 0 0,2 0 0 0 0,0 2-69 0 0,-2-8 11 0 0,-2-2-14 0 0,1 4 22 0 0,2 8 47 0 0,3-2-20 0 0,1-4-109 0 0,-7-6 42 0 0,2 0-126 0 0,-2-1 57 0 0,0 0-70 0 0,0 0-84 0 0,0 0 73 0 0,0 0-40 0 0,0 0-41 0 0,0 0-40 0 0,0 0-396 0 0,0 0 93 0 0,0 0-54 0 0,0 0-765 0 0,0 0-605 0 0,0 0-1146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9.91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15 134 9848 0 0,'3'0'222'0'0,"7"0"30"0"0,-7 0 19 0 0,-3 0-114 0 0,2 0-82 0 0,12 0-38 0 0,18-1-34 0 0,-11-1 67 0 0,-10 1 31 0 0,1 1 61 0 0,-1-1 78 0 0,0 0 91 0 0,5 0 75 0 0,1 0-41 0 0,15 0 217 0 0,-1-4-104 0 0,-11 1-232 0 0,-3 1-67 0 0,-1 0-56 0 0,-7 2-74 0 0,-1-1-1 0 0,1-1 1 0 0,-1 0-1 0 0,0 0 0 0 0,0 0 1 0 0,0-1-1 0 0,-1 0 1 0 0,6-4-49 0 0,-9 5 43 0 0,4-4 119 0 0,-6 5-148 0 0,-1-1-41 0 0,3-8 70 0 0,-7 8-11 0 0,2 3-14 0 0,-1-3 3 0 0,0 1 1 0 0,0-1-1 0 0,0 1 1 0 0,-1 0-1 0 0,1 0 0 0 0,-1 0 1 0 0,1 0-1 0 0,-2-1-21 0 0,0 1 14 0 0,-1 0-1 0 0,1 0 1 0 0,-1 0 0 0 0,1 0-1 0 0,-3 1-13 0 0,-8-3 13 0 0,0 2-1 0 0,0 0 0 0 0,-5 1-12 0 0,-4-1 46 0 0,1-1 51 0 0,15 2-83 0 0,0 0 0 0 0,0 0 0 0 0,0 1 0 0 0,0 0 0 0 0,-7 1-14 0 0,-13 5-18 0 0,0 4-44 0 0,18-5 59 0 0,1 1 0 0 0,0 0 0 0 0,0 0 1 0 0,-4 3 2 0 0,-9 13 87 0 0,13-10 7 0 0,3 1 43 0 0,-2 3 47 0 0,0 2-72 0 0,1 1-60 0 0,6-17-52 0 0,1 0 0 0 0,-1 0 0 0 0,1 0 0 0 0,0 0 0 0 0,0 0 1 0 0,-1 0-1 0 0,1 0 0 0 0,0 0 0 0 0,1 1 0 0 0,-1-1 1 0 0,0 0-1 0 0,1 0 0 0 0,-1 0 0 0 0,1 0 0 0 0,0 0 1 0 0,0 0-1 0 0,16 28 38 0 0,3 1 54 0 0,-3-14-48 0 0,-6-8 39 0 0,2-1 0 0 0,-1 0 1 0 0,3 0-84 0 0,21 6 81 0 0,-5-4-16 0 0,-20-7-52 0 0,0 0 0 0 0,-1-1-1 0 0,1 0 1 0 0,0-1 0 0 0,0 0-1 0 0,0-1 1 0 0,0 0 0 0 0,4-2-13 0 0,15 2-9 0 0,19-3-197 0 0,-38 1 114 0 0,0 1-54 0 0,2-1-99 0 0,-1 0-110 0 0,-6 1 130 0 0,0 0-36 0 0,0 0-38 0 0,-1-1-42 0 0,-1 2-18 0 0,-1-1-51 0 0,0 0-47 0 0,0 0-39 0 0,1 0-144 0 0,0 0-41 0 0,1 0-173 0 0,2-1-470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9:00.27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0 126 9072 0 0,'0'0'204'0'0,"1"-1"-68"0"0,1 0-40 0 0,1-1 62 0 0,-3 1-71 0 0,3-6 54 0 0,4 0-55 0 0,-3 3-58 0 0,-2-1-7 0 0,1 0 41 0 0,4-3 157 0 0,1 0 87 0 0,12-8 521 0 0,-13 11-602 0 0,-1 0-40 0 0,1 0-48 0 0,22-10 737 0 0,-9 8-335 0 0,-2 0-157 0 0,-2 0-85 0 0,1 1-8 0 0,0 3-40 0 0,-13 3-191 0 0,1 0-1 0 0,-1 0 1 0 0,0 0-1 0 0,1 1 1 0 0,-1-1-1 0 0,0 1 0 0 0,1 1-57 0 0,-1-1 50 0 0,-1 0 0 0 0,1 1 0 0 0,0-1 0 0 0,-1 1 0 0 0,3 2-50 0 0,-3-2 28 0 0,0 0-1 0 0,-1 0 1 0 0,0 0-1 0 0,1 0 1 0 0,-1 0-1 0 0,0 1 0 0 0,0-1 1 0 0,0 1-1 0 0,0-1 1 0 0,-1 1-1 0 0,1 1-27 0 0,4 9 145 0 0,-2-1-41 0 0,0 15 6 0 0,-3 0-90 0 0,-1-19-23 0 0,-1 1 0 0 0,-1-1 0 0 0,1 1 0 0 0,-1-1 0 0 0,-1 0 0 0 0,0 3 3 0 0,-5 6 45 0 0,-1-1 55 0 0,-31 32 168 0 0,34-39-253 0 0,6-8-8 0 0,-1 0 1 0 0,1 1-1 0 0,-1-1 0 0 0,0 0 0 0 0,0 0 1 0 0,0 0-1 0 0,0 0 0 0 0,0 1 0 0 0,0-1 0 0 0,0 0 1 0 0,0 0-1 0 0,0-1 0 0 0,0 1 0 0 0,0 0 0 0 0,-1 0-7 0 0,-2 3 78 0 0,1 5-75 0 0,3-7 7 0 0,-1-1-160 0 0,1 0 44 0 0,-1 0 41 0 0,1 0 37 0 0,-1 0 49 0 0,0 1 70 0 0,-1 3 399 0 0,1-3-334 0 0,0-1-121 0 0,1 0-42 0 0,0 0-49 0 0,-1 0-59 0 0,1 0-92 0 0,0 0-94 0 0,0 1-107 0 0,-1-1-118 0 0,1-1 215 0 0,0 1-34 0 0,0 0-36 0 0,0-1-36 0 0,0 1-39 0 0,0 0-40 0 0,0-1-41 0 0,0 1-42 0 0,0-1-1408 0 0,0 0-1130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9:00.5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12528 0 0,'0'0'281'0'0,"0"0"40"0"0,0 0 22 0 0,0 0-143 0 0,0 0-96 0 0,0 0 61 0 0,0 0-60 0 0,0 0 104 0 0,0 0 185 0 0,0 0 20 0 0,0 0-175 0 0,0 0-110 0 0,0 0-41 0 0,0 0-11 0 0,0 0-2 0 0,0 0-86 0 0,0 0-93 0 0,0 0-93 0 0,0 0 49 0 0,0 0-38 0 0,0 0-41 0 0,0 0-39 0 0,0 0-370 0 0,0 0 81 0 0,0 0-53 0 0,0 0-722 0 0,0 0-573 0 0,0 0-1086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8:57.011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498 140 6056 0 0,'0'0'176'0'0,"-1"-1"-4"0"0,-4-8-229 0 0,0 0 102 0 0,-1-2 123 0 0,2 6-33 0 0,1-1 36 0 0,0 1 38 0 0,0 0 40 0 0,1 1 41 0 0,-1 0 42 0 0,-4-7 706 0 0,4 6-499 0 0,-1-1-101 0 0,2 3-266 0 0,0 0-37 0 0,-1 1-41 0 0,1-1-44 0 0,-6-3 285 0 0,1 0-49 0 0,0 1-45 0 0,0-1-37 0 0,-4 0 28 0 0,0 0-45 0 0,6 4-105 0 0,0 0 1 0 0,0 0-1 0 0,-1 1 1 0 0,1-1-1 0 0,-1 1 1 0 0,0 0-83 0 0,-14 0 261 0 0,4 2-69 0 0,1 3-77 0 0,-4 2-47 0 0,-9 5-30 0 0,2 0 45 0 0,1 1 33 0 0,4-2-89 0 0,17-7 29 0 0,0 2-55 0 0,3-2 2 0 0,-20 28 54 0 0,8-6-50 0 0,1 0 1 0 0,-1 8-8 0 0,11-27 6 0 0,-1 4 43 0 0,1-1 0 0 0,1 0 0 0 0,-1 1 1 0 0,1 0-1 0 0,1-1 0 0 0,0 1 0 0 0,0-1 0 0 0,2 5-49 0 0,-1 19 145 0 0,0-16-15 0 0,0-1 0 0 0,3 10-130 0 0,2 21 260 0 0,-1-15-70 0 0,9 18 145 0 0,-2-7-60 0 0,-7-20-112 0 0,1 0 26 0 0,-1 0 0 0 0,-1 0 0 0 0,-1 1 1 0 0,-1 6-190 0 0,-2-22 65 0 0,3 3-32 0 0,0 6 23 0 0,-1-4-16 0 0,0-7 16 0 0,-1-5 37 0 0,-1-1 3 0 0,0 2 0 0 0,0 2-33 0 0,0 11-74 0 0,0-13-60 0 0,0-2-81 0 0,0 0-132 0 0,0 0 149 0 0,0 0-48 0 0,0 0-73 0 0,0 0 82 0 0,0 0-36 0 0,0 0-39 0 0,0 0-37 0 0,0 0-384 0 0,0 0 94 0 0,0 0-50 0 0,0 0-736 0 0,0 0-577 0 0,0 0-1099 0 0</inkml:trace>
  <inkml:trace contextRef="#ctx0" brushRef="#br0" timeOffset="328.62">0 472 8808 0 0,'0'0'197'0'0,"0"0"24"0"0,0 0 19 0 0,0 0 15 0 0,2-1 8 0 0,20-9 221 0 0,1-3 89 0 0,-1-2 68 0 0,-1-3 49 0 0,-16 14-613 0 0,0 0 0 0 0,0 1 0 0 0,1-1 0 0 0,-1 1 1 0 0,1 0-1 0 0,2 0-77 0 0,23-9 204 0 0,-7 2-150 0 0,-17 7-183 0 0,-1 1 55 0 0,1-1 47 0 0,0 0 40 0 0,6-1 95 0 0,19-7 277 0 0,-22 8-318 0 0,0 0-61 0 0,-4 1-41 0 0,-1 1-34 0 0,1-1-39 0 0,0 0-43 0 0,1 1-64 0 0,-1-1-61 0 0,0 0-66 0 0,0 1-72 0 0,1 0-78 0 0,-1-1-83 0 0,0 1-88 0 0,0-1-95 0 0,4 0-806 0 0,2-1-888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0.59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3 10944 0 0,'-8'-2'248'0'0,"7"1"34"0"0,1 1 20 0 0,0 0-38 0 0,2 0-94 0 0,2 1 394 0 0,0 0-62 0 0,0 2-59 0 0,-1 0-53 0 0,0 1-49 0 0,0 1-45 0 0,-1 0-39 0 0,0 0-35 0 0,1 5 72 0 0,-1 0-59 0 0,2 20 305 0 0,-3-22-348 0 0,0-1 36 0 0,2 16 125 0 0,-2 0-43 0 0,-2 22 203 0 0,1 16 28 0 0,1-23-243 0 0,1 5-1 0 0,4 1-78 0 0,-2-15-159 0 0,-4-23-41 0 0,1 1 1 0 0,0-1 0 0 0,0 1 0 0 0,1-1 0 0 0,0 0-1 0 0,0 1-19 0 0,-2-7-195 0 0,0 1 49 0 0,0-1 45 0 0,1 1 42 0 0,-1-1 36 0 0,0 1 69 0 0,1 0 53 0 0,-1-1 39 0 0,2 3 460 0 0,-2-1-451 0 0,1-1-71 0 0,-1 0-86 0 0,1 0-83 0 0,-1 0-97 0 0,0-1-115 0 0,1 1-47 0 0,-1 0-98 0 0,0 0-107 0 0,0-1-117 0 0,0 1-126 0 0,1-1 351 0 0,-1 0-35 0 0,0 1-36 0 0,0-1-36 0 0,0 0-39 0 0,0 0-39 0 0,0 0-1601 0 0,0 0-1264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42.07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300 50 6016 0 0,'0'0'133'0'0,"0"-2"132"0"0,0-2-115 0 0,-1-1-77 0 0,-1-1-70 0 0,0 3 56 0 0,-1 0 67 0 0,0 1 60 0 0,-1 0 47 0 0,-4-1 277 0 0,-13-3 835 0 0,16 5-1044 0 0,1 0-33 0 0,0 0-46 0 0,0 0-56 0 0,-3-2 267 0 0,-1 1-34 0 0,-8-1 300 0 0,-1 2-121 0 0,1 2-110 0 0,-1 1-98 0 0,1 2-89 0 0,-1 1-76 0 0,1 2-65 0 0,-3 2-42 0 0,2 2-57 0 0,6-4-50 0 0,1 1 0 0 0,1 0 0 0 0,-1 0 0 0 0,-1 4 9 0 0,-7 8 28 0 0,18-19-28 0 0,-1-1 1 0 0,1 1 0 0 0,0 0 0 0 0,-1 0-1 0 0,1 0 1 0 0,-1-1 0 0 0,1 1 0 0 0,0 0 0 0 0,0 0-1 0 0,0 0 1 0 0,-1 0 0 0 0,1-1 0 0 0,0 1 0 0 0,0 0-1 0 0,0 0 1 0 0,0 0-1 0 0,1 1-2 0 0,-1 0 0 0 0,0-1-1 0 0,1 1 1 0 0,0-1 0 0 0,-1 1 0 0 0,1-1 0 0 0,0 1-1 0 0,0-1 1 0 0,-1 0 0 0 0,1 1 0 0 0,0-1 0 0 0,1 0-1 0 0,0 1 3 0 0,0 1-5 0 0,1 0 0 0 0,1-1 0 0 0,-1 1-1 0 0,0-1 1 0 0,1 0 0 0 0,-1 0-1 0 0,1 0 1 0 0,0 0 0 0 0,1 0 5 0 0,12 4 6 0 0,-1 1 1 0 0,1 1-1 0 0,-1 0 0 0 0,0 2 1 0 0,-1 0-1 0 0,5 4-6 0 0,14 13 22 0 0,-1 1 0 0 0,1 4-22 0 0,-17-14 98 0 0,14 16-98 0 0,-23-23 7 0 0,0 0-1 0 0,0 1 1 0 0,5 11-7 0 0,-3-4 22 0 0,3 7 39 0 0,-7-9 28 0 0,-4-1 33 0 0,-4 3 56 0 0,2-17-116 0 0,-1 0 1 0 0,1 0 0 0 0,-1 0-1 0 0,0 0 1 0 0,0 1 0 0 0,0-1-1 0 0,0 0 1 0 0,0 0-63 0 0,-13 12 447 0 0,-4-4-62 0 0,-3-3-65 0 0,-2-4-74 0 0,0-2-78 0 0,1-3-85 0 0,4-1-89 0 0,12 1-123 0 0,-1 1 85 0 0,0-1 66 0 0,-16-5 244 0 0,13 4-194 0 0,5 0-78 0 0,-1 0-51 0 0,1 0-65 0 0,1 0-77 0 0,-1-1-88 0 0,1 0-103 0 0,1 0-113 0 0,1 2 205 0 0,1-1-34 0 0,0 3-27 0 0,1-1-53 0 0,0 1-46 0 0,-1-1-42 0 0,1 0-145 0 0,0 1-40 0 0,-1-1-177 0 0,0 0-474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0.76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10 12 11256 0 0,'-1'-1'229'0'0,"0"0"-44"0"0,0-1-46 0 0,-1 0-45 0 0,0 0-44 0 0,1 1-46 0 0,0-1-44 0 0,1 2-45 0 0,0 0-191 0 0,0 0-45 0 0,0 0-42 0 0,0 0-35 0 0,0 0-120 0 0,0 0-36 0 0,0 0-1232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7.20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53 9856 0 0,'1'-2'69'0'0,"0"0"-42"0"0,0 0 0 0 0,-1-2 67 0 0,0 0 75 0 0,1-3 114 0 0,-1 4-417 0 0,0 1 68 0 0,1 0 61 0 0,-1-1 55 0 0,1 1 47 0 0,0-1 39 0 0,2-2 228 0 0,7-5 861 0 0,-8 9-1009 0 0,0 1-44 0 0,-1 0 126 0 0,-1 0-8 0 0,0 0-10 0 0,1 0-43 0 0,1 1-88 0 0,1 2-54 0 0,2 4 35 0 0,-4-5-45 0 0,0-1-42 0 0,0 1 1 0 0,-1 0 0 0 0,0-1 0 0 0,1 1 0 0 0,-1 0 0 0 0,0 0-1 0 0,0 0 1 0 0,0 0 0 0 0,0-1 0 0 0,0 1 0 0 0,0 0 0 0 0,0 0-1 0 0,-1 0-43 0 0,0 17 391 0 0,3-2-24 0 0,-2 1-116 0 0,0-5-126 0 0,0 0-44 0 0,-1 14-14 0 0,-1 28-59 0 0,3-32 61 0 0,7 50 333 0 0,-3-42-204 0 0,1 3 92 0 0,-2-16-105 0 0,1-1 35 0 0,-4-12-155 0 0,5 16 207 0 0,1-2-61 0 0,1 0-56 0 0,3-1-51 0 0,-4-9-77 0 0,0-1 53 0 0,7 5 194 0 0,-12-12-230 0 0,0 1-1 0 0,0-1 0 0 0,-1 0 0 0 0,1 0 0 0 0,0-1 0 0 0,0 1 0 0 0,0 0 0 0 0,0-1 0 0 0,1 1 0 0 0,-1-1 0 0 0,1 1-43 0 0,10-2 176 0 0,11-4 225 0 0,-1-3-117 0 0,-1-4-95 0 0,-2-1-71 0 0,2-6-41 0 0,-8 5-17 0 0,-1 0 0 0 0,5-8-60 0 0,-8 9 36 0 0,-1 0-1 0 0,0-1 1 0 0,-1 0 0 0 0,-1-1-1 0 0,5-13-35 0 0,1-7 33 0 0,-2-2-39 0 0,-7 22-42 0 0,0-1-1 0 0,-1 1 1 0 0,-1-1-1 0 0,0 0 1 0 0,-1-2 48 0 0,-1 8-17 0 0,1-1-44 0 0,3-8-155 0 0,-1 14 139 0 0,-2 5 10 0 0,-1 0 26 0 0,0 0 89 0 0,2 4 19 0 0,2 8-82 0 0,-3-10-1 0 0,7 18-229 0 0,-3-7 134 0 0,1 1 37 0 0,1 2 23 0 0,5 7 25 0 0,-8-14 14 0 0,-1 0-1 0 0,1 0 0 0 0,-1 0 0 0 0,-1 1 0 0 0,1-1 13 0 0,6 24 0 0 0,12 31 0 0 0,8 15-16 0 0,-28-79-192 0 0,-1 1 54 0 0,0-1 50 0 0,0 1 43 0 0,1 0 40 0 0,-1 0 46 0 0,0 0 80 0 0,1 1 53 0 0,0 0 126 0 0,-1 0-123 0 0,1-1-74 0 0,-1 0-64 0 0,1 0-69 0 0,-1 0-71 0 0,0 0-82 0 0,1 0-96 0 0,-1 0-31 0 0,0-1-82 0 0,1 1-87 0 0,-1-1-96 0 0,0 0-100 0 0,0 1-110 0 0,1-1-114 0 0,-1 0-123 0 0,0 0-1263 0 0,0 0-1306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7.71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350 62 8720 0 0,'0'0'197'0'0,"0"0"-10"0"0,0 0-78 0 0,0-1-52 0 0,-2-1-3 0 0,0 1 0 0 0,-1-3 60 0 0,1 2-44 0 0,1-1-51 0 0,-1 1 0 0 0,1 0 0 0 0,-1 0 0 0 0,1 0 0 0 0,-1 0 0 0 0,0 0 0 0 0,0 0 0 0 0,0 0-19 0 0,-4-4 333 0 0,-12-10 1028 0 0,13 14-1043 0 0,-1 0-17 0 0,0 1-58 0 0,-6 0 300 0 0,1-1-68 0 0,-1 0-44 0 0,7 2-266 0 0,-1 0-37 0 0,-7 1 175 0 0,0 1-42 0 0,-12 1 156 0 0,11 0-224 0 0,0 1-32 0 0,-29 11 202 0 0,19-5-225 0 0,-8 4 39 0 0,12-4-88 0 0,6 1-48 0 0,1 2-44 0 0,12-11 3 0 0,-1 0 0 0 0,1-1 0 0 0,0 1 0 0 0,0 0 0 0 0,0 0 0 0 0,0-1 0 0 0,0 1 0 0 0,0 0 0 0 0,0 0 0 0 0,1 0 0 0 0,-1 0 0 0 0,1 0 0 0 0,-1 1 0 0 0,1-1 0 0 0,0 0 0 0 0,0 0 0 0 0,0 0 0 0 0,0 0 0 0 0,0 0 0 0 0,0 0 0 0 0,1 0 0 0 0,-1 1 0 0 0,1-1 0 0 0,-1 0 0 0 0,1 0 0 0 0,0 0 0 0 0,0 1 0 0 0,3 3 0 0 0,-1 1 0 0 0,1-1 0 0 0,1 0 0 0 0,-1 0 0 0 0,1-1 0 0 0,0 0 0 0 0,0 1 0 0 0,1-2 0 0 0,3 4 0 0 0,12 7 0 0 0,0-1 0 0 0,5 1 0 0 0,-2-1 0 0 0,13 8 0 0 0,-9-6 0 0 0,-1 1 0 0 0,0 2 0 0 0,-1 0 0 0 0,18 19 0 0 0,-31-21 34 0 0,-4 3 47 0 0,-5 2 59 0 0,-5-1 70 0 0,-2-10-73 0 0,-3-1 56 0 0,3-7-100 0 0,0 0 0 0 0,0 0 0 0 0,0 0 0 0 0,0 0 0 0 0,0-1 1 0 0,-1 1-1 0 0,1-1 0 0 0,-2 0-93 0 0,-17 9 420 0 0,6-6-214 0 0,4-1-104 0 0,1-1-84 0 0,-20 1 73 0 0,-1-1-45 0 0,0-2-46 0 0,0-1-46 0 0,11 0-10 0 0,15-1-57 0 0,0 1 66 0 0,-1-1 46 0 0,-9-1 56 0 0,11 2-70 0 0,0-1-33 0 0,0 0-43 0 0,1 1-55 0 0,-1-1-64 0 0,0 1-75 0 0,1-1-86 0 0,-1 1-96 0 0,0 0-106 0 0,5 0 301 0 0,0 0-38 0 0,-1 0-409 0 0,1 0 106 0 0,0 0-51 0 0,0 0-775 0 0,0 0-605 0 0,0 0-1152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8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48 11600 0 0,'0'0'224'0'0,"0"0"-94"0"0,0-1-59 0 0,0-3 0 0 0,0 1-5 0 0,0 0-41 0 0,0 1 51 0 0,0-6 323 0 0,0 4-259 0 0,0 2-95 0 0,0-1-38 0 0,0 0-56 0 0,0-1-67 0 0,0-1-81 0 0,0 0-91 0 0,0 5 4 0 0,0 0-47 0 0,0 0-43 0 0,0 0-37 0 0,0 0-124 0 0,0 0-36 0 0,0 0-1271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9.6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45 10104 0 0,'0'0'230'0'0,"0"0"30"0"0,0 0-26 0 0,0 0-100 0 0,1 0-74 0 0,3 0-22 0 0,-2 0 14 0 0,7-3-9 0 0,-2 1-36 0 0,-3 0 18 0 0,1 1 46 0 0,3 0 252 0 0,1-1 41 0 0,17-4 809 0 0,-11 2-569 0 0,-8 3-354 0 0,0-1-48 0 0,3 1-26 0 0,-5 0-134 0 0,-1 1-36 0 0,19-3 351 0 0,10-2 33 0 0,-4 1-91 0 0,-9 1-71 0 0,-10 3-199 0 0,16-2 189 0 0,-18 2-191 0 0,0-1-54 0 0,1 1-93 0 0,-5 0 17 0 0,1 0-33 0 0,-1 0-38 0 0,0 0-40 0 0,0 0-45 0 0,0 0-46 0 0,-1 0-45 0 0,-1 0-55 0 0,0 0-49 0 0,0 0-43 0 0,1 0-148 0 0,-1 0-42 0 0,2 0-179 0 0,0 0-478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31.73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374 54 6336 0 0,'0'0'141'0'0,"0"0"23"0"0,0 0 11 0 0,-1-2-43 0 0,-2-3-88 0 0,0 3-21 0 0,2 1 60 0 0,1 1-83 0 0,-7-5 906 0 0,-1 0-113 0 0,2 1-195 0 0,0-1-67 0 0,0 2-60 0 0,0-1-53 0 0,-1 0 23 0 0,0 0-54 0 0,-3 1 22 0 0,-5 0 136 0 0,6 2-300 0 0,-4 0 159 0 0,1 0-37 0 0,-6 0 131 0 0,-3 4-41 0 0,-17 5 339 0 0,26-4-587 0 0,0 2-72 0 0,-23 14 394 0 0,28-15-382 0 0,0 1 0 0 0,0-1-1 0 0,-3 5-148 0 0,0 1 228 0 0,0 1-1 0 0,1-1 1 0 0,-4 8-228 0 0,-11 20 397 0 0,12-12-181 0 0,5 1-44 0 0,6-20-133 0 0,0 0 0 0 0,1 0 1 0 0,0 0-1 0 0,0 0 1 0 0,1 0-1 0 0,0 1-39 0 0,1 1 40 0 0,1 0 0 0 0,-1 0 0 0 0,3 4-40 0 0,0-2 33 0 0,0 0 1 0 0,1-1-1 0 0,0 0 1 0 0,3 5-34 0 0,-5-11 9 0 0,-1-1 1 0 0,1 1 0 0 0,0-1-1 0 0,0 0 1 0 0,0 0 0 0 0,3 2-10 0 0,-1-2 23 0 0,0 0 0 0 0,0-1 1 0 0,0 1-1 0 0,0-1 0 0 0,1-1 1 0 0,-1 1-1 0 0,1-1 0 0 0,1 0-23 0 0,24 4 77 0 0,1-5-48 0 0,-12-3-52 0 0,0-1-42 0 0,-6 0 90 0 0,0 0-101 0 0,-1-1-101 0 0,0 0-104 0 0,-1 0-107 0 0,1 0-107 0 0,0-1-111 0 0,0 0-111 0 0,15-6-699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32.0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 9912 0 0,'0'0'290'0'0,"0"0"-3"0"0,0 0-131 0 0,0 0-57 0 0,0 0 101 0 0,0 0 178 0 0,2 1 20 0 0,0 1-105 0 0,0 1-40 0 0,3 4 147 0 0,-1 1-112 0 0,-1 0-82 0 0,5 17 204 0 0,-5-16-183 0 0,3 12 96 0 0,-1-1-39 0 0,4 20 873 0 0,1 17-1157 0 0,-10-53 38 0 0,8 52 515 0 0,-1 1-49 0 0,-3 0-47 0 0,-2 1-51 0 0,-2-15-101 0 0,-2 20 264 0 0,0 0-1 0 0,2-22-262 0 0,-4 21 52 0 0,1-35-180 0 0,-1 1 69 0 0,-2 0 74 0 0,6-18-282 0 0,0-9 14 0 0,0-1-26 0 0,0 0-44 0 0,3 0-211 0 0,-1 0 65 0 0,-1-1-34 0 0,1 1-33 0 0,-1-1-35 0 0,1 1-35 0 0,-1-1-34 0 0,1 0-36 0 0,-1 0-36 0 0,1 1-36 0 0,-1-1-37 0 0,0 0-37 0 0,0 0-37 0 0,1 0-38 0 0,-1 0-39 0 0,0 1 17 0 0,3-3-1760 0 0,1-2-1343 0 0,-4 5 3713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32.526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0 9672 0 0,'15'4'464'0'0,"-13"-4"-203"0"0,-2 0-104 0 0,1 2-79 0 0,1 0-76 0 0,-1 0 0 0 0,0 1 1 0 0,0-1-1 0 0,0 1 0 0 0,0-1 0 0 0,-1 1 1 0 0,1 2-3 0 0,1 11 74 0 0,-2-4 26 0 0,-1-1 55 0 0,0 0 67 0 0,0 1 81 0 0,0-1 93 0 0,-1 30 656 0 0,2 0-79 0 0,3 1-94 0 0,1-1-108 0 0,-2-26-278 0 0,1 0 0 0 0,4 10-493 0 0,-3-13 308 0 0,0 0-1 0 0,1-1 1 0 0,3 6-308 0 0,12 14 559 0 0,6-4-57 0 0,-23-24-446 0 0,0-1 0 0 0,0 0 0 0 0,1 0-1 0 0,-1 0 1 0 0,1 0 0 0 0,-1-1-1 0 0,1 0 1 0 0,0 1 0 0 0,-1-1-1 0 0,1 0 1 0 0,0-1 0 0 0,0 1-1 0 0,0-1 1 0 0,0 0 0 0 0,0 0-1 0 0,-1 0 1 0 0,1 0 0 0 0,0-1 0 0 0,0 1-1 0 0,0-1 1 0 0,0 0 0 0 0,-1 0-1 0 0,1-1 1 0 0,0 1 0 0 0,-1-1-1 0 0,2 0-55 0 0,5-4 161 0 0,0 0-50 0 0,-1 2-12 0 0,-1-1 0 0 0,-1 0-1 0 0,8-6-98 0 0,-7 3 30 0 0,0 1 0 0 0,0-1 0 0 0,4-7-30 0 0,16-27 50 0 0,-8 5-10 0 0,6-21-40 0 0,-10 22 60 0 0,15-26-60 0 0,-26 55 0 0 0,0 1-1 0 0,0-1 1 0 0,1 1-1 0 0,4-5 1 0 0,14-11-77 0 0,-13 12-12 0 0,-8 7 117 0 0,1 0-88 0 0,0 0-57 0 0,4 0-219 0 0,-3 2 205 0 0,-4 1 15 0 0,0 3 13 0 0,1 0 39 0 0,6 6-1 0 0,-3-5 21 0 0,-4-2 31 0 0,1 1-1 0 0,-1-1 0 0 0,0 1 0 0 0,1-1 0 0 0,-1 1 0 0 0,0-1 0 0 0,0 2 14 0 0,4 33-62 0 0,-2-10 16 0 0,-2-20 42 0 0,0 1 0 0 0,-1 0 0 0 0,1-1 0 0 0,-2 1 0 0 0,1 0 0 0 0,-1-1-1 0 0,-1 7 5 0 0,0-4-11 0 0,1 0-1 0 0,0 0 1 0 0,1 0-1 0 0,0 2 12 0 0,0-4 5 0 0,0 1-1 0 0,-1-1 0 0 0,0 0 0 0 0,-1 3-4 0 0,1-4 18 0 0,0-1-1 0 0,0 1 0 0 0,0-1 0 0 0,1 1 0 0 0,0-1 1 0 0,1 1-1 0 0,0 3-17 0 0,-1-8-2 0 0,3 14 42 0 0,-2 8 112 0 0,-1-22-127 0 0,0 0 0 0 0,0 0 0 0 0,0 0 0 0 0,1 0 0 0 0,-1 1 0 0 0,1-1 0 0 0,-1 0 0 0 0,2 2-25 0 0,2 5 54 0 0,1 1-79 0 0,-2-7-34 0 0,-1-1-40 0 0,-1-1-109 0 0,-1-1 90 0 0,0 0 38 0 0,0 0-34 0 0,0 0-13 0 0,0 0-35 0 0,0 0-40 0 0,0 0-44 0 0,0 0-49 0 0,0 0-45 0 0,0 0-42 0 0,0 0-37 0 0,0 0-273 0 0,0 0-61 0 0,0 0-50 0 0,0 0-36 0 0,0 0-1501 0 0,0 0-1330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33.108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200 55 7800 0 0,'87'0'158'0'0,"-65"0"-74"0"0,5 0 51 0 0,-6 0 81 0 0,-8-3-31 0 0,-9 1-201 0 0,-1 1 67 0 0,-1-1 59 0 0,-1 0 52 0 0,0 0 90 0 0,-1 0 51 0 0,0-1 110 0 0,-3-1 260 0 0,0 0-2 0 0,0 1-263 0 0,0 1-111 0 0,0 0-53 0 0,1 1-89 0 0,0-1-54 0 0,0 1-61 0 0,0 0-68 0 0,-12-6 673 0 0,5 4-251 0 0,2 2-102 0 0,-1-1-46 0 0,2 2-83 0 0,-1 0-44 0 0,0-1-50 0 0,0 1-57 0 0,-5 0 137 0 0,0-2-50 0 0,-16 1 75 0 0,16 2-114 0 0,-18 2 122 0 0,12-1 59 0 0,1 1 0 0 0,-17 5-241 0 0,22-5 43 0 0,-2 1 39 0 0,0 0 0 0 0,1 1 0 0 0,-1 1 0 0 0,-3 2-82 0 0,14-6 22 0 0,-1 0 1 0 0,0 1 0 0 0,1 0 0 0 0,-1-1 0 0 0,1 1 0 0 0,0 0-1 0 0,0 1 1 0 0,-2 2-23 0 0,3-3 11 0 0,0 0 1 0 0,0 0-1 0 0,1 0 0 0 0,-1 0 0 0 0,1 0 0 0 0,0 1 1 0 0,-1 1-12 0 0,2-3 5 0 0,0-1 0 0 0,0 1 0 0 0,0-1 1 0 0,0 0-1 0 0,0 1 0 0 0,0-1 1 0 0,0 1-1 0 0,0-1 0 0 0,0 1 1 0 0,1-1-1 0 0,-1 0 0 0 0,1 1 1 0 0,-1-1-1 0 0,1 0 0 0 0,0 1 0 0 0,-1-1 1 0 0,1 0-1 0 0,0 0 0 0 0,0 0 1 0 0,0 1-1 0 0,0-1 0 0 0,0 0-5 0 0,4 4 19 0 0,0 0-1 0 0,1-1 1 0 0,-1 0 0 0 0,3 1-19 0 0,4 4 26 0 0,21 13 61 0 0,5-3-44 0 0,-10-5-43 0 0,4 1 0 0 0,18 4 54 0 0,-25-10-44 0 0,-9-2-10 0 0,0 2 0 0 0,0 0 0 0 0,-1 0 0 0 0,10 9 0 0 0,-12-9 0 0 0,-8-5-2 0 0,13 9 37 0 0,0 3 55 0 0,-16-14-70 0 0,0 0 0 0 0,0 0 0 0 0,0 0 0 0 0,0 1 1 0 0,-1-1-1 0 0,1 1 0 0 0,-1-1 0 0 0,1 1 0 0 0,-1-1 0 0 0,0 1 0 0 0,0 0 0 0 0,0 0 0 0 0,0 2-20 0 0,1 6 96 0 0,-1 1 64 0 0,0 5 134 0 0,-2-16-268 0 0,1 0 1 0 0,0 1 0 0 0,-1-1 0 0 0,1 0-1 0 0,-1 0 1 0 0,1 0 0 0 0,-1 1 0 0 0,1-1-1 0 0,-1 0 1 0 0,0 0 0 0 0,0 0-27 0 0,-8 7 162 0 0,-21 11 357 0 0,-3-2-74 0 0,-2-5-106 0 0,17-8-220 0 0,0-3-37 0 0,12-1-167 0 0,-6 0 20 0 0,0 0 92 0 0,0 0 59 0 0,-17-3 192 0 0,12-1-172 0 0,7 1-107 0 0,1-1-70 0 0,0-1-85 0 0,1 0-102 0 0,1-2-121 0 0,3 3 140 0 0,1 0-37 0 0,1 0-38 0 0,-1-1-41 0 0,1 0-42 0 0,0 0-46 0 0,1 3 24 0 0,1 1-62 0 0,0 0-53 0 0,0 0-48 0 0,0-1-169 0 0,0 1-47 0 0,0-1-204 0 0,0 0-553 0 0,0 2 1542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33.344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 10720 0 0,'0'0'267'0'0,"0"0"-112"0"0,1 0-83 0 0,3 0-12 0 0,-1 0 8 0 0,3 0 10 0 0,-1 1-46 0 0,4 5 37 0 0,-3-1 107 0 0,-1 2 88 0 0,-2 0 68 0 0,-1 2 129 0 0,0 14 704 0 0,-2-15-831 0 0,1 0-33 0 0,0 0-46 0 0,0-1-56 0 0,2 15 501 0 0,-4-9-281 0 0,-1-2-144 0 0,0 0-102 0 0,2-8-108 0 0,0 1 0 0 0,0-1 0 0 0,0 0-1 0 0,0 0 1 0 0,0 0 0 0 0,1 0-1 0 0,0 1 1 0 0,-1-1 0 0 0,1 0 0 0 0,0 0-1 0 0,1 0-64 0 0,2 10 217 0 0,-3-1-62 0 0,3 14 175 0 0,-1-11-187 0 0,-3 1-96 0 0,-2 3-155 0 0,2-18 40 0 0,0 0-45 0 0,0 0-58 0 0,-1-1-76 0 0,0 1-127 0 0,0 0 140 0 0,1-1-35 0 0,-1 1-130 0 0,1-1-63 0 0,0 0-55 0 0,0 0-49 0 0,-1 1-168 0 0,1-1-47 0 0,0 0-203 0 0,0 0-544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8T15:26:42.447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50 1 6504 0 0,'0'7'-59'0'0,"-1"0"38"0"0,1 1 36 0 0,-1-1 34 0 0,-1 8 141 0 0,0 0 108 0 0,-1 3 181 0 0,-1 0 104 0 0,-2 3 212 0 0,-2 11 490 0 0,2-10-401 0 0,2-8-334 0 0,4-10-588 0 0,-1-1 41 0 0,-1 3 109 0 0,1 0 84 0 0,-3 11 532 0 0,3-10-477 0 0,0-2-151 0 0,1 0-67 0 0,-1-1-81 0 0,1 1-97 0 0,-1-2-27 0 0,1 0-63 0 0,0 1-69 0 0,0-1-75 0 0,-1 0-81 0 0,1 0-85 0 0,0 1-93 0 0,0-1-97 0 0,0 1-813 0 0,0 2-884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33.620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14 9792 0 0,'0'0'222'0'0,"2"-1"30"0"0,0-1-165 0 0,0 1-49 0 0,1-1 32 0 0,1 0 44 0 0,4-1 73 0 0,-7 3-169 0 0,6-2 10 0 0,1 1-28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34.045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437 79 7848 0 0,'41'-7'232'0'0,"-44"7"-118"0"0,0 0-33 0 0,-4-2 1 0 0,1 0-74 0 0,-12-7-67 0 0,5 3 97 0 0,6 3 41 0 0,1 0 57 0 0,2 1-7 0 0,-1 1 34 0 0,1-1 39 0 0,0 1 42 0 0,-11-1 251 0 0,1 0-44 0 0,0 0-39 0 0,-1 1-35 0 0,-2 1 37 0 0,-1 1-34 0 0,7 0-40 0 0,0 0 1 0 0,1 1 0 0 0,-10 3-341 0 0,-9 4 508 0 0,0 2-62 0 0,0 2-52 0 0,1 1-40 0 0,17-8-216 0 0,2 0 0 0 0,-1 0 0 0 0,1 1 0 0 0,0 0 0 0 0,0 1 0 0 0,0 0 0 0 0,1 0 0 0 0,1 1 0 0 0,-5 6-138 0 0,9-10 69 0 0,-13 18 184 0 0,4 0-80 0 0,9-18-137 0 0,1 1 0 0 0,0-1 0 0 0,0 1 0 0 0,1-1 0 0 0,0 1 0 0 0,0 0 0 0 0,0 0 0 0 0,0 1-36 0 0,1 1 48 0 0,0 0-1 0 0,1 0 0 0 0,0 0 1 0 0,0-1-1 0 0,0 2-47 0 0,1-2 38 0 0,0 0 1 0 0,0 0-1 0 0,1 0 1 0 0,0 0-1 0 0,1 1-38 0 0,0-1 30 0 0,0 0 1 0 0,1 0-1 0 0,0-1 0 0 0,0 0 0 0 0,1 0 0 0 0,0 0 1 0 0,0-1-1 0 0,0 1 0 0 0,0-1 0 0 0,1-1 0 0 0,0 1 1 0 0,0-1-1 0 0,0-1 0 0 0,0 1 0 0 0,1-1 0 0 0,1 0-30 0 0,6 2 70 0 0,1-1 0 0 0,-1 0-1 0 0,17 1-69 0 0,-10-3 77 0 0,1-1-1 0 0,13-1-76 0 0,6-3 95 0 0,1-2 0 0 0,31-8-95 0 0,-62 10 15 0 0,-1 0-1 0 0,1 0 0 0 0,-1-1 0 0 0,0 0 0 0 0,0-1 1 0 0,0-1-1 0 0,0 1 0 0 0,-1-2 0 0 0,0 0-14 0 0,-3 2 13 0 0,0 0-1 0 0,-1-1 0 0 0,0 0 1 0 0,0-1-1 0 0,-1 1 1 0 0,0-1-1 0 0,1-1-12 0 0,-1 0 24 0 0,-1 0 1 0 0,0 0-1 0 0,0 0 0 0 0,1-5-24 0 0,2-5 51 0 0,-5 13-42 0 0,0 1 1 0 0,0 0-1 0 0,0-1 0 0 0,-1 1 1 0 0,0-1-1 0 0,0 1 0 0 0,0-1 1 0 0,0 1-1 0 0,-1-1 0 0 0,0 0 1 0 0,0-3-10 0 0,-3-6 18 0 0,0 1 0 0 0,0-1 0 0 0,-2-1-18 0 0,1 4-29 0 0,0 0-38 0 0,1 5 29 0 0,0 0-1 0 0,0 1 0 0 0,-1-1 1 0 0,1 1-1 0 0,-1 0 1 0 0,0 0-1 0 0,-1 0 0 0 0,1 0 1 0 0,-1 1-1 0 0,-1-1 39 0 0,-24-18-234 0 0,14 13 76 0 0,1 0-39 0 0,-6-4-166 0 0,-9-2-103 0 0,17 11 238 0 0,-2 0-104 0 0,8 3 121 0 0,0-1-37 0 0,-1 1-59 0 0,1-1-54 0 0,0 1-62 0 0,0-1-66 0 0,3 2-691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34.60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0 137 9856 0 0,'0'0'289'0'0,"0"0"-8"0"0,2 1-185 0 0,4 2-82 0 0,-1-1 15 0 0,-1 1 56 0 0,0 1 50 0 0,-1 0 42 0 0,1 1 86 0 0,0 1 44 0 0,0 1 104 0 0,1 6 259 0 0,2 8 441 0 0,-5-14-782 0 0,0 0-38 0 0,-1-2-84 0 0,0 1-40 0 0,-1-1-44 0 0,1 0-51 0 0,0 6 173 0 0,1 0 39 0 0,2 12 300 0 0,-3-19-462 0 0,-1 0-1 0 0,1-1 1 0 0,-1 1-1 0 0,0 0 1 0 0,0 0-1 0 0,-1 0 1 0 0,1 0 0 0 0,-1 0-1 0 0,0 0 1 0 0,0-1-1 0 0,0 1 1 0 0,-1 2-122 0 0,0-1 73 0 0,0-1 33 0 0,2-2-54 0 0,-1-1 0 0 0,1 1 0 0 0,0 0 0 0 0,0-1 0 0 0,0 1 0 0 0,0 0 0 0 0,0-1 0 0 0,0 1 0 0 0,0 0 0 0 0,1-1 0 0 0,-1 1-1 0 0,1 0-51 0 0,-1 5 222 0 0,-3 2-22 0 0,2-8-167 0 0,2 1 156 0 0,1 0-119 0 0,0 0-40 0 0,2 0-7 0 0,-3-2 26 0 0,1 2 114 0 0,-2-2-58 0 0,4 2-6 0 0,2 5-50 0 0,-4-6 25 0 0,-2-1 4 0 0,0 0 0 0 0,0 0-12 0 0,2-1-2 0 0,9-9 43 0 0,-6 0-75 0 0,1-3 21 0 0,-5 12-50 0 0,-1 0 0 0 0,1 0-1 0 0,-1 0 1 0 0,1 0 0 0 0,-1 0-1 0 0,1 0 1 0 0,-1 0 0 0 0,0 0-1 0 0,0 0 1 0 0,1 0 0 0 0,-1 0-1 0 0,0 0 1 0 0,0 0 0 0 0,0 0-1 0 0,0 0 1 0 0,0 0 0 0 0,0 0-1 0 0,0 0 1 0 0,-1 0 0 0 0,1-1-3 0 0,-7-18 11 0 0,6 17-10 0 0,0 0 0 0 0,-1 0 0 0 0,1 0 0 0 0,1 0 0 0 0,-1 0 0 0 0,0 0 0 0 0,1 0 0 0 0,-1 0 0 0 0,1-1 0 0 0,0-2-1 0 0,3-11 30 0 0,0 1-1 0 0,4-14-29 0 0,-3 15-7 0 0,2 1 0 0 0,-1-1 0 0 0,2 1 0 0 0,8-13 7 0 0,-7 12-70 0 0,-4 8 35 0 0,-1 1 0 0 0,1 0 0 0 0,0 0-1 0 0,1 0 1 0 0,-1 0 0 0 0,1 1 0 0 0,1-1 35 0 0,4-3-40 0 0,1-2-79 0 0,2 1 1 0 0,0 0-1 0 0,6-3 119 0 0,9 0-103 0 0,-16 9 77 0 0,-1 1-1 0 0,0 0 1 0 0,1 1 0 0 0,0 0 0 0 0,-1 1-1 0 0,1 0 1 0 0,0 1 0 0 0,1 1 26 0 0,0 0-27 0 0,-1 1 0 0 0,1 0 0 0 0,-1 1 1 0 0,11 4 26 0 0,-4-1-53 0 0,-1 1 1 0 0,15 8 52 0 0,-11-2-1 0 0,-2 2 43 0 0,4 4 1 0 0,13 3 134 0 0,-32-19-128 0 0,0 0-1 0 0,-1 1 1 0 0,0-1 0 0 0,1 1 0 0 0,-2 0 0 0 0,1 0 0 0 0,0 0-1 0 0,0 1-48 0 0,13 14 203 0 0,-15-18-185 0 0,14 17 240 0 0,-12-7-78 0 0,-5 1 41 0 0,0-10-193 0 0,0 0 0 0 0,0 0 0 0 0,0 0 0 0 0,1 0-1 0 0,0 0 1 0 0,-1 0 0 0 0,1 1 0 0 0,0-1-1 0 0,0 0 1 0 0,0 0 0 0 0,0 0 0 0 0,0 0 0 0 0,0 0-1 0 0,1 0 1 0 0,-1 1 0 0 0,1-1 0 0 0,-1 0 0 0 0,1 0-1 0 0,1 1-27 0 0,-2-3 11 0 0,0 1-1 0 0,0 0 0 0 0,0-1 1 0 0,0 1-1 0 0,0 0 0 0 0,1-1 0 0 0,-1 1 1 0 0,0 0-1 0 0,0-1 0 0 0,-1 1 1 0 0,1 0-1 0 0,0-1 0 0 0,0 1 1 0 0,0 0-1 0 0,0-1 0 0 0,-1 1-10 0 0,-9 12 151 0 0,0-2 33 0 0,7-2 36 0 0,1-6-29 0 0,-7 5-2 0 0,0 3 65 0 0,8-9-24 0 0,1-2-10 0 0,0 0-107 0 0,0 1-41 0 0,0 2-18 0 0,0 4-5 0 0,0-5 14 0 0,0-1 54 0 0,2 1 3 0 0,-2-2-118 0 0,1 0 0 0 0,-1 1 0 0 0,1-1 0 0 0,-1 1 0 0 0,1-1 1 0 0,-1 0-1 0 0,0 1 0 0 0,1-1 0 0 0,-1 1 0 0 0,0-1 0 0 0,0 1 0 0 0,1 0 0 0 0,-1-1 0 0 0,0 1 0 0 0,0-1 0 0 0,0 1 0 0 0,0 0-2 0 0,-19 11 52 0 0,-5 1-63 0 0,23-13-258 0 0,0 1 58 0 0,0-1 50 0 0,0 1 41 0 0,-1-1-18 0 0,-2 1-30 0 0,3-1 72 0 0,1 0-63 0 0,-1 0-91 0 0,1 0 83 0 0,-1 0-34 0 0,1-1-124 0 0,0 1-73 0 0,0 0-82 0 0,0-1-89 0 0,0 1 65 0 0,0 0-70 0 0,0 0-60 0 0,0 0-55 0 0,0-1-197 0 0,0 1-53 0 0,0 0-238 0 0,0 0-647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30.45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585 38 6952 0 0,'0'0'201'0'0,"0"-2"-27"0"0,0-3-109 0 0,0 0-42 0 0,0 3 59 0 0,0 1 436 0 0,0 0-42 0 0,-1 0-42 0 0,1 0-39 0 0,-1 0-37 0 0,0-1-34 0 0,0 0 226 0 0,-2 1-116 0 0,1-1-98 0 0,-1 0-85 0 0,0 1-66 0 0,-2-1 19 0 0,-4-1 19 0 0,6 2-100 0 0,0 0 58 0 0,0 1 86 0 0,-15-2 242 0 0,-2 3-105 0 0,0 0-97 0 0,-1 0-91 0 0,8 0-119 0 0,1 0-34 0 0,-3 0 22 0 0,-1 0 50 0 0,-11 1 168 0 0,-35 3 496 0 0,43-4-610 0 0,0 1-62 0 0,6-1-84 0 0,-1 0-52 0 0,-1 1 55 0 0,1 0 1 0 0,0 1 0 0 0,-6 1-47 0 0,0 3 86 0 0,2 1 40 0 0,2-1-48 0 0,-6 5-10 0 0,16-8-59 0 0,4-3 0 0 0,0 1 1 0 0,0-1-1 0 0,0 1 1 0 0,0-1-1 0 0,1 1 0 0 0,-1 0 1 0 0,1 0-1 0 0,-1-1 1 0 0,0 3-11 0 0,-10 10 8 0 0,10-13-3 0 0,1 0 0 0 0,0 1 0 0 0,0-1 1 0 0,0 0-1 0 0,0 1 0 0 0,0-1 0 0 0,0 0 0 0 0,0 1 0 0 0,0-1 0 0 0,1 1 0 0 0,-1 0 0 0 0,0-1 0 0 0,1 1 1 0 0,-1 1-5 0 0,-3 8-1 0 0,4-9 1 0 0,-1 0 0 0 0,0 0 0 0 0,1-1 0 0 0,-1 1 0 0 0,1 0 0 0 0,-1 0 0 0 0,1 0 0 0 0,0 2 0 0 0,-1 42 32 0 0,-5 0 103 0 0,6-40-109 0 0,0-1 0 0 0,0 0 1 0 0,0 1-1 0 0,0-1 0 0 0,1 0 0 0 0,1 4-26 0 0,1 20 95 0 0,-3 40 151 0 0,1-2-39 0 0,-2-27-102 0 0,1 29 94 0 0,0-52-113 0 0,0 0-1 0 0,-2 0 0 0 0,-1 5-85 0 0,0 4 130 0 0,1-15-31 0 0,0 1 1 0 0,-1-1 0 0 0,-1 2-100 0 0,-5 21 262 0 0,-5 14 290 0 0,4-13-67 0 0,8-27-363 0 0,2 4 137 0 0,-1-1-41 0 0,0-4-128 0 0,0-1-71 0 0,-2-1-68 0 0,4-3 92 0 0,3 5-33 0 0,-4 1 1 0 0,2-1 32 0 0,-2-6-43 0 0,1 0 1 0 0,-1 0-1 0 0,0-1 1 0 0,1 1 0 0 0,-1 0-1 0 0,0 0 1 0 0,1-1-1 0 0,-1 1 1 0 0,1 0-1 0 0,-1-1 1 0 0,1 1 0 0 0,-1 0-1 0 0,1-1 1 0 0,-1 1-1 0 0,1-1 1 0 0,0 1 0 0 0,-1-1-1 0 0,2 1 0 0 0,1 1 0 0 0,-1 1 0 0 0,-1-2 0 0 0,-1-1 0 0 0,1 1 0 0 0,-1 0 0 0 0,1-1 0 0 0,-1 1 0 0 0,1-1 0 0 0,0 1 0 0 0,-1-1 0 0 0,1 1 0 0 0,0-1 0 0 0,0 1 0 0 0,0-1 0 0 0,-1 1 0 0 0,1-1 0 0 0,0 0 0 0 0,0 0 0 0 0,0 1 0 0 0,0-1 0 0 0,-1 0 0 0 0,1 0 0 0 0,0 0 0 0 0,0 0 0 0 0,1 0 0 0 0,32 4 1 0 0,-20-5 14 0 0,-1 0 0 0 0,0 0 0 0 0,0-2 0 0 0,0 1 0 0 0,0-2-15 0 0,25-5 49 0 0,19-4-30 0 0,0 0-4 0 0,-19 4 26 0 0,11 0-34 0 0,-16 6-46 0 0,6-1-97 0 0,-20 1 16 0 0,-1-1-41 0 0,-15 4-72 0 0,0-1 67 0 0,1 1 60 0 0,-1 0 50 0 0,0-1 43 0 0,1 1 45 0 0,6 1 185 0 0,-5-1-137 0 0,0 0-79 0 0,-2 0-68 0 0,1 0-70 0 0,-2 0-42 0 0,1 0-66 0 0,0-1-74 0 0,0 1-84 0 0,-1-1-1 0 0,0 0-68 0 0,0 0-73 0 0,1 0-76 0 0,-1 0-83 0 0,0 0-86 0 0,1-1-91 0 0,-1 0-96 0 0,2-1-1273 0 0,4-1-1268 0 0,-8 4 3516 0 0</inkml:trace>
  <inkml:trace contextRef="#ctx0" brushRef="#br0" timeOffset="284.18">48 600 10152 0 0,'0'0'298'0'0,"0"0"-4"0"0,0 0-166 0 0,1-1-4 0 0,-1 1-51 0 0,5-5 43 0 0,8-6 198 0 0,2 2-43 0 0,2 1-37 0 0,0 1-34 0 0,19-4 120 0 0,0 2-73 0 0,1-1-26 0 0,-30 8-344 0 0,0 1 63 0 0,0-1 53 0 0,0 0 45 0 0,8-2 135 0 0,18-3 406 0 0,-22 5-447 0 0,-1 0-62 0 0,-3 1-69 0 0,-1 0-35 0 0,0 0-40 0 0,1 0-46 0 0,0 0-65 0 0,-1 0-65 0 0,1 0-69 0 0,0 1-77 0 0,0-1-83 0 0,0 0-88 0 0,0 0-96 0 0,0 1-100 0 0,6-2-894 0 0,7 0-951 0 0</inkml:trace>
  <inkml:trace contextRef="#ctx0" brushRef="#br0" timeOffset="548.21">819 457 9040 0 0,'0'0'200'0'0,"0"0"33"0"0,0 0 15 0 0,1 1-58 0 0,3 4-125 0 0,0-1-26 0 0,0 0 67 0 0,2 1 84 0 0,2 2 159 0 0,1 1-6 0 0,-3-3-178 0 0,3 2 178 0 0,3 2 85 0 0,0 0-17 0 0,-4-3-88 0 0,-2 1 2 0 0,0 1 69 0 0,5 6 183 0 0,2-2-105 0 0,3 1-14 0 0,9 4 92 0 0,7 5 66 0 0,-12-5-128 0 0,3 6 31 0 0,-1-4-44 0 0,2 1-50 0 0,3 0-56 0 0,14 13-116 0 0,-2 5-61 0 0,14 13 5 0 0,-22-20-128 0 0,-22-22-46 0 0,0 1-1 0 0,1-1 0 0 0,2 1-22 0 0,-10-8-88 0 0,1 0 54 0 0,0 1 47 0 0,2 1 77 0 0,3 3 73 0 0,-5-4-143 0 0,0-1-33 0 0,-1 0-32 0 0,0-1-36 0 0,1 1-42 0 0,-1-1-48 0 0,0 0-13 0 0,0 0-41 0 0,0 0-43 0 0,0 0-48 0 0,1-1-52 0 0,-1 1-53 0 0,0-1-58 0 0,0 0-61 0 0,-2 0-829 0 0</inkml:trace>
  <inkml:trace contextRef="#ctx0" brushRef="#br0" timeOffset="830.49">1363 463 10192 0 0,'0'0'230'0'0,"0"0"30"0"0,0 0 19 0 0,0 0-30 0 0,-1 0-178 0 0,0 0-39 0 0,-7 0-34 0 0,5 0 41 0 0,-11 3 358 0 0,0 6-58 0 0,0 2-48 0 0,3 0-38 0 0,-26 27 295 0 0,-21 18 367 0 0,9-8-163 0 0,18-17-309 0 0,-31 27 400 0 0,35-34-519 0 0,1 1-38 0 0,-3 2 28 0 0,-15 10 110 0 0,14-14 264 0 0,-14 17-688 0 0,14-13 257 0 0,4-5-113 0 0,14-11-130 0 0,2 2-58 0 0,10-12-24 0 0,0-1 6 0 0,0 0-33 0 0,0 0-16 0 0,0 0-33 0 0,0 0-40 0 0,0 0-43 0 0,0 0-47 0 0,0 0-44 0 0,0 0-41 0 0,0 0-38 0 0,0 0-258 0 0,0 0-61 0 0,0 0-48 0 0,0 0-35 0 0,0 0-1435 0 0,0 0-1273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8.01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 56 12752 0 0,'0'0'289'0'0,"0"0"40"0"0,0 0 22 0 0,0 0-147 0 0,0 0-97 0 0,0 0-31 0 0,1 1-44 0 0,5 6-63 0 0,0 0 101 0 0,-3-1 38 0 0,1 1 36 0 0,1 7 224 0 0,2 17 449 0 0,-5-20-594 0 0,0-1-56 0 0,-1-3-94 0 0,0-1-47 0 0,4 47 501 0 0,-4-38-350 0 0,1 1 36 0 0,0-1 49 0 0,0 1 64 0 0,0-5-45 0 0,0 1-37 0 0,-1 13 147 0 0,-1-1-112 0 0,0 1-89 0 0,-1 5-50 0 0,2 12-24 0 0,0-33-113 0 0,-1 28 93 0 0,-1-25-139 0 0,1 0-98 0 0,0-11-104 0 0,0-1 81 0 0,0 1 72 0 0,0 0 59 0 0,-1-1 54 0 0,1 1 46 0 0,-1 1 281 0 0,1-2-233 0 0,0 1-83 0 0,0-1-38 0 0,-1 1-88 0 0,1-1 2 0 0,0 0-35 0 0,0 1-37 0 0,-1-1-42 0 0,1 0-45 0 0,0 0-48 0 0,0 1-51 0 0,0-1-55 0 0,0 0-58 0 0,0 1-62 0 0,0-1-65 0 0,-1 1-68 0 0,1-1-72 0 0,0 0-75 0 0,0 0-1449 0 0,0 0-1278 0 0</inkml:trace>
  <inkml:trace contextRef="#ctx0" brushRef="#br0" timeOffset="744.31">625 59 5936 0 0,'0'0'169'0'0,"0"0"-38"0"0,0-1-65 0 0,-1 0-46 0 0,-1-2-45 0 0,1 1 40 0 0,-4-4 505 0 0,-1 1-41 0 0,2 1-38 0 0,-1 0-36 0 0,-5-3 302 0 0,1 3-122 0 0,3 1-288 0 0,0 2-35 0 0,-5-2 168 0 0,3 3-177 0 0,0-1-48 0 0,-9 1 107 0 0,5 0-128 0 0,-4 1 162 0 0,1 1-39 0 0,-14 6 202 0 0,3 5-116 0 0,2 3-85 0 0,2 2-65 0 0,6-2 268 0 0,-13 16-511 0 0,14-15 212 0 0,-6 14-37 0 0,6 2-60 0 0,11-22-94 0 0,1 0 1 0 0,0 1-1 0 0,1-1 0 0 0,0 1 0 0 0,0 3-21 0 0,1-1 8 0 0,1-1 0 0 0,1 1 0 0 0,0-1-1 0 0,0 1 1 0 0,1-1 0 0 0,3 9-8 0 0,9 18 48 0 0,-11-33-31 0 0,0-1 0 0 0,0 1 0 0 0,1-1 0 0 0,0 0 0 0 0,0 0 0 0 0,1-1 0 0 0,0 1 0 0 0,0-1 0 0 0,1 1-17 0 0,1-1 29 0 0,0 1 0 0 0,0-1 0 0 0,1 0 1 0 0,-1-1-1 0 0,1 0 0 0 0,0 0 1 0 0,1-1-1 0 0,-1 0 0 0 0,0 0 0 0 0,9 1-29 0 0,-3-2 51 0 0,1 0-1 0 0,-1 0 0 0 0,0-2 0 0 0,1 1 1 0 0,-1-2-1 0 0,10-1-50 0 0,-9 0 56 0 0,1-1 0 0 0,0-1 1 0 0,5-2-57 0 0,49-21 251 0 0,-51 18-155 0 0,0-1-1 0 0,10-7-95 0 0,-17 9 26 0 0,0-1 0 0 0,-1 0 0 0 0,0-1-1 0 0,1-1-25 0 0,12-17 10 0 0,-5-4-33 0 0,-16 26 26 0 0,0-1 0 0 0,-1 1 0 0 0,0-1 1 0 0,0 0-1 0 0,-1 0 0 0 0,0 1 0 0 0,0-1 1 0 0,-1 0-1 0 0,0 0 0 0 0,0 0 1 0 0,0 0-1 0 0,-1 0 0 0 0,0 0 0 0 0,0 1-3 0 0,-2-6 8 0 0,0 0 0 0 0,0 1-1 0 0,-1-1 1 0 0,-2-1-8 0 0,-12-23-12 0 0,12 26 0 0 0,-1 1 1 0 0,1 0 0 0 0,-2 0 0 0 0,1 0 0 0 0,-6-3 11 0 0,-6-5-61 0 0,-2 1-42 0 0,3 5-24 0 0,-1 0-46 0 0,0 2-54 0 0,0 1-60 0 0,6 4 102 0 0,-2 1-92 0 0,0 1-89 0 0,0 1-84 0 0,4-1 78 0 0,2 1-40 0 0,0 1-84 0 0</inkml:trace>
  <inkml:trace contextRef="#ctx0" brushRef="#br0" timeOffset="1207.59">1078 274 10680 0 0,'2'2'241'0'0,"2"4"21"0"0,1 0-58 0 0,-1 0-51 0 0,1 1-42 0 0,0 1-23 0 0,0 1-37 0 0,9 19 15 0 0,-8-14 1 0 0,0 1 84 0 0,-2-5 18 0 0,0 0 71 0 0,-1-2 23 0 0,0-1 66 0 0,0 1 75 0 0,0 0 81 0 0,-2-5-387 0 0,0 1 34 0 0,1 3 210 0 0,1 1 64 0 0,3 11 605 0 0,-5-14-738 0 0,1 1-41 0 0,-1 2 66 0 0,-2-2-64 0 0,1-4-81 0 0,0 0 183 0 0,0-2 0 0 0,0 0 0 0 0,0 0 0 0 0,0 0-24 0 0,0 0-101 0 0,0 0-47 0 0,0 0-11 0 0,0 0-15 0 0,0 0-54 0 0,0-2-10 0 0,-2 0-47 0 0,1-1 0 0 0,0 1 1 0 0,0-1-1 0 0,0 1 0 0 0,0-1 0 0 0,1 1 0 0 0,-1-3-27 0 0,0-19 137 0 0,4-1-53 0 0,2 0-57 0 0,0 5-49 0 0,-3 11 22 0 0,1 0 0 0 0,0 0 0 0 0,0 1 0 0 0,5-9 0 0 0,6-17 0 0 0,-10 25-3 0 0,0 0 0 0 0,0 0 0 0 0,4-4 3 0 0,20-27-54 0 0,5 5-60 0 0,3 7-77 0 0,-28 23 136 0 0,1 1-1 0 0,-1-1 0 0 0,1 2 0 0 0,2-1 56 0 0,-1 0-42 0 0,0 2 0 0 0,0-1 0 0 0,0 2 0 0 0,1-1 42 0 0,-2 1-19 0 0,-1 1 0 0 0,1 0 0 0 0,0 0 0 0 0,-1 1 0 0 0,1 0 19 0 0,-2 0 0 0 0,-1 1-1 0 0,1-1 1 0 0,-1 1 0 0 0,0 1 0 0 0,0-1-1 0 0,5 3 1 0 0,-2 0-13 0 0,0 1-1 0 0,-1-1 0 0 0,0 1 1 0 0,0 1-1 0 0,0-1 0 0 0,-1 2 0 0 0,0-1 1 0 0,0 1-1 0 0,4 6 14 0 0,-6-7 1 0 0,0 1 1 0 0,-1-1 0 0 0,0 1-1 0 0,1 5-1 0 0,3 14 78 0 0,-4-2 38 0 0,-3-14-41 0 0,-1 0 0 0 0,-1 0 0 0 0,1-1 1 0 0,-2 1-1 0 0,0 0 0 0 0,0 1-75 0 0,-3 17 167 0 0,-1 5 31 0 0,-3-12-100 0 0,9-21-95 0 0,-5 6 59 0 0,1 1 0 0 0,0-1 0 0 0,-2 9-62 0 0,3 0 42 0 0,-1 0 17 0 0,4-14-53 0 0,-1-1 1 0 0,0 0 0 0 0,1 1 0 0 0,0-1-1 0 0,-1 1 1 0 0,1-1 0 0 0,0 1 0 0 0,0-1-1 0 0,0 1 1 0 0,0-1 0 0 0,0 1 0 0 0,0-1-1 0 0,0 1-6 0 0,0-1-15 0 0,2 4 39 0 0,-2-3-83 0 0,-2 2-76 0 0,2-4 3 0 0,0 0-37 0 0,-1 0-139 0 0,1 0-40 0 0,0 0-924 0 0,1 1-59 0 0,2 4-11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6.32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429 362 6768 0 0,'0'0'127'0'0,"0"0"-53"0"0,-4-1 46 0 0,-1-2 8 0 0,0 1-38 0 0,-26-7 162 0 0,20 6-116 0 0,0 1 85 0 0,4 1 14 0 0,0-1 77 0 0,0 1 89 0 0,0-1 103 0 0,-6-1 95 0 0,1 0-74 0 0,-1 1-65 0 0,1 1-54 0 0,-11 0 236 0 0,5 2-181 0 0,-26 6 550 0 0,31-3-667 0 0,-1 1 40 0 0,-3 1-26 0 0,1 1-57 0 0,-16 8 182 0 0,26-12-367 0 0,0 1 0 0 0,0 0 0 0 0,1 0 0 0 0,-1 1 0 0 0,-4 4-116 0 0,-3 8 278 0 0,-1 3-45 0 0,2-1-46 0 0,0 5-12 0 0,9-16-125 0 0,0 0 0 0 0,1-1-1 0 0,0 1 1 0 0,0 2-50 0 0,0-2 59 0 0,1 0-1 0 0,0 0 1 0 0,1 0-1 0 0,-1 0 1 0 0,2 3-59 0 0,-1-7 22 0 0,1 0 1 0 0,0-1-1 0 0,0 1 1 0 0,0 0-1 0 0,0 0 1 0 0,1-1-1 0 0,-1 1 1 0 0,1 0-1 0 0,0-1 1 0 0,0 1-1 0 0,1 0-22 0 0,5 7 65 0 0,1 0-1 0 0,0 0 1 0 0,0-1-1 0 0,1 0 1 0 0,0-1-65 0 0,-4-4 29 0 0,1 0 0 0 0,0-1 0 0 0,0 1 0 0 0,0-1-1 0 0,0-1 1 0 0,0 0 0 0 0,1 0 0 0 0,0 0 0 0 0,0-1-29 0 0,4 1 42 0 0,-1 0 1 0 0,1-1-1 0 0,0-1 1 0 0,0 0-43 0 0,27-2 78 0 0,-15-2-79 0 0,6 0 27 0 0,-10 1-36 0 0,-3-1-40 0 0,-1-1-55 0 0,-8 2-175 0 0,2-1-15 0 0,0 0 20 0 0,-3 2 41 0 0,-1-1-29 0 0,0 0-89 0 0,-2 0-28 0 0,1 0-95 0 0,1-1-109 0 0,-4 2 247 0 0,1-1-33 0 0,-2 1-22 0 0,1 0-46 0 0,0 0-40 0 0,-1 0-36 0 0,1 0-142 0 0,0 0-35 0 0,4-3-1504 0 0</inkml:trace>
  <inkml:trace contextRef="#ctx0" brushRef="#br0" timeOffset="358.97">621 1 9416 0 0,'0'0'208'0'0,"0"0"33"0"0,0 0 16 0 0,0 0 34 0 0,0 0 92 0 0,0 0 38 0 0,0 0 10 0 0,1 1-3 0 0,2 12 178 0 0,-1 3-52 0 0,-1 0-76 0 0,-1 1-100 0 0,0-4-161 0 0,0-2-94 0 0,3 24 400 0 0,-1-1-104 0 0,1-5-119 0 0,1 53 436 0 0,-3-47-384 0 0,-1-2 40 0 0,0-1-53 0 0,0 74 616 0 0,0-61-505 0 0,0-19-141 0 0,0 1 45 0 0,1-8-19 0 0,3-2-55 0 0,-1 0-52 0 0,-2 1-42 0 0,2 0 20 0 0,1-3-41 0 0,-3 3-85 0 0,0-18-27 0 0,2 0-41 0 0,1-1-42 0 0,0 0-68 0 0,-1 0-294 0 0,1 0 99 0 0,-2 0 72 0 0,4-2-212 0 0,-3 1 97 0 0,-1 1 66 0 0,0 0-75 0 0,-1-1-13 0 0,1 1-76 0 0,-1 0-86 0 0,1-1-97 0 0,-1 0-108 0 0,1 1-118 0 0,-1 0 374 0 0,-1 0-34 0 0,1 0-34 0 0,0 0-37 0 0,2-3-1634 0 0,2-2-1229 0 0,-5 6 3414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4.47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431 187 8512 0 0,'0'0'210'0'0,"0"-1"-88"0"0,0 1-65 0 0,-1-3-10 0 0,1 2 7 0 0,0 0-37 0 0,-1 0-1 0 0,1 0 1 0 0,0 0-1 0 0,0 0 1 0 0,-1 1 0 0 0,1-1-1 0 0,0 0 1 0 0,-1 0-1 0 0,1 1 1 0 0,-1-1-1 0 0,1 0 1 0 0,-1 1-1 0 0,1-1 1 0 0,-1 0-1 0 0,0 1 1 0 0,0-1-17 0 0,0 0 126 0 0,1-2 47 0 0,0 2 350 0 0,0 1 21 0 0,0 0-15 0 0,0 0-87 0 0,0 0-40 0 0,0 0-8 0 0,0 0-176 0 0,-1 1-49 0 0,0 0-45 0 0,0 1-35 0 0,0 2 2 0 0,-2 4-5 0 0,2-6 15 0 0,-7 29 384 0 0,4 0-35 0 0,3 0-42 0 0,2 1-47 0 0,-1-2-63 0 0,1 5 48 0 0,2 0-33 0 0,12 69 508 0 0,-9-67-539 0 0,-2-10-48 0 0,5 35 385 0 0,-5-40-366 0 0,2 1-63 0 0,-3-14-121 0 0,-1-1 0 0 0,0 1 0 0 0,0-1 0 0 0,-1 1 0 0 0,0 3-69 0 0,-1-9 25 0 0,0 0-1 0 0,1 0 0 0 0,-1 0 1 0 0,1 0-1 0 0,-1 0 1 0 0,1-1-1 0 0,1 3-24 0 0,0-1 37 0 0,-1 0-1 0 0,0 0 1 0 0,0 0 0 0 0,0 0 0 0 0,-1 1 0 0 0,1-1-1 0 0,-1 4-36 0 0,0-7 62 0 0,0-1-136 0 0,0 0-16 0 0,0 0 11 0 0,0 0-60 0 0,0 0-114 0 0,0 0-282 0 0,0 0-506 0 0,0 0-49 0 0</inkml:trace>
  <inkml:trace contextRef="#ctx0" brushRef="#br0" timeOffset="331.81">51 205 8032 0 0,'0'0'155'0'0,"0"-1"-64"0"0,-1 0-42 0 0,-1-3 2 0 0,1 2-4 0 0,-2 0-2 0 0,1 0 0 0 0,0 0 0 0 0,-1 1 0 0 0,0-1-1 0 0,1 0 1 0 0,-1 1 0 0 0,-2-1-45 0 0,-4-4 95 0 0,1 1-57 0 0,6 4-4 0 0,1 0 63 0 0,0 0 58 0 0,0 0 49 0 0,1 0 96 0 0,-1 0 51 0 0,1 0 118 0 0,0 0 292 0 0,1 0 7 0 0,1 1-288 0 0,-1-1-115 0 0,1 1-46 0 0,0 0-97 0 0,-1 0-47 0 0,1-1-53 0 0,1 1-62 0 0,15-2 233 0 0,1 0-44 0 0,-1 0-39 0 0,0-1-34 0 0,26-3 148 0 0,21-3 34 0 0,-53 7-290 0 0,92-14 400 0 0,-35 4-237 0 0,-11 1-118 0 0,-1-2-93 0 0,28-6 54 0 0,44-6-69 0 0,-31 6-32 0 0,-87 17-70 0 0,0 0 51 0 0,25-4 32 0 0,-20 4-39 0 0,-7 1-22 0 0,0 0-45 0 0,1 0-70 0 0,0 0-78 0 0,0 0-88 0 0,0 0-103 0 0,-6 1 102 0 0,0-1-55 0 0,0 1-47 0 0,0 0-43 0 0,1 0-147 0 0,0 0-41 0 0,1 0-179 0 0,3 0-479 0 0</inkml:trace>
  <inkml:trace contextRef="#ctx0" brushRef="#br0" timeOffset="774.95">6 826 6992 0 0,'0'0'157'0'0,"0"0"23"0"0,0 0 12 0 0,0 0 48 0 0,0 0-93 0 0,0 0 122 0 0,0 0 227 0 0,0 0 15 0 0,0 0 1 0 0,0 0 0 0 0,0 0 0 0 0,1 1 0 0 0,21 6 167 0 0,2-3-81 0 0,0-1-73 0 0,2-2-68 0 0,-1-1-58 0 0,1-1-52 0 0,-2-1-44 0 0,0 0-37 0 0,24-2 193 0 0,0 0-120 0 0,-3 1-114 0 0,-1-1-71 0 0,10-1-38 0 0,26-4-27 0 0,21 2-29 0 0,-52 4 20 0 0,30-6-80 0 0,-32 1-32 0 0,61-14 100 0 0,-78 15-86 0 0,0 1-45 0 0,1 0-61 0 0,0 0-75 0 0,-28 5 95 0 0,-1 1 38 0 0,13-4-98 0 0,-11 2 38 0 0,1 1-97 0 0,-2 0 28 0 0,0 0-55 0 0,-1 0-64 0 0,1 0-70 0 0,-1 1 30 0 0,0-1-50 0 0,0 1-45 0 0,0 0-40 0 0,0-1-141 0 0,1 1-39 0 0,0-1-172 0 0,1 1-462 0 0,-4 0 1300 0 0</inkml:trace>
  <inkml:trace contextRef="#ctx0" brushRef="#br0" timeOffset="1432.35">1265 268 9328 0 0,'0'0'208'0'0,"0"0"33"0"0,0 0 15 0 0,0 0-108 0 0,-1-1-77 0 0,-4-2 47 0 0,4 3 3 0 0,1 0 137 0 0,0 0 217 0 0,0 0 6 0 0,0 0-5 0 0,-2 0-121 0 0,0 1-110 0 0,0 1-59 0 0,-3 1-31 0 0,2 0-9 0 0,1-2 26 0 0,0 2 221 0 0,-3 17 89 0 0,0-1-151 0 0,4-13-215 0 0,0-1 0 0 0,0 1 0 0 0,0 0 0 0 0,1 0 0 0 0,0-1 0 0 0,0 5-116 0 0,6 32 527 0 0,3 1-60 0 0,4 9 32 0 0,11 22 169 0 0,-20-65-552 0 0,8 23 217 0 0,1-1-59 0 0,2 6 2 0 0,11 16 92 0 0,-22-44-259 0 0,4 14-7 0 0,-6-14-10 0 0,0 0 89 0 0,-1-5-42 0 0,-1 1 39 0 0,0-4-18 0 0,1-1-78 0 0,1 4-24 0 0,-1-3 42 0 0,-1-1 6 0 0,0 0 50 0 0,0 0 62 0 0,0 0 70 0 0,-2-9-98 0 0,0 1-45 0 0,-2-11 42 0 0,-7-25 34 0 0,-5-19-117 0 0,13 45-89 0 0,0 0 0 0 0,1 0-1 0 0,0 0 1 0 0,2 0-1 0 0,0 0 1 0 0,2-1 0 0 0,0-5-15 0 0,0 13-1 0 0,0 0 1 0 0,0 0 0 0 0,1 0-1 0 0,0 1 1 0 0,1-1 0 0 0,0 0-1 0 0,1 1 1 0 0,4-7 0 0 0,-4 9-16 0 0,0 1 0 0 0,0-1 0 0 0,1 1 0 0 0,0 0 1 0 0,0 0-1 0 0,1 1 0 0 0,0-1 0 0 0,0 2 0 0 0,3-3 16 0 0,-6 5-12 0 0,1 1 1 0 0,-1-1-1 0 0,1 1 0 0 0,0 0 0 0 0,0 0 1 0 0,0 1-1 0 0,0-1 0 0 0,0 1 0 0 0,0 0 1 0 0,0 0-1 0 0,1 1 0 0 0,-1-1 1 0 0,0 1-1 0 0,0 1 0 0 0,0-1 0 0 0,6 2 12 0 0,27 7-49 0 0,-25-4 39 0 0,-1 0 1 0 0,1 1-1 0 0,1 2 10 0 0,10 6-33 0 0,0 2 0 0 0,9 9 33 0 0,-28-21 0 0 0,36 30-7 0 0,-17-7-39 0 0,-1 7 46 0 0,-13-18-48 0 0,-1 0 1 0 0,-1 0-1 0 0,5 15 48 0 0,-4-4 14 0 0,-2 0 68 0 0,-3-6 8 0 0,-1-1-36 0 0,0 3-25 0 0,-1 14-30 0 0,0-24 1 0 0,-1-9 0 0 0,-1 0 0 0 0,1 0 0 0 0,-1 0 0 0 0,1 0 0 0 0,-1 1 0 0 0,0 0 0 0 0,0 1-15 0 0,1-1-64 0 0,1-2-61 0 0,0 0-62 0 0,0-2-57 0 0,1 0-57 0 0,-1-1-54 0 0,0 0-54 0 0,-1-1 32 0 0,-1 1 75 0 0,1 0-46 0 0,-1 0-42 0 0,0 0-36 0 0,0 0-284 0 0,0 0-61 0 0,0 0-49 0 0,0 0-35 0 0,0 0-1555 0 0,0 0-1370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3.063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498 382 6296 0 0,'0'0'184'0'0,"0"-2"-26"0"0,-1-4-100 0 0,-2 2-29 0 0,1 0 55 0 0,-1-1 50 0 0,-1 1 42 0 0,-1-2 201 0 0,-2-1 78 0 0,-17-10 1234 0 0,13 10-1042 0 0,5 5-372 0 0,0-1-50 0 0,1 1-61 0 0,-1 0-71 0 0,-16-3 562 0 0,0 2-92 0 0,0 3-83 0 0,0 3-75 0 0,0 2-68 0 0,1 1-58 0 0,-1 3-51 0 0,1 0-42 0 0,-12 9 45 0 0,2 2 242 0 0,-23 19-473 0 0,22-14 260 0 0,25-18-126 0 0,0-1-1 0 0,0 1 1 0 0,1 0 0 0 0,-3 4-134 0 0,-5 8 193 0 0,1 2-65 0 0,6-10-113 0 0,1 0-41 0 0,4-7 35 0 0,0 0 1 0 0,0 0-1 0 0,0 0 0 0 0,1 1 1 0 0,0-1-1 0 0,-1 1 0 0 0,1 1-9 0 0,0 1 28 0 0,1 0 0 0 0,-1 0 0 0 0,1-1 0 0 0,1 1 0 0 0,-1 0-1 0 0,1 0 1 0 0,0 0 0 0 0,1 0-28 0 0,0 0 38 0 0,0 1 1 0 0,1-1-1 0 0,-1 0 0 0 0,2 0 1 0 0,-1-1-1 0 0,1 1 0 0 0,1 2-38 0 0,-1-5 24 0 0,-1 1 1 0 0,1-1-1 0 0,-1 0 0 0 0,1 0 0 0 0,0-1 1 0 0,1 1-26 0 0,26 15 28 0 0,2-6 42 0 0,2-4 39 0 0,2-6 37 0 0,-21-3-18 0 0,0 0 1 0 0,0-2 0 0 0,9-1-128 0 0,-7 0 245 0 0,-1-1 0 0 0,16-6-245 0 0,-2-2 44 0 0,20-10-44 0 0,-32 12-1 0 0,0 0 0 0 0,0-2 0 0 0,-1 0 0 0 0,0-1 0 0 0,2-3 1 0 0,-10 6 5 0 0,0 0 1 0 0,-1 0-1 0 0,6-8-5 0 0,-8 9 15 0 0,-1 0 1 0 0,-1-1-1 0 0,1 0 0 0 0,2-8-15 0 0,-4 8 26 0 0,-1 1-1 0 0,0-1 1 0 0,0-4-26 0 0,-1 4 38 0 0,-1 0 0 0 0,0-1-1 0 0,-1-4-37 0 0,0 10-5 0 0,0 0 0 0 0,0 0 0 0 0,-1 0 0 0 0,0 0-1 0 0,0 0 1 0 0,0 0 0 0 0,-1 1 0 0 0,0-1 0 0 0,0 0 0 0 0,0 1-1 0 0,0-1 1 0 0,-1 1 0 0 0,-1-3 5 0 0,0 2-22 0 0,0 1 0 0 0,0-1 1 0 0,0 1-1 0 0,-5-4 22 0 0,-5-2-96 0 0,-2 1-51 0 0,-1 0-61 0 0,-1 3-73 0 0,0 0-84 0 0,0 2-96 0 0,-1 0-106 0 0,1 2-119 0 0,9 1 295 0 0,0 0-33 0 0,1 1-35 0 0,-1 0-37 0 0,-8 0-488 0 0</inkml:trace>
  <inkml:trace contextRef="#ctx0" brushRef="#br0" timeOffset="485.22">1388 170 7136 0 0,'0'0'165'0'0,"0"0"22"0"0,0 0 6 0 0,1-2-28 0 0,1-5-317 0 0,-2 0 97 0 0,-1 0 86 0 0,-1 0 77 0 0,-1 0 66 0 0,-1 0 55 0 0,-2 0 45 0 0,1 1 35 0 0,-28-23 1327 0 0,23 22-1165 0 0,0 0-109 0 0,-16-10 454 0 0,11 8-158 0 0,-1 0 0 0 0,0 2 0 0 0,-1 0-658 0 0,-7-2 659 0 0,0 3-61 0 0,-2 2-82 0 0,-1 3-106 0 0,-7 2-91 0 0,0 4-92 0 0,2 3-87 0 0,-1 4-85 0 0,17-6-30 0 0,-19 10 112 0 0,19-6-111 0 0,0 3 117 0 0,10-7-24 0 0,0 0-1 0 0,0 0 0 0 0,1 0 0 0 0,-4 7-118 0 0,0 2 141 0 0,2 1-53 0 0,3 1-77 0 0,2 1-101 0 0,2 5 70 0 0,1-1 41 0 0,0-3 56 0 0,1-1-1 0 0,1 1 0 0 0,0 0 0 0 0,4 8-76 0 0,4 13 224 0 0,3-1-1 0 0,1 0 0 0 0,15 27-223 0 0,28 53 463 0 0,-37-66-292 0 0,-13-27-69 0 0,-4 1 52 0 0,-4-25-79 0 0,1-2-10 0 0,-1 7-54 0 0,3 0 46 0 0,-2-6-29 0 0,-1-1-150 0 0,0 0-21 0 0,0-1 41 0 0,0-1-4 0 0,0-6-62 0 0,0 5 69 0 0,-1 1-53 0 0,0-2-156 0 0,1 1-40 0 0,-1 0-56 0 0,0-1-134 0 0,0-3-328 0 0,1-5-581 0 0</inkml:trace>
  <inkml:trace contextRef="#ctx0" brushRef="#br0" timeOffset="720.56">873 433 9792 0 0,'0'0'222'0'0,"0"0"30"0"0,0 0 18 0 0,0-1-117 0 0,1 0-80 0 0,4-3-92 0 0,0 1 35 0 0,8-3 102 0 0,0 1 94 0 0,1 1 65 0 0,13-5 357 0 0,-10 3-221 0 0,-1 1 0 0 0,15-3-413 0 0,-9 3 233 0 0,1 1-61 0 0,-4 2-91 0 0,-1-1-74 0 0,1 1-85 0 0,0 0-100 0 0,-3 0-83 0 0,0 0-107 0 0,-12 2 79 0 0,-1-1-49 0 0,0 1-41 0 0,0 0-37 0 0,0-1-125 0 0,1 1-36 0 0,6-1-1284 0 0,-10 1 1836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21.259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18 400 7920 0 0,'0'0'161'0'0,"-1"-1"-59"0"0,-3-7 50 0 0,2 5-48 0 0,2 1 2 0 0,0 1 47 0 0,0 0-118 0 0,-1-9-32 0 0,0 7 51 0 0,0 0 98 0 0,1 1 14 0 0,0 0 36 0 0,0-1 278 0 0,0 0 459 0 0,-1 2-578 0 0,0 0-38 0 0,0 1-204 0 0,-1 0-35 0 0,2 0 119 0 0,0 0 31 0 0,0 0 93 0 0,0 0-27 0 0,-1 5 130 0 0,0 0-52 0 0,1 1-49 0 0,0-1-44 0 0,0 1-43 0 0,1-1-36 0 0,0 6 105 0 0,2-2-140 0 0,-1 0-54 0 0,2 2-25 0 0,1 6-1 0 0,-1-5-10 0 0,-1-4 1 0 0,1 6 143 0 0,8 28 98 0 0,-4-14 185 0 0,3 21-508 0 0,26 119 904 0 0,-16-79 232 0 0,2 32-1136 0 0,-18-71 233 0 0,-1-17 148 0 0,3 16-381 0 0,-4-37 62 0 0,-1 0-1 0 0,0 0 1 0 0,-1 6-62 0 0,-1 6 33 0 0,0 10-33 0 0,0-33-1 0 0,-2-9-491 0 0,0 3 134 0 0,2 2 126 0 0,0 0-49 0 0,0-12-881 0 0,0-3-55 0 0</inkml:trace>
  <inkml:trace contextRef="#ctx0" brushRef="#br0" timeOffset="382.85">57 427 9560 0 0,'0'0'216'0'0,"0"-1"-7"0"0,-1 1-89 0 0,0-1-57 0 0,0-3-7 0 0,0 2 2 0 0,0-2 83 0 0,0 0-53 0 0,1-1-25 0 0,1-5-34 0 0,0 8 31 0 0,0 0 61 0 0,0-1 114 0 0,-1 2-70 0 0,1 0 38 0 0,-1 0 39 0 0,0 0 46 0 0,1-1 47 0 0,-1 1 53 0 0,1 1-173 0 0,1 0-78 0 0,3 0-36 0 0,2 1-18 0 0,-6-1-22 0 0,2 0-23 0 0,-2 1-17 0 0,3 2 15 0 0,5 3 45 0 0,23 14 67 0 0,2-2-40 0 0,-14-8-45 0 0,0 1 0 0 0,-1 1 0 0 0,1 2-63 0 0,36 24 60 0 0,-16-12-37 0 0,-16-7 28 0 0,3 4 13 0 0,15 17-38 0 0,-35-32-21 0 0,-1 0 0 0 0,1 0 0 0 0,-1 1 0 0 0,1 3-5 0 0,-4-6 14 0 0,0-1-1 0 0,-1 0 0 0 0,0 1 1 0 0,1 5-14 0 0,-2-7-2 0 0,0 0 1 0 0,0 0-1 0 0,-1 0 1 0 0,0 0-1 0 0,0 0 1 0 0,0 0-1 0 0,0 1 2 0 0,-1-1 9 0 0,1-1-1 0 0,-1 0 0 0 0,0 1 1 0 0,0-1-1 0 0,0 1 0 0 0,-1-1 0 0 0,0 1-8 0 0,0 1 24 0 0,-1 0-1 0 0,-1-1 0 0 0,1 0 1 0 0,0 0-1 0 0,-1 0 0 0 0,0 0 1 0 0,0 0-1 0 0,0-1 0 0 0,-1 1 1 0 0,0-1-24 0 0,-5 3 61 0 0,1 0 1 0 0,-1-1-1 0 0,-3 1-61 0 0,-16 5 94 0 0,5-3-50 0 0,2-2-43 0 0,-19 3-16 0 0,-12 0 15 0 0,13-5-59 0 0,17-2-20 0 0,1 0-47 0 0,-1-2-57 0 0,0 1-66 0 0,21-2 75 0 0,0 1 101 0 0,-6-1 91 0 0,7 0-45 0 0,-1 1-39 0 0,0 0-63 0 0,1-1-75 0 0,-1 1-91 0 0,1 0-107 0 0,-1-1-123 0 0,1 1 212 0 0,0 0-37 0 0,1 0-38 0 0,-1 0-41 0 0,0 0-42 0 0,0 0-45 0 0,0 0-1112 0 0,1 0-921 0 0</inkml:trace>
  <inkml:trace contextRef="#ctx0" brushRef="#br0" timeOffset="768.08">705 16 11600 0 0,'0'0'264'0'0,"0"0"-12"0"0,0 0-106 0 0,0 0-69 0 0,0-3-7 0 0,0 1 2 0 0,0-3 114 0 0,0 2-89 0 0,0 1 45 0 0,0 2 102 0 0,0 0 63 0 0,2 2 12 0 0,13 29 287 0 0,-6 3-52 0 0,-3 3-62 0 0,-2 1-72 0 0,-1-10-158 0 0,0-1-49 0 0,4 17-11 0 0,-2 0 37 0 0,-1 0 38 0 0,-1 1 40 0 0,2 10 131 0 0,0 1 65 0 0,0-2 44 0 0,0 0-43 0 0,-1-4-96 0 0,1 1-72 0 0,1 0-86 0 0,2 0-105 0 0,-7-24 34 0 0,1 5 59 0 0,7-1-168 0 0,-8-29 117 0 0,-1-2 55 0 0,0 0 4 0 0,0 0-26 0 0,0 0-112 0 0,0 0-43 0 0,1-1-4 0 0,0-2-49 0 0,0-1-44 0 0,0-3-76 0 0,-1 4 4 0 0,3-10-282 0 0,3-6-138 0 0,2-4-150 0 0,-5 7 139 0 0,-3 14 496 0 0,1-1-47 0 0,-1 1-47 0 0,0-1-47 0 0,1 1-46 0 0,-1 0-46 0 0,1-1-47 0 0,-1 1-46 0 0,1 0-46 0 0,-1 0-46 0 0,1-1-45 0 0,-1 1-45 0 0,1 0-46 0 0,0-1-45 0 0,-1 1-45 0 0,1-1-44 0 0,1-5-1638 0 0,1-6-1326 0 0</inkml:trace>
  <inkml:trace contextRef="#ctx0" brushRef="#br0" timeOffset="1253.31">1096 534 9152 0 0,'0'0'177'0'0,"1"0"-74"0"0,0 0-46 0 0,4 0 2 0 0,-3-1-6 0 0,11-2 135 0 0,1 1-40 0 0,54-5 378 0 0,-53 6-366 0 0,0 0 45 0 0,-1-1 58 0 0,0 0 71 0 0,23-4 261 0 0,16-5 209 0 0,-17 3-252 0 0,-12 3-155 0 0,14-1 208 0 0,-19 3-355 0 0,-1 0-39 0 0,0 0-54 0 0,0 0-40 0 0,-1 0-45 0 0,1 0-47 0 0,-12 2 43 0 0,-4 1 71 0 0,2 0 25 0 0,-2-2-62 0 0,0-2-40 0 0,-2-2-71 0 0,-4-6-59 0 0,2 9 75 0 0,-1 0 35 0 0,-17-14-20 0 0,-1 0 64 0 0,-2 1 64 0 0,1 3 67 0 0,19 12-170 0 0,-5-3 84 0 0,1 0 0 0 0,0 1 1 0 0,-1 1-1 0 0,0-1-131 0 0,-11 1 359 0 0,9 3-130 0 0,0 2 42 0 0,1 1-47 0 0,1 0-37 0 0,-8 3 97 0 0,1 1-101 0 0,8-3-94 0 0,0 0 1 0 0,0 0-1 0 0,0 1 1 0 0,-2 1-90 0 0,-5 9 204 0 0,1-1-34 0 0,7-9-102 0 0,1-1 0 0 0,0 1 1 0 0,1 0-1 0 0,0 1 1 0 0,0-1-1 0 0,0 1 0 0 0,-1 2-68 0 0,4-6 25 0 0,-14 34 240 0 0,-2 16 82 0 0,15-42-261 0 0,0-1 0 0 0,0 1 0 0 0,1 0 0 0 0,1 1-86 0 0,2 29 261 0 0,0-33-184 0 0,-1 0 0 0 0,1-1-1 0 0,1 1 1 0 0,0 2-77 0 0,1-1 92 0 0,-1-1-1 0 0,2 0 0 0 0,3 5-91 0 0,-2-4 76 0 0,1 0-1 0 0,0-1 1 0 0,0 1-1 0 0,1-2 1 0 0,0 1 0 0 0,9 5-76 0 0,-7-5 68 0 0,2-1-1 0 0,-1 0 1 0 0,1-1 0 0 0,0 0 0 0 0,8 2-68 0 0,-9-4 48 0 0,1 0 0 0 0,0-1 0 0 0,0-1 0 0 0,1 0 0 0 0,10 0-48 0 0,-13-1-81 0 0,0-1 34 0 0,11 0 40 0 0,-1-1 81 0 0,34-4 289 0 0,-31 2-251 0 0,-6 0-89 0 0,0 0-75 0 0,0-1-96 0 0,1 1-114 0 0,-10 1 81 0 0,1 0-37 0 0,-1 0-39 0 0,1 0-41 0 0,-1 1-45 0 0,0-1-46 0 0,1 0-50 0 0,-1 0-52 0 0,-4 1 260 0 0,30-9-1457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18-05-09T00:39:19.842"/>
    </inkml:context>
    <inkml:brush xml:id="br0">
      <inkml:brushProperty name="width" value="0.1" units="cm"/>
      <inkml:brushProperty name="height" value="0.1" units="cm"/>
      <inkml:brushProperty name="color" value="#FFFFFF"/>
    </inkml:brush>
  </inkml:definitions>
  <inkml:trace contextRef="#ctx0" brushRef="#br0">13 134 7696 0 0,'-1'0'201'0'0,"0"0"-96"0"0,-3 3-5 0 0,3-2-48 0 0,0 0 38 0 0,-3 8 475 0 0,4 0-108 0 0,2 0-87 0 0,1 0-64 0 0,3 8 184 0 0,-4-9-257 0 0,0-1-33 0 0,7 13 282 0 0,-2-5-147 0 0,-2-4-73 0 0,4 15 236 0 0,0 0-58 0 0,8 22 270 0 0,-9-23-251 0 0,-1 0 0 0 0,-1 1-459 0 0,-1-5 219 0 0,5 10 167 0 0,2 5 29 0 0,-7-13-228 0 0,-1-1 154 0 0,1 0 1 0 0,6 17-342 0 0,-2-11 255 0 0,-7-19-145 0 0,3 11 88 0 0,-4-13-92 0 0,-1-1 17 0 0,1-1 42 0 0,-1 1 52 0 0,0-1 62 0 0,0-3-109 0 0,-1-1-11 0 0,-2 1-115 0 0,1-1 54 0 0,-6-2 358 0 0,3-2-201 0 0,1 0-151 0 0,1 0-81 0 0,0 0-76 0 0,1 1 67 0 0,0-1-1 0 0,0 1 1 0 0,1-1 0 0 0,-1 1 0 0 0,1-1 0 0 0,0 1 0 0 0,0-1 0 0 0,0 0 0 0 0,0 0-1 0 0,0-1-13 0 0,-5-13 46 0 0,2 8-25 0 0,1-1 1 0 0,0 0-1 0 0,0 1 0 0 0,1-1 1 0 0,-1-8-22 0 0,-2-54 87 0 0,4 40-31 0 0,1-20 20 0 0,6-1-52 0 0,-1 26-58 0 0,1 1 0 0 0,9-22 34 0 0,-8 29 5 0 0,1 0 0 0 0,3-4-5 0 0,0 3-24 0 0,12-16 24 0 0,18-17-66 0 0,4 4-46 0 0,-39 44 102 0 0,1-1 0 0 0,-1 1-1 0 0,1 1 1 0 0,0-1 0 0 0,0 1-1 0 0,1 0 1 0 0,-1 1 0 0 0,7-2 10 0 0,-1 0-14 0 0,1 2 0 0 0,-1-1 0 0 0,1 2 0 0 0,0 0 0 0 0,-1 0 14 0 0,-4 2-8 0 0,-1 0 0 0 0,0 1 1 0 0,1 0-1 0 0,-1 0 0 0 0,0 1 0 0 0,0 0 0 0 0,0 0 0 0 0,0 1 0 0 0,2 1 8 0 0,11 5-36 0 0,0 1-1 0 0,14 10 37 0 0,-17-8 0 0 0,-1 1 0 0 0,-1 0 0 0 0,0 2 0 0 0,5 5 0 0 0,-5-4 0 0 0,-7-6 0 0 0,-1 0 0 0 0,0 0 0 0 0,0 1 0 0 0,-1 1 0 0 0,-1-1 0 0 0,3 7 0 0 0,3 4 0 0 0,-4-4 0 0 0,0 1 0 0 0,-1 0 0 0 0,-1 0 0 0 0,2 11 0 0 0,5 19 84 0 0,3 10 82 0 0,-8-21 18 0 0,-6-19 4 0 0,-1-1 0 0 0,-1 9-188 0 0,1-4 100 0 0,0 0-82 0 0,0-13-37 0 0,-1-1 0 0 0,-1 1-1 0 0,0-1 1 0 0,-1 9 19 0 0,-2 7-5 0 0,3 4 83 0 0,1-28 14 0 0,0-1-25 0 0,2-1-142 0 0,0-4-92 0 0,1 0-76 0 0,-2 0-58 0 0,0 2-5 0 0,5-15-842 0 0,-4 0-47 0 0</inkml:trace>
  <inkml:trace contextRef="#ctx0" brushRef="#br0" timeOffset="470.24">1465 108 7512 0 0,'-11'-3'166'0'0,"9"3"29"0"0,2 0 13 0 0,-2-1-29 0 0,-1-3-314 0 0,0 0 69 0 0,0 0 65 0 0,0 0 59 0 0,0 0 54 0 0,0 0 49 0 0,0-1 44 0 0,0 1 37 0 0,-2-4 256 0 0,0 0 73 0 0,-12-13 1300 0 0,6 12-1016 0 0,5 5-488 0 0,0 1-56 0 0,1 1-141 0 0,0 1-33 0 0,0 0-37 0 0,-1 0-40 0 0,-2 0 248 0 0,-1 1 0 0 0,0 0 0 0 0,-5 1-308 0 0,-14 4 540 0 0,17-3-357 0 0,0 2-32 0 0,0-1-40 0 0,1 1-44 0 0,-1 3 61 0 0,1 1-47 0 0,-3 3-21 0 0,1 0-38 0 0,-3 9 101 0 0,-4 4 7 0 0,10-16-92 0 0,5-4-10 0 0,0 0-1 0 0,0-1 0 0 0,1 1 0 0 0,0 0 0 0 0,0 1 0 0 0,0-1 0 0 0,0 1 0 0 0,-1 2-27 0 0,-20 33 196 0 0,18-31-125 0 0,0 0 0 0 0,1 0 1 0 0,-4 8-72 0 0,-3 15 170 0 0,3-8 170 0 0,-6 24-340 0 0,14-38 62 0 0,0 0-1 0 0,1 0 0 0 0,0 1 0 0 0,0-1 0 0 0,1 0 0 0 0,0 0 0 0 0,2 6-61 0 0,0 4 110 0 0,-1-9-34 0 0,0 0 1 0 0,1 0-1 0 0,0 0 1 0 0,2 1-77 0 0,0 2 118 0 0,2 0-1 0 0,6 12-117 0 0,-2-9 95 0 0,1 0-1 0 0,0-1 0 0 0,1 0 0 0 0,12 12-94 0 0,-19-23 27 0 0,0 1 0 0 0,1-1 0 0 0,-1 0 0 0 0,1 0 0 0 0,0-1-1 0 0,1 0 1 0 0,-1 0 0 0 0,1-1 0 0 0,-1 1 0 0 0,1-2-1 0 0,0 1 1 0 0,2-1-27 0 0,-3-1 32 0 0,1 1-1 0 0,0-2 0 0 0,-1 1 0 0 0,1-1 0 0 0,0 0 1 0 0,-1-1-1 0 0,1 0 0 0 0,-1 0 0 0 0,1-1 1 0 0,-1 0-1 0 0,1 0 0 0 0,-1 0 0 0 0,5-3-31 0 0,12-7 12 0 0,31-20 159 0 0,-39 21-151 0 0,0 0-48 0 0,-4 4-31 0 0,-1-1-39 0 0,0 0-48 0 0,0 0-53 0 0,1-1-80 0 0,0 1-77 0 0,-6 4 4 0 0,6-7-299 0 0,-9 8 398 0 0,-1-1-69 0 0,0 1 36 0 0,0 1-57 0 0,0-1-66 0 0,0 0-75 0 0,-1 2 109 0 0,0-1-42 0 0,0 0-37 0 0,0 1-33 0 0,2-3-570 0 0,-1 1-85 0 0,1-2-711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F300A-49A2-4101-BF1E-A5175E583102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058D74-087A-48BC-9B47-BE432F346F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766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142+90-12=220</a:t>
            </a:r>
          </a:p>
          <a:p>
            <a:r>
              <a:rPr lang="en-US" dirty="0"/>
              <a:t>42+15-8=49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58D74-087A-48BC-9B47-BE432F346F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4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7! + 8! + 7! - 5! - 4! - 5! + 2! = 50,138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058D74-087A-48BC-9B47-BE432F346F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180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271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42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4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190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53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6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02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30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658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64900D-E0CB-4BF0-9FEE-86C18B2C2F7C}" type="datetimeFigureOut">
              <a:rPr lang="en-US" smtClean="0"/>
              <a:t>4/17/2020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730EE-CA78-489D-B2A9-B2F072770C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5663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76.png"/><Relationship Id="rId21" Type="http://schemas.openxmlformats.org/officeDocument/2006/relationships/image" Target="../media/image28.png"/><Relationship Id="rId42" Type="http://schemas.openxmlformats.org/officeDocument/2006/relationships/customXml" Target="../ink/ink20.xml"/><Relationship Id="rId63" Type="http://schemas.openxmlformats.org/officeDocument/2006/relationships/image" Target="../media/image49.png"/><Relationship Id="rId84" Type="http://schemas.openxmlformats.org/officeDocument/2006/relationships/customXml" Target="../ink/ink41.xml"/><Relationship Id="rId138" Type="http://schemas.openxmlformats.org/officeDocument/2006/relationships/customXml" Target="../ink/ink68.xml"/><Relationship Id="rId107" Type="http://schemas.openxmlformats.org/officeDocument/2006/relationships/image" Target="../media/image71.png"/><Relationship Id="rId11" Type="http://schemas.openxmlformats.org/officeDocument/2006/relationships/image" Target="../media/image23.png"/><Relationship Id="rId32" Type="http://schemas.openxmlformats.org/officeDocument/2006/relationships/customXml" Target="../ink/ink15.xml"/><Relationship Id="rId53" Type="http://schemas.openxmlformats.org/officeDocument/2006/relationships/image" Target="../media/image44.png"/><Relationship Id="rId74" Type="http://schemas.openxmlformats.org/officeDocument/2006/relationships/customXml" Target="../ink/ink36.xml"/><Relationship Id="rId128" Type="http://schemas.openxmlformats.org/officeDocument/2006/relationships/customXml" Target="../ink/ink63.xml"/><Relationship Id="rId149" Type="http://schemas.openxmlformats.org/officeDocument/2006/relationships/image" Target="../media/image92.png"/><Relationship Id="rId5" Type="http://schemas.openxmlformats.org/officeDocument/2006/relationships/image" Target="../media/image3.png"/><Relationship Id="rId95" Type="http://schemas.openxmlformats.org/officeDocument/2006/relationships/image" Target="../media/image65.png"/><Relationship Id="rId22" Type="http://schemas.openxmlformats.org/officeDocument/2006/relationships/customXml" Target="../ink/ink10.xml"/><Relationship Id="rId27" Type="http://schemas.openxmlformats.org/officeDocument/2006/relationships/image" Target="../media/image31.png"/><Relationship Id="rId43" Type="http://schemas.openxmlformats.org/officeDocument/2006/relationships/image" Target="../media/image39.png"/><Relationship Id="rId48" Type="http://schemas.openxmlformats.org/officeDocument/2006/relationships/customXml" Target="../ink/ink23.xml"/><Relationship Id="rId64" Type="http://schemas.openxmlformats.org/officeDocument/2006/relationships/customXml" Target="../ink/ink31.xml"/><Relationship Id="rId69" Type="http://schemas.openxmlformats.org/officeDocument/2006/relationships/image" Target="../media/image52.png"/><Relationship Id="rId113" Type="http://schemas.openxmlformats.org/officeDocument/2006/relationships/image" Target="../media/image74.png"/><Relationship Id="rId118" Type="http://schemas.openxmlformats.org/officeDocument/2006/relationships/customXml" Target="../ink/ink58.xml"/><Relationship Id="rId134" Type="http://schemas.openxmlformats.org/officeDocument/2006/relationships/customXml" Target="../ink/ink66.xml"/><Relationship Id="rId139" Type="http://schemas.openxmlformats.org/officeDocument/2006/relationships/image" Target="../media/image87.png"/><Relationship Id="rId80" Type="http://schemas.openxmlformats.org/officeDocument/2006/relationships/customXml" Target="../ink/ink39.xml"/><Relationship Id="rId85" Type="http://schemas.openxmlformats.org/officeDocument/2006/relationships/image" Target="../media/image60.png"/><Relationship Id="rId150" Type="http://schemas.openxmlformats.org/officeDocument/2006/relationships/customXml" Target="../ink/ink74.xml"/><Relationship Id="rId155" Type="http://schemas.openxmlformats.org/officeDocument/2006/relationships/image" Target="../media/image95.png"/><Relationship Id="rId12" Type="http://schemas.openxmlformats.org/officeDocument/2006/relationships/customXml" Target="../ink/ink5.xml"/><Relationship Id="rId17" Type="http://schemas.openxmlformats.org/officeDocument/2006/relationships/image" Target="../media/image26.png"/><Relationship Id="rId33" Type="http://schemas.openxmlformats.org/officeDocument/2006/relationships/image" Target="../media/image34.png"/><Relationship Id="rId38" Type="http://schemas.openxmlformats.org/officeDocument/2006/relationships/customXml" Target="../ink/ink18.xml"/><Relationship Id="rId59" Type="http://schemas.openxmlformats.org/officeDocument/2006/relationships/image" Target="../media/image47.png"/><Relationship Id="rId103" Type="http://schemas.openxmlformats.org/officeDocument/2006/relationships/image" Target="../media/image69.png"/><Relationship Id="rId108" Type="http://schemas.openxmlformats.org/officeDocument/2006/relationships/customXml" Target="../ink/ink53.xml"/><Relationship Id="rId124" Type="http://schemas.openxmlformats.org/officeDocument/2006/relationships/customXml" Target="../ink/ink61.xml"/><Relationship Id="rId129" Type="http://schemas.openxmlformats.org/officeDocument/2006/relationships/image" Target="../media/image82.png"/><Relationship Id="rId54" Type="http://schemas.openxmlformats.org/officeDocument/2006/relationships/customXml" Target="../ink/ink26.xml"/><Relationship Id="rId70" Type="http://schemas.openxmlformats.org/officeDocument/2006/relationships/customXml" Target="../ink/ink34.xml"/><Relationship Id="rId75" Type="http://schemas.openxmlformats.org/officeDocument/2006/relationships/image" Target="../media/image55.png"/><Relationship Id="rId91" Type="http://schemas.openxmlformats.org/officeDocument/2006/relationships/image" Target="../media/image63.png"/><Relationship Id="rId96" Type="http://schemas.openxmlformats.org/officeDocument/2006/relationships/customXml" Target="../ink/ink47.xml"/><Relationship Id="rId140" Type="http://schemas.openxmlformats.org/officeDocument/2006/relationships/customXml" Target="../ink/ink69.xml"/><Relationship Id="rId145" Type="http://schemas.openxmlformats.org/officeDocument/2006/relationships/image" Target="../media/image9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23" Type="http://schemas.openxmlformats.org/officeDocument/2006/relationships/image" Target="../media/image29.png"/><Relationship Id="rId28" Type="http://schemas.openxmlformats.org/officeDocument/2006/relationships/customXml" Target="../ink/ink13.xml"/><Relationship Id="rId49" Type="http://schemas.openxmlformats.org/officeDocument/2006/relationships/image" Target="../media/image42.png"/><Relationship Id="rId114" Type="http://schemas.openxmlformats.org/officeDocument/2006/relationships/customXml" Target="../ink/ink56.xml"/><Relationship Id="rId119" Type="http://schemas.openxmlformats.org/officeDocument/2006/relationships/image" Target="../media/image77.png"/><Relationship Id="rId44" Type="http://schemas.openxmlformats.org/officeDocument/2006/relationships/customXml" Target="../ink/ink21.xml"/><Relationship Id="rId60" Type="http://schemas.openxmlformats.org/officeDocument/2006/relationships/customXml" Target="../ink/ink29.xml"/><Relationship Id="rId65" Type="http://schemas.openxmlformats.org/officeDocument/2006/relationships/image" Target="../media/image50.png"/><Relationship Id="rId81" Type="http://schemas.openxmlformats.org/officeDocument/2006/relationships/image" Target="../media/image58.png"/><Relationship Id="rId86" Type="http://schemas.openxmlformats.org/officeDocument/2006/relationships/customXml" Target="../ink/ink42.xml"/><Relationship Id="rId130" Type="http://schemas.openxmlformats.org/officeDocument/2006/relationships/customXml" Target="../ink/ink64.xml"/><Relationship Id="rId135" Type="http://schemas.openxmlformats.org/officeDocument/2006/relationships/image" Target="../media/image85.png"/><Relationship Id="rId151" Type="http://schemas.openxmlformats.org/officeDocument/2006/relationships/image" Target="../media/image93.png"/><Relationship Id="rId156" Type="http://schemas.openxmlformats.org/officeDocument/2006/relationships/customXml" Target="../ink/ink77.xml"/><Relationship Id="rId13" Type="http://schemas.openxmlformats.org/officeDocument/2006/relationships/image" Target="../media/image24.png"/><Relationship Id="rId18" Type="http://schemas.openxmlformats.org/officeDocument/2006/relationships/customXml" Target="../ink/ink8.xml"/><Relationship Id="rId39" Type="http://schemas.openxmlformats.org/officeDocument/2006/relationships/image" Target="../media/image37.png"/><Relationship Id="rId109" Type="http://schemas.openxmlformats.org/officeDocument/2006/relationships/image" Target="../media/image72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45.png"/><Relationship Id="rId76" Type="http://schemas.openxmlformats.org/officeDocument/2006/relationships/customXml" Target="../ink/ink37.xml"/><Relationship Id="rId97" Type="http://schemas.openxmlformats.org/officeDocument/2006/relationships/image" Target="../media/image66.png"/><Relationship Id="rId104" Type="http://schemas.openxmlformats.org/officeDocument/2006/relationships/customXml" Target="../ink/ink51.xml"/><Relationship Id="rId120" Type="http://schemas.openxmlformats.org/officeDocument/2006/relationships/customXml" Target="../ink/ink59.xml"/><Relationship Id="rId125" Type="http://schemas.openxmlformats.org/officeDocument/2006/relationships/image" Target="../media/image80.png"/><Relationship Id="rId141" Type="http://schemas.openxmlformats.org/officeDocument/2006/relationships/image" Target="../media/image88.png"/><Relationship Id="rId146" Type="http://schemas.openxmlformats.org/officeDocument/2006/relationships/customXml" Target="../ink/ink72.xml"/><Relationship Id="rId7" Type="http://schemas.openxmlformats.org/officeDocument/2006/relationships/image" Target="../media/image21.png"/><Relationship Id="rId71" Type="http://schemas.openxmlformats.org/officeDocument/2006/relationships/image" Target="../media/image53.png"/><Relationship Id="rId92" Type="http://schemas.openxmlformats.org/officeDocument/2006/relationships/customXml" Target="../ink/ink45.xml"/><Relationship Id="rId2" Type="http://schemas.openxmlformats.org/officeDocument/2006/relationships/customXml" Target="../ink/ink1.xml"/><Relationship Id="rId29" Type="http://schemas.openxmlformats.org/officeDocument/2006/relationships/image" Target="../media/image32.png"/><Relationship Id="rId24" Type="http://schemas.openxmlformats.org/officeDocument/2006/relationships/customXml" Target="../ink/ink11.xml"/><Relationship Id="rId40" Type="http://schemas.openxmlformats.org/officeDocument/2006/relationships/customXml" Target="../ink/ink19.xml"/><Relationship Id="rId45" Type="http://schemas.openxmlformats.org/officeDocument/2006/relationships/image" Target="../media/image40.png"/><Relationship Id="rId66" Type="http://schemas.openxmlformats.org/officeDocument/2006/relationships/customXml" Target="../ink/ink32.xml"/><Relationship Id="rId87" Type="http://schemas.openxmlformats.org/officeDocument/2006/relationships/image" Target="../media/image61.png"/><Relationship Id="rId110" Type="http://schemas.openxmlformats.org/officeDocument/2006/relationships/customXml" Target="../ink/ink54.xml"/><Relationship Id="rId115" Type="http://schemas.openxmlformats.org/officeDocument/2006/relationships/image" Target="../media/image75.png"/><Relationship Id="rId131" Type="http://schemas.openxmlformats.org/officeDocument/2006/relationships/image" Target="../media/image83.png"/><Relationship Id="rId136" Type="http://schemas.openxmlformats.org/officeDocument/2006/relationships/customXml" Target="../ink/ink67.xml"/><Relationship Id="rId157" Type="http://schemas.openxmlformats.org/officeDocument/2006/relationships/customXml" Target="../ink/ink78.xml"/><Relationship Id="rId61" Type="http://schemas.openxmlformats.org/officeDocument/2006/relationships/image" Target="../media/image48.png"/><Relationship Id="rId82" Type="http://schemas.openxmlformats.org/officeDocument/2006/relationships/customXml" Target="../ink/ink40.xml"/><Relationship Id="rId152" Type="http://schemas.openxmlformats.org/officeDocument/2006/relationships/customXml" Target="../ink/ink75.xml"/><Relationship Id="rId19" Type="http://schemas.openxmlformats.org/officeDocument/2006/relationships/image" Target="../media/image27.png"/><Relationship Id="rId14" Type="http://schemas.openxmlformats.org/officeDocument/2006/relationships/customXml" Target="../ink/ink6.xml"/><Relationship Id="rId30" Type="http://schemas.openxmlformats.org/officeDocument/2006/relationships/customXml" Target="../ink/ink14.xml"/><Relationship Id="rId35" Type="http://schemas.openxmlformats.org/officeDocument/2006/relationships/image" Target="../media/image35.png"/><Relationship Id="rId56" Type="http://schemas.openxmlformats.org/officeDocument/2006/relationships/customXml" Target="../ink/ink27.xml"/><Relationship Id="rId77" Type="http://schemas.openxmlformats.org/officeDocument/2006/relationships/image" Target="../media/image56.png"/><Relationship Id="rId100" Type="http://schemas.openxmlformats.org/officeDocument/2006/relationships/customXml" Target="../ink/ink49.xml"/><Relationship Id="rId105" Type="http://schemas.openxmlformats.org/officeDocument/2006/relationships/image" Target="../media/image70.png"/><Relationship Id="rId126" Type="http://schemas.openxmlformats.org/officeDocument/2006/relationships/customXml" Target="../ink/ink62.xml"/><Relationship Id="rId147" Type="http://schemas.openxmlformats.org/officeDocument/2006/relationships/image" Target="../media/image91.png"/><Relationship Id="rId8" Type="http://schemas.openxmlformats.org/officeDocument/2006/relationships/customXml" Target="../ink/ink3.xml"/><Relationship Id="rId51" Type="http://schemas.openxmlformats.org/officeDocument/2006/relationships/image" Target="../media/image43.png"/><Relationship Id="rId72" Type="http://schemas.openxmlformats.org/officeDocument/2006/relationships/customXml" Target="../ink/ink35.xml"/><Relationship Id="rId93" Type="http://schemas.openxmlformats.org/officeDocument/2006/relationships/image" Target="../media/image64.png"/><Relationship Id="rId98" Type="http://schemas.openxmlformats.org/officeDocument/2006/relationships/customXml" Target="../ink/ink48.xml"/><Relationship Id="rId121" Type="http://schemas.openxmlformats.org/officeDocument/2006/relationships/image" Target="../media/image78.png"/><Relationship Id="rId142" Type="http://schemas.openxmlformats.org/officeDocument/2006/relationships/customXml" Target="../ink/ink70.xml"/><Relationship Id="rId25" Type="http://schemas.openxmlformats.org/officeDocument/2006/relationships/image" Target="../media/image30.png"/><Relationship Id="rId46" Type="http://schemas.openxmlformats.org/officeDocument/2006/relationships/customXml" Target="../ink/ink22.xml"/><Relationship Id="rId67" Type="http://schemas.openxmlformats.org/officeDocument/2006/relationships/image" Target="../media/image51.png"/><Relationship Id="rId116" Type="http://schemas.openxmlformats.org/officeDocument/2006/relationships/customXml" Target="../ink/ink57.xml"/><Relationship Id="rId137" Type="http://schemas.openxmlformats.org/officeDocument/2006/relationships/image" Target="../media/image86.png"/><Relationship Id="rId158" Type="http://schemas.openxmlformats.org/officeDocument/2006/relationships/image" Target="../media/image96.png"/><Relationship Id="rId20" Type="http://schemas.openxmlformats.org/officeDocument/2006/relationships/customXml" Target="../ink/ink9.xml"/><Relationship Id="rId41" Type="http://schemas.openxmlformats.org/officeDocument/2006/relationships/image" Target="../media/image38.png"/><Relationship Id="rId62" Type="http://schemas.openxmlformats.org/officeDocument/2006/relationships/customXml" Target="../ink/ink30.xml"/><Relationship Id="rId83" Type="http://schemas.openxmlformats.org/officeDocument/2006/relationships/image" Target="../media/image59.png"/><Relationship Id="rId88" Type="http://schemas.openxmlformats.org/officeDocument/2006/relationships/customXml" Target="../ink/ink43.xml"/><Relationship Id="rId111" Type="http://schemas.openxmlformats.org/officeDocument/2006/relationships/image" Target="../media/image73.png"/><Relationship Id="rId132" Type="http://schemas.openxmlformats.org/officeDocument/2006/relationships/customXml" Target="../ink/ink65.xml"/><Relationship Id="rId153" Type="http://schemas.openxmlformats.org/officeDocument/2006/relationships/image" Target="../media/image94.png"/><Relationship Id="rId15" Type="http://schemas.openxmlformats.org/officeDocument/2006/relationships/image" Target="../media/image25.png"/><Relationship Id="rId36" Type="http://schemas.openxmlformats.org/officeDocument/2006/relationships/customXml" Target="../ink/ink17.xml"/><Relationship Id="rId57" Type="http://schemas.openxmlformats.org/officeDocument/2006/relationships/image" Target="../media/image46.png"/><Relationship Id="rId106" Type="http://schemas.openxmlformats.org/officeDocument/2006/relationships/customXml" Target="../ink/ink52.xml"/><Relationship Id="rId127" Type="http://schemas.openxmlformats.org/officeDocument/2006/relationships/image" Target="../media/image81.png"/><Relationship Id="rId10" Type="http://schemas.openxmlformats.org/officeDocument/2006/relationships/customXml" Target="../ink/ink4.xml"/><Relationship Id="rId31" Type="http://schemas.openxmlformats.org/officeDocument/2006/relationships/image" Target="../media/image33.png"/><Relationship Id="rId52" Type="http://schemas.openxmlformats.org/officeDocument/2006/relationships/customXml" Target="../ink/ink25.xml"/><Relationship Id="rId73" Type="http://schemas.openxmlformats.org/officeDocument/2006/relationships/image" Target="../media/image54.png"/><Relationship Id="rId78" Type="http://schemas.openxmlformats.org/officeDocument/2006/relationships/customXml" Target="../ink/ink38.xml"/><Relationship Id="rId94" Type="http://schemas.openxmlformats.org/officeDocument/2006/relationships/customXml" Target="../ink/ink46.xml"/><Relationship Id="rId99" Type="http://schemas.openxmlformats.org/officeDocument/2006/relationships/image" Target="../media/image67.png"/><Relationship Id="rId101" Type="http://schemas.openxmlformats.org/officeDocument/2006/relationships/image" Target="../media/image68.png"/><Relationship Id="rId122" Type="http://schemas.openxmlformats.org/officeDocument/2006/relationships/customXml" Target="../ink/ink60.xml"/><Relationship Id="rId143" Type="http://schemas.openxmlformats.org/officeDocument/2006/relationships/image" Target="../media/image89.png"/><Relationship Id="rId148" Type="http://schemas.openxmlformats.org/officeDocument/2006/relationships/customXml" Target="../ink/ink73.xml"/><Relationship Id="rId9" Type="http://schemas.openxmlformats.org/officeDocument/2006/relationships/image" Target="../media/image22.png"/><Relationship Id="rId26" Type="http://schemas.openxmlformats.org/officeDocument/2006/relationships/customXml" Target="../ink/ink12.xml"/><Relationship Id="rId47" Type="http://schemas.openxmlformats.org/officeDocument/2006/relationships/image" Target="../media/image41.png"/><Relationship Id="rId68" Type="http://schemas.openxmlformats.org/officeDocument/2006/relationships/customXml" Target="../ink/ink33.xml"/><Relationship Id="rId89" Type="http://schemas.openxmlformats.org/officeDocument/2006/relationships/image" Target="../media/image62.png"/><Relationship Id="rId112" Type="http://schemas.openxmlformats.org/officeDocument/2006/relationships/customXml" Target="../ink/ink55.xml"/><Relationship Id="rId133" Type="http://schemas.openxmlformats.org/officeDocument/2006/relationships/image" Target="../media/image84.png"/><Relationship Id="rId154" Type="http://schemas.openxmlformats.org/officeDocument/2006/relationships/customXml" Target="../ink/ink76.xml"/><Relationship Id="rId16" Type="http://schemas.openxmlformats.org/officeDocument/2006/relationships/customXml" Target="../ink/ink7.xml"/><Relationship Id="rId37" Type="http://schemas.openxmlformats.org/officeDocument/2006/relationships/image" Target="../media/image36.png"/><Relationship Id="rId58" Type="http://schemas.openxmlformats.org/officeDocument/2006/relationships/customXml" Target="../ink/ink28.xml"/><Relationship Id="rId79" Type="http://schemas.openxmlformats.org/officeDocument/2006/relationships/image" Target="../media/image57.png"/><Relationship Id="rId102" Type="http://schemas.openxmlformats.org/officeDocument/2006/relationships/customXml" Target="../ink/ink50.xml"/><Relationship Id="rId123" Type="http://schemas.openxmlformats.org/officeDocument/2006/relationships/image" Target="../media/image79.png"/><Relationship Id="rId144" Type="http://schemas.openxmlformats.org/officeDocument/2006/relationships/customXml" Target="../ink/ink71.xml"/><Relationship Id="rId90" Type="http://schemas.openxmlformats.org/officeDocument/2006/relationships/customXml" Target="../ink/ink44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3.png"/><Relationship Id="rId21" Type="http://schemas.openxmlformats.org/officeDocument/2006/relationships/image" Target="../media/image105.png"/><Relationship Id="rId42" Type="http://schemas.openxmlformats.org/officeDocument/2006/relationships/customXml" Target="../ink/ink98.xml"/><Relationship Id="rId63" Type="http://schemas.openxmlformats.org/officeDocument/2006/relationships/image" Target="../media/image126.png"/><Relationship Id="rId84" Type="http://schemas.openxmlformats.org/officeDocument/2006/relationships/customXml" Target="../ink/ink119.xml"/><Relationship Id="rId138" Type="http://schemas.openxmlformats.org/officeDocument/2006/relationships/image" Target="../media/image163.png"/><Relationship Id="rId159" Type="http://schemas.openxmlformats.org/officeDocument/2006/relationships/customXml" Target="../ink/ink157.xml"/><Relationship Id="rId107" Type="http://schemas.openxmlformats.org/officeDocument/2006/relationships/image" Target="../media/image148.png"/><Relationship Id="rId11" Type="http://schemas.openxmlformats.org/officeDocument/2006/relationships/image" Target="../media/image100.png"/><Relationship Id="rId32" Type="http://schemas.openxmlformats.org/officeDocument/2006/relationships/customXml" Target="../ink/ink93.xml"/><Relationship Id="rId53" Type="http://schemas.openxmlformats.org/officeDocument/2006/relationships/image" Target="../media/image121.png"/><Relationship Id="rId74" Type="http://schemas.openxmlformats.org/officeDocument/2006/relationships/customXml" Target="../ink/ink114.xml"/><Relationship Id="rId128" Type="http://schemas.openxmlformats.org/officeDocument/2006/relationships/image" Target="../media/image158.png"/><Relationship Id="rId149" Type="http://schemas.openxmlformats.org/officeDocument/2006/relationships/customXml" Target="../ink/ink152.xml"/><Relationship Id="rId5" Type="http://schemas.openxmlformats.org/officeDocument/2006/relationships/image" Target="../media/image970.png"/><Relationship Id="rId95" Type="http://schemas.openxmlformats.org/officeDocument/2006/relationships/image" Target="../media/image142.png"/><Relationship Id="rId160" Type="http://schemas.openxmlformats.org/officeDocument/2006/relationships/image" Target="../media/image174.png"/><Relationship Id="rId22" Type="http://schemas.openxmlformats.org/officeDocument/2006/relationships/customXml" Target="../ink/ink88.xml"/><Relationship Id="rId43" Type="http://schemas.openxmlformats.org/officeDocument/2006/relationships/image" Target="../media/image116.png"/><Relationship Id="rId64" Type="http://schemas.openxmlformats.org/officeDocument/2006/relationships/customXml" Target="../ink/ink109.xml"/><Relationship Id="rId118" Type="http://schemas.openxmlformats.org/officeDocument/2006/relationships/customXml" Target="../ink/ink136.xml"/><Relationship Id="rId139" Type="http://schemas.openxmlformats.org/officeDocument/2006/relationships/customXml" Target="../ink/ink147.xml"/><Relationship Id="rId85" Type="http://schemas.openxmlformats.org/officeDocument/2006/relationships/image" Target="../media/image137.png"/><Relationship Id="rId150" Type="http://schemas.openxmlformats.org/officeDocument/2006/relationships/image" Target="../media/image169.png"/><Relationship Id="rId12" Type="http://schemas.openxmlformats.org/officeDocument/2006/relationships/customXml" Target="../ink/ink83.xml"/><Relationship Id="rId17" Type="http://schemas.openxmlformats.org/officeDocument/2006/relationships/image" Target="../media/image103.png"/><Relationship Id="rId33" Type="http://schemas.openxmlformats.org/officeDocument/2006/relationships/image" Target="../media/image111.png"/><Relationship Id="rId38" Type="http://schemas.openxmlformats.org/officeDocument/2006/relationships/customXml" Target="../ink/ink96.xml"/><Relationship Id="rId59" Type="http://schemas.openxmlformats.org/officeDocument/2006/relationships/image" Target="../media/image124.png"/><Relationship Id="rId103" Type="http://schemas.openxmlformats.org/officeDocument/2006/relationships/image" Target="../media/image146.png"/><Relationship Id="rId108" Type="http://schemas.openxmlformats.org/officeDocument/2006/relationships/customXml" Target="../ink/ink131.xml"/><Relationship Id="rId124" Type="http://schemas.openxmlformats.org/officeDocument/2006/relationships/image" Target="../media/image156.png"/><Relationship Id="rId129" Type="http://schemas.openxmlformats.org/officeDocument/2006/relationships/customXml" Target="../ink/ink142.xml"/><Relationship Id="rId54" Type="http://schemas.openxmlformats.org/officeDocument/2006/relationships/customXml" Target="../ink/ink104.xml"/><Relationship Id="rId70" Type="http://schemas.openxmlformats.org/officeDocument/2006/relationships/customXml" Target="../ink/ink112.xml"/><Relationship Id="rId75" Type="http://schemas.openxmlformats.org/officeDocument/2006/relationships/image" Target="../media/image132.png"/><Relationship Id="rId91" Type="http://schemas.openxmlformats.org/officeDocument/2006/relationships/image" Target="../media/image140.png"/><Relationship Id="rId96" Type="http://schemas.openxmlformats.org/officeDocument/2006/relationships/customXml" Target="../ink/ink125.xml"/><Relationship Id="rId140" Type="http://schemas.openxmlformats.org/officeDocument/2006/relationships/image" Target="../media/image164.png"/><Relationship Id="rId145" Type="http://schemas.openxmlformats.org/officeDocument/2006/relationships/customXml" Target="../ink/ink150.xml"/><Relationship Id="rId161" Type="http://schemas.openxmlformats.org/officeDocument/2006/relationships/customXml" Target="../ink/ink158.xml"/><Relationship Id="rId166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0.xml"/><Relationship Id="rId23" Type="http://schemas.openxmlformats.org/officeDocument/2006/relationships/image" Target="../media/image106.png"/><Relationship Id="rId28" Type="http://schemas.openxmlformats.org/officeDocument/2006/relationships/customXml" Target="../ink/ink91.xml"/><Relationship Id="rId49" Type="http://schemas.openxmlformats.org/officeDocument/2006/relationships/image" Target="../media/image119.png"/><Relationship Id="rId114" Type="http://schemas.openxmlformats.org/officeDocument/2006/relationships/customXml" Target="../ink/ink134.xml"/><Relationship Id="rId119" Type="http://schemas.openxmlformats.org/officeDocument/2006/relationships/customXml" Target="../ink/ink137.xml"/><Relationship Id="rId44" Type="http://schemas.openxmlformats.org/officeDocument/2006/relationships/customXml" Target="../ink/ink99.xml"/><Relationship Id="rId60" Type="http://schemas.openxmlformats.org/officeDocument/2006/relationships/customXml" Target="../ink/ink107.xml"/><Relationship Id="rId65" Type="http://schemas.openxmlformats.org/officeDocument/2006/relationships/image" Target="../media/image127.png"/><Relationship Id="rId81" Type="http://schemas.openxmlformats.org/officeDocument/2006/relationships/image" Target="../media/image135.png"/><Relationship Id="rId86" Type="http://schemas.openxmlformats.org/officeDocument/2006/relationships/customXml" Target="../ink/ink120.xml"/><Relationship Id="rId130" Type="http://schemas.openxmlformats.org/officeDocument/2006/relationships/image" Target="../media/image159.png"/><Relationship Id="rId135" Type="http://schemas.openxmlformats.org/officeDocument/2006/relationships/customXml" Target="../ink/ink145.xml"/><Relationship Id="rId151" Type="http://schemas.openxmlformats.org/officeDocument/2006/relationships/customXml" Target="../ink/ink153.xml"/><Relationship Id="rId156" Type="http://schemas.openxmlformats.org/officeDocument/2006/relationships/image" Target="../media/image172.png"/><Relationship Id="rId13" Type="http://schemas.openxmlformats.org/officeDocument/2006/relationships/image" Target="../media/image101.png"/><Relationship Id="rId18" Type="http://schemas.openxmlformats.org/officeDocument/2006/relationships/customXml" Target="../ink/ink86.xml"/><Relationship Id="rId39" Type="http://schemas.openxmlformats.org/officeDocument/2006/relationships/image" Target="../media/image114.png"/><Relationship Id="rId109" Type="http://schemas.openxmlformats.org/officeDocument/2006/relationships/image" Target="../media/image149.png"/><Relationship Id="rId34" Type="http://schemas.openxmlformats.org/officeDocument/2006/relationships/customXml" Target="../ink/ink94.xml"/><Relationship Id="rId50" Type="http://schemas.openxmlformats.org/officeDocument/2006/relationships/customXml" Target="../ink/ink102.xml"/><Relationship Id="rId55" Type="http://schemas.openxmlformats.org/officeDocument/2006/relationships/image" Target="../media/image122.png"/><Relationship Id="rId76" Type="http://schemas.openxmlformats.org/officeDocument/2006/relationships/customXml" Target="../ink/ink115.xml"/><Relationship Id="rId97" Type="http://schemas.openxmlformats.org/officeDocument/2006/relationships/image" Target="../media/image143.png"/><Relationship Id="rId104" Type="http://schemas.openxmlformats.org/officeDocument/2006/relationships/customXml" Target="../ink/ink129.xml"/><Relationship Id="rId120" Type="http://schemas.openxmlformats.org/officeDocument/2006/relationships/image" Target="../media/image154.png"/><Relationship Id="rId125" Type="http://schemas.openxmlformats.org/officeDocument/2006/relationships/customXml" Target="../ink/ink140.xml"/><Relationship Id="rId141" Type="http://schemas.openxmlformats.org/officeDocument/2006/relationships/customXml" Target="../ink/ink148.xml"/><Relationship Id="rId146" Type="http://schemas.openxmlformats.org/officeDocument/2006/relationships/image" Target="../media/image167.png"/><Relationship Id="rId167" Type="http://schemas.openxmlformats.org/officeDocument/2006/relationships/customXml" Target="../ink/ink161.xml"/><Relationship Id="rId7" Type="http://schemas.openxmlformats.org/officeDocument/2006/relationships/image" Target="../media/image98.png"/><Relationship Id="rId71" Type="http://schemas.openxmlformats.org/officeDocument/2006/relationships/image" Target="../media/image130.png"/><Relationship Id="rId92" Type="http://schemas.openxmlformats.org/officeDocument/2006/relationships/customXml" Target="../ink/ink123.xml"/><Relationship Id="rId162" Type="http://schemas.openxmlformats.org/officeDocument/2006/relationships/image" Target="../media/image175.png"/><Relationship Id="rId2" Type="http://schemas.openxmlformats.org/officeDocument/2006/relationships/customXml" Target="../ink/ink79.xml"/><Relationship Id="rId29" Type="http://schemas.openxmlformats.org/officeDocument/2006/relationships/image" Target="../media/image109.png"/><Relationship Id="rId24" Type="http://schemas.openxmlformats.org/officeDocument/2006/relationships/customXml" Target="../ink/ink89.xml"/><Relationship Id="rId40" Type="http://schemas.openxmlformats.org/officeDocument/2006/relationships/customXml" Target="../ink/ink97.xml"/><Relationship Id="rId45" Type="http://schemas.openxmlformats.org/officeDocument/2006/relationships/image" Target="../media/image117.png"/><Relationship Id="rId66" Type="http://schemas.openxmlformats.org/officeDocument/2006/relationships/customXml" Target="../ink/ink110.xml"/><Relationship Id="rId87" Type="http://schemas.openxmlformats.org/officeDocument/2006/relationships/image" Target="../media/image138.png"/><Relationship Id="rId110" Type="http://schemas.openxmlformats.org/officeDocument/2006/relationships/customXml" Target="../ink/ink132.xml"/><Relationship Id="rId115" Type="http://schemas.openxmlformats.org/officeDocument/2006/relationships/image" Target="../media/image152.png"/><Relationship Id="rId131" Type="http://schemas.openxmlformats.org/officeDocument/2006/relationships/customXml" Target="../ink/ink143.xml"/><Relationship Id="rId136" Type="http://schemas.openxmlformats.org/officeDocument/2006/relationships/image" Target="../media/image162.png"/><Relationship Id="rId157" Type="http://schemas.openxmlformats.org/officeDocument/2006/relationships/customXml" Target="../ink/ink156.xml"/><Relationship Id="rId61" Type="http://schemas.openxmlformats.org/officeDocument/2006/relationships/image" Target="../media/image125.png"/><Relationship Id="rId82" Type="http://schemas.openxmlformats.org/officeDocument/2006/relationships/customXml" Target="../ink/ink118.xml"/><Relationship Id="rId152" Type="http://schemas.openxmlformats.org/officeDocument/2006/relationships/image" Target="../media/image170.png"/><Relationship Id="rId19" Type="http://schemas.openxmlformats.org/officeDocument/2006/relationships/image" Target="../media/image104.png"/><Relationship Id="rId14" Type="http://schemas.openxmlformats.org/officeDocument/2006/relationships/customXml" Target="../ink/ink84.xml"/><Relationship Id="rId30" Type="http://schemas.openxmlformats.org/officeDocument/2006/relationships/customXml" Target="../ink/ink92.xml"/><Relationship Id="rId35" Type="http://schemas.openxmlformats.org/officeDocument/2006/relationships/image" Target="../media/image112.png"/><Relationship Id="rId56" Type="http://schemas.openxmlformats.org/officeDocument/2006/relationships/customXml" Target="../ink/ink105.xml"/><Relationship Id="rId77" Type="http://schemas.openxmlformats.org/officeDocument/2006/relationships/image" Target="../media/image133.png"/><Relationship Id="rId100" Type="http://schemas.openxmlformats.org/officeDocument/2006/relationships/customXml" Target="../ink/ink127.xml"/><Relationship Id="rId105" Type="http://schemas.openxmlformats.org/officeDocument/2006/relationships/image" Target="../media/image147.png"/><Relationship Id="rId126" Type="http://schemas.openxmlformats.org/officeDocument/2006/relationships/image" Target="../media/image157.png"/><Relationship Id="rId147" Type="http://schemas.openxmlformats.org/officeDocument/2006/relationships/customXml" Target="../ink/ink151.xml"/><Relationship Id="rId168" Type="http://schemas.openxmlformats.org/officeDocument/2006/relationships/image" Target="../media/image178.png"/><Relationship Id="rId8" Type="http://schemas.openxmlformats.org/officeDocument/2006/relationships/customXml" Target="../ink/ink81.xml"/><Relationship Id="rId51" Type="http://schemas.openxmlformats.org/officeDocument/2006/relationships/image" Target="../media/image120.png"/><Relationship Id="rId72" Type="http://schemas.openxmlformats.org/officeDocument/2006/relationships/customXml" Target="../ink/ink113.xml"/><Relationship Id="rId93" Type="http://schemas.openxmlformats.org/officeDocument/2006/relationships/image" Target="../media/image141.png"/><Relationship Id="rId98" Type="http://schemas.openxmlformats.org/officeDocument/2006/relationships/customXml" Target="../ink/ink126.xml"/><Relationship Id="rId121" Type="http://schemas.openxmlformats.org/officeDocument/2006/relationships/customXml" Target="../ink/ink138.xml"/><Relationship Id="rId142" Type="http://schemas.openxmlformats.org/officeDocument/2006/relationships/image" Target="../media/image165.png"/><Relationship Id="rId163" Type="http://schemas.openxmlformats.org/officeDocument/2006/relationships/customXml" Target="../ink/ink159.xml"/><Relationship Id="rId25" Type="http://schemas.openxmlformats.org/officeDocument/2006/relationships/image" Target="../media/image107.png"/><Relationship Id="rId46" Type="http://schemas.openxmlformats.org/officeDocument/2006/relationships/customXml" Target="../ink/ink100.xml"/><Relationship Id="rId67" Type="http://schemas.openxmlformats.org/officeDocument/2006/relationships/image" Target="../media/image128.png"/><Relationship Id="rId116" Type="http://schemas.openxmlformats.org/officeDocument/2006/relationships/customXml" Target="../ink/ink135.xml"/><Relationship Id="rId137" Type="http://schemas.openxmlformats.org/officeDocument/2006/relationships/customXml" Target="../ink/ink146.xml"/><Relationship Id="rId158" Type="http://schemas.openxmlformats.org/officeDocument/2006/relationships/image" Target="../media/image173.png"/><Relationship Id="rId20" Type="http://schemas.openxmlformats.org/officeDocument/2006/relationships/customXml" Target="../ink/ink87.xml"/><Relationship Id="rId41" Type="http://schemas.openxmlformats.org/officeDocument/2006/relationships/image" Target="../media/image115.png"/><Relationship Id="rId62" Type="http://schemas.openxmlformats.org/officeDocument/2006/relationships/customXml" Target="../ink/ink108.xml"/><Relationship Id="rId83" Type="http://schemas.openxmlformats.org/officeDocument/2006/relationships/image" Target="../media/image136.png"/><Relationship Id="rId88" Type="http://schemas.openxmlformats.org/officeDocument/2006/relationships/customXml" Target="../ink/ink121.xml"/><Relationship Id="rId111" Type="http://schemas.openxmlformats.org/officeDocument/2006/relationships/image" Target="../media/image150.png"/><Relationship Id="rId132" Type="http://schemas.openxmlformats.org/officeDocument/2006/relationships/image" Target="../media/image160.png"/><Relationship Id="rId153" Type="http://schemas.openxmlformats.org/officeDocument/2006/relationships/customXml" Target="../ink/ink154.xml"/><Relationship Id="rId15" Type="http://schemas.openxmlformats.org/officeDocument/2006/relationships/image" Target="../media/image102.png"/><Relationship Id="rId36" Type="http://schemas.openxmlformats.org/officeDocument/2006/relationships/customXml" Target="../ink/ink95.xml"/><Relationship Id="rId57" Type="http://schemas.openxmlformats.org/officeDocument/2006/relationships/image" Target="../media/image123.png"/><Relationship Id="rId106" Type="http://schemas.openxmlformats.org/officeDocument/2006/relationships/customXml" Target="../ink/ink130.xml"/><Relationship Id="rId127" Type="http://schemas.openxmlformats.org/officeDocument/2006/relationships/customXml" Target="../ink/ink141.xml"/><Relationship Id="rId10" Type="http://schemas.openxmlformats.org/officeDocument/2006/relationships/customXml" Target="../ink/ink82.xml"/><Relationship Id="rId31" Type="http://schemas.openxmlformats.org/officeDocument/2006/relationships/image" Target="../media/image110.png"/><Relationship Id="rId52" Type="http://schemas.openxmlformats.org/officeDocument/2006/relationships/customXml" Target="../ink/ink103.xml"/><Relationship Id="rId73" Type="http://schemas.openxmlformats.org/officeDocument/2006/relationships/image" Target="../media/image131.png"/><Relationship Id="rId78" Type="http://schemas.openxmlformats.org/officeDocument/2006/relationships/customXml" Target="../ink/ink116.xml"/><Relationship Id="rId94" Type="http://schemas.openxmlformats.org/officeDocument/2006/relationships/customXml" Target="../ink/ink124.xml"/><Relationship Id="rId99" Type="http://schemas.openxmlformats.org/officeDocument/2006/relationships/image" Target="../media/image144.png"/><Relationship Id="rId101" Type="http://schemas.openxmlformats.org/officeDocument/2006/relationships/image" Target="../media/image145.png"/><Relationship Id="rId122" Type="http://schemas.openxmlformats.org/officeDocument/2006/relationships/image" Target="../media/image155.png"/><Relationship Id="rId143" Type="http://schemas.openxmlformats.org/officeDocument/2006/relationships/customXml" Target="../ink/ink149.xml"/><Relationship Id="rId148" Type="http://schemas.openxmlformats.org/officeDocument/2006/relationships/image" Target="../media/image168.png"/><Relationship Id="rId164" Type="http://schemas.openxmlformats.org/officeDocument/2006/relationships/image" Target="../media/image176.png"/><Relationship Id="rId9" Type="http://schemas.openxmlformats.org/officeDocument/2006/relationships/image" Target="../media/image99.png"/><Relationship Id="rId26" Type="http://schemas.openxmlformats.org/officeDocument/2006/relationships/customXml" Target="../ink/ink90.xml"/><Relationship Id="rId47" Type="http://schemas.openxmlformats.org/officeDocument/2006/relationships/image" Target="../media/image118.png"/><Relationship Id="rId68" Type="http://schemas.openxmlformats.org/officeDocument/2006/relationships/customXml" Target="../ink/ink111.xml"/><Relationship Id="rId89" Type="http://schemas.openxmlformats.org/officeDocument/2006/relationships/image" Target="../media/image139.png"/><Relationship Id="rId112" Type="http://schemas.openxmlformats.org/officeDocument/2006/relationships/customXml" Target="../ink/ink133.xml"/><Relationship Id="rId133" Type="http://schemas.openxmlformats.org/officeDocument/2006/relationships/customXml" Target="../ink/ink144.xml"/><Relationship Id="rId154" Type="http://schemas.openxmlformats.org/officeDocument/2006/relationships/image" Target="../media/image171.png"/><Relationship Id="rId16" Type="http://schemas.openxmlformats.org/officeDocument/2006/relationships/customXml" Target="../ink/ink85.xml"/><Relationship Id="rId37" Type="http://schemas.openxmlformats.org/officeDocument/2006/relationships/image" Target="../media/image113.png"/><Relationship Id="rId58" Type="http://schemas.openxmlformats.org/officeDocument/2006/relationships/customXml" Target="../ink/ink106.xml"/><Relationship Id="rId79" Type="http://schemas.openxmlformats.org/officeDocument/2006/relationships/image" Target="../media/image134.png"/><Relationship Id="rId102" Type="http://schemas.openxmlformats.org/officeDocument/2006/relationships/customXml" Target="../ink/ink128.xml"/><Relationship Id="rId123" Type="http://schemas.openxmlformats.org/officeDocument/2006/relationships/customXml" Target="../ink/ink139.xml"/><Relationship Id="rId144" Type="http://schemas.openxmlformats.org/officeDocument/2006/relationships/image" Target="../media/image166.png"/><Relationship Id="rId90" Type="http://schemas.openxmlformats.org/officeDocument/2006/relationships/customXml" Target="../ink/ink122.xml"/><Relationship Id="rId165" Type="http://schemas.openxmlformats.org/officeDocument/2006/relationships/customXml" Target="../ink/ink160.xml"/><Relationship Id="rId27" Type="http://schemas.openxmlformats.org/officeDocument/2006/relationships/image" Target="../media/image108.png"/><Relationship Id="rId48" Type="http://schemas.openxmlformats.org/officeDocument/2006/relationships/customXml" Target="../ink/ink101.xml"/><Relationship Id="rId69" Type="http://schemas.openxmlformats.org/officeDocument/2006/relationships/image" Target="../media/image129.png"/><Relationship Id="rId113" Type="http://schemas.openxmlformats.org/officeDocument/2006/relationships/image" Target="../media/image151.png"/><Relationship Id="rId134" Type="http://schemas.openxmlformats.org/officeDocument/2006/relationships/image" Target="../media/image161.png"/><Relationship Id="rId80" Type="http://schemas.openxmlformats.org/officeDocument/2006/relationships/customXml" Target="../ink/ink117.xml"/><Relationship Id="rId155" Type="http://schemas.openxmlformats.org/officeDocument/2006/relationships/customXml" Target="../ink/ink15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18.xml"/><Relationship Id="rId299" Type="http://schemas.openxmlformats.org/officeDocument/2006/relationships/customXml" Target="../ink/ink309.xml"/><Relationship Id="rId21" Type="http://schemas.openxmlformats.org/officeDocument/2006/relationships/customXml" Target="../ink/ink170.xml"/><Relationship Id="rId63" Type="http://schemas.openxmlformats.org/officeDocument/2006/relationships/customXml" Target="../ink/ink191.xml"/><Relationship Id="rId159" Type="http://schemas.openxmlformats.org/officeDocument/2006/relationships/customXml" Target="../ink/ink239.xml"/><Relationship Id="rId170" Type="http://schemas.openxmlformats.org/officeDocument/2006/relationships/image" Target="../media/image261.png"/><Relationship Id="rId226" Type="http://schemas.openxmlformats.org/officeDocument/2006/relationships/image" Target="../media/image289.png"/><Relationship Id="rId268" Type="http://schemas.openxmlformats.org/officeDocument/2006/relationships/image" Target="../media/image310.png"/><Relationship Id="rId32" Type="http://schemas.openxmlformats.org/officeDocument/2006/relationships/image" Target="../media/image192.png"/><Relationship Id="rId74" Type="http://schemas.openxmlformats.org/officeDocument/2006/relationships/image" Target="../media/image213.png"/><Relationship Id="rId128" Type="http://schemas.openxmlformats.org/officeDocument/2006/relationships/image" Target="../media/image240.png"/><Relationship Id="rId181" Type="http://schemas.openxmlformats.org/officeDocument/2006/relationships/customXml" Target="../ink/ink250.xml"/><Relationship Id="rId237" Type="http://schemas.openxmlformats.org/officeDocument/2006/relationships/customXml" Target="../ink/ink278.xml"/><Relationship Id="rId279" Type="http://schemas.openxmlformats.org/officeDocument/2006/relationships/customXml" Target="../ink/ink299.xml"/><Relationship Id="rId43" Type="http://schemas.openxmlformats.org/officeDocument/2006/relationships/customXml" Target="../ink/ink181.xml"/><Relationship Id="rId139" Type="http://schemas.openxmlformats.org/officeDocument/2006/relationships/customXml" Target="../ink/ink229.xml"/><Relationship Id="rId290" Type="http://schemas.openxmlformats.org/officeDocument/2006/relationships/image" Target="../media/image321.png"/><Relationship Id="rId304" Type="http://schemas.openxmlformats.org/officeDocument/2006/relationships/image" Target="../media/image328.png"/><Relationship Id="rId85" Type="http://schemas.openxmlformats.org/officeDocument/2006/relationships/customXml" Target="../ink/ink202.xml"/><Relationship Id="rId150" Type="http://schemas.openxmlformats.org/officeDocument/2006/relationships/image" Target="../media/image251.png"/><Relationship Id="rId192" Type="http://schemas.openxmlformats.org/officeDocument/2006/relationships/image" Target="../media/image272.png"/><Relationship Id="rId206" Type="http://schemas.openxmlformats.org/officeDocument/2006/relationships/image" Target="../media/image279.png"/><Relationship Id="rId248" Type="http://schemas.openxmlformats.org/officeDocument/2006/relationships/image" Target="../media/image300.png"/><Relationship Id="rId12" Type="http://schemas.openxmlformats.org/officeDocument/2006/relationships/image" Target="../media/image182.png"/><Relationship Id="rId108" Type="http://schemas.openxmlformats.org/officeDocument/2006/relationships/image" Target="../media/image230.png"/><Relationship Id="rId54" Type="http://schemas.openxmlformats.org/officeDocument/2006/relationships/image" Target="../media/image203.png"/><Relationship Id="rId96" Type="http://schemas.openxmlformats.org/officeDocument/2006/relationships/image" Target="../media/image224.png"/><Relationship Id="rId161" Type="http://schemas.openxmlformats.org/officeDocument/2006/relationships/customXml" Target="../ink/ink240.xml"/><Relationship Id="rId217" Type="http://schemas.openxmlformats.org/officeDocument/2006/relationships/customXml" Target="../ink/ink268.xml"/><Relationship Id="rId259" Type="http://schemas.openxmlformats.org/officeDocument/2006/relationships/customXml" Target="../ink/ink289.xml"/><Relationship Id="rId23" Type="http://schemas.openxmlformats.org/officeDocument/2006/relationships/customXml" Target="../ink/ink171.xml"/><Relationship Id="rId119" Type="http://schemas.openxmlformats.org/officeDocument/2006/relationships/customXml" Target="../ink/ink219.xml"/><Relationship Id="rId270" Type="http://schemas.openxmlformats.org/officeDocument/2006/relationships/image" Target="../media/image311.png"/><Relationship Id="rId291" Type="http://schemas.openxmlformats.org/officeDocument/2006/relationships/customXml" Target="../ink/ink305.xml"/><Relationship Id="rId305" Type="http://schemas.openxmlformats.org/officeDocument/2006/relationships/customXml" Target="../ink/ink312.xml"/><Relationship Id="rId44" Type="http://schemas.openxmlformats.org/officeDocument/2006/relationships/image" Target="../media/image198.png"/><Relationship Id="rId65" Type="http://schemas.openxmlformats.org/officeDocument/2006/relationships/customXml" Target="../ink/ink192.xml"/><Relationship Id="rId86" Type="http://schemas.openxmlformats.org/officeDocument/2006/relationships/image" Target="../media/image219.png"/><Relationship Id="rId130" Type="http://schemas.openxmlformats.org/officeDocument/2006/relationships/image" Target="../media/image241.png"/><Relationship Id="rId151" Type="http://schemas.openxmlformats.org/officeDocument/2006/relationships/customXml" Target="../ink/ink235.xml"/><Relationship Id="rId172" Type="http://schemas.openxmlformats.org/officeDocument/2006/relationships/image" Target="../media/image262.png"/><Relationship Id="rId193" Type="http://schemas.openxmlformats.org/officeDocument/2006/relationships/customXml" Target="../ink/ink256.xml"/><Relationship Id="rId207" Type="http://schemas.openxmlformats.org/officeDocument/2006/relationships/customXml" Target="../ink/ink263.xml"/><Relationship Id="rId228" Type="http://schemas.openxmlformats.org/officeDocument/2006/relationships/image" Target="../media/image290.png"/><Relationship Id="rId249" Type="http://schemas.openxmlformats.org/officeDocument/2006/relationships/customXml" Target="../ink/ink284.xml"/><Relationship Id="rId13" Type="http://schemas.openxmlformats.org/officeDocument/2006/relationships/customXml" Target="../ink/ink166.xml"/><Relationship Id="rId109" Type="http://schemas.openxmlformats.org/officeDocument/2006/relationships/customXml" Target="../ink/ink214.xml"/><Relationship Id="rId260" Type="http://schemas.openxmlformats.org/officeDocument/2006/relationships/image" Target="../media/image306.png"/><Relationship Id="rId281" Type="http://schemas.openxmlformats.org/officeDocument/2006/relationships/customXml" Target="../ink/ink300.xml"/><Relationship Id="rId34" Type="http://schemas.openxmlformats.org/officeDocument/2006/relationships/image" Target="../media/image193.png"/><Relationship Id="rId55" Type="http://schemas.openxmlformats.org/officeDocument/2006/relationships/customXml" Target="../ink/ink187.xml"/><Relationship Id="rId76" Type="http://schemas.openxmlformats.org/officeDocument/2006/relationships/image" Target="../media/image214.png"/><Relationship Id="rId97" Type="http://schemas.openxmlformats.org/officeDocument/2006/relationships/customXml" Target="../ink/ink208.xml"/><Relationship Id="rId120" Type="http://schemas.openxmlformats.org/officeDocument/2006/relationships/image" Target="../media/image236.png"/><Relationship Id="rId141" Type="http://schemas.openxmlformats.org/officeDocument/2006/relationships/customXml" Target="../ink/ink230.xml"/><Relationship Id="rId7" Type="http://schemas.openxmlformats.org/officeDocument/2006/relationships/customXml" Target="../ink/ink163.xml"/><Relationship Id="rId162" Type="http://schemas.openxmlformats.org/officeDocument/2006/relationships/image" Target="../media/image257.png"/><Relationship Id="rId183" Type="http://schemas.openxmlformats.org/officeDocument/2006/relationships/customXml" Target="../ink/ink251.xml"/><Relationship Id="rId218" Type="http://schemas.openxmlformats.org/officeDocument/2006/relationships/image" Target="../media/image285.png"/><Relationship Id="rId239" Type="http://schemas.openxmlformats.org/officeDocument/2006/relationships/customXml" Target="../ink/ink279.xml"/><Relationship Id="rId250" Type="http://schemas.openxmlformats.org/officeDocument/2006/relationships/image" Target="../media/image301.png"/><Relationship Id="rId271" Type="http://schemas.openxmlformats.org/officeDocument/2006/relationships/customXml" Target="../ink/ink295.xml"/><Relationship Id="rId292" Type="http://schemas.openxmlformats.org/officeDocument/2006/relationships/image" Target="../media/image322.png"/><Relationship Id="rId306" Type="http://schemas.openxmlformats.org/officeDocument/2006/relationships/image" Target="../media/image329.png"/><Relationship Id="rId24" Type="http://schemas.openxmlformats.org/officeDocument/2006/relationships/image" Target="../media/image188.png"/><Relationship Id="rId45" Type="http://schemas.openxmlformats.org/officeDocument/2006/relationships/customXml" Target="../ink/ink182.xml"/><Relationship Id="rId66" Type="http://schemas.openxmlformats.org/officeDocument/2006/relationships/image" Target="../media/image209.png"/><Relationship Id="rId87" Type="http://schemas.openxmlformats.org/officeDocument/2006/relationships/customXml" Target="../ink/ink203.xml"/><Relationship Id="rId110" Type="http://schemas.openxmlformats.org/officeDocument/2006/relationships/image" Target="../media/image231.png"/><Relationship Id="rId131" Type="http://schemas.openxmlformats.org/officeDocument/2006/relationships/customXml" Target="../ink/ink225.xml"/><Relationship Id="rId152" Type="http://schemas.openxmlformats.org/officeDocument/2006/relationships/image" Target="../media/image252.png"/><Relationship Id="rId173" Type="http://schemas.openxmlformats.org/officeDocument/2006/relationships/customXml" Target="../ink/ink246.xml"/><Relationship Id="rId194" Type="http://schemas.openxmlformats.org/officeDocument/2006/relationships/image" Target="../media/image273.png"/><Relationship Id="rId208" Type="http://schemas.openxmlformats.org/officeDocument/2006/relationships/image" Target="../media/image280.png"/><Relationship Id="rId229" Type="http://schemas.openxmlformats.org/officeDocument/2006/relationships/customXml" Target="../ink/ink274.xml"/><Relationship Id="rId240" Type="http://schemas.openxmlformats.org/officeDocument/2006/relationships/image" Target="../media/image296.png"/><Relationship Id="rId261" Type="http://schemas.openxmlformats.org/officeDocument/2006/relationships/customXml" Target="../ink/ink290.xml"/><Relationship Id="rId14" Type="http://schemas.openxmlformats.org/officeDocument/2006/relationships/image" Target="../media/image183.png"/><Relationship Id="rId35" Type="http://schemas.openxmlformats.org/officeDocument/2006/relationships/customXml" Target="../ink/ink177.xml"/><Relationship Id="rId56" Type="http://schemas.openxmlformats.org/officeDocument/2006/relationships/image" Target="../media/image204.png"/><Relationship Id="rId77" Type="http://schemas.openxmlformats.org/officeDocument/2006/relationships/customXml" Target="../ink/ink198.xml"/><Relationship Id="rId100" Type="http://schemas.openxmlformats.org/officeDocument/2006/relationships/image" Target="../media/image226.png"/><Relationship Id="rId282" Type="http://schemas.openxmlformats.org/officeDocument/2006/relationships/image" Target="../media/image317.png"/><Relationship Id="rId8" Type="http://schemas.openxmlformats.org/officeDocument/2006/relationships/image" Target="../media/image180.png"/><Relationship Id="rId98" Type="http://schemas.openxmlformats.org/officeDocument/2006/relationships/image" Target="../media/image225.png"/><Relationship Id="rId121" Type="http://schemas.openxmlformats.org/officeDocument/2006/relationships/customXml" Target="../ink/ink220.xml"/><Relationship Id="rId142" Type="http://schemas.openxmlformats.org/officeDocument/2006/relationships/image" Target="../media/image247.png"/><Relationship Id="rId163" Type="http://schemas.openxmlformats.org/officeDocument/2006/relationships/customXml" Target="../ink/ink241.xml"/><Relationship Id="rId184" Type="http://schemas.openxmlformats.org/officeDocument/2006/relationships/image" Target="../media/image268.png"/><Relationship Id="rId219" Type="http://schemas.openxmlformats.org/officeDocument/2006/relationships/customXml" Target="../ink/ink269.xml"/><Relationship Id="rId230" Type="http://schemas.openxmlformats.org/officeDocument/2006/relationships/image" Target="../media/image291.png"/><Relationship Id="rId251" Type="http://schemas.openxmlformats.org/officeDocument/2006/relationships/customXml" Target="../ink/ink285.xml"/><Relationship Id="rId25" Type="http://schemas.openxmlformats.org/officeDocument/2006/relationships/customXml" Target="../ink/ink172.xml"/><Relationship Id="rId46" Type="http://schemas.openxmlformats.org/officeDocument/2006/relationships/image" Target="../media/image199.png"/><Relationship Id="rId67" Type="http://schemas.openxmlformats.org/officeDocument/2006/relationships/customXml" Target="../ink/ink193.xml"/><Relationship Id="rId272" Type="http://schemas.openxmlformats.org/officeDocument/2006/relationships/image" Target="../media/image312.png"/><Relationship Id="rId293" Type="http://schemas.openxmlformats.org/officeDocument/2006/relationships/customXml" Target="../ink/ink306.xml"/><Relationship Id="rId307" Type="http://schemas.openxmlformats.org/officeDocument/2006/relationships/customXml" Target="../ink/ink313.xml"/><Relationship Id="rId88" Type="http://schemas.openxmlformats.org/officeDocument/2006/relationships/image" Target="../media/image220.png"/><Relationship Id="rId111" Type="http://schemas.openxmlformats.org/officeDocument/2006/relationships/customXml" Target="../ink/ink215.xml"/><Relationship Id="rId132" Type="http://schemas.openxmlformats.org/officeDocument/2006/relationships/image" Target="../media/image242.png"/><Relationship Id="rId153" Type="http://schemas.openxmlformats.org/officeDocument/2006/relationships/customXml" Target="../ink/ink236.xml"/><Relationship Id="rId174" Type="http://schemas.openxmlformats.org/officeDocument/2006/relationships/image" Target="../media/image263.png"/><Relationship Id="rId195" Type="http://schemas.openxmlformats.org/officeDocument/2006/relationships/customXml" Target="../ink/ink257.xml"/><Relationship Id="rId209" Type="http://schemas.openxmlformats.org/officeDocument/2006/relationships/customXml" Target="../ink/ink264.xml"/><Relationship Id="rId220" Type="http://schemas.openxmlformats.org/officeDocument/2006/relationships/image" Target="../media/image286.png"/><Relationship Id="rId241" Type="http://schemas.openxmlformats.org/officeDocument/2006/relationships/customXml" Target="../ink/ink280.xml"/><Relationship Id="rId15" Type="http://schemas.openxmlformats.org/officeDocument/2006/relationships/customXml" Target="../ink/ink167.xml"/><Relationship Id="rId36" Type="http://schemas.openxmlformats.org/officeDocument/2006/relationships/image" Target="../media/image194.png"/><Relationship Id="rId57" Type="http://schemas.openxmlformats.org/officeDocument/2006/relationships/customXml" Target="../ink/ink188.xml"/><Relationship Id="rId262" Type="http://schemas.openxmlformats.org/officeDocument/2006/relationships/image" Target="../media/image307.png"/><Relationship Id="rId283" Type="http://schemas.openxmlformats.org/officeDocument/2006/relationships/customXml" Target="../ink/ink301.xml"/><Relationship Id="rId78" Type="http://schemas.openxmlformats.org/officeDocument/2006/relationships/image" Target="../media/image215.png"/><Relationship Id="rId99" Type="http://schemas.openxmlformats.org/officeDocument/2006/relationships/customXml" Target="../ink/ink209.xml"/><Relationship Id="rId101" Type="http://schemas.openxmlformats.org/officeDocument/2006/relationships/customXml" Target="../ink/ink210.xml"/><Relationship Id="rId122" Type="http://schemas.openxmlformats.org/officeDocument/2006/relationships/image" Target="../media/image237.png"/><Relationship Id="rId143" Type="http://schemas.openxmlformats.org/officeDocument/2006/relationships/customXml" Target="../ink/ink231.xml"/><Relationship Id="rId164" Type="http://schemas.openxmlformats.org/officeDocument/2006/relationships/image" Target="../media/image258.png"/><Relationship Id="rId185" Type="http://schemas.openxmlformats.org/officeDocument/2006/relationships/customXml" Target="../ink/ink252.xml"/><Relationship Id="rId9" Type="http://schemas.openxmlformats.org/officeDocument/2006/relationships/customXml" Target="../ink/ink164.xml"/><Relationship Id="rId210" Type="http://schemas.openxmlformats.org/officeDocument/2006/relationships/image" Target="../media/image281.png"/><Relationship Id="rId26" Type="http://schemas.openxmlformats.org/officeDocument/2006/relationships/image" Target="../media/image189.png"/><Relationship Id="rId231" Type="http://schemas.openxmlformats.org/officeDocument/2006/relationships/customXml" Target="../ink/ink275.xml"/><Relationship Id="rId252" Type="http://schemas.openxmlformats.org/officeDocument/2006/relationships/image" Target="../media/image302.png"/><Relationship Id="rId273" Type="http://schemas.openxmlformats.org/officeDocument/2006/relationships/customXml" Target="../ink/ink296.xml"/><Relationship Id="rId294" Type="http://schemas.openxmlformats.org/officeDocument/2006/relationships/image" Target="../media/image323.png"/><Relationship Id="rId308" Type="http://schemas.openxmlformats.org/officeDocument/2006/relationships/image" Target="../media/image330.png"/><Relationship Id="rId47" Type="http://schemas.openxmlformats.org/officeDocument/2006/relationships/customXml" Target="../ink/ink183.xml"/><Relationship Id="rId68" Type="http://schemas.openxmlformats.org/officeDocument/2006/relationships/image" Target="../media/image210.png"/><Relationship Id="rId89" Type="http://schemas.openxmlformats.org/officeDocument/2006/relationships/customXml" Target="../ink/ink204.xml"/><Relationship Id="rId112" Type="http://schemas.openxmlformats.org/officeDocument/2006/relationships/image" Target="../media/image232.png"/><Relationship Id="rId133" Type="http://schemas.openxmlformats.org/officeDocument/2006/relationships/customXml" Target="../ink/ink226.xml"/><Relationship Id="rId154" Type="http://schemas.openxmlformats.org/officeDocument/2006/relationships/image" Target="../media/image253.png"/><Relationship Id="rId175" Type="http://schemas.openxmlformats.org/officeDocument/2006/relationships/customXml" Target="../ink/ink247.xml"/><Relationship Id="rId196" Type="http://schemas.openxmlformats.org/officeDocument/2006/relationships/image" Target="../media/image274.png"/><Relationship Id="rId200" Type="http://schemas.openxmlformats.org/officeDocument/2006/relationships/image" Target="../media/image276.png"/><Relationship Id="rId16" Type="http://schemas.openxmlformats.org/officeDocument/2006/relationships/image" Target="../media/image184.png"/><Relationship Id="rId221" Type="http://schemas.openxmlformats.org/officeDocument/2006/relationships/customXml" Target="../ink/ink270.xml"/><Relationship Id="rId242" Type="http://schemas.openxmlformats.org/officeDocument/2006/relationships/image" Target="../media/image297.png"/><Relationship Id="rId263" Type="http://schemas.openxmlformats.org/officeDocument/2006/relationships/customXml" Target="../ink/ink291.xml"/><Relationship Id="rId284" Type="http://schemas.openxmlformats.org/officeDocument/2006/relationships/image" Target="../media/image318.png"/><Relationship Id="rId37" Type="http://schemas.openxmlformats.org/officeDocument/2006/relationships/customXml" Target="../ink/ink178.xml"/><Relationship Id="rId58" Type="http://schemas.openxmlformats.org/officeDocument/2006/relationships/image" Target="../media/image205.png"/><Relationship Id="rId79" Type="http://schemas.openxmlformats.org/officeDocument/2006/relationships/customXml" Target="../ink/ink199.xml"/><Relationship Id="rId102" Type="http://schemas.openxmlformats.org/officeDocument/2006/relationships/image" Target="../media/image227.png"/><Relationship Id="rId123" Type="http://schemas.openxmlformats.org/officeDocument/2006/relationships/customXml" Target="../ink/ink221.xml"/><Relationship Id="rId144" Type="http://schemas.openxmlformats.org/officeDocument/2006/relationships/image" Target="../media/image248.png"/><Relationship Id="rId90" Type="http://schemas.openxmlformats.org/officeDocument/2006/relationships/image" Target="../media/image221.png"/><Relationship Id="rId165" Type="http://schemas.openxmlformats.org/officeDocument/2006/relationships/customXml" Target="../ink/ink242.xml"/><Relationship Id="rId186" Type="http://schemas.openxmlformats.org/officeDocument/2006/relationships/image" Target="../media/image269.png"/><Relationship Id="rId211" Type="http://schemas.openxmlformats.org/officeDocument/2006/relationships/customXml" Target="../ink/ink265.xml"/><Relationship Id="rId232" Type="http://schemas.openxmlformats.org/officeDocument/2006/relationships/image" Target="../media/image292.png"/><Relationship Id="rId253" Type="http://schemas.openxmlformats.org/officeDocument/2006/relationships/customXml" Target="../ink/ink286.xml"/><Relationship Id="rId274" Type="http://schemas.openxmlformats.org/officeDocument/2006/relationships/image" Target="../media/image313.png"/><Relationship Id="rId295" Type="http://schemas.openxmlformats.org/officeDocument/2006/relationships/customXml" Target="../ink/ink307.xml"/><Relationship Id="rId309" Type="http://schemas.openxmlformats.org/officeDocument/2006/relationships/customXml" Target="../ink/ink314.xml"/><Relationship Id="rId27" Type="http://schemas.openxmlformats.org/officeDocument/2006/relationships/customXml" Target="../ink/ink173.xml"/><Relationship Id="rId48" Type="http://schemas.openxmlformats.org/officeDocument/2006/relationships/image" Target="../media/image200.png"/><Relationship Id="rId69" Type="http://schemas.openxmlformats.org/officeDocument/2006/relationships/customXml" Target="../ink/ink194.xml"/><Relationship Id="rId113" Type="http://schemas.openxmlformats.org/officeDocument/2006/relationships/customXml" Target="../ink/ink216.xml"/><Relationship Id="rId134" Type="http://schemas.openxmlformats.org/officeDocument/2006/relationships/image" Target="../media/image243.png"/><Relationship Id="rId80" Type="http://schemas.openxmlformats.org/officeDocument/2006/relationships/image" Target="../media/image216.png"/><Relationship Id="rId155" Type="http://schemas.openxmlformats.org/officeDocument/2006/relationships/customXml" Target="../ink/ink237.xml"/><Relationship Id="rId176" Type="http://schemas.openxmlformats.org/officeDocument/2006/relationships/image" Target="../media/image264.png"/><Relationship Id="rId197" Type="http://schemas.openxmlformats.org/officeDocument/2006/relationships/customXml" Target="../ink/ink258.xml"/><Relationship Id="rId201" Type="http://schemas.openxmlformats.org/officeDocument/2006/relationships/customXml" Target="../ink/ink260.xml"/><Relationship Id="rId222" Type="http://schemas.openxmlformats.org/officeDocument/2006/relationships/image" Target="../media/image287.png"/><Relationship Id="rId243" Type="http://schemas.openxmlformats.org/officeDocument/2006/relationships/customXml" Target="../ink/ink281.xml"/><Relationship Id="rId264" Type="http://schemas.openxmlformats.org/officeDocument/2006/relationships/image" Target="../media/image308.png"/><Relationship Id="rId285" Type="http://schemas.openxmlformats.org/officeDocument/2006/relationships/customXml" Target="../ink/ink302.xml"/><Relationship Id="rId17" Type="http://schemas.openxmlformats.org/officeDocument/2006/relationships/customXml" Target="../ink/ink168.xml"/><Relationship Id="rId38" Type="http://schemas.openxmlformats.org/officeDocument/2006/relationships/image" Target="../media/image195.png"/><Relationship Id="rId59" Type="http://schemas.openxmlformats.org/officeDocument/2006/relationships/customXml" Target="../ink/ink189.xml"/><Relationship Id="rId103" Type="http://schemas.openxmlformats.org/officeDocument/2006/relationships/customXml" Target="../ink/ink211.xml"/><Relationship Id="rId124" Type="http://schemas.openxmlformats.org/officeDocument/2006/relationships/image" Target="../media/image238.png"/><Relationship Id="rId310" Type="http://schemas.openxmlformats.org/officeDocument/2006/relationships/image" Target="../media/image331.png"/><Relationship Id="rId70" Type="http://schemas.openxmlformats.org/officeDocument/2006/relationships/image" Target="../media/image211.png"/><Relationship Id="rId91" Type="http://schemas.openxmlformats.org/officeDocument/2006/relationships/customXml" Target="../ink/ink205.xml"/><Relationship Id="rId145" Type="http://schemas.openxmlformats.org/officeDocument/2006/relationships/customXml" Target="../ink/ink232.xml"/><Relationship Id="rId166" Type="http://schemas.openxmlformats.org/officeDocument/2006/relationships/image" Target="../media/image259.png"/><Relationship Id="rId187" Type="http://schemas.openxmlformats.org/officeDocument/2006/relationships/customXml" Target="../ink/ink25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282.png"/><Relationship Id="rId233" Type="http://schemas.openxmlformats.org/officeDocument/2006/relationships/customXml" Target="../ink/ink276.xml"/><Relationship Id="rId254" Type="http://schemas.openxmlformats.org/officeDocument/2006/relationships/image" Target="../media/image303.png"/><Relationship Id="rId28" Type="http://schemas.openxmlformats.org/officeDocument/2006/relationships/image" Target="../media/image190.png"/><Relationship Id="rId49" Type="http://schemas.openxmlformats.org/officeDocument/2006/relationships/customXml" Target="../ink/ink184.xml"/><Relationship Id="rId114" Type="http://schemas.openxmlformats.org/officeDocument/2006/relationships/image" Target="../media/image233.png"/><Relationship Id="rId275" Type="http://schemas.openxmlformats.org/officeDocument/2006/relationships/customXml" Target="../ink/ink297.xml"/><Relationship Id="rId296" Type="http://schemas.openxmlformats.org/officeDocument/2006/relationships/image" Target="../media/image324.png"/><Relationship Id="rId300" Type="http://schemas.openxmlformats.org/officeDocument/2006/relationships/image" Target="../media/image326.png"/><Relationship Id="rId60" Type="http://schemas.openxmlformats.org/officeDocument/2006/relationships/image" Target="../media/image206.png"/><Relationship Id="rId81" Type="http://schemas.openxmlformats.org/officeDocument/2006/relationships/customXml" Target="../ink/ink200.xml"/><Relationship Id="rId135" Type="http://schemas.openxmlformats.org/officeDocument/2006/relationships/customXml" Target="../ink/ink227.xml"/><Relationship Id="rId156" Type="http://schemas.openxmlformats.org/officeDocument/2006/relationships/image" Target="../media/image254.png"/><Relationship Id="rId177" Type="http://schemas.openxmlformats.org/officeDocument/2006/relationships/customXml" Target="../ink/ink248.xml"/><Relationship Id="rId198" Type="http://schemas.openxmlformats.org/officeDocument/2006/relationships/image" Target="../media/image275.png"/><Relationship Id="rId202" Type="http://schemas.openxmlformats.org/officeDocument/2006/relationships/image" Target="../media/image277.png"/><Relationship Id="rId223" Type="http://schemas.openxmlformats.org/officeDocument/2006/relationships/customXml" Target="../ink/ink271.xml"/><Relationship Id="rId244" Type="http://schemas.openxmlformats.org/officeDocument/2006/relationships/image" Target="../media/image298.png"/><Relationship Id="rId18" Type="http://schemas.openxmlformats.org/officeDocument/2006/relationships/image" Target="../media/image185.png"/><Relationship Id="rId39" Type="http://schemas.openxmlformats.org/officeDocument/2006/relationships/customXml" Target="../ink/ink179.xml"/><Relationship Id="rId265" Type="http://schemas.openxmlformats.org/officeDocument/2006/relationships/customXml" Target="../ink/ink292.xml"/><Relationship Id="rId286" Type="http://schemas.openxmlformats.org/officeDocument/2006/relationships/image" Target="../media/image319.png"/><Relationship Id="rId50" Type="http://schemas.openxmlformats.org/officeDocument/2006/relationships/image" Target="../media/image201.png"/><Relationship Id="rId104" Type="http://schemas.openxmlformats.org/officeDocument/2006/relationships/image" Target="../media/image228.png"/><Relationship Id="rId125" Type="http://schemas.openxmlformats.org/officeDocument/2006/relationships/customXml" Target="../ink/ink222.xml"/><Relationship Id="rId146" Type="http://schemas.openxmlformats.org/officeDocument/2006/relationships/image" Target="../media/image249.png"/><Relationship Id="rId167" Type="http://schemas.openxmlformats.org/officeDocument/2006/relationships/customXml" Target="../ink/ink243.xml"/><Relationship Id="rId188" Type="http://schemas.openxmlformats.org/officeDocument/2006/relationships/image" Target="../media/image270.png"/><Relationship Id="rId71" Type="http://schemas.openxmlformats.org/officeDocument/2006/relationships/customXml" Target="../ink/ink195.xml"/><Relationship Id="rId92" Type="http://schemas.openxmlformats.org/officeDocument/2006/relationships/image" Target="../media/image222.png"/><Relationship Id="rId213" Type="http://schemas.openxmlformats.org/officeDocument/2006/relationships/customXml" Target="../ink/ink266.xml"/><Relationship Id="rId234" Type="http://schemas.openxmlformats.org/officeDocument/2006/relationships/image" Target="../media/image293.png"/><Relationship Id="rId2" Type="http://schemas.openxmlformats.org/officeDocument/2006/relationships/notesSlide" Target="../notesSlides/notesSlide1.xml"/><Relationship Id="rId29" Type="http://schemas.openxmlformats.org/officeDocument/2006/relationships/customXml" Target="../ink/ink174.xml"/><Relationship Id="rId255" Type="http://schemas.openxmlformats.org/officeDocument/2006/relationships/customXml" Target="../ink/ink287.xml"/><Relationship Id="rId276" Type="http://schemas.openxmlformats.org/officeDocument/2006/relationships/image" Target="../media/image314.png"/><Relationship Id="rId297" Type="http://schemas.openxmlformats.org/officeDocument/2006/relationships/customXml" Target="../ink/ink308.xml"/><Relationship Id="rId40" Type="http://schemas.openxmlformats.org/officeDocument/2006/relationships/image" Target="../media/image196.png"/><Relationship Id="rId115" Type="http://schemas.openxmlformats.org/officeDocument/2006/relationships/customXml" Target="../ink/ink217.xml"/><Relationship Id="rId136" Type="http://schemas.openxmlformats.org/officeDocument/2006/relationships/image" Target="../media/image244.png"/><Relationship Id="rId157" Type="http://schemas.openxmlformats.org/officeDocument/2006/relationships/customXml" Target="../ink/ink238.xml"/><Relationship Id="rId178" Type="http://schemas.openxmlformats.org/officeDocument/2006/relationships/image" Target="../media/image265.png"/><Relationship Id="rId301" Type="http://schemas.openxmlformats.org/officeDocument/2006/relationships/customXml" Target="../ink/ink310.xml"/><Relationship Id="rId61" Type="http://schemas.openxmlformats.org/officeDocument/2006/relationships/customXml" Target="../ink/ink190.xml"/><Relationship Id="rId82" Type="http://schemas.openxmlformats.org/officeDocument/2006/relationships/image" Target="../media/image217.png"/><Relationship Id="rId199" Type="http://schemas.openxmlformats.org/officeDocument/2006/relationships/customXml" Target="../ink/ink259.xml"/><Relationship Id="rId203" Type="http://schemas.openxmlformats.org/officeDocument/2006/relationships/customXml" Target="../ink/ink261.xml"/><Relationship Id="rId19" Type="http://schemas.openxmlformats.org/officeDocument/2006/relationships/customXml" Target="../ink/ink169.xml"/><Relationship Id="rId224" Type="http://schemas.openxmlformats.org/officeDocument/2006/relationships/image" Target="../media/image288.png"/><Relationship Id="rId245" Type="http://schemas.openxmlformats.org/officeDocument/2006/relationships/customXml" Target="../ink/ink282.xml"/><Relationship Id="rId266" Type="http://schemas.openxmlformats.org/officeDocument/2006/relationships/image" Target="../media/image309.png"/><Relationship Id="rId287" Type="http://schemas.openxmlformats.org/officeDocument/2006/relationships/customXml" Target="../ink/ink303.xml"/><Relationship Id="rId30" Type="http://schemas.openxmlformats.org/officeDocument/2006/relationships/image" Target="../media/image191.png"/><Relationship Id="rId105" Type="http://schemas.openxmlformats.org/officeDocument/2006/relationships/customXml" Target="../ink/ink212.xml"/><Relationship Id="rId126" Type="http://schemas.openxmlformats.org/officeDocument/2006/relationships/image" Target="../media/image239.png"/><Relationship Id="rId147" Type="http://schemas.openxmlformats.org/officeDocument/2006/relationships/customXml" Target="../ink/ink233.xml"/><Relationship Id="rId168" Type="http://schemas.openxmlformats.org/officeDocument/2006/relationships/image" Target="../media/image260.png"/><Relationship Id="rId51" Type="http://schemas.openxmlformats.org/officeDocument/2006/relationships/customXml" Target="../ink/ink185.xml"/><Relationship Id="rId72" Type="http://schemas.openxmlformats.org/officeDocument/2006/relationships/image" Target="../media/image212.png"/><Relationship Id="rId93" Type="http://schemas.openxmlformats.org/officeDocument/2006/relationships/customXml" Target="../ink/ink206.xml"/><Relationship Id="rId189" Type="http://schemas.openxmlformats.org/officeDocument/2006/relationships/customXml" Target="../ink/ink254.xml"/><Relationship Id="rId3" Type="http://schemas.openxmlformats.org/officeDocument/2006/relationships/customXml" Target="../ink/ink162.xml"/><Relationship Id="rId214" Type="http://schemas.openxmlformats.org/officeDocument/2006/relationships/image" Target="../media/image283.png"/><Relationship Id="rId235" Type="http://schemas.openxmlformats.org/officeDocument/2006/relationships/customXml" Target="../ink/ink277.xml"/><Relationship Id="rId256" Type="http://schemas.openxmlformats.org/officeDocument/2006/relationships/image" Target="../media/image304.png"/><Relationship Id="rId277" Type="http://schemas.openxmlformats.org/officeDocument/2006/relationships/customXml" Target="../ink/ink298.xml"/><Relationship Id="rId298" Type="http://schemas.openxmlformats.org/officeDocument/2006/relationships/image" Target="../media/image325.png"/><Relationship Id="rId116" Type="http://schemas.openxmlformats.org/officeDocument/2006/relationships/image" Target="../media/image234.png"/><Relationship Id="rId137" Type="http://schemas.openxmlformats.org/officeDocument/2006/relationships/customXml" Target="../ink/ink228.xml"/><Relationship Id="rId158" Type="http://schemas.openxmlformats.org/officeDocument/2006/relationships/image" Target="../media/image255.png"/><Relationship Id="rId302" Type="http://schemas.openxmlformats.org/officeDocument/2006/relationships/image" Target="../media/image327.png"/><Relationship Id="rId20" Type="http://schemas.openxmlformats.org/officeDocument/2006/relationships/image" Target="../media/image186.png"/><Relationship Id="rId41" Type="http://schemas.openxmlformats.org/officeDocument/2006/relationships/customXml" Target="../ink/ink180.xml"/><Relationship Id="rId62" Type="http://schemas.openxmlformats.org/officeDocument/2006/relationships/image" Target="../media/image207.png"/><Relationship Id="rId83" Type="http://schemas.openxmlformats.org/officeDocument/2006/relationships/customXml" Target="../ink/ink201.xml"/><Relationship Id="rId179" Type="http://schemas.openxmlformats.org/officeDocument/2006/relationships/customXml" Target="../ink/ink249.xml"/><Relationship Id="rId190" Type="http://schemas.openxmlformats.org/officeDocument/2006/relationships/image" Target="../media/image271.png"/><Relationship Id="rId204" Type="http://schemas.openxmlformats.org/officeDocument/2006/relationships/image" Target="../media/image278.png"/><Relationship Id="rId225" Type="http://schemas.openxmlformats.org/officeDocument/2006/relationships/customXml" Target="../ink/ink272.xml"/><Relationship Id="rId246" Type="http://schemas.openxmlformats.org/officeDocument/2006/relationships/image" Target="../media/image299.png"/><Relationship Id="rId267" Type="http://schemas.openxmlformats.org/officeDocument/2006/relationships/customXml" Target="../ink/ink293.xml"/><Relationship Id="rId288" Type="http://schemas.openxmlformats.org/officeDocument/2006/relationships/image" Target="../media/image320.png"/><Relationship Id="rId106" Type="http://schemas.openxmlformats.org/officeDocument/2006/relationships/image" Target="../media/image229.png"/><Relationship Id="rId127" Type="http://schemas.openxmlformats.org/officeDocument/2006/relationships/customXml" Target="../ink/ink223.xml"/><Relationship Id="rId10" Type="http://schemas.openxmlformats.org/officeDocument/2006/relationships/image" Target="../media/image181.png"/><Relationship Id="rId31" Type="http://schemas.openxmlformats.org/officeDocument/2006/relationships/customXml" Target="../ink/ink175.xml"/><Relationship Id="rId52" Type="http://schemas.openxmlformats.org/officeDocument/2006/relationships/image" Target="../media/image202.png"/><Relationship Id="rId73" Type="http://schemas.openxmlformats.org/officeDocument/2006/relationships/customXml" Target="../ink/ink196.xml"/><Relationship Id="rId94" Type="http://schemas.openxmlformats.org/officeDocument/2006/relationships/image" Target="../media/image223.png"/><Relationship Id="rId148" Type="http://schemas.openxmlformats.org/officeDocument/2006/relationships/image" Target="../media/image250.png"/><Relationship Id="rId169" Type="http://schemas.openxmlformats.org/officeDocument/2006/relationships/customXml" Target="../ink/ink244.xml"/><Relationship Id="rId180" Type="http://schemas.openxmlformats.org/officeDocument/2006/relationships/image" Target="../media/image266.png"/><Relationship Id="rId215" Type="http://schemas.openxmlformats.org/officeDocument/2006/relationships/customXml" Target="../ink/ink267.xml"/><Relationship Id="rId236" Type="http://schemas.openxmlformats.org/officeDocument/2006/relationships/image" Target="../media/image294.png"/><Relationship Id="rId257" Type="http://schemas.openxmlformats.org/officeDocument/2006/relationships/customXml" Target="../ink/ink288.xml"/><Relationship Id="rId278" Type="http://schemas.openxmlformats.org/officeDocument/2006/relationships/image" Target="../media/image315.png"/><Relationship Id="rId303" Type="http://schemas.openxmlformats.org/officeDocument/2006/relationships/customXml" Target="../ink/ink311.xml"/><Relationship Id="rId42" Type="http://schemas.openxmlformats.org/officeDocument/2006/relationships/image" Target="../media/image197.png"/><Relationship Id="rId84" Type="http://schemas.openxmlformats.org/officeDocument/2006/relationships/image" Target="../media/image218.png"/><Relationship Id="rId138" Type="http://schemas.openxmlformats.org/officeDocument/2006/relationships/image" Target="../media/image245.png"/><Relationship Id="rId191" Type="http://schemas.openxmlformats.org/officeDocument/2006/relationships/customXml" Target="../ink/ink255.xml"/><Relationship Id="rId205" Type="http://schemas.openxmlformats.org/officeDocument/2006/relationships/customXml" Target="../ink/ink262.xml"/><Relationship Id="rId247" Type="http://schemas.openxmlformats.org/officeDocument/2006/relationships/customXml" Target="../ink/ink283.xml"/><Relationship Id="rId107" Type="http://schemas.openxmlformats.org/officeDocument/2006/relationships/customXml" Target="../ink/ink213.xml"/><Relationship Id="rId289" Type="http://schemas.openxmlformats.org/officeDocument/2006/relationships/customXml" Target="../ink/ink304.xml"/><Relationship Id="rId11" Type="http://schemas.openxmlformats.org/officeDocument/2006/relationships/customXml" Target="../ink/ink165.xml"/><Relationship Id="rId53" Type="http://schemas.openxmlformats.org/officeDocument/2006/relationships/customXml" Target="../ink/ink186.xml"/><Relationship Id="rId149" Type="http://schemas.openxmlformats.org/officeDocument/2006/relationships/customXml" Target="../ink/ink234.xml"/><Relationship Id="rId95" Type="http://schemas.openxmlformats.org/officeDocument/2006/relationships/customXml" Target="../ink/ink207.xml"/><Relationship Id="rId160" Type="http://schemas.openxmlformats.org/officeDocument/2006/relationships/image" Target="../media/image256.png"/><Relationship Id="rId216" Type="http://schemas.openxmlformats.org/officeDocument/2006/relationships/image" Target="../media/image284.png"/><Relationship Id="rId258" Type="http://schemas.openxmlformats.org/officeDocument/2006/relationships/image" Target="../media/image305.png"/><Relationship Id="rId22" Type="http://schemas.openxmlformats.org/officeDocument/2006/relationships/image" Target="../media/image187.png"/><Relationship Id="rId64" Type="http://schemas.openxmlformats.org/officeDocument/2006/relationships/image" Target="../media/image208.png"/><Relationship Id="rId118" Type="http://schemas.openxmlformats.org/officeDocument/2006/relationships/image" Target="../media/image235.png"/><Relationship Id="rId171" Type="http://schemas.openxmlformats.org/officeDocument/2006/relationships/customXml" Target="../ink/ink245.xml"/><Relationship Id="rId227" Type="http://schemas.openxmlformats.org/officeDocument/2006/relationships/customXml" Target="../ink/ink273.xml"/><Relationship Id="rId269" Type="http://schemas.openxmlformats.org/officeDocument/2006/relationships/customXml" Target="../ink/ink294.xml"/><Relationship Id="rId33" Type="http://schemas.openxmlformats.org/officeDocument/2006/relationships/customXml" Target="../ink/ink176.xml"/><Relationship Id="rId129" Type="http://schemas.openxmlformats.org/officeDocument/2006/relationships/customXml" Target="../ink/ink224.xml"/><Relationship Id="rId280" Type="http://schemas.openxmlformats.org/officeDocument/2006/relationships/image" Target="../media/image316.png"/><Relationship Id="rId75" Type="http://schemas.openxmlformats.org/officeDocument/2006/relationships/customXml" Target="../ink/ink197.xml"/><Relationship Id="rId140" Type="http://schemas.openxmlformats.org/officeDocument/2006/relationships/image" Target="../media/image246.png"/><Relationship Id="rId182" Type="http://schemas.openxmlformats.org/officeDocument/2006/relationships/image" Target="../media/image267.png"/><Relationship Id="rId6" Type="http://schemas.openxmlformats.org/officeDocument/2006/relationships/image" Target="../media/image1790.png"/><Relationship Id="rId238" Type="http://schemas.openxmlformats.org/officeDocument/2006/relationships/image" Target="../media/image295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36.png"/><Relationship Id="rId18" Type="http://schemas.openxmlformats.org/officeDocument/2006/relationships/customXml" Target="../ink/ink322.xml"/><Relationship Id="rId26" Type="http://schemas.openxmlformats.org/officeDocument/2006/relationships/customXml" Target="../ink/ink326.xml"/><Relationship Id="rId39" Type="http://schemas.openxmlformats.org/officeDocument/2006/relationships/image" Target="../media/image349.png"/><Relationship Id="rId21" Type="http://schemas.openxmlformats.org/officeDocument/2006/relationships/image" Target="../media/image340.png"/><Relationship Id="rId34" Type="http://schemas.openxmlformats.org/officeDocument/2006/relationships/customXml" Target="../ink/ink330.xml"/><Relationship Id="rId42" Type="http://schemas.openxmlformats.org/officeDocument/2006/relationships/customXml" Target="../ink/ink334.xml"/><Relationship Id="rId47" Type="http://schemas.openxmlformats.org/officeDocument/2006/relationships/image" Target="../media/image353.png"/><Relationship Id="rId50" Type="http://schemas.openxmlformats.org/officeDocument/2006/relationships/customXml" Target="../ink/ink338.xml"/><Relationship Id="rId55" Type="http://schemas.openxmlformats.org/officeDocument/2006/relationships/image" Target="../media/image357.png"/><Relationship Id="rId7" Type="http://schemas.openxmlformats.org/officeDocument/2006/relationships/image" Target="../media/image333.png"/><Relationship Id="rId2" Type="http://schemas.openxmlformats.org/officeDocument/2006/relationships/customXml" Target="../ink/ink315.xml"/><Relationship Id="rId16" Type="http://schemas.openxmlformats.org/officeDocument/2006/relationships/customXml" Target="../ink/ink321.xml"/><Relationship Id="rId29" Type="http://schemas.openxmlformats.org/officeDocument/2006/relationships/image" Target="../media/image344.png"/><Relationship Id="rId11" Type="http://schemas.openxmlformats.org/officeDocument/2006/relationships/image" Target="../media/image335.png"/><Relationship Id="rId24" Type="http://schemas.openxmlformats.org/officeDocument/2006/relationships/customXml" Target="../ink/ink325.xml"/><Relationship Id="rId32" Type="http://schemas.openxmlformats.org/officeDocument/2006/relationships/customXml" Target="../ink/ink329.xml"/><Relationship Id="rId37" Type="http://schemas.openxmlformats.org/officeDocument/2006/relationships/image" Target="../media/image348.png"/><Relationship Id="rId40" Type="http://schemas.openxmlformats.org/officeDocument/2006/relationships/customXml" Target="../ink/ink333.xml"/><Relationship Id="rId45" Type="http://schemas.openxmlformats.org/officeDocument/2006/relationships/image" Target="../media/image352.png"/><Relationship Id="rId53" Type="http://schemas.openxmlformats.org/officeDocument/2006/relationships/image" Target="../media/image356.png"/><Relationship Id="rId5" Type="http://schemas.openxmlformats.org/officeDocument/2006/relationships/image" Target="../media/image3320.png"/><Relationship Id="rId10" Type="http://schemas.openxmlformats.org/officeDocument/2006/relationships/customXml" Target="../ink/ink318.xml"/><Relationship Id="rId19" Type="http://schemas.openxmlformats.org/officeDocument/2006/relationships/image" Target="../media/image339.png"/><Relationship Id="rId31" Type="http://schemas.openxmlformats.org/officeDocument/2006/relationships/image" Target="../media/image345.png"/><Relationship Id="rId44" Type="http://schemas.openxmlformats.org/officeDocument/2006/relationships/customXml" Target="../ink/ink335.xml"/><Relationship Id="rId52" Type="http://schemas.openxmlformats.org/officeDocument/2006/relationships/customXml" Target="../ink/ink339.xml"/><Relationship Id="rId9" Type="http://schemas.openxmlformats.org/officeDocument/2006/relationships/image" Target="../media/image334.png"/><Relationship Id="rId14" Type="http://schemas.openxmlformats.org/officeDocument/2006/relationships/customXml" Target="../ink/ink320.xml"/><Relationship Id="rId22" Type="http://schemas.openxmlformats.org/officeDocument/2006/relationships/customXml" Target="../ink/ink324.xml"/><Relationship Id="rId27" Type="http://schemas.openxmlformats.org/officeDocument/2006/relationships/image" Target="../media/image343.png"/><Relationship Id="rId30" Type="http://schemas.openxmlformats.org/officeDocument/2006/relationships/customXml" Target="../ink/ink328.xml"/><Relationship Id="rId35" Type="http://schemas.openxmlformats.org/officeDocument/2006/relationships/image" Target="../media/image347.png"/><Relationship Id="rId43" Type="http://schemas.openxmlformats.org/officeDocument/2006/relationships/image" Target="../media/image351.png"/><Relationship Id="rId48" Type="http://schemas.openxmlformats.org/officeDocument/2006/relationships/customXml" Target="../ink/ink337.xml"/><Relationship Id="rId8" Type="http://schemas.openxmlformats.org/officeDocument/2006/relationships/customXml" Target="../ink/ink317.xml"/><Relationship Id="rId51" Type="http://schemas.openxmlformats.org/officeDocument/2006/relationships/image" Target="../media/image355.png"/><Relationship Id="rId12" Type="http://schemas.openxmlformats.org/officeDocument/2006/relationships/customXml" Target="../ink/ink319.xml"/><Relationship Id="rId17" Type="http://schemas.openxmlformats.org/officeDocument/2006/relationships/image" Target="../media/image338.png"/><Relationship Id="rId25" Type="http://schemas.openxmlformats.org/officeDocument/2006/relationships/image" Target="../media/image342.png"/><Relationship Id="rId33" Type="http://schemas.openxmlformats.org/officeDocument/2006/relationships/image" Target="../media/image346.png"/><Relationship Id="rId38" Type="http://schemas.openxmlformats.org/officeDocument/2006/relationships/customXml" Target="../ink/ink332.xml"/><Relationship Id="rId46" Type="http://schemas.openxmlformats.org/officeDocument/2006/relationships/customXml" Target="../ink/ink336.xml"/><Relationship Id="rId20" Type="http://schemas.openxmlformats.org/officeDocument/2006/relationships/customXml" Target="../ink/ink323.xml"/><Relationship Id="rId41" Type="http://schemas.openxmlformats.org/officeDocument/2006/relationships/image" Target="../media/image350.png"/><Relationship Id="rId54" Type="http://schemas.openxmlformats.org/officeDocument/2006/relationships/customXml" Target="../ink/ink34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16.xml"/><Relationship Id="rId15" Type="http://schemas.openxmlformats.org/officeDocument/2006/relationships/image" Target="../media/image337.png"/><Relationship Id="rId23" Type="http://schemas.openxmlformats.org/officeDocument/2006/relationships/image" Target="../media/image341.png"/><Relationship Id="rId28" Type="http://schemas.openxmlformats.org/officeDocument/2006/relationships/customXml" Target="../ink/ink327.xml"/><Relationship Id="rId36" Type="http://schemas.openxmlformats.org/officeDocument/2006/relationships/customXml" Target="../ink/ink331.xml"/><Relationship Id="rId49" Type="http://schemas.openxmlformats.org/officeDocument/2006/relationships/image" Target="../media/image354.png"/></Relationships>
</file>

<file path=ppt/slides/_rels/slide6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00.png"/><Relationship Id="rId21" Type="http://schemas.openxmlformats.org/officeDocument/2006/relationships/customXml" Target="../ink/ink349.xml"/><Relationship Id="rId42" Type="http://schemas.openxmlformats.org/officeDocument/2006/relationships/image" Target="../media/image376.png"/><Relationship Id="rId63" Type="http://schemas.openxmlformats.org/officeDocument/2006/relationships/customXml" Target="../ink/ink370.xml"/><Relationship Id="rId138" Type="http://schemas.openxmlformats.org/officeDocument/2006/relationships/customXml" Target="../ink/ink396.xml"/><Relationship Id="rId159" Type="http://schemas.openxmlformats.org/officeDocument/2006/relationships/image" Target="../media/image423.png"/><Relationship Id="rId107" Type="http://schemas.openxmlformats.org/officeDocument/2006/relationships/image" Target="../media/image409.png"/><Relationship Id="rId11" Type="http://schemas.openxmlformats.org/officeDocument/2006/relationships/customXml" Target="../ink/ink344.xml"/><Relationship Id="rId32" Type="http://schemas.openxmlformats.org/officeDocument/2006/relationships/image" Target="../media/image371.png"/><Relationship Id="rId37" Type="http://schemas.openxmlformats.org/officeDocument/2006/relationships/customXml" Target="../ink/ink357.xml"/><Relationship Id="rId53" Type="http://schemas.openxmlformats.org/officeDocument/2006/relationships/customXml" Target="../ink/ink365.xml"/><Relationship Id="rId58" Type="http://schemas.openxmlformats.org/officeDocument/2006/relationships/image" Target="../media/image384.png"/><Relationship Id="rId74" Type="http://schemas.openxmlformats.org/officeDocument/2006/relationships/image" Target="../media/image392.png"/><Relationship Id="rId79" Type="http://schemas.openxmlformats.org/officeDocument/2006/relationships/customXml" Target="../ink/ink378.xml"/><Relationship Id="rId123" Type="http://schemas.openxmlformats.org/officeDocument/2006/relationships/image" Target="../media/image403.png"/><Relationship Id="rId128" Type="http://schemas.openxmlformats.org/officeDocument/2006/relationships/customXml" Target="../ink/ink391.xml"/><Relationship Id="rId144" Type="http://schemas.openxmlformats.org/officeDocument/2006/relationships/customXml" Target="../ink/ink399.xml"/><Relationship Id="rId149" Type="http://schemas.openxmlformats.org/officeDocument/2006/relationships/image" Target="../media/image418.png"/><Relationship Id="rId160" Type="http://schemas.openxmlformats.org/officeDocument/2006/relationships/customXml" Target="../ink/ink407.xml"/><Relationship Id="rId165" Type="http://schemas.openxmlformats.org/officeDocument/2006/relationships/image" Target="../media/image426.png"/><Relationship Id="rId22" Type="http://schemas.openxmlformats.org/officeDocument/2006/relationships/image" Target="../media/image366.png"/><Relationship Id="rId27" Type="http://schemas.openxmlformats.org/officeDocument/2006/relationships/customXml" Target="../ink/ink352.xml"/><Relationship Id="rId43" Type="http://schemas.openxmlformats.org/officeDocument/2006/relationships/customXml" Target="../ink/ink360.xml"/><Relationship Id="rId48" Type="http://schemas.openxmlformats.org/officeDocument/2006/relationships/image" Target="../media/image379.png"/><Relationship Id="rId64" Type="http://schemas.openxmlformats.org/officeDocument/2006/relationships/image" Target="../media/image387.png"/><Relationship Id="rId69" Type="http://schemas.openxmlformats.org/officeDocument/2006/relationships/customXml" Target="../ink/ink373.xml"/><Relationship Id="rId113" Type="http://schemas.openxmlformats.org/officeDocument/2006/relationships/image" Target="../media/image398.png"/><Relationship Id="rId118" Type="http://schemas.openxmlformats.org/officeDocument/2006/relationships/customXml" Target="../ink/ink386.xml"/><Relationship Id="rId134" Type="http://schemas.openxmlformats.org/officeDocument/2006/relationships/customXml" Target="../ink/ink394.xml"/><Relationship Id="rId139" Type="http://schemas.openxmlformats.org/officeDocument/2006/relationships/image" Target="../media/image413.png"/><Relationship Id="rId80" Type="http://schemas.openxmlformats.org/officeDocument/2006/relationships/image" Target="../media/image395.png"/><Relationship Id="rId150" Type="http://schemas.openxmlformats.org/officeDocument/2006/relationships/customXml" Target="../ink/ink402.xml"/><Relationship Id="rId155" Type="http://schemas.openxmlformats.org/officeDocument/2006/relationships/image" Target="../media/image421.png"/><Relationship Id="rId12" Type="http://schemas.openxmlformats.org/officeDocument/2006/relationships/image" Target="../media/image361.png"/><Relationship Id="rId17" Type="http://schemas.openxmlformats.org/officeDocument/2006/relationships/customXml" Target="../ink/ink347.xml"/><Relationship Id="rId33" Type="http://schemas.openxmlformats.org/officeDocument/2006/relationships/customXml" Target="../ink/ink355.xml"/><Relationship Id="rId38" Type="http://schemas.openxmlformats.org/officeDocument/2006/relationships/image" Target="../media/image374.png"/><Relationship Id="rId59" Type="http://schemas.openxmlformats.org/officeDocument/2006/relationships/customXml" Target="../ink/ink368.xml"/><Relationship Id="rId108" Type="http://schemas.openxmlformats.org/officeDocument/2006/relationships/customXml" Target="../ink/ink381.xml"/><Relationship Id="rId124" Type="http://schemas.openxmlformats.org/officeDocument/2006/relationships/customXml" Target="../ink/ink389.xml"/><Relationship Id="rId129" Type="http://schemas.openxmlformats.org/officeDocument/2006/relationships/image" Target="../media/image406.png"/><Relationship Id="rId54" Type="http://schemas.openxmlformats.org/officeDocument/2006/relationships/image" Target="../media/image382.png"/><Relationship Id="rId70" Type="http://schemas.openxmlformats.org/officeDocument/2006/relationships/image" Target="../media/image390.png"/><Relationship Id="rId75" Type="http://schemas.openxmlformats.org/officeDocument/2006/relationships/customXml" Target="../ink/ink376.xml"/><Relationship Id="rId140" Type="http://schemas.openxmlformats.org/officeDocument/2006/relationships/customXml" Target="../ink/ink397.xml"/><Relationship Id="rId145" Type="http://schemas.openxmlformats.org/officeDocument/2006/relationships/image" Target="../media/image416.png"/><Relationship Id="rId161" Type="http://schemas.openxmlformats.org/officeDocument/2006/relationships/image" Target="../media/image424.png"/><Relationship Id="rId166" Type="http://schemas.openxmlformats.org/officeDocument/2006/relationships/customXml" Target="../ink/ink4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80.png"/><Relationship Id="rId23" Type="http://schemas.openxmlformats.org/officeDocument/2006/relationships/customXml" Target="../ink/ink350.xml"/><Relationship Id="rId28" Type="http://schemas.openxmlformats.org/officeDocument/2006/relationships/image" Target="../media/image369.png"/><Relationship Id="rId49" Type="http://schemas.openxmlformats.org/officeDocument/2006/relationships/customXml" Target="../ink/ink363.xml"/><Relationship Id="rId114" Type="http://schemas.openxmlformats.org/officeDocument/2006/relationships/customXml" Target="../ink/ink384.xml"/><Relationship Id="rId119" Type="http://schemas.openxmlformats.org/officeDocument/2006/relationships/image" Target="../media/image401.png"/><Relationship Id="rId44" Type="http://schemas.openxmlformats.org/officeDocument/2006/relationships/image" Target="../media/image377.png"/><Relationship Id="rId60" Type="http://schemas.openxmlformats.org/officeDocument/2006/relationships/image" Target="../media/image385.png"/><Relationship Id="rId65" Type="http://schemas.openxmlformats.org/officeDocument/2006/relationships/customXml" Target="../ink/ink371.xml"/><Relationship Id="rId81" Type="http://schemas.openxmlformats.org/officeDocument/2006/relationships/customXml" Target="../ink/ink379.xml"/><Relationship Id="rId130" Type="http://schemas.openxmlformats.org/officeDocument/2006/relationships/customXml" Target="../ink/ink392.xml"/><Relationship Id="rId135" Type="http://schemas.openxmlformats.org/officeDocument/2006/relationships/image" Target="../media/image411.png"/><Relationship Id="rId151" Type="http://schemas.openxmlformats.org/officeDocument/2006/relationships/image" Target="../media/image419.png"/><Relationship Id="rId156" Type="http://schemas.openxmlformats.org/officeDocument/2006/relationships/customXml" Target="../ink/ink405.xml"/><Relationship Id="rId13" Type="http://schemas.openxmlformats.org/officeDocument/2006/relationships/customXml" Target="../ink/ink345.xml"/><Relationship Id="rId18" Type="http://schemas.openxmlformats.org/officeDocument/2006/relationships/image" Target="../media/image364.png"/><Relationship Id="rId39" Type="http://schemas.openxmlformats.org/officeDocument/2006/relationships/customXml" Target="../ink/ink358.xml"/><Relationship Id="rId109" Type="http://schemas.openxmlformats.org/officeDocument/2006/relationships/image" Target="../media/image396.png"/><Relationship Id="rId34" Type="http://schemas.openxmlformats.org/officeDocument/2006/relationships/image" Target="../media/image372.png"/><Relationship Id="rId50" Type="http://schemas.openxmlformats.org/officeDocument/2006/relationships/image" Target="../media/image380.png"/><Relationship Id="rId55" Type="http://schemas.openxmlformats.org/officeDocument/2006/relationships/customXml" Target="../ink/ink366.xml"/><Relationship Id="rId76" Type="http://schemas.openxmlformats.org/officeDocument/2006/relationships/image" Target="../media/image393.png"/><Relationship Id="rId120" Type="http://schemas.openxmlformats.org/officeDocument/2006/relationships/customXml" Target="../ink/ink387.xml"/><Relationship Id="rId125" Type="http://schemas.openxmlformats.org/officeDocument/2006/relationships/image" Target="../media/image404.png"/><Relationship Id="rId141" Type="http://schemas.openxmlformats.org/officeDocument/2006/relationships/image" Target="../media/image414.png"/><Relationship Id="rId146" Type="http://schemas.openxmlformats.org/officeDocument/2006/relationships/customXml" Target="../ink/ink400.xml"/><Relationship Id="rId167" Type="http://schemas.openxmlformats.org/officeDocument/2006/relationships/image" Target="../media/image427.png"/><Relationship Id="rId7" Type="http://schemas.openxmlformats.org/officeDocument/2006/relationships/customXml" Target="../ink/ink342.xml"/><Relationship Id="rId71" Type="http://schemas.openxmlformats.org/officeDocument/2006/relationships/customXml" Target="../ink/ink374.xml"/><Relationship Id="rId162" Type="http://schemas.openxmlformats.org/officeDocument/2006/relationships/customXml" Target="../ink/ink408.xml"/><Relationship Id="rId2" Type="http://schemas.openxmlformats.org/officeDocument/2006/relationships/notesSlide" Target="../notesSlides/notesSlide2.xml"/><Relationship Id="rId29" Type="http://schemas.openxmlformats.org/officeDocument/2006/relationships/customXml" Target="../ink/ink353.xml"/><Relationship Id="rId24" Type="http://schemas.openxmlformats.org/officeDocument/2006/relationships/image" Target="../media/image367.png"/><Relationship Id="rId40" Type="http://schemas.openxmlformats.org/officeDocument/2006/relationships/image" Target="../media/image375.png"/><Relationship Id="rId45" Type="http://schemas.openxmlformats.org/officeDocument/2006/relationships/customXml" Target="../ink/ink361.xml"/><Relationship Id="rId66" Type="http://schemas.openxmlformats.org/officeDocument/2006/relationships/image" Target="../media/image388.png"/><Relationship Id="rId110" Type="http://schemas.openxmlformats.org/officeDocument/2006/relationships/customXml" Target="../ink/ink382.xml"/><Relationship Id="rId115" Type="http://schemas.openxmlformats.org/officeDocument/2006/relationships/image" Target="../media/image399.png"/><Relationship Id="rId131" Type="http://schemas.openxmlformats.org/officeDocument/2006/relationships/image" Target="../media/image407.png"/><Relationship Id="rId136" Type="http://schemas.openxmlformats.org/officeDocument/2006/relationships/customXml" Target="../ink/ink395.xml"/><Relationship Id="rId157" Type="http://schemas.openxmlformats.org/officeDocument/2006/relationships/image" Target="../media/image422.png"/><Relationship Id="rId61" Type="http://schemas.openxmlformats.org/officeDocument/2006/relationships/customXml" Target="../ink/ink369.xml"/><Relationship Id="rId152" Type="http://schemas.openxmlformats.org/officeDocument/2006/relationships/customXml" Target="../ink/ink403.xml"/><Relationship Id="rId19" Type="http://schemas.openxmlformats.org/officeDocument/2006/relationships/customXml" Target="../ink/ink348.xml"/><Relationship Id="rId14" Type="http://schemas.openxmlformats.org/officeDocument/2006/relationships/image" Target="../media/image362.png"/><Relationship Id="rId30" Type="http://schemas.openxmlformats.org/officeDocument/2006/relationships/image" Target="../media/image370.png"/><Relationship Id="rId35" Type="http://schemas.openxmlformats.org/officeDocument/2006/relationships/customXml" Target="../ink/ink356.xml"/><Relationship Id="rId56" Type="http://schemas.openxmlformats.org/officeDocument/2006/relationships/image" Target="../media/image383.png"/><Relationship Id="rId77" Type="http://schemas.openxmlformats.org/officeDocument/2006/relationships/customXml" Target="../ink/ink377.xml"/><Relationship Id="rId105" Type="http://schemas.openxmlformats.org/officeDocument/2006/relationships/image" Target="../media/image408.png"/><Relationship Id="rId126" Type="http://schemas.openxmlformats.org/officeDocument/2006/relationships/customXml" Target="../ink/ink390.xml"/><Relationship Id="rId147" Type="http://schemas.openxmlformats.org/officeDocument/2006/relationships/image" Target="../media/image417.png"/><Relationship Id="rId168" Type="http://schemas.openxmlformats.org/officeDocument/2006/relationships/customXml" Target="../ink/ink411.xml"/><Relationship Id="rId8" Type="http://schemas.openxmlformats.org/officeDocument/2006/relationships/image" Target="../media/image359.png"/><Relationship Id="rId51" Type="http://schemas.openxmlformats.org/officeDocument/2006/relationships/customXml" Target="../ink/ink364.xml"/><Relationship Id="rId72" Type="http://schemas.openxmlformats.org/officeDocument/2006/relationships/image" Target="../media/image391.png"/><Relationship Id="rId121" Type="http://schemas.openxmlformats.org/officeDocument/2006/relationships/image" Target="../media/image402.png"/><Relationship Id="rId142" Type="http://schemas.openxmlformats.org/officeDocument/2006/relationships/customXml" Target="../ink/ink398.xml"/><Relationship Id="rId163" Type="http://schemas.openxmlformats.org/officeDocument/2006/relationships/image" Target="../media/image425.png"/><Relationship Id="rId3" Type="http://schemas.openxmlformats.org/officeDocument/2006/relationships/customXml" Target="../ink/ink341.xml"/><Relationship Id="rId25" Type="http://schemas.openxmlformats.org/officeDocument/2006/relationships/customXml" Target="../ink/ink351.xml"/><Relationship Id="rId46" Type="http://schemas.openxmlformats.org/officeDocument/2006/relationships/image" Target="../media/image378.png"/><Relationship Id="rId67" Type="http://schemas.openxmlformats.org/officeDocument/2006/relationships/customXml" Target="../ink/ink372.xml"/><Relationship Id="rId116" Type="http://schemas.openxmlformats.org/officeDocument/2006/relationships/customXml" Target="../ink/ink385.xml"/><Relationship Id="rId137" Type="http://schemas.openxmlformats.org/officeDocument/2006/relationships/image" Target="../media/image412.png"/><Relationship Id="rId158" Type="http://schemas.openxmlformats.org/officeDocument/2006/relationships/customXml" Target="../ink/ink406.xml"/><Relationship Id="rId20" Type="http://schemas.openxmlformats.org/officeDocument/2006/relationships/image" Target="../media/image365.png"/><Relationship Id="rId41" Type="http://schemas.openxmlformats.org/officeDocument/2006/relationships/customXml" Target="../ink/ink359.xml"/><Relationship Id="rId62" Type="http://schemas.openxmlformats.org/officeDocument/2006/relationships/image" Target="../media/image386.png"/><Relationship Id="rId111" Type="http://schemas.openxmlformats.org/officeDocument/2006/relationships/image" Target="../media/image397.png"/><Relationship Id="rId132" Type="http://schemas.openxmlformats.org/officeDocument/2006/relationships/customXml" Target="../ink/ink393.xml"/><Relationship Id="rId153" Type="http://schemas.openxmlformats.org/officeDocument/2006/relationships/image" Target="../media/image420.png"/><Relationship Id="rId15" Type="http://schemas.openxmlformats.org/officeDocument/2006/relationships/customXml" Target="../ink/ink346.xml"/><Relationship Id="rId36" Type="http://schemas.openxmlformats.org/officeDocument/2006/relationships/image" Target="../media/image373.png"/><Relationship Id="rId57" Type="http://schemas.openxmlformats.org/officeDocument/2006/relationships/customXml" Target="../ink/ink367.xml"/><Relationship Id="rId106" Type="http://schemas.openxmlformats.org/officeDocument/2006/relationships/customXml" Target="../ink/ink380.xml"/><Relationship Id="rId127" Type="http://schemas.openxmlformats.org/officeDocument/2006/relationships/image" Target="../media/image405.png"/><Relationship Id="rId10" Type="http://schemas.openxmlformats.org/officeDocument/2006/relationships/image" Target="../media/image360.png"/><Relationship Id="rId31" Type="http://schemas.openxmlformats.org/officeDocument/2006/relationships/customXml" Target="../ink/ink354.xml"/><Relationship Id="rId52" Type="http://schemas.openxmlformats.org/officeDocument/2006/relationships/image" Target="../media/image381.png"/><Relationship Id="rId73" Type="http://schemas.openxmlformats.org/officeDocument/2006/relationships/customXml" Target="../ink/ink375.xml"/><Relationship Id="rId78" Type="http://schemas.openxmlformats.org/officeDocument/2006/relationships/image" Target="../media/image394.png"/><Relationship Id="rId122" Type="http://schemas.openxmlformats.org/officeDocument/2006/relationships/customXml" Target="../ink/ink388.xml"/><Relationship Id="rId143" Type="http://schemas.openxmlformats.org/officeDocument/2006/relationships/image" Target="../media/image415.png"/><Relationship Id="rId148" Type="http://schemas.openxmlformats.org/officeDocument/2006/relationships/customXml" Target="../ink/ink401.xml"/><Relationship Id="rId164" Type="http://schemas.openxmlformats.org/officeDocument/2006/relationships/customXml" Target="../ink/ink409.xml"/><Relationship Id="rId169" Type="http://schemas.openxmlformats.org/officeDocument/2006/relationships/image" Target="../media/image428.png"/><Relationship Id="rId9" Type="http://schemas.openxmlformats.org/officeDocument/2006/relationships/customXml" Target="../ink/ink343.xml"/><Relationship Id="rId26" Type="http://schemas.openxmlformats.org/officeDocument/2006/relationships/image" Target="../media/image368.png"/><Relationship Id="rId47" Type="http://schemas.openxmlformats.org/officeDocument/2006/relationships/customXml" Target="../ink/ink362.xml"/><Relationship Id="rId68" Type="http://schemas.openxmlformats.org/officeDocument/2006/relationships/image" Target="../media/image389.png"/><Relationship Id="rId112" Type="http://schemas.openxmlformats.org/officeDocument/2006/relationships/customXml" Target="../ink/ink383.xml"/><Relationship Id="rId133" Type="http://schemas.openxmlformats.org/officeDocument/2006/relationships/image" Target="../media/image410.png"/><Relationship Id="rId154" Type="http://schemas.openxmlformats.org/officeDocument/2006/relationships/customXml" Target="../ink/ink404.xml"/><Relationship Id="rId16" Type="http://schemas.openxmlformats.org/officeDocument/2006/relationships/image" Target="../media/image363.png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33.png"/><Relationship Id="rId21" Type="http://schemas.openxmlformats.org/officeDocument/2006/relationships/image" Target="../media/image445.png"/><Relationship Id="rId42" Type="http://schemas.openxmlformats.org/officeDocument/2006/relationships/customXml" Target="../ink/ink431.xml"/><Relationship Id="rId63" Type="http://schemas.openxmlformats.org/officeDocument/2006/relationships/image" Target="../media/image466.png"/><Relationship Id="rId84" Type="http://schemas.openxmlformats.org/officeDocument/2006/relationships/customXml" Target="../ink/ink452.xml"/><Relationship Id="rId138" Type="http://schemas.openxmlformats.org/officeDocument/2006/relationships/customXml" Target="../ink/ink479.xml"/><Relationship Id="rId159" Type="http://schemas.openxmlformats.org/officeDocument/2006/relationships/image" Target="../media/image505.png"/><Relationship Id="rId170" Type="http://schemas.openxmlformats.org/officeDocument/2006/relationships/customXml" Target="../ink/ink495.xml"/><Relationship Id="rId191" Type="http://schemas.openxmlformats.org/officeDocument/2006/relationships/customXml" Target="../ink/ink505.xml"/><Relationship Id="rId205" Type="http://schemas.openxmlformats.org/officeDocument/2006/relationships/customXml" Target="../ink/ink512.xml"/><Relationship Id="rId226" Type="http://schemas.openxmlformats.org/officeDocument/2006/relationships/image" Target="../media/image538.png"/><Relationship Id="rId247" Type="http://schemas.openxmlformats.org/officeDocument/2006/relationships/customXml" Target="../ink/ink533.xml"/><Relationship Id="rId107" Type="http://schemas.openxmlformats.org/officeDocument/2006/relationships/image" Target="../media/image488.png"/><Relationship Id="rId11" Type="http://schemas.openxmlformats.org/officeDocument/2006/relationships/image" Target="../media/image440.png"/><Relationship Id="rId32" Type="http://schemas.openxmlformats.org/officeDocument/2006/relationships/customXml" Target="../ink/ink426.xml"/><Relationship Id="rId53" Type="http://schemas.openxmlformats.org/officeDocument/2006/relationships/image" Target="../media/image461.png"/><Relationship Id="rId74" Type="http://schemas.openxmlformats.org/officeDocument/2006/relationships/customXml" Target="../ink/ink447.xml"/><Relationship Id="rId128" Type="http://schemas.openxmlformats.org/officeDocument/2006/relationships/customXml" Target="../ink/ink474.xml"/><Relationship Id="rId149" Type="http://schemas.openxmlformats.org/officeDocument/2006/relationships/image" Target="../media/image500.png"/><Relationship Id="rId5" Type="http://schemas.openxmlformats.org/officeDocument/2006/relationships/image" Target="../media/image438.png"/><Relationship Id="rId95" Type="http://schemas.openxmlformats.org/officeDocument/2006/relationships/image" Target="../media/image482.png"/><Relationship Id="rId160" Type="http://schemas.openxmlformats.org/officeDocument/2006/relationships/customXml" Target="../ink/ink490.xml"/><Relationship Id="rId181" Type="http://schemas.openxmlformats.org/officeDocument/2006/relationships/image" Target="../media/image516.png"/><Relationship Id="rId216" Type="http://schemas.openxmlformats.org/officeDocument/2006/relationships/image" Target="../media/image533.png"/><Relationship Id="rId237" Type="http://schemas.openxmlformats.org/officeDocument/2006/relationships/customXml" Target="../ink/ink528.xml"/><Relationship Id="rId22" Type="http://schemas.openxmlformats.org/officeDocument/2006/relationships/customXml" Target="../ink/ink421.xml"/><Relationship Id="rId43" Type="http://schemas.openxmlformats.org/officeDocument/2006/relationships/image" Target="../media/image456.png"/><Relationship Id="rId64" Type="http://schemas.openxmlformats.org/officeDocument/2006/relationships/customXml" Target="../ink/ink442.xml"/><Relationship Id="rId118" Type="http://schemas.openxmlformats.org/officeDocument/2006/relationships/customXml" Target="../ink/ink469.xml"/><Relationship Id="rId139" Type="http://schemas.openxmlformats.org/officeDocument/2006/relationships/image" Target="../media/image495.png"/><Relationship Id="rId85" Type="http://schemas.openxmlformats.org/officeDocument/2006/relationships/image" Target="../media/image477.png"/><Relationship Id="rId150" Type="http://schemas.openxmlformats.org/officeDocument/2006/relationships/customXml" Target="../ink/ink485.xml"/><Relationship Id="rId171" Type="http://schemas.openxmlformats.org/officeDocument/2006/relationships/image" Target="../media/image511.png"/><Relationship Id="rId192" Type="http://schemas.openxmlformats.org/officeDocument/2006/relationships/image" Target="../media/image521.png"/><Relationship Id="rId206" Type="http://schemas.openxmlformats.org/officeDocument/2006/relationships/image" Target="../media/image528.png"/><Relationship Id="rId227" Type="http://schemas.openxmlformats.org/officeDocument/2006/relationships/customXml" Target="../ink/ink523.xml"/><Relationship Id="rId248" Type="http://schemas.openxmlformats.org/officeDocument/2006/relationships/image" Target="../media/image549.png"/><Relationship Id="rId12" Type="http://schemas.openxmlformats.org/officeDocument/2006/relationships/customXml" Target="../ink/ink416.xml"/><Relationship Id="rId33" Type="http://schemas.openxmlformats.org/officeDocument/2006/relationships/image" Target="../media/image451.png"/><Relationship Id="rId108" Type="http://schemas.openxmlformats.org/officeDocument/2006/relationships/customXml" Target="../ink/ink464.xml"/><Relationship Id="rId129" Type="http://schemas.openxmlformats.org/officeDocument/2006/relationships/image" Target="../media/image490.png"/><Relationship Id="rId54" Type="http://schemas.openxmlformats.org/officeDocument/2006/relationships/customXml" Target="../ink/ink437.xml"/><Relationship Id="rId75" Type="http://schemas.openxmlformats.org/officeDocument/2006/relationships/image" Target="../media/image472.png"/><Relationship Id="rId96" Type="http://schemas.openxmlformats.org/officeDocument/2006/relationships/customXml" Target="../ink/ink458.xml"/><Relationship Id="rId140" Type="http://schemas.openxmlformats.org/officeDocument/2006/relationships/customXml" Target="../ink/ink480.xml"/><Relationship Id="rId161" Type="http://schemas.openxmlformats.org/officeDocument/2006/relationships/image" Target="../media/image506.png"/><Relationship Id="rId182" Type="http://schemas.openxmlformats.org/officeDocument/2006/relationships/customXml" Target="../ink/ink500.xml"/><Relationship Id="rId217" Type="http://schemas.openxmlformats.org/officeDocument/2006/relationships/customXml" Target="../ink/ink518.xml"/><Relationship Id="rId6" Type="http://schemas.openxmlformats.org/officeDocument/2006/relationships/customXml" Target="../ink/ink413.xml"/><Relationship Id="rId238" Type="http://schemas.openxmlformats.org/officeDocument/2006/relationships/image" Target="../media/image544.png"/><Relationship Id="rId23" Type="http://schemas.openxmlformats.org/officeDocument/2006/relationships/image" Target="../media/image446.png"/><Relationship Id="rId119" Type="http://schemas.openxmlformats.org/officeDocument/2006/relationships/image" Target="../media/image434.png"/><Relationship Id="rId44" Type="http://schemas.openxmlformats.org/officeDocument/2006/relationships/customXml" Target="../ink/ink432.xml"/><Relationship Id="rId65" Type="http://schemas.openxmlformats.org/officeDocument/2006/relationships/image" Target="../media/image467.png"/><Relationship Id="rId86" Type="http://schemas.openxmlformats.org/officeDocument/2006/relationships/customXml" Target="../ink/ink453.xml"/><Relationship Id="rId130" Type="http://schemas.openxmlformats.org/officeDocument/2006/relationships/customXml" Target="../ink/ink475.xml"/><Relationship Id="rId151" Type="http://schemas.openxmlformats.org/officeDocument/2006/relationships/image" Target="../media/image501.png"/><Relationship Id="rId172" Type="http://schemas.openxmlformats.org/officeDocument/2006/relationships/customXml" Target="../ink/ink496.xml"/><Relationship Id="rId193" Type="http://schemas.openxmlformats.org/officeDocument/2006/relationships/customXml" Target="../ink/ink506.xml"/><Relationship Id="rId207" Type="http://schemas.openxmlformats.org/officeDocument/2006/relationships/customXml" Target="../ink/ink513.xml"/><Relationship Id="rId228" Type="http://schemas.openxmlformats.org/officeDocument/2006/relationships/image" Target="../media/image539.png"/><Relationship Id="rId249" Type="http://schemas.openxmlformats.org/officeDocument/2006/relationships/customXml" Target="../ink/ink534.xml"/><Relationship Id="rId13" Type="http://schemas.openxmlformats.org/officeDocument/2006/relationships/image" Target="../media/image441.png"/><Relationship Id="rId109" Type="http://schemas.openxmlformats.org/officeDocument/2006/relationships/image" Target="../media/image259.png"/><Relationship Id="rId34" Type="http://schemas.openxmlformats.org/officeDocument/2006/relationships/customXml" Target="../ink/ink427.xml"/><Relationship Id="rId55" Type="http://schemas.openxmlformats.org/officeDocument/2006/relationships/image" Target="../media/image462.png"/><Relationship Id="rId76" Type="http://schemas.openxmlformats.org/officeDocument/2006/relationships/customXml" Target="../ink/ink448.xml"/><Relationship Id="rId97" Type="http://schemas.openxmlformats.org/officeDocument/2006/relationships/image" Target="../media/image483.png"/><Relationship Id="rId120" Type="http://schemas.openxmlformats.org/officeDocument/2006/relationships/customXml" Target="../ink/ink470.xml"/><Relationship Id="rId141" Type="http://schemas.openxmlformats.org/officeDocument/2006/relationships/image" Target="../media/image496.png"/><Relationship Id="rId7" Type="http://schemas.openxmlformats.org/officeDocument/2006/relationships/image" Target="../media/image439.png"/><Relationship Id="rId162" Type="http://schemas.openxmlformats.org/officeDocument/2006/relationships/customXml" Target="../ink/ink491.xml"/><Relationship Id="rId183" Type="http://schemas.openxmlformats.org/officeDocument/2006/relationships/customXml" Target="../ink/ink501.xml"/><Relationship Id="rId218" Type="http://schemas.openxmlformats.org/officeDocument/2006/relationships/image" Target="../media/image534.png"/><Relationship Id="rId239" Type="http://schemas.openxmlformats.org/officeDocument/2006/relationships/customXml" Target="../ink/ink529.xml"/><Relationship Id="rId250" Type="http://schemas.openxmlformats.org/officeDocument/2006/relationships/image" Target="../media/image550.png"/><Relationship Id="rId24" Type="http://schemas.openxmlformats.org/officeDocument/2006/relationships/customXml" Target="../ink/ink422.xml"/><Relationship Id="rId45" Type="http://schemas.openxmlformats.org/officeDocument/2006/relationships/image" Target="../media/image457.png"/><Relationship Id="rId66" Type="http://schemas.openxmlformats.org/officeDocument/2006/relationships/customXml" Target="../ink/ink443.xml"/><Relationship Id="rId87" Type="http://schemas.openxmlformats.org/officeDocument/2006/relationships/image" Target="../media/image478.png"/><Relationship Id="rId110" Type="http://schemas.openxmlformats.org/officeDocument/2006/relationships/customXml" Target="../ink/ink465.xml"/><Relationship Id="rId131" Type="http://schemas.openxmlformats.org/officeDocument/2006/relationships/image" Target="../media/image491.png"/><Relationship Id="rId152" Type="http://schemas.openxmlformats.org/officeDocument/2006/relationships/customXml" Target="../ink/ink486.xml"/><Relationship Id="rId173" Type="http://schemas.openxmlformats.org/officeDocument/2006/relationships/image" Target="../media/image512.png"/><Relationship Id="rId194" Type="http://schemas.openxmlformats.org/officeDocument/2006/relationships/image" Target="../media/image522.png"/><Relationship Id="rId208" Type="http://schemas.openxmlformats.org/officeDocument/2006/relationships/image" Target="../media/image529.png"/><Relationship Id="rId229" Type="http://schemas.openxmlformats.org/officeDocument/2006/relationships/customXml" Target="../ink/ink524.xml"/><Relationship Id="rId240" Type="http://schemas.openxmlformats.org/officeDocument/2006/relationships/image" Target="../media/image545.png"/><Relationship Id="rId14" Type="http://schemas.openxmlformats.org/officeDocument/2006/relationships/customXml" Target="../ink/ink417.xml"/><Relationship Id="rId35" Type="http://schemas.openxmlformats.org/officeDocument/2006/relationships/image" Target="../media/image452.png"/><Relationship Id="rId56" Type="http://schemas.openxmlformats.org/officeDocument/2006/relationships/customXml" Target="../ink/ink438.xml"/><Relationship Id="rId77" Type="http://schemas.openxmlformats.org/officeDocument/2006/relationships/image" Target="../media/image473.png"/><Relationship Id="rId100" Type="http://schemas.openxmlformats.org/officeDocument/2006/relationships/customXml" Target="../ink/ink460.xml"/><Relationship Id="rId8" Type="http://schemas.openxmlformats.org/officeDocument/2006/relationships/customXml" Target="../ink/ink414.xml"/><Relationship Id="rId98" Type="http://schemas.openxmlformats.org/officeDocument/2006/relationships/customXml" Target="../ink/ink459.xml"/><Relationship Id="rId121" Type="http://schemas.openxmlformats.org/officeDocument/2006/relationships/image" Target="../media/image435.png"/><Relationship Id="rId142" Type="http://schemas.openxmlformats.org/officeDocument/2006/relationships/customXml" Target="../ink/ink481.xml"/><Relationship Id="rId163" Type="http://schemas.openxmlformats.org/officeDocument/2006/relationships/image" Target="../media/image507.png"/><Relationship Id="rId184" Type="http://schemas.openxmlformats.org/officeDocument/2006/relationships/image" Target="../media/image517.png"/><Relationship Id="rId219" Type="http://schemas.openxmlformats.org/officeDocument/2006/relationships/customXml" Target="../ink/ink519.xml"/><Relationship Id="rId230" Type="http://schemas.openxmlformats.org/officeDocument/2006/relationships/image" Target="../media/image540.png"/><Relationship Id="rId251" Type="http://schemas.openxmlformats.org/officeDocument/2006/relationships/customXml" Target="../ink/ink535.xml"/><Relationship Id="rId25" Type="http://schemas.openxmlformats.org/officeDocument/2006/relationships/image" Target="../media/image447.png"/><Relationship Id="rId46" Type="http://schemas.openxmlformats.org/officeDocument/2006/relationships/customXml" Target="../ink/ink433.xml"/><Relationship Id="rId67" Type="http://schemas.openxmlformats.org/officeDocument/2006/relationships/image" Target="../media/image468.png"/><Relationship Id="rId88" Type="http://schemas.openxmlformats.org/officeDocument/2006/relationships/customXml" Target="../ink/ink454.xml"/><Relationship Id="rId111" Type="http://schemas.openxmlformats.org/officeDocument/2006/relationships/image" Target="../media/image430.png"/><Relationship Id="rId132" Type="http://schemas.openxmlformats.org/officeDocument/2006/relationships/customXml" Target="../ink/ink476.xml"/><Relationship Id="rId153" Type="http://schemas.openxmlformats.org/officeDocument/2006/relationships/image" Target="../media/image502.png"/><Relationship Id="rId174" Type="http://schemas.openxmlformats.org/officeDocument/2006/relationships/customXml" Target="../ink/ink497.xml"/><Relationship Id="rId195" Type="http://schemas.openxmlformats.org/officeDocument/2006/relationships/customXml" Target="../ink/ink507.xml"/><Relationship Id="rId209" Type="http://schemas.openxmlformats.org/officeDocument/2006/relationships/customXml" Target="../ink/ink514.xml"/><Relationship Id="rId220" Type="http://schemas.openxmlformats.org/officeDocument/2006/relationships/image" Target="../media/image535.png"/><Relationship Id="rId241" Type="http://schemas.openxmlformats.org/officeDocument/2006/relationships/customXml" Target="../ink/ink530.xml"/><Relationship Id="rId15" Type="http://schemas.openxmlformats.org/officeDocument/2006/relationships/image" Target="../media/image442.png"/><Relationship Id="rId36" Type="http://schemas.openxmlformats.org/officeDocument/2006/relationships/customXml" Target="../ink/ink428.xml"/><Relationship Id="rId57" Type="http://schemas.openxmlformats.org/officeDocument/2006/relationships/image" Target="../media/image463.png"/><Relationship Id="rId78" Type="http://schemas.openxmlformats.org/officeDocument/2006/relationships/customXml" Target="../ink/ink449.xml"/><Relationship Id="rId99" Type="http://schemas.openxmlformats.org/officeDocument/2006/relationships/image" Target="../media/image484.png"/><Relationship Id="rId101" Type="http://schemas.openxmlformats.org/officeDocument/2006/relationships/image" Target="../media/image485.png"/><Relationship Id="rId122" Type="http://schemas.openxmlformats.org/officeDocument/2006/relationships/customXml" Target="../ink/ink471.xml"/><Relationship Id="rId143" Type="http://schemas.openxmlformats.org/officeDocument/2006/relationships/image" Target="../media/image497.png"/><Relationship Id="rId164" Type="http://schemas.openxmlformats.org/officeDocument/2006/relationships/customXml" Target="../ink/ink492.xml"/><Relationship Id="rId185" Type="http://schemas.openxmlformats.org/officeDocument/2006/relationships/customXml" Target="../ink/ink502.xml"/><Relationship Id="rId9" Type="http://schemas.openxmlformats.org/officeDocument/2006/relationships/image" Target="../media/image98.png"/><Relationship Id="rId210" Type="http://schemas.openxmlformats.org/officeDocument/2006/relationships/image" Target="../media/image530.png"/><Relationship Id="rId215" Type="http://schemas.openxmlformats.org/officeDocument/2006/relationships/customXml" Target="../ink/ink517.xml"/><Relationship Id="rId236" Type="http://schemas.openxmlformats.org/officeDocument/2006/relationships/image" Target="../media/image543.png"/><Relationship Id="rId26" Type="http://schemas.openxmlformats.org/officeDocument/2006/relationships/customXml" Target="../ink/ink423.xml"/><Relationship Id="rId231" Type="http://schemas.openxmlformats.org/officeDocument/2006/relationships/customXml" Target="../ink/ink525.xml"/><Relationship Id="rId252" Type="http://schemas.openxmlformats.org/officeDocument/2006/relationships/image" Target="../media/image4.png"/><Relationship Id="rId47" Type="http://schemas.openxmlformats.org/officeDocument/2006/relationships/image" Target="../media/image458.png"/><Relationship Id="rId68" Type="http://schemas.openxmlformats.org/officeDocument/2006/relationships/customXml" Target="../ink/ink444.xml"/><Relationship Id="rId89" Type="http://schemas.openxmlformats.org/officeDocument/2006/relationships/image" Target="../media/image479.png"/><Relationship Id="rId112" Type="http://schemas.openxmlformats.org/officeDocument/2006/relationships/customXml" Target="../ink/ink466.xml"/><Relationship Id="rId133" Type="http://schemas.openxmlformats.org/officeDocument/2006/relationships/image" Target="../media/image492.png"/><Relationship Id="rId154" Type="http://schemas.openxmlformats.org/officeDocument/2006/relationships/customXml" Target="../ink/ink487.xml"/><Relationship Id="rId175" Type="http://schemas.openxmlformats.org/officeDocument/2006/relationships/image" Target="../media/image513.png"/><Relationship Id="rId196" Type="http://schemas.openxmlformats.org/officeDocument/2006/relationships/image" Target="../media/image523.png"/><Relationship Id="rId200" Type="http://schemas.openxmlformats.org/officeDocument/2006/relationships/image" Target="../media/image525.png"/><Relationship Id="rId16" Type="http://schemas.openxmlformats.org/officeDocument/2006/relationships/customXml" Target="../ink/ink418.xml"/><Relationship Id="rId221" Type="http://schemas.openxmlformats.org/officeDocument/2006/relationships/customXml" Target="../ink/ink520.xml"/><Relationship Id="rId242" Type="http://schemas.openxmlformats.org/officeDocument/2006/relationships/image" Target="../media/image546.png"/><Relationship Id="rId37" Type="http://schemas.openxmlformats.org/officeDocument/2006/relationships/image" Target="../media/image453.png"/><Relationship Id="rId58" Type="http://schemas.openxmlformats.org/officeDocument/2006/relationships/customXml" Target="../ink/ink439.xml"/><Relationship Id="rId79" Type="http://schemas.openxmlformats.org/officeDocument/2006/relationships/image" Target="../media/image474.png"/><Relationship Id="rId102" Type="http://schemas.openxmlformats.org/officeDocument/2006/relationships/customXml" Target="../ink/ink461.xml"/><Relationship Id="rId123" Type="http://schemas.openxmlformats.org/officeDocument/2006/relationships/image" Target="../media/image436.png"/><Relationship Id="rId144" Type="http://schemas.openxmlformats.org/officeDocument/2006/relationships/customXml" Target="../ink/ink482.xml"/><Relationship Id="rId90" Type="http://schemas.openxmlformats.org/officeDocument/2006/relationships/customXml" Target="../ink/ink455.xml"/><Relationship Id="rId165" Type="http://schemas.openxmlformats.org/officeDocument/2006/relationships/image" Target="../media/image508.png"/><Relationship Id="rId186" Type="http://schemas.openxmlformats.org/officeDocument/2006/relationships/image" Target="../media/image518.png"/><Relationship Id="rId211" Type="http://schemas.openxmlformats.org/officeDocument/2006/relationships/customXml" Target="../ink/ink515.xml"/><Relationship Id="rId232" Type="http://schemas.openxmlformats.org/officeDocument/2006/relationships/image" Target="../media/image541.png"/><Relationship Id="rId253" Type="http://schemas.openxmlformats.org/officeDocument/2006/relationships/customXml" Target="../ink/ink536.xml"/><Relationship Id="rId27" Type="http://schemas.openxmlformats.org/officeDocument/2006/relationships/image" Target="../media/image448.png"/><Relationship Id="rId48" Type="http://schemas.openxmlformats.org/officeDocument/2006/relationships/customXml" Target="../ink/ink434.xml"/><Relationship Id="rId69" Type="http://schemas.openxmlformats.org/officeDocument/2006/relationships/image" Target="../media/image469.png"/><Relationship Id="rId113" Type="http://schemas.openxmlformats.org/officeDocument/2006/relationships/image" Target="../media/image431.png"/><Relationship Id="rId134" Type="http://schemas.openxmlformats.org/officeDocument/2006/relationships/customXml" Target="../ink/ink477.xml"/><Relationship Id="rId80" Type="http://schemas.openxmlformats.org/officeDocument/2006/relationships/customXml" Target="../ink/ink450.xml"/><Relationship Id="rId155" Type="http://schemas.openxmlformats.org/officeDocument/2006/relationships/image" Target="../media/image503.png"/><Relationship Id="rId176" Type="http://schemas.openxmlformats.org/officeDocument/2006/relationships/customXml" Target="../ink/ink498.xml"/><Relationship Id="rId197" Type="http://schemas.openxmlformats.org/officeDocument/2006/relationships/customXml" Target="../ink/ink508.xml"/><Relationship Id="rId201" Type="http://schemas.openxmlformats.org/officeDocument/2006/relationships/customXml" Target="../ink/ink510.xml"/><Relationship Id="rId222" Type="http://schemas.openxmlformats.org/officeDocument/2006/relationships/image" Target="../media/image536.png"/><Relationship Id="rId243" Type="http://schemas.openxmlformats.org/officeDocument/2006/relationships/customXml" Target="../ink/ink531.xml"/><Relationship Id="rId17" Type="http://schemas.openxmlformats.org/officeDocument/2006/relationships/image" Target="../media/image443.png"/><Relationship Id="rId38" Type="http://schemas.openxmlformats.org/officeDocument/2006/relationships/customXml" Target="../ink/ink429.xml"/><Relationship Id="rId59" Type="http://schemas.openxmlformats.org/officeDocument/2006/relationships/image" Target="../media/image464.png"/><Relationship Id="rId103" Type="http://schemas.openxmlformats.org/officeDocument/2006/relationships/image" Target="../media/image486.png"/><Relationship Id="rId124" Type="http://schemas.openxmlformats.org/officeDocument/2006/relationships/customXml" Target="../ink/ink472.xml"/><Relationship Id="rId70" Type="http://schemas.openxmlformats.org/officeDocument/2006/relationships/customXml" Target="../ink/ink445.xml"/><Relationship Id="rId91" Type="http://schemas.openxmlformats.org/officeDocument/2006/relationships/image" Target="../media/image480.png"/><Relationship Id="rId145" Type="http://schemas.openxmlformats.org/officeDocument/2006/relationships/image" Target="../media/image498.png"/><Relationship Id="rId166" Type="http://schemas.openxmlformats.org/officeDocument/2006/relationships/customXml" Target="../ink/ink493.xml"/><Relationship Id="rId187" Type="http://schemas.openxmlformats.org/officeDocument/2006/relationships/customXml" Target="../ink/ink503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531.png"/><Relationship Id="rId233" Type="http://schemas.openxmlformats.org/officeDocument/2006/relationships/customXml" Target="../ink/ink526.xml"/><Relationship Id="rId254" Type="http://schemas.openxmlformats.org/officeDocument/2006/relationships/image" Target="../media/image5.png"/><Relationship Id="rId28" Type="http://schemas.openxmlformats.org/officeDocument/2006/relationships/customXml" Target="../ink/ink424.xml"/><Relationship Id="rId49" Type="http://schemas.openxmlformats.org/officeDocument/2006/relationships/image" Target="../media/image459.png"/><Relationship Id="rId114" Type="http://schemas.openxmlformats.org/officeDocument/2006/relationships/customXml" Target="../ink/ink467.xml"/><Relationship Id="rId60" Type="http://schemas.openxmlformats.org/officeDocument/2006/relationships/customXml" Target="../ink/ink440.xml"/><Relationship Id="rId81" Type="http://schemas.openxmlformats.org/officeDocument/2006/relationships/image" Target="../media/image475.png"/><Relationship Id="rId135" Type="http://schemas.openxmlformats.org/officeDocument/2006/relationships/image" Target="../media/image493.png"/><Relationship Id="rId156" Type="http://schemas.openxmlformats.org/officeDocument/2006/relationships/customXml" Target="../ink/ink488.xml"/><Relationship Id="rId177" Type="http://schemas.openxmlformats.org/officeDocument/2006/relationships/image" Target="../media/image514.png"/><Relationship Id="rId198" Type="http://schemas.openxmlformats.org/officeDocument/2006/relationships/image" Target="../media/image524.png"/><Relationship Id="rId202" Type="http://schemas.openxmlformats.org/officeDocument/2006/relationships/image" Target="../media/image526.png"/><Relationship Id="rId223" Type="http://schemas.openxmlformats.org/officeDocument/2006/relationships/customXml" Target="../ink/ink521.xml"/><Relationship Id="rId244" Type="http://schemas.openxmlformats.org/officeDocument/2006/relationships/image" Target="../media/image547.png"/><Relationship Id="rId18" Type="http://schemas.openxmlformats.org/officeDocument/2006/relationships/customXml" Target="../ink/ink419.xml"/><Relationship Id="rId39" Type="http://schemas.openxmlformats.org/officeDocument/2006/relationships/image" Target="../media/image454.png"/><Relationship Id="rId50" Type="http://schemas.openxmlformats.org/officeDocument/2006/relationships/customXml" Target="../ink/ink435.xml"/><Relationship Id="rId104" Type="http://schemas.openxmlformats.org/officeDocument/2006/relationships/customXml" Target="../ink/ink462.xml"/><Relationship Id="rId125" Type="http://schemas.openxmlformats.org/officeDocument/2006/relationships/image" Target="../media/image437.png"/><Relationship Id="rId146" Type="http://schemas.openxmlformats.org/officeDocument/2006/relationships/customXml" Target="../ink/ink483.xml"/><Relationship Id="rId167" Type="http://schemas.openxmlformats.org/officeDocument/2006/relationships/image" Target="../media/image509.png"/><Relationship Id="rId188" Type="http://schemas.openxmlformats.org/officeDocument/2006/relationships/image" Target="../media/image519.png"/><Relationship Id="rId71" Type="http://schemas.openxmlformats.org/officeDocument/2006/relationships/image" Target="../media/image470.png"/><Relationship Id="rId92" Type="http://schemas.openxmlformats.org/officeDocument/2006/relationships/customXml" Target="../ink/ink456.xml"/><Relationship Id="rId213" Type="http://schemas.openxmlformats.org/officeDocument/2006/relationships/customXml" Target="../ink/ink516.xml"/><Relationship Id="rId234" Type="http://schemas.openxmlformats.org/officeDocument/2006/relationships/image" Target="../media/image542.png"/><Relationship Id="rId2" Type="http://schemas.openxmlformats.org/officeDocument/2006/relationships/customXml" Target="../ink/ink412.xml"/><Relationship Id="rId29" Type="http://schemas.openxmlformats.org/officeDocument/2006/relationships/image" Target="../media/image449.png"/><Relationship Id="rId40" Type="http://schemas.openxmlformats.org/officeDocument/2006/relationships/customXml" Target="../ink/ink430.xml"/><Relationship Id="rId115" Type="http://schemas.openxmlformats.org/officeDocument/2006/relationships/image" Target="../media/image432.png"/><Relationship Id="rId136" Type="http://schemas.openxmlformats.org/officeDocument/2006/relationships/customXml" Target="../ink/ink478.xml"/><Relationship Id="rId157" Type="http://schemas.openxmlformats.org/officeDocument/2006/relationships/image" Target="../media/image504.png"/><Relationship Id="rId178" Type="http://schemas.openxmlformats.org/officeDocument/2006/relationships/customXml" Target="../ink/ink499.xml"/><Relationship Id="rId61" Type="http://schemas.openxmlformats.org/officeDocument/2006/relationships/image" Target="../media/image465.png"/><Relationship Id="rId82" Type="http://schemas.openxmlformats.org/officeDocument/2006/relationships/customXml" Target="../ink/ink451.xml"/><Relationship Id="rId199" Type="http://schemas.openxmlformats.org/officeDocument/2006/relationships/customXml" Target="../ink/ink509.xml"/><Relationship Id="rId203" Type="http://schemas.openxmlformats.org/officeDocument/2006/relationships/customXml" Target="../ink/ink511.xml"/><Relationship Id="rId19" Type="http://schemas.openxmlformats.org/officeDocument/2006/relationships/image" Target="../media/image444.png"/><Relationship Id="rId224" Type="http://schemas.openxmlformats.org/officeDocument/2006/relationships/image" Target="../media/image537.png"/><Relationship Id="rId245" Type="http://schemas.openxmlformats.org/officeDocument/2006/relationships/customXml" Target="../ink/ink532.xml"/><Relationship Id="rId30" Type="http://schemas.openxmlformats.org/officeDocument/2006/relationships/customXml" Target="../ink/ink425.xml"/><Relationship Id="rId105" Type="http://schemas.openxmlformats.org/officeDocument/2006/relationships/image" Target="../media/image487.png"/><Relationship Id="rId126" Type="http://schemas.openxmlformats.org/officeDocument/2006/relationships/customXml" Target="../ink/ink473.xml"/><Relationship Id="rId147" Type="http://schemas.openxmlformats.org/officeDocument/2006/relationships/image" Target="../media/image499.png"/><Relationship Id="rId168" Type="http://schemas.openxmlformats.org/officeDocument/2006/relationships/customXml" Target="../ink/ink494.xml"/><Relationship Id="rId51" Type="http://schemas.openxmlformats.org/officeDocument/2006/relationships/image" Target="../media/image460.png"/><Relationship Id="rId72" Type="http://schemas.openxmlformats.org/officeDocument/2006/relationships/customXml" Target="../ink/ink446.xml"/><Relationship Id="rId93" Type="http://schemas.openxmlformats.org/officeDocument/2006/relationships/image" Target="../media/image481.png"/><Relationship Id="rId189" Type="http://schemas.openxmlformats.org/officeDocument/2006/relationships/customXml" Target="../ink/ink504.xml"/><Relationship Id="rId214" Type="http://schemas.openxmlformats.org/officeDocument/2006/relationships/image" Target="../media/image532.png"/><Relationship Id="rId235" Type="http://schemas.openxmlformats.org/officeDocument/2006/relationships/customXml" Target="../ink/ink527.xml"/><Relationship Id="rId116" Type="http://schemas.openxmlformats.org/officeDocument/2006/relationships/customXml" Target="../ink/ink468.xml"/><Relationship Id="rId137" Type="http://schemas.openxmlformats.org/officeDocument/2006/relationships/image" Target="../media/image494.png"/><Relationship Id="rId158" Type="http://schemas.openxmlformats.org/officeDocument/2006/relationships/customXml" Target="../ink/ink489.xml"/><Relationship Id="rId20" Type="http://schemas.openxmlformats.org/officeDocument/2006/relationships/customXml" Target="../ink/ink420.xml"/><Relationship Id="rId41" Type="http://schemas.openxmlformats.org/officeDocument/2006/relationships/image" Target="../media/image455.png"/><Relationship Id="rId62" Type="http://schemas.openxmlformats.org/officeDocument/2006/relationships/customXml" Target="../ink/ink441.xml"/><Relationship Id="rId83" Type="http://schemas.openxmlformats.org/officeDocument/2006/relationships/image" Target="../media/image476.png"/><Relationship Id="rId190" Type="http://schemas.openxmlformats.org/officeDocument/2006/relationships/image" Target="../media/image520.png"/><Relationship Id="rId204" Type="http://schemas.openxmlformats.org/officeDocument/2006/relationships/image" Target="../media/image527.png"/><Relationship Id="rId225" Type="http://schemas.openxmlformats.org/officeDocument/2006/relationships/customXml" Target="../ink/ink522.xml"/><Relationship Id="rId246" Type="http://schemas.openxmlformats.org/officeDocument/2006/relationships/image" Target="../media/image548.png"/><Relationship Id="rId106" Type="http://schemas.openxmlformats.org/officeDocument/2006/relationships/customXml" Target="../ink/ink463.xml"/><Relationship Id="rId127" Type="http://schemas.openxmlformats.org/officeDocument/2006/relationships/image" Target="../media/image489.png"/><Relationship Id="rId10" Type="http://schemas.openxmlformats.org/officeDocument/2006/relationships/customXml" Target="../ink/ink415.xml"/><Relationship Id="rId31" Type="http://schemas.openxmlformats.org/officeDocument/2006/relationships/image" Target="../media/image450.png"/><Relationship Id="rId52" Type="http://schemas.openxmlformats.org/officeDocument/2006/relationships/customXml" Target="../ink/ink436.xml"/><Relationship Id="rId73" Type="http://schemas.openxmlformats.org/officeDocument/2006/relationships/image" Target="../media/image471.png"/><Relationship Id="rId94" Type="http://schemas.openxmlformats.org/officeDocument/2006/relationships/customXml" Target="../ink/ink457.xml"/><Relationship Id="rId148" Type="http://schemas.openxmlformats.org/officeDocument/2006/relationships/customXml" Target="../ink/ink484.xml"/><Relationship Id="rId169" Type="http://schemas.openxmlformats.org/officeDocument/2006/relationships/image" Target="../media/image5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D1DE2816-61E5-4F24-94C5-ADC024D6C6C2}"/>
              </a:ext>
            </a:extLst>
          </p:cNvPr>
          <p:cNvSpPr txBox="1"/>
          <p:nvPr/>
        </p:nvSpPr>
        <p:spPr>
          <a:xfrm>
            <a:off x="1269037" y="2341430"/>
            <a:ext cx="965392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Principle of Inclusion-Exclusion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980D35F4-04AB-405A-A393-88FC415D9309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Discrete Mathematics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B37F254-1F37-4D6F-B88B-E4B0ADE1D2AD}"/>
              </a:ext>
            </a:extLst>
          </p:cNvPr>
          <p:cNvSpPr txBox="1"/>
          <p:nvPr/>
        </p:nvSpPr>
        <p:spPr>
          <a:xfrm>
            <a:off x="437668" y="209724"/>
            <a:ext cx="1127181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69</a:t>
            </a:r>
          </a:p>
        </p:txBody>
      </p:sp>
    </p:spTree>
    <p:extLst>
      <p:ext uri="{BB962C8B-B14F-4D97-AF65-F5344CB8AC3E}">
        <p14:creationId xmlns:p14="http://schemas.microsoft.com/office/powerpoint/2010/main" val="418626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E151D467-9DCB-4397-8AF7-A2CCE7DCE151}"/>
                  </a:ext>
                </a:extLst>
              </p14:cNvPr>
              <p14:cNvContentPartPr/>
              <p14:nvPr/>
            </p14:nvContentPartPr>
            <p14:xfrm>
              <a:off x="236455" y="172735"/>
              <a:ext cx="14040" cy="284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E151D467-9DCB-4397-8AF7-A2CCE7DCE15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815" y="154735"/>
                <a:ext cx="4968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8B62FE1-8D1D-49E6-8681-2D3C359B5840}"/>
                  </a:ext>
                </a:extLst>
              </p14:cNvPr>
              <p14:cNvContentPartPr/>
              <p14:nvPr/>
            </p14:nvContentPartPr>
            <p14:xfrm>
              <a:off x="371815" y="274615"/>
              <a:ext cx="175680" cy="1821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8B62FE1-8D1D-49E6-8681-2D3C359B58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4175" y="256615"/>
                <a:ext cx="2113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50993E6E-467C-42DE-B35D-4AFCDF7BC1AC}"/>
                  </a:ext>
                </a:extLst>
              </p14:cNvPr>
              <p14:cNvContentPartPr/>
              <p14:nvPr/>
            </p14:nvContentPartPr>
            <p14:xfrm>
              <a:off x="2633695" y="185335"/>
              <a:ext cx="1330560" cy="28512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50993E6E-467C-42DE-B35D-4AFCDF7BC1A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15690" y="167695"/>
                <a:ext cx="1366210" cy="32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0DF0612-03AB-4546-891B-FDD08883CB79}"/>
                  </a:ext>
                </a:extLst>
              </p14:cNvPr>
              <p14:cNvContentPartPr/>
              <p14:nvPr/>
            </p14:nvContentPartPr>
            <p14:xfrm>
              <a:off x="1760335" y="192175"/>
              <a:ext cx="714240" cy="27900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0DF0612-03AB-4546-891B-FDD08883CB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742326" y="174535"/>
                <a:ext cx="749898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C54419B2-3824-41B7-8318-7268EF51E4F7}"/>
                  </a:ext>
                </a:extLst>
              </p14:cNvPr>
              <p14:cNvContentPartPr/>
              <p14:nvPr/>
            </p14:nvContentPartPr>
            <p14:xfrm>
              <a:off x="775735" y="160855"/>
              <a:ext cx="744480" cy="29664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C54419B2-3824-41B7-8318-7268EF51E4F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8086" y="142855"/>
                <a:ext cx="780137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B3C2EA2-0F88-4E94-8DB9-867CC4F9EBFE}"/>
                  </a:ext>
                </a:extLst>
              </p14:cNvPr>
              <p14:cNvContentPartPr/>
              <p14:nvPr/>
            </p14:nvContentPartPr>
            <p14:xfrm>
              <a:off x="4145102" y="286135"/>
              <a:ext cx="162720" cy="134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B3C2EA2-0F88-4E94-8DB9-867CC4F9EBF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127462" y="268135"/>
                <a:ext cx="19836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6DD94D3F-CC92-437E-895A-225A0176AD24}"/>
                  </a:ext>
                </a:extLst>
              </p14:cNvPr>
              <p14:cNvContentPartPr/>
              <p14:nvPr/>
            </p14:nvContentPartPr>
            <p14:xfrm>
              <a:off x="4396022" y="188935"/>
              <a:ext cx="136080" cy="232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6DD94D3F-CC92-437E-895A-225A0176AD2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78382" y="171295"/>
                <a:ext cx="171720" cy="26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934058-BBAB-41F7-8A4B-09F4F9B2CD5C}"/>
                  </a:ext>
                </a:extLst>
              </p14:cNvPr>
              <p14:cNvContentPartPr/>
              <p14:nvPr/>
            </p14:nvContentPartPr>
            <p14:xfrm>
              <a:off x="4617422" y="264175"/>
              <a:ext cx="137520" cy="2055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934058-BBAB-41F7-8A4B-09F4F9B2CD5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9422" y="246535"/>
                <a:ext cx="17316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036A51FE-6596-4023-AE36-D86A23B69CC4}"/>
                  </a:ext>
                </a:extLst>
              </p14:cNvPr>
              <p14:cNvContentPartPr/>
              <p14:nvPr/>
            </p14:nvContentPartPr>
            <p14:xfrm>
              <a:off x="4862942" y="436255"/>
              <a:ext cx="18000" cy="101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036A51FE-6596-4023-AE36-D86A23B69CC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844942" y="418615"/>
                <a:ext cx="5364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8F1D144A-2A69-4B17-B7A3-D2B2EE779CB9}"/>
                  </a:ext>
                </a:extLst>
              </p14:cNvPr>
              <p14:cNvContentPartPr/>
              <p14:nvPr/>
            </p14:nvContentPartPr>
            <p14:xfrm>
              <a:off x="5091902" y="214855"/>
              <a:ext cx="117360" cy="3031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8F1D144A-2A69-4B17-B7A3-D2B2EE779CB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073902" y="197215"/>
                <a:ext cx="15300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2196C34-071D-4C59-9008-5236FB47C242}"/>
                  </a:ext>
                </a:extLst>
              </p14:cNvPr>
              <p14:cNvContentPartPr/>
              <p14:nvPr/>
            </p14:nvContentPartPr>
            <p14:xfrm>
              <a:off x="5324102" y="209815"/>
              <a:ext cx="174240" cy="29880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2196C34-071D-4C59-9008-5236FB47C24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06462" y="192175"/>
                <a:ext cx="20988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20BE54CE-E150-41A0-8C63-692660276302}"/>
                  </a:ext>
                </a:extLst>
              </p14:cNvPr>
              <p14:cNvContentPartPr/>
              <p14:nvPr/>
            </p14:nvContentPartPr>
            <p14:xfrm>
              <a:off x="5748182" y="232135"/>
              <a:ext cx="150480" cy="2811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20BE54CE-E150-41A0-8C63-69266027630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730542" y="214135"/>
                <a:ext cx="186120" cy="31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AE90E6F-C681-4C82-BEC7-AD4E084F00C8}"/>
                  </a:ext>
                </a:extLst>
              </p14:cNvPr>
              <p14:cNvContentPartPr/>
              <p14:nvPr/>
            </p14:nvContentPartPr>
            <p14:xfrm>
              <a:off x="6008102" y="376855"/>
              <a:ext cx="95400" cy="1281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AE90E6F-C681-4C82-BEC7-AD4E084F00C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990462" y="359215"/>
                <a:ext cx="13104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5880F31E-7152-46D2-87C8-03AED86EE148}"/>
                  </a:ext>
                </a:extLst>
              </p14:cNvPr>
              <p14:cNvContentPartPr/>
              <p14:nvPr/>
            </p14:nvContentPartPr>
            <p14:xfrm>
              <a:off x="6854822" y="320335"/>
              <a:ext cx="86760" cy="191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5880F31E-7152-46D2-87C8-03AED86EE14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36822" y="302335"/>
                <a:ext cx="1224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0E144C2-1D09-43B9-BECD-9F8770F527A8}"/>
                  </a:ext>
                </a:extLst>
              </p14:cNvPr>
              <p14:cNvContentPartPr/>
              <p14:nvPr/>
            </p14:nvContentPartPr>
            <p14:xfrm>
              <a:off x="6214742" y="371815"/>
              <a:ext cx="517320" cy="1450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0E144C2-1D09-43B9-BECD-9F8770F527A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6197090" y="354175"/>
                <a:ext cx="552985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5E7F1C9E-5C9C-408F-8A0D-7FF88BD15A91}"/>
                  </a:ext>
                </a:extLst>
              </p14:cNvPr>
              <p14:cNvContentPartPr/>
              <p14:nvPr/>
            </p14:nvContentPartPr>
            <p14:xfrm>
              <a:off x="8287897" y="195480"/>
              <a:ext cx="57960" cy="2379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5E7F1C9E-5C9C-408F-8A0D-7FF88BD15A9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70257" y="177840"/>
                <a:ext cx="9360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46F92DE8-520F-4A34-B4D8-DDB2880BC4FA}"/>
                  </a:ext>
                </a:extLst>
              </p14:cNvPr>
              <p14:cNvContentPartPr/>
              <p14:nvPr/>
            </p14:nvContentPartPr>
            <p14:xfrm>
              <a:off x="8450977" y="305640"/>
              <a:ext cx="129240" cy="14184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46F92DE8-520F-4A34-B4D8-DDB2880BC4F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433337" y="288000"/>
                <a:ext cx="16488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2CDD2B6-F667-45C7-8F0B-49ED1752D97C}"/>
                  </a:ext>
                </a:extLst>
              </p14:cNvPr>
              <p14:cNvContentPartPr/>
              <p14:nvPr/>
            </p14:nvContentPartPr>
            <p14:xfrm>
              <a:off x="9504337" y="326160"/>
              <a:ext cx="123480" cy="14544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2CDD2B6-F667-45C7-8F0B-49ED1752D97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9486337" y="308520"/>
                <a:ext cx="15912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D1CF2871-0BA0-459A-8B86-3CEEC631DA18}"/>
                  </a:ext>
                </a:extLst>
              </p14:cNvPr>
              <p14:cNvContentPartPr/>
              <p14:nvPr/>
            </p14:nvContentPartPr>
            <p14:xfrm>
              <a:off x="8810977" y="212400"/>
              <a:ext cx="594720" cy="2242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D1CF2871-0BA0-459A-8B86-3CEEC631DA18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93337" y="194760"/>
                <a:ext cx="6303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36977406-106A-40F0-A9C6-8224121AF37F}"/>
                  </a:ext>
                </a:extLst>
              </p14:cNvPr>
              <p14:cNvContentPartPr/>
              <p14:nvPr/>
            </p14:nvContentPartPr>
            <p14:xfrm>
              <a:off x="7896937" y="279720"/>
              <a:ext cx="294840" cy="16884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36977406-106A-40F0-A9C6-8224121AF37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879297" y="261720"/>
                <a:ext cx="3304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88060F1E-9C87-4FCC-9A7D-5FD7B04D39EF}"/>
                  </a:ext>
                </a:extLst>
              </p14:cNvPr>
              <p14:cNvContentPartPr/>
              <p14:nvPr/>
            </p14:nvContentPartPr>
            <p14:xfrm>
              <a:off x="7224817" y="200880"/>
              <a:ext cx="454320" cy="27072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88060F1E-9C87-4FCC-9A7D-5FD7B04D39E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206831" y="182880"/>
                <a:ext cx="489932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040EB20-EC37-4284-8E7E-B5097ED2464F}"/>
                  </a:ext>
                </a:extLst>
              </p14:cNvPr>
              <p14:cNvContentPartPr/>
              <p14:nvPr/>
            </p14:nvContentPartPr>
            <p14:xfrm>
              <a:off x="9881215" y="296215"/>
              <a:ext cx="128880" cy="36828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040EB20-EC37-4284-8E7E-B5097ED2464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863575" y="278215"/>
                <a:ext cx="164520" cy="40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7DB9682E-78A3-46A7-9D25-B7E673ED3EC3}"/>
                  </a:ext>
                </a:extLst>
              </p14:cNvPr>
              <p14:cNvContentPartPr/>
              <p14:nvPr/>
            </p14:nvContentPartPr>
            <p14:xfrm>
              <a:off x="11106295" y="288295"/>
              <a:ext cx="88200" cy="15192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7DB9682E-78A3-46A7-9D25-B7E673ED3EC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1088655" y="270295"/>
                <a:ext cx="12384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91B9AE7F-03C7-4822-8094-8DD82190DD7E}"/>
                  </a:ext>
                </a:extLst>
              </p14:cNvPr>
              <p14:cNvContentPartPr/>
              <p14:nvPr/>
            </p14:nvContentPartPr>
            <p14:xfrm>
              <a:off x="11323375" y="410335"/>
              <a:ext cx="20880" cy="8280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91B9AE7F-03C7-4822-8094-8DD82190DD7E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1305735" y="392335"/>
                <a:ext cx="5652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D4D9CC2E-EA3A-4C76-98D8-DFA5789D606F}"/>
                  </a:ext>
                </a:extLst>
              </p14:cNvPr>
              <p14:cNvContentPartPr/>
              <p14:nvPr/>
            </p14:nvContentPartPr>
            <p14:xfrm>
              <a:off x="10718575" y="314575"/>
              <a:ext cx="281160" cy="29736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D4D9CC2E-EA3A-4C76-98D8-DFA5789D606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700575" y="296575"/>
                <a:ext cx="31680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E0610053-1521-4668-ABF3-52E1D4607596}"/>
                  </a:ext>
                </a:extLst>
              </p14:cNvPr>
              <p14:cNvContentPartPr/>
              <p14:nvPr/>
            </p14:nvContentPartPr>
            <p14:xfrm>
              <a:off x="10133215" y="300895"/>
              <a:ext cx="493200" cy="135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E0610053-1521-4668-ABF3-52E1D4607596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115228" y="283255"/>
                <a:ext cx="528814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374590BB-AD3E-4600-9179-A1D69CB8026F}"/>
                  </a:ext>
                </a:extLst>
              </p14:cNvPr>
              <p14:cNvContentPartPr/>
              <p14:nvPr/>
            </p14:nvContentPartPr>
            <p14:xfrm>
              <a:off x="265255" y="705895"/>
              <a:ext cx="102240" cy="289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374590BB-AD3E-4600-9179-A1D69CB8026F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247615" y="688255"/>
                <a:ext cx="13788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AF28F091-FC91-47C5-A1A7-81719C6D844A}"/>
                  </a:ext>
                </a:extLst>
              </p14:cNvPr>
              <p14:cNvContentPartPr/>
              <p14:nvPr/>
            </p14:nvContentPartPr>
            <p14:xfrm>
              <a:off x="496375" y="677455"/>
              <a:ext cx="28440" cy="3279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AF28F091-FC91-47C5-A1A7-81719C6D844A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78735" y="659815"/>
                <a:ext cx="640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A961B70-81D6-4156-BB74-2F374D076055}"/>
                  </a:ext>
                </a:extLst>
              </p14:cNvPr>
              <p14:cNvContentPartPr/>
              <p14:nvPr/>
            </p14:nvContentPartPr>
            <p14:xfrm>
              <a:off x="1470535" y="878335"/>
              <a:ext cx="75600" cy="1260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4A961B70-81D6-4156-BB74-2F374D07605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52535" y="860695"/>
                <a:ext cx="11124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F566B5A-45F2-4A60-BD77-4803E499FA98}"/>
                  </a:ext>
                </a:extLst>
              </p14:cNvPr>
              <p14:cNvContentPartPr/>
              <p14:nvPr/>
            </p14:nvContentPartPr>
            <p14:xfrm>
              <a:off x="3077575" y="797335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F566B5A-45F2-4A60-BD77-4803E499FA9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3059575" y="77933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6BFC68C-E922-4008-8CB0-DEF2595C92FB}"/>
                  </a:ext>
                </a:extLst>
              </p14:cNvPr>
              <p14:cNvContentPartPr/>
              <p14:nvPr/>
            </p14:nvContentPartPr>
            <p14:xfrm>
              <a:off x="3027175" y="914335"/>
              <a:ext cx="350280" cy="30996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6BFC68C-E922-4008-8CB0-DEF2595C92FB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09175" y="896335"/>
                <a:ext cx="385920" cy="34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234001C-7F95-4FB9-AD85-7B012AF7498A}"/>
                  </a:ext>
                </a:extLst>
              </p14:cNvPr>
              <p14:cNvContentPartPr/>
              <p14:nvPr/>
            </p14:nvContentPartPr>
            <p14:xfrm>
              <a:off x="1786975" y="783655"/>
              <a:ext cx="1139400" cy="2451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234001C-7F95-4FB9-AD85-7B012AF7498A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768975" y="766015"/>
                <a:ext cx="117504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141CBF91-D7EA-4F92-8922-863EA7AB0EDA}"/>
                  </a:ext>
                </a:extLst>
              </p14:cNvPr>
              <p14:cNvContentPartPr/>
              <p14:nvPr/>
            </p14:nvContentPartPr>
            <p14:xfrm>
              <a:off x="836935" y="730735"/>
              <a:ext cx="551880" cy="26604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141CBF91-D7EA-4F92-8922-863EA7AB0EDA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19283" y="713095"/>
                <a:ext cx="587543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1DEFF830-1906-404E-B9D8-E2848B3B9D63}"/>
                  </a:ext>
                </a:extLst>
              </p14:cNvPr>
              <p14:cNvContentPartPr/>
              <p14:nvPr/>
            </p14:nvContentPartPr>
            <p14:xfrm>
              <a:off x="4251188" y="820926"/>
              <a:ext cx="78840" cy="135000"/>
            </p14:xfrm>
          </p:contentPart>
        </mc:Choice>
        <mc:Fallback xmlns=""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1DEFF830-1906-404E-B9D8-E2848B3B9D63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4233188" y="803286"/>
                <a:ext cx="11448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0EA0CE50-8269-4DEF-B948-0A41845A1AA5}"/>
                  </a:ext>
                </a:extLst>
              </p14:cNvPr>
              <p14:cNvContentPartPr/>
              <p14:nvPr/>
            </p14:nvContentPartPr>
            <p14:xfrm>
              <a:off x="4430468" y="935406"/>
              <a:ext cx="19080" cy="8208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0EA0CE50-8269-4DEF-B948-0A41845A1AA5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4412828" y="917766"/>
                <a:ext cx="547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FD12173A-72F9-467E-87C4-B313832684AF}"/>
                  </a:ext>
                </a:extLst>
              </p14:cNvPr>
              <p14:cNvContentPartPr/>
              <p14:nvPr/>
            </p14:nvContentPartPr>
            <p14:xfrm>
              <a:off x="5110148" y="738846"/>
              <a:ext cx="92160" cy="212760"/>
            </p14:xfrm>
          </p:contentPart>
        </mc:Choice>
        <mc:Fallback xmlns=""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FD12173A-72F9-467E-87C4-B313832684AF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092148" y="720846"/>
                <a:ext cx="12780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E35C4BD4-5A3C-44E0-ACA3-0DF116D5ABD8}"/>
                  </a:ext>
                </a:extLst>
              </p14:cNvPr>
              <p14:cNvContentPartPr/>
              <p14:nvPr/>
            </p14:nvContentPartPr>
            <p14:xfrm>
              <a:off x="4650068" y="842166"/>
              <a:ext cx="352440" cy="1339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E35C4BD4-5A3C-44E0-ACA3-0DF116D5ABD8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632428" y="824166"/>
                <a:ext cx="38808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77352BB0-7FAC-414E-9EBA-3D342F104F3E}"/>
                  </a:ext>
                </a:extLst>
              </p14:cNvPr>
              <p14:cNvContentPartPr/>
              <p14:nvPr/>
            </p14:nvContentPartPr>
            <p14:xfrm>
              <a:off x="3610388" y="760446"/>
              <a:ext cx="546120" cy="364680"/>
            </p14:xfrm>
          </p:contentPart>
        </mc:Choice>
        <mc:Fallback xmlns=""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77352BB0-7FAC-414E-9EBA-3D342F104F3E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592388" y="742446"/>
                <a:ext cx="581760" cy="40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F146CE7C-FABF-45E0-A329-657A6D9C6EAC}"/>
                  </a:ext>
                </a:extLst>
              </p14:cNvPr>
              <p14:cNvContentPartPr/>
              <p14:nvPr/>
            </p14:nvContentPartPr>
            <p14:xfrm>
              <a:off x="5962881" y="719215"/>
              <a:ext cx="139320" cy="250560"/>
            </p14:xfrm>
          </p:contentPart>
        </mc:Choice>
        <mc:Fallback xmlns=""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F146CE7C-FABF-45E0-A329-657A6D9C6EA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945241" y="701215"/>
                <a:ext cx="1749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831CEEF6-A1E1-4045-B54A-DF2EF8004E4F}"/>
                  </a:ext>
                </a:extLst>
              </p14:cNvPr>
              <p14:cNvContentPartPr/>
              <p14:nvPr/>
            </p14:nvContentPartPr>
            <p14:xfrm>
              <a:off x="6622041" y="873295"/>
              <a:ext cx="80280" cy="11448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831CEEF6-A1E1-4045-B54A-DF2EF8004E4F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6604041" y="855295"/>
                <a:ext cx="11592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8D081F5-1EC4-4CD5-B8E4-B962F382CC66}"/>
                  </a:ext>
                </a:extLst>
              </p14:cNvPr>
              <p14:cNvContentPartPr/>
              <p14:nvPr/>
            </p14:nvContentPartPr>
            <p14:xfrm>
              <a:off x="6921201" y="735055"/>
              <a:ext cx="168480" cy="24660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8D081F5-1EC4-4CD5-B8E4-B962F382CC66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6903561" y="717415"/>
                <a:ext cx="2041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8BFCB99D-D58D-4329-961F-A951D27BFFC7}"/>
                  </a:ext>
                </a:extLst>
              </p14:cNvPr>
              <p14:cNvContentPartPr/>
              <p14:nvPr/>
            </p14:nvContentPartPr>
            <p14:xfrm>
              <a:off x="7218201" y="829015"/>
              <a:ext cx="90360" cy="1314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8BFCB99D-D58D-4329-961F-A951D27BFFC7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7200201" y="811015"/>
                <a:ext cx="12600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3C60534-A0A1-4146-906B-7F0EBE6598C3}"/>
                  </a:ext>
                </a:extLst>
              </p14:cNvPr>
              <p14:cNvContentPartPr/>
              <p14:nvPr/>
            </p14:nvContentPartPr>
            <p14:xfrm>
              <a:off x="7387041" y="729655"/>
              <a:ext cx="307800" cy="25380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3C60534-A0A1-4146-906B-7F0EBE6598C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369062" y="711680"/>
                <a:ext cx="343398" cy="2893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7E5B486B-5EA5-407D-B75C-9A5BF5C3A1E4}"/>
                  </a:ext>
                </a:extLst>
              </p14:cNvPr>
              <p14:cNvContentPartPr/>
              <p14:nvPr/>
            </p14:nvContentPartPr>
            <p14:xfrm>
              <a:off x="6222801" y="844135"/>
              <a:ext cx="319680" cy="13644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7E5B486B-5EA5-407D-B75C-9A5BF5C3A1E4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6204821" y="826448"/>
                <a:ext cx="355280" cy="1721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ED2FD478-9FE9-4EB5-9C7E-70A66EE1109D}"/>
                  </a:ext>
                </a:extLst>
              </p14:cNvPr>
              <p14:cNvContentPartPr/>
              <p14:nvPr/>
            </p14:nvContentPartPr>
            <p14:xfrm>
              <a:off x="5470761" y="718495"/>
              <a:ext cx="214920" cy="26316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ED2FD478-9FE9-4EB5-9C7E-70A66EE1109D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5452791" y="700495"/>
                <a:ext cx="2505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9B5D8EC-6FC0-45BF-BBAD-36F59841DD37}"/>
                  </a:ext>
                </a:extLst>
              </p14:cNvPr>
              <p14:cNvContentPartPr/>
              <p14:nvPr/>
            </p14:nvContentPartPr>
            <p14:xfrm>
              <a:off x="7919812" y="816490"/>
              <a:ext cx="115200" cy="1159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9B5D8EC-6FC0-45BF-BBAD-36F59841DD3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7901812" y="798850"/>
                <a:ext cx="1508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1734DB6-37AD-4476-B638-C45C91814143}"/>
                  </a:ext>
                </a:extLst>
              </p14:cNvPr>
              <p14:cNvContentPartPr/>
              <p14:nvPr/>
            </p14:nvContentPartPr>
            <p14:xfrm>
              <a:off x="8244172" y="788050"/>
              <a:ext cx="140040" cy="36792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1734DB6-37AD-4476-B638-C45C91814143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26532" y="770410"/>
                <a:ext cx="175680" cy="40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7B83EDC5-2B5C-4AFE-9D75-831A8E26FAAE}"/>
                  </a:ext>
                </a:extLst>
              </p14:cNvPr>
              <p14:cNvContentPartPr/>
              <p14:nvPr/>
            </p14:nvContentPartPr>
            <p14:xfrm>
              <a:off x="8860852" y="810730"/>
              <a:ext cx="148320" cy="11088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7B83EDC5-2B5C-4AFE-9D75-831A8E26FAA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842852" y="793090"/>
                <a:ext cx="18396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9496FC2B-E22A-4FF4-B976-708BE3D55C03}"/>
                  </a:ext>
                </a:extLst>
              </p14:cNvPr>
              <p14:cNvContentPartPr/>
              <p14:nvPr/>
            </p14:nvContentPartPr>
            <p14:xfrm>
              <a:off x="9121852" y="811810"/>
              <a:ext cx="88200" cy="26172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9496FC2B-E22A-4FF4-B976-708BE3D55C03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9103852" y="793810"/>
                <a:ext cx="123840" cy="2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B90014AB-084C-4643-BE70-8AE240912AA0}"/>
                  </a:ext>
                </a:extLst>
              </p14:cNvPr>
              <p14:cNvContentPartPr/>
              <p14:nvPr/>
            </p14:nvContentPartPr>
            <p14:xfrm>
              <a:off x="9291772" y="842050"/>
              <a:ext cx="124920" cy="113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B90014AB-084C-4643-BE70-8AE240912AA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9273772" y="824410"/>
                <a:ext cx="160560" cy="14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A4456DD-0CF1-4982-887C-4989B48E4576}"/>
                  </a:ext>
                </a:extLst>
              </p14:cNvPr>
              <p14:cNvContentPartPr/>
              <p14:nvPr/>
            </p14:nvContentPartPr>
            <p14:xfrm>
              <a:off x="10153972" y="669610"/>
              <a:ext cx="97560" cy="25740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A4456DD-0CF1-4982-887C-4989B48E4576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0136332" y="651610"/>
                <a:ext cx="13320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5FA0EB8-CB80-47F2-90AB-D5158C6B42BA}"/>
                  </a:ext>
                </a:extLst>
              </p14:cNvPr>
              <p14:cNvContentPartPr/>
              <p14:nvPr/>
            </p14:nvContentPartPr>
            <p14:xfrm>
              <a:off x="9652492" y="806770"/>
              <a:ext cx="412560" cy="12960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5FA0EB8-CB80-47F2-90AB-D5158C6B42BA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9634508" y="788770"/>
                <a:ext cx="448169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5738C9D7-3E04-45D1-A58C-6215E489430C}"/>
                  </a:ext>
                </a:extLst>
              </p14:cNvPr>
              <p14:cNvContentPartPr/>
              <p14:nvPr/>
            </p14:nvContentPartPr>
            <p14:xfrm>
              <a:off x="8470252" y="795250"/>
              <a:ext cx="295560" cy="11160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5738C9D7-3E04-45D1-A58C-6215E489430C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452252" y="777610"/>
                <a:ext cx="331200" cy="14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52FFBF75-FA52-4BAE-92B2-22DD9DD2D498}"/>
                  </a:ext>
                </a:extLst>
              </p14:cNvPr>
              <p14:cNvContentPartPr/>
              <p14:nvPr/>
            </p14:nvContentPartPr>
            <p14:xfrm>
              <a:off x="10506234" y="785815"/>
              <a:ext cx="175680" cy="12888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52FFBF75-FA52-4BAE-92B2-22DD9DD2D498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0488234" y="768175"/>
                <a:ext cx="2113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92F1EE12-8405-41F2-9FFC-B80716AAE7C1}"/>
                  </a:ext>
                </a:extLst>
              </p14:cNvPr>
              <p14:cNvContentPartPr/>
              <p14:nvPr/>
            </p14:nvContentPartPr>
            <p14:xfrm>
              <a:off x="11650930" y="657655"/>
              <a:ext cx="7560" cy="1911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92F1EE12-8405-41F2-9FFC-B80716AAE7C1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1633290" y="639655"/>
                <a:ext cx="4320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E1343D2F-C485-491D-9547-9730FC91D99F}"/>
                  </a:ext>
                </a:extLst>
              </p14:cNvPr>
              <p14:cNvContentPartPr/>
              <p14:nvPr/>
            </p14:nvContentPartPr>
            <p14:xfrm>
              <a:off x="11750650" y="829015"/>
              <a:ext cx="7560" cy="180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E1343D2F-C485-491D-9547-9730FC91D99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1733010" y="811015"/>
                <a:ext cx="432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B11F2683-2492-42D3-896C-0CD043006268}"/>
                  </a:ext>
                </a:extLst>
              </p14:cNvPr>
              <p14:cNvContentPartPr/>
              <p14:nvPr/>
            </p14:nvContentPartPr>
            <p14:xfrm>
              <a:off x="11201650" y="736135"/>
              <a:ext cx="329760" cy="13572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B11F2683-2492-42D3-896C-0CD043006268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1183650" y="718135"/>
                <a:ext cx="36540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F8DE3246-35EC-4D62-A945-2C7AE1837F61}"/>
                  </a:ext>
                </a:extLst>
              </p14:cNvPr>
              <p14:cNvContentPartPr/>
              <p14:nvPr/>
            </p14:nvContentPartPr>
            <p14:xfrm>
              <a:off x="10942090" y="769975"/>
              <a:ext cx="134280" cy="21888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F8DE3246-35EC-4D62-A945-2C7AE1837F61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0924450" y="751975"/>
                <a:ext cx="16992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0C2DB664-5615-4A30-8EA0-3CAC4C64530A}"/>
                  </a:ext>
                </a:extLst>
              </p14:cNvPr>
              <p14:cNvContentPartPr/>
              <p14:nvPr/>
            </p14:nvContentPartPr>
            <p14:xfrm>
              <a:off x="1216753" y="1414492"/>
              <a:ext cx="338040" cy="1710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0C2DB664-5615-4A30-8EA0-3CAC4C64530A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198753" y="1396492"/>
                <a:ext cx="37368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97565BF9-6560-4DCD-9F8F-ADC10771C143}"/>
                  </a:ext>
                </a:extLst>
              </p14:cNvPr>
              <p14:cNvContentPartPr/>
              <p14:nvPr/>
            </p14:nvContentPartPr>
            <p14:xfrm>
              <a:off x="3783193" y="1324492"/>
              <a:ext cx="235440" cy="29304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97565BF9-6560-4DCD-9F8F-ADC10771C14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765553" y="1306852"/>
                <a:ext cx="2710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473B20F3-EA90-4EE2-8470-6ED64B4A90C7}"/>
                  </a:ext>
                </a:extLst>
              </p14:cNvPr>
              <p14:cNvContentPartPr/>
              <p14:nvPr/>
            </p14:nvContentPartPr>
            <p14:xfrm>
              <a:off x="4165873" y="1453012"/>
              <a:ext cx="109800" cy="1303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473B20F3-EA90-4EE2-8470-6ED64B4A90C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4147873" y="1435372"/>
                <a:ext cx="14544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41C5AE4E-2D9B-4A85-A660-1DA5C3011A0B}"/>
                  </a:ext>
                </a:extLst>
              </p14:cNvPr>
              <p14:cNvContentPartPr/>
              <p14:nvPr/>
            </p14:nvContentPartPr>
            <p14:xfrm>
              <a:off x="5069833" y="1388572"/>
              <a:ext cx="108360" cy="22644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41C5AE4E-2D9B-4A85-A660-1DA5C3011A0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5052193" y="1370932"/>
                <a:ext cx="1440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92367AA1-58FB-4DC5-9870-72A079B793F6}"/>
                  </a:ext>
                </a:extLst>
              </p14:cNvPr>
              <p14:cNvContentPartPr/>
              <p14:nvPr/>
            </p14:nvContentPartPr>
            <p14:xfrm>
              <a:off x="5900713" y="1373812"/>
              <a:ext cx="166680" cy="19188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92367AA1-58FB-4DC5-9870-72A079B793F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5882713" y="1355812"/>
                <a:ext cx="202320" cy="2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8331B7B5-7F4E-4DE7-B01B-6D7872C0330E}"/>
                  </a:ext>
                </a:extLst>
              </p14:cNvPr>
              <p14:cNvContentPartPr/>
              <p14:nvPr/>
            </p14:nvContentPartPr>
            <p14:xfrm>
              <a:off x="5424433" y="1374892"/>
              <a:ext cx="358200" cy="17892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8331B7B5-7F4E-4DE7-B01B-6D7872C0330E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5406451" y="1357252"/>
                <a:ext cx="393804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472295E3-DFB5-4F0F-99F6-269675955BE8}"/>
                  </a:ext>
                </a:extLst>
              </p14:cNvPr>
              <p14:cNvContentPartPr/>
              <p14:nvPr/>
            </p14:nvContentPartPr>
            <p14:xfrm>
              <a:off x="4398073" y="1437532"/>
              <a:ext cx="564840" cy="12924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472295E3-DFB5-4F0F-99F6-269675955BE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380073" y="1419532"/>
                <a:ext cx="600480" cy="16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0BD2BAA3-14C0-4F21-933E-329266862079}"/>
                  </a:ext>
                </a:extLst>
              </p14:cNvPr>
              <p14:cNvContentPartPr/>
              <p14:nvPr/>
            </p14:nvContentPartPr>
            <p14:xfrm>
              <a:off x="2985433" y="1320172"/>
              <a:ext cx="505080" cy="32904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0BD2BAA3-14C0-4F21-933E-329266862079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2967780" y="1302532"/>
                <a:ext cx="540745" cy="36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9A3032EA-69B5-4FCD-B6DF-E40EBADBA229}"/>
                  </a:ext>
                </a:extLst>
              </p14:cNvPr>
              <p14:cNvContentPartPr/>
              <p14:nvPr/>
            </p14:nvContentPartPr>
            <p14:xfrm>
              <a:off x="2514193" y="1370212"/>
              <a:ext cx="363240" cy="25740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9A3032EA-69B5-4FCD-B6DF-E40EBADBA229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2496193" y="1352572"/>
                <a:ext cx="3988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1384F888-16D5-4F60-86C8-5563EFBC7071}"/>
                  </a:ext>
                </a:extLst>
              </p14:cNvPr>
              <p14:cNvContentPartPr/>
              <p14:nvPr/>
            </p14:nvContentPartPr>
            <p14:xfrm>
              <a:off x="1648033" y="1406932"/>
              <a:ext cx="740880" cy="51948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1384F888-16D5-4F60-86C8-5563EFBC7071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630393" y="1388944"/>
                <a:ext cx="776520" cy="55509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8A336889-3E20-4104-9FC2-930188AABE50}"/>
                  </a:ext>
                </a:extLst>
              </p14:cNvPr>
              <p14:cNvContentPartPr/>
              <p14:nvPr/>
            </p14:nvContentPartPr>
            <p14:xfrm>
              <a:off x="266353" y="1291732"/>
              <a:ext cx="752040" cy="3261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8A336889-3E20-4104-9FC2-930188AABE50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48353" y="1273732"/>
                <a:ext cx="78768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ACEDFF6A-94E3-4876-8C8B-052291AF9AA8}"/>
                  </a:ext>
                </a:extLst>
              </p14:cNvPr>
              <p14:cNvContentPartPr/>
              <p14:nvPr/>
            </p14:nvContentPartPr>
            <p14:xfrm>
              <a:off x="6597136" y="1365532"/>
              <a:ext cx="142560" cy="21492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ACEDFF6A-94E3-4876-8C8B-052291AF9AA8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579136" y="1347892"/>
                <a:ext cx="178200" cy="25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CA515C01-1CD3-41B4-8F00-A869948CD8DB}"/>
                  </a:ext>
                </a:extLst>
              </p14:cNvPr>
              <p14:cNvContentPartPr/>
              <p14:nvPr/>
            </p14:nvContentPartPr>
            <p14:xfrm>
              <a:off x="6873256" y="1392172"/>
              <a:ext cx="122400" cy="15048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CA515C01-1CD3-41B4-8F00-A869948CD8DB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6855616" y="1374172"/>
                <a:ext cx="15804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411D6000-0683-48DD-9D1D-F62130EAB8CA}"/>
                  </a:ext>
                </a:extLst>
              </p14:cNvPr>
              <p14:cNvContentPartPr/>
              <p14:nvPr/>
            </p14:nvContentPartPr>
            <p14:xfrm>
              <a:off x="7230376" y="1333492"/>
              <a:ext cx="118080" cy="19872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411D6000-0683-48DD-9D1D-F62130EAB8CA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12376" y="1315492"/>
                <a:ext cx="1537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5C9D2CBD-C583-4578-800B-55581F51B3DC}"/>
                  </a:ext>
                </a:extLst>
              </p14:cNvPr>
              <p14:cNvContentPartPr/>
              <p14:nvPr/>
            </p14:nvContentPartPr>
            <p14:xfrm>
              <a:off x="7509736" y="1398652"/>
              <a:ext cx="172080" cy="1227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5C9D2CBD-C583-4578-800B-55581F51B3DC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7491736" y="1380652"/>
                <a:ext cx="207720" cy="15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D553B873-1C7D-4764-8060-29690CEDFB3A}"/>
                  </a:ext>
                </a:extLst>
              </p14:cNvPr>
              <p14:cNvContentPartPr/>
              <p14:nvPr/>
            </p14:nvContentPartPr>
            <p14:xfrm>
              <a:off x="7770016" y="1258252"/>
              <a:ext cx="75600" cy="25704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D553B873-1C7D-4764-8060-29690CEDFB3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752376" y="1240252"/>
                <a:ext cx="111240" cy="29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D4CA70C3-55D1-4608-B489-8E13B6793CAA}"/>
                  </a:ext>
                </a:extLst>
              </p14:cNvPr>
              <p14:cNvContentPartPr/>
              <p14:nvPr/>
            </p14:nvContentPartPr>
            <p14:xfrm>
              <a:off x="7972696" y="1413052"/>
              <a:ext cx="166320" cy="11952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D4CA70C3-55D1-4608-B489-8E13B6793CAA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954696" y="1395412"/>
                <a:ext cx="20196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173466DA-1BC5-4C9D-B06A-4ADF2179E50E}"/>
                  </a:ext>
                </a:extLst>
              </p14:cNvPr>
              <p14:cNvContentPartPr/>
              <p14:nvPr/>
            </p14:nvContentPartPr>
            <p14:xfrm>
              <a:off x="8364736" y="1283452"/>
              <a:ext cx="107280" cy="12060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173466DA-1BC5-4C9D-B06A-4ADF2179E50E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346736" y="1265812"/>
                <a:ext cx="1429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98" name="Ink 197">
                <a:extLst>
                  <a:ext uri="{FF2B5EF4-FFF2-40B4-BE49-F238E27FC236}">
                    <a16:creationId xmlns:a16="http://schemas.microsoft.com/office/drawing/2014/main" id="{F23AFF0F-7B81-4E30-9420-417AA17F71DD}"/>
                  </a:ext>
                </a:extLst>
              </p14:cNvPr>
              <p14:cNvContentPartPr/>
              <p14:nvPr/>
            </p14:nvContentPartPr>
            <p14:xfrm>
              <a:off x="8442136" y="1555252"/>
              <a:ext cx="360" cy="360"/>
            </p14:xfrm>
          </p:contentPart>
        </mc:Choice>
        <mc:Fallback xmlns="">
          <p:pic>
            <p:nvPicPr>
              <p:cNvPr id="198" name="Ink 197">
                <a:extLst>
                  <a:ext uri="{FF2B5EF4-FFF2-40B4-BE49-F238E27FC236}">
                    <a16:creationId xmlns:a16="http://schemas.microsoft.com/office/drawing/2014/main" id="{F23AFF0F-7B81-4E30-9420-417AA17F71D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424136" y="1537612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199" name="Ink 198">
                <a:extLst>
                  <a:ext uri="{FF2B5EF4-FFF2-40B4-BE49-F238E27FC236}">
                    <a16:creationId xmlns:a16="http://schemas.microsoft.com/office/drawing/2014/main" id="{D32106C0-E99C-42C9-98BD-8A6D386B6DBD}"/>
                  </a:ext>
                </a:extLst>
              </p14:cNvPr>
              <p14:cNvContentPartPr/>
              <p14:nvPr/>
            </p14:nvContentPartPr>
            <p14:xfrm>
              <a:off x="6336856" y="1271212"/>
              <a:ext cx="179640" cy="276120"/>
            </p14:xfrm>
          </p:contentPart>
        </mc:Choice>
        <mc:Fallback xmlns="">
          <p:pic>
            <p:nvPicPr>
              <p:cNvPr id="199" name="Ink 198">
                <a:extLst>
                  <a:ext uri="{FF2B5EF4-FFF2-40B4-BE49-F238E27FC236}">
                    <a16:creationId xmlns:a16="http://schemas.microsoft.com/office/drawing/2014/main" id="{D32106C0-E99C-42C9-98BD-8A6D386B6DB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6318856" y="1253572"/>
                <a:ext cx="215280" cy="311760"/>
              </a:xfrm>
              <a:prstGeom prst="rect">
                <a:avLst/>
              </a:prstGeom>
            </p:spPr>
          </p:pic>
        </mc:Fallback>
      </mc:AlternateContent>
      <p:sp>
        <p:nvSpPr>
          <p:cNvPr id="200" name="Rectangle 199">
            <a:extLst>
              <a:ext uri="{FF2B5EF4-FFF2-40B4-BE49-F238E27FC236}">
                <a16:creationId xmlns:a16="http://schemas.microsoft.com/office/drawing/2014/main" id="{E1E150B3-8D6C-476A-A839-D6FD4D246CF0}"/>
              </a:ext>
            </a:extLst>
          </p:cNvPr>
          <p:cNvSpPr/>
          <p:nvPr/>
        </p:nvSpPr>
        <p:spPr>
          <a:xfrm>
            <a:off x="2388913" y="2602700"/>
            <a:ext cx="6937584" cy="329742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E58B7087-AB82-477C-A65A-87DC3233E4FA}"/>
              </a:ext>
            </a:extLst>
          </p:cNvPr>
          <p:cNvSpPr/>
          <p:nvPr/>
        </p:nvSpPr>
        <p:spPr>
          <a:xfrm>
            <a:off x="3281378" y="2730500"/>
            <a:ext cx="3163127" cy="30068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C7F61848-747D-4212-8020-21B36D81DE13}"/>
              </a:ext>
            </a:extLst>
          </p:cNvPr>
          <p:cNvSpPr/>
          <p:nvPr/>
        </p:nvSpPr>
        <p:spPr>
          <a:xfrm>
            <a:off x="5182730" y="2741300"/>
            <a:ext cx="3163127" cy="300685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6948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2D935F37-64BE-41CC-B45F-4E3E767135E2}"/>
                  </a:ext>
                </a:extLst>
              </p14:cNvPr>
              <p14:cNvContentPartPr/>
              <p14:nvPr/>
            </p14:nvContentPartPr>
            <p14:xfrm>
              <a:off x="2932303" y="337262"/>
              <a:ext cx="25920" cy="166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2D935F37-64BE-41CC-B45F-4E3E767135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14663" y="319262"/>
                <a:ext cx="6156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D90EE2C-0007-42D2-9CAB-199F66FF26B6}"/>
                  </a:ext>
                </a:extLst>
              </p14:cNvPr>
              <p14:cNvContentPartPr/>
              <p14:nvPr/>
            </p14:nvContentPartPr>
            <p14:xfrm>
              <a:off x="2911423" y="235742"/>
              <a:ext cx="3600" cy="4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D90EE2C-0007-42D2-9CAB-199F66FF26B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893783" y="218102"/>
                <a:ext cx="3924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5CE4BAD2-0E2A-4682-9A5F-F85DB2A5D3D9}"/>
                  </a:ext>
                </a:extLst>
              </p14:cNvPr>
              <p14:cNvContentPartPr/>
              <p14:nvPr/>
            </p14:nvContentPartPr>
            <p14:xfrm>
              <a:off x="5869543" y="263462"/>
              <a:ext cx="200880" cy="186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5CE4BAD2-0E2A-4682-9A5F-F85DB2A5D3D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51543" y="245822"/>
                <a:ext cx="23652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24BEB0FB-0982-4A31-82AF-69472A634F79}"/>
                  </a:ext>
                </a:extLst>
              </p14:cNvPr>
              <p14:cNvContentPartPr/>
              <p14:nvPr/>
            </p14:nvContentPartPr>
            <p14:xfrm>
              <a:off x="6162583" y="241502"/>
              <a:ext cx="130680" cy="19728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24BEB0FB-0982-4A31-82AF-69472A634F7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44943" y="223862"/>
                <a:ext cx="1663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C36CDB7-FE6C-439A-8F32-AECEA5555892}"/>
                  </a:ext>
                </a:extLst>
              </p14:cNvPr>
              <p14:cNvContentPartPr/>
              <p14:nvPr/>
            </p14:nvContentPartPr>
            <p14:xfrm>
              <a:off x="6405223" y="143942"/>
              <a:ext cx="360" cy="1764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C36CDB7-FE6C-439A-8F32-AECEA555589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87583" y="126302"/>
                <a:ext cx="3600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ABB30A51-BD53-43C9-8717-1155A134E5A9}"/>
                  </a:ext>
                </a:extLst>
              </p14:cNvPr>
              <p14:cNvContentPartPr/>
              <p14:nvPr/>
            </p14:nvContentPartPr>
            <p14:xfrm>
              <a:off x="7199383" y="358142"/>
              <a:ext cx="121680" cy="165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ABB30A51-BD53-43C9-8717-1155A134E5A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181743" y="340502"/>
                <a:ext cx="15732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18502A3-61BC-4C20-8CA0-533AA5BA3BD6}"/>
                  </a:ext>
                </a:extLst>
              </p14:cNvPr>
              <p14:cNvContentPartPr/>
              <p14:nvPr/>
            </p14:nvContentPartPr>
            <p14:xfrm>
              <a:off x="8159503" y="345542"/>
              <a:ext cx="137880" cy="15984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18502A3-61BC-4C20-8CA0-533AA5BA3BD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141503" y="327542"/>
                <a:ext cx="17352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22DD5E2-C11E-4E3B-A003-EABF5D543B03}"/>
                  </a:ext>
                </a:extLst>
              </p14:cNvPr>
              <p14:cNvContentPartPr/>
              <p14:nvPr/>
            </p14:nvContentPartPr>
            <p14:xfrm>
              <a:off x="8433103" y="236822"/>
              <a:ext cx="33480" cy="28800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22DD5E2-C11E-4E3B-A003-EABF5D543B0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415103" y="219182"/>
                <a:ext cx="691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DC8377A-EAA7-4889-AC50-F7AA499BBD96}"/>
                  </a:ext>
                </a:extLst>
              </p14:cNvPr>
              <p14:cNvContentPartPr/>
              <p14:nvPr/>
            </p14:nvContentPartPr>
            <p14:xfrm>
              <a:off x="8593663" y="347702"/>
              <a:ext cx="202320" cy="16524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DC8377A-EAA7-4889-AC50-F7AA499BBD9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575663" y="329702"/>
                <a:ext cx="23796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1BE420D-4384-41C7-8E36-DFB4D126DFD1}"/>
                  </a:ext>
                </a:extLst>
              </p14:cNvPr>
              <p14:cNvContentPartPr/>
              <p14:nvPr/>
            </p14:nvContentPartPr>
            <p14:xfrm>
              <a:off x="8925583" y="331862"/>
              <a:ext cx="153000" cy="18396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1BE420D-4384-41C7-8E36-DFB4D126DFD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907943" y="314222"/>
                <a:ext cx="1886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D1D7C45-292C-43D0-B033-599932C79983}"/>
                  </a:ext>
                </a:extLst>
              </p14:cNvPr>
              <p14:cNvContentPartPr/>
              <p14:nvPr/>
            </p14:nvContentPartPr>
            <p14:xfrm>
              <a:off x="9183343" y="380822"/>
              <a:ext cx="24120" cy="10548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D1D7C45-292C-43D0-B033-599932C79983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165703" y="363182"/>
                <a:ext cx="5976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8A7107D8-D3A0-4F9D-B0AD-9AB5156083EB}"/>
                  </a:ext>
                </a:extLst>
              </p14:cNvPr>
              <p14:cNvContentPartPr/>
              <p14:nvPr/>
            </p14:nvContentPartPr>
            <p14:xfrm>
              <a:off x="9147343" y="254822"/>
              <a:ext cx="13680" cy="540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8A7107D8-D3A0-4F9D-B0AD-9AB5156083E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129703" y="236822"/>
                <a:ext cx="493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B02F5BCF-A306-4D1F-80B0-49491DE8E161}"/>
                  </a:ext>
                </a:extLst>
              </p14:cNvPr>
              <p14:cNvContentPartPr/>
              <p14:nvPr/>
            </p14:nvContentPartPr>
            <p14:xfrm>
              <a:off x="9348583" y="328982"/>
              <a:ext cx="231840" cy="1706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B02F5BCF-A306-4D1F-80B0-49491DE8E16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330583" y="310982"/>
                <a:ext cx="267480" cy="20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902679E-2D56-445D-91FA-6FA55DBA0E52}"/>
                  </a:ext>
                </a:extLst>
              </p14:cNvPr>
              <p14:cNvContentPartPr/>
              <p14:nvPr/>
            </p14:nvContentPartPr>
            <p14:xfrm>
              <a:off x="9689863" y="370382"/>
              <a:ext cx="253080" cy="1465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902679E-2D56-445D-91FA-6FA55DBA0E5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71863" y="352382"/>
                <a:ext cx="28872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AFC33E3-F40A-4ADB-9B0E-F2824EFADF20}"/>
                  </a:ext>
                </a:extLst>
              </p14:cNvPr>
              <p14:cNvContentPartPr/>
              <p14:nvPr/>
            </p14:nvContentPartPr>
            <p14:xfrm>
              <a:off x="7529143" y="155822"/>
              <a:ext cx="498600" cy="3520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AFC33E3-F40A-4ADB-9B0E-F2824EFADF2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511143" y="137822"/>
                <a:ext cx="534240" cy="38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C124BA89-C891-4517-9835-9380277B488F}"/>
                  </a:ext>
                </a:extLst>
              </p14:cNvPr>
              <p14:cNvContentPartPr/>
              <p14:nvPr/>
            </p14:nvContentPartPr>
            <p14:xfrm>
              <a:off x="6405223" y="261302"/>
              <a:ext cx="590400" cy="2062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C124BA89-C891-4517-9835-9380277B488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387572" y="243662"/>
                <a:ext cx="626062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78A57751-1290-4AF9-92B6-938B7780DF40}"/>
                  </a:ext>
                </a:extLst>
              </p14:cNvPr>
              <p14:cNvContentPartPr/>
              <p14:nvPr/>
            </p14:nvContentPartPr>
            <p14:xfrm>
              <a:off x="5506663" y="178862"/>
              <a:ext cx="256680" cy="26172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78A57751-1290-4AF9-92B6-938B7780DF4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488638" y="161198"/>
                <a:ext cx="292370" cy="297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8B5094B1-4663-4F0C-AB10-8DD572E61A22}"/>
                  </a:ext>
                </a:extLst>
              </p14:cNvPr>
              <p14:cNvContentPartPr/>
              <p14:nvPr/>
            </p14:nvContentPartPr>
            <p14:xfrm>
              <a:off x="4721863" y="181022"/>
              <a:ext cx="673200" cy="30348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8B5094B1-4663-4F0C-AB10-8DD572E61A2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704223" y="163361"/>
                <a:ext cx="708840" cy="3391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5C4DFCFD-D824-4F9F-B6D3-123B83CC5D47}"/>
                  </a:ext>
                </a:extLst>
              </p14:cNvPr>
              <p14:cNvContentPartPr/>
              <p14:nvPr/>
            </p14:nvContentPartPr>
            <p14:xfrm>
              <a:off x="3977023" y="189302"/>
              <a:ext cx="501120" cy="27540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5C4DFCFD-D824-4F9F-B6D3-123B83CC5D4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959023" y="171662"/>
                <a:ext cx="5367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EBB8E98A-D95D-4EB3-A817-67EE846B0CBC}"/>
                  </a:ext>
                </a:extLst>
              </p14:cNvPr>
              <p14:cNvContentPartPr/>
              <p14:nvPr/>
            </p14:nvContentPartPr>
            <p14:xfrm>
              <a:off x="3108703" y="181022"/>
              <a:ext cx="637560" cy="4399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EBB8E98A-D95D-4EB3-A817-67EE846B0CBC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91063" y="163382"/>
                <a:ext cx="6732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F11220A0-9085-4E93-B4D2-9CF573A57E27}"/>
                  </a:ext>
                </a:extLst>
              </p14:cNvPr>
              <p14:cNvContentPartPr/>
              <p14:nvPr/>
            </p14:nvContentPartPr>
            <p14:xfrm>
              <a:off x="2240743" y="279662"/>
              <a:ext cx="570960" cy="2595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F11220A0-9085-4E93-B4D2-9CF573A57E2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223103" y="262022"/>
                <a:ext cx="60660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A563588C-50AA-4BF6-B234-EF48BF303988}"/>
                  </a:ext>
                </a:extLst>
              </p14:cNvPr>
              <p14:cNvContentPartPr/>
              <p14:nvPr/>
            </p14:nvContentPartPr>
            <p14:xfrm>
              <a:off x="1500583" y="203702"/>
              <a:ext cx="613080" cy="3441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A563588C-50AA-4BF6-B234-EF48BF30398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482943" y="186062"/>
                <a:ext cx="64872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AD78FFAA-8427-41DA-A5A5-A9D08EA28D6C}"/>
                  </a:ext>
                </a:extLst>
              </p14:cNvPr>
              <p14:cNvContentPartPr/>
              <p14:nvPr/>
            </p14:nvContentPartPr>
            <p14:xfrm>
              <a:off x="205663" y="192182"/>
              <a:ext cx="1066320" cy="43020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AD78FFAA-8427-41DA-A5A5-A9D08EA28D6C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88023" y="174197"/>
                <a:ext cx="1101960" cy="4658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CD88DBF-CE5B-449F-A146-E18AFC907EE5}"/>
                  </a:ext>
                </a:extLst>
              </p14:cNvPr>
              <p14:cNvContentPartPr/>
              <p14:nvPr/>
            </p14:nvContentPartPr>
            <p14:xfrm>
              <a:off x="179023" y="756662"/>
              <a:ext cx="10502640" cy="3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CD88DBF-CE5B-449F-A146-E18AFC907EE5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161023" y="739022"/>
                <a:ext cx="10538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1118CC1-910F-4E20-B0FF-630DD568DB57}"/>
                  </a:ext>
                </a:extLst>
              </p14:cNvPr>
              <p14:cNvContentPartPr/>
              <p14:nvPr/>
            </p14:nvContentPartPr>
            <p14:xfrm>
              <a:off x="176171" y="1081211"/>
              <a:ext cx="615240" cy="2458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1118CC1-910F-4E20-B0FF-630DD568DB5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58521" y="1063237"/>
                <a:ext cx="650901" cy="2814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2E5F9820-AA45-41C0-B06F-A9878EDFFDF1}"/>
                  </a:ext>
                </a:extLst>
              </p14:cNvPr>
              <p14:cNvContentPartPr/>
              <p14:nvPr/>
            </p14:nvContentPartPr>
            <p14:xfrm>
              <a:off x="2580611" y="1064651"/>
              <a:ext cx="379440" cy="24804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2E5F9820-AA45-41C0-B06F-A9878EDFFDF1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562971" y="1046677"/>
                <a:ext cx="415080" cy="2836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304B44EF-C19B-44D2-A890-2CEB3B00E4CD}"/>
                  </a:ext>
                </a:extLst>
              </p14:cNvPr>
              <p14:cNvContentPartPr/>
              <p14:nvPr/>
            </p14:nvContentPartPr>
            <p14:xfrm>
              <a:off x="1014971" y="1079051"/>
              <a:ext cx="1378800" cy="26100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304B44EF-C19B-44D2-A890-2CEB3B00E4CD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997331" y="1061051"/>
                <a:ext cx="141444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D957EBAD-9BE4-42AA-8D5F-2CCAF3B00859}"/>
                  </a:ext>
                </a:extLst>
              </p14:cNvPr>
              <p14:cNvContentPartPr/>
              <p14:nvPr/>
            </p14:nvContentPartPr>
            <p14:xfrm>
              <a:off x="4140982" y="1027931"/>
              <a:ext cx="749520" cy="284760"/>
            </p14:xfrm>
          </p:contentPart>
        </mc:Choice>
        <mc:Fallback xmlns=""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D957EBAD-9BE4-42AA-8D5F-2CCAF3B0085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4122991" y="1009954"/>
                <a:ext cx="785143" cy="3203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8D4061A5-C7FA-4047-BF64-892ED63B2C95}"/>
                  </a:ext>
                </a:extLst>
              </p14:cNvPr>
              <p14:cNvContentPartPr/>
              <p14:nvPr/>
            </p14:nvContentPartPr>
            <p14:xfrm>
              <a:off x="3167182" y="1032971"/>
              <a:ext cx="859320" cy="292320"/>
            </p14:xfrm>
          </p:contentPart>
        </mc:Choice>
        <mc:Fallback xmlns=""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8D4061A5-C7FA-4047-BF64-892ED63B2C9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149542" y="1015309"/>
                <a:ext cx="894960" cy="3280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4B24D63-721D-4160-8E2B-17CC54ED60DA}"/>
                  </a:ext>
                </a:extLst>
              </p14:cNvPr>
              <p14:cNvContentPartPr/>
              <p14:nvPr/>
            </p14:nvContentPartPr>
            <p14:xfrm>
              <a:off x="5188025" y="998051"/>
              <a:ext cx="21240" cy="6840"/>
            </p14:xfrm>
          </p:contentPart>
        </mc:Choice>
        <mc:Fallback xmlns=""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4B24D63-721D-4160-8E2B-17CC54ED60DA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5170025" y="980051"/>
                <a:ext cx="5688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AB28C473-8CB4-4B83-9C5C-EE6BA1F0173D}"/>
                  </a:ext>
                </a:extLst>
              </p14:cNvPr>
              <p14:cNvContentPartPr/>
              <p14:nvPr/>
            </p14:nvContentPartPr>
            <p14:xfrm>
              <a:off x="6491945" y="1096691"/>
              <a:ext cx="114840" cy="17136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AB28C473-8CB4-4B83-9C5C-EE6BA1F017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6474305" y="1079051"/>
                <a:ext cx="1504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60DE0C41-70C4-44CF-BA0F-2EDE2D874673}"/>
                  </a:ext>
                </a:extLst>
              </p14:cNvPr>
              <p14:cNvContentPartPr/>
              <p14:nvPr/>
            </p14:nvContentPartPr>
            <p14:xfrm>
              <a:off x="6698945" y="1125131"/>
              <a:ext cx="159120" cy="12780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60DE0C41-70C4-44CF-BA0F-2EDE2D87467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6680945" y="1107491"/>
                <a:ext cx="19476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6BFA3582-40A1-4FBF-B590-A99BB022F027}"/>
                  </a:ext>
                </a:extLst>
              </p14:cNvPr>
              <p14:cNvContentPartPr/>
              <p14:nvPr/>
            </p14:nvContentPartPr>
            <p14:xfrm>
              <a:off x="6954905" y="1120091"/>
              <a:ext cx="20520" cy="12420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6BFA3582-40A1-4FBF-B590-A99BB022F02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936905" y="1102451"/>
                <a:ext cx="5616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EF1E3E1C-6F41-4C35-98CE-E87AC0859C17}"/>
                  </a:ext>
                </a:extLst>
              </p14:cNvPr>
              <p14:cNvContentPartPr/>
              <p14:nvPr/>
            </p14:nvContentPartPr>
            <p14:xfrm>
              <a:off x="6916025" y="1043411"/>
              <a:ext cx="24120" cy="648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EF1E3E1C-6F41-4C35-98CE-E87AC0859C1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898025" y="1025771"/>
                <a:ext cx="5976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6CDEF374-5886-40C6-93D2-7300F25BE28C}"/>
                  </a:ext>
                </a:extLst>
              </p14:cNvPr>
              <p14:cNvContentPartPr/>
              <p14:nvPr/>
            </p14:nvContentPartPr>
            <p14:xfrm>
              <a:off x="7105385" y="1131251"/>
              <a:ext cx="341280" cy="15768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6CDEF374-5886-40C6-93D2-7300F25BE28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7087385" y="1113251"/>
                <a:ext cx="37692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7F81BC43-04E5-4046-AC4E-FFC99748CCDD}"/>
                  </a:ext>
                </a:extLst>
              </p14:cNvPr>
              <p14:cNvContentPartPr/>
              <p14:nvPr/>
            </p14:nvContentPartPr>
            <p14:xfrm>
              <a:off x="5590505" y="1008491"/>
              <a:ext cx="629640" cy="25092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7F81BC43-04E5-4046-AC4E-FFC99748CCDD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5572505" y="990851"/>
                <a:ext cx="66528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F4EA718F-B774-4719-A7B9-E27C8A63E1FA}"/>
                  </a:ext>
                </a:extLst>
              </p14:cNvPr>
              <p14:cNvContentPartPr/>
              <p14:nvPr/>
            </p14:nvContentPartPr>
            <p14:xfrm>
              <a:off x="5170385" y="1117931"/>
              <a:ext cx="249480" cy="14040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F4EA718F-B774-4719-A7B9-E27C8A63E1F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5152745" y="1100291"/>
                <a:ext cx="28512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F89C6DE9-5D23-4724-A85B-6EEE764A6EDB}"/>
                  </a:ext>
                </a:extLst>
              </p14:cNvPr>
              <p14:cNvContentPartPr/>
              <p14:nvPr/>
            </p14:nvContentPartPr>
            <p14:xfrm>
              <a:off x="8267138" y="1094891"/>
              <a:ext cx="661320" cy="235800"/>
            </p14:xfrm>
          </p:contentPart>
        </mc:Choice>
        <mc:Fallback xmlns=""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F89C6DE9-5D23-4724-A85B-6EEE764A6ED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8249508" y="1076918"/>
                <a:ext cx="696941" cy="2713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C521C936-71B4-431D-836C-458AA744C055}"/>
                  </a:ext>
                </a:extLst>
              </p14:cNvPr>
              <p14:cNvContentPartPr/>
              <p14:nvPr/>
            </p14:nvContentPartPr>
            <p14:xfrm>
              <a:off x="7706618" y="1048811"/>
              <a:ext cx="340920" cy="250560"/>
            </p14:xfrm>
          </p:contentPart>
        </mc:Choice>
        <mc:Fallback xmlns=""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C521C936-71B4-431D-836C-458AA744C055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7688978" y="1030811"/>
                <a:ext cx="376560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8B6451D1-CAEB-47D4-8CEE-07425D643184}"/>
                  </a:ext>
                </a:extLst>
              </p14:cNvPr>
              <p14:cNvContentPartPr/>
              <p14:nvPr/>
            </p14:nvContentPartPr>
            <p14:xfrm>
              <a:off x="10028095" y="1172651"/>
              <a:ext cx="113760" cy="1119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8B6451D1-CAEB-47D4-8CEE-07425D643184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0010455" y="1155011"/>
                <a:ext cx="149400" cy="14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B2DB5488-ADD8-4F06-8296-BD14697FD933}"/>
                  </a:ext>
                </a:extLst>
              </p14:cNvPr>
              <p14:cNvContentPartPr/>
              <p14:nvPr/>
            </p14:nvContentPartPr>
            <p14:xfrm>
              <a:off x="10414015" y="1102811"/>
              <a:ext cx="102600" cy="17784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B2DB5488-ADD8-4F06-8296-BD14697FD93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396015" y="1084811"/>
                <a:ext cx="13824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3F7EC4C4-8EE8-4F48-AC6D-0A83EBB9DF81}"/>
                  </a:ext>
                </a:extLst>
              </p14:cNvPr>
              <p14:cNvContentPartPr/>
              <p14:nvPr/>
            </p14:nvContentPartPr>
            <p14:xfrm>
              <a:off x="9485935" y="1086611"/>
              <a:ext cx="451800" cy="20988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3F7EC4C4-8EE8-4F48-AC6D-0A83EBB9DF81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9467935" y="1068611"/>
                <a:ext cx="4874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66" name="Ink 165">
                <a:extLst>
                  <a:ext uri="{FF2B5EF4-FFF2-40B4-BE49-F238E27FC236}">
                    <a16:creationId xmlns:a16="http://schemas.microsoft.com/office/drawing/2014/main" id="{988C8A04-30C7-4AAA-A66D-117F75381C12}"/>
                  </a:ext>
                </a:extLst>
              </p14:cNvPr>
              <p14:cNvContentPartPr/>
              <p14:nvPr/>
            </p14:nvContentPartPr>
            <p14:xfrm>
              <a:off x="9145735" y="1034771"/>
              <a:ext cx="255600" cy="259560"/>
            </p14:xfrm>
          </p:contentPart>
        </mc:Choice>
        <mc:Fallback xmlns="">
          <p:pic>
            <p:nvPicPr>
              <p:cNvPr id="166" name="Ink 165">
                <a:extLst>
                  <a:ext uri="{FF2B5EF4-FFF2-40B4-BE49-F238E27FC236}">
                    <a16:creationId xmlns:a16="http://schemas.microsoft.com/office/drawing/2014/main" id="{988C8A04-30C7-4AAA-A66D-117F75381C12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9128095" y="1017131"/>
                <a:ext cx="291240" cy="29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71" name="Ink 170">
                <a:extLst>
                  <a:ext uri="{FF2B5EF4-FFF2-40B4-BE49-F238E27FC236}">
                    <a16:creationId xmlns:a16="http://schemas.microsoft.com/office/drawing/2014/main" id="{AAAC8A8B-2CF8-48C1-A5E6-90E29013E24F}"/>
                  </a:ext>
                </a:extLst>
              </p14:cNvPr>
              <p14:cNvContentPartPr/>
              <p14:nvPr/>
            </p14:nvContentPartPr>
            <p14:xfrm>
              <a:off x="10597975" y="1036931"/>
              <a:ext cx="539280" cy="267840"/>
            </p14:xfrm>
          </p:contentPart>
        </mc:Choice>
        <mc:Fallback xmlns="">
          <p:pic>
            <p:nvPicPr>
              <p:cNvPr id="171" name="Ink 170">
                <a:extLst>
                  <a:ext uri="{FF2B5EF4-FFF2-40B4-BE49-F238E27FC236}">
                    <a16:creationId xmlns:a16="http://schemas.microsoft.com/office/drawing/2014/main" id="{AAAC8A8B-2CF8-48C1-A5E6-90E29013E24F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0580335" y="1019267"/>
                <a:ext cx="574920" cy="30352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E8519EF3-88B4-4BAC-9815-5CD0EBF674BA}"/>
                  </a:ext>
                </a:extLst>
              </p14:cNvPr>
              <p14:cNvContentPartPr/>
              <p14:nvPr/>
            </p14:nvContentPartPr>
            <p14:xfrm>
              <a:off x="11241295" y="1255811"/>
              <a:ext cx="24480" cy="11952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E8519EF3-88B4-4BAC-9815-5CD0EBF674B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23295" y="1238171"/>
                <a:ext cx="6012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20355BCE-D3B8-4DA6-8340-FFC560CA43F7}"/>
                  </a:ext>
                </a:extLst>
              </p14:cNvPr>
              <p14:cNvContentPartPr/>
              <p14:nvPr/>
            </p14:nvContentPartPr>
            <p14:xfrm>
              <a:off x="3173171" y="1745575"/>
              <a:ext cx="253800" cy="18144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20355BCE-D3B8-4DA6-8340-FFC560CA43F7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3155171" y="1727575"/>
                <a:ext cx="28944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AF4612FC-2BBC-49C3-98B4-C4261B56F1E0}"/>
                  </a:ext>
                </a:extLst>
              </p14:cNvPr>
              <p14:cNvContentPartPr/>
              <p14:nvPr/>
            </p14:nvContentPartPr>
            <p14:xfrm>
              <a:off x="3521651" y="1789855"/>
              <a:ext cx="96120" cy="16200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AF4612FC-2BBC-49C3-98B4-C4261B56F1E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503651" y="1771855"/>
                <a:ext cx="13176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759727ED-DFCF-45BE-BC77-94B2F773CBBB}"/>
                  </a:ext>
                </a:extLst>
              </p14:cNvPr>
              <p14:cNvContentPartPr/>
              <p14:nvPr/>
            </p14:nvContentPartPr>
            <p14:xfrm>
              <a:off x="3714611" y="1695895"/>
              <a:ext cx="118800" cy="2534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759727ED-DFCF-45BE-BC77-94B2F773CBBB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3696971" y="1678255"/>
                <a:ext cx="15444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6418DB2-5E18-4AFF-80EC-8713D3B8152E}"/>
                  </a:ext>
                </a:extLst>
              </p14:cNvPr>
              <p14:cNvContentPartPr/>
              <p14:nvPr/>
            </p14:nvContentPartPr>
            <p14:xfrm>
              <a:off x="3940331" y="1657015"/>
              <a:ext cx="230760" cy="2667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6418DB2-5E18-4AFF-80EC-8713D3B8152E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922331" y="1639351"/>
                <a:ext cx="266400" cy="30244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0FB871CF-206F-428B-83CE-6478DD52A922}"/>
                  </a:ext>
                </a:extLst>
              </p14:cNvPr>
              <p14:cNvContentPartPr/>
              <p14:nvPr/>
            </p14:nvContentPartPr>
            <p14:xfrm>
              <a:off x="2567651" y="1660255"/>
              <a:ext cx="326880" cy="27504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0FB871CF-206F-428B-83CE-6478DD52A922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49651" y="1642255"/>
                <a:ext cx="362520" cy="31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BBF1AF08-F350-46AB-AD67-C80E50517083}"/>
                  </a:ext>
                </a:extLst>
              </p14:cNvPr>
              <p14:cNvContentPartPr/>
              <p14:nvPr/>
            </p14:nvContentPartPr>
            <p14:xfrm>
              <a:off x="1886171" y="1725415"/>
              <a:ext cx="484920" cy="22284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BBF1AF08-F350-46AB-AD67-C80E50517083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868531" y="1707746"/>
                <a:ext cx="520560" cy="25853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9B9FC71-77B2-4865-98D9-A8797E4F29B6}"/>
                  </a:ext>
                </a:extLst>
              </p14:cNvPr>
              <p14:cNvContentPartPr/>
              <p14:nvPr/>
            </p14:nvContentPartPr>
            <p14:xfrm>
              <a:off x="1371371" y="1655935"/>
              <a:ext cx="275040" cy="3297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9B9FC71-77B2-4865-98D9-A8797E4F29B6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353395" y="1638295"/>
                <a:ext cx="310633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B1650864-3D53-4D9E-9F35-5CDA0A3AF828}"/>
                  </a:ext>
                </a:extLst>
              </p14:cNvPr>
              <p14:cNvContentPartPr/>
              <p14:nvPr/>
            </p14:nvContentPartPr>
            <p14:xfrm>
              <a:off x="726971" y="1699855"/>
              <a:ext cx="430200" cy="24228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B1650864-3D53-4D9E-9F35-5CDA0A3AF828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709331" y="1682215"/>
                <a:ext cx="465840" cy="27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97" name="Ink 196">
                <a:extLst>
                  <a:ext uri="{FF2B5EF4-FFF2-40B4-BE49-F238E27FC236}">
                    <a16:creationId xmlns:a16="http://schemas.microsoft.com/office/drawing/2014/main" id="{99EF24B6-1D44-4783-9592-4E3422A108D7}"/>
                  </a:ext>
                </a:extLst>
              </p14:cNvPr>
              <p14:cNvContentPartPr/>
              <p14:nvPr/>
            </p14:nvContentPartPr>
            <p14:xfrm>
              <a:off x="344651" y="1633975"/>
              <a:ext cx="180000" cy="312840"/>
            </p14:xfrm>
          </p:contentPart>
        </mc:Choice>
        <mc:Fallback xmlns="">
          <p:pic>
            <p:nvPicPr>
              <p:cNvPr id="197" name="Ink 196">
                <a:extLst>
                  <a:ext uri="{FF2B5EF4-FFF2-40B4-BE49-F238E27FC236}">
                    <a16:creationId xmlns:a16="http://schemas.microsoft.com/office/drawing/2014/main" id="{99EF24B6-1D44-4783-9592-4E3422A108D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26651" y="1615975"/>
                <a:ext cx="215640" cy="34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7334E8E-8F1A-4DAA-8BA8-9D148B3FF2CC}"/>
                  </a:ext>
                </a:extLst>
              </p14:cNvPr>
              <p14:cNvContentPartPr/>
              <p14:nvPr/>
            </p14:nvContentPartPr>
            <p14:xfrm>
              <a:off x="4896000" y="1567865"/>
              <a:ext cx="370440" cy="50904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7334E8E-8F1A-4DAA-8BA8-9D148B3FF2CC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878360" y="1550225"/>
                <a:ext cx="406080" cy="54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E5950B67-5FD2-44FF-96C3-22D118A3FA24}"/>
                  </a:ext>
                </a:extLst>
              </p14:cNvPr>
              <p14:cNvContentPartPr/>
              <p14:nvPr/>
            </p14:nvContentPartPr>
            <p14:xfrm>
              <a:off x="4284360" y="1630865"/>
              <a:ext cx="308520" cy="28332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E5950B67-5FD2-44FF-96C3-22D118A3FA24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4266360" y="1613225"/>
                <a:ext cx="344160" cy="31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204" name="Ink 203">
                <a:extLst>
                  <a:ext uri="{FF2B5EF4-FFF2-40B4-BE49-F238E27FC236}">
                    <a16:creationId xmlns:a16="http://schemas.microsoft.com/office/drawing/2014/main" id="{405B0DD6-E3A3-4655-8916-61650772B48E}"/>
                  </a:ext>
                </a:extLst>
              </p14:cNvPr>
              <p14:cNvContentPartPr/>
              <p14:nvPr/>
            </p14:nvContentPartPr>
            <p14:xfrm>
              <a:off x="5509080" y="1617022"/>
              <a:ext cx="7200" cy="3600"/>
            </p14:xfrm>
          </p:contentPart>
        </mc:Choice>
        <mc:Fallback xmlns="">
          <p:pic>
            <p:nvPicPr>
              <p:cNvPr id="204" name="Ink 203">
                <a:extLst>
                  <a:ext uri="{FF2B5EF4-FFF2-40B4-BE49-F238E27FC236}">
                    <a16:creationId xmlns:a16="http://schemas.microsoft.com/office/drawing/2014/main" id="{405B0DD6-E3A3-4655-8916-61650772B48E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491080" y="1599382"/>
                <a:ext cx="4284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205" name="Ink 204">
                <a:extLst>
                  <a:ext uri="{FF2B5EF4-FFF2-40B4-BE49-F238E27FC236}">
                    <a16:creationId xmlns:a16="http://schemas.microsoft.com/office/drawing/2014/main" id="{D8C6D620-328C-4971-99E3-5F2589D9E7B1}"/>
                  </a:ext>
                </a:extLst>
              </p14:cNvPr>
              <p14:cNvContentPartPr/>
              <p14:nvPr/>
            </p14:nvContentPartPr>
            <p14:xfrm>
              <a:off x="5518080" y="1738342"/>
              <a:ext cx="7920" cy="3600"/>
            </p14:xfrm>
          </p:contentPart>
        </mc:Choice>
        <mc:Fallback xmlns="">
          <p:pic>
            <p:nvPicPr>
              <p:cNvPr id="205" name="Ink 204">
                <a:extLst>
                  <a:ext uri="{FF2B5EF4-FFF2-40B4-BE49-F238E27FC236}">
                    <a16:creationId xmlns:a16="http://schemas.microsoft.com/office/drawing/2014/main" id="{D8C6D620-328C-4971-99E3-5F2589D9E7B1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00440" y="1720702"/>
                <a:ext cx="4356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63" name="Ink 262">
                <a:extLst>
                  <a:ext uri="{FF2B5EF4-FFF2-40B4-BE49-F238E27FC236}">
                    <a16:creationId xmlns:a16="http://schemas.microsoft.com/office/drawing/2014/main" id="{575303DD-C5D5-4377-8E9B-277CF90EF0C6}"/>
                  </a:ext>
                </a:extLst>
              </p14:cNvPr>
              <p14:cNvContentPartPr/>
              <p14:nvPr/>
            </p14:nvContentPartPr>
            <p14:xfrm>
              <a:off x="8341234" y="2368513"/>
              <a:ext cx="191520" cy="146160"/>
            </p14:xfrm>
          </p:contentPart>
        </mc:Choice>
        <mc:Fallback xmlns="">
          <p:pic>
            <p:nvPicPr>
              <p:cNvPr id="263" name="Ink 262">
                <a:extLst>
                  <a:ext uri="{FF2B5EF4-FFF2-40B4-BE49-F238E27FC236}">
                    <a16:creationId xmlns:a16="http://schemas.microsoft.com/office/drawing/2014/main" id="{575303DD-C5D5-4377-8E9B-277CF90EF0C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323234" y="2350513"/>
                <a:ext cx="227160" cy="18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66" name="Ink 265">
                <a:extLst>
                  <a:ext uri="{FF2B5EF4-FFF2-40B4-BE49-F238E27FC236}">
                    <a16:creationId xmlns:a16="http://schemas.microsoft.com/office/drawing/2014/main" id="{9975D8B7-788C-44ED-A68A-B9444E5E3B58}"/>
                  </a:ext>
                </a:extLst>
              </p14:cNvPr>
              <p14:cNvContentPartPr/>
              <p14:nvPr/>
            </p14:nvContentPartPr>
            <p14:xfrm>
              <a:off x="9073834" y="2015713"/>
              <a:ext cx="135000" cy="637920"/>
            </p14:xfrm>
          </p:contentPart>
        </mc:Choice>
        <mc:Fallback xmlns="">
          <p:pic>
            <p:nvPicPr>
              <p:cNvPr id="266" name="Ink 265">
                <a:extLst>
                  <a:ext uri="{FF2B5EF4-FFF2-40B4-BE49-F238E27FC236}">
                    <a16:creationId xmlns:a16="http://schemas.microsoft.com/office/drawing/2014/main" id="{9975D8B7-788C-44ED-A68A-B9444E5E3B58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9055834" y="1997713"/>
                <a:ext cx="170640" cy="67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267" name="Ink 266">
                <a:extLst>
                  <a:ext uri="{FF2B5EF4-FFF2-40B4-BE49-F238E27FC236}">
                    <a16:creationId xmlns:a16="http://schemas.microsoft.com/office/drawing/2014/main" id="{7D876CCB-3ED2-411B-AEBB-5DB7D74C8C17}"/>
                  </a:ext>
                </a:extLst>
              </p14:cNvPr>
              <p14:cNvContentPartPr/>
              <p14:nvPr/>
            </p14:nvContentPartPr>
            <p14:xfrm>
              <a:off x="7696834" y="2108233"/>
              <a:ext cx="113760" cy="657000"/>
            </p14:xfrm>
          </p:contentPart>
        </mc:Choice>
        <mc:Fallback xmlns="">
          <p:pic>
            <p:nvPicPr>
              <p:cNvPr id="267" name="Ink 266">
                <a:extLst>
                  <a:ext uri="{FF2B5EF4-FFF2-40B4-BE49-F238E27FC236}">
                    <a16:creationId xmlns:a16="http://schemas.microsoft.com/office/drawing/2014/main" id="{7D876CCB-3ED2-411B-AEBB-5DB7D74C8C1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78834" y="2090243"/>
                <a:ext cx="149400" cy="6926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268" name="Ink 267">
                <a:extLst>
                  <a:ext uri="{FF2B5EF4-FFF2-40B4-BE49-F238E27FC236}">
                    <a16:creationId xmlns:a16="http://schemas.microsoft.com/office/drawing/2014/main" id="{B11BC679-2844-4F56-87DA-3E02BDE68D4C}"/>
                  </a:ext>
                </a:extLst>
              </p14:cNvPr>
              <p14:cNvContentPartPr/>
              <p14:nvPr/>
            </p14:nvContentPartPr>
            <p14:xfrm>
              <a:off x="8685754" y="2209393"/>
              <a:ext cx="290160" cy="355680"/>
            </p14:xfrm>
          </p:contentPart>
        </mc:Choice>
        <mc:Fallback xmlns="">
          <p:pic>
            <p:nvPicPr>
              <p:cNvPr id="268" name="Ink 267">
                <a:extLst>
                  <a:ext uri="{FF2B5EF4-FFF2-40B4-BE49-F238E27FC236}">
                    <a16:creationId xmlns:a16="http://schemas.microsoft.com/office/drawing/2014/main" id="{B11BC679-2844-4F56-87DA-3E02BDE68D4C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8667754" y="2191393"/>
                <a:ext cx="32580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269" name="Ink 268">
                <a:extLst>
                  <a:ext uri="{FF2B5EF4-FFF2-40B4-BE49-F238E27FC236}">
                    <a16:creationId xmlns:a16="http://schemas.microsoft.com/office/drawing/2014/main" id="{C510D4DB-7841-4C7C-9AB9-1EB50EAFEA68}"/>
                  </a:ext>
                </a:extLst>
              </p14:cNvPr>
              <p14:cNvContentPartPr/>
              <p14:nvPr/>
            </p14:nvContentPartPr>
            <p14:xfrm>
              <a:off x="7939834" y="2203633"/>
              <a:ext cx="217440" cy="356040"/>
            </p14:xfrm>
          </p:contentPart>
        </mc:Choice>
        <mc:Fallback xmlns="">
          <p:pic>
            <p:nvPicPr>
              <p:cNvPr id="269" name="Ink 268">
                <a:extLst>
                  <a:ext uri="{FF2B5EF4-FFF2-40B4-BE49-F238E27FC236}">
                    <a16:creationId xmlns:a16="http://schemas.microsoft.com/office/drawing/2014/main" id="{C510D4DB-7841-4C7C-9AB9-1EB50EAFEA68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7921834" y="2185651"/>
                <a:ext cx="253080" cy="391644"/>
              </a:xfrm>
              <a:prstGeom prst="rect">
                <a:avLst/>
              </a:prstGeom>
            </p:spPr>
          </p:pic>
        </mc:Fallback>
      </mc:AlternateContent>
      <p:sp>
        <p:nvSpPr>
          <p:cNvPr id="271" name="Oval 270">
            <a:extLst>
              <a:ext uri="{FF2B5EF4-FFF2-40B4-BE49-F238E27FC236}">
                <a16:creationId xmlns:a16="http://schemas.microsoft.com/office/drawing/2014/main" id="{3163F7DD-8847-4847-BB04-CA4E6A03637A}"/>
              </a:ext>
            </a:extLst>
          </p:cNvPr>
          <p:cNvSpPr/>
          <p:nvPr/>
        </p:nvSpPr>
        <p:spPr>
          <a:xfrm>
            <a:off x="3535304" y="3433557"/>
            <a:ext cx="3163127" cy="3006859"/>
          </a:xfrm>
          <a:prstGeom prst="ellipse">
            <a:avLst/>
          </a:prstGeom>
          <a:solidFill>
            <a:schemeClr val="bg1"/>
          </a:solidFill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2" name="Oval 271">
            <a:extLst>
              <a:ext uri="{FF2B5EF4-FFF2-40B4-BE49-F238E27FC236}">
                <a16:creationId xmlns:a16="http://schemas.microsoft.com/office/drawing/2014/main" id="{56AAE8DE-E186-4F21-B2E2-9707F97711E2}"/>
              </a:ext>
            </a:extLst>
          </p:cNvPr>
          <p:cNvSpPr/>
          <p:nvPr/>
        </p:nvSpPr>
        <p:spPr>
          <a:xfrm>
            <a:off x="5436656" y="3444357"/>
            <a:ext cx="3163127" cy="3006859"/>
          </a:xfrm>
          <a:prstGeom prst="ellips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313" name="Ink 312">
                <a:extLst>
                  <a:ext uri="{FF2B5EF4-FFF2-40B4-BE49-F238E27FC236}">
                    <a16:creationId xmlns:a16="http://schemas.microsoft.com/office/drawing/2014/main" id="{F7EF1478-CD82-4A14-8392-511D0765D247}"/>
                  </a:ext>
                </a:extLst>
              </p14:cNvPr>
              <p14:cNvContentPartPr/>
              <p14:nvPr/>
            </p14:nvContentPartPr>
            <p14:xfrm>
              <a:off x="5326069" y="2235542"/>
              <a:ext cx="60480" cy="421920"/>
            </p14:xfrm>
          </p:contentPart>
        </mc:Choice>
        <mc:Fallback xmlns="">
          <p:pic>
            <p:nvPicPr>
              <p:cNvPr id="313" name="Ink 312">
                <a:extLst>
                  <a:ext uri="{FF2B5EF4-FFF2-40B4-BE49-F238E27FC236}">
                    <a16:creationId xmlns:a16="http://schemas.microsoft.com/office/drawing/2014/main" id="{F7EF1478-CD82-4A14-8392-511D0765D247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5307961" y="2217527"/>
                <a:ext cx="96333" cy="45759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318" name="Ink 317">
                <a:extLst>
                  <a:ext uri="{FF2B5EF4-FFF2-40B4-BE49-F238E27FC236}">
                    <a16:creationId xmlns:a16="http://schemas.microsoft.com/office/drawing/2014/main" id="{9EDCE048-6B56-4C95-8614-C8A0C3602EFA}"/>
                  </a:ext>
                </a:extLst>
              </p14:cNvPr>
              <p14:cNvContentPartPr/>
              <p14:nvPr/>
            </p14:nvContentPartPr>
            <p14:xfrm>
              <a:off x="5595709" y="2184422"/>
              <a:ext cx="316440" cy="479520"/>
            </p14:xfrm>
          </p:contentPart>
        </mc:Choice>
        <mc:Fallback xmlns="">
          <p:pic>
            <p:nvPicPr>
              <p:cNvPr id="318" name="Ink 317">
                <a:extLst>
                  <a:ext uri="{FF2B5EF4-FFF2-40B4-BE49-F238E27FC236}">
                    <a16:creationId xmlns:a16="http://schemas.microsoft.com/office/drawing/2014/main" id="{9EDCE048-6B56-4C95-8614-C8A0C3602EFA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5577688" y="2166436"/>
                <a:ext cx="352121" cy="5151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319" name="Ink 318">
                <a:extLst>
                  <a:ext uri="{FF2B5EF4-FFF2-40B4-BE49-F238E27FC236}">
                    <a16:creationId xmlns:a16="http://schemas.microsoft.com/office/drawing/2014/main" id="{49C92AE5-2EB6-49A9-9433-041948F0B491}"/>
                  </a:ext>
                </a:extLst>
              </p14:cNvPr>
              <p14:cNvContentPartPr/>
              <p14:nvPr/>
            </p14:nvContentPartPr>
            <p14:xfrm>
              <a:off x="6406069" y="2252462"/>
              <a:ext cx="94320" cy="423720"/>
            </p14:xfrm>
          </p:contentPart>
        </mc:Choice>
        <mc:Fallback xmlns="">
          <p:pic>
            <p:nvPicPr>
              <p:cNvPr id="319" name="Ink 318">
                <a:extLst>
                  <a:ext uri="{FF2B5EF4-FFF2-40B4-BE49-F238E27FC236}">
                    <a16:creationId xmlns:a16="http://schemas.microsoft.com/office/drawing/2014/main" id="{49C92AE5-2EB6-49A9-9433-041948F0B49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6388137" y="2234462"/>
                <a:ext cx="129824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322" name="Ink 321">
                <a:extLst>
                  <a:ext uri="{FF2B5EF4-FFF2-40B4-BE49-F238E27FC236}">
                    <a16:creationId xmlns:a16="http://schemas.microsoft.com/office/drawing/2014/main" id="{2BD5A72A-D183-4310-BC84-59559C86B7FE}"/>
                  </a:ext>
                </a:extLst>
              </p14:cNvPr>
              <p14:cNvContentPartPr/>
              <p14:nvPr/>
            </p14:nvContentPartPr>
            <p14:xfrm>
              <a:off x="6962629" y="2233742"/>
              <a:ext cx="76680" cy="547920"/>
            </p14:xfrm>
          </p:contentPart>
        </mc:Choice>
        <mc:Fallback xmlns="">
          <p:pic>
            <p:nvPicPr>
              <p:cNvPr id="322" name="Ink 321">
                <a:extLst>
                  <a:ext uri="{FF2B5EF4-FFF2-40B4-BE49-F238E27FC236}">
                    <a16:creationId xmlns:a16="http://schemas.microsoft.com/office/drawing/2014/main" id="{2BD5A72A-D183-4310-BC84-59559C86B7FE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6944629" y="2215742"/>
                <a:ext cx="112320" cy="58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323" name="Ink 322">
                <a:extLst>
                  <a:ext uri="{FF2B5EF4-FFF2-40B4-BE49-F238E27FC236}">
                    <a16:creationId xmlns:a16="http://schemas.microsoft.com/office/drawing/2014/main" id="{BCBE72AF-A0F8-4366-B90E-F457F13A0F8A}"/>
                  </a:ext>
                </a:extLst>
              </p14:cNvPr>
              <p14:cNvContentPartPr/>
              <p14:nvPr/>
            </p14:nvContentPartPr>
            <p14:xfrm>
              <a:off x="6637189" y="2301062"/>
              <a:ext cx="203040" cy="315000"/>
            </p14:xfrm>
          </p:contentPart>
        </mc:Choice>
        <mc:Fallback xmlns="">
          <p:pic>
            <p:nvPicPr>
              <p:cNvPr id="323" name="Ink 322">
                <a:extLst>
                  <a:ext uri="{FF2B5EF4-FFF2-40B4-BE49-F238E27FC236}">
                    <a16:creationId xmlns:a16="http://schemas.microsoft.com/office/drawing/2014/main" id="{BCBE72AF-A0F8-4366-B90E-F457F13A0F8A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6619221" y="2283083"/>
                <a:ext cx="238617" cy="3505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327" name="Ink 326">
                <a:extLst>
                  <a:ext uri="{FF2B5EF4-FFF2-40B4-BE49-F238E27FC236}">
                    <a16:creationId xmlns:a16="http://schemas.microsoft.com/office/drawing/2014/main" id="{0A528AAC-3FFE-40D1-8DEF-ED1BE8189325}"/>
                  </a:ext>
                </a:extLst>
              </p14:cNvPr>
              <p14:cNvContentPartPr/>
              <p14:nvPr/>
            </p14:nvContentPartPr>
            <p14:xfrm>
              <a:off x="4002349" y="2417342"/>
              <a:ext cx="151560" cy="212760"/>
            </p14:xfrm>
          </p:contentPart>
        </mc:Choice>
        <mc:Fallback xmlns="">
          <p:pic>
            <p:nvPicPr>
              <p:cNvPr id="327" name="Ink 326">
                <a:extLst>
                  <a:ext uri="{FF2B5EF4-FFF2-40B4-BE49-F238E27FC236}">
                    <a16:creationId xmlns:a16="http://schemas.microsoft.com/office/drawing/2014/main" id="{0A528AAC-3FFE-40D1-8DEF-ED1BE8189325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3984306" y="2399342"/>
                <a:ext cx="187285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330" name="Ink 329">
                <a:extLst>
                  <a:ext uri="{FF2B5EF4-FFF2-40B4-BE49-F238E27FC236}">
                    <a16:creationId xmlns:a16="http://schemas.microsoft.com/office/drawing/2014/main" id="{70F173B7-05A8-4372-8F44-48EAC14C4765}"/>
                  </a:ext>
                </a:extLst>
              </p14:cNvPr>
              <p14:cNvContentPartPr/>
              <p14:nvPr/>
            </p14:nvContentPartPr>
            <p14:xfrm>
              <a:off x="4604269" y="2125742"/>
              <a:ext cx="94680" cy="650160"/>
            </p14:xfrm>
          </p:contentPart>
        </mc:Choice>
        <mc:Fallback xmlns="">
          <p:pic>
            <p:nvPicPr>
              <p:cNvPr id="330" name="Ink 329">
                <a:extLst>
                  <a:ext uri="{FF2B5EF4-FFF2-40B4-BE49-F238E27FC236}">
                    <a16:creationId xmlns:a16="http://schemas.microsoft.com/office/drawing/2014/main" id="{70F173B7-05A8-4372-8F44-48EAC14C4765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4586269" y="2107742"/>
                <a:ext cx="130320" cy="68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331" name="Ink 330">
                <a:extLst>
                  <a:ext uri="{FF2B5EF4-FFF2-40B4-BE49-F238E27FC236}">
                    <a16:creationId xmlns:a16="http://schemas.microsoft.com/office/drawing/2014/main" id="{80F621D9-58B1-4B2F-AC96-DDC2C6CA15A9}"/>
                  </a:ext>
                </a:extLst>
              </p14:cNvPr>
              <p14:cNvContentPartPr/>
              <p14:nvPr/>
            </p14:nvContentPartPr>
            <p14:xfrm>
              <a:off x="3297829" y="2141582"/>
              <a:ext cx="47520" cy="603000"/>
            </p14:xfrm>
          </p:contentPart>
        </mc:Choice>
        <mc:Fallback xmlns="">
          <p:pic>
            <p:nvPicPr>
              <p:cNvPr id="331" name="Ink 330">
                <a:extLst>
                  <a:ext uri="{FF2B5EF4-FFF2-40B4-BE49-F238E27FC236}">
                    <a16:creationId xmlns:a16="http://schemas.microsoft.com/office/drawing/2014/main" id="{80F621D9-58B1-4B2F-AC96-DDC2C6CA15A9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3279829" y="2123582"/>
                <a:ext cx="83160" cy="63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332" name="Ink 331">
                <a:extLst>
                  <a:ext uri="{FF2B5EF4-FFF2-40B4-BE49-F238E27FC236}">
                    <a16:creationId xmlns:a16="http://schemas.microsoft.com/office/drawing/2014/main" id="{21881451-0821-4B63-8D38-B6C9EBFC6919}"/>
                  </a:ext>
                </a:extLst>
              </p14:cNvPr>
              <p14:cNvContentPartPr/>
              <p14:nvPr/>
            </p14:nvContentPartPr>
            <p14:xfrm>
              <a:off x="4283509" y="2196662"/>
              <a:ext cx="213480" cy="402480"/>
            </p14:xfrm>
          </p:contentPart>
        </mc:Choice>
        <mc:Fallback xmlns="">
          <p:pic>
            <p:nvPicPr>
              <p:cNvPr id="332" name="Ink 331">
                <a:extLst>
                  <a:ext uri="{FF2B5EF4-FFF2-40B4-BE49-F238E27FC236}">
                    <a16:creationId xmlns:a16="http://schemas.microsoft.com/office/drawing/2014/main" id="{21881451-0821-4B63-8D38-B6C9EBFC6919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4265509" y="2178662"/>
                <a:ext cx="249120" cy="4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1921BFB4-D4E2-4908-90A2-7FC500D5ADE3}"/>
                  </a:ext>
                </a:extLst>
              </p14:cNvPr>
              <p14:cNvContentPartPr/>
              <p14:nvPr/>
            </p14:nvContentPartPr>
            <p14:xfrm>
              <a:off x="3561709" y="2196662"/>
              <a:ext cx="214560" cy="44604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1921BFB4-D4E2-4908-90A2-7FC500D5ADE3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3543709" y="2178677"/>
                <a:ext cx="250200" cy="4816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1A44DEF1-6E44-4C7A-B688-9E0C9F8274B3}"/>
                  </a:ext>
                </a:extLst>
              </p14:cNvPr>
              <p14:cNvContentPartPr/>
              <p14:nvPr/>
            </p14:nvContentPartPr>
            <p14:xfrm>
              <a:off x="4939789" y="2396462"/>
              <a:ext cx="202320" cy="2160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1A44DEF1-6E44-4C7A-B688-9E0C9F8274B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4921789" y="2378462"/>
                <a:ext cx="23796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EE92BD06-F69B-4D4F-AC05-09E321C47396}"/>
                  </a:ext>
                </a:extLst>
              </p14:cNvPr>
              <p14:cNvContentPartPr/>
              <p14:nvPr/>
            </p14:nvContentPartPr>
            <p14:xfrm>
              <a:off x="4955989" y="2498702"/>
              <a:ext cx="157680" cy="3636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EE92BD06-F69B-4D4F-AC05-09E321C47396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4937948" y="2480702"/>
                <a:ext cx="19340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3DBC7D3A-B949-4F45-8178-B878F757E969}"/>
                  </a:ext>
                </a:extLst>
              </p14:cNvPr>
              <p14:cNvContentPartPr/>
              <p14:nvPr/>
            </p14:nvContentPartPr>
            <p14:xfrm>
              <a:off x="6089989" y="2394662"/>
              <a:ext cx="189000" cy="17460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3DBC7D3A-B949-4F45-8178-B878F757E969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6072023" y="2376699"/>
                <a:ext cx="224572" cy="2101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6EE294ED-5B8F-41CA-9E2A-633C1DF76077}"/>
                  </a:ext>
                </a:extLst>
              </p14:cNvPr>
              <p14:cNvContentPartPr/>
              <p14:nvPr/>
            </p14:nvContentPartPr>
            <p14:xfrm>
              <a:off x="7274389" y="2478902"/>
              <a:ext cx="256680" cy="3276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6EE294ED-5B8F-41CA-9E2A-633C1DF76077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7256389" y="2460902"/>
                <a:ext cx="292320" cy="6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358" name="Ink 357">
                <a:extLst>
                  <a:ext uri="{FF2B5EF4-FFF2-40B4-BE49-F238E27FC236}">
                    <a16:creationId xmlns:a16="http://schemas.microsoft.com/office/drawing/2014/main" id="{71A2C5DF-C8F8-46E3-9EE8-37C160D123F5}"/>
                  </a:ext>
                </a:extLst>
              </p14:cNvPr>
              <p14:cNvContentPartPr/>
              <p14:nvPr/>
            </p14:nvContentPartPr>
            <p14:xfrm>
              <a:off x="5532583" y="3889742"/>
              <a:ext cx="1112760" cy="2139840"/>
            </p14:xfrm>
          </p:contentPart>
        </mc:Choice>
        <mc:Fallback xmlns="">
          <p:pic>
            <p:nvPicPr>
              <p:cNvPr id="358" name="Ink 357">
                <a:extLst>
                  <a:ext uri="{FF2B5EF4-FFF2-40B4-BE49-F238E27FC236}">
                    <a16:creationId xmlns:a16="http://schemas.microsoft.com/office/drawing/2014/main" id="{71A2C5DF-C8F8-46E3-9EE8-37C160D123F5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5514583" y="3871742"/>
                <a:ext cx="1148400" cy="217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364" name="Ink 363">
                <a:extLst>
                  <a:ext uri="{FF2B5EF4-FFF2-40B4-BE49-F238E27FC236}">
                    <a16:creationId xmlns:a16="http://schemas.microsoft.com/office/drawing/2014/main" id="{249FD85F-550C-4D43-AB57-0ACE089F8904}"/>
                  </a:ext>
                </a:extLst>
              </p14:cNvPr>
              <p14:cNvContentPartPr/>
              <p14:nvPr/>
            </p14:nvContentPartPr>
            <p14:xfrm>
              <a:off x="8682188" y="4771915"/>
              <a:ext cx="225000" cy="33840"/>
            </p14:xfrm>
          </p:contentPart>
        </mc:Choice>
        <mc:Fallback xmlns="">
          <p:pic>
            <p:nvPicPr>
              <p:cNvPr id="364" name="Ink 363">
                <a:extLst>
                  <a:ext uri="{FF2B5EF4-FFF2-40B4-BE49-F238E27FC236}">
                    <a16:creationId xmlns:a16="http://schemas.microsoft.com/office/drawing/2014/main" id="{249FD85F-550C-4D43-AB57-0ACE089F8904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8664188" y="4753915"/>
                <a:ext cx="2606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365" name="Ink 364">
                <a:extLst>
                  <a:ext uri="{FF2B5EF4-FFF2-40B4-BE49-F238E27FC236}">
                    <a16:creationId xmlns:a16="http://schemas.microsoft.com/office/drawing/2014/main" id="{57C13435-2704-400A-A73A-0C82B5451BCB}"/>
                  </a:ext>
                </a:extLst>
              </p14:cNvPr>
              <p14:cNvContentPartPr/>
              <p14:nvPr/>
            </p14:nvContentPartPr>
            <p14:xfrm>
              <a:off x="9119948" y="4585435"/>
              <a:ext cx="131040" cy="302400"/>
            </p14:xfrm>
          </p:contentPart>
        </mc:Choice>
        <mc:Fallback xmlns="">
          <p:pic>
            <p:nvPicPr>
              <p:cNvPr id="365" name="Ink 364">
                <a:extLst>
                  <a:ext uri="{FF2B5EF4-FFF2-40B4-BE49-F238E27FC236}">
                    <a16:creationId xmlns:a16="http://schemas.microsoft.com/office/drawing/2014/main" id="{57C13435-2704-400A-A73A-0C82B5451BCB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9102308" y="4567795"/>
                <a:ext cx="16668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366" name="Ink 365">
                <a:extLst>
                  <a:ext uri="{FF2B5EF4-FFF2-40B4-BE49-F238E27FC236}">
                    <a16:creationId xmlns:a16="http://schemas.microsoft.com/office/drawing/2014/main" id="{C3A19451-0713-4093-9A03-DE28A1996C19}"/>
                  </a:ext>
                </a:extLst>
              </p14:cNvPr>
              <p14:cNvContentPartPr/>
              <p14:nvPr/>
            </p14:nvContentPartPr>
            <p14:xfrm>
              <a:off x="9414428" y="4567435"/>
              <a:ext cx="24120" cy="345600"/>
            </p14:xfrm>
          </p:contentPart>
        </mc:Choice>
        <mc:Fallback xmlns="">
          <p:pic>
            <p:nvPicPr>
              <p:cNvPr id="366" name="Ink 365">
                <a:extLst>
                  <a:ext uri="{FF2B5EF4-FFF2-40B4-BE49-F238E27FC236}">
                    <a16:creationId xmlns:a16="http://schemas.microsoft.com/office/drawing/2014/main" id="{C3A19451-0713-4093-9A03-DE28A1996C19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9396788" y="4549435"/>
                <a:ext cx="59760" cy="3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369" name="Ink 368">
                <a:extLst>
                  <a:ext uri="{FF2B5EF4-FFF2-40B4-BE49-F238E27FC236}">
                    <a16:creationId xmlns:a16="http://schemas.microsoft.com/office/drawing/2014/main" id="{994A4FFA-93AC-4638-B592-84A89DFFFE63}"/>
                  </a:ext>
                </a:extLst>
              </p14:cNvPr>
              <p14:cNvContentPartPr/>
              <p14:nvPr/>
            </p14:nvContentPartPr>
            <p14:xfrm>
              <a:off x="3423308" y="4877755"/>
              <a:ext cx="132840" cy="30240"/>
            </p14:xfrm>
          </p:contentPart>
        </mc:Choice>
        <mc:Fallback xmlns="">
          <p:pic>
            <p:nvPicPr>
              <p:cNvPr id="369" name="Ink 368">
                <a:extLst>
                  <a:ext uri="{FF2B5EF4-FFF2-40B4-BE49-F238E27FC236}">
                    <a16:creationId xmlns:a16="http://schemas.microsoft.com/office/drawing/2014/main" id="{994A4FFA-93AC-4638-B592-84A89DFFFE63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405308" y="4860115"/>
                <a:ext cx="16848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1CC856CB-DED6-4780-A8AB-ECA99B40A309}"/>
                  </a:ext>
                </a:extLst>
              </p14:cNvPr>
              <p14:cNvContentPartPr/>
              <p14:nvPr/>
            </p14:nvContentPartPr>
            <p14:xfrm>
              <a:off x="2847668" y="4726555"/>
              <a:ext cx="446400" cy="37152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1CC856CB-DED6-4780-A8AB-ECA99B40A309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829668" y="4708555"/>
                <a:ext cx="482040" cy="40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829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9F9C89A2-85B2-43BC-8671-33654873D737}"/>
                  </a:ext>
                </a:extLst>
              </p14:cNvPr>
              <p14:cNvContentPartPr/>
              <p14:nvPr/>
            </p14:nvContentPartPr>
            <p14:xfrm>
              <a:off x="-385492" y="-917525"/>
              <a:ext cx="25560" cy="1368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9F9C89A2-85B2-43BC-8671-33654873D7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403132" y="-935165"/>
                <a:ext cx="612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7" name="Ink 406">
                <a:extLst>
                  <a:ext uri="{FF2B5EF4-FFF2-40B4-BE49-F238E27FC236}">
                    <a16:creationId xmlns:a16="http://schemas.microsoft.com/office/drawing/2014/main" id="{A4EF4596-6499-414B-875D-E876880211F4}"/>
                  </a:ext>
                </a:extLst>
              </p14:cNvPr>
              <p14:cNvContentPartPr/>
              <p14:nvPr/>
            </p14:nvContentPartPr>
            <p14:xfrm>
              <a:off x="592897" y="347145"/>
              <a:ext cx="134280" cy="161280"/>
            </p14:xfrm>
          </p:contentPart>
        </mc:Choice>
        <mc:Fallback xmlns="">
          <p:pic>
            <p:nvPicPr>
              <p:cNvPr id="407" name="Ink 406">
                <a:extLst>
                  <a:ext uri="{FF2B5EF4-FFF2-40B4-BE49-F238E27FC236}">
                    <a16:creationId xmlns:a16="http://schemas.microsoft.com/office/drawing/2014/main" id="{A4EF4596-6499-414B-875D-E876880211F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4897" y="329505"/>
                <a:ext cx="169920" cy="19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8" name="Ink 407">
                <a:extLst>
                  <a:ext uri="{FF2B5EF4-FFF2-40B4-BE49-F238E27FC236}">
                    <a16:creationId xmlns:a16="http://schemas.microsoft.com/office/drawing/2014/main" id="{B3BE9210-8952-4204-B38F-03BDAB1DBFE0}"/>
                  </a:ext>
                </a:extLst>
              </p14:cNvPr>
              <p14:cNvContentPartPr/>
              <p14:nvPr/>
            </p14:nvContentPartPr>
            <p14:xfrm>
              <a:off x="795577" y="319425"/>
              <a:ext cx="282240" cy="171360"/>
            </p14:xfrm>
          </p:contentPart>
        </mc:Choice>
        <mc:Fallback xmlns="">
          <p:pic>
            <p:nvPicPr>
              <p:cNvPr id="408" name="Ink 407">
                <a:extLst>
                  <a:ext uri="{FF2B5EF4-FFF2-40B4-BE49-F238E27FC236}">
                    <a16:creationId xmlns:a16="http://schemas.microsoft.com/office/drawing/2014/main" id="{B3BE9210-8952-4204-B38F-03BDAB1DBFE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77937" y="301785"/>
                <a:ext cx="317880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09" name="Ink 408">
                <a:extLst>
                  <a:ext uri="{FF2B5EF4-FFF2-40B4-BE49-F238E27FC236}">
                    <a16:creationId xmlns:a16="http://schemas.microsoft.com/office/drawing/2014/main" id="{FC7E1AE8-E513-4610-B211-E0249133BDEE}"/>
                  </a:ext>
                </a:extLst>
              </p14:cNvPr>
              <p14:cNvContentPartPr/>
              <p14:nvPr/>
            </p14:nvContentPartPr>
            <p14:xfrm>
              <a:off x="1324777" y="308625"/>
              <a:ext cx="302760" cy="188280"/>
            </p14:xfrm>
          </p:contentPart>
        </mc:Choice>
        <mc:Fallback xmlns="">
          <p:pic>
            <p:nvPicPr>
              <p:cNvPr id="409" name="Ink 408">
                <a:extLst>
                  <a:ext uri="{FF2B5EF4-FFF2-40B4-BE49-F238E27FC236}">
                    <a16:creationId xmlns:a16="http://schemas.microsoft.com/office/drawing/2014/main" id="{FC7E1AE8-E513-4610-B211-E0249133BDE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307137" y="290625"/>
                <a:ext cx="33840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F58F0B32-7225-40D0-B705-994FDF190088}"/>
                  </a:ext>
                </a:extLst>
              </p14:cNvPr>
              <p14:cNvContentPartPr/>
              <p14:nvPr/>
            </p14:nvContentPartPr>
            <p14:xfrm>
              <a:off x="2776657" y="298905"/>
              <a:ext cx="97560" cy="147240"/>
            </p14:xfrm>
          </p:contentPart>
        </mc:Choice>
        <mc:Fallback xmlns=""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F58F0B32-7225-40D0-B705-994FDF19008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758657" y="281265"/>
                <a:ext cx="133200" cy="18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CCC75D35-9DF6-4325-8E35-A4A641990E80}"/>
                  </a:ext>
                </a:extLst>
              </p14:cNvPr>
              <p14:cNvContentPartPr/>
              <p14:nvPr/>
            </p14:nvContentPartPr>
            <p14:xfrm>
              <a:off x="3637417" y="261105"/>
              <a:ext cx="125280" cy="198720"/>
            </p14:xfrm>
          </p:contentPart>
        </mc:Choice>
        <mc:Fallback xmlns=""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CCC75D35-9DF6-4325-8E35-A4A641990E8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619777" y="243105"/>
                <a:ext cx="16092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D0DE4493-FE19-4AA2-A451-B4D4A55F3294}"/>
                  </a:ext>
                </a:extLst>
              </p14:cNvPr>
              <p14:cNvContentPartPr/>
              <p14:nvPr/>
            </p14:nvContentPartPr>
            <p14:xfrm>
              <a:off x="3880057" y="294945"/>
              <a:ext cx="99720" cy="155160"/>
            </p14:xfrm>
          </p:contentPart>
        </mc:Choice>
        <mc:Fallback xmlns=""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D0DE4493-FE19-4AA2-A451-B4D4A55F329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62417" y="277305"/>
                <a:ext cx="13536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6" name="Ink 435">
                <a:extLst>
                  <a:ext uri="{FF2B5EF4-FFF2-40B4-BE49-F238E27FC236}">
                    <a16:creationId xmlns:a16="http://schemas.microsoft.com/office/drawing/2014/main" id="{4A900A04-6BD4-4BBE-96F9-E7179437F080}"/>
                  </a:ext>
                </a:extLst>
              </p14:cNvPr>
              <p14:cNvContentPartPr/>
              <p14:nvPr/>
            </p14:nvContentPartPr>
            <p14:xfrm>
              <a:off x="5821177" y="287025"/>
              <a:ext cx="152280" cy="177480"/>
            </p14:xfrm>
          </p:contentPart>
        </mc:Choice>
        <mc:Fallback xmlns="">
          <p:pic>
            <p:nvPicPr>
              <p:cNvPr id="436" name="Ink 435">
                <a:extLst>
                  <a:ext uri="{FF2B5EF4-FFF2-40B4-BE49-F238E27FC236}">
                    <a16:creationId xmlns:a16="http://schemas.microsoft.com/office/drawing/2014/main" id="{4A900A04-6BD4-4BBE-96F9-E7179437F08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03537" y="269025"/>
                <a:ext cx="187920" cy="21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6" name="Ink 445">
                <a:extLst>
                  <a:ext uri="{FF2B5EF4-FFF2-40B4-BE49-F238E27FC236}">
                    <a16:creationId xmlns:a16="http://schemas.microsoft.com/office/drawing/2014/main" id="{58EED20E-0545-42AB-8134-6C77B53EBF6D}"/>
                  </a:ext>
                </a:extLst>
              </p14:cNvPr>
              <p14:cNvContentPartPr/>
              <p14:nvPr/>
            </p14:nvContentPartPr>
            <p14:xfrm>
              <a:off x="7670497" y="152025"/>
              <a:ext cx="116280" cy="307800"/>
            </p14:xfrm>
          </p:contentPart>
        </mc:Choice>
        <mc:Fallback xmlns="">
          <p:pic>
            <p:nvPicPr>
              <p:cNvPr id="446" name="Ink 445">
                <a:extLst>
                  <a:ext uri="{FF2B5EF4-FFF2-40B4-BE49-F238E27FC236}">
                    <a16:creationId xmlns:a16="http://schemas.microsoft.com/office/drawing/2014/main" id="{58EED20E-0545-42AB-8134-6C77B53EBF6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652497" y="134025"/>
                <a:ext cx="15192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9" name="Ink 448">
                <a:extLst>
                  <a:ext uri="{FF2B5EF4-FFF2-40B4-BE49-F238E27FC236}">
                    <a16:creationId xmlns:a16="http://schemas.microsoft.com/office/drawing/2014/main" id="{D9209FED-45B1-44AC-A5CF-1DE63E583E2F}"/>
                  </a:ext>
                </a:extLst>
              </p14:cNvPr>
              <p14:cNvContentPartPr/>
              <p14:nvPr/>
            </p14:nvContentPartPr>
            <p14:xfrm>
              <a:off x="8299417" y="341025"/>
              <a:ext cx="127800" cy="389520"/>
            </p14:xfrm>
          </p:contentPart>
        </mc:Choice>
        <mc:Fallback xmlns="">
          <p:pic>
            <p:nvPicPr>
              <p:cNvPr id="449" name="Ink 448">
                <a:extLst>
                  <a:ext uri="{FF2B5EF4-FFF2-40B4-BE49-F238E27FC236}">
                    <a16:creationId xmlns:a16="http://schemas.microsoft.com/office/drawing/2014/main" id="{D9209FED-45B1-44AC-A5CF-1DE63E583E2F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281417" y="323025"/>
                <a:ext cx="16344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50" name="Ink 449">
                <a:extLst>
                  <a:ext uri="{FF2B5EF4-FFF2-40B4-BE49-F238E27FC236}">
                    <a16:creationId xmlns:a16="http://schemas.microsoft.com/office/drawing/2014/main" id="{0B842A1B-E78D-4FB5-A0B9-18D564B790E6}"/>
                  </a:ext>
                </a:extLst>
              </p14:cNvPr>
              <p14:cNvContentPartPr/>
              <p14:nvPr/>
            </p14:nvContentPartPr>
            <p14:xfrm>
              <a:off x="8008897" y="216825"/>
              <a:ext cx="10800" cy="9000"/>
            </p14:xfrm>
          </p:contentPart>
        </mc:Choice>
        <mc:Fallback xmlns="">
          <p:pic>
            <p:nvPicPr>
              <p:cNvPr id="450" name="Ink 449">
                <a:extLst>
                  <a:ext uri="{FF2B5EF4-FFF2-40B4-BE49-F238E27FC236}">
                    <a16:creationId xmlns:a16="http://schemas.microsoft.com/office/drawing/2014/main" id="{0B842A1B-E78D-4FB5-A0B9-18D564B790E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991257" y="198825"/>
                <a:ext cx="4644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454" name="Ink 453">
                <a:extLst>
                  <a:ext uri="{FF2B5EF4-FFF2-40B4-BE49-F238E27FC236}">
                    <a16:creationId xmlns:a16="http://schemas.microsoft.com/office/drawing/2014/main" id="{E1138887-CA1A-40C7-9544-1836CE20F7E5}"/>
                  </a:ext>
                </a:extLst>
              </p14:cNvPr>
              <p14:cNvContentPartPr/>
              <p14:nvPr/>
            </p14:nvContentPartPr>
            <p14:xfrm>
              <a:off x="9678217" y="319065"/>
              <a:ext cx="149760" cy="128880"/>
            </p14:xfrm>
          </p:contentPart>
        </mc:Choice>
        <mc:Fallback xmlns="">
          <p:pic>
            <p:nvPicPr>
              <p:cNvPr id="454" name="Ink 453">
                <a:extLst>
                  <a:ext uri="{FF2B5EF4-FFF2-40B4-BE49-F238E27FC236}">
                    <a16:creationId xmlns:a16="http://schemas.microsoft.com/office/drawing/2014/main" id="{E1138887-CA1A-40C7-9544-1836CE20F7E5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660217" y="301065"/>
                <a:ext cx="18540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455" name="Ink 454">
                <a:extLst>
                  <a:ext uri="{FF2B5EF4-FFF2-40B4-BE49-F238E27FC236}">
                    <a16:creationId xmlns:a16="http://schemas.microsoft.com/office/drawing/2014/main" id="{FE289F93-35F4-445C-B2EC-3D527C7FE2BC}"/>
                  </a:ext>
                </a:extLst>
              </p14:cNvPr>
              <p14:cNvContentPartPr/>
              <p14:nvPr/>
            </p14:nvContentPartPr>
            <p14:xfrm>
              <a:off x="9903217" y="327345"/>
              <a:ext cx="109080" cy="118800"/>
            </p14:xfrm>
          </p:contentPart>
        </mc:Choice>
        <mc:Fallback xmlns="">
          <p:pic>
            <p:nvPicPr>
              <p:cNvPr id="455" name="Ink 454">
                <a:extLst>
                  <a:ext uri="{FF2B5EF4-FFF2-40B4-BE49-F238E27FC236}">
                    <a16:creationId xmlns:a16="http://schemas.microsoft.com/office/drawing/2014/main" id="{FE289F93-35F4-445C-B2EC-3D527C7FE2BC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885577" y="309345"/>
                <a:ext cx="14472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56" name="Ink 455">
                <a:extLst>
                  <a:ext uri="{FF2B5EF4-FFF2-40B4-BE49-F238E27FC236}">
                    <a16:creationId xmlns:a16="http://schemas.microsoft.com/office/drawing/2014/main" id="{62C84D34-A325-43B5-AF11-DB0CA189AD60}"/>
                  </a:ext>
                </a:extLst>
              </p14:cNvPr>
              <p14:cNvContentPartPr/>
              <p14:nvPr/>
            </p14:nvContentPartPr>
            <p14:xfrm>
              <a:off x="10181497" y="329145"/>
              <a:ext cx="134640" cy="135360"/>
            </p14:xfrm>
          </p:contentPart>
        </mc:Choice>
        <mc:Fallback xmlns="">
          <p:pic>
            <p:nvPicPr>
              <p:cNvPr id="456" name="Ink 455">
                <a:extLst>
                  <a:ext uri="{FF2B5EF4-FFF2-40B4-BE49-F238E27FC236}">
                    <a16:creationId xmlns:a16="http://schemas.microsoft.com/office/drawing/2014/main" id="{62C84D34-A325-43B5-AF11-DB0CA189AD60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0163857" y="311145"/>
                <a:ext cx="17028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459" name="Ink 458">
                <a:extLst>
                  <a:ext uri="{FF2B5EF4-FFF2-40B4-BE49-F238E27FC236}">
                    <a16:creationId xmlns:a16="http://schemas.microsoft.com/office/drawing/2014/main" id="{AFB0D747-A369-4551-900D-AE00F46FA8F3}"/>
                  </a:ext>
                </a:extLst>
              </p14:cNvPr>
              <p14:cNvContentPartPr/>
              <p14:nvPr/>
            </p14:nvContentPartPr>
            <p14:xfrm>
              <a:off x="546817" y="1004505"/>
              <a:ext cx="32040" cy="98280"/>
            </p14:xfrm>
          </p:contentPart>
        </mc:Choice>
        <mc:Fallback xmlns="">
          <p:pic>
            <p:nvPicPr>
              <p:cNvPr id="459" name="Ink 458">
                <a:extLst>
                  <a:ext uri="{FF2B5EF4-FFF2-40B4-BE49-F238E27FC236}">
                    <a16:creationId xmlns:a16="http://schemas.microsoft.com/office/drawing/2014/main" id="{AFB0D747-A369-4551-900D-AE00F46FA8F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9177" y="986865"/>
                <a:ext cx="676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60" name="Ink 459">
                <a:extLst>
                  <a:ext uri="{FF2B5EF4-FFF2-40B4-BE49-F238E27FC236}">
                    <a16:creationId xmlns:a16="http://schemas.microsoft.com/office/drawing/2014/main" id="{B4220240-69C8-4A59-8EB1-4036246767EF}"/>
                  </a:ext>
                </a:extLst>
              </p14:cNvPr>
              <p14:cNvContentPartPr/>
              <p14:nvPr/>
            </p14:nvContentPartPr>
            <p14:xfrm>
              <a:off x="534937" y="942945"/>
              <a:ext cx="2880" cy="6480"/>
            </p14:xfrm>
          </p:contentPart>
        </mc:Choice>
        <mc:Fallback xmlns="">
          <p:pic>
            <p:nvPicPr>
              <p:cNvPr id="460" name="Ink 459">
                <a:extLst>
                  <a:ext uri="{FF2B5EF4-FFF2-40B4-BE49-F238E27FC236}">
                    <a16:creationId xmlns:a16="http://schemas.microsoft.com/office/drawing/2014/main" id="{B4220240-69C8-4A59-8EB1-4036246767E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16937" y="924945"/>
                <a:ext cx="385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62" name="Ink 461">
                <a:extLst>
                  <a:ext uri="{FF2B5EF4-FFF2-40B4-BE49-F238E27FC236}">
                    <a16:creationId xmlns:a16="http://schemas.microsoft.com/office/drawing/2014/main" id="{81084AF8-5EFF-4537-BDBD-2210E8D0148F}"/>
                  </a:ext>
                </a:extLst>
              </p14:cNvPr>
              <p14:cNvContentPartPr/>
              <p14:nvPr/>
            </p14:nvContentPartPr>
            <p14:xfrm>
              <a:off x="917617" y="1036185"/>
              <a:ext cx="20880" cy="61560"/>
            </p14:xfrm>
          </p:contentPart>
        </mc:Choice>
        <mc:Fallback xmlns="">
          <p:pic>
            <p:nvPicPr>
              <p:cNvPr id="462" name="Ink 461">
                <a:extLst>
                  <a:ext uri="{FF2B5EF4-FFF2-40B4-BE49-F238E27FC236}">
                    <a16:creationId xmlns:a16="http://schemas.microsoft.com/office/drawing/2014/main" id="{81084AF8-5EFF-4537-BDBD-2210E8D0148F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99617" y="1018545"/>
                <a:ext cx="5652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00BB72BC-6884-459C-B2A8-531EFCE4C7D4}"/>
                  </a:ext>
                </a:extLst>
              </p14:cNvPr>
              <p14:cNvContentPartPr/>
              <p14:nvPr/>
            </p14:nvContentPartPr>
            <p14:xfrm>
              <a:off x="1738417" y="892905"/>
              <a:ext cx="142920" cy="174600"/>
            </p14:xfrm>
          </p:contentPart>
        </mc:Choice>
        <mc:Fallback xmlns=""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00BB72BC-6884-459C-B2A8-531EFCE4C7D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720777" y="874905"/>
                <a:ext cx="17856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AF3E3D27-9E20-4D50-B48A-6B56D8E86CA5}"/>
                  </a:ext>
                </a:extLst>
              </p14:cNvPr>
              <p14:cNvContentPartPr/>
              <p14:nvPr/>
            </p14:nvContentPartPr>
            <p14:xfrm>
              <a:off x="2268337" y="820185"/>
              <a:ext cx="192600" cy="295920"/>
            </p14:xfrm>
          </p:contentPart>
        </mc:Choice>
        <mc:Fallback xmlns=""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AF3E3D27-9E20-4D50-B48A-6B56D8E86CA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250337" y="802185"/>
                <a:ext cx="2282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71" name="Ink 470">
                <a:extLst>
                  <a:ext uri="{FF2B5EF4-FFF2-40B4-BE49-F238E27FC236}">
                    <a16:creationId xmlns:a16="http://schemas.microsoft.com/office/drawing/2014/main" id="{50BD6C64-B3AE-4530-A20F-CCF5EA8665F8}"/>
                  </a:ext>
                </a:extLst>
              </p14:cNvPr>
              <p14:cNvContentPartPr/>
              <p14:nvPr/>
            </p14:nvContentPartPr>
            <p14:xfrm>
              <a:off x="2534017" y="1001985"/>
              <a:ext cx="194760" cy="348480"/>
            </p14:xfrm>
          </p:contentPart>
        </mc:Choice>
        <mc:Fallback xmlns="">
          <p:pic>
            <p:nvPicPr>
              <p:cNvPr id="471" name="Ink 470">
                <a:extLst>
                  <a:ext uri="{FF2B5EF4-FFF2-40B4-BE49-F238E27FC236}">
                    <a16:creationId xmlns:a16="http://schemas.microsoft.com/office/drawing/2014/main" id="{50BD6C64-B3AE-4530-A20F-CCF5EA8665F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516377" y="984345"/>
                <a:ext cx="23040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72" name="Ink 471">
                <a:extLst>
                  <a:ext uri="{FF2B5EF4-FFF2-40B4-BE49-F238E27FC236}">
                    <a16:creationId xmlns:a16="http://schemas.microsoft.com/office/drawing/2014/main" id="{60B20A83-4ED8-4FAD-B2BE-C599BE1648B8}"/>
                  </a:ext>
                </a:extLst>
              </p14:cNvPr>
              <p14:cNvContentPartPr/>
              <p14:nvPr/>
            </p14:nvContentPartPr>
            <p14:xfrm>
              <a:off x="3066097" y="772665"/>
              <a:ext cx="155520" cy="270720"/>
            </p14:xfrm>
          </p:contentPart>
        </mc:Choice>
        <mc:Fallback xmlns="">
          <p:pic>
            <p:nvPicPr>
              <p:cNvPr id="472" name="Ink 471">
                <a:extLst>
                  <a:ext uri="{FF2B5EF4-FFF2-40B4-BE49-F238E27FC236}">
                    <a16:creationId xmlns:a16="http://schemas.microsoft.com/office/drawing/2014/main" id="{60B20A83-4ED8-4FAD-B2BE-C599BE1648B8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48457" y="755025"/>
                <a:ext cx="19116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79" name="Ink 478">
                <a:extLst>
                  <a:ext uri="{FF2B5EF4-FFF2-40B4-BE49-F238E27FC236}">
                    <a16:creationId xmlns:a16="http://schemas.microsoft.com/office/drawing/2014/main" id="{2BBFAAC0-0D10-42D5-8697-26B0AB7052F2}"/>
                  </a:ext>
                </a:extLst>
              </p14:cNvPr>
              <p14:cNvContentPartPr/>
              <p14:nvPr/>
            </p14:nvContentPartPr>
            <p14:xfrm>
              <a:off x="4956457" y="739185"/>
              <a:ext cx="133200" cy="144000"/>
            </p14:xfrm>
          </p:contentPart>
        </mc:Choice>
        <mc:Fallback xmlns="">
          <p:pic>
            <p:nvPicPr>
              <p:cNvPr id="479" name="Ink 478">
                <a:extLst>
                  <a:ext uri="{FF2B5EF4-FFF2-40B4-BE49-F238E27FC236}">
                    <a16:creationId xmlns:a16="http://schemas.microsoft.com/office/drawing/2014/main" id="{2BBFAAC0-0D10-42D5-8697-26B0AB7052F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938817" y="721545"/>
                <a:ext cx="1688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80" name="Ink 479">
                <a:extLst>
                  <a:ext uri="{FF2B5EF4-FFF2-40B4-BE49-F238E27FC236}">
                    <a16:creationId xmlns:a16="http://schemas.microsoft.com/office/drawing/2014/main" id="{2A9C6C2E-DA70-481F-9B15-953A3B311D10}"/>
                  </a:ext>
                </a:extLst>
              </p14:cNvPr>
              <p14:cNvContentPartPr/>
              <p14:nvPr/>
            </p14:nvContentPartPr>
            <p14:xfrm>
              <a:off x="5077417" y="1034745"/>
              <a:ext cx="8280" cy="7920"/>
            </p14:xfrm>
          </p:contentPart>
        </mc:Choice>
        <mc:Fallback xmlns="">
          <p:pic>
            <p:nvPicPr>
              <p:cNvPr id="480" name="Ink 479">
                <a:extLst>
                  <a:ext uri="{FF2B5EF4-FFF2-40B4-BE49-F238E27FC236}">
                    <a16:creationId xmlns:a16="http://schemas.microsoft.com/office/drawing/2014/main" id="{2A9C6C2E-DA70-481F-9B15-953A3B311D10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059417" y="1016745"/>
                <a:ext cx="4392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81" name="Ink 480">
                <a:extLst>
                  <a:ext uri="{FF2B5EF4-FFF2-40B4-BE49-F238E27FC236}">
                    <a16:creationId xmlns:a16="http://schemas.microsoft.com/office/drawing/2014/main" id="{091DF1A9-56E2-4E50-B216-8C44CEE62EC1}"/>
                  </a:ext>
                </a:extLst>
              </p14:cNvPr>
              <p14:cNvContentPartPr/>
              <p14:nvPr/>
            </p14:nvContentPartPr>
            <p14:xfrm>
              <a:off x="4556137" y="781305"/>
              <a:ext cx="198720" cy="273240"/>
            </p14:xfrm>
          </p:contentPart>
        </mc:Choice>
        <mc:Fallback xmlns="">
          <p:pic>
            <p:nvPicPr>
              <p:cNvPr id="481" name="Ink 480">
                <a:extLst>
                  <a:ext uri="{FF2B5EF4-FFF2-40B4-BE49-F238E27FC236}">
                    <a16:creationId xmlns:a16="http://schemas.microsoft.com/office/drawing/2014/main" id="{091DF1A9-56E2-4E50-B216-8C44CEE62EC1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538465" y="763665"/>
                <a:ext cx="234425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2" name="Ink 481">
                <a:extLst>
                  <a:ext uri="{FF2B5EF4-FFF2-40B4-BE49-F238E27FC236}">
                    <a16:creationId xmlns:a16="http://schemas.microsoft.com/office/drawing/2014/main" id="{B6C3BF6E-5BE6-492D-AC10-7A7D9FFBAE94}"/>
                  </a:ext>
                </a:extLst>
              </p14:cNvPr>
              <p14:cNvContentPartPr/>
              <p14:nvPr/>
            </p14:nvContentPartPr>
            <p14:xfrm>
              <a:off x="4104697" y="782745"/>
              <a:ext cx="114120" cy="276840"/>
            </p14:xfrm>
          </p:contentPart>
        </mc:Choice>
        <mc:Fallback xmlns="">
          <p:pic>
            <p:nvPicPr>
              <p:cNvPr id="482" name="Ink 481">
                <a:extLst>
                  <a:ext uri="{FF2B5EF4-FFF2-40B4-BE49-F238E27FC236}">
                    <a16:creationId xmlns:a16="http://schemas.microsoft.com/office/drawing/2014/main" id="{B6C3BF6E-5BE6-492D-AC10-7A7D9FFBAE9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086697" y="765105"/>
                <a:ext cx="1497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83" name="Ink 482">
                <a:extLst>
                  <a:ext uri="{FF2B5EF4-FFF2-40B4-BE49-F238E27FC236}">
                    <a16:creationId xmlns:a16="http://schemas.microsoft.com/office/drawing/2014/main" id="{F4076246-2FDB-4390-8ADF-CC731CB381F9}"/>
                  </a:ext>
                </a:extLst>
              </p14:cNvPr>
              <p14:cNvContentPartPr/>
              <p14:nvPr/>
            </p14:nvContentPartPr>
            <p14:xfrm>
              <a:off x="3604297" y="888945"/>
              <a:ext cx="389880" cy="163440"/>
            </p14:xfrm>
          </p:contentPart>
        </mc:Choice>
        <mc:Fallback xmlns="">
          <p:pic>
            <p:nvPicPr>
              <p:cNvPr id="483" name="Ink 482">
                <a:extLst>
                  <a:ext uri="{FF2B5EF4-FFF2-40B4-BE49-F238E27FC236}">
                    <a16:creationId xmlns:a16="http://schemas.microsoft.com/office/drawing/2014/main" id="{F4076246-2FDB-4390-8ADF-CC731CB381F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3586657" y="870945"/>
                <a:ext cx="425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484" name="Ink 483">
                <a:extLst>
                  <a:ext uri="{FF2B5EF4-FFF2-40B4-BE49-F238E27FC236}">
                    <a16:creationId xmlns:a16="http://schemas.microsoft.com/office/drawing/2014/main" id="{1C0651E4-B597-4448-A3A9-D8BF52D466FF}"/>
                  </a:ext>
                </a:extLst>
              </p14:cNvPr>
              <p14:cNvContentPartPr/>
              <p14:nvPr/>
            </p14:nvContentPartPr>
            <p14:xfrm>
              <a:off x="1012297" y="820185"/>
              <a:ext cx="642240" cy="271800"/>
            </p14:xfrm>
          </p:contentPart>
        </mc:Choice>
        <mc:Fallback xmlns="">
          <p:pic>
            <p:nvPicPr>
              <p:cNvPr id="484" name="Ink 483">
                <a:extLst>
                  <a:ext uri="{FF2B5EF4-FFF2-40B4-BE49-F238E27FC236}">
                    <a16:creationId xmlns:a16="http://schemas.microsoft.com/office/drawing/2014/main" id="{1C0651E4-B597-4448-A3A9-D8BF52D466FF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94657" y="802185"/>
                <a:ext cx="67788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485" name="Ink 484">
                <a:extLst>
                  <a:ext uri="{FF2B5EF4-FFF2-40B4-BE49-F238E27FC236}">
                    <a16:creationId xmlns:a16="http://schemas.microsoft.com/office/drawing/2014/main" id="{8CA4C124-7457-4C2D-9ED4-C96539F8E7D3}"/>
                  </a:ext>
                </a:extLst>
              </p14:cNvPr>
              <p14:cNvContentPartPr/>
              <p14:nvPr/>
            </p14:nvContentPartPr>
            <p14:xfrm>
              <a:off x="665257" y="930705"/>
              <a:ext cx="173880" cy="192600"/>
            </p14:xfrm>
          </p:contentPart>
        </mc:Choice>
        <mc:Fallback xmlns="">
          <p:pic>
            <p:nvPicPr>
              <p:cNvPr id="485" name="Ink 484">
                <a:extLst>
                  <a:ext uri="{FF2B5EF4-FFF2-40B4-BE49-F238E27FC236}">
                    <a16:creationId xmlns:a16="http://schemas.microsoft.com/office/drawing/2014/main" id="{8CA4C124-7457-4C2D-9ED4-C96539F8E7D3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47617" y="913032"/>
                <a:ext cx="209520" cy="2283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486" name="Ink 485">
                <a:extLst>
                  <a:ext uri="{FF2B5EF4-FFF2-40B4-BE49-F238E27FC236}">
                    <a16:creationId xmlns:a16="http://schemas.microsoft.com/office/drawing/2014/main" id="{CAE97D93-C6AF-41F2-B5CA-0567B0F187C2}"/>
                  </a:ext>
                </a:extLst>
              </p14:cNvPr>
              <p14:cNvContentPartPr/>
              <p14:nvPr/>
            </p14:nvContentPartPr>
            <p14:xfrm>
              <a:off x="294457" y="833145"/>
              <a:ext cx="160560" cy="316800"/>
            </p14:xfrm>
          </p:contentPart>
        </mc:Choice>
        <mc:Fallback xmlns="">
          <p:pic>
            <p:nvPicPr>
              <p:cNvPr id="486" name="Ink 485">
                <a:extLst>
                  <a:ext uri="{FF2B5EF4-FFF2-40B4-BE49-F238E27FC236}">
                    <a16:creationId xmlns:a16="http://schemas.microsoft.com/office/drawing/2014/main" id="{CAE97D93-C6AF-41F2-B5CA-0567B0F187C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276817" y="815145"/>
                <a:ext cx="19620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487" name="Ink 486">
                <a:extLst>
                  <a:ext uri="{FF2B5EF4-FFF2-40B4-BE49-F238E27FC236}">
                    <a16:creationId xmlns:a16="http://schemas.microsoft.com/office/drawing/2014/main" id="{E56FA28E-1ABE-4BA6-B4CD-F4F8BD29DF91}"/>
                  </a:ext>
                </a:extLst>
              </p14:cNvPr>
              <p14:cNvContentPartPr/>
              <p14:nvPr/>
            </p14:nvContentPartPr>
            <p14:xfrm>
              <a:off x="7880017" y="307545"/>
              <a:ext cx="323280" cy="182160"/>
            </p14:xfrm>
          </p:contentPart>
        </mc:Choice>
        <mc:Fallback xmlns="">
          <p:pic>
            <p:nvPicPr>
              <p:cNvPr id="487" name="Ink 486">
                <a:extLst>
                  <a:ext uri="{FF2B5EF4-FFF2-40B4-BE49-F238E27FC236}">
                    <a16:creationId xmlns:a16="http://schemas.microsoft.com/office/drawing/2014/main" id="{E56FA28E-1ABE-4BA6-B4CD-F4F8BD29DF9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7862377" y="289581"/>
                <a:ext cx="358920" cy="217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488" name="Ink 487">
                <a:extLst>
                  <a:ext uri="{FF2B5EF4-FFF2-40B4-BE49-F238E27FC236}">
                    <a16:creationId xmlns:a16="http://schemas.microsoft.com/office/drawing/2014/main" id="{C90DE29A-2064-43A6-84F9-AFFF04BA9B31}"/>
                  </a:ext>
                </a:extLst>
              </p14:cNvPr>
              <p14:cNvContentPartPr/>
              <p14:nvPr/>
            </p14:nvContentPartPr>
            <p14:xfrm>
              <a:off x="7282777" y="283785"/>
              <a:ext cx="279720" cy="174600"/>
            </p14:xfrm>
          </p:contentPart>
        </mc:Choice>
        <mc:Fallback xmlns="">
          <p:pic>
            <p:nvPicPr>
              <p:cNvPr id="488" name="Ink 487">
                <a:extLst>
                  <a:ext uri="{FF2B5EF4-FFF2-40B4-BE49-F238E27FC236}">
                    <a16:creationId xmlns:a16="http://schemas.microsoft.com/office/drawing/2014/main" id="{C90DE29A-2064-43A6-84F9-AFFF04BA9B3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7264800" y="265785"/>
                <a:ext cx="315314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489" name="Ink 488">
                <a:extLst>
                  <a:ext uri="{FF2B5EF4-FFF2-40B4-BE49-F238E27FC236}">
                    <a16:creationId xmlns:a16="http://schemas.microsoft.com/office/drawing/2014/main" id="{C93916C7-02CF-4B74-B448-31F606AAE535}"/>
                  </a:ext>
                </a:extLst>
              </p14:cNvPr>
              <p14:cNvContentPartPr/>
              <p14:nvPr/>
            </p14:nvContentPartPr>
            <p14:xfrm>
              <a:off x="6675817" y="273345"/>
              <a:ext cx="516600" cy="216360"/>
            </p14:xfrm>
          </p:contentPart>
        </mc:Choice>
        <mc:Fallback xmlns="">
          <p:pic>
            <p:nvPicPr>
              <p:cNvPr id="489" name="Ink 488">
                <a:extLst>
                  <a:ext uri="{FF2B5EF4-FFF2-40B4-BE49-F238E27FC236}">
                    <a16:creationId xmlns:a16="http://schemas.microsoft.com/office/drawing/2014/main" id="{C93916C7-02CF-4B74-B448-31F606AAE535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658177" y="255345"/>
                <a:ext cx="55224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713BA659-DDB2-476E-B6B4-FF19F5F9A662}"/>
                  </a:ext>
                </a:extLst>
              </p14:cNvPr>
              <p14:cNvContentPartPr/>
              <p14:nvPr/>
            </p14:nvContentPartPr>
            <p14:xfrm>
              <a:off x="6086857" y="232665"/>
              <a:ext cx="296280" cy="231480"/>
            </p14:xfrm>
          </p:contentPart>
        </mc:Choice>
        <mc:Fallback xmlns=""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713BA659-DDB2-476E-B6B4-FF19F5F9A662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068857" y="215025"/>
                <a:ext cx="33192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3FC548B1-B482-41CF-A42D-D228F18B1C73}"/>
                  </a:ext>
                </a:extLst>
              </p14:cNvPr>
              <p14:cNvContentPartPr/>
              <p14:nvPr/>
            </p14:nvContentPartPr>
            <p14:xfrm>
              <a:off x="5109817" y="297105"/>
              <a:ext cx="445320" cy="186480"/>
            </p14:xfrm>
          </p:contentPart>
        </mc:Choice>
        <mc:Fallback xmlns=""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3FC548B1-B482-41CF-A42D-D228F18B1C73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092177" y="279465"/>
                <a:ext cx="48096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51770DF2-8CA1-4CDF-BEE4-126634B7553A}"/>
                  </a:ext>
                </a:extLst>
              </p14:cNvPr>
              <p14:cNvContentPartPr/>
              <p14:nvPr/>
            </p14:nvContentPartPr>
            <p14:xfrm>
              <a:off x="4256977" y="204585"/>
              <a:ext cx="771480" cy="467280"/>
            </p14:xfrm>
          </p:contentPart>
        </mc:Choice>
        <mc:Fallback xmlns=""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51770DF2-8CA1-4CDF-BEE4-126634B7553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238985" y="186931"/>
                <a:ext cx="807103" cy="50294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22F60D9E-0123-4270-A37A-DB292188CF25}"/>
                  </a:ext>
                </a:extLst>
              </p14:cNvPr>
              <p14:cNvContentPartPr/>
              <p14:nvPr/>
            </p14:nvContentPartPr>
            <p14:xfrm>
              <a:off x="3274897" y="235905"/>
              <a:ext cx="281160" cy="220320"/>
            </p14:xfrm>
          </p:contentPart>
        </mc:Choice>
        <mc:Fallback xmlns=""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22F60D9E-0123-4270-A37A-DB292188CF2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256897" y="218265"/>
                <a:ext cx="316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13531600-0411-4F36-AA6F-A3DC2B309432}"/>
                  </a:ext>
                </a:extLst>
              </p14:cNvPr>
              <p14:cNvContentPartPr/>
              <p14:nvPr/>
            </p14:nvContentPartPr>
            <p14:xfrm>
              <a:off x="2942257" y="233745"/>
              <a:ext cx="243720" cy="231120"/>
            </p14:xfrm>
          </p:contentPart>
        </mc:Choice>
        <mc:Fallback xmlns=""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13531600-0411-4F36-AA6F-A3DC2B30943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2924617" y="215745"/>
                <a:ext cx="27936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495" name="Ink 494">
                <a:extLst>
                  <a:ext uri="{FF2B5EF4-FFF2-40B4-BE49-F238E27FC236}">
                    <a16:creationId xmlns:a16="http://schemas.microsoft.com/office/drawing/2014/main" id="{1F4B1C46-01E6-45E1-853D-8A01B96476C4}"/>
                  </a:ext>
                </a:extLst>
              </p14:cNvPr>
              <p14:cNvContentPartPr/>
              <p14:nvPr/>
            </p14:nvContentPartPr>
            <p14:xfrm>
              <a:off x="2530057" y="299265"/>
              <a:ext cx="156240" cy="316080"/>
            </p14:xfrm>
          </p:contentPart>
        </mc:Choice>
        <mc:Fallback xmlns="">
          <p:pic>
            <p:nvPicPr>
              <p:cNvPr id="495" name="Ink 494">
                <a:extLst>
                  <a:ext uri="{FF2B5EF4-FFF2-40B4-BE49-F238E27FC236}">
                    <a16:creationId xmlns:a16="http://schemas.microsoft.com/office/drawing/2014/main" id="{1F4B1C46-01E6-45E1-853D-8A01B96476C4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2512057" y="281625"/>
                <a:ext cx="19188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496" name="Ink 495">
                <a:extLst>
                  <a:ext uri="{FF2B5EF4-FFF2-40B4-BE49-F238E27FC236}">
                    <a16:creationId xmlns:a16="http://schemas.microsoft.com/office/drawing/2014/main" id="{DA0502CF-CD28-4C3A-BC3F-A5C752611051}"/>
                  </a:ext>
                </a:extLst>
              </p14:cNvPr>
              <p14:cNvContentPartPr/>
              <p14:nvPr/>
            </p14:nvContentPartPr>
            <p14:xfrm>
              <a:off x="1712857" y="317985"/>
              <a:ext cx="540720" cy="360000"/>
            </p14:xfrm>
          </p:contentPart>
        </mc:Choice>
        <mc:Fallback xmlns="">
          <p:pic>
            <p:nvPicPr>
              <p:cNvPr id="496" name="Ink 495">
                <a:extLst>
                  <a:ext uri="{FF2B5EF4-FFF2-40B4-BE49-F238E27FC236}">
                    <a16:creationId xmlns:a16="http://schemas.microsoft.com/office/drawing/2014/main" id="{DA0502CF-CD28-4C3A-BC3F-A5C75261105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694857" y="299985"/>
                <a:ext cx="57636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497" name="Ink 496">
                <a:extLst>
                  <a:ext uri="{FF2B5EF4-FFF2-40B4-BE49-F238E27FC236}">
                    <a16:creationId xmlns:a16="http://schemas.microsoft.com/office/drawing/2014/main" id="{60008D35-F567-4F11-815B-5C5830FA4BFB}"/>
                  </a:ext>
                </a:extLst>
              </p14:cNvPr>
              <p14:cNvContentPartPr/>
              <p14:nvPr/>
            </p14:nvContentPartPr>
            <p14:xfrm>
              <a:off x="266017" y="177945"/>
              <a:ext cx="231120" cy="332640"/>
            </p14:xfrm>
          </p:contentPart>
        </mc:Choice>
        <mc:Fallback xmlns="">
          <p:pic>
            <p:nvPicPr>
              <p:cNvPr id="497" name="Ink 496">
                <a:extLst>
                  <a:ext uri="{FF2B5EF4-FFF2-40B4-BE49-F238E27FC236}">
                    <a16:creationId xmlns:a16="http://schemas.microsoft.com/office/drawing/2014/main" id="{60008D35-F567-4F11-815B-5C5830FA4BFB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248377" y="160286"/>
                <a:ext cx="266760" cy="3683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498" name="Ink 497">
                <a:extLst>
                  <a:ext uri="{FF2B5EF4-FFF2-40B4-BE49-F238E27FC236}">
                    <a16:creationId xmlns:a16="http://schemas.microsoft.com/office/drawing/2014/main" id="{8E99849F-B063-415F-AEE1-375F0F80097B}"/>
                  </a:ext>
                </a:extLst>
              </p14:cNvPr>
              <p14:cNvContentPartPr/>
              <p14:nvPr/>
            </p14:nvContentPartPr>
            <p14:xfrm>
              <a:off x="351439" y="3116227"/>
              <a:ext cx="25200" cy="182880"/>
            </p14:xfrm>
          </p:contentPart>
        </mc:Choice>
        <mc:Fallback xmlns="">
          <p:pic>
            <p:nvPicPr>
              <p:cNvPr id="498" name="Ink 497">
                <a:extLst>
                  <a:ext uri="{FF2B5EF4-FFF2-40B4-BE49-F238E27FC236}">
                    <a16:creationId xmlns:a16="http://schemas.microsoft.com/office/drawing/2014/main" id="{8E99849F-B063-415F-AEE1-375F0F80097B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333439" y="3098587"/>
                <a:ext cx="60840" cy="21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510" name="Ink 509">
                <a:extLst>
                  <a:ext uri="{FF2B5EF4-FFF2-40B4-BE49-F238E27FC236}">
                    <a16:creationId xmlns:a16="http://schemas.microsoft.com/office/drawing/2014/main" id="{6CDE9067-A8E9-49CE-99A1-769FFC782FA0}"/>
                  </a:ext>
                </a:extLst>
              </p14:cNvPr>
              <p14:cNvContentPartPr/>
              <p14:nvPr/>
            </p14:nvContentPartPr>
            <p14:xfrm>
              <a:off x="2540959" y="3219907"/>
              <a:ext cx="98280" cy="151920"/>
            </p14:xfrm>
          </p:contentPart>
        </mc:Choice>
        <mc:Fallback xmlns="">
          <p:pic>
            <p:nvPicPr>
              <p:cNvPr id="510" name="Ink 509">
                <a:extLst>
                  <a:ext uri="{FF2B5EF4-FFF2-40B4-BE49-F238E27FC236}">
                    <a16:creationId xmlns:a16="http://schemas.microsoft.com/office/drawing/2014/main" id="{6CDE9067-A8E9-49CE-99A1-769FFC782FA0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2523319" y="3202267"/>
                <a:ext cx="133920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515" name="Ink 514">
                <a:extLst>
                  <a:ext uri="{FF2B5EF4-FFF2-40B4-BE49-F238E27FC236}">
                    <a16:creationId xmlns:a16="http://schemas.microsoft.com/office/drawing/2014/main" id="{D0312FA7-EE30-4F54-8A0D-C9EFBAD3D644}"/>
                  </a:ext>
                </a:extLst>
              </p14:cNvPr>
              <p14:cNvContentPartPr/>
              <p14:nvPr/>
            </p14:nvContentPartPr>
            <p14:xfrm>
              <a:off x="2711239" y="3153307"/>
              <a:ext cx="433800" cy="369000"/>
            </p14:xfrm>
          </p:contentPart>
        </mc:Choice>
        <mc:Fallback xmlns="">
          <p:pic>
            <p:nvPicPr>
              <p:cNvPr id="515" name="Ink 514">
                <a:extLst>
                  <a:ext uri="{FF2B5EF4-FFF2-40B4-BE49-F238E27FC236}">
                    <a16:creationId xmlns:a16="http://schemas.microsoft.com/office/drawing/2014/main" id="{D0312FA7-EE30-4F54-8A0D-C9EFBAD3D64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2693254" y="3135667"/>
                <a:ext cx="46941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516" name="Ink 515">
                <a:extLst>
                  <a:ext uri="{FF2B5EF4-FFF2-40B4-BE49-F238E27FC236}">
                    <a16:creationId xmlns:a16="http://schemas.microsoft.com/office/drawing/2014/main" id="{5EC4C0F8-7DB1-4238-B350-94890CDAA372}"/>
                  </a:ext>
                </a:extLst>
              </p14:cNvPr>
              <p14:cNvContentPartPr/>
              <p14:nvPr/>
            </p14:nvContentPartPr>
            <p14:xfrm>
              <a:off x="1854079" y="3204427"/>
              <a:ext cx="416880" cy="156960"/>
            </p14:xfrm>
          </p:contentPart>
        </mc:Choice>
        <mc:Fallback xmlns="">
          <p:pic>
            <p:nvPicPr>
              <p:cNvPr id="516" name="Ink 515">
                <a:extLst>
                  <a:ext uri="{FF2B5EF4-FFF2-40B4-BE49-F238E27FC236}">
                    <a16:creationId xmlns:a16="http://schemas.microsoft.com/office/drawing/2014/main" id="{5EC4C0F8-7DB1-4238-B350-94890CDAA372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836079" y="3186746"/>
                <a:ext cx="452520" cy="19268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517" name="Ink 516">
                <a:extLst>
                  <a:ext uri="{FF2B5EF4-FFF2-40B4-BE49-F238E27FC236}">
                    <a16:creationId xmlns:a16="http://schemas.microsoft.com/office/drawing/2014/main" id="{EC00E183-4108-4C79-9A61-D4E18D2A80D2}"/>
                  </a:ext>
                </a:extLst>
              </p14:cNvPr>
              <p14:cNvContentPartPr/>
              <p14:nvPr/>
            </p14:nvContentPartPr>
            <p14:xfrm>
              <a:off x="1192759" y="3200827"/>
              <a:ext cx="403560" cy="142200"/>
            </p14:xfrm>
          </p:contentPart>
        </mc:Choice>
        <mc:Fallback xmlns="">
          <p:pic>
            <p:nvPicPr>
              <p:cNvPr id="517" name="Ink 516">
                <a:extLst>
                  <a:ext uri="{FF2B5EF4-FFF2-40B4-BE49-F238E27FC236}">
                    <a16:creationId xmlns:a16="http://schemas.microsoft.com/office/drawing/2014/main" id="{EC00E183-4108-4C79-9A61-D4E18D2A80D2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75119" y="3182827"/>
                <a:ext cx="4392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518" name="Ink 517">
                <a:extLst>
                  <a:ext uri="{FF2B5EF4-FFF2-40B4-BE49-F238E27FC236}">
                    <a16:creationId xmlns:a16="http://schemas.microsoft.com/office/drawing/2014/main" id="{2B552F3C-3FDC-473D-A12C-612FE96687CF}"/>
                  </a:ext>
                </a:extLst>
              </p14:cNvPr>
              <p14:cNvContentPartPr/>
              <p14:nvPr/>
            </p14:nvContentPartPr>
            <p14:xfrm>
              <a:off x="797479" y="3119827"/>
              <a:ext cx="298800" cy="224280"/>
            </p14:xfrm>
          </p:contentPart>
        </mc:Choice>
        <mc:Fallback xmlns="">
          <p:pic>
            <p:nvPicPr>
              <p:cNvPr id="518" name="Ink 517">
                <a:extLst>
                  <a:ext uri="{FF2B5EF4-FFF2-40B4-BE49-F238E27FC236}">
                    <a16:creationId xmlns:a16="http://schemas.microsoft.com/office/drawing/2014/main" id="{2B552F3C-3FDC-473D-A12C-612FE96687CF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779479" y="3102187"/>
                <a:ext cx="33444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519" name="Ink 518">
                <a:extLst>
                  <a:ext uri="{FF2B5EF4-FFF2-40B4-BE49-F238E27FC236}">
                    <a16:creationId xmlns:a16="http://schemas.microsoft.com/office/drawing/2014/main" id="{C2FDDC25-6EAC-44F7-B2BB-7E65B89D9D53}"/>
                  </a:ext>
                </a:extLst>
              </p14:cNvPr>
              <p14:cNvContentPartPr/>
              <p14:nvPr/>
            </p14:nvContentPartPr>
            <p14:xfrm>
              <a:off x="473839" y="3112987"/>
              <a:ext cx="101160" cy="186120"/>
            </p14:xfrm>
          </p:contentPart>
        </mc:Choice>
        <mc:Fallback xmlns="">
          <p:pic>
            <p:nvPicPr>
              <p:cNvPr id="519" name="Ink 518">
                <a:extLst>
                  <a:ext uri="{FF2B5EF4-FFF2-40B4-BE49-F238E27FC236}">
                    <a16:creationId xmlns:a16="http://schemas.microsoft.com/office/drawing/2014/main" id="{C2FDDC25-6EAC-44F7-B2BB-7E65B89D9D53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455839" y="3095347"/>
                <a:ext cx="13680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520" name="Ink 519">
                <a:extLst>
                  <a:ext uri="{FF2B5EF4-FFF2-40B4-BE49-F238E27FC236}">
                    <a16:creationId xmlns:a16="http://schemas.microsoft.com/office/drawing/2014/main" id="{12A64A8F-0CDC-4437-AF8B-93DEA258F0BD}"/>
                  </a:ext>
                </a:extLst>
              </p14:cNvPr>
              <p14:cNvContentPartPr/>
              <p14:nvPr/>
            </p14:nvContentPartPr>
            <p14:xfrm>
              <a:off x="3483079" y="3155107"/>
              <a:ext cx="105840" cy="178200"/>
            </p14:xfrm>
          </p:contentPart>
        </mc:Choice>
        <mc:Fallback xmlns="">
          <p:pic>
            <p:nvPicPr>
              <p:cNvPr id="520" name="Ink 519">
                <a:extLst>
                  <a:ext uri="{FF2B5EF4-FFF2-40B4-BE49-F238E27FC236}">
                    <a16:creationId xmlns:a16="http://schemas.microsoft.com/office/drawing/2014/main" id="{12A64A8F-0CDC-4437-AF8B-93DEA258F0BD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3465439" y="3137467"/>
                <a:ext cx="141480" cy="21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521" name="Ink 520">
                <a:extLst>
                  <a:ext uri="{FF2B5EF4-FFF2-40B4-BE49-F238E27FC236}">
                    <a16:creationId xmlns:a16="http://schemas.microsoft.com/office/drawing/2014/main" id="{12380C6C-F8ED-4AD0-B95D-77C9EE7B1651}"/>
                  </a:ext>
                </a:extLst>
              </p14:cNvPr>
              <p14:cNvContentPartPr/>
              <p14:nvPr/>
            </p14:nvContentPartPr>
            <p14:xfrm>
              <a:off x="3658039" y="3177067"/>
              <a:ext cx="89640" cy="146520"/>
            </p14:xfrm>
          </p:contentPart>
        </mc:Choice>
        <mc:Fallback xmlns="">
          <p:pic>
            <p:nvPicPr>
              <p:cNvPr id="521" name="Ink 520">
                <a:extLst>
                  <a:ext uri="{FF2B5EF4-FFF2-40B4-BE49-F238E27FC236}">
                    <a16:creationId xmlns:a16="http://schemas.microsoft.com/office/drawing/2014/main" id="{12380C6C-F8ED-4AD0-B95D-77C9EE7B1651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3640039" y="3159427"/>
                <a:ext cx="125280" cy="1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525" name="Ink 524">
                <a:extLst>
                  <a:ext uri="{FF2B5EF4-FFF2-40B4-BE49-F238E27FC236}">
                    <a16:creationId xmlns:a16="http://schemas.microsoft.com/office/drawing/2014/main" id="{382534AE-FD9C-4C2A-A4EE-FE5C092C2848}"/>
                  </a:ext>
                </a:extLst>
              </p14:cNvPr>
              <p14:cNvContentPartPr/>
              <p14:nvPr/>
            </p14:nvContentPartPr>
            <p14:xfrm>
              <a:off x="4466599" y="3133867"/>
              <a:ext cx="111600" cy="177120"/>
            </p14:xfrm>
          </p:contentPart>
        </mc:Choice>
        <mc:Fallback xmlns="">
          <p:pic>
            <p:nvPicPr>
              <p:cNvPr id="525" name="Ink 524">
                <a:extLst>
                  <a:ext uri="{FF2B5EF4-FFF2-40B4-BE49-F238E27FC236}">
                    <a16:creationId xmlns:a16="http://schemas.microsoft.com/office/drawing/2014/main" id="{382534AE-FD9C-4C2A-A4EE-FE5C092C2848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4448959" y="3115867"/>
                <a:ext cx="147240" cy="21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528" name="Ink 527">
                <a:extLst>
                  <a:ext uri="{FF2B5EF4-FFF2-40B4-BE49-F238E27FC236}">
                    <a16:creationId xmlns:a16="http://schemas.microsoft.com/office/drawing/2014/main" id="{9F9F0D8B-1BA7-43FC-B8F2-82173A400FB1}"/>
                  </a:ext>
                </a:extLst>
              </p14:cNvPr>
              <p14:cNvContentPartPr/>
              <p14:nvPr/>
            </p14:nvContentPartPr>
            <p14:xfrm>
              <a:off x="4762879" y="3078787"/>
              <a:ext cx="4320" cy="13320"/>
            </p14:xfrm>
          </p:contentPart>
        </mc:Choice>
        <mc:Fallback xmlns="">
          <p:pic>
            <p:nvPicPr>
              <p:cNvPr id="528" name="Ink 527">
                <a:extLst>
                  <a:ext uri="{FF2B5EF4-FFF2-40B4-BE49-F238E27FC236}">
                    <a16:creationId xmlns:a16="http://schemas.microsoft.com/office/drawing/2014/main" id="{9F9F0D8B-1BA7-43FC-B8F2-82173A400FB1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4744879" y="3060787"/>
                <a:ext cx="3996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531" name="Ink 530">
                <a:extLst>
                  <a:ext uri="{FF2B5EF4-FFF2-40B4-BE49-F238E27FC236}">
                    <a16:creationId xmlns:a16="http://schemas.microsoft.com/office/drawing/2014/main" id="{7899B0AB-61CE-4455-A74F-B133554D51C3}"/>
                  </a:ext>
                </a:extLst>
              </p14:cNvPr>
              <p14:cNvContentPartPr/>
              <p14:nvPr/>
            </p14:nvContentPartPr>
            <p14:xfrm>
              <a:off x="5557039" y="3017947"/>
              <a:ext cx="81360" cy="275760"/>
            </p14:xfrm>
          </p:contentPart>
        </mc:Choice>
        <mc:Fallback xmlns="">
          <p:pic>
            <p:nvPicPr>
              <p:cNvPr id="531" name="Ink 530">
                <a:extLst>
                  <a:ext uri="{FF2B5EF4-FFF2-40B4-BE49-F238E27FC236}">
                    <a16:creationId xmlns:a16="http://schemas.microsoft.com/office/drawing/2014/main" id="{7899B0AB-61CE-4455-A74F-B133554D51C3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5539399" y="3000307"/>
                <a:ext cx="1170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532" name="Ink 531">
                <a:extLst>
                  <a:ext uri="{FF2B5EF4-FFF2-40B4-BE49-F238E27FC236}">
                    <a16:creationId xmlns:a16="http://schemas.microsoft.com/office/drawing/2014/main" id="{9CE24259-917E-4626-8ED3-B461A72661FF}"/>
                  </a:ext>
                </a:extLst>
              </p14:cNvPr>
              <p14:cNvContentPartPr/>
              <p14:nvPr/>
            </p14:nvContentPartPr>
            <p14:xfrm>
              <a:off x="5855479" y="3116947"/>
              <a:ext cx="324000" cy="158040"/>
            </p14:xfrm>
          </p:contentPart>
        </mc:Choice>
        <mc:Fallback xmlns="">
          <p:pic>
            <p:nvPicPr>
              <p:cNvPr id="532" name="Ink 531">
                <a:extLst>
                  <a:ext uri="{FF2B5EF4-FFF2-40B4-BE49-F238E27FC236}">
                    <a16:creationId xmlns:a16="http://schemas.microsoft.com/office/drawing/2014/main" id="{9CE24259-917E-4626-8ED3-B461A72661FF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5837479" y="3099307"/>
                <a:ext cx="359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533" name="Ink 532">
                <a:extLst>
                  <a:ext uri="{FF2B5EF4-FFF2-40B4-BE49-F238E27FC236}">
                    <a16:creationId xmlns:a16="http://schemas.microsoft.com/office/drawing/2014/main" id="{D59D97A2-0B2F-401D-A170-D9E314B59494}"/>
                  </a:ext>
                </a:extLst>
              </p14:cNvPr>
              <p14:cNvContentPartPr/>
              <p14:nvPr/>
            </p14:nvContentPartPr>
            <p14:xfrm>
              <a:off x="6272719" y="3145027"/>
              <a:ext cx="108000" cy="138240"/>
            </p14:xfrm>
          </p:contentPart>
        </mc:Choice>
        <mc:Fallback xmlns="">
          <p:pic>
            <p:nvPicPr>
              <p:cNvPr id="533" name="Ink 532">
                <a:extLst>
                  <a:ext uri="{FF2B5EF4-FFF2-40B4-BE49-F238E27FC236}">
                    <a16:creationId xmlns:a16="http://schemas.microsoft.com/office/drawing/2014/main" id="{D59D97A2-0B2F-401D-A170-D9E314B59494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6254719" y="3127387"/>
                <a:ext cx="1436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66EB5408-6408-49CE-8659-69ECFF19C6DE}"/>
                  </a:ext>
                </a:extLst>
              </p14:cNvPr>
              <p14:cNvContentPartPr/>
              <p14:nvPr/>
            </p14:nvContentPartPr>
            <p14:xfrm>
              <a:off x="6735319" y="3073747"/>
              <a:ext cx="126360" cy="20772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66EB5408-6408-49CE-8659-69ECFF19C6DE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6717679" y="3056107"/>
                <a:ext cx="1620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537" name="Ink 536">
                <a:extLst>
                  <a:ext uri="{FF2B5EF4-FFF2-40B4-BE49-F238E27FC236}">
                    <a16:creationId xmlns:a16="http://schemas.microsoft.com/office/drawing/2014/main" id="{3F739004-2C56-47D3-B670-5D98D72A99EA}"/>
                  </a:ext>
                </a:extLst>
              </p14:cNvPr>
              <p14:cNvContentPartPr/>
              <p14:nvPr/>
            </p14:nvContentPartPr>
            <p14:xfrm>
              <a:off x="7139959" y="3127027"/>
              <a:ext cx="288360" cy="141840"/>
            </p14:xfrm>
          </p:contentPart>
        </mc:Choice>
        <mc:Fallback xmlns="">
          <p:pic>
            <p:nvPicPr>
              <p:cNvPr id="537" name="Ink 536">
                <a:extLst>
                  <a:ext uri="{FF2B5EF4-FFF2-40B4-BE49-F238E27FC236}">
                    <a16:creationId xmlns:a16="http://schemas.microsoft.com/office/drawing/2014/main" id="{3F739004-2C56-47D3-B670-5D98D72A99EA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7122319" y="3109027"/>
                <a:ext cx="32400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542" name="Ink 541">
                <a:extLst>
                  <a:ext uri="{FF2B5EF4-FFF2-40B4-BE49-F238E27FC236}">
                    <a16:creationId xmlns:a16="http://schemas.microsoft.com/office/drawing/2014/main" id="{745B1B3E-CD0C-49FC-A862-F2767A6D43AC}"/>
                  </a:ext>
                </a:extLst>
              </p14:cNvPr>
              <p14:cNvContentPartPr/>
              <p14:nvPr/>
            </p14:nvContentPartPr>
            <p14:xfrm>
              <a:off x="8206279" y="3113707"/>
              <a:ext cx="106560" cy="140760"/>
            </p14:xfrm>
          </p:contentPart>
        </mc:Choice>
        <mc:Fallback xmlns="">
          <p:pic>
            <p:nvPicPr>
              <p:cNvPr id="542" name="Ink 541">
                <a:extLst>
                  <a:ext uri="{FF2B5EF4-FFF2-40B4-BE49-F238E27FC236}">
                    <a16:creationId xmlns:a16="http://schemas.microsoft.com/office/drawing/2014/main" id="{745B1B3E-CD0C-49FC-A862-F2767A6D43AC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8188279" y="3095707"/>
                <a:ext cx="1422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543" name="Ink 542">
                <a:extLst>
                  <a:ext uri="{FF2B5EF4-FFF2-40B4-BE49-F238E27FC236}">
                    <a16:creationId xmlns:a16="http://schemas.microsoft.com/office/drawing/2014/main" id="{6C725C5D-BA6C-494C-A8EF-38B529C15A86}"/>
                  </a:ext>
                </a:extLst>
              </p14:cNvPr>
              <p14:cNvContentPartPr/>
              <p14:nvPr/>
            </p14:nvContentPartPr>
            <p14:xfrm>
              <a:off x="7879399" y="3058267"/>
              <a:ext cx="2880" cy="12240"/>
            </p14:xfrm>
          </p:contentPart>
        </mc:Choice>
        <mc:Fallback xmlns="">
          <p:pic>
            <p:nvPicPr>
              <p:cNvPr id="543" name="Ink 542">
                <a:extLst>
                  <a:ext uri="{FF2B5EF4-FFF2-40B4-BE49-F238E27FC236}">
                    <a16:creationId xmlns:a16="http://schemas.microsoft.com/office/drawing/2014/main" id="{6C725C5D-BA6C-494C-A8EF-38B529C15A86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7861399" y="3040627"/>
                <a:ext cx="385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735163F4-5253-4D67-8509-7FF72BE23691}"/>
                  </a:ext>
                </a:extLst>
              </p14:cNvPr>
              <p14:cNvContentPartPr/>
              <p14:nvPr/>
            </p14:nvContentPartPr>
            <p14:xfrm>
              <a:off x="7911079" y="3133867"/>
              <a:ext cx="216000" cy="126000"/>
            </p14:xfrm>
          </p:contentPart>
        </mc:Choice>
        <mc:Fallback xmlns=""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735163F4-5253-4D67-8509-7FF72BE23691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7893079" y="3116176"/>
                <a:ext cx="251640" cy="1617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545" name="Ink 544">
                <a:extLst>
                  <a:ext uri="{FF2B5EF4-FFF2-40B4-BE49-F238E27FC236}">
                    <a16:creationId xmlns:a16="http://schemas.microsoft.com/office/drawing/2014/main" id="{8094CA00-C1DC-4C62-9C1B-B3B27FADD47C}"/>
                  </a:ext>
                </a:extLst>
              </p14:cNvPr>
              <p14:cNvContentPartPr/>
              <p14:nvPr/>
            </p14:nvContentPartPr>
            <p14:xfrm>
              <a:off x="7509679" y="3131707"/>
              <a:ext cx="318960" cy="284040"/>
            </p14:xfrm>
          </p:contentPart>
        </mc:Choice>
        <mc:Fallback xmlns="">
          <p:pic>
            <p:nvPicPr>
              <p:cNvPr id="545" name="Ink 544">
                <a:extLst>
                  <a:ext uri="{FF2B5EF4-FFF2-40B4-BE49-F238E27FC236}">
                    <a16:creationId xmlns:a16="http://schemas.microsoft.com/office/drawing/2014/main" id="{8094CA00-C1DC-4C62-9C1B-B3B27FADD47C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492039" y="3114067"/>
                <a:ext cx="354600" cy="31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546" name="Ink 545">
                <a:extLst>
                  <a:ext uri="{FF2B5EF4-FFF2-40B4-BE49-F238E27FC236}">
                    <a16:creationId xmlns:a16="http://schemas.microsoft.com/office/drawing/2014/main" id="{E1206C55-E792-4178-B7FC-73B3B2E7869B}"/>
                  </a:ext>
                </a:extLst>
              </p14:cNvPr>
              <p14:cNvContentPartPr/>
              <p14:nvPr/>
            </p14:nvContentPartPr>
            <p14:xfrm>
              <a:off x="6479359" y="3007507"/>
              <a:ext cx="151920" cy="277920"/>
            </p14:xfrm>
          </p:contentPart>
        </mc:Choice>
        <mc:Fallback xmlns="">
          <p:pic>
            <p:nvPicPr>
              <p:cNvPr id="546" name="Ink 545">
                <a:extLst>
                  <a:ext uri="{FF2B5EF4-FFF2-40B4-BE49-F238E27FC236}">
                    <a16:creationId xmlns:a16="http://schemas.microsoft.com/office/drawing/2014/main" id="{E1206C55-E792-4178-B7FC-73B3B2E7869B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6461359" y="2989507"/>
                <a:ext cx="18756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7">
            <p14:nvContentPartPr>
              <p14:cNvPr id="547" name="Ink 546">
                <a:extLst>
                  <a:ext uri="{FF2B5EF4-FFF2-40B4-BE49-F238E27FC236}">
                    <a16:creationId xmlns:a16="http://schemas.microsoft.com/office/drawing/2014/main" id="{0CE09BD3-6370-4639-85F5-BD36CB46D5E6}"/>
                  </a:ext>
                </a:extLst>
              </p14:cNvPr>
              <p14:cNvContentPartPr/>
              <p14:nvPr/>
            </p14:nvContentPartPr>
            <p14:xfrm>
              <a:off x="5099119" y="3124867"/>
              <a:ext cx="340200" cy="166320"/>
            </p14:xfrm>
          </p:contentPart>
        </mc:Choice>
        <mc:Fallback xmlns="">
          <p:pic>
            <p:nvPicPr>
              <p:cNvPr id="547" name="Ink 546">
                <a:extLst>
                  <a:ext uri="{FF2B5EF4-FFF2-40B4-BE49-F238E27FC236}">
                    <a16:creationId xmlns:a16="http://schemas.microsoft.com/office/drawing/2014/main" id="{0CE09BD3-6370-4639-85F5-BD36CB46D5E6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5081138" y="3106867"/>
                <a:ext cx="375802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9">
            <p14:nvContentPartPr>
              <p14:cNvPr id="548" name="Ink 547">
                <a:extLst>
                  <a:ext uri="{FF2B5EF4-FFF2-40B4-BE49-F238E27FC236}">
                    <a16:creationId xmlns:a16="http://schemas.microsoft.com/office/drawing/2014/main" id="{1A46BDB0-D5C5-465A-8BCD-4352C91FD8C6}"/>
                  </a:ext>
                </a:extLst>
              </p14:cNvPr>
              <p14:cNvContentPartPr/>
              <p14:nvPr/>
            </p14:nvContentPartPr>
            <p14:xfrm>
              <a:off x="4667119" y="3162667"/>
              <a:ext cx="172080" cy="140760"/>
            </p14:xfrm>
          </p:contentPart>
        </mc:Choice>
        <mc:Fallback xmlns="">
          <p:pic>
            <p:nvPicPr>
              <p:cNvPr id="548" name="Ink 547">
                <a:extLst>
                  <a:ext uri="{FF2B5EF4-FFF2-40B4-BE49-F238E27FC236}">
                    <a16:creationId xmlns:a16="http://schemas.microsoft.com/office/drawing/2014/main" id="{1A46BDB0-D5C5-465A-8BCD-4352C91FD8C6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4649442" y="3144667"/>
                <a:ext cx="207795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1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8DC20D68-7090-4024-B9FC-7D14E9F74D80}"/>
                  </a:ext>
                </a:extLst>
              </p14:cNvPr>
              <p14:cNvContentPartPr/>
              <p14:nvPr/>
            </p14:nvContentPartPr>
            <p14:xfrm>
              <a:off x="3828319" y="3179947"/>
              <a:ext cx="486360" cy="23364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8DC20D68-7090-4024-B9FC-7D14E9F74D80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3810679" y="3162307"/>
                <a:ext cx="5220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3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2D20C298-D00A-4D01-8B7B-367E1ED6D0B1}"/>
                  </a:ext>
                </a:extLst>
              </p14:cNvPr>
              <p14:cNvContentPartPr/>
              <p14:nvPr/>
            </p14:nvContentPartPr>
            <p14:xfrm>
              <a:off x="8636754" y="3048443"/>
              <a:ext cx="8280" cy="648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2D20C298-D00A-4D01-8B7B-367E1ED6D0B1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8619114" y="3030803"/>
                <a:ext cx="4392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5">
            <p14:nvContentPartPr>
              <p14:cNvPr id="555" name="Ink 554">
                <a:extLst>
                  <a:ext uri="{FF2B5EF4-FFF2-40B4-BE49-F238E27FC236}">
                    <a16:creationId xmlns:a16="http://schemas.microsoft.com/office/drawing/2014/main" id="{A234D948-D1EC-41B5-98B6-9C94427AE88D}"/>
                  </a:ext>
                </a:extLst>
              </p14:cNvPr>
              <p14:cNvContentPartPr/>
              <p14:nvPr/>
            </p14:nvContentPartPr>
            <p14:xfrm>
              <a:off x="9324714" y="3183083"/>
              <a:ext cx="22320" cy="68760"/>
            </p14:xfrm>
          </p:contentPart>
        </mc:Choice>
        <mc:Fallback xmlns="">
          <p:pic>
            <p:nvPicPr>
              <p:cNvPr id="555" name="Ink 554">
                <a:extLst>
                  <a:ext uri="{FF2B5EF4-FFF2-40B4-BE49-F238E27FC236}">
                    <a16:creationId xmlns:a16="http://schemas.microsoft.com/office/drawing/2014/main" id="{A234D948-D1EC-41B5-98B6-9C94427AE88D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9307074" y="3165443"/>
                <a:ext cx="5796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7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68663D77-BEF5-4057-B905-7BC6595B6371}"/>
                  </a:ext>
                </a:extLst>
              </p14:cNvPr>
              <p14:cNvContentPartPr/>
              <p14:nvPr/>
            </p14:nvContentPartPr>
            <p14:xfrm>
              <a:off x="9305994" y="3088763"/>
              <a:ext cx="3600" cy="828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68663D77-BEF5-4057-B905-7BC6595B6371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9287994" y="3071123"/>
                <a:ext cx="3924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9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D96A28C1-E064-4F6A-822C-1F763AB6FEE9}"/>
                  </a:ext>
                </a:extLst>
              </p14:cNvPr>
              <p14:cNvContentPartPr/>
              <p14:nvPr/>
            </p14:nvContentPartPr>
            <p14:xfrm>
              <a:off x="9483114" y="3126563"/>
              <a:ext cx="76320" cy="12744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D96A28C1-E064-4F6A-822C-1F763AB6FEE9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9465474" y="3108923"/>
                <a:ext cx="11196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1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8C5AA990-CE42-48DC-A2EA-F6CC34005F78}"/>
                  </a:ext>
                </a:extLst>
              </p14:cNvPr>
              <p14:cNvContentPartPr/>
              <p14:nvPr/>
            </p14:nvContentPartPr>
            <p14:xfrm>
              <a:off x="10314354" y="3151403"/>
              <a:ext cx="111600" cy="10980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8C5AA990-CE42-48DC-A2EA-F6CC34005F78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0296354" y="3133403"/>
                <a:ext cx="14724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3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27E607D0-0E5E-4150-AA6A-38DE3AE13AF0}"/>
                  </a:ext>
                </a:extLst>
              </p14:cNvPr>
              <p14:cNvContentPartPr/>
              <p14:nvPr/>
            </p14:nvContentPartPr>
            <p14:xfrm>
              <a:off x="10100874" y="3061043"/>
              <a:ext cx="125280" cy="23220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27E607D0-0E5E-4150-AA6A-38DE3AE13AF0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0082874" y="3043403"/>
                <a:ext cx="16092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5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27268275-AD5B-4D15-B9DE-A0C31E8C0EEA}"/>
                  </a:ext>
                </a:extLst>
              </p14:cNvPr>
              <p14:cNvContentPartPr/>
              <p14:nvPr/>
            </p14:nvContentPartPr>
            <p14:xfrm>
              <a:off x="9647994" y="3134843"/>
              <a:ext cx="383760" cy="13464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27268275-AD5B-4D15-B9DE-A0C31E8C0EEA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9630354" y="3117203"/>
                <a:ext cx="4194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7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8D701DCC-829D-48E5-A914-C8F2B5170576}"/>
                  </a:ext>
                </a:extLst>
              </p14:cNvPr>
              <p14:cNvContentPartPr/>
              <p14:nvPr/>
            </p14:nvContentPartPr>
            <p14:xfrm>
              <a:off x="9099354" y="3041603"/>
              <a:ext cx="126360" cy="23220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8D701DCC-829D-48E5-A914-C8F2B517057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9081354" y="3023603"/>
                <a:ext cx="16200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9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9D67CBEB-048F-444D-91B1-C3716B599623}"/>
                  </a:ext>
                </a:extLst>
              </p14:cNvPr>
              <p14:cNvContentPartPr/>
              <p14:nvPr/>
            </p14:nvContentPartPr>
            <p14:xfrm>
              <a:off x="8625234" y="3122963"/>
              <a:ext cx="203040" cy="13608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9D67CBEB-048F-444D-91B1-C3716B599623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607594" y="3105276"/>
                <a:ext cx="238680" cy="1718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1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5D758183-7BAD-44B9-9A5D-01F3893B3518}"/>
                  </a:ext>
                </a:extLst>
              </p14:cNvPr>
              <p14:cNvContentPartPr/>
              <p14:nvPr/>
            </p14:nvContentPartPr>
            <p14:xfrm>
              <a:off x="10678314" y="3162923"/>
              <a:ext cx="233280" cy="12960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5D758183-7BAD-44B9-9A5D-01F3893B3518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10660314" y="3144923"/>
                <a:ext cx="268920" cy="16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3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ED10F9D4-C16F-44CF-8DA5-9B327645D39E}"/>
                  </a:ext>
                </a:extLst>
              </p14:cNvPr>
              <p14:cNvContentPartPr/>
              <p14:nvPr/>
            </p14:nvContentPartPr>
            <p14:xfrm>
              <a:off x="11611434" y="3309443"/>
              <a:ext cx="17640" cy="10152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ED10F9D4-C16F-44CF-8DA5-9B327645D39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1593434" y="3291803"/>
                <a:ext cx="53280" cy="13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5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75117F06-0594-4773-8C86-52B9478E77B9}"/>
                  </a:ext>
                </a:extLst>
              </p14:cNvPr>
              <p14:cNvContentPartPr/>
              <p14:nvPr/>
            </p14:nvContentPartPr>
            <p14:xfrm>
              <a:off x="11017794" y="3087683"/>
              <a:ext cx="492480" cy="24588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75117F06-0594-4773-8C86-52B9478E77B9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10999794" y="3069683"/>
                <a:ext cx="5281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7">
            <p14:nvContentPartPr>
              <p14:cNvPr id="574" name="Ink 573">
                <a:extLst>
                  <a:ext uri="{FF2B5EF4-FFF2-40B4-BE49-F238E27FC236}">
                    <a16:creationId xmlns:a16="http://schemas.microsoft.com/office/drawing/2014/main" id="{725CEB17-78F3-48B2-AAC4-BF16821C5BED}"/>
                  </a:ext>
                </a:extLst>
              </p14:cNvPr>
              <p14:cNvContentPartPr/>
              <p14:nvPr/>
            </p14:nvContentPartPr>
            <p14:xfrm>
              <a:off x="8787373" y="215382"/>
              <a:ext cx="25560" cy="263520"/>
            </p14:xfrm>
          </p:contentPart>
        </mc:Choice>
        <mc:Fallback xmlns="">
          <p:pic>
            <p:nvPicPr>
              <p:cNvPr id="574" name="Ink 573">
                <a:extLst>
                  <a:ext uri="{FF2B5EF4-FFF2-40B4-BE49-F238E27FC236}">
                    <a16:creationId xmlns:a16="http://schemas.microsoft.com/office/drawing/2014/main" id="{725CEB17-78F3-48B2-AAC4-BF16821C5BED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8769373" y="197382"/>
                <a:ext cx="6120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9">
            <p14:nvContentPartPr>
              <p14:cNvPr id="577" name="Ink 576">
                <a:extLst>
                  <a:ext uri="{FF2B5EF4-FFF2-40B4-BE49-F238E27FC236}">
                    <a16:creationId xmlns:a16="http://schemas.microsoft.com/office/drawing/2014/main" id="{20AB32C5-713F-4806-8428-BF5B7853A4D3}"/>
                  </a:ext>
                </a:extLst>
              </p14:cNvPr>
              <p14:cNvContentPartPr/>
              <p14:nvPr/>
            </p14:nvContentPartPr>
            <p14:xfrm>
              <a:off x="9350413" y="239142"/>
              <a:ext cx="136440" cy="224640"/>
            </p14:xfrm>
          </p:contentPart>
        </mc:Choice>
        <mc:Fallback xmlns="">
          <p:pic>
            <p:nvPicPr>
              <p:cNvPr id="577" name="Ink 576">
                <a:extLst>
                  <a:ext uri="{FF2B5EF4-FFF2-40B4-BE49-F238E27FC236}">
                    <a16:creationId xmlns:a16="http://schemas.microsoft.com/office/drawing/2014/main" id="{20AB32C5-713F-4806-8428-BF5B7853A4D3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9332773" y="221142"/>
                <a:ext cx="17208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1">
            <p14:nvContentPartPr>
              <p14:cNvPr id="578" name="Ink 577">
                <a:extLst>
                  <a:ext uri="{FF2B5EF4-FFF2-40B4-BE49-F238E27FC236}">
                    <a16:creationId xmlns:a16="http://schemas.microsoft.com/office/drawing/2014/main" id="{1BC9D9FC-DF91-48B9-8678-D6F47EC7F609}"/>
                  </a:ext>
                </a:extLst>
              </p14:cNvPr>
              <p14:cNvContentPartPr/>
              <p14:nvPr/>
            </p14:nvContentPartPr>
            <p14:xfrm>
              <a:off x="8913733" y="192702"/>
              <a:ext cx="328320" cy="263160"/>
            </p14:xfrm>
          </p:contentPart>
        </mc:Choice>
        <mc:Fallback xmlns="">
          <p:pic>
            <p:nvPicPr>
              <p:cNvPr id="578" name="Ink 577">
                <a:extLst>
                  <a:ext uri="{FF2B5EF4-FFF2-40B4-BE49-F238E27FC236}">
                    <a16:creationId xmlns:a16="http://schemas.microsoft.com/office/drawing/2014/main" id="{1BC9D9FC-DF91-48B9-8678-D6F47EC7F609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8895753" y="175062"/>
                <a:ext cx="363921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3">
            <p14:nvContentPartPr>
              <p14:cNvPr id="590" name="Ink 589">
                <a:extLst>
                  <a:ext uri="{FF2B5EF4-FFF2-40B4-BE49-F238E27FC236}">
                    <a16:creationId xmlns:a16="http://schemas.microsoft.com/office/drawing/2014/main" id="{EFA1E7E8-FBF5-43DC-8503-C04F24C77825}"/>
                  </a:ext>
                </a:extLst>
              </p14:cNvPr>
              <p14:cNvContentPartPr/>
              <p14:nvPr/>
            </p14:nvContentPartPr>
            <p14:xfrm>
              <a:off x="1878197" y="3656589"/>
              <a:ext cx="50400" cy="119160"/>
            </p14:xfrm>
          </p:contentPart>
        </mc:Choice>
        <mc:Fallback xmlns="">
          <p:pic>
            <p:nvPicPr>
              <p:cNvPr id="590" name="Ink 589">
                <a:extLst>
                  <a:ext uri="{FF2B5EF4-FFF2-40B4-BE49-F238E27FC236}">
                    <a16:creationId xmlns:a16="http://schemas.microsoft.com/office/drawing/2014/main" id="{EFA1E7E8-FBF5-43DC-8503-C04F24C7782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1860557" y="3638589"/>
                <a:ext cx="860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5">
            <p14:nvContentPartPr>
              <p14:cNvPr id="598" name="Ink 597">
                <a:extLst>
                  <a:ext uri="{FF2B5EF4-FFF2-40B4-BE49-F238E27FC236}">
                    <a16:creationId xmlns:a16="http://schemas.microsoft.com/office/drawing/2014/main" id="{F18BF27E-D56E-4C90-A4DA-F8E42C833CAC}"/>
                  </a:ext>
                </a:extLst>
              </p14:cNvPr>
              <p14:cNvContentPartPr/>
              <p14:nvPr/>
            </p14:nvContentPartPr>
            <p14:xfrm>
              <a:off x="3398117" y="3704109"/>
              <a:ext cx="360" cy="360"/>
            </p14:xfrm>
          </p:contentPart>
        </mc:Choice>
        <mc:Fallback xmlns="">
          <p:pic>
            <p:nvPicPr>
              <p:cNvPr id="598" name="Ink 597">
                <a:extLst>
                  <a:ext uri="{FF2B5EF4-FFF2-40B4-BE49-F238E27FC236}">
                    <a16:creationId xmlns:a16="http://schemas.microsoft.com/office/drawing/2014/main" id="{F18BF27E-D56E-4C90-A4DA-F8E42C833CAC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3380477" y="3686469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7">
            <p14:nvContentPartPr>
              <p14:cNvPr id="599" name="Ink 598">
                <a:extLst>
                  <a:ext uri="{FF2B5EF4-FFF2-40B4-BE49-F238E27FC236}">
                    <a16:creationId xmlns:a16="http://schemas.microsoft.com/office/drawing/2014/main" id="{0EC8B19A-13CE-4C08-A6D5-EF189DA2934C}"/>
                  </a:ext>
                </a:extLst>
              </p14:cNvPr>
              <p14:cNvContentPartPr/>
              <p14:nvPr/>
            </p14:nvContentPartPr>
            <p14:xfrm>
              <a:off x="3590357" y="3565509"/>
              <a:ext cx="68400" cy="142560"/>
            </p14:xfrm>
          </p:contentPart>
        </mc:Choice>
        <mc:Fallback xmlns="">
          <p:pic>
            <p:nvPicPr>
              <p:cNvPr id="599" name="Ink 598">
                <a:extLst>
                  <a:ext uri="{FF2B5EF4-FFF2-40B4-BE49-F238E27FC236}">
                    <a16:creationId xmlns:a16="http://schemas.microsoft.com/office/drawing/2014/main" id="{0EC8B19A-13CE-4C08-A6D5-EF189DA2934C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3572357" y="3547869"/>
                <a:ext cx="10404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9">
            <p14:nvContentPartPr>
              <p14:cNvPr id="600" name="Ink 599">
                <a:extLst>
                  <a:ext uri="{FF2B5EF4-FFF2-40B4-BE49-F238E27FC236}">
                    <a16:creationId xmlns:a16="http://schemas.microsoft.com/office/drawing/2014/main" id="{7A92D523-89DF-4600-9B9C-BDE95D687A10}"/>
                  </a:ext>
                </a:extLst>
              </p14:cNvPr>
              <p14:cNvContentPartPr/>
              <p14:nvPr/>
            </p14:nvContentPartPr>
            <p14:xfrm>
              <a:off x="3743357" y="3581709"/>
              <a:ext cx="82080" cy="131400"/>
            </p14:xfrm>
          </p:contentPart>
        </mc:Choice>
        <mc:Fallback xmlns="">
          <p:pic>
            <p:nvPicPr>
              <p:cNvPr id="600" name="Ink 599">
                <a:extLst>
                  <a:ext uri="{FF2B5EF4-FFF2-40B4-BE49-F238E27FC236}">
                    <a16:creationId xmlns:a16="http://schemas.microsoft.com/office/drawing/2014/main" id="{7A92D523-89DF-4600-9B9C-BDE95D687A10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3725357" y="3564069"/>
                <a:ext cx="117720" cy="16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1">
            <p14:nvContentPartPr>
              <p14:cNvPr id="601" name="Ink 600">
                <a:extLst>
                  <a:ext uri="{FF2B5EF4-FFF2-40B4-BE49-F238E27FC236}">
                    <a16:creationId xmlns:a16="http://schemas.microsoft.com/office/drawing/2014/main" id="{E6F0C7E9-636D-4460-8C8B-104C2C491A40}"/>
                  </a:ext>
                </a:extLst>
              </p14:cNvPr>
              <p14:cNvContentPartPr/>
              <p14:nvPr/>
            </p14:nvContentPartPr>
            <p14:xfrm>
              <a:off x="3897797" y="3633909"/>
              <a:ext cx="18000" cy="65880"/>
            </p14:xfrm>
          </p:contentPart>
        </mc:Choice>
        <mc:Fallback xmlns="">
          <p:pic>
            <p:nvPicPr>
              <p:cNvPr id="601" name="Ink 600">
                <a:extLst>
                  <a:ext uri="{FF2B5EF4-FFF2-40B4-BE49-F238E27FC236}">
                    <a16:creationId xmlns:a16="http://schemas.microsoft.com/office/drawing/2014/main" id="{E6F0C7E9-636D-4460-8C8B-104C2C491A40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3879797" y="3616269"/>
                <a:ext cx="536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3">
            <p14:nvContentPartPr>
              <p14:cNvPr id="602" name="Ink 601">
                <a:extLst>
                  <a:ext uri="{FF2B5EF4-FFF2-40B4-BE49-F238E27FC236}">
                    <a16:creationId xmlns:a16="http://schemas.microsoft.com/office/drawing/2014/main" id="{A4EDE969-CD76-4521-8153-850B9E75DF3C}"/>
                  </a:ext>
                </a:extLst>
              </p14:cNvPr>
              <p14:cNvContentPartPr/>
              <p14:nvPr/>
            </p14:nvContentPartPr>
            <p14:xfrm>
              <a:off x="3849557" y="3532029"/>
              <a:ext cx="360" cy="1800"/>
            </p14:xfrm>
          </p:contentPart>
        </mc:Choice>
        <mc:Fallback xmlns="">
          <p:pic>
            <p:nvPicPr>
              <p:cNvPr id="602" name="Ink 601">
                <a:extLst>
                  <a:ext uri="{FF2B5EF4-FFF2-40B4-BE49-F238E27FC236}">
                    <a16:creationId xmlns:a16="http://schemas.microsoft.com/office/drawing/2014/main" id="{A4EDE969-CD76-4521-8153-850B9E75DF3C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3831917" y="3514029"/>
                <a:ext cx="3600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5">
            <p14:nvContentPartPr>
              <p14:cNvPr id="603" name="Ink 602">
                <a:extLst>
                  <a:ext uri="{FF2B5EF4-FFF2-40B4-BE49-F238E27FC236}">
                    <a16:creationId xmlns:a16="http://schemas.microsoft.com/office/drawing/2014/main" id="{34AD0676-20D1-461F-920F-E98CD545611E}"/>
                  </a:ext>
                </a:extLst>
              </p14:cNvPr>
              <p14:cNvContentPartPr/>
              <p14:nvPr/>
            </p14:nvContentPartPr>
            <p14:xfrm>
              <a:off x="4102277" y="3567309"/>
              <a:ext cx="236160" cy="126720"/>
            </p14:xfrm>
          </p:contentPart>
        </mc:Choice>
        <mc:Fallback xmlns="">
          <p:pic>
            <p:nvPicPr>
              <p:cNvPr id="603" name="Ink 602">
                <a:extLst>
                  <a:ext uri="{FF2B5EF4-FFF2-40B4-BE49-F238E27FC236}">
                    <a16:creationId xmlns:a16="http://schemas.microsoft.com/office/drawing/2014/main" id="{34AD0676-20D1-461F-920F-E98CD545611E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4084637" y="3549309"/>
                <a:ext cx="27180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7">
            <p14:nvContentPartPr>
              <p14:cNvPr id="610" name="Ink 609">
                <a:extLst>
                  <a:ext uri="{FF2B5EF4-FFF2-40B4-BE49-F238E27FC236}">
                    <a16:creationId xmlns:a16="http://schemas.microsoft.com/office/drawing/2014/main" id="{43C645C2-7A10-4BA3-B33F-2C611B54BB8D}"/>
                  </a:ext>
                </a:extLst>
              </p14:cNvPr>
              <p14:cNvContentPartPr/>
              <p14:nvPr/>
            </p14:nvContentPartPr>
            <p14:xfrm>
              <a:off x="5149517" y="3653349"/>
              <a:ext cx="11880" cy="118080"/>
            </p14:xfrm>
          </p:contentPart>
        </mc:Choice>
        <mc:Fallback xmlns="">
          <p:pic>
            <p:nvPicPr>
              <p:cNvPr id="610" name="Ink 609">
                <a:extLst>
                  <a:ext uri="{FF2B5EF4-FFF2-40B4-BE49-F238E27FC236}">
                    <a16:creationId xmlns:a16="http://schemas.microsoft.com/office/drawing/2014/main" id="{43C645C2-7A10-4BA3-B33F-2C611B54BB8D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5131877" y="3635349"/>
                <a:ext cx="475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9">
            <p14:nvContentPartPr>
              <p14:cNvPr id="611" name="Ink 610">
                <a:extLst>
                  <a:ext uri="{FF2B5EF4-FFF2-40B4-BE49-F238E27FC236}">
                    <a16:creationId xmlns:a16="http://schemas.microsoft.com/office/drawing/2014/main" id="{FB33A3BB-10F3-4871-AF28-22348A966E65}"/>
                  </a:ext>
                </a:extLst>
              </p14:cNvPr>
              <p14:cNvContentPartPr/>
              <p14:nvPr/>
            </p14:nvContentPartPr>
            <p14:xfrm>
              <a:off x="4415117" y="3511869"/>
              <a:ext cx="596520" cy="358560"/>
            </p14:xfrm>
          </p:contentPart>
        </mc:Choice>
        <mc:Fallback xmlns="">
          <p:pic>
            <p:nvPicPr>
              <p:cNvPr id="611" name="Ink 610">
                <a:extLst>
                  <a:ext uri="{FF2B5EF4-FFF2-40B4-BE49-F238E27FC236}">
                    <a16:creationId xmlns:a16="http://schemas.microsoft.com/office/drawing/2014/main" id="{FB33A3BB-10F3-4871-AF28-22348A966E65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4397477" y="3494229"/>
                <a:ext cx="632160" cy="39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1">
            <p14:nvContentPartPr>
              <p14:cNvPr id="612" name="Ink 611">
                <a:extLst>
                  <a:ext uri="{FF2B5EF4-FFF2-40B4-BE49-F238E27FC236}">
                    <a16:creationId xmlns:a16="http://schemas.microsoft.com/office/drawing/2014/main" id="{368628BF-FFD7-48D8-BE16-A486105CEAE3}"/>
                  </a:ext>
                </a:extLst>
              </p14:cNvPr>
              <p14:cNvContentPartPr/>
              <p14:nvPr/>
            </p14:nvContentPartPr>
            <p14:xfrm>
              <a:off x="2677757" y="3611589"/>
              <a:ext cx="629280" cy="196560"/>
            </p14:xfrm>
          </p:contentPart>
        </mc:Choice>
        <mc:Fallback xmlns="">
          <p:pic>
            <p:nvPicPr>
              <p:cNvPr id="612" name="Ink 611">
                <a:extLst>
                  <a:ext uri="{FF2B5EF4-FFF2-40B4-BE49-F238E27FC236}">
                    <a16:creationId xmlns:a16="http://schemas.microsoft.com/office/drawing/2014/main" id="{368628BF-FFD7-48D8-BE16-A486105CEAE3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2660117" y="3593622"/>
                <a:ext cx="664920" cy="2321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613" name="Ink 612">
                <a:extLst>
                  <a:ext uri="{FF2B5EF4-FFF2-40B4-BE49-F238E27FC236}">
                    <a16:creationId xmlns:a16="http://schemas.microsoft.com/office/drawing/2014/main" id="{146BC74E-93E8-44CE-A239-587CFA7A0B21}"/>
                  </a:ext>
                </a:extLst>
              </p14:cNvPr>
              <p14:cNvContentPartPr/>
              <p14:nvPr/>
            </p14:nvContentPartPr>
            <p14:xfrm>
              <a:off x="2170517" y="3548949"/>
              <a:ext cx="334080" cy="218880"/>
            </p14:xfrm>
          </p:contentPart>
        </mc:Choice>
        <mc:Fallback xmlns="">
          <p:pic>
            <p:nvPicPr>
              <p:cNvPr id="613" name="Ink 612">
                <a:extLst>
                  <a:ext uri="{FF2B5EF4-FFF2-40B4-BE49-F238E27FC236}">
                    <a16:creationId xmlns:a16="http://schemas.microsoft.com/office/drawing/2014/main" id="{146BC74E-93E8-44CE-A239-587CFA7A0B21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2152858" y="3531309"/>
                <a:ext cx="369758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614" name="Ink 613">
                <a:extLst>
                  <a:ext uri="{FF2B5EF4-FFF2-40B4-BE49-F238E27FC236}">
                    <a16:creationId xmlns:a16="http://schemas.microsoft.com/office/drawing/2014/main" id="{FECE4D69-8FA0-42C8-ADDF-5BDBC0EE5EFA}"/>
                  </a:ext>
                </a:extLst>
              </p14:cNvPr>
              <p14:cNvContentPartPr/>
              <p14:nvPr/>
            </p14:nvContentPartPr>
            <p14:xfrm>
              <a:off x="1603517" y="3645429"/>
              <a:ext cx="208440" cy="123480"/>
            </p14:xfrm>
          </p:contentPart>
        </mc:Choice>
        <mc:Fallback xmlns="">
          <p:pic>
            <p:nvPicPr>
              <p:cNvPr id="614" name="Ink 613">
                <a:extLst>
                  <a:ext uri="{FF2B5EF4-FFF2-40B4-BE49-F238E27FC236}">
                    <a16:creationId xmlns:a16="http://schemas.microsoft.com/office/drawing/2014/main" id="{FECE4D69-8FA0-42C8-ADDF-5BDBC0EE5EFA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1585877" y="3627789"/>
                <a:ext cx="24408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7B2A4DA6-EF1F-49AE-94E4-0AD8667F93FC}"/>
                  </a:ext>
                </a:extLst>
              </p14:cNvPr>
              <p14:cNvContentPartPr/>
              <p14:nvPr/>
            </p14:nvContentPartPr>
            <p14:xfrm>
              <a:off x="916637" y="3580269"/>
              <a:ext cx="532800" cy="21024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7B2A4DA6-EF1F-49AE-94E4-0AD8667F93FC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898649" y="3562269"/>
                <a:ext cx="568416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616" name="Ink 615">
                <a:extLst>
                  <a:ext uri="{FF2B5EF4-FFF2-40B4-BE49-F238E27FC236}">
                    <a16:creationId xmlns:a16="http://schemas.microsoft.com/office/drawing/2014/main" id="{18E281D6-08F6-4003-910A-6A6D62ACB899}"/>
                  </a:ext>
                </a:extLst>
              </p14:cNvPr>
              <p14:cNvContentPartPr/>
              <p14:nvPr/>
            </p14:nvContentPartPr>
            <p14:xfrm>
              <a:off x="377357" y="3605109"/>
              <a:ext cx="357840" cy="208800"/>
            </p14:xfrm>
          </p:contentPart>
        </mc:Choice>
        <mc:Fallback xmlns="">
          <p:pic>
            <p:nvPicPr>
              <p:cNvPr id="616" name="Ink 615">
                <a:extLst>
                  <a:ext uri="{FF2B5EF4-FFF2-40B4-BE49-F238E27FC236}">
                    <a16:creationId xmlns:a16="http://schemas.microsoft.com/office/drawing/2014/main" id="{18E281D6-08F6-4003-910A-6A6D62ACB899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359375" y="3587109"/>
                <a:ext cx="393444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617" name="Ink 616">
                <a:extLst>
                  <a:ext uri="{FF2B5EF4-FFF2-40B4-BE49-F238E27FC236}">
                    <a16:creationId xmlns:a16="http://schemas.microsoft.com/office/drawing/2014/main" id="{090C6866-5C8B-4C29-AA94-2736F7316EEC}"/>
                  </a:ext>
                </a:extLst>
              </p14:cNvPr>
              <p14:cNvContentPartPr/>
              <p14:nvPr/>
            </p14:nvContentPartPr>
            <p14:xfrm>
              <a:off x="5467757" y="3528789"/>
              <a:ext cx="21600" cy="163800"/>
            </p14:xfrm>
          </p:contentPart>
        </mc:Choice>
        <mc:Fallback xmlns="">
          <p:pic>
            <p:nvPicPr>
              <p:cNvPr id="617" name="Ink 616">
                <a:extLst>
                  <a:ext uri="{FF2B5EF4-FFF2-40B4-BE49-F238E27FC236}">
                    <a16:creationId xmlns:a16="http://schemas.microsoft.com/office/drawing/2014/main" id="{090C6866-5C8B-4C29-AA94-2736F7316EEC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450117" y="3511149"/>
                <a:ext cx="57240" cy="19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618" name="Ink 617">
                <a:extLst>
                  <a:ext uri="{FF2B5EF4-FFF2-40B4-BE49-F238E27FC236}">
                    <a16:creationId xmlns:a16="http://schemas.microsoft.com/office/drawing/2014/main" id="{C235FD17-4983-403F-8249-09D245C29540}"/>
                  </a:ext>
                </a:extLst>
              </p14:cNvPr>
              <p14:cNvContentPartPr/>
              <p14:nvPr/>
            </p14:nvContentPartPr>
            <p14:xfrm>
              <a:off x="5610317" y="3502869"/>
              <a:ext cx="148680" cy="192960"/>
            </p14:xfrm>
          </p:contentPart>
        </mc:Choice>
        <mc:Fallback xmlns="">
          <p:pic>
            <p:nvPicPr>
              <p:cNvPr id="618" name="Ink 617">
                <a:extLst>
                  <a:ext uri="{FF2B5EF4-FFF2-40B4-BE49-F238E27FC236}">
                    <a16:creationId xmlns:a16="http://schemas.microsoft.com/office/drawing/2014/main" id="{C235FD17-4983-403F-8249-09D245C29540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592677" y="3485229"/>
                <a:ext cx="1843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620" name="Ink 619">
                <a:extLst>
                  <a:ext uri="{FF2B5EF4-FFF2-40B4-BE49-F238E27FC236}">
                    <a16:creationId xmlns:a16="http://schemas.microsoft.com/office/drawing/2014/main" id="{8A45B43C-DCC3-4D9A-A4D5-AD1470D0126F}"/>
                  </a:ext>
                </a:extLst>
              </p14:cNvPr>
              <p14:cNvContentPartPr/>
              <p14:nvPr/>
            </p14:nvContentPartPr>
            <p14:xfrm>
              <a:off x="6014559" y="3587417"/>
              <a:ext cx="196560" cy="131760"/>
            </p14:xfrm>
          </p:contentPart>
        </mc:Choice>
        <mc:Fallback xmlns="">
          <p:pic>
            <p:nvPicPr>
              <p:cNvPr id="620" name="Ink 619">
                <a:extLst>
                  <a:ext uri="{FF2B5EF4-FFF2-40B4-BE49-F238E27FC236}">
                    <a16:creationId xmlns:a16="http://schemas.microsoft.com/office/drawing/2014/main" id="{8A45B43C-DCC3-4D9A-A4D5-AD1470D0126F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996919" y="3569417"/>
                <a:ext cx="23220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621" name="Ink 620">
                <a:extLst>
                  <a:ext uri="{FF2B5EF4-FFF2-40B4-BE49-F238E27FC236}">
                    <a16:creationId xmlns:a16="http://schemas.microsoft.com/office/drawing/2014/main" id="{0C7C7EBD-76F0-433A-A544-93EE35A55338}"/>
                  </a:ext>
                </a:extLst>
              </p14:cNvPr>
              <p14:cNvContentPartPr/>
              <p14:nvPr/>
            </p14:nvContentPartPr>
            <p14:xfrm>
              <a:off x="6297159" y="3609737"/>
              <a:ext cx="87480" cy="104760"/>
            </p14:xfrm>
          </p:contentPart>
        </mc:Choice>
        <mc:Fallback xmlns="">
          <p:pic>
            <p:nvPicPr>
              <p:cNvPr id="621" name="Ink 620">
                <a:extLst>
                  <a:ext uri="{FF2B5EF4-FFF2-40B4-BE49-F238E27FC236}">
                    <a16:creationId xmlns:a16="http://schemas.microsoft.com/office/drawing/2014/main" id="{0C7C7EBD-76F0-433A-A544-93EE35A55338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6279519" y="3592097"/>
                <a:ext cx="12312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625" name="Ink 624">
                <a:extLst>
                  <a:ext uri="{FF2B5EF4-FFF2-40B4-BE49-F238E27FC236}">
                    <a16:creationId xmlns:a16="http://schemas.microsoft.com/office/drawing/2014/main" id="{6ED5A8E4-01C5-47FC-8613-485EE3058ED5}"/>
                  </a:ext>
                </a:extLst>
              </p14:cNvPr>
              <p14:cNvContentPartPr/>
              <p14:nvPr/>
            </p14:nvContentPartPr>
            <p14:xfrm>
              <a:off x="6925719" y="3567617"/>
              <a:ext cx="248400" cy="124200"/>
            </p14:xfrm>
          </p:contentPart>
        </mc:Choice>
        <mc:Fallback xmlns="">
          <p:pic>
            <p:nvPicPr>
              <p:cNvPr id="625" name="Ink 624">
                <a:extLst>
                  <a:ext uri="{FF2B5EF4-FFF2-40B4-BE49-F238E27FC236}">
                    <a16:creationId xmlns:a16="http://schemas.microsoft.com/office/drawing/2014/main" id="{6ED5A8E4-01C5-47FC-8613-485EE3058ED5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907719" y="3549617"/>
                <a:ext cx="28404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630" name="Ink 629">
                <a:extLst>
                  <a:ext uri="{FF2B5EF4-FFF2-40B4-BE49-F238E27FC236}">
                    <a16:creationId xmlns:a16="http://schemas.microsoft.com/office/drawing/2014/main" id="{654AA8C4-1F5E-445D-B754-FA1F287D6775}"/>
                  </a:ext>
                </a:extLst>
              </p14:cNvPr>
              <p14:cNvContentPartPr/>
              <p14:nvPr/>
            </p14:nvContentPartPr>
            <p14:xfrm>
              <a:off x="7850199" y="3574457"/>
              <a:ext cx="79560" cy="111240"/>
            </p14:xfrm>
          </p:contentPart>
        </mc:Choice>
        <mc:Fallback xmlns="">
          <p:pic>
            <p:nvPicPr>
              <p:cNvPr id="630" name="Ink 629">
                <a:extLst>
                  <a:ext uri="{FF2B5EF4-FFF2-40B4-BE49-F238E27FC236}">
                    <a16:creationId xmlns:a16="http://schemas.microsoft.com/office/drawing/2014/main" id="{654AA8C4-1F5E-445D-B754-FA1F287D6775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7832559" y="3556457"/>
                <a:ext cx="1152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631" name="Ink 630">
                <a:extLst>
                  <a:ext uri="{FF2B5EF4-FFF2-40B4-BE49-F238E27FC236}">
                    <a16:creationId xmlns:a16="http://schemas.microsoft.com/office/drawing/2014/main" id="{3ABFA1A7-A51E-4905-BF9D-ACB3B955B4C7}"/>
                  </a:ext>
                </a:extLst>
              </p14:cNvPr>
              <p14:cNvContentPartPr/>
              <p14:nvPr/>
            </p14:nvContentPartPr>
            <p14:xfrm>
              <a:off x="7524399" y="3517577"/>
              <a:ext cx="5760" cy="5400"/>
            </p14:xfrm>
          </p:contentPart>
        </mc:Choice>
        <mc:Fallback xmlns="">
          <p:pic>
            <p:nvPicPr>
              <p:cNvPr id="631" name="Ink 630">
                <a:extLst>
                  <a:ext uri="{FF2B5EF4-FFF2-40B4-BE49-F238E27FC236}">
                    <a16:creationId xmlns:a16="http://schemas.microsoft.com/office/drawing/2014/main" id="{3ABFA1A7-A51E-4905-BF9D-ACB3B955B4C7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7506759" y="3499577"/>
                <a:ext cx="4140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632" name="Ink 631">
                <a:extLst>
                  <a:ext uri="{FF2B5EF4-FFF2-40B4-BE49-F238E27FC236}">
                    <a16:creationId xmlns:a16="http://schemas.microsoft.com/office/drawing/2014/main" id="{8486EA6A-A84C-4DB2-860E-338D422F2CD8}"/>
                  </a:ext>
                </a:extLst>
              </p14:cNvPr>
              <p14:cNvContentPartPr/>
              <p14:nvPr/>
            </p14:nvContentPartPr>
            <p14:xfrm>
              <a:off x="8080239" y="3658337"/>
              <a:ext cx="6840" cy="100800"/>
            </p14:xfrm>
          </p:contentPart>
        </mc:Choice>
        <mc:Fallback xmlns="">
          <p:pic>
            <p:nvPicPr>
              <p:cNvPr id="632" name="Ink 631">
                <a:extLst>
                  <a:ext uri="{FF2B5EF4-FFF2-40B4-BE49-F238E27FC236}">
                    <a16:creationId xmlns:a16="http://schemas.microsoft.com/office/drawing/2014/main" id="{8486EA6A-A84C-4DB2-860E-338D422F2CD8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8062599" y="3640337"/>
                <a:ext cx="4248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633" name="Ink 632">
                <a:extLst>
                  <a:ext uri="{FF2B5EF4-FFF2-40B4-BE49-F238E27FC236}">
                    <a16:creationId xmlns:a16="http://schemas.microsoft.com/office/drawing/2014/main" id="{E8F02DE1-158C-41D4-9D0A-2543F581EFF4}"/>
                  </a:ext>
                </a:extLst>
              </p14:cNvPr>
              <p14:cNvContentPartPr/>
              <p14:nvPr/>
            </p14:nvContentPartPr>
            <p14:xfrm>
              <a:off x="8317119" y="3592817"/>
              <a:ext cx="118440" cy="115200"/>
            </p14:xfrm>
          </p:contentPart>
        </mc:Choice>
        <mc:Fallback xmlns="">
          <p:pic>
            <p:nvPicPr>
              <p:cNvPr id="633" name="Ink 632">
                <a:extLst>
                  <a:ext uri="{FF2B5EF4-FFF2-40B4-BE49-F238E27FC236}">
                    <a16:creationId xmlns:a16="http://schemas.microsoft.com/office/drawing/2014/main" id="{E8F02DE1-158C-41D4-9D0A-2543F581EFF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8299119" y="3575177"/>
                <a:ext cx="15408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634" name="Ink 633">
                <a:extLst>
                  <a:ext uri="{FF2B5EF4-FFF2-40B4-BE49-F238E27FC236}">
                    <a16:creationId xmlns:a16="http://schemas.microsoft.com/office/drawing/2014/main" id="{601BF0EE-595C-4272-8310-A84136C726E4}"/>
                  </a:ext>
                </a:extLst>
              </p14:cNvPr>
              <p14:cNvContentPartPr/>
              <p14:nvPr/>
            </p14:nvContentPartPr>
            <p14:xfrm>
              <a:off x="8506839" y="3634577"/>
              <a:ext cx="92160" cy="81720"/>
            </p14:xfrm>
          </p:contentPart>
        </mc:Choice>
        <mc:Fallback xmlns="">
          <p:pic>
            <p:nvPicPr>
              <p:cNvPr id="634" name="Ink 633">
                <a:extLst>
                  <a:ext uri="{FF2B5EF4-FFF2-40B4-BE49-F238E27FC236}">
                    <a16:creationId xmlns:a16="http://schemas.microsoft.com/office/drawing/2014/main" id="{601BF0EE-595C-4272-8310-A84136C726E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8488839" y="3616937"/>
                <a:ext cx="127800" cy="11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635" name="Ink 634">
                <a:extLst>
                  <a:ext uri="{FF2B5EF4-FFF2-40B4-BE49-F238E27FC236}">
                    <a16:creationId xmlns:a16="http://schemas.microsoft.com/office/drawing/2014/main" id="{85900364-55B9-418F-BB1F-3BF11E711599}"/>
                  </a:ext>
                </a:extLst>
              </p14:cNvPr>
              <p14:cNvContentPartPr/>
              <p14:nvPr/>
            </p14:nvContentPartPr>
            <p14:xfrm>
              <a:off x="8741919" y="3474017"/>
              <a:ext cx="85680" cy="245880"/>
            </p14:xfrm>
          </p:contentPart>
        </mc:Choice>
        <mc:Fallback xmlns="">
          <p:pic>
            <p:nvPicPr>
              <p:cNvPr id="635" name="Ink 634">
                <a:extLst>
                  <a:ext uri="{FF2B5EF4-FFF2-40B4-BE49-F238E27FC236}">
                    <a16:creationId xmlns:a16="http://schemas.microsoft.com/office/drawing/2014/main" id="{85900364-55B9-418F-BB1F-3BF11E711599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8723919" y="3456017"/>
                <a:ext cx="12132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636" name="Ink 635">
                <a:extLst>
                  <a:ext uri="{FF2B5EF4-FFF2-40B4-BE49-F238E27FC236}">
                    <a16:creationId xmlns:a16="http://schemas.microsoft.com/office/drawing/2014/main" id="{DD963F41-0909-4833-AC95-5BE4EF7E8014}"/>
                  </a:ext>
                </a:extLst>
              </p14:cNvPr>
              <p14:cNvContentPartPr/>
              <p14:nvPr/>
            </p14:nvContentPartPr>
            <p14:xfrm>
              <a:off x="7595679" y="3587057"/>
              <a:ext cx="185760" cy="108360"/>
            </p14:xfrm>
          </p:contentPart>
        </mc:Choice>
        <mc:Fallback xmlns="">
          <p:pic>
            <p:nvPicPr>
              <p:cNvPr id="636" name="Ink 635">
                <a:extLst>
                  <a:ext uri="{FF2B5EF4-FFF2-40B4-BE49-F238E27FC236}">
                    <a16:creationId xmlns:a16="http://schemas.microsoft.com/office/drawing/2014/main" id="{DD963F41-0909-4833-AC95-5BE4EF7E8014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577714" y="3569417"/>
                <a:ext cx="221331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637" name="Ink 636">
                <a:extLst>
                  <a:ext uri="{FF2B5EF4-FFF2-40B4-BE49-F238E27FC236}">
                    <a16:creationId xmlns:a16="http://schemas.microsoft.com/office/drawing/2014/main" id="{81ED59B9-2B24-4889-AE73-0D74B685B4A0}"/>
                  </a:ext>
                </a:extLst>
              </p14:cNvPr>
              <p14:cNvContentPartPr/>
              <p14:nvPr/>
            </p14:nvContentPartPr>
            <p14:xfrm>
              <a:off x="7257999" y="3593897"/>
              <a:ext cx="241920" cy="246600"/>
            </p14:xfrm>
          </p:contentPart>
        </mc:Choice>
        <mc:Fallback xmlns="">
          <p:pic>
            <p:nvPicPr>
              <p:cNvPr id="637" name="Ink 636">
                <a:extLst>
                  <a:ext uri="{FF2B5EF4-FFF2-40B4-BE49-F238E27FC236}">
                    <a16:creationId xmlns:a16="http://schemas.microsoft.com/office/drawing/2014/main" id="{81ED59B9-2B24-4889-AE73-0D74B685B4A0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239999" y="3576257"/>
                <a:ext cx="27756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638" name="Ink 637">
                <a:extLst>
                  <a:ext uri="{FF2B5EF4-FFF2-40B4-BE49-F238E27FC236}">
                    <a16:creationId xmlns:a16="http://schemas.microsoft.com/office/drawing/2014/main" id="{9F9C7202-ABC5-4A86-9CAF-4F0C4D51BBC2}"/>
                  </a:ext>
                </a:extLst>
              </p14:cNvPr>
              <p14:cNvContentPartPr/>
              <p14:nvPr/>
            </p14:nvContentPartPr>
            <p14:xfrm>
              <a:off x="6450159" y="3527297"/>
              <a:ext cx="230040" cy="201600"/>
            </p14:xfrm>
          </p:contentPart>
        </mc:Choice>
        <mc:Fallback xmlns="">
          <p:pic>
            <p:nvPicPr>
              <p:cNvPr id="638" name="Ink 637">
                <a:extLst>
                  <a:ext uri="{FF2B5EF4-FFF2-40B4-BE49-F238E27FC236}">
                    <a16:creationId xmlns:a16="http://schemas.microsoft.com/office/drawing/2014/main" id="{9F9C7202-ABC5-4A86-9CAF-4F0C4D51BBC2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6432519" y="3509297"/>
                <a:ext cx="26568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644" name="Ink 643">
                <a:extLst>
                  <a:ext uri="{FF2B5EF4-FFF2-40B4-BE49-F238E27FC236}">
                    <a16:creationId xmlns:a16="http://schemas.microsoft.com/office/drawing/2014/main" id="{07C49B76-C9FB-4893-99E4-FDA638BAA85A}"/>
                  </a:ext>
                </a:extLst>
              </p14:cNvPr>
              <p14:cNvContentPartPr/>
              <p14:nvPr/>
            </p14:nvContentPartPr>
            <p14:xfrm>
              <a:off x="10017450" y="3509361"/>
              <a:ext cx="75600" cy="205560"/>
            </p14:xfrm>
          </p:contentPart>
        </mc:Choice>
        <mc:Fallback xmlns="">
          <p:pic>
            <p:nvPicPr>
              <p:cNvPr id="644" name="Ink 643">
                <a:extLst>
                  <a:ext uri="{FF2B5EF4-FFF2-40B4-BE49-F238E27FC236}">
                    <a16:creationId xmlns:a16="http://schemas.microsoft.com/office/drawing/2014/main" id="{07C49B76-C9FB-4893-99E4-FDA638BAA85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9999810" y="3491721"/>
                <a:ext cx="11124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649" name="Ink 648">
                <a:extLst>
                  <a:ext uri="{FF2B5EF4-FFF2-40B4-BE49-F238E27FC236}">
                    <a16:creationId xmlns:a16="http://schemas.microsoft.com/office/drawing/2014/main" id="{73F6BC04-B774-4A95-B373-581DB7D340FC}"/>
                  </a:ext>
                </a:extLst>
              </p14:cNvPr>
              <p14:cNvContentPartPr/>
              <p14:nvPr/>
            </p14:nvContentPartPr>
            <p14:xfrm>
              <a:off x="10186650" y="3495321"/>
              <a:ext cx="408240" cy="207000"/>
            </p14:xfrm>
          </p:contentPart>
        </mc:Choice>
        <mc:Fallback xmlns="">
          <p:pic>
            <p:nvPicPr>
              <p:cNvPr id="649" name="Ink 648">
                <a:extLst>
                  <a:ext uri="{FF2B5EF4-FFF2-40B4-BE49-F238E27FC236}">
                    <a16:creationId xmlns:a16="http://schemas.microsoft.com/office/drawing/2014/main" id="{73F6BC04-B774-4A95-B373-581DB7D340FC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10168666" y="3477352"/>
                <a:ext cx="443849" cy="2425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650" name="Ink 649">
                <a:extLst>
                  <a:ext uri="{FF2B5EF4-FFF2-40B4-BE49-F238E27FC236}">
                    <a16:creationId xmlns:a16="http://schemas.microsoft.com/office/drawing/2014/main" id="{2E9071DF-F593-4666-B2B0-E334A78C13FB}"/>
                  </a:ext>
                </a:extLst>
              </p14:cNvPr>
              <p14:cNvContentPartPr/>
              <p14:nvPr/>
            </p14:nvContentPartPr>
            <p14:xfrm>
              <a:off x="9608850" y="3521241"/>
              <a:ext cx="320400" cy="187560"/>
            </p14:xfrm>
          </p:contentPart>
        </mc:Choice>
        <mc:Fallback xmlns="">
          <p:pic>
            <p:nvPicPr>
              <p:cNvPr id="650" name="Ink 649">
                <a:extLst>
                  <a:ext uri="{FF2B5EF4-FFF2-40B4-BE49-F238E27FC236}">
                    <a16:creationId xmlns:a16="http://schemas.microsoft.com/office/drawing/2014/main" id="{2E9071DF-F593-4666-B2B0-E334A78C13FB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9591210" y="3503601"/>
                <a:ext cx="3560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651" name="Ink 650">
                <a:extLst>
                  <a:ext uri="{FF2B5EF4-FFF2-40B4-BE49-F238E27FC236}">
                    <a16:creationId xmlns:a16="http://schemas.microsoft.com/office/drawing/2014/main" id="{C7477332-B630-4FE0-A4DC-75FD7AFC54BC}"/>
                  </a:ext>
                </a:extLst>
              </p14:cNvPr>
              <p14:cNvContentPartPr/>
              <p14:nvPr/>
            </p14:nvContentPartPr>
            <p14:xfrm>
              <a:off x="9211050" y="3481641"/>
              <a:ext cx="124200" cy="233280"/>
            </p14:xfrm>
          </p:contentPart>
        </mc:Choice>
        <mc:Fallback xmlns="">
          <p:pic>
            <p:nvPicPr>
              <p:cNvPr id="651" name="Ink 650">
                <a:extLst>
                  <a:ext uri="{FF2B5EF4-FFF2-40B4-BE49-F238E27FC236}">
                    <a16:creationId xmlns:a16="http://schemas.microsoft.com/office/drawing/2014/main" id="{C7477332-B630-4FE0-A4DC-75FD7AFC54BC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9193102" y="3464001"/>
                <a:ext cx="159737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652" name="Ink 651">
                <a:extLst>
                  <a:ext uri="{FF2B5EF4-FFF2-40B4-BE49-F238E27FC236}">
                    <a16:creationId xmlns:a16="http://schemas.microsoft.com/office/drawing/2014/main" id="{61438D68-B019-4D95-A353-C289A4119CD4}"/>
                  </a:ext>
                </a:extLst>
              </p14:cNvPr>
              <p14:cNvContentPartPr/>
              <p14:nvPr/>
            </p14:nvContentPartPr>
            <p14:xfrm>
              <a:off x="10810170" y="3565521"/>
              <a:ext cx="149400" cy="108720"/>
            </p14:xfrm>
          </p:contentPart>
        </mc:Choice>
        <mc:Fallback xmlns="">
          <p:pic>
            <p:nvPicPr>
              <p:cNvPr id="652" name="Ink 651">
                <a:extLst>
                  <a:ext uri="{FF2B5EF4-FFF2-40B4-BE49-F238E27FC236}">
                    <a16:creationId xmlns:a16="http://schemas.microsoft.com/office/drawing/2014/main" id="{61438D68-B019-4D95-A353-C289A4119CD4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10792530" y="3547521"/>
                <a:ext cx="18504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653" name="Ink 652">
                <a:extLst>
                  <a:ext uri="{FF2B5EF4-FFF2-40B4-BE49-F238E27FC236}">
                    <a16:creationId xmlns:a16="http://schemas.microsoft.com/office/drawing/2014/main" id="{1C2E28B0-1F31-4EC5-9034-E059B1C3D4E6}"/>
                  </a:ext>
                </a:extLst>
              </p14:cNvPr>
              <p14:cNvContentPartPr/>
              <p14:nvPr/>
            </p14:nvContentPartPr>
            <p14:xfrm>
              <a:off x="11041290" y="3536001"/>
              <a:ext cx="115200" cy="137520"/>
            </p14:xfrm>
          </p:contentPart>
        </mc:Choice>
        <mc:Fallback xmlns="">
          <p:pic>
            <p:nvPicPr>
              <p:cNvPr id="653" name="Ink 652">
                <a:extLst>
                  <a:ext uri="{FF2B5EF4-FFF2-40B4-BE49-F238E27FC236}">
                    <a16:creationId xmlns:a16="http://schemas.microsoft.com/office/drawing/2014/main" id="{1C2E28B0-1F31-4EC5-9034-E059B1C3D4E6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11023290" y="3518001"/>
                <a:ext cx="15084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654" name="Ink 653">
                <a:extLst>
                  <a:ext uri="{FF2B5EF4-FFF2-40B4-BE49-F238E27FC236}">
                    <a16:creationId xmlns:a16="http://schemas.microsoft.com/office/drawing/2014/main" id="{BA078B32-E478-408A-93C2-D9FEAB8C8F00}"/>
                  </a:ext>
                </a:extLst>
              </p14:cNvPr>
              <p14:cNvContentPartPr/>
              <p14:nvPr/>
            </p14:nvContentPartPr>
            <p14:xfrm>
              <a:off x="11247930" y="3587481"/>
              <a:ext cx="60480" cy="89280"/>
            </p14:xfrm>
          </p:contentPart>
        </mc:Choice>
        <mc:Fallback xmlns="">
          <p:pic>
            <p:nvPicPr>
              <p:cNvPr id="654" name="Ink 653">
                <a:extLst>
                  <a:ext uri="{FF2B5EF4-FFF2-40B4-BE49-F238E27FC236}">
                    <a16:creationId xmlns:a16="http://schemas.microsoft.com/office/drawing/2014/main" id="{BA078B32-E478-408A-93C2-D9FEAB8C8F00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11229930" y="3569481"/>
                <a:ext cx="96120" cy="12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657" name="Ink 656">
                <a:extLst>
                  <a:ext uri="{FF2B5EF4-FFF2-40B4-BE49-F238E27FC236}">
                    <a16:creationId xmlns:a16="http://schemas.microsoft.com/office/drawing/2014/main" id="{BEAD9BB3-B452-446B-928F-1738043CEF9C}"/>
                  </a:ext>
                </a:extLst>
              </p14:cNvPr>
              <p14:cNvContentPartPr/>
              <p14:nvPr/>
            </p14:nvContentPartPr>
            <p14:xfrm>
              <a:off x="673577" y="4108256"/>
              <a:ext cx="51480" cy="105480"/>
            </p14:xfrm>
          </p:contentPart>
        </mc:Choice>
        <mc:Fallback xmlns="">
          <p:pic>
            <p:nvPicPr>
              <p:cNvPr id="657" name="Ink 656">
                <a:extLst>
                  <a:ext uri="{FF2B5EF4-FFF2-40B4-BE49-F238E27FC236}">
                    <a16:creationId xmlns:a16="http://schemas.microsoft.com/office/drawing/2014/main" id="{BEAD9BB3-B452-446B-928F-1738043CEF9C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655937" y="4090256"/>
                <a:ext cx="8712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670" name="Ink 669">
                <a:extLst>
                  <a:ext uri="{FF2B5EF4-FFF2-40B4-BE49-F238E27FC236}">
                    <a16:creationId xmlns:a16="http://schemas.microsoft.com/office/drawing/2014/main" id="{034B7781-E279-46F2-A270-885EC5B7C99D}"/>
                  </a:ext>
                </a:extLst>
              </p14:cNvPr>
              <p14:cNvContentPartPr/>
              <p14:nvPr/>
            </p14:nvContentPartPr>
            <p14:xfrm>
              <a:off x="2606417" y="4045976"/>
              <a:ext cx="60480" cy="120960"/>
            </p14:xfrm>
          </p:contentPart>
        </mc:Choice>
        <mc:Fallback xmlns="">
          <p:pic>
            <p:nvPicPr>
              <p:cNvPr id="670" name="Ink 669">
                <a:extLst>
                  <a:ext uri="{FF2B5EF4-FFF2-40B4-BE49-F238E27FC236}">
                    <a16:creationId xmlns:a16="http://schemas.microsoft.com/office/drawing/2014/main" id="{034B7781-E279-46F2-A270-885EC5B7C99D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2588777" y="4028336"/>
                <a:ext cx="961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674" name="Ink 673">
                <a:extLst>
                  <a:ext uri="{FF2B5EF4-FFF2-40B4-BE49-F238E27FC236}">
                    <a16:creationId xmlns:a16="http://schemas.microsoft.com/office/drawing/2014/main" id="{88E343B5-C4EF-4F8E-9525-70E4B82B61C3}"/>
                  </a:ext>
                </a:extLst>
              </p14:cNvPr>
              <p14:cNvContentPartPr/>
              <p14:nvPr/>
            </p14:nvContentPartPr>
            <p14:xfrm>
              <a:off x="2894777" y="3951656"/>
              <a:ext cx="5760" cy="2880"/>
            </p14:xfrm>
          </p:contentPart>
        </mc:Choice>
        <mc:Fallback xmlns="">
          <p:pic>
            <p:nvPicPr>
              <p:cNvPr id="674" name="Ink 673">
                <a:extLst>
                  <a:ext uri="{FF2B5EF4-FFF2-40B4-BE49-F238E27FC236}">
                    <a16:creationId xmlns:a16="http://schemas.microsoft.com/office/drawing/2014/main" id="{88E343B5-C4EF-4F8E-9525-70E4B82B61C3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2877137" y="3933656"/>
                <a:ext cx="41400" cy="3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681" name="Ink 680">
                <a:extLst>
                  <a:ext uri="{FF2B5EF4-FFF2-40B4-BE49-F238E27FC236}">
                    <a16:creationId xmlns:a16="http://schemas.microsoft.com/office/drawing/2014/main" id="{84F33234-A772-4A24-8A3A-C363B872F2C8}"/>
                  </a:ext>
                </a:extLst>
              </p14:cNvPr>
              <p14:cNvContentPartPr/>
              <p14:nvPr/>
            </p14:nvContentPartPr>
            <p14:xfrm>
              <a:off x="4541777" y="3919976"/>
              <a:ext cx="74880" cy="225000"/>
            </p14:xfrm>
          </p:contentPart>
        </mc:Choice>
        <mc:Fallback xmlns="">
          <p:pic>
            <p:nvPicPr>
              <p:cNvPr id="681" name="Ink 680">
                <a:extLst>
                  <a:ext uri="{FF2B5EF4-FFF2-40B4-BE49-F238E27FC236}">
                    <a16:creationId xmlns:a16="http://schemas.microsoft.com/office/drawing/2014/main" id="{84F33234-A772-4A24-8A3A-C363B872F2C8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4524137" y="3901976"/>
                <a:ext cx="11052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682" name="Ink 681">
                <a:extLst>
                  <a:ext uri="{FF2B5EF4-FFF2-40B4-BE49-F238E27FC236}">
                    <a16:creationId xmlns:a16="http://schemas.microsoft.com/office/drawing/2014/main" id="{6979E745-B1C3-4B15-A43B-D032B07DCD1C}"/>
                  </a:ext>
                </a:extLst>
              </p14:cNvPr>
              <p14:cNvContentPartPr/>
              <p14:nvPr/>
            </p14:nvContentPartPr>
            <p14:xfrm>
              <a:off x="4153337" y="4042016"/>
              <a:ext cx="282960" cy="105480"/>
            </p14:xfrm>
          </p:contentPart>
        </mc:Choice>
        <mc:Fallback xmlns="">
          <p:pic>
            <p:nvPicPr>
              <p:cNvPr id="682" name="Ink 681">
                <a:extLst>
                  <a:ext uri="{FF2B5EF4-FFF2-40B4-BE49-F238E27FC236}">
                    <a16:creationId xmlns:a16="http://schemas.microsoft.com/office/drawing/2014/main" id="{6979E745-B1C3-4B15-A43B-D032B07DCD1C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4135697" y="4024376"/>
                <a:ext cx="31860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683" name="Ink 682">
                <a:extLst>
                  <a:ext uri="{FF2B5EF4-FFF2-40B4-BE49-F238E27FC236}">
                    <a16:creationId xmlns:a16="http://schemas.microsoft.com/office/drawing/2014/main" id="{85D74A3B-ACAC-4B97-A234-825EB949983E}"/>
                  </a:ext>
                </a:extLst>
              </p14:cNvPr>
              <p14:cNvContentPartPr/>
              <p14:nvPr/>
            </p14:nvContentPartPr>
            <p14:xfrm>
              <a:off x="3260897" y="3947336"/>
              <a:ext cx="695880" cy="209880"/>
            </p14:xfrm>
          </p:contentPart>
        </mc:Choice>
        <mc:Fallback xmlns="">
          <p:pic>
            <p:nvPicPr>
              <p:cNvPr id="683" name="Ink 682">
                <a:extLst>
                  <a:ext uri="{FF2B5EF4-FFF2-40B4-BE49-F238E27FC236}">
                    <a16:creationId xmlns:a16="http://schemas.microsoft.com/office/drawing/2014/main" id="{85D74A3B-ACAC-4B97-A234-825EB949983E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3243257" y="3929696"/>
                <a:ext cx="7315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684" name="Ink 683">
                <a:extLst>
                  <a:ext uri="{FF2B5EF4-FFF2-40B4-BE49-F238E27FC236}">
                    <a16:creationId xmlns:a16="http://schemas.microsoft.com/office/drawing/2014/main" id="{BBC59AD3-9CD7-4301-9D84-78EAE7768511}"/>
                  </a:ext>
                </a:extLst>
              </p14:cNvPr>
              <p14:cNvContentPartPr/>
              <p14:nvPr/>
            </p14:nvContentPartPr>
            <p14:xfrm>
              <a:off x="2872457" y="4034816"/>
              <a:ext cx="176400" cy="111240"/>
            </p14:xfrm>
          </p:contentPart>
        </mc:Choice>
        <mc:Fallback xmlns="">
          <p:pic>
            <p:nvPicPr>
              <p:cNvPr id="684" name="Ink 683">
                <a:extLst>
                  <a:ext uri="{FF2B5EF4-FFF2-40B4-BE49-F238E27FC236}">
                    <a16:creationId xmlns:a16="http://schemas.microsoft.com/office/drawing/2014/main" id="{BBC59AD3-9CD7-4301-9D84-78EAE7768511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2854457" y="4017176"/>
                <a:ext cx="21204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689" name="Ink 688">
                <a:extLst>
                  <a:ext uri="{FF2B5EF4-FFF2-40B4-BE49-F238E27FC236}">
                    <a16:creationId xmlns:a16="http://schemas.microsoft.com/office/drawing/2014/main" id="{877F5C2D-2CE3-49EF-B527-3B2663A25740}"/>
                  </a:ext>
                </a:extLst>
              </p14:cNvPr>
              <p14:cNvContentPartPr/>
              <p14:nvPr/>
            </p14:nvContentPartPr>
            <p14:xfrm>
              <a:off x="385937" y="4098896"/>
              <a:ext cx="212400" cy="108720"/>
            </p14:xfrm>
          </p:contentPart>
        </mc:Choice>
        <mc:Fallback xmlns="">
          <p:pic>
            <p:nvPicPr>
              <p:cNvPr id="689" name="Ink 688">
                <a:extLst>
                  <a:ext uri="{FF2B5EF4-FFF2-40B4-BE49-F238E27FC236}">
                    <a16:creationId xmlns:a16="http://schemas.microsoft.com/office/drawing/2014/main" id="{877F5C2D-2CE3-49EF-B527-3B2663A25740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368267" y="4081256"/>
                <a:ext cx="248101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9222019C-EF44-47A3-8474-0AC3CE55C910}"/>
                  </a:ext>
                </a:extLst>
              </p14:cNvPr>
              <p14:cNvContentPartPr/>
              <p14:nvPr/>
            </p14:nvContentPartPr>
            <p14:xfrm>
              <a:off x="5600327" y="3994239"/>
              <a:ext cx="113760" cy="134640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9222019C-EF44-47A3-8474-0AC3CE55C910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5582327" y="3976239"/>
                <a:ext cx="14940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695" name="Ink 694">
                <a:extLst>
                  <a:ext uri="{FF2B5EF4-FFF2-40B4-BE49-F238E27FC236}">
                    <a16:creationId xmlns:a16="http://schemas.microsoft.com/office/drawing/2014/main" id="{C51AF426-CDC9-4FB5-93D3-C10D6744D47D}"/>
                  </a:ext>
                </a:extLst>
              </p14:cNvPr>
              <p14:cNvContentPartPr/>
              <p14:nvPr/>
            </p14:nvContentPartPr>
            <p14:xfrm>
              <a:off x="5797967" y="4004679"/>
              <a:ext cx="70560" cy="118440"/>
            </p14:xfrm>
          </p:contentPart>
        </mc:Choice>
        <mc:Fallback xmlns="">
          <p:pic>
            <p:nvPicPr>
              <p:cNvPr id="695" name="Ink 694">
                <a:extLst>
                  <a:ext uri="{FF2B5EF4-FFF2-40B4-BE49-F238E27FC236}">
                    <a16:creationId xmlns:a16="http://schemas.microsoft.com/office/drawing/2014/main" id="{C51AF426-CDC9-4FB5-93D3-C10D6744D47D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5779967" y="3987039"/>
                <a:ext cx="1062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696" name="Ink 695">
                <a:extLst>
                  <a:ext uri="{FF2B5EF4-FFF2-40B4-BE49-F238E27FC236}">
                    <a16:creationId xmlns:a16="http://schemas.microsoft.com/office/drawing/2014/main" id="{891B757A-023A-474B-A765-F9957BD85D77}"/>
                  </a:ext>
                </a:extLst>
              </p14:cNvPr>
              <p14:cNvContentPartPr/>
              <p14:nvPr/>
            </p14:nvContentPartPr>
            <p14:xfrm>
              <a:off x="5937287" y="4017639"/>
              <a:ext cx="19440" cy="103680"/>
            </p14:xfrm>
          </p:contentPart>
        </mc:Choice>
        <mc:Fallback xmlns="">
          <p:pic>
            <p:nvPicPr>
              <p:cNvPr id="696" name="Ink 695">
                <a:extLst>
                  <a:ext uri="{FF2B5EF4-FFF2-40B4-BE49-F238E27FC236}">
                    <a16:creationId xmlns:a16="http://schemas.microsoft.com/office/drawing/2014/main" id="{891B757A-023A-474B-A765-F9957BD85D77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5919647" y="3999639"/>
                <a:ext cx="55080" cy="13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5">
            <p14:nvContentPartPr>
              <p14:cNvPr id="697" name="Ink 696">
                <a:extLst>
                  <a:ext uri="{FF2B5EF4-FFF2-40B4-BE49-F238E27FC236}">
                    <a16:creationId xmlns:a16="http://schemas.microsoft.com/office/drawing/2014/main" id="{BAA6611F-8A44-4C97-9DE1-3DDB39D6541A}"/>
                  </a:ext>
                </a:extLst>
              </p14:cNvPr>
              <p14:cNvContentPartPr/>
              <p14:nvPr/>
            </p14:nvContentPartPr>
            <p14:xfrm>
              <a:off x="5914607" y="3936999"/>
              <a:ext cx="5040" cy="7920"/>
            </p14:xfrm>
          </p:contentPart>
        </mc:Choice>
        <mc:Fallback xmlns="">
          <p:pic>
            <p:nvPicPr>
              <p:cNvPr id="697" name="Ink 696">
                <a:extLst>
                  <a:ext uri="{FF2B5EF4-FFF2-40B4-BE49-F238E27FC236}">
                    <a16:creationId xmlns:a16="http://schemas.microsoft.com/office/drawing/2014/main" id="{BAA6611F-8A44-4C97-9DE1-3DDB39D6541A}"/>
                  </a:ext>
                </a:extLst>
              </p:cNvPr>
              <p:cNvPicPr/>
              <p:nvPr/>
            </p:nvPicPr>
            <p:blipFill>
              <a:blip r:embed="rId256"/>
              <a:stretch>
                <a:fillRect/>
              </a:stretch>
            </p:blipFill>
            <p:spPr>
              <a:xfrm>
                <a:off x="5896967" y="3919359"/>
                <a:ext cx="40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7">
            <p14:nvContentPartPr>
              <p14:cNvPr id="698" name="Ink 697">
                <a:extLst>
                  <a:ext uri="{FF2B5EF4-FFF2-40B4-BE49-F238E27FC236}">
                    <a16:creationId xmlns:a16="http://schemas.microsoft.com/office/drawing/2014/main" id="{87FAFD50-898D-4B9F-99FB-8B40B0796F16}"/>
                  </a:ext>
                </a:extLst>
              </p14:cNvPr>
              <p14:cNvContentPartPr/>
              <p14:nvPr/>
            </p14:nvContentPartPr>
            <p14:xfrm>
              <a:off x="4840367" y="3990999"/>
              <a:ext cx="599040" cy="212400"/>
            </p14:xfrm>
          </p:contentPart>
        </mc:Choice>
        <mc:Fallback xmlns="">
          <p:pic>
            <p:nvPicPr>
              <p:cNvPr id="698" name="Ink 697">
                <a:extLst>
                  <a:ext uri="{FF2B5EF4-FFF2-40B4-BE49-F238E27FC236}">
                    <a16:creationId xmlns:a16="http://schemas.microsoft.com/office/drawing/2014/main" id="{87FAFD50-898D-4B9F-99FB-8B40B0796F16}"/>
                  </a:ext>
                </a:extLst>
              </p:cNvPr>
              <p:cNvPicPr/>
              <p:nvPr/>
            </p:nvPicPr>
            <p:blipFill>
              <a:blip r:embed="rId258"/>
              <a:stretch>
                <a:fillRect/>
              </a:stretch>
            </p:blipFill>
            <p:spPr>
              <a:xfrm>
                <a:off x="4822367" y="3973359"/>
                <a:ext cx="6346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9">
            <p14:nvContentPartPr>
              <p14:cNvPr id="699" name="Ink 698">
                <a:extLst>
                  <a:ext uri="{FF2B5EF4-FFF2-40B4-BE49-F238E27FC236}">
                    <a16:creationId xmlns:a16="http://schemas.microsoft.com/office/drawing/2014/main" id="{1058D5A8-2EB2-4728-B31B-FF079E44769C}"/>
                  </a:ext>
                </a:extLst>
              </p14:cNvPr>
              <p14:cNvContentPartPr/>
              <p14:nvPr/>
            </p14:nvContentPartPr>
            <p14:xfrm>
              <a:off x="6118727" y="4147239"/>
              <a:ext cx="7560" cy="70920"/>
            </p14:xfrm>
          </p:contentPart>
        </mc:Choice>
        <mc:Fallback xmlns="">
          <p:pic>
            <p:nvPicPr>
              <p:cNvPr id="699" name="Ink 698">
                <a:extLst>
                  <a:ext uri="{FF2B5EF4-FFF2-40B4-BE49-F238E27FC236}">
                    <a16:creationId xmlns:a16="http://schemas.microsoft.com/office/drawing/2014/main" id="{1058D5A8-2EB2-4728-B31B-FF079E44769C}"/>
                  </a:ext>
                </a:extLst>
              </p:cNvPr>
              <p:cNvPicPr/>
              <p:nvPr/>
            </p:nvPicPr>
            <p:blipFill>
              <a:blip r:embed="rId260"/>
              <a:stretch>
                <a:fillRect/>
              </a:stretch>
            </p:blipFill>
            <p:spPr>
              <a:xfrm>
                <a:off x="6101087" y="4129239"/>
                <a:ext cx="4320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1">
            <p14:nvContentPartPr>
              <p14:cNvPr id="700" name="Ink 699">
                <a:extLst>
                  <a:ext uri="{FF2B5EF4-FFF2-40B4-BE49-F238E27FC236}">
                    <a16:creationId xmlns:a16="http://schemas.microsoft.com/office/drawing/2014/main" id="{1B30A606-479E-4D2B-8EB5-8E37AA5A24FC}"/>
                  </a:ext>
                </a:extLst>
              </p14:cNvPr>
              <p14:cNvContentPartPr/>
              <p14:nvPr/>
            </p14:nvContentPartPr>
            <p14:xfrm>
              <a:off x="6369287" y="3936279"/>
              <a:ext cx="150120" cy="187200"/>
            </p14:xfrm>
          </p:contentPart>
        </mc:Choice>
        <mc:Fallback xmlns="">
          <p:pic>
            <p:nvPicPr>
              <p:cNvPr id="700" name="Ink 699">
                <a:extLst>
                  <a:ext uri="{FF2B5EF4-FFF2-40B4-BE49-F238E27FC236}">
                    <a16:creationId xmlns:a16="http://schemas.microsoft.com/office/drawing/2014/main" id="{1B30A606-479E-4D2B-8EB5-8E37AA5A24FC}"/>
                  </a:ext>
                </a:extLst>
              </p:cNvPr>
              <p:cNvPicPr/>
              <p:nvPr/>
            </p:nvPicPr>
            <p:blipFill>
              <a:blip r:embed="rId262"/>
              <a:stretch>
                <a:fillRect/>
              </a:stretch>
            </p:blipFill>
            <p:spPr>
              <a:xfrm>
                <a:off x="6351287" y="3918279"/>
                <a:ext cx="18576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3">
            <p14:nvContentPartPr>
              <p14:cNvPr id="701" name="Ink 700">
                <a:extLst>
                  <a:ext uri="{FF2B5EF4-FFF2-40B4-BE49-F238E27FC236}">
                    <a16:creationId xmlns:a16="http://schemas.microsoft.com/office/drawing/2014/main" id="{A0E43AFE-2CB7-4E7C-B322-8778E4089A16}"/>
                  </a:ext>
                </a:extLst>
              </p14:cNvPr>
              <p14:cNvContentPartPr/>
              <p14:nvPr/>
            </p14:nvContentPartPr>
            <p14:xfrm>
              <a:off x="6590327" y="4033119"/>
              <a:ext cx="57600" cy="87120"/>
            </p14:xfrm>
          </p:contentPart>
        </mc:Choice>
        <mc:Fallback xmlns="">
          <p:pic>
            <p:nvPicPr>
              <p:cNvPr id="701" name="Ink 700">
                <a:extLst>
                  <a:ext uri="{FF2B5EF4-FFF2-40B4-BE49-F238E27FC236}">
                    <a16:creationId xmlns:a16="http://schemas.microsoft.com/office/drawing/2014/main" id="{A0E43AFE-2CB7-4E7C-B322-8778E4089A16}"/>
                  </a:ext>
                </a:extLst>
              </p:cNvPr>
              <p:cNvPicPr/>
              <p:nvPr/>
            </p:nvPicPr>
            <p:blipFill>
              <a:blip r:embed="rId264"/>
              <a:stretch>
                <a:fillRect/>
              </a:stretch>
            </p:blipFill>
            <p:spPr>
              <a:xfrm>
                <a:off x="6572687" y="4015119"/>
                <a:ext cx="93240" cy="12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5">
            <p14:nvContentPartPr>
              <p14:cNvPr id="702" name="Ink 701">
                <a:extLst>
                  <a:ext uri="{FF2B5EF4-FFF2-40B4-BE49-F238E27FC236}">
                    <a16:creationId xmlns:a16="http://schemas.microsoft.com/office/drawing/2014/main" id="{887F9874-F171-4E70-A826-D8FC8FB585EC}"/>
                  </a:ext>
                </a:extLst>
              </p14:cNvPr>
              <p14:cNvContentPartPr/>
              <p14:nvPr/>
            </p14:nvContentPartPr>
            <p14:xfrm>
              <a:off x="6745847" y="4020519"/>
              <a:ext cx="149400" cy="95040"/>
            </p14:xfrm>
          </p:contentPart>
        </mc:Choice>
        <mc:Fallback xmlns="">
          <p:pic>
            <p:nvPicPr>
              <p:cNvPr id="702" name="Ink 701">
                <a:extLst>
                  <a:ext uri="{FF2B5EF4-FFF2-40B4-BE49-F238E27FC236}">
                    <a16:creationId xmlns:a16="http://schemas.microsoft.com/office/drawing/2014/main" id="{887F9874-F171-4E70-A826-D8FC8FB585EC}"/>
                  </a:ext>
                </a:extLst>
              </p:cNvPr>
              <p:cNvPicPr/>
              <p:nvPr/>
            </p:nvPicPr>
            <p:blipFill>
              <a:blip r:embed="rId266"/>
              <a:stretch>
                <a:fillRect/>
              </a:stretch>
            </p:blipFill>
            <p:spPr>
              <a:xfrm>
                <a:off x="6727847" y="4002519"/>
                <a:ext cx="18504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7">
            <p14:nvContentPartPr>
              <p14:cNvPr id="708" name="Ink 707">
                <a:extLst>
                  <a:ext uri="{FF2B5EF4-FFF2-40B4-BE49-F238E27FC236}">
                    <a16:creationId xmlns:a16="http://schemas.microsoft.com/office/drawing/2014/main" id="{7006C3D8-F978-4FDA-BF3E-32D1E6FF34EA}"/>
                  </a:ext>
                </a:extLst>
              </p14:cNvPr>
              <p14:cNvContentPartPr/>
              <p14:nvPr/>
            </p14:nvContentPartPr>
            <p14:xfrm>
              <a:off x="8055167" y="4003959"/>
              <a:ext cx="130320" cy="152280"/>
            </p14:xfrm>
          </p:contentPart>
        </mc:Choice>
        <mc:Fallback xmlns="">
          <p:pic>
            <p:nvPicPr>
              <p:cNvPr id="708" name="Ink 707">
                <a:extLst>
                  <a:ext uri="{FF2B5EF4-FFF2-40B4-BE49-F238E27FC236}">
                    <a16:creationId xmlns:a16="http://schemas.microsoft.com/office/drawing/2014/main" id="{7006C3D8-F978-4FDA-BF3E-32D1E6FF34EA}"/>
                  </a:ext>
                </a:extLst>
              </p:cNvPr>
              <p:cNvPicPr/>
              <p:nvPr/>
            </p:nvPicPr>
            <p:blipFill>
              <a:blip r:embed="rId268"/>
              <a:stretch>
                <a:fillRect/>
              </a:stretch>
            </p:blipFill>
            <p:spPr>
              <a:xfrm>
                <a:off x="8037527" y="3985959"/>
                <a:ext cx="1659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9">
            <p14:nvContentPartPr>
              <p14:cNvPr id="709" name="Ink 708">
                <a:extLst>
                  <a:ext uri="{FF2B5EF4-FFF2-40B4-BE49-F238E27FC236}">
                    <a16:creationId xmlns:a16="http://schemas.microsoft.com/office/drawing/2014/main" id="{6FD55890-BA1B-44C1-B363-AEDFB9AD9DBE}"/>
                  </a:ext>
                </a:extLst>
              </p14:cNvPr>
              <p14:cNvContentPartPr/>
              <p14:nvPr/>
            </p14:nvContentPartPr>
            <p14:xfrm>
              <a:off x="8270807" y="4024479"/>
              <a:ext cx="72360" cy="93240"/>
            </p14:xfrm>
          </p:contentPart>
        </mc:Choice>
        <mc:Fallback xmlns="">
          <p:pic>
            <p:nvPicPr>
              <p:cNvPr id="709" name="Ink 708">
                <a:extLst>
                  <a:ext uri="{FF2B5EF4-FFF2-40B4-BE49-F238E27FC236}">
                    <a16:creationId xmlns:a16="http://schemas.microsoft.com/office/drawing/2014/main" id="{6FD55890-BA1B-44C1-B363-AEDFB9AD9DBE}"/>
                  </a:ext>
                </a:extLst>
              </p:cNvPr>
              <p:cNvPicPr/>
              <p:nvPr/>
            </p:nvPicPr>
            <p:blipFill>
              <a:blip r:embed="rId270"/>
              <a:stretch>
                <a:fillRect/>
              </a:stretch>
            </p:blipFill>
            <p:spPr>
              <a:xfrm>
                <a:off x="8252807" y="4006839"/>
                <a:ext cx="10800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1">
            <p14:nvContentPartPr>
              <p14:cNvPr id="712" name="Ink 711">
                <a:extLst>
                  <a:ext uri="{FF2B5EF4-FFF2-40B4-BE49-F238E27FC236}">
                    <a16:creationId xmlns:a16="http://schemas.microsoft.com/office/drawing/2014/main" id="{FEEB0D69-5FAC-4633-8957-445A6E2FB750}"/>
                  </a:ext>
                </a:extLst>
              </p14:cNvPr>
              <p14:cNvContentPartPr/>
              <p14:nvPr/>
            </p14:nvContentPartPr>
            <p14:xfrm>
              <a:off x="8670047" y="3979839"/>
              <a:ext cx="26640" cy="123120"/>
            </p14:xfrm>
          </p:contentPart>
        </mc:Choice>
        <mc:Fallback xmlns="">
          <p:pic>
            <p:nvPicPr>
              <p:cNvPr id="712" name="Ink 711">
                <a:extLst>
                  <a:ext uri="{FF2B5EF4-FFF2-40B4-BE49-F238E27FC236}">
                    <a16:creationId xmlns:a16="http://schemas.microsoft.com/office/drawing/2014/main" id="{FEEB0D69-5FAC-4633-8957-445A6E2FB750}"/>
                  </a:ext>
                </a:extLst>
              </p:cNvPr>
              <p:cNvPicPr/>
              <p:nvPr/>
            </p:nvPicPr>
            <p:blipFill>
              <a:blip r:embed="rId272"/>
              <a:stretch>
                <a:fillRect/>
              </a:stretch>
            </p:blipFill>
            <p:spPr>
              <a:xfrm>
                <a:off x="8652047" y="3961839"/>
                <a:ext cx="6228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3">
            <p14:nvContentPartPr>
              <p14:cNvPr id="713" name="Ink 712">
                <a:extLst>
                  <a:ext uri="{FF2B5EF4-FFF2-40B4-BE49-F238E27FC236}">
                    <a16:creationId xmlns:a16="http://schemas.microsoft.com/office/drawing/2014/main" id="{BF7E411C-02CF-4082-BCB2-78D220062CBE}"/>
                  </a:ext>
                </a:extLst>
              </p14:cNvPr>
              <p14:cNvContentPartPr/>
              <p14:nvPr/>
            </p14:nvContentPartPr>
            <p14:xfrm>
              <a:off x="8786687" y="4013319"/>
              <a:ext cx="89280" cy="96120"/>
            </p14:xfrm>
          </p:contentPart>
        </mc:Choice>
        <mc:Fallback xmlns="">
          <p:pic>
            <p:nvPicPr>
              <p:cNvPr id="713" name="Ink 712">
                <a:extLst>
                  <a:ext uri="{FF2B5EF4-FFF2-40B4-BE49-F238E27FC236}">
                    <a16:creationId xmlns:a16="http://schemas.microsoft.com/office/drawing/2014/main" id="{BF7E411C-02CF-4082-BCB2-78D220062CBE}"/>
                  </a:ext>
                </a:extLst>
              </p:cNvPr>
              <p:cNvPicPr/>
              <p:nvPr/>
            </p:nvPicPr>
            <p:blipFill>
              <a:blip r:embed="rId274"/>
              <a:stretch>
                <a:fillRect/>
              </a:stretch>
            </p:blipFill>
            <p:spPr>
              <a:xfrm>
                <a:off x="8769047" y="3995679"/>
                <a:ext cx="12492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5">
            <p14:nvContentPartPr>
              <p14:cNvPr id="714" name="Ink 713">
                <a:extLst>
                  <a:ext uri="{FF2B5EF4-FFF2-40B4-BE49-F238E27FC236}">
                    <a16:creationId xmlns:a16="http://schemas.microsoft.com/office/drawing/2014/main" id="{80604F9A-FB23-4CF4-9F5F-1463873B8D87}"/>
                  </a:ext>
                </a:extLst>
              </p14:cNvPr>
              <p14:cNvContentPartPr/>
              <p14:nvPr/>
            </p14:nvContentPartPr>
            <p14:xfrm>
              <a:off x="8415167" y="4020519"/>
              <a:ext cx="166680" cy="152640"/>
            </p14:xfrm>
          </p:contentPart>
        </mc:Choice>
        <mc:Fallback xmlns="">
          <p:pic>
            <p:nvPicPr>
              <p:cNvPr id="714" name="Ink 713">
                <a:extLst>
                  <a:ext uri="{FF2B5EF4-FFF2-40B4-BE49-F238E27FC236}">
                    <a16:creationId xmlns:a16="http://schemas.microsoft.com/office/drawing/2014/main" id="{80604F9A-FB23-4CF4-9F5F-1463873B8D87}"/>
                  </a:ext>
                </a:extLst>
              </p:cNvPr>
              <p:cNvPicPr/>
              <p:nvPr/>
            </p:nvPicPr>
            <p:blipFill>
              <a:blip r:embed="rId276"/>
              <a:stretch>
                <a:fillRect/>
              </a:stretch>
            </p:blipFill>
            <p:spPr>
              <a:xfrm>
                <a:off x="8397527" y="4002519"/>
                <a:ext cx="20232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7">
            <p14:nvContentPartPr>
              <p14:cNvPr id="715" name="Ink 714">
                <a:extLst>
                  <a:ext uri="{FF2B5EF4-FFF2-40B4-BE49-F238E27FC236}">
                    <a16:creationId xmlns:a16="http://schemas.microsoft.com/office/drawing/2014/main" id="{B1405143-8688-4DE2-87B5-3C20BE17BE73}"/>
                  </a:ext>
                </a:extLst>
              </p14:cNvPr>
              <p14:cNvContentPartPr/>
              <p14:nvPr/>
            </p14:nvContentPartPr>
            <p14:xfrm>
              <a:off x="7609487" y="4024479"/>
              <a:ext cx="232200" cy="225000"/>
            </p14:xfrm>
          </p:contentPart>
        </mc:Choice>
        <mc:Fallback xmlns="">
          <p:pic>
            <p:nvPicPr>
              <p:cNvPr id="715" name="Ink 714">
                <a:extLst>
                  <a:ext uri="{FF2B5EF4-FFF2-40B4-BE49-F238E27FC236}">
                    <a16:creationId xmlns:a16="http://schemas.microsoft.com/office/drawing/2014/main" id="{B1405143-8688-4DE2-87B5-3C20BE17BE73}"/>
                  </a:ext>
                </a:extLst>
              </p:cNvPr>
              <p:cNvPicPr/>
              <p:nvPr/>
            </p:nvPicPr>
            <p:blipFill>
              <a:blip r:embed="rId278"/>
              <a:stretch>
                <a:fillRect/>
              </a:stretch>
            </p:blipFill>
            <p:spPr>
              <a:xfrm>
                <a:off x="7591487" y="4006479"/>
                <a:ext cx="26784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9">
            <p14:nvContentPartPr>
              <p14:cNvPr id="716" name="Ink 715">
                <a:extLst>
                  <a:ext uri="{FF2B5EF4-FFF2-40B4-BE49-F238E27FC236}">
                    <a16:creationId xmlns:a16="http://schemas.microsoft.com/office/drawing/2014/main" id="{5B37C4EB-04DD-48EA-B1E2-EF966D81B082}"/>
                  </a:ext>
                </a:extLst>
              </p14:cNvPr>
              <p14:cNvContentPartPr/>
              <p14:nvPr/>
            </p14:nvContentPartPr>
            <p14:xfrm>
              <a:off x="7140407" y="3995679"/>
              <a:ext cx="373680" cy="118080"/>
            </p14:xfrm>
          </p:contentPart>
        </mc:Choice>
        <mc:Fallback xmlns="">
          <p:pic>
            <p:nvPicPr>
              <p:cNvPr id="716" name="Ink 715">
                <a:extLst>
                  <a:ext uri="{FF2B5EF4-FFF2-40B4-BE49-F238E27FC236}">
                    <a16:creationId xmlns:a16="http://schemas.microsoft.com/office/drawing/2014/main" id="{5B37C4EB-04DD-48EA-B1E2-EF966D81B082}"/>
                  </a:ext>
                </a:extLst>
              </p:cNvPr>
              <p:cNvPicPr/>
              <p:nvPr/>
            </p:nvPicPr>
            <p:blipFill>
              <a:blip r:embed="rId280"/>
              <a:stretch>
                <a:fillRect/>
              </a:stretch>
            </p:blipFill>
            <p:spPr>
              <a:xfrm>
                <a:off x="7122424" y="3977679"/>
                <a:ext cx="409286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1">
            <p14:nvContentPartPr>
              <p14:cNvPr id="719" name="Ink 718">
                <a:extLst>
                  <a:ext uri="{FF2B5EF4-FFF2-40B4-BE49-F238E27FC236}">
                    <a16:creationId xmlns:a16="http://schemas.microsoft.com/office/drawing/2014/main" id="{BE4E01CE-5F69-404D-899E-4A3E59171DB0}"/>
                  </a:ext>
                </a:extLst>
              </p14:cNvPr>
              <p14:cNvContentPartPr/>
              <p14:nvPr/>
            </p14:nvContentPartPr>
            <p14:xfrm>
              <a:off x="9406929" y="4012496"/>
              <a:ext cx="73080" cy="82080"/>
            </p14:xfrm>
          </p:contentPart>
        </mc:Choice>
        <mc:Fallback xmlns="">
          <p:pic>
            <p:nvPicPr>
              <p:cNvPr id="719" name="Ink 718">
                <a:extLst>
                  <a:ext uri="{FF2B5EF4-FFF2-40B4-BE49-F238E27FC236}">
                    <a16:creationId xmlns:a16="http://schemas.microsoft.com/office/drawing/2014/main" id="{BE4E01CE-5F69-404D-899E-4A3E59171DB0}"/>
                  </a:ext>
                </a:extLst>
              </p:cNvPr>
              <p:cNvPicPr/>
              <p:nvPr/>
            </p:nvPicPr>
            <p:blipFill>
              <a:blip r:embed="rId282"/>
              <a:stretch>
                <a:fillRect/>
              </a:stretch>
            </p:blipFill>
            <p:spPr>
              <a:xfrm>
                <a:off x="9389289" y="3994856"/>
                <a:ext cx="108720" cy="11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3">
            <p14:nvContentPartPr>
              <p14:cNvPr id="722" name="Ink 721">
                <a:extLst>
                  <a:ext uri="{FF2B5EF4-FFF2-40B4-BE49-F238E27FC236}">
                    <a16:creationId xmlns:a16="http://schemas.microsoft.com/office/drawing/2014/main" id="{0E647223-25EF-497A-B11A-EB74531C2128}"/>
                  </a:ext>
                </a:extLst>
              </p14:cNvPr>
              <p14:cNvContentPartPr/>
              <p14:nvPr/>
            </p14:nvContentPartPr>
            <p14:xfrm>
              <a:off x="10048449" y="4026896"/>
              <a:ext cx="79920" cy="85320"/>
            </p14:xfrm>
          </p:contentPart>
        </mc:Choice>
        <mc:Fallback xmlns="">
          <p:pic>
            <p:nvPicPr>
              <p:cNvPr id="722" name="Ink 721">
                <a:extLst>
                  <a:ext uri="{FF2B5EF4-FFF2-40B4-BE49-F238E27FC236}">
                    <a16:creationId xmlns:a16="http://schemas.microsoft.com/office/drawing/2014/main" id="{0E647223-25EF-497A-B11A-EB74531C2128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030809" y="4008896"/>
                <a:ext cx="11556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5">
            <p14:nvContentPartPr>
              <p14:cNvPr id="723" name="Ink 722">
                <a:extLst>
                  <a:ext uri="{FF2B5EF4-FFF2-40B4-BE49-F238E27FC236}">
                    <a16:creationId xmlns:a16="http://schemas.microsoft.com/office/drawing/2014/main" id="{5F46B2A8-04F1-41EA-BAE0-2D0BD6889B96}"/>
                  </a:ext>
                </a:extLst>
              </p14:cNvPr>
              <p14:cNvContentPartPr/>
              <p14:nvPr/>
            </p14:nvContentPartPr>
            <p14:xfrm>
              <a:off x="10233849" y="4012856"/>
              <a:ext cx="59040" cy="90720"/>
            </p14:xfrm>
          </p:contentPart>
        </mc:Choice>
        <mc:Fallback xmlns="">
          <p:pic>
            <p:nvPicPr>
              <p:cNvPr id="723" name="Ink 722">
                <a:extLst>
                  <a:ext uri="{FF2B5EF4-FFF2-40B4-BE49-F238E27FC236}">
                    <a16:creationId xmlns:a16="http://schemas.microsoft.com/office/drawing/2014/main" id="{5F46B2A8-04F1-41EA-BAE0-2D0BD6889B96}"/>
                  </a:ext>
                </a:extLst>
              </p:cNvPr>
              <p:cNvPicPr/>
              <p:nvPr/>
            </p:nvPicPr>
            <p:blipFill>
              <a:blip r:embed="rId286"/>
              <a:stretch>
                <a:fillRect/>
              </a:stretch>
            </p:blipFill>
            <p:spPr>
              <a:xfrm>
                <a:off x="10216209" y="3995216"/>
                <a:ext cx="946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7">
            <p14:nvContentPartPr>
              <p14:cNvPr id="726" name="Ink 725">
                <a:extLst>
                  <a:ext uri="{FF2B5EF4-FFF2-40B4-BE49-F238E27FC236}">
                    <a16:creationId xmlns:a16="http://schemas.microsoft.com/office/drawing/2014/main" id="{241348EC-C453-448E-B433-223177F86F7D}"/>
                  </a:ext>
                </a:extLst>
              </p14:cNvPr>
              <p14:cNvContentPartPr/>
              <p14:nvPr/>
            </p14:nvContentPartPr>
            <p14:xfrm>
              <a:off x="10594929" y="4037696"/>
              <a:ext cx="51840" cy="73440"/>
            </p14:xfrm>
          </p:contentPart>
        </mc:Choice>
        <mc:Fallback xmlns="">
          <p:pic>
            <p:nvPicPr>
              <p:cNvPr id="726" name="Ink 725">
                <a:extLst>
                  <a:ext uri="{FF2B5EF4-FFF2-40B4-BE49-F238E27FC236}">
                    <a16:creationId xmlns:a16="http://schemas.microsoft.com/office/drawing/2014/main" id="{241348EC-C453-448E-B433-223177F86F7D}"/>
                  </a:ext>
                </a:extLst>
              </p:cNvPr>
              <p:cNvPicPr/>
              <p:nvPr/>
            </p:nvPicPr>
            <p:blipFill>
              <a:blip r:embed="rId288"/>
              <a:stretch>
                <a:fillRect/>
              </a:stretch>
            </p:blipFill>
            <p:spPr>
              <a:xfrm>
                <a:off x="10577289" y="4019696"/>
                <a:ext cx="8748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9">
            <p14:nvContentPartPr>
              <p14:cNvPr id="727" name="Ink 726">
                <a:extLst>
                  <a:ext uri="{FF2B5EF4-FFF2-40B4-BE49-F238E27FC236}">
                    <a16:creationId xmlns:a16="http://schemas.microsoft.com/office/drawing/2014/main" id="{7D07EAB0-2FE9-4252-98D6-2CB56B67E665}"/>
                  </a:ext>
                </a:extLst>
              </p14:cNvPr>
              <p14:cNvContentPartPr/>
              <p14:nvPr/>
            </p14:nvContentPartPr>
            <p14:xfrm>
              <a:off x="10723809" y="3918896"/>
              <a:ext cx="102960" cy="194760"/>
            </p14:xfrm>
          </p:contentPart>
        </mc:Choice>
        <mc:Fallback xmlns="">
          <p:pic>
            <p:nvPicPr>
              <p:cNvPr id="727" name="Ink 726">
                <a:extLst>
                  <a:ext uri="{FF2B5EF4-FFF2-40B4-BE49-F238E27FC236}">
                    <a16:creationId xmlns:a16="http://schemas.microsoft.com/office/drawing/2014/main" id="{7D07EAB0-2FE9-4252-98D6-2CB56B67E665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0705809" y="3900896"/>
                <a:ext cx="138600" cy="23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1">
            <p14:nvContentPartPr>
              <p14:cNvPr id="728" name="Ink 727">
                <a:extLst>
                  <a:ext uri="{FF2B5EF4-FFF2-40B4-BE49-F238E27FC236}">
                    <a16:creationId xmlns:a16="http://schemas.microsoft.com/office/drawing/2014/main" id="{AD2D5189-F890-4AEC-B866-99ECCDB0ED94}"/>
                  </a:ext>
                </a:extLst>
              </p14:cNvPr>
              <p14:cNvContentPartPr/>
              <p14:nvPr/>
            </p14:nvContentPartPr>
            <p14:xfrm>
              <a:off x="11055729" y="3998816"/>
              <a:ext cx="26640" cy="85680"/>
            </p14:xfrm>
          </p:contentPart>
        </mc:Choice>
        <mc:Fallback xmlns="">
          <p:pic>
            <p:nvPicPr>
              <p:cNvPr id="728" name="Ink 727">
                <a:extLst>
                  <a:ext uri="{FF2B5EF4-FFF2-40B4-BE49-F238E27FC236}">
                    <a16:creationId xmlns:a16="http://schemas.microsoft.com/office/drawing/2014/main" id="{AD2D5189-F890-4AEC-B866-99ECCDB0ED94}"/>
                  </a:ext>
                </a:extLst>
              </p:cNvPr>
              <p:cNvPicPr/>
              <p:nvPr/>
            </p:nvPicPr>
            <p:blipFill>
              <a:blip r:embed="rId292"/>
              <a:stretch>
                <a:fillRect/>
              </a:stretch>
            </p:blipFill>
            <p:spPr>
              <a:xfrm>
                <a:off x="11038089" y="3980816"/>
                <a:ext cx="62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3">
            <p14:nvContentPartPr>
              <p14:cNvPr id="729" name="Ink 728">
                <a:extLst>
                  <a:ext uri="{FF2B5EF4-FFF2-40B4-BE49-F238E27FC236}">
                    <a16:creationId xmlns:a16="http://schemas.microsoft.com/office/drawing/2014/main" id="{A84985E3-66F8-44BB-9770-478D3C7BB61D}"/>
                  </a:ext>
                </a:extLst>
              </p14:cNvPr>
              <p14:cNvContentPartPr/>
              <p14:nvPr/>
            </p14:nvContentPartPr>
            <p14:xfrm>
              <a:off x="11156529" y="4026896"/>
              <a:ext cx="81360" cy="83160"/>
            </p14:xfrm>
          </p:contentPart>
        </mc:Choice>
        <mc:Fallback xmlns="">
          <p:pic>
            <p:nvPicPr>
              <p:cNvPr id="729" name="Ink 728">
                <a:extLst>
                  <a:ext uri="{FF2B5EF4-FFF2-40B4-BE49-F238E27FC236}">
                    <a16:creationId xmlns:a16="http://schemas.microsoft.com/office/drawing/2014/main" id="{A84985E3-66F8-44BB-9770-478D3C7BB61D}"/>
                  </a:ext>
                </a:extLst>
              </p:cNvPr>
              <p:cNvPicPr/>
              <p:nvPr/>
            </p:nvPicPr>
            <p:blipFill>
              <a:blip r:embed="rId294"/>
              <a:stretch>
                <a:fillRect/>
              </a:stretch>
            </p:blipFill>
            <p:spPr>
              <a:xfrm>
                <a:off x="11138529" y="4009256"/>
                <a:ext cx="11700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5">
            <p14:nvContentPartPr>
              <p14:cNvPr id="730" name="Ink 729">
                <a:extLst>
                  <a:ext uri="{FF2B5EF4-FFF2-40B4-BE49-F238E27FC236}">
                    <a16:creationId xmlns:a16="http://schemas.microsoft.com/office/drawing/2014/main" id="{F70C892E-9819-46A2-98FA-AC70F54D4892}"/>
                  </a:ext>
                </a:extLst>
              </p14:cNvPr>
              <p14:cNvContentPartPr/>
              <p14:nvPr/>
            </p14:nvContentPartPr>
            <p14:xfrm>
              <a:off x="11089209" y="3914576"/>
              <a:ext cx="9000" cy="1080"/>
            </p14:xfrm>
          </p:contentPart>
        </mc:Choice>
        <mc:Fallback xmlns="">
          <p:pic>
            <p:nvPicPr>
              <p:cNvPr id="730" name="Ink 729">
                <a:extLst>
                  <a:ext uri="{FF2B5EF4-FFF2-40B4-BE49-F238E27FC236}">
                    <a16:creationId xmlns:a16="http://schemas.microsoft.com/office/drawing/2014/main" id="{F70C892E-9819-46A2-98FA-AC70F54D4892}"/>
                  </a:ext>
                </a:extLst>
              </p:cNvPr>
              <p:cNvPicPr/>
              <p:nvPr/>
            </p:nvPicPr>
            <p:blipFill>
              <a:blip r:embed="rId296"/>
              <a:stretch>
                <a:fillRect/>
              </a:stretch>
            </p:blipFill>
            <p:spPr>
              <a:xfrm>
                <a:off x="11071209" y="3896576"/>
                <a:ext cx="446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7">
            <p14:nvContentPartPr>
              <p14:cNvPr id="731" name="Ink 730">
                <a:extLst>
                  <a:ext uri="{FF2B5EF4-FFF2-40B4-BE49-F238E27FC236}">
                    <a16:creationId xmlns:a16="http://schemas.microsoft.com/office/drawing/2014/main" id="{CD4A8402-A16B-4408-976A-64D52DFBCD98}"/>
                  </a:ext>
                </a:extLst>
              </p14:cNvPr>
              <p14:cNvContentPartPr/>
              <p14:nvPr/>
            </p14:nvContentPartPr>
            <p14:xfrm>
              <a:off x="10386489" y="3944816"/>
              <a:ext cx="135720" cy="171360"/>
            </p14:xfrm>
          </p:contentPart>
        </mc:Choice>
        <mc:Fallback xmlns="">
          <p:pic>
            <p:nvPicPr>
              <p:cNvPr id="731" name="Ink 730">
                <a:extLst>
                  <a:ext uri="{FF2B5EF4-FFF2-40B4-BE49-F238E27FC236}">
                    <a16:creationId xmlns:a16="http://schemas.microsoft.com/office/drawing/2014/main" id="{CD4A8402-A16B-4408-976A-64D52DFBCD98}"/>
                  </a:ext>
                </a:extLst>
              </p:cNvPr>
              <p:cNvPicPr/>
              <p:nvPr/>
            </p:nvPicPr>
            <p:blipFill>
              <a:blip r:embed="rId298"/>
              <a:stretch>
                <a:fillRect/>
              </a:stretch>
            </p:blipFill>
            <p:spPr>
              <a:xfrm>
                <a:off x="10368849" y="3926778"/>
                <a:ext cx="171360" cy="20707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9">
            <p14:nvContentPartPr>
              <p14:cNvPr id="732" name="Ink 731">
                <a:extLst>
                  <a:ext uri="{FF2B5EF4-FFF2-40B4-BE49-F238E27FC236}">
                    <a16:creationId xmlns:a16="http://schemas.microsoft.com/office/drawing/2014/main" id="{D8D91957-D2A8-4D71-92C7-365DC1B1C0AE}"/>
                  </a:ext>
                </a:extLst>
              </p14:cNvPr>
              <p14:cNvContentPartPr/>
              <p14:nvPr/>
            </p14:nvContentPartPr>
            <p14:xfrm>
              <a:off x="9711849" y="4006016"/>
              <a:ext cx="263160" cy="110880"/>
            </p14:xfrm>
          </p:contentPart>
        </mc:Choice>
        <mc:Fallback xmlns="">
          <p:pic>
            <p:nvPicPr>
              <p:cNvPr id="732" name="Ink 731">
                <a:extLst>
                  <a:ext uri="{FF2B5EF4-FFF2-40B4-BE49-F238E27FC236}">
                    <a16:creationId xmlns:a16="http://schemas.microsoft.com/office/drawing/2014/main" id="{D8D91957-D2A8-4D71-92C7-365DC1B1C0AE}"/>
                  </a:ext>
                </a:extLst>
              </p:cNvPr>
              <p:cNvPicPr/>
              <p:nvPr/>
            </p:nvPicPr>
            <p:blipFill>
              <a:blip r:embed="rId300"/>
              <a:stretch>
                <a:fillRect/>
              </a:stretch>
            </p:blipFill>
            <p:spPr>
              <a:xfrm>
                <a:off x="9693849" y="3988319"/>
                <a:ext cx="298800" cy="1466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1">
            <p14:nvContentPartPr>
              <p14:cNvPr id="733" name="Ink 732">
                <a:extLst>
                  <a:ext uri="{FF2B5EF4-FFF2-40B4-BE49-F238E27FC236}">
                    <a16:creationId xmlns:a16="http://schemas.microsoft.com/office/drawing/2014/main" id="{7BAD25B6-AB9E-4A73-A78E-F0697A0C5FAA}"/>
                  </a:ext>
                </a:extLst>
              </p14:cNvPr>
              <p14:cNvContentPartPr/>
              <p14:nvPr/>
            </p14:nvContentPartPr>
            <p14:xfrm>
              <a:off x="9104169" y="3999176"/>
              <a:ext cx="213120" cy="99720"/>
            </p14:xfrm>
          </p:contentPart>
        </mc:Choice>
        <mc:Fallback xmlns="">
          <p:pic>
            <p:nvPicPr>
              <p:cNvPr id="733" name="Ink 732">
                <a:extLst>
                  <a:ext uri="{FF2B5EF4-FFF2-40B4-BE49-F238E27FC236}">
                    <a16:creationId xmlns:a16="http://schemas.microsoft.com/office/drawing/2014/main" id="{7BAD25B6-AB9E-4A73-A78E-F0697A0C5FAA}"/>
                  </a:ext>
                </a:extLst>
              </p:cNvPr>
              <p:cNvPicPr/>
              <p:nvPr/>
            </p:nvPicPr>
            <p:blipFill>
              <a:blip r:embed="rId302"/>
              <a:stretch>
                <a:fillRect/>
              </a:stretch>
            </p:blipFill>
            <p:spPr>
              <a:xfrm>
                <a:off x="9086169" y="3981176"/>
                <a:ext cx="24876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3">
            <p14:nvContentPartPr>
              <p14:cNvPr id="734" name="Ink 733">
                <a:extLst>
                  <a:ext uri="{FF2B5EF4-FFF2-40B4-BE49-F238E27FC236}">
                    <a16:creationId xmlns:a16="http://schemas.microsoft.com/office/drawing/2014/main" id="{209EB6BF-D7F6-4B6F-A4F6-9A1A590D221F}"/>
                  </a:ext>
                </a:extLst>
              </p14:cNvPr>
              <p14:cNvContentPartPr/>
              <p14:nvPr/>
            </p14:nvContentPartPr>
            <p14:xfrm>
              <a:off x="408705" y="4410799"/>
              <a:ext cx="120960" cy="288000"/>
            </p14:xfrm>
          </p:contentPart>
        </mc:Choice>
        <mc:Fallback xmlns="">
          <p:pic>
            <p:nvPicPr>
              <p:cNvPr id="734" name="Ink 733">
                <a:extLst>
                  <a:ext uri="{FF2B5EF4-FFF2-40B4-BE49-F238E27FC236}">
                    <a16:creationId xmlns:a16="http://schemas.microsoft.com/office/drawing/2014/main" id="{209EB6BF-D7F6-4B6F-A4F6-9A1A590D221F}"/>
                  </a:ext>
                </a:extLst>
              </p:cNvPr>
              <p:cNvPicPr/>
              <p:nvPr/>
            </p:nvPicPr>
            <p:blipFill>
              <a:blip r:embed="rId304"/>
              <a:stretch>
                <a:fillRect/>
              </a:stretch>
            </p:blipFill>
            <p:spPr>
              <a:xfrm>
                <a:off x="391065" y="4392799"/>
                <a:ext cx="15660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5">
            <p14:nvContentPartPr>
              <p14:cNvPr id="736" name="Ink 735">
                <a:extLst>
                  <a:ext uri="{FF2B5EF4-FFF2-40B4-BE49-F238E27FC236}">
                    <a16:creationId xmlns:a16="http://schemas.microsoft.com/office/drawing/2014/main" id="{A83D784B-6E89-4465-B0E5-8B9A80522946}"/>
                  </a:ext>
                </a:extLst>
              </p14:cNvPr>
              <p14:cNvContentPartPr/>
              <p14:nvPr/>
            </p14:nvContentPartPr>
            <p14:xfrm>
              <a:off x="600945" y="4487119"/>
              <a:ext cx="2880" cy="5040"/>
            </p14:xfrm>
          </p:contentPart>
        </mc:Choice>
        <mc:Fallback xmlns="">
          <p:pic>
            <p:nvPicPr>
              <p:cNvPr id="736" name="Ink 735">
                <a:extLst>
                  <a:ext uri="{FF2B5EF4-FFF2-40B4-BE49-F238E27FC236}">
                    <a16:creationId xmlns:a16="http://schemas.microsoft.com/office/drawing/2014/main" id="{A83D784B-6E89-4465-B0E5-8B9A80522946}"/>
                  </a:ext>
                </a:extLst>
              </p:cNvPr>
              <p:cNvPicPr/>
              <p:nvPr/>
            </p:nvPicPr>
            <p:blipFill>
              <a:blip r:embed="rId306"/>
              <a:stretch>
                <a:fillRect/>
              </a:stretch>
            </p:blipFill>
            <p:spPr>
              <a:xfrm>
                <a:off x="582945" y="4469479"/>
                <a:ext cx="385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7">
            <p14:nvContentPartPr>
              <p14:cNvPr id="750" name="Ink 749">
                <a:extLst>
                  <a:ext uri="{FF2B5EF4-FFF2-40B4-BE49-F238E27FC236}">
                    <a16:creationId xmlns:a16="http://schemas.microsoft.com/office/drawing/2014/main" id="{5FA8C8BD-0621-4CE6-AF3A-27FAC5E34A70}"/>
                  </a:ext>
                </a:extLst>
              </p14:cNvPr>
              <p14:cNvContentPartPr/>
              <p14:nvPr/>
            </p14:nvContentPartPr>
            <p14:xfrm>
              <a:off x="853665" y="3984056"/>
              <a:ext cx="1676432" cy="717263"/>
            </p14:xfrm>
          </p:contentPart>
        </mc:Choice>
        <mc:Fallback xmlns="">
          <p:pic>
            <p:nvPicPr>
              <p:cNvPr id="750" name="Ink 749">
                <a:extLst>
                  <a:ext uri="{FF2B5EF4-FFF2-40B4-BE49-F238E27FC236}">
                    <a16:creationId xmlns:a16="http://schemas.microsoft.com/office/drawing/2014/main" id="{5FA8C8BD-0621-4CE6-AF3A-27FAC5E34A70}"/>
                  </a:ext>
                </a:extLst>
              </p:cNvPr>
              <p:cNvPicPr/>
              <p:nvPr/>
            </p:nvPicPr>
            <p:blipFill>
              <a:blip r:embed="rId308"/>
              <a:stretch>
                <a:fillRect/>
              </a:stretch>
            </p:blipFill>
            <p:spPr>
              <a:xfrm>
                <a:off x="835666" y="3966052"/>
                <a:ext cx="1712070" cy="7529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9">
            <p14:nvContentPartPr>
              <p14:cNvPr id="751" name="Ink 750">
                <a:extLst>
                  <a:ext uri="{FF2B5EF4-FFF2-40B4-BE49-F238E27FC236}">
                    <a16:creationId xmlns:a16="http://schemas.microsoft.com/office/drawing/2014/main" id="{994F38C1-F8B8-4FBD-9E3F-7BEAD72AD091}"/>
                  </a:ext>
                </a:extLst>
              </p14:cNvPr>
              <p14:cNvContentPartPr/>
              <p14:nvPr/>
            </p14:nvContentPartPr>
            <p14:xfrm>
              <a:off x="624345" y="4535719"/>
              <a:ext cx="161280" cy="149400"/>
            </p14:xfrm>
          </p:contentPart>
        </mc:Choice>
        <mc:Fallback xmlns="">
          <p:pic>
            <p:nvPicPr>
              <p:cNvPr id="751" name="Ink 750">
                <a:extLst>
                  <a:ext uri="{FF2B5EF4-FFF2-40B4-BE49-F238E27FC236}">
                    <a16:creationId xmlns:a16="http://schemas.microsoft.com/office/drawing/2014/main" id="{994F38C1-F8B8-4FBD-9E3F-7BEAD72AD091}"/>
                  </a:ext>
                </a:extLst>
              </p:cNvPr>
              <p:cNvPicPr/>
              <p:nvPr/>
            </p:nvPicPr>
            <p:blipFill>
              <a:blip r:embed="rId310"/>
              <a:stretch>
                <a:fillRect/>
              </a:stretch>
            </p:blipFill>
            <p:spPr>
              <a:xfrm>
                <a:off x="606345" y="4517762"/>
                <a:ext cx="196920" cy="18495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12361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1070652-1D71-4BE4-9E9A-CACF04215302}"/>
                  </a:ext>
                </a:extLst>
              </p14:cNvPr>
              <p14:cNvContentPartPr/>
              <p14:nvPr/>
            </p14:nvContentPartPr>
            <p14:xfrm>
              <a:off x="299623" y="220262"/>
              <a:ext cx="456480" cy="3261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1070652-1D71-4BE4-9E9A-CACF042153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1623" y="202622"/>
                <a:ext cx="492120" cy="36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F82B2BE-5F36-4403-A83A-FE6348F34B34}"/>
                  </a:ext>
                </a:extLst>
              </p14:cNvPr>
              <p14:cNvContentPartPr/>
              <p14:nvPr/>
            </p14:nvContentPartPr>
            <p14:xfrm>
              <a:off x="2083783" y="331862"/>
              <a:ext cx="242280" cy="1756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F82B2BE-5F36-4403-A83A-FE6348F34B3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65783" y="314222"/>
                <a:ext cx="277920" cy="21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2EEE3AD-90D9-43E2-A098-B22B58FC68FA}"/>
                  </a:ext>
                </a:extLst>
              </p14:cNvPr>
              <p14:cNvContentPartPr/>
              <p14:nvPr/>
            </p14:nvContentPartPr>
            <p14:xfrm>
              <a:off x="2428303" y="350942"/>
              <a:ext cx="192240" cy="13572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2EEE3AD-90D9-43E2-A098-B22B58FC68F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10663" y="332942"/>
                <a:ext cx="227880" cy="17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A3B908D-1372-4D33-9299-20E067D3CB7E}"/>
                  </a:ext>
                </a:extLst>
              </p14:cNvPr>
              <p14:cNvContentPartPr/>
              <p14:nvPr/>
            </p14:nvContentPartPr>
            <p14:xfrm>
              <a:off x="2724583" y="374342"/>
              <a:ext cx="119520" cy="19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A3B908D-1372-4D33-9299-20E067D3CB7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06583" y="356342"/>
                <a:ext cx="15516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A6370E4-6FA8-4315-9B2D-1AE65268DE29}"/>
                  </a:ext>
                </a:extLst>
              </p14:cNvPr>
              <p14:cNvContentPartPr/>
              <p14:nvPr/>
            </p14:nvContentPartPr>
            <p14:xfrm>
              <a:off x="3704143" y="304142"/>
              <a:ext cx="173520" cy="195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A6370E4-6FA8-4315-9B2D-1AE65268DE2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686503" y="286142"/>
                <a:ext cx="20916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33EFDBF-2A36-47C6-91AF-E49E4084721E}"/>
                  </a:ext>
                </a:extLst>
              </p14:cNvPr>
              <p14:cNvContentPartPr/>
              <p14:nvPr/>
            </p14:nvContentPartPr>
            <p14:xfrm>
              <a:off x="3976303" y="237182"/>
              <a:ext cx="39960" cy="256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33EFDBF-2A36-47C6-91AF-E49E4084721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958303" y="219182"/>
                <a:ext cx="756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4315ED4-D5C4-4BB5-BE31-F81212643B63}"/>
                  </a:ext>
                </a:extLst>
              </p14:cNvPr>
              <p14:cNvContentPartPr/>
              <p14:nvPr/>
            </p14:nvContentPartPr>
            <p14:xfrm>
              <a:off x="4890343" y="304142"/>
              <a:ext cx="213840" cy="1861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4315ED4-D5C4-4BB5-BE31-F81212643B6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872703" y="286142"/>
                <a:ext cx="249480" cy="22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91785B5-1139-4151-8F12-1FEF938943AD}"/>
                  </a:ext>
                </a:extLst>
              </p14:cNvPr>
              <p14:cNvContentPartPr/>
              <p14:nvPr/>
            </p14:nvContentPartPr>
            <p14:xfrm>
              <a:off x="5211103" y="316382"/>
              <a:ext cx="208080" cy="1641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91785B5-1139-4151-8F12-1FEF938943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3463" y="298742"/>
                <a:ext cx="243720" cy="19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1DEBB0E-29B4-45EC-8295-376EF13BC5AD}"/>
                  </a:ext>
                </a:extLst>
              </p14:cNvPr>
              <p14:cNvContentPartPr/>
              <p14:nvPr/>
            </p14:nvContentPartPr>
            <p14:xfrm>
              <a:off x="4169983" y="242942"/>
              <a:ext cx="592200" cy="2516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1DEBB0E-29B4-45EC-8295-376EF13BC5A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152343" y="224942"/>
                <a:ext cx="627840" cy="28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A2DB14A-A53E-4D8F-BADC-2CEB47EBC48A}"/>
                  </a:ext>
                </a:extLst>
              </p14:cNvPr>
              <p14:cNvContentPartPr/>
              <p14:nvPr/>
            </p14:nvContentPartPr>
            <p14:xfrm>
              <a:off x="3110503" y="167342"/>
              <a:ext cx="467280" cy="3628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A2DB14A-A53E-4D8F-BADC-2CEB47EBC48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92517" y="149342"/>
                <a:ext cx="502893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5EA4D57-CEA4-4B1C-84BD-E8B98992189E}"/>
                  </a:ext>
                </a:extLst>
              </p14:cNvPr>
              <p14:cNvContentPartPr/>
              <p14:nvPr/>
            </p14:nvContentPartPr>
            <p14:xfrm>
              <a:off x="1297543" y="254102"/>
              <a:ext cx="649080" cy="267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5EA4D57-CEA4-4B1C-84BD-E8B98992189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279903" y="236126"/>
                <a:ext cx="684720" cy="3027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BE33C1-ED68-4FC5-B1DE-D95E6ED45F19}"/>
                  </a:ext>
                </a:extLst>
              </p14:cNvPr>
              <p14:cNvContentPartPr/>
              <p14:nvPr/>
            </p14:nvContentPartPr>
            <p14:xfrm>
              <a:off x="849703" y="282542"/>
              <a:ext cx="333720" cy="2505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BE33C1-ED68-4FC5-B1DE-D95E6ED45F1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32044" y="264902"/>
                <a:ext cx="369398" cy="2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333F8C7-435A-43A0-B838-0C554FB5E541}"/>
                  </a:ext>
                </a:extLst>
              </p14:cNvPr>
              <p14:cNvContentPartPr/>
              <p14:nvPr/>
            </p14:nvContentPartPr>
            <p14:xfrm>
              <a:off x="6755503" y="126662"/>
              <a:ext cx="269640" cy="387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333F8C7-435A-43A0-B838-0C554FB5E541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737863" y="108662"/>
                <a:ext cx="305280" cy="42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2E09078-14A9-4E8B-BD12-F9871D3A221B}"/>
                  </a:ext>
                </a:extLst>
              </p14:cNvPr>
              <p14:cNvContentPartPr/>
              <p14:nvPr/>
            </p14:nvContentPartPr>
            <p14:xfrm>
              <a:off x="7400263" y="135302"/>
              <a:ext cx="891360" cy="3304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2E09078-14A9-4E8B-BD12-F9871D3A221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382270" y="117302"/>
                <a:ext cx="926986" cy="36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EFD96A4E-0D42-4677-AF9B-53E373211F73}"/>
                  </a:ext>
                </a:extLst>
              </p14:cNvPr>
              <p14:cNvContentPartPr/>
              <p14:nvPr/>
            </p14:nvContentPartPr>
            <p14:xfrm>
              <a:off x="5733103" y="141782"/>
              <a:ext cx="558720" cy="3182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EFD96A4E-0D42-4677-AF9B-53E373211F73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715452" y="123782"/>
                <a:ext cx="594383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14B73397-48D6-47CA-88F3-86BEEBF93D52}"/>
                  </a:ext>
                </a:extLst>
              </p14:cNvPr>
              <p14:cNvContentPartPr/>
              <p14:nvPr/>
            </p14:nvContentPartPr>
            <p14:xfrm>
              <a:off x="197023" y="730742"/>
              <a:ext cx="905184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14B73397-48D6-47CA-88F3-86BEEBF93D5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79383" y="713102"/>
                <a:ext cx="908748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1" name="Oval 50">
            <a:extLst>
              <a:ext uri="{FF2B5EF4-FFF2-40B4-BE49-F238E27FC236}">
                <a16:creationId xmlns:a16="http://schemas.microsoft.com/office/drawing/2014/main" id="{DD492D1C-0AAC-47B7-A9F1-4F1708595932}"/>
              </a:ext>
            </a:extLst>
          </p:cNvPr>
          <p:cNvSpPr/>
          <p:nvPr/>
        </p:nvSpPr>
        <p:spPr>
          <a:xfrm>
            <a:off x="5773603" y="996062"/>
            <a:ext cx="3326600" cy="33168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749BFDB-08CD-4586-B3F3-1FC0B400C667}"/>
              </a:ext>
            </a:extLst>
          </p:cNvPr>
          <p:cNvSpPr/>
          <p:nvPr/>
        </p:nvSpPr>
        <p:spPr>
          <a:xfrm>
            <a:off x="8291623" y="996062"/>
            <a:ext cx="3326600" cy="337970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6E959F-F0D9-4F43-B67D-0754BCE58971}"/>
              </a:ext>
            </a:extLst>
          </p:cNvPr>
          <p:cNvSpPr/>
          <p:nvPr/>
        </p:nvSpPr>
        <p:spPr>
          <a:xfrm>
            <a:off x="7009563" y="3060888"/>
            <a:ext cx="3326600" cy="331682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8BC0D7CA-B288-4CB1-B5ED-939776549129}"/>
                  </a:ext>
                </a:extLst>
              </p14:cNvPr>
              <p14:cNvContentPartPr/>
              <p14:nvPr/>
            </p14:nvContentPartPr>
            <p14:xfrm>
              <a:off x="5904788" y="1101355"/>
              <a:ext cx="5627520" cy="52570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8BC0D7CA-B288-4CB1-B5ED-939776549129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86788" y="1083715"/>
                <a:ext cx="5663160" cy="529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3475220C-A0DC-4F62-A0E8-DD1AFDFB1CFC}"/>
                  </a:ext>
                </a:extLst>
              </p14:cNvPr>
              <p14:cNvContentPartPr/>
              <p14:nvPr/>
            </p14:nvContentPartPr>
            <p14:xfrm>
              <a:off x="745746" y="1510858"/>
              <a:ext cx="303840" cy="486000"/>
            </p14:xfrm>
          </p:contentPart>
        </mc:Choice>
        <mc:Fallback xmlns=""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3475220C-A0DC-4F62-A0E8-DD1AFDFB1CF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28106" y="1493218"/>
                <a:ext cx="339480" cy="52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4F77038-0B26-4C35-B74A-A2DF16DCA761}"/>
                  </a:ext>
                </a:extLst>
              </p14:cNvPr>
              <p14:cNvContentPartPr/>
              <p14:nvPr/>
            </p14:nvContentPartPr>
            <p14:xfrm>
              <a:off x="1349466" y="1764658"/>
              <a:ext cx="244800" cy="228960"/>
            </p14:xfrm>
          </p:contentPart>
        </mc:Choice>
        <mc:Fallback xmlns=""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4F77038-0B26-4C35-B74A-A2DF16DCA76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331826" y="1747018"/>
                <a:ext cx="28044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37B4E005-22E0-4014-BAC1-556F7CC0CAC6}"/>
                  </a:ext>
                </a:extLst>
              </p14:cNvPr>
              <p14:cNvContentPartPr/>
              <p14:nvPr/>
            </p14:nvContentPartPr>
            <p14:xfrm>
              <a:off x="1937346" y="1600858"/>
              <a:ext cx="314640" cy="37692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37B4E005-22E0-4014-BAC1-556F7CC0CAC6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919346" y="1582858"/>
                <a:ext cx="350280" cy="41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FEBD8154-4870-4C40-AA98-1B88065D79B1}"/>
                  </a:ext>
                </a:extLst>
              </p14:cNvPr>
              <p14:cNvContentPartPr/>
              <p14:nvPr/>
            </p14:nvContentPartPr>
            <p14:xfrm>
              <a:off x="2664906" y="1712098"/>
              <a:ext cx="255960" cy="24516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FEBD8154-4870-4C40-AA98-1B88065D79B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647266" y="1694458"/>
                <a:ext cx="29160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4E829827-D6B9-4DDF-AC33-CF9975358C68}"/>
                  </a:ext>
                </a:extLst>
              </p14:cNvPr>
              <p14:cNvContentPartPr/>
              <p14:nvPr/>
            </p14:nvContentPartPr>
            <p14:xfrm>
              <a:off x="3250626" y="1555858"/>
              <a:ext cx="311760" cy="40896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4E829827-D6B9-4DDF-AC33-CF9975358C68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32626" y="1538218"/>
                <a:ext cx="34740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1E959A75-5676-45F1-9C52-2513E5DCECC5}"/>
                  </a:ext>
                </a:extLst>
              </p14:cNvPr>
              <p14:cNvContentPartPr/>
              <p14:nvPr/>
            </p14:nvContentPartPr>
            <p14:xfrm>
              <a:off x="3958746" y="1301698"/>
              <a:ext cx="109800" cy="86544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1E959A75-5676-45F1-9C52-2513E5DCEC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940746" y="1284058"/>
                <a:ext cx="145440" cy="90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D413239D-AA30-4FCA-84A5-93BA47650412}"/>
                  </a:ext>
                </a:extLst>
              </p14:cNvPr>
              <p14:cNvContentPartPr/>
              <p14:nvPr/>
            </p14:nvContentPartPr>
            <p14:xfrm>
              <a:off x="509226" y="1459738"/>
              <a:ext cx="51840" cy="75744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D413239D-AA30-4FCA-84A5-93BA47650412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91586" y="1442098"/>
                <a:ext cx="87480" cy="79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10F69B3D-96D2-4C60-8CF1-1EAF7C4CD559}"/>
                  </a:ext>
                </a:extLst>
              </p14:cNvPr>
              <p14:cNvContentPartPr/>
              <p14:nvPr/>
            </p14:nvContentPartPr>
            <p14:xfrm>
              <a:off x="4368786" y="1723978"/>
              <a:ext cx="160560" cy="12960"/>
            </p14:xfrm>
          </p:contentPart>
        </mc:Choice>
        <mc:Fallback xmlns=""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10F69B3D-96D2-4C60-8CF1-1EAF7C4CD559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50786" y="1705978"/>
                <a:ext cx="19620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A4AC5E30-D8C0-4730-8568-3B3C4FFE0A95}"/>
                  </a:ext>
                </a:extLst>
              </p14:cNvPr>
              <p14:cNvContentPartPr/>
              <p14:nvPr/>
            </p14:nvContentPartPr>
            <p14:xfrm>
              <a:off x="4431786" y="1863658"/>
              <a:ext cx="165600" cy="230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A4AC5E30-D8C0-4730-8568-3B3C4FFE0A9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413786" y="1845658"/>
                <a:ext cx="201240" cy="5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7186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3996CD0-C7F2-4465-A186-23053EFA69FA}"/>
                  </a:ext>
                </a:extLst>
              </p14:cNvPr>
              <p14:cNvContentPartPr/>
              <p14:nvPr/>
            </p14:nvContentPartPr>
            <p14:xfrm>
              <a:off x="136958" y="143078"/>
              <a:ext cx="171360" cy="270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3996CD0-C7F2-4465-A186-23053EFA69F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9281" y="125078"/>
                <a:ext cx="207075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95CDC31D-B17E-4765-B665-DEE8DD0EFD7F}"/>
                  </a:ext>
                </a:extLst>
              </p14:cNvPr>
              <p14:cNvContentPartPr/>
              <p14:nvPr/>
            </p14:nvContentPartPr>
            <p14:xfrm>
              <a:off x="5009918" y="123638"/>
              <a:ext cx="26280" cy="14760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95CDC31D-B17E-4765-B665-DEE8DD0EFD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992278" y="105998"/>
                <a:ext cx="619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3587D64-E502-423F-B459-1ED4E304C3D0}"/>
                  </a:ext>
                </a:extLst>
              </p14:cNvPr>
              <p14:cNvContentPartPr/>
              <p14:nvPr/>
            </p14:nvContentPartPr>
            <p14:xfrm>
              <a:off x="5112518" y="114998"/>
              <a:ext cx="135360" cy="186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3587D64-E502-423F-B459-1ED4E304C3D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094878" y="96998"/>
                <a:ext cx="17100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74642F8E-FE9C-45CB-9A4C-023E51191669}"/>
                  </a:ext>
                </a:extLst>
              </p14:cNvPr>
              <p14:cNvContentPartPr/>
              <p14:nvPr/>
            </p14:nvContentPartPr>
            <p14:xfrm>
              <a:off x="5633798" y="207158"/>
              <a:ext cx="32040" cy="8280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74642F8E-FE9C-45CB-9A4C-023E5119166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615798" y="189518"/>
                <a:ext cx="6768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72A20F2-71F7-4060-88AB-66CDBE0CDAC9}"/>
                  </a:ext>
                </a:extLst>
              </p14:cNvPr>
              <p14:cNvContentPartPr/>
              <p14:nvPr/>
            </p14:nvContentPartPr>
            <p14:xfrm>
              <a:off x="5637758" y="168638"/>
              <a:ext cx="6120" cy="108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72A20F2-71F7-4060-88AB-66CDBE0CDAC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19758" y="150638"/>
                <a:ext cx="4176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186E48F-60FD-44D7-BD5E-2B02616CE1BC}"/>
                  </a:ext>
                </a:extLst>
              </p14:cNvPr>
              <p14:cNvContentPartPr/>
              <p14:nvPr/>
            </p14:nvContentPartPr>
            <p14:xfrm>
              <a:off x="5779958" y="210758"/>
              <a:ext cx="95400" cy="20484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186E48F-60FD-44D7-BD5E-2B02616CE1B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62318" y="193118"/>
                <a:ext cx="13104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9B598CF-5C3E-40FB-B733-FCB3CF643119}"/>
                  </a:ext>
                </a:extLst>
              </p14:cNvPr>
              <p14:cNvContentPartPr/>
              <p14:nvPr/>
            </p14:nvContentPartPr>
            <p14:xfrm>
              <a:off x="5977238" y="209678"/>
              <a:ext cx="12960" cy="608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9B598CF-5C3E-40FB-B733-FCB3CF6431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959598" y="192038"/>
                <a:ext cx="486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D1EFCA21-36A0-40E1-804D-9C429FCF57EB}"/>
                  </a:ext>
                </a:extLst>
              </p14:cNvPr>
              <p14:cNvContentPartPr/>
              <p14:nvPr/>
            </p14:nvContentPartPr>
            <p14:xfrm>
              <a:off x="5973278" y="143438"/>
              <a:ext cx="9360" cy="122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D1EFCA21-36A0-40E1-804D-9C429FCF57E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55638" y="125438"/>
                <a:ext cx="4500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BDF1CA5D-BAE1-4C0D-9544-E06760A5BC68}"/>
                  </a:ext>
                </a:extLst>
              </p14:cNvPr>
              <p14:cNvContentPartPr/>
              <p14:nvPr/>
            </p14:nvContentPartPr>
            <p14:xfrm>
              <a:off x="6075158" y="117158"/>
              <a:ext cx="263160" cy="15984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BDF1CA5D-BAE1-4C0D-9544-E06760A5BC6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057158" y="99478"/>
                <a:ext cx="298800" cy="1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413B63B-2BBA-4758-BA62-4BDCABFB9486}"/>
                  </a:ext>
                </a:extLst>
              </p14:cNvPr>
              <p14:cNvContentPartPr/>
              <p14:nvPr/>
            </p14:nvContentPartPr>
            <p14:xfrm>
              <a:off x="5446958" y="121118"/>
              <a:ext cx="106920" cy="1868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413B63B-2BBA-4758-BA62-4BDCABFB948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5429018" y="103478"/>
                <a:ext cx="142440" cy="22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F79BF0E5-E673-4BCC-A58B-F72A867F326D}"/>
                  </a:ext>
                </a:extLst>
              </p14:cNvPr>
              <p14:cNvContentPartPr/>
              <p14:nvPr/>
            </p14:nvContentPartPr>
            <p14:xfrm>
              <a:off x="4364438" y="102758"/>
              <a:ext cx="426960" cy="189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F79BF0E5-E673-4BCC-A58B-F72A867F326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46423" y="85084"/>
                <a:ext cx="462630" cy="225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01ABBA3B-D91D-466B-8481-92B60A8719AE}"/>
                  </a:ext>
                </a:extLst>
              </p14:cNvPr>
              <p14:cNvContentPartPr/>
              <p14:nvPr/>
            </p14:nvContentPartPr>
            <p14:xfrm>
              <a:off x="3902918" y="105638"/>
              <a:ext cx="194400" cy="20340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01ABBA3B-D91D-466B-8481-92B60A8719A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884951" y="88029"/>
                <a:ext cx="229974" cy="238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5BA07EFE-940D-408E-92E3-736221A06783}"/>
                  </a:ext>
                </a:extLst>
              </p14:cNvPr>
              <p14:cNvContentPartPr/>
              <p14:nvPr/>
            </p14:nvContentPartPr>
            <p14:xfrm>
              <a:off x="2754518" y="113558"/>
              <a:ext cx="895320" cy="18792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5BA07EFE-940D-408E-92E3-736221A0678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736878" y="95558"/>
                <a:ext cx="93096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30FDF3A9-9DEF-41D6-A998-3E1A0FE3EF67}"/>
                  </a:ext>
                </a:extLst>
              </p14:cNvPr>
              <p14:cNvContentPartPr/>
              <p14:nvPr/>
            </p14:nvContentPartPr>
            <p14:xfrm>
              <a:off x="1873238" y="183398"/>
              <a:ext cx="766440" cy="2196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30FDF3A9-9DEF-41D6-A998-3E1A0FE3EF6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855590" y="165758"/>
                <a:ext cx="802097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A2695EE-F2A0-462E-B9C3-99E1FE616150}"/>
                  </a:ext>
                </a:extLst>
              </p14:cNvPr>
              <p14:cNvContentPartPr/>
              <p14:nvPr/>
            </p14:nvContentPartPr>
            <p14:xfrm>
              <a:off x="897998" y="224078"/>
              <a:ext cx="771120" cy="27468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A2695EE-F2A0-462E-B9C3-99E1FE61615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80358" y="206078"/>
                <a:ext cx="8067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205652E9-95E1-40DD-9B80-06A892D9A1D4}"/>
                  </a:ext>
                </a:extLst>
              </p14:cNvPr>
              <p14:cNvContentPartPr/>
              <p14:nvPr/>
            </p14:nvContentPartPr>
            <p14:xfrm>
              <a:off x="395078" y="267638"/>
              <a:ext cx="317520" cy="14472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205652E9-95E1-40DD-9B80-06A892D9A1D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7438" y="249998"/>
                <a:ext cx="35316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2569CC01-B3FA-43A1-A1B8-C4906F4BE6E8}"/>
                  </a:ext>
                </a:extLst>
              </p14:cNvPr>
              <p14:cNvContentPartPr/>
              <p14:nvPr/>
            </p14:nvContentPartPr>
            <p14:xfrm>
              <a:off x="6671144" y="164790"/>
              <a:ext cx="90000" cy="1645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2569CC01-B3FA-43A1-A1B8-C4906F4BE6E8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653504" y="147150"/>
                <a:ext cx="12564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24C18BDB-E18B-44D7-A16E-608B89A2E28A}"/>
                  </a:ext>
                </a:extLst>
              </p14:cNvPr>
              <p14:cNvContentPartPr/>
              <p14:nvPr/>
            </p14:nvContentPartPr>
            <p14:xfrm>
              <a:off x="6855824" y="191430"/>
              <a:ext cx="20880" cy="12060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24C18BDB-E18B-44D7-A16E-608B89A2E28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837824" y="173790"/>
                <a:ext cx="5652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65AD4C36-C9A4-4559-A86B-EFDFD8670EFA}"/>
                  </a:ext>
                </a:extLst>
              </p14:cNvPr>
              <p14:cNvContentPartPr/>
              <p14:nvPr/>
            </p14:nvContentPartPr>
            <p14:xfrm>
              <a:off x="6876704" y="131310"/>
              <a:ext cx="3600" cy="86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65AD4C36-C9A4-4559-A86B-EFDFD8670EFA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859064" y="113670"/>
                <a:ext cx="39240" cy="4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B69529FE-7444-4494-BC67-BB0C67530962}"/>
                  </a:ext>
                </a:extLst>
              </p14:cNvPr>
              <p14:cNvContentPartPr/>
              <p14:nvPr/>
            </p14:nvContentPartPr>
            <p14:xfrm>
              <a:off x="7437944" y="240390"/>
              <a:ext cx="129240" cy="1026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B69529FE-7444-4494-BC67-BB0C6753096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420304" y="222390"/>
                <a:ext cx="16488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F5BD1145-5BF9-400B-831A-D3AF5A396C73}"/>
                  </a:ext>
                </a:extLst>
              </p14:cNvPr>
              <p14:cNvContentPartPr/>
              <p14:nvPr/>
            </p14:nvContentPartPr>
            <p14:xfrm>
              <a:off x="7672304" y="192510"/>
              <a:ext cx="127080" cy="12312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F5BD1145-5BF9-400B-831A-D3AF5A396C73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7654304" y="174510"/>
                <a:ext cx="1627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B8BE908-F6F1-4ADC-B234-03C161FCAD29}"/>
                  </a:ext>
                </a:extLst>
              </p14:cNvPr>
              <p14:cNvContentPartPr/>
              <p14:nvPr/>
            </p14:nvContentPartPr>
            <p14:xfrm>
              <a:off x="8079464" y="114390"/>
              <a:ext cx="150480" cy="19260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B8BE908-F6F1-4ADC-B234-03C161FCAD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61824" y="96390"/>
                <a:ext cx="186120" cy="22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6586DEF5-C54F-4034-B1D3-09B331EAB034}"/>
                  </a:ext>
                </a:extLst>
              </p14:cNvPr>
              <p14:cNvContentPartPr/>
              <p14:nvPr/>
            </p14:nvContentPartPr>
            <p14:xfrm>
              <a:off x="8312384" y="166950"/>
              <a:ext cx="73080" cy="12888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6586DEF5-C54F-4034-B1D3-09B331EAB034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8294744" y="149310"/>
                <a:ext cx="10872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7DFC2B09-655E-417E-8FD6-744D327393C2}"/>
                  </a:ext>
                </a:extLst>
              </p14:cNvPr>
              <p14:cNvContentPartPr/>
              <p14:nvPr/>
            </p14:nvContentPartPr>
            <p14:xfrm>
              <a:off x="6973904" y="134910"/>
              <a:ext cx="302040" cy="211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7DFC2B09-655E-417E-8FD6-744D327393C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56264" y="117270"/>
                <a:ext cx="337680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844487E7-2126-4D34-94B8-AF6F2B64A2B2}"/>
                  </a:ext>
                </a:extLst>
              </p14:cNvPr>
              <p14:cNvContentPartPr/>
              <p14:nvPr/>
            </p14:nvContentPartPr>
            <p14:xfrm>
              <a:off x="8484464" y="181350"/>
              <a:ext cx="127440" cy="252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844487E7-2126-4D34-94B8-AF6F2B64A2B2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466824" y="163350"/>
                <a:ext cx="1630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6963576A-75FB-4118-A878-F89C24B27065}"/>
                  </a:ext>
                </a:extLst>
              </p14:cNvPr>
              <p14:cNvContentPartPr/>
              <p14:nvPr/>
            </p14:nvContentPartPr>
            <p14:xfrm>
              <a:off x="8707304" y="192870"/>
              <a:ext cx="40680" cy="990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6963576A-75FB-4118-A878-F89C24B27065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89304" y="175230"/>
                <a:ext cx="76320" cy="13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1A96CBE3-278F-4A08-B2DE-080AF18FF436}"/>
                  </a:ext>
                </a:extLst>
              </p14:cNvPr>
              <p14:cNvContentPartPr/>
              <p14:nvPr/>
            </p14:nvContentPartPr>
            <p14:xfrm>
              <a:off x="8834744" y="189630"/>
              <a:ext cx="117720" cy="10188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1A96CBE3-278F-4A08-B2DE-080AF18FF43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817104" y="171630"/>
                <a:ext cx="153360" cy="13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21B1FD2-2189-4CAE-891E-7147F9574A4C}"/>
                  </a:ext>
                </a:extLst>
              </p14:cNvPr>
              <p14:cNvContentPartPr/>
              <p14:nvPr/>
            </p14:nvContentPartPr>
            <p14:xfrm>
              <a:off x="8756624" y="113310"/>
              <a:ext cx="17280" cy="90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21B1FD2-2189-4CAE-891E-7147F9574A4C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738984" y="95670"/>
                <a:ext cx="529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F4AB57A3-7EDB-4E66-802A-AF42BCF2DFEC}"/>
                  </a:ext>
                </a:extLst>
              </p14:cNvPr>
              <p14:cNvContentPartPr/>
              <p14:nvPr/>
            </p14:nvContentPartPr>
            <p14:xfrm>
              <a:off x="9184664" y="194310"/>
              <a:ext cx="206280" cy="11268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4AB57A3-7EDB-4E66-802A-AF42BCF2DFE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9167024" y="176310"/>
                <a:ext cx="241920" cy="1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592BE00A-F096-4CB6-9AE7-64B595BD8639}"/>
                  </a:ext>
                </a:extLst>
              </p14:cNvPr>
              <p14:cNvContentPartPr/>
              <p14:nvPr/>
            </p14:nvContentPartPr>
            <p14:xfrm>
              <a:off x="9503624" y="127350"/>
              <a:ext cx="351360" cy="1872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592BE00A-F096-4CB6-9AE7-64B595BD863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9485984" y="109710"/>
                <a:ext cx="38700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CD13D106-920E-468B-BA82-49D967B6E665}"/>
                  </a:ext>
                </a:extLst>
              </p14:cNvPr>
              <p14:cNvContentPartPr/>
              <p14:nvPr/>
            </p14:nvContentPartPr>
            <p14:xfrm>
              <a:off x="10166770" y="133470"/>
              <a:ext cx="11160" cy="6192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CD13D106-920E-468B-BA82-49D967B6E665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0148770" y="115470"/>
                <a:ext cx="4680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C272CB06-F3D0-49C3-B2D6-1243173C8CD4}"/>
                  </a:ext>
                </a:extLst>
              </p14:cNvPr>
              <p14:cNvContentPartPr/>
              <p14:nvPr/>
            </p14:nvContentPartPr>
            <p14:xfrm>
              <a:off x="10321570" y="134910"/>
              <a:ext cx="107280" cy="20700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C272CB06-F3D0-49C3-B2D6-1243173C8CD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10303570" y="117270"/>
                <a:ext cx="14292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AC8802E9-BC52-4746-8EB9-FD30B07321AD}"/>
                  </a:ext>
                </a:extLst>
              </p14:cNvPr>
              <p14:cNvContentPartPr/>
              <p14:nvPr/>
            </p14:nvContentPartPr>
            <p14:xfrm>
              <a:off x="10892170" y="74790"/>
              <a:ext cx="29880" cy="6624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AC8802E9-BC52-4746-8EB9-FD30B07321AD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10874530" y="57150"/>
                <a:ext cx="6552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B49EA71-C5B7-4079-9617-1F54E3EB04CD}"/>
                  </a:ext>
                </a:extLst>
              </p14:cNvPr>
              <p14:cNvContentPartPr/>
              <p14:nvPr/>
            </p14:nvContentPartPr>
            <p14:xfrm>
              <a:off x="11072890" y="328950"/>
              <a:ext cx="28800" cy="14040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B49EA71-C5B7-4079-9617-1F54E3EB04CD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054890" y="311310"/>
                <a:ext cx="64440" cy="17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A871220C-B42F-48C4-BC52-D128D73B1B5A}"/>
                  </a:ext>
                </a:extLst>
              </p14:cNvPr>
              <p14:cNvContentPartPr/>
              <p14:nvPr/>
            </p14:nvContentPartPr>
            <p14:xfrm>
              <a:off x="10510210" y="142470"/>
              <a:ext cx="300240" cy="19440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A871220C-B42F-48C4-BC52-D128D73B1B5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492210" y="124470"/>
                <a:ext cx="33588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40D045D0-33C2-496D-BFE7-1EDB17C6DFAB}"/>
                  </a:ext>
                </a:extLst>
              </p14:cNvPr>
              <p14:cNvContentPartPr/>
              <p14:nvPr/>
            </p14:nvContentPartPr>
            <p14:xfrm>
              <a:off x="215550" y="682939"/>
              <a:ext cx="85320" cy="19008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40D045D0-33C2-496D-BFE7-1EDB17C6DFAB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97910" y="664939"/>
                <a:ext cx="12096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08AECF93-F58E-49E9-9867-3FD6DB05148E}"/>
                  </a:ext>
                </a:extLst>
              </p14:cNvPr>
              <p14:cNvContentPartPr/>
              <p14:nvPr/>
            </p14:nvContentPartPr>
            <p14:xfrm>
              <a:off x="371070" y="713899"/>
              <a:ext cx="71640" cy="15624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08AECF93-F58E-49E9-9867-3FD6DB05148E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53070" y="695899"/>
                <a:ext cx="10728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47FCE686-DBC1-42D3-85AE-669400DF53DD}"/>
                  </a:ext>
                </a:extLst>
              </p14:cNvPr>
              <p14:cNvContentPartPr/>
              <p14:nvPr/>
            </p14:nvContentPartPr>
            <p14:xfrm>
              <a:off x="943110" y="604099"/>
              <a:ext cx="37440" cy="1152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7FCE686-DBC1-42D3-85AE-669400DF53DD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925110" y="586459"/>
                <a:ext cx="7308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56B2AC41-5CDD-4954-95CF-333A8E2154A5}"/>
                  </a:ext>
                </a:extLst>
              </p14:cNvPr>
              <p14:cNvContentPartPr/>
              <p14:nvPr/>
            </p14:nvContentPartPr>
            <p14:xfrm>
              <a:off x="839070" y="697699"/>
              <a:ext cx="321480" cy="14112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56B2AC41-5CDD-4954-95CF-333A8E2154A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1070" y="680059"/>
                <a:ext cx="35712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1C2A0CCF-000A-4B07-B32B-CF898BF8B681}"/>
                  </a:ext>
                </a:extLst>
              </p14:cNvPr>
              <p14:cNvContentPartPr/>
              <p14:nvPr/>
            </p14:nvContentPartPr>
            <p14:xfrm>
              <a:off x="507150" y="633259"/>
              <a:ext cx="267120" cy="210240"/>
            </p14:xfrm>
          </p:contentPart>
        </mc:Choice>
        <mc:Fallback xmlns=""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1C2A0CCF-000A-4B07-B32B-CF898BF8B681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489534" y="615290"/>
                <a:ext cx="302712" cy="2458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3511AAC1-351C-4D37-BE2E-75A53346411A}"/>
                  </a:ext>
                </a:extLst>
              </p14:cNvPr>
              <p14:cNvContentPartPr/>
              <p14:nvPr/>
            </p14:nvContentPartPr>
            <p14:xfrm>
              <a:off x="1462751" y="559947"/>
              <a:ext cx="11520" cy="374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3511AAC1-351C-4D37-BE2E-75A53346411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1445111" y="541947"/>
                <a:ext cx="4716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492F2D1-3320-4C9F-B32E-7454A0412B8C}"/>
                  </a:ext>
                </a:extLst>
              </p14:cNvPr>
              <p14:cNvContentPartPr/>
              <p14:nvPr/>
            </p14:nvContentPartPr>
            <p14:xfrm>
              <a:off x="1520351" y="559947"/>
              <a:ext cx="3600" cy="2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492F2D1-3320-4C9F-B32E-7454A0412B8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502351" y="541947"/>
                <a:ext cx="3924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CF3F4F-BAB5-4FA7-83C8-B2414BB28339}"/>
                  </a:ext>
                </a:extLst>
              </p14:cNvPr>
              <p14:cNvContentPartPr/>
              <p14:nvPr/>
            </p14:nvContentPartPr>
            <p14:xfrm>
              <a:off x="1704747" y="562467"/>
              <a:ext cx="207720" cy="250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CF3F4F-BAB5-4FA7-83C8-B2414BB2833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687107" y="544467"/>
                <a:ext cx="24336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57720A34-E91D-411C-B431-AECD9ABC5909}"/>
                  </a:ext>
                </a:extLst>
              </p14:cNvPr>
              <p14:cNvContentPartPr/>
              <p14:nvPr/>
            </p14:nvContentPartPr>
            <p14:xfrm>
              <a:off x="1971147" y="493707"/>
              <a:ext cx="299160" cy="3160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57720A34-E91D-411C-B431-AECD9ABC5909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953507" y="476067"/>
                <a:ext cx="33480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0C1416-B10B-46EC-92D2-E877904C161D}"/>
                  </a:ext>
                </a:extLst>
              </p14:cNvPr>
              <p14:cNvContentPartPr/>
              <p14:nvPr/>
            </p14:nvContentPartPr>
            <p14:xfrm>
              <a:off x="2582787" y="686307"/>
              <a:ext cx="4320" cy="1332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0C1416-B10B-46EC-92D2-E877904C161D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2565147" y="668667"/>
                <a:ext cx="3996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132EE7A-A982-44AE-9360-9975BD825347}"/>
                  </a:ext>
                </a:extLst>
              </p14:cNvPr>
              <p14:cNvContentPartPr/>
              <p14:nvPr/>
            </p14:nvContentPartPr>
            <p14:xfrm>
              <a:off x="2668107" y="680547"/>
              <a:ext cx="101520" cy="118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132EE7A-A982-44AE-9360-9975BD82534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650107" y="662547"/>
                <a:ext cx="1371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F6C85844-7961-4497-9A09-619A88EE5461}"/>
                  </a:ext>
                </a:extLst>
              </p14:cNvPr>
              <p14:cNvContentPartPr/>
              <p14:nvPr/>
            </p14:nvContentPartPr>
            <p14:xfrm>
              <a:off x="2583867" y="582987"/>
              <a:ext cx="5760" cy="32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F6C85844-7961-4497-9A09-619A88EE5461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566227" y="565347"/>
                <a:ext cx="414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25D0B88-7DCD-478C-82BA-71AD571910F5}"/>
                  </a:ext>
                </a:extLst>
              </p14:cNvPr>
              <p14:cNvContentPartPr/>
              <p14:nvPr/>
            </p14:nvContentPartPr>
            <p14:xfrm>
              <a:off x="3136467" y="577587"/>
              <a:ext cx="138240" cy="205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25D0B88-7DCD-478C-82BA-71AD571910F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3118467" y="559587"/>
                <a:ext cx="1738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9DB6D2F-9EA4-4280-A6D5-CB933149E084}"/>
                  </a:ext>
                </a:extLst>
              </p14:cNvPr>
              <p14:cNvContentPartPr/>
              <p14:nvPr/>
            </p14:nvContentPartPr>
            <p14:xfrm>
              <a:off x="3335907" y="648147"/>
              <a:ext cx="117360" cy="12780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9DB6D2F-9EA4-4280-A6D5-CB933149E08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3318267" y="630147"/>
                <a:ext cx="15300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EB31EAE-663D-44B3-8FBC-D8D0F7F3AE19}"/>
                  </a:ext>
                </a:extLst>
              </p14:cNvPr>
              <p14:cNvContentPartPr/>
              <p14:nvPr/>
            </p14:nvContentPartPr>
            <p14:xfrm>
              <a:off x="2944227" y="560667"/>
              <a:ext cx="126000" cy="2134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EB31EAE-663D-44B3-8FBC-D8D0F7F3AE19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926227" y="542667"/>
                <a:ext cx="1616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3331C57-0447-4BE4-B0D8-791A8A1ABC43}"/>
                  </a:ext>
                </a:extLst>
              </p14:cNvPr>
              <p14:cNvContentPartPr/>
              <p14:nvPr/>
            </p14:nvContentPartPr>
            <p14:xfrm>
              <a:off x="3716787" y="510627"/>
              <a:ext cx="113400" cy="2847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3331C57-0447-4BE4-B0D8-791A8A1ABC43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3699147" y="492987"/>
                <a:ext cx="149040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AD2B8D-41BB-4AC8-9F5F-5B15504ADB4F}"/>
                  </a:ext>
                </a:extLst>
              </p14:cNvPr>
              <p14:cNvContentPartPr/>
              <p14:nvPr/>
            </p14:nvContentPartPr>
            <p14:xfrm>
              <a:off x="4526787" y="522147"/>
              <a:ext cx="70920" cy="2232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AD2B8D-41BB-4AC8-9F5F-5B15504ADB4F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4509147" y="504507"/>
                <a:ext cx="106560" cy="25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50CD538-F432-4985-8DA2-47921C59D0A8}"/>
                  </a:ext>
                </a:extLst>
              </p14:cNvPr>
              <p14:cNvContentPartPr/>
              <p14:nvPr/>
            </p14:nvContentPartPr>
            <p14:xfrm>
              <a:off x="4208187" y="663267"/>
              <a:ext cx="250200" cy="1033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50CD538-F432-4985-8DA2-47921C59D0A8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4190213" y="645267"/>
                <a:ext cx="285789" cy="13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04B9EE7-EE8A-4D5E-BFCE-85C527950EC7}"/>
                  </a:ext>
                </a:extLst>
              </p14:cNvPr>
              <p14:cNvContentPartPr/>
              <p14:nvPr/>
            </p14:nvContentPartPr>
            <p14:xfrm>
              <a:off x="3900027" y="530787"/>
              <a:ext cx="148680" cy="106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04B9EE7-EE8A-4D5E-BFCE-85C527950EC7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3882387" y="512847"/>
                <a:ext cx="184320" cy="14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3A82D57-9BD5-4E44-9427-B445134D2395}"/>
                  </a:ext>
                </a:extLst>
              </p14:cNvPr>
              <p14:cNvContentPartPr/>
              <p14:nvPr/>
            </p14:nvContentPartPr>
            <p14:xfrm>
              <a:off x="4890387" y="512427"/>
              <a:ext cx="122040" cy="2782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3A82D57-9BD5-4E44-9427-B445134D2395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4872747" y="494427"/>
                <a:ext cx="157680" cy="31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E188D5C-74EB-4F38-90B3-9425421563C4}"/>
                  </a:ext>
                </a:extLst>
              </p14:cNvPr>
              <p14:cNvContentPartPr/>
              <p14:nvPr/>
            </p14:nvContentPartPr>
            <p14:xfrm>
              <a:off x="5103147" y="510987"/>
              <a:ext cx="147600" cy="1065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E188D5C-74EB-4F38-90B3-9425421563C4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5085507" y="492987"/>
                <a:ext cx="18324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1C5159B-60D1-474D-90C1-6B50264919DC}"/>
                  </a:ext>
                </a:extLst>
              </p14:cNvPr>
              <p14:cNvContentPartPr/>
              <p14:nvPr/>
            </p14:nvContentPartPr>
            <p14:xfrm>
              <a:off x="5700618" y="680476"/>
              <a:ext cx="64800" cy="1076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1C5159B-60D1-474D-90C1-6B50264919DC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5682978" y="662476"/>
                <a:ext cx="100440" cy="14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C746B9C4-5D87-455D-A5CD-38846673D20E}"/>
                  </a:ext>
                </a:extLst>
              </p14:cNvPr>
              <p14:cNvContentPartPr/>
              <p14:nvPr/>
            </p14:nvContentPartPr>
            <p14:xfrm>
              <a:off x="6302178" y="619276"/>
              <a:ext cx="453960" cy="19368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C746B9C4-5D87-455D-A5CD-38846673D20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6284178" y="601636"/>
                <a:ext cx="48960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F3AD74BA-4233-432F-AFEA-196DE217C57D}"/>
                  </a:ext>
                </a:extLst>
              </p14:cNvPr>
              <p14:cNvContentPartPr/>
              <p14:nvPr/>
            </p14:nvContentPartPr>
            <p14:xfrm>
              <a:off x="5824458" y="569956"/>
              <a:ext cx="418320" cy="2059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F3AD74BA-4233-432F-AFEA-196DE217C57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5806803" y="551956"/>
                <a:ext cx="453991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617FC2C-ACCB-4911-B487-5AF59C89D11B}"/>
                  </a:ext>
                </a:extLst>
              </p14:cNvPr>
              <p14:cNvContentPartPr/>
              <p14:nvPr/>
            </p14:nvContentPartPr>
            <p14:xfrm>
              <a:off x="5516658" y="666436"/>
              <a:ext cx="101160" cy="2469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6617FC2C-ACCB-4911-B487-5AF59C89D11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5499018" y="648796"/>
                <a:ext cx="1368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5F17757-C913-4C2E-8F11-312AA2D69DB3}"/>
                  </a:ext>
                </a:extLst>
              </p14:cNvPr>
              <p14:cNvContentPartPr/>
              <p14:nvPr/>
            </p14:nvContentPartPr>
            <p14:xfrm>
              <a:off x="8085984" y="462316"/>
              <a:ext cx="68400" cy="3063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5F17757-C913-4C2E-8F11-312AA2D69DB3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8067984" y="444676"/>
                <a:ext cx="10404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31AFF25C-A986-434E-918C-E6FB048A6529}"/>
                  </a:ext>
                </a:extLst>
              </p14:cNvPr>
              <p14:cNvContentPartPr/>
              <p14:nvPr/>
            </p14:nvContentPartPr>
            <p14:xfrm>
              <a:off x="7646784" y="619276"/>
              <a:ext cx="326520" cy="13896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31AFF25C-A986-434E-918C-E6FB048A6529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7629144" y="601590"/>
                <a:ext cx="362160" cy="17469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26845943-F9D1-49CF-8D8A-EFD55997E041}"/>
                  </a:ext>
                </a:extLst>
              </p14:cNvPr>
              <p14:cNvContentPartPr/>
              <p14:nvPr/>
            </p14:nvContentPartPr>
            <p14:xfrm>
              <a:off x="7078344" y="614596"/>
              <a:ext cx="292320" cy="14904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26845943-F9D1-49CF-8D8A-EFD55997E041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7060704" y="596956"/>
                <a:ext cx="32796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2FD40D7-FB33-40B1-BC2D-6AEBC41A2064}"/>
                  </a:ext>
                </a:extLst>
              </p14:cNvPr>
              <p14:cNvContentPartPr/>
              <p14:nvPr/>
            </p14:nvContentPartPr>
            <p14:xfrm>
              <a:off x="8983111" y="487156"/>
              <a:ext cx="162720" cy="221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2FD40D7-FB33-40B1-BC2D-6AEBC41A206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965111" y="469156"/>
                <a:ext cx="198360" cy="25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4D9B5FB-3676-44F1-B262-9BB53564B6A1}"/>
                  </a:ext>
                </a:extLst>
              </p14:cNvPr>
              <p14:cNvContentPartPr/>
              <p14:nvPr/>
            </p14:nvContentPartPr>
            <p14:xfrm>
              <a:off x="8416111" y="500476"/>
              <a:ext cx="504360" cy="26244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4D9B5FB-3676-44F1-B262-9BB53564B6A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8398471" y="482836"/>
                <a:ext cx="5400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6AE7DB0A-B894-4A53-922D-4BE4805F000D}"/>
                  </a:ext>
                </a:extLst>
              </p14:cNvPr>
              <p14:cNvContentPartPr/>
              <p14:nvPr/>
            </p14:nvContentPartPr>
            <p14:xfrm>
              <a:off x="9546692" y="491490"/>
              <a:ext cx="6120" cy="5328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6AE7DB0A-B894-4A53-922D-4BE4805F000D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529052" y="473490"/>
                <a:ext cx="4176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35B0CD9D-27B5-4263-85BA-86059DD2DAD4}"/>
                  </a:ext>
                </a:extLst>
              </p14:cNvPr>
              <p14:cNvContentPartPr/>
              <p14:nvPr/>
            </p14:nvContentPartPr>
            <p14:xfrm>
              <a:off x="9618692" y="495810"/>
              <a:ext cx="4320" cy="5256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35B0CD9D-27B5-4263-85BA-86059DD2DAD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601052" y="477810"/>
                <a:ext cx="399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E8FD22DE-0075-4675-ABC6-C1C48170849C}"/>
                  </a:ext>
                </a:extLst>
              </p14:cNvPr>
              <p14:cNvContentPartPr/>
              <p14:nvPr/>
            </p14:nvContentPartPr>
            <p14:xfrm>
              <a:off x="9772052" y="505890"/>
              <a:ext cx="12960" cy="20448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E8FD22DE-0075-4675-ABC6-C1C48170849C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9754412" y="488250"/>
                <a:ext cx="4860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6E9F035B-D8E6-4EB9-8604-F934400DF160}"/>
                  </a:ext>
                </a:extLst>
              </p14:cNvPr>
              <p14:cNvContentPartPr/>
              <p14:nvPr/>
            </p14:nvContentPartPr>
            <p14:xfrm>
              <a:off x="9899492" y="536850"/>
              <a:ext cx="119880" cy="20988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6E9F035B-D8E6-4EB9-8604-F934400DF16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9881852" y="519210"/>
                <a:ext cx="15552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C0AC58D-BDA1-4FA8-BDA6-802C657BFF82}"/>
                  </a:ext>
                </a:extLst>
              </p14:cNvPr>
              <p14:cNvContentPartPr/>
              <p14:nvPr/>
            </p14:nvContentPartPr>
            <p14:xfrm>
              <a:off x="10125572" y="480330"/>
              <a:ext cx="256320" cy="25488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C0AC58D-BDA1-4FA8-BDA6-802C657BFF8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107572" y="462690"/>
                <a:ext cx="29196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6AFEEDF0-E14C-4839-94FF-BD9D6AD340C7}"/>
                  </a:ext>
                </a:extLst>
              </p14:cNvPr>
              <p14:cNvContentPartPr/>
              <p14:nvPr/>
            </p14:nvContentPartPr>
            <p14:xfrm>
              <a:off x="10524504" y="757083"/>
              <a:ext cx="33840" cy="15480"/>
            </p14:xfrm>
          </p:contentPart>
        </mc:Choice>
        <mc:Fallback xmlns=""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6AFEEDF0-E14C-4839-94FF-BD9D6AD340C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506504" y="739083"/>
                <a:ext cx="69480" cy="5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5109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AC6FE34-F795-4305-BF28-021456094C9B}"/>
                  </a:ext>
                </a:extLst>
              </p14:cNvPr>
              <p14:cNvContentPartPr/>
              <p14:nvPr/>
            </p14:nvContentPartPr>
            <p14:xfrm>
              <a:off x="350597" y="237917"/>
              <a:ext cx="716400" cy="2181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AC6FE34-F795-4305-BF28-021456094C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2597" y="219917"/>
                <a:ext cx="7520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1EBA21D-3424-4379-A1DD-C08976D0A083}"/>
                  </a:ext>
                </a:extLst>
              </p14:cNvPr>
              <p14:cNvContentPartPr/>
              <p14:nvPr/>
            </p14:nvContentPartPr>
            <p14:xfrm>
              <a:off x="1905797" y="329357"/>
              <a:ext cx="214920" cy="158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1EBA21D-3424-4379-A1DD-C08976D0A08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88157" y="311717"/>
                <a:ext cx="2505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030FD3C-65EB-4CA2-9E50-3BEFF9EA6252}"/>
                  </a:ext>
                </a:extLst>
              </p14:cNvPr>
              <p14:cNvContentPartPr/>
              <p14:nvPr/>
            </p14:nvContentPartPr>
            <p14:xfrm>
              <a:off x="2349317" y="251597"/>
              <a:ext cx="5040" cy="4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030FD3C-65EB-4CA2-9E50-3BEFF9EA62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331677" y="233957"/>
                <a:ext cx="4068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81792DD-62CB-40D2-A79A-60FD5029C289}"/>
                  </a:ext>
                </a:extLst>
              </p14:cNvPr>
              <p14:cNvContentPartPr/>
              <p14:nvPr/>
            </p14:nvContentPartPr>
            <p14:xfrm>
              <a:off x="4576277" y="250877"/>
              <a:ext cx="147600" cy="1476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81792DD-62CB-40D2-A79A-60FD5029C28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58277" y="232877"/>
                <a:ext cx="18324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928A7D-B84D-44AC-BCD4-705637FC4607}"/>
                  </a:ext>
                </a:extLst>
              </p14:cNvPr>
              <p14:cNvContentPartPr/>
              <p14:nvPr/>
            </p14:nvContentPartPr>
            <p14:xfrm>
              <a:off x="4837997" y="253037"/>
              <a:ext cx="106920" cy="1501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928A7D-B84D-44AC-BCD4-705637FC460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19997" y="235037"/>
                <a:ext cx="142560" cy="18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A778BFD-B423-4E12-87D9-8993FFDE11BE}"/>
                  </a:ext>
                </a:extLst>
              </p14:cNvPr>
              <p14:cNvContentPartPr/>
              <p14:nvPr/>
            </p14:nvContentPartPr>
            <p14:xfrm>
              <a:off x="5014757" y="287957"/>
              <a:ext cx="44640" cy="1047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A778BFD-B423-4E12-87D9-8993FFDE11BE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996757" y="269957"/>
                <a:ext cx="80280" cy="14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018493B-B798-4D42-9E28-F621BD87B753}"/>
                  </a:ext>
                </a:extLst>
              </p14:cNvPr>
              <p14:cNvContentPartPr/>
              <p14:nvPr/>
            </p14:nvContentPartPr>
            <p14:xfrm>
              <a:off x="4980197" y="182837"/>
              <a:ext cx="6120" cy="20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018493B-B798-4D42-9E28-F621BD87B75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962557" y="164837"/>
                <a:ext cx="41760" cy="5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BE5CA6C-9B73-4C91-B068-68A45466F07F}"/>
                  </a:ext>
                </a:extLst>
              </p14:cNvPr>
              <p14:cNvContentPartPr/>
              <p14:nvPr/>
            </p14:nvContentPartPr>
            <p14:xfrm>
              <a:off x="5212037" y="255197"/>
              <a:ext cx="123480" cy="1458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E5CA6C-9B73-4C91-B068-68A45466F07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194397" y="237197"/>
                <a:ext cx="1591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41004BB-E5BC-4724-8864-038A77C0F481}"/>
                  </a:ext>
                </a:extLst>
              </p14:cNvPr>
              <p14:cNvContentPartPr/>
              <p14:nvPr/>
            </p14:nvContentPartPr>
            <p14:xfrm>
              <a:off x="5421197" y="239357"/>
              <a:ext cx="194040" cy="1512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41004BB-E5BC-4724-8864-038A77C0F48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403197" y="221357"/>
                <a:ext cx="2296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E6463DD-14BD-4539-9AFE-C06C3D523D27}"/>
                  </a:ext>
                </a:extLst>
              </p14:cNvPr>
              <p14:cNvContentPartPr/>
              <p14:nvPr/>
            </p14:nvContentPartPr>
            <p14:xfrm>
              <a:off x="4310597" y="169157"/>
              <a:ext cx="190800" cy="22068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E6463DD-14BD-4539-9AFE-C06C3D523D27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292924" y="151157"/>
                <a:ext cx="226507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362B364-A06F-4642-B494-7F9C46F27F86}"/>
                  </a:ext>
                </a:extLst>
              </p14:cNvPr>
              <p14:cNvContentPartPr/>
              <p14:nvPr/>
            </p14:nvContentPartPr>
            <p14:xfrm>
              <a:off x="3897317" y="191117"/>
              <a:ext cx="324000" cy="22680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362B364-A06F-4642-B494-7F9C46F27F8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879317" y="173117"/>
                <a:ext cx="3596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E5C5E39-D200-4586-8155-C0C10AB7374F}"/>
                  </a:ext>
                </a:extLst>
              </p14:cNvPr>
              <p14:cNvContentPartPr/>
              <p14:nvPr/>
            </p14:nvContentPartPr>
            <p14:xfrm>
              <a:off x="3250757" y="187877"/>
              <a:ext cx="326520" cy="2768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E5C5E39-D200-4586-8155-C0C10AB7374F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33117" y="170260"/>
                <a:ext cx="362160" cy="31243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3781DC5-3302-40D5-892F-9DBB02A51E2E}"/>
                  </a:ext>
                </a:extLst>
              </p14:cNvPr>
              <p14:cNvContentPartPr/>
              <p14:nvPr/>
            </p14:nvContentPartPr>
            <p14:xfrm>
              <a:off x="2535797" y="289037"/>
              <a:ext cx="457920" cy="2653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3781DC5-3302-40D5-892F-9DBB02A51E2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517797" y="271373"/>
                <a:ext cx="493560" cy="3010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86074B7B-E816-41B4-B3A6-4FE09C681162}"/>
                  </a:ext>
                </a:extLst>
              </p14:cNvPr>
              <p14:cNvContentPartPr/>
              <p14:nvPr/>
            </p14:nvContentPartPr>
            <p14:xfrm>
              <a:off x="2202797" y="308477"/>
              <a:ext cx="211320" cy="171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86074B7B-E816-41B4-B3A6-4FE09C6811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184828" y="290837"/>
                <a:ext cx="246899" cy="20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8E3D80BA-466E-4884-825E-E35B26530D05}"/>
                  </a:ext>
                </a:extLst>
              </p14:cNvPr>
              <p14:cNvContentPartPr/>
              <p14:nvPr/>
            </p14:nvContentPartPr>
            <p14:xfrm>
              <a:off x="1526717" y="276437"/>
              <a:ext cx="271440" cy="2113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8E3D80BA-466E-4884-825E-E35B26530D0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509077" y="258468"/>
                <a:ext cx="307080" cy="2468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27904A6-7A6E-4124-93B6-DF265CE84A73}"/>
                  </a:ext>
                </a:extLst>
              </p14:cNvPr>
              <p14:cNvContentPartPr/>
              <p14:nvPr/>
            </p14:nvContentPartPr>
            <p14:xfrm>
              <a:off x="1263917" y="240077"/>
              <a:ext cx="176760" cy="25668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27904A6-7A6E-4124-93B6-DF265CE84A73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246277" y="222437"/>
                <a:ext cx="212400" cy="29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0E1BCDE5-1799-4B6D-B504-0D91099FC7E8}"/>
                  </a:ext>
                </a:extLst>
              </p14:cNvPr>
              <p14:cNvContentPartPr/>
              <p14:nvPr/>
            </p14:nvContentPartPr>
            <p14:xfrm>
              <a:off x="6714677" y="262757"/>
              <a:ext cx="163080" cy="13068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0E1BCDE5-1799-4B6D-B504-0D91099FC7E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6696677" y="244757"/>
                <a:ext cx="198720" cy="16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87D12871-60BB-4341-B5A7-F827F9E48714}"/>
                  </a:ext>
                </a:extLst>
              </p14:cNvPr>
              <p14:cNvContentPartPr/>
              <p14:nvPr/>
            </p14:nvContentPartPr>
            <p14:xfrm>
              <a:off x="6985397" y="204797"/>
              <a:ext cx="107640" cy="1512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87D12871-60BB-4341-B5A7-F827F9E487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967757" y="186797"/>
                <a:ext cx="14328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5531C429-3E8C-4693-B8EC-4A21B768EEF1}"/>
                  </a:ext>
                </a:extLst>
              </p14:cNvPr>
              <p14:cNvContentPartPr/>
              <p14:nvPr/>
            </p14:nvContentPartPr>
            <p14:xfrm>
              <a:off x="7198517" y="246197"/>
              <a:ext cx="48240" cy="118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5531C429-3E8C-4693-B8EC-4A21B768EEF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180877" y="228557"/>
                <a:ext cx="8388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5B2263B-B731-4CF3-9D61-8581D2FB99FD}"/>
                  </a:ext>
                </a:extLst>
              </p14:cNvPr>
              <p14:cNvContentPartPr/>
              <p14:nvPr/>
            </p14:nvContentPartPr>
            <p14:xfrm>
              <a:off x="7204277" y="181757"/>
              <a:ext cx="10080" cy="147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5B2263B-B731-4CF3-9D61-8581D2FB99FD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7186637" y="164117"/>
                <a:ext cx="4572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C17789B-C62C-4C13-80C3-E34D61E41B02}"/>
                  </a:ext>
                </a:extLst>
              </p14:cNvPr>
              <p14:cNvContentPartPr/>
              <p14:nvPr/>
            </p14:nvContentPartPr>
            <p14:xfrm>
              <a:off x="7372757" y="215957"/>
              <a:ext cx="114120" cy="1540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C17789B-C62C-4C13-80C3-E34D61E41B02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354757" y="197957"/>
                <a:ext cx="149760" cy="18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5FC48AB-9DED-4E6B-B690-B174A7F99614}"/>
                  </a:ext>
                </a:extLst>
              </p14:cNvPr>
              <p14:cNvContentPartPr/>
              <p14:nvPr/>
            </p14:nvContentPartPr>
            <p14:xfrm>
              <a:off x="7609997" y="216677"/>
              <a:ext cx="196560" cy="151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5FC48AB-9DED-4E6B-B690-B174A7F99614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591997" y="199037"/>
                <a:ext cx="23220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CA166999-AEDF-45DF-BBD4-9B6EB16E26AA}"/>
                  </a:ext>
                </a:extLst>
              </p14:cNvPr>
              <p14:cNvContentPartPr/>
              <p14:nvPr/>
            </p14:nvContentPartPr>
            <p14:xfrm>
              <a:off x="6438197" y="166637"/>
              <a:ext cx="202320" cy="22824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CA166999-AEDF-45DF-BBD4-9B6EB16E26A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420557" y="148997"/>
                <a:ext cx="23796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8A4FE1B-AD33-40B1-A674-BF36C968EA4F}"/>
                  </a:ext>
                </a:extLst>
              </p14:cNvPr>
              <p14:cNvContentPartPr/>
              <p14:nvPr/>
            </p14:nvContentPartPr>
            <p14:xfrm>
              <a:off x="5954717" y="111557"/>
              <a:ext cx="382320" cy="30744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8A4FE1B-AD33-40B1-A674-BF36C968EA4F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936734" y="93917"/>
                <a:ext cx="417926" cy="34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C4E4F023-F652-41DE-AD09-689A7FA98E1C}"/>
                  </a:ext>
                </a:extLst>
              </p14:cNvPr>
              <p14:cNvContentPartPr/>
              <p14:nvPr/>
            </p14:nvContentPartPr>
            <p14:xfrm>
              <a:off x="5795237" y="287957"/>
              <a:ext cx="48240" cy="9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C4E4F023-F652-41DE-AD09-689A7FA98E1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5777597" y="269957"/>
                <a:ext cx="838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3A776C58-9657-43B5-800D-ABC7426C11E0}"/>
                  </a:ext>
                </a:extLst>
              </p14:cNvPr>
              <p14:cNvContentPartPr/>
              <p14:nvPr/>
            </p14:nvContentPartPr>
            <p14:xfrm>
              <a:off x="280397" y="733997"/>
              <a:ext cx="75855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3A776C58-9657-43B5-800D-ABC7426C11E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262397" y="716357"/>
                <a:ext cx="7621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8B652E04-2E2B-4048-A15B-9154300C7F16}"/>
                  </a:ext>
                </a:extLst>
              </p14:cNvPr>
              <p14:cNvContentPartPr/>
              <p14:nvPr/>
            </p14:nvContentPartPr>
            <p14:xfrm>
              <a:off x="426917" y="930557"/>
              <a:ext cx="143280" cy="2404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8B652E04-2E2B-4048-A15B-9154300C7F16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08917" y="912917"/>
                <a:ext cx="17892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DA1E9C1-510D-4E5A-9F4A-995A17B74E63}"/>
                  </a:ext>
                </a:extLst>
              </p14:cNvPr>
              <p14:cNvContentPartPr/>
              <p14:nvPr/>
            </p14:nvContentPartPr>
            <p14:xfrm>
              <a:off x="672077" y="1068437"/>
              <a:ext cx="87840" cy="12132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DA1E9C1-510D-4E5A-9F4A-995A17B74E63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4077" y="1050797"/>
                <a:ext cx="123480" cy="15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256BFD3-26A8-4B51-9047-2AF9084DC87C}"/>
                  </a:ext>
                </a:extLst>
              </p14:cNvPr>
              <p14:cNvContentPartPr/>
              <p14:nvPr/>
            </p14:nvContentPartPr>
            <p14:xfrm>
              <a:off x="1498277" y="1155917"/>
              <a:ext cx="14760" cy="8028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256BFD3-26A8-4B51-9047-2AF9084DC87C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480277" y="1137917"/>
                <a:ext cx="504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3C37D868-A1E1-46A6-8185-6A1310CF3230}"/>
                  </a:ext>
                </a:extLst>
              </p14:cNvPr>
              <p14:cNvContentPartPr/>
              <p14:nvPr/>
            </p14:nvContentPartPr>
            <p14:xfrm>
              <a:off x="1685837" y="1197317"/>
              <a:ext cx="14760" cy="601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3C37D868-A1E1-46A6-8185-6A1310CF323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668197" y="1179677"/>
                <a:ext cx="5040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B0BEE05C-6B98-4D92-949A-D1E93B00A010}"/>
                  </a:ext>
                </a:extLst>
              </p14:cNvPr>
              <p14:cNvContentPartPr/>
              <p14:nvPr/>
            </p14:nvContentPartPr>
            <p14:xfrm>
              <a:off x="2116037" y="1094357"/>
              <a:ext cx="103320" cy="12060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B0BEE05C-6B98-4D92-949A-D1E93B00A01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2098397" y="1076357"/>
                <a:ext cx="138960" cy="15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D0F83C42-0810-4577-ABF4-7DE5BC4ED85C}"/>
                  </a:ext>
                </a:extLst>
              </p14:cNvPr>
              <p14:cNvContentPartPr/>
              <p14:nvPr/>
            </p14:nvContentPartPr>
            <p14:xfrm>
              <a:off x="2362637" y="1213157"/>
              <a:ext cx="4680" cy="651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D0F83C42-0810-4577-ABF4-7DE5BC4ED85C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2344637" y="1195517"/>
                <a:ext cx="4032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7F07D1F5-2513-4511-9B69-A237D01E401C}"/>
                  </a:ext>
                </a:extLst>
              </p14:cNvPr>
              <p14:cNvContentPartPr/>
              <p14:nvPr/>
            </p14:nvContentPartPr>
            <p14:xfrm>
              <a:off x="1864037" y="935957"/>
              <a:ext cx="135360" cy="2361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7F07D1F5-2513-4511-9B69-A237D01E401C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846037" y="917957"/>
                <a:ext cx="1710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2EED8D9A-22C2-4857-BB14-C237AB06A795}"/>
                  </a:ext>
                </a:extLst>
              </p14:cNvPr>
              <p14:cNvContentPartPr/>
              <p14:nvPr/>
            </p14:nvContentPartPr>
            <p14:xfrm>
              <a:off x="1226477" y="953237"/>
              <a:ext cx="162000" cy="225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2EED8D9A-22C2-4857-BB14-C237AB06A79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208837" y="935266"/>
                <a:ext cx="197640" cy="2609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9764AE2E-A9CC-477E-B978-51811D87EFBC}"/>
                  </a:ext>
                </a:extLst>
              </p14:cNvPr>
              <p14:cNvContentPartPr/>
              <p14:nvPr/>
            </p14:nvContentPartPr>
            <p14:xfrm>
              <a:off x="833717" y="985277"/>
              <a:ext cx="93600" cy="20196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9764AE2E-A9CC-477E-B978-51811D87EFBC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816077" y="967277"/>
                <a:ext cx="12924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39772B44-E0B9-437D-A7B4-DA301AA835DC}"/>
                  </a:ext>
                </a:extLst>
              </p14:cNvPr>
              <p14:cNvContentPartPr/>
              <p14:nvPr/>
            </p14:nvContentPartPr>
            <p14:xfrm>
              <a:off x="2790317" y="1146197"/>
              <a:ext cx="78480" cy="11376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39772B44-E0B9-437D-A7B4-DA301AA835DC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2772677" y="1128557"/>
                <a:ext cx="11412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4E526EC4-FCBE-4A2D-A070-567891EB2BCA}"/>
                  </a:ext>
                </a:extLst>
              </p14:cNvPr>
              <p14:cNvContentPartPr/>
              <p14:nvPr/>
            </p14:nvContentPartPr>
            <p14:xfrm>
              <a:off x="2975717" y="1189757"/>
              <a:ext cx="8640" cy="180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4E526EC4-FCBE-4A2D-A070-567891EB2BC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957717" y="1172117"/>
                <a:ext cx="4428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6A19693-8618-4F64-8162-E886684A448A}"/>
                  </a:ext>
                </a:extLst>
              </p14:cNvPr>
              <p14:cNvContentPartPr/>
              <p14:nvPr/>
            </p14:nvContentPartPr>
            <p14:xfrm>
              <a:off x="3052037" y="1187597"/>
              <a:ext cx="5040" cy="1080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6A19693-8618-4F64-8162-E886684A448A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034397" y="1169957"/>
                <a:ext cx="4068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DBDDD451-AADD-4754-9F16-CE5CE0C812AE}"/>
                  </a:ext>
                </a:extLst>
              </p14:cNvPr>
              <p14:cNvContentPartPr/>
              <p14:nvPr/>
            </p14:nvContentPartPr>
            <p14:xfrm>
              <a:off x="3121517" y="1184717"/>
              <a:ext cx="5040" cy="57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DBDDD451-AADD-4754-9F16-CE5CE0C812AE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3103517" y="1166717"/>
                <a:ext cx="4068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32082B3-DE08-4FCB-8013-0E63B1077CD0}"/>
                  </a:ext>
                </a:extLst>
              </p14:cNvPr>
              <p14:cNvContentPartPr/>
              <p14:nvPr/>
            </p14:nvContentPartPr>
            <p14:xfrm>
              <a:off x="3595997" y="1111277"/>
              <a:ext cx="86400" cy="10692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32082B3-DE08-4FCB-8013-0E63B1077CD0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3577997" y="1093277"/>
                <a:ext cx="1220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F044B656-CCC4-49BE-8D3E-AB99F3AD7F20}"/>
                  </a:ext>
                </a:extLst>
              </p14:cNvPr>
              <p14:cNvContentPartPr/>
              <p14:nvPr/>
            </p14:nvContentPartPr>
            <p14:xfrm>
              <a:off x="3878957" y="920117"/>
              <a:ext cx="142920" cy="26208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F044B656-CCC4-49BE-8D3E-AB99F3AD7F20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61317" y="902117"/>
                <a:ext cx="178560" cy="29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3F131D9D-0974-4328-BA66-62A23ABC221D}"/>
                  </a:ext>
                </a:extLst>
              </p14:cNvPr>
              <p14:cNvContentPartPr/>
              <p14:nvPr/>
            </p14:nvContentPartPr>
            <p14:xfrm>
              <a:off x="4121957" y="1053317"/>
              <a:ext cx="135360" cy="13824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3F131D9D-0974-4328-BA66-62A23ABC22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4104317" y="1035317"/>
                <a:ext cx="17100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B3E727E3-26F5-409B-9646-D4D455B7AED7}"/>
                  </a:ext>
                </a:extLst>
              </p14:cNvPr>
              <p14:cNvContentPartPr/>
              <p14:nvPr/>
            </p14:nvContentPartPr>
            <p14:xfrm>
              <a:off x="3326717" y="925157"/>
              <a:ext cx="162360" cy="2509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B3E727E3-26F5-409B-9646-D4D455B7AED7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3309038" y="907517"/>
                <a:ext cx="198079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868F6324-9E9E-4B8E-9B5A-C56D357E7072}"/>
                  </a:ext>
                </a:extLst>
              </p14:cNvPr>
              <p14:cNvContentPartPr/>
              <p14:nvPr/>
            </p14:nvContentPartPr>
            <p14:xfrm>
              <a:off x="2549837" y="983837"/>
              <a:ext cx="134640" cy="223560"/>
            </p14:xfrm>
          </p:contentPart>
        </mc:Choice>
        <mc:Fallback xmlns=""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868F6324-9E9E-4B8E-9B5A-C56D357E7072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2532197" y="966197"/>
                <a:ext cx="1702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AC7CBF7C-509B-4194-8DB6-5849D16B70B0}"/>
                  </a:ext>
                </a:extLst>
              </p14:cNvPr>
              <p14:cNvContentPartPr/>
              <p14:nvPr/>
            </p14:nvContentPartPr>
            <p14:xfrm>
              <a:off x="4847357" y="1061237"/>
              <a:ext cx="171360" cy="118440"/>
            </p14:xfrm>
          </p:contentPart>
        </mc:Choice>
        <mc:Fallback xmlns=""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AC7CBF7C-509B-4194-8DB6-5849D16B70B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4829357" y="1043237"/>
                <a:ext cx="207000" cy="15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A5093739-D12C-481E-89DE-16CA132C2DA9}"/>
                  </a:ext>
                </a:extLst>
              </p14:cNvPr>
              <p14:cNvContentPartPr/>
              <p14:nvPr/>
            </p14:nvContentPartPr>
            <p14:xfrm>
              <a:off x="5107997" y="1066637"/>
              <a:ext cx="21960" cy="90720"/>
            </p14:xfrm>
          </p:contentPart>
        </mc:Choice>
        <mc:Fallback xmlns=""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A5093739-D12C-481E-89DE-16CA132C2DA9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5089997" y="1048997"/>
                <a:ext cx="5760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93C98313-EB7D-4071-8BBA-60D6A64AD86D}"/>
                  </a:ext>
                </a:extLst>
              </p14:cNvPr>
              <p14:cNvContentPartPr/>
              <p14:nvPr/>
            </p14:nvContentPartPr>
            <p14:xfrm>
              <a:off x="5097197" y="1015877"/>
              <a:ext cx="5040" cy="64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93C98313-EB7D-4071-8BBA-60D6A64AD86D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079557" y="997877"/>
                <a:ext cx="40680" cy="4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2C875F9F-FD9B-497C-BA9B-12E17D7F8BAE}"/>
                  </a:ext>
                </a:extLst>
              </p14:cNvPr>
              <p14:cNvContentPartPr/>
              <p14:nvPr/>
            </p14:nvContentPartPr>
            <p14:xfrm>
              <a:off x="5413277" y="1039997"/>
              <a:ext cx="80640" cy="1054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2C875F9F-FD9B-497C-BA9B-12E17D7F8BAE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395277" y="1022357"/>
                <a:ext cx="116280" cy="14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B1B43079-AC9B-4776-B3CA-7AF33B44961D}"/>
                  </a:ext>
                </a:extLst>
              </p14:cNvPr>
              <p14:cNvContentPartPr/>
              <p14:nvPr/>
            </p14:nvContentPartPr>
            <p14:xfrm>
              <a:off x="5758157" y="1008317"/>
              <a:ext cx="87480" cy="167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B1B43079-AC9B-4776-B3CA-7AF33B44961D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5740517" y="990317"/>
                <a:ext cx="123120" cy="20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9CA8C0F3-4661-44A6-9CFD-590EE37F80F4}"/>
                  </a:ext>
                </a:extLst>
              </p14:cNvPr>
              <p14:cNvContentPartPr/>
              <p14:nvPr/>
            </p14:nvContentPartPr>
            <p14:xfrm>
              <a:off x="5214557" y="961517"/>
              <a:ext cx="132120" cy="1962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9CA8C0F3-4661-44A6-9CFD-590EE37F80F4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196557" y="943517"/>
                <a:ext cx="1677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9B15624A-D98E-4628-9062-100A24AD3A3E}"/>
                  </a:ext>
                </a:extLst>
              </p14:cNvPr>
              <p14:cNvContentPartPr/>
              <p14:nvPr/>
            </p14:nvContentPartPr>
            <p14:xfrm>
              <a:off x="4492757" y="904637"/>
              <a:ext cx="259200" cy="277200"/>
            </p14:xfrm>
          </p:contentPart>
        </mc:Choice>
        <mc:Fallback xmlns=""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9B15624A-D98E-4628-9062-100A24AD3A3E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4474782" y="886997"/>
                <a:ext cx="294791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F20B5DD4-4FFB-4F9A-BFDA-744147ECF05D}"/>
                  </a:ext>
                </a:extLst>
              </p14:cNvPr>
              <p14:cNvContentPartPr/>
              <p14:nvPr/>
            </p14:nvContentPartPr>
            <p14:xfrm>
              <a:off x="5926997" y="961877"/>
              <a:ext cx="572760" cy="211680"/>
            </p14:xfrm>
          </p:contentPart>
        </mc:Choice>
        <mc:Fallback xmlns=""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F20B5DD4-4FFB-4F9A-BFDA-744147ECF05D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09008" y="943877"/>
                <a:ext cx="608378" cy="24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1C8A1A5F-16F6-4D37-B14D-999BDE47D5BB}"/>
                  </a:ext>
                </a:extLst>
              </p14:cNvPr>
              <p14:cNvContentPartPr/>
              <p14:nvPr/>
            </p14:nvContentPartPr>
            <p14:xfrm>
              <a:off x="6706037" y="1187597"/>
              <a:ext cx="360" cy="36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1C8A1A5F-16F6-4D37-B14D-999BDE47D5BB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6688397" y="116995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F24D5C34-DB52-4698-BA17-50B573186636}"/>
                  </a:ext>
                </a:extLst>
              </p14:cNvPr>
              <p14:cNvContentPartPr/>
              <p14:nvPr/>
            </p14:nvContentPartPr>
            <p14:xfrm>
              <a:off x="360828" y="2044699"/>
              <a:ext cx="33480" cy="441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F24D5C34-DB52-4698-BA17-50B57318663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42828" y="2027059"/>
                <a:ext cx="6912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BFA525-A648-4BE3-996A-86A9AA4E2D87}"/>
                  </a:ext>
                </a:extLst>
              </p14:cNvPr>
              <p14:cNvContentPartPr/>
              <p14:nvPr/>
            </p14:nvContentPartPr>
            <p14:xfrm>
              <a:off x="800748" y="2396419"/>
              <a:ext cx="11520" cy="630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BFA525-A648-4BE3-996A-86A9AA4E2D8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783108" y="2378419"/>
                <a:ext cx="4716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BFA0CF9-BC75-4861-8404-11D40A785897}"/>
                  </a:ext>
                </a:extLst>
              </p14:cNvPr>
              <p14:cNvContentPartPr/>
              <p14:nvPr/>
            </p14:nvContentPartPr>
            <p14:xfrm>
              <a:off x="893628" y="2306779"/>
              <a:ext cx="90360" cy="1159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BFA0CF9-BC75-4861-8404-11D40A785897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875988" y="2289139"/>
                <a:ext cx="12600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0C18DA2-3CE0-40FA-92BF-0E823C43579C}"/>
                  </a:ext>
                </a:extLst>
              </p14:cNvPr>
              <p14:cNvContentPartPr/>
              <p14:nvPr/>
            </p14:nvContentPartPr>
            <p14:xfrm>
              <a:off x="1309788" y="2333419"/>
              <a:ext cx="49320" cy="118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0C18DA2-3CE0-40FA-92BF-0E823C43579C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292148" y="2315779"/>
                <a:ext cx="8496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E67E46-18BC-4F37-8D49-A0CEA191CD89}"/>
                  </a:ext>
                </a:extLst>
              </p14:cNvPr>
              <p14:cNvContentPartPr/>
              <p14:nvPr/>
            </p14:nvContentPartPr>
            <p14:xfrm>
              <a:off x="1434708" y="2227219"/>
              <a:ext cx="104760" cy="1620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E67E46-18BC-4F37-8D49-A0CEA191CD89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1416708" y="2209219"/>
                <a:ext cx="1404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D96C6A9-B504-4F71-9013-6C17F09EF410}"/>
                  </a:ext>
                </a:extLst>
              </p14:cNvPr>
              <p14:cNvContentPartPr/>
              <p14:nvPr/>
            </p14:nvContentPartPr>
            <p14:xfrm>
              <a:off x="1857348" y="2204899"/>
              <a:ext cx="97920" cy="169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D96C6A9-B504-4F71-9013-6C17F09EF410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1839348" y="2186899"/>
                <a:ext cx="13356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748AEB8-FF3C-4585-98CD-DBA7BB7AF2B3}"/>
                  </a:ext>
                </a:extLst>
              </p14:cNvPr>
              <p14:cNvContentPartPr/>
              <p14:nvPr/>
            </p14:nvContentPartPr>
            <p14:xfrm>
              <a:off x="2331108" y="2304979"/>
              <a:ext cx="59400" cy="572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748AEB8-FF3C-4585-98CD-DBA7BB7AF2B3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2313108" y="2287339"/>
                <a:ext cx="950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EF382CA3-08E3-444A-ACCB-F334A6D4447F}"/>
                  </a:ext>
                </a:extLst>
              </p14:cNvPr>
              <p14:cNvContentPartPr/>
              <p14:nvPr/>
            </p14:nvContentPartPr>
            <p14:xfrm>
              <a:off x="2474748" y="2072419"/>
              <a:ext cx="83520" cy="3272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EF382CA3-08E3-444A-ACCB-F334A6D4447F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2456748" y="2054779"/>
                <a:ext cx="11916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15F6A8-B6EF-4076-ACA7-9219291E74BE}"/>
                  </a:ext>
                </a:extLst>
              </p14:cNvPr>
              <p14:cNvContentPartPr/>
              <p14:nvPr/>
            </p14:nvContentPartPr>
            <p14:xfrm>
              <a:off x="2749068" y="2210659"/>
              <a:ext cx="56520" cy="1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15F6A8-B6EF-4076-ACA7-9219291E74BE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731428" y="2192659"/>
                <a:ext cx="92160" cy="3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151EB88-380A-4BDF-8040-6EC7B6A1048B}"/>
                  </a:ext>
                </a:extLst>
              </p14:cNvPr>
              <p14:cNvContentPartPr/>
              <p14:nvPr/>
            </p14:nvContentPartPr>
            <p14:xfrm>
              <a:off x="2783268" y="2277259"/>
              <a:ext cx="55080" cy="1260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151EB88-380A-4BDF-8040-6EC7B6A1048B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765628" y="2259259"/>
                <a:ext cx="9072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775363FA-6CB3-4AF8-9460-722929F86E50}"/>
                  </a:ext>
                </a:extLst>
              </p14:cNvPr>
              <p14:cNvContentPartPr/>
              <p14:nvPr/>
            </p14:nvContentPartPr>
            <p14:xfrm>
              <a:off x="2085948" y="2105179"/>
              <a:ext cx="135000" cy="2646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775363FA-6CB3-4AF8-9460-722929F86E50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068261" y="2087179"/>
                <a:ext cx="170735" cy="30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5F66E320-00A3-4B0B-AD6A-E4566A6F4D05}"/>
                  </a:ext>
                </a:extLst>
              </p14:cNvPr>
              <p14:cNvContentPartPr/>
              <p14:nvPr/>
            </p14:nvContentPartPr>
            <p14:xfrm>
              <a:off x="1663308" y="2347819"/>
              <a:ext cx="89280" cy="1368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5F66E320-00A3-4B0B-AD6A-E4566A6F4D05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1645597" y="2330179"/>
                <a:ext cx="125064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5939E6C1-D2D9-4F86-8FD9-2BB1E33A7B82}"/>
                  </a:ext>
                </a:extLst>
              </p14:cNvPr>
              <p14:cNvContentPartPr/>
              <p14:nvPr/>
            </p14:nvContentPartPr>
            <p14:xfrm>
              <a:off x="1147068" y="2154859"/>
              <a:ext cx="106200" cy="240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5939E6C1-D2D9-4F86-8FD9-2BB1E33A7B82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29428" y="2137219"/>
                <a:ext cx="14184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FE578DF9-4852-4E43-B69B-7E9F44BB288B}"/>
                  </a:ext>
                </a:extLst>
              </p14:cNvPr>
              <p14:cNvContentPartPr/>
              <p14:nvPr/>
            </p14:nvContentPartPr>
            <p14:xfrm>
              <a:off x="578628" y="2115619"/>
              <a:ext cx="107280" cy="29592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FE578DF9-4852-4E43-B69B-7E9F44BB288B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560988" y="2097619"/>
                <a:ext cx="1429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032F01A0-77F8-4F74-978A-5370524E348C}"/>
                  </a:ext>
                </a:extLst>
              </p14:cNvPr>
              <p14:cNvContentPartPr/>
              <p14:nvPr/>
            </p14:nvContentPartPr>
            <p14:xfrm>
              <a:off x="3018325" y="2091017"/>
              <a:ext cx="273960" cy="2509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32F01A0-77F8-4F74-978A-5370524E348C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3000685" y="2073377"/>
                <a:ext cx="309600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62409366-08EC-4DBA-85A1-25DFF0DDA978}"/>
                  </a:ext>
                </a:extLst>
              </p14:cNvPr>
              <p14:cNvContentPartPr/>
              <p14:nvPr/>
            </p14:nvContentPartPr>
            <p14:xfrm>
              <a:off x="2921125" y="2543177"/>
              <a:ext cx="15480" cy="1177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62409366-08EC-4DBA-85A1-25DFF0DDA978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2903125" y="2525537"/>
                <a:ext cx="511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2216086C-D4BD-4C2A-97F0-C7ED7FA913F5}"/>
                  </a:ext>
                </a:extLst>
              </p14:cNvPr>
              <p14:cNvContentPartPr/>
              <p14:nvPr/>
            </p14:nvContentPartPr>
            <p14:xfrm>
              <a:off x="3001045" y="2547137"/>
              <a:ext cx="47880" cy="5544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2216086C-D4BD-4C2A-97F0-C7ED7FA913F5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983045" y="2529497"/>
                <a:ext cx="8352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4843DB54-458F-4100-BCFD-8F423AFD7E82}"/>
                  </a:ext>
                </a:extLst>
              </p14:cNvPr>
              <p14:cNvContentPartPr/>
              <p14:nvPr/>
            </p14:nvContentPartPr>
            <p14:xfrm>
              <a:off x="3015085" y="2641457"/>
              <a:ext cx="48960" cy="432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4843DB54-458F-4100-BCFD-8F423AFD7E82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2997085" y="2623817"/>
                <a:ext cx="8460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0DF6CB3-1B0E-49A8-8499-5B9C37AAE2D6}"/>
                  </a:ext>
                </a:extLst>
              </p14:cNvPr>
              <p14:cNvContentPartPr/>
              <p14:nvPr/>
            </p14:nvContentPartPr>
            <p14:xfrm>
              <a:off x="3140365" y="2591417"/>
              <a:ext cx="6840" cy="49680"/>
            </p14:xfrm>
          </p:contentPart>
        </mc:Choice>
        <mc:Fallback xmlns=""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0DF6CB3-1B0E-49A8-8499-5B9C37AAE2D6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122725" y="2573417"/>
                <a:ext cx="4248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7CD9681-7F9D-444E-9AAC-4BAFB3DE2F7A}"/>
                  </a:ext>
                </a:extLst>
              </p14:cNvPr>
              <p14:cNvContentPartPr/>
              <p14:nvPr/>
            </p14:nvContentPartPr>
            <p14:xfrm>
              <a:off x="3126325" y="2532737"/>
              <a:ext cx="4680" cy="612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7CD9681-7F9D-444E-9AAC-4BAFB3DE2F7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3108685" y="2515097"/>
                <a:ext cx="4032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E0F4A75-6A4D-4150-B1A4-25A348CA7474}"/>
                  </a:ext>
                </a:extLst>
              </p14:cNvPr>
              <p14:cNvContentPartPr/>
              <p14:nvPr/>
            </p14:nvContentPartPr>
            <p14:xfrm>
              <a:off x="3361045" y="2531657"/>
              <a:ext cx="82800" cy="874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E0F4A75-6A4D-4150-B1A4-25A348CA747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3343045" y="2514017"/>
                <a:ext cx="118440" cy="12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1C0CBFFF-A28F-46EB-8D74-07B130005C23}"/>
                  </a:ext>
                </a:extLst>
              </p14:cNvPr>
              <p14:cNvContentPartPr/>
              <p14:nvPr/>
            </p14:nvContentPartPr>
            <p14:xfrm>
              <a:off x="3520165" y="2037737"/>
              <a:ext cx="57600" cy="288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1C0CBFFF-A28F-46EB-8D74-07B130005C2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3502165" y="2020097"/>
                <a:ext cx="93240" cy="32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C7EF9DE9-1F89-496E-8C50-91A55BAFA447}"/>
                  </a:ext>
                </a:extLst>
              </p14:cNvPr>
              <p14:cNvContentPartPr/>
              <p14:nvPr/>
            </p14:nvContentPartPr>
            <p14:xfrm>
              <a:off x="3701965" y="2070497"/>
              <a:ext cx="127800" cy="21348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C7EF9DE9-1F89-496E-8C50-91A55BAFA447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3683965" y="2052857"/>
                <a:ext cx="16344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A36B482-2594-4BE5-8479-A67D20F06261}"/>
                  </a:ext>
                </a:extLst>
              </p14:cNvPr>
              <p14:cNvContentPartPr/>
              <p14:nvPr/>
            </p14:nvContentPartPr>
            <p14:xfrm>
              <a:off x="3916885" y="2236817"/>
              <a:ext cx="39240" cy="8856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A36B482-2594-4BE5-8479-A67D20F06261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3898885" y="2219177"/>
                <a:ext cx="748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C4B0BB53-A095-4627-A2D2-9995E182F263}"/>
                  </a:ext>
                </a:extLst>
              </p14:cNvPr>
              <p14:cNvContentPartPr/>
              <p14:nvPr/>
            </p14:nvContentPartPr>
            <p14:xfrm>
              <a:off x="3907885" y="2186777"/>
              <a:ext cx="1440" cy="108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C4B0BB53-A095-4627-A2D2-9995E182F263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3890245" y="2169137"/>
                <a:ext cx="3708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D2E6CFB-464D-4C66-9927-E0EA036D70EA}"/>
                  </a:ext>
                </a:extLst>
              </p14:cNvPr>
              <p14:cNvContentPartPr/>
              <p14:nvPr/>
            </p14:nvContentPartPr>
            <p14:xfrm>
              <a:off x="4007605" y="2052137"/>
              <a:ext cx="58680" cy="25020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D2E6CFB-464D-4C66-9927-E0EA036D70EA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989605" y="2034497"/>
                <a:ext cx="9432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FD65C6A9-CB7D-4041-A813-140710536447}"/>
                  </a:ext>
                </a:extLst>
              </p14:cNvPr>
              <p14:cNvContentPartPr/>
              <p14:nvPr/>
            </p14:nvContentPartPr>
            <p14:xfrm>
              <a:off x="4263205" y="2186777"/>
              <a:ext cx="122400" cy="1512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FD65C6A9-CB7D-4041-A813-140710536447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4245205" y="2169137"/>
                <a:ext cx="15804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2824AD31-FCB8-4F8F-BF3B-D85BAAEEEB37}"/>
                  </a:ext>
                </a:extLst>
              </p14:cNvPr>
              <p14:cNvContentPartPr/>
              <p14:nvPr/>
            </p14:nvContentPartPr>
            <p14:xfrm>
              <a:off x="4541845" y="2025497"/>
              <a:ext cx="193320" cy="294480"/>
            </p14:xfrm>
          </p:contentPart>
        </mc:Choice>
        <mc:Fallback xmlns=""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2824AD31-FCB8-4F8F-BF3B-D85BAAEEEB37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523845" y="2007497"/>
                <a:ext cx="22896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E6616B1-274B-4DB9-A9DB-5C497DA549E1}"/>
                  </a:ext>
                </a:extLst>
              </p14:cNvPr>
              <p14:cNvContentPartPr/>
              <p14:nvPr/>
            </p14:nvContentPartPr>
            <p14:xfrm>
              <a:off x="4383085" y="2476937"/>
              <a:ext cx="12240" cy="131040"/>
            </p14:xfrm>
          </p:contentPart>
        </mc:Choice>
        <mc:Fallback xmlns=""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E6616B1-274B-4DB9-A9DB-5C497DA549E1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4365445" y="2459297"/>
                <a:ext cx="47880" cy="16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F02D890E-C187-4587-B710-611BCE36CA2C}"/>
                  </a:ext>
                </a:extLst>
              </p14:cNvPr>
              <p14:cNvContentPartPr/>
              <p14:nvPr/>
            </p14:nvContentPartPr>
            <p14:xfrm>
              <a:off x="4464805" y="2469377"/>
              <a:ext cx="33120" cy="723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F02D890E-C187-4587-B710-611BCE36CA2C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4446805" y="2451377"/>
                <a:ext cx="6876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E855E338-D192-4803-B042-5A5FB828EF79}"/>
                  </a:ext>
                </a:extLst>
              </p14:cNvPr>
              <p14:cNvContentPartPr/>
              <p14:nvPr/>
            </p14:nvContentPartPr>
            <p14:xfrm>
              <a:off x="4477765" y="2592497"/>
              <a:ext cx="42840" cy="360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E855E338-D192-4803-B042-5A5FB828EF7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4460125" y="2574497"/>
                <a:ext cx="784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86310B7-B486-4F5D-BB19-62D0B00D0308}"/>
                  </a:ext>
                </a:extLst>
              </p14:cNvPr>
              <p14:cNvContentPartPr/>
              <p14:nvPr/>
            </p14:nvContentPartPr>
            <p14:xfrm>
              <a:off x="4567765" y="2530937"/>
              <a:ext cx="11880" cy="4968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86310B7-B486-4F5D-BB19-62D0B00D0308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4549765" y="2512937"/>
                <a:ext cx="47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B1D10F84-626F-476C-9562-43859040F664}"/>
                  </a:ext>
                </a:extLst>
              </p14:cNvPr>
              <p14:cNvContentPartPr/>
              <p14:nvPr/>
            </p14:nvContentPartPr>
            <p14:xfrm>
              <a:off x="4553725" y="2487737"/>
              <a:ext cx="360" cy="36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B1D10F84-626F-476C-9562-43859040F664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536085" y="247009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B5DCB66-EEE0-4A12-83F3-FF914387DEF3}"/>
                  </a:ext>
                </a:extLst>
              </p14:cNvPr>
              <p14:cNvContentPartPr/>
              <p14:nvPr/>
            </p14:nvContentPartPr>
            <p14:xfrm>
              <a:off x="4634005" y="2455697"/>
              <a:ext cx="41400" cy="5724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B5DCB66-EEE0-4A12-83F3-FF914387DEF3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616005" y="2438057"/>
                <a:ext cx="770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E8D90404-7391-48A8-95EA-A40A26703C43}"/>
                  </a:ext>
                </a:extLst>
              </p14:cNvPr>
              <p14:cNvContentPartPr/>
              <p14:nvPr/>
            </p14:nvContentPartPr>
            <p14:xfrm>
              <a:off x="4750285" y="2541377"/>
              <a:ext cx="34920" cy="102240"/>
            </p14:xfrm>
          </p:contentPart>
        </mc:Choice>
        <mc:Fallback xmlns=""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E8D90404-7391-48A8-95EA-A40A26703C43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4732645" y="2523377"/>
                <a:ext cx="70560" cy="13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4CB8ACF5-F7E6-4582-9461-2A4A2D7FFE02}"/>
                  </a:ext>
                </a:extLst>
              </p14:cNvPr>
              <p14:cNvContentPartPr/>
              <p14:nvPr/>
            </p14:nvContentPartPr>
            <p14:xfrm>
              <a:off x="4754605" y="2467217"/>
              <a:ext cx="360" cy="360"/>
            </p14:xfrm>
          </p:contentPart>
        </mc:Choice>
        <mc:Fallback xmlns=""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4CB8ACF5-F7E6-4582-9461-2A4A2D7FFE02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4736965" y="2449577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3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51B93B0A-2561-4C12-B958-A28484EE2DDF}"/>
                  </a:ext>
                </a:extLst>
              </p14:cNvPr>
              <p14:cNvContentPartPr/>
              <p14:nvPr/>
            </p14:nvContentPartPr>
            <p14:xfrm>
              <a:off x="4839565" y="2454257"/>
              <a:ext cx="44280" cy="50400"/>
            </p14:xfrm>
          </p:contentPart>
        </mc:Choice>
        <mc:Fallback xmlns=""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51B93B0A-2561-4C12-B958-A28484EE2DDF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4821925" y="2436257"/>
                <a:ext cx="79920" cy="8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5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A71AD5F4-F9F3-4710-9800-0ADBB0261E56}"/>
                  </a:ext>
                </a:extLst>
              </p14:cNvPr>
              <p14:cNvContentPartPr/>
              <p14:nvPr/>
            </p14:nvContentPartPr>
            <p14:xfrm>
              <a:off x="4972045" y="2463977"/>
              <a:ext cx="98640" cy="8568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A71AD5F4-F9F3-4710-9800-0ADBB0261E56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4954405" y="2445977"/>
                <a:ext cx="13428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7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96D85B19-308D-4C79-BF1C-F1DEA3D80CAA}"/>
                  </a:ext>
                </a:extLst>
              </p14:cNvPr>
              <p14:cNvContentPartPr/>
              <p14:nvPr/>
            </p14:nvContentPartPr>
            <p14:xfrm>
              <a:off x="3232525" y="2542457"/>
              <a:ext cx="58680" cy="71640"/>
            </p14:xfrm>
          </p:contentPart>
        </mc:Choice>
        <mc:Fallback xmlns=""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96D85B19-308D-4C79-BF1C-F1DEA3D80CAA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3214525" y="2524817"/>
                <a:ext cx="94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9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DAA6C1E3-DDDF-4B10-8EC7-EC54022CEE22}"/>
                  </a:ext>
                </a:extLst>
              </p14:cNvPr>
              <p14:cNvContentPartPr/>
              <p14:nvPr/>
            </p14:nvContentPartPr>
            <p14:xfrm>
              <a:off x="5059165" y="2017937"/>
              <a:ext cx="20520" cy="284400"/>
            </p14:xfrm>
          </p:contentPart>
        </mc:Choice>
        <mc:Fallback xmlns=""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DAA6C1E3-DDDF-4B10-8EC7-EC54022CEE22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041165" y="2000297"/>
                <a:ext cx="56160" cy="32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1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9C4B8141-A28A-4FB0-B3C6-A6CFFC77233C}"/>
                  </a:ext>
                </a:extLst>
              </p14:cNvPr>
              <p14:cNvContentPartPr/>
              <p14:nvPr/>
            </p14:nvContentPartPr>
            <p14:xfrm>
              <a:off x="5266885" y="2052497"/>
              <a:ext cx="138960" cy="225360"/>
            </p14:xfrm>
          </p:contentPart>
        </mc:Choice>
        <mc:Fallback xmlns=""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9C4B8141-A28A-4FB0-B3C6-A6CFFC77233C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5248932" y="2034497"/>
                <a:ext cx="174508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E8062D92-3E29-4B28-8DED-72BA7E6CBFA5}"/>
                  </a:ext>
                </a:extLst>
              </p14:cNvPr>
              <p14:cNvContentPartPr/>
              <p14:nvPr/>
            </p14:nvContentPartPr>
            <p14:xfrm>
              <a:off x="5530045" y="2251937"/>
              <a:ext cx="33840" cy="96480"/>
            </p14:xfrm>
          </p:contentPart>
        </mc:Choice>
        <mc:Fallback xmlns=""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E8062D92-3E29-4B28-8DED-72BA7E6CBFA5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5512045" y="2234297"/>
                <a:ext cx="6948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5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FCEC3D2F-D6A9-47C4-B8A1-C0C01D4974B3}"/>
                  </a:ext>
                </a:extLst>
              </p14:cNvPr>
              <p14:cNvContentPartPr/>
              <p14:nvPr/>
            </p14:nvContentPartPr>
            <p14:xfrm>
              <a:off x="5528965" y="2181017"/>
              <a:ext cx="360" cy="2520"/>
            </p14:xfrm>
          </p:contentPart>
        </mc:Choice>
        <mc:Fallback xmlns=""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FCEC3D2F-D6A9-47C4-B8A1-C0C01D4974B3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5511325" y="2163017"/>
                <a:ext cx="3600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7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48A7A5E2-7723-4198-B00B-4A599427749C}"/>
                  </a:ext>
                </a:extLst>
              </p14:cNvPr>
              <p14:cNvContentPartPr/>
              <p14:nvPr/>
            </p14:nvContentPartPr>
            <p14:xfrm>
              <a:off x="5678005" y="2133497"/>
              <a:ext cx="105480" cy="118080"/>
            </p14:xfrm>
          </p:contentPart>
        </mc:Choice>
        <mc:Fallback xmlns=""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48A7A5E2-7723-4198-B00B-4A599427749C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5660365" y="2115497"/>
                <a:ext cx="14112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1637100-4C16-498E-A0DE-41F1D0B91D01}"/>
                  </a:ext>
                </a:extLst>
              </p14:cNvPr>
              <p14:cNvContentPartPr/>
              <p14:nvPr/>
            </p14:nvContentPartPr>
            <p14:xfrm>
              <a:off x="6134485" y="2072657"/>
              <a:ext cx="174960" cy="32724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1637100-4C16-498E-A0DE-41F1D0B91D01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6116448" y="2054657"/>
                <a:ext cx="210673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1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D447A271-6127-477A-90C6-77C85FAD617C}"/>
                  </a:ext>
                </a:extLst>
              </p14:cNvPr>
              <p14:cNvContentPartPr/>
              <p14:nvPr/>
            </p14:nvContentPartPr>
            <p14:xfrm>
              <a:off x="5915245" y="2046737"/>
              <a:ext cx="132480" cy="221760"/>
            </p14:xfrm>
          </p:contentPart>
        </mc:Choice>
        <mc:Fallback xmlns=""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D447A271-6127-477A-90C6-77C85FAD617C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5897245" y="2028737"/>
                <a:ext cx="16812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3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C354623C-47F4-4197-B808-A3C215F467F9}"/>
                  </a:ext>
                </a:extLst>
              </p14:cNvPr>
              <p14:cNvContentPartPr/>
              <p14:nvPr/>
            </p14:nvContentPartPr>
            <p14:xfrm>
              <a:off x="6899874" y="2322208"/>
              <a:ext cx="14040" cy="1008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C354623C-47F4-4197-B808-A3C215F467F9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881874" y="2304208"/>
                <a:ext cx="496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5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8AD207F5-5958-4586-A731-9A5E349A47A2}"/>
                  </a:ext>
                </a:extLst>
              </p14:cNvPr>
              <p14:cNvContentPartPr/>
              <p14:nvPr/>
            </p14:nvContentPartPr>
            <p14:xfrm>
              <a:off x="7051794" y="2319688"/>
              <a:ext cx="14040" cy="792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8AD207F5-5958-4586-A731-9A5E349A47A2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7034154" y="2301688"/>
                <a:ext cx="4968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7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0030841-45D2-40CD-BE05-0602278B1469}"/>
                  </a:ext>
                </a:extLst>
              </p14:cNvPr>
              <p14:cNvContentPartPr/>
              <p14:nvPr/>
            </p14:nvContentPartPr>
            <p14:xfrm>
              <a:off x="7185354" y="2348848"/>
              <a:ext cx="8640" cy="39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0030841-45D2-40CD-BE05-0602278B1469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7167354" y="2331208"/>
                <a:ext cx="4428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9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A6504115-85EE-44AE-91E8-D05C2CC0E3E4}"/>
                  </a:ext>
                </a:extLst>
              </p14:cNvPr>
              <p14:cNvContentPartPr/>
              <p14:nvPr/>
            </p14:nvContentPartPr>
            <p14:xfrm>
              <a:off x="6486954" y="2158768"/>
              <a:ext cx="181440" cy="16092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A6504115-85EE-44AE-91E8-D05C2CC0E3E4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6468954" y="2141128"/>
                <a:ext cx="2170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1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34BB7D26-010F-48FD-9431-FFBFC5F38D45}"/>
                  </a:ext>
                </a:extLst>
              </p14:cNvPr>
              <p14:cNvContentPartPr/>
              <p14:nvPr/>
            </p14:nvContentPartPr>
            <p14:xfrm>
              <a:off x="7865394" y="1957528"/>
              <a:ext cx="61920" cy="34524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34BB7D26-010F-48FD-9431-FFBFC5F38D45}"/>
                  </a:ext>
                </a:extLst>
              </p:cNvPr>
              <p:cNvPicPr/>
              <p:nvPr/>
            </p:nvPicPr>
            <p:blipFill>
              <a:blip r:embed="rId212"/>
              <a:stretch>
                <a:fillRect/>
              </a:stretch>
            </p:blipFill>
            <p:spPr>
              <a:xfrm>
                <a:off x="7847394" y="1939888"/>
                <a:ext cx="9756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3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C05F3FBF-6082-497C-9D0F-9C23C78404EE}"/>
                  </a:ext>
                </a:extLst>
              </p14:cNvPr>
              <p14:cNvContentPartPr/>
              <p14:nvPr/>
            </p14:nvContentPartPr>
            <p14:xfrm>
              <a:off x="7407114" y="2143288"/>
              <a:ext cx="181440" cy="16200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C05F3FBF-6082-497C-9D0F-9C23C78404EE}"/>
                  </a:ext>
                </a:extLst>
              </p:cNvPr>
              <p:cNvPicPr/>
              <p:nvPr/>
            </p:nvPicPr>
            <p:blipFill>
              <a:blip r:embed="rId214"/>
              <a:stretch>
                <a:fillRect/>
              </a:stretch>
            </p:blipFill>
            <p:spPr>
              <a:xfrm>
                <a:off x="7389474" y="2125288"/>
                <a:ext cx="21708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5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8AB134E7-9C9F-46A1-9AD3-7239E524ED23}"/>
                  </a:ext>
                </a:extLst>
              </p14:cNvPr>
              <p14:cNvContentPartPr/>
              <p14:nvPr/>
            </p14:nvContentPartPr>
            <p14:xfrm>
              <a:off x="7996794" y="2133208"/>
              <a:ext cx="89640" cy="2664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8AB134E7-9C9F-46A1-9AD3-7239E524ED23}"/>
                  </a:ext>
                </a:extLst>
              </p:cNvPr>
              <p:cNvPicPr/>
              <p:nvPr/>
            </p:nvPicPr>
            <p:blipFill>
              <a:blip r:embed="rId216"/>
              <a:stretch>
                <a:fillRect/>
              </a:stretch>
            </p:blipFill>
            <p:spPr>
              <a:xfrm>
                <a:off x="7978794" y="2115208"/>
                <a:ext cx="125280" cy="6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7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711EC199-85BA-4E89-B005-55CB73AB2A4C}"/>
                  </a:ext>
                </a:extLst>
              </p14:cNvPr>
              <p14:cNvContentPartPr/>
              <p14:nvPr/>
            </p14:nvContentPartPr>
            <p14:xfrm>
              <a:off x="8168514" y="1996768"/>
              <a:ext cx="34560" cy="20160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711EC199-85BA-4E89-B005-55CB73AB2A4C}"/>
                  </a:ext>
                </a:extLst>
              </p:cNvPr>
              <p:cNvPicPr/>
              <p:nvPr/>
            </p:nvPicPr>
            <p:blipFill>
              <a:blip r:embed="rId218"/>
              <a:stretch>
                <a:fillRect/>
              </a:stretch>
            </p:blipFill>
            <p:spPr>
              <a:xfrm>
                <a:off x="8150514" y="1978768"/>
                <a:ext cx="7020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56A920BB-77FA-477B-A547-BDE52E17F6AA}"/>
                  </a:ext>
                </a:extLst>
              </p14:cNvPr>
              <p14:cNvContentPartPr/>
              <p14:nvPr/>
            </p14:nvContentPartPr>
            <p14:xfrm>
              <a:off x="8320434" y="1961128"/>
              <a:ext cx="108360" cy="3405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56A920BB-77FA-477B-A547-BDE52E17F6AA}"/>
                  </a:ext>
                </a:extLst>
              </p:cNvPr>
              <p:cNvPicPr/>
              <p:nvPr/>
            </p:nvPicPr>
            <p:blipFill>
              <a:blip r:embed="rId220"/>
              <a:stretch>
                <a:fillRect/>
              </a:stretch>
            </p:blipFill>
            <p:spPr>
              <a:xfrm>
                <a:off x="8302794" y="1943488"/>
                <a:ext cx="1440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1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B534CBF0-BE38-4D16-AC6B-DD56CF344E97}"/>
                  </a:ext>
                </a:extLst>
              </p14:cNvPr>
              <p14:cNvContentPartPr/>
              <p14:nvPr/>
            </p14:nvContentPartPr>
            <p14:xfrm>
              <a:off x="8510154" y="1860328"/>
              <a:ext cx="94680" cy="7704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B534CBF0-BE38-4D16-AC6B-DD56CF344E97}"/>
                  </a:ext>
                </a:extLst>
              </p:cNvPr>
              <p:cNvPicPr/>
              <p:nvPr/>
            </p:nvPicPr>
            <p:blipFill>
              <a:blip r:embed="rId222"/>
              <a:stretch>
                <a:fillRect/>
              </a:stretch>
            </p:blipFill>
            <p:spPr>
              <a:xfrm>
                <a:off x="8492154" y="1842688"/>
                <a:ext cx="130320" cy="11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3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0FDD858B-B356-4525-AA01-E4BFD400CEC6}"/>
                  </a:ext>
                </a:extLst>
              </p14:cNvPr>
              <p14:cNvContentPartPr/>
              <p14:nvPr/>
            </p14:nvContentPartPr>
            <p14:xfrm>
              <a:off x="8841354" y="1766008"/>
              <a:ext cx="26640" cy="13320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0FDD858B-B356-4525-AA01-E4BFD400CEC6}"/>
                  </a:ext>
                </a:extLst>
              </p:cNvPr>
              <p:cNvPicPr/>
              <p:nvPr/>
            </p:nvPicPr>
            <p:blipFill>
              <a:blip r:embed="rId224"/>
              <a:stretch>
                <a:fillRect/>
              </a:stretch>
            </p:blipFill>
            <p:spPr>
              <a:xfrm>
                <a:off x="8823714" y="1748368"/>
                <a:ext cx="622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5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66321A8E-B70E-4FA5-9708-9C9135FB0F17}"/>
                  </a:ext>
                </a:extLst>
              </p14:cNvPr>
              <p14:cNvContentPartPr/>
              <p14:nvPr/>
            </p14:nvContentPartPr>
            <p14:xfrm>
              <a:off x="8696634" y="1831888"/>
              <a:ext cx="83880" cy="8460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66321A8E-B70E-4FA5-9708-9C9135FB0F17}"/>
                  </a:ext>
                </a:extLst>
              </p:cNvPr>
              <p:cNvPicPr/>
              <p:nvPr/>
            </p:nvPicPr>
            <p:blipFill>
              <a:blip r:embed="rId226"/>
              <a:stretch>
                <a:fillRect/>
              </a:stretch>
            </p:blipFill>
            <p:spPr>
              <a:xfrm>
                <a:off x="8678634" y="1814248"/>
                <a:ext cx="11952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7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89CD5EF5-93C5-4507-A4BA-4149A76FEEB6}"/>
                  </a:ext>
                </a:extLst>
              </p14:cNvPr>
              <p14:cNvContentPartPr/>
              <p14:nvPr/>
            </p14:nvContentPartPr>
            <p14:xfrm>
              <a:off x="9133196" y="1960014"/>
              <a:ext cx="50760" cy="36000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89CD5EF5-93C5-4507-A4BA-4149A76FEEB6}"/>
                  </a:ext>
                </a:extLst>
              </p:cNvPr>
              <p:cNvPicPr/>
              <p:nvPr/>
            </p:nvPicPr>
            <p:blipFill>
              <a:blip r:embed="rId228"/>
              <a:stretch>
                <a:fillRect/>
              </a:stretch>
            </p:blipFill>
            <p:spPr>
              <a:xfrm>
                <a:off x="9115196" y="1942014"/>
                <a:ext cx="864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9">
            <p14:nvContentPartPr>
              <p14:cNvPr id="169" name="Ink 168">
                <a:extLst>
                  <a:ext uri="{FF2B5EF4-FFF2-40B4-BE49-F238E27FC236}">
                    <a16:creationId xmlns:a16="http://schemas.microsoft.com/office/drawing/2014/main" id="{148C26D0-67AE-43CE-866C-9525589E463A}"/>
                  </a:ext>
                </a:extLst>
              </p14:cNvPr>
              <p14:cNvContentPartPr/>
              <p14:nvPr/>
            </p14:nvContentPartPr>
            <p14:xfrm>
              <a:off x="9614156" y="2208054"/>
              <a:ext cx="18000" cy="98280"/>
            </p14:xfrm>
          </p:contentPart>
        </mc:Choice>
        <mc:Fallback xmlns="">
          <p:pic>
            <p:nvPicPr>
              <p:cNvPr id="169" name="Ink 168">
                <a:extLst>
                  <a:ext uri="{FF2B5EF4-FFF2-40B4-BE49-F238E27FC236}">
                    <a16:creationId xmlns:a16="http://schemas.microsoft.com/office/drawing/2014/main" id="{148C26D0-67AE-43CE-866C-9525589E463A}"/>
                  </a:ext>
                </a:extLst>
              </p:cNvPr>
              <p:cNvPicPr/>
              <p:nvPr/>
            </p:nvPicPr>
            <p:blipFill>
              <a:blip r:embed="rId230"/>
              <a:stretch>
                <a:fillRect/>
              </a:stretch>
            </p:blipFill>
            <p:spPr>
              <a:xfrm>
                <a:off x="9596156" y="2190054"/>
                <a:ext cx="5364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1">
            <p14:nvContentPartPr>
              <p14:cNvPr id="170" name="Ink 169">
                <a:extLst>
                  <a:ext uri="{FF2B5EF4-FFF2-40B4-BE49-F238E27FC236}">
                    <a16:creationId xmlns:a16="http://schemas.microsoft.com/office/drawing/2014/main" id="{1F458D54-8910-454D-8159-75283E51D151}"/>
                  </a:ext>
                </a:extLst>
              </p14:cNvPr>
              <p14:cNvContentPartPr/>
              <p14:nvPr/>
            </p14:nvContentPartPr>
            <p14:xfrm>
              <a:off x="9772916" y="2102214"/>
              <a:ext cx="135360" cy="146880"/>
            </p14:xfrm>
          </p:contentPart>
        </mc:Choice>
        <mc:Fallback xmlns="">
          <p:pic>
            <p:nvPicPr>
              <p:cNvPr id="170" name="Ink 169">
                <a:extLst>
                  <a:ext uri="{FF2B5EF4-FFF2-40B4-BE49-F238E27FC236}">
                    <a16:creationId xmlns:a16="http://schemas.microsoft.com/office/drawing/2014/main" id="{1F458D54-8910-454D-8159-75283E51D151}"/>
                  </a:ext>
                </a:extLst>
              </p:cNvPr>
              <p:cNvPicPr/>
              <p:nvPr/>
            </p:nvPicPr>
            <p:blipFill>
              <a:blip r:embed="rId232"/>
              <a:stretch>
                <a:fillRect/>
              </a:stretch>
            </p:blipFill>
            <p:spPr>
              <a:xfrm>
                <a:off x="9754916" y="2084574"/>
                <a:ext cx="1710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3">
            <p14:nvContentPartPr>
              <p14:cNvPr id="174" name="Ink 173">
                <a:extLst>
                  <a:ext uri="{FF2B5EF4-FFF2-40B4-BE49-F238E27FC236}">
                    <a16:creationId xmlns:a16="http://schemas.microsoft.com/office/drawing/2014/main" id="{4F96C05E-761D-4CE0-97D0-2FF4895EA37D}"/>
                  </a:ext>
                </a:extLst>
              </p14:cNvPr>
              <p14:cNvContentPartPr/>
              <p14:nvPr/>
            </p14:nvContentPartPr>
            <p14:xfrm>
              <a:off x="10299596" y="2185734"/>
              <a:ext cx="63360" cy="152280"/>
            </p14:xfrm>
          </p:contentPart>
        </mc:Choice>
        <mc:Fallback xmlns="">
          <p:pic>
            <p:nvPicPr>
              <p:cNvPr id="174" name="Ink 173">
                <a:extLst>
                  <a:ext uri="{FF2B5EF4-FFF2-40B4-BE49-F238E27FC236}">
                    <a16:creationId xmlns:a16="http://schemas.microsoft.com/office/drawing/2014/main" id="{4F96C05E-761D-4CE0-97D0-2FF4895EA37D}"/>
                  </a:ext>
                </a:extLst>
              </p:cNvPr>
              <p:cNvPicPr/>
              <p:nvPr/>
            </p:nvPicPr>
            <p:blipFill>
              <a:blip r:embed="rId234"/>
              <a:stretch>
                <a:fillRect/>
              </a:stretch>
            </p:blipFill>
            <p:spPr>
              <a:xfrm>
                <a:off x="10281956" y="2168094"/>
                <a:ext cx="9900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5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BC52A3B1-985D-46F8-B16D-1061A426E2BB}"/>
                  </a:ext>
                </a:extLst>
              </p14:cNvPr>
              <p14:cNvContentPartPr/>
              <p14:nvPr/>
            </p14:nvContentPartPr>
            <p14:xfrm>
              <a:off x="10065236" y="1996374"/>
              <a:ext cx="159840" cy="2307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BC52A3B1-985D-46F8-B16D-1061A426E2BB}"/>
                  </a:ext>
                </a:extLst>
              </p:cNvPr>
              <p:cNvPicPr/>
              <p:nvPr/>
            </p:nvPicPr>
            <p:blipFill>
              <a:blip r:embed="rId236"/>
              <a:stretch>
                <a:fillRect/>
              </a:stretch>
            </p:blipFill>
            <p:spPr>
              <a:xfrm>
                <a:off x="10047556" y="1978734"/>
                <a:ext cx="19556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7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E4A77BEA-0D6B-40DE-B855-E50CC4528789}"/>
                  </a:ext>
                </a:extLst>
              </p14:cNvPr>
              <p14:cNvContentPartPr/>
              <p14:nvPr/>
            </p14:nvContentPartPr>
            <p14:xfrm>
              <a:off x="9333716" y="2055054"/>
              <a:ext cx="166680" cy="19152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E4A77BEA-0D6B-40DE-B855-E50CC4528789}"/>
                  </a:ext>
                </a:extLst>
              </p:cNvPr>
              <p:cNvPicPr/>
              <p:nvPr/>
            </p:nvPicPr>
            <p:blipFill>
              <a:blip r:embed="rId238"/>
              <a:stretch>
                <a:fillRect/>
              </a:stretch>
            </p:blipFill>
            <p:spPr>
              <a:xfrm>
                <a:off x="9315755" y="2037414"/>
                <a:ext cx="202243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9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E85C8EF7-DE02-44B8-8EC9-8D28945E5190}"/>
                  </a:ext>
                </a:extLst>
              </p14:cNvPr>
              <p14:cNvContentPartPr/>
              <p14:nvPr/>
            </p14:nvContentPartPr>
            <p14:xfrm>
              <a:off x="10516316" y="2093214"/>
              <a:ext cx="134640" cy="1317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E85C8EF7-DE02-44B8-8EC9-8D28945E5190}"/>
                  </a:ext>
                </a:extLst>
              </p:cNvPr>
              <p:cNvPicPr/>
              <p:nvPr/>
            </p:nvPicPr>
            <p:blipFill>
              <a:blip r:embed="rId240"/>
              <a:stretch>
                <a:fillRect/>
              </a:stretch>
            </p:blipFill>
            <p:spPr>
              <a:xfrm>
                <a:off x="10498316" y="2075214"/>
                <a:ext cx="170280" cy="16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4C53EEE3-65E9-419D-AA8A-F7D255BECAE5}"/>
                  </a:ext>
                </a:extLst>
              </p14:cNvPr>
              <p14:cNvContentPartPr/>
              <p14:nvPr/>
            </p14:nvContentPartPr>
            <p14:xfrm>
              <a:off x="10851116" y="2206614"/>
              <a:ext cx="9000" cy="324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4C53EEE3-65E9-419D-AA8A-F7D255BECAE5}"/>
                  </a:ext>
                </a:extLst>
              </p:cNvPr>
              <p:cNvPicPr/>
              <p:nvPr/>
            </p:nvPicPr>
            <p:blipFill>
              <a:blip r:embed="rId242"/>
              <a:stretch>
                <a:fillRect/>
              </a:stretch>
            </p:blipFill>
            <p:spPr>
              <a:xfrm>
                <a:off x="10833116" y="2188614"/>
                <a:ext cx="4464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3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4E36595D-423C-407C-8626-8EF684FA18CF}"/>
                  </a:ext>
                </a:extLst>
              </p14:cNvPr>
              <p14:cNvContentPartPr/>
              <p14:nvPr/>
            </p14:nvContentPartPr>
            <p14:xfrm>
              <a:off x="11157476" y="2103294"/>
              <a:ext cx="119520" cy="1137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4E36595D-423C-407C-8626-8EF684FA18CF}"/>
                  </a:ext>
                </a:extLst>
              </p:cNvPr>
              <p:cNvPicPr/>
              <p:nvPr/>
            </p:nvPicPr>
            <p:blipFill>
              <a:blip r:embed="rId244"/>
              <a:stretch>
                <a:fillRect/>
              </a:stretch>
            </p:blipFill>
            <p:spPr>
              <a:xfrm>
                <a:off x="11139476" y="2085294"/>
                <a:ext cx="1551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5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B6762C89-A5E7-42E8-BE68-7501D33D21F0}"/>
                  </a:ext>
                </a:extLst>
              </p14:cNvPr>
              <p14:cNvContentPartPr/>
              <p14:nvPr/>
            </p14:nvContentPartPr>
            <p14:xfrm>
              <a:off x="11456996" y="1966134"/>
              <a:ext cx="181800" cy="2379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B6762C89-A5E7-42E8-BE68-7501D33D21F0}"/>
                  </a:ext>
                </a:extLst>
              </p:cNvPr>
              <p:cNvPicPr/>
              <p:nvPr/>
            </p:nvPicPr>
            <p:blipFill>
              <a:blip r:embed="rId246"/>
              <a:stretch>
                <a:fillRect/>
              </a:stretch>
            </p:blipFill>
            <p:spPr>
              <a:xfrm>
                <a:off x="11439032" y="1948467"/>
                <a:ext cx="217370" cy="2736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7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78D5671F-6D3F-4C95-B451-7C89DE32A0B9}"/>
                  </a:ext>
                </a:extLst>
              </p14:cNvPr>
              <p14:cNvContentPartPr/>
              <p14:nvPr/>
            </p14:nvContentPartPr>
            <p14:xfrm>
              <a:off x="10932476" y="2206614"/>
              <a:ext cx="58320" cy="82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78D5671F-6D3F-4C95-B451-7C89DE32A0B9}"/>
                  </a:ext>
                </a:extLst>
              </p:cNvPr>
              <p:cNvPicPr/>
              <p:nvPr/>
            </p:nvPicPr>
            <p:blipFill>
              <a:blip r:embed="rId248"/>
              <a:stretch>
                <a:fillRect/>
              </a:stretch>
            </p:blipFill>
            <p:spPr>
              <a:xfrm>
                <a:off x="10914726" y="2188614"/>
                <a:ext cx="94181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9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412D0EB-BA7F-45FF-B813-C1321310805F}"/>
                  </a:ext>
                </a:extLst>
              </p14:cNvPr>
              <p14:cNvContentPartPr/>
              <p14:nvPr/>
            </p14:nvContentPartPr>
            <p14:xfrm>
              <a:off x="11718716" y="1809534"/>
              <a:ext cx="212400" cy="41364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412D0EB-BA7F-45FF-B813-C1321310805F}"/>
                  </a:ext>
                </a:extLst>
              </p:cNvPr>
              <p:cNvPicPr/>
              <p:nvPr/>
            </p:nvPicPr>
            <p:blipFill>
              <a:blip r:embed="rId250"/>
              <a:stretch>
                <a:fillRect/>
              </a:stretch>
            </p:blipFill>
            <p:spPr>
              <a:xfrm>
                <a:off x="11701046" y="1791894"/>
                <a:ext cx="248101" cy="44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86A7A1D-74CE-4A62-86B9-12F9D64A4B32}"/>
                  </a:ext>
                </a:extLst>
              </p14:cNvPr>
              <p14:cNvContentPartPr/>
              <p14:nvPr/>
            </p14:nvContentPartPr>
            <p14:xfrm>
              <a:off x="3222237" y="2667955"/>
              <a:ext cx="57600" cy="219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86A7A1D-74CE-4A62-86B9-12F9D64A4B32}"/>
                  </a:ext>
                </a:extLst>
              </p:cNvPr>
              <p:cNvPicPr/>
              <p:nvPr/>
            </p:nvPicPr>
            <p:blipFill>
              <a:blip r:embed="rId252"/>
              <a:stretch>
                <a:fillRect/>
              </a:stretch>
            </p:blipFill>
            <p:spPr>
              <a:xfrm>
                <a:off x="3204597" y="2650315"/>
                <a:ext cx="9324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F2F893-0ABF-44A3-81AF-D678EB22FE69}"/>
                  </a:ext>
                </a:extLst>
              </p14:cNvPr>
              <p14:cNvContentPartPr/>
              <p14:nvPr/>
            </p14:nvContentPartPr>
            <p14:xfrm>
              <a:off x="4867077" y="2538715"/>
              <a:ext cx="53640" cy="136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F2F893-0ABF-44A3-81AF-D678EB22FE69}"/>
                  </a:ext>
                </a:extLst>
              </p:cNvPr>
              <p:cNvPicPr/>
              <p:nvPr/>
            </p:nvPicPr>
            <p:blipFill>
              <a:blip r:embed="rId254"/>
              <a:stretch>
                <a:fillRect/>
              </a:stretch>
            </p:blipFill>
            <p:spPr>
              <a:xfrm>
                <a:off x="4849437" y="2521075"/>
                <a:ext cx="89280" cy="4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2393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F50E47-2DF8-46E4-A54E-B5A634162102}"/>
              </a:ext>
            </a:extLst>
          </p:cNvPr>
          <p:cNvSpPr txBox="1"/>
          <p:nvPr/>
        </p:nvSpPr>
        <p:spPr>
          <a:xfrm>
            <a:off x="1435401" y="2511568"/>
            <a:ext cx="956963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dirty="0">
                <a:latin typeface="Bradley Hand ITC" panose="03070402050302030203" pitchFamily="66" charset="0"/>
              </a:rPr>
              <a:t>Introduction to Relations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D22130-94EE-4E77-9DF2-56F41AB20B73}"/>
              </a:ext>
            </a:extLst>
          </p:cNvPr>
          <p:cNvSpPr txBox="1"/>
          <p:nvPr/>
        </p:nvSpPr>
        <p:spPr>
          <a:xfrm>
            <a:off x="1904301" y="209725"/>
            <a:ext cx="8439325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cap="small"/>
              <a:t>Up Next…</a:t>
            </a:r>
          </a:p>
        </p:txBody>
      </p:sp>
    </p:spTree>
    <p:extLst>
      <p:ext uri="{BB962C8B-B14F-4D97-AF65-F5344CB8AC3E}">
        <p14:creationId xmlns:p14="http://schemas.microsoft.com/office/powerpoint/2010/main" val="350524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254</TotalTime>
  <Words>38</Words>
  <Application>Microsoft Office PowerPoint</Application>
  <PresentationFormat>Widescreen</PresentationFormat>
  <Paragraphs>10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Kimberly Brehm</dc:creator>
  <cp:lastModifiedBy>Kimberly Brehm</cp:lastModifiedBy>
  <cp:revision>19</cp:revision>
  <dcterms:created xsi:type="dcterms:W3CDTF">2018-05-08T15:21:34Z</dcterms:created>
  <dcterms:modified xsi:type="dcterms:W3CDTF">2020-04-17T18:52:57Z</dcterms:modified>
</cp:coreProperties>
</file>